
<file path=[Content_Types].xml><?xml version="1.0" encoding="utf-8"?>
<Types xmlns="http://schemas.openxmlformats.org/package/2006/content-types">
  <Default Extension="fntdata" ContentType="application/x-fontdata"/>
  <Default Extension="jpe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6"/>
  </p:notesMasterIdLst>
  <p:sldIdLst>
    <p:sldId id="544" r:id="rId2"/>
    <p:sldId id="459" r:id="rId3"/>
    <p:sldId id="720" r:id="rId4"/>
    <p:sldId id="557" r:id="rId5"/>
    <p:sldId id="609" r:id="rId6"/>
    <p:sldId id="643" r:id="rId7"/>
    <p:sldId id="644" r:id="rId8"/>
    <p:sldId id="645" r:id="rId9"/>
    <p:sldId id="646" r:id="rId10"/>
    <p:sldId id="647" r:id="rId11"/>
    <p:sldId id="732" r:id="rId12"/>
    <p:sldId id="733" r:id="rId13"/>
    <p:sldId id="746" r:id="rId14"/>
    <p:sldId id="748" r:id="rId15"/>
  </p:sldIdLst>
  <p:sldSz cx="12192000" cy="6858000"/>
  <p:notesSz cx="6858000" cy="9144000"/>
  <p:embeddedFontLst>
    <p:embeddedFont>
      <p:font typeface="Calibri" panose="020F0502020204030204" pitchFamily="34" charset="0"/>
      <p:regular r:id="rId17"/>
      <p:bold r:id="rId18"/>
      <p:italic r:id="rId19"/>
      <p:boldItalic r:id="rId20"/>
    </p:embeddedFont>
    <p:embeddedFont>
      <p:font typeface="Calibri Light" panose="020F0302020204030204" pitchFamily="34" charset="0"/>
      <p:regular r:id="rId21"/>
      <p:italic r:id="rId22"/>
    </p:embeddedFont>
    <p:embeddedFont>
      <p:font typeface="CarbonType" panose="02000000000000000000" pitchFamily="2" charset="0"/>
      <p:regular r:id="rId23"/>
    </p:embeddedFont>
    <p:embeddedFont>
      <p:font typeface="FashionVictim" pitchFamily="2" charset="0"/>
      <p:regular r:id="rId24"/>
    </p:embeddedFont>
    <p:embeddedFont>
      <p:font typeface="KBWritersBlock" panose="02000603000000000000" pitchFamily="2" charset="0"/>
      <p:regular r:id="rId25"/>
    </p:embeddedFont>
    <p:embeddedFont>
      <p:font typeface="KG All of Me" panose="02000000000000000000" pitchFamily="2" charset="0"/>
      <p:regular r:id="rId26"/>
    </p:embeddedFont>
    <p:embeddedFont>
      <p:font typeface="KG Always A Good Time" panose="02000505000000020003" pitchFamily="2" charset="0"/>
      <p:regular r:id="rId27"/>
    </p:embeddedFont>
    <p:embeddedFont>
      <p:font typeface="KG Defying Gravity" panose="02000000000000000000" pitchFamily="2" charset="0"/>
      <p:regular r:id="rId28"/>
    </p:embeddedFont>
    <p:embeddedFont>
      <p:font typeface="KG Eliza Schuyler Script" panose="03000500000000020002" pitchFamily="66" charset="0"/>
      <p:regular r:id="rId29"/>
    </p:embeddedFont>
    <p:embeddedFont>
      <p:font typeface="KG Empire of Dirt" panose="02000000000000000000" pitchFamily="2" charset="0"/>
      <p:regular r:id="rId30"/>
    </p:embeddedFont>
    <p:embeddedFont>
      <p:font typeface="KG First Time In Forever" panose="02000506000000020003" pitchFamily="2" charset="0"/>
      <p:regular r:id="rId31"/>
    </p:embeddedFont>
    <p:embeddedFont>
      <p:font typeface="KG LET HER GO SOLID" panose="02000506000000020004" pitchFamily="2" charset="0"/>
      <p:regular r:id="rId32"/>
    </p:embeddedFont>
    <p:embeddedFont>
      <p:font typeface="KG Miss Kindergarten" panose="02000000000000000000" pitchFamily="2" charset="0"/>
      <p:regular r:id="rId33"/>
    </p:embeddedFont>
    <p:embeddedFont>
      <p:font typeface="KG Second Chances Solid" panose="02000000000000000000" pitchFamily="2" charset="0"/>
      <p:regular r:id="rId34"/>
    </p:embeddedFont>
    <p:embeddedFont>
      <p:font typeface="KG Sorry Not Sorry" panose="02000506000000020004" pitchFamily="2" charset="0"/>
      <p:regular r:id="rId35"/>
    </p:embeddedFont>
    <p:embeddedFont>
      <p:font typeface="KG Sorry Not Sorry Chub" panose="02000506000000020004" pitchFamily="2" charset="0"/>
      <p:regular r:id="rId36"/>
    </p:embeddedFont>
    <p:embeddedFont>
      <p:font typeface="Pacifico" panose="02000000000000000000" pitchFamily="2" charset="0"/>
      <p:regular r:id="rId37"/>
    </p:embeddedFont>
  </p:embeddedFont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BmzpPFzwYr02Ar3dssJD7w==" hashData="vsBupqGITOPxN9FZUvZCuHKjExxqnvH/2GyG7pNCT9x+xsaWzGPgV09N6iWqnlb2KGOrafsXy5jTBDVlp6yMnw=="/>
  <p:extLst>
    <p:ext uri="{521415D9-36F7-43E2-AB2F-B90AF26B5E84}">
      <p14:sectionLst xmlns:p14="http://schemas.microsoft.com/office/powerpoint/2010/main">
        <p14:section name="Default Section" id="{401D3FE5-E4C0-4434-A117-66E9E0785428}">
          <p14:sldIdLst>
            <p14:sldId id="544"/>
            <p14:sldId id="459"/>
          </p14:sldIdLst>
        </p14:section>
        <p14:section name="Summary Section" id="{0075F200-0493-47FD-BEA3-D29585582FE6}">
          <p14:sldIdLst>
            <p14:sldId id="720"/>
          </p14:sldIdLst>
        </p14:section>
        <p14:section name="CAUSES OF WW2" id="{8DCB8687-1638-4B28-B04E-9C6D68CE2C90}">
          <p14:sldIdLst>
            <p14:sldId id="557"/>
            <p14:sldId id="609"/>
            <p14:sldId id="643"/>
            <p14:sldId id="644"/>
            <p14:sldId id="645"/>
            <p14:sldId id="646"/>
            <p14:sldId id="647"/>
          </p14:sldIdLst>
        </p14:section>
        <p14:section name="Advances in Science &amp; Technology" id="{FC57E5BE-890A-4582-8242-25C09DB9ECB7}">
          <p14:sldIdLst>
            <p14:sldId id="732"/>
            <p14:sldId id="733"/>
          </p14:sldIdLst>
        </p14:section>
        <p14:section name="Sources &amp; User Guide" id="{B791CB12-A236-489B-A58D-AB9BB9EE58D3}">
          <p14:sldIdLst>
            <p14:sldId id="746"/>
            <p14:sldId id="748"/>
          </p14:sldIdLst>
        </p14:section>
      </p14:sectionLst>
    </p:ext>
    <p:ext uri="{EFAFB233-063F-42B5-8137-9DF3F51BA10A}">
      <p15:sldGuideLst xmlns:p15="http://schemas.microsoft.com/office/powerpoint/2012/main">
        <p15:guide id="1" orient="horz" pos="2160" userDrawn="1">
          <p15:clr>
            <a:srgbClr val="A4A3A4"/>
          </p15:clr>
        </p15:guide>
        <p15:guide id="2" pos="2411"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nuela Greul" initials="MG" lastIdx="1" clrIdx="0">
    <p:extLst>
      <p:ext uri="{19B8F6BF-5375-455C-9EA6-DF929625EA0E}">
        <p15:presenceInfo xmlns:p15="http://schemas.microsoft.com/office/powerpoint/2012/main" userId="Manuela Greu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AB872"/>
    <a:srgbClr val="40635C"/>
    <a:srgbClr val="3D6662"/>
    <a:srgbClr val="DAA92F"/>
    <a:srgbClr val="3D362C"/>
    <a:srgbClr val="FCA802"/>
    <a:srgbClr val="4E4945"/>
    <a:srgbClr val="C5A072"/>
    <a:srgbClr val="000000"/>
    <a:srgbClr val="788387"/>
  </p:clrMru>
  <p:extLst>
    <p:ext uri="{E76CE94A-603C-4142-B9EB-6D1370010A27}">
      <p14:discardImageEditData xmlns:p14="http://schemas.microsoft.com/office/powerpoint/2010/main" val="1"/>
    </p:ext>
    <p:ext uri="{D31A062A-798A-4329-ABDD-BBA856620510}">
      <p14:defaultImageDpi xmlns:p14="http://schemas.microsoft.com/office/powerpoint/2010/main" val="33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175" autoAdjust="0"/>
    <p:restoredTop sz="91206" autoAdjust="0"/>
  </p:normalViewPr>
  <p:slideViewPr>
    <p:cSldViewPr snapToGrid="0">
      <p:cViewPr>
        <p:scale>
          <a:sx n="40" d="100"/>
          <a:sy n="40" d="100"/>
        </p:scale>
        <p:origin x="1435" y="974"/>
      </p:cViewPr>
      <p:guideLst>
        <p:guide orient="horz" pos="2160"/>
        <p:guide pos="2411"/>
      </p:guideLst>
    </p:cSldViewPr>
  </p:slideViewPr>
  <p:outlineViewPr>
    <p:cViewPr>
      <p:scale>
        <a:sx n="33" d="100"/>
        <a:sy n="33" d="100"/>
      </p:scale>
      <p:origin x="0" y="-4430"/>
    </p:cViewPr>
  </p:outlineViewPr>
  <p:notesTextViewPr>
    <p:cViewPr>
      <p:scale>
        <a:sx n="3" d="2"/>
        <a:sy n="3" d="2"/>
      </p:scale>
      <p:origin x="0" y="0"/>
    </p:cViewPr>
  </p:notesTextViewPr>
  <p:notesViewPr>
    <p:cSldViewPr snapToGrid="0">
      <p:cViewPr varScale="1">
        <p:scale>
          <a:sx n="66" d="100"/>
          <a:sy n="66" d="100"/>
        </p:scale>
        <p:origin x="313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5.fntdata"/><Relationship Id="rId34" Type="http://schemas.openxmlformats.org/officeDocument/2006/relationships/font" Target="fonts/font18.fntdata"/><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font" Target="fonts/font17.fntdata"/><Relationship Id="rId38"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font" Target="fonts/font13.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font" Target="fonts/font16.fntdata"/><Relationship Id="rId37" Type="http://schemas.openxmlformats.org/officeDocument/2006/relationships/font" Target="fonts/font21.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36" Type="http://schemas.openxmlformats.org/officeDocument/2006/relationships/font" Target="fonts/font20.fntdata"/><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font" Target="fonts/font1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font" Target="fonts/font1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ABC163-5119-48C5-8668-31C64BBB21BC}" type="datetimeFigureOut">
              <a:rPr lang="de-DE" smtClean="0"/>
              <a:t>25.05.2023</a:t>
            </a:fld>
            <a:endParaRPr lang="de-DE" dirty="0"/>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01F8CA-C555-4EC3-828D-B364244F2531}" type="slidenum">
              <a:rPr lang="de-DE" smtClean="0"/>
              <a:t>‹Nr.›</a:t>
            </a:fld>
            <a:endParaRPr lang="de-DE" dirty="0"/>
          </a:p>
        </p:txBody>
      </p:sp>
    </p:spTree>
    <p:extLst>
      <p:ext uri="{BB962C8B-B14F-4D97-AF65-F5344CB8AC3E}">
        <p14:creationId xmlns:p14="http://schemas.microsoft.com/office/powerpoint/2010/main" val="3135391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8_Benutzerdefiniertes Layout">
    <p:bg>
      <p:bgPr>
        <a:solidFill>
          <a:schemeClr val="bg1"/>
        </a:solidFill>
        <a:effectLst/>
      </p:bgPr>
    </p:bg>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endParaRPr lang="de-DE" dirty="0"/>
          </a:p>
        </p:txBody>
      </p:sp>
      <p:sp>
        <p:nvSpPr>
          <p:cNvPr id="5" name="Foliennummernplatzhalter 4"/>
          <p:cNvSpPr>
            <a:spLocks noGrp="1"/>
          </p:cNvSpPr>
          <p:nvPr>
            <p:ph type="sldNum" sz="quarter" idx="12"/>
          </p:nvPr>
        </p:nvSpPr>
        <p:spPr/>
        <p:txBody>
          <a:bodyPr/>
          <a:lstStyle/>
          <a:p>
            <a:fld id="{38C0B7ED-B9FE-48CB-A1B1-DFD2EA11888D}" type="slidenum">
              <a:rPr lang="de-DE" smtClean="0"/>
              <a:t>‹Nr.›</a:t>
            </a:fld>
            <a:endParaRPr lang="de-DE" dirty="0"/>
          </a:p>
        </p:txBody>
      </p:sp>
      <p:sp>
        <p:nvSpPr>
          <p:cNvPr id="22" name="Datumsplatzhalter 21"/>
          <p:cNvSpPr>
            <a:spLocks noGrp="1"/>
          </p:cNvSpPr>
          <p:nvPr>
            <p:ph type="dt" sz="half" idx="20"/>
          </p:nvPr>
        </p:nvSpPr>
        <p:spPr/>
        <p:txBody>
          <a:bodyPr/>
          <a:lstStyle/>
          <a:p>
            <a:fld id="{6D7CFB13-BE29-450C-A9FF-1FFAE8E3A840}" type="datetimeFigureOut">
              <a:rPr lang="de-DE" smtClean="0"/>
              <a:t>25.05.2023</a:t>
            </a:fld>
            <a:endParaRPr lang="de-DE" dirty="0"/>
          </a:p>
        </p:txBody>
      </p:sp>
    </p:spTree>
    <p:extLst>
      <p:ext uri="{BB962C8B-B14F-4D97-AF65-F5344CB8AC3E}">
        <p14:creationId xmlns:p14="http://schemas.microsoft.com/office/powerpoint/2010/main" val="35761993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3_Benutzerdefiniertes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353373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6D7CFB13-BE29-450C-A9FF-1FFAE8E3A840}" type="datetimeFigureOut">
              <a:rPr lang="de-DE" smtClean="0"/>
              <a:t>25.05.2023</a:t>
            </a:fld>
            <a:endParaRPr lang="de-DE" dirty="0"/>
          </a:p>
        </p:txBody>
      </p:sp>
      <p:sp>
        <p:nvSpPr>
          <p:cNvPr id="5" name="Fußzeilenplatzhalter 4"/>
          <p:cNvSpPr>
            <a:spLocks noGrp="1"/>
          </p:cNvSpPr>
          <p:nvPr>
            <p:ph type="ftr" sz="quarter" idx="11"/>
          </p:nvPr>
        </p:nvSpPr>
        <p:spPr/>
        <p:txBody>
          <a:bodyPr/>
          <a:lstStyle/>
          <a:p>
            <a:endParaRPr lang="de-DE" dirty="0"/>
          </a:p>
        </p:txBody>
      </p:sp>
      <p:sp>
        <p:nvSpPr>
          <p:cNvPr id="6" name="Foliennummernplatzhalter 5"/>
          <p:cNvSpPr>
            <a:spLocks noGrp="1"/>
          </p:cNvSpPr>
          <p:nvPr>
            <p:ph type="sldNum" sz="quarter" idx="12"/>
          </p:nvPr>
        </p:nvSpPr>
        <p:spPr/>
        <p:txBody>
          <a:bodyPr/>
          <a:lstStyle/>
          <a:p>
            <a:fld id="{38C0B7ED-B9FE-48CB-A1B1-DFD2EA11888D}" type="slidenum">
              <a:rPr lang="de-DE" smtClean="0"/>
              <a:t>‹Nr.›</a:t>
            </a:fld>
            <a:endParaRPr lang="de-DE" dirty="0"/>
          </a:p>
        </p:txBody>
      </p:sp>
    </p:spTree>
    <p:extLst>
      <p:ext uri="{BB962C8B-B14F-4D97-AF65-F5344CB8AC3E}">
        <p14:creationId xmlns:p14="http://schemas.microsoft.com/office/powerpoint/2010/main" val="21966104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5_Benutzerdefiniertes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980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9_Benutzerdefiniertes Layout">
    <p:bg>
      <p:bgPr>
        <a:solidFill>
          <a:schemeClr val="bg1"/>
        </a:solidFill>
        <a:effectLst/>
      </p:bgPr>
    </p:bg>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endParaRPr lang="de-DE" dirty="0"/>
          </a:p>
        </p:txBody>
      </p:sp>
      <p:sp>
        <p:nvSpPr>
          <p:cNvPr id="5" name="Foliennummernplatzhalter 4"/>
          <p:cNvSpPr>
            <a:spLocks noGrp="1"/>
          </p:cNvSpPr>
          <p:nvPr>
            <p:ph type="sldNum" sz="quarter" idx="12"/>
          </p:nvPr>
        </p:nvSpPr>
        <p:spPr/>
        <p:txBody>
          <a:bodyPr/>
          <a:lstStyle/>
          <a:p>
            <a:fld id="{38C0B7ED-B9FE-48CB-A1B1-DFD2EA11888D}" type="slidenum">
              <a:rPr lang="de-DE" smtClean="0"/>
              <a:t>‹Nr.›</a:t>
            </a:fld>
            <a:endParaRPr lang="de-DE" dirty="0"/>
          </a:p>
        </p:txBody>
      </p:sp>
      <p:sp>
        <p:nvSpPr>
          <p:cNvPr id="11" name="Inhaltsplatzhalter 10"/>
          <p:cNvSpPr>
            <a:spLocks noGrp="1"/>
          </p:cNvSpPr>
          <p:nvPr>
            <p:ph sz="quarter" idx="13" hasCustomPrompt="1"/>
          </p:nvPr>
        </p:nvSpPr>
        <p:spPr>
          <a:xfrm>
            <a:off x="4683928" y="2108485"/>
            <a:ext cx="2913995" cy="4152071"/>
          </a:xfrm>
          <a:prstGeom prst="ellipse">
            <a:avLst/>
          </a:prstGeom>
          <a:solidFill>
            <a:srgbClr val="696969"/>
          </a:solidFill>
        </p:spPr>
        <p:txBody>
          <a:bodyPr>
            <a:noAutofit/>
          </a:bodyPr>
          <a:lstStyle>
            <a:lvl1pPr marL="0" indent="0" algn="ctr">
              <a:buNone/>
              <a:defRPr lang="de-DE" sz="1800" kern="1200" dirty="0">
                <a:solidFill>
                  <a:schemeClr val="bg1"/>
                </a:solidFill>
                <a:latin typeface="KG Second Chances Solid" panose="02000000000000000000" pitchFamily="2" charset="0"/>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de-DE" dirty="0" err="1"/>
              <a:t>sdfsfsdfsfsfsfsfsfsfsfsddddddddddddddddddddddddddddddd</a:t>
            </a:r>
            <a:endParaRPr lang="de-DE" dirty="0"/>
          </a:p>
        </p:txBody>
      </p:sp>
      <p:sp>
        <p:nvSpPr>
          <p:cNvPr id="13" name="Bildplatzhalter 12"/>
          <p:cNvSpPr>
            <a:spLocks noGrp="1"/>
          </p:cNvSpPr>
          <p:nvPr>
            <p:ph type="pic" sz="quarter" idx="14"/>
          </p:nvPr>
        </p:nvSpPr>
        <p:spPr>
          <a:xfrm>
            <a:off x="3405924" y="4619170"/>
            <a:ext cx="3208423" cy="4550956"/>
          </a:xfrm>
          <a:prstGeom prst="ellipse">
            <a:avLst/>
          </a:prstGeom>
        </p:spPr>
        <p:txBody>
          <a:bodyPr/>
          <a:lstStyle/>
          <a:p>
            <a:endParaRPr lang="de-DE" dirty="0"/>
          </a:p>
        </p:txBody>
      </p:sp>
      <p:sp>
        <p:nvSpPr>
          <p:cNvPr id="17" name="Inhaltsplatzhalter 10"/>
          <p:cNvSpPr>
            <a:spLocks noGrp="1"/>
          </p:cNvSpPr>
          <p:nvPr>
            <p:ph sz="quarter" idx="15" hasCustomPrompt="1"/>
          </p:nvPr>
        </p:nvSpPr>
        <p:spPr>
          <a:xfrm>
            <a:off x="422242" y="2370100"/>
            <a:ext cx="3443804" cy="3544484"/>
          </a:xfrm>
          <a:prstGeom prst="roundRect">
            <a:avLst/>
          </a:prstGeom>
          <a:solidFill>
            <a:srgbClr val="696969"/>
          </a:solidFill>
        </p:spPr>
        <p:txBody>
          <a:bodyPr>
            <a:normAutofit/>
          </a:bodyPr>
          <a:lstStyle>
            <a:lvl1pPr marL="0" indent="0" algn="ctr">
              <a:buNone/>
              <a:defRPr lang="de-DE" sz="1800" kern="1200" dirty="0">
                <a:solidFill>
                  <a:schemeClr val="bg1"/>
                </a:solidFill>
                <a:latin typeface="KG Second Chances Solid" panose="02000000000000000000" pitchFamily="2" charset="0"/>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de-DE" dirty="0" err="1"/>
              <a:t>sdfsfsdfsfsfsfsfsfsfsfsddddddddddddddddddddddddddddddd</a:t>
            </a:r>
            <a:endParaRPr lang="de-DE" dirty="0"/>
          </a:p>
        </p:txBody>
      </p:sp>
      <p:sp>
        <p:nvSpPr>
          <p:cNvPr id="19" name="Bildplatzhalter 12"/>
          <p:cNvSpPr>
            <a:spLocks noGrp="1"/>
          </p:cNvSpPr>
          <p:nvPr>
            <p:ph type="pic" sz="quarter" idx="16"/>
          </p:nvPr>
        </p:nvSpPr>
        <p:spPr>
          <a:xfrm>
            <a:off x="213452" y="4637362"/>
            <a:ext cx="3693231" cy="3546597"/>
          </a:xfrm>
          <a:prstGeom prst="roundRect">
            <a:avLst/>
          </a:prstGeom>
        </p:spPr>
        <p:txBody>
          <a:bodyPr vert="horz" lIns="91440" tIns="45720" rIns="91440" bIns="45720" rtlCol="0">
            <a:normAutofit/>
          </a:bodyPr>
          <a:lstStyle>
            <a:lvl1pPr>
              <a:defRPr lang="de-DE" dirty="0"/>
            </a:lvl1pPr>
          </a:lstStyle>
          <a:p>
            <a:pPr lvl="0"/>
            <a:endParaRPr lang="de-DE" dirty="0"/>
          </a:p>
        </p:txBody>
      </p:sp>
      <p:sp>
        <p:nvSpPr>
          <p:cNvPr id="22" name="Datumsplatzhalter 21"/>
          <p:cNvSpPr>
            <a:spLocks noGrp="1"/>
          </p:cNvSpPr>
          <p:nvPr>
            <p:ph type="dt" sz="half" idx="20"/>
          </p:nvPr>
        </p:nvSpPr>
        <p:spPr/>
        <p:txBody>
          <a:bodyPr/>
          <a:lstStyle/>
          <a:p>
            <a:fld id="{6D7CFB13-BE29-450C-A9FF-1FFAE8E3A840}" type="datetimeFigureOut">
              <a:rPr lang="de-DE" smtClean="0"/>
              <a:t>25.05.2023</a:t>
            </a:fld>
            <a:endParaRPr lang="de-DE" dirty="0"/>
          </a:p>
        </p:txBody>
      </p:sp>
      <p:sp>
        <p:nvSpPr>
          <p:cNvPr id="24" name="Titel 23"/>
          <p:cNvSpPr>
            <a:spLocks noGrp="1"/>
          </p:cNvSpPr>
          <p:nvPr>
            <p:ph type="title" hasCustomPrompt="1"/>
          </p:nvPr>
        </p:nvSpPr>
        <p:spPr>
          <a:xfrm>
            <a:off x="134816" y="429390"/>
            <a:ext cx="10515600" cy="1325563"/>
          </a:xfrm>
        </p:spPr>
        <p:txBody>
          <a:bodyPr>
            <a:noAutofit/>
          </a:bodyPr>
          <a:lstStyle>
            <a:lvl1pPr algn="ctr">
              <a:defRPr sz="6000">
                <a:solidFill>
                  <a:schemeClr val="accent6">
                    <a:lumMod val="60000"/>
                    <a:lumOff val="40000"/>
                  </a:schemeClr>
                </a:solidFill>
                <a:latin typeface="KG Second Chances Solid" panose="02000000000000000000" pitchFamily="2" charset="0"/>
              </a:defRPr>
            </a:lvl1pPr>
          </a:lstStyle>
          <a:p>
            <a:r>
              <a:rPr lang="de-DE" dirty="0"/>
              <a:t>TITELMASTERFORMAT DURCH KLICKEN BEARBEITEN</a:t>
            </a:r>
          </a:p>
        </p:txBody>
      </p:sp>
      <p:sp>
        <p:nvSpPr>
          <p:cNvPr id="26" name="Inhaltsplatzhalter 10"/>
          <p:cNvSpPr>
            <a:spLocks noGrp="1"/>
          </p:cNvSpPr>
          <p:nvPr>
            <p:ph sz="quarter" idx="21" hasCustomPrompt="1"/>
          </p:nvPr>
        </p:nvSpPr>
        <p:spPr>
          <a:xfrm>
            <a:off x="8238123" y="2108485"/>
            <a:ext cx="2913995" cy="4152071"/>
          </a:xfrm>
          <a:prstGeom prst="ellipse">
            <a:avLst/>
          </a:prstGeom>
          <a:solidFill>
            <a:srgbClr val="696969"/>
          </a:solidFill>
        </p:spPr>
        <p:txBody>
          <a:bodyPr>
            <a:noAutofit/>
          </a:bodyPr>
          <a:lstStyle>
            <a:lvl1pPr marL="0" indent="0" algn="ctr">
              <a:buNone/>
              <a:defRPr lang="de-DE" sz="1800" kern="1200" dirty="0">
                <a:solidFill>
                  <a:schemeClr val="bg1"/>
                </a:solidFill>
                <a:latin typeface="KG Second Chances Solid" panose="02000000000000000000" pitchFamily="2" charset="0"/>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de-DE" dirty="0" err="1"/>
              <a:t>sdfsfsdfsfsfsfsfsfsfsfsddddddddddddddddddddddddddddddd</a:t>
            </a:r>
            <a:endParaRPr lang="de-DE" dirty="0"/>
          </a:p>
        </p:txBody>
      </p:sp>
      <p:sp>
        <p:nvSpPr>
          <p:cNvPr id="27" name="Bildplatzhalter 12"/>
          <p:cNvSpPr>
            <a:spLocks noGrp="1"/>
          </p:cNvSpPr>
          <p:nvPr>
            <p:ph type="pic" sz="quarter" idx="22"/>
          </p:nvPr>
        </p:nvSpPr>
        <p:spPr>
          <a:xfrm>
            <a:off x="6960119" y="4619170"/>
            <a:ext cx="3208423" cy="4550956"/>
          </a:xfrm>
          <a:prstGeom prst="ellipse">
            <a:avLst/>
          </a:prstGeom>
        </p:spPr>
        <p:txBody>
          <a:bodyPr/>
          <a:lstStyle/>
          <a:p>
            <a:endParaRPr lang="de-DE" dirty="0"/>
          </a:p>
        </p:txBody>
      </p:sp>
    </p:spTree>
    <p:extLst>
      <p:ext uri="{BB962C8B-B14F-4D97-AF65-F5344CB8AC3E}">
        <p14:creationId xmlns:p14="http://schemas.microsoft.com/office/powerpoint/2010/main" val="303159179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2" nodeType="withEffect" nodePh="1">
                                  <p:stCondLst>
                                    <p:cond delay="0"/>
                                  </p:stCondLst>
                                  <p:endCondLst>
                                    <p:cond evt="begin" delay="0">
                                      <p:tn val="5"/>
                                    </p:cond>
                                  </p:endCondLst>
                                  <p:childTnLst>
                                    <p:animRot by="21600000">
                                      <p:cBhvr>
                                        <p:cTn id="6" dur="1000" fill="hold"/>
                                        <p:tgtEl>
                                          <p:spTgt spid="13"/>
                                        </p:tgtEl>
                                        <p:attrNameLst>
                                          <p:attrName>r</p:attrName>
                                        </p:attrNameLst>
                                      </p:cBhvr>
                                    </p:animRot>
                                  </p:childTnLst>
                                </p:cTn>
                              </p:par>
                            </p:childTnLst>
                          </p:cTn>
                        </p:par>
                        <p:par>
                          <p:cTn id="7" fill="hold">
                            <p:stCondLst>
                              <p:cond delay="1000"/>
                            </p:stCondLst>
                            <p:childTnLst>
                              <p:par>
                                <p:cTn id="8" presetID="32" presetClass="emph" presetSubtype="0" fill="hold" grpId="0" nodeType="afterEffect" nodePh="1">
                                  <p:stCondLst>
                                    <p:cond delay="0"/>
                                  </p:stCondLst>
                                  <p:endCondLst>
                                    <p:cond evt="begin" delay="0">
                                      <p:tn val="8"/>
                                    </p:cond>
                                  </p:endCondLst>
                                  <p:childTnLst>
                                    <p:animRot by="120000">
                                      <p:cBhvr>
                                        <p:cTn id="9" dur="100" fill="hold">
                                          <p:stCondLst>
                                            <p:cond delay="0"/>
                                          </p:stCondLst>
                                        </p:cTn>
                                        <p:tgtEl>
                                          <p:spTgt spid="19"/>
                                        </p:tgtEl>
                                        <p:attrNameLst>
                                          <p:attrName>r</p:attrName>
                                        </p:attrNameLst>
                                      </p:cBhvr>
                                    </p:animRot>
                                    <p:animRot by="-240000">
                                      <p:cBhvr>
                                        <p:cTn id="10" dur="200" fill="hold">
                                          <p:stCondLst>
                                            <p:cond delay="200"/>
                                          </p:stCondLst>
                                        </p:cTn>
                                        <p:tgtEl>
                                          <p:spTgt spid="19"/>
                                        </p:tgtEl>
                                        <p:attrNameLst>
                                          <p:attrName>r</p:attrName>
                                        </p:attrNameLst>
                                      </p:cBhvr>
                                    </p:animRot>
                                    <p:animRot by="240000">
                                      <p:cBhvr>
                                        <p:cTn id="11" dur="200" fill="hold">
                                          <p:stCondLst>
                                            <p:cond delay="400"/>
                                          </p:stCondLst>
                                        </p:cTn>
                                        <p:tgtEl>
                                          <p:spTgt spid="19"/>
                                        </p:tgtEl>
                                        <p:attrNameLst>
                                          <p:attrName>r</p:attrName>
                                        </p:attrNameLst>
                                      </p:cBhvr>
                                    </p:animRot>
                                    <p:animRot by="-240000">
                                      <p:cBhvr>
                                        <p:cTn id="12" dur="200" fill="hold">
                                          <p:stCondLst>
                                            <p:cond delay="600"/>
                                          </p:stCondLst>
                                        </p:cTn>
                                        <p:tgtEl>
                                          <p:spTgt spid="19"/>
                                        </p:tgtEl>
                                        <p:attrNameLst>
                                          <p:attrName>r</p:attrName>
                                        </p:attrNameLst>
                                      </p:cBhvr>
                                    </p:animRot>
                                    <p:animRot by="120000">
                                      <p:cBhvr>
                                        <p:cTn id="13" dur="200" fill="hold">
                                          <p:stCondLst>
                                            <p:cond delay="800"/>
                                          </p:stCondLst>
                                        </p:cTn>
                                        <p:tgtEl>
                                          <p:spTgt spid="19"/>
                                        </p:tgtEl>
                                        <p:attrNameLst>
                                          <p:attrName>r</p:attrName>
                                        </p:attrNameLst>
                                      </p:cBhvr>
                                    </p:animRot>
                                  </p:childTnLst>
                                </p:cTn>
                              </p:par>
                              <p:par>
                                <p:cTn id="14" presetID="32" presetClass="emph" presetSubtype="0" fill="hold" grpId="0" nodeType="withEffect" nodePh="1">
                                  <p:stCondLst>
                                    <p:cond delay="0"/>
                                  </p:stCondLst>
                                  <p:endCondLst>
                                    <p:cond evt="begin" delay="0">
                                      <p:tn val="14"/>
                                    </p:cond>
                                  </p:endCondLst>
                                  <p:childTnLst>
                                    <p:animRot by="120000">
                                      <p:cBhvr>
                                        <p:cTn id="15" dur="100" fill="hold">
                                          <p:stCondLst>
                                            <p:cond delay="0"/>
                                          </p:stCondLst>
                                        </p:cTn>
                                        <p:tgtEl>
                                          <p:spTgt spid="13"/>
                                        </p:tgtEl>
                                        <p:attrNameLst>
                                          <p:attrName>r</p:attrName>
                                        </p:attrNameLst>
                                      </p:cBhvr>
                                    </p:animRot>
                                    <p:animRot by="-240000">
                                      <p:cBhvr>
                                        <p:cTn id="16" dur="200" fill="hold">
                                          <p:stCondLst>
                                            <p:cond delay="200"/>
                                          </p:stCondLst>
                                        </p:cTn>
                                        <p:tgtEl>
                                          <p:spTgt spid="13"/>
                                        </p:tgtEl>
                                        <p:attrNameLst>
                                          <p:attrName>r</p:attrName>
                                        </p:attrNameLst>
                                      </p:cBhvr>
                                    </p:animRot>
                                    <p:animRot by="240000">
                                      <p:cBhvr>
                                        <p:cTn id="17" dur="200" fill="hold">
                                          <p:stCondLst>
                                            <p:cond delay="400"/>
                                          </p:stCondLst>
                                        </p:cTn>
                                        <p:tgtEl>
                                          <p:spTgt spid="13"/>
                                        </p:tgtEl>
                                        <p:attrNameLst>
                                          <p:attrName>r</p:attrName>
                                        </p:attrNameLst>
                                      </p:cBhvr>
                                    </p:animRot>
                                    <p:animRot by="-240000">
                                      <p:cBhvr>
                                        <p:cTn id="18" dur="200" fill="hold">
                                          <p:stCondLst>
                                            <p:cond delay="600"/>
                                          </p:stCondLst>
                                        </p:cTn>
                                        <p:tgtEl>
                                          <p:spTgt spid="13"/>
                                        </p:tgtEl>
                                        <p:attrNameLst>
                                          <p:attrName>r</p:attrName>
                                        </p:attrNameLst>
                                      </p:cBhvr>
                                    </p:animRot>
                                    <p:animRot by="120000">
                                      <p:cBhvr>
                                        <p:cTn id="19" dur="200" fill="hold">
                                          <p:stCondLst>
                                            <p:cond delay="800"/>
                                          </p:stCondLst>
                                        </p:cTn>
                                        <p:tgtEl>
                                          <p:spTgt spid="13"/>
                                        </p:tgtEl>
                                        <p:attrNameLst>
                                          <p:attrName>r</p:attrName>
                                        </p:attrNameLst>
                                      </p:cBhvr>
                                    </p:animRot>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nodePh="1">
                                  <p:stCondLst>
                                    <p:cond delay="0"/>
                                  </p:stCondLst>
                                  <p:endCondLst>
                                    <p:cond evt="begin" delay="0">
                                      <p:tn val="22"/>
                                    </p:cond>
                                  </p:endCondLst>
                                  <p:childTnLst>
                                    <p:animEffect transition="out" filter="fade">
                                      <p:cBhvr>
                                        <p:cTn id="23" dur="500"/>
                                        <p:tgtEl>
                                          <p:spTgt spid="19"/>
                                        </p:tgtEl>
                                      </p:cBhvr>
                                    </p:animEffect>
                                    <p:set>
                                      <p:cBhvr>
                                        <p:cTn id="24" dur="1" fill="hold">
                                          <p:stCondLst>
                                            <p:cond delay="499"/>
                                          </p:stCondLst>
                                        </p:cTn>
                                        <p:tgtEl>
                                          <p:spTgt spid="1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45" presetClass="exit" presetSubtype="0" fill="hold" grpId="1" nodeType="clickEffect" nodePh="1">
                                  <p:stCondLst>
                                    <p:cond delay="0"/>
                                  </p:stCondLst>
                                  <p:endCondLst>
                                    <p:cond evt="begin" delay="0">
                                      <p:tn val="27"/>
                                    </p:cond>
                                  </p:endCondLst>
                                  <p:childTnLst>
                                    <p:animEffect transition="out" filter="fade">
                                      <p:cBhvr>
                                        <p:cTn id="28" dur="2000"/>
                                        <p:tgtEl>
                                          <p:spTgt spid="13"/>
                                        </p:tgtEl>
                                      </p:cBhvr>
                                    </p:animEffect>
                                    <p:anim calcmode="lin" valueType="num">
                                      <p:cBhvr>
                                        <p:cTn id="29" dur="2000"/>
                                        <p:tgtEl>
                                          <p:spTgt spid="13"/>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30" dur="2000"/>
                                        <p:tgtEl>
                                          <p:spTgt spid="13"/>
                                        </p:tgtEl>
                                        <p:attrNameLst>
                                          <p:attrName>ppt_h</p:attrName>
                                        </p:attrNameLst>
                                      </p:cBhvr>
                                      <p:tavLst>
                                        <p:tav tm="0">
                                          <p:val>
                                            <p:strVal val="ppt_h"/>
                                          </p:val>
                                        </p:tav>
                                        <p:tav tm="100000">
                                          <p:val>
                                            <p:strVal val="ppt_h"/>
                                          </p:val>
                                        </p:tav>
                                      </p:tavLst>
                                    </p:anim>
                                    <p:set>
                                      <p:cBhvr>
                                        <p:cTn id="31" dur="1" fill="hold">
                                          <p:stCondLst>
                                            <p:cond delay="1999"/>
                                          </p:stCondLst>
                                        </p:cTn>
                                        <p:tgtEl>
                                          <p:spTgt spid="13"/>
                                        </p:tgtEl>
                                        <p:attrNameLst>
                                          <p:attrName>style.visibility</p:attrName>
                                        </p:attrNameLst>
                                      </p:cBhvr>
                                      <p:to>
                                        <p:strVal val="hidden"/>
                                      </p:to>
                                    </p:set>
                                  </p:childTnLst>
                                </p:cTn>
                              </p:par>
                              <p:par>
                                <p:cTn id="32" presetID="8" presetClass="emph" presetSubtype="0" fill="hold" grpId="2" nodeType="withEffect" nodePh="1">
                                  <p:stCondLst>
                                    <p:cond delay="0"/>
                                  </p:stCondLst>
                                  <p:endCondLst>
                                    <p:cond evt="begin" delay="0">
                                      <p:tn val="32"/>
                                    </p:cond>
                                  </p:endCondLst>
                                  <p:childTnLst>
                                    <p:animRot by="21600000">
                                      <p:cBhvr>
                                        <p:cTn id="33" dur="1000" fill="hold"/>
                                        <p:tgtEl>
                                          <p:spTgt spid="27"/>
                                        </p:tgtEl>
                                        <p:attrNameLst>
                                          <p:attrName>r</p:attrName>
                                        </p:attrNameLst>
                                      </p:cBhvr>
                                    </p:animRot>
                                  </p:childTnLst>
                                </p:cTn>
                              </p:par>
                              <p:par>
                                <p:cTn id="34" presetID="32" presetClass="emph" presetSubtype="0" fill="hold" grpId="0" nodeType="withEffect" nodePh="1">
                                  <p:stCondLst>
                                    <p:cond delay="0"/>
                                  </p:stCondLst>
                                  <p:endCondLst>
                                    <p:cond evt="begin" delay="0">
                                      <p:tn val="34"/>
                                    </p:cond>
                                  </p:endCondLst>
                                  <p:childTnLst>
                                    <p:animRot by="120000">
                                      <p:cBhvr>
                                        <p:cTn id="35" dur="100" fill="hold">
                                          <p:stCondLst>
                                            <p:cond delay="0"/>
                                          </p:stCondLst>
                                        </p:cTn>
                                        <p:tgtEl>
                                          <p:spTgt spid="27"/>
                                        </p:tgtEl>
                                        <p:attrNameLst>
                                          <p:attrName>r</p:attrName>
                                        </p:attrNameLst>
                                      </p:cBhvr>
                                    </p:animRot>
                                    <p:animRot by="-240000">
                                      <p:cBhvr>
                                        <p:cTn id="36" dur="200" fill="hold">
                                          <p:stCondLst>
                                            <p:cond delay="200"/>
                                          </p:stCondLst>
                                        </p:cTn>
                                        <p:tgtEl>
                                          <p:spTgt spid="27"/>
                                        </p:tgtEl>
                                        <p:attrNameLst>
                                          <p:attrName>r</p:attrName>
                                        </p:attrNameLst>
                                      </p:cBhvr>
                                    </p:animRot>
                                    <p:animRot by="240000">
                                      <p:cBhvr>
                                        <p:cTn id="37" dur="200" fill="hold">
                                          <p:stCondLst>
                                            <p:cond delay="400"/>
                                          </p:stCondLst>
                                        </p:cTn>
                                        <p:tgtEl>
                                          <p:spTgt spid="27"/>
                                        </p:tgtEl>
                                        <p:attrNameLst>
                                          <p:attrName>r</p:attrName>
                                        </p:attrNameLst>
                                      </p:cBhvr>
                                    </p:animRot>
                                    <p:animRot by="-240000">
                                      <p:cBhvr>
                                        <p:cTn id="38" dur="200" fill="hold">
                                          <p:stCondLst>
                                            <p:cond delay="600"/>
                                          </p:stCondLst>
                                        </p:cTn>
                                        <p:tgtEl>
                                          <p:spTgt spid="27"/>
                                        </p:tgtEl>
                                        <p:attrNameLst>
                                          <p:attrName>r</p:attrName>
                                        </p:attrNameLst>
                                      </p:cBhvr>
                                    </p:animRot>
                                    <p:animRot by="120000">
                                      <p:cBhvr>
                                        <p:cTn id="39" dur="200" fill="hold">
                                          <p:stCondLst>
                                            <p:cond delay="800"/>
                                          </p:stCondLst>
                                        </p:cTn>
                                        <p:tgtEl>
                                          <p:spTgt spid="27"/>
                                        </p:tgtEl>
                                        <p:attrNameLst>
                                          <p:attrName>r</p:attrName>
                                        </p:attrNameLst>
                                      </p:cBhvr>
                                    </p:animRot>
                                  </p:childTnLst>
                                </p:cTn>
                              </p:par>
                            </p:childTnLst>
                          </p:cTn>
                        </p:par>
                      </p:childTnLst>
                    </p:cTn>
                  </p:par>
                  <p:par>
                    <p:cTn id="40" fill="hold">
                      <p:stCondLst>
                        <p:cond delay="indefinite"/>
                      </p:stCondLst>
                      <p:childTnLst>
                        <p:par>
                          <p:cTn id="41" fill="hold">
                            <p:stCondLst>
                              <p:cond delay="0"/>
                            </p:stCondLst>
                            <p:childTnLst>
                              <p:par>
                                <p:cTn id="42" presetID="45" presetClass="exit" presetSubtype="0" fill="hold" grpId="1" nodeType="clickEffect" nodePh="1">
                                  <p:stCondLst>
                                    <p:cond delay="0"/>
                                  </p:stCondLst>
                                  <p:endCondLst>
                                    <p:cond evt="begin" delay="0">
                                      <p:tn val="42"/>
                                    </p:cond>
                                  </p:endCondLst>
                                  <p:childTnLst>
                                    <p:animEffect transition="out" filter="fade">
                                      <p:cBhvr>
                                        <p:cTn id="43" dur="2000"/>
                                        <p:tgtEl>
                                          <p:spTgt spid="27"/>
                                        </p:tgtEl>
                                      </p:cBhvr>
                                    </p:animEffect>
                                    <p:anim calcmode="lin" valueType="num">
                                      <p:cBhvr>
                                        <p:cTn id="44" dur="2000"/>
                                        <p:tgtEl>
                                          <p:spTgt spid="27"/>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45" dur="2000"/>
                                        <p:tgtEl>
                                          <p:spTgt spid="27"/>
                                        </p:tgtEl>
                                        <p:attrNameLst>
                                          <p:attrName>ppt_h</p:attrName>
                                        </p:attrNameLst>
                                      </p:cBhvr>
                                      <p:tavLst>
                                        <p:tav tm="0">
                                          <p:val>
                                            <p:strVal val="ppt_h"/>
                                          </p:val>
                                        </p:tav>
                                        <p:tav tm="100000">
                                          <p:val>
                                            <p:strVal val="ppt_h"/>
                                          </p:val>
                                        </p:tav>
                                      </p:tavLst>
                                    </p:anim>
                                    <p:set>
                                      <p:cBhvr>
                                        <p:cTn id="46" dur="1" fill="hold">
                                          <p:stCondLst>
                                            <p:cond delay="1999"/>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3" grpId="2"/>
      <p:bldP spid="19" grpId="0"/>
      <p:bldP spid="19" grpId="1"/>
      <p:bldP spid="27" grpId="0"/>
      <p:bldP spid="27" grpId="1"/>
      <p:bldP spid="27" grpId="2"/>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4_Benutzerdefiniertes Layout">
    <p:bg>
      <p:bgPr>
        <a:solidFill>
          <a:schemeClr val="bg1"/>
        </a:solidFill>
        <a:effectLst/>
      </p:bgPr>
    </p:bg>
    <p:spTree>
      <p:nvGrpSpPr>
        <p:cNvPr id="1" name=""/>
        <p:cNvGrpSpPr/>
        <p:nvPr/>
      </p:nvGrpSpPr>
      <p:grpSpPr>
        <a:xfrm>
          <a:off x="0" y="0"/>
          <a:ext cx="0" cy="0"/>
          <a:chOff x="0" y="0"/>
          <a:chExt cx="0" cy="0"/>
        </a:xfrm>
      </p:grpSpPr>
      <p:sp>
        <p:nvSpPr>
          <p:cNvPr id="11" name="Inhaltsplatzhalter 10"/>
          <p:cNvSpPr>
            <a:spLocks noGrp="1"/>
          </p:cNvSpPr>
          <p:nvPr>
            <p:ph sz="quarter" idx="13" hasCustomPrompt="1"/>
          </p:nvPr>
        </p:nvSpPr>
        <p:spPr>
          <a:xfrm>
            <a:off x="4496889" y="2693065"/>
            <a:ext cx="1841360" cy="1651408"/>
          </a:xfrm>
          <a:prstGeom prst="ellipse">
            <a:avLst/>
          </a:prstGeom>
          <a:solidFill>
            <a:srgbClr val="696969"/>
          </a:solidFill>
        </p:spPr>
        <p:txBody>
          <a:bodyPr>
            <a:noAutofit/>
          </a:bodyPr>
          <a:lstStyle>
            <a:lvl1pPr marL="0" indent="0" algn="ctr">
              <a:buNone/>
              <a:defRPr lang="de-DE" sz="1200" kern="1200" dirty="0">
                <a:solidFill>
                  <a:schemeClr val="bg1"/>
                </a:solidFill>
                <a:latin typeface="KG Second Chances Solid" panose="02000000000000000000" pitchFamily="2" charset="0"/>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de-DE" dirty="0" err="1"/>
              <a:t>sdfsfsdfsfsfsfsfsfsfsfsddddddddddddddddddddddddddddddd</a:t>
            </a:r>
            <a:endParaRPr lang="de-DE" dirty="0"/>
          </a:p>
        </p:txBody>
      </p:sp>
      <p:sp>
        <p:nvSpPr>
          <p:cNvPr id="13" name="Bildplatzhalter 12"/>
          <p:cNvSpPr>
            <a:spLocks noGrp="1"/>
          </p:cNvSpPr>
          <p:nvPr>
            <p:ph type="pic" sz="quarter" idx="14"/>
          </p:nvPr>
        </p:nvSpPr>
        <p:spPr>
          <a:xfrm>
            <a:off x="3042070" y="4862663"/>
            <a:ext cx="2193941" cy="1834952"/>
          </a:xfrm>
          <a:prstGeom prst="ellipse">
            <a:avLst/>
          </a:prstGeom>
        </p:spPr>
        <p:txBody>
          <a:bodyPr/>
          <a:lstStyle/>
          <a:p>
            <a:endParaRPr lang="de-DE" dirty="0"/>
          </a:p>
        </p:txBody>
      </p:sp>
      <p:sp>
        <p:nvSpPr>
          <p:cNvPr id="17" name="Inhaltsplatzhalter 10"/>
          <p:cNvSpPr>
            <a:spLocks noGrp="1"/>
          </p:cNvSpPr>
          <p:nvPr>
            <p:ph sz="quarter" idx="15" hasCustomPrompt="1"/>
          </p:nvPr>
        </p:nvSpPr>
        <p:spPr>
          <a:xfrm>
            <a:off x="456838" y="2133601"/>
            <a:ext cx="2245657" cy="2361106"/>
          </a:xfrm>
          <a:prstGeom prst="ellipse">
            <a:avLst/>
          </a:prstGeom>
          <a:solidFill>
            <a:srgbClr val="696969"/>
          </a:solidFill>
        </p:spPr>
        <p:txBody>
          <a:bodyPr>
            <a:normAutofit/>
          </a:bodyPr>
          <a:lstStyle>
            <a:lvl1pPr marL="0" indent="0" algn="ctr">
              <a:buNone/>
              <a:defRPr lang="de-DE" sz="1200" kern="1200" dirty="0">
                <a:solidFill>
                  <a:schemeClr val="bg1"/>
                </a:solidFill>
                <a:latin typeface="KG Second Chances Solid" panose="02000000000000000000" pitchFamily="2" charset="0"/>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de-DE" dirty="0" err="1"/>
              <a:t>sdfsfsdfsfsfsfsfsfsfsfsddddddddddddddddddddddddddddddd</a:t>
            </a:r>
            <a:endParaRPr lang="de-DE" dirty="0"/>
          </a:p>
        </p:txBody>
      </p:sp>
      <p:sp>
        <p:nvSpPr>
          <p:cNvPr id="19" name="Bildplatzhalter 12"/>
          <p:cNvSpPr>
            <a:spLocks noGrp="1"/>
          </p:cNvSpPr>
          <p:nvPr>
            <p:ph type="pic" sz="quarter" idx="16"/>
          </p:nvPr>
        </p:nvSpPr>
        <p:spPr>
          <a:xfrm>
            <a:off x="-1040936" y="4344473"/>
            <a:ext cx="2329910" cy="2623641"/>
          </a:xfrm>
          <a:prstGeom prst="ellipse">
            <a:avLst/>
          </a:prstGeom>
        </p:spPr>
        <p:txBody>
          <a:bodyPr vert="horz" lIns="91440" tIns="45720" rIns="91440" bIns="45720" rtlCol="0">
            <a:normAutofit/>
          </a:bodyPr>
          <a:lstStyle>
            <a:lvl1pPr>
              <a:defRPr lang="de-DE" dirty="0"/>
            </a:lvl1pPr>
          </a:lstStyle>
          <a:p>
            <a:pPr lvl="0"/>
            <a:endParaRPr lang="de-DE" dirty="0"/>
          </a:p>
        </p:txBody>
      </p:sp>
      <p:sp>
        <p:nvSpPr>
          <p:cNvPr id="24" name="Titel 23"/>
          <p:cNvSpPr>
            <a:spLocks noGrp="1"/>
          </p:cNvSpPr>
          <p:nvPr>
            <p:ph type="title" hasCustomPrompt="1"/>
          </p:nvPr>
        </p:nvSpPr>
        <p:spPr>
          <a:xfrm>
            <a:off x="134816" y="429390"/>
            <a:ext cx="10515600" cy="1325563"/>
          </a:xfrm>
        </p:spPr>
        <p:txBody>
          <a:bodyPr>
            <a:noAutofit/>
          </a:bodyPr>
          <a:lstStyle>
            <a:lvl1pPr algn="ctr">
              <a:defRPr sz="6000">
                <a:solidFill>
                  <a:schemeClr val="accent6">
                    <a:lumMod val="60000"/>
                    <a:lumOff val="40000"/>
                  </a:schemeClr>
                </a:solidFill>
                <a:latin typeface="KG Second Chances Solid" panose="02000000000000000000" pitchFamily="2" charset="0"/>
              </a:defRPr>
            </a:lvl1pPr>
          </a:lstStyle>
          <a:p>
            <a:r>
              <a:rPr lang="de-DE" dirty="0"/>
              <a:t>TITELMASTERFORMAT DURCH KLICKEN BEARBEITEN</a:t>
            </a:r>
          </a:p>
        </p:txBody>
      </p:sp>
      <p:sp>
        <p:nvSpPr>
          <p:cNvPr id="26" name="Inhaltsplatzhalter 10"/>
          <p:cNvSpPr>
            <a:spLocks noGrp="1"/>
          </p:cNvSpPr>
          <p:nvPr>
            <p:ph sz="quarter" idx="21" hasCustomPrompt="1"/>
          </p:nvPr>
        </p:nvSpPr>
        <p:spPr>
          <a:xfrm>
            <a:off x="6705547" y="4689859"/>
            <a:ext cx="2539012" cy="1228819"/>
          </a:xfrm>
          <a:prstGeom prst="roundRect">
            <a:avLst/>
          </a:prstGeom>
          <a:solidFill>
            <a:srgbClr val="696969"/>
          </a:solidFill>
        </p:spPr>
        <p:txBody>
          <a:bodyPr>
            <a:noAutofit/>
          </a:bodyPr>
          <a:lstStyle>
            <a:lvl1pPr marL="0" indent="0" algn="ctr">
              <a:buNone/>
              <a:defRPr lang="de-DE" sz="1200" kern="1200" dirty="0">
                <a:solidFill>
                  <a:schemeClr val="bg1"/>
                </a:solidFill>
                <a:latin typeface="KG Second Chances Solid" panose="02000000000000000000" pitchFamily="2" charset="0"/>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de-DE" dirty="0" err="1"/>
              <a:t>sdfsfsdfsfsfsfsfsfsfsfsddddddddddddddddddddddddddddddd</a:t>
            </a:r>
            <a:endParaRPr lang="de-DE" dirty="0"/>
          </a:p>
        </p:txBody>
      </p:sp>
      <p:sp>
        <p:nvSpPr>
          <p:cNvPr id="27" name="Bildplatzhalter 12"/>
          <p:cNvSpPr>
            <a:spLocks noGrp="1"/>
          </p:cNvSpPr>
          <p:nvPr>
            <p:ph type="pic" sz="quarter" idx="22"/>
          </p:nvPr>
        </p:nvSpPr>
        <p:spPr>
          <a:xfrm>
            <a:off x="5607015" y="6150418"/>
            <a:ext cx="3517878" cy="1415163"/>
          </a:xfrm>
          <a:prstGeom prst="roundRect">
            <a:avLst/>
          </a:prstGeom>
        </p:spPr>
        <p:txBody>
          <a:bodyPr/>
          <a:lstStyle/>
          <a:p>
            <a:endParaRPr lang="de-DE" dirty="0"/>
          </a:p>
        </p:txBody>
      </p:sp>
      <p:sp>
        <p:nvSpPr>
          <p:cNvPr id="15" name="Inhaltsplatzhalter 10"/>
          <p:cNvSpPr>
            <a:spLocks noGrp="1"/>
          </p:cNvSpPr>
          <p:nvPr>
            <p:ph sz="quarter" idx="23" hasCustomPrompt="1"/>
          </p:nvPr>
        </p:nvSpPr>
        <p:spPr>
          <a:xfrm>
            <a:off x="9923852" y="1519422"/>
            <a:ext cx="1841360" cy="1651408"/>
          </a:xfrm>
          <a:prstGeom prst="ellipse">
            <a:avLst/>
          </a:prstGeom>
          <a:solidFill>
            <a:srgbClr val="696969"/>
          </a:solidFill>
        </p:spPr>
        <p:txBody>
          <a:bodyPr>
            <a:noAutofit/>
          </a:bodyPr>
          <a:lstStyle>
            <a:lvl1pPr marL="0" indent="0" algn="ctr">
              <a:buNone/>
              <a:defRPr lang="de-DE" sz="1200" kern="1200" dirty="0">
                <a:solidFill>
                  <a:schemeClr val="bg1"/>
                </a:solidFill>
                <a:latin typeface="KG Second Chances Solid" panose="02000000000000000000" pitchFamily="2" charset="0"/>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de-DE" dirty="0" err="1"/>
              <a:t>sdfsfsdfsfsfsfsfsfsfsfsddddddddddddddddddddddddddddddd</a:t>
            </a:r>
            <a:endParaRPr lang="de-DE" dirty="0"/>
          </a:p>
        </p:txBody>
      </p:sp>
      <p:sp>
        <p:nvSpPr>
          <p:cNvPr id="16" name="Bildplatzhalter 12"/>
          <p:cNvSpPr>
            <a:spLocks noGrp="1"/>
          </p:cNvSpPr>
          <p:nvPr>
            <p:ph type="pic" sz="quarter" idx="24"/>
          </p:nvPr>
        </p:nvSpPr>
        <p:spPr>
          <a:xfrm>
            <a:off x="10137474" y="3577231"/>
            <a:ext cx="2193941" cy="1834952"/>
          </a:xfrm>
          <a:prstGeom prst="ellipse">
            <a:avLst/>
          </a:prstGeom>
        </p:spPr>
        <p:txBody>
          <a:bodyPr/>
          <a:lstStyle/>
          <a:p>
            <a:endParaRPr lang="de-DE" dirty="0"/>
          </a:p>
        </p:txBody>
      </p:sp>
    </p:spTree>
    <p:extLst>
      <p:ext uri="{BB962C8B-B14F-4D97-AF65-F5344CB8AC3E}">
        <p14:creationId xmlns:p14="http://schemas.microsoft.com/office/powerpoint/2010/main" val="401214617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2" nodeType="withEffect" nodePh="1">
                                  <p:stCondLst>
                                    <p:cond delay="0"/>
                                  </p:stCondLst>
                                  <p:endCondLst>
                                    <p:cond evt="begin" delay="0">
                                      <p:tn val="5"/>
                                    </p:cond>
                                  </p:endCondLst>
                                  <p:childTnLst>
                                    <p:animRot by="21600000">
                                      <p:cBhvr>
                                        <p:cTn id="6" dur="1000" fill="hold"/>
                                        <p:tgtEl>
                                          <p:spTgt spid="13"/>
                                        </p:tgtEl>
                                        <p:attrNameLst>
                                          <p:attrName>r</p:attrName>
                                        </p:attrNameLst>
                                      </p:cBhvr>
                                    </p:animRot>
                                  </p:childTnLst>
                                </p:cTn>
                              </p:par>
                              <p:par>
                                <p:cTn id="7" presetID="32" presetClass="emph" presetSubtype="0" fill="hold" grpId="0" nodeType="withEffect" nodePh="1">
                                  <p:stCondLst>
                                    <p:cond delay="0"/>
                                  </p:stCondLst>
                                  <p:endCondLst>
                                    <p:cond evt="begin" delay="0">
                                      <p:tn val="7"/>
                                    </p:cond>
                                  </p:endCondLst>
                                  <p:childTnLst>
                                    <p:animRot by="120000">
                                      <p:cBhvr>
                                        <p:cTn id="8" dur="100" fill="hold">
                                          <p:stCondLst>
                                            <p:cond delay="0"/>
                                          </p:stCondLst>
                                        </p:cTn>
                                        <p:tgtEl>
                                          <p:spTgt spid="19"/>
                                        </p:tgtEl>
                                        <p:attrNameLst>
                                          <p:attrName>r</p:attrName>
                                        </p:attrNameLst>
                                      </p:cBhvr>
                                    </p:animRot>
                                    <p:animRot by="-240000">
                                      <p:cBhvr>
                                        <p:cTn id="9" dur="200" fill="hold">
                                          <p:stCondLst>
                                            <p:cond delay="200"/>
                                          </p:stCondLst>
                                        </p:cTn>
                                        <p:tgtEl>
                                          <p:spTgt spid="19"/>
                                        </p:tgtEl>
                                        <p:attrNameLst>
                                          <p:attrName>r</p:attrName>
                                        </p:attrNameLst>
                                      </p:cBhvr>
                                    </p:animRot>
                                    <p:animRot by="240000">
                                      <p:cBhvr>
                                        <p:cTn id="10" dur="200" fill="hold">
                                          <p:stCondLst>
                                            <p:cond delay="400"/>
                                          </p:stCondLst>
                                        </p:cTn>
                                        <p:tgtEl>
                                          <p:spTgt spid="19"/>
                                        </p:tgtEl>
                                        <p:attrNameLst>
                                          <p:attrName>r</p:attrName>
                                        </p:attrNameLst>
                                      </p:cBhvr>
                                    </p:animRot>
                                    <p:animRot by="-240000">
                                      <p:cBhvr>
                                        <p:cTn id="11" dur="200" fill="hold">
                                          <p:stCondLst>
                                            <p:cond delay="600"/>
                                          </p:stCondLst>
                                        </p:cTn>
                                        <p:tgtEl>
                                          <p:spTgt spid="19"/>
                                        </p:tgtEl>
                                        <p:attrNameLst>
                                          <p:attrName>r</p:attrName>
                                        </p:attrNameLst>
                                      </p:cBhvr>
                                    </p:animRot>
                                    <p:animRot by="120000">
                                      <p:cBhvr>
                                        <p:cTn id="12" dur="200" fill="hold">
                                          <p:stCondLst>
                                            <p:cond delay="800"/>
                                          </p:stCondLst>
                                        </p:cTn>
                                        <p:tgtEl>
                                          <p:spTgt spid="19"/>
                                        </p:tgtEl>
                                        <p:attrNameLst>
                                          <p:attrName>r</p:attrName>
                                        </p:attrNameLst>
                                      </p:cBhvr>
                                    </p:animRot>
                                  </p:childTnLst>
                                </p:cTn>
                              </p:par>
                              <p:par>
                                <p:cTn id="13" presetID="32" presetClass="emph" presetSubtype="0" fill="hold" grpId="0" nodeType="withEffect" nodePh="1">
                                  <p:stCondLst>
                                    <p:cond delay="0"/>
                                  </p:stCondLst>
                                  <p:endCondLst>
                                    <p:cond evt="begin" delay="0">
                                      <p:tn val="13"/>
                                    </p:cond>
                                  </p:endCondLst>
                                  <p:childTnLst>
                                    <p:animRot by="120000">
                                      <p:cBhvr>
                                        <p:cTn id="14" dur="100" fill="hold">
                                          <p:stCondLst>
                                            <p:cond delay="0"/>
                                          </p:stCondLst>
                                        </p:cTn>
                                        <p:tgtEl>
                                          <p:spTgt spid="13"/>
                                        </p:tgtEl>
                                        <p:attrNameLst>
                                          <p:attrName>r</p:attrName>
                                        </p:attrNameLst>
                                      </p:cBhvr>
                                    </p:animRot>
                                    <p:animRot by="-240000">
                                      <p:cBhvr>
                                        <p:cTn id="15" dur="200" fill="hold">
                                          <p:stCondLst>
                                            <p:cond delay="200"/>
                                          </p:stCondLst>
                                        </p:cTn>
                                        <p:tgtEl>
                                          <p:spTgt spid="13"/>
                                        </p:tgtEl>
                                        <p:attrNameLst>
                                          <p:attrName>r</p:attrName>
                                        </p:attrNameLst>
                                      </p:cBhvr>
                                    </p:animRot>
                                    <p:animRot by="240000">
                                      <p:cBhvr>
                                        <p:cTn id="16" dur="200" fill="hold">
                                          <p:stCondLst>
                                            <p:cond delay="400"/>
                                          </p:stCondLst>
                                        </p:cTn>
                                        <p:tgtEl>
                                          <p:spTgt spid="13"/>
                                        </p:tgtEl>
                                        <p:attrNameLst>
                                          <p:attrName>r</p:attrName>
                                        </p:attrNameLst>
                                      </p:cBhvr>
                                    </p:animRot>
                                    <p:animRot by="-240000">
                                      <p:cBhvr>
                                        <p:cTn id="17" dur="200" fill="hold">
                                          <p:stCondLst>
                                            <p:cond delay="600"/>
                                          </p:stCondLst>
                                        </p:cTn>
                                        <p:tgtEl>
                                          <p:spTgt spid="13"/>
                                        </p:tgtEl>
                                        <p:attrNameLst>
                                          <p:attrName>r</p:attrName>
                                        </p:attrNameLst>
                                      </p:cBhvr>
                                    </p:animRot>
                                    <p:animRot by="120000">
                                      <p:cBhvr>
                                        <p:cTn id="18" dur="200" fill="hold">
                                          <p:stCondLst>
                                            <p:cond delay="800"/>
                                          </p:stCondLst>
                                        </p:cTn>
                                        <p:tgtEl>
                                          <p:spTgt spid="13"/>
                                        </p:tgtEl>
                                        <p:attrNameLst>
                                          <p:attrName>r</p:attrName>
                                        </p:attrNameLst>
                                      </p:cBhvr>
                                    </p:animRot>
                                  </p:childTnLst>
                                </p:cTn>
                              </p:par>
                              <p:par>
                                <p:cTn id="19" presetID="8" presetClass="emph" presetSubtype="0" fill="hold" grpId="0" nodeType="withEffect" nodePh="1">
                                  <p:stCondLst>
                                    <p:cond delay="0"/>
                                  </p:stCondLst>
                                  <p:endCondLst>
                                    <p:cond evt="begin" delay="0">
                                      <p:tn val="19"/>
                                    </p:cond>
                                  </p:endCondLst>
                                  <p:childTnLst>
                                    <p:animRot by="21600000">
                                      <p:cBhvr>
                                        <p:cTn id="20" dur="1000" fill="hold"/>
                                        <p:tgtEl>
                                          <p:spTgt spid="16"/>
                                        </p:tgtEl>
                                        <p:attrNameLst>
                                          <p:attrName>r</p:attrName>
                                        </p:attrNameLst>
                                      </p:cBhvr>
                                    </p:animRot>
                                  </p:childTnLst>
                                </p:cTn>
                              </p:par>
                              <p:par>
                                <p:cTn id="21" presetID="32" presetClass="emph" presetSubtype="0" fill="hold" grpId="1" nodeType="withEffect" nodePh="1">
                                  <p:stCondLst>
                                    <p:cond delay="0"/>
                                  </p:stCondLst>
                                  <p:endCondLst>
                                    <p:cond evt="begin" delay="0">
                                      <p:tn val="21"/>
                                    </p:cond>
                                  </p:endCondLst>
                                  <p:childTnLst>
                                    <p:animRot by="120000">
                                      <p:cBhvr>
                                        <p:cTn id="22" dur="100" fill="hold">
                                          <p:stCondLst>
                                            <p:cond delay="0"/>
                                          </p:stCondLst>
                                        </p:cTn>
                                        <p:tgtEl>
                                          <p:spTgt spid="16"/>
                                        </p:tgtEl>
                                        <p:attrNameLst>
                                          <p:attrName>r</p:attrName>
                                        </p:attrNameLst>
                                      </p:cBhvr>
                                    </p:animRot>
                                    <p:animRot by="-240000">
                                      <p:cBhvr>
                                        <p:cTn id="23" dur="200" fill="hold">
                                          <p:stCondLst>
                                            <p:cond delay="200"/>
                                          </p:stCondLst>
                                        </p:cTn>
                                        <p:tgtEl>
                                          <p:spTgt spid="16"/>
                                        </p:tgtEl>
                                        <p:attrNameLst>
                                          <p:attrName>r</p:attrName>
                                        </p:attrNameLst>
                                      </p:cBhvr>
                                    </p:animRot>
                                    <p:animRot by="240000">
                                      <p:cBhvr>
                                        <p:cTn id="24" dur="200" fill="hold">
                                          <p:stCondLst>
                                            <p:cond delay="400"/>
                                          </p:stCondLst>
                                        </p:cTn>
                                        <p:tgtEl>
                                          <p:spTgt spid="16"/>
                                        </p:tgtEl>
                                        <p:attrNameLst>
                                          <p:attrName>r</p:attrName>
                                        </p:attrNameLst>
                                      </p:cBhvr>
                                    </p:animRot>
                                    <p:animRot by="-240000">
                                      <p:cBhvr>
                                        <p:cTn id="25" dur="200" fill="hold">
                                          <p:stCondLst>
                                            <p:cond delay="600"/>
                                          </p:stCondLst>
                                        </p:cTn>
                                        <p:tgtEl>
                                          <p:spTgt spid="16"/>
                                        </p:tgtEl>
                                        <p:attrNameLst>
                                          <p:attrName>r</p:attrName>
                                        </p:attrNameLst>
                                      </p:cBhvr>
                                    </p:animRot>
                                    <p:animRot by="120000">
                                      <p:cBhvr>
                                        <p:cTn id="26" dur="200" fill="hold">
                                          <p:stCondLst>
                                            <p:cond delay="800"/>
                                          </p:stCondLst>
                                        </p:cTn>
                                        <p:tgtEl>
                                          <p:spTgt spid="16"/>
                                        </p:tgtEl>
                                        <p:attrNameLst>
                                          <p:attrName>r</p:attrName>
                                        </p:attrNameLst>
                                      </p:cBhvr>
                                    </p:animRot>
                                  </p:childTnLst>
                                </p:cTn>
                              </p:par>
                              <p:par>
                                <p:cTn id="27" presetID="8" presetClass="emph" presetSubtype="0" fill="hold" grpId="0" nodeType="withEffect" nodePh="1">
                                  <p:stCondLst>
                                    <p:cond delay="0"/>
                                  </p:stCondLst>
                                  <p:endCondLst>
                                    <p:cond evt="begin" delay="0">
                                      <p:tn val="27"/>
                                    </p:cond>
                                  </p:endCondLst>
                                  <p:childTnLst>
                                    <p:animRot by="21600000">
                                      <p:cBhvr>
                                        <p:cTn id="28" dur="1000" fill="hold"/>
                                        <p:tgtEl>
                                          <p:spTgt spid="27"/>
                                        </p:tgtEl>
                                        <p:attrNameLst>
                                          <p:attrName>r</p:attrName>
                                        </p:attrNameLst>
                                      </p:cBhvr>
                                    </p:animRot>
                                  </p:childTnLst>
                                </p:cTn>
                              </p:par>
                              <p:par>
                                <p:cTn id="29" presetID="32" presetClass="emph" presetSubtype="0" fill="hold" grpId="1" nodeType="withEffect" nodePh="1">
                                  <p:stCondLst>
                                    <p:cond delay="0"/>
                                  </p:stCondLst>
                                  <p:endCondLst>
                                    <p:cond evt="begin" delay="0">
                                      <p:tn val="29"/>
                                    </p:cond>
                                  </p:endCondLst>
                                  <p:childTnLst>
                                    <p:animRot by="120000">
                                      <p:cBhvr>
                                        <p:cTn id="30" dur="100" fill="hold">
                                          <p:stCondLst>
                                            <p:cond delay="0"/>
                                          </p:stCondLst>
                                        </p:cTn>
                                        <p:tgtEl>
                                          <p:spTgt spid="27"/>
                                        </p:tgtEl>
                                        <p:attrNameLst>
                                          <p:attrName>r</p:attrName>
                                        </p:attrNameLst>
                                      </p:cBhvr>
                                    </p:animRot>
                                    <p:animRot by="-240000">
                                      <p:cBhvr>
                                        <p:cTn id="31" dur="200" fill="hold">
                                          <p:stCondLst>
                                            <p:cond delay="200"/>
                                          </p:stCondLst>
                                        </p:cTn>
                                        <p:tgtEl>
                                          <p:spTgt spid="27"/>
                                        </p:tgtEl>
                                        <p:attrNameLst>
                                          <p:attrName>r</p:attrName>
                                        </p:attrNameLst>
                                      </p:cBhvr>
                                    </p:animRot>
                                    <p:animRot by="240000">
                                      <p:cBhvr>
                                        <p:cTn id="32" dur="200" fill="hold">
                                          <p:stCondLst>
                                            <p:cond delay="400"/>
                                          </p:stCondLst>
                                        </p:cTn>
                                        <p:tgtEl>
                                          <p:spTgt spid="27"/>
                                        </p:tgtEl>
                                        <p:attrNameLst>
                                          <p:attrName>r</p:attrName>
                                        </p:attrNameLst>
                                      </p:cBhvr>
                                    </p:animRot>
                                    <p:animRot by="-240000">
                                      <p:cBhvr>
                                        <p:cTn id="33" dur="200" fill="hold">
                                          <p:stCondLst>
                                            <p:cond delay="600"/>
                                          </p:stCondLst>
                                        </p:cTn>
                                        <p:tgtEl>
                                          <p:spTgt spid="27"/>
                                        </p:tgtEl>
                                        <p:attrNameLst>
                                          <p:attrName>r</p:attrName>
                                        </p:attrNameLst>
                                      </p:cBhvr>
                                    </p:animRot>
                                    <p:animRot by="120000">
                                      <p:cBhvr>
                                        <p:cTn id="34" dur="200" fill="hold">
                                          <p:stCondLst>
                                            <p:cond delay="800"/>
                                          </p:stCondLst>
                                        </p:cTn>
                                        <p:tgtEl>
                                          <p:spTgt spid="27"/>
                                        </p:tgtEl>
                                        <p:attrNameLst>
                                          <p:attrName>r</p:attrName>
                                        </p:attrNameLst>
                                      </p:cBhvr>
                                    </p:animRo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grpId="1" nodeType="clickEffect" nodePh="1">
                                  <p:stCondLst>
                                    <p:cond delay="0"/>
                                  </p:stCondLst>
                                  <p:endCondLst>
                                    <p:cond evt="begin" delay="0">
                                      <p:tn val="37"/>
                                    </p:cond>
                                  </p:endCondLst>
                                  <p:childTnLst>
                                    <p:animEffect transition="out" filter="fade">
                                      <p:cBhvr>
                                        <p:cTn id="38" dur="500"/>
                                        <p:tgtEl>
                                          <p:spTgt spid="19"/>
                                        </p:tgtEl>
                                      </p:cBhvr>
                                    </p:animEffect>
                                    <p:set>
                                      <p:cBhvr>
                                        <p:cTn id="39" dur="1" fill="hold">
                                          <p:stCondLst>
                                            <p:cond delay="499"/>
                                          </p:stCondLst>
                                        </p:cTn>
                                        <p:tgtEl>
                                          <p:spTgt spid="19"/>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45" presetClass="exit" presetSubtype="0" fill="hold" grpId="1" nodeType="clickEffect" nodePh="1">
                                  <p:stCondLst>
                                    <p:cond delay="0"/>
                                  </p:stCondLst>
                                  <p:endCondLst>
                                    <p:cond evt="begin" delay="0">
                                      <p:tn val="42"/>
                                    </p:cond>
                                  </p:endCondLst>
                                  <p:childTnLst>
                                    <p:animEffect transition="out" filter="fade">
                                      <p:cBhvr>
                                        <p:cTn id="43" dur="2000"/>
                                        <p:tgtEl>
                                          <p:spTgt spid="13"/>
                                        </p:tgtEl>
                                      </p:cBhvr>
                                    </p:animEffect>
                                    <p:anim calcmode="lin" valueType="num">
                                      <p:cBhvr>
                                        <p:cTn id="44" dur="2000"/>
                                        <p:tgtEl>
                                          <p:spTgt spid="13"/>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45" dur="2000"/>
                                        <p:tgtEl>
                                          <p:spTgt spid="13"/>
                                        </p:tgtEl>
                                        <p:attrNameLst>
                                          <p:attrName>ppt_h</p:attrName>
                                        </p:attrNameLst>
                                      </p:cBhvr>
                                      <p:tavLst>
                                        <p:tav tm="0">
                                          <p:val>
                                            <p:strVal val="ppt_h"/>
                                          </p:val>
                                        </p:tav>
                                        <p:tav tm="100000">
                                          <p:val>
                                            <p:strVal val="ppt_h"/>
                                          </p:val>
                                        </p:tav>
                                      </p:tavLst>
                                    </p:anim>
                                    <p:set>
                                      <p:cBhvr>
                                        <p:cTn id="46" dur="1" fill="hold">
                                          <p:stCondLst>
                                            <p:cond delay="1999"/>
                                          </p:stCondLst>
                                        </p:cTn>
                                        <p:tgtEl>
                                          <p:spTgt spid="13"/>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45" presetClass="exit" presetSubtype="0" fill="hold" grpId="2" nodeType="clickEffect" nodePh="1">
                                  <p:stCondLst>
                                    <p:cond delay="0"/>
                                  </p:stCondLst>
                                  <p:endCondLst>
                                    <p:cond evt="begin" delay="0">
                                      <p:tn val="49"/>
                                    </p:cond>
                                  </p:endCondLst>
                                  <p:childTnLst>
                                    <p:animEffect transition="out" filter="fade">
                                      <p:cBhvr>
                                        <p:cTn id="50" dur="2000"/>
                                        <p:tgtEl>
                                          <p:spTgt spid="16"/>
                                        </p:tgtEl>
                                      </p:cBhvr>
                                    </p:animEffect>
                                    <p:anim calcmode="lin" valueType="num">
                                      <p:cBhvr>
                                        <p:cTn id="51" dur="2000"/>
                                        <p:tgtEl>
                                          <p:spTgt spid="16"/>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52" dur="2000"/>
                                        <p:tgtEl>
                                          <p:spTgt spid="16"/>
                                        </p:tgtEl>
                                        <p:attrNameLst>
                                          <p:attrName>ppt_h</p:attrName>
                                        </p:attrNameLst>
                                      </p:cBhvr>
                                      <p:tavLst>
                                        <p:tav tm="0">
                                          <p:val>
                                            <p:strVal val="ppt_h"/>
                                          </p:val>
                                        </p:tav>
                                        <p:tav tm="100000">
                                          <p:val>
                                            <p:strVal val="ppt_h"/>
                                          </p:val>
                                        </p:tav>
                                      </p:tavLst>
                                    </p:anim>
                                    <p:set>
                                      <p:cBhvr>
                                        <p:cTn id="53" dur="1" fill="hold">
                                          <p:stCondLst>
                                            <p:cond delay="1999"/>
                                          </p:stCondLst>
                                        </p:cTn>
                                        <p:tgtEl>
                                          <p:spTgt spid="16"/>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45" presetClass="exit" presetSubtype="0" fill="hold" grpId="2" nodeType="clickEffect" nodePh="1">
                                  <p:stCondLst>
                                    <p:cond delay="0"/>
                                  </p:stCondLst>
                                  <p:endCondLst>
                                    <p:cond evt="begin" delay="0">
                                      <p:tn val="56"/>
                                    </p:cond>
                                  </p:endCondLst>
                                  <p:childTnLst>
                                    <p:animEffect transition="out" filter="fade">
                                      <p:cBhvr>
                                        <p:cTn id="57" dur="2000"/>
                                        <p:tgtEl>
                                          <p:spTgt spid="27"/>
                                        </p:tgtEl>
                                      </p:cBhvr>
                                    </p:animEffect>
                                    <p:anim calcmode="lin" valueType="num">
                                      <p:cBhvr>
                                        <p:cTn id="58" dur="2000"/>
                                        <p:tgtEl>
                                          <p:spTgt spid="27"/>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59" dur="2000"/>
                                        <p:tgtEl>
                                          <p:spTgt spid="27"/>
                                        </p:tgtEl>
                                        <p:attrNameLst>
                                          <p:attrName>ppt_h</p:attrName>
                                        </p:attrNameLst>
                                      </p:cBhvr>
                                      <p:tavLst>
                                        <p:tav tm="0">
                                          <p:val>
                                            <p:strVal val="ppt_h"/>
                                          </p:val>
                                        </p:tav>
                                        <p:tav tm="100000">
                                          <p:val>
                                            <p:strVal val="ppt_h"/>
                                          </p:val>
                                        </p:tav>
                                      </p:tavLst>
                                    </p:anim>
                                    <p:set>
                                      <p:cBhvr>
                                        <p:cTn id="60" dur="1" fill="hold">
                                          <p:stCondLst>
                                            <p:cond delay="1999"/>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3" grpId="2"/>
      <p:bldP spid="19" grpId="0"/>
      <p:bldP spid="19" grpId="1"/>
      <p:bldP spid="27" grpId="0"/>
      <p:bldP spid="27" grpId="1"/>
      <p:bldP spid="27" grpId="2"/>
      <p:bldP spid="16" grpId="0"/>
      <p:bldP spid="16" grpId="1"/>
      <p:bldP spid="16" grpId="2"/>
    </p:bld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7CFB13-BE29-450C-A9FF-1FFAE8E3A840}" type="datetimeFigureOut">
              <a:rPr lang="de-DE" smtClean="0"/>
              <a:t>25.05.2023</a:t>
            </a:fld>
            <a:endParaRPr lang="de-DE" dirty="0"/>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dirty="0"/>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C0B7ED-B9FE-48CB-A1B1-DFD2EA11888D}" type="slidenum">
              <a:rPr lang="de-DE" smtClean="0"/>
              <a:t>‹Nr.›</a:t>
            </a:fld>
            <a:endParaRPr lang="de-DE" dirty="0"/>
          </a:p>
        </p:txBody>
      </p:sp>
    </p:spTree>
    <p:extLst>
      <p:ext uri="{BB962C8B-B14F-4D97-AF65-F5344CB8AC3E}">
        <p14:creationId xmlns:p14="http://schemas.microsoft.com/office/powerpoint/2010/main" val="3770305670"/>
      </p:ext>
    </p:extLst>
  </p:cSld>
  <p:clrMap bg1="lt1" tx1="dk1" bg2="lt2" tx2="dk2" accent1="accent1" accent2="accent2" accent3="accent3" accent4="accent4" accent5="accent5" accent6="accent6" hlink="hlink" folHlink="folHlink"/>
  <p:sldLayoutIdLst>
    <p:sldLayoutId id="2147483672" r:id="rId1"/>
    <p:sldLayoutId id="2147483674" r:id="rId2"/>
    <p:sldLayoutId id="2147483649" r:id="rId3"/>
    <p:sldLayoutId id="2147483676" r:id="rId4"/>
    <p:sldLayoutId id="2147483677" r:id="rId5"/>
    <p:sldLayoutId id="2147483678"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4.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8" Type="http://schemas.openxmlformats.org/officeDocument/2006/relationships/slide" Target="slide11.xml"/><Relationship Id="rId13" Type="http://schemas.openxmlformats.org/officeDocument/2006/relationships/image" Target="../media/image15.jpeg"/><Relationship Id="rId18" Type="http://schemas.openxmlformats.org/officeDocument/2006/relationships/image" Target="../media/image20.jpeg"/><Relationship Id="rId3" Type="http://schemas.openxmlformats.org/officeDocument/2006/relationships/slide" Target="slide3.xml"/><Relationship Id="rId21" Type="http://schemas.openxmlformats.org/officeDocument/2006/relationships/image" Target="../media/image23.jpeg"/><Relationship Id="rId7" Type="http://schemas.openxmlformats.org/officeDocument/2006/relationships/image" Target="../media/image11.png"/><Relationship Id="rId12" Type="http://schemas.openxmlformats.org/officeDocument/2006/relationships/image" Target="../media/image14.jpeg"/><Relationship Id="rId17" Type="http://schemas.openxmlformats.org/officeDocument/2006/relationships/image" Target="../media/image19.jpeg"/><Relationship Id="rId2" Type="http://schemas.openxmlformats.org/officeDocument/2006/relationships/image" Target="../media/image8.png"/><Relationship Id="rId16" Type="http://schemas.openxmlformats.org/officeDocument/2006/relationships/image" Target="../media/image18.jpeg"/><Relationship Id="rId20" Type="http://schemas.openxmlformats.org/officeDocument/2006/relationships/image" Target="../media/image22.jpeg"/><Relationship Id="rId1" Type="http://schemas.openxmlformats.org/officeDocument/2006/relationships/slideLayout" Target="../slideLayouts/slideLayout5.xml"/><Relationship Id="rId6" Type="http://schemas.openxmlformats.org/officeDocument/2006/relationships/slide" Target="slide4.xml"/><Relationship Id="rId11" Type="http://schemas.openxmlformats.org/officeDocument/2006/relationships/image" Target="../media/image13.jpeg"/><Relationship Id="rId5" Type="http://schemas.openxmlformats.org/officeDocument/2006/relationships/image" Target="../media/image10.png"/><Relationship Id="rId15" Type="http://schemas.openxmlformats.org/officeDocument/2006/relationships/image" Target="../media/image17.jpeg"/><Relationship Id="rId23" Type="http://schemas.openxmlformats.org/officeDocument/2006/relationships/image" Target="../media/image25.jpeg"/><Relationship Id="rId10" Type="http://schemas.openxmlformats.org/officeDocument/2006/relationships/slide" Target="slide13.xml"/><Relationship Id="rId19" Type="http://schemas.openxmlformats.org/officeDocument/2006/relationships/image" Target="../media/image21.jpeg"/><Relationship Id="rId4" Type="http://schemas.openxmlformats.org/officeDocument/2006/relationships/image" Target="../media/image9.png"/><Relationship Id="rId9" Type="http://schemas.openxmlformats.org/officeDocument/2006/relationships/image" Target="../media/image12.jpeg"/><Relationship Id="rId14" Type="http://schemas.openxmlformats.org/officeDocument/2006/relationships/image" Target="../media/image16.jpeg"/><Relationship Id="rId22" Type="http://schemas.openxmlformats.org/officeDocument/2006/relationships/image" Target="../media/image24.jpeg"/></Relationships>
</file>

<file path=ppt/slides/_rels/slide4.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860.png"/><Relationship Id="rId18" Type="http://schemas.openxmlformats.org/officeDocument/2006/relationships/slide" Target="slide9.xml"/><Relationship Id="rId3" Type="http://schemas.openxmlformats.org/officeDocument/2006/relationships/slide" Target="slide5.xml"/><Relationship Id="rId21" Type="http://schemas.openxmlformats.org/officeDocument/2006/relationships/image" Target="../media/image32.png"/><Relationship Id="rId7" Type="http://schemas.openxmlformats.org/officeDocument/2006/relationships/image" Target="../media/image840.png"/><Relationship Id="rId12" Type="http://schemas.openxmlformats.org/officeDocument/2006/relationships/slide" Target="slide10.xml"/><Relationship Id="rId17" Type="http://schemas.openxmlformats.org/officeDocument/2006/relationships/image" Target="../media/image31.png"/><Relationship Id="rId2" Type="http://schemas.openxmlformats.org/officeDocument/2006/relationships/image" Target="../media/image26.png"/><Relationship Id="rId16" Type="http://schemas.openxmlformats.org/officeDocument/2006/relationships/image" Target="../media/image870.png"/><Relationship Id="rId20" Type="http://schemas.openxmlformats.org/officeDocument/2006/relationships/slide" Target="slide3.xml"/><Relationship Id="rId1" Type="http://schemas.openxmlformats.org/officeDocument/2006/relationships/slideLayout" Target="../slideLayouts/slideLayout4.xml"/><Relationship Id="rId6" Type="http://schemas.openxmlformats.org/officeDocument/2006/relationships/slide" Target="slide6.xml"/><Relationship Id="rId11" Type="http://schemas.openxmlformats.org/officeDocument/2006/relationships/image" Target="../media/image29.png"/><Relationship Id="rId5" Type="http://schemas.openxmlformats.org/officeDocument/2006/relationships/image" Target="../media/image27.png"/><Relationship Id="rId15" Type="http://schemas.openxmlformats.org/officeDocument/2006/relationships/slide" Target="slide8.xml"/><Relationship Id="rId23" Type="http://schemas.openxmlformats.org/officeDocument/2006/relationships/image" Target="../media/image34.svg"/><Relationship Id="rId10" Type="http://schemas.openxmlformats.org/officeDocument/2006/relationships/image" Target="../media/image850.png"/><Relationship Id="rId19" Type="http://schemas.openxmlformats.org/officeDocument/2006/relationships/image" Target="../media/image880.png"/><Relationship Id="rId4" Type="http://schemas.openxmlformats.org/officeDocument/2006/relationships/image" Target="../media/image830.png"/><Relationship Id="rId9" Type="http://schemas.openxmlformats.org/officeDocument/2006/relationships/slide" Target="slide7.xml"/><Relationship Id="rId14" Type="http://schemas.openxmlformats.org/officeDocument/2006/relationships/image" Target="../media/image30.png"/><Relationship Id="rId22" Type="http://schemas.openxmlformats.org/officeDocument/2006/relationships/image" Target="../media/image33.png"/></Relationships>
</file>

<file path=ppt/slides/_rels/slide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5.jpeg"/><Relationship Id="rId1" Type="http://schemas.openxmlformats.org/officeDocument/2006/relationships/slideLayout" Target="../slideLayouts/slideLayout4.xml"/><Relationship Id="rId4" Type="http://schemas.openxmlformats.org/officeDocument/2006/relationships/image" Target="../media/image34.svg"/></Relationships>
</file>

<file path=ppt/slides/_rels/slide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6.jpeg"/><Relationship Id="rId1" Type="http://schemas.openxmlformats.org/officeDocument/2006/relationships/slideLayout" Target="../slideLayouts/slideLayout4.xml"/><Relationship Id="rId4" Type="http://schemas.openxmlformats.org/officeDocument/2006/relationships/image" Target="../media/image34.svg"/></Relationships>
</file>

<file path=ppt/slides/_rels/slide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7.jpeg"/><Relationship Id="rId1" Type="http://schemas.openxmlformats.org/officeDocument/2006/relationships/slideLayout" Target="../slideLayouts/slideLayout4.xml"/><Relationship Id="rId4" Type="http://schemas.openxmlformats.org/officeDocument/2006/relationships/image" Target="../media/image34.svg"/></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8.jpeg"/><Relationship Id="rId1" Type="http://schemas.openxmlformats.org/officeDocument/2006/relationships/slideLayout" Target="../slideLayouts/slideLayout4.xml"/><Relationship Id="rId4" Type="http://schemas.openxmlformats.org/officeDocument/2006/relationships/image" Target="../media/image34.sv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9.jpeg"/><Relationship Id="rId1" Type="http://schemas.openxmlformats.org/officeDocument/2006/relationships/slideLayout" Target="../slideLayouts/slideLayout4.xml"/><Relationship Id="rId4" Type="http://schemas.openxmlformats.org/officeDocument/2006/relationships/image" Target="../media/image34.sv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0.jpeg"/><Relationship Id="rId1" Type="http://schemas.openxmlformats.org/officeDocument/2006/relationships/slideLayout" Target="../slideLayouts/slideLayout4.xml"/><Relationship Id="rId4" Type="http://schemas.openxmlformats.org/officeDocument/2006/relationships/image" Target="../media/image34.svg"/></Relationships>
</file>

<file path=ppt/slides/_rels/slide11.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42.png"/><Relationship Id="rId7" Type="http://schemas.openxmlformats.org/officeDocument/2006/relationships/image" Target="../media/image45.png"/><Relationship Id="rId2" Type="http://schemas.openxmlformats.org/officeDocument/2006/relationships/image" Target="../media/image41.jpeg"/><Relationship Id="rId1" Type="http://schemas.openxmlformats.org/officeDocument/2006/relationships/slideLayout" Target="../slideLayouts/slideLayout6.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slide" Target="slide3.xml"/><Relationship Id="rId9" Type="http://schemas.openxmlformats.org/officeDocument/2006/relationships/image" Target="../media/image34.svg"/></Relationships>
</file>

<file path=ppt/slides/_rels/slide12.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7.png"/><Relationship Id="rId7" Type="http://schemas.openxmlformats.org/officeDocument/2006/relationships/image" Target="../media/image49.png"/><Relationship Id="rId2" Type="http://schemas.openxmlformats.org/officeDocument/2006/relationships/image" Target="../media/image46.jpeg"/><Relationship Id="rId1" Type="http://schemas.openxmlformats.org/officeDocument/2006/relationships/slideLayout" Target="../slideLayouts/slideLayout6.xml"/><Relationship Id="rId6" Type="http://schemas.openxmlformats.org/officeDocument/2006/relationships/image" Target="../media/image43.png"/><Relationship Id="rId5" Type="http://schemas.openxmlformats.org/officeDocument/2006/relationships/slide" Target="slide3.xml"/><Relationship Id="rId4" Type="http://schemas.openxmlformats.org/officeDocument/2006/relationships/image" Target="../media/image48.svg"/><Relationship Id="rId9" Type="http://schemas.openxmlformats.org/officeDocument/2006/relationships/image" Target="../media/image51.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53.png"/><Relationship Id="rId2" Type="http://schemas.openxmlformats.org/officeDocument/2006/relationships/image" Target="../media/image1.jpeg"/><Relationship Id="rId1" Type="http://schemas.openxmlformats.org/officeDocument/2006/relationships/slideLayout" Target="../slideLayouts/slideLayout3.xml"/><Relationship Id="rId6" Type="http://schemas.openxmlformats.org/officeDocument/2006/relationships/slide" Target="slide3.xml"/><Relationship Id="rId5" Type="http://schemas.openxmlformats.org/officeDocument/2006/relationships/image" Target="../media/image52.png"/><Relationship Id="rId4" Type="http://schemas.openxmlformats.org/officeDocument/2006/relationships/image" Target="../media/image34.svg"/></Relationships>
</file>

<file path=ppt/slides/_rels/slide14.xml.rels><?xml version="1.0" encoding="UTF-8" standalone="yes"?>
<Relationships xmlns="http://schemas.openxmlformats.org/package/2006/relationships"><Relationship Id="rId3" Type="http://schemas.openxmlformats.org/officeDocument/2006/relationships/hyperlink" Target="https://www.free-stock-music.com/" TargetMode="External"/><Relationship Id="rId7" Type="http://schemas.openxmlformats.org/officeDocument/2006/relationships/image" Target="../media/image34.svg"/><Relationship Id="rId2" Type="http://schemas.openxmlformats.org/officeDocument/2006/relationships/image" Target="../media/image1.jpeg"/><Relationship Id="rId1" Type="http://schemas.openxmlformats.org/officeDocument/2006/relationships/slideLayout" Target="../slideLayouts/slideLayout3.xml"/><Relationship Id="rId6" Type="http://schemas.openxmlformats.org/officeDocument/2006/relationships/image" Target="../media/image33.png"/><Relationship Id="rId5" Type="http://schemas.openxmlformats.org/officeDocument/2006/relationships/slide" Target="slide3.xml"/><Relationship Id="rId4"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C0812473-E46C-482B-957B-1FC7B00D636F}"/>
              </a:ext>
            </a:extLst>
          </p:cNvPr>
          <p:cNvSpPr/>
          <p:nvPr/>
        </p:nvSpPr>
        <p:spPr>
          <a:xfrm>
            <a:off x="0" y="0"/>
            <a:ext cx="12242800" cy="6858000"/>
          </a:xfrm>
          <a:prstGeom prst="rect">
            <a:avLst/>
          </a:prstGeom>
          <a:ln>
            <a:noFill/>
          </a:ln>
          <a:effectLst>
            <a:outerShdw blurRad="381000" dist="50800" dir="5400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TextBox 15">
            <a:extLst>
              <a:ext uri="{FF2B5EF4-FFF2-40B4-BE49-F238E27FC236}">
                <a16:creationId xmlns:a16="http://schemas.microsoft.com/office/drawing/2014/main" id="{7A659477-114C-4171-8DED-6CD370D6DB86}"/>
              </a:ext>
            </a:extLst>
          </p:cNvPr>
          <p:cNvSpPr txBox="1"/>
          <p:nvPr/>
        </p:nvSpPr>
        <p:spPr>
          <a:xfrm>
            <a:off x="0" y="1431203"/>
            <a:ext cx="12242799" cy="1861806"/>
          </a:xfrm>
          <a:prstGeom prst="rect">
            <a:avLst/>
          </a:prstGeom>
          <a:noFill/>
          <a:ln>
            <a:noFill/>
          </a:ln>
          <a:effectLst>
            <a:outerShdw blurRad="254000" dist="50800" dir="5400000" algn="ctr" rotWithShape="0">
              <a:srgbClr val="582808">
                <a:alpha val="43000"/>
              </a:srgbClr>
            </a:outerShdw>
          </a:effectLst>
        </p:spPr>
        <p:txBody>
          <a:bodyPr wrap="square" tIns="396000" rtlCol="0" anchor="ctr">
            <a:spAutoFit/>
          </a:bodyPr>
          <a:lstStyle/>
          <a:p>
            <a:pPr algn="ctr">
              <a:lnSpc>
                <a:spcPct val="80000"/>
              </a:lnSpc>
            </a:pPr>
            <a:r>
              <a:rPr lang="de-DE" sz="11500" dirty="0">
                <a:ln w="38100">
                  <a:solidFill>
                    <a:srgbClr val="FCA802"/>
                  </a:solidFill>
                </a:ln>
                <a:solidFill>
                  <a:schemeClr val="bg1"/>
                </a:solidFill>
                <a:effectLst>
                  <a:outerShdw blurRad="50800" dist="38100" dir="18900000" algn="bl" rotWithShape="0">
                    <a:prstClr val="black">
                      <a:alpha val="40000"/>
                    </a:prstClr>
                  </a:outerShdw>
                </a:effectLst>
                <a:latin typeface="KG LET HER GO SOLID" panose="02000506000000020004" pitchFamily="2" charset="0"/>
              </a:rPr>
              <a:t>WORLD WAR II</a:t>
            </a:r>
          </a:p>
        </p:txBody>
      </p:sp>
      <p:grpSp>
        <p:nvGrpSpPr>
          <p:cNvPr id="2" name="Klick Anweisung">
            <a:extLst>
              <a:ext uri="{FF2B5EF4-FFF2-40B4-BE49-F238E27FC236}">
                <a16:creationId xmlns:a16="http://schemas.microsoft.com/office/drawing/2014/main" id="{34B419CC-A4FB-5627-73E6-9B4957B83E79}"/>
              </a:ext>
            </a:extLst>
          </p:cNvPr>
          <p:cNvGrpSpPr/>
          <p:nvPr/>
        </p:nvGrpSpPr>
        <p:grpSpPr>
          <a:xfrm>
            <a:off x="2525554" y="5823946"/>
            <a:ext cx="6653527" cy="499593"/>
            <a:chOff x="4730081" y="322049"/>
            <a:chExt cx="6653527" cy="499593"/>
          </a:xfrm>
        </p:grpSpPr>
        <p:sp>
          <p:nvSpPr>
            <p:cNvPr id="3" name="Textfeld 72">
              <a:extLst>
                <a:ext uri="{FF2B5EF4-FFF2-40B4-BE49-F238E27FC236}">
                  <a16:creationId xmlns:a16="http://schemas.microsoft.com/office/drawing/2014/main" id="{CD8CD1D8-99DE-6F80-D781-51306CA015B8}"/>
                </a:ext>
              </a:extLst>
            </p:cNvPr>
            <p:cNvSpPr txBox="1"/>
            <p:nvPr/>
          </p:nvSpPr>
          <p:spPr>
            <a:xfrm>
              <a:off x="4874607" y="417470"/>
              <a:ext cx="6108700" cy="404172"/>
            </a:xfrm>
            <a:prstGeom prst="rect">
              <a:avLst/>
            </a:prstGeom>
            <a:solidFill>
              <a:schemeClr val="bg1"/>
            </a:solidFill>
          </p:spPr>
          <p:txBody>
            <a:bodyPr wrap="square" tIns="72000" rtlCol="0" anchor="ctr">
              <a:noAutofit/>
            </a:bodyPr>
            <a:lstStyle/>
            <a:p>
              <a:pPr algn="ctr">
                <a:lnSpc>
                  <a:spcPct val="90000"/>
                </a:lnSpc>
              </a:pPr>
              <a:r>
                <a:rPr lang="en-US" sz="1200" dirty="0">
                  <a:latin typeface="KG Second Chances Solid" panose="02000000000000000000" pitchFamily="2" charset="0"/>
                </a:rPr>
                <a:t>Click on the "Slideshow" icon at the bottom right of the first slide. </a:t>
              </a:r>
              <a:br>
                <a:rPr lang="en-US" sz="1200" dirty="0">
                  <a:latin typeface="KG Second Chances Solid" panose="02000000000000000000" pitchFamily="2" charset="0"/>
                </a:rPr>
              </a:br>
              <a:r>
                <a:rPr lang="en-US" sz="1200" dirty="0">
                  <a:latin typeface="KG Second Chances Solid" panose="02000000000000000000" pitchFamily="2" charset="0"/>
                </a:rPr>
                <a:t>Only then will the music start automatically.</a:t>
              </a:r>
            </a:p>
          </p:txBody>
        </p:sp>
        <p:pic>
          <p:nvPicPr>
            <p:cNvPr id="4" name="Picture 18" descr="Shape&#10;&#10;Description automatically generated">
              <a:extLst>
                <a:ext uri="{FF2B5EF4-FFF2-40B4-BE49-F238E27FC236}">
                  <a16:creationId xmlns:a16="http://schemas.microsoft.com/office/drawing/2014/main" id="{1B4A6CD6-BF6B-EB62-EC87-BA3E84DCED31}"/>
                </a:ext>
              </a:extLst>
            </p:cNvPr>
            <p:cNvPicPr>
              <a:picLocks noChangeAspect="1"/>
            </p:cNvPicPr>
            <p:nvPr/>
          </p:nvPicPr>
          <p:blipFill rotWithShape="1">
            <a:blip r:embed="rId5" cstate="email">
              <a:extLst>
                <a:ext uri="{28A0092B-C50C-407E-A947-70E740481C1C}">
                  <a14:useLocalDpi xmlns:a14="http://schemas.microsoft.com/office/drawing/2010/main" val="0"/>
                </a:ext>
              </a:extLst>
            </a:blip>
            <a:srcRect/>
            <a:stretch/>
          </p:blipFill>
          <p:spPr>
            <a:xfrm rot="20161530">
              <a:off x="4730081" y="322049"/>
              <a:ext cx="840015" cy="206594"/>
            </a:xfrm>
            <a:prstGeom prst="rect">
              <a:avLst/>
            </a:prstGeom>
          </p:spPr>
        </p:pic>
        <p:pic>
          <p:nvPicPr>
            <p:cNvPr id="5" name="Picture 19" descr="Shape&#10;&#10;Description automatically generated">
              <a:extLst>
                <a:ext uri="{FF2B5EF4-FFF2-40B4-BE49-F238E27FC236}">
                  <a16:creationId xmlns:a16="http://schemas.microsoft.com/office/drawing/2014/main" id="{0C73D425-C221-D072-89F0-C56060A42C9A}"/>
                </a:ext>
              </a:extLst>
            </p:cNvPr>
            <p:cNvPicPr>
              <a:picLocks noChangeAspect="1"/>
            </p:cNvPicPr>
            <p:nvPr/>
          </p:nvPicPr>
          <p:blipFill rotWithShape="1">
            <a:blip r:embed="rId6" cstate="email">
              <a:extLst>
                <a:ext uri="{28A0092B-C50C-407E-A947-70E740481C1C}">
                  <a14:useLocalDpi xmlns:a14="http://schemas.microsoft.com/office/drawing/2010/main" val="0"/>
                </a:ext>
              </a:extLst>
            </a:blip>
            <a:srcRect/>
            <a:stretch/>
          </p:blipFill>
          <p:spPr>
            <a:xfrm rot="1860093">
              <a:off x="10567237" y="419750"/>
              <a:ext cx="816371" cy="200779"/>
            </a:xfrm>
            <a:prstGeom prst="rect">
              <a:avLst/>
            </a:prstGeom>
          </p:spPr>
        </p:pic>
      </p:grpSp>
      <p:sp useBgFill="1">
        <p:nvSpPr>
          <p:cNvPr id="8" name="Freeform: Shape 7">
            <a:extLst>
              <a:ext uri="{FF2B5EF4-FFF2-40B4-BE49-F238E27FC236}">
                <a16:creationId xmlns:a16="http://schemas.microsoft.com/office/drawing/2014/main" id="{2C5C724E-5156-401D-B6F3-0ED1B9340800}"/>
              </a:ext>
            </a:extLst>
          </p:cNvPr>
          <p:cNvSpPr/>
          <p:nvPr/>
        </p:nvSpPr>
        <p:spPr>
          <a:xfrm>
            <a:off x="0" y="0"/>
            <a:ext cx="6423131" cy="6858000"/>
          </a:xfrm>
          <a:custGeom>
            <a:avLst/>
            <a:gdLst>
              <a:gd name="connsiteX0" fmla="*/ 0 w 6423131"/>
              <a:gd name="connsiteY0" fmla="*/ 0 h 6858000"/>
              <a:gd name="connsiteX1" fmla="*/ 6423131 w 6423131"/>
              <a:gd name="connsiteY1" fmla="*/ 0 h 6858000"/>
              <a:gd name="connsiteX2" fmla="*/ 3975694 w 6423131"/>
              <a:gd name="connsiteY2" fmla="*/ 6858000 h 6858000"/>
              <a:gd name="connsiteX3" fmla="*/ 0 w 642313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423131" h="6858000">
                <a:moveTo>
                  <a:pt x="0" y="0"/>
                </a:moveTo>
                <a:lnTo>
                  <a:pt x="6423131" y="0"/>
                </a:lnTo>
                <a:lnTo>
                  <a:pt x="3975694" y="6858000"/>
                </a:lnTo>
                <a:lnTo>
                  <a:pt x="0" y="6858000"/>
                </a:lnTo>
                <a:close/>
              </a:path>
            </a:pathLst>
          </a:custGeom>
          <a:ln>
            <a:noFill/>
          </a:ln>
          <a:effectLst>
            <a:outerShdw blurRad="381000" dist="50800" dir="5400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useBgFill="1">
        <p:nvSpPr>
          <p:cNvPr id="10" name="Freeform: Shape 9">
            <a:extLst>
              <a:ext uri="{FF2B5EF4-FFF2-40B4-BE49-F238E27FC236}">
                <a16:creationId xmlns:a16="http://schemas.microsoft.com/office/drawing/2014/main" id="{80D94906-6AC1-4694-BC52-DED80C6668DD}"/>
              </a:ext>
            </a:extLst>
          </p:cNvPr>
          <p:cNvSpPr/>
          <p:nvPr/>
        </p:nvSpPr>
        <p:spPr>
          <a:xfrm>
            <a:off x="0" y="0"/>
            <a:ext cx="5329256" cy="6858000"/>
          </a:xfrm>
          <a:custGeom>
            <a:avLst/>
            <a:gdLst>
              <a:gd name="connsiteX0" fmla="*/ 0 w 5329256"/>
              <a:gd name="connsiteY0" fmla="*/ 0 h 6858000"/>
              <a:gd name="connsiteX1" fmla="*/ 5329256 w 5329256"/>
              <a:gd name="connsiteY1" fmla="*/ 0 h 6858000"/>
              <a:gd name="connsiteX2" fmla="*/ 3883958 w 5329256"/>
              <a:gd name="connsiteY2" fmla="*/ 6858000 h 6858000"/>
              <a:gd name="connsiteX3" fmla="*/ 0 w 532925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329256" h="6858000">
                <a:moveTo>
                  <a:pt x="0" y="0"/>
                </a:moveTo>
                <a:lnTo>
                  <a:pt x="5329256" y="0"/>
                </a:lnTo>
                <a:lnTo>
                  <a:pt x="3883958" y="6858000"/>
                </a:lnTo>
                <a:lnTo>
                  <a:pt x="0" y="6858000"/>
                </a:lnTo>
                <a:close/>
              </a:path>
            </a:pathLst>
          </a:custGeom>
          <a:ln>
            <a:noFill/>
          </a:ln>
          <a:effectLst>
            <a:outerShdw blurRad="381000" dist="50800" dir="5400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useBgFill="1">
        <p:nvSpPr>
          <p:cNvPr id="14" name="Freeform: Shape 13">
            <a:extLst>
              <a:ext uri="{FF2B5EF4-FFF2-40B4-BE49-F238E27FC236}">
                <a16:creationId xmlns:a16="http://schemas.microsoft.com/office/drawing/2014/main" id="{F7D7C37A-8993-4F10-A5F3-19005AF7E9B8}"/>
              </a:ext>
            </a:extLst>
          </p:cNvPr>
          <p:cNvSpPr/>
          <p:nvPr/>
        </p:nvSpPr>
        <p:spPr>
          <a:xfrm>
            <a:off x="5806692" y="0"/>
            <a:ext cx="6436108" cy="6858000"/>
          </a:xfrm>
          <a:custGeom>
            <a:avLst/>
            <a:gdLst>
              <a:gd name="connsiteX0" fmla="*/ 2447436 w 6436108"/>
              <a:gd name="connsiteY0" fmla="*/ 0 h 6858000"/>
              <a:gd name="connsiteX1" fmla="*/ 6436108 w 6436108"/>
              <a:gd name="connsiteY1" fmla="*/ 0 h 6858000"/>
              <a:gd name="connsiteX2" fmla="*/ 6436108 w 6436108"/>
              <a:gd name="connsiteY2" fmla="*/ 6858000 h 6858000"/>
              <a:gd name="connsiteX3" fmla="*/ 0 w 643610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436108" h="6858000">
                <a:moveTo>
                  <a:pt x="2447436" y="0"/>
                </a:moveTo>
                <a:lnTo>
                  <a:pt x="6436108" y="0"/>
                </a:lnTo>
                <a:lnTo>
                  <a:pt x="6436108" y="6858000"/>
                </a:lnTo>
                <a:lnTo>
                  <a:pt x="0" y="6858000"/>
                </a:lnTo>
                <a:close/>
              </a:path>
            </a:pathLst>
          </a:custGeom>
          <a:ln>
            <a:noFill/>
          </a:ln>
          <a:effectLst>
            <a:outerShdw blurRad="381000" dist="50800" dir="5400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useBgFill="1">
        <p:nvSpPr>
          <p:cNvPr id="12" name="Freeform: Shape 11">
            <a:extLst>
              <a:ext uri="{FF2B5EF4-FFF2-40B4-BE49-F238E27FC236}">
                <a16:creationId xmlns:a16="http://schemas.microsoft.com/office/drawing/2014/main" id="{AC4F4060-46B9-4CE0-8EB4-D09E066A30CE}"/>
              </a:ext>
            </a:extLst>
          </p:cNvPr>
          <p:cNvSpPr/>
          <p:nvPr/>
        </p:nvSpPr>
        <p:spPr>
          <a:xfrm>
            <a:off x="7016379" y="0"/>
            <a:ext cx="5226421" cy="6858000"/>
          </a:xfrm>
          <a:custGeom>
            <a:avLst/>
            <a:gdLst>
              <a:gd name="connsiteX0" fmla="*/ 1445296 w 5226421"/>
              <a:gd name="connsiteY0" fmla="*/ 0 h 6858000"/>
              <a:gd name="connsiteX1" fmla="*/ 5226421 w 5226421"/>
              <a:gd name="connsiteY1" fmla="*/ 0 h 6858000"/>
              <a:gd name="connsiteX2" fmla="*/ 5226421 w 5226421"/>
              <a:gd name="connsiteY2" fmla="*/ 6858000 h 6858000"/>
              <a:gd name="connsiteX3" fmla="*/ 0 w 522642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226421" h="6858000">
                <a:moveTo>
                  <a:pt x="1445296" y="0"/>
                </a:moveTo>
                <a:lnTo>
                  <a:pt x="5226421" y="0"/>
                </a:lnTo>
                <a:lnTo>
                  <a:pt x="5226421" y="6858000"/>
                </a:lnTo>
                <a:lnTo>
                  <a:pt x="0" y="6858000"/>
                </a:lnTo>
                <a:close/>
              </a:path>
            </a:pathLst>
          </a:custGeom>
          <a:ln>
            <a:noFill/>
          </a:ln>
          <a:effectLst>
            <a:outerShdw blurRad="381000" dist="50800" dir="5400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pic>
        <p:nvPicPr>
          <p:cNvPr id="25" name="tubebackr-top-of-the-world_corporate music_komprimiert">
            <a:hlinkClick r:id="" action="ppaction://media"/>
            <a:extLst>
              <a:ext uri="{FF2B5EF4-FFF2-40B4-BE49-F238E27FC236}">
                <a16:creationId xmlns:a16="http://schemas.microsoft.com/office/drawing/2014/main" id="{31F36634-4DC2-410E-9DFF-CFE1CD5AC58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851525" y="7013575"/>
            <a:ext cx="487363" cy="487363"/>
          </a:xfrm>
          <a:prstGeom prst="rect">
            <a:avLst/>
          </a:prstGeom>
        </p:spPr>
      </p:pic>
    </p:spTree>
    <p:extLst>
      <p:ext uri="{BB962C8B-B14F-4D97-AF65-F5344CB8AC3E}">
        <p14:creationId xmlns:p14="http://schemas.microsoft.com/office/powerpoint/2010/main" val="1723752775"/>
      </p:ext>
    </p:extLst>
  </p:cSld>
  <p:clrMapOvr>
    <a:masterClrMapping/>
  </p:clrMapOvr>
  <mc:AlternateContent xmlns:mc="http://schemas.openxmlformats.org/markup-compatibility/2006" xmlns:p14="http://schemas.microsoft.com/office/powerpoint/2010/main">
    <mc:Choice Requires="p14">
      <p:transition spd="slow" p14:dur="175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par>
                                <p:cTn id="7" presetID="35" presetClass="path" presetSubtype="0" repeatCount="indefinite" accel="25000" decel="25000" autoRev="1" fill="hold" grpId="0" nodeType="withEffect">
                                  <p:stCondLst>
                                    <p:cond delay="0"/>
                                  </p:stCondLst>
                                  <p:childTnLst>
                                    <p:animMotion origin="layout" path="M 4.16667E-7 0 L -0.26719 0 " pathEditMode="relative" rAng="0" ptsTypes="AA">
                                      <p:cBhvr>
                                        <p:cTn id="8" dur="4000" fill="hold"/>
                                        <p:tgtEl>
                                          <p:spTgt spid="10"/>
                                        </p:tgtEl>
                                        <p:attrNameLst>
                                          <p:attrName>ppt_x</p:attrName>
                                          <p:attrName>ppt_y</p:attrName>
                                        </p:attrNameLst>
                                      </p:cBhvr>
                                      <p:rCtr x="-13359" y="0"/>
                                    </p:animMotion>
                                  </p:childTnLst>
                                </p:cTn>
                              </p:par>
                              <p:par>
                                <p:cTn id="9" presetID="6" presetClass="emph" presetSubtype="0" repeatCount="indefinite" accel="25000" decel="25000" autoRev="1" fill="hold" grpId="1" nodeType="withEffect">
                                  <p:stCondLst>
                                    <p:cond delay="0"/>
                                  </p:stCondLst>
                                  <p:childTnLst>
                                    <p:animScale>
                                      <p:cBhvr>
                                        <p:cTn id="10" dur="4000" fill="hold"/>
                                        <p:tgtEl>
                                          <p:spTgt spid="10"/>
                                        </p:tgtEl>
                                      </p:cBhvr>
                                      <p:by x="150000" y="100000"/>
                                    </p:animScale>
                                  </p:childTnLst>
                                </p:cTn>
                              </p:par>
                              <p:par>
                                <p:cTn id="11" presetID="35" presetClass="path" presetSubtype="0" repeatCount="indefinite" accel="25000" decel="25000" autoRev="1" fill="hold" grpId="0" nodeType="withEffect">
                                  <p:stCondLst>
                                    <p:cond delay="0"/>
                                  </p:stCondLst>
                                  <p:childTnLst>
                                    <p:animMotion origin="layout" path="M 0 0 L -0.25 0 E" pathEditMode="relative" ptsTypes="">
                                      <p:cBhvr>
                                        <p:cTn id="12" dur="4000" fill="hold"/>
                                        <p:tgtEl>
                                          <p:spTgt spid="8"/>
                                        </p:tgtEl>
                                        <p:attrNameLst>
                                          <p:attrName>ppt_x</p:attrName>
                                          <p:attrName>ppt_y</p:attrName>
                                        </p:attrNameLst>
                                      </p:cBhvr>
                                    </p:animMotion>
                                  </p:childTnLst>
                                </p:cTn>
                              </p:par>
                              <p:par>
                                <p:cTn id="13" presetID="6" presetClass="emph" presetSubtype="0" repeatCount="indefinite" accel="25000" decel="25000" autoRev="1" fill="hold" grpId="1" nodeType="withEffect">
                                  <p:stCondLst>
                                    <p:cond delay="0"/>
                                  </p:stCondLst>
                                  <p:childTnLst>
                                    <p:animScale>
                                      <p:cBhvr>
                                        <p:cTn id="14" dur="4000" fill="hold"/>
                                        <p:tgtEl>
                                          <p:spTgt spid="8"/>
                                        </p:tgtEl>
                                      </p:cBhvr>
                                      <p:by x="100000" y="150000"/>
                                    </p:animScale>
                                  </p:childTnLst>
                                </p:cTn>
                              </p:par>
                              <p:par>
                                <p:cTn id="15" presetID="63" presetClass="path" presetSubtype="0" repeatCount="indefinite" accel="50000" decel="50000" autoRev="1" fill="hold" grpId="0" nodeType="withEffect">
                                  <p:stCondLst>
                                    <p:cond delay="0"/>
                                  </p:stCondLst>
                                  <p:childTnLst>
                                    <p:animMotion origin="layout" path="M -3.75E-6 0 L 0.2711 0 " pathEditMode="relative" rAng="0" ptsTypes="AA">
                                      <p:cBhvr>
                                        <p:cTn id="16" dur="4000" fill="hold"/>
                                        <p:tgtEl>
                                          <p:spTgt spid="12"/>
                                        </p:tgtEl>
                                        <p:attrNameLst>
                                          <p:attrName>ppt_x</p:attrName>
                                          <p:attrName>ppt_y</p:attrName>
                                        </p:attrNameLst>
                                      </p:cBhvr>
                                      <p:rCtr x="13555" y="0"/>
                                    </p:animMotion>
                                  </p:childTnLst>
                                </p:cTn>
                              </p:par>
                              <p:par>
                                <p:cTn id="17" presetID="6" presetClass="emph" presetSubtype="0" repeatCount="indefinite" accel="25000" decel="25000" autoRev="1" fill="hold" grpId="1" nodeType="withEffect">
                                  <p:stCondLst>
                                    <p:cond delay="0"/>
                                  </p:stCondLst>
                                  <p:childTnLst>
                                    <p:animScale>
                                      <p:cBhvr>
                                        <p:cTn id="18" dur="4000" fill="hold"/>
                                        <p:tgtEl>
                                          <p:spTgt spid="12"/>
                                        </p:tgtEl>
                                      </p:cBhvr>
                                      <p:by x="150000" y="100000"/>
                                    </p:animScale>
                                  </p:childTnLst>
                                </p:cTn>
                              </p:par>
                              <p:par>
                                <p:cTn id="19" presetID="63" presetClass="path" presetSubtype="0" repeatCount="indefinite" accel="50000" decel="50000" autoRev="1" fill="hold" grpId="0" nodeType="withEffect">
                                  <p:stCondLst>
                                    <p:cond delay="0"/>
                                  </p:stCondLst>
                                  <p:childTnLst>
                                    <p:animMotion origin="layout" path="M 0 0 L 0.25 0 E" pathEditMode="relative" ptsTypes="">
                                      <p:cBhvr>
                                        <p:cTn id="20" dur="4000" fill="hold"/>
                                        <p:tgtEl>
                                          <p:spTgt spid="14"/>
                                        </p:tgtEl>
                                        <p:attrNameLst>
                                          <p:attrName>ppt_x</p:attrName>
                                          <p:attrName>ppt_y</p:attrName>
                                        </p:attrNameLst>
                                      </p:cBhvr>
                                    </p:animMotion>
                                  </p:childTnLst>
                                </p:cTn>
                              </p:par>
                              <p:par>
                                <p:cTn id="21" presetID="6" presetClass="emph" presetSubtype="0" repeatCount="indefinite" accel="25000" decel="25000" autoRev="1" fill="hold" grpId="1" nodeType="withEffect">
                                  <p:stCondLst>
                                    <p:cond delay="0"/>
                                  </p:stCondLst>
                                  <p:childTnLst>
                                    <p:animScale>
                                      <p:cBhvr>
                                        <p:cTn id="22" dur="4000" fill="hold"/>
                                        <p:tgtEl>
                                          <p:spTgt spid="14"/>
                                        </p:tgtEl>
                                      </p:cBhvr>
                                      <p:by x="100000" y="150000"/>
                                    </p:animScale>
                                  </p:childTnLst>
                                </p:cTn>
                              </p:par>
                              <p:par>
                                <p:cTn id="23" presetID="63" presetClass="path" presetSubtype="0" repeatCount="indefinite" accel="50000" decel="50000" autoRev="1" fill="hold" grpId="0" nodeType="withEffect">
                                  <p:stCondLst>
                                    <p:cond delay="0"/>
                                  </p:stCondLst>
                                  <p:childTnLst>
                                    <p:animMotion origin="layout" path="M -3.33333E-6 0 L 0.07344 0 " pathEditMode="relative" rAng="0" ptsTypes="AA">
                                      <p:cBhvr>
                                        <p:cTn id="24" dur="4000" fill="hold"/>
                                        <p:tgtEl>
                                          <p:spTgt spid="15"/>
                                        </p:tgtEl>
                                        <p:attrNameLst>
                                          <p:attrName>ppt_x</p:attrName>
                                          <p:attrName>ppt_y</p:attrName>
                                        </p:attrNameLst>
                                      </p:cBhvr>
                                      <p:rCtr x="3672" y="0"/>
                                    </p:animMotion>
                                  </p:childTnLst>
                                </p:cTn>
                              </p:par>
                              <p:par>
                                <p:cTn id="25" presetID="6" presetClass="emph" presetSubtype="0" repeatCount="indefinite" accel="25000" decel="25000" autoRev="1" fill="hold" grpId="1" nodeType="withEffect">
                                  <p:stCondLst>
                                    <p:cond delay="0"/>
                                  </p:stCondLst>
                                  <p:childTnLst>
                                    <p:animScale>
                                      <p:cBhvr>
                                        <p:cTn id="26" dur="4000" fill="hold"/>
                                        <p:tgtEl>
                                          <p:spTgt spid="15"/>
                                        </p:tgtEl>
                                      </p:cBhvr>
                                      <p:by x="120000" y="100000"/>
                                    </p:animScale>
                                  </p:childTnLst>
                                </p:cTn>
                              </p:par>
                              <p:par>
                                <p:cTn id="27" presetID="55" presetClass="entr" presetSubtype="0" fill="hold" nodeType="withEffect">
                                  <p:stCondLst>
                                    <p:cond delay="1500"/>
                                  </p:stCondLst>
                                  <p:childTnLst>
                                    <p:set>
                                      <p:cBhvr>
                                        <p:cTn id="28" dur="1" fill="hold">
                                          <p:stCondLst>
                                            <p:cond delay="0"/>
                                          </p:stCondLst>
                                        </p:cTn>
                                        <p:tgtEl>
                                          <p:spTgt spid="2"/>
                                        </p:tgtEl>
                                        <p:attrNameLst>
                                          <p:attrName>style.visibility</p:attrName>
                                        </p:attrNameLst>
                                      </p:cBhvr>
                                      <p:to>
                                        <p:strVal val="visible"/>
                                      </p:to>
                                    </p:set>
                                    <p:anim calcmode="lin" valueType="num">
                                      <p:cBhvr>
                                        <p:cTn id="29" dur="1000" fill="hold"/>
                                        <p:tgtEl>
                                          <p:spTgt spid="2"/>
                                        </p:tgtEl>
                                        <p:attrNameLst>
                                          <p:attrName>ppt_w</p:attrName>
                                        </p:attrNameLst>
                                      </p:cBhvr>
                                      <p:tavLst>
                                        <p:tav tm="0">
                                          <p:val>
                                            <p:strVal val="#ppt_w*0.70"/>
                                          </p:val>
                                        </p:tav>
                                        <p:tav tm="100000">
                                          <p:val>
                                            <p:strVal val="#ppt_w"/>
                                          </p:val>
                                        </p:tav>
                                      </p:tavLst>
                                    </p:anim>
                                    <p:anim calcmode="lin" valueType="num">
                                      <p:cBhvr>
                                        <p:cTn id="30" dur="1000" fill="hold"/>
                                        <p:tgtEl>
                                          <p:spTgt spid="2"/>
                                        </p:tgtEl>
                                        <p:attrNameLst>
                                          <p:attrName>ppt_h</p:attrName>
                                        </p:attrNameLst>
                                      </p:cBhvr>
                                      <p:tavLst>
                                        <p:tav tm="0">
                                          <p:val>
                                            <p:strVal val="#ppt_h"/>
                                          </p:val>
                                        </p:tav>
                                        <p:tav tm="100000">
                                          <p:val>
                                            <p:strVal val="#ppt_h"/>
                                          </p:val>
                                        </p:tav>
                                      </p:tavLst>
                                    </p:anim>
                                    <p:animEffect transition="in" filter="fade">
                                      <p:cBhvr>
                                        <p:cTn id="31"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2" fill="hold" display="0">
                  <p:stCondLst>
                    <p:cond delay="indefinite"/>
                  </p:stCondLst>
                  <p:endCondLst>
                    <p:cond evt="onStopAudio" delay="0">
                      <p:tgtEl>
                        <p:sldTgt/>
                      </p:tgtEl>
                    </p:cond>
                  </p:endCondLst>
                </p:cTn>
                <p:tgtEl>
                  <p:spTgt spid="25"/>
                </p:tgtEl>
              </p:cMediaNode>
            </p:audio>
          </p:childTnLst>
        </p:cTn>
      </p:par>
    </p:tnLst>
    <p:bldLst>
      <p:bldP spid="15" grpId="0" animBg="1"/>
      <p:bldP spid="15" grpId="1" animBg="1"/>
      <p:bldP spid="8" grpId="0" animBg="1"/>
      <p:bldP spid="8" grpId="1" animBg="1"/>
      <p:bldP spid="10" grpId="0" animBg="1"/>
      <p:bldP spid="10" grpId="1" animBg="1"/>
      <p:bldP spid="14" grpId="0" animBg="1"/>
      <p:bldP spid="14" grpId="1" animBg="1"/>
      <p:bldP spid="12" grpId="0" animBg="1"/>
      <p:bldP spid="12"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1308100" y="-2305050"/>
            <a:ext cx="21653500" cy="11525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Textfeld 5">
            <a:extLst>
              <a:ext uri="{FF2B5EF4-FFF2-40B4-BE49-F238E27FC236}">
                <a16:creationId xmlns:a16="http://schemas.microsoft.com/office/drawing/2014/main" id="{6CA91C7F-7DBC-F6BB-E6E3-2E50BCCB2E8D}"/>
              </a:ext>
            </a:extLst>
          </p:cNvPr>
          <p:cNvSpPr txBox="1"/>
          <p:nvPr/>
        </p:nvSpPr>
        <p:spPr>
          <a:xfrm>
            <a:off x="507668" y="328676"/>
            <a:ext cx="4152900" cy="3046988"/>
          </a:xfrm>
          <a:prstGeom prst="rect">
            <a:avLst/>
          </a:prstGeom>
          <a:noFill/>
        </p:spPr>
        <p:txBody>
          <a:bodyPr wrap="square" rtlCol="0">
            <a:spAutoFit/>
          </a:bodyPr>
          <a:lstStyle/>
          <a:p>
            <a:pPr algn="ctr"/>
            <a:r>
              <a:rPr lang="de-DE" sz="4800" dirty="0" err="1">
                <a:solidFill>
                  <a:schemeClr val="bg1"/>
                </a:solidFill>
                <a:latin typeface="KG Sorry Not Sorry Chub" panose="02000506000000020004" pitchFamily="2" charset="0"/>
              </a:rPr>
              <a:t>your</a:t>
            </a:r>
            <a:r>
              <a:rPr lang="de-DE" sz="4800" dirty="0">
                <a:solidFill>
                  <a:schemeClr val="bg1"/>
                </a:solidFill>
                <a:latin typeface="KG Sorry Not Sorry Chub" panose="02000506000000020004" pitchFamily="2" charset="0"/>
              </a:rPr>
              <a:t> </a:t>
            </a:r>
            <a:r>
              <a:rPr lang="de-DE" sz="4800" dirty="0">
                <a:solidFill>
                  <a:srgbClr val="C991CE"/>
                </a:solidFill>
                <a:latin typeface="KG Always A Good Time" panose="02000505000000020003" pitchFamily="2" charset="0"/>
              </a:rPr>
              <a:t>Journey</a:t>
            </a:r>
            <a:r>
              <a:rPr lang="de-DE" sz="4800" dirty="0">
                <a:solidFill>
                  <a:schemeClr val="bg1"/>
                </a:solidFill>
                <a:latin typeface="KG Sorry Not Sorry Chub" panose="02000506000000020004" pitchFamily="2" charset="0"/>
              </a:rPr>
              <a:t> </a:t>
            </a:r>
            <a:r>
              <a:rPr lang="de-DE" sz="4800" dirty="0" err="1">
                <a:solidFill>
                  <a:schemeClr val="bg1"/>
                </a:solidFill>
                <a:latin typeface="KG Sorry Not Sorry Chub" panose="02000506000000020004" pitchFamily="2" charset="0"/>
              </a:rPr>
              <a:t>into</a:t>
            </a:r>
            <a:r>
              <a:rPr lang="de-DE" sz="4800" dirty="0">
                <a:solidFill>
                  <a:schemeClr val="bg1"/>
                </a:solidFill>
                <a:latin typeface="KG Sorry Not Sorry Chub" panose="02000506000000020004" pitchFamily="2" charset="0"/>
              </a:rPr>
              <a:t> </a:t>
            </a:r>
            <a:r>
              <a:rPr lang="de-DE" sz="4800" dirty="0" err="1">
                <a:solidFill>
                  <a:schemeClr val="bg1"/>
                </a:solidFill>
                <a:latin typeface="KG Sorry Not Sorry Chub" panose="02000506000000020004" pitchFamily="2" charset="0"/>
              </a:rPr>
              <a:t>the</a:t>
            </a:r>
            <a:endParaRPr lang="de-DE" sz="4800" dirty="0">
              <a:solidFill>
                <a:schemeClr val="bg1"/>
              </a:solidFill>
              <a:latin typeface="KG Sorry Not Sorry Chub" panose="02000506000000020004" pitchFamily="2" charset="0"/>
            </a:endParaRPr>
          </a:p>
          <a:p>
            <a:pPr algn="ctr"/>
            <a:r>
              <a:rPr lang="de-DE" sz="4800" dirty="0" err="1">
                <a:solidFill>
                  <a:srgbClr val="C991CE"/>
                </a:solidFill>
                <a:latin typeface="KG Always A Good Time" panose="02000505000000020003" pitchFamily="2" charset="0"/>
              </a:rPr>
              <a:t>Past</a:t>
            </a:r>
            <a:endParaRPr lang="de-DE" sz="4800" dirty="0">
              <a:solidFill>
                <a:srgbClr val="C991CE"/>
              </a:solidFill>
              <a:latin typeface="KG Always A Good Time" panose="02000505000000020003" pitchFamily="2" charset="0"/>
            </a:endParaRPr>
          </a:p>
          <a:p>
            <a:pPr algn="ctr"/>
            <a:r>
              <a:rPr lang="de-DE" sz="4800" dirty="0">
                <a:latin typeface="KG Always A Good Time" panose="02000505000000020003" pitchFamily="2" charset="0"/>
              </a:rPr>
              <a:t> </a:t>
            </a:r>
            <a:r>
              <a:rPr lang="de-DE" sz="4800" dirty="0" err="1">
                <a:solidFill>
                  <a:schemeClr val="bg1"/>
                </a:solidFill>
                <a:latin typeface="KG Sorry Not Sorry Chub" panose="02000506000000020004" pitchFamily="2" charset="0"/>
              </a:rPr>
              <a:t>starts</a:t>
            </a:r>
            <a:r>
              <a:rPr lang="de-DE" sz="4800" dirty="0">
                <a:solidFill>
                  <a:schemeClr val="bg1"/>
                </a:solidFill>
                <a:latin typeface="KG Sorry Not Sorry Chub" panose="02000506000000020004" pitchFamily="2" charset="0"/>
              </a:rPr>
              <a:t> IN  …</a:t>
            </a:r>
          </a:p>
        </p:txBody>
      </p:sp>
      <p:sp>
        <p:nvSpPr>
          <p:cNvPr id="2" name="Countdown to Change"/>
          <p:cNvSpPr/>
          <p:nvPr/>
        </p:nvSpPr>
        <p:spPr>
          <a:xfrm>
            <a:off x="1663699" y="3974435"/>
            <a:ext cx="2032000" cy="2032000"/>
          </a:xfrm>
          <a:prstGeom prst="ellipse">
            <a:avLst/>
          </a:prstGeom>
          <a:blipFill>
            <a:blip r:embed="rId4"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9" name="Ellipse 8"/>
          <p:cNvSpPr/>
          <p:nvPr/>
        </p:nvSpPr>
        <p:spPr>
          <a:xfrm>
            <a:off x="1759280" y="4082052"/>
            <a:ext cx="1841502" cy="184150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 name="Textfeld 2"/>
          <p:cNvSpPr txBox="1"/>
          <p:nvPr/>
        </p:nvSpPr>
        <p:spPr>
          <a:xfrm>
            <a:off x="2073441" y="4266091"/>
            <a:ext cx="1092200" cy="2215991"/>
          </a:xfrm>
          <a:prstGeom prst="rect">
            <a:avLst/>
          </a:prstGeom>
          <a:noFill/>
        </p:spPr>
        <p:txBody>
          <a:bodyPr wrap="square" rtlCol="0">
            <a:spAutoFit/>
          </a:bodyPr>
          <a:lstStyle/>
          <a:p>
            <a:pPr algn="ctr"/>
            <a:r>
              <a:rPr lang="de-DE" sz="13800" dirty="0">
                <a:solidFill>
                  <a:schemeClr val="bg1"/>
                </a:solidFill>
                <a:latin typeface="KG Eliza Schuyler Script" panose="03000500000000020002" pitchFamily="66" charset="0"/>
              </a:rPr>
              <a:t>3</a:t>
            </a:r>
          </a:p>
        </p:txBody>
      </p:sp>
      <p:sp>
        <p:nvSpPr>
          <p:cNvPr id="15" name="Textfeld 14"/>
          <p:cNvSpPr txBox="1"/>
          <p:nvPr/>
        </p:nvSpPr>
        <p:spPr>
          <a:xfrm>
            <a:off x="2024833" y="4266090"/>
            <a:ext cx="1092200" cy="2215991"/>
          </a:xfrm>
          <a:prstGeom prst="rect">
            <a:avLst/>
          </a:prstGeom>
          <a:noFill/>
        </p:spPr>
        <p:txBody>
          <a:bodyPr wrap="square" rtlCol="0">
            <a:spAutoFit/>
          </a:bodyPr>
          <a:lstStyle/>
          <a:p>
            <a:pPr algn="ctr"/>
            <a:r>
              <a:rPr lang="de-DE" sz="13800" dirty="0">
                <a:solidFill>
                  <a:schemeClr val="bg1"/>
                </a:solidFill>
                <a:latin typeface="KG Eliza Schuyler Script" panose="03000500000000020002" pitchFamily="66" charset="0"/>
              </a:rPr>
              <a:t>2</a:t>
            </a:r>
          </a:p>
        </p:txBody>
      </p:sp>
      <p:sp>
        <p:nvSpPr>
          <p:cNvPr id="17" name="Textfeld 16"/>
          <p:cNvSpPr txBox="1"/>
          <p:nvPr/>
        </p:nvSpPr>
        <p:spPr>
          <a:xfrm>
            <a:off x="1986786" y="4266089"/>
            <a:ext cx="1092200" cy="2215991"/>
          </a:xfrm>
          <a:prstGeom prst="rect">
            <a:avLst/>
          </a:prstGeom>
          <a:noFill/>
        </p:spPr>
        <p:txBody>
          <a:bodyPr wrap="square" rtlCol="0">
            <a:spAutoFit/>
          </a:bodyPr>
          <a:lstStyle/>
          <a:p>
            <a:pPr algn="ctr"/>
            <a:r>
              <a:rPr lang="de-DE" sz="13800" dirty="0">
                <a:solidFill>
                  <a:schemeClr val="bg1"/>
                </a:solidFill>
                <a:latin typeface="KG Eliza Schuyler Script" panose="03000500000000020002" pitchFamily="66" charset="0"/>
              </a:rPr>
              <a:t>1</a:t>
            </a:r>
          </a:p>
        </p:txBody>
      </p:sp>
      <p:pic>
        <p:nvPicPr>
          <p:cNvPr id="26" name="Grafik 2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97500" y="1549400"/>
            <a:ext cx="4089400" cy="4089400"/>
          </a:xfrm>
          <a:prstGeom prst="rect">
            <a:avLst/>
          </a:prstGeom>
        </p:spPr>
      </p:pic>
      <p:pic>
        <p:nvPicPr>
          <p:cNvPr id="22" name="Grafik 2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97500" y="1549400"/>
            <a:ext cx="4089400" cy="4089400"/>
          </a:xfrm>
          <a:prstGeom prst="rect">
            <a:avLst/>
          </a:prstGeom>
        </p:spPr>
      </p:pic>
      <p:sp>
        <p:nvSpPr>
          <p:cNvPr id="23" name="Freihandform 22"/>
          <p:cNvSpPr/>
          <p:nvPr/>
        </p:nvSpPr>
        <p:spPr>
          <a:xfrm>
            <a:off x="-3698422" y="-177960"/>
            <a:ext cx="16217900" cy="7226460"/>
          </a:xfrm>
          <a:custGeom>
            <a:avLst/>
            <a:gdLst>
              <a:gd name="connsiteX0" fmla="*/ 0 w 11493500"/>
              <a:gd name="connsiteY0" fmla="*/ 0 h 6858000"/>
              <a:gd name="connsiteX1" fmla="*/ 11493500 w 11493500"/>
              <a:gd name="connsiteY1" fmla="*/ 0 h 6858000"/>
              <a:gd name="connsiteX2" fmla="*/ 11493500 w 11493500"/>
              <a:gd name="connsiteY2" fmla="*/ 6858000 h 6858000"/>
              <a:gd name="connsiteX3" fmla="*/ 0 w 11493500"/>
              <a:gd name="connsiteY3" fmla="*/ 6858000 h 6858000"/>
              <a:gd name="connsiteX4" fmla="*/ 3340100 w 11493500"/>
              <a:gd name="connsiteY4" fmla="*/ 3429000 h 6858000"/>
              <a:gd name="connsiteX0" fmla="*/ 0 w 25615900"/>
              <a:gd name="connsiteY0" fmla="*/ 0 h 7493000"/>
              <a:gd name="connsiteX1" fmla="*/ 11493500 w 25615900"/>
              <a:gd name="connsiteY1" fmla="*/ 0 h 7493000"/>
              <a:gd name="connsiteX2" fmla="*/ 25615900 w 25615900"/>
              <a:gd name="connsiteY2" fmla="*/ 7493000 h 7493000"/>
              <a:gd name="connsiteX3" fmla="*/ 11493500 w 25615900"/>
              <a:gd name="connsiteY3" fmla="*/ 6858000 h 7493000"/>
              <a:gd name="connsiteX4" fmla="*/ 0 w 25615900"/>
              <a:gd name="connsiteY4" fmla="*/ 6858000 h 7493000"/>
              <a:gd name="connsiteX5" fmla="*/ 3340100 w 25615900"/>
              <a:gd name="connsiteY5" fmla="*/ 3429000 h 7493000"/>
              <a:gd name="connsiteX6" fmla="*/ 0 w 25615900"/>
              <a:gd name="connsiteY6" fmla="*/ 0 h 7493000"/>
              <a:gd name="connsiteX0" fmla="*/ 0 w 25615900"/>
              <a:gd name="connsiteY0" fmla="*/ 76200 h 7569200"/>
              <a:gd name="connsiteX1" fmla="*/ 23152100 w 25615900"/>
              <a:gd name="connsiteY1" fmla="*/ 0 h 7569200"/>
              <a:gd name="connsiteX2" fmla="*/ 25615900 w 25615900"/>
              <a:gd name="connsiteY2" fmla="*/ 7569200 h 7569200"/>
              <a:gd name="connsiteX3" fmla="*/ 11493500 w 25615900"/>
              <a:gd name="connsiteY3" fmla="*/ 6934200 h 7569200"/>
              <a:gd name="connsiteX4" fmla="*/ 0 w 25615900"/>
              <a:gd name="connsiteY4" fmla="*/ 6934200 h 7569200"/>
              <a:gd name="connsiteX5" fmla="*/ 3340100 w 25615900"/>
              <a:gd name="connsiteY5" fmla="*/ 3505200 h 7569200"/>
              <a:gd name="connsiteX6" fmla="*/ 0 w 25615900"/>
              <a:gd name="connsiteY6" fmla="*/ 76200 h 7569200"/>
              <a:gd name="connsiteX0" fmla="*/ 0 w 25615900"/>
              <a:gd name="connsiteY0" fmla="*/ 2269 h 7495269"/>
              <a:gd name="connsiteX1" fmla="*/ 16192500 w 25615900"/>
              <a:gd name="connsiteY1" fmla="*/ 148329 h 7495269"/>
              <a:gd name="connsiteX2" fmla="*/ 25615900 w 25615900"/>
              <a:gd name="connsiteY2" fmla="*/ 7495269 h 7495269"/>
              <a:gd name="connsiteX3" fmla="*/ 11493500 w 25615900"/>
              <a:gd name="connsiteY3" fmla="*/ 6860269 h 7495269"/>
              <a:gd name="connsiteX4" fmla="*/ 0 w 25615900"/>
              <a:gd name="connsiteY4" fmla="*/ 6860269 h 7495269"/>
              <a:gd name="connsiteX5" fmla="*/ 3340100 w 25615900"/>
              <a:gd name="connsiteY5" fmla="*/ 3431269 h 7495269"/>
              <a:gd name="connsiteX6" fmla="*/ 0 w 25615900"/>
              <a:gd name="connsiteY6" fmla="*/ 2269 h 7495269"/>
              <a:gd name="connsiteX0" fmla="*/ 0 w 16217900"/>
              <a:gd name="connsiteY0" fmla="*/ 2269 h 7026053"/>
              <a:gd name="connsiteX1" fmla="*/ 16192500 w 16217900"/>
              <a:gd name="connsiteY1" fmla="*/ 148329 h 7026053"/>
              <a:gd name="connsiteX2" fmla="*/ 16217900 w 16217900"/>
              <a:gd name="connsiteY2" fmla="*/ 7026053 h 7026053"/>
              <a:gd name="connsiteX3" fmla="*/ 11493500 w 16217900"/>
              <a:gd name="connsiteY3" fmla="*/ 6860269 h 7026053"/>
              <a:gd name="connsiteX4" fmla="*/ 0 w 16217900"/>
              <a:gd name="connsiteY4" fmla="*/ 6860269 h 7026053"/>
              <a:gd name="connsiteX5" fmla="*/ 3340100 w 16217900"/>
              <a:gd name="connsiteY5" fmla="*/ 3431269 h 7026053"/>
              <a:gd name="connsiteX6" fmla="*/ 0 w 16217900"/>
              <a:gd name="connsiteY6" fmla="*/ 2269 h 7026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17900" h="7026053">
                <a:moveTo>
                  <a:pt x="0" y="2269"/>
                </a:moveTo>
                <a:cubicBezTo>
                  <a:pt x="7717367" y="-23131"/>
                  <a:pt x="8475133" y="173729"/>
                  <a:pt x="16192500" y="148329"/>
                </a:cubicBezTo>
                <a:cubicBezTo>
                  <a:pt x="16209433" y="1181262"/>
                  <a:pt x="16200967" y="5993120"/>
                  <a:pt x="16217900" y="7026053"/>
                </a:cubicBezTo>
                <a:lnTo>
                  <a:pt x="11493500" y="6860269"/>
                </a:lnTo>
                <a:lnTo>
                  <a:pt x="0" y="6860269"/>
                </a:lnTo>
                <a:lnTo>
                  <a:pt x="3340100" y="3431269"/>
                </a:lnTo>
                <a:lnTo>
                  <a:pt x="0" y="2269"/>
                </a:lnTo>
                <a:close/>
              </a:path>
            </a:pathLst>
          </a:custGeom>
          <a:blipFill dpi="0" rotWithShape="1">
            <a:blip r:embed="rId6"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5" name="keys-of-moon-silhouette-of-war">
            <a:hlinkClick r:id="" action="ppaction://media"/>
            <a:extLst>
              <a:ext uri="{FF2B5EF4-FFF2-40B4-BE49-F238E27FC236}">
                <a16:creationId xmlns:a16="http://schemas.microsoft.com/office/drawing/2014/main" id="{E9FF1429-E6FE-438D-8FB8-28E7DF7FADA1}"/>
              </a:ext>
            </a:extLst>
          </p:cNvPr>
          <p:cNvPicPr>
            <a:picLocks noChangeAspect="1"/>
          </p:cNvPicPr>
          <p:nvPr>
            <a:audioFile r:link="rId2"/>
            <p:extLst>
              <p:ext uri="{DAA4B4D4-6D71-4841-9C94-3DE7FCFB9230}">
                <p14:media xmlns:p14="http://schemas.microsoft.com/office/powerpoint/2010/main" r:embed="rId1">
                  <p14:fade in="5000"/>
                </p14:media>
              </p:ext>
            </p:extLst>
          </p:nvPr>
        </p:nvPicPr>
        <p:blipFill>
          <a:blip r:embed="rId7"/>
          <a:stretch>
            <a:fillRect/>
          </a:stretch>
        </p:blipFill>
        <p:spPr>
          <a:xfrm>
            <a:off x="6400165" y="8228965"/>
            <a:ext cx="487363" cy="487363"/>
          </a:xfrm>
          <a:prstGeom prst="rect">
            <a:avLst/>
          </a:prstGeom>
        </p:spPr>
      </p:pic>
    </p:spTree>
    <p:extLst>
      <p:ext uri="{BB962C8B-B14F-4D97-AF65-F5344CB8AC3E}">
        <p14:creationId xmlns:p14="http://schemas.microsoft.com/office/powerpoint/2010/main" val="1119480865"/>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0 -4.07407E-6 L 0.89167 -4.07407E-6 " pathEditMode="relative" rAng="0" ptsTypes="AA">
                                      <p:cBhvr>
                                        <p:cTn id="6" dur="3000" fill="hold"/>
                                        <p:tgtEl>
                                          <p:spTgt spid="22"/>
                                        </p:tgtEl>
                                        <p:attrNameLst>
                                          <p:attrName>ppt_x</p:attrName>
                                          <p:attrName>ppt_y</p:attrName>
                                        </p:attrNameLst>
                                      </p:cBhvr>
                                      <p:rCtr x="44583" y="0"/>
                                    </p:animMotion>
                                  </p:childTnLst>
                                </p:cTn>
                              </p:par>
                              <p:par>
                                <p:cTn id="7" presetID="63" presetClass="path" presetSubtype="0" accel="50000" decel="50000" fill="hold" grpId="0" nodeType="withEffect">
                                  <p:stCondLst>
                                    <p:cond delay="0"/>
                                  </p:stCondLst>
                                  <p:childTnLst>
                                    <p:animMotion origin="layout" path="M 1.25E-6 4.07407E-6 L 0.89167 4.07407E-6 " pathEditMode="relative" rAng="0" ptsTypes="AA">
                                      <p:cBhvr>
                                        <p:cTn id="8" dur="3000" fill="hold"/>
                                        <p:tgtEl>
                                          <p:spTgt spid="23"/>
                                        </p:tgtEl>
                                        <p:attrNameLst>
                                          <p:attrName>ppt_x</p:attrName>
                                          <p:attrName>ppt_y</p:attrName>
                                        </p:attrNameLst>
                                      </p:cBhvr>
                                      <p:rCtr x="44583" y="0"/>
                                    </p:animMotion>
                                  </p:childTnLst>
                                </p:cTn>
                              </p:par>
                            </p:childTnLst>
                          </p:cTn>
                        </p:par>
                        <p:par>
                          <p:cTn id="9" fill="hold">
                            <p:stCondLst>
                              <p:cond delay="3000"/>
                            </p:stCondLst>
                            <p:childTnLst>
                              <p:par>
                                <p:cTn id="10" presetID="8" presetClass="emph" presetSubtype="0" fill="hold" nodeType="afterEffect">
                                  <p:stCondLst>
                                    <p:cond delay="0"/>
                                  </p:stCondLst>
                                  <p:childTnLst>
                                    <p:animRot by="21600000">
                                      <p:cBhvr>
                                        <p:cTn id="11" dur="1000" fill="hold"/>
                                        <p:tgtEl>
                                          <p:spTgt spid="22"/>
                                        </p:tgtEl>
                                        <p:attrNameLst>
                                          <p:attrName>r</p:attrName>
                                        </p:attrNameLst>
                                      </p:cBhvr>
                                    </p:animRot>
                                  </p:childTnLst>
                                </p:cTn>
                              </p:par>
                            </p:childTnLst>
                          </p:cTn>
                        </p:par>
                        <p:par>
                          <p:cTn id="12" fill="hold">
                            <p:stCondLst>
                              <p:cond delay="4000"/>
                            </p:stCondLst>
                            <p:childTnLst>
                              <p:par>
                                <p:cTn id="13" presetID="21" presetClass="entr" presetSubtype="1" repeatCount="300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heel(1)">
                                      <p:cBhvr>
                                        <p:cTn id="15" dur="1000"/>
                                        <p:tgtEl>
                                          <p:spTgt spid="9"/>
                                        </p:tgtEl>
                                      </p:cBhvr>
                                    </p:animEffect>
                                  </p:childTnLst>
                                </p:cTn>
                              </p:par>
                              <p:par>
                                <p:cTn id="16" presetID="21" presetClass="entr" presetSubtype="1" repeatCount="3000"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heel(1)">
                                      <p:cBhvr>
                                        <p:cTn id="18" dur="1000"/>
                                        <p:tgtEl>
                                          <p:spTgt spid="2"/>
                                        </p:tgtEl>
                                      </p:cBhvr>
                                    </p:animEffect>
                                  </p:childTnLst>
                                </p:cTn>
                              </p:par>
                              <p:par>
                                <p:cTn id="19" presetID="1" presetClass="entr" presetSubtype="0" fill="hold" grpId="1"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xit" presetSubtype="0" fill="hold" grpId="0" nodeType="withEffect">
                                  <p:stCondLst>
                                    <p:cond delay="1000"/>
                                  </p:stCondLst>
                                  <p:childTnLst>
                                    <p:set>
                                      <p:cBhvr>
                                        <p:cTn id="22" dur="1" fill="hold">
                                          <p:stCondLst>
                                            <p:cond delay="0"/>
                                          </p:stCondLst>
                                        </p:cTn>
                                        <p:tgtEl>
                                          <p:spTgt spid="3"/>
                                        </p:tgtEl>
                                        <p:attrNameLst>
                                          <p:attrName>style.visibility</p:attrName>
                                        </p:attrNameLst>
                                      </p:cBhvr>
                                      <p:to>
                                        <p:strVal val="hidden"/>
                                      </p:to>
                                    </p:set>
                                  </p:childTnLst>
                                </p:cTn>
                              </p:par>
                              <p:par>
                                <p:cTn id="23" presetID="1" presetClass="entr" presetSubtype="0" fill="hold" grpId="0" nodeType="withEffect">
                                  <p:stCondLst>
                                    <p:cond delay="100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xit" presetSubtype="0" fill="hold" grpId="1" nodeType="withEffect">
                                  <p:stCondLst>
                                    <p:cond delay="2000"/>
                                  </p:stCondLst>
                                  <p:childTnLst>
                                    <p:set>
                                      <p:cBhvr>
                                        <p:cTn id="26" dur="1" fill="hold">
                                          <p:stCondLst>
                                            <p:cond delay="0"/>
                                          </p:stCondLst>
                                        </p:cTn>
                                        <p:tgtEl>
                                          <p:spTgt spid="15"/>
                                        </p:tgtEl>
                                        <p:attrNameLst>
                                          <p:attrName>style.visibility</p:attrName>
                                        </p:attrNameLst>
                                      </p:cBhvr>
                                      <p:to>
                                        <p:strVal val="hidden"/>
                                      </p:to>
                                    </p:set>
                                  </p:childTnLst>
                                </p:cTn>
                              </p:par>
                              <p:par>
                                <p:cTn id="27" presetID="1" presetClass="entr" presetSubtype="0" fill="hold" grpId="0" nodeType="withEffect">
                                  <p:stCondLst>
                                    <p:cond delay="200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xit" presetSubtype="0" fill="hold" grpId="1" nodeType="withEffect">
                                  <p:stCondLst>
                                    <p:cond delay="3000"/>
                                  </p:stCondLst>
                                  <p:childTnLst>
                                    <p:set>
                                      <p:cBhvr>
                                        <p:cTn id="30" dur="1" fill="hold">
                                          <p:stCondLst>
                                            <p:cond delay="0"/>
                                          </p:stCondLst>
                                        </p:cTn>
                                        <p:tgtEl>
                                          <p:spTgt spid="17"/>
                                        </p:tgtEl>
                                        <p:attrNameLst>
                                          <p:attrName>style.visibility</p:attrName>
                                        </p:attrNameLst>
                                      </p:cBhvr>
                                      <p:to>
                                        <p:strVal val="hidden"/>
                                      </p:to>
                                    </p:set>
                                  </p:childTnLst>
                                </p:cTn>
                              </p:par>
                            </p:childTnLst>
                          </p:cTn>
                        </p:par>
                        <p:par>
                          <p:cTn id="31" fill="hold">
                            <p:stCondLst>
                              <p:cond delay="7000"/>
                            </p:stCondLst>
                            <p:childTnLst>
                              <p:par>
                                <p:cTn id="32" presetID="1" presetClass="exit" presetSubtype="0" fill="hold" grpId="1" nodeType="afterEffect">
                                  <p:stCondLst>
                                    <p:cond delay="0"/>
                                  </p:stCondLst>
                                  <p:childTnLst>
                                    <p:set>
                                      <p:cBhvr>
                                        <p:cTn id="33" dur="1" fill="hold">
                                          <p:stCondLst>
                                            <p:cond delay="0"/>
                                          </p:stCondLst>
                                        </p:cTn>
                                        <p:tgtEl>
                                          <p:spTgt spid="9"/>
                                        </p:tgtEl>
                                        <p:attrNameLst>
                                          <p:attrName>style.visibility</p:attrName>
                                        </p:attrNameLst>
                                      </p:cBhvr>
                                      <p:to>
                                        <p:strVal val="hidden"/>
                                      </p:to>
                                    </p:set>
                                  </p:childTnLst>
                                </p:cTn>
                              </p:par>
                            </p:childTnLst>
                          </p:cTn>
                        </p:par>
                        <p:par>
                          <p:cTn id="34" fill="hold">
                            <p:stCondLst>
                              <p:cond delay="7000"/>
                            </p:stCondLst>
                            <p:childTnLst>
                              <p:par>
                                <p:cTn id="35" presetID="1" presetClass="exit" presetSubtype="0" fill="hold" grpId="1" nodeType="afterEffect">
                                  <p:stCondLst>
                                    <p:cond delay="0"/>
                                  </p:stCondLst>
                                  <p:childTnLst>
                                    <p:set>
                                      <p:cBhvr>
                                        <p:cTn id="36" dur="1" fill="hold">
                                          <p:stCondLst>
                                            <p:cond delay="0"/>
                                          </p:stCondLst>
                                        </p:cTn>
                                        <p:tgtEl>
                                          <p:spTgt spid="2"/>
                                        </p:tgtEl>
                                        <p:attrNameLst>
                                          <p:attrName>style.visibility</p:attrName>
                                        </p:attrNameLst>
                                      </p:cBhvr>
                                      <p:to>
                                        <p:strVal val="hidden"/>
                                      </p:to>
                                    </p:set>
                                  </p:childTnLst>
                                </p:cTn>
                              </p:par>
                            </p:childTnLst>
                          </p:cTn>
                        </p:par>
                        <p:par>
                          <p:cTn id="37" fill="hold">
                            <p:stCondLst>
                              <p:cond delay="7000"/>
                            </p:stCondLst>
                            <p:childTnLst>
                              <p:par>
                                <p:cTn id="38" presetID="8" presetClass="emph" presetSubtype="0" fill="hold" nodeType="afterEffect">
                                  <p:stCondLst>
                                    <p:cond delay="0"/>
                                  </p:stCondLst>
                                  <p:childTnLst>
                                    <p:animRot by="21600000">
                                      <p:cBhvr>
                                        <p:cTn id="39" dur="1000" fill="hold"/>
                                        <p:tgtEl>
                                          <p:spTgt spid="26"/>
                                        </p:tgtEl>
                                        <p:attrNameLst>
                                          <p:attrName>r</p:attrName>
                                        </p:attrNameLst>
                                      </p:cBhvr>
                                    </p:animRot>
                                  </p:childTnLst>
                                </p:cTn>
                              </p:par>
                            </p:childTnLst>
                          </p:cTn>
                        </p:par>
                        <p:par>
                          <p:cTn id="40" fill="hold">
                            <p:stCondLst>
                              <p:cond delay="8000"/>
                            </p:stCondLst>
                            <p:childTnLst>
                              <p:par>
                                <p:cTn id="41" presetID="1" presetClass="mediacall" presetSubtype="0" fill="hold" nodeType="afterEffect">
                                  <p:stCondLst>
                                    <p:cond delay="0"/>
                                  </p:stCondLst>
                                  <p:childTnLst>
                                    <p:cmd type="call" cmd="playFrom(0.0)">
                                      <p:cBhvr>
                                        <p:cTn id="42" dur="1" fill="hold"/>
                                        <p:tgtEl>
                                          <p:spTgt spid="5"/>
                                        </p:tgtEl>
                                      </p:cBhvr>
                                    </p:cmd>
                                  </p:childTnLst>
                                </p:cTn>
                              </p:par>
                            </p:childTnLst>
                          </p:cTn>
                        </p:par>
                        <p:par>
                          <p:cTn id="43" fill="hold">
                            <p:stCondLst>
                              <p:cond delay="8000"/>
                            </p:stCondLst>
                            <p:childTnLst>
                              <p:par>
                                <p:cTn id="44" presetID="47" presetClass="entr" presetSubtype="0" fill="hold" grpId="0" nodeType="after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fade">
                                      <p:cBhvr>
                                        <p:cTn id="46" dur="1000"/>
                                        <p:tgtEl>
                                          <p:spTgt spid="6"/>
                                        </p:tgtEl>
                                      </p:cBhvr>
                                    </p:animEffect>
                                    <p:anim calcmode="lin" valueType="num">
                                      <p:cBhvr>
                                        <p:cTn id="47" dur="1000" fill="hold"/>
                                        <p:tgtEl>
                                          <p:spTgt spid="6"/>
                                        </p:tgtEl>
                                        <p:attrNameLst>
                                          <p:attrName>ppt_x</p:attrName>
                                        </p:attrNameLst>
                                      </p:cBhvr>
                                      <p:tavLst>
                                        <p:tav tm="0">
                                          <p:val>
                                            <p:strVal val="#ppt_x"/>
                                          </p:val>
                                        </p:tav>
                                        <p:tav tm="100000">
                                          <p:val>
                                            <p:strVal val="#ppt_x"/>
                                          </p:val>
                                        </p:tav>
                                      </p:tavLst>
                                    </p:anim>
                                    <p:anim calcmode="lin" valueType="num">
                                      <p:cBhvr>
                                        <p:cTn id="4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9" repeatCount="indefinite" fill="hold" display="0">
                  <p:stCondLst>
                    <p:cond delay="indefinite"/>
                  </p:stCondLst>
                  <p:endCondLst>
                    <p:cond evt="onStopAudio" delay="0">
                      <p:tgtEl>
                        <p:sldTgt/>
                      </p:tgtEl>
                    </p:cond>
                  </p:endCondLst>
                </p:cTn>
                <p:tgtEl>
                  <p:spTgt spid="5"/>
                </p:tgtEl>
              </p:cMediaNode>
            </p:audio>
          </p:childTnLst>
        </p:cTn>
      </p:par>
    </p:tnLst>
    <p:bldLst>
      <p:bldP spid="6" grpId="0"/>
      <p:bldP spid="2" grpId="0" animBg="1"/>
      <p:bldP spid="2" grpId="1" animBg="1"/>
      <p:bldP spid="9" grpId="0" animBg="1"/>
      <p:bldP spid="9" grpId="1" animBg="1"/>
      <p:bldP spid="3" grpId="0"/>
      <p:bldP spid="3" grpId="1"/>
      <p:bldP spid="15" grpId="0"/>
      <p:bldP spid="15" grpId="1"/>
      <p:bldP spid="17" grpId="0"/>
      <p:bldP spid="17" grpId="1"/>
      <p:bldP spid="2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6" name="TextBox 58">
            <a:extLst>
              <a:ext uri="{FF2B5EF4-FFF2-40B4-BE49-F238E27FC236}">
                <a16:creationId xmlns:a16="http://schemas.microsoft.com/office/drawing/2014/main" id="{7D9660BB-B589-49F7-B52F-2F6AAC3F0AB8}"/>
              </a:ext>
            </a:extLst>
          </p:cNvPr>
          <p:cNvSpPr txBox="1"/>
          <p:nvPr/>
        </p:nvSpPr>
        <p:spPr>
          <a:xfrm>
            <a:off x="256592" y="0"/>
            <a:ext cx="593012" cy="6858000"/>
          </a:xfrm>
          <a:prstGeom prst="rect">
            <a:avLst/>
          </a:prstGeom>
          <a:solidFill>
            <a:srgbClr val="EAB872"/>
          </a:solidFill>
        </p:spPr>
        <p:txBody>
          <a:bodyPr wrap="square" tIns="252000" bIns="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3600" b="0" i="0" u="none" strike="noStrike" kern="1200" cap="none" spc="0" normalizeH="0" baseline="0" noProof="0" dirty="0">
              <a:ln>
                <a:noFill/>
              </a:ln>
              <a:solidFill>
                <a:prstClr val="black"/>
              </a:solidFill>
              <a:effectLst/>
              <a:uLnTx/>
              <a:uFillTx/>
              <a:latin typeface="KG All of Me" panose="020000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3600" b="0" i="0" u="none" strike="noStrike" kern="1200" cap="none" spc="0" normalizeH="0" baseline="0" noProof="0" dirty="0">
              <a:ln>
                <a:noFill/>
              </a:ln>
              <a:solidFill>
                <a:prstClr val="black"/>
              </a:solidFill>
              <a:effectLst/>
              <a:uLnTx/>
              <a:uFillTx/>
              <a:latin typeface="KG All of Me" panose="020000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3600" b="0" i="0" u="none" strike="noStrike" kern="1200" cap="none" spc="0" normalizeH="0" baseline="0" noProof="0" dirty="0">
              <a:ln>
                <a:noFill/>
              </a:ln>
              <a:solidFill>
                <a:prstClr val="black"/>
              </a:solidFill>
              <a:effectLst/>
              <a:uLnTx/>
              <a:uFillTx/>
              <a:latin typeface="KG All of Me" panose="020000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3600" b="0" i="0" u="none" strike="noStrike" kern="1200" cap="none" spc="0" normalizeH="0" baseline="0" noProof="0" dirty="0">
                <a:ln>
                  <a:noFill/>
                </a:ln>
                <a:solidFill>
                  <a:prstClr val="black"/>
                </a:solidFill>
                <a:effectLst/>
                <a:uLnTx/>
                <a:uFillTx/>
                <a:latin typeface="KG All of Me" panose="02000000000000000000" pitchFamily="2" charset="0"/>
                <a:ea typeface="+mn-ea"/>
                <a:cs typeface="+mn-cs"/>
              </a:rPr>
              <a:t>OVERVI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3600" b="0" i="0" u="none" strike="noStrike" kern="1200" cap="none" spc="0" normalizeH="0" baseline="0" noProof="0" dirty="0">
                <a:ln>
                  <a:noFill/>
                </a:ln>
                <a:solidFill>
                  <a:prstClr val="black"/>
                </a:solidFill>
                <a:effectLst/>
                <a:uLnTx/>
                <a:uFillTx/>
                <a:latin typeface="KG All of Me" panose="02000000000000000000" pitchFamily="2" charset="0"/>
                <a:ea typeface="+mn-ea"/>
                <a:cs typeface="+mn-cs"/>
              </a:rPr>
              <a:t>EW</a:t>
            </a:r>
          </a:p>
        </p:txBody>
      </p:sp>
      <p:pic>
        <p:nvPicPr>
          <p:cNvPr id="69" name="Grafik 68">
            <a:hlinkClick r:id="rId3" action="ppaction://hlinksldjump"/>
            <a:extLst>
              <a:ext uri="{FF2B5EF4-FFF2-40B4-BE49-F238E27FC236}">
                <a16:creationId xmlns:a16="http://schemas.microsoft.com/office/drawing/2014/main" id="{D85A83E0-319A-41CE-AFC4-EFD3637F48A4}"/>
              </a:ext>
            </a:extLst>
          </p:cNvPr>
          <p:cNvPicPr>
            <a:picLocks noChangeAspect="1"/>
          </p:cNvPicPr>
          <p:nvPr/>
        </p:nvPicPr>
        <p:blipFill>
          <a:blip r:embed="rId4" cstate="email">
            <a:biLevel thresh="75000"/>
            <a:extLst>
              <a:ext uri="{28A0092B-C50C-407E-A947-70E740481C1C}">
                <a14:useLocalDpi xmlns:a14="http://schemas.microsoft.com/office/drawing/2010/main"/>
              </a:ext>
            </a:extLst>
          </a:blip>
          <a:stretch>
            <a:fillRect/>
          </a:stretch>
        </p:blipFill>
        <p:spPr>
          <a:xfrm flipH="1">
            <a:off x="-2488" y="264895"/>
            <a:ext cx="1129155" cy="1129155"/>
          </a:xfrm>
          <a:prstGeom prst="rect">
            <a:avLst/>
          </a:prstGeom>
        </p:spPr>
      </p:pic>
      <p:sp>
        <p:nvSpPr>
          <p:cNvPr id="23" name="TextBox 41">
            <a:extLst>
              <a:ext uri="{FF2B5EF4-FFF2-40B4-BE49-F238E27FC236}">
                <a16:creationId xmlns:a16="http://schemas.microsoft.com/office/drawing/2014/main" id="{FA479C54-C384-2A10-15A1-F7BC93AA68D8}"/>
              </a:ext>
            </a:extLst>
          </p:cNvPr>
          <p:cNvSpPr txBox="1"/>
          <p:nvPr/>
        </p:nvSpPr>
        <p:spPr>
          <a:xfrm>
            <a:off x="1329344" y="80229"/>
            <a:ext cx="2160000" cy="400110"/>
          </a:xfrm>
          <a:prstGeom prst="rect">
            <a:avLst/>
          </a:prstGeom>
          <a:solidFill>
            <a:srgbClr val="40635C"/>
          </a:solidFill>
          <a:ln>
            <a:noFill/>
          </a:ln>
        </p:spPr>
        <p:txBody>
          <a:bodyPr wrap="square" rtlCol="0">
            <a:spAutoFit/>
          </a:bodyPr>
          <a:lstStyle/>
          <a:p>
            <a:pPr algn="ctr"/>
            <a:r>
              <a:rPr lang="de-DE" sz="2000" dirty="0">
                <a:solidFill>
                  <a:schemeClr val="bg1"/>
                </a:solidFill>
                <a:latin typeface="KG LET HER GO SOLID" panose="02000506000000020004" pitchFamily="2" charset="0"/>
              </a:rPr>
              <a:t>TIMELINE</a:t>
            </a:r>
          </a:p>
        </p:txBody>
      </p:sp>
      <p:sp>
        <p:nvSpPr>
          <p:cNvPr id="24" name="TextBox 43">
            <a:extLst>
              <a:ext uri="{FF2B5EF4-FFF2-40B4-BE49-F238E27FC236}">
                <a16:creationId xmlns:a16="http://schemas.microsoft.com/office/drawing/2014/main" id="{5A008EDA-DD69-89C2-BC20-3318FC0611CD}"/>
              </a:ext>
            </a:extLst>
          </p:cNvPr>
          <p:cNvSpPr txBox="1"/>
          <p:nvPr/>
        </p:nvSpPr>
        <p:spPr>
          <a:xfrm>
            <a:off x="1329344" y="1752724"/>
            <a:ext cx="2160000" cy="400110"/>
          </a:xfrm>
          <a:prstGeom prst="rect">
            <a:avLst/>
          </a:prstGeom>
          <a:solidFill>
            <a:srgbClr val="EAB872"/>
          </a:solidFill>
        </p:spPr>
        <p:txBody>
          <a:bodyPr wrap="square" rtlCol="0">
            <a:spAutoFit/>
          </a:bodyPr>
          <a:lstStyle/>
          <a:p>
            <a:pPr algn="ctr"/>
            <a:r>
              <a:rPr lang="de-DE" sz="2000" dirty="0">
                <a:solidFill>
                  <a:schemeClr val="bg1"/>
                </a:solidFill>
                <a:latin typeface="KG LET HER GO SOLID" panose="02000506000000020004" pitchFamily="2" charset="0"/>
              </a:rPr>
              <a:t>CAUSES OF WW2</a:t>
            </a:r>
          </a:p>
        </p:txBody>
      </p:sp>
      <p:sp>
        <p:nvSpPr>
          <p:cNvPr id="26" name="TextBox 44">
            <a:extLst>
              <a:ext uri="{FF2B5EF4-FFF2-40B4-BE49-F238E27FC236}">
                <a16:creationId xmlns:a16="http://schemas.microsoft.com/office/drawing/2014/main" id="{13C760EA-F5B3-A329-7824-D276A7C92833}"/>
              </a:ext>
            </a:extLst>
          </p:cNvPr>
          <p:cNvSpPr txBox="1"/>
          <p:nvPr/>
        </p:nvSpPr>
        <p:spPr>
          <a:xfrm>
            <a:off x="1329344" y="5129201"/>
            <a:ext cx="2160000" cy="353943"/>
          </a:xfrm>
          <a:prstGeom prst="rect">
            <a:avLst/>
          </a:prstGeom>
          <a:solidFill>
            <a:srgbClr val="EAB872"/>
          </a:solidFill>
        </p:spPr>
        <p:txBody>
          <a:bodyPr wrap="square" rtlCol="0">
            <a:spAutoFit/>
          </a:bodyPr>
          <a:lstStyle/>
          <a:p>
            <a:pPr algn="ctr"/>
            <a:r>
              <a:rPr lang="de-DE" sz="1700" dirty="0">
                <a:solidFill>
                  <a:schemeClr val="bg1"/>
                </a:solidFill>
                <a:latin typeface="KG LET HER GO SOLID" panose="02000506000000020004" pitchFamily="2" charset="0"/>
              </a:rPr>
              <a:t>TECHNOLOGY &amp; SCIENCE</a:t>
            </a:r>
          </a:p>
        </p:txBody>
      </p:sp>
      <p:sp>
        <p:nvSpPr>
          <p:cNvPr id="27" name="TextBox 45">
            <a:extLst>
              <a:ext uri="{FF2B5EF4-FFF2-40B4-BE49-F238E27FC236}">
                <a16:creationId xmlns:a16="http://schemas.microsoft.com/office/drawing/2014/main" id="{276344C7-0B89-D870-2966-E5DF9745166F}"/>
              </a:ext>
            </a:extLst>
          </p:cNvPr>
          <p:cNvSpPr txBox="1"/>
          <p:nvPr/>
        </p:nvSpPr>
        <p:spPr>
          <a:xfrm>
            <a:off x="4103702" y="80229"/>
            <a:ext cx="2160000" cy="400110"/>
          </a:xfrm>
          <a:prstGeom prst="rect">
            <a:avLst/>
          </a:prstGeom>
          <a:solidFill>
            <a:srgbClr val="40635C"/>
          </a:solidFill>
          <a:ln>
            <a:noFill/>
          </a:ln>
        </p:spPr>
        <p:txBody>
          <a:bodyPr wrap="square" rtlCol="0">
            <a:spAutoFit/>
          </a:bodyPr>
          <a:lstStyle/>
          <a:p>
            <a:pPr algn="ctr"/>
            <a:r>
              <a:rPr lang="de-DE" sz="2000" dirty="0">
                <a:solidFill>
                  <a:schemeClr val="bg1"/>
                </a:solidFill>
                <a:latin typeface="KG LET HER GO SOLID" panose="02000506000000020004" pitchFamily="2" charset="0"/>
              </a:rPr>
              <a:t>OVERVIEW</a:t>
            </a:r>
          </a:p>
        </p:txBody>
      </p:sp>
      <p:sp>
        <p:nvSpPr>
          <p:cNvPr id="29" name="TextBox 46">
            <a:extLst>
              <a:ext uri="{FF2B5EF4-FFF2-40B4-BE49-F238E27FC236}">
                <a16:creationId xmlns:a16="http://schemas.microsoft.com/office/drawing/2014/main" id="{1134FB6E-0B33-D651-8044-7871AE771642}"/>
              </a:ext>
            </a:extLst>
          </p:cNvPr>
          <p:cNvSpPr txBox="1"/>
          <p:nvPr/>
        </p:nvSpPr>
        <p:spPr>
          <a:xfrm>
            <a:off x="4103702" y="1752724"/>
            <a:ext cx="2160000" cy="400110"/>
          </a:xfrm>
          <a:prstGeom prst="rect">
            <a:avLst/>
          </a:prstGeom>
          <a:solidFill>
            <a:srgbClr val="40635C"/>
          </a:solidFill>
        </p:spPr>
        <p:txBody>
          <a:bodyPr wrap="square" rtlCol="0">
            <a:spAutoFit/>
          </a:bodyPr>
          <a:lstStyle/>
          <a:p>
            <a:pPr algn="ctr"/>
            <a:r>
              <a:rPr lang="de-DE" sz="2000" dirty="0">
                <a:solidFill>
                  <a:schemeClr val="bg1"/>
                </a:solidFill>
                <a:latin typeface="KG LET HER GO SOLID" panose="02000506000000020004" pitchFamily="2" charset="0"/>
              </a:rPr>
              <a:t>OBJECTIVES &amp; TACTICS</a:t>
            </a:r>
          </a:p>
        </p:txBody>
      </p:sp>
      <p:sp>
        <p:nvSpPr>
          <p:cNvPr id="30" name="TextBox 47">
            <a:extLst>
              <a:ext uri="{FF2B5EF4-FFF2-40B4-BE49-F238E27FC236}">
                <a16:creationId xmlns:a16="http://schemas.microsoft.com/office/drawing/2014/main" id="{EBC1620F-6D96-45D5-46AE-521348145D5F}"/>
              </a:ext>
            </a:extLst>
          </p:cNvPr>
          <p:cNvSpPr txBox="1"/>
          <p:nvPr/>
        </p:nvSpPr>
        <p:spPr>
          <a:xfrm>
            <a:off x="9927688" y="3436995"/>
            <a:ext cx="2160000" cy="400110"/>
          </a:xfrm>
          <a:prstGeom prst="rect">
            <a:avLst/>
          </a:prstGeom>
          <a:solidFill>
            <a:srgbClr val="40635C"/>
          </a:solidFill>
        </p:spPr>
        <p:txBody>
          <a:bodyPr wrap="square" rtlCol="0">
            <a:spAutoFit/>
          </a:bodyPr>
          <a:lstStyle/>
          <a:p>
            <a:pPr algn="ctr"/>
            <a:r>
              <a:rPr lang="de-DE" sz="2000" dirty="0">
                <a:solidFill>
                  <a:schemeClr val="bg1"/>
                </a:solidFill>
                <a:latin typeface="KG LET HER GO SOLID" panose="02000506000000020004" pitchFamily="2" charset="0"/>
              </a:rPr>
              <a:t>PHASE 3</a:t>
            </a:r>
          </a:p>
        </p:txBody>
      </p:sp>
      <p:sp>
        <p:nvSpPr>
          <p:cNvPr id="32" name="TextBox 48">
            <a:extLst>
              <a:ext uri="{FF2B5EF4-FFF2-40B4-BE49-F238E27FC236}">
                <a16:creationId xmlns:a16="http://schemas.microsoft.com/office/drawing/2014/main" id="{D0B5EA39-27A1-E1B9-8ED3-10FFD15C48D0}"/>
              </a:ext>
            </a:extLst>
          </p:cNvPr>
          <p:cNvSpPr txBox="1"/>
          <p:nvPr/>
        </p:nvSpPr>
        <p:spPr>
          <a:xfrm>
            <a:off x="9927688" y="5129201"/>
            <a:ext cx="2160000" cy="400110"/>
          </a:xfrm>
          <a:prstGeom prst="rect">
            <a:avLst/>
          </a:prstGeom>
          <a:solidFill>
            <a:srgbClr val="EAB872"/>
          </a:solidFill>
        </p:spPr>
        <p:txBody>
          <a:bodyPr wrap="square" rtlCol="0">
            <a:spAutoFit/>
          </a:bodyPr>
          <a:lstStyle/>
          <a:p>
            <a:pPr algn="ctr"/>
            <a:r>
              <a:rPr lang="de-DE" sz="2000" dirty="0">
                <a:solidFill>
                  <a:schemeClr val="bg1"/>
                </a:solidFill>
                <a:latin typeface="KG LET HER GO SOLID" panose="02000506000000020004" pitchFamily="2" charset="0"/>
              </a:rPr>
              <a:t>SOURCES</a:t>
            </a:r>
          </a:p>
        </p:txBody>
      </p:sp>
      <p:sp>
        <p:nvSpPr>
          <p:cNvPr id="33" name="TextBox 49">
            <a:extLst>
              <a:ext uri="{FF2B5EF4-FFF2-40B4-BE49-F238E27FC236}">
                <a16:creationId xmlns:a16="http://schemas.microsoft.com/office/drawing/2014/main" id="{A04A3B8C-FDF5-04F3-3ED0-89D6EDA0308F}"/>
              </a:ext>
            </a:extLst>
          </p:cNvPr>
          <p:cNvSpPr txBox="1"/>
          <p:nvPr/>
        </p:nvSpPr>
        <p:spPr>
          <a:xfrm>
            <a:off x="7021803" y="1752724"/>
            <a:ext cx="2160000" cy="400110"/>
          </a:xfrm>
          <a:prstGeom prst="rect">
            <a:avLst/>
          </a:prstGeom>
          <a:solidFill>
            <a:srgbClr val="40635C"/>
          </a:solidFill>
        </p:spPr>
        <p:txBody>
          <a:bodyPr wrap="square" rtlCol="0">
            <a:spAutoFit/>
          </a:bodyPr>
          <a:lstStyle/>
          <a:p>
            <a:pPr algn="ctr"/>
            <a:r>
              <a:rPr lang="de-DE" sz="2000" dirty="0" err="1">
                <a:solidFill>
                  <a:schemeClr val="bg1"/>
                </a:solidFill>
                <a:latin typeface="KG LET HER GO SOLID" panose="02000506000000020004" pitchFamily="2" charset="0"/>
              </a:rPr>
              <a:t>breach</a:t>
            </a:r>
            <a:r>
              <a:rPr lang="de-DE" sz="2000" dirty="0">
                <a:solidFill>
                  <a:schemeClr val="bg1"/>
                </a:solidFill>
                <a:latin typeface="KG LET HER GO SOLID" panose="02000506000000020004" pitchFamily="2" charset="0"/>
              </a:rPr>
              <a:t> </a:t>
            </a:r>
            <a:r>
              <a:rPr lang="de-DE" sz="2000" dirty="0" err="1">
                <a:solidFill>
                  <a:schemeClr val="bg1"/>
                </a:solidFill>
                <a:latin typeface="KG LET HER GO SOLID" panose="02000506000000020004" pitchFamily="2" charset="0"/>
              </a:rPr>
              <a:t>of</a:t>
            </a:r>
            <a:r>
              <a:rPr lang="de-DE" sz="2000" dirty="0">
                <a:solidFill>
                  <a:schemeClr val="bg1"/>
                </a:solidFill>
                <a:latin typeface="KG LET HER GO SOLID" panose="02000506000000020004" pitchFamily="2" charset="0"/>
              </a:rPr>
              <a:t> </a:t>
            </a:r>
            <a:r>
              <a:rPr lang="de-DE" sz="2000" dirty="0" err="1">
                <a:solidFill>
                  <a:schemeClr val="bg1"/>
                </a:solidFill>
                <a:latin typeface="KG LET HER GO SOLID" panose="02000506000000020004" pitchFamily="2" charset="0"/>
              </a:rPr>
              <a:t>contract</a:t>
            </a:r>
            <a:endParaRPr lang="de-DE" sz="2000" dirty="0">
              <a:solidFill>
                <a:schemeClr val="bg1"/>
              </a:solidFill>
              <a:latin typeface="KG LET HER GO SOLID" panose="02000506000000020004" pitchFamily="2" charset="0"/>
            </a:endParaRPr>
          </a:p>
        </p:txBody>
      </p:sp>
      <p:sp>
        <p:nvSpPr>
          <p:cNvPr id="35" name="TextBox 54">
            <a:extLst>
              <a:ext uri="{FF2B5EF4-FFF2-40B4-BE49-F238E27FC236}">
                <a16:creationId xmlns:a16="http://schemas.microsoft.com/office/drawing/2014/main" id="{6E141C57-B23F-124E-177C-5B4452E626AC}"/>
              </a:ext>
            </a:extLst>
          </p:cNvPr>
          <p:cNvSpPr txBox="1"/>
          <p:nvPr/>
        </p:nvSpPr>
        <p:spPr>
          <a:xfrm>
            <a:off x="7021803" y="3436995"/>
            <a:ext cx="2160000" cy="414454"/>
          </a:xfrm>
          <a:prstGeom prst="rect">
            <a:avLst/>
          </a:prstGeom>
          <a:solidFill>
            <a:srgbClr val="40635C"/>
          </a:solidFill>
        </p:spPr>
        <p:txBody>
          <a:bodyPr wrap="square" rtlCol="0" anchor="ctr">
            <a:noAutofit/>
          </a:bodyPr>
          <a:lstStyle/>
          <a:p>
            <a:pPr algn="ctr"/>
            <a:r>
              <a:rPr lang="de-DE" sz="2000" dirty="0">
                <a:solidFill>
                  <a:schemeClr val="bg1"/>
                </a:solidFill>
                <a:latin typeface="KG LET HER GO SOLID" panose="02000506000000020004" pitchFamily="2" charset="0"/>
              </a:rPr>
              <a:t>PHASE 2</a:t>
            </a:r>
          </a:p>
        </p:txBody>
      </p:sp>
      <p:sp>
        <p:nvSpPr>
          <p:cNvPr id="37" name="TextBox 55">
            <a:extLst>
              <a:ext uri="{FF2B5EF4-FFF2-40B4-BE49-F238E27FC236}">
                <a16:creationId xmlns:a16="http://schemas.microsoft.com/office/drawing/2014/main" id="{DC9F364D-37AC-FA07-2F78-3F8B711D9A2D}"/>
              </a:ext>
            </a:extLst>
          </p:cNvPr>
          <p:cNvSpPr txBox="1"/>
          <p:nvPr/>
        </p:nvSpPr>
        <p:spPr>
          <a:xfrm>
            <a:off x="4103702" y="3436995"/>
            <a:ext cx="2160000" cy="400110"/>
          </a:xfrm>
          <a:prstGeom prst="rect">
            <a:avLst/>
          </a:prstGeom>
          <a:solidFill>
            <a:srgbClr val="40635C"/>
          </a:solidFill>
        </p:spPr>
        <p:txBody>
          <a:bodyPr wrap="square" rtlCol="0">
            <a:spAutoFit/>
          </a:bodyPr>
          <a:lstStyle/>
          <a:p>
            <a:pPr algn="ctr"/>
            <a:r>
              <a:rPr lang="de-DE" sz="2000" dirty="0">
                <a:solidFill>
                  <a:schemeClr val="bg1"/>
                </a:solidFill>
                <a:latin typeface="KG LET HER GO SOLID" panose="02000506000000020004" pitchFamily="2" charset="0"/>
              </a:rPr>
              <a:t>PHASE 1 </a:t>
            </a:r>
          </a:p>
        </p:txBody>
      </p:sp>
      <p:sp>
        <p:nvSpPr>
          <p:cNvPr id="38" name="TextBox 56">
            <a:extLst>
              <a:ext uri="{FF2B5EF4-FFF2-40B4-BE49-F238E27FC236}">
                <a16:creationId xmlns:a16="http://schemas.microsoft.com/office/drawing/2014/main" id="{9826F678-1FF4-1775-EFC1-6029D6E8CE4B}"/>
              </a:ext>
            </a:extLst>
          </p:cNvPr>
          <p:cNvSpPr txBox="1"/>
          <p:nvPr/>
        </p:nvSpPr>
        <p:spPr>
          <a:xfrm>
            <a:off x="4103702" y="5129201"/>
            <a:ext cx="2160000" cy="400110"/>
          </a:xfrm>
          <a:prstGeom prst="rect">
            <a:avLst/>
          </a:prstGeom>
          <a:solidFill>
            <a:srgbClr val="40635C"/>
          </a:solidFill>
        </p:spPr>
        <p:txBody>
          <a:bodyPr wrap="square" rtlCol="0">
            <a:spAutoFit/>
          </a:bodyPr>
          <a:lstStyle/>
          <a:p>
            <a:pPr algn="ctr"/>
            <a:r>
              <a:rPr lang="de-DE" sz="2000" dirty="0">
                <a:solidFill>
                  <a:schemeClr val="bg1"/>
                </a:solidFill>
                <a:latin typeface="KG LET HER GO SOLID" panose="02000506000000020004" pitchFamily="2" charset="0"/>
              </a:rPr>
              <a:t>MAJOR BATTLES</a:t>
            </a:r>
          </a:p>
        </p:txBody>
      </p:sp>
      <p:sp>
        <p:nvSpPr>
          <p:cNvPr id="39" name="TextBox 57">
            <a:extLst>
              <a:ext uri="{FF2B5EF4-FFF2-40B4-BE49-F238E27FC236}">
                <a16:creationId xmlns:a16="http://schemas.microsoft.com/office/drawing/2014/main" id="{03B8B462-E094-0299-7981-B0F6D2D4C917}"/>
              </a:ext>
            </a:extLst>
          </p:cNvPr>
          <p:cNvSpPr txBox="1"/>
          <p:nvPr/>
        </p:nvSpPr>
        <p:spPr>
          <a:xfrm>
            <a:off x="7021803" y="5129201"/>
            <a:ext cx="2160000" cy="400110"/>
          </a:xfrm>
          <a:prstGeom prst="rect">
            <a:avLst/>
          </a:prstGeom>
          <a:solidFill>
            <a:srgbClr val="40635C"/>
          </a:solidFill>
        </p:spPr>
        <p:txBody>
          <a:bodyPr wrap="square" rtlCol="0">
            <a:spAutoFit/>
          </a:bodyPr>
          <a:lstStyle/>
          <a:p>
            <a:pPr algn="ctr"/>
            <a:r>
              <a:rPr lang="de-DE" sz="2000" dirty="0">
                <a:solidFill>
                  <a:schemeClr val="bg1"/>
                </a:solidFill>
                <a:latin typeface="KG LET HER GO SOLID" panose="02000506000000020004" pitchFamily="2" charset="0"/>
              </a:rPr>
              <a:t>WORD BANK</a:t>
            </a:r>
          </a:p>
        </p:txBody>
      </p:sp>
      <p:sp>
        <p:nvSpPr>
          <p:cNvPr id="41" name="TextBox 59">
            <a:extLst>
              <a:ext uri="{FF2B5EF4-FFF2-40B4-BE49-F238E27FC236}">
                <a16:creationId xmlns:a16="http://schemas.microsoft.com/office/drawing/2014/main" id="{83E81D3A-CB63-929A-E575-91C2231F6CE4}"/>
              </a:ext>
            </a:extLst>
          </p:cNvPr>
          <p:cNvSpPr txBox="1"/>
          <p:nvPr/>
        </p:nvSpPr>
        <p:spPr>
          <a:xfrm>
            <a:off x="1329344" y="3436995"/>
            <a:ext cx="2160000" cy="376354"/>
          </a:xfrm>
          <a:prstGeom prst="rect">
            <a:avLst/>
          </a:prstGeom>
          <a:solidFill>
            <a:srgbClr val="40635C"/>
          </a:solidFill>
        </p:spPr>
        <p:txBody>
          <a:bodyPr wrap="square" rtlCol="0" anchor="ctr">
            <a:noAutofit/>
          </a:bodyPr>
          <a:lstStyle/>
          <a:p>
            <a:pPr algn="ctr"/>
            <a:r>
              <a:rPr lang="de-DE" sz="2000" dirty="0">
                <a:solidFill>
                  <a:schemeClr val="bg1"/>
                </a:solidFill>
                <a:latin typeface="KG LET HER GO SOLID" panose="02000506000000020004" pitchFamily="2" charset="0"/>
              </a:rPr>
              <a:t>OUTBREAK OF WAR</a:t>
            </a:r>
          </a:p>
        </p:txBody>
      </p:sp>
      <p:sp>
        <p:nvSpPr>
          <p:cNvPr id="43" name="TextBox 60">
            <a:extLst>
              <a:ext uri="{FF2B5EF4-FFF2-40B4-BE49-F238E27FC236}">
                <a16:creationId xmlns:a16="http://schemas.microsoft.com/office/drawing/2014/main" id="{9D6B7219-E698-87DB-74D2-45F3403E6186}"/>
              </a:ext>
            </a:extLst>
          </p:cNvPr>
          <p:cNvSpPr txBox="1"/>
          <p:nvPr/>
        </p:nvSpPr>
        <p:spPr>
          <a:xfrm>
            <a:off x="9927688" y="1752724"/>
            <a:ext cx="2160000" cy="400110"/>
          </a:xfrm>
          <a:prstGeom prst="rect">
            <a:avLst/>
          </a:prstGeom>
          <a:solidFill>
            <a:srgbClr val="40635C"/>
          </a:solidFill>
        </p:spPr>
        <p:txBody>
          <a:bodyPr wrap="square" rtlCol="0">
            <a:spAutoFit/>
          </a:bodyPr>
          <a:lstStyle/>
          <a:p>
            <a:pPr algn="ctr"/>
            <a:r>
              <a:rPr lang="de-DE" sz="2000" dirty="0">
                <a:solidFill>
                  <a:schemeClr val="bg1"/>
                </a:solidFill>
                <a:latin typeface="KG LET HER GO SOLID" panose="02000506000000020004" pitchFamily="2" charset="0"/>
              </a:rPr>
              <a:t>CONSEQUENCES </a:t>
            </a:r>
            <a:r>
              <a:rPr lang="de-DE" sz="1400" dirty="0" err="1">
                <a:solidFill>
                  <a:schemeClr val="bg1"/>
                </a:solidFill>
                <a:latin typeface="KG Sorry Not Sorry" panose="02000506000000020004" pitchFamily="2" charset="0"/>
              </a:rPr>
              <a:t>of</a:t>
            </a:r>
            <a:r>
              <a:rPr lang="de-DE" sz="1400" dirty="0">
                <a:solidFill>
                  <a:schemeClr val="bg1"/>
                </a:solidFill>
                <a:latin typeface="KG Sorry Not Sorry" panose="02000506000000020004" pitchFamily="2" charset="0"/>
              </a:rPr>
              <a:t> </a:t>
            </a:r>
            <a:r>
              <a:rPr lang="de-DE" sz="1400" dirty="0" err="1">
                <a:solidFill>
                  <a:schemeClr val="bg1"/>
                </a:solidFill>
                <a:latin typeface="KG Sorry Not Sorry" panose="02000506000000020004" pitchFamily="2" charset="0"/>
              </a:rPr>
              <a:t>breach</a:t>
            </a:r>
            <a:endParaRPr lang="de-DE" sz="2000" dirty="0">
              <a:solidFill>
                <a:schemeClr val="bg1"/>
              </a:solidFill>
              <a:latin typeface="KG Sorry Not Sorry" panose="02000506000000020004" pitchFamily="2" charset="0"/>
            </a:endParaRPr>
          </a:p>
        </p:txBody>
      </p:sp>
      <p:sp>
        <p:nvSpPr>
          <p:cNvPr id="45" name="TextBox 61">
            <a:extLst>
              <a:ext uri="{FF2B5EF4-FFF2-40B4-BE49-F238E27FC236}">
                <a16:creationId xmlns:a16="http://schemas.microsoft.com/office/drawing/2014/main" id="{D8BF834E-C9B3-D2DA-1A83-B35FF44CFFDD}"/>
              </a:ext>
            </a:extLst>
          </p:cNvPr>
          <p:cNvSpPr txBox="1"/>
          <p:nvPr/>
        </p:nvSpPr>
        <p:spPr>
          <a:xfrm>
            <a:off x="7021803" y="80229"/>
            <a:ext cx="2160000" cy="400110"/>
          </a:xfrm>
          <a:prstGeom prst="rect">
            <a:avLst/>
          </a:prstGeom>
          <a:solidFill>
            <a:srgbClr val="40635C"/>
          </a:solidFill>
          <a:ln>
            <a:noFill/>
          </a:ln>
        </p:spPr>
        <p:txBody>
          <a:bodyPr wrap="square" rtlCol="0">
            <a:spAutoFit/>
          </a:bodyPr>
          <a:lstStyle/>
          <a:p>
            <a:pPr algn="ctr"/>
            <a:r>
              <a:rPr lang="de-DE" sz="2000" dirty="0">
                <a:solidFill>
                  <a:schemeClr val="bg1"/>
                </a:solidFill>
                <a:latin typeface="KG LET HER GO SOLID" panose="02000506000000020004" pitchFamily="2" charset="0"/>
              </a:rPr>
              <a:t>WHO AGAINST WHOM</a:t>
            </a:r>
          </a:p>
        </p:txBody>
      </p:sp>
      <p:sp>
        <p:nvSpPr>
          <p:cNvPr id="49" name="TextBox 62">
            <a:extLst>
              <a:ext uri="{FF2B5EF4-FFF2-40B4-BE49-F238E27FC236}">
                <a16:creationId xmlns:a16="http://schemas.microsoft.com/office/drawing/2014/main" id="{6D7D025C-E584-10AE-D4AE-433B81A067C6}"/>
              </a:ext>
            </a:extLst>
          </p:cNvPr>
          <p:cNvSpPr txBox="1"/>
          <p:nvPr/>
        </p:nvSpPr>
        <p:spPr>
          <a:xfrm>
            <a:off x="9927688" y="80229"/>
            <a:ext cx="2160000" cy="400110"/>
          </a:xfrm>
          <a:prstGeom prst="rect">
            <a:avLst/>
          </a:prstGeom>
          <a:solidFill>
            <a:srgbClr val="40635C"/>
          </a:solidFill>
          <a:ln>
            <a:noFill/>
          </a:ln>
        </p:spPr>
        <p:txBody>
          <a:bodyPr wrap="square" rtlCol="0">
            <a:spAutoFit/>
          </a:bodyPr>
          <a:lstStyle/>
          <a:p>
            <a:pPr algn="ctr"/>
            <a:r>
              <a:rPr lang="de-DE" sz="2000" dirty="0">
                <a:solidFill>
                  <a:schemeClr val="bg1"/>
                </a:solidFill>
                <a:latin typeface="KG LET HER GO SOLID" panose="02000506000000020004" pitchFamily="2" charset="0"/>
              </a:rPr>
              <a:t>WORLD LEADERS</a:t>
            </a:r>
          </a:p>
        </p:txBody>
      </p:sp>
      <mc:AlternateContent xmlns:mc="http://schemas.openxmlformats.org/markup-compatibility/2006">
        <mc:Choice xmlns:pslz="http://schemas.microsoft.com/office/powerpoint/2016/slidezoom" Requires="pslz">
          <p:graphicFrame>
            <p:nvGraphicFramePr>
              <p:cNvPr id="71" name="Folienzoom 70">
                <a:extLst>
                  <a:ext uri="{FF2B5EF4-FFF2-40B4-BE49-F238E27FC236}">
                    <a16:creationId xmlns:a16="http://schemas.microsoft.com/office/drawing/2014/main" id="{30692B82-CAAE-2020-24BF-DE87EF69F639}"/>
                  </a:ext>
                </a:extLst>
              </p:cNvPr>
              <p:cNvGraphicFramePr>
                <a:graphicFrameLocks noChangeAspect="1"/>
              </p:cNvGraphicFramePr>
              <p:nvPr>
                <p:extLst>
                  <p:ext uri="{D42A27DB-BD31-4B8C-83A1-F6EECF244321}">
                    <p14:modId xmlns:p14="http://schemas.microsoft.com/office/powerpoint/2010/main" val="3946385824"/>
                  </p:ext>
                </p:extLst>
              </p:nvPr>
            </p:nvGraphicFramePr>
            <p:xfrm>
              <a:off x="1329344" y="2174334"/>
              <a:ext cx="2160000" cy="1215000"/>
            </p:xfrm>
            <a:graphic>
              <a:graphicData uri="http://schemas.microsoft.com/office/powerpoint/2016/slidezoom">
                <pslz:sldZm>
                  <pslz:sldZmObj sldId="557" cId="3586172807">
                    <pslz:zmPr id="{9E9E2F32-F3FB-4C33-B955-95F0E9A15E1B}" returnToParent="0" transitionDur="1000">
                      <p166:blipFill xmlns:p166="http://schemas.microsoft.com/office/powerpoint/2016/6/main">
                        <a:blip r:embed="rId5"/>
                        <a:stretch>
                          <a:fillRect/>
                        </a:stretch>
                      </p166:blipFill>
                      <p166:spPr xmlns:p166="http://schemas.microsoft.com/office/powerpoint/2016/6/main">
                        <a:xfrm>
                          <a:off x="0" y="0"/>
                          <a:ext cx="2160000" cy="1215000"/>
                        </a:xfrm>
                        <a:prstGeom prst="rect">
                          <a:avLst/>
                        </a:prstGeom>
                        <a:ln w="3175">
                          <a:solidFill>
                            <a:prstClr val="ltGray"/>
                          </a:solidFill>
                        </a:ln>
                      </p166:spPr>
                    </pslz:zmPr>
                  </pslz:sldZmObj>
                </pslz:sldZm>
              </a:graphicData>
            </a:graphic>
          </p:graphicFrame>
        </mc:Choice>
        <mc:Fallback>
          <p:pic>
            <p:nvPicPr>
              <p:cNvPr id="71" name="Folienzoom 70">
                <a:hlinkClick r:id="rId6" action="ppaction://hlinksldjump"/>
                <a:extLst>
                  <a:ext uri="{FF2B5EF4-FFF2-40B4-BE49-F238E27FC236}">
                    <a16:creationId xmlns:a16="http://schemas.microsoft.com/office/drawing/2014/main" id="{30692B82-CAAE-2020-24BF-DE87EF69F639}"/>
                  </a:ext>
                </a:extLst>
              </p:cNvPr>
              <p:cNvPicPr>
                <a:picLocks noGrp="1" noRot="1" noChangeAspect="1" noMove="1" noResize="1" noEditPoints="1" noAdjustHandles="1" noChangeArrowheads="1" noChangeShapeType="1"/>
              </p:cNvPicPr>
              <p:nvPr/>
            </p:nvPicPr>
            <p:blipFill>
              <a:blip r:embed="rId5"/>
              <a:stretch>
                <a:fillRect/>
              </a:stretch>
            </p:blipFill>
            <p:spPr>
              <a:xfrm>
                <a:off x="1329344" y="2174334"/>
                <a:ext cx="2160000" cy="1215000"/>
              </a:xfrm>
              <a:prstGeom prst="rect">
                <a:avLst/>
              </a:prstGeom>
              <a:ln w="3175">
                <a:solidFill>
                  <a:prstClr val="ltGray"/>
                </a:solidFill>
              </a:ln>
            </p:spPr>
          </p:pic>
        </mc:Fallback>
      </mc:AlternateContent>
      <mc:AlternateContent xmlns:mc="http://schemas.openxmlformats.org/markup-compatibility/2006">
        <mc:Choice xmlns:pslz="http://schemas.microsoft.com/office/powerpoint/2016/slidezoom" Requires="pslz">
          <p:graphicFrame>
            <p:nvGraphicFramePr>
              <p:cNvPr id="87" name="Folienzoom 86">
                <a:extLst>
                  <a:ext uri="{FF2B5EF4-FFF2-40B4-BE49-F238E27FC236}">
                    <a16:creationId xmlns:a16="http://schemas.microsoft.com/office/drawing/2014/main" id="{02977699-9ABE-678D-3624-3794EEB1DA39}"/>
                  </a:ext>
                </a:extLst>
              </p:cNvPr>
              <p:cNvGraphicFramePr>
                <a:graphicFrameLocks noChangeAspect="1"/>
              </p:cNvGraphicFramePr>
              <p:nvPr>
                <p:extLst>
                  <p:ext uri="{D42A27DB-BD31-4B8C-83A1-F6EECF244321}">
                    <p14:modId xmlns:p14="http://schemas.microsoft.com/office/powerpoint/2010/main" val="2278413483"/>
                  </p:ext>
                </p:extLst>
              </p:nvPr>
            </p:nvGraphicFramePr>
            <p:xfrm>
              <a:off x="1329344" y="5536320"/>
              <a:ext cx="2160000" cy="1215000"/>
            </p:xfrm>
            <a:graphic>
              <a:graphicData uri="http://schemas.microsoft.com/office/powerpoint/2016/slidezoom">
                <pslz:sldZm>
                  <pslz:sldZmObj sldId="732" cId="187268979">
                    <pslz:zmPr id="{C82DA5B4-1D0F-4E50-9362-44DC3A63FC65}" returnToParent="0" transitionDur="1000">
                      <p166:blipFill xmlns:p166="http://schemas.microsoft.com/office/powerpoint/2016/6/main">
                        <a:blip r:embed="rId7"/>
                        <a:stretch>
                          <a:fillRect/>
                        </a:stretch>
                      </p166:blipFill>
                      <p166:spPr xmlns:p166="http://schemas.microsoft.com/office/powerpoint/2016/6/main">
                        <a:xfrm>
                          <a:off x="0" y="0"/>
                          <a:ext cx="2160000" cy="1215000"/>
                        </a:xfrm>
                        <a:prstGeom prst="rect">
                          <a:avLst/>
                        </a:prstGeom>
                        <a:ln w="3175">
                          <a:solidFill>
                            <a:prstClr val="ltGray"/>
                          </a:solidFill>
                        </a:ln>
                      </p166:spPr>
                    </pslz:zmPr>
                  </pslz:sldZmObj>
                </pslz:sldZm>
              </a:graphicData>
            </a:graphic>
          </p:graphicFrame>
        </mc:Choice>
        <mc:Fallback>
          <p:pic>
            <p:nvPicPr>
              <p:cNvPr id="87" name="Folienzoom 86">
                <a:hlinkClick r:id="rId8" action="ppaction://hlinksldjump"/>
                <a:extLst>
                  <a:ext uri="{FF2B5EF4-FFF2-40B4-BE49-F238E27FC236}">
                    <a16:creationId xmlns:a16="http://schemas.microsoft.com/office/drawing/2014/main" id="{02977699-9ABE-678D-3624-3794EEB1DA39}"/>
                  </a:ext>
                </a:extLst>
              </p:cNvPr>
              <p:cNvPicPr>
                <a:picLocks noGrp="1" noRot="1" noChangeAspect="1" noMove="1" noResize="1" noEditPoints="1" noAdjustHandles="1" noChangeArrowheads="1" noChangeShapeType="1"/>
              </p:cNvPicPr>
              <p:nvPr/>
            </p:nvPicPr>
            <p:blipFill>
              <a:blip r:embed="rId7"/>
              <a:stretch>
                <a:fillRect/>
              </a:stretch>
            </p:blipFill>
            <p:spPr>
              <a:xfrm>
                <a:off x="1329344" y="5536320"/>
                <a:ext cx="2160000" cy="1215000"/>
              </a:xfrm>
              <a:prstGeom prst="rect">
                <a:avLst/>
              </a:prstGeom>
              <a:ln w="3175">
                <a:solidFill>
                  <a:prstClr val="ltGray"/>
                </a:solidFill>
              </a:ln>
            </p:spPr>
          </p:pic>
        </mc:Fallback>
      </mc:AlternateContent>
      <mc:AlternateContent xmlns:mc="http://schemas.openxmlformats.org/markup-compatibility/2006">
        <mc:Choice xmlns:pslz="http://schemas.microsoft.com/office/powerpoint/2016/slidezoom" Requires="pslz">
          <p:graphicFrame>
            <p:nvGraphicFramePr>
              <p:cNvPr id="93" name="Folienzoom 92">
                <a:extLst>
                  <a:ext uri="{FF2B5EF4-FFF2-40B4-BE49-F238E27FC236}">
                    <a16:creationId xmlns:a16="http://schemas.microsoft.com/office/drawing/2014/main" id="{5AE4CEF2-A345-BC64-54B9-637E03B70FEC}"/>
                  </a:ext>
                </a:extLst>
              </p:cNvPr>
              <p:cNvGraphicFramePr>
                <a:graphicFrameLocks noChangeAspect="1"/>
              </p:cNvGraphicFramePr>
              <p:nvPr>
                <p:extLst>
                  <p:ext uri="{D42A27DB-BD31-4B8C-83A1-F6EECF244321}">
                    <p14:modId xmlns:p14="http://schemas.microsoft.com/office/powerpoint/2010/main" val="100101402"/>
                  </p:ext>
                </p:extLst>
              </p:nvPr>
            </p:nvGraphicFramePr>
            <p:xfrm>
              <a:off x="9927688" y="5577229"/>
              <a:ext cx="2160000" cy="1213746"/>
            </p:xfrm>
            <a:graphic>
              <a:graphicData uri="http://schemas.microsoft.com/office/powerpoint/2016/slidezoom">
                <pslz:sldZm>
                  <pslz:sldZmObj sldId="746" cId="1363393530">
                    <pslz:zmPr id="{2C740CF1-6D0E-41D9-931A-EEF23F8CFE91}" returnToParent="0" imageType="cover" transitionDur="1000">
                      <p166:blipFill xmlns:p166="http://schemas.microsoft.com/office/powerpoint/2016/6/main">
                        <a:blip r:embed="rId9" cstate="email">
                          <a:extLst>
                            <a:ext uri="{28A0092B-C50C-407E-A947-70E740481C1C}">
                              <a14:useLocalDpi xmlns:a14="http://schemas.microsoft.com/office/drawing/2010/main"/>
                            </a:ext>
                          </a:extLst>
                        </a:blip>
                        <a:stretch>
                          <a:fillRect/>
                        </a:stretch>
                      </p166:blipFill>
                      <p166:spPr xmlns:p166="http://schemas.microsoft.com/office/powerpoint/2016/6/main">
                        <a:xfrm>
                          <a:off x="0" y="0"/>
                          <a:ext cx="2160000" cy="1213746"/>
                        </a:xfrm>
                        <a:prstGeom prst="rect">
                          <a:avLst/>
                        </a:prstGeom>
                        <a:ln w="3175">
                          <a:solidFill>
                            <a:prstClr val="ltGray"/>
                          </a:solidFill>
                        </a:ln>
                      </p166:spPr>
                    </pslz:zmPr>
                  </pslz:sldZmObj>
                </pslz:sldZm>
              </a:graphicData>
            </a:graphic>
          </p:graphicFrame>
        </mc:Choice>
        <mc:Fallback>
          <p:pic>
            <p:nvPicPr>
              <p:cNvPr id="93" name="Folienzoom 92">
                <a:hlinkClick r:id="rId10" action="ppaction://hlinksldjump"/>
                <a:extLst>
                  <a:ext uri="{FF2B5EF4-FFF2-40B4-BE49-F238E27FC236}">
                    <a16:creationId xmlns:a16="http://schemas.microsoft.com/office/drawing/2014/main" id="{5AE4CEF2-A345-BC64-54B9-637E03B70FEC}"/>
                  </a:ext>
                </a:extLst>
              </p:cNvPr>
              <p:cNvPicPr>
                <a:picLocks noGrp="1" noRot="1" noChangeAspect="1" noMove="1" noResize="1" noEditPoints="1" noAdjustHandles="1" noChangeArrowheads="1" noChangeShapeType="1"/>
              </p:cNvPicPr>
              <p:nvPr/>
            </p:nvPicPr>
            <p:blipFill>
              <a:blip r:embed="rId9" cstate="email">
                <a:extLst>
                  <a:ext uri="{28A0092B-C50C-407E-A947-70E740481C1C}">
                    <a14:useLocalDpi xmlns:a14="http://schemas.microsoft.com/office/drawing/2010/main"/>
                  </a:ext>
                </a:extLst>
              </a:blip>
              <a:stretch>
                <a:fillRect/>
              </a:stretch>
            </p:blipFill>
            <p:spPr>
              <a:xfrm>
                <a:off x="9927688" y="5577229"/>
                <a:ext cx="2160000" cy="1213746"/>
              </a:xfrm>
              <a:prstGeom prst="rect">
                <a:avLst/>
              </a:prstGeom>
              <a:ln w="3175">
                <a:solidFill>
                  <a:prstClr val="ltGray"/>
                </a:solidFill>
              </a:ln>
            </p:spPr>
          </p:pic>
        </mc:Fallback>
      </mc:AlternateContent>
      <p:pic>
        <p:nvPicPr>
          <p:cNvPr id="3" name="Grafik 2" descr="Ein Bild, das Text, Screenshot, Cartoon, Schrift enthält.&#10;&#10;Automatisch generierte Beschreibung">
            <a:extLst>
              <a:ext uri="{FF2B5EF4-FFF2-40B4-BE49-F238E27FC236}">
                <a16:creationId xmlns:a16="http://schemas.microsoft.com/office/drawing/2014/main" id="{9543505D-3166-242D-5DFF-095FC05EE406}"/>
              </a:ext>
            </a:extLst>
          </p:cNvPr>
          <p:cNvPicPr>
            <a:picLocks noChangeAspect="1"/>
          </p:cNvPicPr>
          <p:nvPr/>
        </p:nvPicPr>
        <p:blipFill>
          <a:blip r:embed="rId11" cstate="hqprint">
            <a:duotone>
              <a:prstClr val="black"/>
              <a:srgbClr val="40635C">
                <a:tint val="45000"/>
                <a:satMod val="400000"/>
              </a:srgbClr>
            </a:duotone>
            <a:extLst>
              <a:ext uri="{28A0092B-C50C-407E-A947-70E740481C1C}">
                <a14:useLocalDpi xmlns:a14="http://schemas.microsoft.com/office/drawing/2010/main" val="0"/>
              </a:ext>
            </a:extLst>
          </a:blip>
          <a:stretch>
            <a:fillRect/>
          </a:stretch>
        </p:blipFill>
        <p:spPr>
          <a:xfrm>
            <a:off x="1326035" y="496155"/>
            <a:ext cx="2163309" cy="1216800"/>
          </a:xfrm>
          <a:prstGeom prst="rect">
            <a:avLst/>
          </a:prstGeom>
          <a:solidFill>
            <a:srgbClr val="40635C"/>
          </a:solidFill>
        </p:spPr>
      </p:pic>
      <p:pic>
        <p:nvPicPr>
          <p:cNvPr id="4" name="Grafik 3">
            <a:extLst>
              <a:ext uri="{FF2B5EF4-FFF2-40B4-BE49-F238E27FC236}">
                <a16:creationId xmlns:a16="http://schemas.microsoft.com/office/drawing/2014/main" id="{488C7DEF-0F8A-3916-5E3A-1A77B6FBB637}"/>
              </a:ext>
            </a:extLst>
          </p:cNvPr>
          <p:cNvPicPr>
            <a:picLocks noChangeAspect="1"/>
          </p:cNvPicPr>
          <p:nvPr/>
        </p:nvPicPr>
        <p:blipFill>
          <a:blip r:embed="rId12" cstate="hqprint">
            <a:duotone>
              <a:prstClr val="black"/>
              <a:srgbClr val="40635C">
                <a:tint val="45000"/>
                <a:satMod val="400000"/>
              </a:srgbClr>
            </a:duotone>
            <a:extLst>
              <a:ext uri="{28A0092B-C50C-407E-A947-70E740481C1C}">
                <a14:useLocalDpi xmlns:a14="http://schemas.microsoft.com/office/drawing/2010/main" val="0"/>
              </a:ext>
            </a:extLst>
          </a:blip>
          <a:srcRect/>
          <a:stretch/>
        </p:blipFill>
        <p:spPr>
          <a:xfrm>
            <a:off x="4100394" y="496155"/>
            <a:ext cx="2163308" cy="1216800"/>
          </a:xfrm>
          <a:prstGeom prst="rect">
            <a:avLst/>
          </a:prstGeom>
          <a:solidFill>
            <a:srgbClr val="40635C"/>
          </a:solidFill>
        </p:spPr>
      </p:pic>
      <p:pic>
        <p:nvPicPr>
          <p:cNvPr id="5" name="Grafik 4">
            <a:extLst>
              <a:ext uri="{FF2B5EF4-FFF2-40B4-BE49-F238E27FC236}">
                <a16:creationId xmlns:a16="http://schemas.microsoft.com/office/drawing/2014/main" id="{8B10BC8B-4A95-D3CD-D632-EED0AC3F27F1}"/>
              </a:ext>
            </a:extLst>
          </p:cNvPr>
          <p:cNvPicPr>
            <a:picLocks noChangeAspect="1"/>
          </p:cNvPicPr>
          <p:nvPr/>
        </p:nvPicPr>
        <p:blipFill>
          <a:blip r:embed="rId13" cstate="hqprint">
            <a:duotone>
              <a:prstClr val="black"/>
              <a:srgbClr val="40635C">
                <a:tint val="45000"/>
                <a:satMod val="400000"/>
              </a:srgbClr>
            </a:duotone>
            <a:extLst>
              <a:ext uri="{28A0092B-C50C-407E-A947-70E740481C1C}">
                <a14:useLocalDpi xmlns:a14="http://schemas.microsoft.com/office/drawing/2010/main" val="0"/>
              </a:ext>
            </a:extLst>
          </a:blip>
          <a:srcRect/>
          <a:stretch/>
        </p:blipFill>
        <p:spPr>
          <a:xfrm>
            <a:off x="7021803" y="496155"/>
            <a:ext cx="2163308" cy="1216800"/>
          </a:xfrm>
          <a:prstGeom prst="rect">
            <a:avLst/>
          </a:prstGeom>
          <a:solidFill>
            <a:srgbClr val="40635C"/>
          </a:solidFill>
        </p:spPr>
      </p:pic>
      <p:pic>
        <p:nvPicPr>
          <p:cNvPr id="6" name="Grafik 5">
            <a:extLst>
              <a:ext uri="{FF2B5EF4-FFF2-40B4-BE49-F238E27FC236}">
                <a16:creationId xmlns:a16="http://schemas.microsoft.com/office/drawing/2014/main" id="{F893B8BC-0EFC-1CB0-9F96-2C8301FFEBA0}"/>
              </a:ext>
            </a:extLst>
          </p:cNvPr>
          <p:cNvPicPr>
            <a:picLocks noChangeAspect="1"/>
          </p:cNvPicPr>
          <p:nvPr/>
        </p:nvPicPr>
        <p:blipFill>
          <a:blip r:embed="rId14" cstate="hqprint">
            <a:duotone>
              <a:prstClr val="black"/>
              <a:srgbClr val="40635C">
                <a:tint val="45000"/>
                <a:satMod val="400000"/>
              </a:srgbClr>
            </a:duotone>
            <a:extLst>
              <a:ext uri="{28A0092B-C50C-407E-A947-70E740481C1C}">
                <a14:useLocalDpi xmlns:a14="http://schemas.microsoft.com/office/drawing/2010/main" val="0"/>
              </a:ext>
            </a:extLst>
          </a:blip>
          <a:srcRect/>
          <a:stretch/>
        </p:blipFill>
        <p:spPr>
          <a:xfrm>
            <a:off x="9924380" y="496155"/>
            <a:ext cx="2163308" cy="1216800"/>
          </a:xfrm>
          <a:prstGeom prst="rect">
            <a:avLst/>
          </a:prstGeom>
          <a:solidFill>
            <a:srgbClr val="40635C"/>
          </a:solidFill>
        </p:spPr>
      </p:pic>
      <p:pic>
        <p:nvPicPr>
          <p:cNvPr id="7" name="Grafik 6">
            <a:extLst>
              <a:ext uri="{FF2B5EF4-FFF2-40B4-BE49-F238E27FC236}">
                <a16:creationId xmlns:a16="http://schemas.microsoft.com/office/drawing/2014/main" id="{6646BE41-1804-FB03-4613-BC3133B9390E}"/>
              </a:ext>
            </a:extLst>
          </p:cNvPr>
          <p:cNvPicPr>
            <a:picLocks noChangeAspect="1"/>
          </p:cNvPicPr>
          <p:nvPr/>
        </p:nvPicPr>
        <p:blipFill>
          <a:blip r:embed="rId15" cstate="hqprint">
            <a:duotone>
              <a:prstClr val="black"/>
              <a:srgbClr val="40635C">
                <a:tint val="45000"/>
                <a:satMod val="400000"/>
              </a:srgbClr>
            </a:duotone>
            <a:extLst>
              <a:ext uri="{28A0092B-C50C-407E-A947-70E740481C1C}">
                <a14:useLocalDpi xmlns:a14="http://schemas.microsoft.com/office/drawing/2010/main" val="0"/>
              </a:ext>
            </a:extLst>
          </a:blip>
          <a:srcRect/>
          <a:stretch/>
        </p:blipFill>
        <p:spPr>
          <a:xfrm>
            <a:off x="1326036" y="3869441"/>
            <a:ext cx="2163308" cy="1216800"/>
          </a:xfrm>
          <a:prstGeom prst="rect">
            <a:avLst/>
          </a:prstGeom>
          <a:solidFill>
            <a:srgbClr val="40635C"/>
          </a:solidFill>
        </p:spPr>
      </p:pic>
      <p:pic>
        <p:nvPicPr>
          <p:cNvPr id="8" name="Grafik 7">
            <a:extLst>
              <a:ext uri="{FF2B5EF4-FFF2-40B4-BE49-F238E27FC236}">
                <a16:creationId xmlns:a16="http://schemas.microsoft.com/office/drawing/2014/main" id="{00019797-BF5E-F107-2DC6-DEC179040B9A}"/>
              </a:ext>
            </a:extLst>
          </p:cNvPr>
          <p:cNvPicPr>
            <a:picLocks noChangeAspect="1"/>
          </p:cNvPicPr>
          <p:nvPr/>
        </p:nvPicPr>
        <p:blipFill>
          <a:blip r:embed="rId16" cstate="hqprint">
            <a:duotone>
              <a:prstClr val="black"/>
              <a:srgbClr val="40635C">
                <a:tint val="45000"/>
                <a:satMod val="400000"/>
              </a:srgbClr>
            </a:duotone>
            <a:extLst>
              <a:ext uri="{28A0092B-C50C-407E-A947-70E740481C1C}">
                <a14:useLocalDpi xmlns:a14="http://schemas.microsoft.com/office/drawing/2010/main" val="0"/>
              </a:ext>
            </a:extLst>
          </a:blip>
          <a:srcRect/>
          <a:stretch/>
        </p:blipFill>
        <p:spPr>
          <a:xfrm>
            <a:off x="4100394" y="3869441"/>
            <a:ext cx="2163308" cy="1216800"/>
          </a:xfrm>
          <a:prstGeom prst="rect">
            <a:avLst/>
          </a:prstGeom>
          <a:solidFill>
            <a:srgbClr val="40635C"/>
          </a:solidFill>
        </p:spPr>
      </p:pic>
      <p:pic>
        <p:nvPicPr>
          <p:cNvPr id="9" name="Grafik 8">
            <a:extLst>
              <a:ext uri="{FF2B5EF4-FFF2-40B4-BE49-F238E27FC236}">
                <a16:creationId xmlns:a16="http://schemas.microsoft.com/office/drawing/2014/main" id="{3C8A186A-0DDD-7734-82A3-64315435AECE}"/>
              </a:ext>
            </a:extLst>
          </p:cNvPr>
          <p:cNvPicPr>
            <a:picLocks noChangeAspect="1"/>
          </p:cNvPicPr>
          <p:nvPr/>
        </p:nvPicPr>
        <p:blipFill>
          <a:blip r:embed="rId17" cstate="hqprint">
            <a:duotone>
              <a:prstClr val="black"/>
              <a:srgbClr val="40635C">
                <a:tint val="45000"/>
                <a:satMod val="400000"/>
              </a:srgbClr>
            </a:duotone>
            <a:extLst>
              <a:ext uri="{28A0092B-C50C-407E-A947-70E740481C1C}">
                <a14:useLocalDpi xmlns:a14="http://schemas.microsoft.com/office/drawing/2010/main" val="0"/>
              </a:ext>
            </a:extLst>
          </a:blip>
          <a:srcRect/>
          <a:stretch/>
        </p:blipFill>
        <p:spPr>
          <a:xfrm>
            <a:off x="7021803" y="3869441"/>
            <a:ext cx="2163308" cy="1216800"/>
          </a:xfrm>
          <a:prstGeom prst="rect">
            <a:avLst/>
          </a:prstGeom>
          <a:solidFill>
            <a:srgbClr val="40635C"/>
          </a:solidFill>
        </p:spPr>
      </p:pic>
      <p:pic>
        <p:nvPicPr>
          <p:cNvPr id="10" name="Grafik 9">
            <a:extLst>
              <a:ext uri="{FF2B5EF4-FFF2-40B4-BE49-F238E27FC236}">
                <a16:creationId xmlns:a16="http://schemas.microsoft.com/office/drawing/2014/main" id="{21224558-3266-7CF2-526F-72EB6B05E6B4}"/>
              </a:ext>
            </a:extLst>
          </p:cNvPr>
          <p:cNvPicPr>
            <a:picLocks noChangeAspect="1"/>
          </p:cNvPicPr>
          <p:nvPr/>
        </p:nvPicPr>
        <p:blipFill>
          <a:blip r:embed="rId18" cstate="hqprint">
            <a:duotone>
              <a:prstClr val="black"/>
              <a:srgbClr val="40635C">
                <a:tint val="45000"/>
                <a:satMod val="400000"/>
              </a:srgbClr>
            </a:duotone>
            <a:extLst>
              <a:ext uri="{28A0092B-C50C-407E-A947-70E740481C1C}">
                <a14:useLocalDpi xmlns:a14="http://schemas.microsoft.com/office/drawing/2010/main" val="0"/>
              </a:ext>
            </a:extLst>
          </a:blip>
          <a:srcRect/>
          <a:stretch/>
        </p:blipFill>
        <p:spPr>
          <a:xfrm>
            <a:off x="9924380" y="3869441"/>
            <a:ext cx="2163308" cy="1216800"/>
          </a:xfrm>
          <a:prstGeom prst="rect">
            <a:avLst/>
          </a:prstGeom>
          <a:solidFill>
            <a:srgbClr val="40635C"/>
          </a:solidFill>
        </p:spPr>
      </p:pic>
      <p:pic>
        <p:nvPicPr>
          <p:cNvPr id="11" name="Grafik 10">
            <a:extLst>
              <a:ext uri="{FF2B5EF4-FFF2-40B4-BE49-F238E27FC236}">
                <a16:creationId xmlns:a16="http://schemas.microsoft.com/office/drawing/2014/main" id="{92F1D63A-7002-7824-7F66-91B914EBCFB0}"/>
              </a:ext>
            </a:extLst>
          </p:cNvPr>
          <p:cNvPicPr>
            <a:picLocks noChangeAspect="1"/>
          </p:cNvPicPr>
          <p:nvPr/>
        </p:nvPicPr>
        <p:blipFill>
          <a:blip r:embed="rId19" cstate="hqprint">
            <a:duotone>
              <a:prstClr val="black"/>
              <a:srgbClr val="40635C">
                <a:tint val="45000"/>
                <a:satMod val="400000"/>
              </a:srgbClr>
            </a:duotone>
            <a:extLst>
              <a:ext uri="{28A0092B-C50C-407E-A947-70E740481C1C}">
                <a14:useLocalDpi xmlns:a14="http://schemas.microsoft.com/office/drawing/2010/main" val="0"/>
              </a:ext>
            </a:extLst>
          </a:blip>
          <a:srcRect/>
          <a:stretch/>
        </p:blipFill>
        <p:spPr>
          <a:xfrm>
            <a:off x="4100394" y="2181608"/>
            <a:ext cx="2163308" cy="1216800"/>
          </a:xfrm>
          <a:prstGeom prst="rect">
            <a:avLst/>
          </a:prstGeom>
          <a:solidFill>
            <a:srgbClr val="40635C"/>
          </a:solidFill>
        </p:spPr>
      </p:pic>
      <p:pic>
        <p:nvPicPr>
          <p:cNvPr id="12" name="Grafik 11">
            <a:extLst>
              <a:ext uri="{FF2B5EF4-FFF2-40B4-BE49-F238E27FC236}">
                <a16:creationId xmlns:a16="http://schemas.microsoft.com/office/drawing/2014/main" id="{EF71678E-B78A-1BBA-4FAD-CCD1A200D13B}"/>
              </a:ext>
            </a:extLst>
          </p:cNvPr>
          <p:cNvPicPr>
            <a:picLocks noChangeAspect="1"/>
          </p:cNvPicPr>
          <p:nvPr/>
        </p:nvPicPr>
        <p:blipFill>
          <a:blip r:embed="rId20" cstate="hqprint">
            <a:duotone>
              <a:prstClr val="black"/>
              <a:srgbClr val="40635C">
                <a:tint val="45000"/>
                <a:satMod val="400000"/>
              </a:srgbClr>
            </a:duotone>
            <a:extLst>
              <a:ext uri="{28A0092B-C50C-407E-A947-70E740481C1C}">
                <a14:useLocalDpi xmlns:a14="http://schemas.microsoft.com/office/drawing/2010/main" val="0"/>
              </a:ext>
            </a:extLst>
          </a:blip>
          <a:srcRect/>
          <a:stretch/>
        </p:blipFill>
        <p:spPr>
          <a:xfrm>
            <a:off x="7021803" y="2181608"/>
            <a:ext cx="2163308" cy="1216800"/>
          </a:xfrm>
          <a:prstGeom prst="rect">
            <a:avLst/>
          </a:prstGeom>
          <a:solidFill>
            <a:srgbClr val="40635C"/>
          </a:solidFill>
        </p:spPr>
      </p:pic>
      <p:pic>
        <p:nvPicPr>
          <p:cNvPr id="13" name="Grafik 12">
            <a:extLst>
              <a:ext uri="{FF2B5EF4-FFF2-40B4-BE49-F238E27FC236}">
                <a16:creationId xmlns:a16="http://schemas.microsoft.com/office/drawing/2014/main" id="{05909265-CA82-5275-68BA-085F9445C369}"/>
              </a:ext>
            </a:extLst>
          </p:cNvPr>
          <p:cNvPicPr>
            <a:picLocks noChangeAspect="1"/>
          </p:cNvPicPr>
          <p:nvPr/>
        </p:nvPicPr>
        <p:blipFill>
          <a:blip r:embed="rId21" cstate="hqprint">
            <a:duotone>
              <a:prstClr val="black"/>
              <a:srgbClr val="40635C">
                <a:tint val="45000"/>
                <a:satMod val="400000"/>
              </a:srgbClr>
            </a:duotone>
            <a:extLst>
              <a:ext uri="{28A0092B-C50C-407E-A947-70E740481C1C}">
                <a14:useLocalDpi xmlns:a14="http://schemas.microsoft.com/office/drawing/2010/main" val="0"/>
              </a:ext>
            </a:extLst>
          </a:blip>
          <a:srcRect/>
          <a:stretch/>
        </p:blipFill>
        <p:spPr>
          <a:xfrm>
            <a:off x="9924380" y="2181608"/>
            <a:ext cx="2163308" cy="1216800"/>
          </a:xfrm>
          <a:prstGeom prst="rect">
            <a:avLst/>
          </a:prstGeom>
          <a:solidFill>
            <a:srgbClr val="40635C"/>
          </a:solidFill>
        </p:spPr>
      </p:pic>
      <p:pic>
        <p:nvPicPr>
          <p:cNvPr id="14" name="Grafik 13">
            <a:extLst>
              <a:ext uri="{FF2B5EF4-FFF2-40B4-BE49-F238E27FC236}">
                <a16:creationId xmlns:a16="http://schemas.microsoft.com/office/drawing/2014/main" id="{412BC872-872B-A47A-4375-1134CDD736E6}"/>
              </a:ext>
            </a:extLst>
          </p:cNvPr>
          <p:cNvPicPr>
            <a:picLocks noChangeAspect="1"/>
          </p:cNvPicPr>
          <p:nvPr/>
        </p:nvPicPr>
        <p:blipFill>
          <a:blip r:embed="rId22" cstate="hqprint">
            <a:duotone>
              <a:prstClr val="black"/>
              <a:srgbClr val="40635C">
                <a:tint val="45000"/>
                <a:satMod val="400000"/>
              </a:srgbClr>
            </a:duotone>
            <a:extLst>
              <a:ext uri="{28A0092B-C50C-407E-A947-70E740481C1C}">
                <a14:useLocalDpi xmlns:a14="http://schemas.microsoft.com/office/drawing/2010/main" val="0"/>
              </a:ext>
            </a:extLst>
          </a:blip>
          <a:srcRect/>
          <a:stretch/>
        </p:blipFill>
        <p:spPr>
          <a:xfrm>
            <a:off x="4100394" y="5557274"/>
            <a:ext cx="2163308" cy="1216800"/>
          </a:xfrm>
          <a:prstGeom prst="rect">
            <a:avLst/>
          </a:prstGeom>
          <a:solidFill>
            <a:srgbClr val="40635C"/>
          </a:solidFill>
        </p:spPr>
      </p:pic>
      <p:pic>
        <p:nvPicPr>
          <p:cNvPr id="15" name="Grafik 14">
            <a:extLst>
              <a:ext uri="{FF2B5EF4-FFF2-40B4-BE49-F238E27FC236}">
                <a16:creationId xmlns:a16="http://schemas.microsoft.com/office/drawing/2014/main" id="{73E2CCA2-C6B7-951A-C7BC-FB5221FC65A4}"/>
              </a:ext>
            </a:extLst>
          </p:cNvPr>
          <p:cNvPicPr>
            <a:picLocks noChangeAspect="1"/>
          </p:cNvPicPr>
          <p:nvPr/>
        </p:nvPicPr>
        <p:blipFill>
          <a:blip r:embed="rId23" cstate="hqprint">
            <a:duotone>
              <a:prstClr val="black"/>
              <a:srgbClr val="40635C">
                <a:tint val="45000"/>
                <a:satMod val="400000"/>
              </a:srgbClr>
            </a:duotone>
            <a:extLst>
              <a:ext uri="{28A0092B-C50C-407E-A947-70E740481C1C}">
                <a14:useLocalDpi xmlns:a14="http://schemas.microsoft.com/office/drawing/2010/main" val="0"/>
              </a:ext>
            </a:extLst>
          </a:blip>
          <a:srcRect/>
          <a:stretch/>
        </p:blipFill>
        <p:spPr>
          <a:xfrm>
            <a:off x="7021803" y="5557274"/>
            <a:ext cx="2163308" cy="1216800"/>
          </a:xfrm>
          <a:prstGeom prst="rect">
            <a:avLst/>
          </a:prstGeom>
          <a:solidFill>
            <a:srgbClr val="40635C"/>
          </a:solidFill>
        </p:spPr>
      </p:pic>
    </p:spTree>
    <p:extLst>
      <p:ext uri="{BB962C8B-B14F-4D97-AF65-F5344CB8AC3E}">
        <p14:creationId xmlns:p14="http://schemas.microsoft.com/office/powerpoint/2010/main" val="25333388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1" name="Rechteck 22">
            <a:extLst>
              <a:ext uri="{FF2B5EF4-FFF2-40B4-BE49-F238E27FC236}">
                <a16:creationId xmlns:a16="http://schemas.microsoft.com/office/drawing/2014/main" id="{F1E71862-0477-431F-AEC4-001D9415951B}"/>
              </a:ext>
            </a:extLst>
          </p:cNvPr>
          <p:cNvSpPr/>
          <p:nvPr/>
        </p:nvSpPr>
        <p:spPr>
          <a:xfrm>
            <a:off x="91440" y="-360264"/>
            <a:ext cx="12313920" cy="2143344"/>
          </a:xfrm>
          <a:prstGeom prst="rect">
            <a:avLst/>
          </a:prstGeom>
          <a:noFill/>
          <a:ln w="38100">
            <a:noFill/>
          </a:ln>
        </p:spPr>
        <p:txBody>
          <a:bodyPr wrap="square">
            <a:spAutoFit/>
          </a:bodyPr>
          <a:lstStyle/>
          <a:p>
            <a:pPr>
              <a:lnSpc>
                <a:spcPct val="105000"/>
              </a:lnSpc>
            </a:pPr>
            <a:r>
              <a:rPr lang="de-DE" sz="13800" dirty="0" err="1">
                <a:solidFill>
                  <a:schemeClr val="bg1"/>
                </a:solidFill>
                <a:latin typeface="FashionVictim" pitchFamily="2" charset="0"/>
              </a:rPr>
              <a:t>Causes</a:t>
            </a:r>
            <a:r>
              <a:rPr lang="de-DE" sz="13800" dirty="0">
                <a:solidFill>
                  <a:schemeClr val="bg1"/>
                </a:solidFill>
                <a:latin typeface="FashionVictim" pitchFamily="2" charset="0"/>
              </a:rPr>
              <a:t> </a:t>
            </a:r>
            <a:r>
              <a:rPr lang="de-DE" sz="13800" dirty="0" err="1">
                <a:solidFill>
                  <a:schemeClr val="bg1"/>
                </a:solidFill>
                <a:latin typeface="FashionVictim" pitchFamily="2" charset="0"/>
              </a:rPr>
              <a:t>Of</a:t>
            </a:r>
            <a:r>
              <a:rPr lang="de-DE" sz="13800" dirty="0">
                <a:solidFill>
                  <a:schemeClr val="bg1"/>
                </a:solidFill>
                <a:latin typeface="FashionVictim" pitchFamily="2" charset="0"/>
              </a:rPr>
              <a:t> WWII</a:t>
            </a:r>
          </a:p>
        </p:txBody>
      </p:sp>
      <mc:AlternateContent xmlns:mc="http://schemas.openxmlformats.org/markup-compatibility/2006" xmlns:pslz="http://schemas.microsoft.com/office/powerpoint/2016/slidezoom">
        <mc:Choice Requires="pslz">
          <p:graphicFrame>
            <p:nvGraphicFramePr>
              <p:cNvPr id="6" name="Folienzoom 5">
                <a:extLst>
                  <a:ext uri="{FF2B5EF4-FFF2-40B4-BE49-F238E27FC236}">
                    <a16:creationId xmlns:a16="http://schemas.microsoft.com/office/drawing/2014/main" id="{1177B0E3-E40E-C31E-6BE2-13320B627AD5}"/>
                  </a:ext>
                </a:extLst>
              </p:cNvPr>
              <p:cNvGraphicFramePr>
                <a:graphicFrameLocks noChangeAspect="1"/>
              </p:cNvGraphicFramePr>
              <p:nvPr>
                <p:extLst>
                  <p:ext uri="{D42A27DB-BD31-4B8C-83A1-F6EECF244321}">
                    <p14:modId xmlns:p14="http://schemas.microsoft.com/office/powerpoint/2010/main" val="478784205"/>
                  </p:ext>
                </p:extLst>
              </p:nvPr>
            </p:nvGraphicFramePr>
            <p:xfrm>
              <a:off x="992160" y="1950720"/>
              <a:ext cx="3240000" cy="1822500"/>
            </p:xfrm>
            <a:graphic>
              <a:graphicData uri="http://schemas.microsoft.com/office/powerpoint/2016/slidezoom">
                <pslz:sldZm>
                  <pslz:sldZmObj sldId="609" cId="4133998825">
                    <pslz:zmPr id="{B7CF9516-2E45-4C16-962E-29835E9003F3}">
                      <p166:blipFill xmlns:p166="http://schemas.microsoft.com/office/powerpoint/2016/6/main">
                        <a:blip r:embed="rId2"/>
                        <a:stretch>
                          <a:fillRect/>
                        </a:stretch>
                      </p166:blipFill>
                      <p166:spPr xmlns:p166="http://schemas.microsoft.com/office/powerpoint/2016/6/main">
                        <a:xfrm>
                          <a:off x="0" y="0"/>
                          <a:ext cx="3240000" cy="1822500"/>
                        </a:xfrm>
                        <a:prstGeom prst="rect">
                          <a:avLst/>
                        </a:prstGeom>
                        <a:ln w="3175">
                          <a:solidFill>
                            <a:prstClr val="ltGray"/>
                          </a:solidFill>
                        </a:ln>
                      </p166:spPr>
                    </pslz:zmPr>
                  </pslz:sldZmObj>
                </pslz:sldZm>
              </a:graphicData>
            </a:graphic>
          </p:graphicFrame>
        </mc:Choice>
        <mc:Fallback xmlns="">
          <p:pic>
            <p:nvPicPr>
              <p:cNvPr id="6" name="Folienzoom 5">
                <a:hlinkClick r:id="rId3" action="ppaction://hlinksldjump"/>
                <a:extLst>
                  <a:ext uri="{FF2B5EF4-FFF2-40B4-BE49-F238E27FC236}">
                    <a16:creationId xmlns:a16="http://schemas.microsoft.com/office/drawing/2014/main" id="{1177B0E3-E40E-C31E-6BE2-13320B627AD5}"/>
                  </a:ext>
                </a:extLst>
              </p:cNvPr>
              <p:cNvPicPr>
                <a:picLocks noGrp="1" noRot="1" noChangeAspect="1" noMove="1" noResize="1" noEditPoints="1" noAdjustHandles="1" noChangeArrowheads="1" noChangeShapeType="1"/>
              </p:cNvPicPr>
              <p:nvPr/>
            </p:nvPicPr>
            <p:blipFill>
              <a:blip r:embed="rId4"/>
              <a:stretch>
                <a:fillRect/>
              </a:stretch>
            </p:blipFill>
            <p:spPr>
              <a:xfrm>
                <a:off x="992160" y="1950720"/>
                <a:ext cx="3240000" cy="1822500"/>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2" name="Folienzoom 11">
                <a:extLst>
                  <a:ext uri="{FF2B5EF4-FFF2-40B4-BE49-F238E27FC236}">
                    <a16:creationId xmlns:a16="http://schemas.microsoft.com/office/drawing/2014/main" id="{F3EF71CF-9CA5-C87C-99B4-35D8F7103068}"/>
                  </a:ext>
                </a:extLst>
              </p:cNvPr>
              <p:cNvGraphicFramePr>
                <a:graphicFrameLocks noChangeAspect="1"/>
              </p:cNvGraphicFramePr>
              <p:nvPr>
                <p:extLst>
                  <p:ext uri="{D42A27DB-BD31-4B8C-83A1-F6EECF244321}">
                    <p14:modId xmlns:p14="http://schemas.microsoft.com/office/powerpoint/2010/main" val="3267814118"/>
                  </p:ext>
                </p:extLst>
              </p:nvPr>
            </p:nvGraphicFramePr>
            <p:xfrm>
              <a:off x="4495200" y="1972184"/>
              <a:ext cx="3240000" cy="1822500"/>
            </p:xfrm>
            <a:graphic>
              <a:graphicData uri="http://schemas.microsoft.com/office/powerpoint/2016/slidezoom">
                <pslz:sldZm>
                  <pslz:sldZmObj sldId="643" cId="2543885978">
                    <pslz:zmPr id="{1F8C32C1-7FF0-4ED7-AC2B-DF91C219B2FD}">
                      <p166:blipFill xmlns:p166="http://schemas.microsoft.com/office/powerpoint/2016/6/main">
                        <a:blip r:embed="rId5"/>
                        <a:stretch>
                          <a:fillRect/>
                        </a:stretch>
                      </p166:blipFill>
                      <p166:spPr xmlns:p166="http://schemas.microsoft.com/office/powerpoint/2016/6/main">
                        <a:xfrm>
                          <a:off x="0" y="0"/>
                          <a:ext cx="3240000" cy="1822500"/>
                        </a:xfrm>
                        <a:prstGeom prst="rect">
                          <a:avLst/>
                        </a:prstGeom>
                        <a:ln w="3175">
                          <a:solidFill>
                            <a:prstClr val="ltGray"/>
                          </a:solidFill>
                        </a:ln>
                      </p166:spPr>
                    </pslz:zmPr>
                  </pslz:sldZmObj>
                </pslz:sldZm>
              </a:graphicData>
            </a:graphic>
          </p:graphicFrame>
        </mc:Choice>
        <mc:Fallback xmlns="">
          <p:pic>
            <p:nvPicPr>
              <p:cNvPr id="12" name="Folienzoom 11">
                <a:hlinkClick r:id="rId6" action="ppaction://hlinksldjump"/>
                <a:extLst>
                  <a:ext uri="{FF2B5EF4-FFF2-40B4-BE49-F238E27FC236}">
                    <a16:creationId xmlns:a16="http://schemas.microsoft.com/office/drawing/2014/main" id="{F3EF71CF-9CA5-C87C-99B4-35D8F7103068}"/>
                  </a:ext>
                </a:extLst>
              </p:cNvPr>
              <p:cNvPicPr>
                <a:picLocks noGrp="1" noRot="1" noChangeAspect="1" noMove="1" noResize="1" noEditPoints="1" noAdjustHandles="1" noChangeArrowheads="1" noChangeShapeType="1"/>
              </p:cNvPicPr>
              <p:nvPr/>
            </p:nvPicPr>
            <p:blipFill>
              <a:blip r:embed="rId7"/>
              <a:stretch>
                <a:fillRect/>
              </a:stretch>
            </p:blipFill>
            <p:spPr>
              <a:xfrm>
                <a:off x="4495200" y="1972184"/>
                <a:ext cx="3240000" cy="1822500"/>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8" name="Folienzoom 17">
                <a:extLst>
                  <a:ext uri="{FF2B5EF4-FFF2-40B4-BE49-F238E27FC236}">
                    <a16:creationId xmlns:a16="http://schemas.microsoft.com/office/drawing/2014/main" id="{8C3CBF48-2862-A30A-5F45-B123A6E49E71}"/>
                  </a:ext>
                </a:extLst>
              </p:cNvPr>
              <p:cNvGraphicFramePr>
                <a:graphicFrameLocks noChangeAspect="1"/>
              </p:cNvGraphicFramePr>
              <p:nvPr>
                <p:extLst>
                  <p:ext uri="{D42A27DB-BD31-4B8C-83A1-F6EECF244321}">
                    <p14:modId xmlns:p14="http://schemas.microsoft.com/office/powerpoint/2010/main" val="1016349399"/>
                  </p:ext>
                </p:extLst>
              </p:nvPr>
            </p:nvGraphicFramePr>
            <p:xfrm>
              <a:off x="7936101" y="1972184"/>
              <a:ext cx="3240000" cy="1822500"/>
            </p:xfrm>
            <a:graphic>
              <a:graphicData uri="http://schemas.microsoft.com/office/powerpoint/2016/slidezoom">
                <pslz:sldZm>
                  <pslz:sldZmObj sldId="644" cId="361971181">
                    <pslz:zmPr id="{2C9A2564-C48F-4559-963C-7C25B5F282EA}">
                      <p166:blipFill xmlns:p166="http://schemas.microsoft.com/office/powerpoint/2016/6/main">
                        <a:blip r:embed="rId8"/>
                        <a:stretch>
                          <a:fillRect/>
                        </a:stretch>
                      </p166:blipFill>
                      <p166:spPr xmlns:p166="http://schemas.microsoft.com/office/powerpoint/2016/6/main">
                        <a:xfrm>
                          <a:off x="0" y="0"/>
                          <a:ext cx="3240000" cy="1822500"/>
                        </a:xfrm>
                        <a:prstGeom prst="rect">
                          <a:avLst/>
                        </a:prstGeom>
                        <a:ln w="3175">
                          <a:solidFill>
                            <a:prstClr val="ltGray"/>
                          </a:solidFill>
                        </a:ln>
                      </p166:spPr>
                    </pslz:zmPr>
                  </pslz:sldZmObj>
                </pslz:sldZm>
              </a:graphicData>
            </a:graphic>
          </p:graphicFrame>
        </mc:Choice>
        <mc:Fallback xmlns="">
          <p:pic>
            <p:nvPicPr>
              <p:cNvPr id="18" name="Folienzoom 17">
                <a:hlinkClick r:id="rId9" action="ppaction://hlinksldjump"/>
                <a:extLst>
                  <a:ext uri="{FF2B5EF4-FFF2-40B4-BE49-F238E27FC236}">
                    <a16:creationId xmlns:a16="http://schemas.microsoft.com/office/drawing/2014/main" id="{8C3CBF48-2862-A30A-5F45-B123A6E49E71}"/>
                  </a:ext>
                </a:extLst>
              </p:cNvPr>
              <p:cNvPicPr>
                <a:picLocks noGrp="1" noRot="1" noChangeAspect="1" noMove="1" noResize="1" noEditPoints="1" noAdjustHandles="1" noChangeArrowheads="1" noChangeShapeType="1"/>
              </p:cNvPicPr>
              <p:nvPr/>
            </p:nvPicPr>
            <p:blipFill>
              <a:blip r:embed="rId10"/>
              <a:stretch>
                <a:fillRect/>
              </a:stretch>
            </p:blipFill>
            <p:spPr>
              <a:xfrm>
                <a:off x="7936101" y="1972184"/>
                <a:ext cx="3240000" cy="1822500"/>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24" name="Folienzoom 23">
                <a:extLst>
                  <a:ext uri="{FF2B5EF4-FFF2-40B4-BE49-F238E27FC236}">
                    <a16:creationId xmlns:a16="http://schemas.microsoft.com/office/drawing/2014/main" id="{5C6855C2-6211-59F6-4B1B-2B8AAAC8E269}"/>
                  </a:ext>
                </a:extLst>
              </p:cNvPr>
              <p:cNvGraphicFramePr>
                <a:graphicFrameLocks noChangeAspect="1"/>
              </p:cNvGraphicFramePr>
              <p:nvPr>
                <p:extLst>
                  <p:ext uri="{D42A27DB-BD31-4B8C-83A1-F6EECF244321}">
                    <p14:modId xmlns:p14="http://schemas.microsoft.com/office/powerpoint/2010/main" val="3448532049"/>
                  </p:ext>
                </p:extLst>
              </p:nvPr>
            </p:nvGraphicFramePr>
            <p:xfrm>
              <a:off x="7936101" y="4377030"/>
              <a:ext cx="3240000" cy="1822500"/>
            </p:xfrm>
            <a:graphic>
              <a:graphicData uri="http://schemas.microsoft.com/office/powerpoint/2016/slidezoom">
                <pslz:sldZm>
                  <pslz:sldZmObj sldId="647" cId="1866994597">
                    <pslz:zmPr id="{7F41813B-0DA2-4DBF-ADE1-4EDAD9B206A4}">
                      <p166:blipFill xmlns:p166="http://schemas.microsoft.com/office/powerpoint/2016/6/main">
                        <a:blip r:embed="rId11"/>
                        <a:stretch>
                          <a:fillRect/>
                        </a:stretch>
                      </p166:blipFill>
                      <p166:spPr xmlns:p166="http://schemas.microsoft.com/office/powerpoint/2016/6/main">
                        <a:xfrm>
                          <a:off x="0" y="0"/>
                          <a:ext cx="3240000" cy="1822500"/>
                        </a:xfrm>
                        <a:prstGeom prst="rect">
                          <a:avLst/>
                        </a:prstGeom>
                        <a:ln w="3175">
                          <a:solidFill>
                            <a:prstClr val="ltGray"/>
                          </a:solidFill>
                        </a:ln>
                      </p166:spPr>
                    </pslz:zmPr>
                  </pslz:sldZmObj>
                </pslz:sldZm>
              </a:graphicData>
            </a:graphic>
          </p:graphicFrame>
        </mc:Choice>
        <mc:Fallback xmlns="">
          <p:pic>
            <p:nvPicPr>
              <p:cNvPr id="24" name="Folienzoom 23">
                <a:hlinkClick r:id="rId12" action="ppaction://hlinksldjump"/>
                <a:extLst>
                  <a:ext uri="{FF2B5EF4-FFF2-40B4-BE49-F238E27FC236}">
                    <a16:creationId xmlns:a16="http://schemas.microsoft.com/office/drawing/2014/main" id="{5C6855C2-6211-59F6-4B1B-2B8AAAC8E269}"/>
                  </a:ext>
                </a:extLst>
              </p:cNvPr>
              <p:cNvPicPr>
                <a:picLocks noGrp="1" noRot="1" noChangeAspect="1" noMove="1" noResize="1" noEditPoints="1" noAdjustHandles="1" noChangeArrowheads="1" noChangeShapeType="1"/>
              </p:cNvPicPr>
              <p:nvPr/>
            </p:nvPicPr>
            <p:blipFill>
              <a:blip r:embed="rId13"/>
              <a:stretch>
                <a:fillRect/>
              </a:stretch>
            </p:blipFill>
            <p:spPr>
              <a:xfrm>
                <a:off x="7936101" y="4377030"/>
                <a:ext cx="3240000" cy="1822500"/>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27" name="Folienzoom 26">
                <a:extLst>
                  <a:ext uri="{FF2B5EF4-FFF2-40B4-BE49-F238E27FC236}">
                    <a16:creationId xmlns:a16="http://schemas.microsoft.com/office/drawing/2014/main" id="{D1511B2D-4D25-E6F5-B88B-94855F710B13}"/>
                  </a:ext>
                </a:extLst>
              </p:cNvPr>
              <p:cNvGraphicFramePr>
                <a:graphicFrameLocks noChangeAspect="1"/>
              </p:cNvGraphicFramePr>
              <p:nvPr>
                <p:extLst>
                  <p:ext uri="{D42A27DB-BD31-4B8C-83A1-F6EECF244321}">
                    <p14:modId xmlns:p14="http://schemas.microsoft.com/office/powerpoint/2010/main" val="1808567499"/>
                  </p:ext>
                </p:extLst>
              </p:nvPr>
            </p:nvGraphicFramePr>
            <p:xfrm>
              <a:off x="992160" y="4377030"/>
              <a:ext cx="3240000" cy="1822500"/>
            </p:xfrm>
            <a:graphic>
              <a:graphicData uri="http://schemas.microsoft.com/office/powerpoint/2016/slidezoom">
                <pslz:sldZm>
                  <pslz:sldZmObj sldId="645" cId="4238073536">
                    <pslz:zmPr id="{14C5F716-1F13-4BDC-A86A-AF700BD69593}">
                      <p166:blipFill xmlns:p166="http://schemas.microsoft.com/office/powerpoint/2016/6/main">
                        <a:blip r:embed="rId14"/>
                        <a:stretch>
                          <a:fillRect/>
                        </a:stretch>
                      </p166:blipFill>
                      <p166:spPr xmlns:p166="http://schemas.microsoft.com/office/powerpoint/2016/6/main">
                        <a:xfrm>
                          <a:off x="0" y="0"/>
                          <a:ext cx="3240000" cy="1822500"/>
                        </a:xfrm>
                        <a:prstGeom prst="rect">
                          <a:avLst/>
                        </a:prstGeom>
                      </p166:spPr>
                    </pslz:zmPr>
                  </pslz:sldZmObj>
                </pslz:sldZm>
              </a:graphicData>
            </a:graphic>
          </p:graphicFrame>
        </mc:Choice>
        <mc:Fallback xmlns="">
          <p:pic>
            <p:nvPicPr>
              <p:cNvPr id="27" name="Folienzoom 26">
                <a:hlinkClick r:id="rId15" action="ppaction://hlinksldjump"/>
                <a:extLst>
                  <a:ext uri="{FF2B5EF4-FFF2-40B4-BE49-F238E27FC236}">
                    <a16:creationId xmlns:a16="http://schemas.microsoft.com/office/drawing/2014/main" id="{D1511B2D-4D25-E6F5-B88B-94855F710B13}"/>
                  </a:ext>
                </a:extLst>
              </p:cNvPr>
              <p:cNvPicPr>
                <a:picLocks noGrp="1" noRot="1" noChangeAspect="1" noMove="1" noResize="1" noEditPoints="1" noAdjustHandles="1" noChangeArrowheads="1" noChangeShapeType="1"/>
              </p:cNvPicPr>
              <p:nvPr/>
            </p:nvPicPr>
            <p:blipFill>
              <a:blip r:embed="rId16"/>
              <a:stretch>
                <a:fillRect/>
              </a:stretch>
            </p:blipFill>
            <p:spPr>
              <a:xfrm>
                <a:off x="992160" y="4377030"/>
                <a:ext cx="3240000" cy="1822500"/>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30" name="Folienzoom 29">
                <a:extLst>
                  <a:ext uri="{FF2B5EF4-FFF2-40B4-BE49-F238E27FC236}">
                    <a16:creationId xmlns:a16="http://schemas.microsoft.com/office/drawing/2014/main" id="{34AB7E93-BFE0-2A71-080D-5B0AFCB246C3}"/>
                  </a:ext>
                </a:extLst>
              </p:cNvPr>
              <p:cNvGraphicFramePr>
                <a:graphicFrameLocks noChangeAspect="1"/>
              </p:cNvGraphicFramePr>
              <p:nvPr>
                <p:extLst>
                  <p:ext uri="{D42A27DB-BD31-4B8C-83A1-F6EECF244321}">
                    <p14:modId xmlns:p14="http://schemas.microsoft.com/office/powerpoint/2010/main" val="3999108027"/>
                  </p:ext>
                </p:extLst>
              </p:nvPr>
            </p:nvGraphicFramePr>
            <p:xfrm>
              <a:off x="4464131" y="4377030"/>
              <a:ext cx="3240000" cy="1822500"/>
            </p:xfrm>
            <a:graphic>
              <a:graphicData uri="http://schemas.microsoft.com/office/powerpoint/2016/slidezoom">
                <pslz:sldZm>
                  <pslz:sldZmObj sldId="646" cId="1413264491">
                    <pslz:zmPr id="{4F004F62-5E16-4B4B-BE50-72319B018E36}">
                      <p166:blipFill xmlns:p166="http://schemas.microsoft.com/office/powerpoint/2016/6/main">
                        <a:blip r:embed="rId17"/>
                        <a:stretch>
                          <a:fillRect/>
                        </a:stretch>
                      </p166:blipFill>
                      <p166:spPr xmlns:p166="http://schemas.microsoft.com/office/powerpoint/2016/6/main">
                        <a:xfrm>
                          <a:off x="0" y="0"/>
                          <a:ext cx="3240000" cy="1822500"/>
                        </a:xfrm>
                        <a:prstGeom prst="rect">
                          <a:avLst/>
                        </a:prstGeom>
                        <a:ln w="3175">
                          <a:solidFill>
                            <a:prstClr val="ltGray"/>
                          </a:solidFill>
                        </a:ln>
                      </p166:spPr>
                    </pslz:zmPr>
                  </pslz:sldZmObj>
                </pslz:sldZm>
              </a:graphicData>
            </a:graphic>
          </p:graphicFrame>
        </mc:Choice>
        <mc:Fallback xmlns="">
          <p:pic>
            <p:nvPicPr>
              <p:cNvPr id="30" name="Folienzoom 29">
                <a:hlinkClick r:id="rId18" action="ppaction://hlinksldjump"/>
                <a:extLst>
                  <a:ext uri="{FF2B5EF4-FFF2-40B4-BE49-F238E27FC236}">
                    <a16:creationId xmlns:a16="http://schemas.microsoft.com/office/drawing/2014/main" id="{34AB7E93-BFE0-2A71-080D-5B0AFCB246C3}"/>
                  </a:ext>
                </a:extLst>
              </p:cNvPr>
              <p:cNvPicPr>
                <a:picLocks noGrp="1" noRot="1" noChangeAspect="1" noMove="1" noResize="1" noEditPoints="1" noAdjustHandles="1" noChangeArrowheads="1" noChangeShapeType="1"/>
              </p:cNvPicPr>
              <p:nvPr/>
            </p:nvPicPr>
            <p:blipFill>
              <a:blip r:embed="rId19"/>
              <a:stretch>
                <a:fillRect/>
              </a:stretch>
            </p:blipFill>
            <p:spPr>
              <a:xfrm>
                <a:off x="4464131" y="4377030"/>
                <a:ext cx="3240000" cy="1822500"/>
              </a:xfrm>
              <a:prstGeom prst="rect">
                <a:avLst/>
              </a:prstGeom>
              <a:ln w="3175">
                <a:solidFill>
                  <a:prstClr val="ltGray"/>
                </a:solidFill>
              </a:ln>
            </p:spPr>
          </p:pic>
        </mc:Fallback>
      </mc:AlternateContent>
      <p:pic>
        <p:nvPicPr>
          <p:cNvPr id="31" name="Grafik 30">
            <a:hlinkClick r:id="rId20" action="ppaction://hlinksldjump"/>
            <a:extLst>
              <a:ext uri="{FF2B5EF4-FFF2-40B4-BE49-F238E27FC236}">
                <a16:creationId xmlns:a16="http://schemas.microsoft.com/office/drawing/2014/main" id="{E468E5B3-3C34-E98F-49B7-67740439A009}"/>
              </a:ext>
            </a:extLst>
          </p:cNvPr>
          <p:cNvPicPr>
            <a:picLocks noChangeAspect="1"/>
          </p:cNvPicPr>
          <p:nvPr/>
        </p:nvPicPr>
        <p:blipFill>
          <a:blip r:embed="rId21"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flipH="1">
            <a:off x="11176101" y="268829"/>
            <a:ext cx="662782" cy="662782"/>
          </a:xfrm>
          <a:prstGeom prst="rect">
            <a:avLst/>
          </a:prstGeom>
        </p:spPr>
      </p:pic>
      <p:pic>
        <p:nvPicPr>
          <p:cNvPr id="2" name="Graphic 32" descr="Play with solid fill">
            <a:hlinkClick r:id="" action="ppaction://hlinkshowjump?jump=nextslide"/>
            <a:extLst>
              <a:ext uri="{FF2B5EF4-FFF2-40B4-BE49-F238E27FC236}">
                <a16:creationId xmlns:a16="http://schemas.microsoft.com/office/drawing/2014/main" id="{C1D61FC2-FBE0-C9E1-D1C4-228CAC374078}"/>
              </a:ext>
            </a:extLst>
          </p:cNvPr>
          <p:cNvPicPr>
            <a:picLocks noChangeAspect="1"/>
          </p:cNvPicPr>
          <p:nvPr/>
        </p:nvPicPr>
        <p:blipFill>
          <a:blip r:embed="rId22">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a:off x="11716171" y="2842610"/>
            <a:ext cx="500273" cy="1172780"/>
          </a:xfrm>
          <a:prstGeom prst="rect">
            <a:avLst/>
          </a:prstGeom>
        </p:spPr>
      </p:pic>
      <p:pic>
        <p:nvPicPr>
          <p:cNvPr id="3" name="Graphic 33" descr="Play with solid fill">
            <a:hlinkClick r:id="" action="ppaction://hlinkshowjump?jump=previousslide"/>
            <a:extLst>
              <a:ext uri="{FF2B5EF4-FFF2-40B4-BE49-F238E27FC236}">
                <a16:creationId xmlns:a16="http://schemas.microsoft.com/office/drawing/2014/main" id="{E8A2F703-D3B6-8351-7ED3-81A60F7BA72D}"/>
              </a:ext>
            </a:extLst>
          </p:cNvPr>
          <p:cNvPicPr>
            <a:picLocks noChangeAspect="1"/>
          </p:cNvPicPr>
          <p:nvPr/>
        </p:nvPicPr>
        <p:blipFill>
          <a:blip r:embed="rId22">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flipH="1">
            <a:off x="-51182" y="2867544"/>
            <a:ext cx="500273" cy="1172780"/>
          </a:xfrm>
          <a:prstGeom prst="rect">
            <a:avLst/>
          </a:prstGeom>
        </p:spPr>
      </p:pic>
    </p:spTree>
    <p:extLst>
      <p:ext uri="{BB962C8B-B14F-4D97-AF65-F5344CB8AC3E}">
        <p14:creationId xmlns:p14="http://schemas.microsoft.com/office/powerpoint/2010/main" val="35861728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8" name="Rectangle Black Middle">
            <a:extLst>
              <a:ext uri="{FF2B5EF4-FFF2-40B4-BE49-F238E27FC236}">
                <a16:creationId xmlns:a16="http://schemas.microsoft.com/office/drawing/2014/main" id="{53816925-FF79-4281-9E6E-4183C4EB3E1F}"/>
              </a:ext>
            </a:extLst>
          </p:cNvPr>
          <p:cNvSpPr/>
          <p:nvPr/>
        </p:nvSpPr>
        <p:spPr>
          <a:xfrm>
            <a:off x="4532709" y="0"/>
            <a:ext cx="8002191"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useBgFill="1">
        <p:nvSpPr>
          <p:cNvPr id="21" name="Freeform: Shape 20">
            <a:extLst>
              <a:ext uri="{FF2B5EF4-FFF2-40B4-BE49-F238E27FC236}">
                <a16:creationId xmlns:a16="http://schemas.microsoft.com/office/drawing/2014/main" id="{10320324-A2E3-4922-B1F4-3CCF1DB55A75}"/>
              </a:ext>
            </a:extLst>
          </p:cNvPr>
          <p:cNvSpPr/>
          <p:nvPr/>
        </p:nvSpPr>
        <p:spPr>
          <a:xfrm rot="3660517" flipH="1">
            <a:off x="6316245" y="-1284488"/>
            <a:ext cx="2176572" cy="7070618"/>
          </a:xfrm>
          <a:custGeom>
            <a:avLst/>
            <a:gdLst>
              <a:gd name="connsiteX0" fmla="*/ 534998 w 1181239"/>
              <a:gd name="connsiteY0" fmla="*/ 3942687 h 4008043"/>
              <a:gd name="connsiteX1" fmla="*/ 537456 w 1181239"/>
              <a:gd name="connsiteY1" fmla="*/ 3953147 h 4008043"/>
              <a:gd name="connsiteX2" fmla="*/ 536701 w 1181239"/>
              <a:gd name="connsiteY2" fmla="*/ 3964026 h 4008043"/>
              <a:gd name="connsiteX3" fmla="*/ 532203 w 1181239"/>
              <a:gd name="connsiteY3" fmla="*/ 3958417 h 4008043"/>
              <a:gd name="connsiteX4" fmla="*/ 530247 w 1181239"/>
              <a:gd name="connsiteY4" fmla="*/ 3947537 h 4008043"/>
              <a:gd name="connsiteX5" fmla="*/ 534998 w 1181239"/>
              <a:gd name="connsiteY5" fmla="*/ 3942687 h 4008043"/>
              <a:gd name="connsiteX6" fmla="*/ 800461 w 1181239"/>
              <a:gd name="connsiteY6" fmla="*/ 3939090 h 4008043"/>
              <a:gd name="connsiteX7" fmla="*/ 804403 w 1181239"/>
              <a:gd name="connsiteY7" fmla="*/ 3976266 h 4008043"/>
              <a:gd name="connsiteX8" fmla="*/ 799235 w 1181239"/>
              <a:gd name="connsiteY8" fmla="*/ 4006184 h 4008043"/>
              <a:gd name="connsiteX9" fmla="*/ 799228 w 1181239"/>
              <a:gd name="connsiteY9" fmla="*/ 4006184 h 4008043"/>
              <a:gd name="connsiteX10" fmla="*/ 795035 w 1181239"/>
              <a:gd name="connsiteY10" fmla="*/ 3978305 h 4008043"/>
              <a:gd name="connsiteX11" fmla="*/ 795144 w 1181239"/>
              <a:gd name="connsiteY11" fmla="*/ 3953147 h 4008043"/>
              <a:gd name="connsiteX12" fmla="*/ 799382 w 1181239"/>
              <a:gd name="connsiteY12" fmla="*/ 3944307 h 4008043"/>
              <a:gd name="connsiteX13" fmla="*/ 800461 w 1181239"/>
              <a:gd name="connsiteY13" fmla="*/ 3939090 h 4008043"/>
              <a:gd name="connsiteX14" fmla="*/ 1173610 w 1181239"/>
              <a:gd name="connsiteY14" fmla="*/ 3829461 h 4008043"/>
              <a:gd name="connsiteX15" fmla="*/ 1177832 w 1181239"/>
              <a:gd name="connsiteY15" fmla="*/ 3835505 h 4008043"/>
              <a:gd name="connsiteX16" fmla="*/ 1178322 w 1181239"/>
              <a:gd name="connsiteY16" fmla="*/ 3844344 h 4008043"/>
              <a:gd name="connsiteX17" fmla="*/ 1172188 w 1181239"/>
              <a:gd name="connsiteY17" fmla="*/ 3840423 h 4008043"/>
              <a:gd name="connsiteX18" fmla="*/ 1171699 w 1181239"/>
              <a:gd name="connsiteY18" fmla="*/ 3831584 h 4008043"/>
              <a:gd name="connsiteX19" fmla="*/ 1173610 w 1181239"/>
              <a:gd name="connsiteY19" fmla="*/ 3829461 h 4008043"/>
              <a:gd name="connsiteX20" fmla="*/ 197700 w 1181239"/>
              <a:gd name="connsiteY20" fmla="*/ 3826851 h 4008043"/>
              <a:gd name="connsiteX21" fmla="*/ 195941 w 1181239"/>
              <a:gd name="connsiteY21" fmla="*/ 3848057 h 4008043"/>
              <a:gd name="connsiteX22" fmla="*/ 191581 w 1181239"/>
              <a:gd name="connsiteY22" fmla="*/ 3841771 h 4008043"/>
              <a:gd name="connsiteX23" fmla="*/ 191582 w 1181239"/>
              <a:gd name="connsiteY23" fmla="*/ 3841771 h 4008043"/>
              <a:gd name="connsiteX24" fmla="*/ 197700 w 1181239"/>
              <a:gd name="connsiteY24" fmla="*/ 3826851 h 4008043"/>
              <a:gd name="connsiteX25" fmla="*/ 178143 w 1181239"/>
              <a:gd name="connsiteY25" fmla="*/ 3791950 h 4008043"/>
              <a:gd name="connsiteX26" fmla="*/ 185023 w 1181239"/>
              <a:gd name="connsiteY26" fmla="*/ 3799435 h 4008043"/>
              <a:gd name="connsiteX27" fmla="*/ 191904 w 1181239"/>
              <a:gd name="connsiteY27" fmla="*/ 3806920 h 4008043"/>
              <a:gd name="connsiteX28" fmla="*/ 181724 w 1181239"/>
              <a:gd name="connsiteY28" fmla="*/ 3813393 h 4008043"/>
              <a:gd name="connsiteX29" fmla="*/ 171944 w 1181239"/>
              <a:gd name="connsiteY29" fmla="*/ 3805908 h 4008043"/>
              <a:gd name="connsiteX30" fmla="*/ 62574 w 1181239"/>
              <a:gd name="connsiteY30" fmla="*/ 3611808 h 4008043"/>
              <a:gd name="connsiteX31" fmla="*/ 66227 w 1181239"/>
              <a:gd name="connsiteY31" fmla="*/ 3624048 h 4008043"/>
              <a:gd name="connsiteX32" fmla="*/ 75305 w 1181239"/>
              <a:gd name="connsiteY32" fmla="*/ 3657366 h 4008043"/>
              <a:gd name="connsiteX33" fmla="*/ 62588 w 1181239"/>
              <a:gd name="connsiteY33" fmla="*/ 3653286 h 4008043"/>
              <a:gd name="connsiteX34" fmla="*/ 60508 w 1181239"/>
              <a:gd name="connsiteY34" fmla="*/ 3629487 h 4008043"/>
              <a:gd name="connsiteX35" fmla="*/ 1116200 w 1181239"/>
              <a:gd name="connsiteY35" fmla="*/ 3543073 h 4008043"/>
              <a:gd name="connsiteX36" fmla="*/ 1126386 w 1181239"/>
              <a:gd name="connsiteY36" fmla="*/ 3572671 h 4008043"/>
              <a:gd name="connsiteX37" fmla="*/ 1117747 w 1181239"/>
              <a:gd name="connsiteY37" fmla="*/ 3586739 h 4008043"/>
              <a:gd name="connsiteX38" fmla="*/ 1112537 w 1181239"/>
              <a:gd name="connsiteY38" fmla="*/ 3561563 h 4008043"/>
              <a:gd name="connsiteX39" fmla="*/ 1116200 w 1181239"/>
              <a:gd name="connsiteY39" fmla="*/ 3543073 h 4008043"/>
              <a:gd name="connsiteX40" fmla="*/ 82331 w 1181239"/>
              <a:gd name="connsiteY40" fmla="*/ 2962930 h 4008043"/>
              <a:gd name="connsiteX41" fmla="*/ 83301 w 1181239"/>
              <a:gd name="connsiteY41" fmla="*/ 2974009 h 4008043"/>
              <a:gd name="connsiteX42" fmla="*/ 86873 w 1181239"/>
              <a:gd name="connsiteY42" fmla="*/ 2994059 h 4008043"/>
              <a:gd name="connsiteX43" fmla="*/ 83727 w 1181239"/>
              <a:gd name="connsiteY43" fmla="*/ 3003927 h 4008043"/>
              <a:gd name="connsiteX44" fmla="*/ 81691 w 1181239"/>
              <a:gd name="connsiteY44" fmla="*/ 2980128 h 4008043"/>
              <a:gd name="connsiteX45" fmla="*/ 81695 w 1181239"/>
              <a:gd name="connsiteY45" fmla="*/ 2980128 h 4008043"/>
              <a:gd name="connsiteX46" fmla="*/ 82331 w 1181239"/>
              <a:gd name="connsiteY46" fmla="*/ 2962930 h 4008043"/>
              <a:gd name="connsiteX47" fmla="*/ 101936 w 1181239"/>
              <a:gd name="connsiteY47" fmla="*/ 2918951 h 4008043"/>
              <a:gd name="connsiteX48" fmla="*/ 102228 w 1181239"/>
              <a:gd name="connsiteY48" fmla="*/ 2931054 h 4008043"/>
              <a:gd name="connsiteX49" fmla="*/ 99163 w 1181239"/>
              <a:gd name="connsiteY49" fmla="*/ 2940011 h 4008043"/>
              <a:gd name="connsiteX50" fmla="*/ 98870 w 1181239"/>
              <a:gd name="connsiteY50" fmla="*/ 2927907 h 4008043"/>
              <a:gd name="connsiteX51" fmla="*/ 101936 w 1181239"/>
              <a:gd name="connsiteY51" fmla="*/ 2918951 h 4008043"/>
              <a:gd name="connsiteX52" fmla="*/ 96694 w 1181239"/>
              <a:gd name="connsiteY52" fmla="*/ 2871455 h 4008043"/>
              <a:gd name="connsiteX53" fmla="*/ 99562 w 1181239"/>
              <a:gd name="connsiteY53" fmla="*/ 2884935 h 4008043"/>
              <a:gd name="connsiteX54" fmla="*/ 98518 w 1181239"/>
              <a:gd name="connsiteY54" fmla="*/ 2897854 h 4008043"/>
              <a:gd name="connsiteX55" fmla="*/ 95669 w 1181239"/>
              <a:gd name="connsiteY55" fmla="*/ 2883801 h 4008043"/>
              <a:gd name="connsiteX56" fmla="*/ 95668 w 1181239"/>
              <a:gd name="connsiteY56" fmla="*/ 2883801 h 4008043"/>
              <a:gd name="connsiteX57" fmla="*/ 96694 w 1181239"/>
              <a:gd name="connsiteY57" fmla="*/ 2871455 h 4008043"/>
              <a:gd name="connsiteX58" fmla="*/ 104092 w 1181239"/>
              <a:gd name="connsiteY58" fmla="*/ 2813539 h 4008043"/>
              <a:gd name="connsiteX59" fmla="*/ 108835 w 1181239"/>
              <a:gd name="connsiteY59" fmla="*/ 2843457 h 4008043"/>
              <a:gd name="connsiteX60" fmla="*/ 105996 w 1181239"/>
              <a:gd name="connsiteY60" fmla="*/ 2840057 h 4008043"/>
              <a:gd name="connsiteX61" fmla="*/ 104092 w 1181239"/>
              <a:gd name="connsiteY61" fmla="*/ 2813539 h 4008043"/>
              <a:gd name="connsiteX62" fmla="*/ 958653 w 1181239"/>
              <a:gd name="connsiteY62" fmla="*/ 2740103 h 4008043"/>
              <a:gd name="connsiteX63" fmla="*/ 959449 w 1181239"/>
              <a:gd name="connsiteY63" fmla="*/ 2749623 h 4008043"/>
              <a:gd name="connsiteX64" fmla="*/ 953124 w 1181239"/>
              <a:gd name="connsiteY64" fmla="*/ 2755742 h 4008043"/>
              <a:gd name="connsiteX65" fmla="*/ 953125 w 1181239"/>
              <a:gd name="connsiteY65" fmla="*/ 2755742 h 4008043"/>
              <a:gd name="connsiteX66" fmla="*/ 958653 w 1181239"/>
              <a:gd name="connsiteY66" fmla="*/ 2740103 h 4008043"/>
              <a:gd name="connsiteX67" fmla="*/ 926930 w 1181239"/>
              <a:gd name="connsiteY67" fmla="*/ 2709509 h 4008043"/>
              <a:gd name="connsiteX68" fmla="*/ 926926 w 1181239"/>
              <a:gd name="connsiteY68" fmla="*/ 2709522 h 4008043"/>
              <a:gd name="connsiteX69" fmla="*/ 926915 w 1181239"/>
              <a:gd name="connsiteY69" fmla="*/ 2709522 h 4008043"/>
              <a:gd name="connsiteX70" fmla="*/ 945395 w 1181239"/>
              <a:gd name="connsiteY70" fmla="*/ 2688653 h 4008043"/>
              <a:gd name="connsiteX71" fmla="*/ 937666 w 1181239"/>
              <a:gd name="connsiteY71" fmla="*/ 2813539 h 4008043"/>
              <a:gd name="connsiteX72" fmla="*/ 936261 w 1181239"/>
              <a:gd name="connsiteY72" fmla="*/ 2798460 h 4008043"/>
              <a:gd name="connsiteX73" fmla="*/ 936263 w 1181239"/>
              <a:gd name="connsiteY73" fmla="*/ 2798460 h 4008043"/>
              <a:gd name="connsiteX74" fmla="*/ 933716 w 1181239"/>
              <a:gd name="connsiteY74" fmla="*/ 2784776 h 4008043"/>
              <a:gd name="connsiteX75" fmla="*/ 930062 w 1181239"/>
              <a:gd name="connsiteY75" fmla="*/ 2774696 h 4008043"/>
              <a:gd name="connsiteX76" fmla="*/ 931759 w 1181239"/>
              <a:gd name="connsiteY76" fmla="*/ 2766622 h 4008043"/>
              <a:gd name="connsiteX77" fmla="*/ 939486 w 1181239"/>
              <a:gd name="connsiteY77" fmla="*/ 2730194 h 4008043"/>
              <a:gd name="connsiteX78" fmla="*/ 945395 w 1181239"/>
              <a:gd name="connsiteY78" fmla="*/ 2688653 h 4008043"/>
              <a:gd name="connsiteX79" fmla="*/ 933087 w 1181239"/>
              <a:gd name="connsiteY79" fmla="*/ 2677998 h 4008043"/>
              <a:gd name="connsiteX80" fmla="*/ 931182 w 1181239"/>
              <a:gd name="connsiteY80" fmla="*/ 2705945 h 4008043"/>
              <a:gd name="connsiteX81" fmla="*/ 926930 w 1181239"/>
              <a:gd name="connsiteY81" fmla="*/ 2709509 h 4008043"/>
              <a:gd name="connsiteX82" fmla="*/ 929897 w 1181239"/>
              <a:gd name="connsiteY82" fmla="*/ 2700512 h 4008043"/>
              <a:gd name="connsiteX83" fmla="*/ 930006 w 1181239"/>
              <a:gd name="connsiteY83" fmla="*/ 2689994 h 4008043"/>
              <a:gd name="connsiteX84" fmla="*/ 928893 w 1181239"/>
              <a:gd name="connsiteY84" fmla="*/ 2680576 h 4008043"/>
              <a:gd name="connsiteX85" fmla="*/ 933087 w 1181239"/>
              <a:gd name="connsiteY85" fmla="*/ 2677998 h 4008043"/>
              <a:gd name="connsiteX86" fmla="*/ 933901 w 1181239"/>
              <a:gd name="connsiteY86" fmla="*/ 2651662 h 4008043"/>
              <a:gd name="connsiteX87" fmla="*/ 934790 w 1181239"/>
              <a:gd name="connsiteY87" fmla="*/ 2652388 h 4008043"/>
              <a:gd name="connsiteX88" fmla="*/ 934790 w 1181239"/>
              <a:gd name="connsiteY88" fmla="*/ 2664627 h 4008043"/>
              <a:gd name="connsiteX89" fmla="*/ 933531 w 1181239"/>
              <a:gd name="connsiteY89" fmla="*/ 2658508 h 4008043"/>
              <a:gd name="connsiteX90" fmla="*/ 933901 w 1181239"/>
              <a:gd name="connsiteY90" fmla="*/ 2651662 h 4008043"/>
              <a:gd name="connsiteX91" fmla="*/ 96656 w 1181239"/>
              <a:gd name="connsiteY91" fmla="*/ 2613158 h 4008043"/>
              <a:gd name="connsiteX92" fmla="*/ 104568 w 1181239"/>
              <a:gd name="connsiteY92" fmla="*/ 2645658 h 4008043"/>
              <a:gd name="connsiteX93" fmla="*/ 106440 w 1181239"/>
              <a:gd name="connsiteY93" fmla="*/ 2668374 h 4008043"/>
              <a:gd name="connsiteX94" fmla="*/ 103116 w 1181239"/>
              <a:gd name="connsiteY94" fmla="*/ 2660825 h 4008043"/>
              <a:gd name="connsiteX95" fmla="*/ 103114 w 1181239"/>
              <a:gd name="connsiteY95" fmla="*/ 2660825 h 4008043"/>
              <a:gd name="connsiteX96" fmla="*/ 96656 w 1181239"/>
              <a:gd name="connsiteY96" fmla="*/ 2613158 h 4008043"/>
              <a:gd name="connsiteX97" fmla="*/ 947274 w 1181239"/>
              <a:gd name="connsiteY97" fmla="*/ 2560594 h 4008043"/>
              <a:gd name="connsiteX98" fmla="*/ 947419 w 1181239"/>
              <a:gd name="connsiteY98" fmla="*/ 2606831 h 4008043"/>
              <a:gd name="connsiteX99" fmla="*/ 944774 w 1181239"/>
              <a:gd name="connsiteY99" fmla="*/ 2587792 h 4008043"/>
              <a:gd name="connsiteX100" fmla="*/ 947274 w 1181239"/>
              <a:gd name="connsiteY100" fmla="*/ 2560594 h 4008043"/>
              <a:gd name="connsiteX101" fmla="*/ 117254 w 1181239"/>
              <a:gd name="connsiteY101" fmla="*/ 2547082 h 4008043"/>
              <a:gd name="connsiteX102" fmla="*/ 122323 w 1181239"/>
              <a:gd name="connsiteY102" fmla="*/ 2566758 h 4008043"/>
              <a:gd name="connsiteX103" fmla="*/ 124816 w 1181239"/>
              <a:gd name="connsiteY103" fmla="*/ 2632720 h 4008043"/>
              <a:gd name="connsiteX104" fmla="*/ 120162 w 1181239"/>
              <a:gd name="connsiteY104" fmla="*/ 2651900 h 4008043"/>
              <a:gd name="connsiteX105" fmla="*/ 112787 w 1181239"/>
              <a:gd name="connsiteY105" fmla="*/ 2696587 h 4008043"/>
              <a:gd name="connsiteX106" fmla="*/ 110499 w 1181239"/>
              <a:gd name="connsiteY106" fmla="*/ 2689788 h 4008043"/>
              <a:gd name="connsiteX107" fmla="*/ 110501 w 1181239"/>
              <a:gd name="connsiteY107" fmla="*/ 2689788 h 4008043"/>
              <a:gd name="connsiteX108" fmla="*/ 113087 w 1181239"/>
              <a:gd name="connsiteY108" fmla="*/ 2663949 h 4008043"/>
              <a:gd name="connsiteX109" fmla="*/ 112559 w 1181239"/>
              <a:gd name="connsiteY109" fmla="*/ 2610222 h 4008043"/>
              <a:gd name="connsiteX110" fmla="*/ 113409 w 1181239"/>
              <a:gd name="connsiteY110" fmla="*/ 2559268 h 4008043"/>
              <a:gd name="connsiteX111" fmla="*/ 108520 w 1181239"/>
              <a:gd name="connsiteY111" fmla="*/ 2533188 h 4008043"/>
              <a:gd name="connsiteX112" fmla="*/ 109376 w 1181239"/>
              <a:gd name="connsiteY112" fmla="*/ 2534076 h 4008043"/>
              <a:gd name="connsiteX113" fmla="*/ 109376 w 1181239"/>
              <a:gd name="connsiteY113" fmla="*/ 2549036 h 4008043"/>
              <a:gd name="connsiteX114" fmla="*/ 108165 w 1181239"/>
              <a:gd name="connsiteY114" fmla="*/ 2541556 h 4008043"/>
              <a:gd name="connsiteX115" fmla="*/ 108520 w 1181239"/>
              <a:gd name="connsiteY115" fmla="*/ 2533188 h 4008043"/>
              <a:gd name="connsiteX116" fmla="*/ 933144 w 1181239"/>
              <a:gd name="connsiteY116" fmla="*/ 2519797 h 4008043"/>
              <a:gd name="connsiteX117" fmla="*/ 932926 w 1181239"/>
              <a:gd name="connsiteY117" fmla="*/ 2550959 h 4008043"/>
              <a:gd name="connsiteX118" fmla="*/ 928653 w 1181239"/>
              <a:gd name="connsiteY118" fmla="*/ 2550151 h 4008043"/>
              <a:gd name="connsiteX119" fmla="*/ 928668 w 1181239"/>
              <a:gd name="connsiteY119" fmla="*/ 2550152 h 4008043"/>
              <a:gd name="connsiteX120" fmla="*/ 933144 w 1181239"/>
              <a:gd name="connsiteY120" fmla="*/ 2519797 h 4008043"/>
              <a:gd name="connsiteX121" fmla="*/ 942469 w 1181239"/>
              <a:gd name="connsiteY121" fmla="*/ 2495987 h 4008043"/>
              <a:gd name="connsiteX122" fmla="*/ 945224 w 1181239"/>
              <a:gd name="connsiteY122" fmla="*/ 2506883 h 4008043"/>
              <a:gd name="connsiteX123" fmla="*/ 944181 w 1181239"/>
              <a:gd name="connsiteY123" fmla="*/ 2517082 h 4008043"/>
              <a:gd name="connsiteX124" fmla="*/ 941459 w 1181239"/>
              <a:gd name="connsiteY124" fmla="*/ 2505749 h 4008043"/>
              <a:gd name="connsiteX125" fmla="*/ 942469 w 1181239"/>
              <a:gd name="connsiteY125" fmla="*/ 2495987 h 4008043"/>
              <a:gd name="connsiteX126" fmla="*/ 976335 w 1181239"/>
              <a:gd name="connsiteY126" fmla="*/ 2462681 h 4008043"/>
              <a:gd name="connsiteX127" fmla="*/ 978951 w 1181239"/>
              <a:gd name="connsiteY127" fmla="*/ 2510958 h 4008043"/>
              <a:gd name="connsiteX128" fmla="*/ 973428 w 1181239"/>
              <a:gd name="connsiteY128" fmla="*/ 2552435 h 4008043"/>
              <a:gd name="connsiteX129" fmla="*/ 967615 w 1181239"/>
              <a:gd name="connsiteY129" fmla="*/ 2563315 h 4008043"/>
              <a:gd name="connsiteX130" fmla="*/ 964707 w 1181239"/>
              <a:gd name="connsiteY130" fmla="*/ 2574194 h 4008043"/>
              <a:gd name="connsiteX131" fmla="*/ 961820 w 1181239"/>
              <a:gd name="connsiteY131" fmla="*/ 2562635 h 4008043"/>
              <a:gd name="connsiteX132" fmla="*/ 961825 w 1181239"/>
              <a:gd name="connsiteY132" fmla="*/ 2562635 h 4008043"/>
              <a:gd name="connsiteX133" fmla="*/ 963697 w 1181239"/>
              <a:gd name="connsiteY133" fmla="*/ 2532711 h 4008043"/>
              <a:gd name="connsiteX134" fmla="*/ 969490 w 1181239"/>
              <a:gd name="connsiteY134" fmla="*/ 2517405 h 4008043"/>
              <a:gd name="connsiteX135" fmla="*/ 973718 w 1181239"/>
              <a:gd name="connsiteY135" fmla="*/ 2488172 h 4008043"/>
              <a:gd name="connsiteX136" fmla="*/ 976335 w 1181239"/>
              <a:gd name="connsiteY136" fmla="*/ 2462681 h 4008043"/>
              <a:gd name="connsiteX137" fmla="*/ 113553 w 1181239"/>
              <a:gd name="connsiteY137" fmla="*/ 2458088 h 4008043"/>
              <a:gd name="connsiteX138" fmla="*/ 119967 w 1181239"/>
              <a:gd name="connsiteY138" fmla="*/ 2471037 h 4008043"/>
              <a:gd name="connsiteX139" fmla="*/ 119749 w 1181239"/>
              <a:gd name="connsiteY139" fmla="*/ 2485510 h 4008043"/>
              <a:gd name="connsiteX140" fmla="*/ 116047 w 1181239"/>
              <a:gd name="connsiteY140" fmla="*/ 2488923 h 4008043"/>
              <a:gd name="connsiteX141" fmla="*/ 110818 w 1181239"/>
              <a:gd name="connsiteY141" fmla="*/ 2493695 h 4008043"/>
              <a:gd name="connsiteX142" fmla="*/ 110825 w 1181239"/>
              <a:gd name="connsiteY142" fmla="*/ 2493695 h 4008043"/>
              <a:gd name="connsiteX143" fmla="*/ 109026 w 1181239"/>
              <a:gd name="connsiteY143" fmla="*/ 2475614 h 4008043"/>
              <a:gd name="connsiteX144" fmla="*/ 113553 w 1181239"/>
              <a:gd name="connsiteY144" fmla="*/ 2458088 h 4008043"/>
              <a:gd name="connsiteX145" fmla="*/ 149068 w 1181239"/>
              <a:gd name="connsiteY145" fmla="*/ 2387886 h 4008043"/>
              <a:gd name="connsiteX146" fmla="*/ 151137 w 1181239"/>
              <a:gd name="connsiteY146" fmla="*/ 2402845 h 4008043"/>
              <a:gd name="connsiteX147" fmla="*/ 151064 w 1181239"/>
              <a:gd name="connsiteY147" fmla="*/ 2527769 h 4008043"/>
              <a:gd name="connsiteX148" fmla="*/ 146581 w 1181239"/>
              <a:gd name="connsiteY148" fmla="*/ 2522329 h 4008043"/>
              <a:gd name="connsiteX149" fmla="*/ 146594 w 1181239"/>
              <a:gd name="connsiteY149" fmla="*/ 2522329 h 4008043"/>
              <a:gd name="connsiteX150" fmla="*/ 146339 w 1181239"/>
              <a:gd name="connsiteY150" fmla="*/ 2398765 h 4008043"/>
              <a:gd name="connsiteX151" fmla="*/ 136896 w 1181239"/>
              <a:gd name="connsiteY151" fmla="*/ 2385700 h 4008043"/>
              <a:gd name="connsiteX152" fmla="*/ 136301 w 1181239"/>
              <a:gd name="connsiteY152" fmla="*/ 2394687 h 4008043"/>
              <a:gd name="connsiteX153" fmla="*/ 132156 w 1181239"/>
              <a:gd name="connsiteY153" fmla="*/ 2396892 h 4008043"/>
              <a:gd name="connsiteX154" fmla="*/ 132805 w 1181239"/>
              <a:gd name="connsiteY154" fmla="*/ 2387703 h 4008043"/>
              <a:gd name="connsiteX155" fmla="*/ 136896 w 1181239"/>
              <a:gd name="connsiteY155" fmla="*/ 2385700 h 4008043"/>
              <a:gd name="connsiteX156" fmla="*/ 117467 w 1181239"/>
              <a:gd name="connsiteY156" fmla="*/ 2377384 h 4008043"/>
              <a:gd name="connsiteX157" fmla="*/ 121622 w 1181239"/>
              <a:gd name="connsiteY157" fmla="*/ 2392732 h 4008043"/>
              <a:gd name="connsiteX158" fmla="*/ 115070 w 1181239"/>
              <a:gd name="connsiteY158" fmla="*/ 2409528 h 4008043"/>
              <a:gd name="connsiteX159" fmla="*/ 117467 w 1181239"/>
              <a:gd name="connsiteY159" fmla="*/ 2377384 h 4008043"/>
              <a:gd name="connsiteX160" fmla="*/ 133268 w 1181239"/>
              <a:gd name="connsiteY160" fmla="*/ 2336537 h 4008043"/>
              <a:gd name="connsiteX161" fmla="*/ 135582 w 1181239"/>
              <a:gd name="connsiteY161" fmla="*/ 2348776 h 4008043"/>
              <a:gd name="connsiteX162" fmla="*/ 133877 w 1181239"/>
              <a:gd name="connsiteY162" fmla="*/ 2352521 h 4008043"/>
              <a:gd name="connsiteX163" fmla="*/ 131564 w 1181239"/>
              <a:gd name="connsiteY163" fmla="*/ 2340282 h 4008043"/>
              <a:gd name="connsiteX164" fmla="*/ 133268 w 1181239"/>
              <a:gd name="connsiteY164" fmla="*/ 2336537 h 4008043"/>
              <a:gd name="connsiteX165" fmla="*/ 77672 w 1181239"/>
              <a:gd name="connsiteY165" fmla="*/ 2315812 h 4008043"/>
              <a:gd name="connsiteX166" fmla="*/ 88782 w 1181239"/>
              <a:gd name="connsiteY166" fmla="*/ 2366679 h 4008043"/>
              <a:gd name="connsiteX167" fmla="*/ 86946 w 1181239"/>
              <a:gd name="connsiteY167" fmla="*/ 2366771 h 4008043"/>
              <a:gd name="connsiteX168" fmla="*/ 86948 w 1181239"/>
              <a:gd name="connsiteY168" fmla="*/ 2366760 h 4008043"/>
              <a:gd name="connsiteX169" fmla="*/ 76504 w 1181239"/>
              <a:gd name="connsiteY169" fmla="*/ 2320572 h 4008043"/>
              <a:gd name="connsiteX170" fmla="*/ 77672 w 1181239"/>
              <a:gd name="connsiteY170" fmla="*/ 2315812 h 4008043"/>
              <a:gd name="connsiteX171" fmla="*/ 619 w 1181239"/>
              <a:gd name="connsiteY171" fmla="*/ 2290394 h 4008043"/>
              <a:gd name="connsiteX172" fmla="*/ 3082 w 1181239"/>
              <a:gd name="connsiteY172" fmla="*/ 2296356 h 4008043"/>
              <a:gd name="connsiteX173" fmla="*/ 1936 w 1181239"/>
              <a:gd name="connsiteY173" fmla="*/ 2320341 h 4008043"/>
              <a:gd name="connsiteX174" fmla="*/ 1933 w 1181239"/>
              <a:gd name="connsiteY174" fmla="*/ 2320341 h 4008043"/>
              <a:gd name="connsiteX175" fmla="*/ 17 w 1181239"/>
              <a:gd name="connsiteY175" fmla="*/ 2301302 h 4008043"/>
              <a:gd name="connsiteX176" fmla="*/ 619 w 1181239"/>
              <a:gd name="connsiteY176" fmla="*/ 2290394 h 4008043"/>
              <a:gd name="connsiteX177" fmla="*/ 129211 w 1181239"/>
              <a:gd name="connsiteY177" fmla="*/ 2280788 h 4008043"/>
              <a:gd name="connsiteX178" fmla="*/ 132860 w 1181239"/>
              <a:gd name="connsiteY178" fmla="*/ 2302557 h 4008043"/>
              <a:gd name="connsiteX179" fmla="*/ 131999 w 1181239"/>
              <a:gd name="connsiteY179" fmla="*/ 2322603 h 4008043"/>
              <a:gd name="connsiteX180" fmla="*/ 129938 w 1181239"/>
              <a:gd name="connsiteY180" fmla="*/ 2302320 h 4008043"/>
              <a:gd name="connsiteX181" fmla="*/ 129211 w 1181239"/>
              <a:gd name="connsiteY181" fmla="*/ 2280788 h 4008043"/>
              <a:gd name="connsiteX182" fmla="*/ 147984 w 1181239"/>
              <a:gd name="connsiteY182" fmla="*/ 2217888 h 4008043"/>
              <a:gd name="connsiteX183" fmla="*/ 150845 w 1181239"/>
              <a:gd name="connsiteY183" fmla="*/ 2232167 h 4008043"/>
              <a:gd name="connsiteX184" fmla="*/ 146841 w 1181239"/>
              <a:gd name="connsiteY184" fmla="*/ 2246224 h 4008043"/>
              <a:gd name="connsiteX185" fmla="*/ 146842 w 1181239"/>
              <a:gd name="connsiteY185" fmla="*/ 2246224 h 4008043"/>
              <a:gd name="connsiteX186" fmla="*/ 147984 w 1181239"/>
              <a:gd name="connsiteY186" fmla="*/ 2217888 h 4008043"/>
              <a:gd name="connsiteX187" fmla="*/ 992212 w 1181239"/>
              <a:gd name="connsiteY187" fmla="*/ 2207669 h 4008043"/>
              <a:gd name="connsiteX188" fmla="*/ 992998 w 1181239"/>
              <a:gd name="connsiteY188" fmla="*/ 2209042 h 4008043"/>
              <a:gd name="connsiteX189" fmla="*/ 992998 w 1181239"/>
              <a:gd name="connsiteY189" fmla="*/ 2232161 h 4008043"/>
              <a:gd name="connsiteX190" fmla="*/ 991885 w 1181239"/>
              <a:gd name="connsiteY190" fmla="*/ 2220601 h 4008043"/>
              <a:gd name="connsiteX191" fmla="*/ 992212 w 1181239"/>
              <a:gd name="connsiteY191" fmla="*/ 2207669 h 4008043"/>
              <a:gd name="connsiteX192" fmla="*/ 61915 w 1181239"/>
              <a:gd name="connsiteY192" fmla="*/ 2150127 h 4008043"/>
              <a:gd name="connsiteX193" fmla="*/ 70815 w 1181239"/>
              <a:gd name="connsiteY193" fmla="*/ 2213816 h 4008043"/>
              <a:gd name="connsiteX194" fmla="*/ 80236 w 1181239"/>
              <a:gd name="connsiteY194" fmla="*/ 2286572 h 4008043"/>
              <a:gd name="connsiteX195" fmla="*/ 75520 w 1181239"/>
              <a:gd name="connsiteY195" fmla="*/ 2296771 h 4008043"/>
              <a:gd name="connsiteX196" fmla="*/ 71018 w 1181239"/>
              <a:gd name="connsiteY196" fmla="*/ 2323290 h 4008043"/>
              <a:gd name="connsiteX197" fmla="*/ 78434 w 1181239"/>
              <a:gd name="connsiteY197" fmla="*/ 2370722 h 4008043"/>
              <a:gd name="connsiteX198" fmla="*/ 96856 w 1181239"/>
              <a:gd name="connsiteY198" fmla="*/ 2583033 h 4008043"/>
              <a:gd name="connsiteX199" fmla="*/ 87157 w 1181239"/>
              <a:gd name="connsiteY199" fmla="*/ 2588473 h 4008043"/>
              <a:gd name="connsiteX200" fmla="*/ 87156 w 1181239"/>
              <a:gd name="connsiteY200" fmla="*/ 2588473 h 4008043"/>
              <a:gd name="connsiteX201" fmla="*/ 63626 w 1181239"/>
              <a:gd name="connsiteY201" fmla="*/ 2347620 h 4008043"/>
              <a:gd name="connsiteX202" fmla="*/ 60787 w 1181239"/>
              <a:gd name="connsiteY202" fmla="*/ 2200381 h 4008043"/>
              <a:gd name="connsiteX203" fmla="*/ 61915 w 1181239"/>
              <a:gd name="connsiteY203" fmla="*/ 2150127 h 4008043"/>
              <a:gd name="connsiteX204" fmla="*/ 124046 w 1181239"/>
              <a:gd name="connsiteY204" fmla="*/ 2141345 h 4008043"/>
              <a:gd name="connsiteX205" fmla="*/ 131937 w 1181239"/>
              <a:gd name="connsiteY205" fmla="*/ 2144382 h 4008043"/>
              <a:gd name="connsiteX206" fmla="*/ 131167 w 1181239"/>
              <a:gd name="connsiteY206" fmla="*/ 2149886 h 4008043"/>
              <a:gd name="connsiteX207" fmla="*/ 123122 w 1181239"/>
              <a:gd name="connsiteY207" fmla="*/ 2146929 h 4008043"/>
              <a:gd name="connsiteX208" fmla="*/ 124046 w 1181239"/>
              <a:gd name="connsiteY208" fmla="*/ 2141345 h 4008043"/>
              <a:gd name="connsiteX209" fmla="*/ 150011 w 1181239"/>
              <a:gd name="connsiteY209" fmla="*/ 2132206 h 4008043"/>
              <a:gd name="connsiteX210" fmla="*/ 150452 w 1181239"/>
              <a:gd name="connsiteY210" fmla="*/ 2168244 h 4008043"/>
              <a:gd name="connsiteX211" fmla="*/ 147008 w 1181239"/>
              <a:gd name="connsiteY211" fmla="*/ 2202242 h 4008043"/>
              <a:gd name="connsiteX212" fmla="*/ 147004 w 1181239"/>
              <a:gd name="connsiteY212" fmla="*/ 2202242 h 4008043"/>
              <a:gd name="connsiteX213" fmla="*/ 147847 w 1181239"/>
              <a:gd name="connsiteY213" fmla="*/ 2166204 h 4008043"/>
              <a:gd name="connsiteX214" fmla="*/ 915300 w 1181239"/>
              <a:gd name="connsiteY214" fmla="*/ 2125614 h 4008043"/>
              <a:gd name="connsiteX215" fmla="*/ 915300 w 1181239"/>
              <a:gd name="connsiteY215" fmla="*/ 2125615 h 4008043"/>
              <a:gd name="connsiteX216" fmla="*/ 915300 w 1181239"/>
              <a:gd name="connsiteY216" fmla="*/ 2125614 h 4008043"/>
              <a:gd name="connsiteX217" fmla="*/ 105883 w 1181239"/>
              <a:gd name="connsiteY217" fmla="*/ 2115887 h 4008043"/>
              <a:gd name="connsiteX218" fmla="*/ 109204 w 1181239"/>
              <a:gd name="connsiteY218" fmla="*/ 2126766 h 4008043"/>
              <a:gd name="connsiteX219" fmla="*/ 113519 w 1181239"/>
              <a:gd name="connsiteY219" fmla="*/ 2152605 h 4008043"/>
              <a:gd name="connsiteX220" fmla="*/ 107490 w 1181239"/>
              <a:gd name="connsiteY220" fmla="*/ 2148746 h 4008043"/>
              <a:gd name="connsiteX221" fmla="*/ 107489 w 1181239"/>
              <a:gd name="connsiteY221" fmla="*/ 2148746 h 4008043"/>
              <a:gd name="connsiteX222" fmla="*/ 104975 w 1181239"/>
              <a:gd name="connsiteY222" fmla="*/ 2130387 h 4008043"/>
              <a:gd name="connsiteX223" fmla="*/ 924180 w 1181239"/>
              <a:gd name="connsiteY223" fmla="*/ 2095489 h 4008043"/>
              <a:gd name="connsiteX224" fmla="*/ 929793 w 1181239"/>
              <a:gd name="connsiteY224" fmla="*/ 2113426 h 4008043"/>
              <a:gd name="connsiteX225" fmla="*/ 924518 w 1181239"/>
              <a:gd name="connsiteY225" fmla="*/ 2123626 h 4008043"/>
              <a:gd name="connsiteX226" fmla="*/ 915300 w 1181239"/>
              <a:gd name="connsiteY226" fmla="*/ 2125614 h 4008043"/>
              <a:gd name="connsiteX227" fmla="*/ 919046 w 1181239"/>
              <a:gd name="connsiteY227" fmla="*/ 2108197 h 4008043"/>
              <a:gd name="connsiteX228" fmla="*/ 924180 w 1181239"/>
              <a:gd name="connsiteY228" fmla="*/ 2095489 h 4008043"/>
              <a:gd name="connsiteX229" fmla="*/ 131216 w 1181239"/>
              <a:gd name="connsiteY229" fmla="*/ 2071022 h 4008043"/>
              <a:gd name="connsiteX230" fmla="*/ 134077 w 1181239"/>
              <a:gd name="connsiteY230" fmla="*/ 2093039 h 4008043"/>
              <a:gd name="connsiteX231" fmla="*/ 130242 w 1181239"/>
              <a:gd name="connsiteY231" fmla="*/ 2086661 h 4008043"/>
              <a:gd name="connsiteX232" fmla="*/ 130241 w 1181239"/>
              <a:gd name="connsiteY232" fmla="*/ 2086661 h 4008043"/>
              <a:gd name="connsiteX233" fmla="*/ 131216 w 1181239"/>
              <a:gd name="connsiteY233" fmla="*/ 2071022 h 4008043"/>
              <a:gd name="connsiteX234" fmla="*/ 147995 w 1181239"/>
              <a:gd name="connsiteY234" fmla="*/ 2046547 h 4008043"/>
              <a:gd name="connsiteX235" fmla="*/ 150856 w 1181239"/>
              <a:gd name="connsiteY235" fmla="*/ 2064129 h 4008043"/>
              <a:gd name="connsiteX236" fmla="*/ 155483 w 1181239"/>
              <a:gd name="connsiteY236" fmla="*/ 2073343 h 4008043"/>
              <a:gd name="connsiteX237" fmla="*/ 161763 w 1181239"/>
              <a:gd name="connsiteY237" fmla="*/ 2057210 h 4008043"/>
              <a:gd name="connsiteX238" fmla="*/ 167937 w 1181239"/>
              <a:gd name="connsiteY238" fmla="*/ 2075105 h 4008043"/>
              <a:gd name="connsiteX239" fmla="*/ 164792 w 1181239"/>
              <a:gd name="connsiteY239" fmla="*/ 2088025 h 4008043"/>
              <a:gd name="connsiteX240" fmla="*/ 159085 w 1181239"/>
              <a:gd name="connsiteY240" fmla="*/ 2081905 h 4008043"/>
              <a:gd name="connsiteX241" fmla="*/ 156774 w 1181239"/>
              <a:gd name="connsiteY241" fmla="*/ 2095609 h 4008043"/>
              <a:gd name="connsiteX242" fmla="*/ 155665 w 1181239"/>
              <a:gd name="connsiteY242" fmla="*/ 2105812 h 4008043"/>
              <a:gd name="connsiteX243" fmla="*/ 148115 w 1181239"/>
              <a:gd name="connsiteY243" fmla="*/ 2102598 h 4008043"/>
              <a:gd name="connsiteX244" fmla="*/ 148104 w 1181239"/>
              <a:gd name="connsiteY244" fmla="*/ 2102598 h 4008043"/>
              <a:gd name="connsiteX245" fmla="*/ 147995 w 1181239"/>
              <a:gd name="connsiteY245" fmla="*/ 2046547 h 4008043"/>
              <a:gd name="connsiteX246" fmla="*/ 104033 w 1181239"/>
              <a:gd name="connsiteY246" fmla="*/ 2027509 h 4008043"/>
              <a:gd name="connsiteX247" fmla="*/ 112510 w 1181239"/>
              <a:gd name="connsiteY247" fmla="*/ 2045291 h 4008043"/>
              <a:gd name="connsiteX248" fmla="*/ 106306 w 1181239"/>
              <a:gd name="connsiteY248" fmla="*/ 2041590 h 4008043"/>
              <a:gd name="connsiteX249" fmla="*/ 106307 w 1181239"/>
              <a:gd name="connsiteY249" fmla="*/ 2041590 h 4008043"/>
              <a:gd name="connsiteX250" fmla="*/ 104033 w 1181239"/>
              <a:gd name="connsiteY250" fmla="*/ 2027509 h 4008043"/>
              <a:gd name="connsiteX251" fmla="*/ 943112 w 1181239"/>
              <a:gd name="connsiteY251" fmla="*/ 2013995 h 4008043"/>
              <a:gd name="connsiteX252" fmla="*/ 941824 w 1181239"/>
              <a:gd name="connsiteY252" fmla="*/ 2093464 h 4008043"/>
              <a:gd name="connsiteX253" fmla="*/ 935647 w 1181239"/>
              <a:gd name="connsiteY253" fmla="*/ 2093234 h 4008043"/>
              <a:gd name="connsiteX254" fmla="*/ 935646 w 1181239"/>
              <a:gd name="connsiteY254" fmla="*/ 2093238 h 4008043"/>
              <a:gd name="connsiteX255" fmla="*/ 937744 w 1181239"/>
              <a:gd name="connsiteY255" fmla="*/ 2083568 h 4008043"/>
              <a:gd name="connsiteX256" fmla="*/ 940123 w 1181239"/>
              <a:gd name="connsiteY256" fmla="*/ 2049068 h 4008043"/>
              <a:gd name="connsiteX257" fmla="*/ 943112 w 1181239"/>
              <a:gd name="connsiteY257" fmla="*/ 2013995 h 4008043"/>
              <a:gd name="connsiteX258" fmla="*/ 986359 w 1181239"/>
              <a:gd name="connsiteY258" fmla="*/ 1999398 h 4008043"/>
              <a:gd name="connsiteX259" fmla="*/ 987178 w 1181239"/>
              <a:gd name="connsiteY259" fmla="*/ 2001051 h 4008043"/>
              <a:gd name="connsiteX260" fmla="*/ 987145 w 1181239"/>
              <a:gd name="connsiteY260" fmla="*/ 2020090 h 4008043"/>
              <a:gd name="connsiteX261" fmla="*/ 985999 w 1181239"/>
              <a:gd name="connsiteY261" fmla="*/ 2009830 h 4008043"/>
              <a:gd name="connsiteX262" fmla="*/ 986010 w 1181239"/>
              <a:gd name="connsiteY262" fmla="*/ 2009830 h 4008043"/>
              <a:gd name="connsiteX263" fmla="*/ 986359 w 1181239"/>
              <a:gd name="connsiteY263" fmla="*/ 1999398 h 4008043"/>
              <a:gd name="connsiteX264" fmla="*/ 229366 w 1181239"/>
              <a:gd name="connsiteY264" fmla="*/ 1998950 h 4008043"/>
              <a:gd name="connsiteX265" fmla="*/ 229366 w 1181239"/>
              <a:gd name="connsiteY265" fmla="*/ 2016629 h 4008043"/>
              <a:gd name="connsiteX266" fmla="*/ 226750 w 1181239"/>
              <a:gd name="connsiteY266" fmla="*/ 2012030 h 4008043"/>
              <a:gd name="connsiteX267" fmla="*/ 229366 w 1181239"/>
              <a:gd name="connsiteY267" fmla="*/ 1998950 h 4008043"/>
              <a:gd name="connsiteX268" fmla="*/ 111210 w 1181239"/>
              <a:gd name="connsiteY268" fmla="*/ 1998254 h 4008043"/>
              <a:gd name="connsiteX269" fmla="*/ 113966 w 1181239"/>
              <a:gd name="connsiteY269" fmla="*/ 2009150 h 4008043"/>
              <a:gd name="connsiteX270" fmla="*/ 112922 w 1181239"/>
              <a:gd name="connsiteY270" fmla="*/ 2019349 h 4008043"/>
              <a:gd name="connsiteX271" fmla="*/ 110200 w 1181239"/>
              <a:gd name="connsiteY271" fmla="*/ 2008017 h 4008043"/>
              <a:gd name="connsiteX272" fmla="*/ 110200 w 1181239"/>
              <a:gd name="connsiteY272" fmla="*/ 2008016 h 4008043"/>
              <a:gd name="connsiteX273" fmla="*/ 111210 w 1181239"/>
              <a:gd name="connsiteY273" fmla="*/ 1998254 h 4008043"/>
              <a:gd name="connsiteX274" fmla="*/ 160036 w 1181239"/>
              <a:gd name="connsiteY274" fmla="*/ 1997898 h 4008043"/>
              <a:gd name="connsiteX275" fmla="*/ 163754 w 1181239"/>
              <a:gd name="connsiteY275" fmla="*/ 2001511 h 4008043"/>
              <a:gd name="connsiteX276" fmla="*/ 165422 w 1181239"/>
              <a:gd name="connsiteY276" fmla="*/ 2026149 h 4008043"/>
              <a:gd name="connsiteX277" fmla="*/ 162477 w 1181239"/>
              <a:gd name="connsiteY277" fmla="*/ 2018830 h 4008043"/>
              <a:gd name="connsiteX278" fmla="*/ 162477 w 1181239"/>
              <a:gd name="connsiteY278" fmla="*/ 2018829 h 4008043"/>
              <a:gd name="connsiteX279" fmla="*/ 160810 w 1181239"/>
              <a:gd name="connsiteY279" fmla="*/ 2003030 h 4008043"/>
              <a:gd name="connsiteX280" fmla="*/ 160036 w 1181239"/>
              <a:gd name="connsiteY280" fmla="*/ 1997898 h 4008043"/>
              <a:gd name="connsiteX281" fmla="*/ 122178 w 1181239"/>
              <a:gd name="connsiteY281" fmla="*/ 1993421 h 4008043"/>
              <a:gd name="connsiteX282" fmla="*/ 127639 w 1181239"/>
              <a:gd name="connsiteY282" fmla="*/ 1994871 h 4008043"/>
              <a:gd name="connsiteX283" fmla="*/ 130971 w 1181239"/>
              <a:gd name="connsiteY283" fmla="*/ 2006864 h 4008043"/>
              <a:gd name="connsiteX284" fmla="*/ 125158 w 1181239"/>
              <a:gd name="connsiteY284" fmla="*/ 2001457 h 4008043"/>
              <a:gd name="connsiteX285" fmla="*/ 122178 w 1181239"/>
              <a:gd name="connsiteY285" fmla="*/ 1993421 h 4008043"/>
              <a:gd name="connsiteX286" fmla="*/ 881252 w 1181239"/>
              <a:gd name="connsiteY286" fmla="*/ 1985026 h 4008043"/>
              <a:gd name="connsiteX287" fmla="*/ 883325 w 1181239"/>
              <a:gd name="connsiteY287" fmla="*/ 1993738 h 4008043"/>
              <a:gd name="connsiteX288" fmla="*/ 887684 w 1181239"/>
              <a:gd name="connsiteY288" fmla="*/ 2025709 h 4008043"/>
              <a:gd name="connsiteX289" fmla="*/ 886385 w 1181239"/>
              <a:gd name="connsiteY289" fmla="*/ 2062145 h 4008043"/>
              <a:gd name="connsiteX290" fmla="*/ 874972 w 1181239"/>
              <a:gd name="connsiteY290" fmla="*/ 2058606 h 4008043"/>
              <a:gd name="connsiteX291" fmla="*/ 874977 w 1181239"/>
              <a:gd name="connsiteY291" fmla="*/ 2058605 h 4008043"/>
              <a:gd name="connsiteX292" fmla="*/ 866190 w 1181239"/>
              <a:gd name="connsiteY292" fmla="*/ 2056634 h 4008043"/>
              <a:gd name="connsiteX293" fmla="*/ 863071 w 1181239"/>
              <a:gd name="connsiteY293" fmla="*/ 2052862 h 4008043"/>
              <a:gd name="connsiteX294" fmla="*/ 874951 w 1181239"/>
              <a:gd name="connsiteY294" fmla="*/ 2035109 h 4008043"/>
              <a:gd name="connsiteX295" fmla="*/ 878742 w 1181239"/>
              <a:gd name="connsiteY295" fmla="*/ 2010515 h 4008043"/>
              <a:gd name="connsiteX296" fmla="*/ 881252 w 1181239"/>
              <a:gd name="connsiteY296" fmla="*/ 1985026 h 4008043"/>
              <a:gd name="connsiteX297" fmla="*/ 892103 w 1181239"/>
              <a:gd name="connsiteY297" fmla="*/ 1973709 h 4008043"/>
              <a:gd name="connsiteX298" fmla="*/ 904539 w 1181239"/>
              <a:gd name="connsiteY298" fmla="*/ 1999630 h 4008043"/>
              <a:gd name="connsiteX299" fmla="*/ 899190 w 1181239"/>
              <a:gd name="connsiteY299" fmla="*/ 1996910 h 4008043"/>
              <a:gd name="connsiteX300" fmla="*/ 899192 w 1181239"/>
              <a:gd name="connsiteY300" fmla="*/ 1996910 h 4008043"/>
              <a:gd name="connsiteX301" fmla="*/ 894882 w 1181239"/>
              <a:gd name="connsiteY301" fmla="*/ 1989431 h 4008043"/>
              <a:gd name="connsiteX302" fmla="*/ 892901 w 1181239"/>
              <a:gd name="connsiteY302" fmla="*/ 1998950 h 4008043"/>
              <a:gd name="connsiteX303" fmla="*/ 890657 w 1181239"/>
              <a:gd name="connsiteY303" fmla="*/ 1990111 h 4008043"/>
              <a:gd name="connsiteX304" fmla="*/ 885871 w 1181239"/>
              <a:gd name="connsiteY304" fmla="*/ 1981271 h 4008043"/>
              <a:gd name="connsiteX305" fmla="*/ 883327 w 1181239"/>
              <a:gd name="connsiteY305" fmla="*/ 1977374 h 4008043"/>
              <a:gd name="connsiteX306" fmla="*/ 892103 w 1181239"/>
              <a:gd name="connsiteY306" fmla="*/ 1973709 h 4008043"/>
              <a:gd name="connsiteX307" fmla="*/ 929834 w 1181239"/>
              <a:gd name="connsiteY307" fmla="*/ 1966605 h 4008043"/>
              <a:gd name="connsiteX308" fmla="*/ 929834 w 1181239"/>
              <a:gd name="connsiteY308" fmla="*/ 1979865 h 4008043"/>
              <a:gd name="connsiteX309" fmla="*/ 933217 w 1181239"/>
              <a:gd name="connsiteY309" fmla="*/ 2001874 h 4008043"/>
              <a:gd name="connsiteX310" fmla="*/ 931765 w 1181239"/>
              <a:gd name="connsiteY310" fmla="*/ 2020157 h 4008043"/>
              <a:gd name="connsiteX311" fmla="*/ 926930 w 1181239"/>
              <a:gd name="connsiteY311" fmla="*/ 2054438 h 4008043"/>
              <a:gd name="connsiteX312" fmla="*/ 917324 w 1181239"/>
              <a:gd name="connsiteY312" fmla="*/ 2066447 h 4008043"/>
              <a:gd name="connsiteX313" fmla="*/ 917320 w 1181239"/>
              <a:gd name="connsiteY313" fmla="*/ 2066447 h 4008043"/>
              <a:gd name="connsiteX314" fmla="*/ 911534 w 1181239"/>
              <a:gd name="connsiteY314" fmla="*/ 2060208 h 4008043"/>
              <a:gd name="connsiteX315" fmla="*/ 909750 w 1181239"/>
              <a:gd name="connsiteY315" fmla="*/ 2046388 h 4008043"/>
              <a:gd name="connsiteX316" fmla="*/ 910889 w 1181239"/>
              <a:gd name="connsiteY316" fmla="*/ 2007110 h 4008043"/>
              <a:gd name="connsiteX317" fmla="*/ 909002 w 1181239"/>
              <a:gd name="connsiteY317" fmla="*/ 1985351 h 4008043"/>
              <a:gd name="connsiteX318" fmla="*/ 919418 w 1181239"/>
              <a:gd name="connsiteY318" fmla="*/ 1975978 h 4008043"/>
              <a:gd name="connsiteX319" fmla="*/ 146529 w 1181239"/>
              <a:gd name="connsiteY319" fmla="*/ 1960873 h 4008043"/>
              <a:gd name="connsiteX320" fmla="*/ 150485 w 1181239"/>
              <a:gd name="connsiteY320" fmla="*/ 1984822 h 4008043"/>
              <a:gd name="connsiteX321" fmla="*/ 147942 w 1181239"/>
              <a:gd name="connsiteY321" fmla="*/ 2004292 h 4008043"/>
              <a:gd name="connsiteX322" fmla="*/ 147945 w 1181239"/>
              <a:gd name="connsiteY322" fmla="*/ 2004292 h 4008043"/>
              <a:gd name="connsiteX323" fmla="*/ 145682 w 1181239"/>
              <a:gd name="connsiteY323" fmla="*/ 1978756 h 4008043"/>
              <a:gd name="connsiteX324" fmla="*/ 190660 w 1181239"/>
              <a:gd name="connsiteY324" fmla="*/ 1948123 h 4008043"/>
              <a:gd name="connsiteX325" fmla="*/ 190441 w 1181239"/>
              <a:gd name="connsiteY325" fmla="*/ 1953337 h 4008043"/>
              <a:gd name="connsiteX326" fmla="*/ 188915 w 1181239"/>
              <a:gd name="connsiteY326" fmla="*/ 1949767 h 4008043"/>
              <a:gd name="connsiteX327" fmla="*/ 188904 w 1181239"/>
              <a:gd name="connsiteY327" fmla="*/ 1949768 h 4008043"/>
              <a:gd name="connsiteX328" fmla="*/ 190660 w 1181239"/>
              <a:gd name="connsiteY328" fmla="*/ 1948123 h 4008043"/>
              <a:gd name="connsiteX329" fmla="*/ 52661 w 1181239"/>
              <a:gd name="connsiteY329" fmla="*/ 1944554 h 4008043"/>
              <a:gd name="connsiteX330" fmla="*/ 56659 w 1181239"/>
              <a:gd name="connsiteY330" fmla="*/ 1972061 h 4008043"/>
              <a:gd name="connsiteX331" fmla="*/ 70893 w 1181239"/>
              <a:gd name="connsiteY331" fmla="*/ 2036614 h 4008043"/>
              <a:gd name="connsiteX332" fmla="*/ 78626 w 1181239"/>
              <a:gd name="connsiteY332" fmla="*/ 2081905 h 4008043"/>
              <a:gd name="connsiteX333" fmla="*/ 64094 w 1181239"/>
              <a:gd name="connsiteY333" fmla="*/ 2047765 h 4008043"/>
              <a:gd name="connsiteX334" fmla="*/ 64101 w 1181239"/>
              <a:gd name="connsiteY334" fmla="*/ 2047765 h 4008043"/>
              <a:gd name="connsiteX335" fmla="*/ 52369 w 1181239"/>
              <a:gd name="connsiteY335" fmla="*/ 1979090 h 4008043"/>
              <a:gd name="connsiteX336" fmla="*/ 132560 w 1181239"/>
              <a:gd name="connsiteY336" fmla="*/ 1941207 h 4008043"/>
              <a:gd name="connsiteX337" fmla="*/ 132451 w 1181239"/>
              <a:gd name="connsiteY337" fmla="*/ 1949366 h 4008043"/>
              <a:gd name="connsiteX338" fmla="*/ 131112 w 1181239"/>
              <a:gd name="connsiteY338" fmla="*/ 1944555 h 4008043"/>
              <a:gd name="connsiteX339" fmla="*/ 132560 w 1181239"/>
              <a:gd name="connsiteY339" fmla="*/ 1941207 h 4008043"/>
              <a:gd name="connsiteX340" fmla="*/ 149921 w 1181239"/>
              <a:gd name="connsiteY340" fmla="*/ 1890159 h 4008043"/>
              <a:gd name="connsiteX341" fmla="*/ 149032 w 1181239"/>
              <a:gd name="connsiteY341" fmla="*/ 1899678 h 4008043"/>
              <a:gd name="connsiteX342" fmla="*/ 144111 w 1181239"/>
              <a:gd name="connsiteY342" fmla="*/ 1911464 h 4008043"/>
              <a:gd name="connsiteX343" fmla="*/ 144109 w 1181239"/>
              <a:gd name="connsiteY343" fmla="*/ 1911464 h 4008043"/>
              <a:gd name="connsiteX344" fmla="*/ 146529 w 1181239"/>
              <a:gd name="connsiteY344" fmla="*/ 1892718 h 4008043"/>
              <a:gd name="connsiteX345" fmla="*/ 149921 w 1181239"/>
              <a:gd name="connsiteY345" fmla="*/ 1890159 h 4008043"/>
              <a:gd name="connsiteX346" fmla="*/ 945161 w 1181239"/>
              <a:gd name="connsiteY346" fmla="*/ 1880867 h 4008043"/>
              <a:gd name="connsiteX347" fmla="*/ 941044 w 1181239"/>
              <a:gd name="connsiteY347" fmla="*/ 1921438 h 4008043"/>
              <a:gd name="connsiteX348" fmla="*/ 940209 w 1181239"/>
              <a:gd name="connsiteY348" fmla="*/ 1901719 h 4008043"/>
              <a:gd name="connsiteX349" fmla="*/ 940208 w 1181239"/>
              <a:gd name="connsiteY349" fmla="*/ 1901719 h 4008043"/>
              <a:gd name="connsiteX350" fmla="*/ 945161 w 1181239"/>
              <a:gd name="connsiteY350" fmla="*/ 1880867 h 4008043"/>
              <a:gd name="connsiteX351" fmla="*/ 934013 w 1181239"/>
              <a:gd name="connsiteY351" fmla="*/ 1876189 h 4008043"/>
              <a:gd name="connsiteX352" fmla="*/ 934841 w 1181239"/>
              <a:gd name="connsiteY352" fmla="*/ 1877239 h 4008043"/>
              <a:gd name="connsiteX353" fmla="*/ 934841 w 1181239"/>
              <a:gd name="connsiteY353" fmla="*/ 1894918 h 4008043"/>
              <a:gd name="connsiteX354" fmla="*/ 933669 w 1181239"/>
              <a:gd name="connsiteY354" fmla="*/ 1886079 h 4008043"/>
              <a:gd name="connsiteX355" fmla="*/ 934013 w 1181239"/>
              <a:gd name="connsiteY355" fmla="*/ 1876189 h 4008043"/>
              <a:gd name="connsiteX356" fmla="*/ 986424 w 1181239"/>
              <a:gd name="connsiteY356" fmla="*/ 1866185 h 4008043"/>
              <a:gd name="connsiteX357" fmla="*/ 987192 w 1181239"/>
              <a:gd name="connsiteY357" fmla="*/ 1867720 h 4008043"/>
              <a:gd name="connsiteX358" fmla="*/ 987192 w 1181239"/>
              <a:gd name="connsiteY358" fmla="*/ 1893558 h 4008043"/>
              <a:gd name="connsiteX359" fmla="*/ 986105 w 1181239"/>
              <a:gd name="connsiteY359" fmla="*/ 1880639 h 4008043"/>
              <a:gd name="connsiteX360" fmla="*/ 986424 w 1181239"/>
              <a:gd name="connsiteY360" fmla="*/ 1866185 h 4008043"/>
              <a:gd name="connsiteX361" fmla="*/ 845841 w 1181239"/>
              <a:gd name="connsiteY361" fmla="*/ 1838137 h 4008043"/>
              <a:gd name="connsiteX362" fmla="*/ 845842 w 1181239"/>
              <a:gd name="connsiteY362" fmla="*/ 1838141 h 4008043"/>
              <a:gd name="connsiteX363" fmla="*/ 845838 w 1181239"/>
              <a:gd name="connsiteY363" fmla="*/ 1838141 h 4008043"/>
              <a:gd name="connsiteX364" fmla="*/ 212802 w 1181239"/>
              <a:gd name="connsiteY364" fmla="*/ 1837291 h 4008043"/>
              <a:gd name="connsiteX365" fmla="*/ 219332 w 1181239"/>
              <a:gd name="connsiteY365" fmla="*/ 1837839 h 4008043"/>
              <a:gd name="connsiteX366" fmla="*/ 215807 w 1181239"/>
              <a:gd name="connsiteY366" fmla="*/ 1852685 h 4008043"/>
              <a:gd name="connsiteX367" fmla="*/ 210422 w 1181239"/>
              <a:gd name="connsiteY367" fmla="*/ 1847847 h 4008043"/>
              <a:gd name="connsiteX368" fmla="*/ 212802 w 1181239"/>
              <a:gd name="connsiteY368" fmla="*/ 1837291 h 4008043"/>
              <a:gd name="connsiteX369" fmla="*/ 909064 w 1181239"/>
              <a:gd name="connsiteY369" fmla="*/ 1808808 h 4008043"/>
              <a:gd name="connsiteX370" fmla="*/ 912810 w 1181239"/>
              <a:gd name="connsiteY370" fmla="*/ 1817243 h 4008043"/>
              <a:gd name="connsiteX371" fmla="*/ 914324 w 1181239"/>
              <a:gd name="connsiteY371" fmla="*/ 1854802 h 4008043"/>
              <a:gd name="connsiteX372" fmla="*/ 912759 w 1181239"/>
              <a:gd name="connsiteY372" fmla="*/ 1915094 h 4008043"/>
              <a:gd name="connsiteX373" fmla="*/ 909533 w 1181239"/>
              <a:gd name="connsiteY373" fmla="*/ 1909198 h 4008043"/>
              <a:gd name="connsiteX374" fmla="*/ 909535 w 1181239"/>
              <a:gd name="connsiteY374" fmla="*/ 1909198 h 4008043"/>
              <a:gd name="connsiteX375" fmla="*/ 907572 w 1181239"/>
              <a:gd name="connsiteY375" fmla="*/ 1854526 h 4008043"/>
              <a:gd name="connsiteX376" fmla="*/ 909064 w 1181239"/>
              <a:gd name="connsiteY376" fmla="*/ 1808808 h 4008043"/>
              <a:gd name="connsiteX377" fmla="*/ 885324 w 1181239"/>
              <a:gd name="connsiteY377" fmla="*/ 1804483 h 4008043"/>
              <a:gd name="connsiteX378" fmla="*/ 888685 w 1181239"/>
              <a:gd name="connsiteY378" fmla="*/ 1819446 h 4008043"/>
              <a:gd name="connsiteX379" fmla="*/ 893171 w 1181239"/>
              <a:gd name="connsiteY379" fmla="*/ 1830149 h 4008043"/>
              <a:gd name="connsiteX380" fmla="*/ 897396 w 1181239"/>
              <a:gd name="connsiteY380" fmla="*/ 1827331 h 4008043"/>
              <a:gd name="connsiteX381" fmla="*/ 894418 w 1181239"/>
              <a:gd name="connsiteY381" fmla="*/ 1852326 h 4008043"/>
              <a:gd name="connsiteX382" fmla="*/ 893517 w 1181239"/>
              <a:gd name="connsiteY382" fmla="*/ 1882397 h 4008043"/>
              <a:gd name="connsiteX383" fmla="*/ 892156 w 1181239"/>
              <a:gd name="connsiteY383" fmla="*/ 1907505 h 4008043"/>
              <a:gd name="connsiteX384" fmla="*/ 886193 w 1181239"/>
              <a:gd name="connsiteY384" fmla="*/ 1944847 h 4008043"/>
              <a:gd name="connsiteX385" fmla="*/ 879963 w 1181239"/>
              <a:gd name="connsiteY385" fmla="*/ 1951353 h 4008043"/>
              <a:gd name="connsiteX386" fmla="*/ 879961 w 1181239"/>
              <a:gd name="connsiteY386" fmla="*/ 1951353 h 4008043"/>
              <a:gd name="connsiteX387" fmla="*/ 873653 w 1181239"/>
              <a:gd name="connsiteY387" fmla="*/ 1901622 h 4008043"/>
              <a:gd name="connsiteX388" fmla="*/ 876506 w 1181239"/>
              <a:gd name="connsiteY388" fmla="*/ 1875236 h 4008043"/>
              <a:gd name="connsiteX389" fmla="*/ 882543 w 1181239"/>
              <a:gd name="connsiteY389" fmla="*/ 1836478 h 4008043"/>
              <a:gd name="connsiteX390" fmla="*/ 885324 w 1181239"/>
              <a:gd name="connsiteY390" fmla="*/ 1804483 h 4008043"/>
              <a:gd name="connsiteX391" fmla="*/ 188353 w 1181239"/>
              <a:gd name="connsiteY391" fmla="*/ 1800590 h 4008043"/>
              <a:gd name="connsiteX392" fmla="*/ 192022 w 1181239"/>
              <a:gd name="connsiteY392" fmla="*/ 1840362 h 4008043"/>
              <a:gd name="connsiteX393" fmla="*/ 197418 w 1181239"/>
              <a:gd name="connsiteY393" fmla="*/ 1891683 h 4008043"/>
              <a:gd name="connsiteX394" fmla="*/ 196666 w 1181239"/>
              <a:gd name="connsiteY394" fmla="*/ 1897144 h 4008043"/>
              <a:gd name="connsiteX395" fmla="*/ 191624 w 1181239"/>
              <a:gd name="connsiteY395" fmla="*/ 1905934 h 4008043"/>
              <a:gd name="connsiteX396" fmla="*/ 194485 w 1181239"/>
              <a:gd name="connsiteY396" fmla="*/ 1907839 h 4008043"/>
              <a:gd name="connsiteX397" fmla="*/ 197346 w 1181239"/>
              <a:gd name="connsiteY397" fmla="*/ 1920425 h 4008043"/>
              <a:gd name="connsiteX398" fmla="*/ 193065 w 1181239"/>
              <a:gd name="connsiteY398" fmla="*/ 1940450 h 4008043"/>
              <a:gd name="connsiteX399" fmla="*/ 187519 w 1181239"/>
              <a:gd name="connsiteY399" fmla="*/ 1940104 h 4008043"/>
              <a:gd name="connsiteX400" fmla="*/ 187523 w 1181239"/>
              <a:gd name="connsiteY400" fmla="*/ 1940102 h 4008043"/>
              <a:gd name="connsiteX401" fmla="*/ 180150 w 1181239"/>
              <a:gd name="connsiteY401" fmla="*/ 1822164 h 4008043"/>
              <a:gd name="connsiteX402" fmla="*/ 181879 w 1181239"/>
              <a:gd name="connsiteY402" fmla="*/ 1817404 h 4008043"/>
              <a:gd name="connsiteX403" fmla="*/ 186718 w 1181239"/>
              <a:gd name="connsiteY403" fmla="*/ 1811630 h 4008043"/>
              <a:gd name="connsiteX404" fmla="*/ 188353 w 1181239"/>
              <a:gd name="connsiteY404" fmla="*/ 1800590 h 4008043"/>
              <a:gd name="connsiteX405" fmla="*/ 131129 w 1181239"/>
              <a:gd name="connsiteY405" fmla="*/ 1794964 h 4008043"/>
              <a:gd name="connsiteX406" fmla="*/ 133790 w 1181239"/>
              <a:gd name="connsiteY406" fmla="*/ 1805574 h 4008043"/>
              <a:gd name="connsiteX407" fmla="*/ 132483 w 1181239"/>
              <a:gd name="connsiteY407" fmla="*/ 1816269 h 4008043"/>
              <a:gd name="connsiteX408" fmla="*/ 130838 w 1181239"/>
              <a:gd name="connsiteY408" fmla="*/ 1804710 h 4008043"/>
              <a:gd name="connsiteX409" fmla="*/ 936627 w 1181239"/>
              <a:gd name="connsiteY409" fmla="*/ 1794309 h 4008043"/>
              <a:gd name="connsiteX410" fmla="*/ 939769 w 1181239"/>
              <a:gd name="connsiteY410" fmla="*/ 1821379 h 4008043"/>
              <a:gd name="connsiteX411" fmla="*/ 932143 w 1181239"/>
              <a:gd name="connsiteY411" fmla="*/ 1858880 h 4008043"/>
              <a:gd name="connsiteX412" fmla="*/ 931483 w 1181239"/>
              <a:gd name="connsiteY412" fmla="*/ 1850041 h 4008043"/>
              <a:gd name="connsiteX413" fmla="*/ 931485 w 1181239"/>
              <a:gd name="connsiteY413" fmla="*/ 1850041 h 4008043"/>
              <a:gd name="connsiteX414" fmla="*/ 934200 w 1181239"/>
              <a:gd name="connsiteY414" fmla="*/ 1824882 h 4008043"/>
              <a:gd name="connsiteX415" fmla="*/ 935295 w 1181239"/>
              <a:gd name="connsiteY415" fmla="*/ 1800404 h 4008043"/>
              <a:gd name="connsiteX416" fmla="*/ 936627 w 1181239"/>
              <a:gd name="connsiteY416" fmla="*/ 1794309 h 4008043"/>
              <a:gd name="connsiteX417" fmla="*/ 911264 w 1181239"/>
              <a:gd name="connsiteY417" fmla="*/ 1789784 h 4008043"/>
              <a:gd name="connsiteX418" fmla="*/ 914169 w 1181239"/>
              <a:gd name="connsiteY418" fmla="*/ 1792436 h 4008043"/>
              <a:gd name="connsiteX419" fmla="*/ 912391 w 1181239"/>
              <a:gd name="connsiteY419" fmla="*/ 1800626 h 4008043"/>
              <a:gd name="connsiteX420" fmla="*/ 909483 w 1181239"/>
              <a:gd name="connsiteY420" fmla="*/ 1804483 h 4008043"/>
              <a:gd name="connsiteX421" fmla="*/ 906578 w 1181239"/>
              <a:gd name="connsiteY421" fmla="*/ 1797975 h 4008043"/>
              <a:gd name="connsiteX422" fmla="*/ 906581 w 1181239"/>
              <a:gd name="connsiteY422" fmla="*/ 1797975 h 4008043"/>
              <a:gd name="connsiteX423" fmla="*/ 911264 w 1181239"/>
              <a:gd name="connsiteY423" fmla="*/ 1789784 h 4008043"/>
              <a:gd name="connsiteX424" fmla="*/ 859322 w 1181239"/>
              <a:gd name="connsiteY424" fmla="*/ 1775925 h 4008043"/>
              <a:gd name="connsiteX425" fmla="*/ 859698 w 1181239"/>
              <a:gd name="connsiteY425" fmla="*/ 1794380 h 4008043"/>
              <a:gd name="connsiteX426" fmla="*/ 855333 w 1181239"/>
              <a:gd name="connsiteY426" fmla="*/ 1819606 h 4008043"/>
              <a:gd name="connsiteX427" fmla="*/ 848363 w 1181239"/>
              <a:gd name="connsiteY427" fmla="*/ 1835149 h 4008043"/>
              <a:gd name="connsiteX428" fmla="*/ 845841 w 1181239"/>
              <a:gd name="connsiteY428" fmla="*/ 1838137 h 4008043"/>
              <a:gd name="connsiteX429" fmla="*/ 843682 w 1181239"/>
              <a:gd name="connsiteY429" fmla="*/ 1823655 h 4008043"/>
              <a:gd name="connsiteX430" fmla="*/ 847280 w 1181239"/>
              <a:gd name="connsiteY430" fmla="*/ 1815836 h 4008043"/>
              <a:gd name="connsiteX431" fmla="*/ 856030 w 1181239"/>
              <a:gd name="connsiteY431" fmla="*/ 1796324 h 4008043"/>
              <a:gd name="connsiteX432" fmla="*/ 125097 w 1181239"/>
              <a:gd name="connsiteY432" fmla="*/ 1771098 h 4008043"/>
              <a:gd name="connsiteX433" fmla="*/ 121900 w 1181239"/>
              <a:gd name="connsiteY433" fmla="*/ 1792286 h 4008043"/>
              <a:gd name="connsiteX434" fmla="*/ 118025 w 1181239"/>
              <a:gd name="connsiteY434" fmla="*/ 1795610 h 4008043"/>
              <a:gd name="connsiteX435" fmla="*/ 116350 w 1181239"/>
              <a:gd name="connsiteY435" fmla="*/ 1793085 h 4008043"/>
              <a:gd name="connsiteX436" fmla="*/ 118919 w 1181239"/>
              <a:gd name="connsiteY436" fmla="*/ 1784084 h 4008043"/>
              <a:gd name="connsiteX437" fmla="*/ 121827 w 1181239"/>
              <a:gd name="connsiteY437" fmla="*/ 1775221 h 4008043"/>
              <a:gd name="connsiteX438" fmla="*/ 125097 w 1181239"/>
              <a:gd name="connsiteY438" fmla="*/ 1771098 h 4008043"/>
              <a:gd name="connsiteX439" fmla="*/ 144315 w 1181239"/>
              <a:gd name="connsiteY439" fmla="*/ 1735075 h 4008043"/>
              <a:gd name="connsiteX440" fmla="*/ 146349 w 1181239"/>
              <a:gd name="connsiteY440" fmla="*/ 1741927 h 4008043"/>
              <a:gd name="connsiteX441" fmla="*/ 147407 w 1181239"/>
              <a:gd name="connsiteY441" fmla="*/ 1771845 h 4008043"/>
              <a:gd name="connsiteX442" fmla="*/ 142883 w 1181239"/>
              <a:gd name="connsiteY442" fmla="*/ 1784588 h 4008043"/>
              <a:gd name="connsiteX443" fmla="*/ 142030 w 1181239"/>
              <a:gd name="connsiteY443" fmla="*/ 1737847 h 4008043"/>
              <a:gd name="connsiteX444" fmla="*/ 144315 w 1181239"/>
              <a:gd name="connsiteY444" fmla="*/ 1735075 h 4008043"/>
              <a:gd name="connsiteX445" fmla="*/ 176323 w 1181239"/>
              <a:gd name="connsiteY445" fmla="*/ 1731089 h 4008043"/>
              <a:gd name="connsiteX446" fmla="*/ 185769 w 1181239"/>
              <a:gd name="connsiteY446" fmla="*/ 1733768 h 4008043"/>
              <a:gd name="connsiteX447" fmla="*/ 171237 w 1181239"/>
              <a:gd name="connsiteY447" fmla="*/ 1733768 h 4008043"/>
              <a:gd name="connsiteX448" fmla="*/ 176323 w 1181239"/>
              <a:gd name="connsiteY448" fmla="*/ 1731089 h 4008043"/>
              <a:gd name="connsiteX449" fmla="*/ 163455 w 1181239"/>
              <a:gd name="connsiteY449" fmla="*/ 1730218 h 4008043"/>
              <a:gd name="connsiteX450" fmla="*/ 167447 w 1181239"/>
              <a:gd name="connsiteY450" fmla="*/ 1744817 h 4008043"/>
              <a:gd name="connsiteX451" fmla="*/ 180058 w 1181239"/>
              <a:gd name="connsiteY451" fmla="*/ 1771982 h 4008043"/>
              <a:gd name="connsiteX452" fmla="*/ 184316 w 1181239"/>
              <a:gd name="connsiteY452" fmla="*/ 1793593 h 4008043"/>
              <a:gd name="connsiteX453" fmla="*/ 179956 w 1181239"/>
              <a:gd name="connsiteY453" fmla="*/ 1803605 h 4008043"/>
              <a:gd name="connsiteX454" fmla="*/ 177051 w 1181239"/>
              <a:gd name="connsiteY454" fmla="*/ 1808552 h 4008043"/>
              <a:gd name="connsiteX455" fmla="*/ 174143 w 1181239"/>
              <a:gd name="connsiteY455" fmla="*/ 1801591 h 4008043"/>
              <a:gd name="connsiteX456" fmla="*/ 166929 w 1181239"/>
              <a:gd name="connsiteY456" fmla="*/ 1801591 h 4008043"/>
              <a:gd name="connsiteX457" fmla="*/ 170867 w 1181239"/>
              <a:gd name="connsiteY457" fmla="*/ 1817388 h 4008043"/>
              <a:gd name="connsiteX458" fmla="*/ 174983 w 1181239"/>
              <a:gd name="connsiteY458" fmla="*/ 1860380 h 4008043"/>
              <a:gd name="connsiteX459" fmla="*/ 172523 w 1181239"/>
              <a:gd name="connsiteY459" fmla="*/ 1918699 h 4008043"/>
              <a:gd name="connsiteX460" fmla="*/ 164611 w 1181239"/>
              <a:gd name="connsiteY460" fmla="*/ 1988361 h 4008043"/>
              <a:gd name="connsiteX461" fmla="*/ 161294 w 1181239"/>
              <a:gd name="connsiteY461" fmla="*/ 1984654 h 4008043"/>
              <a:gd name="connsiteX462" fmla="*/ 161294 w 1181239"/>
              <a:gd name="connsiteY462" fmla="*/ 1984660 h 4008043"/>
              <a:gd name="connsiteX463" fmla="*/ 158349 w 1181239"/>
              <a:gd name="connsiteY463" fmla="*/ 1915521 h 4008043"/>
              <a:gd name="connsiteX464" fmla="*/ 152480 w 1181239"/>
              <a:gd name="connsiteY464" fmla="*/ 1841075 h 4008043"/>
              <a:gd name="connsiteX465" fmla="*/ 155141 w 1181239"/>
              <a:gd name="connsiteY465" fmla="*/ 1825207 h 4008043"/>
              <a:gd name="connsiteX466" fmla="*/ 159624 w 1181239"/>
              <a:gd name="connsiteY466" fmla="*/ 1809523 h 4008043"/>
              <a:gd name="connsiteX467" fmla="*/ 161546 w 1181239"/>
              <a:gd name="connsiteY467" fmla="*/ 1761225 h 4008043"/>
              <a:gd name="connsiteX468" fmla="*/ 880633 w 1181239"/>
              <a:gd name="connsiteY468" fmla="*/ 1697520 h 4008043"/>
              <a:gd name="connsiteX469" fmla="*/ 882812 w 1181239"/>
              <a:gd name="connsiteY469" fmla="*/ 1709623 h 4008043"/>
              <a:gd name="connsiteX470" fmla="*/ 879732 w 1181239"/>
              <a:gd name="connsiteY470" fmla="*/ 1712009 h 4008043"/>
              <a:gd name="connsiteX471" fmla="*/ 879735 w 1181239"/>
              <a:gd name="connsiteY471" fmla="*/ 1712009 h 4008043"/>
              <a:gd name="connsiteX472" fmla="*/ 880633 w 1181239"/>
              <a:gd name="connsiteY472" fmla="*/ 1697520 h 4008043"/>
              <a:gd name="connsiteX473" fmla="*/ 894921 w 1181239"/>
              <a:gd name="connsiteY473" fmla="*/ 1674217 h 4008043"/>
              <a:gd name="connsiteX474" fmla="*/ 897909 w 1181239"/>
              <a:gd name="connsiteY474" fmla="*/ 1743141 h 4008043"/>
              <a:gd name="connsiteX475" fmla="*/ 892321 w 1181239"/>
              <a:gd name="connsiteY475" fmla="*/ 1752807 h 4008043"/>
              <a:gd name="connsiteX476" fmla="*/ 891434 w 1181239"/>
              <a:gd name="connsiteY476" fmla="*/ 1715409 h 4008043"/>
              <a:gd name="connsiteX477" fmla="*/ 891439 w 1181239"/>
              <a:gd name="connsiteY477" fmla="*/ 1715409 h 4008043"/>
              <a:gd name="connsiteX478" fmla="*/ 894921 w 1181239"/>
              <a:gd name="connsiteY478" fmla="*/ 1674217 h 4008043"/>
              <a:gd name="connsiteX479" fmla="*/ 882611 w 1181239"/>
              <a:gd name="connsiteY479" fmla="*/ 1664785 h 4008043"/>
              <a:gd name="connsiteX480" fmla="*/ 885467 w 1181239"/>
              <a:gd name="connsiteY480" fmla="*/ 1670532 h 4008043"/>
              <a:gd name="connsiteX481" fmla="*/ 881537 w 1181239"/>
              <a:gd name="connsiteY481" fmla="*/ 1675451 h 4008043"/>
              <a:gd name="connsiteX482" fmla="*/ 881538 w 1181239"/>
              <a:gd name="connsiteY482" fmla="*/ 1675451 h 4008043"/>
              <a:gd name="connsiteX483" fmla="*/ 881013 w 1181239"/>
              <a:gd name="connsiteY483" fmla="*/ 1666612 h 4008043"/>
              <a:gd name="connsiteX484" fmla="*/ 882611 w 1181239"/>
              <a:gd name="connsiteY484" fmla="*/ 1664785 h 4008043"/>
              <a:gd name="connsiteX485" fmla="*/ 906815 w 1181239"/>
              <a:gd name="connsiteY485" fmla="*/ 1608656 h 4008043"/>
              <a:gd name="connsiteX486" fmla="*/ 909490 w 1181239"/>
              <a:gd name="connsiteY486" fmla="*/ 1627855 h 4008043"/>
              <a:gd name="connsiteX487" fmla="*/ 912125 w 1181239"/>
              <a:gd name="connsiteY487" fmla="*/ 1645531 h 4008043"/>
              <a:gd name="connsiteX488" fmla="*/ 914332 w 1181239"/>
              <a:gd name="connsiteY488" fmla="*/ 1727663 h 4008043"/>
              <a:gd name="connsiteX489" fmla="*/ 913515 w 1181239"/>
              <a:gd name="connsiteY489" fmla="*/ 1741942 h 4008043"/>
              <a:gd name="connsiteX490" fmla="*/ 909968 w 1181239"/>
              <a:gd name="connsiteY490" fmla="*/ 1749266 h 4008043"/>
              <a:gd name="connsiteX491" fmla="*/ 909965 w 1181239"/>
              <a:gd name="connsiteY491" fmla="*/ 1749266 h 4008043"/>
              <a:gd name="connsiteX492" fmla="*/ 904911 w 1181239"/>
              <a:gd name="connsiteY492" fmla="*/ 1694189 h 4008043"/>
              <a:gd name="connsiteX493" fmla="*/ 898679 w 1181239"/>
              <a:gd name="connsiteY493" fmla="*/ 1639431 h 4008043"/>
              <a:gd name="connsiteX494" fmla="*/ 899252 w 1181239"/>
              <a:gd name="connsiteY494" fmla="*/ 1622432 h 4008043"/>
              <a:gd name="connsiteX495" fmla="*/ 906815 w 1181239"/>
              <a:gd name="connsiteY495" fmla="*/ 1608656 h 4008043"/>
              <a:gd name="connsiteX496" fmla="*/ 198839 w 1181239"/>
              <a:gd name="connsiteY496" fmla="*/ 1603132 h 4008043"/>
              <a:gd name="connsiteX497" fmla="*/ 201951 w 1181239"/>
              <a:gd name="connsiteY497" fmla="*/ 1647229 h 4008043"/>
              <a:gd name="connsiteX498" fmla="*/ 198492 w 1181239"/>
              <a:gd name="connsiteY498" fmla="*/ 1680540 h 4008043"/>
              <a:gd name="connsiteX499" fmla="*/ 194828 w 1181239"/>
              <a:gd name="connsiteY499" fmla="*/ 1669852 h 4008043"/>
              <a:gd name="connsiteX500" fmla="*/ 196353 w 1181239"/>
              <a:gd name="connsiteY500" fmla="*/ 1680731 h 4008043"/>
              <a:gd name="connsiteX501" fmla="*/ 200836 w 1181239"/>
              <a:gd name="connsiteY501" fmla="*/ 1700653 h 4008043"/>
              <a:gd name="connsiteX502" fmla="*/ 201690 w 1181239"/>
              <a:gd name="connsiteY502" fmla="*/ 1716973 h 4008043"/>
              <a:gd name="connsiteX503" fmla="*/ 197552 w 1181239"/>
              <a:gd name="connsiteY503" fmla="*/ 1750087 h 4008043"/>
              <a:gd name="connsiteX504" fmla="*/ 195515 w 1181239"/>
              <a:gd name="connsiteY504" fmla="*/ 1775925 h 4008043"/>
              <a:gd name="connsiteX505" fmla="*/ 194997 w 1181239"/>
              <a:gd name="connsiteY505" fmla="*/ 1745327 h 4008043"/>
              <a:gd name="connsiteX506" fmla="*/ 195006 w 1181239"/>
              <a:gd name="connsiteY506" fmla="*/ 1745327 h 4008043"/>
              <a:gd name="connsiteX507" fmla="*/ 197396 w 1181239"/>
              <a:gd name="connsiteY507" fmla="*/ 1714729 h 4008043"/>
              <a:gd name="connsiteX508" fmla="*/ 195944 w 1181239"/>
              <a:gd name="connsiteY508" fmla="*/ 1704833 h 4008043"/>
              <a:gd name="connsiteX509" fmla="*/ 191584 w 1181239"/>
              <a:gd name="connsiteY509" fmla="*/ 1679306 h 4008043"/>
              <a:gd name="connsiteX510" fmla="*/ 194774 w 1181239"/>
              <a:gd name="connsiteY510" fmla="*/ 1654352 h 4008043"/>
              <a:gd name="connsiteX511" fmla="*/ 194920 w 1181239"/>
              <a:gd name="connsiteY511" fmla="*/ 1642565 h 4008043"/>
              <a:gd name="connsiteX512" fmla="*/ 198839 w 1181239"/>
              <a:gd name="connsiteY512" fmla="*/ 1603132 h 4008043"/>
              <a:gd name="connsiteX513" fmla="*/ 126570 w 1181239"/>
              <a:gd name="connsiteY513" fmla="*/ 1593697 h 4008043"/>
              <a:gd name="connsiteX514" fmla="*/ 128788 w 1181239"/>
              <a:gd name="connsiteY514" fmla="*/ 1602537 h 4008043"/>
              <a:gd name="connsiteX515" fmla="*/ 133203 w 1181239"/>
              <a:gd name="connsiteY515" fmla="*/ 1611376 h 4008043"/>
              <a:gd name="connsiteX516" fmla="*/ 129516 w 1181239"/>
              <a:gd name="connsiteY516" fmla="*/ 1648094 h 4008043"/>
              <a:gd name="connsiteX517" fmla="*/ 125378 w 1181239"/>
              <a:gd name="connsiteY517" fmla="*/ 1633135 h 4008043"/>
              <a:gd name="connsiteX518" fmla="*/ 125377 w 1181239"/>
              <a:gd name="connsiteY518" fmla="*/ 1633135 h 4008043"/>
              <a:gd name="connsiteX519" fmla="*/ 124388 w 1181239"/>
              <a:gd name="connsiteY519" fmla="*/ 1604577 h 4008043"/>
              <a:gd name="connsiteX520" fmla="*/ 972450 w 1181239"/>
              <a:gd name="connsiteY520" fmla="*/ 1561739 h 4008043"/>
              <a:gd name="connsiteX521" fmla="*/ 972450 w 1181239"/>
              <a:gd name="connsiteY521" fmla="*/ 1568538 h 4008043"/>
              <a:gd name="connsiteX522" fmla="*/ 970983 w 1181239"/>
              <a:gd name="connsiteY522" fmla="*/ 1565139 h 4008043"/>
              <a:gd name="connsiteX523" fmla="*/ 972450 w 1181239"/>
              <a:gd name="connsiteY523" fmla="*/ 1561739 h 4008043"/>
              <a:gd name="connsiteX524" fmla="*/ 179368 w 1181239"/>
              <a:gd name="connsiteY524" fmla="*/ 1490681 h 4008043"/>
              <a:gd name="connsiteX525" fmla="*/ 184402 w 1181239"/>
              <a:gd name="connsiteY525" fmla="*/ 1509367 h 4008043"/>
              <a:gd name="connsiteX526" fmla="*/ 188659 w 1181239"/>
              <a:gd name="connsiteY526" fmla="*/ 1529781 h 4008043"/>
              <a:gd name="connsiteX527" fmla="*/ 194549 w 1181239"/>
              <a:gd name="connsiteY527" fmla="*/ 1521471 h 4008043"/>
              <a:gd name="connsiteX528" fmla="*/ 200263 w 1181239"/>
              <a:gd name="connsiteY528" fmla="*/ 1536581 h 4008043"/>
              <a:gd name="connsiteX529" fmla="*/ 199686 w 1181239"/>
              <a:gd name="connsiteY529" fmla="*/ 1574056 h 4008043"/>
              <a:gd name="connsiteX530" fmla="*/ 195275 w 1181239"/>
              <a:gd name="connsiteY530" fmla="*/ 1598535 h 4008043"/>
              <a:gd name="connsiteX531" fmla="*/ 183392 w 1181239"/>
              <a:gd name="connsiteY531" fmla="*/ 1635078 h 4008043"/>
              <a:gd name="connsiteX532" fmla="*/ 179437 w 1181239"/>
              <a:gd name="connsiteY532" fmla="*/ 1663053 h 4008043"/>
              <a:gd name="connsiteX533" fmla="*/ 174853 w 1181239"/>
              <a:gd name="connsiteY533" fmla="*/ 1672572 h 4008043"/>
              <a:gd name="connsiteX534" fmla="*/ 171404 w 1181239"/>
              <a:gd name="connsiteY534" fmla="*/ 1664448 h 4008043"/>
              <a:gd name="connsiteX535" fmla="*/ 172225 w 1181239"/>
              <a:gd name="connsiteY535" fmla="*/ 1571325 h 4008043"/>
              <a:gd name="connsiteX536" fmla="*/ 177339 w 1181239"/>
              <a:gd name="connsiteY536" fmla="*/ 1584389 h 4008043"/>
              <a:gd name="connsiteX537" fmla="*/ 179083 w 1181239"/>
              <a:gd name="connsiteY537" fmla="*/ 1596417 h 4008043"/>
              <a:gd name="connsiteX538" fmla="*/ 179521 w 1181239"/>
              <a:gd name="connsiteY538" fmla="*/ 1583721 h 4008043"/>
              <a:gd name="connsiteX539" fmla="*/ 181736 w 1181239"/>
              <a:gd name="connsiteY539" fmla="*/ 1566691 h 4008043"/>
              <a:gd name="connsiteX540" fmla="*/ 179295 w 1181239"/>
              <a:gd name="connsiteY540" fmla="*/ 1563872 h 4008043"/>
              <a:gd name="connsiteX541" fmla="*/ 169760 w 1181239"/>
              <a:gd name="connsiteY541" fmla="*/ 1548932 h 4008043"/>
              <a:gd name="connsiteX542" fmla="*/ 178262 w 1181239"/>
              <a:gd name="connsiteY542" fmla="*/ 1545130 h 4008043"/>
              <a:gd name="connsiteX543" fmla="*/ 181518 w 1181239"/>
              <a:gd name="connsiteY543" fmla="*/ 1548267 h 4008043"/>
              <a:gd name="connsiteX544" fmla="*/ 178544 w 1181239"/>
              <a:gd name="connsiteY544" fmla="*/ 1537086 h 4008043"/>
              <a:gd name="connsiteX545" fmla="*/ 178835 w 1181239"/>
              <a:gd name="connsiteY545" fmla="*/ 1524342 h 4008043"/>
              <a:gd name="connsiteX546" fmla="*/ 181591 w 1181239"/>
              <a:gd name="connsiteY546" fmla="*/ 1518222 h 4008043"/>
              <a:gd name="connsiteX547" fmla="*/ 179368 w 1181239"/>
              <a:gd name="connsiteY547" fmla="*/ 1490681 h 4008043"/>
              <a:gd name="connsiteX548" fmla="*/ 908919 w 1181239"/>
              <a:gd name="connsiteY548" fmla="*/ 1484791 h 4008043"/>
              <a:gd name="connsiteX549" fmla="*/ 909822 w 1181239"/>
              <a:gd name="connsiteY549" fmla="*/ 1494498 h 4008043"/>
              <a:gd name="connsiteX550" fmla="*/ 909567 w 1181239"/>
              <a:gd name="connsiteY550" fmla="*/ 1523348 h 4008043"/>
              <a:gd name="connsiteX551" fmla="*/ 913593 w 1181239"/>
              <a:gd name="connsiteY551" fmla="*/ 1548372 h 4008043"/>
              <a:gd name="connsiteX552" fmla="*/ 915294 w 1181239"/>
              <a:gd name="connsiteY552" fmla="*/ 1576018 h 4008043"/>
              <a:gd name="connsiteX553" fmla="*/ 912433 w 1181239"/>
              <a:gd name="connsiteY553" fmla="*/ 1570278 h 4008043"/>
              <a:gd name="connsiteX554" fmla="*/ 912438 w 1181239"/>
              <a:gd name="connsiteY554" fmla="*/ 1570278 h 4008043"/>
              <a:gd name="connsiteX555" fmla="*/ 904598 w 1181239"/>
              <a:gd name="connsiteY555" fmla="*/ 1549879 h 4008043"/>
              <a:gd name="connsiteX556" fmla="*/ 896337 w 1181239"/>
              <a:gd name="connsiteY556" fmla="*/ 1515606 h 4008043"/>
              <a:gd name="connsiteX557" fmla="*/ 898121 w 1181239"/>
              <a:gd name="connsiteY557" fmla="*/ 1493213 h 4008043"/>
              <a:gd name="connsiteX558" fmla="*/ 904930 w 1181239"/>
              <a:gd name="connsiteY558" fmla="*/ 1488424 h 4008043"/>
              <a:gd name="connsiteX559" fmla="*/ 908919 w 1181239"/>
              <a:gd name="connsiteY559" fmla="*/ 1484791 h 4008043"/>
              <a:gd name="connsiteX560" fmla="*/ 986152 w 1181239"/>
              <a:gd name="connsiteY560" fmla="*/ 1467242 h 4008043"/>
              <a:gd name="connsiteX561" fmla="*/ 988267 w 1181239"/>
              <a:gd name="connsiteY561" fmla="*/ 1475383 h 4008043"/>
              <a:gd name="connsiteX562" fmla="*/ 987058 w 1181239"/>
              <a:gd name="connsiteY562" fmla="*/ 1486192 h 4008043"/>
              <a:gd name="connsiteX563" fmla="*/ 985413 w 1181239"/>
              <a:gd name="connsiteY563" fmla="*/ 1471304 h 4008043"/>
              <a:gd name="connsiteX564" fmla="*/ 986152 w 1181239"/>
              <a:gd name="connsiteY564" fmla="*/ 1467242 h 4008043"/>
              <a:gd name="connsiteX565" fmla="*/ 180557 w 1181239"/>
              <a:gd name="connsiteY565" fmla="*/ 1441385 h 4008043"/>
              <a:gd name="connsiteX566" fmla="*/ 183410 w 1181239"/>
              <a:gd name="connsiteY566" fmla="*/ 1451419 h 4008043"/>
              <a:gd name="connsiteX567" fmla="*/ 194736 w 1181239"/>
              <a:gd name="connsiteY567" fmla="*/ 1463195 h 4008043"/>
              <a:gd name="connsiteX568" fmla="*/ 203208 w 1181239"/>
              <a:gd name="connsiteY568" fmla="*/ 1471520 h 4008043"/>
              <a:gd name="connsiteX569" fmla="*/ 196363 w 1181239"/>
              <a:gd name="connsiteY569" fmla="*/ 1474069 h 4008043"/>
              <a:gd name="connsiteX570" fmla="*/ 189945 w 1181239"/>
              <a:gd name="connsiteY570" fmla="*/ 1471746 h 4008043"/>
              <a:gd name="connsiteX571" fmla="*/ 180301 w 1181239"/>
              <a:gd name="connsiteY571" fmla="*/ 1453625 h 4008043"/>
              <a:gd name="connsiteX572" fmla="*/ 173241 w 1181239"/>
              <a:gd name="connsiteY572" fmla="*/ 1410186 h 4008043"/>
              <a:gd name="connsiteX573" fmla="*/ 178062 w 1181239"/>
              <a:gd name="connsiteY573" fmla="*/ 1420987 h 4008043"/>
              <a:gd name="connsiteX574" fmla="*/ 175562 w 1181239"/>
              <a:gd name="connsiteY574" fmla="*/ 1431866 h 4008043"/>
              <a:gd name="connsiteX575" fmla="*/ 174519 w 1181239"/>
              <a:gd name="connsiteY575" fmla="*/ 1442065 h 4008043"/>
              <a:gd name="connsiteX576" fmla="*/ 171512 w 1181239"/>
              <a:gd name="connsiteY576" fmla="*/ 1445465 h 4008043"/>
              <a:gd name="connsiteX577" fmla="*/ 170450 w 1181239"/>
              <a:gd name="connsiteY577" fmla="*/ 1428466 h 4008043"/>
              <a:gd name="connsiteX578" fmla="*/ 170453 w 1181239"/>
              <a:gd name="connsiteY578" fmla="*/ 1428466 h 4008043"/>
              <a:gd name="connsiteX579" fmla="*/ 173241 w 1181239"/>
              <a:gd name="connsiteY579" fmla="*/ 1410186 h 4008043"/>
              <a:gd name="connsiteX580" fmla="*/ 62944 w 1181239"/>
              <a:gd name="connsiteY580" fmla="*/ 1342800 h 4008043"/>
              <a:gd name="connsiteX581" fmla="*/ 62871 w 1181239"/>
              <a:gd name="connsiteY581" fmla="*/ 1350102 h 4008043"/>
              <a:gd name="connsiteX582" fmla="*/ 57562 w 1181239"/>
              <a:gd name="connsiteY582" fmla="*/ 1351127 h 4008043"/>
              <a:gd name="connsiteX583" fmla="*/ 57566 w 1181239"/>
              <a:gd name="connsiteY583" fmla="*/ 1351128 h 4008043"/>
              <a:gd name="connsiteX584" fmla="*/ 62944 w 1181239"/>
              <a:gd name="connsiteY584" fmla="*/ 1342800 h 4008043"/>
              <a:gd name="connsiteX585" fmla="*/ 965872 w 1181239"/>
              <a:gd name="connsiteY585" fmla="*/ 1335265 h 4008043"/>
              <a:gd name="connsiteX586" fmla="*/ 966762 w 1181239"/>
              <a:gd name="connsiteY586" fmla="*/ 1335992 h 4008043"/>
              <a:gd name="connsiteX587" fmla="*/ 966762 w 1181239"/>
              <a:gd name="connsiteY587" fmla="*/ 1348232 h 4008043"/>
              <a:gd name="connsiteX588" fmla="*/ 965503 w 1181239"/>
              <a:gd name="connsiteY588" fmla="*/ 1342112 h 4008043"/>
              <a:gd name="connsiteX589" fmla="*/ 965872 w 1181239"/>
              <a:gd name="connsiteY589" fmla="*/ 1335265 h 4008043"/>
              <a:gd name="connsiteX590" fmla="*/ 104232 w 1181239"/>
              <a:gd name="connsiteY590" fmla="*/ 1330248 h 4008043"/>
              <a:gd name="connsiteX591" fmla="*/ 108531 w 1181239"/>
              <a:gd name="connsiteY591" fmla="*/ 1330906 h 4008043"/>
              <a:gd name="connsiteX592" fmla="*/ 104638 w 1181239"/>
              <a:gd name="connsiteY592" fmla="*/ 1339779 h 4008043"/>
              <a:gd name="connsiteX593" fmla="*/ 99107 w 1181239"/>
              <a:gd name="connsiteY593" fmla="*/ 1346171 h 4008043"/>
              <a:gd name="connsiteX594" fmla="*/ 100641 w 1181239"/>
              <a:gd name="connsiteY594" fmla="*/ 1338662 h 4008043"/>
              <a:gd name="connsiteX595" fmla="*/ 104232 w 1181239"/>
              <a:gd name="connsiteY595" fmla="*/ 1330248 h 4008043"/>
              <a:gd name="connsiteX596" fmla="*/ 990819 w 1181239"/>
              <a:gd name="connsiteY596" fmla="*/ 1297266 h 4008043"/>
              <a:gd name="connsiteX597" fmla="*/ 995123 w 1181239"/>
              <a:gd name="connsiteY597" fmla="*/ 1308392 h 4008043"/>
              <a:gd name="connsiteX598" fmla="*/ 992291 w 1181239"/>
              <a:gd name="connsiteY598" fmla="*/ 1315915 h 4008043"/>
              <a:gd name="connsiteX599" fmla="*/ 992289 w 1181239"/>
              <a:gd name="connsiteY599" fmla="*/ 1315915 h 4008043"/>
              <a:gd name="connsiteX600" fmla="*/ 990819 w 1181239"/>
              <a:gd name="connsiteY600" fmla="*/ 1297266 h 4008043"/>
              <a:gd name="connsiteX601" fmla="*/ 63693 w 1181239"/>
              <a:gd name="connsiteY601" fmla="*/ 1283637 h 4008043"/>
              <a:gd name="connsiteX602" fmla="*/ 62026 w 1181239"/>
              <a:gd name="connsiteY602" fmla="*/ 1305555 h 4008043"/>
              <a:gd name="connsiteX603" fmla="*/ 59081 w 1181239"/>
              <a:gd name="connsiteY603" fmla="*/ 1304036 h 4008043"/>
              <a:gd name="connsiteX604" fmla="*/ 59081 w 1181239"/>
              <a:gd name="connsiteY604" fmla="*/ 1304035 h 4008043"/>
              <a:gd name="connsiteX605" fmla="*/ 60748 w 1181239"/>
              <a:gd name="connsiteY605" fmla="*/ 1289596 h 4008043"/>
              <a:gd name="connsiteX606" fmla="*/ 63693 w 1181239"/>
              <a:gd name="connsiteY606" fmla="*/ 1283637 h 4008043"/>
              <a:gd name="connsiteX607" fmla="*/ 191583 w 1181239"/>
              <a:gd name="connsiteY607" fmla="*/ 1243774 h 4008043"/>
              <a:gd name="connsiteX608" fmla="*/ 191582 w 1181239"/>
              <a:gd name="connsiteY608" fmla="*/ 1243775 h 4008043"/>
              <a:gd name="connsiteX609" fmla="*/ 191582 w 1181239"/>
              <a:gd name="connsiteY609" fmla="*/ 1243774 h 4008043"/>
              <a:gd name="connsiteX610" fmla="*/ 202390 w 1181239"/>
              <a:gd name="connsiteY610" fmla="*/ 1234366 h 4008043"/>
              <a:gd name="connsiteX611" fmla="*/ 197960 w 1181239"/>
              <a:gd name="connsiteY611" fmla="*/ 1242158 h 4008043"/>
              <a:gd name="connsiteX612" fmla="*/ 191583 w 1181239"/>
              <a:gd name="connsiteY612" fmla="*/ 1243774 h 4008043"/>
              <a:gd name="connsiteX613" fmla="*/ 195925 w 1181239"/>
              <a:gd name="connsiteY613" fmla="*/ 1236163 h 4008043"/>
              <a:gd name="connsiteX614" fmla="*/ 202390 w 1181239"/>
              <a:gd name="connsiteY614" fmla="*/ 1234366 h 4008043"/>
              <a:gd name="connsiteX615" fmla="*/ 1005211 w 1181239"/>
              <a:gd name="connsiteY615" fmla="*/ 1233414 h 4008043"/>
              <a:gd name="connsiteX616" fmla="*/ 1014121 w 1181239"/>
              <a:gd name="connsiteY616" fmla="*/ 1234679 h 4008043"/>
              <a:gd name="connsiteX617" fmla="*/ 1008550 w 1181239"/>
              <a:gd name="connsiteY617" fmla="*/ 1238759 h 4008043"/>
              <a:gd name="connsiteX618" fmla="*/ 1001514 w 1181239"/>
              <a:gd name="connsiteY618" fmla="*/ 1242159 h 4008043"/>
              <a:gd name="connsiteX619" fmla="*/ 999817 w 1181239"/>
              <a:gd name="connsiteY619" fmla="*/ 1240896 h 4008043"/>
              <a:gd name="connsiteX620" fmla="*/ 999818 w 1181239"/>
              <a:gd name="connsiteY620" fmla="*/ 1240893 h 4008043"/>
              <a:gd name="connsiteX621" fmla="*/ 1005211 w 1181239"/>
              <a:gd name="connsiteY621" fmla="*/ 1233414 h 4008043"/>
              <a:gd name="connsiteX622" fmla="*/ 990869 w 1181239"/>
              <a:gd name="connsiteY622" fmla="*/ 1147644 h 4008043"/>
              <a:gd name="connsiteX623" fmla="*/ 990869 w 1181239"/>
              <a:gd name="connsiteY623" fmla="*/ 1162603 h 4008043"/>
              <a:gd name="connsiteX624" fmla="*/ 988253 w 1181239"/>
              <a:gd name="connsiteY624" fmla="*/ 1159363 h 4008043"/>
              <a:gd name="connsiteX625" fmla="*/ 990869 w 1181239"/>
              <a:gd name="connsiteY625" fmla="*/ 1147644 h 4008043"/>
              <a:gd name="connsiteX626" fmla="*/ 72414 w 1181239"/>
              <a:gd name="connsiteY626" fmla="*/ 1097327 h 4008043"/>
              <a:gd name="connsiteX627" fmla="*/ 72414 w 1181239"/>
              <a:gd name="connsiteY627" fmla="*/ 1115006 h 4008043"/>
              <a:gd name="connsiteX628" fmla="*/ 69713 w 1181239"/>
              <a:gd name="connsiteY628" fmla="*/ 1108886 h 4008043"/>
              <a:gd name="connsiteX629" fmla="*/ 72414 w 1181239"/>
              <a:gd name="connsiteY629" fmla="*/ 1097327 h 4008043"/>
              <a:gd name="connsiteX630" fmla="*/ 69528 w 1181239"/>
              <a:gd name="connsiteY630" fmla="*/ 1086174 h 4008043"/>
              <a:gd name="connsiteX631" fmla="*/ 69528 w 1181239"/>
              <a:gd name="connsiteY631" fmla="*/ 1086174 h 4008043"/>
              <a:gd name="connsiteX632" fmla="*/ 69527 w 1181239"/>
              <a:gd name="connsiteY632" fmla="*/ 1086175 h 4008043"/>
              <a:gd name="connsiteX633" fmla="*/ 78513 w 1181239"/>
              <a:gd name="connsiteY633" fmla="*/ 1067409 h 4008043"/>
              <a:gd name="connsiteX634" fmla="*/ 81114 w 1181239"/>
              <a:gd name="connsiteY634" fmla="*/ 1069450 h 4008043"/>
              <a:gd name="connsiteX635" fmla="*/ 75319 w 1181239"/>
              <a:gd name="connsiteY635" fmla="*/ 1079612 h 4008043"/>
              <a:gd name="connsiteX636" fmla="*/ 69528 w 1181239"/>
              <a:gd name="connsiteY636" fmla="*/ 1086174 h 4008043"/>
              <a:gd name="connsiteX637" fmla="*/ 73155 w 1181239"/>
              <a:gd name="connsiteY637" fmla="*/ 1075056 h 4008043"/>
              <a:gd name="connsiteX638" fmla="*/ 78513 w 1181239"/>
              <a:gd name="connsiteY638" fmla="*/ 1067409 h 4008043"/>
              <a:gd name="connsiteX639" fmla="*/ 1008308 w 1181239"/>
              <a:gd name="connsiteY639" fmla="*/ 857982 h 4008043"/>
              <a:gd name="connsiteX640" fmla="*/ 1011125 w 1181239"/>
              <a:gd name="connsiteY640" fmla="*/ 871582 h 4008043"/>
              <a:gd name="connsiteX641" fmla="*/ 1008308 w 1181239"/>
              <a:gd name="connsiteY641" fmla="*/ 885180 h 4008043"/>
              <a:gd name="connsiteX642" fmla="*/ 1005491 w 1181239"/>
              <a:gd name="connsiteY642" fmla="*/ 871582 h 4008043"/>
              <a:gd name="connsiteX643" fmla="*/ 1008308 w 1181239"/>
              <a:gd name="connsiteY643" fmla="*/ 857982 h 4008043"/>
              <a:gd name="connsiteX644" fmla="*/ 40946 w 1181239"/>
              <a:gd name="connsiteY644" fmla="*/ 780467 h 4008043"/>
              <a:gd name="connsiteX645" fmla="*/ 43701 w 1181239"/>
              <a:gd name="connsiteY645" fmla="*/ 788627 h 4008043"/>
              <a:gd name="connsiteX646" fmla="*/ 40179 w 1181239"/>
              <a:gd name="connsiteY646" fmla="*/ 828088 h 4008043"/>
              <a:gd name="connsiteX647" fmla="*/ 38694 w 1181239"/>
              <a:gd name="connsiteY647" fmla="*/ 815825 h 4008043"/>
              <a:gd name="connsiteX648" fmla="*/ 38690 w 1181239"/>
              <a:gd name="connsiteY648" fmla="*/ 815825 h 4008043"/>
              <a:gd name="connsiteX649" fmla="*/ 40540 w 1181239"/>
              <a:gd name="connsiteY649" fmla="*/ 789987 h 4008043"/>
              <a:gd name="connsiteX650" fmla="*/ 44700 w 1181239"/>
              <a:gd name="connsiteY650" fmla="*/ 746469 h 4008043"/>
              <a:gd name="connsiteX651" fmla="*/ 50581 w 1181239"/>
              <a:gd name="connsiteY651" fmla="*/ 762891 h 4008043"/>
              <a:gd name="connsiteX652" fmla="*/ 43349 w 1181239"/>
              <a:gd name="connsiteY652" fmla="*/ 757349 h 4008043"/>
              <a:gd name="connsiteX653" fmla="*/ 43350 w 1181239"/>
              <a:gd name="connsiteY653" fmla="*/ 757349 h 4008043"/>
              <a:gd name="connsiteX654" fmla="*/ 44700 w 1181239"/>
              <a:gd name="connsiteY654" fmla="*/ 746469 h 4008043"/>
              <a:gd name="connsiteX655" fmla="*/ 52068 w 1181239"/>
              <a:gd name="connsiteY655" fmla="*/ 720631 h 4008043"/>
              <a:gd name="connsiteX656" fmla="*/ 54976 w 1181239"/>
              <a:gd name="connsiteY656" fmla="*/ 730311 h 4008043"/>
              <a:gd name="connsiteX657" fmla="*/ 52068 w 1181239"/>
              <a:gd name="connsiteY657" fmla="*/ 738310 h 4008043"/>
              <a:gd name="connsiteX658" fmla="*/ 49163 w 1181239"/>
              <a:gd name="connsiteY658" fmla="*/ 728630 h 4008043"/>
              <a:gd name="connsiteX659" fmla="*/ 52068 w 1181239"/>
              <a:gd name="connsiteY659" fmla="*/ 720631 h 4008043"/>
              <a:gd name="connsiteX660" fmla="*/ 54632 w 1181239"/>
              <a:gd name="connsiteY660" fmla="*/ 693931 h 4008043"/>
              <a:gd name="connsiteX661" fmla="*/ 59194 w 1181239"/>
              <a:gd name="connsiteY661" fmla="*/ 699316 h 4008043"/>
              <a:gd name="connsiteX662" fmla="*/ 56595 w 1181239"/>
              <a:gd name="connsiteY662" fmla="*/ 710759 h 4008043"/>
              <a:gd name="connsiteX663" fmla="*/ 52066 w 1181239"/>
              <a:gd name="connsiteY663" fmla="*/ 705055 h 4008043"/>
              <a:gd name="connsiteX664" fmla="*/ 52068 w 1181239"/>
              <a:gd name="connsiteY664" fmla="*/ 705055 h 4008043"/>
              <a:gd name="connsiteX665" fmla="*/ 54632 w 1181239"/>
              <a:gd name="connsiteY665" fmla="*/ 693931 h 4008043"/>
              <a:gd name="connsiteX666" fmla="*/ 17521 w 1181239"/>
              <a:gd name="connsiteY666" fmla="*/ 689349 h 4008043"/>
              <a:gd name="connsiteX667" fmla="*/ 21822 w 1181239"/>
              <a:gd name="connsiteY667" fmla="*/ 797428 h 4008043"/>
              <a:gd name="connsiteX668" fmla="*/ 19797 w 1181239"/>
              <a:gd name="connsiteY668" fmla="*/ 787040 h 4008043"/>
              <a:gd name="connsiteX669" fmla="*/ 19809 w 1181239"/>
              <a:gd name="connsiteY669" fmla="*/ 787040 h 4008043"/>
              <a:gd name="connsiteX670" fmla="*/ 17630 w 1181239"/>
              <a:gd name="connsiteY670" fmla="*/ 732186 h 4008043"/>
              <a:gd name="connsiteX671" fmla="*/ 17521 w 1181239"/>
              <a:gd name="connsiteY671" fmla="*/ 689349 h 4008043"/>
              <a:gd name="connsiteX672" fmla="*/ 16110 w 1181239"/>
              <a:gd name="connsiteY672" fmla="*/ 627523 h 4008043"/>
              <a:gd name="connsiteX673" fmla="*/ 16826 w 1181239"/>
              <a:gd name="connsiteY673" fmla="*/ 646515 h 4008043"/>
              <a:gd name="connsiteX674" fmla="*/ 16144 w 1181239"/>
              <a:gd name="connsiteY674" fmla="*/ 673034 h 4008043"/>
              <a:gd name="connsiteX675" fmla="*/ 13597 w 1181239"/>
              <a:gd name="connsiteY675" fmla="*/ 658754 h 4008043"/>
              <a:gd name="connsiteX676" fmla="*/ 14279 w 1181239"/>
              <a:gd name="connsiteY676" fmla="*/ 632236 h 4008043"/>
              <a:gd name="connsiteX677" fmla="*/ 16110 w 1181239"/>
              <a:gd name="connsiteY677" fmla="*/ 627523 h 4008043"/>
              <a:gd name="connsiteX678" fmla="*/ 1020514 w 1181239"/>
              <a:gd name="connsiteY678" fmla="*/ 444568 h 4008043"/>
              <a:gd name="connsiteX679" fmla="*/ 1017280 w 1181239"/>
              <a:gd name="connsiteY679" fmla="*/ 473823 h 4008043"/>
              <a:gd name="connsiteX680" fmla="*/ 1016084 w 1181239"/>
              <a:gd name="connsiteY680" fmla="*/ 463607 h 4008043"/>
              <a:gd name="connsiteX681" fmla="*/ 1020514 w 1181239"/>
              <a:gd name="connsiteY681" fmla="*/ 444568 h 4008043"/>
              <a:gd name="connsiteX682" fmla="*/ 109423 w 1181239"/>
              <a:gd name="connsiteY682" fmla="*/ 416964 h 4008043"/>
              <a:gd name="connsiteX683" fmla="*/ 108453 w 1181239"/>
              <a:gd name="connsiteY683" fmla="*/ 428251 h 4008043"/>
              <a:gd name="connsiteX684" fmla="*/ 102725 w 1181239"/>
              <a:gd name="connsiteY684" fmla="*/ 477208 h 4008043"/>
              <a:gd name="connsiteX685" fmla="*/ 98887 w 1181239"/>
              <a:gd name="connsiteY685" fmla="*/ 523445 h 4008043"/>
              <a:gd name="connsiteX686" fmla="*/ 99142 w 1181239"/>
              <a:gd name="connsiteY686" fmla="*/ 535684 h 4008043"/>
              <a:gd name="connsiteX687" fmla="*/ 104632 w 1181239"/>
              <a:gd name="connsiteY687" fmla="*/ 520725 h 4008043"/>
              <a:gd name="connsiteX688" fmla="*/ 105591 w 1181239"/>
              <a:gd name="connsiteY688" fmla="*/ 544754 h 4008043"/>
              <a:gd name="connsiteX689" fmla="*/ 99681 w 1181239"/>
              <a:gd name="connsiteY689" fmla="*/ 563383 h 4008043"/>
              <a:gd name="connsiteX690" fmla="*/ 89871 w 1181239"/>
              <a:gd name="connsiteY690" fmla="*/ 609799 h 4008043"/>
              <a:gd name="connsiteX691" fmla="*/ 86947 w 1181239"/>
              <a:gd name="connsiteY691" fmla="*/ 634958 h 4008043"/>
              <a:gd name="connsiteX692" fmla="*/ 83948 w 1181239"/>
              <a:gd name="connsiteY692" fmla="*/ 613879 h 4008043"/>
              <a:gd name="connsiteX693" fmla="*/ 83947 w 1181239"/>
              <a:gd name="connsiteY693" fmla="*/ 613879 h 4008043"/>
              <a:gd name="connsiteX694" fmla="*/ 79617 w 1181239"/>
              <a:gd name="connsiteY694" fmla="*/ 598042 h 4008043"/>
              <a:gd name="connsiteX695" fmla="*/ 73779 w 1181239"/>
              <a:gd name="connsiteY695" fmla="*/ 601784 h 4008043"/>
              <a:gd name="connsiteX696" fmla="*/ 86914 w 1181239"/>
              <a:gd name="connsiteY696" fmla="*/ 497606 h 4008043"/>
              <a:gd name="connsiteX697" fmla="*/ 89947 w 1181239"/>
              <a:gd name="connsiteY697" fmla="*/ 504406 h 4008043"/>
              <a:gd name="connsiteX698" fmla="*/ 97232 w 1181239"/>
              <a:gd name="connsiteY698" fmla="*/ 475848 h 4008043"/>
              <a:gd name="connsiteX699" fmla="*/ 107056 w 1181239"/>
              <a:gd name="connsiteY699" fmla="*/ 424171 h 4008043"/>
              <a:gd name="connsiteX700" fmla="*/ 109423 w 1181239"/>
              <a:gd name="connsiteY700" fmla="*/ 416964 h 4008043"/>
              <a:gd name="connsiteX701" fmla="*/ 112126 w 1181239"/>
              <a:gd name="connsiteY701" fmla="*/ 403090 h 4008043"/>
              <a:gd name="connsiteX702" fmla="*/ 112126 w 1181239"/>
              <a:gd name="connsiteY702" fmla="*/ 409890 h 4008043"/>
              <a:gd name="connsiteX703" fmla="*/ 110659 w 1181239"/>
              <a:gd name="connsiteY703" fmla="*/ 406490 h 4008043"/>
              <a:gd name="connsiteX704" fmla="*/ 112126 w 1181239"/>
              <a:gd name="connsiteY704" fmla="*/ 403090 h 4008043"/>
              <a:gd name="connsiteX705" fmla="*/ 960210 w 1181239"/>
              <a:gd name="connsiteY705" fmla="*/ 305326 h 4008043"/>
              <a:gd name="connsiteX706" fmla="*/ 961013 w 1181239"/>
              <a:gd name="connsiteY706" fmla="*/ 306537 h 4008043"/>
              <a:gd name="connsiteX707" fmla="*/ 961013 w 1181239"/>
              <a:gd name="connsiteY707" fmla="*/ 326936 h 4008043"/>
              <a:gd name="connsiteX708" fmla="*/ 959875 w 1181239"/>
              <a:gd name="connsiteY708" fmla="*/ 316736 h 4008043"/>
              <a:gd name="connsiteX709" fmla="*/ 960210 w 1181239"/>
              <a:gd name="connsiteY709" fmla="*/ 305326 h 4008043"/>
              <a:gd name="connsiteX710" fmla="*/ 131243 w 1181239"/>
              <a:gd name="connsiteY710" fmla="*/ 240583 h 4008043"/>
              <a:gd name="connsiteX711" fmla="*/ 134221 w 1181239"/>
              <a:gd name="connsiteY711" fmla="*/ 241967 h 4008043"/>
              <a:gd name="connsiteX712" fmla="*/ 144610 w 1181239"/>
              <a:gd name="connsiteY712" fmla="*/ 277206 h 4008043"/>
              <a:gd name="connsiteX713" fmla="*/ 138140 w 1181239"/>
              <a:gd name="connsiteY713" fmla="*/ 264918 h 4008043"/>
              <a:gd name="connsiteX714" fmla="*/ 138140 w 1181239"/>
              <a:gd name="connsiteY714" fmla="*/ 264917 h 4008043"/>
              <a:gd name="connsiteX715" fmla="*/ 131243 w 1181239"/>
              <a:gd name="connsiteY715" fmla="*/ 240583 h 4008043"/>
              <a:gd name="connsiteX716" fmla="*/ 877049 w 1181239"/>
              <a:gd name="connsiteY716" fmla="*/ 194344 h 4008043"/>
              <a:gd name="connsiteX717" fmla="*/ 883829 w 1181239"/>
              <a:gd name="connsiteY717" fmla="*/ 211283 h 4008043"/>
              <a:gd name="connsiteX718" fmla="*/ 877876 w 1181239"/>
              <a:gd name="connsiteY718" fmla="*/ 205024 h 4008043"/>
              <a:gd name="connsiteX719" fmla="*/ 877877 w 1181239"/>
              <a:gd name="connsiteY719" fmla="*/ 205024 h 4008043"/>
              <a:gd name="connsiteX720" fmla="*/ 877049 w 1181239"/>
              <a:gd name="connsiteY720" fmla="*/ 194344 h 4008043"/>
              <a:gd name="connsiteX721" fmla="*/ 1009149 w 1181239"/>
              <a:gd name="connsiteY721" fmla="*/ 184200 h 4008043"/>
              <a:gd name="connsiteX722" fmla="*/ 1010905 w 1181239"/>
              <a:gd name="connsiteY722" fmla="*/ 185145 h 4008043"/>
              <a:gd name="connsiteX723" fmla="*/ 1013222 w 1181239"/>
              <a:gd name="connsiteY723" fmla="*/ 220572 h 4008043"/>
              <a:gd name="connsiteX724" fmla="*/ 1011193 w 1181239"/>
              <a:gd name="connsiteY724" fmla="*/ 215876 h 4008043"/>
              <a:gd name="connsiteX725" fmla="*/ 1011190 w 1181239"/>
              <a:gd name="connsiteY725" fmla="*/ 215876 h 4008043"/>
              <a:gd name="connsiteX726" fmla="*/ 1009664 w 1181239"/>
              <a:gd name="connsiteY726" fmla="*/ 194344 h 4008043"/>
              <a:gd name="connsiteX727" fmla="*/ 1009149 w 1181239"/>
              <a:gd name="connsiteY727" fmla="*/ 184200 h 4008043"/>
              <a:gd name="connsiteX728" fmla="*/ 748726 w 1181239"/>
              <a:gd name="connsiteY728" fmla="*/ 154227 h 4008043"/>
              <a:gd name="connsiteX729" fmla="*/ 748726 w 1181239"/>
              <a:gd name="connsiteY729" fmla="*/ 163746 h 4008043"/>
              <a:gd name="connsiteX730" fmla="*/ 747398 w 1181239"/>
              <a:gd name="connsiteY730" fmla="*/ 158987 h 4008043"/>
              <a:gd name="connsiteX731" fmla="*/ 748726 w 1181239"/>
              <a:gd name="connsiteY731" fmla="*/ 154227 h 4008043"/>
              <a:gd name="connsiteX732" fmla="*/ 944467 w 1181239"/>
              <a:gd name="connsiteY732" fmla="*/ 138588 h 4008043"/>
              <a:gd name="connsiteX733" fmla="*/ 949089 w 1181239"/>
              <a:gd name="connsiteY733" fmla="*/ 154227 h 4008043"/>
              <a:gd name="connsiteX734" fmla="*/ 957630 w 1181239"/>
              <a:gd name="connsiteY734" fmla="*/ 155635 h 4008043"/>
              <a:gd name="connsiteX735" fmla="*/ 963237 w 1181239"/>
              <a:gd name="connsiteY735" fmla="*/ 158076 h 4008043"/>
              <a:gd name="connsiteX736" fmla="*/ 967358 w 1181239"/>
              <a:gd name="connsiteY736" fmla="*/ 166466 h 4008043"/>
              <a:gd name="connsiteX737" fmla="*/ 970329 w 1181239"/>
              <a:gd name="connsiteY737" fmla="*/ 161706 h 4008043"/>
              <a:gd name="connsiteX738" fmla="*/ 977889 w 1181239"/>
              <a:gd name="connsiteY738" fmla="*/ 183464 h 4008043"/>
              <a:gd name="connsiteX739" fmla="*/ 985235 w 1181239"/>
              <a:gd name="connsiteY739" fmla="*/ 207943 h 4008043"/>
              <a:gd name="connsiteX740" fmla="*/ 994634 w 1181239"/>
              <a:gd name="connsiteY740" fmla="*/ 305802 h 4008043"/>
              <a:gd name="connsiteX741" fmla="*/ 986510 w 1181239"/>
              <a:gd name="connsiteY741" fmla="*/ 308577 h 4008043"/>
              <a:gd name="connsiteX742" fmla="*/ 978341 w 1181239"/>
              <a:gd name="connsiteY742" fmla="*/ 310615 h 4008043"/>
              <a:gd name="connsiteX743" fmla="*/ 976670 w 1181239"/>
              <a:gd name="connsiteY743" fmla="*/ 314015 h 4008043"/>
              <a:gd name="connsiteX744" fmla="*/ 976670 w 1181239"/>
              <a:gd name="connsiteY744" fmla="*/ 314017 h 4008043"/>
              <a:gd name="connsiteX745" fmla="*/ 972155 w 1181239"/>
              <a:gd name="connsiteY745" fmla="*/ 290898 h 4008043"/>
              <a:gd name="connsiteX746" fmla="*/ 962044 w 1181239"/>
              <a:gd name="connsiteY746" fmla="*/ 253231 h 4008043"/>
              <a:gd name="connsiteX747" fmla="*/ 946043 w 1181239"/>
              <a:gd name="connsiteY747" fmla="*/ 167025 h 4008043"/>
              <a:gd name="connsiteX748" fmla="*/ 665910 w 1181239"/>
              <a:gd name="connsiteY748" fmla="*/ 130704 h 4008043"/>
              <a:gd name="connsiteX749" fmla="*/ 666800 w 1181239"/>
              <a:gd name="connsiteY749" fmla="*/ 149466 h 4008043"/>
              <a:gd name="connsiteX750" fmla="*/ 662762 w 1181239"/>
              <a:gd name="connsiteY750" fmla="*/ 158391 h 4008043"/>
              <a:gd name="connsiteX751" fmla="*/ 662761 w 1181239"/>
              <a:gd name="connsiteY751" fmla="*/ 158391 h 4008043"/>
              <a:gd name="connsiteX752" fmla="*/ 658075 w 1181239"/>
              <a:gd name="connsiteY752" fmla="*/ 149842 h 4008043"/>
              <a:gd name="connsiteX753" fmla="*/ 653716 w 1181239"/>
              <a:gd name="connsiteY753" fmla="*/ 144232 h 4008043"/>
              <a:gd name="connsiteX754" fmla="*/ 658802 w 1181239"/>
              <a:gd name="connsiteY754" fmla="*/ 135300 h 4008043"/>
              <a:gd name="connsiteX755" fmla="*/ 665910 w 1181239"/>
              <a:gd name="connsiteY755" fmla="*/ 130704 h 4008043"/>
              <a:gd name="connsiteX756" fmla="*/ 878817 w 1181239"/>
              <a:gd name="connsiteY756" fmla="*/ 98237 h 4008043"/>
              <a:gd name="connsiteX757" fmla="*/ 879637 w 1181239"/>
              <a:gd name="connsiteY757" fmla="*/ 99891 h 4008043"/>
              <a:gd name="connsiteX758" fmla="*/ 879605 w 1181239"/>
              <a:gd name="connsiteY758" fmla="*/ 118930 h 4008043"/>
              <a:gd name="connsiteX759" fmla="*/ 878459 w 1181239"/>
              <a:gd name="connsiteY759" fmla="*/ 108669 h 4008043"/>
              <a:gd name="connsiteX760" fmla="*/ 878470 w 1181239"/>
              <a:gd name="connsiteY760" fmla="*/ 108669 h 4008043"/>
              <a:gd name="connsiteX761" fmla="*/ 878817 w 1181239"/>
              <a:gd name="connsiteY761" fmla="*/ 98237 h 4008043"/>
              <a:gd name="connsiteX762" fmla="*/ 287277 w 1181239"/>
              <a:gd name="connsiteY762" fmla="*/ 93938 h 4008043"/>
              <a:gd name="connsiteX763" fmla="*/ 290353 w 1181239"/>
              <a:gd name="connsiteY763" fmla="*/ 98471 h 4008043"/>
              <a:gd name="connsiteX764" fmla="*/ 274819 w 1181239"/>
              <a:gd name="connsiteY764" fmla="*/ 113580 h 4008043"/>
              <a:gd name="connsiteX765" fmla="*/ 274819 w 1181239"/>
              <a:gd name="connsiteY765" fmla="*/ 113579 h 4008043"/>
              <a:gd name="connsiteX766" fmla="*/ 278777 w 1181239"/>
              <a:gd name="connsiteY766" fmla="*/ 99150 h 4008043"/>
              <a:gd name="connsiteX767" fmla="*/ 287277 w 1181239"/>
              <a:gd name="connsiteY767" fmla="*/ 93938 h 4008043"/>
              <a:gd name="connsiteX768" fmla="*/ 322381 w 1181239"/>
              <a:gd name="connsiteY768" fmla="*/ 84191 h 4008043"/>
              <a:gd name="connsiteX769" fmla="*/ 320699 w 1181239"/>
              <a:gd name="connsiteY769" fmla="*/ 95071 h 4008043"/>
              <a:gd name="connsiteX770" fmla="*/ 313786 w 1181239"/>
              <a:gd name="connsiteY770" fmla="*/ 105814 h 4008043"/>
              <a:gd name="connsiteX771" fmla="*/ 318149 w 1181239"/>
              <a:gd name="connsiteY771" fmla="*/ 92351 h 4008043"/>
              <a:gd name="connsiteX772" fmla="*/ 511326 w 1181239"/>
              <a:gd name="connsiteY772" fmla="*/ 77392 h 4008043"/>
              <a:gd name="connsiteX773" fmla="*/ 508107 w 1181239"/>
              <a:gd name="connsiteY773" fmla="*/ 118189 h 4008043"/>
              <a:gd name="connsiteX774" fmla="*/ 505574 w 1181239"/>
              <a:gd name="connsiteY774" fmla="*/ 108330 h 4008043"/>
              <a:gd name="connsiteX775" fmla="*/ 505572 w 1181239"/>
              <a:gd name="connsiteY775" fmla="*/ 108330 h 4008043"/>
              <a:gd name="connsiteX776" fmla="*/ 511326 w 1181239"/>
              <a:gd name="connsiteY776" fmla="*/ 77392 h 4008043"/>
              <a:gd name="connsiteX777" fmla="*/ 356452 w 1181239"/>
              <a:gd name="connsiteY777" fmla="*/ 75734 h 4008043"/>
              <a:gd name="connsiteX778" fmla="*/ 351603 w 1181239"/>
              <a:gd name="connsiteY778" fmla="*/ 107309 h 4008043"/>
              <a:gd name="connsiteX779" fmla="*/ 352352 w 1181239"/>
              <a:gd name="connsiteY779" fmla="*/ 90922 h 4008043"/>
              <a:gd name="connsiteX780" fmla="*/ 352351 w 1181239"/>
              <a:gd name="connsiteY780" fmla="*/ 90922 h 4008043"/>
              <a:gd name="connsiteX781" fmla="*/ 356452 w 1181239"/>
              <a:gd name="connsiteY781" fmla="*/ 75734 h 4008043"/>
              <a:gd name="connsiteX782" fmla="*/ 667523 w 1181239"/>
              <a:gd name="connsiteY782" fmla="*/ 59712 h 4008043"/>
              <a:gd name="connsiteX783" fmla="*/ 667556 w 1181239"/>
              <a:gd name="connsiteY783" fmla="*/ 71951 h 4008043"/>
              <a:gd name="connsiteX784" fmla="*/ 665355 w 1181239"/>
              <a:gd name="connsiteY784" fmla="*/ 92349 h 4008043"/>
              <a:gd name="connsiteX785" fmla="*/ 663137 w 1181239"/>
              <a:gd name="connsiteY785" fmla="*/ 100509 h 4008043"/>
              <a:gd name="connsiteX786" fmla="*/ 662990 w 1181239"/>
              <a:gd name="connsiteY786" fmla="*/ 92349 h 4008043"/>
              <a:gd name="connsiteX787" fmla="*/ 662994 w 1181239"/>
              <a:gd name="connsiteY787" fmla="*/ 92349 h 4008043"/>
              <a:gd name="connsiteX788" fmla="*/ 665195 w 1181239"/>
              <a:gd name="connsiteY788" fmla="*/ 71951 h 4008043"/>
              <a:gd name="connsiteX789" fmla="*/ 745090 w 1181239"/>
              <a:gd name="connsiteY789" fmla="*/ 48079 h 4008043"/>
              <a:gd name="connsiteX790" fmla="*/ 745922 w 1181239"/>
              <a:gd name="connsiteY790" fmla="*/ 49562 h 4008043"/>
              <a:gd name="connsiteX791" fmla="*/ 745889 w 1181239"/>
              <a:gd name="connsiteY791" fmla="*/ 65881 h 4008043"/>
              <a:gd name="connsiteX792" fmla="*/ 744714 w 1181239"/>
              <a:gd name="connsiteY792" fmla="*/ 56993 h 4008043"/>
              <a:gd name="connsiteX793" fmla="*/ 744718 w 1181239"/>
              <a:gd name="connsiteY793" fmla="*/ 56993 h 4008043"/>
              <a:gd name="connsiteX794" fmla="*/ 745090 w 1181239"/>
              <a:gd name="connsiteY794" fmla="*/ 48079 h 4008043"/>
              <a:gd name="connsiteX795" fmla="*/ 649749 w 1181239"/>
              <a:gd name="connsiteY795" fmla="*/ 36821 h 4008043"/>
              <a:gd name="connsiteX796" fmla="*/ 647789 w 1181239"/>
              <a:gd name="connsiteY796" fmla="*/ 63792 h 4008043"/>
              <a:gd name="connsiteX797" fmla="*/ 646775 w 1181239"/>
              <a:gd name="connsiteY797" fmla="*/ 52913 h 4008043"/>
              <a:gd name="connsiteX798" fmla="*/ 649749 w 1181239"/>
              <a:gd name="connsiteY798" fmla="*/ 36821 h 4008043"/>
              <a:gd name="connsiteX799" fmla="*/ 559982 w 1181239"/>
              <a:gd name="connsiteY799" fmla="*/ 32409 h 4008043"/>
              <a:gd name="connsiteX800" fmla="*/ 560456 w 1181239"/>
              <a:gd name="connsiteY800" fmla="*/ 37954 h 4008043"/>
              <a:gd name="connsiteX801" fmla="*/ 557800 w 1181239"/>
              <a:gd name="connsiteY801" fmla="*/ 51553 h 4008043"/>
              <a:gd name="connsiteX802" fmla="*/ 555143 w 1181239"/>
              <a:gd name="connsiteY802" fmla="*/ 47473 h 4008043"/>
              <a:gd name="connsiteX803" fmla="*/ 557800 w 1181239"/>
              <a:gd name="connsiteY803" fmla="*/ 33874 h 4008043"/>
              <a:gd name="connsiteX804" fmla="*/ 559982 w 1181239"/>
              <a:gd name="connsiteY804" fmla="*/ 32409 h 4008043"/>
              <a:gd name="connsiteX805" fmla="*/ 586690 w 1181239"/>
              <a:gd name="connsiteY805" fmla="*/ 27075 h 4008043"/>
              <a:gd name="connsiteX806" fmla="*/ 585194 w 1181239"/>
              <a:gd name="connsiteY806" fmla="*/ 45895 h 4008043"/>
              <a:gd name="connsiteX807" fmla="*/ 581010 w 1181239"/>
              <a:gd name="connsiteY807" fmla="*/ 69014 h 4008043"/>
              <a:gd name="connsiteX808" fmla="*/ 578416 w 1181239"/>
              <a:gd name="connsiteY808" fmla="*/ 69233 h 4008043"/>
              <a:gd name="connsiteX809" fmla="*/ 578413 w 1181239"/>
              <a:gd name="connsiteY809" fmla="*/ 69232 h 4008043"/>
              <a:gd name="connsiteX810" fmla="*/ 582597 w 1181239"/>
              <a:gd name="connsiteY810" fmla="*/ 46114 h 4008043"/>
              <a:gd name="connsiteX811" fmla="*/ 353765 w 1181239"/>
              <a:gd name="connsiteY811" fmla="*/ 22995 h 4008043"/>
              <a:gd name="connsiteX812" fmla="*/ 350663 w 1181239"/>
              <a:gd name="connsiteY812" fmla="*/ 43844 h 4008043"/>
              <a:gd name="connsiteX813" fmla="*/ 349492 w 1181239"/>
              <a:gd name="connsiteY813" fmla="*/ 39059 h 4008043"/>
              <a:gd name="connsiteX814" fmla="*/ 349489 w 1181239"/>
              <a:gd name="connsiteY814" fmla="*/ 39059 h 4008043"/>
              <a:gd name="connsiteX815" fmla="*/ 351401 w 1181239"/>
              <a:gd name="connsiteY815" fmla="*/ 27755 h 4008043"/>
              <a:gd name="connsiteX816" fmla="*/ 353765 w 1181239"/>
              <a:gd name="connsiteY816" fmla="*/ 22995 h 4008043"/>
              <a:gd name="connsiteX817" fmla="*/ 449634 w 1181239"/>
              <a:gd name="connsiteY817" fmla="*/ 18915 h 4008043"/>
              <a:gd name="connsiteX818" fmla="*/ 448105 w 1181239"/>
              <a:gd name="connsiteY818" fmla="*/ 37954 h 4008043"/>
              <a:gd name="connsiteX819" fmla="*/ 440198 w 1181239"/>
              <a:gd name="connsiteY819" fmla="*/ 58314 h 4008043"/>
              <a:gd name="connsiteX820" fmla="*/ 440197 w 1181239"/>
              <a:gd name="connsiteY820" fmla="*/ 58314 h 4008043"/>
              <a:gd name="connsiteX821" fmla="*/ 444016 w 1181239"/>
              <a:gd name="connsiteY821" fmla="*/ 35234 h 4008043"/>
              <a:gd name="connsiteX822" fmla="*/ 631225 w 1181239"/>
              <a:gd name="connsiteY822" fmla="*/ 17565 h 4008043"/>
              <a:gd name="connsiteX823" fmla="*/ 626543 w 1181239"/>
              <a:gd name="connsiteY823" fmla="*/ 62442 h 4008043"/>
              <a:gd name="connsiteX824" fmla="*/ 618850 w 1181239"/>
              <a:gd name="connsiteY824" fmla="*/ 100520 h 4008043"/>
              <a:gd name="connsiteX825" fmla="*/ 612954 w 1181239"/>
              <a:gd name="connsiteY825" fmla="*/ 139804 h 4008043"/>
              <a:gd name="connsiteX826" fmla="*/ 611538 w 1181239"/>
              <a:gd name="connsiteY826" fmla="*/ 150381 h 4008043"/>
              <a:gd name="connsiteX827" fmla="*/ 618806 w 1181239"/>
              <a:gd name="connsiteY827" fmla="*/ 133203 h 4008043"/>
              <a:gd name="connsiteX828" fmla="*/ 624280 w 1181239"/>
              <a:gd name="connsiteY828" fmla="*/ 120918 h 4008043"/>
              <a:gd name="connsiteX829" fmla="*/ 625455 w 1181239"/>
              <a:gd name="connsiteY829" fmla="*/ 132478 h 4008043"/>
              <a:gd name="connsiteX830" fmla="*/ 624686 w 1181239"/>
              <a:gd name="connsiteY830" fmla="*/ 144037 h 4008043"/>
              <a:gd name="connsiteX831" fmla="*/ 629318 w 1181239"/>
              <a:gd name="connsiteY831" fmla="*/ 132297 h 4008043"/>
              <a:gd name="connsiteX832" fmla="*/ 637973 w 1181239"/>
              <a:gd name="connsiteY832" fmla="*/ 122001 h 4008043"/>
              <a:gd name="connsiteX833" fmla="*/ 644346 w 1181239"/>
              <a:gd name="connsiteY833" fmla="*/ 94954 h 4008043"/>
              <a:gd name="connsiteX834" fmla="*/ 645396 w 1181239"/>
              <a:gd name="connsiteY834" fmla="*/ 80121 h 4008043"/>
              <a:gd name="connsiteX835" fmla="*/ 648370 w 1181239"/>
              <a:gd name="connsiteY835" fmla="*/ 123764 h 4008043"/>
              <a:gd name="connsiteX836" fmla="*/ 647495 w 1181239"/>
              <a:gd name="connsiteY836" fmla="*/ 176892 h 4008043"/>
              <a:gd name="connsiteX837" fmla="*/ 652335 w 1181239"/>
              <a:gd name="connsiteY837" fmla="*/ 166532 h 4008043"/>
              <a:gd name="connsiteX838" fmla="*/ 654644 w 1181239"/>
              <a:gd name="connsiteY838" fmla="*/ 157636 h 4008043"/>
              <a:gd name="connsiteX839" fmla="*/ 655852 w 1181239"/>
              <a:gd name="connsiteY839" fmla="*/ 165530 h 4008043"/>
              <a:gd name="connsiteX840" fmla="*/ 661121 w 1181239"/>
              <a:gd name="connsiteY840" fmla="*/ 177224 h 4008043"/>
              <a:gd name="connsiteX841" fmla="*/ 668099 w 1181239"/>
              <a:gd name="connsiteY841" fmla="*/ 185649 h 4008043"/>
              <a:gd name="connsiteX842" fmla="*/ 673931 w 1181239"/>
              <a:gd name="connsiteY842" fmla="*/ 186194 h 4008043"/>
              <a:gd name="connsiteX843" fmla="*/ 677095 w 1181239"/>
              <a:gd name="connsiteY843" fmla="*/ 173954 h 4008043"/>
              <a:gd name="connsiteX844" fmla="*/ 680087 w 1181239"/>
              <a:gd name="connsiteY844" fmla="*/ 160355 h 4008043"/>
              <a:gd name="connsiteX845" fmla="*/ 681412 w 1181239"/>
              <a:gd name="connsiteY845" fmla="*/ 168515 h 4008043"/>
              <a:gd name="connsiteX846" fmla="*/ 678449 w 1181239"/>
              <a:gd name="connsiteY846" fmla="*/ 201153 h 4008043"/>
              <a:gd name="connsiteX847" fmla="*/ 681168 w 1181239"/>
              <a:gd name="connsiteY847" fmla="*/ 211626 h 4008043"/>
              <a:gd name="connsiteX848" fmla="*/ 687387 w 1181239"/>
              <a:gd name="connsiteY848" fmla="*/ 184427 h 4008043"/>
              <a:gd name="connsiteX849" fmla="*/ 697156 w 1181239"/>
              <a:gd name="connsiteY849" fmla="*/ 158995 h 4008043"/>
              <a:gd name="connsiteX850" fmla="*/ 697995 w 1181239"/>
              <a:gd name="connsiteY850" fmla="*/ 180074 h 4008043"/>
              <a:gd name="connsiteX851" fmla="*/ 699560 w 1181239"/>
              <a:gd name="connsiteY851" fmla="*/ 207952 h 4008043"/>
              <a:gd name="connsiteX852" fmla="*/ 707424 w 1181239"/>
              <a:gd name="connsiteY852" fmla="*/ 203872 h 4008043"/>
              <a:gd name="connsiteX853" fmla="*/ 713958 w 1181239"/>
              <a:gd name="connsiteY853" fmla="*/ 180238 h 4008043"/>
              <a:gd name="connsiteX854" fmla="*/ 719432 w 1181239"/>
              <a:gd name="connsiteY854" fmla="*/ 166044 h 4008043"/>
              <a:gd name="connsiteX855" fmla="*/ 723439 w 1181239"/>
              <a:gd name="connsiteY855" fmla="*/ 206678 h 4008043"/>
              <a:gd name="connsiteX856" fmla="*/ 729942 w 1181239"/>
              <a:gd name="connsiteY856" fmla="*/ 229516 h 4008043"/>
              <a:gd name="connsiteX857" fmla="*/ 734692 w 1181239"/>
              <a:gd name="connsiteY857" fmla="*/ 207214 h 4008043"/>
              <a:gd name="connsiteX858" fmla="*/ 737973 w 1181239"/>
              <a:gd name="connsiteY858" fmla="*/ 207329 h 4008043"/>
              <a:gd name="connsiteX859" fmla="*/ 742078 w 1181239"/>
              <a:gd name="connsiteY859" fmla="*/ 209033 h 4008043"/>
              <a:gd name="connsiteX860" fmla="*/ 748234 w 1181239"/>
              <a:gd name="connsiteY860" fmla="*/ 225475 h 4008043"/>
              <a:gd name="connsiteX861" fmla="*/ 752603 w 1181239"/>
              <a:gd name="connsiteY861" fmla="*/ 244733 h 4008043"/>
              <a:gd name="connsiteX862" fmla="*/ 762826 w 1181239"/>
              <a:gd name="connsiteY862" fmla="*/ 194980 h 4008043"/>
              <a:gd name="connsiteX863" fmla="*/ 767417 w 1181239"/>
              <a:gd name="connsiteY863" fmla="*/ 168301 h 4008043"/>
              <a:gd name="connsiteX864" fmla="*/ 770023 w 1181239"/>
              <a:gd name="connsiteY864" fmla="*/ 169040 h 4008043"/>
              <a:gd name="connsiteX865" fmla="*/ 772843 w 1181239"/>
              <a:gd name="connsiteY865" fmla="*/ 210678 h 4008043"/>
              <a:gd name="connsiteX866" fmla="*/ 787596 w 1181239"/>
              <a:gd name="connsiteY866" fmla="*/ 241981 h 4008043"/>
              <a:gd name="connsiteX867" fmla="*/ 793730 w 1181239"/>
              <a:gd name="connsiteY867" fmla="*/ 224277 h 4008043"/>
              <a:gd name="connsiteX868" fmla="*/ 796197 w 1181239"/>
              <a:gd name="connsiteY868" fmla="*/ 218157 h 4008043"/>
              <a:gd name="connsiteX869" fmla="*/ 800556 w 1181239"/>
              <a:gd name="connsiteY869" fmla="*/ 217317 h 4008043"/>
              <a:gd name="connsiteX870" fmla="*/ 805028 w 1181239"/>
              <a:gd name="connsiteY870" fmla="*/ 210517 h 4008043"/>
              <a:gd name="connsiteX871" fmla="*/ 811957 w 1181239"/>
              <a:gd name="connsiteY871" fmla="*/ 211635 h 4008043"/>
              <a:gd name="connsiteX872" fmla="*/ 817316 w 1181239"/>
              <a:gd name="connsiteY872" fmla="*/ 232714 h 4008043"/>
              <a:gd name="connsiteX873" fmla="*/ 825257 w 1181239"/>
              <a:gd name="connsiteY873" fmla="*/ 239916 h 4008043"/>
              <a:gd name="connsiteX874" fmla="*/ 835306 w 1181239"/>
              <a:gd name="connsiteY874" fmla="*/ 216798 h 4008043"/>
              <a:gd name="connsiteX875" fmla="*/ 845515 w 1181239"/>
              <a:gd name="connsiteY875" fmla="*/ 198893 h 4008043"/>
              <a:gd name="connsiteX876" fmla="*/ 853135 w 1181239"/>
              <a:gd name="connsiteY876" fmla="*/ 186677 h 4008043"/>
              <a:gd name="connsiteX877" fmla="*/ 856393 w 1181239"/>
              <a:gd name="connsiteY877" fmla="*/ 171241 h 4008043"/>
              <a:gd name="connsiteX878" fmla="*/ 856766 w 1181239"/>
              <a:gd name="connsiteY878" fmla="*/ 182777 h 4008043"/>
              <a:gd name="connsiteX879" fmla="*/ 862960 w 1181239"/>
              <a:gd name="connsiteY879" fmla="*/ 197715 h 4008043"/>
              <a:gd name="connsiteX880" fmla="*/ 866876 w 1181239"/>
              <a:gd name="connsiteY880" fmla="*/ 234456 h 4008043"/>
              <a:gd name="connsiteX881" fmla="*/ 869438 w 1181239"/>
              <a:gd name="connsiteY881" fmla="*/ 267795 h 4008043"/>
              <a:gd name="connsiteX882" fmla="*/ 875898 w 1181239"/>
              <a:gd name="connsiteY882" fmla="*/ 252878 h 4008043"/>
              <a:gd name="connsiteX883" fmla="*/ 882306 w 1181239"/>
              <a:gd name="connsiteY883" fmla="*/ 258947 h 4008043"/>
              <a:gd name="connsiteX884" fmla="*/ 885711 w 1181239"/>
              <a:gd name="connsiteY884" fmla="*/ 289106 h 4008043"/>
              <a:gd name="connsiteX885" fmla="*/ 890882 w 1181239"/>
              <a:gd name="connsiteY885" fmla="*/ 294240 h 4008043"/>
              <a:gd name="connsiteX886" fmla="*/ 897924 w 1181239"/>
              <a:gd name="connsiteY886" fmla="*/ 206508 h 4008043"/>
              <a:gd name="connsiteX887" fmla="*/ 905106 w 1181239"/>
              <a:gd name="connsiteY887" fmla="*/ 118646 h 4008043"/>
              <a:gd name="connsiteX888" fmla="*/ 906591 w 1181239"/>
              <a:gd name="connsiteY888" fmla="*/ 146989 h 4008043"/>
              <a:gd name="connsiteX889" fmla="*/ 909204 w 1181239"/>
              <a:gd name="connsiteY889" fmla="*/ 180476 h 4008043"/>
              <a:gd name="connsiteX890" fmla="*/ 922661 w 1181239"/>
              <a:gd name="connsiteY890" fmla="*/ 129113 h 4008043"/>
              <a:gd name="connsiteX891" fmla="*/ 928487 w 1181239"/>
              <a:gd name="connsiteY891" fmla="*/ 102206 h 4008043"/>
              <a:gd name="connsiteX892" fmla="*/ 936618 w 1181239"/>
              <a:gd name="connsiteY892" fmla="*/ 286407 h 4008043"/>
              <a:gd name="connsiteX893" fmla="*/ 929426 w 1181239"/>
              <a:gd name="connsiteY893" fmla="*/ 299753 h 4008043"/>
              <a:gd name="connsiteX894" fmla="*/ 929054 w 1181239"/>
              <a:gd name="connsiteY894" fmla="*/ 280034 h 4008043"/>
              <a:gd name="connsiteX895" fmla="*/ 925686 w 1181239"/>
              <a:gd name="connsiteY895" fmla="*/ 296353 h 4008043"/>
              <a:gd name="connsiteX896" fmla="*/ 918174 w 1181239"/>
              <a:gd name="connsiteY896" fmla="*/ 285091 h 4008043"/>
              <a:gd name="connsiteX897" fmla="*/ 908321 w 1181239"/>
              <a:gd name="connsiteY897" fmla="*/ 346607 h 4008043"/>
              <a:gd name="connsiteX898" fmla="*/ 918980 w 1181239"/>
              <a:gd name="connsiteY898" fmla="*/ 352241 h 4008043"/>
              <a:gd name="connsiteX899" fmla="*/ 924725 w 1181239"/>
              <a:gd name="connsiteY899" fmla="*/ 346670 h 4008043"/>
              <a:gd name="connsiteX900" fmla="*/ 932066 w 1181239"/>
              <a:gd name="connsiteY900" fmla="*/ 340550 h 4008043"/>
              <a:gd name="connsiteX901" fmla="*/ 935416 w 1181239"/>
              <a:gd name="connsiteY901" fmla="*/ 340030 h 4008043"/>
              <a:gd name="connsiteX902" fmla="*/ 939880 w 1181239"/>
              <a:gd name="connsiteY902" fmla="*/ 350910 h 4008043"/>
              <a:gd name="connsiteX903" fmla="*/ 944332 w 1181239"/>
              <a:gd name="connsiteY903" fmla="*/ 350748 h 4008043"/>
              <a:gd name="connsiteX904" fmla="*/ 948679 w 1181239"/>
              <a:gd name="connsiteY904" fmla="*/ 350455 h 4008043"/>
              <a:gd name="connsiteX905" fmla="*/ 953927 w 1181239"/>
              <a:gd name="connsiteY905" fmla="*/ 358614 h 4008043"/>
              <a:gd name="connsiteX906" fmla="*/ 959773 w 1181239"/>
              <a:gd name="connsiteY906" fmla="*/ 357952 h 4008043"/>
              <a:gd name="connsiteX907" fmla="*/ 967398 w 1181239"/>
              <a:gd name="connsiteY907" fmla="*/ 360672 h 4008043"/>
              <a:gd name="connsiteX908" fmla="*/ 993697 w 1181239"/>
              <a:gd name="connsiteY908" fmla="*/ 512340 h 4008043"/>
              <a:gd name="connsiteX909" fmla="*/ 989560 w 1181239"/>
              <a:gd name="connsiteY909" fmla="*/ 538178 h 4008043"/>
              <a:gd name="connsiteX910" fmla="*/ 982211 w 1181239"/>
              <a:gd name="connsiteY910" fmla="*/ 581934 h 4008043"/>
              <a:gd name="connsiteX911" fmla="*/ 974913 w 1181239"/>
              <a:gd name="connsiteY911" fmla="*/ 737943 h 4008043"/>
              <a:gd name="connsiteX912" fmla="*/ 990890 w 1181239"/>
              <a:gd name="connsiteY912" fmla="*/ 727560 h 4008043"/>
              <a:gd name="connsiteX913" fmla="*/ 1013165 w 1181239"/>
              <a:gd name="connsiteY913" fmla="*/ 712601 h 4008043"/>
              <a:gd name="connsiteX914" fmla="*/ 1023174 w 1181239"/>
              <a:gd name="connsiteY914" fmla="*/ 693447 h 4008043"/>
              <a:gd name="connsiteX915" fmla="*/ 1025352 w 1181239"/>
              <a:gd name="connsiteY915" fmla="*/ 629984 h 4008043"/>
              <a:gd name="connsiteX916" fmla="*/ 1019752 w 1181239"/>
              <a:gd name="connsiteY916" fmla="*/ 563714 h 4008043"/>
              <a:gd name="connsiteX917" fmla="*/ 1021741 w 1181239"/>
              <a:gd name="connsiteY917" fmla="*/ 549559 h 4008043"/>
              <a:gd name="connsiteX918" fmla="*/ 1034255 w 1181239"/>
              <a:gd name="connsiteY918" fmla="*/ 896074 h 4008043"/>
              <a:gd name="connsiteX919" fmla="*/ 1032209 w 1181239"/>
              <a:gd name="connsiteY919" fmla="*/ 1080047 h 4008043"/>
              <a:gd name="connsiteX920" fmla="*/ 1029311 w 1181239"/>
              <a:gd name="connsiteY920" fmla="*/ 1036530 h 4008043"/>
              <a:gd name="connsiteX921" fmla="*/ 1016601 w 1181239"/>
              <a:gd name="connsiteY921" fmla="*/ 816067 h 4008043"/>
              <a:gd name="connsiteX922" fmla="*/ 1014072 w 1181239"/>
              <a:gd name="connsiteY922" fmla="*/ 822120 h 4008043"/>
              <a:gd name="connsiteX923" fmla="*/ 1010872 w 1181239"/>
              <a:gd name="connsiteY923" fmla="*/ 837449 h 4008043"/>
              <a:gd name="connsiteX924" fmla="*/ 1001517 w 1181239"/>
              <a:gd name="connsiteY924" fmla="*/ 822051 h 4008043"/>
              <a:gd name="connsiteX925" fmla="*/ 1006218 w 1181239"/>
              <a:gd name="connsiteY925" fmla="*/ 806960 h 4008043"/>
              <a:gd name="connsiteX926" fmla="*/ 1007878 w 1181239"/>
              <a:gd name="connsiteY926" fmla="*/ 789321 h 4008043"/>
              <a:gd name="connsiteX927" fmla="*/ 1014385 w 1181239"/>
              <a:gd name="connsiteY927" fmla="*/ 781162 h 4008043"/>
              <a:gd name="connsiteX928" fmla="*/ 1016910 w 1181239"/>
              <a:gd name="connsiteY928" fmla="*/ 788019 h 4008043"/>
              <a:gd name="connsiteX929" fmla="*/ 1021209 w 1181239"/>
              <a:gd name="connsiteY929" fmla="*/ 754483 h 4008043"/>
              <a:gd name="connsiteX930" fmla="*/ 1016621 w 1181239"/>
              <a:gd name="connsiteY930" fmla="*/ 730627 h 4008043"/>
              <a:gd name="connsiteX931" fmla="*/ 1005655 w 1181239"/>
              <a:gd name="connsiteY931" fmla="*/ 764682 h 4008043"/>
              <a:gd name="connsiteX932" fmla="*/ 1002528 w 1181239"/>
              <a:gd name="connsiteY932" fmla="*/ 785881 h 4008043"/>
              <a:gd name="connsiteX933" fmla="*/ 1001514 w 1181239"/>
              <a:gd name="connsiteY933" fmla="*/ 761563 h 4008043"/>
              <a:gd name="connsiteX934" fmla="*/ 1000156 w 1181239"/>
              <a:gd name="connsiteY934" fmla="*/ 735605 h 4008043"/>
              <a:gd name="connsiteX935" fmla="*/ 987927 w 1181239"/>
              <a:gd name="connsiteY935" fmla="*/ 757627 h 4008043"/>
              <a:gd name="connsiteX936" fmla="*/ 983923 w 1181239"/>
              <a:gd name="connsiteY936" fmla="*/ 778177 h 4008043"/>
              <a:gd name="connsiteX937" fmla="*/ 982336 w 1181239"/>
              <a:gd name="connsiteY937" fmla="*/ 821356 h 4008043"/>
              <a:gd name="connsiteX938" fmla="*/ 986699 w 1181239"/>
              <a:gd name="connsiteY938" fmla="*/ 863998 h 4008043"/>
              <a:gd name="connsiteX939" fmla="*/ 986773 w 1181239"/>
              <a:gd name="connsiteY939" fmla="*/ 878647 h 4008043"/>
              <a:gd name="connsiteX940" fmla="*/ 979444 w 1181239"/>
              <a:gd name="connsiteY940" fmla="*/ 878601 h 4008043"/>
              <a:gd name="connsiteX941" fmla="*/ 971589 w 1181239"/>
              <a:gd name="connsiteY941" fmla="*/ 888430 h 4008043"/>
              <a:gd name="connsiteX942" fmla="*/ 969838 w 1181239"/>
              <a:gd name="connsiteY942" fmla="*/ 906958 h 4008043"/>
              <a:gd name="connsiteX943" fmla="*/ 971892 w 1181239"/>
              <a:gd name="connsiteY943" fmla="*/ 974997 h 4008043"/>
              <a:gd name="connsiteX944" fmla="*/ 983595 w 1181239"/>
              <a:gd name="connsiteY944" fmla="*/ 1096286 h 4008043"/>
              <a:gd name="connsiteX945" fmla="*/ 983850 w 1181239"/>
              <a:gd name="connsiteY945" fmla="*/ 1106391 h 4008043"/>
              <a:gd name="connsiteX946" fmla="*/ 977520 w 1181239"/>
              <a:gd name="connsiteY946" fmla="*/ 1116881 h 4008043"/>
              <a:gd name="connsiteX947" fmla="*/ 972047 w 1181239"/>
              <a:gd name="connsiteY947" fmla="*/ 1109585 h 4008043"/>
              <a:gd name="connsiteX948" fmla="*/ 966892 w 1181239"/>
              <a:gd name="connsiteY948" fmla="*/ 1145789 h 4008043"/>
              <a:gd name="connsiteX949" fmla="*/ 967793 w 1181239"/>
              <a:gd name="connsiteY949" fmla="*/ 1205281 h 4008043"/>
              <a:gd name="connsiteX950" fmla="*/ 966541 w 1181239"/>
              <a:gd name="connsiteY950" fmla="*/ 1215315 h 4008043"/>
              <a:gd name="connsiteX951" fmla="*/ 956870 w 1181239"/>
              <a:gd name="connsiteY951" fmla="*/ 1254731 h 4008043"/>
              <a:gd name="connsiteX952" fmla="*/ 950007 w 1181239"/>
              <a:gd name="connsiteY952" fmla="*/ 1276464 h 4008043"/>
              <a:gd name="connsiteX953" fmla="*/ 947821 w 1181239"/>
              <a:gd name="connsiteY953" fmla="*/ 1291462 h 4008043"/>
              <a:gd name="connsiteX954" fmla="*/ 946879 w 1181239"/>
              <a:gd name="connsiteY954" fmla="*/ 1313245 h 4008043"/>
              <a:gd name="connsiteX955" fmla="*/ 942943 w 1181239"/>
              <a:gd name="connsiteY955" fmla="*/ 1392199 h 4008043"/>
              <a:gd name="connsiteX956" fmla="*/ 948090 w 1181239"/>
              <a:gd name="connsiteY956" fmla="*/ 1455781 h 4008043"/>
              <a:gd name="connsiteX957" fmla="*/ 947196 w 1181239"/>
              <a:gd name="connsiteY957" fmla="*/ 1461054 h 4008043"/>
              <a:gd name="connsiteX958" fmla="*/ 942975 w 1181239"/>
              <a:gd name="connsiteY958" fmla="*/ 1473058 h 4008043"/>
              <a:gd name="connsiteX959" fmla="*/ 940238 w 1181239"/>
              <a:gd name="connsiteY959" fmla="*/ 1487656 h 4008043"/>
              <a:gd name="connsiteX960" fmla="*/ 939873 w 1181239"/>
              <a:gd name="connsiteY960" fmla="*/ 1523160 h 4008043"/>
              <a:gd name="connsiteX961" fmla="*/ 944233 w 1181239"/>
              <a:gd name="connsiteY961" fmla="*/ 1532172 h 4008043"/>
              <a:gd name="connsiteX962" fmla="*/ 939517 w 1181239"/>
              <a:gd name="connsiteY962" fmla="*/ 1532172 h 4008043"/>
              <a:gd name="connsiteX963" fmla="*/ 936273 w 1181239"/>
              <a:gd name="connsiteY963" fmla="*/ 1574901 h 4008043"/>
              <a:gd name="connsiteX964" fmla="*/ 934967 w 1181239"/>
              <a:gd name="connsiteY964" fmla="*/ 1626160 h 4008043"/>
              <a:gd name="connsiteX965" fmla="*/ 935295 w 1181239"/>
              <a:gd name="connsiteY965" fmla="*/ 1633959 h 4008043"/>
              <a:gd name="connsiteX966" fmla="*/ 935912 w 1181239"/>
              <a:gd name="connsiteY966" fmla="*/ 1652191 h 4008043"/>
              <a:gd name="connsiteX967" fmla="*/ 929513 w 1181239"/>
              <a:gd name="connsiteY967" fmla="*/ 1588275 h 4008043"/>
              <a:gd name="connsiteX968" fmla="*/ 926551 w 1181239"/>
              <a:gd name="connsiteY968" fmla="*/ 1513480 h 4008043"/>
              <a:gd name="connsiteX969" fmla="*/ 921285 w 1181239"/>
              <a:gd name="connsiteY969" fmla="*/ 1437714 h 4008043"/>
              <a:gd name="connsiteX970" fmla="*/ 916705 w 1181239"/>
              <a:gd name="connsiteY970" fmla="*/ 1424709 h 4008043"/>
              <a:gd name="connsiteX971" fmla="*/ 912027 w 1181239"/>
              <a:gd name="connsiteY971" fmla="*/ 1418880 h 4008043"/>
              <a:gd name="connsiteX972" fmla="*/ 909264 w 1181239"/>
              <a:gd name="connsiteY972" fmla="*/ 1423087 h 4008043"/>
              <a:gd name="connsiteX973" fmla="*/ 905051 w 1181239"/>
              <a:gd name="connsiteY973" fmla="*/ 1437366 h 4008043"/>
              <a:gd name="connsiteX974" fmla="*/ 911351 w 1181239"/>
              <a:gd name="connsiteY974" fmla="*/ 1440887 h 4008043"/>
              <a:gd name="connsiteX975" fmla="*/ 913807 w 1181239"/>
              <a:gd name="connsiteY975" fmla="*/ 1446370 h 4008043"/>
              <a:gd name="connsiteX976" fmla="*/ 915128 w 1181239"/>
              <a:gd name="connsiteY976" fmla="*/ 1460301 h 4008043"/>
              <a:gd name="connsiteX977" fmla="*/ 909488 w 1181239"/>
              <a:gd name="connsiteY977" fmla="*/ 1467225 h 4008043"/>
              <a:gd name="connsiteX978" fmla="*/ 900721 w 1181239"/>
              <a:gd name="connsiteY978" fmla="*/ 1474212 h 4008043"/>
              <a:gd name="connsiteX979" fmla="*/ 897813 w 1181239"/>
              <a:gd name="connsiteY979" fmla="*/ 1479482 h 4008043"/>
              <a:gd name="connsiteX980" fmla="*/ 894908 w 1181239"/>
              <a:gd name="connsiteY980" fmla="*/ 1472588 h 4008043"/>
              <a:gd name="connsiteX981" fmla="*/ 900675 w 1181239"/>
              <a:gd name="connsiteY981" fmla="*/ 1462603 h 4008043"/>
              <a:gd name="connsiteX982" fmla="*/ 900675 w 1181239"/>
              <a:gd name="connsiteY982" fmla="*/ 1454331 h 4008043"/>
              <a:gd name="connsiteX983" fmla="*/ 894906 w 1181239"/>
              <a:gd name="connsiteY983" fmla="*/ 1441718 h 4008043"/>
              <a:gd name="connsiteX984" fmla="*/ 890460 w 1181239"/>
              <a:gd name="connsiteY984" fmla="*/ 1416032 h 4008043"/>
              <a:gd name="connsiteX985" fmla="*/ 889204 w 1181239"/>
              <a:gd name="connsiteY985" fmla="*/ 1379653 h 4008043"/>
              <a:gd name="connsiteX986" fmla="*/ 883077 w 1181239"/>
              <a:gd name="connsiteY986" fmla="*/ 1341292 h 4008043"/>
              <a:gd name="connsiteX987" fmla="*/ 877458 w 1181239"/>
              <a:gd name="connsiteY987" fmla="*/ 1328786 h 4008043"/>
              <a:gd name="connsiteX988" fmla="*/ 874848 w 1181239"/>
              <a:gd name="connsiteY988" fmla="*/ 1317652 h 4008043"/>
              <a:gd name="connsiteX989" fmla="*/ 877038 w 1181239"/>
              <a:gd name="connsiteY989" fmla="*/ 1429165 h 4008043"/>
              <a:gd name="connsiteX990" fmla="*/ 873344 w 1181239"/>
              <a:gd name="connsiteY990" fmla="*/ 1542038 h 4008043"/>
              <a:gd name="connsiteX991" fmla="*/ 858195 w 1181239"/>
              <a:gd name="connsiteY991" fmla="*/ 1624043 h 4008043"/>
              <a:gd name="connsiteX992" fmla="*/ 854497 w 1181239"/>
              <a:gd name="connsiteY992" fmla="*/ 1656681 h 4008043"/>
              <a:gd name="connsiteX993" fmla="*/ 856756 w 1181239"/>
              <a:gd name="connsiteY993" fmla="*/ 1674151 h 4008043"/>
              <a:gd name="connsiteX994" fmla="*/ 862279 w 1181239"/>
              <a:gd name="connsiteY994" fmla="*/ 1666444 h 4008043"/>
              <a:gd name="connsiteX995" fmla="*/ 862535 w 1181239"/>
              <a:gd name="connsiteY995" fmla="*/ 1678667 h 4008043"/>
              <a:gd name="connsiteX996" fmla="*/ 863987 w 1181239"/>
              <a:gd name="connsiteY996" fmla="*/ 1692865 h 4008043"/>
              <a:gd name="connsiteX997" fmla="*/ 865567 w 1181239"/>
              <a:gd name="connsiteY997" fmla="*/ 1706587 h 4008043"/>
              <a:gd name="connsiteX998" fmla="*/ 861004 w 1181239"/>
              <a:gd name="connsiteY998" fmla="*/ 1705924 h 4008043"/>
              <a:gd name="connsiteX999" fmla="*/ 856865 w 1181239"/>
              <a:gd name="connsiteY999" fmla="*/ 1707804 h 4008043"/>
              <a:gd name="connsiteX1000" fmla="*/ 854209 w 1181239"/>
              <a:gd name="connsiteY1000" fmla="*/ 1727182 h 4008043"/>
              <a:gd name="connsiteX1001" fmla="*/ 854209 w 1181239"/>
              <a:gd name="connsiteY1001" fmla="*/ 1748097 h 4008043"/>
              <a:gd name="connsiteX1002" fmla="*/ 843903 w 1181239"/>
              <a:gd name="connsiteY1002" fmla="*/ 1746531 h 4008043"/>
              <a:gd name="connsiteX1003" fmla="*/ 830823 w 1181239"/>
              <a:gd name="connsiteY1003" fmla="*/ 1751792 h 4008043"/>
              <a:gd name="connsiteX1004" fmla="*/ 832378 w 1181239"/>
              <a:gd name="connsiteY1004" fmla="*/ 1803389 h 4008043"/>
              <a:gd name="connsiteX1005" fmla="*/ 834075 w 1181239"/>
              <a:gd name="connsiteY1005" fmla="*/ 1826259 h 4008043"/>
              <a:gd name="connsiteX1006" fmla="*/ 830052 w 1181239"/>
              <a:gd name="connsiteY1006" fmla="*/ 1821500 h 4008043"/>
              <a:gd name="connsiteX1007" fmla="*/ 828384 w 1181239"/>
              <a:gd name="connsiteY1007" fmla="*/ 1823121 h 4008043"/>
              <a:gd name="connsiteX1008" fmla="*/ 834132 w 1181239"/>
              <a:gd name="connsiteY1008" fmla="*/ 1837496 h 4008043"/>
              <a:gd name="connsiteX1009" fmla="*/ 838692 w 1181239"/>
              <a:gd name="connsiteY1009" fmla="*/ 1849209 h 4008043"/>
              <a:gd name="connsiteX1010" fmla="*/ 844458 w 1181239"/>
              <a:gd name="connsiteY1010" fmla="*/ 1853129 h 4008043"/>
              <a:gd name="connsiteX1011" fmla="*/ 850640 w 1181239"/>
              <a:gd name="connsiteY1011" fmla="*/ 1872521 h 4008043"/>
              <a:gd name="connsiteX1012" fmla="*/ 855211 w 1181239"/>
              <a:gd name="connsiteY1012" fmla="*/ 1875274 h 4008043"/>
              <a:gd name="connsiteX1013" fmla="*/ 861711 w 1181239"/>
              <a:gd name="connsiteY1013" fmla="*/ 1867058 h 4008043"/>
              <a:gd name="connsiteX1014" fmla="*/ 864852 w 1181239"/>
              <a:gd name="connsiteY1014" fmla="*/ 1870967 h 4008043"/>
              <a:gd name="connsiteX1015" fmla="*/ 860038 w 1181239"/>
              <a:gd name="connsiteY1015" fmla="*/ 1886607 h 4008043"/>
              <a:gd name="connsiteX1016" fmla="*/ 848167 w 1181239"/>
              <a:gd name="connsiteY1016" fmla="*/ 1900863 h 4008043"/>
              <a:gd name="connsiteX1017" fmla="*/ 844231 w 1181239"/>
              <a:gd name="connsiteY1017" fmla="*/ 1878521 h 4008043"/>
              <a:gd name="connsiteX1018" fmla="*/ 846213 w 1181239"/>
              <a:gd name="connsiteY1018" fmla="*/ 1861191 h 4008043"/>
              <a:gd name="connsiteX1019" fmla="*/ 837856 w 1181239"/>
              <a:gd name="connsiteY1019" fmla="*/ 1862085 h 4008043"/>
              <a:gd name="connsiteX1020" fmla="*/ 827845 w 1181239"/>
              <a:gd name="connsiteY1020" fmla="*/ 1879297 h 4008043"/>
              <a:gd name="connsiteX1021" fmla="*/ 828480 w 1181239"/>
              <a:gd name="connsiteY1021" fmla="*/ 1901056 h 4008043"/>
              <a:gd name="connsiteX1022" fmla="*/ 834685 w 1181239"/>
              <a:gd name="connsiteY1022" fmla="*/ 1992977 h 4008043"/>
              <a:gd name="connsiteX1023" fmla="*/ 835382 w 1181239"/>
              <a:gd name="connsiteY1023" fmla="*/ 2015957 h 4008043"/>
              <a:gd name="connsiteX1024" fmla="*/ 841108 w 1181239"/>
              <a:gd name="connsiteY1024" fmla="*/ 1961312 h 4008043"/>
              <a:gd name="connsiteX1025" fmla="*/ 844239 w 1181239"/>
              <a:gd name="connsiteY1025" fmla="*/ 1908017 h 4008043"/>
              <a:gd name="connsiteX1026" fmla="*/ 852868 w 1181239"/>
              <a:gd name="connsiteY1026" fmla="*/ 1924504 h 4008043"/>
              <a:gd name="connsiteX1027" fmla="*/ 854780 w 1181239"/>
              <a:gd name="connsiteY1027" fmla="*/ 1954892 h 4008043"/>
              <a:gd name="connsiteX1028" fmla="*/ 857932 w 1181239"/>
              <a:gd name="connsiteY1028" fmla="*/ 2007443 h 4008043"/>
              <a:gd name="connsiteX1029" fmla="*/ 860020 w 1181239"/>
              <a:gd name="connsiteY1029" fmla="*/ 1993983 h 4008043"/>
              <a:gd name="connsiteX1030" fmla="*/ 862928 w 1181239"/>
              <a:gd name="connsiteY1030" fmla="*/ 1978571 h 4008043"/>
              <a:gd name="connsiteX1031" fmla="*/ 865833 w 1181239"/>
              <a:gd name="connsiteY1031" fmla="*/ 1999153 h 4008043"/>
              <a:gd name="connsiteX1032" fmla="*/ 859637 w 1181239"/>
              <a:gd name="connsiteY1032" fmla="*/ 2017895 h 4008043"/>
              <a:gd name="connsiteX1033" fmla="*/ 853443 w 1181239"/>
              <a:gd name="connsiteY1033" fmla="*/ 2016055 h 4008043"/>
              <a:gd name="connsiteX1034" fmla="*/ 855505 w 1181239"/>
              <a:gd name="connsiteY1034" fmla="*/ 2071428 h 4008043"/>
              <a:gd name="connsiteX1035" fmla="*/ 860058 w 1181239"/>
              <a:gd name="connsiteY1035" fmla="*/ 2158751 h 4008043"/>
              <a:gd name="connsiteX1036" fmla="*/ 860890 w 1181239"/>
              <a:gd name="connsiteY1036" fmla="*/ 2214677 h 4008043"/>
              <a:gd name="connsiteX1037" fmla="*/ 864207 w 1181239"/>
              <a:gd name="connsiteY1037" fmla="*/ 2248471 h 4008043"/>
              <a:gd name="connsiteX1038" fmla="*/ 866042 w 1181239"/>
              <a:gd name="connsiteY1038" fmla="*/ 2263785 h 4008043"/>
              <a:gd name="connsiteX1039" fmla="*/ 871652 w 1181239"/>
              <a:gd name="connsiteY1039" fmla="*/ 2283192 h 4008043"/>
              <a:gd name="connsiteX1040" fmla="*/ 870437 w 1181239"/>
              <a:gd name="connsiteY1040" fmla="*/ 2213836 h 4008043"/>
              <a:gd name="connsiteX1041" fmla="*/ 871364 w 1181239"/>
              <a:gd name="connsiteY1041" fmla="*/ 2207036 h 4008043"/>
              <a:gd name="connsiteX1042" fmla="*/ 874509 w 1181239"/>
              <a:gd name="connsiteY1042" fmla="*/ 2182947 h 4008043"/>
              <a:gd name="connsiteX1043" fmla="*/ 878914 w 1181239"/>
              <a:gd name="connsiteY1043" fmla="*/ 2156343 h 4008043"/>
              <a:gd name="connsiteX1044" fmla="*/ 883273 w 1181239"/>
              <a:gd name="connsiteY1044" fmla="*/ 2154140 h 4008043"/>
              <a:gd name="connsiteX1045" fmla="*/ 880405 w 1181239"/>
              <a:gd name="connsiteY1045" fmla="*/ 2149466 h 4008043"/>
              <a:gd name="connsiteX1046" fmla="*/ 875869 w 1181239"/>
              <a:gd name="connsiteY1046" fmla="*/ 2110384 h 4008043"/>
              <a:gd name="connsiteX1047" fmla="*/ 883375 w 1181239"/>
              <a:gd name="connsiteY1047" fmla="*/ 2096285 h 4008043"/>
              <a:gd name="connsiteX1048" fmla="*/ 892156 w 1181239"/>
              <a:gd name="connsiteY1048" fmla="*/ 2085534 h 4008043"/>
              <a:gd name="connsiteX1049" fmla="*/ 893704 w 1181239"/>
              <a:gd name="connsiteY1049" fmla="*/ 2103952 h 4008043"/>
              <a:gd name="connsiteX1050" fmla="*/ 893339 w 1181239"/>
              <a:gd name="connsiteY1050" fmla="*/ 2132650 h 4008043"/>
              <a:gd name="connsiteX1051" fmla="*/ 899522 w 1181239"/>
              <a:gd name="connsiteY1051" fmla="*/ 2134019 h 4008043"/>
              <a:gd name="connsiteX1052" fmla="*/ 903810 w 1181239"/>
              <a:gd name="connsiteY1052" fmla="*/ 2213835 h 4008043"/>
              <a:gd name="connsiteX1053" fmla="*/ 909303 w 1181239"/>
              <a:gd name="connsiteY1053" fmla="*/ 2247753 h 4008043"/>
              <a:gd name="connsiteX1054" fmla="*/ 915277 w 1181239"/>
              <a:gd name="connsiteY1054" fmla="*/ 2194796 h 4008043"/>
              <a:gd name="connsiteX1055" fmla="*/ 921183 w 1181239"/>
              <a:gd name="connsiteY1055" fmla="*/ 2141876 h 4008043"/>
              <a:gd name="connsiteX1056" fmla="*/ 928624 w 1181239"/>
              <a:gd name="connsiteY1056" fmla="*/ 2176212 h 4008043"/>
              <a:gd name="connsiteX1057" fmla="*/ 929858 w 1181239"/>
              <a:gd name="connsiteY1057" fmla="*/ 2191199 h 4008043"/>
              <a:gd name="connsiteX1058" fmla="*/ 929565 w 1181239"/>
              <a:gd name="connsiteY1058" fmla="*/ 2200992 h 4008043"/>
              <a:gd name="connsiteX1059" fmla="*/ 933279 w 1181239"/>
              <a:gd name="connsiteY1059" fmla="*/ 2221164 h 4008043"/>
              <a:gd name="connsiteX1060" fmla="*/ 937866 w 1181239"/>
              <a:gd name="connsiteY1060" fmla="*/ 2190853 h 4008043"/>
              <a:gd name="connsiteX1061" fmla="*/ 941718 w 1181239"/>
              <a:gd name="connsiteY1061" fmla="*/ 2163518 h 4008043"/>
              <a:gd name="connsiteX1062" fmla="*/ 942923 w 1181239"/>
              <a:gd name="connsiteY1062" fmla="*/ 2170998 h 4008043"/>
              <a:gd name="connsiteX1063" fmla="*/ 940105 w 1181239"/>
              <a:gd name="connsiteY1063" fmla="*/ 2203812 h 4008043"/>
              <a:gd name="connsiteX1064" fmla="*/ 934152 w 1181239"/>
              <a:gd name="connsiteY1064" fmla="*/ 2233245 h 4008043"/>
              <a:gd name="connsiteX1065" fmla="*/ 934119 w 1181239"/>
              <a:gd name="connsiteY1065" fmla="*/ 2260449 h 4008043"/>
              <a:gd name="connsiteX1066" fmla="*/ 938479 w 1181239"/>
              <a:gd name="connsiteY1066" fmla="*/ 2299801 h 4008043"/>
              <a:gd name="connsiteX1067" fmla="*/ 933736 w 1181239"/>
              <a:gd name="connsiteY1067" fmla="*/ 2337587 h 4008043"/>
              <a:gd name="connsiteX1068" fmla="*/ 930554 w 1181239"/>
              <a:gd name="connsiteY1068" fmla="*/ 2326708 h 4008043"/>
              <a:gd name="connsiteX1069" fmla="*/ 928029 w 1181239"/>
              <a:gd name="connsiteY1069" fmla="*/ 2315829 h 4008043"/>
              <a:gd name="connsiteX1070" fmla="*/ 923810 w 1181239"/>
              <a:gd name="connsiteY1070" fmla="*/ 2348466 h 4008043"/>
              <a:gd name="connsiteX1071" fmla="*/ 914267 w 1181239"/>
              <a:gd name="connsiteY1071" fmla="*/ 2353906 h 4008043"/>
              <a:gd name="connsiteX1072" fmla="*/ 912786 w 1181239"/>
              <a:gd name="connsiteY1072" fmla="*/ 2370905 h 4008043"/>
              <a:gd name="connsiteX1073" fmla="*/ 909414 w 1181239"/>
              <a:gd name="connsiteY1073" fmla="*/ 2397423 h 4008043"/>
              <a:gd name="connsiteX1074" fmla="*/ 906217 w 1181239"/>
              <a:gd name="connsiteY1074" fmla="*/ 2388584 h 4008043"/>
              <a:gd name="connsiteX1075" fmla="*/ 903601 w 1181239"/>
              <a:gd name="connsiteY1075" fmla="*/ 2372945 h 4008043"/>
              <a:gd name="connsiteX1076" fmla="*/ 901025 w 1181239"/>
              <a:gd name="connsiteY1076" fmla="*/ 2381104 h 4008043"/>
              <a:gd name="connsiteX1077" fmla="*/ 907826 w 1181239"/>
              <a:gd name="connsiteY1077" fmla="*/ 2407368 h 4008043"/>
              <a:gd name="connsiteX1078" fmla="*/ 914956 w 1181239"/>
              <a:gd name="connsiteY1078" fmla="*/ 2426567 h 4008043"/>
              <a:gd name="connsiteX1079" fmla="*/ 921576 w 1181239"/>
              <a:gd name="connsiteY1079" fmla="*/ 2444248 h 4008043"/>
              <a:gd name="connsiteX1080" fmla="*/ 924156 w 1181239"/>
              <a:gd name="connsiteY1080" fmla="*/ 2435094 h 4008043"/>
              <a:gd name="connsiteX1081" fmla="*/ 926692 w 1181239"/>
              <a:gd name="connsiteY1081" fmla="*/ 2388094 h 4008043"/>
              <a:gd name="connsiteX1082" fmla="*/ 931160 w 1181239"/>
              <a:gd name="connsiteY1082" fmla="*/ 2365290 h 4008043"/>
              <a:gd name="connsiteX1083" fmla="*/ 925840 w 1181239"/>
              <a:gd name="connsiteY1083" fmla="*/ 2525255 h 4008043"/>
              <a:gd name="connsiteX1084" fmla="*/ 925365 w 1181239"/>
              <a:gd name="connsiteY1084" fmla="*/ 2720056 h 4008043"/>
              <a:gd name="connsiteX1085" fmla="*/ 926361 w 1181239"/>
              <a:gd name="connsiteY1085" fmla="*/ 2735548 h 4008043"/>
              <a:gd name="connsiteX1086" fmla="*/ 926796 w 1181239"/>
              <a:gd name="connsiteY1086" fmla="*/ 2843475 h 4008043"/>
              <a:gd name="connsiteX1087" fmla="*/ 929036 w 1181239"/>
              <a:gd name="connsiteY1087" fmla="*/ 2855715 h 4008043"/>
              <a:gd name="connsiteX1088" fmla="*/ 929445 w 1181239"/>
              <a:gd name="connsiteY1088" fmla="*/ 2844835 h 4008043"/>
              <a:gd name="connsiteX1089" fmla="*/ 936624 w 1181239"/>
              <a:gd name="connsiteY1089" fmla="*/ 2827235 h 4008043"/>
              <a:gd name="connsiteX1090" fmla="*/ 939412 w 1181239"/>
              <a:gd name="connsiteY1090" fmla="*/ 2896026 h 4008043"/>
              <a:gd name="connsiteX1091" fmla="*/ 942500 w 1181239"/>
              <a:gd name="connsiteY1091" fmla="*/ 2965091 h 4008043"/>
              <a:gd name="connsiteX1092" fmla="*/ 946207 w 1181239"/>
              <a:gd name="connsiteY1092" fmla="*/ 2961656 h 4008043"/>
              <a:gd name="connsiteX1093" fmla="*/ 951698 w 1181239"/>
              <a:gd name="connsiteY1093" fmla="*/ 2966026 h 4008043"/>
              <a:gd name="connsiteX1094" fmla="*/ 957323 w 1181239"/>
              <a:gd name="connsiteY1094" fmla="*/ 2951669 h 4008043"/>
              <a:gd name="connsiteX1095" fmla="*/ 951268 w 1181239"/>
              <a:gd name="connsiteY1095" fmla="*/ 2908464 h 4008043"/>
              <a:gd name="connsiteX1096" fmla="*/ 948899 w 1181239"/>
              <a:gd name="connsiteY1096" fmla="*/ 2899625 h 4008043"/>
              <a:gd name="connsiteX1097" fmla="*/ 955925 w 1181239"/>
              <a:gd name="connsiteY1097" fmla="*/ 2902792 h 4008043"/>
              <a:gd name="connsiteX1098" fmla="*/ 966140 w 1181239"/>
              <a:gd name="connsiteY1098" fmla="*/ 2919137 h 4008043"/>
              <a:gd name="connsiteX1099" fmla="*/ 968406 w 1181239"/>
              <a:gd name="connsiteY1099" fmla="*/ 2823948 h 4008043"/>
              <a:gd name="connsiteX1100" fmla="*/ 964786 w 1181239"/>
              <a:gd name="connsiteY1100" fmla="*/ 2720797 h 4008043"/>
              <a:gd name="connsiteX1101" fmla="*/ 964177 w 1181239"/>
              <a:gd name="connsiteY1101" fmla="*/ 2702131 h 4008043"/>
              <a:gd name="connsiteX1102" fmla="*/ 961976 w 1181239"/>
              <a:gd name="connsiteY1102" fmla="*/ 2694614 h 4008043"/>
              <a:gd name="connsiteX1103" fmla="*/ 957367 w 1181239"/>
              <a:gd name="connsiteY1103" fmla="*/ 2646646 h 4008043"/>
              <a:gd name="connsiteX1104" fmla="*/ 961739 w 1181239"/>
              <a:gd name="connsiteY1104" fmla="*/ 2582372 h 4008043"/>
              <a:gd name="connsiteX1105" fmla="*/ 964735 w 1181239"/>
              <a:gd name="connsiteY1105" fmla="*/ 2596651 h 4008043"/>
              <a:gd name="connsiteX1106" fmla="*/ 971817 w 1181239"/>
              <a:gd name="connsiteY1106" fmla="*/ 2581676 h 4008043"/>
              <a:gd name="connsiteX1107" fmla="*/ 979179 w 1181239"/>
              <a:gd name="connsiteY1107" fmla="*/ 2657101 h 4008043"/>
              <a:gd name="connsiteX1108" fmla="*/ 982813 w 1181239"/>
              <a:gd name="connsiteY1108" fmla="*/ 2751686 h 4008043"/>
              <a:gd name="connsiteX1109" fmla="*/ 987249 w 1181239"/>
              <a:gd name="connsiteY1109" fmla="*/ 2865234 h 4008043"/>
              <a:gd name="connsiteX1110" fmla="*/ 986993 w 1181239"/>
              <a:gd name="connsiteY1110" fmla="*/ 2893792 h 4008043"/>
              <a:gd name="connsiteX1111" fmla="*/ 989957 w 1181239"/>
              <a:gd name="connsiteY1111" fmla="*/ 2925070 h 4008043"/>
              <a:gd name="connsiteX1112" fmla="*/ 992222 w 1181239"/>
              <a:gd name="connsiteY1112" fmla="*/ 3076020 h 4008043"/>
              <a:gd name="connsiteX1113" fmla="*/ 986073 w 1181239"/>
              <a:gd name="connsiteY1113" fmla="*/ 3246010 h 4008043"/>
              <a:gd name="connsiteX1114" fmla="*/ 981430 w 1181239"/>
              <a:gd name="connsiteY1114" fmla="*/ 3354803 h 4008043"/>
              <a:gd name="connsiteX1115" fmla="*/ 990448 w 1181239"/>
              <a:gd name="connsiteY1115" fmla="*/ 3529378 h 4008043"/>
              <a:gd name="connsiteX1116" fmla="*/ 994542 w 1181239"/>
              <a:gd name="connsiteY1116" fmla="*/ 3528715 h 4008043"/>
              <a:gd name="connsiteX1117" fmla="*/ 998280 w 1181239"/>
              <a:gd name="connsiteY1117" fmla="*/ 3505073 h 4008043"/>
              <a:gd name="connsiteX1118" fmla="*/ 1003751 w 1181239"/>
              <a:gd name="connsiteY1118" fmla="*/ 3502353 h 4008043"/>
              <a:gd name="connsiteX1119" fmla="*/ 994811 w 1181239"/>
              <a:gd name="connsiteY1119" fmla="*/ 3597547 h 4008043"/>
              <a:gd name="connsiteX1120" fmla="*/ 996012 w 1181239"/>
              <a:gd name="connsiteY1120" fmla="*/ 3607747 h 4008043"/>
              <a:gd name="connsiteX1121" fmla="*/ 1003969 w 1181239"/>
              <a:gd name="connsiteY1121" fmla="*/ 3582588 h 4008043"/>
              <a:gd name="connsiteX1122" fmla="*/ 1011605 w 1181239"/>
              <a:gd name="connsiteY1122" fmla="*/ 3551990 h 4008043"/>
              <a:gd name="connsiteX1123" fmla="*/ 1009302 w 1181239"/>
              <a:gd name="connsiteY1123" fmla="*/ 3613866 h 4008043"/>
              <a:gd name="connsiteX1124" fmla="*/ 1010962 w 1181239"/>
              <a:gd name="connsiteY1124" fmla="*/ 3618626 h 4008043"/>
              <a:gd name="connsiteX1125" fmla="*/ 1014064 w 1181239"/>
              <a:gd name="connsiteY1125" fmla="*/ 3613477 h 4008043"/>
              <a:gd name="connsiteX1126" fmla="*/ 1018120 w 1181239"/>
              <a:gd name="connsiteY1126" fmla="*/ 3606872 h 4008043"/>
              <a:gd name="connsiteX1127" fmla="*/ 1024542 w 1181239"/>
              <a:gd name="connsiteY1127" fmla="*/ 3570544 h 4008043"/>
              <a:gd name="connsiteX1128" fmla="*/ 1028794 w 1181239"/>
              <a:gd name="connsiteY1128" fmla="*/ 3546551 h 4008043"/>
              <a:gd name="connsiteX1129" fmla="*/ 1031089 w 1181239"/>
              <a:gd name="connsiteY1129" fmla="*/ 3551310 h 4008043"/>
              <a:gd name="connsiteX1130" fmla="*/ 1040206 w 1181239"/>
              <a:gd name="connsiteY1130" fmla="*/ 3553314 h 4008043"/>
              <a:gd name="connsiteX1131" fmla="*/ 1050395 w 1181239"/>
              <a:gd name="connsiteY1131" fmla="*/ 3545187 h 4008043"/>
              <a:gd name="connsiteX1132" fmla="*/ 1055342 w 1181239"/>
              <a:gd name="connsiteY1132" fmla="*/ 3531590 h 4008043"/>
              <a:gd name="connsiteX1133" fmla="*/ 1056721 w 1181239"/>
              <a:gd name="connsiteY1133" fmla="*/ 3537710 h 4008043"/>
              <a:gd name="connsiteX1134" fmla="*/ 1053178 w 1181239"/>
              <a:gd name="connsiteY1134" fmla="*/ 3576648 h 4008043"/>
              <a:gd name="connsiteX1135" fmla="*/ 1060044 w 1181239"/>
              <a:gd name="connsiteY1135" fmla="*/ 3588134 h 4008043"/>
              <a:gd name="connsiteX1136" fmla="*/ 1067938 w 1181239"/>
              <a:gd name="connsiteY1136" fmla="*/ 3598170 h 4008043"/>
              <a:gd name="connsiteX1137" fmla="*/ 1066040 w 1181239"/>
              <a:gd name="connsiteY1137" fmla="*/ 3618625 h 4008043"/>
              <a:gd name="connsiteX1138" fmla="*/ 1063471 w 1181239"/>
              <a:gd name="connsiteY1138" fmla="*/ 3610305 h 4008043"/>
              <a:gd name="connsiteX1139" fmla="*/ 1060563 w 1181239"/>
              <a:gd name="connsiteY1139" fmla="*/ 3603666 h 4008043"/>
              <a:gd name="connsiteX1140" fmla="*/ 1057654 w 1181239"/>
              <a:gd name="connsiteY1140" fmla="*/ 3624644 h 4008043"/>
              <a:gd name="connsiteX1141" fmla="*/ 1068032 w 1181239"/>
              <a:gd name="connsiteY1141" fmla="*/ 3661306 h 4008043"/>
              <a:gd name="connsiteX1142" fmla="*/ 1078410 w 1181239"/>
              <a:gd name="connsiteY1142" fmla="*/ 3678671 h 4008043"/>
              <a:gd name="connsiteX1143" fmla="*/ 1077479 w 1181239"/>
              <a:gd name="connsiteY1143" fmla="*/ 3732283 h 4008043"/>
              <a:gd name="connsiteX1144" fmla="*/ 1079128 w 1181239"/>
              <a:gd name="connsiteY1144" fmla="*/ 3804253 h 4008043"/>
              <a:gd name="connsiteX1145" fmla="*/ 1075852 w 1181239"/>
              <a:gd name="connsiteY1145" fmla="*/ 3822612 h 4008043"/>
              <a:gd name="connsiteX1146" fmla="*/ 1059401 w 1181239"/>
              <a:gd name="connsiteY1146" fmla="*/ 3799218 h 4008043"/>
              <a:gd name="connsiteX1147" fmla="*/ 1047515 w 1181239"/>
              <a:gd name="connsiteY1147" fmla="*/ 3764478 h 4008043"/>
              <a:gd name="connsiteX1148" fmla="*/ 1044858 w 1181239"/>
              <a:gd name="connsiteY1148" fmla="*/ 3726906 h 4008043"/>
              <a:gd name="connsiteX1149" fmla="*/ 1046373 w 1181239"/>
              <a:gd name="connsiteY1149" fmla="*/ 3712082 h 4008043"/>
              <a:gd name="connsiteX1150" fmla="*/ 1037308 w 1181239"/>
              <a:gd name="connsiteY1150" fmla="*/ 3710939 h 4008043"/>
              <a:gd name="connsiteX1151" fmla="*/ 1030448 w 1181239"/>
              <a:gd name="connsiteY1151" fmla="*/ 3714539 h 4008043"/>
              <a:gd name="connsiteX1152" fmla="*/ 1023958 w 1181239"/>
              <a:gd name="connsiteY1152" fmla="*/ 3681181 h 4008043"/>
              <a:gd name="connsiteX1153" fmla="*/ 1016495 w 1181239"/>
              <a:gd name="connsiteY1153" fmla="*/ 3650040 h 4008043"/>
              <a:gd name="connsiteX1154" fmla="*/ 1014054 w 1181239"/>
              <a:gd name="connsiteY1154" fmla="*/ 3694076 h 4008043"/>
              <a:gd name="connsiteX1155" fmla="*/ 1016842 w 1181239"/>
              <a:gd name="connsiteY1155" fmla="*/ 3742309 h 4008043"/>
              <a:gd name="connsiteX1156" fmla="*/ 1018050 w 1181239"/>
              <a:gd name="connsiteY1156" fmla="*/ 3760829 h 4008043"/>
              <a:gd name="connsiteX1157" fmla="*/ 1021075 w 1181239"/>
              <a:gd name="connsiteY1157" fmla="*/ 3789637 h 4008043"/>
              <a:gd name="connsiteX1158" fmla="*/ 1014167 w 1181239"/>
              <a:gd name="connsiteY1158" fmla="*/ 3830669 h 4008043"/>
              <a:gd name="connsiteX1159" fmla="*/ 1000862 w 1181239"/>
              <a:gd name="connsiteY1159" fmla="*/ 3866974 h 4008043"/>
              <a:gd name="connsiteX1160" fmla="*/ 1002972 w 1181239"/>
              <a:gd name="connsiteY1160" fmla="*/ 3896048 h 4008043"/>
              <a:gd name="connsiteX1161" fmla="*/ 996677 w 1181239"/>
              <a:gd name="connsiteY1161" fmla="*/ 3905391 h 4008043"/>
              <a:gd name="connsiteX1162" fmla="*/ 976833 w 1181239"/>
              <a:gd name="connsiteY1162" fmla="*/ 3916353 h 4008043"/>
              <a:gd name="connsiteX1163" fmla="*/ 948658 w 1181239"/>
              <a:gd name="connsiteY1163" fmla="*/ 3922894 h 4008043"/>
              <a:gd name="connsiteX1164" fmla="*/ 923447 w 1181239"/>
              <a:gd name="connsiteY1164" fmla="*/ 3933554 h 4008043"/>
              <a:gd name="connsiteX1165" fmla="*/ 908914 w 1181239"/>
              <a:gd name="connsiteY1165" fmla="*/ 3944977 h 4008043"/>
              <a:gd name="connsiteX1166" fmla="*/ 889691 w 1181239"/>
              <a:gd name="connsiteY1166" fmla="*/ 3924140 h 4008043"/>
              <a:gd name="connsiteX1167" fmla="*/ 876885 w 1181239"/>
              <a:gd name="connsiteY1167" fmla="*/ 3896476 h 4008043"/>
              <a:gd name="connsiteX1168" fmla="*/ 866998 w 1181239"/>
              <a:gd name="connsiteY1168" fmla="*/ 3897977 h 4008043"/>
              <a:gd name="connsiteX1169" fmla="*/ 857112 w 1181239"/>
              <a:gd name="connsiteY1169" fmla="*/ 3899478 h 4008043"/>
              <a:gd name="connsiteX1170" fmla="*/ 858936 w 1181239"/>
              <a:gd name="connsiteY1170" fmla="*/ 3871244 h 4008043"/>
              <a:gd name="connsiteX1171" fmla="*/ 849297 w 1181239"/>
              <a:gd name="connsiteY1171" fmla="*/ 3809803 h 4008043"/>
              <a:gd name="connsiteX1172" fmla="*/ 845695 w 1181239"/>
              <a:gd name="connsiteY1172" fmla="*/ 3825733 h 4008043"/>
              <a:gd name="connsiteX1173" fmla="*/ 851329 w 1181239"/>
              <a:gd name="connsiteY1173" fmla="*/ 3842222 h 4008043"/>
              <a:gd name="connsiteX1174" fmla="*/ 834957 w 1181239"/>
              <a:gd name="connsiteY1174" fmla="*/ 3898850 h 4008043"/>
              <a:gd name="connsiteX1175" fmla="*/ 833482 w 1181239"/>
              <a:gd name="connsiteY1175" fmla="*/ 3938287 h 4008043"/>
              <a:gd name="connsiteX1176" fmla="*/ 833449 w 1181239"/>
              <a:gd name="connsiteY1176" fmla="*/ 3976045 h 4008043"/>
              <a:gd name="connsiteX1177" fmla="*/ 825117 w 1181239"/>
              <a:gd name="connsiteY1177" fmla="*/ 3958449 h 4008043"/>
              <a:gd name="connsiteX1178" fmla="*/ 819303 w 1181239"/>
              <a:gd name="connsiteY1178" fmla="*/ 3949812 h 4008043"/>
              <a:gd name="connsiteX1179" fmla="*/ 813490 w 1181239"/>
              <a:gd name="connsiteY1179" fmla="*/ 3931932 h 4008043"/>
              <a:gd name="connsiteX1180" fmla="*/ 803149 w 1181239"/>
              <a:gd name="connsiteY1180" fmla="*/ 3908723 h 4008043"/>
              <a:gd name="connsiteX1181" fmla="*/ 787332 w 1181239"/>
              <a:gd name="connsiteY1181" fmla="*/ 3942175 h 4008043"/>
              <a:gd name="connsiteX1182" fmla="*/ 779879 w 1181239"/>
              <a:gd name="connsiteY1182" fmla="*/ 3937525 h 4008043"/>
              <a:gd name="connsiteX1183" fmla="*/ 770285 w 1181239"/>
              <a:gd name="connsiteY1183" fmla="*/ 3924353 h 4008043"/>
              <a:gd name="connsiteX1184" fmla="*/ 742157 w 1181239"/>
              <a:gd name="connsiteY1184" fmla="*/ 3958603 h 4008043"/>
              <a:gd name="connsiteX1185" fmla="*/ 732064 w 1181239"/>
              <a:gd name="connsiteY1185" fmla="*/ 3939063 h 4008043"/>
              <a:gd name="connsiteX1186" fmla="*/ 729203 w 1181239"/>
              <a:gd name="connsiteY1186" fmla="*/ 3934125 h 4008043"/>
              <a:gd name="connsiteX1187" fmla="*/ 726342 w 1181239"/>
              <a:gd name="connsiteY1187" fmla="*/ 3944324 h 4008043"/>
              <a:gd name="connsiteX1188" fmla="*/ 719746 w 1181239"/>
              <a:gd name="connsiteY1188" fmla="*/ 3947044 h 4008043"/>
              <a:gd name="connsiteX1189" fmla="*/ 702684 w 1181239"/>
              <a:gd name="connsiteY1189" fmla="*/ 3963722 h 4008043"/>
              <a:gd name="connsiteX1190" fmla="*/ 696578 w 1181239"/>
              <a:gd name="connsiteY1190" fmla="*/ 3976282 h 4008043"/>
              <a:gd name="connsiteX1191" fmla="*/ 693758 w 1181239"/>
              <a:gd name="connsiteY1191" fmla="*/ 3968802 h 4008043"/>
              <a:gd name="connsiteX1192" fmla="*/ 681496 w 1181239"/>
              <a:gd name="connsiteY1192" fmla="*/ 3970765 h 4008043"/>
              <a:gd name="connsiteX1193" fmla="*/ 673632 w 1181239"/>
              <a:gd name="connsiteY1193" fmla="*/ 3978800 h 4008043"/>
              <a:gd name="connsiteX1194" fmla="*/ 671847 w 1181239"/>
              <a:gd name="connsiteY1194" fmla="*/ 3951801 h 4008043"/>
              <a:gd name="connsiteX1195" fmla="*/ 648068 w 1181239"/>
              <a:gd name="connsiteY1195" fmla="*/ 3950248 h 4008043"/>
              <a:gd name="connsiteX1196" fmla="*/ 629106 w 1181239"/>
              <a:gd name="connsiteY1196" fmla="*/ 3980363 h 4008043"/>
              <a:gd name="connsiteX1197" fmla="*/ 624139 w 1181239"/>
              <a:gd name="connsiteY1197" fmla="*/ 3959284 h 4008043"/>
              <a:gd name="connsiteX1198" fmla="*/ 624220 w 1181239"/>
              <a:gd name="connsiteY1198" fmla="*/ 3959267 h 4008043"/>
              <a:gd name="connsiteX1199" fmla="*/ 620280 w 1181239"/>
              <a:gd name="connsiteY1199" fmla="*/ 3938188 h 4008043"/>
              <a:gd name="connsiteX1200" fmla="*/ 607440 w 1181239"/>
              <a:gd name="connsiteY1200" fmla="*/ 3955282 h 4008043"/>
              <a:gd name="connsiteX1201" fmla="*/ 589817 w 1181239"/>
              <a:gd name="connsiteY1201" fmla="*/ 3960400 h 4008043"/>
              <a:gd name="connsiteX1202" fmla="*/ 587591 w 1181239"/>
              <a:gd name="connsiteY1202" fmla="*/ 3956407 h 4008043"/>
              <a:gd name="connsiteX1203" fmla="*/ 577406 w 1181239"/>
              <a:gd name="connsiteY1203" fmla="*/ 3961155 h 4008043"/>
              <a:gd name="connsiteX1204" fmla="*/ 571905 w 1181239"/>
              <a:gd name="connsiteY1204" fmla="*/ 3954932 h 4008043"/>
              <a:gd name="connsiteX1205" fmla="*/ 580399 w 1181239"/>
              <a:gd name="connsiteY1205" fmla="*/ 3908747 h 4008043"/>
              <a:gd name="connsiteX1206" fmla="*/ 575175 w 1181239"/>
              <a:gd name="connsiteY1206" fmla="*/ 3884347 h 4008043"/>
              <a:gd name="connsiteX1207" fmla="*/ 567694 w 1181239"/>
              <a:gd name="connsiteY1207" fmla="*/ 3901759 h 4008043"/>
              <a:gd name="connsiteX1208" fmla="*/ 557800 w 1181239"/>
              <a:gd name="connsiteY1208" fmla="*/ 3923327 h 4008043"/>
              <a:gd name="connsiteX1209" fmla="*/ 533002 w 1181239"/>
              <a:gd name="connsiteY1209" fmla="*/ 3928596 h 4008043"/>
              <a:gd name="connsiteX1210" fmla="*/ 524042 w 1181239"/>
              <a:gd name="connsiteY1210" fmla="*/ 3917187 h 4008043"/>
              <a:gd name="connsiteX1211" fmla="*/ 498943 w 1181239"/>
              <a:gd name="connsiteY1211" fmla="*/ 3898760 h 4008043"/>
              <a:gd name="connsiteX1212" fmla="*/ 496556 w 1181239"/>
              <a:gd name="connsiteY1212" fmla="*/ 3907590 h 4008043"/>
              <a:gd name="connsiteX1213" fmla="*/ 496337 w 1181239"/>
              <a:gd name="connsiteY1213" fmla="*/ 3916429 h 4008043"/>
              <a:gd name="connsiteX1214" fmla="*/ 490791 w 1181239"/>
              <a:gd name="connsiteY1214" fmla="*/ 3904744 h 4008043"/>
              <a:gd name="connsiteX1215" fmla="*/ 479371 w 1181239"/>
              <a:gd name="connsiteY1215" fmla="*/ 3895999 h 4008043"/>
              <a:gd name="connsiteX1216" fmla="*/ 473496 w 1181239"/>
              <a:gd name="connsiteY1216" fmla="*/ 3901169 h 4008043"/>
              <a:gd name="connsiteX1217" fmla="*/ 466368 w 1181239"/>
              <a:gd name="connsiteY1217" fmla="*/ 3910592 h 4008043"/>
              <a:gd name="connsiteX1218" fmla="*/ 435622 w 1181239"/>
              <a:gd name="connsiteY1218" fmla="*/ 3910777 h 4008043"/>
              <a:gd name="connsiteX1219" fmla="*/ 422232 w 1181239"/>
              <a:gd name="connsiteY1219" fmla="*/ 3918000 h 4008043"/>
              <a:gd name="connsiteX1220" fmla="*/ 418926 w 1181239"/>
              <a:gd name="connsiteY1220" fmla="*/ 3930037 h 4008043"/>
              <a:gd name="connsiteX1221" fmla="*/ 414240 w 1181239"/>
              <a:gd name="connsiteY1221" fmla="*/ 3919925 h 4008043"/>
              <a:gd name="connsiteX1222" fmla="*/ 409553 w 1181239"/>
              <a:gd name="connsiteY1222" fmla="*/ 3906948 h 4008043"/>
              <a:gd name="connsiteX1223" fmla="*/ 402287 w 1181239"/>
              <a:gd name="connsiteY1223" fmla="*/ 3900983 h 4008043"/>
              <a:gd name="connsiteX1224" fmla="*/ 395021 w 1181239"/>
              <a:gd name="connsiteY1224" fmla="*/ 3893216 h 4008043"/>
              <a:gd name="connsiteX1225" fmla="*/ 390919 w 1181239"/>
              <a:gd name="connsiteY1225" fmla="*/ 3885361 h 4008043"/>
              <a:gd name="connsiteX1226" fmla="*/ 382484 w 1181239"/>
              <a:gd name="connsiteY1226" fmla="*/ 3914398 h 4008043"/>
              <a:gd name="connsiteX1227" fmla="*/ 380543 w 1181239"/>
              <a:gd name="connsiteY1227" fmla="*/ 3939556 h 4008043"/>
              <a:gd name="connsiteX1228" fmla="*/ 371613 w 1181239"/>
              <a:gd name="connsiteY1228" fmla="*/ 3921197 h 4008043"/>
              <a:gd name="connsiteX1229" fmla="*/ 364300 w 1181239"/>
              <a:gd name="connsiteY1229" fmla="*/ 3901884 h 4008043"/>
              <a:gd name="connsiteX1230" fmla="*/ 353194 w 1181239"/>
              <a:gd name="connsiteY1230" fmla="*/ 3908237 h 4008043"/>
              <a:gd name="connsiteX1231" fmla="*/ 339898 w 1181239"/>
              <a:gd name="connsiteY1231" fmla="*/ 3913776 h 4008043"/>
              <a:gd name="connsiteX1232" fmla="*/ 319409 w 1181239"/>
              <a:gd name="connsiteY1232" fmla="*/ 3939004 h 4008043"/>
              <a:gd name="connsiteX1233" fmla="*/ 316548 w 1181239"/>
              <a:gd name="connsiteY1233" fmla="*/ 3944996 h 4008043"/>
              <a:gd name="connsiteX1234" fmla="*/ 313687 w 1181239"/>
              <a:gd name="connsiteY1234" fmla="*/ 3933258 h 4008043"/>
              <a:gd name="connsiteX1235" fmla="*/ 310625 w 1181239"/>
              <a:gd name="connsiteY1235" fmla="*/ 3920323 h 4008043"/>
              <a:gd name="connsiteX1236" fmla="*/ 299053 w 1181239"/>
              <a:gd name="connsiteY1236" fmla="*/ 3919187 h 4008043"/>
              <a:gd name="connsiteX1237" fmla="*/ 286839 w 1181239"/>
              <a:gd name="connsiteY1237" fmla="*/ 3917843 h 4008043"/>
              <a:gd name="connsiteX1238" fmla="*/ 277427 w 1181239"/>
              <a:gd name="connsiteY1238" fmla="*/ 3919697 h 4008043"/>
              <a:gd name="connsiteX1239" fmla="*/ 273344 w 1181239"/>
              <a:gd name="connsiteY1239" fmla="*/ 3923832 h 4008043"/>
              <a:gd name="connsiteX1240" fmla="*/ 265994 w 1181239"/>
              <a:gd name="connsiteY1240" fmla="*/ 3928922 h 4008043"/>
              <a:gd name="connsiteX1241" fmla="*/ 259445 w 1181239"/>
              <a:gd name="connsiteY1241" fmla="*/ 3935985 h 4008043"/>
              <a:gd name="connsiteX1242" fmla="*/ 261459 w 1181239"/>
              <a:gd name="connsiteY1242" fmla="*/ 3916861 h 4008043"/>
              <a:gd name="connsiteX1243" fmla="*/ 256105 w 1181239"/>
              <a:gd name="connsiteY1243" fmla="*/ 3902840 h 4008043"/>
              <a:gd name="connsiteX1244" fmla="*/ 249827 w 1181239"/>
              <a:gd name="connsiteY1244" fmla="*/ 3910141 h 4008043"/>
              <a:gd name="connsiteX1245" fmla="*/ 252535 w 1181239"/>
              <a:gd name="connsiteY1245" fmla="*/ 3901605 h 4008043"/>
              <a:gd name="connsiteX1246" fmla="*/ 260989 w 1181239"/>
              <a:gd name="connsiteY1246" fmla="*/ 3840401 h 4008043"/>
              <a:gd name="connsiteX1247" fmla="*/ 261551 w 1181239"/>
              <a:gd name="connsiteY1247" fmla="*/ 3817366 h 4008043"/>
              <a:gd name="connsiteX1248" fmla="*/ 258362 w 1181239"/>
              <a:gd name="connsiteY1248" fmla="*/ 3789967 h 4008043"/>
              <a:gd name="connsiteX1249" fmla="*/ 255289 w 1181239"/>
              <a:gd name="connsiteY1249" fmla="*/ 3801527 h 4008043"/>
              <a:gd name="connsiteX1250" fmla="*/ 255070 w 1181239"/>
              <a:gd name="connsiteY1250" fmla="*/ 3813086 h 4008043"/>
              <a:gd name="connsiteX1251" fmla="*/ 247221 w 1181239"/>
              <a:gd name="connsiteY1251" fmla="*/ 3797100 h 4008043"/>
              <a:gd name="connsiteX1252" fmla="*/ 239371 w 1181239"/>
              <a:gd name="connsiteY1252" fmla="*/ 3781116 h 4008043"/>
              <a:gd name="connsiteX1253" fmla="*/ 234247 w 1181239"/>
              <a:gd name="connsiteY1253" fmla="*/ 3796328 h 4008043"/>
              <a:gd name="connsiteX1254" fmla="*/ 221766 w 1181239"/>
              <a:gd name="connsiteY1254" fmla="*/ 3810554 h 4008043"/>
              <a:gd name="connsiteX1255" fmla="*/ 217426 w 1181239"/>
              <a:gd name="connsiteY1255" fmla="*/ 3807822 h 4008043"/>
              <a:gd name="connsiteX1256" fmla="*/ 214824 w 1181239"/>
              <a:gd name="connsiteY1256" fmla="*/ 3804826 h 4008043"/>
              <a:gd name="connsiteX1257" fmla="*/ 180066 w 1181239"/>
              <a:gd name="connsiteY1257" fmla="*/ 3753319 h 4008043"/>
              <a:gd name="connsiteX1258" fmla="*/ 159601 w 1181239"/>
              <a:gd name="connsiteY1258" fmla="*/ 3779496 h 4008043"/>
              <a:gd name="connsiteX1259" fmla="*/ 164203 w 1181239"/>
              <a:gd name="connsiteY1259" fmla="*/ 3784528 h 4008043"/>
              <a:gd name="connsiteX1260" fmla="*/ 158148 w 1181239"/>
              <a:gd name="connsiteY1260" fmla="*/ 3801808 h 4008043"/>
              <a:gd name="connsiteX1261" fmla="*/ 149428 w 1181239"/>
              <a:gd name="connsiteY1261" fmla="*/ 3814722 h 4008043"/>
              <a:gd name="connsiteX1262" fmla="*/ 134639 w 1181239"/>
              <a:gd name="connsiteY1262" fmla="*/ 3813467 h 4008043"/>
              <a:gd name="connsiteX1263" fmla="*/ 116525 w 1181239"/>
              <a:gd name="connsiteY1263" fmla="*/ 3819448 h 4008043"/>
              <a:gd name="connsiteX1264" fmla="*/ 113201 w 1181239"/>
              <a:gd name="connsiteY1264" fmla="*/ 3826686 h 4008043"/>
              <a:gd name="connsiteX1265" fmla="*/ 114463 w 1181239"/>
              <a:gd name="connsiteY1265" fmla="*/ 3818163 h 4008043"/>
              <a:gd name="connsiteX1266" fmla="*/ 117642 w 1181239"/>
              <a:gd name="connsiteY1266" fmla="*/ 3802493 h 4008043"/>
              <a:gd name="connsiteX1267" fmla="*/ 114876 w 1181239"/>
              <a:gd name="connsiteY1267" fmla="*/ 3797027 h 4008043"/>
              <a:gd name="connsiteX1268" fmla="*/ 110193 w 1181239"/>
              <a:gd name="connsiteY1268" fmla="*/ 3788940 h 4008043"/>
              <a:gd name="connsiteX1269" fmla="*/ 101145 w 1181239"/>
              <a:gd name="connsiteY1269" fmla="*/ 3753971 h 4008043"/>
              <a:gd name="connsiteX1270" fmla="*/ 92097 w 1181239"/>
              <a:gd name="connsiteY1270" fmla="*/ 3728771 h 4008043"/>
              <a:gd name="connsiteX1271" fmla="*/ 94042 w 1181239"/>
              <a:gd name="connsiteY1271" fmla="*/ 3670395 h 4008043"/>
              <a:gd name="connsiteX1272" fmla="*/ 99138 w 1181239"/>
              <a:gd name="connsiteY1272" fmla="*/ 3598319 h 4008043"/>
              <a:gd name="connsiteX1273" fmla="*/ 87812 w 1181239"/>
              <a:gd name="connsiteY1273" fmla="*/ 3260961 h 4008043"/>
              <a:gd name="connsiteX1274" fmla="*/ 85575 w 1181239"/>
              <a:gd name="connsiteY1274" fmla="*/ 3161687 h 4008043"/>
              <a:gd name="connsiteX1275" fmla="*/ 87921 w 1181239"/>
              <a:gd name="connsiteY1275" fmla="*/ 3103211 h 4008043"/>
              <a:gd name="connsiteX1276" fmla="*/ 92890 w 1181239"/>
              <a:gd name="connsiteY1276" fmla="*/ 3108651 h 4008043"/>
              <a:gd name="connsiteX1277" fmla="*/ 98651 w 1181239"/>
              <a:gd name="connsiteY1277" fmla="*/ 3018896 h 4008043"/>
              <a:gd name="connsiteX1278" fmla="*/ 99366 w 1181239"/>
              <a:gd name="connsiteY1278" fmla="*/ 2953620 h 4008043"/>
              <a:gd name="connsiteX1279" fmla="*/ 103451 w 1181239"/>
              <a:gd name="connsiteY1279" fmla="*/ 3010737 h 4008043"/>
              <a:gd name="connsiteX1280" fmla="*/ 115797 w 1181239"/>
              <a:gd name="connsiteY1280" fmla="*/ 3064581 h 4008043"/>
              <a:gd name="connsiteX1281" fmla="*/ 116549 w 1181239"/>
              <a:gd name="connsiteY1281" fmla="*/ 3045743 h 4008043"/>
              <a:gd name="connsiteX1282" fmla="*/ 117833 w 1181239"/>
              <a:gd name="connsiteY1282" fmla="*/ 3035060 h 4008043"/>
              <a:gd name="connsiteX1283" fmla="*/ 118986 w 1181239"/>
              <a:gd name="connsiteY1283" fmla="*/ 3021806 h 4008043"/>
              <a:gd name="connsiteX1284" fmla="*/ 118913 w 1181239"/>
              <a:gd name="connsiteY1284" fmla="*/ 2983539 h 4008043"/>
              <a:gd name="connsiteX1285" fmla="*/ 121613 w 1181239"/>
              <a:gd name="connsiteY1285" fmla="*/ 2985418 h 4008043"/>
              <a:gd name="connsiteX1286" fmla="*/ 128451 w 1181239"/>
              <a:gd name="connsiteY1286" fmla="*/ 2988345 h 4008043"/>
              <a:gd name="connsiteX1287" fmla="*/ 130100 w 1181239"/>
              <a:gd name="connsiteY1287" fmla="*/ 3012617 h 4008043"/>
              <a:gd name="connsiteX1288" fmla="*/ 127630 w 1181239"/>
              <a:gd name="connsiteY1288" fmla="*/ 3046095 h 4008043"/>
              <a:gd name="connsiteX1289" fmla="*/ 126546 w 1181239"/>
              <a:gd name="connsiteY1289" fmla="*/ 3073943 h 4008043"/>
              <a:gd name="connsiteX1290" fmla="*/ 130866 w 1181239"/>
              <a:gd name="connsiteY1290" fmla="*/ 3078542 h 4008043"/>
              <a:gd name="connsiteX1291" fmla="*/ 133442 w 1181239"/>
              <a:gd name="connsiteY1291" fmla="*/ 3125790 h 4008043"/>
              <a:gd name="connsiteX1292" fmla="*/ 135293 w 1181239"/>
              <a:gd name="connsiteY1292" fmla="*/ 3187146 h 4008043"/>
              <a:gd name="connsiteX1293" fmla="*/ 142164 w 1181239"/>
              <a:gd name="connsiteY1293" fmla="*/ 3165767 h 4008043"/>
              <a:gd name="connsiteX1294" fmla="*/ 150793 w 1181239"/>
              <a:gd name="connsiteY1294" fmla="*/ 3137889 h 4008043"/>
              <a:gd name="connsiteX1295" fmla="*/ 153606 w 1181239"/>
              <a:gd name="connsiteY1295" fmla="*/ 3130383 h 4008043"/>
              <a:gd name="connsiteX1296" fmla="*/ 147977 w 1181239"/>
              <a:gd name="connsiteY1296" fmla="*/ 3113362 h 4008043"/>
              <a:gd name="connsiteX1297" fmla="*/ 142164 w 1181239"/>
              <a:gd name="connsiteY1297" fmla="*/ 3103188 h 4008043"/>
              <a:gd name="connsiteX1298" fmla="*/ 148791 w 1181239"/>
              <a:gd name="connsiteY1298" fmla="*/ 3099811 h 4008043"/>
              <a:gd name="connsiteX1299" fmla="*/ 151225 w 1181239"/>
              <a:gd name="connsiteY1299" fmla="*/ 3101850 h 4008043"/>
              <a:gd name="connsiteX1300" fmla="*/ 147292 w 1181239"/>
              <a:gd name="connsiteY1300" fmla="*/ 2873385 h 4008043"/>
              <a:gd name="connsiteX1301" fmla="*/ 145660 w 1181239"/>
              <a:gd name="connsiteY1301" fmla="*/ 2833947 h 4008043"/>
              <a:gd name="connsiteX1302" fmla="*/ 141844 w 1181239"/>
              <a:gd name="connsiteY1302" fmla="*/ 2819811 h 4008043"/>
              <a:gd name="connsiteX1303" fmla="*/ 140545 w 1181239"/>
              <a:gd name="connsiteY1303" fmla="*/ 2834770 h 4008043"/>
              <a:gd name="connsiteX1304" fmla="*/ 136458 w 1181239"/>
              <a:gd name="connsiteY1304" fmla="*/ 2853666 h 4008043"/>
              <a:gd name="connsiteX1305" fmla="*/ 127674 w 1181239"/>
              <a:gd name="connsiteY1305" fmla="*/ 2862506 h 4008043"/>
              <a:gd name="connsiteX1306" fmla="*/ 124707 w 1181239"/>
              <a:gd name="connsiteY1306" fmla="*/ 2853666 h 4008043"/>
              <a:gd name="connsiteX1307" fmla="*/ 120800 w 1181239"/>
              <a:gd name="connsiteY1307" fmla="*/ 2837853 h 4008043"/>
              <a:gd name="connsiteX1308" fmla="*/ 114826 w 1181239"/>
              <a:gd name="connsiteY1308" fmla="*/ 2802555 h 4008043"/>
              <a:gd name="connsiteX1309" fmla="*/ 111538 w 1181239"/>
              <a:gd name="connsiteY1309" fmla="*/ 2773103 h 4008043"/>
              <a:gd name="connsiteX1310" fmla="*/ 105360 w 1181239"/>
              <a:gd name="connsiteY1310" fmla="*/ 2775763 h 4008043"/>
              <a:gd name="connsiteX1311" fmla="*/ 102732 w 1181239"/>
              <a:gd name="connsiteY1311" fmla="*/ 2774110 h 4008043"/>
              <a:gd name="connsiteX1312" fmla="*/ 108639 w 1181239"/>
              <a:gd name="connsiteY1312" fmla="*/ 2710314 h 4008043"/>
              <a:gd name="connsiteX1313" fmla="*/ 115795 w 1181239"/>
              <a:gd name="connsiteY1313" fmla="*/ 2719713 h 4008043"/>
              <a:gd name="connsiteX1314" fmla="*/ 130954 w 1181239"/>
              <a:gd name="connsiteY1314" fmla="*/ 2769531 h 4008043"/>
              <a:gd name="connsiteX1315" fmla="*/ 139674 w 1181239"/>
              <a:gd name="connsiteY1315" fmla="*/ 2798089 h 4008043"/>
              <a:gd name="connsiteX1316" fmla="*/ 139564 w 1181239"/>
              <a:gd name="connsiteY1316" fmla="*/ 2721073 h 4008043"/>
              <a:gd name="connsiteX1317" fmla="*/ 137393 w 1181239"/>
              <a:gd name="connsiteY1317" fmla="*/ 2708834 h 4008043"/>
              <a:gd name="connsiteX1318" fmla="*/ 133499 w 1181239"/>
              <a:gd name="connsiteY1318" fmla="*/ 2716314 h 4008043"/>
              <a:gd name="connsiteX1319" fmla="*/ 127476 w 1181239"/>
              <a:gd name="connsiteY1319" fmla="*/ 2723793 h 4008043"/>
              <a:gd name="connsiteX1320" fmla="*/ 121818 w 1181239"/>
              <a:gd name="connsiteY1320" fmla="*/ 2708279 h 4008043"/>
              <a:gd name="connsiteX1321" fmla="*/ 126249 w 1181239"/>
              <a:gd name="connsiteY1321" fmla="*/ 2704809 h 4008043"/>
              <a:gd name="connsiteX1322" fmla="*/ 130766 w 1181239"/>
              <a:gd name="connsiteY1322" fmla="*/ 2694810 h 4008043"/>
              <a:gd name="connsiteX1323" fmla="*/ 127646 w 1181239"/>
              <a:gd name="connsiteY1323" fmla="*/ 2669321 h 4008043"/>
              <a:gd name="connsiteX1324" fmla="*/ 133943 w 1181239"/>
              <a:gd name="connsiteY1324" fmla="*/ 2649228 h 4008043"/>
              <a:gd name="connsiteX1325" fmla="*/ 135428 w 1181239"/>
              <a:gd name="connsiteY1325" fmla="*/ 2640865 h 4008043"/>
              <a:gd name="connsiteX1326" fmla="*/ 135136 w 1181239"/>
              <a:gd name="connsiteY1326" fmla="*/ 2625083 h 4008043"/>
              <a:gd name="connsiteX1327" fmla="*/ 143826 w 1181239"/>
              <a:gd name="connsiteY1327" fmla="*/ 2614093 h 4008043"/>
              <a:gd name="connsiteX1328" fmla="*/ 147971 w 1181239"/>
              <a:gd name="connsiteY1328" fmla="*/ 2612317 h 4008043"/>
              <a:gd name="connsiteX1329" fmla="*/ 142158 w 1181239"/>
              <a:gd name="connsiteY1329" fmla="*/ 2607630 h 4008043"/>
              <a:gd name="connsiteX1330" fmla="*/ 136345 w 1181239"/>
              <a:gd name="connsiteY1330" fmla="*/ 2599725 h 4008043"/>
              <a:gd name="connsiteX1331" fmla="*/ 142362 w 1181239"/>
              <a:gd name="connsiteY1331" fmla="*/ 2596642 h 4008043"/>
              <a:gd name="connsiteX1332" fmla="*/ 144920 w 1181239"/>
              <a:gd name="connsiteY1332" fmla="*/ 2594603 h 4008043"/>
              <a:gd name="connsiteX1333" fmla="*/ 143264 w 1181239"/>
              <a:gd name="connsiteY1333" fmla="*/ 2584870 h 4008043"/>
              <a:gd name="connsiteX1334" fmla="*/ 139570 w 1181239"/>
              <a:gd name="connsiteY1334" fmla="*/ 2549512 h 4008043"/>
              <a:gd name="connsiteX1335" fmla="*/ 142624 w 1181239"/>
              <a:gd name="connsiteY1335" fmla="*/ 2530687 h 4008043"/>
              <a:gd name="connsiteX1336" fmla="*/ 143924 w 1181239"/>
              <a:gd name="connsiteY1336" fmla="*/ 2555639 h 4008043"/>
              <a:gd name="connsiteX1337" fmla="*/ 146661 w 1181239"/>
              <a:gd name="connsiteY1337" fmla="*/ 2571594 h 4008043"/>
              <a:gd name="connsiteX1338" fmla="*/ 150473 w 1181239"/>
              <a:gd name="connsiteY1338" fmla="*/ 2589549 h 4008043"/>
              <a:gd name="connsiteX1339" fmla="*/ 155581 w 1181239"/>
              <a:gd name="connsiteY1339" fmla="*/ 2610028 h 4008043"/>
              <a:gd name="connsiteX1340" fmla="*/ 157416 w 1181239"/>
              <a:gd name="connsiteY1340" fmla="*/ 2616986 h 4008043"/>
              <a:gd name="connsiteX1341" fmla="*/ 153782 w 1181239"/>
              <a:gd name="connsiteY1341" fmla="*/ 2626268 h 4008043"/>
              <a:gd name="connsiteX1342" fmla="*/ 157135 w 1181239"/>
              <a:gd name="connsiteY1342" fmla="*/ 2632423 h 4008043"/>
              <a:gd name="connsiteX1343" fmla="*/ 158587 w 1181239"/>
              <a:gd name="connsiteY1343" fmla="*/ 2652661 h 4008043"/>
              <a:gd name="connsiteX1344" fmla="*/ 154845 w 1181239"/>
              <a:gd name="connsiteY1344" fmla="*/ 2696261 h 4008043"/>
              <a:gd name="connsiteX1345" fmla="*/ 159357 w 1181239"/>
              <a:gd name="connsiteY1345" fmla="*/ 2737394 h 4008043"/>
              <a:gd name="connsiteX1346" fmla="*/ 163168 w 1181239"/>
              <a:gd name="connsiteY1346" fmla="*/ 2723700 h 4008043"/>
              <a:gd name="connsiteX1347" fmla="*/ 169613 w 1181239"/>
              <a:gd name="connsiteY1347" fmla="*/ 2706558 h 4008043"/>
              <a:gd name="connsiteX1348" fmla="*/ 170029 w 1181239"/>
              <a:gd name="connsiteY1348" fmla="*/ 2699520 h 4008043"/>
              <a:gd name="connsiteX1349" fmla="*/ 165426 w 1181239"/>
              <a:gd name="connsiteY1349" fmla="*/ 2669745 h 4008043"/>
              <a:gd name="connsiteX1350" fmla="*/ 165460 w 1181239"/>
              <a:gd name="connsiteY1350" fmla="*/ 2643560 h 4008043"/>
              <a:gd name="connsiteX1351" fmla="*/ 170745 w 1181239"/>
              <a:gd name="connsiteY1351" fmla="*/ 2651062 h 4008043"/>
              <a:gd name="connsiteX1352" fmla="*/ 177992 w 1181239"/>
              <a:gd name="connsiteY1352" fmla="*/ 2656728 h 4008043"/>
              <a:gd name="connsiteX1353" fmla="*/ 177259 w 1181239"/>
              <a:gd name="connsiteY1353" fmla="*/ 2640964 h 4008043"/>
              <a:gd name="connsiteX1354" fmla="*/ 177292 w 1181239"/>
              <a:gd name="connsiteY1354" fmla="*/ 2630604 h 4008043"/>
              <a:gd name="connsiteX1355" fmla="*/ 175625 w 1181239"/>
              <a:gd name="connsiteY1355" fmla="*/ 2618782 h 4008043"/>
              <a:gd name="connsiteX1356" fmla="*/ 171246 w 1181239"/>
              <a:gd name="connsiteY1356" fmla="*/ 2607308 h 4008043"/>
              <a:gd name="connsiteX1357" fmla="*/ 175822 w 1181239"/>
              <a:gd name="connsiteY1357" fmla="*/ 2600497 h 4008043"/>
              <a:gd name="connsiteX1358" fmla="*/ 178683 w 1181239"/>
              <a:gd name="connsiteY1358" fmla="*/ 2576613 h 4008043"/>
              <a:gd name="connsiteX1359" fmla="*/ 174207 w 1181239"/>
              <a:gd name="connsiteY1359" fmla="*/ 2301074 h 4008043"/>
              <a:gd name="connsiteX1360" fmla="*/ 175458 w 1181239"/>
              <a:gd name="connsiteY1360" fmla="*/ 2201800 h 4008043"/>
              <a:gd name="connsiteX1361" fmla="*/ 172740 w 1181239"/>
              <a:gd name="connsiteY1361" fmla="*/ 2164190 h 4008043"/>
              <a:gd name="connsiteX1362" fmla="*/ 179095 w 1181239"/>
              <a:gd name="connsiteY1362" fmla="*/ 2154671 h 4008043"/>
              <a:gd name="connsiteX1363" fmla="*/ 182562 w 1181239"/>
              <a:gd name="connsiteY1363" fmla="*/ 2140044 h 4008043"/>
              <a:gd name="connsiteX1364" fmla="*/ 178366 w 1181239"/>
              <a:gd name="connsiteY1364" fmla="*/ 2107848 h 4008043"/>
              <a:gd name="connsiteX1365" fmla="*/ 177238 w 1181239"/>
              <a:gd name="connsiteY1365" fmla="*/ 2093950 h 4008043"/>
              <a:gd name="connsiteX1366" fmla="*/ 177384 w 1181239"/>
              <a:gd name="connsiteY1366" fmla="*/ 2064486 h 4008043"/>
              <a:gd name="connsiteX1367" fmla="*/ 177056 w 1181239"/>
              <a:gd name="connsiteY1367" fmla="*/ 2024799 h 4008043"/>
              <a:gd name="connsiteX1368" fmla="*/ 179917 w 1181239"/>
              <a:gd name="connsiteY1368" fmla="*/ 2038534 h 4008043"/>
              <a:gd name="connsiteX1369" fmla="*/ 183109 w 1181239"/>
              <a:gd name="connsiteY1369" fmla="*/ 2051136 h 4008043"/>
              <a:gd name="connsiteX1370" fmla="*/ 187491 w 1181239"/>
              <a:gd name="connsiteY1370" fmla="*/ 2094518 h 4008043"/>
              <a:gd name="connsiteX1371" fmla="*/ 191609 w 1181239"/>
              <a:gd name="connsiteY1371" fmla="*/ 2149731 h 4008043"/>
              <a:gd name="connsiteX1372" fmla="*/ 194496 w 1181239"/>
              <a:gd name="connsiteY1372" fmla="*/ 2183049 h 4008043"/>
              <a:gd name="connsiteX1373" fmla="*/ 196875 w 1181239"/>
              <a:gd name="connsiteY1373" fmla="*/ 2201588 h 4008043"/>
              <a:gd name="connsiteX1374" fmla="*/ 195788 w 1181239"/>
              <a:gd name="connsiteY1374" fmla="*/ 2058415 h 4008043"/>
              <a:gd name="connsiteX1375" fmla="*/ 200030 w 1181239"/>
              <a:gd name="connsiteY1375" fmla="*/ 2005760 h 4008043"/>
              <a:gd name="connsiteX1376" fmla="*/ 204523 w 1181239"/>
              <a:gd name="connsiteY1376" fmla="*/ 2020566 h 4008043"/>
              <a:gd name="connsiteX1377" fmla="*/ 210671 w 1181239"/>
              <a:gd name="connsiteY1377" fmla="*/ 2033874 h 4008043"/>
              <a:gd name="connsiteX1378" fmla="*/ 210010 w 1181239"/>
              <a:gd name="connsiteY1378" fmla="*/ 2046098 h 4008043"/>
              <a:gd name="connsiteX1379" fmla="*/ 207007 w 1181239"/>
              <a:gd name="connsiteY1379" fmla="*/ 2117629 h 4008043"/>
              <a:gd name="connsiteX1380" fmla="*/ 206069 w 1181239"/>
              <a:gd name="connsiteY1380" fmla="*/ 2182549 h 4008043"/>
              <a:gd name="connsiteX1381" fmla="*/ 205960 w 1181239"/>
              <a:gd name="connsiteY1381" fmla="*/ 2202948 h 4008043"/>
              <a:gd name="connsiteX1382" fmla="*/ 209127 w 1181239"/>
              <a:gd name="connsiteY1382" fmla="*/ 2205668 h 4008043"/>
              <a:gd name="connsiteX1383" fmla="*/ 214532 w 1181239"/>
              <a:gd name="connsiteY1383" fmla="*/ 2247478 h 4008043"/>
              <a:gd name="connsiteX1384" fmla="*/ 219080 w 1181239"/>
              <a:gd name="connsiteY1384" fmla="*/ 2261523 h 4008043"/>
              <a:gd name="connsiteX1385" fmla="*/ 226346 w 1181239"/>
              <a:gd name="connsiteY1385" fmla="*/ 2259990 h 4008043"/>
              <a:gd name="connsiteX1386" fmla="*/ 229378 w 1181239"/>
              <a:gd name="connsiteY1386" fmla="*/ 2245492 h 4008043"/>
              <a:gd name="connsiteX1387" fmla="*/ 226247 w 1181239"/>
              <a:gd name="connsiteY1387" fmla="*/ 2228262 h 4008043"/>
              <a:gd name="connsiteX1388" fmla="*/ 214948 w 1181239"/>
              <a:gd name="connsiteY1388" fmla="*/ 2179343 h 4008043"/>
              <a:gd name="connsiteX1389" fmla="*/ 219625 w 1181239"/>
              <a:gd name="connsiteY1389" fmla="*/ 2162146 h 4008043"/>
              <a:gd name="connsiteX1390" fmla="*/ 222344 w 1181239"/>
              <a:gd name="connsiteY1390" fmla="*/ 2113823 h 4008043"/>
              <a:gd name="connsiteX1391" fmla="*/ 219071 w 1181239"/>
              <a:gd name="connsiteY1391" fmla="*/ 2061664 h 4008043"/>
              <a:gd name="connsiteX1392" fmla="*/ 217856 w 1181239"/>
              <a:gd name="connsiteY1392" fmla="*/ 2053357 h 4008043"/>
              <a:gd name="connsiteX1393" fmla="*/ 221271 w 1181239"/>
              <a:gd name="connsiteY1393" fmla="*/ 2060836 h 4008043"/>
              <a:gd name="connsiteX1394" fmla="*/ 227033 w 1181239"/>
              <a:gd name="connsiteY1394" fmla="*/ 2068316 h 4008043"/>
              <a:gd name="connsiteX1395" fmla="*/ 225110 w 1181239"/>
              <a:gd name="connsiteY1395" fmla="*/ 2050477 h 4008043"/>
              <a:gd name="connsiteX1396" fmla="*/ 221087 w 1181239"/>
              <a:gd name="connsiteY1396" fmla="*/ 2037038 h 4008043"/>
              <a:gd name="connsiteX1397" fmla="*/ 222714 w 1181239"/>
              <a:gd name="connsiteY1397" fmla="*/ 2033890 h 4008043"/>
              <a:gd name="connsiteX1398" fmla="*/ 229644 w 1181239"/>
              <a:gd name="connsiteY1398" fmla="*/ 2037545 h 4008043"/>
              <a:gd name="connsiteX1399" fmla="*/ 235192 w 1181239"/>
              <a:gd name="connsiteY1399" fmla="*/ 2053772 h 4008043"/>
              <a:gd name="connsiteX1400" fmla="*/ 237848 w 1181239"/>
              <a:gd name="connsiteY1400" fmla="*/ 2069820 h 4008043"/>
              <a:gd name="connsiteX1401" fmla="*/ 238574 w 1181239"/>
              <a:gd name="connsiteY1401" fmla="*/ 2000984 h 4008043"/>
              <a:gd name="connsiteX1402" fmla="*/ 237075 w 1181239"/>
              <a:gd name="connsiteY1402" fmla="*/ 1908526 h 4008043"/>
              <a:gd name="connsiteX1403" fmla="*/ 234896 w 1181239"/>
              <a:gd name="connsiteY1403" fmla="*/ 1883368 h 4008043"/>
              <a:gd name="connsiteX1404" fmla="*/ 232247 w 1181239"/>
              <a:gd name="connsiteY1404" fmla="*/ 1931645 h 4008043"/>
              <a:gd name="connsiteX1405" fmla="*/ 226115 w 1181239"/>
              <a:gd name="connsiteY1405" fmla="*/ 1988991 h 4008043"/>
              <a:gd name="connsiteX1406" fmla="*/ 223612 w 1181239"/>
              <a:gd name="connsiteY1406" fmla="*/ 1993067 h 4008043"/>
              <a:gd name="connsiteX1407" fmla="*/ 219934 w 1181239"/>
              <a:gd name="connsiteY1407" fmla="*/ 1999592 h 4008043"/>
              <a:gd name="connsiteX1408" fmla="*/ 217193 w 1181239"/>
              <a:gd name="connsiteY1408" fmla="*/ 1991885 h 4008043"/>
              <a:gd name="connsiteX1409" fmla="*/ 210733 w 1181239"/>
              <a:gd name="connsiteY1409" fmla="*/ 1947711 h 4008043"/>
              <a:gd name="connsiteX1410" fmla="*/ 206693 w 1181239"/>
              <a:gd name="connsiteY1410" fmla="*/ 1932953 h 4008043"/>
              <a:gd name="connsiteX1411" fmla="*/ 212064 w 1181239"/>
              <a:gd name="connsiteY1411" fmla="*/ 1940685 h 4008043"/>
              <a:gd name="connsiteX1412" fmla="*/ 218683 w 1181239"/>
              <a:gd name="connsiteY1412" fmla="*/ 1946906 h 4008043"/>
              <a:gd name="connsiteX1413" fmla="*/ 223568 w 1181239"/>
              <a:gd name="connsiteY1413" fmla="*/ 1953025 h 4008043"/>
              <a:gd name="connsiteX1414" fmla="*/ 226200 w 1181239"/>
              <a:gd name="connsiteY1414" fmla="*/ 1959523 h 4008043"/>
              <a:gd name="connsiteX1415" fmla="*/ 227699 w 1181239"/>
              <a:gd name="connsiteY1415" fmla="*/ 1949323 h 4008043"/>
              <a:gd name="connsiteX1416" fmla="*/ 224732 w 1181239"/>
              <a:gd name="connsiteY1416" fmla="*/ 1855417 h 4008043"/>
              <a:gd name="connsiteX1417" fmla="*/ 219133 w 1181239"/>
              <a:gd name="connsiteY1417" fmla="*/ 1774632 h 4008043"/>
              <a:gd name="connsiteX1418" fmla="*/ 213420 w 1181239"/>
              <a:gd name="connsiteY1418" fmla="*/ 1769242 h 4008043"/>
              <a:gd name="connsiteX1419" fmla="*/ 205892 w 1181239"/>
              <a:gd name="connsiteY1419" fmla="*/ 1758137 h 4008043"/>
              <a:gd name="connsiteX1420" fmla="*/ 200316 w 1181239"/>
              <a:gd name="connsiteY1420" fmla="*/ 1748640 h 4008043"/>
              <a:gd name="connsiteX1421" fmla="*/ 207031 w 1181239"/>
              <a:gd name="connsiteY1421" fmla="*/ 1746696 h 4008043"/>
              <a:gd name="connsiteX1422" fmla="*/ 209035 w 1181239"/>
              <a:gd name="connsiteY1422" fmla="*/ 1707939 h 4008043"/>
              <a:gd name="connsiteX1423" fmla="*/ 211071 w 1181239"/>
              <a:gd name="connsiteY1423" fmla="*/ 1669336 h 4008043"/>
              <a:gd name="connsiteX1424" fmla="*/ 227197 w 1181239"/>
              <a:gd name="connsiteY1424" fmla="*/ 1663053 h 4008043"/>
              <a:gd name="connsiteX1425" fmla="*/ 232283 w 1181239"/>
              <a:gd name="connsiteY1425" fmla="*/ 1656942 h 4008043"/>
              <a:gd name="connsiteX1426" fmla="*/ 235195 w 1181239"/>
              <a:gd name="connsiteY1426" fmla="*/ 1660341 h 4008043"/>
              <a:gd name="connsiteX1427" fmla="*/ 238100 w 1181239"/>
              <a:gd name="connsiteY1427" fmla="*/ 1616985 h 4008043"/>
              <a:gd name="connsiteX1428" fmla="*/ 235195 w 1181239"/>
              <a:gd name="connsiteY1428" fmla="*/ 1571947 h 4008043"/>
              <a:gd name="connsiteX1429" fmla="*/ 232287 w 1181239"/>
              <a:gd name="connsiteY1429" fmla="*/ 1606329 h 4008043"/>
              <a:gd name="connsiteX1430" fmla="*/ 229320 w 1181239"/>
              <a:gd name="connsiteY1430" fmla="*/ 1639614 h 4008043"/>
              <a:gd name="connsiteX1431" fmla="*/ 224483 w 1181239"/>
              <a:gd name="connsiteY1431" fmla="*/ 1618106 h 4008043"/>
              <a:gd name="connsiteX1432" fmla="*/ 217959 w 1181239"/>
              <a:gd name="connsiteY1432" fmla="*/ 1625487 h 4008043"/>
              <a:gd name="connsiteX1433" fmla="*/ 214383 w 1181239"/>
              <a:gd name="connsiteY1433" fmla="*/ 1648605 h 4008043"/>
              <a:gd name="connsiteX1434" fmla="*/ 211011 w 1181239"/>
              <a:gd name="connsiteY1434" fmla="*/ 1656262 h 4008043"/>
              <a:gd name="connsiteX1435" fmla="*/ 208920 w 1181239"/>
              <a:gd name="connsiteY1435" fmla="*/ 1648102 h 4008043"/>
              <a:gd name="connsiteX1436" fmla="*/ 212237 w 1181239"/>
              <a:gd name="connsiteY1436" fmla="*/ 1399238 h 4008043"/>
              <a:gd name="connsiteX1437" fmla="*/ 214755 w 1181239"/>
              <a:gd name="connsiteY1437" fmla="*/ 1417848 h 4008043"/>
              <a:gd name="connsiteX1438" fmla="*/ 220657 w 1181239"/>
              <a:gd name="connsiteY1438" fmla="*/ 1447453 h 4008043"/>
              <a:gd name="connsiteX1439" fmla="*/ 226470 w 1181239"/>
              <a:gd name="connsiteY1439" fmla="*/ 1454368 h 4008043"/>
              <a:gd name="connsiteX1440" fmla="*/ 226470 w 1181239"/>
              <a:gd name="connsiteY1440" fmla="*/ 1446221 h 4008043"/>
              <a:gd name="connsiteX1441" fmla="*/ 228093 w 1181239"/>
              <a:gd name="connsiteY1441" fmla="*/ 1424776 h 4008043"/>
              <a:gd name="connsiteX1442" fmla="*/ 225291 w 1181239"/>
              <a:gd name="connsiteY1442" fmla="*/ 1418277 h 4008043"/>
              <a:gd name="connsiteX1443" fmla="*/ 220862 w 1181239"/>
              <a:gd name="connsiteY1443" fmla="*/ 1425076 h 4008043"/>
              <a:gd name="connsiteX1444" fmla="*/ 220753 w 1181239"/>
              <a:gd name="connsiteY1444" fmla="*/ 1416781 h 4008043"/>
              <a:gd name="connsiteX1445" fmla="*/ 224281 w 1181239"/>
              <a:gd name="connsiteY1445" fmla="*/ 1405091 h 4008043"/>
              <a:gd name="connsiteX1446" fmla="*/ 228564 w 1181239"/>
              <a:gd name="connsiteY1446" fmla="*/ 1358989 h 4008043"/>
              <a:gd name="connsiteX1447" fmla="*/ 225152 w 1181239"/>
              <a:gd name="connsiteY1447" fmla="*/ 1325803 h 4008043"/>
              <a:gd name="connsiteX1448" fmla="*/ 220869 w 1181239"/>
              <a:gd name="connsiteY1448" fmla="*/ 1350055 h 4008043"/>
              <a:gd name="connsiteX1449" fmla="*/ 216020 w 1181239"/>
              <a:gd name="connsiteY1449" fmla="*/ 1330335 h 4008043"/>
              <a:gd name="connsiteX1450" fmla="*/ 212597 w 1181239"/>
              <a:gd name="connsiteY1450" fmla="*/ 1259167 h 4008043"/>
              <a:gd name="connsiteX1451" fmla="*/ 211560 w 1181239"/>
              <a:gd name="connsiteY1451" fmla="*/ 1206130 h 4008043"/>
              <a:gd name="connsiteX1452" fmla="*/ 215375 w 1181239"/>
              <a:gd name="connsiteY1452" fmla="*/ 1221089 h 4008043"/>
              <a:gd name="connsiteX1453" fmla="*/ 227379 w 1181239"/>
              <a:gd name="connsiteY1453" fmla="*/ 1264199 h 4008043"/>
              <a:gd name="connsiteX1454" fmla="*/ 224694 w 1181239"/>
              <a:gd name="connsiteY1454" fmla="*/ 1244618 h 4008043"/>
              <a:gd name="connsiteX1455" fmla="*/ 226599 w 1181239"/>
              <a:gd name="connsiteY1455" fmla="*/ 1231828 h 4008043"/>
              <a:gd name="connsiteX1456" fmla="*/ 231544 w 1181239"/>
              <a:gd name="connsiteY1456" fmla="*/ 1168401 h 4008043"/>
              <a:gd name="connsiteX1457" fmla="*/ 221743 w 1181239"/>
              <a:gd name="connsiteY1457" fmla="*/ 1143601 h 4008043"/>
              <a:gd name="connsiteX1458" fmla="*/ 218485 w 1181239"/>
              <a:gd name="connsiteY1458" fmla="*/ 1128615 h 4008043"/>
              <a:gd name="connsiteX1459" fmla="*/ 218112 w 1181239"/>
              <a:gd name="connsiteY1459" fmla="*/ 1140174 h 4008043"/>
              <a:gd name="connsiteX1460" fmla="*/ 207558 w 1181239"/>
              <a:gd name="connsiteY1460" fmla="*/ 1138814 h 4008043"/>
              <a:gd name="connsiteX1461" fmla="*/ 201314 w 1181239"/>
              <a:gd name="connsiteY1461" fmla="*/ 1111802 h 4008043"/>
              <a:gd name="connsiteX1462" fmla="*/ 192840 w 1181239"/>
              <a:gd name="connsiteY1462" fmla="*/ 1189163 h 4008043"/>
              <a:gd name="connsiteX1463" fmla="*/ 185708 w 1181239"/>
              <a:gd name="connsiteY1463" fmla="*/ 1265270 h 4008043"/>
              <a:gd name="connsiteX1464" fmla="*/ 197495 w 1181239"/>
              <a:gd name="connsiteY1464" fmla="*/ 1276300 h 4008043"/>
              <a:gd name="connsiteX1465" fmla="*/ 208932 w 1181239"/>
              <a:gd name="connsiteY1465" fmla="*/ 1299086 h 4008043"/>
              <a:gd name="connsiteX1466" fmla="*/ 210045 w 1181239"/>
              <a:gd name="connsiteY1466" fmla="*/ 1329882 h 4008043"/>
              <a:gd name="connsiteX1467" fmla="*/ 210045 w 1181239"/>
              <a:gd name="connsiteY1467" fmla="*/ 1341280 h 4008043"/>
              <a:gd name="connsiteX1468" fmla="*/ 199446 w 1181239"/>
              <a:gd name="connsiteY1468" fmla="*/ 1361380 h 4008043"/>
              <a:gd name="connsiteX1469" fmla="*/ 195086 w 1181239"/>
              <a:gd name="connsiteY1469" fmla="*/ 1409898 h 4008043"/>
              <a:gd name="connsiteX1470" fmla="*/ 184177 w 1181239"/>
              <a:gd name="connsiteY1470" fmla="*/ 1419619 h 4008043"/>
              <a:gd name="connsiteX1471" fmla="*/ 184104 w 1181239"/>
              <a:gd name="connsiteY1471" fmla="*/ 1392945 h 4008043"/>
              <a:gd name="connsiteX1472" fmla="*/ 186502 w 1181239"/>
              <a:gd name="connsiteY1472" fmla="*/ 1355720 h 4008043"/>
              <a:gd name="connsiteX1473" fmla="*/ 181596 w 1181239"/>
              <a:gd name="connsiteY1473" fmla="*/ 1374759 h 4008043"/>
              <a:gd name="connsiteX1474" fmla="*/ 177236 w 1181239"/>
              <a:gd name="connsiteY1474" fmla="*/ 1393798 h 4008043"/>
              <a:gd name="connsiteX1475" fmla="*/ 172823 w 1181239"/>
              <a:gd name="connsiteY1475" fmla="*/ 1376799 h 4008043"/>
              <a:gd name="connsiteX1476" fmla="*/ 166979 w 1181239"/>
              <a:gd name="connsiteY1476" fmla="*/ 1364640 h 4008043"/>
              <a:gd name="connsiteX1477" fmla="*/ 161395 w 1181239"/>
              <a:gd name="connsiteY1477" fmla="*/ 1365097 h 4008043"/>
              <a:gd name="connsiteX1478" fmla="*/ 159198 w 1181239"/>
              <a:gd name="connsiteY1478" fmla="*/ 1346658 h 4008043"/>
              <a:gd name="connsiteX1479" fmla="*/ 156257 w 1181239"/>
              <a:gd name="connsiteY1479" fmla="*/ 1359606 h 4008043"/>
              <a:gd name="connsiteX1480" fmla="*/ 152297 w 1181239"/>
              <a:gd name="connsiteY1480" fmla="*/ 1387938 h 4008043"/>
              <a:gd name="connsiteX1481" fmla="*/ 147163 w 1181239"/>
              <a:gd name="connsiteY1481" fmla="*/ 1363648 h 4008043"/>
              <a:gd name="connsiteX1482" fmla="*/ 143528 w 1181239"/>
              <a:gd name="connsiteY1482" fmla="*/ 1342121 h 4008043"/>
              <a:gd name="connsiteX1483" fmla="*/ 139251 w 1181239"/>
              <a:gd name="connsiteY1483" fmla="*/ 1342904 h 4008043"/>
              <a:gd name="connsiteX1484" fmla="*/ 134914 w 1181239"/>
              <a:gd name="connsiteY1484" fmla="*/ 1376222 h 4008043"/>
              <a:gd name="connsiteX1485" fmla="*/ 130554 w 1181239"/>
              <a:gd name="connsiteY1485" fmla="*/ 1409436 h 4008043"/>
              <a:gd name="connsiteX1486" fmla="*/ 126171 w 1181239"/>
              <a:gd name="connsiteY1486" fmla="*/ 1410115 h 4008043"/>
              <a:gd name="connsiteX1487" fmla="*/ 121812 w 1181239"/>
              <a:gd name="connsiteY1487" fmla="*/ 1420772 h 4008043"/>
              <a:gd name="connsiteX1488" fmla="*/ 123571 w 1181239"/>
              <a:gd name="connsiteY1488" fmla="*/ 1435716 h 4008043"/>
              <a:gd name="connsiteX1489" fmla="*/ 130532 w 1181239"/>
              <a:gd name="connsiteY1489" fmla="*/ 1424914 h 4008043"/>
              <a:gd name="connsiteX1490" fmla="*/ 138289 w 1181239"/>
              <a:gd name="connsiteY1490" fmla="*/ 1416235 h 4008043"/>
              <a:gd name="connsiteX1491" fmla="*/ 136067 w 1181239"/>
              <a:gd name="connsiteY1491" fmla="*/ 1479471 h 4008043"/>
              <a:gd name="connsiteX1492" fmla="*/ 122188 w 1181239"/>
              <a:gd name="connsiteY1492" fmla="*/ 1586334 h 4008043"/>
              <a:gd name="connsiteX1493" fmla="*/ 119980 w 1181239"/>
              <a:gd name="connsiteY1493" fmla="*/ 1579747 h 4008043"/>
              <a:gd name="connsiteX1494" fmla="*/ 125070 w 1181239"/>
              <a:gd name="connsiteY1494" fmla="*/ 1482379 h 4008043"/>
              <a:gd name="connsiteX1495" fmla="*/ 126516 w 1181239"/>
              <a:gd name="connsiteY1495" fmla="*/ 1463044 h 4008043"/>
              <a:gd name="connsiteX1496" fmla="*/ 124581 w 1181239"/>
              <a:gd name="connsiteY1496" fmla="*/ 1448193 h 4008043"/>
              <a:gd name="connsiteX1497" fmla="*/ 114245 w 1181239"/>
              <a:gd name="connsiteY1497" fmla="*/ 1472629 h 4008043"/>
              <a:gd name="connsiteX1498" fmla="*/ 110767 w 1181239"/>
              <a:gd name="connsiteY1498" fmla="*/ 1490350 h 4008043"/>
              <a:gd name="connsiteX1499" fmla="*/ 112066 w 1181239"/>
              <a:gd name="connsiteY1499" fmla="*/ 1465872 h 4008043"/>
              <a:gd name="connsiteX1500" fmla="*/ 121968 w 1181239"/>
              <a:gd name="connsiteY1500" fmla="*/ 1368819 h 4008043"/>
              <a:gd name="connsiteX1501" fmla="*/ 121822 w 1181239"/>
              <a:gd name="connsiteY1501" fmla="*/ 1351639 h 4008043"/>
              <a:gd name="connsiteX1502" fmla="*/ 125000 w 1181239"/>
              <a:gd name="connsiteY1502" fmla="*/ 1341763 h 4008043"/>
              <a:gd name="connsiteX1503" fmla="*/ 128197 w 1181239"/>
              <a:gd name="connsiteY1503" fmla="*/ 1330464 h 4008043"/>
              <a:gd name="connsiteX1504" fmla="*/ 121531 w 1181239"/>
              <a:gd name="connsiteY1504" fmla="*/ 1277565 h 4008043"/>
              <a:gd name="connsiteX1505" fmla="*/ 111387 w 1181239"/>
              <a:gd name="connsiteY1505" fmla="*/ 1245510 h 4008043"/>
              <a:gd name="connsiteX1506" fmla="*/ 107088 w 1181239"/>
              <a:gd name="connsiteY1506" fmla="*/ 1251005 h 4008043"/>
              <a:gd name="connsiteX1507" fmla="*/ 109190 w 1181239"/>
              <a:gd name="connsiteY1507" fmla="*/ 1193889 h 4008043"/>
              <a:gd name="connsiteX1508" fmla="*/ 113381 w 1181239"/>
              <a:gd name="connsiteY1508" fmla="*/ 1155811 h 4008043"/>
              <a:gd name="connsiteX1509" fmla="*/ 113381 w 1181239"/>
              <a:gd name="connsiteY1509" fmla="*/ 1070136 h 4008043"/>
              <a:gd name="connsiteX1510" fmla="*/ 112797 w 1181239"/>
              <a:gd name="connsiteY1510" fmla="*/ 920546 h 4008043"/>
              <a:gd name="connsiteX1511" fmla="*/ 114114 w 1181239"/>
              <a:gd name="connsiteY1511" fmla="*/ 898107 h 4008043"/>
              <a:gd name="connsiteX1512" fmla="*/ 111790 w 1181239"/>
              <a:gd name="connsiteY1512" fmla="*/ 887908 h 4008043"/>
              <a:gd name="connsiteX1513" fmla="*/ 111644 w 1181239"/>
              <a:gd name="connsiteY1513" fmla="*/ 860710 h 4008043"/>
              <a:gd name="connsiteX1514" fmla="*/ 116000 w 1181239"/>
              <a:gd name="connsiteY1514" fmla="*/ 836997 h 4008043"/>
              <a:gd name="connsiteX1515" fmla="*/ 111192 w 1181239"/>
              <a:gd name="connsiteY1515" fmla="*/ 838130 h 4008043"/>
              <a:gd name="connsiteX1516" fmla="*/ 108419 w 1181239"/>
              <a:gd name="connsiteY1516" fmla="*/ 804727 h 4008043"/>
              <a:gd name="connsiteX1517" fmla="*/ 111981 w 1181239"/>
              <a:gd name="connsiteY1517" fmla="*/ 760077 h 4008043"/>
              <a:gd name="connsiteX1518" fmla="*/ 101298 w 1181239"/>
              <a:gd name="connsiteY1518" fmla="*/ 742881 h 4008043"/>
              <a:gd name="connsiteX1519" fmla="*/ 93842 w 1181239"/>
              <a:gd name="connsiteY1519" fmla="*/ 760448 h 4008043"/>
              <a:gd name="connsiteX1520" fmla="*/ 85494 w 1181239"/>
              <a:gd name="connsiteY1520" fmla="*/ 777099 h 4008043"/>
              <a:gd name="connsiteX1521" fmla="*/ 81229 w 1181239"/>
              <a:gd name="connsiteY1521" fmla="*/ 789450 h 4008043"/>
              <a:gd name="connsiteX1522" fmla="*/ 92884 w 1181239"/>
              <a:gd name="connsiteY1522" fmla="*/ 833286 h 4008043"/>
              <a:gd name="connsiteX1523" fmla="*/ 97008 w 1181239"/>
              <a:gd name="connsiteY1523" fmla="*/ 821273 h 4008043"/>
              <a:gd name="connsiteX1524" fmla="*/ 101001 w 1181239"/>
              <a:gd name="connsiteY1524" fmla="*/ 813114 h 4008043"/>
              <a:gd name="connsiteX1525" fmla="*/ 101220 w 1181239"/>
              <a:gd name="connsiteY1525" fmla="*/ 827460 h 4008043"/>
              <a:gd name="connsiteX1526" fmla="*/ 94882 w 1181239"/>
              <a:gd name="connsiteY1526" fmla="*/ 844145 h 4008043"/>
              <a:gd name="connsiteX1527" fmla="*/ 83046 w 1181239"/>
              <a:gd name="connsiteY1527" fmla="*/ 876568 h 4008043"/>
              <a:gd name="connsiteX1528" fmla="*/ 81181 w 1181239"/>
              <a:gd name="connsiteY1528" fmla="*/ 882469 h 4008043"/>
              <a:gd name="connsiteX1529" fmla="*/ 78663 w 1181239"/>
              <a:gd name="connsiteY1529" fmla="*/ 923135 h 4008043"/>
              <a:gd name="connsiteX1530" fmla="*/ 77664 w 1181239"/>
              <a:gd name="connsiteY1530" fmla="*/ 961893 h 4008043"/>
              <a:gd name="connsiteX1531" fmla="*/ 70391 w 1181239"/>
              <a:gd name="connsiteY1531" fmla="*/ 829433 h 4008043"/>
              <a:gd name="connsiteX1532" fmla="*/ 92739 w 1181239"/>
              <a:gd name="connsiteY1532" fmla="*/ 639044 h 4008043"/>
              <a:gd name="connsiteX1533" fmla="*/ 101313 w 1181239"/>
              <a:gd name="connsiteY1533" fmla="*/ 581928 h 4008043"/>
              <a:gd name="connsiteX1534" fmla="*/ 100010 w 1181239"/>
              <a:gd name="connsiteY1534" fmla="*/ 626125 h 4008043"/>
              <a:gd name="connsiteX1535" fmla="*/ 101203 w 1181239"/>
              <a:gd name="connsiteY1535" fmla="*/ 670323 h 4008043"/>
              <a:gd name="connsiteX1536" fmla="*/ 111667 w 1181239"/>
              <a:gd name="connsiteY1536" fmla="*/ 606407 h 4008043"/>
              <a:gd name="connsiteX1537" fmla="*/ 132280 w 1181239"/>
              <a:gd name="connsiteY1537" fmla="*/ 506535 h 4008043"/>
              <a:gd name="connsiteX1538" fmla="*/ 135305 w 1181239"/>
              <a:gd name="connsiteY1538" fmla="*/ 488094 h 4008043"/>
              <a:gd name="connsiteX1539" fmla="*/ 132598 w 1181239"/>
              <a:gd name="connsiteY1539" fmla="*/ 468375 h 4008043"/>
              <a:gd name="connsiteX1540" fmla="*/ 140461 w 1181239"/>
              <a:gd name="connsiteY1540" fmla="*/ 443510 h 4008043"/>
              <a:gd name="connsiteX1541" fmla="*/ 146797 w 1181239"/>
              <a:gd name="connsiteY1541" fmla="*/ 437659 h 4008043"/>
              <a:gd name="connsiteX1542" fmla="*/ 143349 w 1181239"/>
              <a:gd name="connsiteY1542" fmla="*/ 362443 h 4008043"/>
              <a:gd name="connsiteX1543" fmla="*/ 146308 w 1181239"/>
              <a:gd name="connsiteY1543" fmla="*/ 358756 h 4008043"/>
              <a:gd name="connsiteX1544" fmla="*/ 153932 w 1181239"/>
              <a:gd name="connsiteY1544" fmla="*/ 348023 h 4008043"/>
              <a:gd name="connsiteX1545" fmla="*/ 149861 w 1181239"/>
              <a:gd name="connsiteY1545" fmla="*/ 319465 h 4008043"/>
              <a:gd name="connsiteX1546" fmla="*/ 148245 w 1181239"/>
              <a:gd name="connsiteY1546" fmla="*/ 301786 h 4008043"/>
              <a:gd name="connsiteX1547" fmla="*/ 152779 w 1181239"/>
              <a:gd name="connsiteY1547" fmla="*/ 319276 h 4008043"/>
              <a:gd name="connsiteX1548" fmla="*/ 160239 w 1181239"/>
              <a:gd name="connsiteY1548" fmla="*/ 331873 h 4008043"/>
              <a:gd name="connsiteX1549" fmla="*/ 161801 w 1181239"/>
              <a:gd name="connsiteY1549" fmla="*/ 313701 h 4008043"/>
              <a:gd name="connsiteX1550" fmla="*/ 164369 w 1181239"/>
              <a:gd name="connsiteY1550" fmla="*/ 286232 h 4008043"/>
              <a:gd name="connsiteX1551" fmla="*/ 168019 w 1181239"/>
              <a:gd name="connsiteY1551" fmla="*/ 250196 h 4008043"/>
              <a:gd name="connsiteX1552" fmla="*/ 167727 w 1181239"/>
              <a:gd name="connsiteY1552" fmla="*/ 228350 h 4008043"/>
              <a:gd name="connsiteX1553" fmla="*/ 163731 w 1181239"/>
              <a:gd name="connsiteY1553" fmla="*/ 240590 h 4008043"/>
              <a:gd name="connsiteX1554" fmla="*/ 161213 w 1181239"/>
              <a:gd name="connsiteY1554" fmla="*/ 228350 h 4008043"/>
              <a:gd name="connsiteX1555" fmla="*/ 172295 w 1181239"/>
              <a:gd name="connsiteY1555" fmla="*/ 172119 h 4008043"/>
              <a:gd name="connsiteX1556" fmla="*/ 194306 w 1181239"/>
              <a:gd name="connsiteY1556" fmla="*/ 151887 h 4008043"/>
              <a:gd name="connsiteX1557" fmla="*/ 213198 w 1181239"/>
              <a:gd name="connsiteY1557" fmla="*/ 135443 h 4008043"/>
              <a:gd name="connsiteX1558" fmla="*/ 215515 w 1181239"/>
              <a:gd name="connsiteY1558" fmla="*/ 149430 h 4008043"/>
              <a:gd name="connsiteX1559" fmla="*/ 221329 w 1181239"/>
              <a:gd name="connsiteY1559" fmla="*/ 158331 h 4008043"/>
              <a:gd name="connsiteX1560" fmla="*/ 228922 w 1181239"/>
              <a:gd name="connsiteY1560" fmla="*/ 149150 h 4008043"/>
              <a:gd name="connsiteX1561" fmla="*/ 242660 w 1181239"/>
              <a:gd name="connsiteY1561" fmla="*/ 141716 h 4008043"/>
              <a:gd name="connsiteX1562" fmla="*/ 262931 w 1181239"/>
              <a:gd name="connsiteY1562" fmla="*/ 133195 h 4008043"/>
              <a:gd name="connsiteX1563" fmla="*/ 275609 w 1181239"/>
              <a:gd name="connsiteY1563" fmla="*/ 129868 h 4008043"/>
              <a:gd name="connsiteX1564" fmla="*/ 282707 w 1181239"/>
              <a:gd name="connsiteY1564" fmla="*/ 139646 h 4008043"/>
              <a:gd name="connsiteX1565" fmla="*/ 293762 w 1181239"/>
              <a:gd name="connsiteY1565" fmla="*/ 130695 h 4008043"/>
              <a:gd name="connsiteX1566" fmla="*/ 302347 w 1181239"/>
              <a:gd name="connsiteY1566" fmla="*/ 118197 h 4008043"/>
              <a:gd name="connsiteX1567" fmla="*/ 306563 w 1181239"/>
              <a:gd name="connsiteY1567" fmla="*/ 127037 h 4008043"/>
              <a:gd name="connsiteX1568" fmla="*/ 320248 w 1181239"/>
              <a:gd name="connsiteY1568" fmla="*/ 112758 h 4008043"/>
              <a:gd name="connsiteX1569" fmla="*/ 338313 w 1181239"/>
              <a:gd name="connsiteY1569" fmla="*/ 70948 h 4008043"/>
              <a:gd name="connsiteX1570" fmla="*/ 342329 w 1181239"/>
              <a:gd name="connsiteY1570" fmla="*/ 78816 h 4008043"/>
              <a:gd name="connsiteX1571" fmla="*/ 345934 w 1181239"/>
              <a:gd name="connsiteY1571" fmla="*/ 161884 h 4008043"/>
              <a:gd name="connsiteX1572" fmla="*/ 358528 w 1181239"/>
              <a:gd name="connsiteY1572" fmla="*/ 143387 h 4008043"/>
              <a:gd name="connsiteX1573" fmla="*/ 368651 w 1181239"/>
              <a:gd name="connsiteY1573" fmla="*/ 146994 h 4008043"/>
              <a:gd name="connsiteX1574" fmla="*/ 376212 w 1181239"/>
              <a:gd name="connsiteY1574" fmla="*/ 158919 h 4008043"/>
              <a:gd name="connsiteX1575" fmla="*/ 381104 w 1181239"/>
              <a:gd name="connsiteY1575" fmla="*/ 173053 h 4008043"/>
              <a:gd name="connsiteX1576" fmla="*/ 384882 w 1181239"/>
              <a:gd name="connsiteY1576" fmla="*/ 184833 h 4008043"/>
              <a:gd name="connsiteX1577" fmla="*/ 392100 w 1181239"/>
              <a:gd name="connsiteY1577" fmla="*/ 179393 h 4008043"/>
              <a:gd name="connsiteX1578" fmla="*/ 399048 w 1181239"/>
              <a:gd name="connsiteY1578" fmla="*/ 165115 h 4008043"/>
              <a:gd name="connsiteX1579" fmla="*/ 406633 w 1181239"/>
              <a:gd name="connsiteY1579" fmla="*/ 158834 h 4008043"/>
              <a:gd name="connsiteX1580" fmla="*/ 413674 w 1181239"/>
              <a:gd name="connsiteY1580" fmla="*/ 153502 h 4008043"/>
              <a:gd name="connsiteX1581" fmla="*/ 419482 w 1181239"/>
              <a:gd name="connsiteY1581" fmla="*/ 137236 h 4008043"/>
              <a:gd name="connsiteX1582" fmla="*/ 425586 w 1181239"/>
              <a:gd name="connsiteY1582" fmla="*/ 122957 h 4008043"/>
              <a:gd name="connsiteX1583" fmla="*/ 427848 w 1181239"/>
              <a:gd name="connsiteY1583" fmla="*/ 108678 h 4008043"/>
              <a:gd name="connsiteX1584" fmla="*/ 429866 w 1181239"/>
              <a:gd name="connsiteY1584" fmla="*/ 118907 h 4008043"/>
              <a:gd name="connsiteX1585" fmla="*/ 435827 w 1181239"/>
              <a:gd name="connsiteY1585" fmla="*/ 128850 h 4008043"/>
              <a:gd name="connsiteX1586" fmla="*/ 440176 w 1181239"/>
              <a:gd name="connsiteY1586" fmla="*/ 116837 h 4008043"/>
              <a:gd name="connsiteX1587" fmla="*/ 443019 w 1181239"/>
              <a:gd name="connsiteY1587" fmla="*/ 124997 h 4008043"/>
              <a:gd name="connsiteX1588" fmla="*/ 445209 w 1181239"/>
              <a:gd name="connsiteY1588" fmla="*/ 132546 h 4008043"/>
              <a:gd name="connsiteX1589" fmla="*/ 467337 w 1181239"/>
              <a:gd name="connsiteY1589" fmla="*/ 111381 h 4008043"/>
              <a:gd name="connsiteX1590" fmla="*/ 468833 w 1181239"/>
              <a:gd name="connsiteY1590" fmla="*/ 130437 h 4008043"/>
              <a:gd name="connsiteX1591" fmla="*/ 471151 w 1181239"/>
              <a:gd name="connsiteY1591" fmla="*/ 131353 h 4008043"/>
              <a:gd name="connsiteX1592" fmla="*/ 478020 w 1181239"/>
              <a:gd name="connsiteY1592" fmla="*/ 122037 h 4008043"/>
              <a:gd name="connsiteX1593" fmla="*/ 486092 w 1181239"/>
              <a:gd name="connsiteY1593" fmla="*/ 133276 h 4008043"/>
              <a:gd name="connsiteX1594" fmla="*/ 489453 w 1181239"/>
              <a:gd name="connsiteY1594" fmla="*/ 145397 h 4008043"/>
              <a:gd name="connsiteX1595" fmla="*/ 492945 w 1181239"/>
              <a:gd name="connsiteY1595" fmla="*/ 156956 h 4008043"/>
              <a:gd name="connsiteX1596" fmla="*/ 499779 w 1181239"/>
              <a:gd name="connsiteY1596" fmla="*/ 144717 h 4008043"/>
              <a:gd name="connsiteX1597" fmla="*/ 505560 w 1181239"/>
              <a:gd name="connsiteY1597" fmla="*/ 129078 h 4008043"/>
              <a:gd name="connsiteX1598" fmla="*/ 510557 w 1181239"/>
              <a:gd name="connsiteY1598" fmla="*/ 139793 h 4008043"/>
              <a:gd name="connsiteX1599" fmla="*/ 509459 w 1181239"/>
              <a:gd name="connsiteY1599" fmla="*/ 151947 h 4008043"/>
              <a:gd name="connsiteX1600" fmla="*/ 511247 w 1181239"/>
              <a:gd name="connsiteY1600" fmla="*/ 162500 h 4008043"/>
              <a:gd name="connsiteX1601" fmla="*/ 515209 w 1181239"/>
              <a:gd name="connsiteY1601" fmla="*/ 173016 h 4008043"/>
              <a:gd name="connsiteX1602" fmla="*/ 513378 w 1181239"/>
              <a:gd name="connsiteY1602" fmla="*/ 182115 h 4008043"/>
              <a:gd name="connsiteX1603" fmla="*/ 523901 w 1181239"/>
              <a:gd name="connsiteY1603" fmla="*/ 171235 h 4008043"/>
              <a:gd name="connsiteX1604" fmla="*/ 542366 w 1181239"/>
              <a:gd name="connsiteY1604" fmla="*/ 137237 h 4008043"/>
              <a:gd name="connsiteX1605" fmla="*/ 551415 w 1181239"/>
              <a:gd name="connsiteY1605" fmla="*/ 119213 h 4008043"/>
              <a:gd name="connsiteX1606" fmla="*/ 544175 w 1181239"/>
              <a:gd name="connsiteY1606" fmla="*/ 173955 h 4008043"/>
              <a:gd name="connsiteX1607" fmla="*/ 544697 w 1181239"/>
              <a:gd name="connsiteY1607" fmla="*/ 177464 h 4008043"/>
              <a:gd name="connsiteX1608" fmla="*/ 558246 w 1181239"/>
              <a:gd name="connsiteY1608" fmla="*/ 142107 h 4008043"/>
              <a:gd name="connsiteX1609" fmla="*/ 568191 w 1181239"/>
              <a:gd name="connsiteY1609" fmla="*/ 119559 h 4008043"/>
              <a:gd name="connsiteX1610" fmla="*/ 565147 w 1181239"/>
              <a:gd name="connsiteY1610" fmla="*/ 145397 h 4008043"/>
              <a:gd name="connsiteX1611" fmla="*/ 570597 w 1181239"/>
              <a:gd name="connsiteY1611" fmla="*/ 137237 h 4008043"/>
              <a:gd name="connsiteX1612" fmla="*/ 584365 w 1181239"/>
              <a:gd name="connsiteY1612" fmla="*/ 91000 h 4008043"/>
              <a:gd name="connsiteX1613" fmla="*/ 582602 w 1181239"/>
              <a:gd name="connsiteY1613" fmla="*/ 126937 h 4008043"/>
              <a:gd name="connsiteX1614" fmla="*/ 572499 w 1181239"/>
              <a:gd name="connsiteY1614" fmla="*/ 204306 h 4008043"/>
              <a:gd name="connsiteX1615" fmla="*/ 575414 w 1181239"/>
              <a:gd name="connsiteY1615" fmla="*/ 228352 h 4008043"/>
              <a:gd name="connsiteX1616" fmla="*/ 625167 w 1181239"/>
              <a:gd name="connsiteY1616" fmla="*/ 31844 h 4008043"/>
              <a:gd name="connsiteX1617" fmla="*/ 631225 w 1181239"/>
              <a:gd name="connsiteY1617" fmla="*/ 17565 h 4008043"/>
              <a:gd name="connsiteX1618" fmla="*/ 476348 w 1181239"/>
              <a:gd name="connsiteY1618" fmla="*/ 9396 h 4008043"/>
              <a:gd name="connsiteX1619" fmla="*/ 477384 w 1181239"/>
              <a:gd name="connsiteY1619" fmla="*/ 18235 h 4008043"/>
              <a:gd name="connsiteX1620" fmla="*/ 473514 w 1181239"/>
              <a:gd name="connsiteY1620" fmla="*/ 19369 h 4008043"/>
              <a:gd name="connsiteX1621" fmla="*/ 473512 w 1181239"/>
              <a:gd name="connsiteY1621" fmla="*/ 19369 h 4008043"/>
              <a:gd name="connsiteX1622" fmla="*/ 476348 w 1181239"/>
              <a:gd name="connsiteY1622" fmla="*/ 9396 h 4008043"/>
              <a:gd name="connsiteX1623" fmla="*/ 816481 w 1181239"/>
              <a:gd name="connsiteY1623" fmla="*/ 1236 h 4008043"/>
              <a:gd name="connsiteX1624" fmla="*/ 818809 w 1181239"/>
              <a:gd name="connsiteY1624" fmla="*/ 21635 h 4008043"/>
              <a:gd name="connsiteX1625" fmla="*/ 816481 w 1181239"/>
              <a:gd name="connsiteY1625" fmla="*/ 42034 h 4008043"/>
              <a:gd name="connsiteX1626" fmla="*/ 814152 w 1181239"/>
              <a:gd name="connsiteY1626" fmla="*/ 21635 h 4008043"/>
              <a:gd name="connsiteX1627" fmla="*/ 816481 w 1181239"/>
              <a:gd name="connsiteY1627" fmla="*/ 1236 h 400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Lst>
            <a:rect l="l" t="t" r="r" b="b"/>
            <a:pathLst>
              <a:path w="1181239" h="4008043">
                <a:moveTo>
                  <a:pt x="534998" y="3942687"/>
                </a:moveTo>
                <a:cubicBezTo>
                  <a:pt x="536418" y="3943791"/>
                  <a:pt x="537456" y="3947448"/>
                  <a:pt x="537456" y="3953147"/>
                </a:cubicBezTo>
                <a:cubicBezTo>
                  <a:pt x="537456" y="3959131"/>
                  <a:pt x="537127" y="3964026"/>
                  <a:pt x="536701" y="3964026"/>
                </a:cubicBezTo>
                <a:cubicBezTo>
                  <a:pt x="536284" y="3964026"/>
                  <a:pt x="534263" y="3961502"/>
                  <a:pt x="532203" y="3958417"/>
                </a:cubicBezTo>
                <a:cubicBezTo>
                  <a:pt x="530145" y="3955331"/>
                  <a:pt x="529262" y="3950436"/>
                  <a:pt x="530247" y="3947537"/>
                </a:cubicBezTo>
                <a:cubicBezTo>
                  <a:pt x="531776" y="3943029"/>
                  <a:pt x="533578" y="3941582"/>
                  <a:pt x="534998" y="3942687"/>
                </a:cubicBezTo>
                <a:close/>
                <a:moveTo>
                  <a:pt x="800461" y="3939090"/>
                </a:moveTo>
                <a:cubicBezTo>
                  <a:pt x="801996" y="3940803"/>
                  <a:pt x="804503" y="3960780"/>
                  <a:pt x="804403" y="3976266"/>
                </a:cubicBezTo>
                <a:cubicBezTo>
                  <a:pt x="804294" y="3992392"/>
                  <a:pt x="800455" y="4014647"/>
                  <a:pt x="799235" y="4006184"/>
                </a:cubicBezTo>
                <a:lnTo>
                  <a:pt x="799228" y="4006184"/>
                </a:lnTo>
                <a:cubicBezTo>
                  <a:pt x="799009" y="4004688"/>
                  <a:pt x="797126" y="3992142"/>
                  <a:pt x="795035" y="3978305"/>
                </a:cubicBezTo>
                <a:cubicBezTo>
                  <a:pt x="791860" y="3957298"/>
                  <a:pt x="791878" y="3953147"/>
                  <a:pt x="795144" y="3953147"/>
                </a:cubicBezTo>
                <a:cubicBezTo>
                  <a:pt x="797541" y="3953147"/>
                  <a:pt x="799176" y="3949737"/>
                  <a:pt x="799382" y="3944307"/>
                </a:cubicBezTo>
                <a:cubicBezTo>
                  <a:pt x="799545" y="3939977"/>
                  <a:pt x="799949" y="3938518"/>
                  <a:pt x="800461" y="3939090"/>
                </a:cubicBezTo>
                <a:close/>
                <a:moveTo>
                  <a:pt x="1173610" y="3829461"/>
                </a:moveTo>
                <a:cubicBezTo>
                  <a:pt x="1174536" y="3830053"/>
                  <a:pt x="1175848" y="3832006"/>
                  <a:pt x="1177832" y="3835505"/>
                </a:cubicBezTo>
                <a:cubicBezTo>
                  <a:pt x="1182261" y="3843310"/>
                  <a:pt x="1182318" y="3844344"/>
                  <a:pt x="1178322" y="3844344"/>
                </a:cubicBezTo>
                <a:cubicBezTo>
                  <a:pt x="1175833" y="3844344"/>
                  <a:pt x="1173072" y="3842580"/>
                  <a:pt x="1172188" y="3840423"/>
                </a:cubicBezTo>
                <a:cubicBezTo>
                  <a:pt x="1171305" y="3838266"/>
                  <a:pt x="1171082" y="3834289"/>
                  <a:pt x="1171699" y="3831584"/>
                </a:cubicBezTo>
                <a:cubicBezTo>
                  <a:pt x="1172143" y="3829638"/>
                  <a:pt x="1172684" y="3828869"/>
                  <a:pt x="1173610" y="3829461"/>
                </a:cubicBezTo>
                <a:close/>
                <a:moveTo>
                  <a:pt x="197700" y="3826851"/>
                </a:moveTo>
                <a:cubicBezTo>
                  <a:pt x="202113" y="3829404"/>
                  <a:pt x="200710" y="3846346"/>
                  <a:pt x="195941" y="3848057"/>
                </a:cubicBezTo>
                <a:cubicBezTo>
                  <a:pt x="192686" y="3849226"/>
                  <a:pt x="191581" y="3847632"/>
                  <a:pt x="191581" y="3841771"/>
                </a:cubicBezTo>
                <a:lnTo>
                  <a:pt x="191582" y="3841771"/>
                </a:lnTo>
                <a:cubicBezTo>
                  <a:pt x="191582" y="3831720"/>
                  <a:pt x="194366" y="3824924"/>
                  <a:pt x="197700" y="3826851"/>
                </a:cubicBezTo>
                <a:close/>
                <a:moveTo>
                  <a:pt x="178143" y="3791950"/>
                </a:moveTo>
                <a:lnTo>
                  <a:pt x="185023" y="3799435"/>
                </a:lnTo>
                <a:lnTo>
                  <a:pt x="191904" y="3806920"/>
                </a:lnTo>
                <a:lnTo>
                  <a:pt x="181724" y="3813393"/>
                </a:lnTo>
                <a:cubicBezTo>
                  <a:pt x="166836" y="3822860"/>
                  <a:pt x="165030" y="3821477"/>
                  <a:pt x="171944" y="3805908"/>
                </a:cubicBezTo>
                <a:close/>
                <a:moveTo>
                  <a:pt x="62574" y="3611808"/>
                </a:moveTo>
                <a:lnTo>
                  <a:pt x="66227" y="3624048"/>
                </a:lnTo>
                <a:cubicBezTo>
                  <a:pt x="72599" y="3645393"/>
                  <a:pt x="75289" y="3655265"/>
                  <a:pt x="75305" y="3657366"/>
                </a:cubicBezTo>
                <a:cubicBezTo>
                  <a:pt x="75338" y="3661867"/>
                  <a:pt x="66477" y="3659024"/>
                  <a:pt x="62588" y="3653286"/>
                </a:cubicBezTo>
                <a:cubicBezTo>
                  <a:pt x="59465" y="3648677"/>
                  <a:pt x="58950" y="3642802"/>
                  <a:pt x="60508" y="3629487"/>
                </a:cubicBezTo>
                <a:close/>
                <a:moveTo>
                  <a:pt x="1116200" y="3543073"/>
                </a:moveTo>
                <a:cubicBezTo>
                  <a:pt x="1121818" y="3542017"/>
                  <a:pt x="1123838" y="3547887"/>
                  <a:pt x="1126386" y="3572671"/>
                </a:cubicBezTo>
                <a:cubicBezTo>
                  <a:pt x="1128459" y="3592845"/>
                  <a:pt x="1124579" y="3599163"/>
                  <a:pt x="1117747" y="3586739"/>
                </a:cubicBezTo>
                <a:cubicBezTo>
                  <a:pt x="1115459" y="3582576"/>
                  <a:pt x="1113112" y="3571247"/>
                  <a:pt x="1112537" y="3561563"/>
                </a:cubicBezTo>
                <a:cubicBezTo>
                  <a:pt x="1111672" y="3547004"/>
                  <a:pt x="1112318" y="3543804"/>
                  <a:pt x="1116200" y="3543073"/>
                </a:cubicBezTo>
                <a:close/>
                <a:moveTo>
                  <a:pt x="82331" y="2962930"/>
                </a:moveTo>
                <a:cubicBezTo>
                  <a:pt x="82550" y="2962095"/>
                  <a:pt x="82824" y="2965974"/>
                  <a:pt x="83301" y="2974009"/>
                </a:cubicBezTo>
                <a:cubicBezTo>
                  <a:pt x="83877" y="2983732"/>
                  <a:pt x="85483" y="2992754"/>
                  <a:pt x="86873" y="2994059"/>
                </a:cubicBezTo>
                <a:cubicBezTo>
                  <a:pt x="89807" y="2996814"/>
                  <a:pt x="87541" y="3003927"/>
                  <a:pt x="83727" y="3003927"/>
                </a:cubicBezTo>
                <a:cubicBezTo>
                  <a:pt x="82301" y="3003927"/>
                  <a:pt x="81385" y="2993217"/>
                  <a:pt x="81691" y="2980128"/>
                </a:cubicBezTo>
                <a:lnTo>
                  <a:pt x="81695" y="2980128"/>
                </a:lnTo>
                <a:cubicBezTo>
                  <a:pt x="81948" y="2969312"/>
                  <a:pt x="82112" y="2963764"/>
                  <a:pt x="82331" y="2962930"/>
                </a:cubicBezTo>
                <a:close/>
                <a:moveTo>
                  <a:pt x="101936" y="2918951"/>
                </a:moveTo>
                <a:cubicBezTo>
                  <a:pt x="104392" y="2921249"/>
                  <a:pt x="104472" y="2924516"/>
                  <a:pt x="102228" y="2931054"/>
                </a:cubicBezTo>
                <a:lnTo>
                  <a:pt x="99163" y="2940011"/>
                </a:lnTo>
                <a:lnTo>
                  <a:pt x="98870" y="2927907"/>
                </a:lnTo>
                <a:cubicBezTo>
                  <a:pt x="98652" y="2918744"/>
                  <a:pt x="99389" y="2916568"/>
                  <a:pt x="101936" y="2918951"/>
                </a:cubicBezTo>
                <a:close/>
                <a:moveTo>
                  <a:pt x="96694" y="2871455"/>
                </a:moveTo>
                <a:cubicBezTo>
                  <a:pt x="97360" y="2871650"/>
                  <a:pt x="98334" y="2876148"/>
                  <a:pt x="99562" y="2884935"/>
                </a:cubicBezTo>
                <a:cubicBezTo>
                  <a:pt x="100649" y="2892715"/>
                  <a:pt x="100237" y="2897854"/>
                  <a:pt x="98518" y="2897854"/>
                </a:cubicBezTo>
                <a:cubicBezTo>
                  <a:pt x="96949" y="2897854"/>
                  <a:pt x="95669" y="2891530"/>
                  <a:pt x="95669" y="2883801"/>
                </a:cubicBezTo>
                <a:lnTo>
                  <a:pt x="95668" y="2883801"/>
                </a:lnTo>
                <a:cubicBezTo>
                  <a:pt x="95668" y="2875372"/>
                  <a:pt x="96027" y="2871262"/>
                  <a:pt x="96694" y="2871455"/>
                </a:cubicBezTo>
                <a:close/>
                <a:moveTo>
                  <a:pt x="104092" y="2813539"/>
                </a:moveTo>
                <a:cubicBezTo>
                  <a:pt x="107223" y="2818686"/>
                  <a:pt x="111149" y="2843457"/>
                  <a:pt x="108835" y="2843457"/>
                </a:cubicBezTo>
                <a:cubicBezTo>
                  <a:pt x="107886" y="2843457"/>
                  <a:pt x="106609" y="2841928"/>
                  <a:pt x="105996" y="2840057"/>
                </a:cubicBezTo>
                <a:cubicBezTo>
                  <a:pt x="103380" y="2832081"/>
                  <a:pt x="101773" y="2809728"/>
                  <a:pt x="104092" y="2813539"/>
                </a:cubicBezTo>
                <a:close/>
                <a:moveTo>
                  <a:pt x="958653" y="2740103"/>
                </a:moveTo>
                <a:cubicBezTo>
                  <a:pt x="959744" y="2740103"/>
                  <a:pt x="960102" y="2744387"/>
                  <a:pt x="959449" y="2749623"/>
                </a:cubicBezTo>
                <a:cubicBezTo>
                  <a:pt x="958354" y="2758381"/>
                  <a:pt x="953033" y="2763532"/>
                  <a:pt x="953124" y="2755742"/>
                </a:cubicBezTo>
                <a:lnTo>
                  <a:pt x="953125" y="2755742"/>
                </a:lnTo>
                <a:cubicBezTo>
                  <a:pt x="953198" y="2749749"/>
                  <a:pt x="956606" y="2740103"/>
                  <a:pt x="958653" y="2740103"/>
                </a:cubicBezTo>
                <a:close/>
                <a:moveTo>
                  <a:pt x="926930" y="2709509"/>
                </a:moveTo>
                <a:lnTo>
                  <a:pt x="926926" y="2709522"/>
                </a:lnTo>
                <a:lnTo>
                  <a:pt x="926915" y="2709522"/>
                </a:lnTo>
                <a:close/>
                <a:moveTo>
                  <a:pt x="945395" y="2688653"/>
                </a:moveTo>
                <a:cubicBezTo>
                  <a:pt x="947760" y="2691257"/>
                  <a:pt x="940192" y="2813539"/>
                  <a:pt x="937666" y="2813539"/>
                </a:cubicBezTo>
                <a:cubicBezTo>
                  <a:pt x="936119" y="2813539"/>
                  <a:pt x="935510" y="2806970"/>
                  <a:pt x="936261" y="2798460"/>
                </a:cubicBezTo>
                <a:lnTo>
                  <a:pt x="936263" y="2798460"/>
                </a:lnTo>
                <a:cubicBezTo>
                  <a:pt x="937310" y="2786637"/>
                  <a:pt x="936759" y="2783682"/>
                  <a:pt x="933716" y="2784776"/>
                </a:cubicBezTo>
                <a:cubicBezTo>
                  <a:pt x="930836" y="2785810"/>
                  <a:pt x="929892" y="2783210"/>
                  <a:pt x="930062" y="2774696"/>
                </a:cubicBezTo>
                <a:cubicBezTo>
                  <a:pt x="930172" y="2768385"/>
                  <a:pt x="930952" y="2764752"/>
                  <a:pt x="931759" y="2766622"/>
                </a:cubicBezTo>
                <a:cubicBezTo>
                  <a:pt x="935796" y="2775986"/>
                  <a:pt x="937812" y="2766483"/>
                  <a:pt x="939486" y="2730194"/>
                </a:cubicBezTo>
                <a:cubicBezTo>
                  <a:pt x="941158" y="2694015"/>
                  <a:pt x="942391" y="2685343"/>
                  <a:pt x="945395" y="2688653"/>
                </a:cubicBezTo>
                <a:close/>
                <a:moveTo>
                  <a:pt x="933087" y="2677998"/>
                </a:moveTo>
                <a:cubicBezTo>
                  <a:pt x="936978" y="2683742"/>
                  <a:pt x="935860" y="2700158"/>
                  <a:pt x="931182" y="2705945"/>
                </a:cubicBezTo>
                <a:lnTo>
                  <a:pt x="926930" y="2709509"/>
                </a:lnTo>
                <a:lnTo>
                  <a:pt x="929897" y="2700512"/>
                </a:lnTo>
                <a:cubicBezTo>
                  <a:pt x="931838" y="2695731"/>
                  <a:pt x="931882" y="2692095"/>
                  <a:pt x="930006" y="2689994"/>
                </a:cubicBezTo>
                <a:cubicBezTo>
                  <a:pt x="928441" y="2688228"/>
                  <a:pt x="927941" y="2683990"/>
                  <a:pt x="928893" y="2680576"/>
                </a:cubicBezTo>
                <a:cubicBezTo>
                  <a:pt x="930192" y="2675926"/>
                  <a:pt x="931243" y="2675279"/>
                  <a:pt x="933087" y="2677998"/>
                </a:cubicBezTo>
                <a:close/>
                <a:moveTo>
                  <a:pt x="933901" y="2651662"/>
                </a:moveTo>
                <a:cubicBezTo>
                  <a:pt x="934129" y="2650552"/>
                  <a:pt x="934443" y="2650705"/>
                  <a:pt x="934790" y="2652388"/>
                </a:cubicBezTo>
                <a:cubicBezTo>
                  <a:pt x="935484" y="2655754"/>
                  <a:pt x="935484" y="2661262"/>
                  <a:pt x="934790" y="2664627"/>
                </a:cubicBezTo>
                <a:cubicBezTo>
                  <a:pt x="934097" y="2667993"/>
                  <a:pt x="933531" y="2665239"/>
                  <a:pt x="933531" y="2658508"/>
                </a:cubicBezTo>
                <a:cubicBezTo>
                  <a:pt x="933531" y="2655142"/>
                  <a:pt x="933673" y="2652771"/>
                  <a:pt x="933901" y="2651662"/>
                </a:cubicBezTo>
                <a:close/>
                <a:moveTo>
                  <a:pt x="96656" y="2613158"/>
                </a:moveTo>
                <a:cubicBezTo>
                  <a:pt x="98251" y="2611666"/>
                  <a:pt x="100233" y="2619814"/>
                  <a:pt x="104568" y="2645658"/>
                </a:cubicBezTo>
                <a:cubicBezTo>
                  <a:pt x="106520" y="2657289"/>
                  <a:pt x="107360" y="2667511"/>
                  <a:pt x="106440" y="2668374"/>
                </a:cubicBezTo>
                <a:cubicBezTo>
                  <a:pt x="105517" y="2669238"/>
                  <a:pt x="104021" y="2665840"/>
                  <a:pt x="103116" y="2660825"/>
                </a:cubicBezTo>
                <a:lnTo>
                  <a:pt x="103114" y="2660825"/>
                </a:lnTo>
                <a:cubicBezTo>
                  <a:pt x="98255" y="2633929"/>
                  <a:pt x="95577" y="2614168"/>
                  <a:pt x="96656" y="2613158"/>
                </a:cubicBezTo>
                <a:close/>
                <a:moveTo>
                  <a:pt x="947274" y="2560594"/>
                </a:moveTo>
                <a:cubicBezTo>
                  <a:pt x="950616" y="2565433"/>
                  <a:pt x="950693" y="2589628"/>
                  <a:pt x="947419" y="2606831"/>
                </a:cubicBezTo>
                <a:cubicBezTo>
                  <a:pt x="945580" y="2616498"/>
                  <a:pt x="945026" y="2612495"/>
                  <a:pt x="944774" y="2587792"/>
                </a:cubicBezTo>
                <a:cubicBezTo>
                  <a:pt x="944555" y="2566706"/>
                  <a:pt x="945373" y="2557844"/>
                  <a:pt x="947274" y="2560594"/>
                </a:cubicBezTo>
                <a:close/>
                <a:moveTo>
                  <a:pt x="117254" y="2547082"/>
                </a:moveTo>
                <a:lnTo>
                  <a:pt x="122323" y="2566758"/>
                </a:lnTo>
                <a:cubicBezTo>
                  <a:pt x="127797" y="2587999"/>
                  <a:pt x="129591" y="2635482"/>
                  <a:pt x="124816" y="2632720"/>
                </a:cubicBezTo>
                <a:cubicBezTo>
                  <a:pt x="120966" y="2630495"/>
                  <a:pt x="117857" y="2643305"/>
                  <a:pt x="120162" y="2651900"/>
                </a:cubicBezTo>
                <a:cubicBezTo>
                  <a:pt x="122086" y="2659073"/>
                  <a:pt x="117097" y="2689292"/>
                  <a:pt x="112787" y="2696587"/>
                </a:cubicBezTo>
                <a:cubicBezTo>
                  <a:pt x="111195" y="2699280"/>
                  <a:pt x="110418" y="2696968"/>
                  <a:pt x="110499" y="2689788"/>
                </a:cubicBezTo>
                <a:lnTo>
                  <a:pt x="110501" y="2689788"/>
                </a:lnTo>
                <a:cubicBezTo>
                  <a:pt x="110573" y="2683804"/>
                  <a:pt x="111734" y="2672177"/>
                  <a:pt x="113087" y="2663949"/>
                </a:cubicBezTo>
                <a:cubicBezTo>
                  <a:pt x="114529" y="2655201"/>
                  <a:pt x="114310" y="2632894"/>
                  <a:pt x="112559" y="2610222"/>
                </a:cubicBezTo>
                <a:cubicBezTo>
                  <a:pt x="110183" y="2579481"/>
                  <a:pt x="110358" y="2568931"/>
                  <a:pt x="113409" y="2559268"/>
                </a:cubicBezTo>
                <a:close/>
                <a:moveTo>
                  <a:pt x="108520" y="2533188"/>
                </a:moveTo>
                <a:cubicBezTo>
                  <a:pt x="108739" y="2531833"/>
                  <a:pt x="109042" y="2532020"/>
                  <a:pt x="109376" y="2534076"/>
                </a:cubicBezTo>
                <a:cubicBezTo>
                  <a:pt x="110040" y="2538190"/>
                  <a:pt x="110040" y="2544922"/>
                  <a:pt x="109376" y="2549036"/>
                </a:cubicBezTo>
                <a:cubicBezTo>
                  <a:pt x="108712" y="2553149"/>
                  <a:pt x="108165" y="2549784"/>
                  <a:pt x="108165" y="2541556"/>
                </a:cubicBezTo>
                <a:cubicBezTo>
                  <a:pt x="108165" y="2537442"/>
                  <a:pt x="108301" y="2534544"/>
                  <a:pt x="108520" y="2533188"/>
                </a:cubicBezTo>
                <a:close/>
                <a:moveTo>
                  <a:pt x="933144" y="2519797"/>
                </a:moveTo>
                <a:cubicBezTo>
                  <a:pt x="936538" y="2519797"/>
                  <a:pt x="936345" y="2548990"/>
                  <a:pt x="932926" y="2550959"/>
                </a:cubicBezTo>
                <a:cubicBezTo>
                  <a:pt x="931437" y="2551820"/>
                  <a:pt x="929513" y="2551456"/>
                  <a:pt x="928653" y="2550151"/>
                </a:cubicBezTo>
                <a:lnTo>
                  <a:pt x="928668" y="2550152"/>
                </a:lnTo>
                <a:cubicBezTo>
                  <a:pt x="926314" y="2546586"/>
                  <a:pt x="930262" y="2519797"/>
                  <a:pt x="933144" y="2519797"/>
                </a:cubicBezTo>
                <a:close/>
                <a:moveTo>
                  <a:pt x="942469" y="2495987"/>
                </a:moveTo>
                <a:cubicBezTo>
                  <a:pt x="943119" y="2496183"/>
                  <a:pt x="944061" y="2499822"/>
                  <a:pt x="945224" y="2506883"/>
                </a:cubicBezTo>
                <a:cubicBezTo>
                  <a:pt x="946155" y="2512533"/>
                  <a:pt x="945692" y="2517082"/>
                  <a:pt x="944181" y="2517082"/>
                </a:cubicBezTo>
                <a:cubicBezTo>
                  <a:pt x="942685" y="2517082"/>
                  <a:pt x="941459" y="2511983"/>
                  <a:pt x="941459" y="2505749"/>
                </a:cubicBezTo>
                <a:cubicBezTo>
                  <a:pt x="941459" y="2499039"/>
                  <a:pt x="941819" y="2495791"/>
                  <a:pt x="942469" y="2495987"/>
                </a:cubicBezTo>
                <a:close/>
                <a:moveTo>
                  <a:pt x="976335" y="2462681"/>
                </a:moveTo>
                <a:cubicBezTo>
                  <a:pt x="977616" y="2466421"/>
                  <a:pt x="978791" y="2488145"/>
                  <a:pt x="978951" y="2510958"/>
                </a:cubicBezTo>
                <a:cubicBezTo>
                  <a:pt x="979243" y="2550713"/>
                  <a:pt x="979024" y="2552435"/>
                  <a:pt x="973428" y="2552435"/>
                </a:cubicBezTo>
                <a:cubicBezTo>
                  <a:pt x="968584" y="2552435"/>
                  <a:pt x="967615" y="2554248"/>
                  <a:pt x="967615" y="2563315"/>
                </a:cubicBezTo>
                <a:cubicBezTo>
                  <a:pt x="967615" y="2569298"/>
                  <a:pt x="966309" y="2574194"/>
                  <a:pt x="964707" y="2574194"/>
                </a:cubicBezTo>
                <a:cubicBezTo>
                  <a:pt x="963109" y="2574194"/>
                  <a:pt x="961810" y="2568992"/>
                  <a:pt x="961820" y="2562635"/>
                </a:cubicBezTo>
                <a:lnTo>
                  <a:pt x="961825" y="2562635"/>
                </a:lnTo>
                <a:cubicBezTo>
                  <a:pt x="961825" y="2556277"/>
                  <a:pt x="962679" y="2542812"/>
                  <a:pt x="963697" y="2532711"/>
                </a:cubicBezTo>
                <a:cubicBezTo>
                  <a:pt x="965215" y="2517679"/>
                  <a:pt x="966266" y="2514901"/>
                  <a:pt x="969490" y="2517405"/>
                </a:cubicBezTo>
                <a:cubicBezTo>
                  <a:pt x="972763" y="2519948"/>
                  <a:pt x="973477" y="2515013"/>
                  <a:pt x="973718" y="2488172"/>
                </a:cubicBezTo>
                <a:cubicBezTo>
                  <a:pt x="973901" y="2467788"/>
                  <a:pt x="974864" y="2458389"/>
                  <a:pt x="976335" y="2462681"/>
                </a:cubicBezTo>
                <a:close/>
                <a:moveTo>
                  <a:pt x="113553" y="2458088"/>
                </a:moveTo>
                <a:cubicBezTo>
                  <a:pt x="115226" y="2457388"/>
                  <a:pt x="117213" y="2461767"/>
                  <a:pt x="119967" y="2471037"/>
                </a:cubicBezTo>
                <a:cubicBezTo>
                  <a:pt x="124685" y="2486915"/>
                  <a:pt x="124542" y="2496671"/>
                  <a:pt x="119749" y="2485510"/>
                </a:cubicBezTo>
                <a:cubicBezTo>
                  <a:pt x="117909" y="2481224"/>
                  <a:pt x="117289" y="2481797"/>
                  <a:pt x="116047" y="2488923"/>
                </a:cubicBezTo>
                <a:cubicBezTo>
                  <a:pt x="114799" y="2496079"/>
                  <a:pt x="113941" y="2496863"/>
                  <a:pt x="110818" y="2493695"/>
                </a:cubicBezTo>
                <a:lnTo>
                  <a:pt x="110825" y="2493695"/>
                </a:lnTo>
                <a:cubicBezTo>
                  <a:pt x="108201" y="2491033"/>
                  <a:pt x="107664" y="2485654"/>
                  <a:pt x="109026" y="2475614"/>
                </a:cubicBezTo>
                <a:cubicBezTo>
                  <a:pt x="110522" y="2464567"/>
                  <a:pt x="111880" y="2458787"/>
                  <a:pt x="113553" y="2458088"/>
                </a:cubicBezTo>
                <a:close/>
                <a:moveTo>
                  <a:pt x="149068" y="2387886"/>
                </a:moveTo>
                <a:lnTo>
                  <a:pt x="151137" y="2402845"/>
                </a:lnTo>
                <a:cubicBezTo>
                  <a:pt x="154184" y="2424868"/>
                  <a:pt x="154126" y="2523237"/>
                  <a:pt x="151064" y="2527769"/>
                </a:cubicBezTo>
                <a:cubicBezTo>
                  <a:pt x="149101" y="2530670"/>
                  <a:pt x="147962" y="2529286"/>
                  <a:pt x="146581" y="2522329"/>
                </a:cubicBezTo>
                <a:lnTo>
                  <a:pt x="146594" y="2522329"/>
                </a:lnTo>
                <a:cubicBezTo>
                  <a:pt x="143580" y="2507135"/>
                  <a:pt x="143394" y="2410572"/>
                  <a:pt x="146339" y="2398765"/>
                </a:cubicBezTo>
                <a:close/>
                <a:moveTo>
                  <a:pt x="136896" y="2385700"/>
                </a:moveTo>
                <a:cubicBezTo>
                  <a:pt x="137626" y="2387160"/>
                  <a:pt x="137576" y="2390452"/>
                  <a:pt x="136301" y="2394687"/>
                </a:cubicBezTo>
                <a:cubicBezTo>
                  <a:pt x="134589" y="2400366"/>
                  <a:pt x="133907" y="2400729"/>
                  <a:pt x="132156" y="2396892"/>
                </a:cubicBezTo>
                <a:cubicBezTo>
                  <a:pt x="131002" y="2394365"/>
                  <a:pt x="131294" y="2390230"/>
                  <a:pt x="132805" y="2387703"/>
                </a:cubicBezTo>
                <a:cubicBezTo>
                  <a:pt x="134653" y="2384612"/>
                  <a:pt x="136165" y="2384240"/>
                  <a:pt x="136896" y="2385700"/>
                </a:cubicBezTo>
                <a:close/>
                <a:moveTo>
                  <a:pt x="117467" y="2377384"/>
                </a:moveTo>
                <a:cubicBezTo>
                  <a:pt x="121065" y="2376091"/>
                  <a:pt x="121791" y="2378767"/>
                  <a:pt x="121622" y="2392732"/>
                </a:cubicBezTo>
                <a:cubicBezTo>
                  <a:pt x="121367" y="2415168"/>
                  <a:pt x="117712" y="2424498"/>
                  <a:pt x="115070" y="2409528"/>
                </a:cubicBezTo>
                <a:cubicBezTo>
                  <a:pt x="111833" y="2391182"/>
                  <a:pt x="112734" y="2379084"/>
                  <a:pt x="117467" y="2377384"/>
                </a:cubicBezTo>
                <a:close/>
                <a:moveTo>
                  <a:pt x="133268" y="2336537"/>
                </a:moveTo>
                <a:cubicBezTo>
                  <a:pt x="135224" y="2338236"/>
                  <a:pt x="136249" y="2343662"/>
                  <a:pt x="135582" y="2348776"/>
                </a:cubicBezTo>
                <a:cubicBezTo>
                  <a:pt x="134921" y="2353828"/>
                  <a:pt x="134155" y="2355513"/>
                  <a:pt x="133877" y="2352521"/>
                </a:cubicBezTo>
                <a:cubicBezTo>
                  <a:pt x="133585" y="2349530"/>
                  <a:pt x="132560" y="2344022"/>
                  <a:pt x="131564" y="2340282"/>
                </a:cubicBezTo>
                <a:cubicBezTo>
                  <a:pt x="130170" y="2335047"/>
                  <a:pt x="130564" y="2334185"/>
                  <a:pt x="133268" y="2336537"/>
                </a:cubicBezTo>
                <a:close/>
                <a:moveTo>
                  <a:pt x="77672" y="2315812"/>
                </a:moveTo>
                <a:cubicBezTo>
                  <a:pt x="80905" y="2315812"/>
                  <a:pt x="91466" y="2364167"/>
                  <a:pt x="88782" y="2366679"/>
                </a:cubicBezTo>
                <a:cubicBezTo>
                  <a:pt x="87775" y="2367623"/>
                  <a:pt x="86946" y="2367660"/>
                  <a:pt x="86946" y="2366771"/>
                </a:cubicBezTo>
                <a:lnTo>
                  <a:pt x="86948" y="2366760"/>
                </a:lnTo>
                <a:cubicBezTo>
                  <a:pt x="86948" y="2364260"/>
                  <a:pt x="78291" y="2325972"/>
                  <a:pt x="76504" y="2320572"/>
                </a:cubicBezTo>
                <a:cubicBezTo>
                  <a:pt x="75640" y="2317954"/>
                  <a:pt x="76176" y="2315812"/>
                  <a:pt x="77672" y="2315812"/>
                </a:cubicBezTo>
                <a:close/>
                <a:moveTo>
                  <a:pt x="619" y="2290394"/>
                </a:moveTo>
                <a:cubicBezTo>
                  <a:pt x="1011" y="2289757"/>
                  <a:pt x="1714" y="2291933"/>
                  <a:pt x="3082" y="2296356"/>
                </a:cubicBezTo>
                <a:cubicBezTo>
                  <a:pt x="6410" y="2307176"/>
                  <a:pt x="5403" y="2328264"/>
                  <a:pt x="1936" y="2320341"/>
                </a:cubicBezTo>
                <a:lnTo>
                  <a:pt x="1933" y="2320341"/>
                </a:lnTo>
                <a:cubicBezTo>
                  <a:pt x="735" y="2317600"/>
                  <a:pt x="-129" y="2309033"/>
                  <a:pt x="17" y="2301302"/>
                </a:cubicBezTo>
                <a:cubicBezTo>
                  <a:pt x="145" y="2294478"/>
                  <a:pt x="227" y="2291030"/>
                  <a:pt x="619" y="2290394"/>
                </a:cubicBezTo>
                <a:close/>
                <a:moveTo>
                  <a:pt x="129211" y="2280788"/>
                </a:moveTo>
                <a:cubicBezTo>
                  <a:pt x="132579" y="2277635"/>
                  <a:pt x="133655" y="2284049"/>
                  <a:pt x="132860" y="2302557"/>
                </a:cubicBezTo>
                <a:lnTo>
                  <a:pt x="131999" y="2322603"/>
                </a:lnTo>
                <a:lnTo>
                  <a:pt x="129938" y="2302320"/>
                </a:lnTo>
                <a:cubicBezTo>
                  <a:pt x="128802" y="2291164"/>
                  <a:pt x="128478" y="2281475"/>
                  <a:pt x="129211" y="2280788"/>
                </a:cubicBezTo>
                <a:close/>
                <a:moveTo>
                  <a:pt x="147984" y="2217888"/>
                </a:moveTo>
                <a:cubicBezTo>
                  <a:pt x="149959" y="2215031"/>
                  <a:pt x="150816" y="2219310"/>
                  <a:pt x="150845" y="2232167"/>
                </a:cubicBezTo>
                <a:cubicBezTo>
                  <a:pt x="150882" y="2250825"/>
                  <a:pt x="150003" y="2253937"/>
                  <a:pt x="146841" y="2246224"/>
                </a:cubicBezTo>
                <a:lnTo>
                  <a:pt x="146842" y="2246224"/>
                </a:lnTo>
                <a:cubicBezTo>
                  <a:pt x="144138" y="2239628"/>
                  <a:pt x="144828" y="2222457"/>
                  <a:pt x="147984" y="2217888"/>
                </a:cubicBezTo>
                <a:close/>
                <a:moveTo>
                  <a:pt x="992212" y="2207669"/>
                </a:moveTo>
                <a:cubicBezTo>
                  <a:pt x="992413" y="2205574"/>
                  <a:pt x="992691" y="2205863"/>
                  <a:pt x="992998" y="2209042"/>
                </a:cubicBezTo>
                <a:cubicBezTo>
                  <a:pt x="993611" y="2215400"/>
                  <a:pt x="993611" y="2225803"/>
                  <a:pt x="992998" y="2232161"/>
                </a:cubicBezTo>
                <a:cubicBezTo>
                  <a:pt x="992385" y="2238518"/>
                  <a:pt x="991885" y="2233317"/>
                  <a:pt x="991885" y="2220601"/>
                </a:cubicBezTo>
                <a:cubicBezTo>
                  <a:pt x="991885" y="2214244"/>
                  <a:pt x="992010" y="2209765"/>
                  <a:pt x="992212" y="2207669"/>
                </a:cubicBezTo>
                <a:close/>
                <a:moveTo>
                  <a:pt x="61915" y="2150127"/>
                </a:moveTo>
                <a:cubicBezTo>
                  <a:pt x="62532" y="2150751"/>
                  <a:pt x="66538" y="2179411"/>
                  <a:pt x="70815" y="2213816"/>
                </a:cubicBezTo>
                <a:cubicBezTo>
                  <a:pt x="75092" y="2248222"/>
                  <a:pt x="79331" y="2280962"/>
                  <a:pt x="80236" y="2286572"/>
                </a:cubicBezTo>
                <a:cubicBezTo>
                  <a:pt x="81709" y="2295719"/>
                  <a:pt x="81224" y="2296771"/>
                  <a:pt x="75520" y="2296771"/>
                </a:cubicBezTo>
                <a:cubicBezTo>
                  <a:pt x="69285" y="2296771"/>
                  <a:pt x="69196" y="2297295"/>
                  <a:pt x="71018" y="2323290"/>
                </a:cubicBezTo>
                <a:cubicBezTo>
                  <a:pt x="72040" y="2337875"/>
                  <a:pt x="75377" y="2359219"/>
                  <a:pt x="78434" y="2370722"/>
                </a:cubicBezTo>
                <a:cubicBezTo>
                  <a:pt x="88670" y="2409241"/>
                  <a:pt x="100746" y="2548417"/>
                  <a:pt x="96856" y="2583033"/>
                </a:cubicBezTo>
                <a:cubicBezTo>
                  <a:pt x="94827" y="2601086"/>
                  <a:pt x="91333" y="2603045"/>
                  <a:pt x="87157" y="2588473"/>
                </a:cubicBezTo>
                <a:lnTo>
                  <a:pt x="87156" y="2588473"/>
                </a:lnTo>
                <a:cubicBezTo>
                  <a:pt x="68219" y="2522402"/>
                  <a:pt x="63717" y="2476316"/>
                  <a:pt x="63626" y="2347620"/>
                </a:cubicBezTo>
                <a:cubicBezTo>
                  <a:pt x="63593" y="2293475"/>
                  <a:pt x="62313" y="2227217"/>
                  <a:pt x="60787" y="2200381"/>
                </a:cubicBezTo>
                <a:cubicBezTo>
                  <a:pt x="58280" y="2156194"/>
                  <a:pt x="58492" y="2146678"/>
                  <a:pt x="61915" y="2150127"/>
                </a:cubicBezTo>
                <a:close/>
                <a:moveTo>
                  <a:pt x="124046" y="2141345"/>
                </a:moveTo>
                <a:cubicBezTo>
                  <a:pt x="126071" y="2140760"/>
                  <a:pt x="129258" y="2141612"/>
                  <a:pt x="131937" y="2144382"/>
                </a:cubicBezTo>
                <a:cubicBezTo>
                  <a:pt x="137120" y="2149740"/>
                  <a:pt x="137099" y="2149886"/>
                  <a:pt x="131167" y="2149886"/>
                </a:cubicBezTo>
                <a:cubicBezTo>
                  <a:pt x="127817" y="2149886"/>
                  <a:pt x="124196" y="2148555"/>
                  <a:pt x="123122" y="2146929"/>
                </a:cubicBezTo>
                <a:cubicBezTo>
                  <a:pt x="121156" y="2143953"/>
                  <a:pt x="122021" y="2141931"/>
                  <a:pt x="124046" y="2141345"/>
                </a:cubicBezTo>
                <a:close/>
                <a:moveTo>
                  <a:pt x="150011" y="2132206"/>
                </a:moveTo>
                <a:lnTo>
                  <a:pt x="150452" y="2168244"/>
                </a:lnTo>
                <a:cubicBezTo>
                  <a:pt x="150865" y="2201961"/>
                  <a:pt x="150307" y="2207347"/>
                  <a:pt x="147008" y="2202242"/>
                </a:cubicBezTo>
                <a:lnTo>
                  <a:pt x="147004" y="2202242"/>
                </a:lnTo>
                <a:cubicBezTo>
                  <a:pt x="146274" y="2201120"/>
                  <a:pt x="146639" y="2184903"/>
                  <a:pt x="147847" y="2166204"/>
                </a:cubicBezTo>
                <a:close/>
                <a:moveTo>
                  <a:pt x="915300" y="2125614"/>
                </a:moveTo>
                <a:lnTo>
                  <a:pt x="915300" y="2125615"/>
                </a:lnTo>
                <a:lnTo>
                  <a:pt x="915300" y="2125614"/>
                </a:lnTo>
                <a:close/>
                <a:moveTo>
                  <a:pt x="105883" y="2115887"/>
                </a:moveTo>
                <a:lnTo>
                  <a:pt x="109204" y="2126766"/>
                </a:lnTo>
                <a:cubicBezTo>
                  <a:pt x="115085" y="2146036"/>
                  <a:pt x="116182" y="2152605"/>
                  <a:pt x="113519" y="2152605"/>
                </a:cubicBezTo>
                <a:cubicBezTo>
                  <a:pt x="112085" y="2152605"/>
                  <a:pt x="109373" y="2150869"/>
                  <a:pt x="107490" y="2148746"/>
                </a:cubicBezTo>
                <a:lnTo>
                  <a:pt x="107489" y="2148746"/>
                </a:lnTo>
                <a:cubicBezTo>
                  <a:pt x="105511" y="2146515"/>
                  <a:pt x="104450" y="2138768"/>
                  <a:pt x="104975" y="2130387"/>
                </a:cubicBezTo>
                <a:close/>
                <a:moveTo>
                  <a:pt x="924180" y="2095489"/>
                </a:moveTo>
                <a:cubicBezTo>
                  <a:pt x="926636" y="2095489"/>
                  <a:pt x="929737" y="2105402"/>
                  <a:pt x="929793" y="2113426"/>
                </a:cubicBezTo>
                <a:cubicBezTo>
                  <a:pt x="929826" y="2116560"/>
                  <a:pt x="927443" y="2121150"/>
                  <a:pt x="924518" y="2123626"/>
                </a:cubicBezTo>
                <a:lnTo>
                  <a:pt x="915300" y="2125614"/>
                </a:lnTo>
                <a:lnTo>
                  <a:pt x="919046" y="2108197"/>
                </a:lnTo>
                <a:cubicBezTo>
                  <a:pt x="921034" y="2101450"/>
                  <a:pt x="923254" y="2095489"/>
                  <a:pt x="924180" y="2095489"/>
                </a:cubicBezTo>
                <a:close/>
                <a:moveTo>
                  <a:pt x="131216" y="2071022"/>
                </a:moveTo>
                <a:cubicBezTo>
                  <a:pt x="135141" y="2071022"/>
                  <a:pt x="136784" y="2083689"/>
                  <a:pt x="134077" y="2093039"/>
                </a:cubicBezTo>
                <a:cubicBezTo>
                  <a:pt x="131482" y="2101994"/>
                  <a:pt x="131354" y="2101780"/>
                  <a:pt x="130242" y="2086661"/>
                </a:cubicBezTo>
                <a:lnTo>
                  <a:pt x="130241" y="2086661"/>
                </a:lnTo>
                <a:cubicBezTo>
                  <a:pt x="129610" y="2078057"/>
                  <a:pt x="130059" y="2071020"/>
                  <a:pt x="131216" y="2071022"/>
                </a:cubicBezTo>
                <a:close/>
                <a:moveTo>
                  <a:pt x="147995" y="2046547"/>
                </a:moveTo>
                <a:cubicBezTo>
                  <a:pt x="149545" y="2048792"/>
                  <a:pt x="150833" y="2056703"/>
                  <a:pt x="150856" y="2064129"/>
                </a:cubicBezTo>
                <a:cubicBezTo>
                  <a:pt x="150892" y="2076423"/>
                  <a:pt x="151312" y="2077247"/>
                  <a:pt x="155483" y="2073343"/>
                </a:cubicBezTo>
                <a:cubicBezTo>
                  <a:pt x="158004" y="2070984"/>
                  <a:pt x="160829" y="2063725"/>
                  <a:pt x="161763" y="2057210"/>
                </a:cubicBezTo>
                <a:cubicBezTo>
                  <a:pt x="164212" y="2040116"/>
                  <a:pt x="167928" y="2050883"/>
                  <a:pt x="167937" y="2075105"/>
                </a:cubicBezTo>
                <a:cubicBezTo>
                  <a:pt x="167937" y="2090737"/>
                  <a:pt x="167380" y="2093049"/>
                  <a:pt x="164792" y="2088025"/>
                </a:cubicBezTo>
                <a:cubicBezTo>
                  <a:pt x="163059" y="2084659"/>
                  <a:pt x="160489" y="2081905"/>
                  <a:pt x="159085" y="2081905"/>
                </a:cubicBezTo>
                <a:cubicBezTo>
                  <a:pt x="154544" y="2081905"/>
                  <a:pt x="153267" y="2089478"/>
                  <a:pt x="156774" y="2095609"/>
                </a:cubicBezTo>
                <a:cubicBezTo>
                  <a:pt x="159533" y="2100432"/>
                  <a:pt x="159318" y="2102392"/>
                  <a:pt x="155665" y="2105812"/>
                </a:cubicBezTo>
                <a:cubicBezTo>
                  <a:pt x="151572" y="2109643"/>
                  <a:pt x="150854" y="2109338"/>
                  <a:pt x="148115" y="2102598"/>
                </a:cubicBezTo>
                <a:lnTo>
                  <a:pt x="148104" y="2102598"/>
                </a:lnTo>
                <a:cubicBezTo>
                  <a:pt x="144159" y="2092887"/>
                  <a:pt x="144047" y="2040847"/>
                  <a:pt x="147995" y="2046547"/>
                </a:cubicBezTo>
                <a:close/>
                <a:moveTo>
                  <a:pt x="104033" y="2027509"/>
                </a:moveTo>
                <a:cubicBezTo>
                  <a:pt x="106996" y="2027509"/>
                  <a:pt x="114560" y="2043373"/>
                  <a:pt x="112510" y="2045291"/>
                </a:cubicBezTo>
                <a:cubicBezTo>
                  <a:pt x="111751" y="2046000"/>
                  <a:pt x="108959" y="2044335"/>
                  <a:pt x="106306" y="2041590"/>
                </a:cubicBezTo>
                <a:lnTo>
                  <a:pt x="106307" y="2041590"/>
                </a:lnTo>
                <a:cubicBezTo>
                  <a:pt x="101179" y="2036288"/>
                  <a:pt x="99762" y="2027509"/>
                  <a:pt x="104033" y="2027509"/>
                </a:cubicBezTo>
                <a:close/>
                <a:moveTo>
                  <a:pt x="943112" y="2013995"/>
                </a:moveTo>
                <a:cubicBezTo>
                  <a:pt x="946936" y="2010416"/>
                  <a:pt x="945743" y="2084095"/>
                  <a:pt x="941824" y="2093464"/>
                </a:cubicBezTo>
                <a:cubicBezTo>
                  <a:pt x="937817" y="2103049"/>
                  <a:pt x="935647" y="2102970"/>
                  <a:pt x="935647" y="2093234"/>
                </a:cubicBezTo>
                <a:lnTo>
                  <a:pt x="935646" y="2093238"/>
                </a:lnTo>
                <a:cubicBezTo>
                  <a:pt x="935646" y="2088999"/>
                  <a:pt x="936591" y="2084647"/>
                  <a:pt x="937744" y="2083568"/>
                </a:cubicBezTo>
                <a:cubicBezTo>
                  <a:pt x="938897" y="2082487"/>
                  <a:pt x="939970" y="2066962"/>
                  <a:pt x="940123" y="2049068"/>
                </a:cubicBezTo>
                <a:cubicBezTo>
                  <a:pt x="940269" y="2031173"/>
                  <a:pt x="941620" y="2015390"/>
                  <a:pt x="943112" y="2013995"/>
                </a:cubicBezTo>
                <a:close/>
                <a:moveTo>
                  <a:pt x="986359" y="1999398"/>
                </a:moveTo>
                <a:cubicBezTo>
                  <a:pt x="986572" y="1997807"/>
                  <a:pt x="986864" y="1998230"/>
                  <a:pt x="987178" y="2001051"/>
                </a:cubicBezTo>
                <a:cubicBezTo>
                  <a:pt x="987809" y="2006694"/>
                  <a:pt x="987794" y="2015261"/>
                  <a:pt x="987145" y="2020090"/>
                </a:cubicBezTo>
                <a:cubicBezTo>
                  <a:pt x="986503" y="2024918"/>
                  <a:pt x="985988" y="2020297"/>
                  <a:pt x="985999" y="2009830"/>
                </a:cubicBezTo>
                <a:lnTo>
                  <a:pt x="986010" y="2009830"/>
                </a:lnTo>
                <a:cubicBezTo>
                  <a:pt x="986010" y="2004594"/>
                  <a:pt x="986145" y="2000989"/>
                  <a:pt x="986359" y="1999398"/>
                </a:cubicBezTo>
                <a:close/>
                <a:moveTo>
                  <a:pt x="229366" y="1998950"/>
                </a:moveTo>
                <a:cubicBezTo>
                  <a:pt x="232753" y="1996992"/>
                  <a:pt x="232753" y="2006730"/>
                  <a:pt x="229366" y="2016629"/>
                </a:cubicBezTo>
                <a:cubicBezTo>
                  <a:pt x="227377" y="2022437"/>
                  <a:pt x="226998" y="2021765"/>
                  <a:pt x="226750" y="2012030"/>
                </a:cubicBezTo>
                <a:cubicBezTo>
                  <a:pt x="226604" y="2005761"/>
                  <a:pt x="227768" y="1999875"/>
                  <a:pt x="229366" y="1998950"/>
                </a:cubicBezTo>
                <a:close/>
                <a:moveTo>
                  <a:pt x="111210" y="1998254"/>
                </a:moveTo>
                <a:cubicBezTo>
                  <a:pt x="111860" y="1998450"/>
                  <a:pt x="112802" y="2002089"/>
                  <a:pt x="113966" y="2009150"/>
                </a:cubicBezTo>
                <a:cubicBezTo>
                  <a:pt x="114896" y="2014800"/>
                  <a:pt x="114433" y="2019349"/>
                  <a:pt x="112922" y="2019349"/>
                </a:cubicBezTo>
                <a:cubicBezTo>
                  <a:pt x="111426" y="2019349"/>
                  <a:pt x="110200" y="2014250"/>
                  <a:pt x="110200" y="2008017"/>
                </a:cubicBezTo>
                <a:lnTo>
                  <a:pt x="110200" y="2008016"/>
                </a:lnTo>
                <a:cubicBezTo>
                  <a:pt x="110200" y="2001305"/>
                  <a:pt x="110559" y="1998058"/>
                  <a:pt x="111210" y="1998254"/>
                </a:cubicBezTo>
                <a:close/>
                <a:moveTo>
                  <a:pt x="160036" y="1997898"/>
                </a:moveTo>
                <a:cubicBezTo>
                  <a:pt x="160417" y="1997702"/>
                  <a:pt x="161546" y="1998963"/>
                  <a:pt x="163754" y="2001511"/>
                </a:cubicBezTo>
                <a:cubicBezTo>
                  <a:pt x="168846" y="2007385"/>
                  <a:pt x="169940" y="2023537"/>
                  <a:pt x="165422" y="2026149"/>
                </a:cubicBezTo>
                <a:cubicBezTo>
                  <a:pt x="163711" y="2027140"/>
                  <a:pt x="162499" y="2024131"/>
                  <a:pt x="162477" y="2018830"/>
                </a:cubicBezTo>
                <a:lnTo>
                  <a:pt x="162477" y="2018829"/>
                </a:lnTo>
                <a:cubicBezTo>
                  <a:pt x="162444" y="2013880"/>
                  <a:pt x="161703" y="2006770"/>
                  <a:pt x="160810" y="2003030"/>
                </a:cubicBezTo>
                <a:cubicBezTo>
                  <a:pt x="160024" y="1999749"/>
                  <a:pt x="159656" y="1998095"/>
                  <a:pt x="160036" y="1997898"/>
                </a:cubicBezTo>
                <a:close/>
                <a:moveTo>
                  <a:pt x="122178" y="1993421"/>
                </a:moveTo>
                <a:cubicBezTo>
                  <a:pt x="122521" y="1992512"/>
                  <a:pt x="124270" y="1993184"/>
                  <a:pt x="127639" y="1994871"/>
                </a:cubicBezTo>
                <a:cubicBezTo>
                  <a:pt x="133601" y="1997856"/>
                  <a:pt x="135393" y="2004306"/>
                  <a:pt x="130971" y="2006864"/>
                </a:cubicBezTo>
                <a:cubicBezTo>
                  <a:pt x="129606" y="2007654"/>
                  <a:pt x="126990" y="2005220"/>
                  <a:pt x="125158" y="2001457"/>
                </a:cubicBezTo>
                <a:cubicBezTo>
                  <a:pt x="122900" y="1996820"/>
                  <a:pt x="121836" y="1994330"/>
                  <a:pt x="122178" y="1993421"/>
                </a:cubicBezTo>
                <a:close/>
                <a:moveTo>
                  <a:pt x="881252" y="1985026"/>
                </a:moveTo>
                <a:cubicBezTo>
                  <a:pt x="882395" y="1983959"/>
                  <a:pt x="883325" y="1987879"/>
                  <a:pt x="883325" y="1993738"/>
                </a:cubicBezTo>
                <a:cubicBezTo>
                  <a:pt x="883325" y="1999597"/>
                  <a:pt x="885289" y="2013984"/>
                  <a:pt x="887684" y="2025709"/>
                </a:cubicBezTo>
                <a:cubicBezTo>
                  <a:pt x="893357" y="2053448"/>
                  <a:pt x="893189" y="2058169"/>
                  <a:pt x="886385" y="2062145"/>
                </a:cubicBezTo>
                <a:cubicBezTo>
                  <a:pt x="881540" y="2064977"/>
                  <a:pt x="879901" y="2064469"/>
                  <a:pt x="874972" y="2058606"/>
                </a:cubicBezTo>
                <a:lnTo>
                  <a:pt x="874977" y="2058605"/>
                </a:lnTo>
                <a:cubicBezTo>
                  <a:pt x="869633" y="2052248"/>
                  <a:pt x="869005" y="2052107"/>
                  <a:pt x="866190" y="2056634"/>
                </a:cubicBezTo>
                <a:cubicBezTo>
                  <a:pt x="863625" y="2060759"/>
                  <a:pt x="863147" y="2060181"/>
                  <a:pt x="863071" y="2052862"/>
                </a:cubicBezTo>
                <a:cubicBezTo>
                  <a:pt x="862998" y="2044573"/>
                  <a:pt x="867834" y="2037329"/>
                  <a:pt x="874951" y="2035109"/>
                </a:cubicBezTo>
                <a:cubicBezTo>
                  <a:pt x="877093" y="2034441"/>
                  <a:pt x="878461" y="2025554"/>
                  <a:pt x="878742" y="2010515"/>
                </a:cubicBezTo>
                <a:cubicBezTo>
                  <a:pt x="878997" y="1997564"/>
                  <a:pt x="880114" y="1986094"/>
                  <a:pt x="881252" y="1985026"/>
                </a:cubicBezTo>
                <a:close/>
                <a:moveTo>
                  <a:pt x="892103" y="1973709"/>
                </a:moveTo>
                <a:cubicBezTo>
                  <a:pt x="901805" y="1973968"/>
                  <a:pt x="902530" y="1975478"/>
                  <a:pt x="904539" y="1999630"/>
                </a:cubicBezTo>
                <a:cubicBezTo>
                  <a:pt x="906203" y="2019637"/>
                  <a:pt x="902010" y="2017505"/>
                  <a:pt x="899190" y="1996910"/>
                </a:cubicBezTo>
                <a:lnTo>
                  <a:pt x="899192" y="1996910"/>
                </a:lnTo>
                <a:cubicBezTo>
                  <a:pt x="897017" y="1981035"/>
                  <a:pt x="896732" y="1980541"/>
                  <a:pt x="894882" y="1989431"/>
                </a:cubicBezTo>
                <a:lnTo>
                  <a:pt x="892901" y="1998950"/>
                </a:lnTo>
                <a:lnTo>
                  <a:pt x="890657" y="1990111"/>
                </a:lnTo>
                <a:cubicBezTo>
                  <a:pt x="889423" y="1985249"/>
                  <a:pt x="887271" y="1981271"/>
                  <a:pt x="885871" y="1981271"/>
                </a:cubicBezTo>
                <a:cubicBezTo>
                  <a:pt x="884473" y="1981271"/>
                  <a:pt x="883327" y="1979516"/>
                  <a:pt x="883327" y="1977374"/>
                </a:cubicBezTo>
                <a:cubicBezTo>
                  <a:pt x="883327" y="1974799"/>
                  <a:pt x="886305" y="1973555"/>
                  <a:pt x="892103" y="1973709"/>
                </a:cubicBezTo>
                <a:close/>
                <a:moveTo>
                  <a:pt x="929834" y="1966605"/>
                </a:moveTo>
                <a:lnTo>
                  <a:pt x="929834" y="1979865"/>
                </a:lnTo>
                <a:cubicBezTo>
                  <a:pt x="929834" y="1987158"/>
                  <a:pt x="931356" y="1997062"/>
                  <a:pt x="933217" y="2001874"/>
                </a:cubicBezTo>
                <a:cubicBezTo>
                  <a:pt x="935997" y="2009072"/>
                  <a:pt x="935742" y="2012314"/>
                  <a:pt x="931765" y="2020157"/>
                </a:cubicBezTo>
                <a:cubicBezTo>
                  <a:pt x="928356" y="2026877"/>
                  <a:pt x="926930" y="2036995"/>
                  <a:pt x="926930" y="2054438"/>
                </a:cubicBezTo>
                <a:cubicBezTo>
                  <a:pt x="926930" y="2081843"/>
                  <a:pt x="923471" y="2086169"/>
                  <a:pt x="917324" y="2066447"/>
                </a:cubicBezTo>
                <a:lnTo>
                  <a:pt x="917320" y="2066447"/>
                </a:lnTo>
                <a:cubicBezTo>
                  <a:pt x="913857" y="2055340"/>
                  <a:pt x="913118" y="2054541"/>
                  <a:pt x="911534" y="2060208"/>
                </a:cubicBezTo>
                <a:cubicBezTo>
                  <a:pt x="907976" y="2072935"/>
                  <a:pt x="906775" y="2063617"/>
                  <a:pt x="909750" y="2046388"/>
                </a:cubicBezTo>
                <a:cubicBezTo>
                  <a:pt x="911414" y="2036752"/>
                  <a:pt x="911925" y="2019077"/>
                  <a:pt x="910889" y="2007110"/>
                </a:cubicBezTo>
                <a:lnTo>
                  <a:pt x="909002" y="1985351"/>
                </a:lnTo>
                <a:lnTo>
                  <a:pt x="919418" y="1975978"/>
                </a:lnTo>
                <a:close/>
                <a:moveTo>
                  <a:pt x="146529" y="1960873"/>
                </a:moveTo>
                <a:lnTo>
                  <a:pt x="150485" y="1984822"/>
                </a:lnTo>
                <a:cubicBezTo>
                  <a:pt x="154547" y="2009410"/>
                  <a:pt x="153445" y="2017838"/>
                  <a:pt x="147942" y="2004292"/>
                </a:cubicBezTo>
                <a:lnTo>
                  <a:pt x="147945" y="2004292"/>
                </a:lnTo>
                <a:cubicBezTo>
                  <a:pt x="146233" y="2000083"/>
                  <a:pt x="145218" y="1988592"/>
                  <a:pt x="145682" y="1978756"/>
                </a:cubicBezTo>
                <a:close/>
                <a:moveTo>
                  <a:pt x="190660" y="1948123"/>
                </a:moveTo>
                <a:cubicBezTo>
                  <a:pt x="191499" y="1950086"/>
                  <a:pt x="191397" y="1952433"/>
                  <a:pt x="190441" y="1953337"/>
                </a:cubicBezTo>
                <a:cubicBezTo>
                  <a:pt x="189474" y="1954240"/>
                  <a:pt x="188788" y="1952633"/>
                  <a:pt x="188915" y="1949767"/>
                </a:cubicBezTo>
                <a:lnTo>
                  <a:pt x="188904" y="1949768"/>
                </a:lnTo>
                <a:cubicBezTo>
                  <a:pt x="189051" y="1946599"/>
                  <a:pt x="189733" y="1945955"/>
                  <a:pt x="190660" y="1948123"/>
                </a:cubicBezTo>
                <a:close/>
                <a:moveTo>
                  <a:pt x="52661" y="1944554"/>
                </a:moveTo>
                <a:lnTo>
                  <a:pt x="56659" y="1972061"/>
                </a:lnTo>
                <a:cubicBezTo>
                  <a:pt x="58860" y="1987190"/>
                  <a:pt x="65264" y="2016239"/>
                  <a:pt x="70893" y="2036614"/>
                </a:cubicBezTo>
                <a:cubicBezTo>
                  <a:pt x="81629" y="2075473"/>
                  <a:pt x="82728" y="2081905"/>
                  <a:pt x="78626" y="2081905"/>
                </a:cubicBezTo>
                <a:cubicBezTo>
                  <a:pt x="77250" y="2081905"/>
                  <a:pt x="70711" y="2066542"/>
                  <a:pt x="64094" y="2047765"/>
                </a:cubicBezTo>
                <a:lnTo>
                  <a:pt x="64101" y="2047765"/>
                </a:lnTo>
                <a:cubicBezTo>
                  <a:pt x="52422" y="2014624"/>
                  <a:pt x="52079" y="2012617"/>
                  <a:pt x="52369" y="1979090"/>
                </a:cubicBezTo>
                <a:close/>
                <a:moveTo>
                  <a:pt x="132560" y="1941207"/>
                </a:moveTo>
                <a:cubicBezTo>
                  <a:pt x="133298" y="1943853"/>
                  <a:pt x="133250" y="1947524"/>
                  <a:pt x="132451" y="1949366"/>
                </a:cubicBezTo>
                <a:cubicBezTo>
                  <a:pt x="131656" y="1951206"/>
                  <a:pt x="131054" y="1949043"/>
                  <a:pt x="131112" y="1944555"/>
                </a:cubicBezTo>
                <a:cubicBezTo>
                  <a:pt x="131148" y="1940067"/>
                  <a:pt x="131823" y="1938560"/>
                  <a:pt x="132560" y="1941207"/>
                </a:cubicBezTo>
                <a:close/>
                <a:moveTo>
                  <a:pt x="149921" y="1890159"/>
                </a:moveTo>
                <a:cubicBezTo>
                  <a:pt x="150259" y="1891099"/>
                  <a:pt x="149884" y="1894053"/>
                  <a:pt x="149032" y="1899678"/>
                </a:cubicBezTo>
                <a:cubicBezTo>
                  <a:pt x="146926" y="1913566"/>
                  <a:pt x="146770" y="1913950"/>
                  <a:pt x="144111" y="1911464"/>
                </a:cubicBezTo>
                <a:lnTo>
                  <a:pt x="144109" y="1911464"/>
                </a:lnTo>
                <a:cubicBezTo>
                  <a:pt x="140715" y="1908289"/>
                  <a:pt x="142022" y="1898180"/>
                  <a:pt x="146529" y="1892718"/>
                </a:cubicBezTo>
                <a:cubicBezTo>
                  <a:pt x="148531" y="1890292"/>
                  <a:pt x="149582" y="1889219"/>
                  <a:pt x="149921" y="1890159"/>
                </a:cubicBezTo>
                <a:close/>
                <a:moveTo>
                  <a:pt x="945161" y="1880867"/>
                </a:moveTo>
                <a:cubicBezTo>
                  <a:pt x="947314" y="1883933"/>
                  <a:pt x="943508" y="1921438"/>
                  <a:pt x="941044" y="1921438"/>
                </a:cubicBezTo>
                <a:cubicBezTo>
                  <a:pt x="939267" y="1921438"/>
                  <a:pt x="938954" y="1914042"/>
                  <a:pt x="940209" y="1901719"/>
                </a:cubicBezTo>
                <a:lnTo>
                  <a:pt x="940208" y="1901719"/>
                </a:lnTo>
                <a:cubicBezTo>
                  <a:pt x="942095" y="1883182"/>
                  <a:pt x="943280" y="1878189"/>
                  <a:pt x="945161" y="1880867"/>
                </a:cubicBezTo>
                <a:close/>
                <a:moveTo>
                  <a:pt x="934013" y="1876189"/>
                </a:moveTo>
                <a:cubicBezTo>
                  <a:pt x="934225" y="1874587"/>
                  <a:pt x="934518" y="1874808"/>
                  <a:pt x="934841" y="1877239"/>
                </a:cubicBezTo>
                <a:cubicBezTo>
                  <a:pt x="935487" y="1882101"/>
                  <a:pt x="935487" y="1890056"/>
                  <a:pt x="934841" y="1894918"/>
                </a:cubicBezTo>
                <a:cubicBezTo>
                  <a:pt x="934195" y="1899780"/>
                  <a:pt x="933669" y="1895802"/>
                  <a:pt x="933669" y="1886079"/>
                </a:cubicBezTo>
                <a:cubicBezTo>
                  <a:pt x="933669" y="1881217"/>
                  <a:pt x="933801" y="1877792"/>
                  <a:pt x="934013" y="1876189"/>
                </a:cubicBezTo>
                <a:close/>
                <a:moveTo>
                  <a:pt x="986424" y="1866185"/>
                </a:moveTo>
                <a:cubicBezTo>
                  <a:pt x="986621" y="1863844"/>
                  <a:pt x="986893" y="1864167"/>
                  <a:pt x="987192" y="1867720"/>
                </a:cubicBezTo>
                <a:cubicBezTo>
                  <a:pt x="987790" y="1874825"/>
                  <a:pt x="987790" y="1886453"/>
                  <a:pt x="987192" y="1893558"/>
                </a:cubicBezTo>
                <a:cubicBezTo>
                  <a:pt x="986593" y="1900664"/>
                  <a:pt x="986105" y="1894851"/>
                  <a:pt x="986105" y="1880639"/>
                </a:cubicBezTo>
                <a:cubicBezTo>
                  <a:pt x="986105" y="1873533"/>
                  <a:pt x="986227" y="1868527"/>
                  <a:pt x="986424" y="1866185"/>
                </a:cubicBezTo>
                <a:close/>
                <a:moveTo>
                  <a:pt x="845841" y="1838137"/>
                </a:moveTo>
                <a:lnTo>
                  <a:pt x="845842" y="1838141"/>
                </a:lnTo>
                <a:lnTo>
                  <a:pt x="845838" y="1838141"/>
                </a:lnTo>
                <a:close/>
                <a:moveTo>
                  <a:pt x="212802" y="1837291"/>
                </a:moveTo>
                <a:cubicBezTo>
                  <a:pt x="214984" y="1834840"/>
                  <a:pt x="217857" y="1834241"/>
                  <a:pt x="219332" y="1837839"/>
                </a:cubicBezTo>
                <a:cubicBezTo>
                  <a:pt x="221766" y="1843779"/>
                  <a:pt x="219960" y="1851390"/>
                  <a:pt x="215807" y="1852685"/>
                </a:cubicBezTo>
                <a:cubicBezTo>
                  <a:pt x="213942" y="1853264"/>
                  <a:pt x="211521" y="1851087"/>
                  <a:pt x="210422" y="1847847"/>
                </a:cubicBezTo>
                <a:cubicBezTo>
                  <a:pt x="209130" y="1844042"/>
                  <a:pt x="210620" y="1839741"/>
                  <a:pt x="212802" y="1837291"/>
                </a:cubicBezTo>
                <a:close/>
                <a:moveTo>
                  <a:pt x="909064" y="1808808"/>
                </a:moveTo>
                <a:cubicBezTo>
                  <a:pt x="911320" y="1807505"/>
                  <a:pt x="912527" y="1810226"/>
                  <a:pt x="912810" y="1817243"/>
                </a:cubicBezTo>
                <a:cubicBezTo>
                  <a:pt x="913028" y="1822941"/>
                  <a:pt x="913722" y="1839843"/>
                  <a:pt x="914324" y="1854802"/>
                </a:cubicBezTo>
                <a:cubicBezTo>
                  <a:pt x="916189" y="1901056"/>
                  <a:pt x="915959" y="1909942"/>
                  <a:pt x="912759" y="1915094"/>
                </a:cubicBezTo>
                <a:cubicBezTo>
                  <a:pt x="910190" y="1919231"/>
                  <a:pt x="909639" y="1918230"/>
                  <a:pt x="909533" y="1909198"/>
                </a:cubicBezTo>
                <a:lnTo>
                  <a:pt x="909535" y="1909198"/>
                </a:lnTo>
                <a:cubicBezTo>
                  <a:pt x="909462" y="1903215"/>
                  <a:pt x="908583" y="1878612"/>
                  <a:pt x="907572" y="1854526"/>
                </a:cubicBezTo>
                <a:cubicBezTo>
                  <a:pt x="906251" y="1822925"/>
                  <a:pt x="906663" y="1810196"/>
                  <a:pt x="909064" y="1808808"/>
                </a:cubicBezTo>
                <a:close/>
                <a:moveTo>
                  <a:pt x="885324" y="1804483"/>
                </a:moveTo>
                <a:cubicBezTo>
                  <a:pt x="888787" y="1804483"/>
                  <a:pt x="889475" y="1807551"/>
                  <a:pt x="888685" y="1819446"/>
                </a:cubicBezTo>
                <a:cubicBezTo>
                  <a:pt x="887715" y="1834043"/>
                  <a:pt x="889663" y="1838698"/>
                  <a:pt x="893171" y="1830149"/>
                </a:cubicBezTo>
                <a:cubicBezTo>
                  <a:pt x="894131" y="1827810"/>
                  <a:pt x="896032" y="1826542"/>
                  <a:pt x="897396" y="1827331"/>
                </a:cubicBezTo>
                <a:cubicBezTo>
                  <a:pt x="898761" y="1828121"/>
                  <a:pt x="897429" y="1839368"/>
                  <a:pt x="894418" y="1852326"/>
                </a:cubicBezTo>
                <a:cubicBezTo>
                  <a:pt x="889426" y="1873867"/>
                  <a:pt x="889349" y="1876445"/>
                  <a:pt x="893517" y="1882397"/>
                </a:cubicBezTo>
                <a:cubicBezTo>
                  <a:pt x="897705" y="1888379"/>
                  <a:pt x="897594" y="1890418"/>
                  <a:pt x="892156" y="1907505"/>
                </a:cubicBezTo>
                <a:cubicBezTo>
                  <a:pt x="888736" y="1918254"/>
                  <a:pt x="886218" y="1934011"/>
                  <a:pt x="886193" y="1944847"/>
                </a:cubicBezTo>
                <a:cubicBezTo>
                  <a:pt x="886120" y="1971830"/>
                  <a:pt x="880669" y="1977531"/>
                  <a:pt x="879963" y="1951353"/>
                </a:cubicBezTo>
                <a:lnTo>
                  <a:pt x="879961" y="1951353"/>
                </a:lnTo>
                <a:cubicBezTo>
                  <a:pt x="879059" y="1917891"/>
                  <a:pt x="878713" y="1915184"/>
                  <a:pt x="873653" y="1901622"/>
                </a:cubicBezTo>
                <a:cubicBezTo>
                  <a:pt x="867336" y="1884694"/>
                  <a:pt x="867493" y="1883245"/>
                  <a:pt x="876506" y="1875236"/>
                </a:cubicBezTo>
                <a:cubicBezTo>
                  <a:pt x="884080" y="1868509"/>
                  <a:pt x="884111" y="1868309"/>
                  <a:pt x="882543" y="1836478"/>
                </a:cubicBezTo>
                <a:cubicBezTo>
                  <a:pt x="881200" y="1809211"/>
                  <a:pt x="881613" y="1804483"/>
                  <a:pt x="885324" y="1804483"/>
                </a:cubicBezTo>
                <a:close/>
                <a:moveTo>
                  <a:pt x="188353" y="1800590"/>
                </a:moveTo>
                <a:cubicBezTo>
                  <a:pt x="190655" y="1799258"/>
                  <a:pt x="191706" y="1810631"/>
                  <a:pt x="192022" y="1840362"/>
                </a:cubicBezTo>
                <a:cubicBezTo>
                  <a:pt x="192570" y="1891786"/>
                  <a:pt x="192205" y="1888500"/>
                  <a:pt x="197418" y="1891683"/>
                </a:cubicBezTo>
                <a:cubicBezTo>
                  <a:pt x="201180" y="1893987"/>
                  <a:pt x="201081" y="1894709"/>
                  <a:pt x="196666" y="1897144"/>
                </a:cubicBezTo>
                <a:cubicBezTo>
                  <a:pt x="193867" y="1898686"/>
                  <a:pt x="191600" y="1902642"/>
                  <a:pt x="191624" y="1905934"/>
                </a:cubicBezTo>
                <a:cubicBezTo>
                  <a:pt x="191657" y="1910795"/>
                  <a:pt x="192197" y="1911152"/>
                  <a:pt x="194485" y="1907839"/>
                </a:cubicBezTo>
                <a:cubicBezTo>
                  <a:pt x="196474" y="1904959"/>
                  <a:pt x="197317" y="1908661"/>
                  <a:pt x="197346" y="1920425"/>
                </a:cubicBezTo>
                <a:cubicBezTo>
                  <a:pt x="197379" y="1931903"/>
                  <a:pt x="196043" y="1938137"/>
                  <a:pt x="193065" y="1940450"/>
                </a:cubicBezTo>
                <a:cubicBezTo>
                  <a:pt x="189602" y="1943139"/>
                  <a:pt x="188496" y="1943070"/>
                  <a:pt x="187519" y="1940104"/>
                </a:cubicBezTo>
                <a:lnTo>
                  <a:pt x="187523" y="1940102"/>
                </a:lnTo>
                <a:cubicBezTo>
                  <a:pt x="186104" y="1935796"/>
                  <a:pt x="179757" y="1834268"/>
                  <a:pt x="180150" y="1822164"/>
                </a:cubicBezTo>
                <a:cubicBezTo>
                  <a:pt x="180296" y="1817676"/>
                  <a:pt x="181077" y="1815534"/>
                  <a:pt x="181879" y="1817404"/>
                </a:cubicBezTo>
                <a:cubicBezTo>
                  <a:pt x="184909" y="1824431"/>
                  <a:pt x="188247" y="1820449"/>
                  <a:pt x="186718" y="1811630"/>
                </a:cubicBezTo>
                <a:cubicBezTo>
                  <a:pt x="185787" y="1806259"/>
                  <a:pt x="186463" y="1801683"/>
                  <a:pt x="188353" y="1800590"/>
                </a:cubicBezTo>
                <a:close/>
                <a:moveTo>
                  <a:pt x="131129" y="1794964"/>
                </a:moveTo>
                <a:lnTo>
                  <a:pt x="133790" y="1805574"/>
                </a:lnTo>
                <a:cubicBezTo>
                  <a:pt x="136468" y="1816259"/>
                  <a:pt x="136059" y="1819615"/>
                  <a:pt x="132483" y="1816269"/>
                </a:cubicBezTo>
                <a:cubicBezTo>
                  <a:pt x="131418" y="1815272"/>
                  <a:pt x="130677" y="1810070"/>
                  <a:pt x="130838" y="1804710"/>
                </a:cubicBezTo>
                <a:close/>
                <a:moveTo>
                  <a:pt x="936627" y="1794309"/>
                </a:moveTo>
                <a:cubicBezTo>
                  <a:pt x="938143" y="1793186"/>
                  <a:pt x="939953" y="1805786"/>
                  <a:pt x="939769" y="1821379"/>
                </a:cubicBezTo>
                <a:cubicBezTo>
                  <a:pt x="939513" y="1844215"/>
                  <a:pt x="936514" y="1858880"/>
                  <a:pt x="932143" y="1858880"/>
                </a:cubicBezTo>
                <a:cubicBezTo>
                  <a:pt x="930165" y="1858880"/>
                  <a:pt x="929935" y="1855796"/>
                  <a:pt x="931483" y="1850041"/>
                </a:cubicBezTo>
                <a:lnTo>
                  <a:pt x="931485" y="1850041"/>
                </a:lnTo>
                <a:cubicBezTo>
                  <a:pt x="932791" y="1845179"/>
                  <a:pt x="934014" y="1833858"/>
                  <a:pt x="934200" y="1824882"/>
                </a:cubicBezTo>
                <a:cubicBezTo>
                  <a:pt x="934382" y="1815907"/>
                  <a:pt x="934878" y="1804891"/>
                  <a:pt x="935295" y="1800404"/>
                </a:cubicBezTo>
                <a:cubicBezTo>
                  <a:pt x="935650" y="1796583"/>
                  <a:pt x="936122" y="1794684"/>
                  <a:pt x="936627" y="1794309"/>
                </a:cubicBezTo>
                <a:close/>
                <a:moveTo>
                  <a:pt x="911264" y="1789784"/>
                </a:moveTo>
                <a:cubicBezTo>
                  <a:pt x="914690" y="1788553"/>
                  <a:pt x="915471" y="1789264"/>
                  <a:pt x="914169" y="1792436"/>
                </a:cubicBezTo>
                <a:cubicBezTo>
                  <a:pt x="913190" y="1794819"/>
                  <a:pt x="912391" y="1798505"/>
                  <a:pt x="912391" y="1800626"/>
                </a:cubicBezTo>
                <a:cubicBezTo>
                  <a:pt x="912391" y="1802748"/>
                  <a:pt x="911085" y="1804483"/>
                  <a:pt x="909483" y="1804483"/>
                </a:cubicBezTo>
                <a:cubicBezTo>
                  <a:pt x="907885" y="1804483"/>
                  <a:pt x="906578" y="1801554"/>
                  <a:pt x="906578" y="1797975"/>
                </a:cubicBezTo>
                <a:lnTo>
                  <a:pt x="906581" y="1797975"/>
                </a:lnTo>
                <a:cubicBezTo>
                  <a:pt x="906581" y="1794395"/>
                  <a:pt x="908686" y="1790709"/>
                  <a:pt x="911264" y="1789784"/>
                </a:cubicBezTo>
                <a:close/>
                <a:moveTo>
                  <a:pt x="859322" y="1775925"/>
                </a:moveTo>
                <a:lnTo>
                  <a:pt x="859698" y="1794380"/>
                </a:lnTo>
                <a:cubicBezTo>
                  <a:pt x="859953" y="1807347"/>
                  <a:pt x="858665" y="1814847"/>
                  <a:pt x="855333" y="1819606"/>
                </a:cubicBezTo>
                <a:cubicBezTo>
                  <a:pt x="852723" y="1823331"/>
                  <a:pt x="849589" y="1830325"/>
                  <a:pt x="848363" y="1835149"/>
                </a:cubicBezTo>
                <a:lnTo>
                  <a:pt x="845841" y="1838137"/>
                </a:lnTo>
                <a:lnTo>
                  <a:pt x="843682" y="1823655"/>
                </a:lnTo>
                <a:cubicBezTo>
                  <a:pt x="842080" y="1816161"/>
                  <a:pt x="842580" y="1815072"/>
                  <a:pt x="847280" y="1815836"/>
                </a:cubicBezTo>
                <a:cubicBezTo>
                  <a:pt x="851994" y="1816602"/>
                  <a:pt x="853187" y="1813940"/>
                  <a:pt x="856030" y="1796324"/>
                </a:cubicBezTo>
                <a:close/>
                <a:moveTo>
                  <a:pt x="125097" y="1771098"/>
                </a:moveTo>
                <a:cubicBezTo>
                  <a:pt x="128889" y="1774647"/>
                  <a:pt x="125881" y="1794588"/>
                  <a:pt x="121900" y="1792286"/>
                </a:cubicBezTo>
                <a:cubicBezTo>
                  <a:pt x="120503" y="1791478"/>
                  <a:pt x="118759" y="1792974"/>
                  <a:pt x="118025" y="1795610"/>
                </a:cubicBezTo>
                <a:cubicBezTo>
                  <a:pt x="117174" y="1798666"/>
                  <a:pt x="116565" y="1797751"/>
                  <a:pt x="116350" y="1793085"/>
                </a:cubicBezTo>
                <a:cubicBezTo>
                  <a:pt x="116168" y="1789059"/>
                  <a:pt x="117320" y="1785009"/>
                  <a:pt x="118919" y="1784084"/>
                </a:cubicBezTo>
                <a:cubicBezTo>
                  <a:pt x="120517" y="1783161"/>
                  <a:pt x="121827" y="1779171"/>
                  <a:pt x="121827" y="1775221"/>
                </a:cubicBezTo>
                <a:cubicBezTo>
                  <a:pt x="121827" y="1769899"/>
                  <a:pt x="122674" y="1768831"/>
                  <a:pt x="125097" y="1771098"/>
                </a:cubicBezTo>
                <a:close/>
                <a:moveTo>
                  <a:pt x="144315" y="1735075"/>
                </a:moveTo>
                <a:cubicBezTo>
                  <a:pt x="144932" y="1735657"/>
                  <a:pt x="145506" y="1737844"/>
                  <a:pt x="146349" y="1741927"/>
                </a:cubicBezTo>
                <a:cubicBezTo>
                  <a:pt x="147429" y="1747163"/>
                  <a:pt x="147907" y="1760626"/>
                  <a:pt x="147407" y="1771845"/>
                </a:cubicBezTo>
                <a:cubicBezTo>
                  <a:pt x="146568" y="1790733"/>
                  <a:pt x="146232" y="1791677"/>
                  <a:pt x="142883" y="1784588"/>
                </a:cubicBezTo>
                <a:cubicBezTo>
                  <a:pt x="138882" y="1776122"/>
                  <a:pt x="138338" y="1746371"/>
                  <a:pt x="142030" y="1737847"/>
                </a:cubicBezTo>
                <a:cubicBezTo>
                  <a:pt x="143041" y="1735514"/>
                  <a:pt x="143699" y="1734492"/>
                  <a:pt x="144315" y="1735075"/>
                </a:cubicBezTo>
                <a:close/>
                <a:moveTo>
                  <a:pt x="176323" y="1731089"/>
                </a:moveTo>
                <a:cubicBezTo>
                  <a:pt x="181518" y="1731066"/>
                  <a:pt x="185769" y="1732272"/>
                  <a:pt x="185769" y="1733768"/>
                </a:cubicBezTo>
                <a:cubicBezTo>
                  <a:pt x="185769" y="1737223"/>
                  <a:pt x="176949" y="1737223"/>
                  <a:pt x="171237" y="1733768"/>
                </a:cubicBezTo>
                <a:cubicBezTo>
                  <a:pt x="167927" y="1731768"/>
                  <a:pt x="169153" y="1731121"/>
                  <a:pt x="176323" y="1731089"/>
                </a:cubicBezTo>
                <a:close/>
                <a:moveTo>
                  <a:pt x="163455" y="1730218"/>
                </a:moveTo>
                <a:lnTo>
                  <a:pt x="167447" y="1744817"/>
                </a:lnTo>
                <a:cubicBezTo>
                  <a:pt x="169645" y="1752846"/>
                  <a:pt x="175317" y="1765071"/>
                  <a:pt x="180058" y="1771982"/>
                </a:cubicBezTo>
                <a:cubicBezTo>
                  <a:pt x="189883" y="1786310"/>
                  <a:pt x="190388" y="1788876"/>
                  <a:pt x="184316" y="1793593"/>
                </a:cubicBezTo>
                <a:cubicBezTo>
                  <a:pt x="181918" y="1795454"/>
                  <a:pt x="179956" y="1799960"/>
                  <a:pt x="179956" y="1803605"/>
                </a:cubicBezTo>
                <a:cubicBezTo>
                  <a:pt x="179956" y="1807331"/>
                  <a:pt x="178682" y="1809496"/>
                  <a:pt x="177051" y="1808552"/>
                </a:cubicBezTo>
                <a:cubicBezTo>
                  <a:pt x="175453" y="1807628"/>
                  <a:pt x="174143" y="1804495"/>
                  <a:pt x="174143" y="1801591"/>
                </a:cubicBezTo>
                <a:cubicBezTo>
                  <a:pt x="174143" y="1794758"/>
                  <a:pt x="169248" y="1794762"/>
                  <a:pt x="166929" y="1801591"/>
                </a:cubicBezTo>
                <a:cubicBezTo>
                  <a:pt x="165915" y="1804577"/>
                  <a:pt x="167630" y="1811450"/>
                  <a:pt x="170867" y="1817388"/>
                </a:cubicBezTo>
                <a:cubicBezTo>
                  <a:pt x="175948" y="1826707"/>
                  <a:pt x="176415" y="1831587"/>
                  <a:pt x="174983" y="1860380"/>
                </a:cubicBezTo>
                <a:cubicBezTo>
                  <a:pt x="174096" y="1878245"/>
                  <a:pt x="172987" y="1904488"/>
                  <a:pt x="172523" y="1918699"/>
                </a:cubicBezTo>
                <a:cubicBezTo>
                  <a:pt x="171611" y="1946623"/>
                  <a:pt x="167140" y="1985995"/>
                  <a:pt x="164611" y="1988361"/>
                </a:cubicBezTo>
                <a:cubicBezTo>
                  <a:pt x="163750" y="1989167"/>
                  <a:pt x="162257" y="1987498"/>
                  <a:pt x="161294" y="1984654"/>
                </a:cubicBezTo>
                <a:lnTo>
                  <a:pt x="161294" y="1984660"/>
                </a:lnTo>
                <a:cubicBezTo>
                  <a:pt x="160331" y="1981816"/>
                  <a:pt x="159006" y="1950704"/>
                  <a:pt x="158349" y="1915521"/>
                </a:cubicBezTo>
                <a:cubicBezTo>
                  <a:pt x="157404" y="1864780"/>
                  <a:pt x="156189" y="1849386"/>
                  <a:pt x="152480" y="1841075"/>
                </a:cubicBezTo>
                <a:cubicBezTo>
                  <a:pt x="147262" y="1829389"/>
                  <a:pt x="148371" y="1822777"/>
                  <a:pt x="155141" y="1825207"/>
                </a:cubicBezTo>
                <a:cubicBezTo>
                  <a:pt x="158873" y="1826547"/>
                  <a:pt x="159613" y="1823960"/>
                  <a:pt x="159624" y="1809523"/>
                </a:cubicBezTo>
                <a:cubicBezTo>
                  <a:pt x="159624" y="1800013"/>
                  <a:pt x="160496" y="1778279"/>
                  <a:pt x="161546" y="1761225"/>
                </a:cubicBezTo>
                <a:close/>
                <a:moveTo>
                  <a:pt x="880633" y="1697520"/>
                </a:moveTo>
                <a:cubicBezTo>
                  <a:pt x="882348" y="1699125"/>
                  <a:pt x="883330" y="1704572"/>
                  <a:pt x="882812" y="1709623"/>
                </a:cubicBezTo>
                <a:cubicBezTo>
                  <a:pt x="881929" y="1718271"/>
                  <a:pt x="881750" y="1718410"/>
                  <a:pt x="879732" y="1712009"/>
                </a:cubicBezTo>
                <a:lnTo>
                  <a:pt x="879735" y="1712009"/>
                </a:lnTo>
                <a:cubicBezTo>
                  <a:pt x="876440" y="1701544"/>
                  <a:pt x="876907" y="1694033"/>
                  <a:pt x="880633" y="1697520"/>
                </a:cubicBezTo>
                <a:close/>
                <a:moveTo>
                  <a:pt x="894921" y="1674217"/>
                </a:moveTo>
                <a:cubicBezTo>
                  <a:pt x="898850" y="1667406"/>
                  <a:pt x="901673" y="1732476"/>
                  <a:pt x="897909" y="1743141"/>
                </a:cubicBezTo>
                <a:cubicBezTo>
                  <a:pt x="896033" y="1748457"/>
                  <a:pt x="893520" y="1752807"/>
                  <a:pt x="892321" y="1752807"/>
                </a:cubicBezTo>
                <a:cubicBezTo>
                  <a:pt x="891124" y="1752807"/>
                  <a:pt x="890722" y="1735977"/>
                  <a:pt x="891434" y="1715409"/>
                </a:cubicBezTo>
                <a:lnTo>
                  <a:pt x="891439" y="1715409"/>
                </a:lnTo>
                <a:cubicBezTo>
                  <a:pt x="892151" y="1694840"/>
                  <a:pt x="893716" y="1676303"/>
                  <a:pt x="894921" y="1674217"/>
                </a:cubicBezTo>
                <a:close/>
                <a:moveTo>
                  <a:pt x="882611" y="1664785"/>
                </a:moveTo>
                <a:cubicBezTo>
                  <a:pt x="883316" y="1665405"/>
                  <a:pt x="884231" y="1667288"/>
                  <a:pt x="885467" y="1670532"/>
                </a:cubicBezTo>
                <a:cubicBezTo>
                  <a:pt x="888751" y="1679146"/>
                  <a:pt x="884986" y="1683859"/>
                  <a:pt x="881537" y="1675451"/>
                </a:cubicBezTo>
                <a:lnTo>
                  <a:pt x="881538" y="1675451"/>
                </a:lnTo>
                <a:cubicBezTo>
                  <a:pt x="880655" y="1673294"/>
                  <a:pt x="880418" y="1669317"/>
                  <a:pt x="881013" y="1666612"/>
                </a:cubicBezTo>
                <a:cubicBezTo>
                  <a:pt x="881410" y="1664807"/>
                  <a:pt x="881906" y="1664164"/>
                  <a:pt x="882611" y="1664785"/>
                </a:cubicBezTo>
                <a:close/>
                <a:moveTo>
                  <a:pt x="906815" y="1608656"/>
                </a:moveTo>
                <a:cubicBezTo>
                  <a:pt x="908286" y="1608656"/>
                  <a:pt x="909490" y="1617295"/>
                  <a:pt x="909490" y="1627855"/>
                </a:cubicBezTo>
                <a:cubicBezTo>
                  <a:pt x="909490" y="1638637"/>
                  <a:pt x="910643" y="1646387"/>
                  <a:pt x="912125" y="1645531"/>
                </a:cubicBezTo>
                <a:cubicBezTo>
                  <a:pt x="915646" y="1643494"/>
                  <a:pt x="917790" y="1723246"/>
                  <a:pt x="914332" y="1727663"/>
                </a:cubicBezTo>
                <a:cubicBezTo>
                  <a:pt x="912862" y="1729540"/>
                  <a:pt x="912497" y="1735966"/>
                  <a:pt x="913515" y="1741942"/>
                </a:cubicBezTo>
                <a:cubicBezTo>
                  <a:pt x="915504" y="1753584"/>
                  <a:pt x="914902" y="1754829"/>
                  <a:pt x="909968" y="1749266"/>
                </a:cubicBezTo>
                <a:lnTo>
                  <a:pt x="909965" y="1749266"/>
                </a:lnTo>
                <a:cubicBezTo>
                  <a:pt x="908126" y="1747190"/>
                  <a:pt x="906033" y="1724390"/>
                  <a:pt x="904911" y="1694189"/>
                </a:cubicBezTo>
                <a:cubicBezTo>
                  <a:pt x="903397" y="1653442"/>
                  <a:pt x="902094" y="1641979"/>
                  <a:pt x="898679" y="1639431"/>
                </a:cubicBezTo>
                <a:cubicBezTo>
                  <a:pt x="894872" y="1636589"/>
                  <a:pt x="894940" y="1634579"/>
                  <a:pt x="899252" y="1622432"/>
                </a:cubicBezTo>
                <a:cubicBezTo>
                  <a:pt x="901942" y="1614855"/>
                  <a:pt x="905345" y="1608656"/>
                  <a:pt x="906815" y="1608656"/>
                </a:cubicBezTo>
                <a:close/>
                <a:moveTo>
                  <a:pt x="198839" y="1603132"/>
                </a:moveTo>
                <a:cubicBezTo>
                  <a:pt x="200641" y="1603201"/>
                  <a:pt x="201824" y="1619910"/>
                  <a:pt x="201951" y="1647229"/>
                </a:cubicBezTo>
                <a:cubicBezTo>
                  <a:pt x="202134" y="1686304"/>
                  <a:pt x="201733" y="1690032"/>
                  <a:pt x="198492" y="1680540"/>
                </a:cubicBezTo>
                <a:lnTo>
                  <a:pt x="194828" y="1669852"/>
                </a:lnTo>
                <a:lnTo>
                  <a:pt x="196353" y="1680731"/>
                </a:lnTo>
                <a:cubicBezTo>
                  <a:pt x="197192" y="1686715"/>
                  <a:pt x="199210" y="1695680"/>
                  <a:pt x="200836" y="1700653"/>
                </a:cubicBezTo>
                <a:cubicBezTo>
                  <a:pt x="202464" y="1705627"/>
                  <a:pt x="202847" y="1712971"/>
                  <a:pt x="201690" y="1716973"/>
                </a:cubicBezTo>
                <a:cubicBezTo>
                  <a:pt x="200534" y="1720974"/>
                  <a:pt x="198672" y="1735876"/>
                  <a:pt x="197552" y="1750087"/>
                </a:cubicBezTo>
                <a:lnTo>
                  <a:pt x="195515" y="1775925"/>
                </a:lnTo>
                <a:lnTo>
                  <a:pt x="194997" y="1745327"/>
                </a:lnTo>
                <a:lnTo>
                  <a:pt x="195006" y="1745327"/>
                </a:lnTo>
                <a:cubicBezTo>
                  <a:pt x="194678" y="1726418"/>
                  <a:pt x="195597" y="1714729"/>
                  <a:pt x="197396" y="1714729"/>
                </a:cubicBezTo>
                <a:cubicBezTo>
                  <a:pt x="201980" y="1714729"/>
                  <a:pt x="200783" y="1706571"/>
                  <a:pt x="195944" y="1704833"/>
                </a:cubicBezTo>
                <a:cubicBezTo>
                  <a:pt x="192525" y="1703605"/>
                  <a:pt x="191584" y="1698096"/>
                  <a:pt x="191584" y="1679306"/>
                </a:cubicBezTo>
                <a:cubicBezTo>
                  <a:pt x="191584" y="1664336"/>
                  <a:pt x="192781" y="1654973"/>
                  <a:pt x="194774" y="1654352"/>
                </a:cubicBezTo>
                <a:cubicBezTo>
                  <a:pt x="197054" y="1653640"/>
                  <a:pt x="197102" y="1650286"/>
                  <a:pt x="194920" y="1642565"/>
                </a:cubicBezTo>
                <a:cubicBezTo>
                  <a:pt x="191544" y="1630543"/>
                  <a:pt x="194285" y="1602976"/>
                  <a:pt x="198839" y="1603132"/>
                </a:cubicBezTo>
                <a:close/>
                <a:moveTo>
                  <a:pt x="126570" y="1593697"/>
                </a:moveTo>
                <a:lnTo>
                  <a:pt x="128788" y="1602537"/>
                </a:lnTo>
                <a:cubicBezTo>
                  <a:pt x="130011" y="1607399"/>
                  <a:pt x="131996" y="1611376"/>
                  <a:pt x="133203" y="1611376"/>
                </a:cubicBezTo>
                <a:cubicBezTo>
                  <a:pt x="135111" y="1611376"/>
                  <a:pt x="132174" y="1640629"/>
                  <a:pt x="129516" y="1648094"/>
                </a:cubicBezTo>
                <a:cubicBezTo>
                  <a:pt x="128983" y="1649590"/>
                  <a:pt x="127122" y="1642858"/>
                  <a:pt x="125378" y="1633135"/>
                </a:cubicBezTo>
                <a:lnTo>
                  <a:pt x="125377" y="1633135"/>
                </a:lnTo>
                <a:cubicBezTo>
                  <a:pt x="123629" y="1623394"/>
                  <a:pt x="123188" y="1610571"/>
                  <a:pt x="124388" y="1604577"/>
                </a:cubicBezTo>
                <a:close/>
                <a:moveTo>
                  <a:pt x="972450" y="1561739"/>
                </a:moveTo>
                <a:cubicBezTo>
                  <a:pt x="973256" y="1563609"/>
                  <a:pt x="973256" y="1566668"/>
                  <a:pt x="972450" y="1568538"/>
                </a:cubicBezTo>
                <a:cubicBezTo>
                  <a:pt x="971643" y="1570409"/>
                  <a:pt x="970983" y="1568878"/>
                  <a:pt x="970983" y="1565139"/>
                </a:cubicBezTo>
                <a:cubicBezTo>
                  <a:pt x="970983" y="1561399"/>
                  <a:pt x="971643" y="1559869"/>
                  <a:pt x="972450" y="1561739"/>
                </a:cubicBezTo>
                <a:close/>
                <a:moveTo>
                  <a:pt x="179368" y="1490681"/>
                </a:moveTo>
                <a:cubicBezTo>
                  <a:pt x="181255" y="1489590"/>
                  <a:pt x="183112" y="1496483"/>
                  <a:pt x="184402" y="1509367"/>
                </a:cubicBezTo>
                <a:cubicBezTo>
                  <a:pt x="185526" y="1520594"/>
                  <a:pt x="187442" y="1529781"/>
                  <a:pt x="188659" y="1529781"/>
                </a:cubicBezTo>
                <a:cubicBezTo>
                  <a:pt x="189874" y="1529781"/>
                  <a:pt x="192526" y="1526042"/>
                  <a:pt x="194549" y="1521471"/>
                </a:cubicBezTo>
                <a:cubicBezTo>
                  <a:pt x="200116" y="1508896"/>
                  <a:pt x="202546" y="1515321"/>
                  <a:pt x="200263" y="1536581"/>
                </a:cubicBezTo>
                <a:cubicBezTo>
                  <a:pt x="199139" y="1547052"/>
                  <a:pt x="198880" y="1563916"/>
                  <a:pt x="199686" y="1574056"/>
                </a:cubicBezTo>
                <a:cubicBezTo>
                  <a:pt x="200949" y="1589922"/>
                  <a:pt x="200332" y="1593336"/>
                  <a:pt x="195275" y="1598535"/>
                </a:cubicBezTo>
                <a:cubicBezTo>
                  <a:pt x="185048" y="1609046"/>
                  <a:pt x="182746" y="1616125"/>
                  <a:pt x="183392" y="1635078"/>
                </a:cubicBezTo>
                <a:cubicBezTo>
                  <a:pt x="183805" y="1647182"/>
                  <a:pt x="182444" y="1656810"/>
                  <a:pt x="179437" y="1663053"/>
                </a:cubicBezTo>
                <a:lnTo>
                  <a:pt x="174853" y="1672572"/>
                </a:lnTo>
                <a:lnTo>
                  <a:pt x="171404" y="1664448"/>
                </a:lnTo>
                <a:cubicBezTo>
                  <a:pt x="163546" y="1645965"/>
                  <a:pt x="164226" y="1568867"/>
                  <a:pt x="172225" y="1571325"/>
                </a:cubicBezTo>
                <a:cubicBezTo>
                  <a:pt x="174079" y="1571895"/>
                  <a:pt x="176380" y="1577774"/>
                  <a:pt x="177339" y="1584389"/>
                </a:cubicBezTo>
                <a:lnTo>
                  <a:pt x="179083" y="1596417"/>
                </a:lnTo>
                <a:lnTo>
                  <a:pt x="179521" y="1583721"/>
                </a:lnTo>
                <a:cubicBezTo>
                  <a:pt x="179776" y="1576737"/>
                  <a:pt x="180758" y="1569074"/>
                  <a:pt x="181736" y="1566691"/>
                </a:cubicBezTo>
                <a:cubicBezTo>
                  <a:pt x="182977" y="1563662"/>
                  <a:pt x="182244" y="1562814"/>
                  <a:pt x="179295" y="1563872"/>
                </a:cubicBezTo>
                <a:cubicBezTo>
                  <a:pt x="172639" y="1566262"/>
                  <a:pt x="167560" y="1558303"/>
                  <a:pt x="169760" y="1548932"/>
                </a:cubicBezTo>
                <a:cubicBezTo>
                  <a:pt x="171898" y="1539814"/>
                  <a:pt x="175435" y="1538234"/>
                  <a:pt x="178262" y="1545130"/>
                </a:cubicBezTo>
                <a:cubicBezTo>
                  <a:pt x="179270" y="1547588"/>
                  <a:pt x="180737" y="1548999"/>
                  <a:pt x="181518" y="1548267"/>
                </a:cubicBezTo>
                <a:cubicBezTo>
                  <a:pt x="182299" y="1547535"/>
                  <a:pt x="180963" y="1542503"/>
                  <a:pt x="178544" y="1537086"/>
                </a:cubicBezTo>
                <a:cubicBezTo>
                  <a:pt x="173070" y="1524827"/>
                  <a:pt x="173081" y="1524342"/>
                  <a:pt x="178835" y="1524342"/>
                </a:cubicBezTo>
                <a:cubicBezTo>
                  <a:pt x="182346" y="1524342"/>
                  <a:pt x="183043" y="1522795"/>
                  <a:pt x="181591" y="1518222"/>
                </a:cubicBezTo>
                <a:cubicBezTo>
                  <a:pt x="177531" y="1505442"/>
                  <a:pt x="176475" y="1492353"/>
                  <a:pt x="179368" y="1490681"/>
                </a:cubicBezTo>
                <a:close/>
                <a:moveTo>
                  <a:pt x="908919" y="1484791"/>
                </a:moveTo>
                <a:cubicBezTo>
                  <a:pt x="909547" y="1485570"/>
                  <a:pt x="909660" y="1488572"/>
                  <a:pt x="909822" y="1494498"/>
                </a:cubicBezTo>
                <a:cubicBezTo>
                  <a:pt x="910005" y="1501188"/>
                  <a:pt x="909896" y="1514171"/>
                  <a:pt x="909567" y="1523348"/>
                </a:cubicBezTo>
                <a:cubicBezTo>
                  <a:pt x="909187" y="1534207"/>
                  <a:pt x="910596" y="1542947"/>
                  <a:pt x="913593" y="1548372"/>
                </a:cubicBezTo>
                <a:cubicBezTo>
                  <a:pt x="918772" y="1557744"/>
                  <a:pt x="919519" y="1569898"/>
                  <a:pt x="915294" y="1576018"/>
                </a:cubicBezTo>
                <a:cubicBezTo>
                  <a:pt x="913188" y="1579068"/>
                  <a:pt x="912465" y="1577618"/>
                  <a:pt x="912433" y="1570278"/>
                </a:cubicBezTo>
                <a:lnTo>
                  <a:pt x="912438" y="1570278"/>
                </a:lnTo>
                <a:cubicBezTo>
                  <a:pt x="912405" y="1564122"/>
                  <a:pt x="909486" y="1556511"/>
                  <a:pt x="904598" y="1549879"/>
                </a:cubicBezTo>
                <a:cubicBezTo>
                  <a:pt x="897734" y="1540564"/>
                  <a:pt x="896748" y="1536471"/>
                  <a:pt x="896337" y="1515606"/>
                </a:cubicBezTo>
                <a:cubicBezTo>
                  <a:pt x="896082" y="1502574"/>
                  <a:pt x="896885" y="1492498"/>
                  <a:pt x="898121" y="1493213"/>
                </a:cubicBezTo>
                <a:cubicBezTo>
                  <a:pt x="899359" y="1493929"/>
                  <a:pt x="902422" y="1491775"/>
                  <a:pt x="904930" y="1488424"/>
                </a:cubicBezTo>
                <a:cubicBezTo>
                  <a:pt x="907151" y="1485457"/>
                  <a:pt x="908292" y="1484013"/>
                  <a:pt x="908919" y="1484791"/>
                </a:cubicBezTo>
                <a:close/>
                <a:moveTo>
                  <a:pt x="986152" y="1467242"/>
                </a:moveTo>
                <a:cubicBezTo>
                  <a:pt x="986581" y="1467855"/>
                  <a:pt x="987240" y="1470502"/>
                  <a:pt x="988267" y="1475383"/>
                </a:cubicBezTo>
                <a:cubicBezTo>
                  <a:pt x="991076" y="1488755"/>
                  <a:pt x="990153" y="1497026"/>
                  <a:pt x="987058" y="1486192"/>
                </a:cubicBezTo>
                <a:cubicBezTo>
                  <a:pt x="986000" y="1482491"/>
                  <a:pt x="985259" y="1475791"/>
                  <a:pt x="985413" y="1471304"/>
                </a:cubicBezTo>
                <a:cubicBezTo>
                  <a:pt x="985522" y="1468050"/>
                  <a:pt x="985722" y="1466629"/>
                  <a:pt x="986152" y="1467242"/>
                </a:cubicBezTo>
                <a:close/>
                <a:moveTo>
                  <a:pt x="180557" y="1441385"/>
                </a:moveTo>
                <a:lnTo>
                  <a:pt x="183410" y="1451419"/>
                </a:lnTo>
                <a:cubicBezTo>
                  <a:pt x="185669" y="1459364"/>
                  <a:pt x="188028" y="1461816"/>
                  <a:pt x="194736" y="1463195"/>
                </a:cubicBezTo>
                <a:cubicBezTo>
                  <a:pt x="201248" y="1464534"/>
                  <a:pt x="203208" y="1466459"/>
                  <a:pt x="203208" y="1471520"/>
                </a:cubicBezTo>
                <a:cubicBezTo>
                  <a:pt x="203208" y="1478798"/>
                  <a:pt x="198952" y="1480383"/>
                  <a:pt x="196363" y="1474069"/>
                </a:cubicBezTo>
                <a:cubicBezTo>
                  <a:pt x="195370" y="1471644"/>
                  <a:pt x="192809" y="1470717"/>
                  <a:pt x="189945" y="1471746"/>
                </a:cubicBezTo>
                <a:cubicBezTo>
                  <a:pt x="183277" y="1474141"/>
                  <a:pt x="180001" y="1467986"/>
                  <a:pt x="180301" y="1453625"/>
                </a:cubicBezTo>
                <a:close/>
                <a:moveTo>
                  <a:pt x="173241" y="1410186"/>
                </a:moveTo>
                <a:cubicBezTo>
                  <a:pt x="175663" y="1407637"/>
                  <a:pt x="179848" y="1417009"/>
                  <a:pt x="178062" y="1420987"/>
                </a:cubicBezTo>
                <a:cubicBezTo>
                  <a:pt x="177055" y="1423231"/>
                  <a:pt x="175928" y="1428127"/>
                  <a:pt x="175562" y="1431866"/>
                </a:cubicBezTo>
                <a:cubicBezTo>
                  <a:pt x="175194" y="1435606"/>
                  <a:pt x="174723" y="1440196"/>
                  <a:pt x="174519" y="1442065"/>
                </a:cubicBezTo>
                <a:cubicBezTo>
                  <a:pt x="174300" y="1443936"/>
                  <a:pt x="172961" y="1445465"/>
                  <a:pt x="171512" y="1445465"/>
                </a:cubicBezTo>
                <a:cubicBezTo>
                  <a:pt x="170056" y="1445465"/>
                  <a:pt x="169582" y="1437881"/>
                  <a:pt x="170450" y="1428466"/>
                </a:cubicBezTo>
                <a:lnTo>
                  <a:pt x="170453" y="1428466"/>
                </a:lnTo>
                <a:cubicBezTo>
                  <a:pt x="171317" y="1419117"/>
                  <a:pt x="172572" y="1410891"/>
                  <a:pt x="173241" y="1410186"/>
                </a:cubicBezTo>
                <a:close/>
                <a:moveTo>
                  <a:pt x="62944" y="1342800"/>
                </a:moveTo>
                <a:cubicBezTo>
                  <a:pt x="65370" y="1342042"/>
                  <a:pt x="65352" y="1343959"/>
                  <a:pt x="62871" y="1350102"/>
                </a:cubicBezTo>
                <a:cubicBezTo>
                  <a:pt x="58731" y="1360364"/>
                  <a:pt x="54700" y="1361144"/>
                  <a:pt x="57562" y="1351127"/>
                </a:cubicBezTo>
                <a:lnTo>
                  <a:pt x="57566" y="1351128"/>
                </a:lnTo>
                <a:cubicBezTo>
                  <a:pt x="58716" y="1347112"/>
                  <a:pt x="61135" y="1343364"/>
                  <a:pt x="62944" y="1342800"/>
                </a:cubicBezTo>
                <a:close/>
                <a:moveTo>
                  <a:pt x="965872" y="1335265"/>
                </a:moveTo>
                <a:cubicBezTo>
                  <a:pt x="966100" y="1334156"/>
                  <a:pt x="966415" y="1334309"/>
                  <a:pt x="966762" y="1335992"/>
                </a:cubicBezTo>
                <a:cubicBezTo>
                  <a:pt x="967455" y="1339358"/>
                  <a:pt x="967455" y="1344866"/>
                  <a:pt x="966762" y="1348232"/>
                </a:cubicBezTo>
                <a:cubicBezTo>
                  <a:pt x="966068" y="1351597"/>
                  <a:pt x="965503" y="1348843"/>
                  <a:pt x="965503" y="1342112"/>
                </a:cubicBezTo>
                <a:cubicBezTo>
                  <a:pt x="965503" y="1338746"/>
                  <a:pt x="965644" y="1336375"/>
                  <a:pt x="965872" y="1335265"/>
                </a:cubicBezTo>
                <a:close/>
                <a:moveTo>
                  <a:pt x="104232" y="1330248"/>
                </a:moveTo>
                <a:cubicBezTo>
                  <a:pt x="105670" y="1328834"/>
                  <a:pt x="107227" y="1328932"/>
                  <a:pt x="108531" y="1330906"/>
                </a:cubicBezTo>
                <a:cubicBezTo>
                  <a:pt x="109431" y="1332271"/>
                  <a:pt x="107680" y="1336263"/>
                  <a:pt x="104638" y="1339779"/>
                </a:cubicBezTo>
                <a:lnTo>
                  <a:pt x="99107" y="1346171"/>
                </a:lnTo>
                <a:lnTo>
                  <a:pt x="100641" y="1338662"/>
                </a:lnTo>
                <a:cubicBezTo>
                  <a:pt x="101473" y="1334588"/>
                  <a:pt x="102793" y="1331662"/>
                  <a:pt x="104232" y="1330248"/>
                </a:cubicBezTo>
                <a:close/>
                <a:moveTo>
                  <a:pt x="990819" y="1297266"/>
                </a:moveTo>
                <a:cubicBezTo>
                  <a:pt x="992088" y="1296532"/>
                  <a:pt x="994026" y="1301539"/>
                  <a:pt x="995123" y="1308392"/>
                </a:cubicBezTo>
                <a:cubicBezTo>
                  <a:pt x="997338" y="1322213"/>
                  <a:pt x="995086" y="1328211"/>
                  <a:pt x="992291" y="1315915"/>
                </a:cubicBezTo>
                <a:lnTo>
                  <a:pt x="992289" y="1315915"/>
                </a:lnTo>
                <a:cubicBezTo>
                  <a:pt x="988669" y="1299956"/>
                  <a:pt x="988559" y="1298572"/>
                  <a:pt x="990819" y="1297266"/>
                </a:cubicBezTo>
                <a:close/>
                <a:moveTo>
                  <a:pt x="63693" y="1283637"/>
                </a:moveTo>
                <a:cubicBezTo>
                  <a:pt x="68163" y="1286222"/>
                  <a:pt x="67138" y="1299652"/>
                  <a:pt x="62026" y="1305555"/>
                </a:cubicBezTo>
                <a:cubicBezTo>
                  <a:pt x="57609" y="1310651"/>
                  <a:pt x="57506" y="1310598"/>
                  <a:pt x="59081" y="1304036"/>
                </a:cubicBezTo>
                <a:lnTo>
                  <a:pt x="59081" y="1304035"/>
                </a:lnTo>
                <a:cubicBezTo>
                  <a:pt x="59978" y="1300296"/>
                  <a:pt x="60726" y="1293798"/>
                  <a:pt x="60748" y="1289596"/>
                </a:cubicBezTo>
                <a:cubicBezTo>
                  <a:pt x="60782" y="1285202"/>
                  <a:pt x="62022" y="1282670"/>
                  <a:pt x="63693" y="1283637"/>
                </a:cubicBezTo>
                <a:close/>
                <a:moveTo>
                  <a:pt x="191583" y="1243774"/>
                </a:moveTo>
                <a:lnTo>
                  <a:pt x="191582" y="1243775"/>
                </a:lnTo>
                <a:lnTo>
                  <a:pt x="191582" y="1243774"/>
                </a:lnTo>
                <a:close/>
                <a:moveTo>
                  <a:pt x="202390" y="1234366"/>
                </a:moveTo>
                <a:cubicBezTo>
                  <a:pt x="203463" y="1235368"/>
                  <a:pt x="201467" y="1238875"/>
                  <a:pt x="197960" y="1242158"/>
                </a:cubicBezTo>
                <a:lnTo>
                  <a:pt x="191583" y="1243774"/>
                </a:lnTo>
                <a:lnTo>
                  <a:pt x="195925" y="1236163"/>
                </a:lnTo>
                <a:cubicBezTo>
                  <a:pt x="198274" y="1234118"/>
                  <a:pt x="200976" y="1233043"/>
                  <a:pt x="202390" y="1234366"/>
                </a:cubicBezTo>
                <a:close/>
                <a:moveTo>
                  <a:pt x="1005211" y="1233414"/>
                </a:moveTo>
                <a:cubicBezTo>
                  <a:pt x="1012719" y="1229654"/>
                  <a:pt x="1014121" y="1229852"/>
                  <a:pt x="1014121" y="1234679"/>
                </a:cubicBezTo>
                <a:cubicBezTo>
                  <a:pt x="1014121" y="1236924"/>
                  <a:pt x="1011614" y="1238759"/>
                  <a:pt x="1008550" y="1238759"/>
                </a:cubicBezTo>
                <a:cubicBezTo>
                  <a:pt x="1005485" y="1238759"/>
                  <a:pt x="1002320" y="1240290"/>
                  <a:pt x="1001514" y="1242159"/>
                </a:cubicBezTo>
                <a:cubicBezTo>
                  <a:pt x="1000623" y="1244226"/>
                  <a:pt x="999959" y="1243732"/>
                  <a:pt x="999817" y="1240896"/>
                </a:cubicBezTo>
                <a:lnTo>
                  <a:pt x="999818" y="1240893"/>
                </a:lnTo>
                <a:cubicBezTo>
                  <a:pt x="999709" y="1238328"/>
                  <a:pt x="1002117" y="1234963"/>
                  <a:pt x="1005211" y="1233414"/>
                </a:cubicBezTo>
                <a:close/>
                <a:moveTo>
                  <a:pt x="990869" y="1147644"/>
                </a:moveTo>
                <a:cubicBezTo>
                  <a:pt x="994230" y="1145699"/>
                  <a:pt x="994230" y="1152779"/>
                  <a:pt x="990869" y="1162603"/>
                </a:cubicBezTo>
                <a:cubicBezTo>
                  <a:pt x="988778" y="1168710"/>
                  <a:pt x="988512" y="1168381"/>
                  <a:pt x="988253" y="1159363"/>
                </a:cubicBezTo>
                <a:cubicBezTo>
                  <a:pt x="988107" y="1153842"/>
                  <a:pt x="989271" y="1148568"/>
                  <a:pt x="990869" y="1147644"/>
                </a:cubicBezTo>
                <a:close/>
                <a:moveTo>
                  <a:pt x="72414" y="1097327"/>
                </a:moveTo>
                <a:cubicBezTo>
                  <a:pt x="75895" y="1097327"/>
                  <a:pt x="75895" y="1107421"/>
                  <a:pt x="72414" y="1115006"/>
                </a:cubicBezTo>
                <a:cubicBezTo>
                  <a:pt x="70480" y="1119219"/>
                  <a:pt x="69870" y="1117839"/>
                  <a:pt x="69713" y="1108886"/>
                </a:cubicBezTo>
                <a:cubicBezTo>
                  <a:pt x="69604" y="1102529"/>
                  <a:pt x="70815" y="1097327"/>
                  <a:pt x="72414" y="1097327"/>
                </a:cubicBezTo>
                <a:close/>
                <a:moveTo>
                  <a:pt x="69528" y="1086174"/>
                </a:moveTo>
                <a:lnTo>
                  <a:pt x="69528" y="1086174"/>
                </a:lnTo>
                <a:lnTo>
                  <a:pt x="69527" y="1086175"/>
                </a:lnTo>
                <a:close/>
                <a:moveTo>
                  <a:pt x="78513" y="1067409"/>
                </a:moveTo>
                <a:cubicBezTo>
                  <a:pt x="79954" y="1067409"/>
                  <a:pt x="81125" y="1068328"/>
                  <a:pt x="81114" y="1069450"/>
                </a:cubicBezTo>
                <a:cubicBezTo>
                  <a:pt x="81098" y="1070668"/>
                  <a:pt x="78208" y="1075439"/>
                  <a:pt x="75319" y="1079612"/>
                </a:cubicBezTo>
                <a:lnTo>
                  <a:pt x="69528" y="1086174"/>
                </a:lnTo>
                <a:lnTo>
                  <a:pt x="73155" y="1075056"/>
                </a:lnTo>
                <a:cubicBezTo>
                  <a:pt x="75123" y="1070943"/>
                  <a:pt x="77378" y="1067409"/>
                  <a:pt x="78513" y="1067409"/>
                </a:cubicBezTo>
                <a:close/>
                <a:moveTo>
                  <a:pt x="1008308" y="857982"/>
                </a:moveTo>
                <a:cubicBezTo>
                  <a:pt x="1009859" y="860227"/>
                  <a:pt x="1011125" y="866346"/>
                  <a:pt x="1011125" y="871582"/>
                </a:cubicBezTo>
                <a:cubicBezTo>
                  <a:pt x="1011125" y="876817"/>
                  <a:pt x="1009859" y="882937"/>
                  <a:pt x="1008308" y="885180"/>
                </a:cubicBezTo>
                <a:cubicBezTo>
                  <a:pt x="1006330" y="888044"/>
                  <a:pt x="1005491" y="883987"/>
                  <a:pt x="1005491" y="871582"/>
                </a:cubicBezTo>
                <a:cubicBezTo>
                  <a:pt x="1005491" y="859175"/>
                  <a:pt x="1006330" y="855120"/>
                  <a:pt x="1008308" y="857982"/>
                </a:cubicBezTo>
                <a:close/>
                <a:moveTo>
                  <a:pt x="40946" y="780467"/>
                </a:moveTo>
                <a:lnTo>
                  <a:pt x="43701" y="788627"/>
                </a:lnTo>
                <a:cubicBezTo>
                  <a:pt x="46799" y="797802"/>
                  <a:pt x="44646" y="821905"/>
                  <a:pt x="40179" y="828088"/>
                </a:cubicBezTo>
                <a:cubicBezTo>
                  <a:pt x="38118" y="830939"/>
                  <a:pt x="37676" y="827298"/>
                  <a:pt x="38694" y="815825"/>
                </a:cubicBezTo>
                <a:lnTo>
                  <a:pt x="38690" y="815825"/>
                </a:lnTo>
                <a:cubicBezTo>
                  <a:pt x="39486" y="806849"/>
                  <a:pt x="40318" y="795222"/>
                  <a:pt x="40540" y="789987"/>
                </a:cubicBezTo>
                <a:close/>
                <a:moveTo>
                  <a:pt x="44700" y="746469"/>
                </a:moveTo>
                <a:cubicBezTo>
                  <a:pt x="48054" y="746469"/>
                  <a:pt x="52212" y="758081"/>
                  <a:pt x="50581" y="762891"/>
                </a:cubicBezTo>
                <a:cubicBezTo>
                  <a:pt x="47501" y="771967"/>
                  <a:pt x="43349" y="768784"/>
                  <a:pt x="43349" y="757349"/>
                </a:cubicBezTo>
                <a:lnTo>
                  <a:pt x="43350" y="757349"/>
                </a:lnTo>
                <a:cubicBezTo>
                  <a:pt x="43350" y="751365"/>
                  <a:pt x="43960" y="746469"/>
                  <a:pt x="44700" y="746469"/>
                </a:cubicBezTo>
                <a:close/>
                <a:moveTo>
                  <a:pt x="52068" y="720631"/>
                </a:moveTo>
                <a:cubicBezTo>
                  <a:pt x="53666" y="721555"/>
                  <a:pt x="54976" y="725911"/>
                  <a:pt x="54976" y="730311"/>
                </a:cubicBezTo>
                <a:cubicBezTo>
                  <a:pt x="54976" y="734710"/>
                  <a:pt x="53670" y="738310"/>
                  <a:pt x="52068" y="738310"/>
                </a:cubicBezTo>
                <a:cubicBezTo>
                  <a:pt x="50469" y="738310"/>
                  <a:pt x="49163" y="733954"/>
                  <a:pt x="49163" y="728630"/>
                </a:cubicBezTo>
                <a:cubicBezTo>
                  <a:pt x="49163" y="722869"/>
                  <a:pt x="50342" y="719630"/>
                  <a:pt x="52068" y="720631"/>
                </a:cubicBezTo>
                <a:close/>
                <a:moveTo>
                  <a:pt x="54632" y="693931"/>
                </a:moveTo>
                <a:cubicBezTo>
                  <a:pt x="56080" y="692764"/>
                  <a:pt x="57862" y="694349"/>
                  <a:pt x="59194" y="699316"/>
                </a:cubicBezTo>
                <a:cubicBezTo>
                  <a:pt x="60496" y="704178"/>
                  <a:pt x="59653" y="707899"/>
                  <a:pt x="56595" y="710759"/>
                </a:cubicBezTo>
                <a:cubicBezTo>
                  <a:pt x="52495" y="714596"/>
                  <a:pt x="52066" y="714057"/>
                  <a:pt x="52066" y="705055"/>
                </a:cubicBezTo>
                <a:lnTo>
                  <a:pt x="52068" y="705055"/>
                </a:lnTo>
                <a:cubicBezTo>
                  <a:pt x="52068" y="699016"/>
                  <a:pt x="53183" y="695097"/>
                  <a:pt x="54632" y="693931"/>
                </a:cubicBezTo>
                <a:close/>
                <a:moveTo>
                  <a:pt x="17521" y="689349"/>
                </a:moveTo>
                <a:cubicBezTo>
                  <a:pt x="19871" y="689354"/>
                  <a:pt x="24087" y="795309"/>
                  <a:pt x="21822" y="797428"/>
                </a:cubicBezTo>
                <a:cubicBezTo>
                  <a:pt x="20866" y="798322"/>
                  <a:pt x="19958" y="793647"/>
                  <a:pt x="19797" y="787040"/>
                </a:cubicBezTo>
                <a:lnTo>
                  <a:pt x="19809" y="787040"/>
                </a:lnTo>
                <a:cubicBezTo>
                  <a:pt x="19663" y="780433"/>
                  <a:pt x="18670" y="755749"/>
                  <a:pt x="17630" y="732186"/>
                </a:cubicBezTo>
                <a:cubicBezTo>
                  <a:pt x="16590" y="708623"/>
                  <a:pt x="16546" y="689347"/>
                  <a:pt x="17521" y="689349"/>
                </a:cubicBezTo>
                <a:close/>
                <a:moveTo>
                  <a:pt x="16110" y="627523"/>
                </a:moveTo>
                <a:cubicBezTo>
                  <a:pt x="16487" y="629638"/>
                  <a:pt x="16679" y="635703"/>
                  <a:pt x="16826" y="646515"/>
                </a:cubicBezTo>
                <a:cubicBezTo>
                  <a:pt x="17045" y="661100"/>
                  <a:pt x="16717" y="673034"/>
                  <a:pt x="16144" y="673034"/>
                </a:cubicBezTo>
                <a:cubicBezTo>
                  <a:pt x="15567" y="673034"/>
                  <a:pt x="14421" y="666608"/>
                  <a:pt x="13597" y="658754"/>
                </a:cubicBezTo>
                <a:cubicBezTo>
                  <a:pt x="12772" y="650901"/>
                  <a:pt x="13078" y="638968"/>
                  <a:pt x="14279" y="632236"/>
                </a:cubicBezTo>
                <a:cubicBezTo>
                  <a:pt x="15170" y="627246"/>
                  <a:pt x="15733" y="625409"/>
                  <a:pt x="16110" y="627523"/>
                </a:cubicBezTo>
                <a:close/>
                <a:moveTo>
                  <a:pt x="1020514" y="444568"/>
                </a:moveTo>
                <a:cubicBezTo>
                  <a:pt x="1024263" y="438910"/>
                  <a:pt x="1021087" y="467646"/>
                  <a:pt x="1017280" y="473823"/>
                </a:cubicBezTo>
                <a:cubicBezTo>
                  <a:pt x="1015190" y="477216"/>
                  <a:pt x="1014851" y="474310"/>
                  <a:pt x="1016084" y="463607"/>
                </a:cubicBezTo>
                <a:cubicBezTo>
                  <a:pt x="1017033" y="455380"/>
                  <a:pt x="1019025" y="446812"/>
                  <a:pt x="1020514" y="444568"/>
                </a:cubicBezTo>
                <a:close/>
                <a:moveTo>
                  <a:pt x="109423" y="416964"/>
                </a:moveTo>
                <a:cubicBezTo>
                  <a:pt x="109606" y="417497"/>
                  <a:pt x="109232" y="421113"/>
                  <a:pt x="108453" y="428251"/>
                </a:cubicBezTo>
                <a:cubicBezTo>
                  <a:pt x="107556" y="436478"/>
                  <a:pt x="104979" y="458509"/>
                  <a:pt x="102725" y="477208"/>
                </a:cubicBezTo>
                <a:cubicBezTo>
                  <a:pt x="100473" y="495907"/>
                  <a:pt x="98746" y="516713"/>
                  <a:pt x="98887" y="523445"/>
                </a:cubicBezTo>
                <a:lnTo>
                  <a:pt x="99142" y="535684"/>
                </a:lnTo>
                <a:lnTo>
                  <a:pt x="104632" y="520725"/>
                </a:lnTo>
                <a:cubicBezTo>
                  <a:pt x="110740" y="504082"/>
                  <a:pt x="110637" y="501511"/>
                  <a:pt x="105591" y="544754"/>
                </a:cubicBezTo>
                <a:cubicBezTo>
                  <a:pt x="104372" y="555196"/>
                  <a:pt x="102044" y="562534"/>
                  <a:pt x="99681" y="563383"/>
                </a:cubicBezTo>
                <a:cubicBezTo>
                  <a:pt x="93483" y="565609"/>
                  <a:pt x="89888" y="582619"/>
                  <a:pt x="89871" y="609799"/>
                </a:cubicBezTo>
                <a:cubicBezTo>
                  <a:pt x="89871" y="624748"/>
                  <a:pt x="88673" y="634958"/>
                  <a:pt x="86947" y="634958"/>
                </a:cubicBezTo>
                <a:cubicBezTo>
                  <a:pt x="85269" y="634958"/>
                  <a:pt x="84002" y="626061"/>
                  <a:pt x="83948" y="613879"/>
                </a:cubicBezTo>
                <a:lnTo>
                  <a:pt x="83947" y="613879"/>
                </a:lnTo>
                <a:cubicBezTo>
                  <a:pt x="83874" y="594820"/>
                  <a:pt x="83447" y="593303"/>
                  <a:pt x="79617" y="598042"/>
                </a:cubicBezTo>
                <a:cubicBezTo>
                  <a:pt x="77286" y="600924"/>
                  <a:pt x="74660" y="602608"/>
                  <a:pt x="73779" y="601784"/>
                </a:cubicBezTo>
                <a:cubicBezTo>
                  <a:pt x="71652" y="599791"/>
                  <a:pt x="83657" y="504572"/>
                  <a:pt x="86914" y="497606"/>
                </a:cubicBezTo>
                <a:cubicBezTo>
                  <a:pt x="88900" y="493359"/>
                  <a:pt x="89568" y="494849"/>
                  <a:pt x="89947" y="504406"/>
                </a:cubicBezTo>
                <a:cubicBezTo>
                  <a:pt x="90275" y="512590"/>
                  <a:pt x="92688" y="503129"/>
                  <a:pt x="97232" y="475848"/>
                </a:cubicBezTo>
                <a:cubicBezTo>
                  <a:pt x="100969" y="453409"/>
                  <a:pt x="105390" y="430155"/>
                  <a:pt x="107056" y="424171"/>
                </a:cubicBezTo>
                <a:cubicBezTo>
                  <a:pt x="108501" y="418980"/>
                  <a:pt x="109240" y="416430"/>
                  <a:pt x="109423" y="416964"/>
                </a:cubicBezTo>
                <a:close/>
                <a:moveTo>
                  <a:pt x="112126" y="403090"/>
                </a:moveTo>
                <a:cubicBezTo>
                  <a:pt x="112932" y="404961"/>
                  <a:pt x="112932" y="408020"/>
                  <a:pt x="112126" y="409890"/>
                </a:cubicBezTo>
                <a:cubicBezTo>
                  <a:pt x="111319" y="411760"/>
                  <a:pt x="110659" y="410229"/>
                  <a:pt x="110659" y="406490"/>
                </a:cubicBezTo>
                <a:cubicBezTo>
                  <a:pt x="110659" y="402750"/>
                  <a:pt x="111319" y="401220"/>
                  <a:pt x="112126" y="403090"/>
                </a:cubicBezTo>
                <a:close/>
                <a:moveTo>
                  <a:pt x="960210" y="305326"/>
                </a:moveTo>
                <a:cubicBezTo>
                  <a:pt x="960417" y="303478"/>
                  <a:pt x="960701" y="303733"/>
                  <a:pt x="961013" y="306537"/>
                </a:cubicBezTo>
                <a:cubicBezTo>
                  <a:pt x="961642" y="312147"/>
                  <a:pt x="961642" y="321326"/>
                  <a:pt x="961013" y="326936"/>
                </a:cubicBezTo>
                <a:cubicBezTo>
                  <a:pt x="960386" y="332546"/>
                  <a:pt x="959875" y="327957"/>
                  <a:pt x="959875" y="316736"/>
                </a:cubicBezTo>
                <a:cubicBezTo>
                  <a:pt x="959875" y="311127"/>
                  <a:pt x="960004" y="307175"/>
                  <a:pt x="960210" y="305326"/>
                </a:cubicBezTo>
                <a:close/>
                <a:moveTo>
                  <a:pt x="131243" y="240583"/>
                </a:moveTo>
                <a:cubicBezTo>
                  <a:pt x="130466" y="238339"/>
                  <a:pt x="131805" y="238962"/>
                  <a:pt x="134221" y="241967"/>
                </a:cubicBezTo>
                <a:cubicBezTo>
                  <a:pt x="140429" y="249691"/>
                  <a:pt x="145771" y="267810"/>
                  <a:pt x="144610" y="277206"/>
                </a:cubicBezTo>
                <a:cubicBezTo>
                  <a:pt x="143847" y="283379"/>
                  <a:pt x="142391" y="280612"/>
                  <a:pt x="138140" y="264918"/>
                </a:cubicBezTo>
                <a:lnTo>
                  <a:pt x="138140" y="264917"/>
                </a:lnTo>
                <a:cubicBezTo>
                  <a:pt x="135122" y="253777"/>
                  <a:pt x="132020" y="242827"/>
                  <a:pt x="131243" y="240583"/>
                </a:cubicBezTo>
                <a:close/>
                <a:moveTo>
                  <a:pt x="877049" y="194344"/>
                </a:moveTo>
                <a:cubicBezTo>
                  <a:pt x="881125" y="194344"/>
                  <a:pt x="886794" y="208508"/>
                  <a:pt x="883829" y="211283"/>
                </a:cubicBezTo>
                <a:cubicBezTo>
                  <a:pt x="882186" y="212819"/>
                  <a:pt x="879875" y="210387"/>
                  <a:pt x="877876" y="205024"/>
                </a:cubicBezTo>
                <a:lnTo>
                  <a:pt x="877877" y="205024"/>
                </a:lnTo>
                <a:cubicBezTo>
                  <a:pt x="873965" y="194521"/>
                  <a:pt x="873951" y="194344"/>
                  <a:pt x="877049" y="194344"/>
                </a:cubicBezTo>
                <a:close/>
                <a:moveTo>
                  <a:pt x="1009149" y="184200"/>
                </a:moveTo>
                <a:cubicBezTo>
                  <a:pt x="1009348" y="182720"/>
                  <a:pt x="1009927" y="183090"/>
                  <a:pt x="1010905" y="185145"/>
                </a:cubicBezTo>
                <a:cubicBezTo>
                  <a:pt x="1014284" y="192235"/>
                  <a:pt x="1015968" y="218002"/>
                  <a:pt x="1013222" y="220572"/>
                </a:cubicBezTo>
                <a:cubicBezTo>
                  <a:pt x="1012120" y="221605"/>
                  <a:pt x="1011204" y="219492"/>
                  <a:pt x="1011193" y="215876"/>
                </a:cubicBezTo>
                <a:lnTo>
                  <a:pt x="1011190" y="215876"/>
                </a:lnTo>
                <a:cubicBezTo>
                  <a:pt x="1011190" y="212261"/>
                  <a:pt x="1010489" y="202572"/>
                  <a:pt x="1009664" y="194344"/>
                </a:cubicBezTo>
                <a:cubicBezTo>
                  <a:pt x="1009128" y="189006"/>
                  <a:pt x="1008949" y="185679"/>
                  <a:pt x="1009149" y="184200"/>
                </a:cubicBezTo>
                <a:close/>
                <a:moveTo>
                  <a:pt x="748726" y="154227"/>
                </a:moveTo>
                <a:cubicBezTo>
                  <a:pt x="749460" y="156844"/>
                  <a:pt x="749460" y="161128"/>
                  <a:pt x="748726" y="163746"/>
                </a:cubicBezTo>
                <a:cubicBezTo>
                  <a:pt x="747996" y="166364"/>
                  <a:pt x="747398" y="164222"/>
                  <a:pt x="747398" y="158987"/>
                </a:cubicBezTo>
                <a:cubicBezTo>
                  <a:pt x="747398" y="153751"/>
                  <a:pt x="747996" y="151609"/>
                  <a:pt x="748726" y="154227"/>
                </a:cubicBezTo>
                <a:close/>
                <a:moveTo>
                  <a:pt x="944467" y="138588"/>
                </a:moveTo>
                <a:lnTo>
                  <a:pt x="949089" y="154227"/>
                </a:lnTo>
                <a:cubicBezTo>
                  <a:pt x="954984" y="174166"/>
                  <a:pt x="960384" y="175057"/>
                  <a:pt x="957630" y="155635"/>
                </a:cubicBezTo>
                <a:cubicBezTo>
                  <a:pt x="955225" y="138666"/>
                  <a:pt x="957886" y="139820"/>
                  <a:pt x="963237" y="158076"/>
                </a:cubicBezTo>
                <a:cubicBezTo>
                  <a:pt x="965361" y="165308"/>
                  <a:pt x="967215" y="169083"/>
                  <a:pt x="967358" y="166466"/>
                </a:cubicBezTo>
                <a:cubicBezTo>
                  <a:pt x="967504" y="163848"/>
                  <a:pt x="968840" y="161706"/>
                  <a:pt x="970329" y="161706"/>
                </a:cubicBezTo>
                <a:cubicBezTo>
                  <a:pt x="973482" y="161706"/>
                  <a:pt x="975154" y="166525"/>
                  <a:pt x="977889" y="183464"/>
                </a:cubicBezTo>
                <a:cubicBezTo>
                  <a:pt x="978976" y="190196"/>
                  <a:pt x="982281" y="201211"/>
                  <a:pt x="985235" y="207943"/>
                </a:cubicBezTo>
                <a:cubicBezTo>
                  <a:pt x="990744" y="220498"/>
                  <a:pt x="997837" y="294341"/>
                  <a:pt x="994634" y="305802"/>
                </a:cubicBezTo>
                <a:cubicBezTo>
                  <a:pt x="992977" y="311725"/>
                  <a:pt x="989398" y="312948"/>
                  <a:pt x="986510" y="308577"/>
                </a:cubicBezTo>
                <a:cubicBezTo>
                  <a:pt x="983734" y="304373"/>
                  <a:pt x="979811" y="305353"/>
                  <a:pt x="978341" y="310615"/>
                </a:cubicBezTo>
                <a:cubicBezTo>
                  <a:pt x="977611" y="313233"/>
                  <a:pt x="976860" y="314763"/>
                  <a:pt x="976670" y="314015"/>
                </a:cubicBezTo>
                <a:lnTo>
                  <a:pt x="976670" y="314017"/>
                </a:lnTo>
                <a:cubicBezTo>
                  <a:pt x="976487" y="313269"/>
                  <a:pt x="974451" y="302866"/>
                  <a:pt x="972155" y="290898"/>
                </a:cubicBezTo>
                <a:cubicBezTo>
                  <a:pt x="969860" y="278931"/>
                  <a:pt x="965309" y="261981"/>
                  <a:pt x="962044" y="253231"/>
                </a:cubicBezTo>
                <a:cubicBezTo>
                  <a:pt x="953553" y="230483"/>
                  <a:pt x="947862" y="199819"/>
                  <a:pt x="946043" y="167025"/>
                </a:cubicBezTo>
                <a:close/>
                <a:moveTo>
                  <a:pt x="665910" y="130704"/>
                </a:moveTo>
                <a:cubicBezTo>
                  <a:pt x="670099" y="124821"/>
                  <a:pt x="670393" y="131034"/>
                  <a:pt x="666800" y="149466"/>
                </a:cubicBezTo>
                <a:cubicBezTo>
                  <a:pt x="663939" y="164139"/>
                  <a:pt x="663013" y="166186"/>
                  <a:pt x="662762" y="158391"/>
                </a:cubicBezTo>
                <a:lnTo>
                  <a:pt x="662761" y="158391"/>
                </a:lnTo>
                <a:cubicBezTo>
                  <a:pt x="662505" y="150588"/>
                  <a:pt x="661440" y="148634"/>
                  <a:pt x="658075" y="149842"/>
                </a:cubicBezTo>
                <a:cubicBezTo>
                  <a:pt x="654879" y="150990"/>
                  <a:pt x="653716" y="149494"/>
                  <a:pt x="653716" y="144232"/>
                </a:cubicBezTo>
                <a:cubicBezTo>
                  <a:pt x="653716" y="139880"/>
                  <a:pt x="655718" y="136365"/>
                  <a:pt x="658802" y="135300"/>
                </a:cubicBezTo>
                <a:cubicBezTo>
                  <a:pt x="661601" y="134335"/>
                  <a:pt x="664798" y="132266"/>
                  <a:pt x="665910" y="130704"/>
                </a:cubicBezTo>
                <a:close/>
                <a:moveTo>
                  <a:pt x="878817" y="98237"/>
                </a:moveTo>
                <a:cubicBezTo>
                  <a:pt x="879030" y="96646"/>
                  <a:pt x="879321" y="97070"/>
                  <a:pt x="879637" y="99891"/>
                </a:cubicBezTo>
                <a:cubicBezTo>
                  <a:pt x="880265" y="105534"/>
                  <a:pt x="880258" y="114101"/>
                  <a:pt x="879605" y="118930"/>
                </a:cubicBezTo>
                <a:cubicBezTo>
                  <a:pt x="878962" y="123758"/>
                  <a:pt x="878448" y="119137"/>
                  <a:pt x="878459" y="108669"/>
                </a:cubicBezTo>
                <a:lnTo>
                  <a:pt x="878470" y="108669"/>
                </a:lnTo>
                <a:cubicBezTo>
                  <a:pt x="878470" y="103434"/>
                  <a:pt x="878604" y="99828"/>
                  <a:pt x="878817" y="98237"/>
                </a:cubicBezTo>
                <a:close/>
                <a:moveTo>
                  <a:pt x="287277" y="93938"/>
                </a:moveTo>
                <a:cubicBezTo>
                  <a:pt x="289283" y="93820"/>
                  <a:pt x="290386" y="95327"/>
                  <a:pt x="290353" y="98471"/>
                </a:cubicBezTo>
                <a:cubicBezTo>
                  <a:pt x="290316" y="103899"/>
                  <a:pt x="277634" y="116214"/>
                  <a:pt x="274819" y="113580"/>
                </a:cubicBezTo>
                <a:lnTo>
                  <a:pt x="274819" y="113579"/>
                </a:lnTo>
                <a:cubicBezTo>
                  <a:pt x="271364" y="110347"/>
                  <a:pt x="272936" y="104614"/>
                  <a:pt x="278777" y="99150"/>
                </a:cubicBezTo>
                <a:cubicBezTo>
                  <a:pt x="282359" y="95798"/>
                  <a:pt x="285270" y="94056"/>
                  <a:pt x="287277" y="93938"/>
                </a:cubicBezTo>
                <a:close/>
                <a:moveTo>
                  <a:pt x="322381" y="84191"/>
                </a:moveTo>
                <a:lnTo>
                  <a:pt x="320699" y="95071"/>
                </a:lnTo>
                <a:cubicBezTo>
                  <a:pt x="318903" y="106688"/>
                  <a:pt x="313560" y="114991"/>
                  <a:pt x="313786" y="105814"/>
                </a:cubicBezTo>
                <a:cubicBezTo>
                  <a:pt x="313859" y="102897"/>
                  <a:pt x="315822" y="96838"/>
                  <a:pt x="318149" y="92351"/>
                </a:cubicBezTo>
                <a:close/>
                <a:moveTo>
                  <a:pt x="511326" y="77392"/>
                </a:moveTo>
                <a:cubicBezTo>
                  <a:pt x="514147" y="77392"/>
                  <a:pt x="511359" y="112769"/>
                  <a:pt x="508107" y="118189"/>
                </a:cubicBezTo>
                <a:cubicBezTo>
                  <a:pt x="506527" y="120823"/>
                  <a:pt x="505629" y="117328"/>
                  <a:pt x="505574" y="108330"/>
                </a:cubicBezTo>
                <a:lnTo>
                  <a:pt x="505572" y="108330"/>
                </a:lnTo>
                <a:cubicBezTo>
                  <a:pt x="505463" y="92008"/>
                  <a:pt x="508189" y="77392"/>
                  <a:pt x="511326" y="77392"/>
                </a:cubicBezTo>
                <a:close/>
                <a:moveTo>
                  <a:pt x="356452" y="75734"/>
                </a:moveTo>
                <a:cubicBezTo>
                  <a:pt x="358469" y="77624"/>
                  <a:pt x="353911" y="107309"/>
                  <a:pt x="351603" y="107309"/>
                </a:cubicBezTo>
                <a:cubicBezTo>
                  <a:pt x="350465" y="107309"/>
                  <a:pt x="350801" y="99935"/>
                  <a:pt x="352352" y="90922"/>
                </a:cubicBezTo>
                <a:lnTo>
                  <a:pt x="352351" y="90922"/>
                </a:lnTo>
                <a:cubicBezTo>
                  <a:pt x="353902" y="81910"/>
                  <a:pt x="355748" y="75075"/>
                  <a:pt x="356452" y="75734"/>
                </a:cubicBezTo>
                <a:close/>
                <a:moveTo>
                  <a:pt x="667523" y="59712"/>
                </a:moveTo>
                <a:lnTo>
                  <a:pt x="667556" y="71951"/>
                </a:lnTo>
                <a:cubicBezTo>
                  <a:pt x="667556" y="78682"/>
                  <a:pt x="666578" y="87862"/>
                  <a:pt x="665355" y="92349"/>
                </a:cubicBezTo>
                <a:lnTo>
                  <a:pt x="663137" y="100509"/>
                </a:lnTo>
                <a:lnTo>
                  <a:pt x="662990" y="92349"/>
                </a:lnTo>
                <a:lnTo>
                  <a:pt x="662994" y="92349"/>
                </a:lnTo>
                <a:cubicBezTo>
                  <a:pt x="662921" y="87862"/>
                  <a:pt x="663914" y="78682"/>
                  <a:pt x="665195" y="71951"/>
                </a:cubicBezTo>
                <a:close/>
                <a:moveTo>
                  <a:pt x="745090" y="48079"/>
                </a:moveTo>
                <a:cubicBezTo>
                  <a:pt x="745306" y="46732"/>
                  <a:pt x="745599" y="47118"/>
                  <a:pt x="745922" y="49562"/>
                </a:cubicBezTo>
                <a:cubicBezTo>
                  <a:pt x="746568" y="54451"/>
                  <a:pt x="746557" y="61794"/>
                  <a:pt x="745889" y="65881"/>
                </a:cubicBezTo>
                <a:cubicBezTo>
                  <a:pt x="745228" y="69968"/>
                  <a:pt x="744696" y="65969"/>
                  <a:pt x="744714" y="56993"/>
                </a:cubicBezTo>
                <a:lnTo>
                  <a:pt x="744718" y="56993"/>
                </a:lnTo>
                <a:cubicBezTo>
                  <a:pt x="744735" y="52505"/>
                  <a:pt x="744874" y="49425"/>
                  <a:pt x="745090" y="48079"/>
                </a:cubicBezTo>
                <a:close/>
                <a:moveTo>
                  <a:pt x="649749" y="36821"/>
                </a:moveTo>
                <a:cubicBezTo>
                  <a:pt x="652310" y="34080"/>
                  <a:pt x="650420" y="60131"/>
                  <a:pt x="647789" y="63792"/>
                </a:cubicBezTo>
                <a:cubicBezTo>
                  <a:pt x="645745" y="66636"/>
                  <a:pt x="645439" y="63339"/>
                  <a:pt x="646775" y="52913"/>
                </a:cubicBezTo>
                <a:cubicBezTo>
                  <a:pt x="647830" y="44686"/>
                  <a:pt x="649169" y="37444"/>
                  <a:pt x="649749" y="36821"/>
                </a:cubicBezTo>
                <a:close/>
                <a:moveTo>
                  <a:pt x="559982" y="32409"/>
                </a:moveTo>
                <a:cubicBezTo>
                  <a:pt x="560392" y="33040"/>
                  <a:pt x="560518" y="34839"/>
                  <a:pt x="560456" y="37954"/>
                </a:cubicBezTo>
                <a:cubicBezTo>
                  <a:pt x="560383" y="42442"/>
                  <a:pt x="559172" y="48561"/>
                  <a:pt x="557800" y="51553"/>
                </a:cubicBezTo>
                <a:cubicBezTo>
                  <a:pt x="555760" y="55998"/>
                  <a:pt x="555274" y="55252"/>
                  <a:pt x="555143" y="47473"/>
                </a:cubicBezTo>
                <a:cubicBezTo>
                  <a:pt x="555070" y="42238"/>
                  <a:pt x="556253" y="36118"/>
                  <a:pt x="557800" y="33874"/>
                </a:cubicBezTo>
                <a:cubicBezTo>
                  <a:pt x="558877" y="32317"/>
                  <a:pt x="559571" y="31779"/>
                  <a:pt x="559982" y="32409"/>
                </a:cubicBezTo>
                <a:close/>
                <a:moveTo>
                  <a:pt x="586690" y="27075"/>
                </a:moveTo>
                <a:lnTo>
                  <a:pt x="585194" y="45895"/>
                </a:lnTo>
                <a:cubicBezTo>
                  <a:pt x="584370" y="56246"/>
                  <a:pt x="582486" y="66649"/>
                  <a:pt x="581010" y="69014"/>
                </a:cubicBezTo>
                <a:cubicBezTo>
                  <a:pt x="578733" y="72658"/>
                  <a:pt x="578339" y="72692"/>
                  <a:pt x="578416" y="69233"/>
                </a:cubicBezTo>
                <a:lnTo>
                  <a:pt x="578413" y="69232"/>
                </a:lnTo>
                <a:cubicBezTo>
                  <a:pt x="578450" y="66988"/>
                  <a:pt x="580347" y="56585"/>
                  <a:pt x="582597" y="46114"/>
                </a:cubicBezTo>
                <a:close/>
                <a:moveTo>
                  <a:pt x="353765" y="22995"/>
                </a:moveTo>
                <a:cubicBezTo>
                  <a:pt x="357094" y="22995"/>
                  <a:pt x="354306" y="41738"/>
                  <a:pt x="350663" y="43844"/>
                </a:cubicBezTo>
                <a:cubicBezTo>
                  <a:pt x="348693" y="44984"/>
                  <a:pt x="348281" y="43299"/>
                  <a:pt x="349492" y="39059"/>
                </a:cubicBezTo>
                <a:lnTo>
                  <a:pt x="349489" y="39059"/>
                </a:lnTo>
                <a:cubicBezTo>
                  <a:pt x="350518" y="35460"/>
                  <a:pt x="351379" y="30373"/>
                  <a:pt x="351401" y="27755"/>
                </a:cubicBezTo>
                <a:cubicBezTo>
                  <a:pt x="351434" y="25137"/>
                  <a:pt x="352484" y="22995"/>
                  <a:pt x="353765" y="22995"/>
                </a:cubicBezTo>
                <a:close/>
                <a:moveTo>
                  <a:pt x="449634" y="18915"/>
                </a:moveTo>
                <a:lnTo>
                  <a:pt x="448105" y="37954"/>
                </a:lnTo>
                <a:cubicBezTo>
                  <a:pt x="446317" y="60182"/>
                  <a:pt x="442981" y="68775"/>
                  <a:pt x="440198" y="58314"/>
                </a:cubicBezTo>
                <a:lnTo>
                  <a:pt x="440197" y="58314"/>
                </a:lnTo>
                <a:cubicBezTo>
                  <a:pt x="439179" y="54485"/>
                  <a:pt x="440835" y="44478"/>
                  <a:pt x="444016" y="35234"/>
                </a:cubicBezTo>
                <a:close/>
                <a:moveTo>
                  <a:pt x="631225" y="17565"/>
                </a:moveTo>
                <a:cubicBezTo>
                  <a:pt x="635546" y="17565"/>
                  <a:pt x="631871" y="52788"/>
                  <a:pt x="626543" y="62442"/>
                </a:cubicBezTo>
                <a:cubicBezTo>
                  <a:pt x="624065" y="66930"/>
                  <a:pt x="620604" y="84065"/>
                  <a:pt x="618850" y="100520"/>
                </a:cubicBezTo>
                <a:cubicBezTo>
                  <a:pt x="617095" y="116975"/>
                  <a:pt x="614442" y="134653"/>
                  <a:pt x="612954" y="139804"/>
                </a:cubicBezTo>
                <a:cubicBezTo>
                  <a:pt x="611465" y="144956"/>
                  <a:pt x="610826" y="149715"/>
                  <a:pt x="611538" y="150381"/>
                </a:cubicBezTo>
                <a:cubicBezTo>
                  <a:pt x="613103" y="151845"/>
                  <a:pt x="618806" y="138366"/>
                  <a:pt x="618806" y="133203"/>
                </a:cubicBezTo>
                <a:cubicBezTo>
                  <a:pt x="618806" y="128014"/>
                  <a:pt x="621967" y="120918"/>
                  <a:pt x="624280" y="120918"/>
                </a:cubicBezTo>
                <a:cubicBezTo>
                  <a:pt x="625349" y="120918"/>
                  <a:pt x="625879" y="126120"/>
                  <a:pt x="625455" y="132478"/>
                </a:cubicBezTo>
                <a:lnTo>
                  <a:pt x="624686" y="144037"/>
                </a:lnTo>
                <a:lnTo>
                  <a:pt x="629318" y="132297"/>
                </a:lnTo>
                <a:cubicBezTo>
                  <a:pt x="632434" y="124403"/>
                  <a:pt x="635268" y="121030"/>
                  <a:pt x="637973" y="122001"/>
                </a:cubicBezTo>
                <a:cubicBezTo>
                  <a:pt x="643461" y="123971"/>
                  <a:pt x="645973" y="113313"/>
                  <a:pt x="644346" y="94954"/>
                </a:cubicBezTo>
                <a:cubicBezTo>
                  <a:pt x="643623" y="86796"/>
                  <a:pt x="644090" y="80121"/>
                  <a:pt x="645396" y="80121"/>
                </a:cubicBezTo>
                <a:cubicBezTo>
                  <a:pt x="650512" y="80121"/>
                  <a:pt x="651621" y="96390"/>
                  <a:pt x="648370" y="123764"/>
                </a:cubicBezTo>
                <a:cubicBezTo>
                  <a:pt x="644334" y="157754"/>
                  <a:pt x="643986" y="178922"/>
                  <a:pt x="647495" y="176892"/>
                </a:cubicBezTo>
                <a:cubicBezTo>
                  <a:pt x="648889" y="176086"/>
                  <a:pt x="651063" y="171425"/>
                  <a:pt x="652335" y="166532"/>
                </a:cubicBezTo>
                <a:lnTo>
                  <a:pt x="654644" y="157636"/>
                </a:lnTo>
                <a:lnTo>
                  <a:pt x="655852" y="165530"/>
                </a:lnTo>
                <a:cubicBezTo>
                  <a:pt x="656516" y="169872"/>
                  <a:pt x="658888" y="175135"/>
                  <a:pt x="661121" y="177224"/>
                </a:cubicBezTo>
                <a:cubicBezTo>
                  <a:pt x="663355" y="179314"/>
                  <a:pt x="666494" y="183105"/>
                  <a:pt x="668099" y="185649"/>
                </a:cubicBezTo>
                <a:cubicBezTo>
                  <a:pt x="670653" y="189696"/>
                  <a:pt x="671379" y="189764"/>
                  <a:pt x="673931" y="186194"/>
                </a:cubicBezTo>
                <a:cubicBezTo>
                  <a:pt x="675533" y="183949"/>
                  <a:pt x="676960" y="178442"/>
                  <a:pt x="677095" y="173954"/>
                </a:cubicBezTo>
                <a:cubicBezTo>
                  <a:pt x="677241" y="169467"/>
                  <a:pt x="678577" y="163347"/>
                  <a:pt x="680087" y="160355"/>
                </a:cubicBezTo>
                <a:cubicBezTo>
                  <a:pt x="682058" y="156450"/>
                  <a:pt x="682430" y="158753"/>
                  <a:pt x="681412" y="168515"/>
                </a:cubicBezTo>
                <a:cubicBezTo>
                  <a:pt x="680631" y="175994"/>
                  <a:pt x="679299" y="190681"/>
                  <a:pt x="678449" y="201153"/>
                </a:cubicBezTo>
                <a:cubicBezTo>
                  <a:pt x="676960" y="219472"/>
                  <a:pt x="677066" y="219868"/>
                  <a:pt x="681168" y="211626"/>
                </a:cubicBezTo>
                <a:cubicBezTo>
                  <a:pt x="683514" y="206914"/>
                  <a:pt x="686313" y="194675"/>
                  <a:pt x="687387" y="184427"/>
                </a:cubicBezTo>
                <a:cubicBezTo>
                  <a:pt x="689219" y="166982"/>
                  <a:pt x="692284" y="158995"/>
                  <a:pt x="697156" y="158995"/>
                </a:cubicBezTo>
                <a:cubicBezTo>
                  <a:pt x="698294" y="158995"/>
                  <a:pt x="698674" y="168481"/>
                  <a:pt x="697995" y="180074"/>
                </a:cubicBezTo>
                <a:cubicBezTo>
                  <a:pt x="697320" y="191667"/>
                  <a:pt x="698028" y="204212"/>
                  <a:pt x="699560" y="207952"/>
                </a:cubicBezTo>
                <a:cubicBezTo>
                  <a:pt x="702334" y="214695"/>
                  <a:pt x="702399" y="214661"/>
                  <a:pt x="707424" y="203872"/>
                </a:cubicBezTo>
                <a:cubicBezTo>
                  <a:pt x="710211" y="197889"/>
                  <a:pt x="713151" y="187254"/>
                  <a:pt x="713958" y="180238"/>
                </a:cubicBezTo>
                <a:cubicBezTo>
                  <a:pt x="714794" y="172975"/>
                  <a:pt x="717151" y="166864"/>
                  <a:pt x="719432" y="166044"/>
                </a:cubicBezTo>
                <a:cubicBezTo>
                  <a:pt x="722731" y="164860"/>
                  <a:pt x="723439" y="172045"/>
                  <a:pt x="723439" y="206678"/>
                </a:cubicBezTo>
                <a:cubicBezTo>
                  <a:pt x="723439" y="249969"/>
                  <a:pt x="727332" y="263643"/>
                  <a:pt x="729942" y="229516"/>
                </a:cubicBezTo>
                <a:cubicBezTo>
                  <a:pt x="730752" y="218938"/>
                  <a:pt x="732887" y="208901"/>
                  <a:pt x="734692" y="207214"/>
                </a:cubicBezTo>
                <a:cubicBezTo>
                  <a:pt x="737126" y="204934"/>
                  <a:pt x="737973" y="204962"/>
                  <a:pt x="737973" y="207329"/>
                </a:cubicBezTo>
                <a:cubicBezTo>
                  <a:pt x="737973" y="209077"/>
                  <a:pt x="739819" y="209844"/>
                  <a:pt x="742078" y="209033"/>
                </a:cubicBezTo>
                <a:cubicBezTo>
                  <a:pt x="745246" y="207895"/>
                  <a:pt x="746652" y="211652"/>
                  <a:pt x="748234" y="225475"/>
                </a:cubicBezTo>
                <a:cubicBezTo>
                  <a:pt x="749362" y="235329"/>
                  <a:pt x="751328" y="243995"/>
                  <a:pt x="752603" y="244733"/>
                </a:cubicBezTo>
                <a:cubicBezTo>
                  <a:pt x="755876" y="246624"/>
                  <a:pt x="760402" y="224591"/>
                  <a:pt x="762826" y="194980"/>
                </a:cubicBezTo>
                <a:cubicBezTo>
                  <a:pt x="763961" y="181110"/>
                  <a:pt x="766026" y="169105"/>
                  <a:pt x="767417" y="168301"/>
                </a:cubicBezTo>
                <a:cubicBezTo>
                  <a:pt x="768808" y="167497"/>
                  <a:pt x="769979" y="167830"/>
                  <a:pt x="770023" y="169040"/>
                </a:cubicBezTo>
                <a:cubicBezTo>
                  <a:pt x="770059" y="170250"/>
                  <a:pt x="771337" y="188987"/>
                  <a:pt x="772843" y="210678"/>
                </a:cubicBezTo>
                <a:cubicBezTo>
                  <a:pt x="776786" y="267395"/>
                  <a:pt x="780516" y="275312"/>
                  <a:pt x="787596" y="241981"/>
                </a:cubicBezTo>
                <a:cubicBezTo>
                  <a:pt x="789665" y="232244"/>
                  <a:pt x="792424" y="224277"/>
                  <a:pt x="793730" y="224277"/>
                </a:cubicBezTo>
                <a:cubicBezTo>
                  <a:pt x="795036" y="224277"/>
                  <a:pt x="796146" y="221523"/>
                  <a:pt x="796197" y="218157"/>
                </a:cubicBezTo>
                <a:cubicBezTo>
                  <a:pt x="796270" y="212191"/>
                  <a:pt x="796379" y="212170"/>
                  <a:pt x="800556" y="217317"/>
                </a:cubicBezTo>
                <a:cubicBezTo>
                  <a:pt x="804521" y="222221"/>
                  <a:pt x="804838" y="221737"/>
                  <a:pt x="805028" y="210517"/>
                </a:cubicBezTo>
                <a:cubicBezTo>
                  <a:pt x="805440" y="186133"/>
                  <a:pt x="809734" y="186826"/>
                  <a:pt x="811957" y="211635"/>
                </a:cubicBezTo>
                <a:cubicBezTo>
                  <a:pt x="813526" y="229167"/>
                  <a:pt x="814986" y="234896"/>
                  <a:pt x="817316" y="232714"/>
                </a:cubicBezTo>
                <a:cubicBezTo>
                  <a:pt x="822948" y="227444"/>
                  <a:pt x="825167" y="229457"/>
                  <a:pt x="825257" y="239916"/>
                </a:cubicBezTo>
                <a:cubicBezTo>
                  <a:pt x="825404" y="255176"/>
                  <a:pt x="829358" y="246045"/>
                  <a:pt x="835306" y="216798"/>
                </a:cubicBezTo>
                <a:cubicBezTo>
                  <a:pt x="840190" y="192785"/>
                  <a:pt x="845515" y="183445"/>
                  <a:pt x="845515" y="198893"/>
                </a:cubicBezTo>
                <a:cubicBezTo>
                  <a:pt x="845515" y="210171"/>
                  <a:pt x="849533" y="203729"/>
                  <a:pt x="853135" y="186677"/>
                </a:cubicBezTo>
                <a:lnTo>
                  <a:pt x="856393" y="171241"/>
                </a:lnTo>
                <a:lnTo>
                  <a:pt x="856766" y="182777"/>
                </a:lnTo>
                <a:cubicBezTo>
                  <a:pt x="857021" y="191124"/>
                  <a:pt x="858747" y="195254"/>
                  <a:pt x="862960" y="197715"/>
                </a:cubicBezTo>
                <a:cubicBezTo>
                  <a:pt x="868449" y="200923"/>
                  <a:pt x="868673" y="203019"/>
                  <a:pt x="866876" y="234456"/>
                </a:cubicBezTo>
                <a:cubicBezTo>
                  <a:pt x="865224" y="263408"/>
                  <a:pt x="865560" y="267795"/>
                  <a:pt x="869438" y="267795"/>
                </a:cubicBezTo>
                <a:cubicBezTo>
                  <a:pt x="872672" y="267795"/>
                  <a:pt x="874456" y="263676"/>
                  <a:pt x="875898" y="252878"/>
                </a:cubicBezTo>
                <a:cubicBezTo>
                  <a:pt x="879047" y="229280"/>
                  <a:pt x="882815" y="232846"/>
                  <a:pt x="882306" y="258947"/>
                </a:cubicBezTo>
                <a:cubicBezTo>
                  <a:pt x="882014" y="274505"/>
                  <a:pt x="883182" y="284955"/>
                  <a:pt x="885711" y="289106"/>
                </a:cubicBezTo>
                <a:cubicBezTo>
                  <a:pt x="887838" y="292600"/>
                  <a:pt x="890166" y="294910"/>
                  <a:pt x="890882" y="294240"/>
                </a:cubicBezTo>
                <a:cubicBezTo>
                  <a:pt x="891597" y="293570"/>
                  <a:pt x="894768" y="254090"/>
                  <a:pt x="897924" y="206508"/>
                </a:cubicBezTo>
                <a:cubicBezTo>
                  <a:pt x="901081" y="158926"/>
                  <a:pt x="904313" y="119389"/>
                  <a:pt x="905106" y="118646"/>
                </a:cubicBezTo>
                <a:cubicBezTo>
                  <a:pt x="905897" y="117905"/>
                  <a:pt x="906569" y="130659"/>
                  <a:pt x="906591" y="146989"/>
                </a:cubicBezTo>
                <a:cubicBezTo>
                  <a:pt x="906624" y="163319"/>
                  <a:pt x="907792" y="178388"/>
                  <a:pt x="909204" y="180476"/>
                </a:cubicBezTo>
                <a:cubicBezTo>
                  <a:pt x="911966" y="184557"/>
                  <a:pt x="914223" y="175940"/>
                  <a:pt x="922661" y="129113"/>
                </a:cubicBezTo>
                <a:cubicBezTo>
                  <a:pt x="925219" y="114919"/>
                  <a:pt x="927841" y="102811"/>
                  <a:pt x="928487" y="102206"/>
                </a:cubicBezTo>
                <a:cubicBezTo>
                  <a:pt x="935686" y="95469"/>
                  <a:pt x="940858" y="212617"/>
                  <a:pt x="936618" y="286407"/>
                </a:cubicBezTo>
                <a:cubicBezTo>
                  <a:pt x="934534" y="322659"/>
                  <a:pt x="930017" y="331042"/>
                  <a:pt x="929426" y="299753"/>
                </a:cubicBezTo>
                <a:lnTo>
                  <a:pt x="929054" y="280034"/>
                </a:lnTo>
                <a:lnTo>
                  <a:pt x="925686" y="296353"/>
                </a:lnTo>
                <a:cubicBezTo>
                  <a:pt x="921586" y="316210"/>
                  <a:pt x="918174" y="311095"/>
                  <a:pt x="918174" y="285091"/>
                </a:cubicBezTo>
                <a:cubicBezTo>
                  <a:pt x="918174" y="240755"/>
                  <a:pt x="910211" y="290465"/>
                  <a:pt x="908321" y="346607"/>
                </a:cubicBezTo>
                <a:cubicBezTo>
                  <a:pt x="907956" y="357448"/>
                  <a:pt x="916293" y="361856"/>
                  <a:pt x="918980" y="352241"/>
                </a:cubicBezTo>
                <a:cubicBezTo>
                  <a:pt x="919834" y="349177"/>
                  <a:pt x="922421" y="346670"/>
                  <a:pt x="924725" y="346670"/>
                </a:cubicBezTo>
                <a:cubicBezTo>
                  <a:pt x="927027" y="346670"/>
                  <a:pt x="930331" y="343916"/>
                  <a:pt x="932066" y="340550"/>
                </a:cubicBezTo>
                <a:cubicBezTo>
                  <a:pt x="935088" y="334688"/>
                  <a:pt x="935230" y="334666"/>
                  <a:pt x="935416" y="340030"/>
                </a:cubicBezTo>
                <a:cubicBezTo>
                  <a:pt x="935525" y="343110"/>
                  <a:pt x="937533" y="348006"/>
                  <a:pt x="939880" y="350910"/>
                </a:cubicBezTo>
                <a:cubicBezTo>
                  <a:pt x="944091" y="356119"/>
                  <a:pt x="944150" y="356117"/>
                  <a:pt x="944332" y="350748"/>
                </a:cubicBezTo>
                <a:cubicBezTo>
                  <a:pt x="944515" y="345444"/>
                  <a:pt x="944624" y="345437"/>
                  <a:pt x="948679" y="350455"/>
                </a:cubicBezTo>
                <a:cubicBezTo>
                  <a:pt x="950967" y="353285"/>
                  <a:pt x="953331" y="356957"/>
                  <a:pt x="953927" y="358614"/>
                </a:cubicBezTo>
                <a:cubicBezTo>
                  <a:pt x="954672" y="360681"/>
                  <a:pt x="956511" y="360471"/>
                  <a:pt x="959773" y="357952"/>
                </a:cubicBezTo>
                <a:cubicBezTo>
                  <a:pt x="963902" y="354763"/>
                  <a:pt x="964913" y="355124"/>
                  <a:pt x="967398" y="360672"/>
                </a:cubicBezTo>
                <a:cubicBezTo>
                  <a:pt x="974246" y="375961"/>
                  <a:pt x="993604" y="487598"/>
                  <a:pt x="993697" y="512340"/>
                </a:cubicBezTo>
                <a:cubicBezTo>
                  <a:pt x="993730" y="518940"/>
                  <a:pt x="991862" y="530567"/>
                  <a:pt x="989560" y="538178"/>
                </a:cubicBezTo>
                <a:cubicBezTo>
                  <a:pt x="987257" y="545789"/>
                  <a:pt x="983952" y="565479"/>
                  <a:pt x="982211" y="581934"/>
                </a:cubicBezTo>
                <a:cubicBezTo>
                  <a:pt x="977720" y="624393"/>
                  <a:pt x="972657" y="732625"/>
                  <a:pt x="974913" y="737943"/>
                </a:cubicBezTo>
                <a:cubicBezTo>
                  <a:pt x="976417" y="741483"/>
                  <a:pt x="979713" y="739340"/>
                  <a:pt x="990890" y="727560"/>
                </a:cubicBezTo>
                <a:cubicBezTo>
                  <a:pt x="1001524" y="716352"/>
                  <a:pt x="1006981" y="712688"/>
                  <a:pt x="1013165" y="712601"/>
                </a:cubicBezTo>
                <a:cubicBezTo>
                  <a:pt x="1021178" y="712486"/>
                  <a:pt x="1021394" y="712077"/>
                  <a:pt x="1023174" y="693447"/>
                </a:cubicBezTo>
                <a:cubicBezTo>
                  <a:pt x="1024173" y="682976"/>
                  <a:pt x="1025155" y="654418"/>
                  <a:pt x="1025352" y="629984"/>
                </a:cubicBezTo>
                <a:cubicBezTo>
                  <a:pt x="1025644" y="593326"/>
                  <a:pt x="1024670" y="581742"/>
                  <a:pt x="1019752" y="563714"/>
                </a:cubicBezTo>
                <a:cubicBezTo>
                  <a:pt x="1013216" y="539759"/>
                  <a:pt x="1014178" y="532915"/>
                  <a:pt x="1021741" y="549559"/>
                </a:cubicBezTo>
                <a:cubicBezTo>
                  <a:pt x="1029661" y="566986"/>
                  <a:pt x="1034158" y="691497"/>
                  <a:pt x="1034255" y="896074"/>
                </a:cubicBezTo>
                <a:cubicBezTo>
                  <a:pt x="1034292" y="995552"/>
                  <a:pt x="1033380" y="1078340"/>
                  <a:pt x="1032209" y="1080047"/>
                </a:cubicBezTo>
                <a:cubicBezTo>
                  <a:pt x="1031033" y="1081753"/>
                  <a:pt x="1029731" y="1062172"/>
                  <a:pt x="1029311" y="1036530"/>
                </a:cubicBezTo>
                <a:cubicBezTo>
                  <a:pt x="1027567" y="930007"/>
                  <a:pt x="1020857" y="813606"/>
                  <a:pt x="1016601" y="816067"/>
                </a:cubicBezTo>
                <a:cubicBezTo>
                  <a:pt x="1015218" y="816866"/>
                  <a:pt x="1014079" y="819590"/>
                  <a:pt x="1014072" y="822120"/>
                </a:cubicBezTo>
                <a:cubicBezTo>
                  <a:pt x="1014072" y="824649"/>
                  <a:pt x="1012623" y="831548"/>
                  <a:pt x="1010872" y="837449"/>
                </a:cubicBezTo>
                <a:cubicBezTo>
                  <a:pt x="1006773" y="851266"/>
                  <a:pt x="1003816" y="846399"/>
                  <a:pt x="1001517" y="822051"/>
                </a:cubicBezTo>
                <a:cubicBezTo>
                  <a:pt x="999897" y="804899"/>
                  <a:pt x="1003451" y="793490"/>
                  <a:pt x="1006218" y="806960"/>
                </a:cubicBezTo>
                <a:cubicBezTo>
                  <a:pt x="1006914" y="810348"/>
                  <a:pt x="1007663" y="802410"/>
                  <a:pt x="1007878" y="789321"/>
                </a:cubicBezTo>
                <a:cubicBezTo>
                  <a:pt x="1008316" y="762887"/>
                  <a:pt x="1013903" y="755881"/>
                  <a:pt x="1014385" y="781162"/>
                </a:cubicBezTo>
                <a:cubicBezTo>
                  <a:pt x="1014640" y="794557"/>
                  <a:pt x="1015001" y="795541"/>
                  <a:pt x="1016910" y="788019"/>
                </a:cubicBezTo>
                <a:cubicBezTo>
                  <a:pt x="1018136" y="783189"/>
                  <a:pt x="1020070" y="768098"/>
                  <a:pt x="1021209" y="754483"/>
                </a:cubicBezTo>
                <a:cubicBezTo>
                  <a:pt x="1023274" y="729764"/>
                  <a:pt x="1023267" y="729730"/>
                  <a:pt x="1016621" y="730627"/>
                </a:cubicBezTo>
                <a:cubicBezTo>
                  <a:pt x="1008347" y="731742"/>
                  <a:pt x="1006037" y="738917"/>
                  <a:pt x="1005655" y="764682"/>
                </a:cubicBezTo>
                <a:cubicBezTo>
                  <a:pt x="1005509" y="775439"/>
                  <a:pt x="1004090" y="784979"/>
                  <a:pt x="1002528" y="785881"/>
                </a:cubicBezTo>
                <a:cubicBezTo>
                  <a:pt x="1000711" y="786932"/>
                  <a:pt x="1000346" y="778187"/>
                  <a:pt x="1001514" y="761563"/>
                </a:cubicBezTo>
                <a:cubicBezTo>
                  <a:pt x="1002780" y="743543"/>
                  <a:pt x="1002364" y="735605"/>
                  <a:pt x="1000156" y="735605"/>
                </a:cubicBezTo>
                <a:cubicBezTo>
                  <a:pt x="994496" y="735605"/>
                  <a:pt x="987927" y="747434"/>
                  <a:pt x="987927" y="757627"/>
                </a:cubicBezTo>
                <a:cubicBezTo>
                  <a:pt x="987927" y="763089"/>
                  <a:pt x="986125" y="772337"/>
                  <a:pt x="983923" y="778177"/>
                </a:cubicBezTo>
                <a:cubicBezTo>
                  <a:pt x="980807" y="786444"/>
                  <a:pt x="980453" y="796005"/>
                  <a:pt x="982336" y="821356"/>
                </a:cubicBezTo>
                <a:cubicBezTo>
                  <a:pt x="983665" y="839265"/>
                  <a:pt x="985628" y="858453"/>
                  <a:pt x="986699" y="863998"/>
                </a:cubicBezTo>
                <a:cubicBezTo>
                  <a:pt x="987769" y="869542"/>
                  <a:pt x="987805" y="876134"/>
                  <a:pt x="986773" y="878647"/>
                </a:cubicBezTo>
                <a:cubicBezTo>
                  <a:pt x="985021" y="882917"/>
                  <a:pt x="984543" y="882914"/>
                  <a:pt x="979444" y="878601"/>
                </a:cubicBezTo>
                <a:cubicBezTo>
                  <a:pt x="974191" y="874152"/>
                  <a:pt x="973901" y="874515"/>
                  <a:pt x="971589" y="888430"/>
                </a:cubicBezTo>
                <a:cubicBezTo>
                  <a:pt x="970268" y="896377"/>
                  <a:pt x="969480" y="904714"/>
                  <a:pt x="969838" y="906958"/>
                </a:cubicBezTo>
                <a:cubicBezTo>
                  <a:pt x="970203" y="909203"/>
                  <a:pt x="971118" y="939820"/>
                  <a:pt x="971892" y="974997"/>
                </a:cubicBezTo>
                <a:cubicBezTo>
                  <a:pt x="973582" y="1051849"/>
                  <a:pt x="977456" y="1092009"/>
                  <a:pt x="983595" y="1096286"/>
                </a:cubicBezTo>
                <a:cubicBezTo>
                  <a:pt x="989047" y="1100085"/>
                  <a:pt x="989155" y="1104483"/>
                  <a:pt x="983850" y="1106391"/>
                </a:cubicBezTo>
                <a:cubicBezTo>
                  <a:pt x="981602" y="1107197"/>
                  <a:pt x="978754" y="1111918"/>
                  <a:pt x="977520" y="1116881"/>
                </a:cubicBezTo>
                <a:cubicBezTo>
                  <a:pt x="975348" y="1125611"/>
                  <a:pt x="975169" y="1125373"/>
                  <a:pt x="972047" y="1109585"/>
                </a:cubicBezTo>
                <a:cubicBezTo>
                  <a:pt x="969023" y="1094283"/>
                  <a:pt x="968701" y="1096537"/>
                  <a:pt x="966892" y="1145789"/>
                </a:cubicBezTo>
                <a:cubicBezTo>
                  <a:pt x="965710" y="1177955"/>
                  <a:pt x="966060" y="1201013"/>
                  <a:pt x="967793" y="1205281"/>
                </a:cubicBezTo>
                <a:cubicBezTo>
                  <a:pt x="969913" y="1210500"/>
                  <a:pt x="969599" y="1213021"/>
                  <a:pt x="966541" y="1215315"/>
                </a:cubicBezTo>
                <a:cubicBezTo>
                  <a:pt x="962743" y="1218164"/>
                  <a:pt x="961456" y="1223412"/>
                  <a:pt x="956870" y="1254731"/>
                </a:cubicBezTo>
                <a:cubicBezTo>
                  <a:pt x="955914" y="1261261"/>
                  <a:pt x="952825" y="1271041"/>
                  <a:pt x="950007" y="1276464"/>
                </a:cubicBezTo>
                <a:cubicBezTo>
                  <a:pt x="946234" y="1283722"/>
                  <a:pt x="945657" y="1287679"/>
                  <a:pt x="947821" y="1291462"/>
                </a:cubicBezTo>
                <a:cubicBezTo>
                  <a:pt x="949864" y="1295034"/>
                  <a:pt x="949576" y="1301669"/>
                  <a:pt x="946879" y="1313245"/>
                </a:cubicBezTo>
                <a:cubicBezTo>
                  <a:pt x="944288" y="1324370"/>
                  <a:pt x="942980" y="1350557"/>
                  <a:pt x="942943" y="1392199"/>
                </a:cubicBezTo>
                <a:cubicBezTo>
                  <a:pt x="942870" y="1449817"/>
                  <a:pt x="943271" y="1454602"/>
                  <a:pt x="948090" y="1455781"/>
                </a:cubicBezTo>
                <a:cubicBezTo>
                  <a:pt x="952874" y="1456954"/>
                  <a:pt x="952802" y="1457379"/>
                  <a:pt x="947196" y="1461054"/>
                </a:cubicBezTo>
                <a:cubicBezTo>
                  <a:pt x="942409" y="1464192"/>
                  <a:pt x="941500" y="1466776"/>
                  <a:pt x="942975" y="1473058"/>
                </a:cubicBezTo>
                <a:cubicBezTo>
                  <a:pt x="944212" y="1478337"/>
                  <a:pt x="943267" y="1483308"/>
                  <a:pt x="940238" y="1487656"/>
                </a:cubicBezTo>
                <a:cubicBezTo>
                  <a:pt x="934445" y="1495931"/>
                  <a:pt x="934245" y="1516177"/>
                  <a:pt x="939873" y="1523160"/>
                </a:cubicBezTo>
                <a:cubicBezTo>
                  <a:pt x="942219" y="1526063"/>
                  <a:pt x="944182" y="1530119"/>
                  <a:pt x="944233" y="1532172"/>
                </a:cubicBezTo>
                <a:cubicBezTo>
                  <a:pt x="944306" y="1535336"/>
                  <a:pt x="943595" y="1535336"/>
                  <a:pt x="939517" y="1532172"/>
                </a:cubicBezTo>
                <a:cubicBezTo>
                  <a:pt x="935067" y="1528716"/>
                  <a:pt x="934825" y="1531890"/>
                  <a:pt x="936273" y="1574901"/>
                </a:cubicBezTo>
                <a:cubicBezTo>
                  <a:pt x="937229" y="1603289"/>
                  <a:pt x="936719" y="1623230"/>
                  <a:pt x="934967" y="1626160"/>
                </a:cubicBezTo>
                <a:cubicBezTo>
                  <a:pt x="933022" y="1629412"/>
                  <a:pt x="933132" y="1631923"/>
                  <a:pt x="935295" y="1633959"/>
                </a:cubicBezTo>
                <a:cubicBezTo>
                  <a:pt x="939121" y="1637539"/>
                  <a:pt x="939616" y="1652191"/>
                  <a:pt x="935912" y="1652191"/>
                </a:cubicBezTo>
                <a:cubicBezTo>
                  <a:pt x="930567" y="1652191"/>
                  <a:pt x="928929" y="1635827"/>
                  <a:pt x="929513" y="1588275"/>
                </a:cubicBezTo>
                <a:cubicBezTo>
                  <a:pt x="929842" y="1561349"/>
                  <a:pt x="928510" y="1527691"/>
                  <a:pt x="926551" y="1513480"/>
                </a:cubicBezTo>
                <a:cubicBezTo>
                  <a:pt x="923124" y="1488654"/>
                  <a:pt x="921757" y="1468972"/>
                  <a:pt x="921285" y="1437714"/>
                </a:cubicBezTo>
                <a:cubicBezTo>
                  <a:pt x="921102" y="1425930"/>
                  <a:pt x="920230" y="1423443"/>
                  <a:pt x="916705" y="1424709"/>
                </a:cubicBezTo>
                <a:cubicBezTo>
                  <a:pt x="913527" y="1425850"/>
                  <a:pt x="912259" y="1424273"/>
                  <a:pt x="912027" y="1418880"/>
                </a:cubicBezTo>
                <a:cubicBezTo>
                  <a:pt x="911808" y="1413492"/>
                  <a:pt x="911045" y="1414634"/>
                  <a:pt x="909264" y="1423087"/>
                </a:cubicBezTo>
                <a:cubicBezTo>
                  <a:pt x="907921" y="1429468"/>
                  <a:pt x="906024" y="1435894"/>
                  <a:pt x="905051" y="1437366"/>
                </a:cubicBezTo>
                <a:cubicBezTo>
                  <a:pt x="901486" y="1442767"/>
                  <a:pt x="907040" y="1445870"/>
                  <a:pt x="911351" y="1440887"/>
                </a:cubicBezTo>
                <a:cubicBezTo>
                  <a:pt x="915221" y="1436417"/>
                  <a:pt x="915446" y="1436922"/>
                  <a:pt x="913807" y="1446370"/>
                </a:cubicBezTo>
                <a:cubicBezTo>
                  <a:pt x="912763" y="1452384"/>
                  <a:pt x="913322" y="1458264"/>
                  <a:pt x="915128" y="1460301"/>
                </a:cubicBezTo>
                <a:cubicBezTo>
                  <a:pt x="917518" y="1462995"/>
                  <a:pt x="916186" y="1464628"/>
                  <a:pt x="909488" y="1467225"/>
                </a:cubicBezTo>
                <a:cubicBezTo>
                  <a:pt x="904666" y="1469093"/>
                  <a:pt x="900721" y="1472238"/>
                  <a:pt x="900721" y="1474212"/>
                </a:cubicBezTo>
                <a:cubicBezTo>
                  <a:pt x="900721" y="1476186"/>
                  <a:pt x="899415" y="1478558"/>
                  <a:pt x="897813" y="1479482"/>
                </a:cubicBezTo>
                <a:cubicBezTo>
                  <a:pt x="896109" y="1480466"/>
                  <a:pt x="894908" y="1477612"/>
                  <a:pt x="894908" y="1472588"/>
                </a:cubicBezTo>
                <a:cubicBezTo>
                  <a:pt x="894908" y="1466324"/>
                  <a:pt x="896463" y="1463634"/>
                  <a:pt x="900675" y="1462603"/>
                </a:cubicBezTo>
                <a:cubicBezTo>
                  <a:pt x="906427" y="1461196"/>
                  <a:pt x="906427" y="1461173"/>
                  <a:pt x="900675" y="1454331"/>
                </a:cubicBezTo>
                <a:cubicBezTo>
                  <a:pt x="897504" y="1450558"/>
                  <a:pt x="894907" y="1444882"/>
                  <a:pt x="894906" y="1441718"/>
                </a:cubicBezTo>
                <a:cubicBezTo>
                  <a:pt x="894905" y="1438554"/>
                  <a:pt x="892902" y="1426995"/>
                  <a:pt x="890460" y="1416032"/>
                </a:cubicBezTo>
                <a:cubicBezTo>
                  <a:pt x="886902" y="1400073"/>
                  <a:pt x="886651" y="1392821"/>
                  <a:pt x="889204" y="1379653"/>
                </a:cubicBezTo>
                <a:cubicBezTo>
                  <a:pt x="893227" y="1358895"/>
                  <a:pt x="890711" y="1343161"/>
                  <a:pt x="883077" y="1341292"/>
                </a:cubicBezTo>
                <a:cubicBezTo>
                  <a:pt x="878678" y="1340218"/>
                  <a:pt x="877458" y="1337495"/>
                  <a:pt x="877458" y="1328786"/>
                </a:cubicBezTo>
                <a:cubicBezTo>
                  <a:pt x="877458" y="1322662"/>
                  <a:pt x="876282" y="1317652"/>
                  <a:pt x="874848" y="1317652"/>
                </a:cubicBezTo>
                <a:cubicBezTo>
                  <a:pt x="872020" y="1317652"/>
                  <a:pt x="873896" y="1413220"/>
                  <a:pt x="877038" y="1429165"/>
                </a:cubicBezTo>
                <a:cubicBezTo>
                  <a:pt x="879048" y="1439373"/>
                  <a:pt x="876425" y="1519543"/>
                  <a:pt x="873344" y="1542038"/>
                </a:cubicBezTo>
                <a:cubicBezTo>
                  <a:pt x="867303" y="1586142"/>
                  <a:pt x="861690" y="1616533"/>
                  <a:pt x="858195" y="1624043"/>
                </a:cubicBezTo>
                <a:cubicBezTo>
                  <a:pt x="855710" y="1629381"/>
                  <a:pt x="854317" y="1641691"/>
                  <a:pt x="854497" y="1656681"/>
                </a:cubicBezTo>
                <a:cubicBezTo>
                  <a:pt x="854680" y="1670258"/>
                  <a:pt x="855647" y="1677873"/>
                  <a:pt x="856756" y="1674151"/>
                </a:cubicBezTo>
                <a:cubicBezTo>
                  <a:pt x="857840" y="1670522"/>
                  <a:pt x="860325" y="1667054"/>
                  <a:pt x="862279" y="1666444"/>
                </a:cubicBezTo>
                <a:cubicBezTo>
                  <a:pt x="866758" y="1665048"/>
                  <a:pt x="866956" y="1674529"/>
                  <a:pt x="862535" y="1678667"/>
                </a:cubicBezTo>
                <a:cubicBezTo>
                  <a:pt x="860075" y="1680969"/>
                  <a:pt x="860444" y="1684578"/>
                  <a:pt x="863987" y="1692865"/>
                </a:cubicBezTo>
                <a:cubicBezTo>
                  <a:pt x="869461" y="1705666"/>
                  <a:pt x="870285" y="1712831"/>
                  <a:pt x="865567" y="1706587"/>
                </a:cubicBezTo>
                <a:cubicBezTo>
                  <a:pt x="863235" y="1703501"/>
                  <a:pt x="862122" y="1703339"/>
                  <a:pt x="861004" y="1705924"/>
                </a:cubicBezTo>
                <a:cubicBezTo>
                  <a:pt x="860190" y="1707804"/>
                  <a:pt x="858325" y="1708650"/>
                  <a:pt x="856865" y="1707804"/>
                </a:cubicBezTo>
                <a:cubicBezTo>
                  <a:pt x="855347" y="1706927"/>
                  <a:pt x="854209" y="1715233"/>
                  <a:pt x="854209" y="1727182"/>
                </a:cubicBezTo>
                <a:lnTo>
                  <a:pt x="854209" y="1748097"/>
                </a:lnTo>
                <a:lnTo>
                  <a:pt x="843903" y="1746531"/>
                </a:lnTo>
                <a:cubicBezTo>
                  <a:pt x="834841" y="1745155"/>
                  <a:pt x="833262" y="1745790"/>
                  <a:pt x="830823" y="1751792"/>
                </a:cubicBezTo>
                <a:cubicBezTo>
                  <a:pt x="826682" y="1761985"/>
                  <a:pt x="827474" y="1788259"/>
                  <a:pt x="832378" y="1803389"/>
                </a:cubicBezTo>
                <a:cubicBezTo>
                  <a:pt x="837362" y="1818764"/>
                  <a:pt x="837919" y="1826259"/>
                  <a:pt x="834075" y="1826259"/>
                </a:cubicBezTo>
                <a:cubicBezTo>
                  <a:pt x="832593" y="1826259"/>
                  <a:pt x="830783" y="1824119"/>
                  <a:pt x="830052" y="1821500"/>
                </a:cubicBezTo>
                <a:cubicBezTo>
                  <a:pt x="829093" y="1818061"/>
                  <a:pt x="828629" y="1818510"/>
                  <a:pt x="828384" y="1823121"/>
                </a:cubicBezTo>
                <a:cubicBezTo>
                  <a:pt x="828202" y="1826630"/>
                  <a:pt x="830785" y="1833099"/>
                  <a:pt x="834132" y="1837496"/>
                </a:cubicBezTo>
                <a:cubicBezTo>
                  <a:pt x="837478" y="1841894"/>
                  <a:pt x="839530" y="1847165"/>
                  <a:pt x="838692" y="1849209"/>
                </a:cubicBezTo>
                <a:cubicBezTo>
                  <a:pt x="836546" y="1854445"/>
                  <a:pt x="839860" y="1856699"/>
                  <a:pt x="844458" y="1853129"/>
                </a:cubicBezTo>
                <a:cubicBezTo>
                  <a:pt x="850008" y="1848818"/>
                  <a:pt x="852327" y="1856092"/>
                  <a:pt x="850640" y="1872521"/>
                </a:cubicBezTo>
                <a:cubicBezTo>
                  <a:pt x="849163" y="1886908"/>
                  <a:pt x="852319" y="1888808"/>
                  <a:pt x="855211" y="1875274"/>
                </a:cubicBezTo>
                <a:cubicBezTo>
                  <a:pt x="856302" y="1870160"/>
                  <a:pt x="858758" y="1867058"/>
                  <a:pt x="861711" y="1867058"/>
                </a:cubicBezTo>
                <a:cubicBezTo>
                  <a:pt x="864641" y="1867058"/>
                  <a:pt x="865841" y="1868552"/>
                  <a:pt x="864852" y="1870967"/>
                </a:cubicBezTo>
                <a:cubicBezTo>
                  <a:pt x="863969" y="1873117"/>
                  <a:pt x="861805" y="1880155"/>
                  <a:pt x="860038" y="1886607"/>
                </a:cubicBezTo>
                <a:cubicBezTo>
                  <a:pt x="854532" y="1906718"/>
                  <a:pt x="854760" y="1906445"/>
                  <a:pt x="848167" y="1900863"/>
                </a:cubicBezTo>
                <a:cubicBezTo>
                  <a:pt x="842927" y="1896426"/>
                  <a:pt x="842475" y="1893860"/>
                  <a:pt x="844231" y="1878521"/>
                </a:cubicBezTo>
                <a:lnTo>
                  <a:pt x="846213" y="1861191"/>
                </a:lnTo>
                <a:lnTo>
                  <a:pt x="837856" y="1862085"/>
                </a:lnTo>
                <a:cubicBezTo>
                  <a:pt x="829906" y="1862935"/>
                  <a:pt x="829421" y="1863771"/>
                  <a:pt x="827845" y="1879297"/>
                </a:cubicBezTo>
                <a:cubicBezTo>
                  <a:pt x="826932" y="1888273"/>
                  <a:pt x="827221" y="1898064"/>
                  <a:pt x="828480" y="1901056"/>
                </a:cubicBezTo>
                <a:cubicBezTo>
                  <a:pt x="831512" y="1908259"/>
                  <a:pt x="836599" y="1983611"/>
                  <a:pt x="834685" y="1992977"/>
                </a:cubicBezTo>
                <a:cubicBezTo>
                  <a:pt x="833861" y="1997008"/>
                  <a:pt x="834175" y="2007349"/>
                  <a:pt x="835382" y="2015957"/>
                </a:cubicBezTo>
                <a:cubicBezTo>
                  <a:pt x="839392" y="2044537"/>
                  <a:pt x="841853" y="2021052"/>
                  <a:pt x="841108" y="1961312"/>
                </a:cubicBezTo>
                <a:cubicBezTo>
                  <a:pt x="840532" y="1914983"/>
                  <a:pt x="841075" y="1905566"/>
                  <a:pt x="844239" y="1908017"/>
                </a:cubicBezTo>
                <a:cubicBezTo>
                  <a:pt x="846348" y="1909654"/>
                  <a:pt x="850230" y="1917073"/>
                  <a:pt x="852868" y="1924504"/>
                </a:cubicBezTo>
                <a:cubicBezTo>
                  <a:pt x="856767" y="1935492"/>
                  <a:pt x="857124" y="1941164"/>
                  <a:pt x="854780" y="1954892"/>
                </a:cubicBezTo>
                <a:cubicBezTo>
                  <a:pt x="851937" y="1971529"/>
                  <a:pt x="853864" y="2003635"/>
                  <a:pt x="857932" y="2007443"/>
                </a:cubicBezTo>
                <a:cubicBezTo>
                  <a:pt x="859082" y="2008516"/>
                  <a:pt x="860020" y="2002460"/>
                  <a:pt x="860020" y="1993983"/>
                </a:cubicBezTo>
                <a:cubicBezTo>
                  <a:pt x="860020" y="1985507"/>
                  <a:pt x="861326" y="1978571"/>
                  <a:pt x="862928" y="1978571"/>
                </a:cubicBezTo>
                <a:cubicBezTo>
                  <a:pt x="864610" y="1978571"/>
                  <a:pt x="865833" y="1987245"/>
                  <a:pt x="865833" y="1999153"/>
                </a:cubicBezTo>
                <a:cubicBezTo>
                  <a:pt x="865833" y="2018921"/>
                  <a:pt x="865577" y="2019662"/>
                  <a:pt x="859637" y="2017895"/>
                </a:cubicBezTo>
                <a:lnTo>
                  <a:pt x="853443" y="2016055"/>
                </a:lnTo>
                <a:lnTo>
                  <a:pt x="855505" y="2071428"/>
                </a:lnTo>
                <a:cubicBezTo>
                  <a:pt x="856639" y="2101884"/>
                  <a:pt x="858687" y="2141179"/>
                  <a:pt x="860058" y="2158751"/>
                </a:cubicBezTo>
                <a:cubicBezTo>
                  <a:pt x="861430" y="2176323"/>
                  <a:pt x="861802" y="2201490"/>
                  <a:pt x="860890" y="2214677"/>
                </a:cubicBezTo>
                <a:cubicBezTo>
                  <a:pt x="859550" y="2234010"/>
                  <a:pt x="860193" y="2240556"/>
                  <a:pt x="864207" y="2248471"/>
                </a:cubicBezTo>
                <a:cubicBezTo>
                  <a:pt x="868023" y="2255997"/>
                  <a:pt x="868451" y="2259572"/>
                  <a:pt x="866042" y="2263785"/>
                </a:cubicBezTo>
                <a:cubicBezTo>
                  <a:pt x="862919" y="2269249"/>
                  <a:pt x="866948" y="2283192"/>
                  <a:pt x="871652" y="2283192"/>
                </a:cubicBezTo>
                <a:cubicBezTo>
                  <a:pt x="874228" y="2283192"/>
                  <a:pt x="873261" y="2227948"/>
                  <a:pt x="870437" y="2213836"/>
                </a:cubicBezTo>
                <a:cubicBezTo>
                  <a:pt x="868835" y="2205827"/>
                  <a:pt x="869079" y="2204033"/>
                  <a:pt x="871364" y="2207036"/>
                </a:cubicBezTo>
                <a:cubicBezTo>
                  <a:pt x="873644" y="2210035"/>
                  <a:pt x="874476" y="2203657"/>
                  <a:pt x="874509" y="2182947"/>
                </a:cubicBezTo>
                <a:cubicBezTo>
                  <a:pt x="874542" y="2159036"/>
                  <a:pt x="875214" y="2155014"/>
                  <a:pt x="878914" y="2156343"/>
                </a:cubicBezTo>
                <a:cubicBezTo>
                  <a:pt x="881497" y="2157269"/>
                  <a:pt x="883273" y="2156366"/>
                  <a:pt x="883273" y="2154140"/>
                </a:cubicBezTo>
                <a:cubicBezTo>
                  <a:pt x="883273" y="2152067"/>
                  <a:pt x="881985" y="2149964"/>
                  <a:pt x="880405" y="2149466"/>
                </a:cubicBezTo>
                <a:cubicBezTo>
                  <a:pt x="876189" y="2148133"/>
                  <a:pt x="873514" y="2125081"/>
                  <a:pt x="875869" y="2110384"/>
                </a:cubicBezTo>
                <a:cubicBezTo>
                  <a:pt x="877347" y="2101168"/>
                  <a:pt x="879431" y="2097250"/>
                  <a:pt x="883375" y="2096285"/>
                </a:cubicBezTo>
                <a:cubicBezTo>
                  <a:pt x="886382" y="2095548"/>
                  <a:pt x="890327" y="2090721"/>
                  <a:pt x="892156" y="2085534"/>
                </a:cubicBezTo>
                <a:cubicBezTo>
                  <a:pt x="897835" y="2069434"/>
                  <a:pt x="898527" y="2077678"/>
                  <a:pt x="893704" y="2103952"/>
                </a:cubicBezTo>
                <a:cubicBezTo>
                  <a:pt x="888070" y="2134643"/>
                  <a:pt x="888071" y="2134546"/>
                  <a:pt x="893339" y="2132650"/>
                </a:cubicBezTo>
                <a:cubicBezTo>
                  <a:pt x="895685" y="2131807"/>
                  <a:pt x="898468" y="2132419"/>
                  <a:pt x="899522" y="2134019"/>
                </a:cubicBezTo>
                <a:cubicBezTo>
                  <a:pt x="901875" y="2137583"/>
                  <a:pt x="904579" y="2187900"/>
                  <a:pt x="903810" y="2213835"/>
                </a:cubicBezTo>
                <a:cubicBezTo>
                  <a:pt x="903135" y="2236609"/>
                  <a:pt x="905902" y="2253699"/>
                  <a:pt x="909303" y="2247753"/>
                </a:cubicBezTo>
                <a:cubicBezTo>
                  <a:pt x="910562" y="2245552"/>
                  <a:pt x="913249" y="2221722"/>
                  <a:pt x="915277" y="2194796"/>
                </a:cubicBezTo>
                <a:cubicBezTo>
                  <a:pt x="917306" y="2167870"/>
                  <a:pt x="919963" y="2144056"/>
                  <a:pt x="921183" y="2141876"/>
                </a:cubicBezTo>
                <a:cubicBezTo>
                  <a:pt x="925003" y="2135053"/>
                  <a:pt x="930566" y="2160722"/>
                  <a:pt x="928624" y="2176212"/>
                </a:cubicBezTo>
                <a:cubicBezTo>
                  <a:pt x="927537" y="2184899"/>
                  <a:pt x="928007" y="2190622"/>
                  <a:pt x="929858" y="2191199"/>
                </a:cubicBezTo>
                <a:cubicBezTo>
                  <a:pt x="931875" y="2191829"/>
                  <a:pt x="931777" y="2195022"/>
                  <a:pt x="929565" y="2200992"/>
                </a:cubicBezTo>
                <a:cubicBezTo>
                  <a:pt x="925673" y="2211442"/>
                  <a:pt x="928317" y="2225808"/>
                  <a:pt x="933279" y="2221164"/>
                </a:cubicBezTo>
                <a:cubicBezTo>
                  <a:pt x="935027" y="2219528"/>
                  <a:pt x="937093" y="2205887"/>
                  <a:pt x="937866" y="2190853"/>
                </a:cubicBezTo>
                <a:cubicBezTo>
                  <a:pt x="938640" y="2175819"/>
                  <a:pt x="940373" y="2163518"/>
                  <a:pt x="941718" y="2163518"/>
                </a:cubicBezTo>
                <a:cubicBezTo>
                  <a:pt x="943065" y="2163518"/>
                  <a:pt x="943605" y="2166884"/>
                  <a:pt x="942923" y="2170998"/>
                </a:cubicBezTo>
                <a:cubicBezTo>
                  <a:pt x="942240" y="2175111"/>
                  <a:pt x="940974" y="2189878"/>
                  <a:pt x="940105" y="2203812"/>
                </a:cubicBezTo>
                <a:cubicBezTo>
                  <a:pt x="939029" y="2221144"/>
                  <a:pt x="937146" y="2230443"/>
                  <a:pt x="934152" y="2233245"/>
                </a:cubicBezTo>
                <a:cubicBezTo>
                  <a:pt x="928332" y="2238692"/>
                  <a:pt x="928318" y="2258360"/>
                  <a:pt x="934119" y="2260449"/>
                </a:cubicBezTo>
                <a:cubicBezTo>
                  <a:pt x="937706" y="2261737"/>
                  <a:pt x="938479" y="2268721"/>
                  <a:pt x="938479" y="2299801"/>
                </a:cubicBezTo>
                <a:cubicBezTo>
                  <a:pt x="938479" y="2332930"/>
                  <a:pt x="937895" y="2337587"/>
                  <a:pt x="933736" y="2337587"/>
                </a:cubicBezTo>
                <a:cubicBezTo>
                  <a:pt x="929881" y="2337587"/>
                  <a:pt x="929286" y="2335550"/>
                  <a:pt x="930554" y="2326708"/>
                </a:cubicBezTo>
                <a:cubicBezTo>
                  <a:pt x="931733" y="2318486"/>
                  <a:pt x="931116" y="2315829"/>
                  <a:pt x="928029" y="2315829"/>
                </a:cubicBezTo>
                <a:cubicBezTo>
                  <a:pt x="923343" y="2315829"/>
                  <a:pt x="923515" y="2314494"/>
                  <a:pt x="923810" y="2348466"/>
                </a:cubicBezTo>
                <a:cubicBezTo>
                  <a:pt x="924138" y="2387369"/>
                  <a:pt x="918203" y="2390757"/>
                  <a:pt x="914267" y="2353906"/>
                </a:cubicBezTo>
                <a:cubicBezTo>
                  <a:pt x="913709" y="2348670"/>
                  <a:pt x="913041" y="2356320"/>
                  <a:pt x="912786" y="2370905"/>
                </a:cubicBezTo>
                <a:cubicBezTo>
                  <a:pt x="912494" y="2386480"/>
                  <a:pt x="911122" y="2397423"/>
                  <a:pt x="909414" y="2397423"/>
                </a:cubicBezTo>
                <a:cubicBezTo>
                  <a:pt x="907816" y="2397423"/>
                  <a:pt x="906378" y="2393446"/>
                  <a:pt x="906217" y="2388584"/>
                </a:cubicBezTo>
                <a:cubicBezTo>
                  <a:pt x="906071" y="2383722"/>
                  <a:pt x="904882" y="2376685"/>
                  <a:pt x="903601" y="2372945"/>
                </a:cubicBezTo>
                <a:cubicBezTo>
                  <a:pt x="901802" y="2367694"/>
                  <a:pt x="901218" y="2369551"/>
                  <a:pt x="901025" y="2381104"/>
                </a:cubicBezTo>
                <a:cubicBezTo>
                  <a:pt x="900732" y="2399373"/>
                  <a:pt x="903217" y="2409022"/>
                  <a:pt x="907826" y="2407368"/>
                </a:cubicBezTo>
                <a:cubicBezTo>
                  <a:pt x="910135" y="2406539"/>
                  <a:pt x="912506" y="2412924"/>
                  <a:pt x="914956" y="2426567"/>
                </a:cubicBezTo>
                <a:cubicBezTo>
                  <a:pt x="917437" y="2440395"/>
                  <a:pt x="919580" y="2446115"/>
                  <a:pt x="921576" y="2444248"/>
                </a:cubicBezTo>
                <a:cubicBezTo>
                  <a:pt x="923200" y="2442728"/>
                  <a:pt x="924360" y="2438610"/>
                  <a:pt x="924156" y="2435094"/>
                </a:cubicBezTo>
                <a:cubicBezTo>
                  <a:pt x="923207" y="2418656"/>
                  <a:pt x="923777" y="2408056"/>
                  <a:pt x="926692" y="2388094"/>
                </a:cubicBezTo>
                <a:cubicBezTo>
                  <a:pt x="928422" y="2376232"/>
                  <a:pt x="930434" y="2365970"/>
                  <a:pt x="931160" y="2365290"/>
                </a:cubicBezTo>
                <a:cubicBezTo>
                  <a:pt x="933546" y="2363058"/>
                  <a:pt x="930594" y="2451801"/>
                  <a:pt x="925840" y="2525255"/>
                </a:cubicBezTo>
                <a:cubicBezTo>
                  <a:pt x="919685" y="2620333"/>
                  <a:pt x="919473" y="2706864"/>
                  <a:pt x="925365" y="2720056"/>
                </a:cubicBezTo>
                <a:cubicBezTo>
                  <a:pt x="928726" y="2727585"/>
                  <a:pt x="928949" y="2731026"/>
                  <a:pt x="926361" y="2735548"/>
                </a:cubicBezTo>
                <a:cubicBezTo>
                  <a:pt x="922651" y="2742036"/>
                  <a:pt x="922975" y="2822619"/>
                  <a:pt x="926796" y="2843475"/>
                </a:cubicBezTo>
                <a:lnTo>
                  <a:pt x="929036" y="2855715"/>
                </a:lnTo>
                <a:lnTo>
                  <a:pt x="929445" y="2844835"/>
                </a:lnTo>
                <a:cubicBezTo>
                  <a:pt x="929839" y="2834339"/>
                  <a:pt x="933814" y="2824594"/>
                  <a:pt x="936624" y="2827235"/>
                </a:cubicBezTo>
                <a:cubicBezTo>
                  <a:pt x="937373" y="2827939"/>
                  <a:pt x="938628" y="2858895"/>
                  <a:pt x="939412" y="2896026"/>
                </a:cubicBezTo>
                <a:cubicBezTo>
                  <a:pt x="940197" y="2933156"/>
                  <a:pt x="941584" y="2964236"/>
                  <a:pt x="942500" y="2965091"/>
                </a:cubicBezTo>
                <a:cubicBezTo>
                  <a:pt x="943412" y="2965945"/>
                  <a:pt x="945084" y="2964401"/>
                  <a:pt x="946207" y="2961656"/>
                </a:cubicBezTo>
                <a:cubicBezTo>
                  <a:pt x="947897" y="2957533"/>
                  <a:pt x="948853" y="2958291"/>
                  <a:pt x="951698" y="2966026"/>
                </a:cubicBezTo>
                <a:cubicBezTo>
                  <a:pt x="955008" y="2975022"/>
                  <a:pt x="955227" y="2974461"/>
                  <a:pt x="957323" y="2951669"/>
                </a:cubicBezTo>
                <a:cubicBezTo>
                  <a:pt x="959637" y="2926516"/>
                  <a:pt x="958101" y="2915562"/>
                  <a:pt x="951268" y="2908464"/>
                </a:cubicBezTo>
                <a:cubicBezTo>
                  <a:pt x="948958" y="2906063"/>
                  <a:pt x="947889" y="2902085"/>
                  <a:pt x="948899" y="2899625"/>
                </a:cubicBezTo>
                <a:cubicBezTo>
                  <a:pt x="951800" y="2892553"/>
                  <a:pt x="955925" y="2894413"/>
                  <a:pt x="955925" y="2902792"/>
                </a:cubicBezTo>
                <a:cubicBezTo>
                  <a:pt x="955925" y="2911007"/>
                  <a:pt x="962900" y="2922169"/>
                  <a:pt x="966140" y="2919137"/>
                </a:cubicBezTo>
                <a:cubicBezTo>
                  <a:pt x="967224" y="2918123"/>
                  <a:pt x="968245" y="2875287"/>
                  <a:pt x="968406" y="2823948"/>
                </a:cubicBezTo>
                <a:cubicBezTo>
                  <a:pt x="968625" y="2751842"/>
                  <a:pt x="967811" y="2728371"/>
                  <a:pt x="964786" y="2720797"/>
                </a:cubicBezTo>
                <a:cubicBezTo>
                  <a:pt x="961746" y="2713177"/>
                  <a:pt x="961611" y="2709019"/>
                  <a:pt x="964177" y="2702131"/>
                </a:cubicBezTo>
                <a:cubicBezTo>
                  <a:pt x="967198" y="2694024"/>
                  <a:pt x="967009" y="2693383"/>
                  <a:pt x="961976" y="2694614"/>
                </a:cubicBezTo>
                <a:cubicBezTo>
                  <a:pt x="956703" y="2695905"/>
                  <a:pt x="956510" y="2693908"/>
                  <a:pt x="957367" y="2646646"/>
                </a:cubicBezTo>
                <a:cubicBezTo>
                  <a:pt x="958564" y="2580501"/>
                  <a:pt x="958436" y="2582372"/>
                  <a:pt x="961739" y="2582372"/>
                </a:cubicBezTo>
                <a:cubicBezTo>
                  <a:pt x="963337" y="2582372"/>
                  <a:pt x="964683" y="2588797"/>
                  <a:pt x="964735" y="2596651"/>
                </a:cubicBezTo>
                <a:cubicBezTo>
                  <a:pt x="964844" y="2616993"/>
                  <a:pt x="969298" y="2607609"/>
                  <a:pt x="971817" y="2581676"/>
                </a:cubicBezTo>
                <a:cubicBezTo>
                  <a:pt x="976213" y="2536402"/>
                  <a:pt x="979179" y="2566787"/>
                  <a:pt x="979179" y="2657101"/>
                </a:cubicBezTo>
                <a:cubicBezTo>
                  <a:pt x="979179" y="2729438"/>
                  <a:pt x="980000" y="2750804"/>
                  <a:pt x="982813" y="2751686"/>
                </a:cubicBezTo>
                <a:cubicBezTo>
                  <a:pt x="986097" y="2752716"/>
                  <a:pt x="987875" y="2798196"/>
                  <a:pt x="987249" y="2865234"/>
                </a:cubicBezTo>
                <a:cubicBezTo>
                  <a:pt x="987176" y="2871965"/>
                  <a:pt x="987066" y="2884816"/>
                  <a:pt x="986993" y="2893792"/>
                </a:cubicBezTo>
                <a:cubicBezTo>
                  <a:pt x="986920" y="2902767"/>
                  <a:pt x="988245" y="2916843"/>
                  <a:pt x="989957" y="2925070"/>
                </a:cubicBezTo>
                <a:cubicBezTo>
                  <a:pt x="991996" y="2934854"/>
                  <a:pt x="992781" y="2987075"/>
                  <a:pt x="992222" y="3076020"/>
                </a:cubicBezTo>
                <a:cubicBezTo>
                  <a:pt x="991507" y="3190379"/>
                  <a:pt x="990530" y="3217420"/>
                  <a:pt x="986073" y="3246010"/>
                </a:cubicBezTo>
                <a:cubicBezTo>
                  <a:pt x="981783" y="3273534"/>
                  <a:pt x="980899" y="3294249"/>
                  <a:pt x="981430" y="3354803"/>
                </a:cubicBezTo>
                <a:cubicBezTo>
                  <a:pt x="982127" y="3434255"/>
                  <a:pt x="986528" y="3519462"/>
                  <a:pt x="990448" y="3529378"/>
                </a:cubicBezTo>
                <a:cubicBezTo>
                  <a:pt x="992809" y="3535354"/>
                  <a:pt x="992812" y="3535353"/>
                  <a:pt x="994542" y="3528715"/>
                </a:cubicBezTo>
                <a:cubicBezTo>
                  <a:pt x="995495" y="3525061"/>
                  <a:pt x="997177" y="3514423"/>
                  <a:pt x="998280" y="3505073"/>
                </a:cubicBezTo>
                <a:cubicBezTo>
                  <a:pt x="1000706" y="3484526"/>
                  <a:pt x="1005415" y="3482185"/>
                  <a:pt x="1003751" y="3502353"/>
                </a:cubicBezTo>
                <a:cubicBezTo>
                  <a:pt x="999726" y="3551127"/>
                  <a:pt x="996197" y="3588705"/>
                  <a:pt x="994811" y="3597547"/>
                </a:cubicBezTo>
                <a:cubicBezTo>
                  <a:pt x="993906" y="3603314"/>
                  <a:pt x="994432" y="3607747"/>
                  <a:pt x="996012" y="3607747"/>
                </a:cubicBezTo>
                <a:cubicBezTo>
                  <a:pt x="997551" y="3607747"/>
                  <a:pt x="1001133" y="3596425"/>
                  <a:pt x="1003969" y="3582588"/>
                </a:cubicBezTo>
                <a:cubicBezTo>
                  <a:pt x="1006805" y="3568751"/>
                  <a:pt x="1010240" y="3554982"/>
                  <a:pt x="1011605" y="3551990"/>
                </a:cubicBezTo>
                <a:cubicBezTo>
                  <a:pt x="1014156" y="3546400"/>
                  <a:pt x="1011974" y="3605054"/>
                  <a:pt x="1009302" y="3613866"/>
                </a:cubicBezTo>
                <a:cubicBezTo>
                  <a:pt x="1008510" y="3616484"/>
                  <a:pt x="1009266" y="3618626"/>
                  <a:pt x="1010962" y="3618626"/>
                </a:cubicBezTo>
                <a:cubicBezTo>
                  <a:pt x="1012670" y="3618626"/>
                  <a:pt x="1014064" y="3616309"/>
                  <a:pt x="1014064" y="3613477"/>
                </a:cubicBezTo>
                <a:cubicBezTo>
                  <a:pt x="1014064" y="3610645"/>
                  <a:pt x="1015889" y="3607674"/>
                  <a:pt x="1018120" y="3606872"/>
                </a:cubicBezTo>
                <a:cubicBezTo>
                  <a:pt x="1021115" y="3605796"/>
                  <a:pt x="1022793" y="3596304"/>
                  <a:pt x="1024542" y="3570544"/>
                </a:cubicBezTo>
                <a:cubicBezTo>
                  <a:pt x="1026298" y="3544711"/>
                  <a:pt x="1027399" y="3538491"/>
                  <a:pt x="1028794" y="3546551"/>
                </a:cubicBezTo>
                <a:cubicBezTo>
                  <a:pt x="1029830" y="3552534"/>
                  <a:pt x="1030863" y="3554676"/>
                  <a:pt x="1031089" y="3551310"/>
                </a:cubicBezTo>
                <a:cubicBezTo>
                  <a:pt x="1031666" y="3542748"/>
                  <a:pt x="1035945" y="3543689"/>
                  <a:pt x="1040206" y="3553314"/>
                </a:cubicBezTo>
                <a:cubicBezTo>
                  <a:pt x="1044975" y="3564088"/>
                  <a:pt x="1047968" y="3561700"/>
                  <a:pt x="1050395" y="3545187"/>
                </a:cubicBezTo>
                <a:cubicBezTo>
                  <a:pt x="1051493" y="3537709"/>
                  <a:pt x="1053719" y="3531590"/>
                  <a:pt x="1055342" y="3531590"/>
                </a:cubicBezTo>
                <a:cubicBezTo>
                  <a:pt x="1056962" y="3531590"/>
                  <a:pt x="1057583" y="3534344"/>
                  <a:pt x="1056721" y="3537710"/>
                </a:cubicBezTo>
                <a:cubicBezTo>
                  <a:pt x="1052342" y="3554779"/>
                  <a:pt x="1051376" y="3565402"/>
                  <a:pt x="1053178" y="3576648"/>
                </a:cubicBezTo>
                <a:cubicBezTo>
                  <a:pt x="1054718" y="3586255"/>
                  <a:pt x="1056258" y="3588831"/>
                  <a:pt x="1060044" y="3588134"/>
                </a:cubicBezTo>
                <a:cubicBezTo>
                  <a:pt x="1063617" y="3587478"/>
                  <a:pt x="1065735" y="3590173"/>
                  <a:pt x="1067938" y="3598170"/>
                </a:cubicBezTo>
                <a:cubicBezTo>
                  <a:pt x="1071127" y="3609752"/>
                  <a:pt x="1070302" y="3618625"/>
                  <a:pt x="1066040" y="3618625"/>
                </a:cubicBezTo>
                <a:cubicBezTo>
                  <a:pt x="1064628" y="3618625"/>
                  <a:pt x="1063471" y="3614881"/>
                  <a:pt x="1063471" y="3610305"/>
                </a:cubicBezTo>
                <a:cubicBezTo>
                  <a:pt x="1063471" y="3605451"/>
                  <a:pt x="1062259" y="3602685"/>
                  <a:pt x="1060563" y="3603666"/>
                </a:cubicBezTo>
                <a:cubicBezTo>
                  <a:pt x="1058964" y="3604590"/>
                  <a:pt x="1057654" y="3614031"/>
                  <a:pt x="1057654" y="3624644"/>
                </a:cubicBezTo>
                <a:cubicBezTo>
                  <a:pt x="1057654" y="3641714"/>
                  <a:pt x="1058851" y="3645944"/>
                  <a:pt x="1068032" y="3661306"/>
                </a:cubicBezTo>
                <a:lnTo>
                  <a:pt x="1078410" y="3678671"/>
                </a:lnTo>
                <a:lnTo>
                  <a:pt x="1077479" y="3732283"/>
                </a:lnTo>
                <a:cubicBezTo>
                  <a:pt x="1076969" y="3761769"/>
                  <a:pt x="1077698" y="3794156"/>
                  <a:pt x="1079128" y="3804253"/>
                </a:cubicBezTo>
                <a:cubicBezTo>
                  <a:pt x="1081573" y="3821645"/>
                  <a:pt x="1081402" y="3822612"/>
                  <a:pt x="1075852" y="3822612"/>
                </a:cubicBezTo>
                <a:cubicBezTo>
                  <a:pt x="1067697" y="3822612"/>
                  <a:pt x="1064684" y="3818328"/>
                  <a:pt x="1059401" y="3799218"/>
                </a:cubicBezTo>
                <a:cubicBezTo>
                  <a:pt x="1056879" y="3790091"/>
                  <a:pt x="1051529" y="3774458"/>
                  <a:pt x="1047515" y="3764478"/>
                </a:cubicBezTo>
                <a:cubicBezTo>
                  <a:pt x="1038967" y="3743226"/>
                  <a:pt x="1038613" y="3738210"/>
                  <a:pt x="1044858" y="3726906"/>
                </a:cubicBezTo>
                <a:cubicBezTo>
                  <a:pt x="1048442" y="3720418"/>
                  <a:pt x="1048789" y="3717042"/>
                  <a:pt x="1046373" y="3712082"/>
                </a:cubicBezTo>
                <a:cubicBezTo>
                  <a:pt x="1042592" y="3704315"/>
                  <a:pt x="1037308" y="3703649"/>
                  <a:pt x="1037308" y="3710939"/>
                </a:cubicBezTo>
                <a:cubicBezTo>
                  <a:pt x="1037308" y="3717971"/>
                  <a:pt x="1032299" y="3720599"/>
                  <a:pt x="1030448" y="3714539"/>
                </a:cubicBezTo>
                <a:cubicBezTo>
                  <a:pt x="1029641" y="3711899"/>
                  <a:pt x="1026721" y="3696889"/>
                  <a:pt x="1023958" y="3681181"/>
                </a:cubicBezTo>
                <a:cubicBezTo>
                  <a:pt x="1021196" y="3665475"/>
                  <a:pt x="1017837" y="3651461"/>
                  <a:pt x="1016495" y="3650040"/>
                </a:cubicBezTo>
                <a:cubicBezTo>
                  <a:pt x="1015152" y="3648619"/>
                  <a:pt x="1014054" y="3668435"/>
                  <a:pt x="1014054" y="3694076"/>
                </a:cubicBezTo>
                <a:cubicBezTo>
                  <a:pt x="1014054" y="3720901"/>
                  <a:pt x="1015236" y="3741382"/>
                  <a:pt x="1016842" y="3742309"/>
                </a:cubicBezTo>
                <a:cubicBezTo>
                  <a:pt x="1018422" y="3743224"/>
                  <a:pt x="1018944" y="3751241"/>
                  <a:pt x="1018050" y="3760829"/>
                </a:cubicBezTo>
                <a:cubicBezTo>
                  <a:pt x="1016944" y="3772650"/>
                  <a:pt x="1017867" y="3781315"/>
                  <a:pt x="1021075" y="3789637"/>
                </a:cubicBezTo>
                <a:cubicBezTo>
                  <a:pt x="1028815" y="3809637"/>
                  <a:pt x="1027303" y="3818621"/>
                  <a:pt x="1014167" y="3830669"/>
                </a:cubicBezTo>
                <a:cubicBezTo>
                  <a:pt x="1000942" y="3842800"/>
                  <a:pt x="997964" y="3850927"/>
                  <a:pt x="1000862" y="3866974"/>
                </a:cubicBezTo>
                <a:cubicBezTo>
                  <a:pt x="1005715" y="3893845"/>
                  <a:pt x="1005875" y="3896048"/>
                  <a:pt x="1002972" y="3896048"/>
                </a:cubicBezTo>
                <a:cubicBezTo>
                  <a:pt x="1001322" y="3896048"/>
                  <a:pt x="998490" y="3900252"/>
                  <a:pt x="996677" y="3905391"/>
                </a:cubicBezTo>
                <a:cubicBezTo>
                  <a:pt x="993546" y="3914266"/>
                  <a:pt x="992555" y="3914814"/>
                  <a:pt x="976833" y="3916353"/>
                </a:cubicBezTo>
                <a:cubicBezTo>
                  <a:pt x="967731" y="3917245"/>
                  <a:pt x="955052" y="3920187"/>
                  <a:pt x="948658" y="3922894"/>
                </a:cubicBezTo>
                <a:cubicBezTo>
                  <a:pt x="942263" y="3925600"/>
                  <a:pt x="930919" y="3930397"/>
                  <a:pt x="923447" y="3933554"/>
                </a:cubicBezTo>
                <a:cubicBezTo>
                  <a:pt x="914511" y="3937329"/>
                  <a:pt x="909538" y="3941238"/>
                  <a:pt x="908914" y="3944977"/>
                </a:cubicBezTo>
                <a:cubicBezTo>
                  <a:pt x="907009" y="3956402"/>
                  <a:pt x="902226" y="3951217"/>
                  <a:pt x="889691" y="3924140"/>
                </a:cubicBezTo>
                <a:lnTo>
                  <a:pt x="876885" y="3896476"/>
                </a:lnTo>
                <a:lnTo>
                  <a:pt x="866998" y="3897977"/>
                </a:lnTo>
                <a:lnTo>
                  <a:pt x="857112" y="3899478"/>
                </a:lnTo>
                <a:lnTo>
                  <a:pt x="858936" y="3871244"/>
                </a:lnTo>
                <a:cubicBezTo>
                  <a:pt x="860965" y="3839855"/>
                  <a:pt x="856667" y="3812449"/>
                  <a:pt x="849297" y="3809803"/>
                </a:cubicBezTo>
                <a:cubicBezTo>
                  <a:pt x="841546" y="3807020"/>
                  <a:pt x="839771" y="3814869"/>
                  <a:pt x="845695" y="3825733"/>
                </a:cubicBezTo>
                <a:cubicBezTo>
                  <a:pt x="848772" y="3831377"/>
                  <a:pt x="851308" y="3838797"/>
                  <a:pt x="851329" y="3842222"/>
                </a:cubicBezTo>
                <a:cubicBezTo>
                  <a:pt x="851402" y="3851891"/>
                  <a:pt x="839159" y="3894195"/>
                  <a:pt x="834957" y="3898850"/>
                </a:cubicBezTo>
                <a:cubicBezTo>
                  <a:pt x="832037" y="3902083"/>
                  <a:pt x="831709" y="3910890"/>
                  <a:pt x="833482" y="3938287"/>
                </a:cubicBezTo>
                <a:cubicBezTo>
                  <a:pt x="834737" y="3957688"/>
                  <a:pt x="834730" y="3974679"/>
                  <a:pt x="833449" y="3976045"/>
                </a:cubicBezTo>
                <a:cubicBezTo>
                  <a:pt x="830887" y="3978807"/>
                  <a:pt x="825117" y="3966624"/>
                  <a:pt x="825117" y="3958449"/>
                </a:cubicBezTo>
                <a:cubicBezTo>
                  <a:pt x="825117" y="3955567"/>
                  <a:pt x="822500" y="3951681"/>
                  <a:pt x="819303" y="3949812"/>
                </a:cubicBezTo>
                <a:cubicBezTo>
                  <a:pt x="814672" y="3947106"/>
                  <a:pt x="813490" y="3943469"/>
                  <a:pt x="813490" y="3931932"/>
                </a:cubicBezTo>
                <a:cubicBezTo>
                  <a:pt x="813490" y="3915148"/>
                  <a:pt x="809596" y="3906408"/>
                  <a:pt x="803149" y="3908723"/>
                </a:cubicBezTo>
                <a:cubicBezTo>
                  <a:pt x="796232" y="3911207"/>
                  <a:pt x="787332" y="3930030"/>
                  <a:pt x="787332" y="3942175"/>
                </a:cubicBezTo>
                <a:cubicBezTo>
                  <a:pt x="787332" y="3958604"/>
                  <a:pt x="782234" y="3955423"/>
                  <a:pt x="779879" y="3937525"/>
                </a:cubicBezTo>
                <a:cubicBezTo>
                  <a:pt x="776660" y="3913078"/>
                  <a:pt x="774695" y="3910379"/>
                  <a:pt x="770285" y="3924353"/>
                </a:cubicBezTo>
                <a:cubicBezTo>
                  <a:pt x="766183" y="3937357"/>
                  <a:pt x="748733" y="3958603"/>
                  <a:pt x="742157" y="3958603"/>
                </a:cubicBezTo>
                <a:cubicBezTo>
                  <a:pt x="736620" y="3958603"/>
                  <a:pt x="732117" y="3949885"/>
                  <a:pt x="732064" y="3939063"/>
                </a:cubicBezTo>
                <a:cubicBezTo>
                  <a:pt x="732031" y="3932240"/>
                  <a:pt x="731334" y="3931038"/>
                  <a:pt x="729203" y="3934125"/>
                </a:cubicBezTo>
                <a:cubicBezTo>
                  <a:pt x="727652" y="3936369"/>
                  <a:pt x="726364" y="3940959"/>
                  <a:pt x="726342" y="3944324"/>
                </a:cubicBezTo>
                <a:cubicBezTo>
                  <a:pt x="726306" y="3950851"/>
                  <a:pt x="721784" y="3952710"/>
                  <a:pt x="719746" y="3947044"/>
                </a:cubicBezTo>
                <a:cubicBezTo>
                  <a:pt x="717757" y="3941513"/>
                  <a:pt x="709610" y="3949477"/>
                  <a:pt x="702684" y="3963722"/>
                </a:cubicBezTo>
                <a:lnTo>
                  <a:pt x="696578" y="3976282"/>
                </a:lnTo>
                <a:lnTo>
                  <a:pt x="693758" y="3968802"/>
                </a:lnTo>
                <a:cubicBezTo>
                  <a:pt x="690076" y="3959043"/>
                  <a:pt x="688055" y="3959366"/>
                  <a:pt x="681496" y="3970765"/>
                </a:cubicBezTo>
                <a:cubicBezTo>
                  <a:pt x="678507" y="3975958"/>
                  <a:pt x="674968" y="3979573"/>
                  <a:pt x="673632" y="3978800"/>
                </a:cubicBezTo>
                <a:cubicBezTo>
                  <a:pt x="672293" y="3978027"/>
                  <a:pt x="671493" y="3965877"/>
                  <a:pt x="671847" y="3951801"/>
                </a:cubicBezTo>
                <a:cubicBezTo>
                  <a:pt x="672800" y="3914268"/>
                  <a:pt x="669618" y="3914060"/>
                  <a:pt x="648068" y="3950248"/>
                </a:cubicBezTo>
                <a:cubicBezTo>
                  <a:pt x="638203" y="3966811"/>
                  <a:pt x="629671" y="3980363"/>
                  <a:pt x="629106" y="3980363"/>
                </a:cubicBezTo>
                <a:cubicBezTo>
                  <a:pt x="628540" y="3980363"/>
                  <a:pt x="626307" y="3970877"/>
                  <a:pt x="624139" y="3959284"/>
                </a:cubicBezTo>
                <a:lnTo>
                  <a:pt x="624220" y="3959267"/>
                </a:lnTo>
                <a:lnTo>
                  <a:pt x="620280" y="3938188"/>
                </a:lnTo>
                <a:lnTo>
                  <a:pt x="607440" y="3955282"/>
                </a:lnTo>
                <a:cubicBezTo>
                  <a:pt x="594812" y="3972095"/>
                  <a:pt x="589934" y="3973511"/>
                  <a:pt x="589817" y="3960400"/>
                </a:cubicBezTo>
                <a:cubicBezTo>
                  <a:pt x="589784" y="3957657"/>
                  <a:pt x="588792" y="3955860"/>
                  <a:pt x="587591" y="3956407"/>
                </a:cubicBezTo>
                <a:cubicBezTo>
                  <a:pt x="586394" y="3956955"/>
                  <a:pt x="581809" y="3959091"/>
                  <a:pt x="577406" y="3961155"/>
                </a:cubicBezTo>
                <a:cubicBezTo>
                  <a:pt x="566815" y="3966123"/>
                  <a:pt x="563938" y="3962866"/>
                  <a:pt x="571905" y="3954932"/>
                </a:cubicBezTo>
                <a:cubicBezTo>
                  <a:pt x="581987" y="3944889"/>
                  <a:pt x="584063" y="3933606"/>
                  <a:pt x="580399" y="3908747"/>
                </a:cubicBezTo>
                <a:cubicBezTo>
                  <a:pt x="578597" y="3896517"/>
                  <a:pt x="576247" y="3885537"/>
                  <a:pt x="575175" y="3884347"/>
                </a:cubicBezTo>
                <a:cubicBezTo>
                  <a:pt x="574102" y="3883155"/>
                  <a:pt x="570737" y="3890991"/>
                  <a:pt x="567694" y="3901759"/>
                </a:cubicBezTo>
                <a:cubicBezTo>
                  <a:pt x="564650" y="3912526"/>
                  <a:pt x="560197" y="3922232"/>
                  <a:pt x="557800" y="3923327"/>
                </a:cubicBezTo>
                <a:cubicBezTo>
                  <a:pt x="538738" y="3932032"/>
                  <a:pt x="537707" y="3932251"/>
                  <a:pt x="533002" y="3928596"/>
                </a:cubicBezTo>
                <a:cubicBezTo>
                  <a:pt x="530444" y="3926611"/>
                  <a:pt x="526412" y="3921476"/>
                  <a:pt x="524042" y="3917187"/>
                </a:cubicBezTo>
                <a:cubicBezTo>
                  <a:pt x="520190" y="3910216"/>
                  <a:pt x="504622" y="3898787"/>
                  <a:pt x="498943" y="3898760"/>
                </a:cubicBezTo>
                <a:cubicBezTo>
                  <a:pt x="497746" y="3898760"/>
                  <a:pt x="496669" y="3902728"/>
                  <a:pt x="496556" y="3907590"/>
                </a:cubicBezTo>
                <a:lnTo>
                  <a:pt x="496337" y="3916429"/>
                </a:lnTo>
                <a:lnTo>
                  <a:pt x="490791" y="3904744"/>
                </a:lnTo>
                <a:cubicBezTo>
                  <a:pt x="485854" y="3894340"/>
                  <a:pt x="484600" y="3893381"/>
                  <a:pt x="479371" y="3895999"/>
                </a:cubicBezTo>
                <a:cubicBezTo>
                  <a:pt x="476141" y="3897618"/>
                  <a:pt x="473496" y="3899943"/>
                  <a:pt x="473496" y="3901169"/>
                </a:cubicBezTo>
                <a:cubicBezTo>
                  <a:pt x="473496" y="3902393"/>
                  <a:pt x="470288" y="3906634"/>
                  <a:pt x="466368" y="3910592"/>
                </a:cubicBezTo>
                <a:cubicBezTo>
                  <a:pt x="456365" y="3920693"/>
                  <a:pt x="439692" y="3920788"/>
                  <a:pt x="435622" y="3910777"/>
                </a:cubicBezTo>
                <a:cubicBezTo>
                  <a:pt x="431611" y="3900905"/>
                  <a:pt x="426113" y="3903871"/>
                  <a:pt x="422232" y="3918000"/>
                </a:cubicBezTo>
                <a:lnTo>
                  <a:pt x="418926" y="3930037"/>
                </a:lnTo>
                <a:lnTo>
                  <a:pt x="414240" y="3919925"/>
                </a:lnTo>
                <a:cubicBezTo>
                  <a:pt x="411663" y="3914363"/>
                  <a:pt x="409553" y="3908524"/>
                  <a:pt x="409553" y="3906948"/>
                </a:cubicBezTo>
                <a:cubicBezTo>
                  <a:pt x="409553" y="3905371"/>
                  <a:pt x="406283" y="3902688"/>
                  <a:pt x="402287" y="3900983"/>
                </a:cubicBezTo>
                <a:cubicBezTo>
                  <a:pt x="398290" y="3899280"/>
                  <a:pt x="395021" y="3895784"/>
                  <a:pt x="395021" y="3893216"/>
                </a:cubicBezTo>
                <a:cubicBezTo>
                  <a:pt x="395021" y="3890647"/>
                  <a:pt x="393174" y="3887113"/>
                  <a:pt x="390919" y="3885361"/>
                </a:cubicBezTo>
                <a:cubicBezTo>
                  <a:pt x="384017" y="3880000"/>
                  <a:pt x="381900" y="3887292"/>
                  <a:pt x="382484" y="3914398"/>
                </a:cubicBezTo>
                <a:cubicBezTo>
                  <a:pt x="382776" y="3928235"/>
                  <a:pt x="381908" y="3939556"/>
                  <a:pt x="380543" y="3939556"/>
                </a:cubicBezTo>
                <a:cubicBezTo>
                  <a:pt x="379174" y="3939556"/>
                  <a:pt x="375157" y="3931295"/>
                  <a:pt x="371613" y="3921197"/>
                </a:cubicBezTo>
                <a:cubicBezTo>
                  <a:pt x="368069" y="3911101"/>
                  <a:pt x="364778" y="3902409"/>
                  <a:pt x="364300" y="3901884"/>
                </a:cubicBezTo>
                <a:cubicBezTo>
                  <a:pt x="363822" y="3901358"/>
                  <a:pt x="358825" y="3904217"/>
                  <a:pt x="353194" y="3908237"/>
                </a:cubicBezTo>
                <a:cubicBezTo>
                  <a:pt x="347563" y="3912256"/>
                  <a:pt x="341580" y="3914748"/>
                  <a:pt x="339898" y="3913776"/>
                </a:cubicBezTo>
                <a:cubicBezTo>
                  <a:pt x="330219" y="3908178"/>
                  <a:pt x="319486" y="3921392"/>
                  <a:pt x="319409" y="3939004"/>
                </a:cubicBezTo>
                <a:cubicBezTo>
                  <a:pt x="319376" y="3946509"/>
                  <a:pt x="318646" y="3948036"/>
                  <a:pt x="316548" y="3944996"/>
                </a:cubicBezTo>
                <a:cubicBezTo>
                  <a:pt x="314997" y="3942752"/>
                  <a:pt x="313709" y="3937470"/>
                  <a:pt x="313687" y="3933258"/>
                </a:cubicBezTo>
                <a:cubicBezTo>
                  <a:pt x="313654" y="3929046"/>
                  <a:pt x="312286" y="3923225"/>
                  <a:pt x="310625" y="3920323"/>
                </a:cubicBezTo>
                <a:cubicBezTo>
                  <a:pt x="307816" y="3915410"/>
                  <a:pt x="307017" y="3915331"/>
                  <a:pt x="299053" y="3919187"/>
                </a:cubicBezTo>
                <a:cubicBezTo>
                  <a:pt x="291059" y="3923055"/>
                  <a:pt x="290259" y="3922967"/>
                  <a:pt x="286839" y="3917843"/>
                </a:cubicBezTo>
                <a:cubicBezTo>
                  <a:pt x="281942" y="3910506"/>
                  <a:pt x="279778" y="3910932"/>
                  <a:pt x="277427" y="3919697"/>
                </a:cubicBezTo>
                <a:cubicBezTo>
                  <a:pt x="276194" y="3924297"/>
                  <a:pt x="274672" y="3925840"/>
                  <a:pt x="273344" y="3923832"/>
                </a:cubicBezTo>
                <a:cubicBezTo>
                  <a:pt x="271953" y="3921726"/>
                  <a:pt x="269435" y="3923472"/>
                  <a:pt x="265994" y="3928922"/>
                </a:cubicBezTo>
                <a:cubicBezTo>
                  <a:pt x="263115" y="3933483"/>
                  <a:pt x="260168" y="3936661"/>
                  <a:pt x="259445" y="3935985"/>
                </a:cubicBezTo>
                <a:cubicBezTo>
                  <a:pt x="258722" y="3935308"/>
                  <a:pt x="259628" y="3926703"/>
                  <a:pt x="261459" y="3916861"/>
                </a:cubicBezTo>
                <a:cubicBezTo>
                  <a:pt x="265723" y="3893949"/>
                  <a:pt x="263871" y="3889100"/>
                  <a:pt x="256105" y="3902840"/>
                </a:cubicBezTo>
                <a:cubicBezTo>
                  <a:pt x="252722" y="3908824"/>
                  <a:pt x="249898" y="3912109"/>
                  <a:pt x="249827" y="3910141"/>
                </a:cubicBezTo>
                <a:cubicBezTo>
                  <a:pt x="249754" y="3908171"/>
                  <a:pt x="250973" y="3904331"/>
                  <a:pt x="252535" y="3901605"/>
                </a:cubicBezTo>
                <a:cubicBezTo>
                  <a:pt x="258542" y="3891101"/>
                  <a:pt x="264092" y="3850919"/>
                  <a:pt x="260989" y="3840401"/>
                </a:cubicBezTo>
                <a:cubicBezTo>
                  <a:pt x="258847" y="3833138"/>
                  <a:pt x="259004" y="3826667"/>
                  <a:pt x="261551" y="3817366"/>
                </a:cubicBezTo>
                <a:cubicBezTo>
                  <a:pt x="265164" y="3804181"/>
                  <a:pt x="263507" y="3789967"/>
                  <a:pt x="258362" y="3789967"/>
                </a:cubicBezTo>
                <a:cubicBezTo>
                  <a:pt x="256793" y="3789967"/>
                  <a:pt x="255409" y="3795169"/>
                  <a:pt x="255289" y="3801527"/>
                </a:cubicBezTo>
                <a:lnTo>
                  <a:pt x="255070" y="3813086"/>
                </a:lnTo>
                <a:lnTo>
                  <a:pt x="247221" y="3797100"/>
                </a:lnTo>
                <a:lnTo>
                  <a:pt x="239371" y="3781116"/>
                </a:lnTo>
                <a:lnTo>
                  <a:pt x="234247" y="3796328"/>
                </a:lnTo>
                <a:cubicBezTo>
                  <a:pt x="228764" y="3812603"/>
                  <a:pt x="224568" y="3817387"/>
                  <a:pt x="221766" y="3810554"/>
                </a:cubicBezTo>
                <a:cubicBezTo>
                  <a:pt x="220810" y="3808224"/>
                  <a:pt x="218857" y="3806995"/>
                  <a:pt x="217426" y="3807822"/>
                </a:cubicBezTo>
                <a:cubicBezTo>
                  <a:pt x="215995" y="3808649"/>
                  <a:pt x="214824" y="3807301"/>
                  <a:pt x="214824" y="3804826"/>
                </a:cubicBezTo>
                <a:cubicBezTo>
                  <a:pt x="214824" y="3800216"/>
                  <a:pt x="185168" y="3756269"/>
                  <a:pt x="180066" y="3753319"/>
                </a:cubicBezTo>
                <a:cubicBezTo>
                  <a:pt x="176464" y="3751236"/>
                  <a:pt x="159601" y="3772805"/>
                  <a:pt x="159601" y="3779496"/>
                </a:cubicBezTo>
                <a:cubicBezTo>
                  <a:pt x="159601" y="3782273"/>
                  <a:pt x="161663" y="3784528"/>
                  <a:pt x="164203" y="3784528"/>
                </a:cubicBezTo>
                <a:cubicBezTo>
                  <a:pt x="169640" y="3784528"/>
                  <a:pt x="169450" y="3785070"/>
                  <a:pt x="158148" y="3801808"/>
                </a:cubicBezTo>
                <a:lnTo>
                  <a:pt x="149428" y="3814722"/>
                </a:lnTo>
                <a:lnTo>
                  <a:pt x="134639" y="3813467"/>
                </a:lnTo>
                <a:cubicBezTo>
                  <a:pt x="120829" y="3812293"/>
                  <a:pt x="119630" y="3812691"/>
                  <a:pt x="116525" y="3819448"/>
                </a:cubicBezTo>
                <a:lnTo>
                  <a:pt x="113201" y="3826686"/>
                </a:lnTo>
                <a:lnTo>
                  <a:pt x="114463" y="3818163"/>
                </a:lnTo>
                <a:cubicBezTo>
                  <a:pt x="115157" y="3813476"/>
                  <a:pt x="116587" y="3806425"/>
                  <a:pt x="117642" y="3802493"/>
                </a:cubicBezTo>
                <a:cubicBezTo>
                  <a:pt x="119207" y="3796651"/>
                  <a:pt x="118703" y="3795653"/>
                  <a:pt x="114876" y="3797027"/>
                </a:cubicBezTo>
                <a:cubicBezTo>
                  <a:pt x="111105" y="3798381"/>
                  <a:pt x="110193" y="3796797"/>
                  <a:pt x="110193" y="3788940"/>
                </a:cubicBezTo>
                <a:cubicBezTo>
                  <a:pt x="110193" y="3783566"/>
                  <a:pt x="106121" y="3767830"/>
                  <a:pt x="101145" y="3753971"/>
                </a:cubicBezTo>
                <a:lnTo>
                  <a:pt x="92097" y="3728771"/>
                </a:lnTo>
                <a:lnTo>
                  <a:pt x="94042" y="3670395"/>
                </a:lnTo>
                <a:cubicBezTo>
                  <a:pt x="95111" y="3638287"/>
                  <a:pt x="97407" y="3605853"/>
                  <a:pt x="99138" y="3598319"/>
                </a:cubicBezTo>
                <a:cubicBezTo>
                  <a:pt x="104941" y="3573087"/>
                  <a:pt x="97069" y="3338652"/>
                  <a:pt x="87812" y="3260961"/>
                </a:cubicBezTo>
                <a:cubicBezTo>
                  <a:pt x="82435" y="3215847"/>
                  <a:pt x="82431" y="3215653"/>
                  <a:pt x="85575" y="3161687"/>
                </a:cubicBezTo>
                <a:cubicBezTo>
                  <a:pt x="86925" y="3138501"/>
                  <a:pt x="87983" y="3112186"/>
                  <a:pt x="87921" y="3103211"/>
                </a:cubicBezTo>
                <a:cubicBezTo>
                  <a:pt x="87812" y="3086795"/>
                  <a:pt x="91307" y="3090618"/>
                  <a:pt x="92890" y="3108651"/>
                </a:cubicBezTo>
                <a:cubicBezTo>
                  <a:pt x="94715" y="3129427"/>
                  <a:pt x="98000" y="3078267"/>
                  <a:pt x="98651" y="3018896"/>
                </a:cubicBezTo>
                <a:lnTo>
                  <a:pt x="99366" y="2953620"/>
                </a:lnTo>
                <a:lnTo>
                  <a:pt x="103451" y="3010737"/>
                </a:lnTo>
                <a:cubicBezTo>
                  <a:pt x="108126" y="3076121"/>
                  <a:pt x="110351" y="3085824"/>
                  <a:pt x="115797" y="3064581"/>
                </a:cubicBezTo>
                <a:cubicBezTo>
                  <a:pt x="118224" y="3055113"/>
                  <a:pt x="118471" y="3048955"/>
                  <a:pt x="116549" y="3045743"/>
                </a:cubicBezTo>
                <a:cubicBezTo>
                  <a:pt x="114538" y="3042381"/>
                  <a:pt x="114917" y="3039223"/>
                  <a:pt x="117833" y="3035060"/>
                </a:cubicBezTo>
                <a:cubicBezTo>
                  <a:pt x="120956" y="3030598"/>
                  <a:pt x="121241" y="3027351"/>
                  <a:pt x="118986" y="3021806"/>
                </a:cubicBezTo>
                <a:cubicBezTo>
                  <a:pt x="115436" y="3013072"/>
                  <a:pt x="115392" y="2991195"/>
                  <a:pt x="118913" y="2983539"/>
                </a:cubicBezTo>
                <a:cubicBezTo>
                  <a:pt x="121143" y="2978681"/>
                  <a:pt x="121435" y="2978883"/>
                  <a:pt x="121613" y="2985418"/>
                </a:cubicBezTo>
                <a:cubicBezTo>
                  <a:pt x="121905" y="2995447"/>
                  <a:pt x="126954" y="2997613"/>
                  <a:pt x="128451" y="2988345"/>
                </a:cubicBezTo>
                <a:cubicBezTo>
                  <a:pt x="129119" y="2984205"/>
                  <a:pt x="129863" y="2995128"/>
                  <a:pt x="130100" y="3012617"/>
                </a:cubicBezTo>
                <a:cubicBezTo>
                  <a:pt x="130356" y="3031340"/>
                  <a:pt x="129341" y="3045105"/>
                  <a:pt x="127630" y="3046095"/>
                </a:cubicBezTo>
                <a:cubicBezTo>
                  <a:pt x="124437" y="3047942"/>
                  <a:pt x="123798" y="3064345"/>
                  <a:pt x="126546" y="3073943"/>
                </a:cubicBezTo>
                <a:cubicBezTo>
                  <a:pt x="127506" y="3077292"/>
                  <a:pt x="129451" y="3079361"/>
                  <a:pt x="130866" y="3078542"/>
                </a:cubicBezTo>
                <a:cubicBezTo>
                  <a:pt x="132326" y="3077696"/>
                  <a:pt x="133442" y="3098159"/>
                  <a:pt x="133442" y="3125790"/>
                </a:cubicBezTo>
                <a:cubicBezTo>
                  <a:pt x="133442" y="3152595"/>
                  <a:pt x="134275" y="3180206"/>
                  <a:pt x="135293" y="3187146"/>
                </a:cubicBezTo>
                <a:cubicBezTo>
                  <a:pt x="138730" y="3210625"/>
                  <a:pt x="142164" y="3199946"/>
                  <a:pt x="142164" y="3165767"/>
                </a:cubicBezTo>
                <a:cubicBezTo>
                  <a:pt x="142164" y="3132390"/>
                  <a:pt x="144787" y="3123911"/>
                  <a:pt x="150793" y="3137889"/>
                </a:cubicBezTo>
                <a:cubicBezTo>
                  <a:pt x="152898" y="3142795"/>
                  <a:pt x="153456" y="3141306"/>
                  <a:pt x="153606" y="3130383"/>
                </a:cubicBezTo>
                <a:cubicBezTo>
                  <a:pt x="153752" y="3119589"/>
                  <a:pt x="152584" y="3116053"/>
                  <a:pt x="147977" y="3113362"/>
                </a:cubicBezTo>
                <a:cubicBezTo>
                  <a:pt x="144693" y="3111441"/>
                  <a:pt x="142164" y="3107019"/>
                  <a:pt x="142164" y="3103188"/>
                </a:cubicBezTo>
                <a:cubicBezTo>
                  <a:pt x="142164" y="3096131"/>
                  <a:pt x="146536" y="3093903"/>
                  <a:pt x="148791" y="3099811"/>
                </a:cubicBezTo>
                <a:cubicBezTo>
                  <a:pt x="149506" y="3101682"/>
                  <a:pt x="150601" y="3102599"/>
                  <a:pt x="151225" y="3101850"/>
                </a:cubicBezTo>
                <a:cubicBezTo>
                  <a:pt x="152298" y="3100566"/>
                  <a:pt x="149144" y="2917216"/>
                  <a:pt x="147292" y="2873385"/>
                </a:cubicBezTo>
                <a:cubicBezTo>
                  <a:pt x="146818" y="2862166"/>
                  <a:pt x="146084" y="2844419"/>
                  <a:pt x="145660" y="2833947"/>
                </a:cubicBezTo>
                <a:cubicBezTo>
                  <a:pt x="145062" y="2819133"/>
                  <a:pt x="144216" y="2815996"/>
                  <a:pt x="141844" y="2819811"/>
                </a:cubicBezTo>
                <a:cubicBezTo>
                  <a:pt x="140169" y="2822507"/>
                  <a:pt x="139582" y="2829239"/>
                  <a:pt x="140545" y="2834770"/>
                </a:cubicBezTo>
                <a:cubicBezTo>
                  <a:pt x="141837" y="2842206"/>
                  <a:pt x="140764" y="2847130"/>
                  <a:pt x="136458" y="2853666"/>
                </a:cubicBezTo>
                <a:cubicBezTo>
                  <a:pt x="133247" y="2858528"/>
                  <a:pt x="129296" y="2862506"/>
                  <a:pt x="127674" y="2862506"/>
                </a:cubicBezTo>
                <a:cubicBezTo>
                  <a:pt x="126050" y="2862506"/>
                  <a:pt x="124718" y="2858528"/>
                  <a:pt x="124707" y="2853666"/>
                </a:cubicBezTo>
                <a:cubicBezTo>
                  <a:pt x="124707" y="2848804"/>
                  <a:pt x="122937" y="2841689"/>
                  <a:pt x="120800" y="2837853"/>
                </a:cubicBezTo>
                <a:cubicBezTo>
                  <a:pt x="118662" y="2834017"/>
                  <a:pt x="115973" y="2818133"/>
                  <a:pt x="114826" y="2802555"/>
                </a:cubicBezTo>
                <a:cubicBezTo>
                  <a:pt x="113680" y="2786976"/>
                  <a:pt x="112199" y="2773723"/>
                  <a:pt x="111538" y="2773103"/>
                </a:cubicBezTo>
                <a:cubicBezTo>
                  <a:pt x="110878" y="2772484"/>
                  <a:pt x="108097" y="2773680"/>
                  <a:pt x="105360" y="2775763"/>
                </a:cubicBezTo>
                <a:cubicBezTo>
                  <a:pt x="100908" y="2779153"/>
                  <a:pt x="100633" y="2778980"/>
                  <a:pt x="102732" y="2774110"/>
                </a:cubicBezTo>
                <a:cubicBezTo>
                  <a:pt x="105911" y="2766743"/>
                  <a:pt x="110338" y="2718932"/>
                  <a:pt x="108639" y="2710314"/>
                </a:cubicBezTo>
                <a:cubicBezTo>
                  <a:pt x="107887" y="2706508"/>
                  <a:pt x="111109" y="2710737"/>
                  <a:pt x="115795" y="2719713"/>
                </a:cubicBezTo>
                <a:cubicBezTo>
                  <a:pt x="121191" y="2730047"/>
                  <a:pt x="126752" y="2748320"/>
                  <a:pt x="130954" y="2769531"/>
                </a:cubicBezTo>
                <a:cubicBezTo>
                  <a:pt x="135199" y="2790948"/>
                  <a:pt x="138343" y="2801248"/>
                  <a:pt x="139674" y="2798089"/>
                </a:cubicBezTo>
                <a:cubicBezTo>
                  <a:pt x="142411" y="2791591"/>
                  <a:pt x="142334" y="2736696"/>
                  <a:pt x="139564" y="2721073"/>
                </a:cubicBezTo>
                <a:lnTo>
                  <a:pt x="137393" y="2708834"/>
                </a:lnTo>
                <a:lnTo>
                  <a:pt x="133499" y="2716314"/>
                </a:lnTo>
                <a:cubicBezTo>
                  <a:pt x="131357" y="2720428"/>
                  <a:pt x="128647" y="2723793"/>
                  <a:pt x="127476" y="2723793"/>
                </a:cubicBezTo>
                <a:cubicBezTo>
                  <a:pt x="124494" y="2723793"/>
                  <a:pt x="121818" y="2716459"/>
                  <a:pt x="121818" y="2708279"/>
                </a:cubicBezTo>
                <a:cubicBezTo>
                  <a:pt x="121818" y="2702396"/>
                  <a:pt x="122475" y="2701880"/>
                  <a:pt x="126249" y="2704809"/>
                </a:cubicBezTo>
                <a:cubicBezTo>
                  <a:pt x="132776" y="2709879"/>
                  <a:pt x="134262" y="2706592"/>
                  <a:pt x="130766" y="2694810"/>
                </a:cubicBezTo>
                <a:cubicBezTo>
                  <a:pt x="129059" y="2689060"/>
                  <a:pt x="127657" y="2677590"/>
                  <a:pt x="127646" y="2669321"/>
                </a:cubicBezTo>
                <a:cubicBezTo>
                  <a:pt x="127646" y="2657244"/>
                  <a:pt x="128873" y="2653292"/>
                  <a:pt x="133943" y="2649228"/>
                </a:cubicBezTo>
                <a:cubicBezTo>
                  <a:pt x="139727" y="2644594"/>
                  <a:pt x="139851" y="2643893"/>
                  <a:pt x="135428" y="2640865"/>
                </a:cubicBezTo>
                <a:cubicBezTo>
                  <a:pt x="130984" y="2637824"/>
                  <a:pt x="130961" y="2636565"/>
                  <a:pt x="135136" y="2625083"/>
                </a:cubicBezTo>
                <a:cubicBezTo>
                  <a:pt x="138318" y="2616349"/>
                  <a:pt x="140924" y="2613051"/>
                  <a:pt x="143826" y="2614093"/>
                </a:cubicBezTo>
                <a:cubicBezTo>
                  <a:pt x="146106" y="2614913"/>
                  <a:pt x="147971" y="2614117"/>
                  <a:pt x="147971" y="2612317"/>
                </a:cubicBezTo>
                <a:cubicBezTo>
                  <a:pt x="147971" y="2610521"/>
                  <a:pt x="145355" y="2608412"/>
                  <a:pt x="142158" y="2607630"/>
                </a:cubicBezTo>
                <a:cubicBezTo>
                  <a:pt x="138396" y="2606708"/>
                  <a:pt x="136345" y="2603919"/>
                  <a:pt x="136345" y="2599725"/>
                </a:cubicBezTo>
                <a:cubicBezTo>
                  <a:pt x="136345" y="2593196"/>
                  <a:pt x="141982" y="2590309"/>
                  <a:pt x="142362" y="2596642"/>
                </a:cubicBezTo>
                <a:cubicBezTo>
                  <a:pt x="142472" y="2598512"/>
                  <a:pt x="143625" y="2597594"/>
                  <a:pt x="144920" y="2594603"/>
                </a:cubicBezTo>
                <a:cubicBezTo>
                  <a:pt x="146449" y="2591074"/>
                  <a:pt x="145865" y="2587655"/>
                  <a:pt x="143264" y="2584870"/>
                </a:cubicBezTo>
                <a:cubicBezTo>
                  <a:pt x="140308" y="2581707"/>
                  <a:pt x="139336" y="2572390"/>
                  <a:pt x="139570" y="2549512"/>
                </a:cubicBezTo>
                <a:cubicBezTo>
                  <a:pt x="139826" y="2522781"/>
                  <a:pt x="140271" y="2520155"/>
                  <a:pt x="142624" y="2530687"/>
                </a:cubicBezTo>
                <a:cubicBezTo>
                  <a:pt x="144128" y="2537419"/>
                  <a:pt x="144712" y="2548647"/>
                  <a:pt x="143924" y="2555639"/>
                </a:cubicBezTo>
                <a:cubicBezTo>
                  <a:pt x="142902" y="2564689"/>
                  <a:pt x="143704" y="2569286"/>
                  <a:pt x="146661" y="2571594"/>
                </a:cubicBezTo>
                <a:cubicBezTo>
                  <a:pt x="149445" y="2573758"/>
                  <a:pt x="150715" y="2579734"/>
                  <a:pt x="150473" y="2589549"/>
                </a:cubicBezTo>
                <a:cubicBezTo>
                  <a:pt x="150217" y="2600443"/>
                  <a:pt x="151531" y="2605757"/>
                  <a:pt x="155581" y="2610028"/>
                </a:cubicBezTo>
                <a:cubicBezTo>
                  <a:pt x="159525" y="2614188"/>
                  <a:pt x="160038" y="2616128"/>
                  <a:pt x="157416" y="2616986"/>
                </a:cubicBezTo>
                <a:cubicBezTo>
                  <a:pt x="155416" y="2617639"/>
                  <a:pt x="153782" y="2621817"/>
                  <a:pt x="153782" y="2626268"/>
                </a:cubicBezTo>
                <a:cubicBezTo>
                  <a:pt x="153782" y="2631689"/>
                  <a:pt x="154887" y="2633721"/>
                  <a:pt x="157135" y="2632423"/>
                </a:cubicBezTo>
                <a:cubicBezTo>
                  <a:pt x="159620" y="2630987"/>
                  <a:pt x="159996" y="2636225"/>
                  <a:pt x="158587" y="2652661"/>
                </a:cubicBezTo>
                <a:cubicBezTo>
                  <a:pt x="157544" y="2664858"/>
                  <a:pt x="155858" y="2684479"/>
                  <a:pt x="154845" y="2696261"/>
                </a:cubicBezTo>
                <a:cubicBezTo>
                  <a:pt x="152958" y="2718188"/>
                  <a:pt x="155063" y="2737394"/>
                  <a:pt x="159357" y="2737394"/>
                </a:cubicBezTo>
                <a:cubicBezTo>
                  <a:pt x="160678" y="2737394"/>
                  <a:pt x="162393" y="2731232"/>
                  <a:pt x="163168" y="2723700"/>
                </a:cubicBezTo>
                <a:cubicBezTo>
                  <a:pt x="164058" y="2715026"/>
                  <a:pt x="166420" y="2708743"/>
                  <a:pt x="169613" y="2706558"/>
                </a:cubicBezTo>
                <a:cubicBezTo>
                  <a:pt x="174200" y="2703419"/>
                  <a:pt x="174238" y="2702788"/>
                  <a:pt x="170029" y="2699520"/>
                </a:cubicBezTo>
                <a:cubicBezTo>
                  <a:pt x="166388" y="2696691"/>
                  <a:pt x="165411" y="2690379"/>
                  <a:pt x="165426" y="2669745"/>
                </a:cubicBezTo>
                <a:lnTo>
                  <a:pt x="165460" y="2643560"/>
                </a:lnTo>
                <a:lnTo>
                  <a:pt x="170745" y="2651062"/>
                </a:lnTo>
                <a:cubicBezTo>
                  <a:pt x="173654" y="2655187"/>
                  <a:pt x="176914" y="2657737"/>
                  <a:pt x="177992" y="2656728"/>
                </a:cubicBezTo>
                <a:cubicBezTo>
                  <a:pt x="180893" y="2654013"/>
                  <a:pt x="180372" y="2642763"/>
                  <a:pt x="177259" y="2640964"/>
                </a:cubicBezTo>
                <a:cubicBezTo>
                  <a:pt x="175610" y="2640008"/>
                  <a:pt x="175617" y="2636002"/>
                  <a:pt x="177292" y="2630604"/>
                </a:cubicBezTo>
                <a:cubicBezTo>
                  <a:pt x="179402" y="2623752"/>
                  <a:pt x="179033" y="2621132"/>
                  <a:pt x="175625" y="2618782"/>
                </a:cubicBezTo>
                <a:cubicBezTo>
                  <a:pt x="173216" y="2617122"/>
                  <a:pt x="171246" y="2611958"/>
                  <a:pt x="171246" y="2607308"/>
                </a:cubicBezTo>
                <a:cubicBezTo>
                  <a:pt x="171246" y="2600733"/>
                  <a:pt x="172264" y="2599219"/>
                  <a:pt x="175822" y="2600497"/>
                </a:cubicBezTo>
                <a:cubicBezTo>
                  <a:pt x="179858" y="2601947"/>
                  <a:pt x="180196" y="2599125"/>
                  <a:pt x="178683" y="2576613"/>
                </a:cubicBezTo>
                <a:cubicBezTo>
                  <a:pt x="171318" y="2466934"/>
                  <a:pt x="170421" y="2411684"/>
                  <a:pt x="174207" y="2301074"/>
                </a:cubicBezTo>
                <a:cubicBezTo>
                  <a:pt x="175688" y="2257808"/>
                  <a:pt x="176251" y="2213136"/>
                  <a:pt x="175458" y="2201800"/>
                </a:cubicBezTo>
                <a:cubicBezTo>
                  <a:pt x="174667" y="2190464"/>
                  <a:pt x="173440" y="2173540"/>
                  <a:pt x="172740" y="2164190"/>
                </a:cubicBezTo>
                <a:cubicBezTo>
                  <a:pt x="171386" y="2146132"/>
                  <a:pt x="173900" y="2142366"/>
                  <a:pt x="179095" y="2154671"/>
                </a:cubicBezTo>
                <a:cubicBezTo>
                  <a:pt x="181792" y="2161053"/>
                  <a:pt x="182299" y="2158906"/>
                  <a:pt x="182562" y="2140044"/>
                </a:cubicBezTo>
                <a:cubicBezTo>
                  <a:pt x="182780" y="2125634"/>
                  <a:pt x="181303" y="2114425"/>
                  <a:pt x="178366" y="2107848"/>
                </a:cubicBezTo>
                <a:cubicBezTo>
                  <a:pt x="174907" y="2100100"/>
                  <a:pt x="174645" y="2096875"/>
                  <a:pt x="177238" y="2093950"/>
                </a:cubicBezTo>
                <a:cubicBezTo>
                  <a:pt x="179785" y="2091078"/>
                  <a:pt x="179822" y="2083828"/>
                  <a:pt x="177384" y="2064486"/>
                </a:cubicBezTo>
                <a:cubicBezTo>
                  <a:pt x="173288" y="2031987"/>
                  <a:pt x="173183" y="2019189"/>
                  <a:pt x="177056" y="2024799"/>
                </a:cubicBezTo>
                <a:cubicBezTo>
                  <a:pt x="178607" y="2027043"/>
                  <a:pt x="179895" y="2033224"/>
                  <a:pt x="179917" y="2038534"/>
                </a:cubicBezTo>
                <a:cubicBezTo>
                  <a:pt x="179950" y="2043845"/>
                  <a:pt x="181380" y="2049515"/>
                  <a:pt x="183109" y="2051136"/>
                </a:cubicBezTo>
                <a:cubicBezTo>
                  <a:pt x="184967" y="2052872"/>
                  <a:pt x="186764" y="2070684"/>
                  <a:pt x="187491" y="2094518"/>
                </a:cubicBezTo>
                <a:cubicBezTo>
                  <a:pt x="188170" y="2116756"/>
                  <a:pt x="190023" y="2141602"/>
                  <a:pt x="191609" y="2149731"/>
                </a:cubicBezTo>
                <a:cubicBezTo>
                  <a:pt x="193197" y="2157859"/>
                  <a:pt x="194496" y="2172852"/>
                  <a:pt x="194496" y="2183049"/>
                </a:cubicBezTo>
                <a:cubicBezTo>
                  <a:pt x="194496" y="2193245"/>
                  <a:pt x="195565" y="2201588"/>
                  <a:pt x="196875" y="2201588"/>
                </a:cubicBezTo>
                <a:cubicBezTo>
                  <a:pt x="199568" y="2201588"/>
                  <a:pt x="198922" y="2116352"/>
                  <a:pt x="195788" y="2058415"/>
                </a:cubicBezTo>
                <a:cubicBezTo>
                  <a:pt x="193751" y="2020813"/>
                  <a:pt x="194966" y="2005760"/>
                  <a:pt x="200030" y="2005760"/>
                </a:cubicBezTo>
                <a:cubicBezTo>
                  <a:pt x="201413" y="2005760"/>
                  <a:pt x="203435" y="2012423"/>
                  <a:pt x="204523" y="2020566"/>
                </a:cubicBezTo>
                <a:cubicBezTo>
                  <a:pt x="206030" y="2031857"/>
                  <a:pt x="207490" y="2035017"/>
                  <a:pt x="210671" y="2033874"/>
                </a:cubicBezTo>
                <a:cubicBezTo>
                  <a:pt x="216684" y="2031716"/>
                  <a:pt x="216079" y="2042920"/>
                  <a:pt x="210010" y="2046098"/>
                </a:cubicBezTo>
                <a:cubicBezTo>
                  <a:pt x="205628" y="2048393"/>
                  <a:pt x="205349" y="2055037"/>
                  <a:pt x="207007" y="2117629"/>
                </a:cubicBezTo>
                <a:cubicBezTo>
                  <a:pt x="208171" y="2161627"/>
                  <a:pt x="207832" y="2185150"/>
                  <a:pt x="206069" y="2182549"/>
                </a:cubicBezTo>
                <a:cubicBezTo>
                  <a:pt x="202537" y="2177336"/>
                  <a:pt x="202482" y="2187234"/>
                  <a:pt x="205960" y="2202948"/>
                </a:cubicBezTo>
                <a:cubicBezTo>
                  <a:pt x="208218" y="2213161"/>
                  <a:pt x="208412" y="2213328"/>
                  <a:pt x="209127" y="2205668"/>
                </a:cubicBezTo>
                <a:cubicBezTo>
                  <a:pt x="210163" y="2194555"/>
                  <a:pt x="214127" y="2225206"/>
                  <a:pt x="214532" y="2247478"/>
                </a:cubicBezTo>
                <a:cubicBezTo>
                  <a:pt x="214788" y="2262326"/>
                  <a:pt x="215455" y="2264339"/>
                  <a:pt x="219080" y="2261523"/>
                </a:cubicBezTo>
                <a:cubicBezTo>
                  <a:pt x="221408" y="2259715"/>
                  <a:pt x="224677" y="2259025"/>
                  <a:pt x="226346" y="2259990"/>
                </a:cubicBezTo>
                <a:cubicBezTo>
                  <a:pt x="228324" y="2261135"/>
                  <a:pt x="229378" y="2256089"/>
                  <a:pt x="229378" y="2245492"/>
                </a:cubicBezTo>
                <a:cubicBezTo>
                  <a:pt x="229378" y="2236298"/>
                  <a:pt x="228018" y="2228815"/>
                  <a:pt x="226247" y="2228262"/>
                </a:cubicBezTo>
                <a:cubicBezTo>
                  <a:pt x="222252" y="2227015"/>
                  <a:pt x="215081" y="2195974"/>
                  <a:pt x="214948" y="2179343"/>
                </a:cubicBezTo>
                <a:cubicBezTo>
                  <a:pt x="214875" y="2171058"/>
                  <a:pt x="216513" y="2165058"/>
                  <a:pt x="219625" y="2162146"/>
                </a:cubicBezTo>
                <a:cubicBezTo>
                  <a:pt x="223845" y="2158197"/>
                  <a:pt x="224163" y="2152535"/>
                  <a:pt x="222344" y="2113823"/>
                </a:cubicBezTo>
                <a:cubicBezTo>
                  <a:pt x="221213" y="2089705"/>
                  <a:pt x="219738" y="2066234"/>
                  <a:pt x="219071" y="2061664"/>
                </a:cubicBezTo>
                <a:lnTo>
                  <a:pt x="217856" y="2053357"/>
                </a:lnTo>
                <a:lnTo>
                  <a:pt x="221271" y="2060836"/>
                </a:lnTo>
                <a:cubicBezTo>
                  <a:pt x="223150" y="2064950"/>
                  <a:pt x="225743" y="2068316"/>
                  <a:pt x="227033" y="2068316"/>
                </a:cubicBezTo>
                <a:cubicBezTo>
                  <a:pt x="230965" y="2068316"/>
                  <a:pt x="229649" y="2056090"/>
                  <a:pt x="225110" y="2050477"/>
                </a:cubicBezTo>
                <a:cubicBezTo>
                  <a:pt x="222763" y="2047573"/>
                  <a:pt x="220952" y="2041526"/>
                  <a:pt x="221087" y="2037038"/>
                </a:cubicBezTo>
                <a:cubicBezTo>
                  <a:pt x="221233" y="2032066"/>
                  <a:pt x="221871" y="2030836"/>
                  <a:pt x="222714" y="2033890"/>
                </a:cubicBezTo>
                <a:cubicBezTo>
                  <a:pt x="223642" y="2037256"/>
                  <a:pt x="225918" y="2038456"/>
                  <a:pt x="229644" y="2037545"/>
                </a:cubicBezTo>
                <a:cubicBezTo>
                  <a:pt x="234680" y="2036312"/>
                  <a:pt x="235192" y="2037806"/>
                  <a:pt x="235192" y="2053772"/>
                </a:cubicBezTo>
                <a:cubicBezTo>
                  <a:pt x="235192" y="2063700"/>
                  <a:pt x="236348" y="2070688"/>
                  <a:pt x="237848" y="2069820"/>
                </a:cubicBezTo>
                <a:cubicBezTo>
                  <a:pt x="239421" y="2068911"/>
                  <a:pt x="239716" y="2040841"/>
                  <a:pt x="238574" y="2000984"/>
                </a:cubicBezTo>
                <a:cubicBezTo>
                  <a:pt x="237512" y="1963969"/>
                  <a:pt x="236837" y="1922363"/>
                  <a:pt x="237075" y="1908526"/>
                </a:cubicBezTo>
                <a:cubicBezTo>
                  <a:pt x="237294" y="1894689"/>
                  <a:pt x="236330" y="1883368"/>
                  <a:pt x="234896" y="1883368"/>
                </a:cubicBezTo>
                <a:cubicBezTo>
                  <a:pt x="233454" y="1883368"/>
                  <a:pt x="232269" y="1904971"/>
                  <a:pt x="232247" y="1931645"/>
                </a:cubicBezTo>
                <a:cubicBezTo>
                  <a:pt x="232210" y="1981250"/>
                  <a:pt x="230659" y="1995701"/>
                  <a:pt x="226115" y="1988991"/>
                </a:cubicBezTo>
                <a:cubicBezTo>
                  <a:pt x="224436" y="1986514"/>
                  <a:pt x="223640" y="1987808"/>
                  <a:pt x="223612" y="1993067"/>
                </a:cubicBezTo>
                <a:cubicBezTo>
                  <a:pt x="223579" y="1998037"/>
                  <a:pt x="222276" y="2000354"/>
                  <a:pt x="219934" y="1999592"/>
                </a:cubicBezTo>
                <a:cubicBezTo>
                  <a:pt x="217934" y="1998943"/>
                  <a:pt x="216701" y="1995474"/>
                  <a:pt x="217193" y="1991885"/>
                </a:cubicBezTo>
                <a:cubicBezTo>
                  <a:pt x="219584" y="1974385"/>
                  <a:pt x="217832" y="1962407"/>
                  <a:pt x="210733" y="1947711"/>
                </a:cubicBezTo>
                <a:cubicBezTo>
                  <a:pt x="206118" y="1938155"/>
                  <a:pt x="204507" y="1932272"/>
                  <a:pt x="206693" y="1932953"/>
                </a:cubicBezTo>
                <a:cubicBezTo>
                  <a:pt x="208693" y="1933577"/>
                  <a:pt x="211109" y="1937057"/>
                  <a:pt x="212064" y="1940685"/>
                </a:cubicBezTo>
                <a:cubicBezTo>
                  <a:pt x="213107" y="1944657"/>
                  <a:pt x="215743" y="1947133"/>
                  <a:pt x="218683" y="1946906"/>
                </a:cubicBezTo>
                <a:cubicBezTo>
                  <a:pt x="222007" y="1946647"/>
                  <a:pt x="223568" y="1948603"/>
                  <a:pt x="223568" y="1953025"/>
                </a:cubicBezTo>
                <a:cubicBezTo>
                  <a:pt x="223568" y="1956599"/>
                  <a:pt x="224751" y="1959523"/>
                  <a:pt x="226200" y="1959523"/>
                </a:cubicBezTo>
                <a:cubicBezTo>
                  <a:pt x="227645" y="1959523"/>
                  <a:pt x="228319" y="1954933"/>
                  <a:pt x="227699" y="1949323"/>
                </a:cubicBezTo>
                <a:cubicBezTo>
                  <a:pt x="227079" y="1943714"/>
                  <a:pt x="225743" y="1901456"/>
                  <a:pt x="224732" y="1855417"/>
                </a:cubicBezTo>
                <a:cubicBezTo>
                  <a:pt x="223240" y="1787367"/>
                  <a:pt x="222193" y="1772257"/>
                  <a:pt x="219133" y="1774632"/>
                </a:cubicBezTo>
                <a:cubicBezTo>
                  <a:pt x="216232" y="1776883"/>
                  <a:pt x="214923" y="1775648"/>
                  <a:pt x="213420" y="1769242"/>
                </a:cubicBezTo>
                <a:cubicBezTo>
                  <a:pt x="212347" y="1764670"/>
                  <a:pt x="208959" y="1759673"/>
                  <a:pt x="205892" y="1758137"/>
                </a:cubicBezTo>
                <a:cubicBezTo>
                  <a:pt x="202710" y="1756544"/>
                  <a:pt x="200316" y="1752466"/>
                  <a:pt x="200316" y="1748640"/>
                </a:cubicBezTo>
                <a:cubicBezTo>
                  <a:pt x="200316" y="1740955"/>
                  <a:pt x="205045" y="1739585"/>
                  <a:pt x="207031" y="1746696"/>
                </a:cubicBezTo>
                <a:cubicBezTo>
                  <a:pt x="207761" y="1749314"/>
                  <a:pt x="208662" y="1731873"/>
                  <a:pt x="209035" y="1707939"/>
                </a:cubicBezTo>
                <a:cubicBezTo>
                  <a:pt x="209407" y="1684004"/>
                  <a:pt x="210323" y="1666633"/>
                  <a:pt x="211071" y="1669336"/>
                </a:cubicBezTo>
                <a:cubicBezTo>
                  <a:pt x="213169" y="1676917"/>
                  <a:pt x="221530" y="1673660"/>
                  <a:pt x="227197" y="1663053"/>
                </a:cubicBezTo>
                <a:cubicBezTo>
                  <a:pt x="229992" y="1657822"/>
                  <a:pt x="232281" y="1655072"/>
                  <a:pt x="232283" y="1656942"/>
                </a:cubicBezTo>
                <a:cubicBezTo>
                  <a:pt x="232286" y="1658812"/>
                  <a:pt x="233596" y="1660341"/>
                  <a:pt x="235195" y="1660341"/>
                </a:cubicBezTo>
                <a:cubicBezTo>
                  <a:pt x="237012" y="1660341"/>
                  <a:pt x="238100" y="1644076"/>
                  <a:pt x="238100" y="1616985"/>
                </a:cubicBezTo>
                <a:cubicBezTo>
                  <a:pt x="238100" y="1591014"/>
                  <a:pt x="236935" y="1572954"/>
                  <a:pt x="235195" y="1571947"/>
                </a:cubicBezTo>
                <a:cubicBezTo>
                  <a:pt x="233312" y="1570860"/>
                  <a:pt x="232287" y="1582980"/>
                  <a:pt x="232287" y="1606329"/>
                </a:cubicBezTo>
                <a:cubicBezTo>
                  <a:pt x="232287" y="1630862"/>
                  <a:pt x="231338" y="1641503"/>
                  <a:pt x="229320" y="1639614"/>
                </a:cubicBezTo>
                <a:cubicBezTo>
                  <a:pt x="227689" y="1638088"/>
                  <a:pt x="225511" y="1628408"/>
                  <a:pt x="224483" y="1618106"/>
                </a:cubicBezTo>
                <a:cubicBezTo>
                  <a:pt x="222305" y="1596284"/>
                  <a:pt x="218284" y="1600833"/>
                  <a:pt x="217959" y="1625487"/>
                </a:cubicBezTo>
                <a:cubicBezTo>
                  <a:pt x="217850" y="1633991"/>
                  <a:pt x="216237" y="1644394"/>
                  <a:pt x="214383" y="1648605"/>
                </a:cubicBezTo>
                <a:lnTo>
                  <a:pt x="211011" y="1656262"/>
                </a:lnTo>
                <a:lnTo>
                  <a:pt x="208920" y="1648102"/>
                </a:lnTo>
                <a:cubicBezTo>
                  <a:pt x="206085" y="1637021"/>
                  <a:pt x="209176" y="1404364"/>
                  <a:pt x="212237" y="1399238"/>
                </a:cubicBezTo>
                <a:cubicBezTo>
                  <a:pt x="213697" y="1396785"/>
                  <a:pt x="214704" y="1404207"/>
                  <a:pt x="214755" y="1417848"/>
                </a:cubicBezTo>
                <a:cubicBezTo>
                  <a:pt x="214828" y="1436337"/>
                  <a:pt x="215919" y="1441817"/>
                  <a:pt x="220657" y="1447453"/>
                </a:cubicBezTo>
                <a:lnTo>
                  <a:pt x="226470" y="1454368"/>
                </a:lnTo>
                <a:lnTo>
                  <a:pt x="226470" y="1446221"/>
                </a:lnTo>
                <a:cubicBezTo>
                  <a:pt x="226470" y="1441741"/>
                  <a:pt x="227199" y="1432090"/>
                  <a:pt x="228093" y="1424776"/>
                </a:cubicBezTo>
                <a:cubicBezTo>
                  <a:pt x="229659" y="1411957"/>
                  <a:pt x="229557" y="1411723"/>
                  <a:pt x="225291" y="1418277"/>
                </a:cubicBezTo>
                <a:lnTo>
                  <a:pt x="220862" y="1425076"/>
                </a:lnTo>
                <a:lnTo>
                  <a:pt x="220753" y="1416781"/>
                </a:lnTo>
                <a:cubicBezTo>
                  <a:pt x="220716" y="1412218"/>
                  <a:pt x="222285" y="1406958"/>
                  <a:pt x="224281" y="1405091"/>
                </a:cubicBezTo>
                <a:cubicBezTo>
                  <a:pt x="226818" y="1402719"/>
                  <a:pt x="228110" y="1388820"/>
                  <a:pt x="228564" y="1358989"/>
                </a:cubicBezTo>
                <a:cubicBezTo>
                  <a:pt x="229159" y="1320043"/>
                  <a:pt x="228856" y="1317121"/>
                  <a:pt x="225152" y="1325803"/>
                </a:cubicBezTo>
                <a:cubicBezTo>
                  <a:pt x="222919" y="1331038"/>
                  <a:pt x="220991" y="1341952"/>
                  <a:pt x="220869" y="1350055"/>
                </a:cubicBezTo>
                <a:cubicBezTo>
                  <a:pt x="220453" y="1377723"/>
                  <a:pt x="216289" y="1360788"/>
                  <a:pt x="216020" y="1330335"/>
                </a:cubicBezTo>
                <a:cubicBezTo>
                  <a:pt x="215874" y="1313631"/>
                  <a:pt x="214334" y="1281605"/>
                  <a:pt x="212597" y="1259167"/>
                </a:cubicBezTo>
                <a:cubicBezTo>
                  <a:pt x="210863" y="1236728"/>
                  <a:pt x="210397" y="1212862"/>
                  <a:pt x="211560" y="1206130"/>
                </a:cubicBezTo>
                <a:cubicBezTo>
                  <a:pt x="213414" y="1195419"/>
                  <a:pt x="213888" y="1197286"/>
                  <a:pt x="215375" y="1221089"/>
                </a:cubicBezTo>
                <a:cubicBezTo>
                  <a:pt x="216977" y="1246742"/>
                  <a:pt x="222982" y="1268313"/>
                  <a:pt x="227379" y="1264199"/>
                </a:cubicBezTo>
                <a:cubicBezTo>
                  <a:pt x="230868" y="1260933"/>
                  <a:pt x="229514" y="1251057"/>
                  <a:pt x="224694" y="1244618"/>
                </a:cubicBezTo>
                <a:cubicBezTo>
                  <a:pt x="220307" y="1238758"/>
                  <a:pt x="220424" y="1237979"/>
                  <a:pt x="226599" y="1231828"/>
                </a:cubicBezTo>
                <a:cubicBezTo>
                  <a:pt x="238766" y="1219708"/>
                  <a:pt x="241591" y="1183478"/>
                  <a:pt x="231544" y="1168401"/>
                </a:cubicBezTo>
                <a:cubicBezTo>
                  <a:pt x="227946" y="1163003"/>
                  <a:pt x="223537" y="1151843"/>
                  <a:pt x="221743" y="1143601"/>
                </a:cubicBezTo>
                <a:lnTo>
                  <a:pt x="218485" y="1128615"/>
                </a:lnTo>
                <a:lnTo>
                  <a:pt x="218112" y="1140174"/>
                </a:lnTo>
                <a:cubicBezTo>
                  <a:pt x="217572" y="1156890"/>
                  <a:pt x="209965" y="1155909"/>
                  <a:pt x="207558" y="1138814"/>
                </a:cubicBezTo>
                <a:cubicBezTo>
                  <a:pt x="204770" y="1119003"/>
                  <a:pt x="202787" y="1110423"/>
                  <a:pt x="201314" y="1111802"/>
                </a:cubicBezTo>
                <a:cubicBezTo>
                  <a:pt x="200577" y="1112492"/>
                  <a:pt x="196763" y="1147304"/>
                  <a:pt x="192840" y="1189163"/>
                </a:cubicBezTo>
                <a:lnTo>
                  <a:pt x="185708" y="1265270"/>
                </a:lnTo>
                <a:lnTo>
                  <a:pt x="197495" y="1276300"/>
                </a:lnTo>
                <a:cubicBezTo>
                  <a:pt x="207840" y="1285981"/>
                  <a:pt x="209239" y="1288767"/>
                  <a:pt x="208932" y="1299086"/>
                </a:cubicBezTo>
                <a:cubicBezTo>
                  <a:pt x="208750" y="1305553"/>
                  <a:pt x="209225" y="1319411"/>
                  <a:pt x="210045" y="1329882"/>
                </a:cubicBezTo>
                <a:cubicBezTo>
                  <a:pt x="210852" y="1340354"/>
                  <a:pt x="210855" y="1345483"/>
                  <a:pt x="210045" y="1341280"/>
                </a:cubicBezTo>
                <a:cubicBezTo>
                  <a:pt x="207079" y="1325703"/>
                  <a:pt x="201738" y="1335834"/>
                  <a:pt x="199446" y="1361380"/>
                </a:cubicBezTo>
                <a:cubicBezTo>
                  <a:pt x="198184" y="1375470"/>
                  <a:pt x="196220" y="1397303"/>
                  <a:pt x="195086" y="1409898"/>
                </a:cubicBezTo>
                <a:cubicBezTo>
                  <a:pt x="192616" y="1437345"/>
                  <a:pt x="187189" y="1442180"/>
                  <a:pt x="184177" y="1419619"/>
                </a:cubicBezTo>
                <a:cubicBezTo>
                  <a:pt x="183053" y="1411211"/>
                  <a:pt x="183024" y="1399208"/>
                  <a:pt x="184104" y="1392945"/>
                </a:cubicBezTo>
                <a:cubicBezTo>
                  <a:pt x="188584" y="1367068"/>
                  <a:pt x="189315" y="1355720"/>
                  <a:pt x="186502" y="1355720"/>
                </a:cubicBezTo>
                <a:cubicBezTo>
                  <a:pt x="184907" y="1355720"/>
                  <a:pt x="182699" y="1364288"/>
                  <a:pt x="181596" y="1374759"/>
                </a:cubicBezTo>
                <a:cubicBezTo>
                  <a:pt x="180494" y="1385231"/>
                  <a:pt x="178531" y="1393798"/>
                  <a:pt x="177236" y="1393798"/>
                </a:cubicBezTo>
                <a:cubicBezTo>
                  <a:pt x="175941" y="1393798"/>
                  <a:pt x="173955" y="1386148"/>
                  <a:pt x="172823" y="1376799"/>
                </a:cubicBezTo>
                <a:cubicBezTo>
                  <a:pt x="171024" y="1361946"/>
                  <a:pt x="170287" y="1360411"/>
                  <a:pt x="166979" y="1364640"/>
                </a:cubicBezTo>
                <a:cubicBezTo>
                  <a:pt x="163578" y="1368985"/>
                  <a:pt x="163008" y="1369033"/>
                  <a:pt x="161395" y="1365097"/>
                </a:cubicBezTo>
                <a:cubicBezTo>
                  <a:pt x="160406" y="1362687"/>
                  <a:pt x="159417" y="1354390"/>
                  <a:pt x="159198" y="1346658"/>
                </a:cubicBezTo>
                <a:cubicBezTo>
                  <a:pt x="158943" y="1337109"/>
                  <a:pt x="157983" y="1341260"/>
                  <a:pt x="156257" y="1359606"/>
                </a:cubicBezTo>
                <a:cubicBezTo>
                  <a:pt x="154859" y="1374458"/>
                  <a:pt x="153075" y="1387208"/>
                  <a:pt x="152297" y="1387938"/>
                </a:cubicBezTo>
                <a:cubicBezTo>
                  <a:pt x="148382" y="1391601"/>
                  <a:pt x="146581" y="1383080"/>
                  <a:pt x="147163" y="1363648"/>
                </a:cubicBezTo>
                <a:cubicBezTo>
                  <a:pt x="147685" y="1346238"/>
                  <a:pt x="146980" y="1342121"/>
                  <a:pt x="143528" y="1342121"/>
                </a:cubicBezTo>
                <a:cubicBezTo>
                  <a:pt x="141174" y="1342121"/>
                  <a:pt x="139251" y="1342474"/>
                  <a:pt x="139251" y="1342904"/>
                </a:cubicBezTo>
                <a:cubicBezTo>
                  <a:pt x="139251" y="1343336"/>
                  <a:pt x="137298" y="1358328"/>
                  <a:pt x="134914" y="1376222"/>
                </a:cubicBezTo>
                <a:cubicBezTo>
                  <a:pt x="132527" y="1394116"/>
                  <a:pt x="130568" y="1409062"/>
                  <a:pt x="130554" y="1409436"/>
                </a:cubicBezTo>
                <a:cubicBezTo>
                  <a:pt x="130554" y="1409810"/>
                  <a:pt x="128569" y="1410115"/>
                  <a:pt x="126171" y="1410115"/>
                </a:cubicBezTo>
                <a:cubicBezTo>
                  <a:pt x="123037" y="1410115"/>
                  <a:pt x="121812" y="1413112"/>
                  <a:pt x="121812" y="1420772"/>
                </a:cubicBezTo>
                <a:cubicBezTo>
                  <a:pt x="121812" y="1426633"/>
                  <a:pt x="122603" y="1433358"/>
                  <a:pt x="123571" y="1435716"/>
                </a:cubicBezTo>
                <a:cubicBezTo>
                  <a:pt x="126683" y="1443310"/>
                  <a:pt x="130532" y="1437341"/>
                  <a:pt x="130532" y="1424914"/>
                </a:cubicBezTo>
                <a:cubicBezTo>
                  <a:pt x="130532" y="1412860"/>
                  <a:pt x="133265" y="1409803"/>
                  <a:pt x="138289" y="1416235"/>
                </a:cubicBezTo>
                <a:cubicBezTo>
                  <a:pt x="141052" y="1419773"/>
                  <a:pt x="140990" y="1421546"/>
                  <a:pt x="136067" y="1479471"/>
                </a:cubicBezTo>
                <a:cubicBezTo>
                  <a:pt x="128934" y="1563366"/>
                  <a:pt x="126110" y="1585110"/>
                  <a:pt x="122188" y="1586334"/>
                </a:cubicBezTo>
                <a:cubicBezTo>
                  <a:pt x="119302" y="1587234"/>
                  <a:pt x="118729" y="1585532"/>
                  <a:pt x="119980" y="1579747"/>
                </a:cubicBezTo>
                <a:cubicBezTo>
                  <a:pt x="124203" y="1560210"/>
                  <a:pt x="127613" y="1494994"/>
                  <a:pt x="125070" y="1482379"/>
                </a:cubicBezTo>
                <a:cubicBezTo>
                  <a:pt x="122979" y="1472002"/>
                  <a:pt x="123308" y="1467628"/>
                  <a:pt x="126516" y="1463044"/>
                </a:cubicBezTo>
                <a:cubicBezTo>
                  <a:pt x="130574" y="1457248"/>
                  <a:pt x="129394" y="1448193"/>
                  <a:pt x="124581" y="1448193"/>
                </a:cubicBezTo>
                <a:cubicBezTo>
                  <a:pt x="120422" y="1448193"/>
                  <a:pt x="117843" y="1454290"/>
                  <a:pt x="114245" y="1472629"/>
                </a:cubicBezTo>
                <a:lnTo>
                  <a:pt x="110767" y="1490350"/>
                </a:lnTo>
                <a:lnTo>
                  <a:pt x="112066" y="1465872"/>
                </a:lnTo>
                <a:cubicBezTo>
                  <a:pt x="114190" y="1425795"/>
                  <a:pt x="119023" y="1378428"/>
                  <a:pt x="121968" y="1368819"/>
                </a:cubicBezTo>
                <a:cubicBezTo>
                  <a:pt x="125544" y="1357145"/>
                  <a:pt x="125478" y="1349521"/>
                  <a:pt x="121822" y="1351639"/>
                </a:cubicBezTo>
                <a:cubicBezTo>
                  <a:pt x="117170" y="1354329"/>
                  <a:pt x="118439" y="1350385"/>
                  <a:pt x="125000" y="1341763"/>
                </a:cubicBezTo>
                <a:cubicBezTo>
                  <a:pt x="129210" y="1336232"/>
                  <a:pt x="130195" y="1332750"/>
                  <a:pt x="128197" y="1330464"/>
                </a:cubicBezTo>
                <a:cubicBezTo>
                  <a:pt x="126610" y="1328647"/>
                  <a:pt x="123610" y="1304842"/>
                  <a:pt x="121531" y="1277565"/>
                </a:cubicBezTo>
                <a:cubicBezTo>
                  <a:pt x="117878" y="1229632"/>
                  <a:pt x="115606" y="1222452"/>
                  <a:pt x="111387" y="1245510"/>
                </a:cubicBezTo>
                <a:cubicBezTo>
                  <a:pt x="109745" y="1254489"/>
                  <a:pt x="108975" y="1255472"/>
                  <a:pt x="107088" y="1251005"/>
                </a:cubicBezTo>
                <a:cubicBezTo>
                  <a:pt x="103042" y="1241424"/>
                  <a:pt x="104366" y="1205416"/>
                  <a:pt x="109190" y="1193889"/>
                </a:cubicBezTo>
                <a:cubicBezTo>
                  <a:pt x="112358" y="1186314"/>
                  <a:pt x="113633" y="1174748"/>
                  <a:pt x="113381" y="1155811"/>
                </a:cubicBezTo>
                <a:cubicBezTo>
                  <a:pt x="113199" y="1140852"/>
                  <a:pt x="113162" y="1102299"/>
                  <a:pt x="113381" y="1070136"/>
                </a:cubicBezTo>
                <a:cubicBezTo>
                  <a:pt x="113921" y="981214"/>
                  <a:pt x="113746" y="934056"/>
                  <a:pt x="112797" y="920546"/>
                </a:cubicBezTo>
                <a:cubicBezTo>
                  <a:pt x="112330" y="913814"/>
                  <a:pt x="112907" y="903717"/>
                  <a:pt x="114114" y="898107"/>
                </a:cubicBezTo>
                <a:cubicBezTo>
                  <a:pt x="115870" y="889847"/>
                  <a:pt x="115428" y="887908"/>
                  <a:pt x="111790" y="887908"/>
                </a:cubicBezTo>
                <a:cubicBezTo>
                  <a:pt x="106323" y="887908"/>
                  <a:pt x="106328" y="889026"/>
                  <a:pt x="111644" y="860710"/>
                </a:cubicBezTo>
                <a:cubicBezTo>
                  <a:pt x="114038" y="847995"/>
                  <a:pt x="115998" y="837324"/>
                  <a:pt x="116000" y="836997"/>
                </a:cubicBezTo>
                <a:cubicBezTo>
                  <a:pt x="116002" y="836669"/>
                  <a:pt x="113839" y="837182"/>
                  <a:pt x="111192" y="838130"/>
                </a:cubicBezTo>
                <a:cubicBezTo>
                  <a:pt x="106805" y="839705"/>
                  <a:pt x="106561" y="836761"/>
                  <a:pt x="108419" y="804727"/>
                </a:cubicBezTo>
                <a:cubicBezTo>
                  <a:pt x="109539" y="785405"/>
                  <a:pt x="111141" y="765313"/>
                  <a:pt x="111981" y="760077"/>
                </a:cubicBezTo>
                <a:cubicBezTo>
                  <a:pt x="113812" y="748627"/>
                  <a:pt x="106985" y="737636"/>
                  <a:pt x="101298" y="742881"/>
                </a:cubicBezTo>
                <a:cubicBezTo>
                  <a:pt x="99389" y="744643"/>
                  <a:pt x="96032" y="752549"/>
                  <a:pt x="93842" y="760448"/>
                </a:cubicBezTo>
                <a:cubicBezTo>
                  <a:pt x="91652" y="768349"/>
                  <a:pt x="87895" y="775842"/>
                  <a:pt x="85494" y="777099"/>
                </a:cubicBezTo>
                <a:cubicBezTo>
                  <a:pt x="82801" y="778510"/>
                  <a:pt x="81167" y="783244"/>
                  <a:pt x="81229" y="789450"/>
                </a:cubicBezTo>
                <a:cubicBezTo>
                  <a:pt x="81412" y="806650"/>
                  <a:pt x="92385" y="847952"/>
                  <a:pt x="92884" y="833286"/>
                </a:cubicBezTo>
                <a:cubicBezTo>
                  <a:pt x="92957" y="831166"/>
                  <a:pt x="94811" y="825761"/>
                  <a:pt x="97008" y="821273"/>
                </a:cubicBezTo>
                <a:lnTo>
                  <a:pt x="101001" y="813114"/>
                </a:lnTo>
                <a:lnTo>
                  <a:pt x="101220" y="827460"/>
                </a:lnTo>
                <a:cubicBezTo>
                  <a:pt x="101438" y="839961"/>
                  <a:pt x="100610" y="842107"/>
                  <a:pt x="94882" y="844145"/>
                </a:cubicBezTo>
                <a:cubicBezTo>
                  <a:pt x="87483" y="846778"/>
                  <a:pt x="80254" y="866579"/>
                  <a:pt x="83046" y="876568"/>
                </a:cubicBezTo>
                <a:cubicBezTo>
                  <a:pt x="84068" y="880218"/>
                  <a:pt x="83338" y="882469"/>
                  <a:pt x="81181" y="882469"/>
                </a:cubicBezTo>
                <a:cubicBezTo>
                  <a:pt x="78550" y="882469"/>
                  <a:pt x="77919" y="892650"/>
                  <a:pt x="78663" y="923135"/>
                </a:cubicBezTo>
                <a:cubicBezTo>
                  <a:pt x="79210" y="945501"/>
                  <a:pt x="78773" y="962942"/>
                  <a:pt x="77664" y="961893"/>
                </a:cubicBezTo>
                <a:cubicBezTo>
                  <a:pt x="73749" y="958147"/>
                  <a:pt x="68736" y="866835"/>
                  <a:pt x="70391" y="829433"/>
                </a:cubicBezTo>
                <a:cubicBezTo>
                  <a:pt x="72197" y="788572"/>
                  <a:pt x="79037" y="730319"/>
                  <a:pt x="92739" y="639044"/>
                </a:cubicBezTo>
                <a:lnTo>
                  <a:pt x="101313" y="581928"/>
                </a:lnTo>
                <a:lnTo>
                  <a:pt x="100010" y="626125"/>
                </a:lnTo>
                <a:cubicBezTo>
                  <a:pt x="99291" y="650434"/>
                  <a:pt x="99828" y="670323"/>
                  <a:pt x="101203" y="670323"/>
                </a:cubicBezTo>
                <a:cubicBezTo>
                  <a:pt x="104122" y="670323"/>
                  <a:pt x="105571" y="661489"/>
                  <a:pt x="111667" y="606407"/>
                </a:cubicBezTo>
                <a:cubicBezTo>
                  <a:pt x="117273" y="555754"/>
                  <a:pt x="123279" y="526656"/>
                  <a:pt x="132280" y="506535"/>
                </a:cubicBezTo>
                <a:cubicBezTo>
                  <a:pt x="140409" y="488364"/>
                  <a:pt x="140454" y="488094"/>
                  <a:pt x="135305" y="488094"/>
                </a:cubicBezTo>
                <a:cubicBezTo>
                  <a:pt x="132247" y="488094"/>
                  <a:pt x="131644" y="483705"/>
                  <a:pt x="132598" y="468375"/>
                </a:cubicBezTo>
                <a:cubicBezTo>
                  <a:pt x="134098" y="444216"/>
                  <a:pt x="134948" y="441531"/>
                  <a:pt x="140461" y="443510"/>
                </a:cubicBezTo>
                <a:cubicBezTo>
                  <a:pt x="143449" y="444584"/>
                  <a:pt x="145431" y="442753"/>
                  <a:pt x="146797" y="437659"/>
                </a:cubicBezTo>
                <a:cubicBezTo>
                  <a:pt x="148771" y="430296"/>
                  <a:pt x="146432" y="379640"/>
                  <a:pt x="143349" y="362443"/>
                </a:cubicBezTo>
                <a:cubicBezTo>
                  <a:pt x="141812" y="353921"/>
                  <a:pt x="141962" y="353733"/>
                  <a:pt x="146308" y="358756"/>
                </a:cubicBezTo>
                <a:cubicBezTo>
                  <a:pt x="153038" y="366535"/>
                  <a:pt x="156887" y="361116"/>
                  <a:pt x="153932" y="348023"/>
                </a:cubicBezTo>
                <a:cubicBezTo>
                  <a:pt x="152582" y="342039"/>
                  <a:pt x="150750" y="329188"/>
                  <a:pt x="149861" y="319465"/>
                </a:cubicBezTo>
                <a:lnTo>
                  <a:pt x="148245" y="301786"/>
                </a:lnTo>
                <a:lnTo>
                  <a:pt x="152779" y="319276"/>
                </a:lnTo>
                <a:cubicBezTo>
                  <a:pt x="156479" y="333551"/>
                  <a:pt x="157851" y="335866"/>
                  <a:pt x="160239" y="331873"/>
                </a:cubicBezTo>
                <a:cubicBezTo>
                  <a:pt x="161848" y="329182"/>
                  <a:pt x="162553" y="321005"/>
                  <a:pt x="161801" y="313701"/>
                </a:cubicBezTo>
                <a:cubicBezTo>
                  <a:pt x="161049" y="306397"/>
                  <a:pt x="162206" y="294036"/>
                  <a:pt x="164369" y="286232"/>
                </a:cubicBezTo>
                <a:cubicBezTo>
                  <a:pt x="166534" y="278427"/>
                  <a:pt x="168175" y="262212"/>
                  <a:pt x="168019" y="250196"/>
                </a:cubicBezTo>
                <a:lnTo>
                  <a:pt x="167727" y="228350"/>
                </a:lnTo>
                <a:lnTo>
                  <a:pt x="163731" y="240590"/>
                </a:lnTo>
                <a:cubicBezTo>
                  <a:pt x="159822" y="252567"/>
                  <a:pt x="159768" y="252305"/>
                  <a:pt x="161213" y="228350"/>
                </a:cubicBezTo>
                <a:cubicBezTo>
                  <a:pt x="163936" y="183197"/>
                  <a:pt x="165522" y="175154"/>
                  <a:pt x="172295" y="172119"/>
                </a:cubicBezTo>
                <a:cubicBezTo>
                  <a:pt x="175692" y="170597"/>
                  <a:pt x="185597" y="161492"/>
                  <a:pt x="194306" y="151887"/>
                </a:cubicBezTo>
                <a:cubicBezTo>
                  <a:pt x="203016" y="142281"/>
                  <a:pt x="211517" y="134882"/>
                  <a:pt x="213198" y="135443"/>
                </a:cubicBezTo>
                <a:cubicBezTo>
                  <a:pt x="214906" y="136013"/>
                  <a:pt x="215928" y="142189"/>
                  <a:pt x="215515" y="149430"/>
                </a:cubicBezTo>
                <a:cubicBezTo>
                  <a:pt x="214778" y="162323"/>
                  <a:pt x="214811" y="162373"/>
                  <a:pt x="221329" y="158331"/>
                </a:cubicBezTo>
                <a:cubicBezTo>
                  <a:pt x="224934" y="156095"/>
                  <a:pt x="228351" y="151964"/>
                  <a:pt x="228922" y="149150"/>
                </a:cubicBezTo>
                <a:cubicBezTo>
                  <a:pt x="230925" y="139292"/>
                  <a:pt x="235058" y="137055"/>
                  <a:pt x="242660" y="141716"/>
                </a:cubicBezTo>
                <a:cubicBezTo>
                  <a:pt x="251840" y="147345"/>
                  <a:pt x="257716" y="144875"/>
                  <a:pt x="262931" y="133195"/>
                </a:cubicBezTo>
                <a:cubicBezTo>
                  <a:pt x="267871" y="122131"/>
                  <a:pt x="272023" y="121042"/>
                  <a:pt x="275609" y="129868"/>
                </a:cubicBezTo>
                <a:cubicBezTo>
                  <a:pt x="277003" y="133296"/>
                  <a:pt x="280195" y="137696"/>
                  <a:pt x="282707" y="139646"/>
                </a:cubicBezTo>
                <a:cubicBezTo>
                  <a:pt x="286663" y="142719"/>
                  <a:pt x="288141" y="141523"/>
                  <a:pt x="293762" y="130695"/>
                </a:cubicBezTo>
                <a:cubicBezTo>
                  <a:pt x="297330" y="123821"/>
                  <a:pt x="301194" y="118197"/>
                  <a:pt x="302347" y="118197"/>
                </a:cubicBezTo>
                <a:cubicBezTo>
                  <a:pt x="303500" y="118197"/>
                  <a:pt x="305397" y="122175"/>
                  <a:pt x="306563" y="127037"/>
                </a:cubicBezTo>
                <a:cubicBezTo>
                  <a:pt x="308654" y="135755"/>
                  <a:pt x="308841" y="135560"/>
                  <a:pt x="320248" y="112758"/>
                </a:cubicBezTo>
                <a:cubicBezTo>
                  <a:pt x="326609" y="100042"/>
                  <a:pt x="334737" y="81228"/>
                  <a:pt x="338313" y="70948"/>
                </a:cubicBezTo>
                <a:cubicBezTo>
                  <a:pt x="346907" y="46241"/>
                  <a:pt x="349526" y="51373"/>
                  <a:pt x="342329" y="78816"/>
                </a:cubicBezTo>
                <a:cubicBezTo>
                  <a:pt x="333088" y="114056"/>
                  <a:pt x="334924" y="156370"/>
                  <a:pt x="345934" y="161884"/>
                </a:cubicBezTo>
                <a:cubicBezTo>
                  <a:pt x="351949" y="164896"/>
                  <a:pt x="354349" y="161369"/>
                  <a:pt x="358528" y="143387"/>
                </a:cubicBezTo>
                <a:cubicBezTo>
                  <a:pt x="361728" y="129623"/>
                  <a:pt x="364754" y="130701"/>
                  <a:pt x="368651" y="146994"/>
                </a:cubicBezTo>
                <a:cubicBezTo>
                  <a:pt x="371566" y="159189"/>
                  <a:pt x="372985" y="161425"/>
                  <a:pt x="376212" y="158919"/>
                </a:cubicBezTo>
                <a:cubicBezTo>
                  <a:pt x="379485" y="156376"/>
                  <a:pt x="380346" y="158849"/>
                  <a:pt x="381104" y="173053"/>
                </a:cubicBezTo>
                <a:cubicBezTo>
                  <a:pt x="381827" y="186587"/>
                  <a:pt x="382637" y="189109"/>
                  <a:pt x="384882" y="184833"/>
                </a:cubicBezTo>
                <a:cubicBezTo>
                  <a:pt x="386455" y="181841"/>
                  <a:pt x="389702" y="179393"/>
                  <a:pt x="392100" y="179393"/>
                </a:cubicBezTo>
                <a:cubicBezTo>
                  <a:pt x="395092" y="179393"/>
                  <a:pt x="397271" y="174917"/>
                  <a:pt x="399048" y="165115"/>
                </a:cubicBezTo>
                <a:cubicBezTo>
                  <a:pt x="401836" y="149734"/>
                  <a:pt x="406633" y="145763"/>
                  <a:pt x="406633" y="158834"/>
                </a:cubicBezTo>
                <a:cubicBezTo>
                  <a:pt x="406633" y="173713"/>
                  <a:pt x="411693" y="169880"/>
                  <a:pt x="413674" y="153502"/>
                </a:cubicBezTo>
                <a:cubicBezTo>
                  <a:pt x="414973" y="142762"/>
                  <a:pt x="416943" y="137236"/>
                  <a:pt x="419482" y="137236"/>
                </a:cubicBezTo>
                <a:cubicBezTo>
                  <a:pt x="421890" y="137236"/>
                  <a:pt x="424167" y="131911"/>
                  <a:pt x="425586" y="122957"/>
                </a:cubicBezTo>
                <a:lnTo>
                  <a:pt x="427848" y="108678"/>
                </a:lnTo>
                <a:lnTo>
                  <a:pt x="429866" y="118907"/>
                </a:lnTo>
                <a:cubicBezTo>
                  <a:pt x="431961" y="129516"/>
                  <a:pt x="435597" y="135585"/>
                  <a:pt x="435827" y="128850"/>
                </a:cubicBezTo>
                <a:cubicBezTo>
                  <a:pt x="435900" y="126730"/>
                  <a:pt x="437856" y="121325"/>
                  <a:pt x="440176" y="116837"/>
                </a:cubicBezTo>
                <a:cubicBezTo>
                  <a:pt x="444265" y="108927"/>
                  <a:pt x="444352" y="109177"/>
                  <a:pt x="443019" y="124997"/>
                </a:cubicBezTo>
                <a:cubicBezTo>
                  <a:pt x="441738" y="140177"/>
                  <a:pt x="441891" y="140704"/>
                  <a:pt x="445209" y="132546"/>
                </a:cubicBezTo>
                <a:cubicBezTo>
                  <a:pt x="449475" y="122056"/>
                  <a:pt x="457856" y="114040"/>
                  <a:pt x="467337" y="111381"/>
                </a:cubicBezTo>
                <a:cubicBezTo>
                  <a:pt x="474775" y="109294"/>
                  <a:pt x="474720" y="108587"/>
                  <a:pt x="468833" y="130437"/>
                </a:cubicBezTo>
                <a:cubicBezTo>
                  <a:pt x="467508" y="135359"/>
                  <a:pt x="467728" y="135446"/>
                  <a:pt x="471151" y="131353"/>
                </a:cubicBezTo>
                <a:cubicBezTo>
                  <a:pt x="473230" y="128865"/>
                  <a:pt x="476323" y="124673"/>
                  <a:pt x="478020" y="122037"/>
                </a:cubicBezTo>
                <a:cubicBezTo>
                  <a:pt x="483424" y="113647"/>
                  <a:pt x="488028" y="120058"/>
                  <a:pt x="486092" y="133276"/>
                </a:cubicBezTo>
                <a:cubicBezTo>
                  <a:pt x="484567" y="143679"/>
                  <a:pt x="485045" y="145397"/>
                  <a:pt x="489453" y="145397"/>
                </a:cubicBezTo>
                <a:cubicBezTo>
                  <a:pt x="493818" y="145397"/>
                  <a:pt x="494343" y="147136"/>
                  <a:pt x="492945" y="156956"/>
                </a:cubicBezTo>
                <a:cubicBezTo>
                  <a:pt x="490756" y="172344"/>
                  <a:pt x="495091" y="164579"/>
                  <a:pt x="499779" y="144717"/>
                </a:cubicBezTo>
                <a:cubicBezTo>
                  <a:pt x="501807" y="136115"/>
                  <a:pt x="504411" y="129078"/>
                  <a:pt x="505560" y="129078"/>
                </a:cubicBezTo>
                <a:cubicBezTo>
                  <a:pt x="506710" y="129078"/>
                  <a:pt x="508958" y="133900"/>
                  <a:pt x="510557" y="139793"/>
                </a:cubicBezTo>
                <a:cubicBezTo>
                  <a:pt x="512856" y="148270"/>
                  <a:pt x="512626" y="150809"/>
                  <a:pt x="509459" y="151947"/>
                </a:cubicBezTo>
                <a:cubicBezTo>
                  <a:pt x="503476" y="154097"/>
                  <a:pt x="504626" y="160879"/>
                  <a:pt x="511247" y="162500"/>
                </a:cubicBezTo>
                <a:cubicBezTo>
                  <a:pt x="516088" y="163684"/>
                  <a:pt x="516741" y="165417"/>
                  <a:pt x="515209" y="173016"/>
                </a:cubicBezTo>
                <a:lnTo>
                  <a:pt x="513378" y="182115"/>
                </a:lnTo>
                <a:lnTo>
                  <a:pt x="523901" y="171235"/>
                </a:lnTo>
                <a:cubicBezTo>
                  <a:pt x="531267" y="163620"/>
                  <a:pt x="536807" y="153419"/>
                  <a:pt x="542366" y="137237"/>
                </a:cubicBezTo>
                <a:cubicBezTo>
                  <a:pt x="546781" y="124386"/>
                  <a:pt x="550800" y="116381"/>
                  <a:pt x="551415" y="119213"/>
                </a:cubicBezTo>
                <a:cubicBezTo>
                  <a:pt x="552520" y="124303"/>
                  <a:pt x="547313" y="163672"/>
                  <a:pt x="544175" y="173955"/>
                </a:cubicBezTo>
                <a:cubicBezTo>
                  <a:pt x="543262" y="176947"/>
                  <a:pt x="543496" y="178526"/>
                  <a:pt x="544697" y="177464"/>
                </a:cubicBezTo>
                <a:cubicBezTo>
                  <a:pt x="545897" y="176402"/>
                  <a:pt x="551994" y="160492"/>
                  <a:pt x="558246" y="142107"/>
                </a:cubicBezTo>
                <a:cubicBezTo>
                  <a:pt x="564498" y="123722"/>
                  <a:pt x="568973" y="113575"/>
                  <a:pt x="568191" y="119559"/>
                </a:cubicBezTo>
                <a:cubicBezTo>
                  <a:pt x="567410" y="125542"/>
                  <a:pt x="566038" y="137169"/>
                  <a:pt x="565147" y="145397"/>
                </a:cubicBezTo>
                <a:cubicBezTo>
                  <a:pt x="563597" y="159714"/>
                  <a:pt x="563830" y="159364"/>
                  <a:pt x="570597" y="137237"/>
                </a:cubicBezTo>
                <a:cubicBezTo>
                  <a:pt x="574486" y="124522"/>
                  <a:pt x="580681" y="103715"/>
                  <a:pt x="584365" y="91000"/>
                </a:cubicBezTo>
                <a:cubicBezTo>
                  <a:pt x="594885" y="54689"/>
                  <a:pt x="593923" y="74315"/>
                  <a:pt x="582602" y="126937"/>
                </a:cubicBezTo>
                <a:cubicBezTo>
                  <a:pt x="574403" y="165055"/>
                  <a:pt x="572342" y="180834"/>
                  <a:pt x="572499" y="204306"/>
                </a:cubicBezTo>
                <a:cubicBezTo>
                  <a:pt x="572645" y="224782"/>
                  <a:pt x="573528" y="232129"/>
                  <a:pt x="575414" y="228352"/>
                </a:cubicBezTo>
                <a:cubicBezTo>
                  <a:pt x="577816" y="223547"/>
                  <a:pt x="616900" y="69171"/>
                  <a:pt x="625167" y="31844"/>
                </a:cubicBezTo>
                <a:cubicBezTo>
                  <a:pt x="626908" y="23991"/>
                  <a:pt x="629632" y="17565"/>
                  <a:pt x="631225" y="17565"/>
                </a:cubicBezTo>
                <a:close/>
                <a:moveTo>
                  <a:pt x="476348" y="9396"/>
                </a:moveTo>
                <a:cubicBezTo>
                  <a:pt x="477975" y="9396"/>
                  <a:pt x="478416" y="13156"/>
                  <a:pt x="477384" y="18235"/>
                </a:cubicBezTo>
                <a:cubicBezTo>
                  <a:pt x="474862" y="30630"/>
                  <a:pt x="473514" y="31025"/>
                  <a:pt x="473514" y="19369"/>
                </a:cubicBezTo>
                <a:lnTo>
                  <a:pt x="473512" y="19369"/>
                </a:lnTo>
                <a:cubicBezTo>
                  <a:pt x="473512" y="13884"/>
                  <a:pt x="474786" y="9396"/>
                  <a:pt x="476348" y="9396"/>
                </a:cubicBezTo>
                <a:close/>
                <a:moveTo>
                  <a:pt x="816481" y="1236"/>
                </a:moveTo>
                <a:cubicBezTo>
                  <a:pt x="817762" y="4976"/>
                  <a:pt x="818809" y="14156"/>
                  <a:pt x="818809" y="21635"/>
                </a:cubicBezTo>
                <a:cubicBezTo>
                  <a:pt x="818809" y="29115"/>
                  <a:pt x="817762" y="38294"/>
                  <a:pt x="816481" y="42034"/>
                </a:cubicBezTo>
                <a:cubicBezTo>
                  <a:pt x="814985" y="46400"/>
                  <a:pt x="814152" y="39101"/>
                  <a:pt x="814152" y="21635"/>
                </a:cubicBezTo>
                <a:cubicBezTo>
                  <a:pt x="814152" y="4169"/>
                  <a:pt x="814985" y="-3130"/>
                  <a:pt x="816481" y="1236"/>
                </a:cubicBezTo>
                <a:close/>
              </a:path>
            </a:pathLst>
          </a:custGeom>
          <a:ln>
            <a:noFill/>
          </a:ln>
          <a:effectLst>
            <a:outerShdw blurRad="279400" dist="203200" dir="18900000" sx="95000" sy="95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useBgFill="1">
        <p:nvSpPr>
          <p:cNvPr id="22" name="Freeform: Shape 21">
            <a:extLst>
              <a:ext uri="{FF2B5EF4-FFF2-40B4-BE49-F238E27FC236}">
                <a16:creationId xmlns:a16="http://schemas.microsoft.com/office/drawing/2014/main" id="{9A0FCDB5-A8DA-41E0-BF54-4142944F4BF8}"/>
              </a:ext>
            </a:extLst>
          </p:cNvPr>
          <p:cNvSpPr/>
          <p:nvPr/>
        </p:nvSpPr>
        <p:spPr>
          <a:xfrm rot="3660517" flipH="1">
            <a:off x="6988767" y="-1509755"/>
            <a:ext cx="2176572" cy="8926008"/>
          </a:xfrm>
          <a:custGeom>
            <a:avLst/>
            <a:gdLst>
              <a:gd name="connsiteX0" fmla="*/ 534998 w 1181239"/>
              <a:gd name="connsiteY0" fmla="*/ 3942687 h 4008043"/>
              <a:gd name="connsiteX1" fmla="*/ 537456 w 1181239"/>
              <a:gd name="connsiteY1" fmla="*/ 3953147 h 4008043"/>
              <a:gd name="connsiteX2" fmla="*/ 536701 w 1181239"/>
              <a:gd name="connsiteY2" fmla="*/ 3964026 h 4008043"/>
              <a:gd name="connsiteX3" fmla="*/ 532203 w 1181239"/>
              <a:gd name="connsiteY3" fmla="*/ 3958417 h 4008043"/>
              <a:gd name="connsiteX4" fmla="*/ 530247 w 1181239"/>
              <a:gd name="connsiteY4" fmla="*/ 3947537 h 4008043"/>
              <a:gd name="connsiteX5" fmla="*/ 534998 w 1181239"/>
              <a:gd name="connsiteY5" fmla="*/ 3942687 h 4008043"/>
              <a:gd name="connsiteX6" fmla="*/ 800461 w 1181239"/>
              <a:gd name="connsiteY6" fmla="*/ 3939090 h 4008043"/>
              <a:gd name="connsiteX7" fmla="*/ 804403 w 1181239"/>
              <a:gd name="connsiteY7" fmla="*/ 3976266 h 4008043"/>
              <a:gd name="connsiteX8" fmla="*/ 799235 w 1181239"/>
              <a:gd name="connsiteY8" fmla="*/ 4006184 h 4008043"/>
              <a:gd name="connsiteX9" fmla="*/ 799228 w 1181239"/>
              <a:gd name="connsiteY9" fmla="*/ 4006184 h 4008043"/>
              <a:gd name="connsiteX10" fmla="*/ 795035 w 1181239"/>
              <a:gd name="connsiteY10" fmla="*/ 3978305 h 4008043"/>
              <a:gd name="connsiteX11" fmla="*/ 795144 w 1181239"/>
              <a:gd name="connsiteY11" fmla="*/ 3953147 h 4008043"/>
              <a:gd name="connsiteX12" fmla="*/ 799382 w 1181239"/>
              <a:gd name="connsiteY12" fmla="*/ 3944307 h 4008043"/>
              <a:gd name="connsiteX13" fmla="*/ 800461 w 1181239"/>
              <a:gd name="connsiteY13" fmla="*/ 3939090 h 4008043"/>
              <a:gd name="connsiteX14" fmla="*/ 1173610 w 1181239"/>
              <a:gd name="connsiteY14" fmla="*/ 3829461 h 4008043"/>
              <a:gd name="connsiteX15" fmla="*/ 1177832 w 1181239"/>
              <a:gd name="connsiteY15" fmla="*/ 3835505 h 4008043"/>
              <a:gd name="connsiteX16" fmla="*/ 1178322 w 1181239"/>
              <a:gd name="connsiteY16" fmla="*/ 3844344 h 4008043"/>
              <a:gd name="connsiteX17" fmla="*/ 1172188 w 1181239"/>
              <a:gd name="connsiteY17" fmla="*/ 3840423 h 4008043"/>
              <a:gd name="connsiteX18" fmla="*/ 1171699 w 1181239"/>
              <a:gd name="connsiteY18" fmla="*/ 3831584 h 4008043"/>
              <a:gd name="connsiteX19" fmla="*/ 1173610 w 1181239"/>
              <a:gd name="connsiteY19" fmla="*/ 3829461 h 4008043"/>
              <a:gd name="connsiteX20" fmla="*/ 197700 w 1181239"/>
              <a:gd name="connsiteY20" fmla="*/ 3826851 h 4008043"/>
              <a:gd name="connsiteX21" fmla="*/ 195941 w 1181239"/>
              <a:gd name="connsiteY21" fmla="*/ 3848057 h 4008043"/>
              <a:gd name="connsiteX22" fmla="*/ 191581 w 1181239"/>
              <a:gd name="connsiteY22" fmla="*/ 3841771 h 4008043"/>
              <a:gd name="connsiteX23" fmla="*/ 191582 w 1181239"/>
              <a:gd name="connsiteY23" fmla="*/ 3841771 h 4008043"/>
              <a:gd name="connsiteX24" fmla="*/ 197700 w 1181239"/>
              <a:gd name="connsiteY24" fmla="*/ 3826851 h 4008043"/>
              <a:gd name="connsiteX25" fmla="*/ 178143 w 1181239"/>
              <a:gd name="connsiteY25" fmla="*/ 3791950 h 4008043"/>
              <a:gd name="connsiteX26" fmla="*/ 185023 w 1181239"/>
              <a:gd name="connsiteY26" fmla="*/ 3799435 h 4008043"/>
              <a:gd name="connsiteX27" fmla="*/ 191904 w 1181239"/>
              <a:gd name="connsiteY27" fmla="*/ 3806920 h 4008043"/>
              <a:gd name="connsiteX28" fmla="*/ 181724 w 1181239"/>
              <a:gd name="connsiteY28" fmla="*/ 3813393 h 4008043"/>
              <a:gd name="connsiteX29" fmla="*/ 171944 w 1181239"/>
              <a:gd name="connsiteY29" fmla="*/ 3805908 h 4008043"/>
              <a:gd name="connsiteX30" fmla="*/ 62574 w 1181239"/>
              <a:gd name="connsiteY30" fmla="*/ 3611808 h 4008043"/>
              <a:gd name="connsiteX31" fmla="*/ 66227 w 1181239"/>
              <a:gd name="connsiteY31" fmla="*/ 3624048 h 4008043"/>
              <a:gd name="connsiteX32" fmla="*/ 75305 w 1181239"/>
              <a:gd name="connsiteY32" fmla="*/ 3657366 h 4008043"/>
              <a:gd name="connsiteX33" fmla="*/ 62588 w 1181239"/>
              <a:gd name="connsiteY33" fmla="*/ 3653286 h 4008043"/>
              <a:gd name="connsiteX34" fmla="*/ 60508 w 1181239"/>
              <a:gd name="connsiteY34" fmla="*/ 3629487 h 4008043"/>
              <a:gd name="connsiteX35" fmla="*/ 1116200 w 1181239"/>
              <a:gd name="connsiteY35" fmla="*/ 3543073 h 4008043"/>
              <a:gd name="connsiteX36" fmla="*/ 1126386 w 1181239"/>
              <a:gd name="connsiteY36" fmla="*/ 3572671 h 4008043"/>
              <a:gd name="connsiteX37" fmla="*/ 1117747 w 1181239"/>
              <a:gd name="connsiteY37" fmla="*/ 3586739 h 4008043"/>
              <a:gd name="connsiteX38" fmla="*/ 1112537 w 1181239"/>
              <a:gd name="connsiteY38" fmla="*/ 3561563 h 4008043"/>
              <a:gd name="connsiteX39" fmla="*/ 1116200 w 1181239"/>
              <a:gd name="connsiteY39" fmla="*/ 3543073 h 4008043"/>
              <a:gd name="connsiteX40" fmla="*/ 82331 w 1181239"/>
              <a:gd name="connsiteY40" fmla="*/ 2962930 h 4008043"/>
              <a:gd name="connsiteX41" fmla="*/ 83301 w 1181239"/>
              <a:gd name="connsiteY41" fmla="*/ 2974009 h 4008043"/>
              <a:gd name="connsiteX42" fmla="*/ 86873 w 1181239"/>
              <a:gd name="connsiteY42" fmla="*/ 2994059 h 4008043"/>
              <a:gd name="connsiteX43" fmla="*/ 83727 w 1181239"/>
              <a:gd name="connsiteY43" fmla="*/ 3003927 h 4008043"/>
              <a:gd name="connsiteX44" fmla="*/ 81691 w 1181239"/>
              <a:gd name="connsiteY44" fmla="*/ 2980128 h 4008043"/>
              <a:gd name="connsiteX45" fmla="*/ 81695 w 1181239"/>
              <a:gd name="connsiteY45" fmla="*/ 2980128 h 4008043"/>
              <a:gd name="connsiteX46" fmla="*/ 82331 w 1181239"/>
              <a:gd name="connsiteY46" fmla="*/ 2962930 h 4008043"/>
              <a:gd name="connsiteX47" fmla="*/ 101936 w 1181239"/>
              <a:gd name="connsiteY47" fmla="*/ 2918951 h 4008043"/>
              <a:gd name="connsiteX48" fmla="*/ 102228 w 1181239"/>
              <a:gd name="connsiteY48" fmla="*/ 2931054 h 4008043"/>
              <a:gd name="connsiteX49" fmla="*/ 99163 w 1181239"/>
              <a:gd name="connsiteY49" fmla="*/ 2940011 h 4008043"/>
              <a:gd name="connsiteX50" fmla="*/ 98870 w 1181239"/>
              <a:gd name="connsiteY50" fmla="*/ 2927907 h 4008043"/>
              <a:gd name="connsiteX51" fmla="*/ 101936 w 1181239"/>
              <a:gd name="connsiteY51" fmla="*/ 2918951 h 4008043"/>
              <a:gd name="connsiteX52" fmla="*/ 96694 w 1181239"/>
              <a:gd name="connsiteY52" fmla="*/ 2871455 h 4008043"/>
              <a:gd name="connsiteX53" fmla="*/ 99562 w 1181239"/>
              <a:gd name="connsiteY53" fmla="*/ 2884935 h 4008043"/>
              <a:gd name="connsiteX54" fmla="*/ 98518 w 1181239"/>
              <a:gd name="connsiteY54" fmla="*/ 2897854 h 4008043"/>
              <a:gd name="connsiteX55" fmla="*/ 95669 w 1181239"/>
              <a:gd name="connsiteY55" fmla="*/ 2883801 h 4008043"/>
              <a:gd name="connsiteX56" fmla="*/ 95668 w 1181239"/>
              <a:gd name="connsiteY56" fmla="*/ 2883801 h 4008043"/>
              <a:gd name="connsiteX57" fmla="*/ 96694 w 1181239"/>
              <a:gd name="connsiteY57" fmla="*/ 2871455 h 4008043"/>
              <a:gd name="connsiteX58" fmla="*/ 104092 w 1181239"/>
              <a:gd name="connsiteY58" fmla="*/ 2813539 h 4008043"/>
              <a:gd name="connsiteX59" fmla="*/ 108835 w 1181239"/>
              <a:gd name="connsiteY59" fmla="*/ 2843457 h 4008043"/>
              <a:gd name="connsiteX60" fmla="*/ 105996 w 1181239"/>
              <a:gd name="connsiteY60" fmla="*/ 2840057 h 4008043"/>
              <a:gd name="connsiteX61" fmla="*/ 104092 w 1181239"/>
              <a:gd name="connsiteY61" fmla="*/ 2813539 h 4008043"/>
              <a:gd name="connsiteX62" fmla="*/ 958653 w 1181239"/>
              <a:gd name="connsiteY62" fmla="*/ 2740103 h 4008043"/>
              <a:gd name="connsiteX63" fmla="*/ 959449 w 1181239"/>
              <a:gd name="connsiteY63" fmla="*/ 2749623 h 4008043"/>
              <a:gd name="connsiteX64" fmla="*/ 953124 w 1181239"/>
              <a:gd name="connsiteY64" fmla="*/ 2755742 h 4008043"/>
              <a:gd name="connsiteX65" fmla="*/ 953125 w 1181239"/>
              <a:gd name="connsiteY65" fmla="*/ 2755742 h 4008043"/>
              <a:gd name="connsiteX66" fmla="*/ 958653 w 1181239"/>
              <a:gd name="connsiteY66" fmla="*/ 2740103 h 4008043"/>
              <a:gd name="connsiteX67" fmla="*/ 926930 w 1181239"/>
              <a:gd name="connsiteY67" fmla="*/ 2709509 h 4008043"/>
              <a:gd name="connsiteX68" fmla="*/ 926926 w 1181239"/>
              <a:gd name="connsiteY68" fmla="*/ 2709522 h 4008043"/>
              <a:gd name="connsiteX69" fmla="*/ 926915 w 1181239"/>
              <a:gd name="connsiteY69" fmla="*/ 2709522 h 4008043"/>
              <a:gd name="connsiteX70" fmla="*/ 945395 w 1181239"/>
              <a:gd name="connsiteY70" fmla="*/ 2688653 h 4008043"/>
              <a:gd name="connsiteX71" fmla="*/ 937666 w 1181239"/>
              <a:gd name="connsiteY71" fmla="*/ 2813539 h 4008043"/>
              <a:gd name="connsiteX72" fmla="*/ 936261 w 1181239"/>
              <a:gd name="connsiteY72" fmla="*/ 2798460 h 4008043"/>
              <a:gd name="connsiteX73" fmla="*/ 936263 w 1181239"/>
              <a:gd name="connsiteY73" fmla="*/ 2798460 h 4008043"/>
              <a:gd name="connsiteX74" fmla="*/ 933716 w 1181239"/>
              <a:gd name="connsiteY74" fmla="*/ 2784776 h 4008043"/>
              <a:gd name="connsiteX75" fmla="*/ 930062 w 1181239"/>
              <a:gd name="connsiteY75" fmla="*/ 2774696 h 4008043"/>
              <a:gd name="connsiteX76" fmla="*/ 931759 w 1181239"/>
              <a:gd name="connsiteY76" fmla="*/ 2766622 h 4008043"/>
              <a:gd name="connsiteX77" fmla="*/ 939486 w 1181239"/>
              <a:gd name="connsiteY77" fmla="*/ 2730194 h 4008043"/>
              <a:gd name="connsiteX78" fmla="*/ 945395 w 1181239"/>
              <a:gd name="connsiteY78" fmla="*/ 2688653 h 4008043"/>
              <a:gd name="connsiteX79" fmla="*/ 933087 w 1181239"/>
              <a:gd name="connsiteY79" fmla="*/ 2677998 h 4008043"/>
              <a:gd name="connsiteX80" fmla="*/ 931182 w 1181239"/>
              <a:gd name="connsiteY80" fmla="*/ 2705945 h 4008043"/>
              <a:gd name="connsiteX81" fmla="*/ 926930 w 1181239"/>
              <a:gd name="connsiteY81" fmla="*/ 2709509 h 4008043"/>
              <a:gd name="connsiteX82" fmla="*/ 929897 w 1181239"/>
              <a:gd name="connsiteY82" fmla="*/ 2700512 h 4008043"/>
              <a:gd name="connsiteX83" fmla="*/ 930006 w 1181239"/>
              <a:gd name="connsiteY83" fmla="*/ 2689994 h 4008043"/>
              <a:gd name="connsiteX84" fmla="*/ 928893 w 1181239"/>
              <a:gd name="connsiteY84" fmla="*/ 2680576 h 4008043"/>
              <a:gd name="connsiteX85" fmla="*/ 933087 w 1181239"/>
              <a:gd name="connsiteY85" fmla="*/ 2677998 h 4008043"/>
              <a:gd name="connsiteX86" fmla="*/ 933901 w 1181239"/>
              <a:gd name="connsiteY86" fmla="*/ 2651662 h 4008043"/>
              <a:gd name="connsiteX87" fmla="*/ 934790 w 1181239"/>
              <a:gd name="connsiteY87" fmla="*/ 2652388 h 4008043"/>
              <a:gd name="connsiteX88" fmla="*/ 934790 w 1181239"/>
              <a:gd name="connsiteY88" fmla="*/ 2664627 h 4008043"/>
              <a:gd name="connsiteX89" fmla="*/ 933531 w 1181239"/>
              <a:gd name="connsiteY89" fmla="*/ 2658508 h 4008043"/>
              <a:gd name="connsiteX90" fmla="*/ 933901 w 1181239"/>
              <a:gd name="connsiteY90" fmla="*/ 2651662 h 4008043"/>
              <a:gd name="connsiteX91" fmla="*/ 96656 w 1181239"/>
              <a:gd name="connsiteY91" fmla="*/ 2613158 h 4008043"/>
              <a:gd name="connsiteX92" fmla="*/ 104568 w 1181239"/>
              <a:gd name="connsiteY92" fmla="*/ 2645658 h 4008043"/>
              <a:gd name="connsiteX93" fmla="*/ 106440 w 1181239"/>
              <a:gd name="connsiteY93" fmla="*/ 2668374 h 4008043"/>
              <a:gd name="connsiteX94" fmla="*/ 103116 w 1181239"/>
              <a:gd name="connsiteY94" fmla="*/ 2660825 h 4008043"/>
              <a:gd name="connsiteX95" fmla="*/ 103114 w 1181239"/>
              <a:gd name="connsiteY95" fmla="*/ 2660825 h 4008043"/>
              <a:gd name="connsiteX96" fmla="*/ 96656 w 1181239"/>
              <a:gd name="connsiteY96" fmla="*/ 2613158 h 4008043"/>
              <a:gd name="connsiteX97" fmla="*/ 947274 w 1181239"/>
              <a:gd name="connsiteY97" fmla="*/ 2560594 h 4008043"/>
              <a:gd name="connsiteX98" fmla="*/ 947419 w 1181239"/>
              <a:gd name="connsiteY98" fmla="*/ 2606831 h 4008043"/>
              <a:gd name="connsiteX99" fmla="*/ 944774 w 1181239"/>
              <a:gd name="connsiteY99" fmla="*/ 2587792 h 4008043"/>
              <a:gd name="connsiteX100" fmla="*/ 947274 w 1181239"/>
              <a:gd name="connsiteY100" fmla="*/ 2560594 h 4008043"/>
              <a:gd name="connsiteX101" fmla="*/ 117254 w 1181239"/>
              <a:gd name="connsiteY101" fmla="*/ 2547082 h 4008043"/>
              <a:gd name="connsiteX102" fmla="*/ 122323 w 1181239"/>
              <a:gd name="connsiteY102" fmla="*/ 2566758 h 4008043"/>
              <a:gd name="connsiteX103" fmla="*/ 124816 w 1181239"/>
              <a:gd name="connsiteY103" fmla="*/ 2632720 h 4008043"/>
              <a:gd name="connsiteX104" fmla="*/ 120162 w 1181239"/>
              <a:gd name="connsiteY104" fmla="*/ 2651900 h 4008043"/>
              <a:gd name="connsiteX105" fmla="*/ 112787 w 1181239"/>
              <a:gd name="connsiteY105" fmla="*/ 2696587 h 4008043"/>
              <a:gd name="connsiteX106" fmla="*/ 110499 w 1181239"/>
              <a:gd name="connsiteY106" fmla="*/ 2689788 h 4008043"/>
              <a:gd name="connsiteX107" fmla="*/ 110501 w 1181239"/>
              <a:gd name="connsiteY107" fmla="*/ 2689788 h 4008043"/>
              <a:gd name="connsiteX108" fmla="*/ 113087 w 1181239"/>
              <a:gd name="connsiteY108" fmla="*/ 2663949 h 4008043"/>
              <a:gd name="connsiteX109" fmla="*/ 112559 w 1181239"/>
              <a:gd name="connsiteY109" fmla="*/ 2610222 h 4008043"/>
              <a:gd name="connsiteX110" fmla="*/ 113409 w 1181239"/>
              <a:gd name="connsiteY110" fmla="*/ 2559268 h 4008043"/>
              <a:gd name="connsiteX111" fmla="*/ 108520 w 1181239"/>
              <a:gd name="connsiteY111" fmla="*/ 2533188 h 4008043"/>
              <a:gd name="connsiteX112" fmla="*/ 109376 w 1181239"/>
              <a:gd name="connsiteY112" fmla="*/ 2534076 h 4008043"/>
              <a:gd name="connsiteX113" fmla="*/ 109376 w 1181239"/>
              <a:gd name="connsiteY113" fmla="*/ 2549036 h 4008043"/>
              <a:gd name="connsiteX114" fmla="*/ 108165 w 1181239"/>
              <a:gd name="connsiteY114" fmla="*/ 2541556 h 4008043"/>
              <a:gd name="connsiteX115" fmla="*/ 108520 w 1181239"/>
              <a:gd name="connsiteY115" fmla="*/ 2533188 h 4008043"/>
              <a:gd name="connsiteX116" fmla="*/ 933144 w 1181239"/>
              <a:gd name="connsiteY116" fmla="*/ 2519797 h 4008043"/>
              <a:gd name="connsiteX117" fmla="*/ 932926 w 1181239"/>
              <a:gd name="connsiteY117" fmla="*/ 2550959 h 4008043"/>
              <a:gd name="connsiteX118" fmla="*/ 928653 w 1181239"/>
              <a:gd name="connsiteY118" fmla="*/ 2550151 h 4008043"/>
              <a:gd name="connsiteX119" fmla="*/ 928668 w 1181239"/>
              <a:gd name="connsiteY119" fmla="*/ 2550152 h 4008043"/>
              <a:gd name="connsiteX120" fmla="*/ 933144 w 1181239"/>
              <a:gd name="connsiteY120" fmla="*/ 2519797 h 4008043"/>
              <a:gd name="connsiteX121" fmla="*/ 942469 w 1181239"/>
              <a:gd name="connsiteY121" fmla="*/ 2495987 h 4008043"/>
              <a:gd name="connsiteX122" fmla="*/ 945224 w 1181239"/>
              <a:gd name="connsiteY122" fmla="*/ 2506883 h 4008043"/>
              <a:gd name="connsiteX123" fmla="*/ 944181 w 1181239"/>
              <a:gd name="connsiteY123" fmla="*/ 2517082 h 4008043"/>
              <a:gd name="connsiteX124" fmla="*/ 941459 w 1181239"/>
              <a:gd name="connsiteY124" fmla="*/ 2505749 h 4008043"/>
              <a:gd name="connsiteX125" fmla="*/ 942469 w 1181239"/>
              <a:gd name="connsiteY125" fmla="*/ 2495987 h 4008043"/>
              <a:gd name="connsiteX126" fmla="*/ 976335 w 1181239"/>
              <a:gd name="connsiteY126" fmla="*/ 2462681 h 4008043"/>
              <a:gd name="connsiteX127" fmla="*/ 978951 w 1181239"/>
              <a:gd name="connsiteY127" fmla="*/ 2510958 h 4008043"/>
              <a:gd name="connsiteX128" fmla="*/ 973428 w 1181239"/>
              <a:gd name="connsiteY128" fmla="*/ 2552435 h 4008043"/>
              <a:gd name="connsiteX129" fmla="*/ 967615 w 1181239"/>
              <a:gd name="connsiteY129" fmla="*/ 2563315 h 4008043"/>
              <a:gd name="connsiteX130" fmla="*/ 964707 w 1181239"/>
              <a:gd name="connsiteY130" fmla="*/ 2574194 h 4008043"/>
              <a:gd name="connsiteX131" fmla="*/ 961820 w 1181239"/>
              <a:gd name="connsiteY131" fmla="*/ 2562635 h 4008043"/>
              <a:gd name="connsiteX132" fmla="*/ 961825 w 1181239"/>
              <a:gd name="connsiteY132" fmla="*/ 2562635 h 4008043"/>
              <a:gd name="connsiteX133" fmla="*/ 963697 w 1181239"/>
              <a:gd name="connsiteY133" fmla="*/ 2532711 h 4008043"/>
              <a:gd name="connsiteX134" fmla="*/ 969490 w 1181239"/>
              <a:gd name="connsiteY134" fmla="*/ 2517405 h 4008043"/>
              <a:gd name="connsiteX135" fmla="*/ 973718 w 1181239"/>
              <a:gd name="connsiteY135" fmla="*/ 2488172 h 4008043"/>
              <a:gd name="connsiteX136" fmla="*/ 976335 w 1181239"/>
              <a:gd name="connsiteY136" fmla="*/ 2462681 h 4008043"/>
              <a:gd name="connsiteX137" fmla="*/ 113553 w 1181239"/>
              <a:gd name="connsiteY137" fmla="*/ 2458088 h 4008043"/>
              <a:gd name="connsiteX138" fmla="*/ 119967 w 1181239"/>
              <a:gd name="connsiteY138" fmla="*/ 2471037 h 4008043"/>
              <a:gd name="connsiteX139" fmla="*/ 119749 w 1181239"/>
              <a:gd name="connsiteY139" fmla="*/ 2485510 h 4008043"/>
              <a:gd name="connsiteX140" fmla="*/ 116047 w 1181239"/>
              <a:gd name="connsiteY140" fmla="*/ 2488923 h 4008043"/>
              <a:gd name="connsiteX141" fmla="*/ 110818 w 1181239"/>
              <a:gd name="connsiteY141" fmla="*/ 2493695 h 4008043"/>
              <a:gd name="connsiteX142" fmla="*/ 110825 w 1181239"/>
              <a:gd name="connsiteY142" fmla="*/ 2493695 h 4008043"/>
              <a:gd name="connsiteX143" fmla="*/ 109026 w 1181239"/>
              <a:gd name="connsiteY143" fmla="*/ 2475614 h 4008043"/>
              <a:gd name="connsiteX144" fmla="*/ 113553 w 1181239"/>
              <a:gd name="connsiteY144" fmla="*/ 2458088 h 4008043"/>
              <a:gd name="connsiteX145" fmla="*/ 149068 w 1181239"/>
              <a:gd name="connsiteY145" fmla="*/ 2387886 h 4008043"/>
              <a:gd name="connsiteX146" fmla="*/ 151137 w 1181239"/>
              <a:gd name="connsiteY146" fmla="*/ 2402845 h 4008043"/>
              <a:gd name="connsiteX147" fmla="*/ 151064 w 1181239"/>
              <a:gd name="connsiteY147" fmla="*/ 2527769 h 4008043"/>
              <a:gd name="connsiteX148" fmla="*/ 146581 w 1181239"/>
              <a:gd name="connsiteY148" fmla="*/ 2522329 h 4008043"/>
              <a:gd name="connsiteX149" fmla="*/ 146594 w 1181239"/>
              <a:gd name="connsiteY149" fmla="*/ 2522329 h 4008043"/>
              <a:gd name="connsiteX150" fmla="*/ 146339 w 1181239"/>
              <a:gd name="connsiteY150" fmla="*/ 2398765 h 4008043"/>
              <a:gd name="connsiteX151" fmla="*/ 136896 w 1181239"/>
              <a:gd name="connsiteY151" fmla="*/ 2385700 h 4008043"/>
              <a:gd name="connsiteX152" fmla="*/ 136301 w 1181239"/>
              <a:gd name="connsiteY152" fmla="*/ 2394687 h 4008043"/>
              <a:gd name="connsiteX153" fmla="*/ 132156 w 1181239"/>
              <a:gd name="connsiteY153" fmla="*/ 2396892 h 4008043"/>
              <a:gd name="connsiteX154" fmla="*/ 132805 w 1181239"/>
              <a:gd name="connsiteY154" fmla="*/ 2387703 h 4008043"/>
              <a:gd name="connsiteX155" fmla="*/ 136896 w 1181239"/>
              <a:gd name="connsiteY155" fmla="*/ 2385700 h 4008043"/>
              <a:gd name="connsiteX156" fmla="*/ 117467 w 1181239"/>
              <a:gd name="connsiteY156" fmla="*/ 2377384 h 4008043"/>
              <a:gd name="connsiteX157" fmla="*/ 121622 w 1181239"/>
              <a:gd name="connsiteY157" fmla="*/ 2392732 h 4008043"/>
              <a:gd name="connsiteX158" fmla="*/ 115070 w 1181239"/>
              <a:gd name="connsiteY158" fmla="*/ 2409528 h 4008043"/>
              <a:gd name="connsiteX159" fmla="*/ 117467 w 1181239"/>
              <a:gd name="connsiteY159" fmla="*/ 2377384 h 4008043"/>
              <a:gd name="connsiteX160" fmla="*/ 133268 w 1181239"/>
              <a:gd name="connsiteY160" fmla="*/ 2336537 h 4008043"/>
              <a:gd name="connsiteX161" fmla="*/ 135582 w 1181239"/>
              <a:gd name="connsiteY161" fmla="*/ 2348776 h 4008043"/>
              <a:gd name="connsiteX162" fmla="*/ 133877 w 1181239"/>
              <a:gd name="connsiteY162" fmla="*/ 2352521 h 4008043"/>
              <a:gd name="connsiteX163" fmla="*/ 131564 w 1181239"/>
              <a:gd name="connsiteY163" fmla="*/ 2340282 h 4008043"/>
              <a:gd name="connsiteX164" fmla="*/ 133268 w 1181239"/>
              <a:gd name="connsiteY164" fmla="*/ 2336537 h 4008043"/>
              <a:gd name="connsiteX165" fmla="*/ 77672 w 1181239"/>
              <a:gd name="connsiteY165" fmla="*/ 2315812 h 4008043"/>
              <a:gd name="connsiteX166" fmla="*/ 88782 w 1181239"/>
              <a:gd name="connsiteY166" fmla="*/ 2366679 h 4008043"/>
              <a:gd name="connsiteX167" fmla="*/ 86946 w 1181239"/>
              <a:gd name="connsiteY167" fmla="*/ 2366771 h 4008043"/>
              <a:gd name="connsiteX168" fmla="*/ 86948 w 1181239"/>
              <a:gd name="connsiteY168" fmla="*/ 2366760 h 4008043"/>
              <a:gd name="connsiteX169" fmla="*/ 76504 w 1181239"/>
              <a:gd name="connsiteY169" fmla="*/ 2320572 h 4008043"/>
              <a:gd name="connsiteX170" fmla="*/ 77672 w 1181239"/>
              <a:gd name="connsiteY170" fmla="*/ 2315812 h 4008043"/>
              <a:gd name="connsiteX171" fmla="*/ 619 w 1181239"/>
              <a:gd name="connsiteY171" fmla="*/ 2290394 h 4008043"/>
              <a:gd name="connsiteX172" fmla="*/ 3082 w 1181239"/>
              <a:gd name="connsiteY172" fmla="*/ 2296356 h 4008043"/>
              <a:gd name="connsiteX173" fmla="*/ 1936 w 1181239"/>
              <a:gd name="connsiteY173" fmla="*/ 2320341 h 4008043"/>
              <a:gd name="connsiteX174" fmla="*/ 1933 w 1181239"/>
              <a:gd name="connsiteY174" fmla="*/ 2320341 h 4008043"/>
              <a:gd name="connsiteX175" fmla="*/ 17 w 1181239"/>
              <a:gd name="connsiteY175" fmla="*/ 2301302 h 4008043"/>
              <a:gd name="connsiteX176" fmla="*/ 619 w 1181239"/>
              <a:gd name="connsiteY176" fmla="*/ 2290394 h 4008043"/>
              <a:gd name="connsiteX177" fmla="*/ 129211 w 1181239"/>
              <a:gd name="connsiteY177" fmla="*/ 2280788 h 4008043"/>
              <a:gd name="connsiteX178" fmla="*/ 132860 w 1181239"/>
              <a:gd name="connsiteY178" fmla="*/ 2302557 h 4008043"/>
              <a:gd name="connsiteX179" fmla="*/ 131999 w 1181239"/>
              <a:gd name="connsiteY179" fmla="*/ 2322603 h 4008043"/>
              <a:gd name="connsiteX180" fmla="*/ 129938 w 1181239"/>
              <a:gd name="connsiteY180" fmla="*/ 2302320 h 4008043"/>
              <a:gd name="connsiteX181" fmla="*/ 129211 w 1181239"/>
              <a:gd name="connsiteY181" fmla="*/ 2280788 h 4008043"/>
              <a:gd name="connsiteX182" fmla="*/ 147984 w 1181239"/>
              <a:gd name="connsiteY182" fmla="*/ 2217888 h 4008043"/>
              <a:gd name="connsiteX183" fmla="*/ 150845 w 1181239"/>
              <a:gd name="connsiteY183" fmla="*/ 2232167 h 4008043"/>
              <a:gd name="connsiteX184" fmla="*/ 146841 w 1181239"/>
              <a:gd name="connsiteY184" fmla="*/ 2246224 h 4008043"/>
              <a:gd name="connsiteX185" fmla="*/ 146842 w 1181239"/>
              <a:gd name="connsiteY185" fmla="*/ 2246224 h 4008043"/>
              <a:gd name="connsiteX186" fmla="*/ 147984 w 1181239"/>
              <a:gd name="connsiteY186" fmla="*/ 2217888 h 4008043"/>
              <a:gd name="connsiteX187" fmla="*/ 992212 w 1181239"/>
              <a:gd name="connsiteY187" fmla="*/ 2207669 h 4008043"/>
              <a:gd name="connsiteX188" fmla="*/ 992998 w 1181239"/>
              <a:gd name="connsiteY188" fmla="*/ 2209042 h 4008043"/>
              <a:gd name="connsiteX189" fmla="*/ 992998 w 1181239"/>
              <a:gd name="connsiteY189" fmla="*/ 2232161 h 4008043"/>
              <a:gd name="connsiteX190" fmla="*/ 991885 w 1181239"/>
              <a:gd name="connsiteY190" fmla="*/ 2220601 h 4008043"/>
              <a:gd name="connsiteX191" fmla="*/ 992212 w 1181239"/>
              <a:gd name="connsiteY191" fmla="*/ 2207669 h 4008043"/>
              <a:gd name="connsiteX192" fmla="*/ 61915 w 1181239"/>
              <a:gd name="connsiteY192" fmla="*/ 2150127 h 4008043"/>
              <a:gd name="connsiteX193" fmla="*/ 70815 w 1181239"/>
              <a:gd name="connsiteY193" fmla="*/ 2213816 h 4008043"/>
              <a:gd name="connsiteX194" fmla="*/ 80236 w 1181239"/>
              <a:gd name="connsiteY194" fmla="*/ 2286572 h 4008043"/>
              <a:gd name="connsiteX195" fmla="*/ 75520 w 1181239"/>
              <a:gd name="connsiteY195" fmla="*/ 2296771 h 4008043"/>
              <a:gd name="connsiteX196" fmla="*/ 71018 w 1181239"/>
              <a:gd name="connsiteY196" fmla="*/ 2323290 h 4008043"/>
              <a:gd name="connsiteX197" fmla="*/ 78434 w 1181239"/>
              <a:gd name="connsiteY197" fmla="*/ 2370722 h 4008043"/>
              <a:gd name="connsiteX198" fmla="*/ 96856 w 1181239"/>
              <a:gd name="connsiteY198" fmla="*/ 2583033 h 4008043"/>
              <a:gd name="connsiteX199" fmla="*/ 87157 w 1181239"/>
              <a:gd name="connsiteY199" fmla="*/ 2588473 h 4008043"/>
              <a:gd name="connsiteX200" fmla="*/ 87156 w 1181239"/>
              <a:gd name="connsiteY200" fmla="*/ 2588473 h 4008043"/>
              <a:gd name="connsiteX201" fmla="*/ 63626 w 1181239"/>
              <a:gd name="connsiteY201" fmla="*/ 2347620 h 4008043"/>
              <a:gd name="connsiteX202" fmla="*/ 60787 w 1181239"/>
              <a:gd name="connsiteY202" fmla="*/ 2200381 h 4008043"/>
              <a:gd name="connsiteX203" fmla="*/ 61915 w 1181239"/>
              <a:gd name="connsiteY203" fmla="*/ 2150127 h 4008043"/>
              <a:gd name="connsiteX204" fmla="*/ 124046 w 1181239"/>
              <a:gd name="connsiteY204" fmla="*/ 2141345 h 4008043"/>
              <a:gd name="connsiteX205" fmla="*/ 131937 w 1181239"/>
              <a:gd name="connsiteY205" fmla="*/ 2144382 h 4008043"/>
              <a:gd name="connsiteX206" fmla="*/ 131167 w 1181239"/>
              <a:gd name="connsiteY206" fmla="*/ 2149886 h 4008043"/>
              <a:gd name="connsiteX207" fmla="*/ 123122 w 1181239"/>
              <a:gd name="connsiteY207" fmla="*/ 2146929 h 4008043"/>
              <a:gd name="connsiteX208" fmla="*/ 124046 w 1181239"/>
              <a:gd name="connsiteY208" fmla="*/ 2141345 h 4008043"/>
              <a:gd name="connsiteX209" fmla="*/ 150011 w 1181239"/>
              <a:gd name="connsiteY209" fmla="*/ 2132206 h 4008043"/>
              <a:gd name="connsiteX210" fmla="*/ 150452 w 1181239"/>
              <a:gd name="connsiteY210" fmla="*/ 2168244 h 4008043"/>
              <a:gd name="connsiteX211" fmla="*/ 147008 w 1181239"/>
              <a:gd name="connsiteY211" fmla="*/ 2202242 h 4008043"/>
              <a:gd name="connsiteX212" fmla="*/ 147004 w 1181239"/>
              <a:gd name="connsiteY212" fmla="*/ 2202242 h 4008043"/>
              <a:gd name="connsiteX213" fmla="*/ 147847 w 1181239"/>
              <a:gd name="connsiteY213" fmla="*/ 2166204 h 4008043"/>
              <a:gd name="connsiteX214" fmla="*/ 915300 w 1181239"/>
              <a:gd name="connsiteY214" fmla="*/ 2125614 h 4008043"/>
              <a:gd name="connsiteX215" fmla="*/ 915300 w 1181239"/>
              <a:gd name="connsiteY215" fmla="*/ 2125615 h 4008043"/>
              <a:gd name="connsiteX216" fmla="*/ 915300 w 1181239"/>
              <a:gd name="connsiteY216" fmla="*/ 2125614 h 4008043"/>
              <a:gd name="connsiteX217" fmla="*/ 105883 w 1181239"/>
              <a:gd name="connsiteY217" fmla="*/ 2115887 h 4008043"/>
              <a:gd name="connsiteX218" fmla="*/ 109204 w 1181239"/>
              <a:gd name="connsiteY218" fmla="*/ 2126766 h 4008043"/>
              <a:gd name="connsiteX219" fmla="*/ 113519 w 1181239"/>
              <a:gd name="connsiteY219" fmla="*/ 2152605 h 4008043"/>
              <a:gd name="connsiteX220" fmla="*/ 107490 w 1181239"/>
              <a:gd name="connsiteY220" fmla="*/ 2148746 h 4008043"/>
              <a:gd name="connsiteX221" fmla="*/ 107489 w 1181239"/>
              <a:gd name="connsiteY221" fmla="*/ 2148746 h 4008043"/>
              <a:gd name="connsiteX222" fmla="*/ 104975 w 1181239"/>
              <a:gd name="connsiteY222" fmla="*/ 2130387 h 4008043"/>
              <a:gd name="connsiteX223" fmla="*/ 924180 w 1181239"/>
              <a:gd name="connsiteY223" fmla="*/ 2095489 h 4008043"/>
              <a:gd name="connsiteX224" fmla="*/ 929793 w 1181239"/>
              <a:gd name="connsiteY224" fmla="*/ 2113426 h 4008043"/>
              <a:gd name="connsiteX225" fmla="*/ 924518 w 1181239"/>
              <a:gd name="connsiteY225" fmla="*/ 2123626 h 4008043"/>
              <a:gd name="connsiteX226" fmla="*/ 915300 w 1181239"/>
              <a:gd name="connsiteY226" fmla="*/ 2125614 h 4008043"/>
              <a:gd name="connsiteX227" fmla="*/ 919046 w 1181239"/>
              <a:gd name="connsiteY227" fmla="*/ 2108197 h 4008043"/>
              <a:gd name="connsiteX228" fmla="*/ 924180 w 1181239"/>
              <a:gd name="connsiteY228" fmla="*/ 2095489 h 4008043"/>
              <a:gd name="connsiteX229" fmla="*/ 131216 w 1181239"/>
              <a:gd name="connsiteY229" fmla="*/ 2071022 h 4008043"/>
              <a:gd name="connsiteX230" fmla="*/ 134077 w 1181239"/>
              <a:gd name="connsiteY230" fmla="*/ 2093039 h 4008043"/>
              <a:gd name="connsiteX231" fmla="*/ 130242 w 1181239"/>
              <a:gd name="connsiteY231" fmla="*/ 2086661 h 4008043"/>
              <a:gd name="connsiteX232" fmla="*/ 130241 w 1181239"/>
              <a:gd name="connsiteY232" fmla="*/ 2086661 h 4008043"/>
              <a:gd name="connsiteX233" fmla="*/ 131216 w 1181239"/>
              <a:gd name="connsiteY233" fmla="*/ 2071022 h 4008043"/>
              <a:gd name="connsiteX234" fmla="*/ 147995 w 1181239"/>
              <a:gd name="connsiteY234" fmla="*/ 2046547 h 4008043"/>
              <a:gd name="connsiteX235" fmla="*/ 150856 w 1181239"/>
              <a:gd name="connsiteY235" fmla="*/ 2064129 h 4008043"/>
              <a:gd name="connsiteX236" fmla="*/ 155483 w 1181239"/>
              <a:gd name="connsiteY236" fmla="*/ 2073343 h 4008043"/>
              <a:gd name="connsiteX237" fmla="*/ 161763 w 1181239"/>
              <a:gd name="connsiteY237" fmla="*/ 2057210 h 4008043"/>
              <a:gd name="connsiteX238" fmla="*/ 167937 w 1181239"/>
              <a:gd name="connsiteY238" fmla="*/ 2075105 h 4008043"/>
              <a:gd name="connsiteX239" fmla="*/ 164792 w 1181239"/>
              <a:gd name="connsiteY239" fmla="*/ 2088025 h 4008043"/>
              <a:gd name="connsiteX240" fmla="*/ 159085 w 1181239"/>
              <a:gd name="connsiteY240" fmla="*/ 2081905 h 4008043"/>
              <a:gd name="connsiteX241" fmla="*/ 156774 w 1181239"/>
              <a:gd name="connsiteY241" fmla="*/ 2095609 h 4008043"/>
              <a:gd name="connsiteX242" fmla="*/ 155665 w 1181239"/>
              <a:gd name="connsiteY242" fmla="*/ 2105812 h 4008043"/>
              <a:gd name="connsiteX243" fmla="*/ 148115 w 1181239"/>
              <a:gd name="connsiteY243" fmla="*/ 2102598 h 4008043"/>
              <a:gd name="connsiteX244" fmla="*/ 148104 w 1181239"/>
              <a:gd name="connsiteY244" fmla="*/ 2102598 h 4008043"/>
              <a:gd name="connsiteX245" fmla="*/ 147995 w 1181239"/>
              <a:gd name="connsiteY245" fmla="*/ 2046547 h 4008043"/>
              <a:gd name="connsiteX246" fmla="*/ 104033 w 1181239"/>
              <a:gd name="connsiteY246" fmla="*/ 2027509 h 4008043"/>
              <a:gd name="connsiteX247" fmla="*/ 112510 w 1181239"/>
              <a:gd name="connsiteY247" fmla="*/ 2045291 h 4008043"/>
              <a:gd name="connsiteX248" fmla="*/ 106306 w 1181239"/>
              <a:gd name="connsiteY248" fmla="*/ 2041590 h 4008043"/>
              <a:gd name="connsiteX249" fmla="*/ 106307 w 1181239"/>
              <a:gd name="connsiteY249" fmla="*/ 2041590 h 4008043"/>
              <a:gd name="connsiteX250" fmla="*/ 104033 w 1181239"/>
              <a:gd name="connsiteY250" fmla="*/ 2027509 h 4008043"/>
              <a:gd name="connsiteX251" fmla="*/ 943112 w 1181239"/>
              <a:gd name="connsiteY251" fmla="*/ 2013995 h 4008043"/>
              <a:gd name="connsiteX252" fmla="*/ 941824 w 1181239"/>
              <a:gd name="connsiteY252" fmla="*/ 2093464 h 4008043"/>
              <a:gd name="connsiteX253" fmla="*/ 935647 w 1181239"/>
              <a:gd name="connsiteY253" fmla="*/ 2093234 h 4008043"/>
              <a:gd name="connsiteX254" fmla="*/ 935646 w 1181239"/>
              <a:gd name="connsiteY254" fmla="*/ 2093238 h 4008043"/>
              <a:gd name="connsiteX255" fmla="*/ 937744 w 1181239"/>
              <a:gd name="connsiteY255" fmla="*/ 2083568 h 4008043"/>
              <a:gd name="connsiteX256" fmla="*/ 940123 w 1181239"/>
              <a:gd name="connsiteY256" fmla="*/ 2049068 h 4008043"/>
              <a:gd name="connsiteX257" fmla="*/ 943112 w 1181239"/>
              <a:gd name="connsiteY257" fmla="*/ 2013995 h 4008043"/>
              <a:gd name="connsiteX258" fmla="*/ 986359 w 1181239"/>
              <a:gd name="connsiteY258" fmla="*/ 1999398 h 4008043"/>
              <a:gd name="connsiteX259" fmla="*/ 987178 w 1181239"/>
              <a:gd name="connsiteY259" fmla="*/ 2001051 h 4008043"/>
              <a:gd name="connsiteX260" fmla="*/ 987145 w 1181239"/>
              <a:gd name="connsiteY260" fmla="*/ 2020090 h 4008043"/>
              <a:gd name="connsiteX261" fmla="*/ 985999 w 1181239"/>
              <a:gd name="connsiteY261" fmla="*/ 2009830 h 4008043"/>
              <a:gd name="connsiteX262" fmla="*/ 986010 w 1181239"/>
              <a:gd name="connsiteY262" fmla="*/ 2009830 h 4008043"/>
              <a:gd name="connsiteX263" fmla="*/ 986359 w 1181239"/>
              <a:gd name="connsiteY263" fmla="*/ 1999398 h 4008043"/>
              <a:gd name="connsiteX264" fmla="*/ 229366 w 1181239"/>
              <a:gd name="connsiteY264" fmla="*/ 1998950 h 4008043"/>
              <a:gd name="connsiteX265" fmla="*/ 229366 w 1181239"/>
              <a:gd name="connsiteY265" fmla="*/ 2016629 h 4008043"/>
              <a:gd name="connsiteX266" fmla="*/ 226750 w 1181239"/>
              <a:gd name="connsiteY266" fmla="*/ 2012030 h 4008043"/>
              <a:gd name="connsiteX267" fmla="*/ 229366 w 1181239"/>
              <a:gd name="connsiteY267" fmla="*/ 1998950 h 4008043"/>
              <a:gd name="connsiteX268" fmla="*/ 111210 w 1181239"/>
              <a:gd name="connsiteY268" fmla="*/ 1998254 h 4008043"/>
              <a:gd name="connsiteX269" fmla="*/ 113966 w 1181239"/>
              <a:gd name="connsiteY269" fmla="*/ 2009150 h 4008043"/>
              <a:gd name="connsiteX270" fmla="*/ 112922 w 1181239"/>
              <a:gd name="connsiteY270" fmla="*/ 2019349 h 4008043"/>
              <a:gd name="connsiteX271" fmla="*/ 110200 w 1181239"/>
              <a:gd name="connsiteY271" fmla="*/ 2008017 h 4008043"/>
              <a:gd name="connsiteX272" fmla="*/ 110200 w 1181239"/>
              <a:gd name="connsiteY272" fmla="*/ 2008016 h 4008043"/>
              <a:gd name="connsiteX273" fmla="*/ 111210 w 1181239"/>
              <a:gd name="connsiteY273" fmla="*/ 1998254 h 4008043"/>
              <a:gd name="connsiteX274" fmla="*/ 160036 w 1181239"/>
              <a:gd name="connsiteY274" fmla="*/ 1997898 h 4008043"/>
              <a:gd name="connsiteX275" fmla="*/ 163754 w 1181239"/>
              <a:gd name="connsiteY275" fmla="*/ 2001511 h 4008043"/>
              <a:gd name="connsiteX276" fmla="*/ 165422 w 1181239"/>
              <a:gd name="connsiteY276" fmla="*/ 2026149 h 4008043"/>
              <a:gd name="connsiteX277" fmla="*/ 162477 w 1181239"/>
              <a:gd name="connsiteY277" fmla="*/ 2018830 h 4008043"/>
              <a:gd name="connsiteX278" fmla="*/ 162477 w 1181239"/>
              <a:gd name="connsiteY278" fmla="*/ 2018829 h 4008043"/>
              <a:gd name="connsiteX279" fmla="*/ 160810 w 1181239"/>
              <a:gd name="connsiteY279" fmla="*/ 2003030 h 4008043"/>
              <a:gd name="connsiteX280" fmla="*/ 160036 w 1181239"/>
              <a:gd name="connsiteY280" fmla="*/ 1997898 h 4008043"/>
              <a:gd name="connsiteX281" fmla="*/ 122178 w 1181239"/>
              <a:gd name="connsiteY281" fmla="*/ 1993421 h 4008043"/>
              <a:gd name="connsiteX282" fmla="*/ 127639 w 1181239"/>
              <a:gd name="connsiteY282" fmla="*/ 1994871 h 4008043"/>
              <a:gd name="connsiteX283" fmla="*/ 130971 w 1181239"/>
              <a:gd name="connsiteY283" fmla="*/ 2006864 h 4008043"/>
              <a:gd name="connsiteX284" fmla="*/ 125158 w 1181239"/>
              <a:gd name="connsiteY284" fmla="*/ 2001457 h 4008043"/>
              <a:gd name="connsiteX285" fmla="*/ 122178 w 1181239"/>
              <a:gd name="connsiteY285" fmla="*/ 1993421 h 4008043"/>
              <a:gd name="connsiteX286" fmla="*/ 881252 w 1181239"/>
              <a:gd name="connsiteY286" fmla="*/ 1985026 h 4008043"/>
              <a:gd name="connsiteX287" fmla="*/ 883325 w 1181239"/>
              <a:gd name="connsiteY287" fmla="*/ 1993738 h 4008043"/>
              <a:gd name="connsiteX288" fmla="*/ 887684 w 1181239"/>
              <a:gd name="connsiteY288" fmla="*/ 2025709 h 4008043"/>
              <a:gd name="connsiteX289" fmla="*/ 886385 w 1181239"/>
              <a:gd name="connsiteY289" fmla="*/ 2062145 h 4008043"/>
              <a:gd name="connsiteX290" fmla="*/ 874972 w 1181239"/>
              <a:gd name="connsiteY290" fmla="*/ 2058606 h 4008043"/>
              <a:gd name="connsiteX291" fmla="*/ 874977 w 1181239"/>
              <a:gd name="connsiteY291" fmla="*/ 2058605 h 4008043"/>
              <a:gd name="connsiteX292" fmla="*/ 866190 w 1181239"/>
              <a:gd name="connsiteY292" fmla="*/ 2056634 h 4008043"/>
              <a:gd name="connsiteX293" fmla="*/ 863071 w 1181239"/>
              <a:gd name="connsiteY293" fmla="*/ 2052862 h 4008043"/>
              <a:gd name="connsiteX294" fmla="*/ 874951 w 1181239"/>
              <a:gd name="connsiteY294" fmla="*/ 2035109 h 4008043"/>
              <a:gd name="connsiteX295" fmla="*/ 878742 w 1181239"/>
              <a:gd name="connsiteY295" fmla="*/ 2010515 h 4008043"/>
              <a:gd name="connsiteX296" fmla="*/ 881252 w 1181239"/>
              <a:gd name="connsiteY296" fmla="*/ 1985026 h 4008043"/>
              <a:gd name="connsiteX297" fmla="*/ 892103 w 1181239"/>
              <a:gd name="connsiteY297" fmla="*/ 1973709 h 4008043"/>
              <a:gd name="connsiteX298" fmla="*/ 904539 w 1181239"/>
              <a:gd name="connsiteY298" fmla="*/ 1999630 h 4008043"/>
              <a:gd name="connsiteX299" fmla="*/ 899190 w 1181239"/>
              <a:gd name="connsiteY299" fmla="*/ 1996910 h 4008043"/>
              <a:gd name="connsiteX300" fmla="*/ 899192 w 1181239"/>
              <a:gd name="connsiteY300" fmla="*/ 1996910 h 4008043"/>
              <a:gd name="connsiteX301" fmla="*/ 894882 w 1181239"/>
              <a:gd name="connsiteY301" fmla="*/ 1989431 h 4008043"/>
              <a:gd name="connsiteX302" fmla="*/ 892901 w 1181239"/>
              <a:gd name="connsiteY302" fmla="*/ 1998950 h 4008043"/>
              <a:gd name="connsiteX303" fmla="*/ 890657 w 1181239"/>
              <a:gd name="connsiteY303" fmla="*/ 1990111 h 4008043"/>
              <a:gd name="connsiteX304" fmla="*/ 885871 w 1181239"/>
              <a:gd name="connsiteY304" fmla="*/ 1981271 h 4008043"/>
              <a:gd name="connsiteX305" fmla="*/ 883327 w 1181239"/>
              <a:gd name="connsiteY305" fmla="*/ 1977374 h 4008043"/>
              <a:gd name="connsiteX306" fmla="*/ 892103 w 1181239"/>
              <a:gd name="connsiteY306" fmla="*/ 1973709 h 4008043"/>
              <a:gd name="connsiteX307" fmla="*/ 929834 w 1181239"/>
              <a:gd name="connsiteY307" fmla="*/ 1966605 h 4008043"/>
              <a:gd name="connsiteX308" fmla="*/ 929834 w 1181239"/>
              <a:gd name="connsiteY308" fmla="*/ 1979865 h 4008043"/>
              <a:gd name="connsiteX309" fmla="*/ 933217 w 1181239"/>
              <a:gd name="connsiteY309" fmla="*/ 2001874 h 4008043"/>
              <a:gd name="connsiteX310" fmla="*/ 931765 w 1181239"/>
              <a:gd name="connsiteY310" fmla="*/ 2020157 h 4008043"/>
              <a:gd name="connsiteX311" fmla="*/ 926930 w 1181239"/>
              <a:gd name="connsiteY311" fmla="*/ 2054438 h 4008043"/>
              <a:gd name="connsiteX312" fmla="*/ 917324 w 1181239"/>
              <a:gd name="connsiteY312" fmla="*/ 2066447 h 4008043"/>
              <a:gd name="connsiteX313" fmla="*/ 917320 w 1181239"/>
              <a:gd name="connsiteY313" fmla="*/ 2066447 h 4008043"/>
              <a:gd name="connsiteX314" fmla="*/ 911534 w 1181239"/>
              <a:gd name="connsiteY314" fmla="*/ 2060208 h 4008043"/>
              <a:gd name="connsiteX315" fmla="*/ 909750 w 1181239"/>
              <a:gd name="connsiteY315" fmla="*/ 2046388 h 4008043"/>
              <a:gd name="connsiteX316" fmla="*/ 910889 w 1181239"/>
              <a:gd name="connsiteY316" fmla="*/ 2007110 h 4008043"/>
              <a:gd name="connsiteX317" fmla="*/ 909002 w 1181239"/>
              <a:gd name="connsiteY317" fmla="*/ 1985351 h 4008043"/>
              <a:gd name="connsiteX318" fmla="*/ 919418 w 1181239"/>
              <a:gd name="connsiteY318" fmla="*/ 1975978 h 4008043"/>
              <a:gd name="connsiteX319" fmla="*/ 146529 w 1181239"/>
              <a:gd name="connsiteY319" fmla="*/ 1960873 h 4008043"/>
              <a:gd name="connsiteX320" fmla="*/ 150485 w 1181239"/>
              <a:gd name="connsiteY320" fmla="*/ 1984822 h 4008043"/>
              <a:gd name="connsiteX321" fmla="*/ 147942 w 1181239"/>
              <a:gd name="connsiteY321" fmla="*/ 2004292 h 4008043"/>
              <a:gd name="connsiteX322" fmla="*/ 147945 w 1181239"/>
              <a:gd name="connsiteY322" fmla="*/ 2004292 h 4008043"/>
              <a:gd name="connsiteX323" fmla="*/ 145682 w 1181239"/>
              <a:gd name="connsiteY323" fmla="*/ 1978756 h 4008043"/>
              <a:gd name="connsiteX324" fmla="*/ 190660 w 1181239"/>
              <a:gd name="connsiteY324" fmla="*/ 1948123 h 4008043"/>
              <a:gd name="connsiteX325" fmla="*/ 190441 w 1181239"/>
              <a:gd name="connsiteY325" fmla="*/ 1953337 h 4008043"/>
              <a:gd name="connsiteX326" fmla="*/ 188915 w 1181239"/>
              <a:gd name="connsiteY326" fmla="*/ 1949767 h 4008043"/>
              <a:gd name="connsiteX327" fmla="*/ 188904 w 1181239"/>
              <a:gd name="connsiteY327" fmla="*/ 1949768 h 4008043"/>
              <a:gd name="connsiteX328" fmla="*/ 190660 w 1181239"/>
              <a:gd name="connsiteY328" fmla="*/ 1948123 h 4008043"/>
              <a:gd name="connsiteX329" fmla="*/ 52661 w 1181239"/>
              <a:gd name="connsiteY329" fmla="*/ 1944554 h 4008043"/>
              <a:gd name="connsiteX330" fmla="*/ 56659 w 1181239"/>
              <a:gd name="connsiteY330" fmla="*/ 1972061 h 4008043"/>
              <a:gd name="connsiteX331" fmla="*/ 70893 w 1181239"/>
              <a:gd name="connsiteY331" fmla="*/ 2036614 h 4008043"/>
              <a:gd name="connsiteX332" fmla="*/ 78626 w 1181239"/>
              <a:gd name="connsiteY332" fmla="*/ 2081905 h 4008043"/>
              <a:gd name="connsiteX333" fmla="*/ 64094 w 1181239"/>
              <a:gd name="connsiteY333" fmla="*/ 2047765 h 4008043"/>
              <a:gd name="connsiteX334" fmla="*/ 64101 w 1181239"/>
              <a:gd name="connsiteY334" fmla="*/ 2047765 h 4008043"/>
              <a:gd name="connsiteX335" fmla="*/ 52369 w 1181239"/>
              <a:gd name="connsiteY335" fmla="*/ 1979090 h 4008043"/>
              <a:gd name="connsiteX336" fmla="*/ 132560 w 1181239"/>
              <a:gd name="connsiteY336" fmla="*/ 1941207 h 4008043"/>
              <a:gd name="connsiteX337" fmla="*/ 132451 w 1181239"/>
              <a:gd name="connsiteY337" fmla="*/ 1949366 h 4008043"/>
              <a:gd name="connsiteX338" fmla="*/ 131112 w 1181239"/>
              <a:gd name="connsiteY338" fmla="*/ 1944555 h 4008043"/>
              <a:gd name="connsiteX339" fmla="*/ 132560 w 1181239"/>
              <a:gd name="connsiteY339" fmla="*/ 1941207 h 4008043"/>
              <a:gd name="connsiteX340" fmla="*/ 149921 w 1181239"/>
              <a:gd name="connsiteY340" fmla="*/ 1890159 h 4008043"/>
              <a:gd name="connsiteX341" fmla="*/ 149032 w 1181239"/>
              <a:gd name="connsiteY341" fmla="*/ 1899678 h 4008043"/>
              <a:gd name="connsiteX342" fmla="*/ 144111 w 1181239"/>
              <a:gd name="connsiteY342" fmla="*/ 1911464 h 4008043"/>
              <a:gd name="connsiteX343" fmla="*/ 144109 w 1181239"/>
              <a:gd name="connsiteY343" fmla="*/ 1911464 h 4008043"/>
              <a:gd name="connsiteX344" fmla="*/ 146529 w 1181239"/>
              <a:gd name="connsiteY344" fmla="*/ 1892718 h 4008043"/>
              <a:gd name="connsiteX345" fmla="*/ 149921 w 1181239"/>
              <a:gd name="connsiteY345" fmla="*/ 1890159 h 4008043"/>
              <a:gd name="connsiteX346" fmla="*/ 945161 w 1181239"/>
              <a:gd name="connsiteY346" fmla="*/ 1880867 h 4008043"/>
              <a:gd name="connsiteX347" fmla="*/ 941044 w 1181239"/>
              <a:gd name="connsiteY347" fmla="*/ 1921438 h 4008043"/>
              <a:gd name="connsiteX348" fmla="*/ 940209 w 1181239"/>
              <a:gd name="connsiteY348" fmla="*/ 1901719 h 4008043"/>
              <a:gd name="connsiteX349" fmla="*/ 940208 w 1181239"/>
              <a:gd name="connsiteY349" fmla="*/ 1901719 h 4008043"/>
              <a:gd name="connsiteX350" fmla="*/ 945161 w 1181239"/>
              <a:gd name="connsiteY350" fmla="*/ 1880867 h 4008043"/>
              <a:gd name="connsiteX351" fmla="*/ 934013 w 1181239"/>
              <a:gd name="connsiteY351" fmla="*/ 1876189 h 4008043"/>
              <a:gd name="connsiteX352" fmla="*/ 934841 w 1181239"/>
              <a:gd name="connsiteY352" fmla="*/ 1877239 h 4008043"/>
              <a:gd name="connsiteX353" fmla="*/ 934841 w 1181239"/>
              <a:gd name="connsiteY353" fmla="*/ 1894918 h 4008043"/>
              <a:gd name="connsiteX354" fmla="*/ 933669 w 1181239"/>
              <a:gd name="connsiteY354" fmla="*/ 1886079 h 4008043"/>
              <a:gd name="connsiteX355" fmla="*/ 934013 w 1181239"/>
              <a:gd name="connsiteY355" fmla="*/ 1876189 h 4008043"/>
              <a:gd name="connsiteX356" fmla="*/ 986424 w 1181239"/>
              <a:gd name="connsiteY356" fmla="*/ 1866185 h 4008043"/>
              <a:gd name="connsiteX357" fmla="*/ 987192 w 1181239"/>
              <a:gd name="connsiteY357" fmla="*/ 1867720 h 4008043"/>
              <a:gd name="connsiteX358" fmla="*/ 987192 w 1181239"/>
              <a:gd name="connsiteY358" fmla="*/ 1893558 h 4008043"/>
              <a:gd name="connsiteX359" fmla="*/ 986105 w 1181239"/>
              <a:gd name="connsiteY359" fmla="*/ 1880639 h 4008043"/>
              <a:gd name="connsiteX360" fmla="*/ 986424 w 1181239"/>
              <a:gd name="connsiteY360" fmla="*/ 1866185 h 4008043"/>
              <a:gd name="connsiteX361" fmla="*/ 845841 w 1181239"/>
              <a:gd name="connsiteY361" fmla="*/ 1838137 h 4008043"/>
              <a:gd name="connsiteX362" fmla="*/ 845842 w 1181239"/>
              <a:gd name="connsiteY362" fmla="*/ 1838141 h 4008043"/>
              <a:gd name="connsiteX363" fmla="*/ 845838 w 1181239"/>
              <a:gd name="connsiteY363" fmla="*/ 1838141 h 4008043"/>
              <a:gd name="connsiteX364" fmla="*/ 212802 w 1181239"/>
              <a:gd name="connsiteY364" fmla="*/ 1837291 h 4008043"/>
              <a:gd name="connsiteX365" fmla="*/ 219332 w 1181239"/>
              <a:gd name="connsiteY365" fmla="*/ 1837839 h 4008043"/>
              <a:gd name="connsiteX366" fmla="*/ 215807 w 1181239"/>
              <a:gd name="connsiteY366" fmla="*/ 1852685 h 4008043"/>
              <a:gd name="connsiteX367" fmla="*/ 210422 w 1181239"/>
              <a:gd name="connsiteY367" fmla="*/ 1847847 h 4008043"/>
              <a:gd name="connsiteX368" fmla="*/ 212802 w 1181239"/>
              <a:gd name="connsiteY368" fmla="*/ 1837291 h 4008043"/>
              <a:gd name="connsiteX369" fmla="*/ 909064 w 1181239"/>
              <a:gd name="connsiteY369" fmla="*/ 1808808 h 4008043"/>
              <a:gd name="connsiteX370" fmla="*/ 912810 w 1181239"/>
              <a:gd name="connsiteY370" fmla="*/ 1817243 h 4008043"/>
              <a:gd name="connsiteX371" fmla="*/ 914324 w 1181239"/>
              <a:gd name="connsiteY371" fmla="*/ 1854802 h 4008043"/>
              <a:gd name="connsiteX372" fmla="*/ 912759 w 1181239"/>
              <a:gd name="connsiteY372" fmla="*/ 1915094 h 4008043"/>
              <a:gd name="connsiteX373" fmla="*/ 909533 w 1181239"/>
              <a:gd name="connsiteY373" fmla="*/ 1909198 h 4008043"/>
              <a:gd name="connsiteX374" fmla="*/ 909535 w 1181239"/>
              <a:gd name="connsiteY374" fmla="*/ 1909198 h 4008043"/>
              <a:gd name="connsiteX375" fmla="*/ 907572 w 1181239"/>
              <a:gd name="connsiteY375" fmla="*/ 1854526 h 4008043"/>
              <a:gd name="connsiteX376" fmla="*/ 909064 w 1181239"/>
              <a:gd name="connsiteY376" fmla="*/ 1808808 h 4008043"/>
              <a:gd name="connsiteX377" fmla="*/ 885324 w 1181239"/>
              <a:gd name="connsiteY377" fmla="*/ 1804483 h 4008043"/>
              <a:gd name="connsiteX378" fmla="*/ 888685 w 1181239"/>
              <a:gd name="connsiteY378" fmla="*/ 1819446 h 4008043"/>
              <a:gd name="connsiteX379" fmla="*/ 893171 w 1181239"/>
              <a:gd name="connsiteY379" fmla="*/ 1830149 h 4008043"/>
              <a:gd name="connsiteX380" fmla="*/ 897396 w 1181239"/>
              <a:gd name="connsiteY380" fmla="*/ 1827331 h 4008043"/>
              <a:gd name="connsiteX381" fmla="*/ 894418 w 1181239"/>
              <a:gd name="connsiteY381" fmla="*/ 1852326 h 4008043"/>
              <a:gd name="connsiteX382" fmla="*/ 893517 w 1181239"/>
              <a:gd name="connsiteY382" fmla="*/ 1882397 h 4008043"/>
              <a:gd name="connsiteX383" fmla="*/ 892156 w 1181239"/>
              <a:gd name="connsiteY383" fmla="*/ 1907505 h 4008043"/>
              <a:gd name="connsiteX384" fmla="*/ 886193 w 1181239"/>
              <a:gd name="connsiteY384" fmla="*/ 1944847 h 4008043"/>
              <a:gd name="connsiteX385" fmla="*/ 879963 w 1181239"/>
              <a:gd name="connsiteY385" fmla="*/ 1951353 h 4008043"/>
              <a:gd name="connsiteX386" fmla="*/ 879961 w 1181239"/>
              <a:gd name="connsiteY386" fmla="*/ 1951353 h 4008043"/>
              <a:gd name="connsiteX387" fmla="*/ 873653 w 1181239"/>
              <a:gd name="connsiteY387" fmla="*/ 1901622 h 4008043"/>
              <a:gd name="connsiteX388" fmla="*/ 876506 w 1181239"/>
              <a:gd name="connsiteY388" fmla="*/ 1875236 h 4008043"/>
              <a:gd name="connsiteX389" fmla="*/ 882543 w 1181239"/>
              <a:gd name="connsiteY389" fmla="*/ 1836478 h 4008043"/>
              <a:gd name="connsiteX390" fmla="*/ 885324 w 1181239"/>
              <a:gd name="connsiteY390" fmla="*/ 1804483 h 4008043"/>
              <a:gd name="connsiteX391" fmla="*/ 188353 w 1181239"/>
              <a:gd name="connsiteY391" fmla="*/ 1800590 h 4008043"/>
              <a:gd name="connsiteX392" fmla="*/ 192022 w 1181239"/>
              <a:gd name="connsiteY392" fmla="*/ 1840362 h 4008043"/>
              <a:gd name="connsiteX393" fmla="*/ 197418 w 1181239"/>
              <a:gd name="connsiteY393" fmla="*/ 1891683 h 4008043"/>
              <a:gd name="connsiteX394" fmla="*/ 196666 w 1181239"/>
              <a:gd name="connsiteY394" fmla="*/ 1897144 h 4008043"/>
              <a:gd name="connsiteX395" fmla="*/ 191624 w 1181239"/>
              <a:gd name="connsiteY395" fmla="*/ 1905934 h 4008043"/>
              <a:gd name="connsiteX396" fmla="*/ 194485 w 1181239"/>
              <a:gd name="connsiteY396" fmla="*/ 1907839 h 4008043"/>
              <a:gd name="connsiteX397" fmla="*/ 197346 w 1181239"/>
              <a:gd name="connsiteY397" fmla="*/ 1920425 h 4008043"/>
              <a:gd name="connsiteX398" fmla="*/ 193065 w 1181239"/>
              <a:gd name="connsiteY398" fmla="*/ 1940450 h 4008043"/>
              <a:gd name="connsiteX399" fmla="*/ 187519 w 1181239"/>
              <a:gd name="connsiteY399" fmla="*/ 1940104 h 4008043"/>
              <a:gd name="connsiteX400" fmla="*/ 187523 w 1181239"/>
              <a:gd name="connsiteY400" fmla="*/ 1940102 h 4008043"/>
              <a:gd name="connsiteX401" fmla="*/ 180150 w 1181239"/>
              <a:gd name="connsiteY401" fmla="*/ 1822164 h 4008043"/>
              <a:gd name="connsiteX402" fmla="*/ 181879 w 1181239"/>
              <a:gd name="connsiteY402" fmla="*/ 1817404 h 4008043"/>
              <a:gd name="connsiteX403" fmla="*/ 186718 w 1181239"/>
              <a:gd name="connsiteY403" fmla="*/ 1811630 h 4008043"/>
              <a:gd name="connsiteX404" fmla="*/ 188353 w 1181239"/>
              <a:gd name="connsiteY404" fmla="*/ 1800590 h 4008043"/>
              <a:gd name="connsiteX405" fmla="*/ 131129 w 1181239"/>
              <a:gd name="connsiteY405" fmla="*/ 1794964 h 4008043"/>
              <a:gd name="connsiteX406" fmla="*/ 133790 w 1181239"/>
              <a:gd name="connsiteY406" fmla="*/ 1805574 h 4008043"/>
              <a:gd name="connsiteX407" fmla="*/ 132483 w 1181239"/>
              <a:gd name="connsiteY407" fmla="*/ 1816269 h 4008043"/>
              <a:gd name="connsiteX408" fmla="*/ 130838 w 1181239"/>
              <a:gd name="connsiteY408" fmla="*/ 1804710 h 4008043"/>
              <a:gd name="connsiteX409" fmla="*/ 936627 w 1181239"/>
              <a:gd name="connsiteY409" fmla="*/ 1794309 h 4008043"/>
              <a:gd name="connsiteX410" fmla="*/ 939769 w 1181239"/>
              <a:gd name="connsiteY410" fmla="*/ 1821379 h 4008043"/>
              <a:gd name="connsiteX411" fmla="*/ 932143 w 1181239"/>
              <a:gd name="connsiteY411" fmla="*/ 1858880 h 4008043"/>
              <a:gd name="connsiteX412" fmla="*/ 931483 w 1181239"/>
              <a:gd name="connsiteY412" fmla="*/ 1850041 h 4008043"/>
              <a:gd name="connsiteX413" fmla="*/ 931485 w 1181239"/>
              <a:gd name="connsiteY413" fmla="*/ 1850041 h 4008043"/>
              <a:gd name="connsiteX414" fmla="*/ 934200 w 1181239"/>
              <a:gd name="connsiteY414" fmla="*/ 1824882 h 4008043"/>
              <a:gd name="connsiteX415" fmla="*/ 935295 w 1181239"/>
              <a:gd name="connsiteY415" fmla="*/ 1800404 h 4008043"/>
              <a:gd name="connsiteX416" fmla="*/ 936627 w 1181239"/>
              <a:gd name="connsiteY416" fmla="*/ 1794309 h 4008043"/>
              <a:gd name="connsiteX417" fmla="*/ 911264 w 1181239"/>
              <a:gd name="connsiteY417" fmla="*/ 1789784 h 4008043"/>
              <a:gd name="connsiteX418" fmla="*/ 914169 w 1181239"/>
              <a:gd name="connsiteY418" fmla="*/ 1792436 h 4008043"/>
              <a:gd name="connsiteX419" fmla="*/ 912391 w 1181239"/>
              <a:gd name="connsiteY419" fmla="*/ 1800626 h 4008043"/>
              <a:gd name="connsiteX420" fmla="*/ 909483 w 1181239"/>
              <a:gd name="connsiteY420" fmla="*/ 1804483 h 4008043"/>
              <a:gd name="connsiteX421" fmla="*/ 906578 w 1181239"/>
              <a:gd name="connsiteY421" fmla="*/ 1797975 h 4008043"/>
              <a:gd name="connsiteX422" fmla="*/ 906581 w 1181239"/>
              <a:gd name="connsiteY422" fmla="*/ 1797975 h 4008043"/>
              <a:gd name="connsiteX423" fmla="*/ 911264 w 1181239"/>
              <a:gd name="connsiteY423" fmla="*/ 1789784 h 4008043"/>
              <a:gd name="connsiteX424" fmla="*/ 859322 w 1181239"/>
              <a:gd name="connsiteY424" fmla="*/ 1775925 h 4008043"/>
              <a:gd name="connsiteX425" fmla="*/ 859698 w 1181239"/>
              <a:gd name="connsiteY425" fmla="*/ 1794380 h 4008043"/>
              <a:gd name="connsiteX426" fmla="*/ 855333 w 1181239"/>
              <a:gd name="connsiteY426" fmla="*/ 1819606 h 4008043"/>
              <a:gd name="connsiteX427" fmla="*/ 848363 w 1181239"/>
              <a:gd name="connsiteY427" fmla="*/ 1835149 h 4008043"/>
              <a:gd name="connsiteX428" fmla="*/ 845841 w 1181239"/>
              <a:gd name="connsiteY428" fmla="*/ 1838137 h 4008043"/>
              <a:gd name="connsiteX429" fmla="*/ 843682 w 1181239"/>
              <a:gd name="connsiteY429" fmla="*/ 1823655 h 4008043"/>
              <a:gd name="connsiteX430" fmla="*/ 847280 w 1181239"/>
              <a:gd name="connsiteY430" fmla="*/ 1815836 h 4008043"/>
              <a:gd name="connsiteX431" fmla="*/ 856030 w 1181239"/>
              <a:gd name="connsiteY431" fmla="*/ 1796324 h 4008043"/>
              <a:gd name="connsiteX432" fmla="*/ 125097 w 1181239"/>
              <a:gd name="connsiteY432" fmla="*/ 1771098 h 4008043"/>
              <a:gd name="connsiteX433" fmla="*/ 121900 w 1181239"/>
              <a:gd name="connsiteY433" fmla="*/ 1792286 h 4008043"/>
              <a:gd name="connsiteX434" fmla="*/ 118025 w 1181239"/>
              <a:gd name="connsiteY434" fmla="*/ 1795610 h 4008043"/>
              <a:gd name="connsiteX435" fmla="*/ 116350 w 1181239"/>
              <a:gd name="connsiteY435" fmla="*/ 1793085 h 4008043"/>
              <a:gd name="connsiteX436" fmla="*/ 118919 w 1181239"/>
              <a:gd name="connsiteY436" fmla="*/ 1784084 h 4008043"/>
              <a:gd name="connsiteX437" fmla="*/ 121827 w 1181239"/>
              <a:gd name="connsiteY437" fmla="*/ 1775221 h 4008043"/>
              <a:gd name="connsiteX438" fmla="*/ 125097 w 1181239"/>
              <a:gd name="connsiteY438" fmla="*/ 1771098 h 4008043"/>
              <a:gd name="connsiteX439" fmla="*/ 144315 w 1181239"/>
              <a:gd name="connsiteY439" fmla="*/ 1735075 h 4008043"/>
              <a:gd name="connsiteX440" fmla="*/ 146349 w 1181239"/>
              <a:gd name="connsiteY440" fmla="*/ 1741927 h 4008043"/>
              <a:gd name="connsiteX441" fmla="*/ 147407 w 1181239"/>
              <a:gd name="connsiteY441" fmla="*/ 1771845 h 4008043"/>
              <a:gd name="connsiteX442" fmla="*/ 142883 w 1181239"/>
              <a:gd name="connsiteY442" fmla="*/ 1784588 h 4008043"/>
              <a:gd name="connsiteX443" fmla="*/ 142030 w 1181239"/>
              <a:gd name="connsiteY443" fmla="*/ 1737847 h 4008043"/>
              <a:gd name="connsiteX444" fmla="*/ 144315 w 1181239"/>
              <a:gd name="connsiteY444" fmla="*/ 1735075 h 4008043"/>
              <a:gd name="connsiteX445" fmla="*/ 176323 w 1181239"/>
              <a:gd name="connsiteY445" fmla="*/ 1731089 h 4008043"/>
              <a:gd name="connsiteX446" fmla="*/ 185769 w 1181239"/>
              <a:gd name="connsiteY446" fmla="*/ 1733768 h 4008043"/>
              <a:gd name="connsiteX447" fmla="*/ 171237 w 1181239"/>
              <a:gd name="connsiteY447" fmla="*/ 1733768 h 4008043"/>
              <a:gd name="connsiteX448" fmla="*/ 176323 w 1181239"/>
              <a:gd name="connsiteY448" fmla="*/ 1731089 h 4008043"/>
              <a:gd name="connsiteX449" fmla="*/ 163455 w 1181239"/>
              <a:gd name="connsiteY449" fmla="*/ 1730218 h 4008043"/>
              <a:gd name="connsiteX450" fmla="*/ 167447 w 1181239"/>
              <a:gd name="connsiteY450" fmla="*/ 1744817 h 4008043"/>
              <a:gd name="connsiteX451" fmla="*/ 180058 w 1181239"/>
              <a:gd name="connsiteY451" fmla="*/ 1771982 h 4008043"/>
              <a:gd name="connsiteX452" fmla="*/ 184316 w 1181239"/>
              <a:gd name="connsiteY452" fmla="*/ 1793593 h 4008043"/>
              <a:gd name="connsiteX453" fmla="*/ 179956 w 1181239"/>
              <a:gd name="connsiteY453" fmla="*/ 1803605 h 4008043"/>
              <a:gd name="connsiteX454" fmla="*/ 177051 w 1181239"/>
              <a:gd name="connsiteY454" fmla="*/ 1808552 h 4008043"/>
              <a:gd name="connsiteX455" fmla="*/ 174143 w 1181239"/>
              <a:gd name="connsiteY455" fmla="*/ 1801591 h 4008043"/>
              <a:gd name="connsiteX456" fmla="*/ 166929 w 1181239"/>
              <a:gd name="connsiteY456" fmla="*/ 1801591 h 4008043"/>
              <a:gd name="connsiteX457" fmla="*/ 170867 w 1181239"/>
              <a:gd name="connsiteY457" fmla="*/ 1817388 h 4008043"/>
              <a:gd name="connsiteX458" fmla="*/ 174983 w 1181239"/>
              <a:gd name="connsiteY458" fmla="*/ 1860380 h 4008043"/>
              <a:gd name="connsiteX459" fmla="*/ 172523 w 1181239"/>
              <a:gd name="connsiteY459" fmla="*/ 1918699 h 4008043"/>
              <a:gd name="connsiteX460" fmla="*/ 164611 w 1181239"/>
              <a:gd name="connsiteY460" fmla="*/ 1988361 h 4008043"/>
              <a:gd name="connsiteX461" fmla="*/ 161294 w 1181239"/>
              <a:gd name="connsiteY461" fmla="*/ 1984654 h 4008043"/>
              <a:gd name="connsiteX462" fmla="*/ 161294 w 1181239"/>
              <a:gd name="connsiteY462" fmla="*/ 1984660 h 4008043"/>
              <a:gd name="connsiteX463" fmla="*/ 158349 w 1181239"/>
              <a:gd name="connsiteY463" fmla="*/ 1915521 h 4008043"/>
              <a:gd name="connsiteX464" fmla="*/ 152480 w 1181239"/>
              <a:gd name="connsiteY464" fmla="*/ 1841075 h 4008043"/>
              <a:gd name="connsiteX465" fmla="*/ 155141 w 1181239"/>
              <a:gd name="connsiteY465" fmla="*/ 1825207 h 4008043"/>
              <a:gd name="connsiteX466" fmla="*/ 159624 w 1181239"/>
              <a:gd name="connsiteY466" fmla="*/ 1809523 h 4008043"/>
              <a:gd name="connsiteX467" fmla="*/ 161546 w 1181239"/>
              <a:gd name="connsiteY467" fmla="*/ 1761225 h 4008043"/>
              <a:gd name="connsiteX468" fmla="*/ 880633 w 1181239"/>
              <a:gd name="connsiteY468" fmla="*/ 1697520 h 4008043"/>
              <a:gd name="connsiteX469" fmla="*/ 882812 w 1181239"/>
              <a:gd name="connsiteY469" fmla="*/ 1709623 h 4008043"/>
              <a:gd name="connsiteX470" fmla="*/ 879732 w 1181239"/>
              <a:gd name="connsiteY470" fmla="*/ 1712009 h 4008043"/>
              <a:gd name="connsiteX471" fmla="*/ 879735 w 1181239"/>
              <a:gd name="connsiteY471" fmla="*/ 1712009 h 4008043"/>
              <a:gd name="connsiteX472" fmla="*/ 880633 w 1181239"/>
              <a:gd name="connsiteY472" fmla="*/ 1697520 h 4008043"/>
              <a:gd name="connsiteX473" fmla="*/ 894921 w 1181239"/>
              <a:gd name="connsiteY473" fmla="*/ 1674217 h 4008043"/>
              <a:gd name="connsiteX474" fmla="*/ 897909 w 1181239"/>
              <a:gd name="connsiteY474" fmla="*/ 1743141 h 4008043"/>
              <a:gd name="connsiteX475" fmla="*/ 892321 w 1181239"/>
              <a:gd name="connsiteY475" fmla="*/ 1752807 h 4008043"/>
              <a:gd name="connsiteX476" fmla="*/ 891434 w 1181239"/>
              <a:gd name="connsiteY476" fmla="*/ 1715409 h 4008043"/>
              <a:gd name="connsiteX477" fmla="*/ 891439 w 1181239"/>
              <a:gd name="connsiteY477" fmla="*/ 1715409 h 4008043"/>
              <a:gd name="connsiteX478" fmla="*/ 894921 w 1181239"/>
              <a:gd name="connsiteY478" fmla="*/ 1674217 h 4008043"/>
              <a:gd name="connsiteX479" fmla="*/ 882611 w 1181239"/>
              <a:gd name="connsiteY479" fmla="*/ 1664785 h 4008043"/>
              <a:gd name="connsiteX480" fmla="*/ 885467 w 1181239"/>
              <a:gd name="connsiteY480" fmla="*/ 1670532 h 4008043"/>
              <a:gd name="connsiteX481" fmla="*/ 881537 w 1181239"/>
              <a:gd name="connsiteY481" fmla="*/ 1675451 h 4008043"/>
              <a:gd name="connsiteX482" fmla="*/ 881538 w 1181239"/>
              <a:gd name="connsiteY482" fmla="*/ 1675451 h 4008043"/>
              <a:gd name="connsiteX483" fmla="*/ 881013 w 1181239"/>
              <a:gd name="connsiteY483" fmla="*/ 1666612 h 4008043"/>
              <a:gd name="connsiteX484" fmla="*/ 882611 w 1181239"/>
              <a:gd name="connsiteY484" fmla="*/ 1664785 h 4008043"/>
              <a:gd name="connsiteX485" fmla="*/ 906815 w 1181239"/>
              <a:gd name="connsiteY485" fmla="*/ 1608656 h 4008043"/>
              <a:gd name="connsiteX486" fmla="*/ 909490 w 1181239"/>
              <a:gd name="connsiteY486" fmla="*/ 1627855 h 4008043"/>
              <a:gd name="connsiteX487" fmla="*/ 912125 w 1181239"/>
              <a:gd name="connsiteY487" fmla="*/ 1645531 h 4008043"/>
              <a:gd name="connsiteX488" fmla="*/ 914332 w 1181239"/>
              <a:gd name="connsiteY488" fmla="*/ 1727663 h 4008043"/>
              <a:gd name="connsiteX489" fmla="*/ 913515 w 1181239"/>
              <a:gd name="connsiteY489" fmla="*/ 1741942 h 4008043"/>
              <a:gd name="connsiteX490" fmla="*/ 909968 w 1181239"/>
              <a:gd name="connsiteY490" fmla="*/ 1749266 h 4008043"/>
              <a:gd name="connsiteX491" fmla="*/ 909965 w 1181239"/>
              <a:gd name="connsiteY491" fmla="*/ 1749266 h 4008043"/>
              <a:gd name="connsiteX492" fmla="*/ 904911 w 1181239"/>
              <a:gd name="connsiteY492" fmla="*/ 1694189 h 4008043"/>
              <a:gd name="connsiteX493" fmla="*/ 898679 w 1181239"/>
              <a:gd name="connsiteY493" fmla="*/ 1639431 h 4008043"/>
              <a:gd name="connsiteX494" fmla="*/ 899252 w 1181239"/>
              <a:gd name="connsiteY494" fmla="*/ 1622432 h 4008043"/>
              <a:gd name="connsiteX495" fmla="*/ 906815 w 1181239"/>
              <a:gd name="connsiteY495" fmla="*/ 1608656 h 4008043"/>
              <a:gd name="connsiteX496" fmla="*/ 198839 w 1181239"/>
              <a:gd name="connsiteY496" fmla="*/ 1603132 h 4008043"/>
              <a:gd name="connsiteX497" fmla="*/ 201951 w 1181239"/>
              <a:gd name="connsiteY497" fmla="*/ 1647229 h 4008043"/>
              <a:gd name="connsiteX498" fmla="*/ 198492 w 1181239"/>
              <a:gd name="connsiteY498" fmla="*/ 1680540 h 4008043"/>
              <a:gd name="connsiteX499" fmla="*/ 194828 w 1181239"/>
              <a:gd name="connsiteY499" fmla="*/ 1669852 h 4008043"/>
              <a:gd name="connsiteX500" fmla="*/ 196353 w 1181239"/>
              <a:gd name="connsiteY500" fmla="*/ 1680731 h 4008043"/>
              <a:gd name="connsiteX501" fmla="*/ 200836 w 1181239"/>
              <a:gd name="connsiteY501" fmla="*/ 1700653 h 4008043"/>
              <a:gd name="connsiteX502" fmla="*/ 201690 w 1181239"/>
              <a:gd name="connsiteY502" fmla="*/ 1716973 h 4008043"/>
              <a:gd name="connsiteX503" fmla="*/ 197552 w 1181239"/>
              <a:gd name="connsiteY503" fmla="*/ 1750087 h 4008043"/>
              <a:gd name="connsiteX504" fmla="*/ 195515 w 1181239"/>
              <a:gd name="connsiteY504" fmla="*/ 1775925 h 4008043"/>
              <a:gd name="connsiteX505" fmla="*/ 194997 w 1181239"/>
              <a:gd name="connsiteY505" fmla="*/ 1745327 h 4008043"/>
              <a:gd name="connsiteX506" fmla="*/ 195006 w 1181239"/>
              <a:gd name="connsiteY506" fmla="*/ 1745327 h 4008043"/>
              <a:gd name="connsiteX507" fmla="*/ 197396 w 1181239"/>
              <a:gd name="connsiteY507" fmla="*/ 1714729 h 4008043"/>
              <a:gd name="connsiteX508" fmla="*/ 195944 w 1181239"/>
              <a:gd name="connsiteY508" fmla="*/ 1704833 h 4008043"/>
              <a:gd name="connsiteX509" fmla="*/ 191584 w 1181239"/>
              <a:gd name="connsiteY509" fmla="*/ 1679306 h 4008043"/>
              <a:gd name="connsiteX510" fmla="*/ 194774 w 1181239"/>
              <a:gd name="connsiteY510" fmla="*/ 1654352 h 4008043"/>
              <a:gd name="connsiteX511" fmla="*/ 194920 w 1181239"/>
              <a:gd name="connsiteY511" fmla="*/ 1642565 h 4008043"/>
              <a:gd name="connsiteX512" fmla="*/ 198839 w 1181239"/>
              <a:gd name="connsiteY512" fmla="*/ 1603132 h 4008043"/>
              <a:gd name="connsiteX513" fmla="*/ 126570 w 1181239"/>
              <a:gd name="connsiteY513" fmla="*/ 1593697 h 4008043"/>
              <a:gd name="connsiteX514" fmla="*/ 128788 w 1181239"/>
              <a:gd name="connsiteY514" fmla="*/ 1602537 h 4008043"/>
              <a:gd name="connsiteX515" fmla="*/ 133203 w 1181239"/>
              <a:gd name="connsiteY515" fmla="*/ 1611376 h 4008043"/>
              <a:gd name="connsiteX516" fmla="*/ 129516 w 1181239"/>
              <a:gd name="connsiteY516" fmla="*/ 1648094 h 4008043"/>
              <a:gd name="connsiteX517" fmla="*/ 125378 w 1181239"/>
              <a:gd name="connsiteY517" fmla="*/ 1633135 h 4008043"/>
              <a:gd name="connsiteX518" fmla="*/ 125377 w 1181239"/>
              <a:gd name="connsiteY518" fmla="*/ 1633135 h 4008043"/>
              <a:gd name="connsiteX519" fmla="*/ 124388 w 1181239"/>
              <a:gd name="connsiteY519" fmla="*/ 1604577 h 4008043"/>
              <a:gd name="connsiteX520" fmla="*/ 972450 w 1181239"/>
              <a:gd name="connsiteY520" fmla="*/ 1561739 h 4008043"/>
              <a:gd name="connsiteX521" fmla="*/ 972450 w 1181239"/>
              <a:gd name="connsiteY521" fmla="*/ 1568538 h 4008043"/>
              <a:gd name="connsiteX522" fmla="*/ 970983 w 1181239"/>
              <a:gd name="connsiteY522" fmla="*/ 1565139 h 4008043"/>
              <a:gd name="connsiteX523" fmla="*/ 972450 w 1181239"/>
              <a:gd name="connsiteY523" fmla="*/ 1561739 h 4008043"/>
              <a:gd name="connsiteX524" fmla="*/ 179368 w 1181239"/>
              <a:gd name="connsiteY524" fmla="*/ 1490681 h 4008043"/>
              <a:gd name="connsiteX525" fmla="*/ 184402 w 1181239"/>
              <a:gd name="connsiteY525" fmla="*/ 1509367 h 4008043"/>
              <a:gd name="connsiteX526" fmla="*/ 188659 w 1181239"/>
              <a:gd name="connsiteY526" fmla="*/ 1529781 h 4008043"/>
              <a:gd name="connsiteX527" fmla="*/ 194549 w 1181239"/>
              <a:gd name="connsiteY527" fmla="*/ 1521471 h 4008043"/>
              <a:gd name="connsiteX528" fmla="*/ 200263 w 1181239"/>
              <a:gd name="connsiteY528" fmla="*/ 1536581 h 4008043"/>
              <a:gd name="connsiteX529" fmla="*/ 199686 w 1181239"/>
              <a:gd name="connsiteY529" fmla="*/ 1574056 h 4008043"/>
              <a:gd name="connsiteX530" fmla="*/ 195275 w 1181239"/>
              <a:gd name="connsiteY530" fmla="*/ 1598535 h 4008043"/>
              <a:gd name="connsiteX531" fmla="*/ 183392 w 1181239"/>
              <a:gd name="connsiteY531" fmla="*/ 1635078 h 4008043"/>
              <a:gd name="connsiteX532" fmla="*/ 179437 w 1181239"/>
              <a:gd name="connsiteY532" fmla="*/ 1663053 h 4008043"/>
              <a:gd name="connsiteX533" fmla="*/ 174853 w 1181239"/>
              <a:gd name="connsiteY533" fmla="*/ 1672572 h 4008043"/>
              <a:gd name="connsiteX534" fmla="*/ 171404 w 1181239"/>
              <a:gd name="connsiteY534" fmla="*/ 1664448 h 4008043"/>
              <a:gd name="connsiteX535" fmla="*/ 172225 w 1181239"/>
              <a:gd name="connsiteY535" fmla="*/ 1571325 h 4008043"/>
              <a:gd name="connsiteX536" fmla="*/ 177339 w 1181239"/>
              <a:gd name="connsiteY536" fmla="*/ 1584389 h 4008043"/>
              <a:gd name="connsiteX537" fmla="*/ 179083 w 1181239"/>
              <a:gd name="connsiteY537" fmla="*/ 1596417 h 4008043"/>
              <a:gd name="connsiteX538" fmla="*/ 179521 w 1181239"/>
              <a:gd name="connsiteY538" fmla="*/ 1583721 h 4008043"/>
              <a:gd name="connsiteX539" fmla="*/ 181736 w 1181239"/>
              <a:gd name="connsiteY539" fmla="*/ 1566691 h 4008043"/>
              <a:gd name="connsiteX540" fmla="*/ 179295 w 1181239"/>
              <a:gd name="connsiteY540" fmla="*/ 1563872 h 4008043"/>
              <a:gd name="connsiteX541" fmla="*/ 169760 w 1181239"/>
              <a:gd name="connsiteY541" fmla="*/ 1548932 h 4008043"/>
              <a:gd name="connsiteX542" fmla="*/ 178262 w 1181239"/>
              <a:gd name="connsiteY542" fmla="*/ 1545130 h 4008043"/>
              <a:gd name="connsiteX543" fmla="*/ 181518 w 1181239"/>
              <a:gd name="connsiteY543" fmla="*/ 1548267 h 4008043"/>
              <a:gd name="connsiteX544" fmla="*/ 178544 w 1181239"/>
              <a:gd name="connsiteY544" fmla="*/ 1537086 h 4008043"/>
              <a:gd name="connsiteX545" fmla="*/ 178835 w 1181239"/>
              <a:gd name="connsiteY545" fmla="*/ 1524342 h 4008043"/>
              <a:gd name="connsiteX546" fmla="*/ 181591 w 1181239"/>
              <a:gd name="connsiteY546" fmla="*/ 1518222 h 4008043"/>
              <a:gd name="connsiteX547" fmla="*/ 179368 w 1181239"/>
              <a:gd name="connsiteY547" fmla="*/ 1490681 h 4008043"/>
              <a:gd name="connsiteX548" fmla="*/ 908919 w 1181239"/>
              <a:gd name="connsiteY548" fmla="*/ 1484791 h 4008043"/>
              <a:gd name="connsiteX549" fmla="*/ 909822 w 1181239"/>
              <a:gd name="connsiteY549" fmla="*/ 1494498 h 4008043"/>
              <a:gd name="connsiteX550" fmla="*/ 909567 w 1181239"/>
              <a:gd name="connsiteY550" fmla="*/ 1523348 h 4008043"/>
              <a:gd name="connsiteX551" fmla="*/ 913593 w 1181239"/>
              <a:gd name="connsiteY551" fmla="*/ 1548372 h 4008043"/>
              <a:gd name="connsiteX552" fmla="*/ 915294 w 1181239"/>
              <a:gd name="connsiteY552" fmla="*/ 1576018 h 4008043"/>
              <a:gd name="connsiteX553" fmla="*/ 912433 w 1181239"/>
              <a:gd name="connsiteY553" fmla="*/ 1570278 h 4008043"/>
              <a:gd name="connsiteX554" fmla="*/ 912438 w 1181239"/>
              <a:gd name="connsiteY554" fmla="*/ 1570278 h 4008043"/>
              <a:gd name="connsiteX555" fmla="*/ 904598 w 1181239"/>
              <a:gd name="connsiteY555" fmla="*/ 1549879 h 4008043"/>
              <a:gd name="connsiteX556" fmla="*/ 896337 w 1181239"/>
              <a:gd name="connsiteY556" fmla="*/ 1515606 h 4008043"/>
              <a:gd name="connsiteX557" fmla="*/ 898121 w 1181239"/>
              <a:gd name="connsiteY557" fmla="*/ 1493213 h 4008043"/>
              <a:gd name="connsiteX558" fmla="*/ 904930 w 1181239"/>
              <a:gd name="connsiteY558" fmla="*/ 1488424 h 4008043"/>
              <a:gd name="connsiteX559" fmla="*/ 908919 w 1181239"/>
              <a:gd name="connsiteY559" fmla="*/ 1484791 h 4008043"/>
              <a:gd name="connsiteX560" fmla="*/ 986152 w 1181239"/>
              <a:gd name="connsiteY560" fmla="*/ 1467242 h 4008043"/>
              <a:gd name="connsiteX561" fmla="*/ 988267 w 1181239"/>
              <a:gd name="connsiteY561" fmla="*/ 1475383 h 4008043"/>
              <a:gd name="connsiteX562" fmla="*/ 987058 w 1181239"/>
              <a:gd name="connsiteY562" fmla="*/ 1486192 h 4008043"/>
              <a:gd name="connsiteX563" fmla="*/ 985413 w 1181239"/>
              <a:gd name="connsiteY563" fmla="*/ 1471304 h 4008043"/>
              <a:gd name="connsiteX564" fmla="*/ 986152 w 1181239"/>
              <a:gd name="connsiteY564" fmla="*/ 1467242 h 4008043"/>
              <a:gd name="connsiteX565" fmla="*/ 180557 w 1181239"/>
              <a:gd name="connsiteY565" fmla="*/ 1441385 h 4008043"/>
              <a:gd name="connsiteX566" fmla="*/ 183410 w 1181239"/>
              <a:gd name="connsiteY566" fmla="*/ 1451419 h 4008043"/>
              <a:gd name="connsiteX567" fmla="*/ 194736 w 1181239"/>
              <a:gd name="connsiteY567" fmla="*/ 1463195 h 4008043"/>
              <a:gd name="connsiteX568" fmla="*/ 203208 w 1181239"/>
              <a:gd name="connsiteY568" fmla="*/ 1471520 h 4008043"/>
              <a:gd name="connsiteX569" fmla="*/ 196363 w 1181239"/>
              <a:gd name="connsiteY569" fmla="*/ 1474069 h 4008043"/>
              <a:gd name="connsiteX570" fmla="*/ 189945 w 1181239"/>
              <a:gd name="connsiteY570" fmla="*/ 1471746 h 4008043"/>
              <a:gd name="connsiteX571" fmla="*/ 180301 w 1181239"/>
              <a:gd name="connsiteY571" fmla="*/ 1453625 h 4008043"/>
              <a:gd name="connsiteX572" fmla="*/ 173241 w 1181239"/>
              <a:gd name="connsiteY572" fmla="*/ 1410186 h 4008043"/>
              <a:gd name="connsiteX573" fmla="*/ 178062 w 1181239"/>
              <a:gd name="connsiteY573" fmla="*/ 1420987 h 4008043"/>
              <a:gd name="connsiteX574" fmla="*/ 175562 w 1181239"/>
              <a:gd name="connsiteY574" fmla="*/ 1431866 h 4008043"/>
              <a:gd name="connsiteX575" fmla="*/ 174519 w 1181239"/>
              <a:gd name="connsiteY575" fmla="*/ 1442065 h 4008043"/>
              <a:gd name="connsiteX576" fmla="*/ 171512 w 1181239"/>
              <a:gd name="connsiteY576" fmla="*/ 1445465 h 4008043"/>
              <a:gd name="connsiteX577" fmla="*/ 170450 w 1181239"/>
              <a:gd name="connsiteY577" fmla="*/ 1428466 h 4008043"/>
              <a:gd name="connsiteX578" fmla="*/ 170453 w 1181239"/>
              <a:gd name="connsiteY578" fmla="*/ 1428466 h 4008043"/>
              <a:gd name="connsiteX579" fmla="*/ 173241 w 1181239"/>
              <a:gd name="connsiteY579" fmla="*/ 1410186 h 4008043"/>
              <a:gd name="connsiteX580" fmla="*/ 62944 w 1181239"/>
              <a:gd name="connsiteY580" fmla="*/ 1342800 h 4008043"/>
              <a:gd name="connsiteX581" fmla="*/ 62871 w 1181239"/>
              <a:gd name="connsiteY581" fmla="*/ 1350102 h 4008043"/>
              <a:gd name="connsiteX582" fmla="*/ 57562 w 1181239"/>
              <a:gd name="connsiteY582" fmla="*/ 1351127 h 4008043"/>
              <a:gd name="connsiteX583" fmla="*/ 57566 w 1181239"/>
              <a:gd name="connsiteY583" fmla="*/ 1351128 h 4008043"/>
              <a:gd name="connsiteX584" fmla="*/ 62944 w 1181239"/>
              <a:gd name="connsiteY584" fmla="*/ 1342800 h 4008043"/>
              <a:gd name="connsiteX585" fmla="*/ 965872 w 1181239"/>
              <a:gd name="connsiteY585" fmla="*/ 1335265 h 4008043"/>
              <a:gd name="connsiteX586" fmla="*/ 966762 w 1181239"/>
              <a:gd name="connsiteY586" fmla="*/ 1335992 h 4008043"/>
              <a:gd name="connsiteX587" fmla="*/ 966762 w 1181239"/>
              <a:gd name="connsiteY587" fmla="*/ 1348232 h 4008043"/>
              <a:gd name="connsiteX588" fmla="*/ 965503 w 1181239"/>
              <a:gd name="connsiteY588" fmla="*/ 1342112 h 4008043"/>
              <a:gd name="connsiteX589" fmla="*/ 965872 w 1181239"/>
              <a:gd name="connsiteY589" fmla="*/ 1335265 h 4008043"/>
              <a:gd name="connsiteX590" fmla="*/ 104232 w 1181239"/>
              <a:gd name="connsiteY590" fmla="*/ 1330248 h 4008043"/>
              <a:gd name="connsiteX591" fmla="*/ 108531 w 1181239"/>
              <a:gd name="connsiteY591" fmla="*/ 1330906 h 4008043"/>
              <a:gd name="connsiteX592" fmla="*/ 104638 w 1181239"/>
              <a:gd name="connsiteY592" fmla="*/ 1339779 h 4008043"/>
              <a:gd name="connsiteX593" fmla="*/ 99107 w 1181239"/>
              <a:gd name="connsiteY593" fmla="*/ 1346171 h 4008043"/>
              <a:gd name="connsiteX594" fmla="*/ 100641 w 1181239"/>
              <a:gd name="connsiteY594" fmla="*/ 1338662 h 4008043"/>
              <a:gd name="connsiteX595" fmla="*/ 104232 w 1181239"/>
              <a:gd name="connsiteY595" fmla="*/ 1330248 h 4008043"/>
              <a:gd name="connsiteX596" fmla="*/ 990819 w 1181239"/>
              <a:gd name="connsiteY596" fmla="*/ 1297266 h 4008043"/>
              <a:gd name="connsiteX597" fmla="*/ 995123 w 1181239"/>
              <a:gd name="connsiteY597" fmla="*/ 1308392 h 4008043"/>
              <a:gd name="connsiteX598" fmla="*/ 992291 w 1181239"/>
              <a:gd name="connsiteY598" fmla="*/ 1315915 h 4008043"/>
              <a:gd name="connsiteX599" fmla="*/ 992289 w 1181239"/>
              <a:gd name="connsiteY599" fmla="*/ 1315915 h 4008043"/>
              <a:gd name="connsiteX600" fmla="*/ 990819 w 1181239"/>
              <a:gd name="connsiteY600" fmla="*/ 1297266 h 4008043"/>
              <a:gd name="connsiteX601" fmla="*/ 63693 w 1181239"/>
              <a:gd name="connsiteY601" fmla="*/ 1283637 h 4008043"/>
              <a:gd name="connsiteX602" fmla="*/ 62026 w 1181239"/>
              <a:gd name="connsiteY602" fmla="*/ 1305555 h 4008043"/>
              <a:gd name="connsiteX603" fmla="*/ 59081 w 1181239"/>
              <a:gd name="connsiteY603" fmla="*/ 1304036 h 4008043"/>
              <a:gd name="connsiteX604" fmla="*/ 59081 w 1181239"/>
              <a:gd name="connsiteY604" fmla="*/ 1304035 h 4008043"/>
              <a:gd name="connsiteX605" fmla="*/ 60748 w 1181239"/>
              <a:gd name="connsiteY605" fmla="*/ 1289596 h 4008043"/>
              <a:gd name="connsiteX606" fmla="*/ 63693 w 1181239"/>
              <a:gd name="connsiteY606" fmla="*/ 1283637 h 4008043"/>
              <a:gd name="connsiteX607" fmla="*/ 191583 w 1181239"/>
              <a:gd name="connsiteY607" fmla="*/ 1243774 h 4008043"/>
              <a:gd name="connsiteX608" fmla="*/ 191582 w 1181239"/>
              <a:gd name="connsiteY608" fmla="*/ 1243775 h 4008043"/>
              <a:gd name="connsiteX609" fmla="*/ 191582 w 1181239"/>
              <a:gd name="connsiteY609" fmla="*/ 1243774 h 4008043"/>
              <a:gd name="connsiteX610" fmla="*/ 202390 w 1181239"/>
              <a:gd name="connsiteY610" fmla="*/ 1234366 h 4008043"/>
              <a:gd name="connsiteX611" fmla="*/ 197960 w 1181239"/>
              <a:gd name="connsiteY611" fmla="*/ 1242158 h 4008043"/>
              <a:gd name="connsiteX612" fmla="*/ 191583 w 1181239"/>
              <a:gd name="connsiteY612" fmla="*/ 1243774 h 4008043"/>
              <a:gd name="connsiteX613" fmla="*/ 195925 w 1181239"/>
              <a:gd name="connsiteY613" fmla="*/ 1236163 h 4008043"/>
              <a:gd name="connsiteX614" fmla="*/ 202390 w 1181239"/>
              <a:gd name="connsiteY614" fmla="*/ 1234366 h 4008043"/>
              <a:gd name="connsiteX615" fmla="*/ 1005211 w 1181239"/>
              <a:gd name="connsiteY615" fmla="*/ 1233414 h 4008043"/>
              <a:gd name="connsiteX616" fmla="*/ 1014121 w 1181239"/>
              <a:gd name="connsiteY616" fmla="*/ 1234679 h 4008043"/>
              <a:gd name="connsiteX617" fmla="*/ 1008550 w 1181239"/>
              <a:gd name="connsiteY617" fmla="*/ 1238759 h 4008043"/>
              <a:gd name="connsiteX618" fmla="*/ 1001514 w 1181239"/>
              <a:gd name="connsiteY618" fmla="*/ 1242159 h 4008043"/>
              <a:gd name="connsiteX619" fmla="*/ 999817 w 1181239"/>
              <a:gd name="connsiteY619" fmla="*/ 1240896 h 4008043"/>
              <a:gd name="connsiteX620" fmla="*/ 999818 w 1181239"/>
              <a:gd name="connsiteY620" fmla="*/ 1240893 h 4008043"/>
              <a:gd name="connsiteX621" fmla="*/ 1005211 w 1181239"/>
              <a:gd name="connsiteY621" fmla="*/ 1233414 h 4008043"/>
              <a:gd name="connsiteX622" fmla="*/ 990869 w 1181239"/>
              <a:gd name="connsiteY622" fmla="*/ 1147644 h 4008043"/>
              <a:gd name="connsiteX623" fmla="*/ 990869 w 1181239"/>
              <a:gd name="connsiteY623" fmla="*/ 1162603 h 4008043"/>
              <a:gd name="connsiteX624" fmla="*/ 988253 w 1181239"/>
              <a:gd name="connsiteY624" fmla="*/ 1159363 h 4008043"/>
              <a:gd name="connsiteX625" fmla="*/ 990869 w 1181239"/>
              <a:gd name="connsiteY625" fmla="*/ 1147644 h 4008043"/>
              <a:gd name="connsiteX626" fmla="*/ 72414 w 1181239"/>
              <a:gd name="connsiteY626" fmla="*/ 1097327 h 4008043"/>
              <a:gd name="connsiteX627" fmla="*/ 72414 w 1181239"/>
              <a:gd name="connsiteY627" fmla="*/ 1115006 h 4008043"/>
              <a:gd name="connsiteX628" fmla="*/ 69713 w 1181239"/>
              <a:gd name="connsiteY628" fmla="*/ 1108886 h 4008043"/>
              <a:gd name="connsiteX629" fmla="*/ 72414 w 1181239"/>
              <a:gd name="connsiteY629" fmla="*/ 1097327 h 4008043"/>
              <a:gd name="connsiteX630" fmla="*/ 69528 w 1181239"/>
              <a:gd name="connsiteY630" fmla="*/ 1086174 h 4008043"/>
              <a:gd name="connsiteX631" fmla="*/ 69528 w 1181239"/>
              <a:gd name="connsiteY631" fmla="*/ 1086174 h 4008043"/>
              <a:gd name="connsiteX632" fmla="*/ 69527 w 1181239"/>
              <a:gd name="connsiteY632" fmla="*/ 1086175 h 4008043"/>
              <a:gd name="connsiteX633" fmla="*/ 78513 w 1181239"/>
              <a:gd name="connsiteY633" fmla="*/ 1067409 h 4008043"/>
              <a:gd name="connsiteX634" fmla="*/ 81114 w 1181239"/>
              <a:gd name="connsiteY634" fmla="*/ 1069450 h 4008043"/>
              <a:gd name="connsiteX635" fmla="*/ 75319 w 1181239"/>
              <a:gd name="connsiteY635" fmla="*/ 1079612 h 4008043"/>
              <a:gd name="connsiteX636" fmla="*/ 69528 w 1181239"/>
              <a:gd name="connsiteY636" fmla="*/ 1086174 h 4008043"/>
              <a:gd name="connsiteX637" fmla="*/ 73155 w 1181239"/>
              <a:gd name="connsiteY637" fmla="*/ 1075056 h 4008043"/>
              <a:gd name="connsiteX638" fmla="*/ 78513 w 1181239"/>
              <a:gd name="connsiteY638" fmla="*/ 1067409 h 4008043"/>
              <a:gd name="connsiteX639" fmla="*/ 1008308 w 1181239"/>
              <a:gd name="connsiteY639" fmla="*/ 857982 h 4008043"/>
              <a:gd name="connsiteX640" fmla="*/ 1011125 w 1181239"/>
              <a:gd name="connsiteY640" fmla="*/ 871582 h 4008043"/>
              <a:gd name="connsiteX641" fmla="*/ 1008308 w 1181239"/>
              <a:gd name="connsiteY641" fmla="*/ 885180 h 4008043"/>
              <a:gd name="connsiteX642" fmla="*/ 1005491 w 1181239"/>
              <a:gd name="connsiteY642" fmla="*/ 871582 h 4008043"/>
              <a:gd name="connsiteX643" fmla="*/ 1008308 w 1181239"/>
              <a:gd name="connsiteY643" fmla="*/ 857982 h 4008043"/>
              <a:gd name="connsiteX644" fmla="*/ 40946 w 1181239"/>
              <a:gd name="connsiteY644" fmla="*/ 780467 h 4008043"/>
              <a:gd name="connsiteX645" fmla="*/ 43701 w 1181239"/>
              <a:gd name="connsiteY645" fmla="*/ 788627 h 4008043"/>
              <a:gd name="connsiteX646" fmla="*/ 40179 w 1181239"/>
              <a:gd name="connsiteY646" fmla="*/ 828088 h 4008043"/>
              <a:gd name="connsiteX647" fmla="*/ 38694 w 1181239"/>
              <a:gd name="connsiteY647" fmla="*/ 815825 h 4008043"/>
              <a:gd name="connsiteX648" fmla="*/ 38690 w 1181239"/>
              <a:gd name="connsiteY648" fmla="*/ 815825 h 4008043"/>
              <a:gd name="connsiteX649" fmla="*/ 40540 w 1181239"/>
              <a:gd name="connsiteY649" fmla="*/ 789987 h 4008043"/>
              <a:gd name="connsiteX650" fmla="*/ 44700 w 1181239"/>
              <a:gd name="connsiteY650" fmla="*/ 746469 h 4008043"/>
              <a:gd name="connsiteX651" fmla="*/ 50581 w 1181239"/>
              <a:gd name="connsiteY651" fmla="*/ 762891 h 4008043"/>
              <a:gd name="connsiteX652" fmla="*/ 43349 w 1181239"/>
              <a:gd name="connsiteY652" fmla="*/ 757349 h 4008043"/>
              <a:gd name="connsiteX653" fmla="*/ 43350 w 1181239"/>
              <a:gd name="connsiteY653" fmla="*/ 757349 h 4008043"/>
              <a:gd name="connsiteX654" fmla="*/ 44700 w 1181239"/>
              <a:gd name="connsiteY654" fmla="*/ 746469 h 4008043"/>
              <a:gd name="connsiteX655" fmla="*/ 52068 w 1181239"/>
              <a:gd name="connsiteY655" fmla="*/ 720631 h 4008043"/>
              <a:gd name="connsiteX656" fmla="*/ 54976 w 1181239"/>
              <a:gd name="connsiteY656" fmla="*/ 730311 h 4008043"/>
              <a:gd name="connsiteX657" fmla="*/ 52068 w 1181239"/>
              <a:gd name="connsiteY657" fmla="*/ 738310 h 4008043"/>
              <a:gd name="connsiteX658" fmla="*/ 49163 w 1181239"/>
              <a:gd name="connsiteY658" fmla="*/ 728630 h 4008043"/>
              <a:gd name="connsiteX659" fmla="*/ 52068 w 1181239"/>
              <a:gd name="connsiteY659" fmla="*/ 720631 h 4008043"/>
              <a:gd name="connsiteX660" fmla="*/ 54632 w 1181239"/>
              <a:gd name="connsiteY660" fmla="*/ 693931 h 4008043"/>
              <a:gd name="connsiteX661" fmla="*/ 59194 w 1181239"/>
              <a:gd name="connsiteY661" fmla="*/ 699316 h 4008043"/>
              <a:gd name="connsiteX662" fmla="*/ 56595 w 1181239"/>
              <a:gd name="connsiteY662" fmla="*/ 710759 h 4008043"/>
              <a:gd name="connsiteX663" fmla="*/ 52066 w 1181239"/>
              <a:gd name="connsiteY663" fmla="*/ 705055 h 4008043"/>
              <a:gd name="connsiteX664" fmla="*/ 52068 w 1181239"/>
              <a:gd name="connsiteY664" fmla="*/ 705055 h 4008043"/>
              <a:gd name="connsiteX665" fmla="*/ 54632 w 1181239"/>
              <a:gd name="connsiteY665" fmla="*/ 693931 h 4008043"/>
              <a:gd name="connsiteX666" fmla="*/ 17521 w 1181239"/>
              <a:gd name="connsiteY666" fmla="*/ 689349 h 4008043"/>
              <a:gd name="connsiteX667" fmla="*/ 21822 w 1181239"/>
              <a:gd name="connsiteY667" fmla="*/ 797428 h 4008043"/>
              <a:gd name="connsiteX668" fmla="*/ 19797 w 1181239"/>
              <a:gd name="connsiteY668" fmla="*/ 787040 h 4008043"/>
              <a:gd name="connsiteX669" fmla="*/ 19809 w 1181239"/>
              <a:gd name="connsiteY669" fmla="*/ 787040 h 4008043"/>
              <a:gd name="connsiteX670" fmla="*/ 17630 w 1181239"/>
              <a:gd name="connsiteY670" fmla="*/ 732186 h 4008043"/>
              <a:gd name="connsiteX671" fmla="*/ 17521 w 1181239"/>
              <a:gd name="connsiteY671" fmla="*/ 689349 h 4008043"/>
              <a:gd name="connsiteX672" fmla="*/ 16110 w 1181239"/>
              <a:gd name="connsiteY672" fmla="*/ 627523 h 4008043"/>
              <a:gd name="connsiteX673" fmla="*/ 16826 w 1181239"/>
              <a:gd name="connsiteY673" fmla="*/ 646515 h 4008043"/>
              <a:gd name="connsiteX674" fmla="*/ 16144 w 1181239"/>
              <a:gd name="connsiteY674" fmla="*/ 673034 h 4008043"/>
              <a:gd name="connsiteX675" fmla="*/ 13597 w 1181239"/>
              <a:gd name="connsiteY675" fmla="*/ 658754 h 4008043"/>
              <a:gd name="connsiteX676" fmla="*/ 14279 w 1181239"/>
              <a:gd name="connsiteY676" fmla="*/ 632236 h 4008043"/>
              <a:gd name="connsiteX677" fmla="*/ 16110 w 1181239"/>
              <a:gd name="connsiteY677" fmla="*/ 627523 h 4008043"/>
              <a:gd name="connsiteX678" fmla="*/ 1020514 w 1181239"/>
              <a:gd name="connsiteY678" fmla="*/ 444568 h 4008043"/>
              <a:gd name="connsiteX679" fmla="*/ 1017280 w 1181239"/>
              <a:gd name="connsiteY679" fmla="*/ 473823 h 4008043"/>
              <a:gd name="connsiteX680" fmla="*/ 1016084 w 1181239"/>
              <a:gd name="connsiteY680" fmla="*/ 463607 h 4008043"/>
              <a:gd name="connsiteX681" fmla="*/ 1020514 w 1181239"/>
              <a:gd name="connsiteY681" fmla="*/ 444568 h 4008043"/>
              <a:gd name="connsiteX682" fmla="*/ 109423 w 1181239"/>
              <a:gd name="connsiteY682" fmla="*/ 416964 h 4008043"/>
              <a:gd name="connsiteX683" fmla="*/ 108453 w 1181239"/>
              <a:gd name="connsiteY683" fmla="*/ 428251 h 4008043"/>
              <a:gd name="connsiteX684" fmla="*/ 102725 w 1181239"/>
              <a:gd name="connsiteY684" fmla="*/ 477208 h 4008043"/>
              <a:gd name="connsiteX685" fmla="*/ 98887 w 1181239"/>
              <a:gd name="connsiteY685" fmla="*/ 523445 h 4008043"/>
              <a:gd name="connsiteX686" fmla="*/ 99142 w 1181239"/>
              <a:gd name="connsiteY686" fmla="*/ 535684 h 4008043"/>
              <a:gd name="connsiteX687" fmla="*/ 104632 w 1181239"/>
              <a:gd name="connsiteY687" fmla="*/ 520725 h 4008043"/>
              <a:gd name="connsiteX688" fmla="*/ 105591 w 1181239"/>
              <a:gd name="connsiteY688" fmla="*/ 544754 h 4008043"/>
              <a:gd name="connsiteX689" fmla="*/ 99681 w 1181239"/>
              <a:gd name="connsiteY689" fmla="*/ 563383 h 4008043"/>
              <a:gd name="connsiteX690" fmla="*/ 89871 w 1181239"/>
              <a:gd name="connsiteY690" fmla="*/ 609799 h 4008043"/>
              <a:gd name="connsiteX691" fmla="*/ 86947 w 1181239"/>
              <a:gd name="connsiteY691" fmla="*/ 634958 h 4008043"/>
              <a:gd name="connsiteX692" fmla="*/ 83948 w 1181239"/>
              <a:gd name="connsiteY692" fmla="*/ 613879 h 4008043"/>
              <a:gd name="connsiteX693" fmla="*/ 83947 w 1181239"/>
              <a:gd name="connsiteY693" fmla="*/ 613879 h 4008043"/>
              <a:gd name="connsiteX694" fmla="*/ 79617 w 1181239"/>
              <a:gd name="connsiteY694" fmla="*/ 598042 h 4008043"/>
              <a:gd name="connsiteX695" fmla="*/ 73779 w 1181239"/>
              <a:gd name="connsiteY695" fmla="*/ 601784 h 4008043"/>
              <a:gd name="connsiteX696" fmla="*/ 86914 w 1181239"/>
              <a:gd name="connsiteY696" fmla="*/ 497606 h 4008043"/>
              <a:gd name="connsiteX697" fmla="*/ 89947 w 1181239"/>
              <a:gd name="connsiteY697" fmla="*/ 504406 h 4008043"/>
              <a:gd name="connsiteX698" fmla="*/ 97232 w 1181239"/>
              <a:gd name="connsiteY698" fmla="*/ 475848 h 4008043"/>
              <a:gd name="connsiteX699" fmla="*/ 107056 w 1181239"/>
              <a:gd name="connsiteY699" fmla="*/ 424171 h 4008043"/>
              <a:gd name="connsiteX700" fmla="*/ 109423 w 1181239"/>
              <a:gd name="connsiteY700" fmla="*/ 416964 h 4008043"/>
              <a:gd name="connsiteX701" fmla="*/ 112126 w 1181239"/>
              <a:gd name="connsiteY701" fmla="*/ 403090 h 4008043"/>
              <a:gd name="connsiteX702" fmla="*/ 112126 w 1181239"/>
              <a:gd name="connsiteY702" fmla="*/ 409890 h 4008043"/>
              <a:gd name="connsiteX703" fmla="*/ 110659 w 1181239"/>
              <a:gd name="connsiteY703" fmla="*/ 406490 h 4008043"/>
              <a:gd name="connsiteX704" fmla="*/ 112126 w 1181239"/>
              <a:gd name="connsiteY704" fmla="*/ 403090 h 4008043"/>
              <a:gd name="connsiteX705" fmla="*/ 960210 w 1181239"/>
              <a:gd name="connsiteY705" fmla="*/ 305326 h 4008043"/>
              <a:gd name="connsiteX706" fmla="*/ 961013 w 1181239"/>
              <a:gd name="connsiteY706" fmla="*/ 306537 h 4008043"/>
              <a:gd name="connsiteX707" fmla="*/ 961013 w 1181239"/>
              <a:gd name="connsiteY707" fmla="*/ 326936 h 4008043"/>
              <a:gd name="connsiteX708" fmla="*/ 959875 w 1181239"/>
              <a:gd name="connsiteY708" fmla="*/ 316736 h 4008043"/>
              <a:gd name="connsiteX709" fmla="*/ 960210 w 1181239"/>
              <a:gd name="connsiteY709" fmla="*/ 305326 h 4008043"/>
              <a:gd name="connsiteX710" fmla="*/ 131243 w 1181239"/>
              <a:gd name="connsiteY710" fmla="*/ 240583 h 4008043"/>
              <a:gd name="connsiteX711" fmla="*/ 134221 w 1181239"/>
              <a:gd name="connsiteY711" fmla="*/ 241967 h 4008043"/>
              <a:gd name="connsiteX712" fmla="*/ 144610 w 1181239"/>
              <a:gd name="connsiteY712" fmla="*/ 277206 h 4008043"/>
              <a:gd name="connsiteX713" fmla="*/ 138140 w 1181239"/>
              <a:gd name="connsiteY713" fmla="*/ 264918 h 4008043"/>
              <a:gd name="connsiteX714" fmla="*/ 138140 w 1181239"/>
              <a:gd name="connsiteY714" fmla="*/ 264917 h 4008043"/>
              <a:gd name="connsiteX715" fmla="*/ 131243 w 1181239"/>
              <a:gd name="connsiteY715" fmla="*/ 240583 h 4008043"/>
              <a:gd name="connsiteX716" fmla="*/ 877049 w 1181239"/>
              <a:gd name="connsiteY716" fmla="*/ 194344 h 4008043"/>
              <a:gd name="connsiteX717" fmla="*/ 883829 w 1181239"/>
              <a:gd name="connsiteY717" fmla="*/ 211283 h 4008043"/>
              <a:gd name="connsiteX718" fmla="*/ 877876 w 1181239"/>
              <a:gd name="connsiteY718" fmla="*/ 205024 h 4008043"/>
              <a:gd name="connsiteX719" fmla="*/ 877877 w 1181239"/>
              <a:gd name="connsiteY719" fmla="*/ 205024 h 4008043"/>
              <a:gd name="connsiteX720" fmla="*/ 877049 w 1181239"/>
              <a:gd name="connsiteY720" fmla="*/ 194344 h 4008043"/>
              <a:gd name="connsiteX721" fmla="*/ 1009149 w 1181239"/>
              <a:gd name="connsiteY721" fmla="*/ 184200 h 4008043"/>
              <a:gd name="connsiteX722" fmla="*/ 1010905 w 1181239"/>
              <a:gd name="connsiteY722" fmla="*/ 185145 h 4008043"/>
              <a:gd name="connsiteX723" fmla="*/ 1013222 w 1181239"/>
              <a:gd name="connsiteY723" fmla="*/ 220572 h 4008043"/>
              <a:gd name="connsiteX724" fmla="*/ 1011193 w 1181239"/>
              <a:gd name="connsiteY724" fmla="*/ 215876 h 4008043"/>
              <a:gd name="connsiteX725" fmla="*/ 1011190 w 1181239"/>
              <a:gd name="connsiteY725" fmla="*/ 215876 h 4008043"/>
              <a:gd name="connsiteX726" fmla="*/ 1009664 w 1181239"/>
              <a:gd name="connsiteY726" fmla="*/ 194344 h 4008043"/>
              <a:gd name="connsiteX727" fmla="*/ 1009149 w 1181239"/>
              <a:gd name="connsiteY727" fmla="*/ 184200 h 4008043"/>
              <a:gd name="connsiteX728" fmla="*/ 748726 w 1181239"/>
              <a:gd name="connsiteY728" fmla="*/ 154227 h 4008043"/>
              <a:gd name="connsiteX729" fmla="*/ 748726 w 1181239"/>
              <a:gd name="connsiteY729" fmla="*/ 163746 h 4008043"/>
              <a:gd name="connsiteX730" fmla="*/ 747398 w 1181239"/>
              <a:gd name="connsiteY730" fmla="*/ 158987 h 4008043"/>
              <a:gd name="connsiteX731" fmla="*/ 748726 w 1181239"/>
              <a:gd name="connsiteY731" fmla="*/ 154227 h 4008043"/>
              <a:gd name="connsiteX732" fmla="*/ 944467 w 1181239"/>
              <a:gd name="connsiteY732" fmla="*/ 138588 h 4008043"/>
              <a:gd name="connsiteX733" fmla="*/ 949089 w 1181239"/>
              <a:gd name="connsiteY733" fmla="*/ 154227 h 4008043"/>
              <a:gd name="connsiteX734" fmla="*/ 957630 w 1181239"/>
              <a:gd name="connsiteY734" fmla="*/ 155635 h 4008043"/>
              <a:gd name="connsiteX735" fmla="*/ 963237 w 1181239"/>
              <a:gd name="connsiteY735" fmla="*/ 158076 h 4008043"/>
              <a:gd name="connsiteX736" fmla="*/ 967358 w 1181239"/>
              <a:gd name="connsiteY736" fmla="*/ 166466 h 4008043"/>
              <a:gd name="connsiteX737" fmla="*/ 970329 w 1181239"/>
              <a:gd name="connsiteY737" fmla="*/ 161706 h 4008043"/>
              <a:gd name="connsiteX738" fmla="*/ 977889 w 1181239"/>
              <a:gd name="connsiteY738" fmla="*/ 183464 h 4008043"/>
              <a:gd name="connsiteX739" fmla="*/ 985235 w 1181239"/>
              <a:gd name="connsiteY739" fmla="*/ 207943 h 4008043"/>
              <a:gd name="connsiteX740" fmla="*/ 994634 w 1181239"/>
              <a:gd name="connsiteY740" fmla="*/ 305802 h 4008043"/>
              <a:gd name="connsiteX741" fmla="*/ 986510 w 1181239"/>
              <a:gd name="connsiteY741" fmla="*/ 308577 h 4008043"/>
              <a:gd name="connsiteX742" fmla="*/ 978341 w 1181239"/>
              <a:gd name="connsiteY742" fmla="*/ 310615 h 4008043"/>
              <a:gd name="connsiteX743" fmla="*/ 976670 w 1181239"/>
              <a:gd name="connsiteY743" fmla="*/ 314015 h 4008043"/>
              <a:gd name="connsiteX744" fmla="*/ 976670 w 1181239"/>
              <a:gd name="connsiteY744" fmla="*/ 314017 h 4008043"/>
              <a:gd name="connsiteX745" fmla="*/ 972155 w 1181239"/>
              <a:gd name="connsiteY745" fmla="*/ 290898 h 4008043"/>
              <a:gd name="connsiteX746" fmla="*/ 962044 w 1181239"/>
              <a:gd name="connsiteY746" fmla="*/ 253231 h 4008043"/>
              <a:gd name="connsiteX747" fmla="*/ 946043 w 1181239"/>
              <a:gd name="connsiteY747" fmla="*/ 167025 h 4008043"/>
              <a:gd name="connsiteX748" fmla="*/ 665910 w 1181239"/>
              <a:gd name="connsiteY748" fmla="*/ 130704 h 4008043"/>
              <a:gd name="connsiteX749" fmla="*/ 666800 w 1181239"/>
              <a:gd name="connsiteY749" fmla="*/ 149466 h 4008043"/>
              <a:gd name="connsiteX750" fmla="*/ 662762 w 1181239"/>
              <a:gd name="connsiteY750" fmla="*/ 158391 h 4008043"/>
              <a:gd name="connsiteX751" fmla="*/ 662761 w 1181239"/>
              <a:gd name="connsiteY751" fmla="*/ 158391 h 4008043"/>
              <a:gd name="connsiteX752" fmla="*/ 658075 w 1181239"/>
              <a:gd name="connsiteY752" fmla="*/ 149842 h 4008043"/>
              <a:gd name="connsiteX753" fmla="*/ 653716 w 1181239"/>
              <a:gd name="connsiteY753" fmla="*/ 144232 h 4008043"/>
              <a:gd name="connsiteX754" fmla="*/ 658802 w 1181239"/>
              <a:gd name="connsiteY754" fmla="*/ 135300 h 4008043"/>
              <a:gd name="connsiteX755" fmla="*/ 665910 w 1181239"/>
              <a:gd name="connsiteY755" fmla="*/ 130704 h 4008043"/>
              <a:gd name="connsiteX756" fmla="*/ 878817 w 1181239"/>
              <a:gd name="connsiteY756" fmla="*/ 98237 h 4008043"/>
              <a:gd name="connsiteX757" fmla="*/ 879637 w 1181239"/>
              <a:gd name="connsiteY757" fmla="*/ 99891 h 4008043"/>
              <a:gd name="connsiteX758" fmla="*/ 879605 w 1181239"/>
              <a:gd name="connsiteY758" fmla="*/ 118930 h 4008043"/>
              <a:gd name="connsiteX759" fmla="*/ 878459 w 1181239"/>
              <a:gd name="connsiteY759" fmla="*/ 108669 h 4008043"/>
              <a:gd name="connsiteX760" fmla="*/ 878470 w 1181239"/>
              <a:gd name="connsiteY760" fmla="*/ 108669 h 4008043"/>
              <a:gd name="connsiteX761" fmla="*/ 878817 w 1181239"/>
              <a:gd name="connsiteY761" fmla="*/ 98237 h 4008043"/>
              <a:gd name="connsiteX762" fmla="*/ 287277 w 1181239"/>
              <a:gd name="connsiteY762" fmla="*/ 93938 h 4008043"/>
              <a:gd name="connsiteX763" fmla="*/ 290353 w 1181239"/>
              <a:gd name="connsiteY763" fmla="*/ 98471 h 4008043"/>
              <a:gd name="connsiteX764" fmla="*/ 274819 w 1181239"/>
              <a:gd name="connsiteY764" fmla="*/ 113580 h 4008043"/>
              <a:gd name="connsiteX765" fmla="*/ 274819 w 1181239"/>
              <a:gd name="connsiteY765" fmla="*/ 113579 h 4008043"/>
              <a:gd name="connsiteX766" fmla="*/ 278777 w 1181239"/>
              <a:gd name="connsiteY766" fmla="*/ 99150 h 4008043"/>
              <a:gd name="connsiteX767" fmla="*/ 287277 w 1181239"/>
              <a:gd name="connsiteY767" fmla="*/ 93938 h 4008043"/>
              <a:gd name="connsiteX768" fmla="*/ 322381 w 1181239"/>
              <a:gd name="connsiteY768" fmla="*/ 84191 h 4008043"/>
              <a:gd name="connsiteX769" fmla="*/ 320699 w 1181239"/>
              <a:gd name="connsiteY769" fmla="*/ 95071 h 4008043"/>
              <a:gd name="connsiteX770" fmla="*/ 313786 w 1181239"/>
              <a:gd name="connsiteY770" fmla="*/ 105814 h 4008043"/>
              <a:gd name="connsiteX771" fmla="*/ 318149 w 1181239"/>
              <a:gd name="connsiteY771" fmla="*/ 92351 h 4008043"/>
              <a:gd name="connsiteX772" fmla="*/ 511326 w 1181239"/>
              <a:gd name="connsiteY772" fmla="*/ 77392 h 4008043"/>
              <a:gd name="connsiteX773" fmla="*/ 508107 w 1181239"/>
              <a:gd name="connsiteY773" fmla="*/ 118189 h 4008043"/>
              <a:gd name="connsiteX774" fmla="*/ 505574 w 1181239"/>
              <a:gd name="connsiteY774" fmla="*/ 108330 h 4008043"/>
              <a:gd name="connsiteX775" fmla="*/ 505572 w 1181239"/>
              <a:gd name="connsiteY775" fmla="*/ 108330 h 4008043"/>
              <a:gd name="connsiteX776" fmla="*/ 511326 w 1181239"/>
              <a:gd name="connsiteY776" fmla="*/ 77392 h 4008043"/>
              <a:gd name="connsiteX777" fmla="*/ 356452 w 1181239"/>
              <a:gd name="connsiteY777" fmla="*/ 75734 h 4008043"/>
              <a:gd name="connsiteX778" fmla="*/ 351603 w 1181239"/>
              <a:gd name="connsiteY778" fmla="*/ 107309 h 4008043"/>
              <a:gd name="connsiteX779" fmla="*/ 352352 w 1181239"/>
              <a:gd name="connsiteY779" fmla="*/ 90922 h 4008043"/>
              <a:gd name="connsiteX780" fmla="*/ 352351 w 1181239"/>
              <a:gd name="connsiteY780" fmla="*/ 90922 h 4008043"/>
              <a:gd name="connsiteX781" fmla="*/ 356452 w 1181239"/>
              <a:gd name="connsiteY781" fmla="*/ 75734 h 4008043"/>
              <a:gd name="connsiteX782" fmla="*/ 667523 w 1181239"/>
              <a:gd name="connsiteY782" fmla="*/ 59712 h 4008043"/>
              <a:gd name="connsiteX783" fmla="*/ 667556 w 1181239"/>
              <a:gd name="connsiteY783" fmla="*/ 71951 h 4008043"/>
              <a:gd name="connsiteX784" fmla="*/ 665355 w 1181239"/>
              <a:gd name="connsiteY784" fmla="*/ 92349 h 4008043"/>
              <a:gd name="connsiteX785" fmla="*/ 663137 w 1181239"/>
              <a:gd name="connsiteY785" fmla="*/ 100509 h 4008043"/>
              <a:gd name="connsiteX786" fmla="*/ 662990 w 1181239"/>
              <a:gd name="connsiteY786" fmla="*/ 92349 h 4008043"/>
              <a:gd name="connsiteX787" fmla="*/ 662994 w 1181239"/>
              <a:gd name="connsiteY787" fmla="*/ 92349 h 4008043"/>
              <a:gd name="connsiteX788" fmla="*/ 665195 w 1181239"/>
              <a:gd name="connsiteY788" fmla="*/ 71951 h 4008043"/>
              <a:gd name="connsiteX789" fmla="*/ 745090 w 1181239"/>
              <a:gd name="connsiteY789" fmla="*/ 48079 h 4008043"/>
              <a:gd name="connsiteX790" fmla="*/ 745922 w 1181239"/>
              <a:gd name="connsiteY790" fmla="*/ 49562 h 4008043"/>
              <a:gd name="connsiteX791" fmla="*/ 745889 w 1181239"/>
              <a:gd name="connsiteY791" fmla="*/ 65881 h 4008043"/>
              <a:gd name="connsiteX792" fmla="*/ 744714 w 1181239"/>
              <a:gd name="connsiteY792" fmla="*/ 56993 h 4008043"/>
              <a:gd name="connsiteX793" fmla="*/ 744718 w 1181239"/>
              <a:gd name="connsiteY793" fmla="*/ 56993 h 4008043"/>
              <a:gd name="connsiteX794" fmla="*/ 745090 w 1181239"/>
              <a:gd name="connsiteY794" fmla="*/ 48079 h 4008043"/>
              <a:gd name="connsiteX795" fmla="*/ 649749 w 1181239"/>
              <a:gd name="connsiteY795" fmla="*/ 36821 h 4008043"/>
              <a:gd name="connsiteX796" fmla="*/ 647789 w 1181239"/>
              <a:gd name="connsiteY796" fmla="*/ 63792 h 4008043"/>
              <a:gd name="connsiteX797" fmla="*/ 646775 w 1181239"/>
              <a:gd name="connsiteY797" fmla="*/ 52913 h 4008043"/>
              <a:gd name="connsiteX798" fmla="*/ 649749 w 1181239"/>
              <a:gd name="connsiteY798" fmla="*/ 36821 h 4008043"/>
              <a:gd name="connsiteX799" fmla="*/ 559982 w 1181239"/>
              <a:gd name="connsiteY799" fmla="*/ 32409 h 4008043"/>
              <a:gd name="connsiteX800" fmla="*/ 560456 w 1181239"/>
              <a:gd name="connsiteY800" fmla="*/ 37954 h 4008043"/>
              <a:gd name="connsiteX801" fmla="*/ 557800 w 1181239"/>
              <a:gd name="connsiteY801" fmla="*/ 51553 h 4008043"/>
              <a:gd name="connsiteX802" fmla="*/ 555143 w 1181239"/>
              <a:gd name="connsiteY802" fmla="*/ 47473 h 4008043"/>
              <a:gd name="connsiteX803" fmla="*/ 557800 w 1181239"/>
              <a:gd name="connsiteY803" fmla="*/ 33874 h 4008043"/>
              <a:gd name="connsiteX804" fmla="*/ 559982 w 1181239"/>
              <a:gd name="connsiteY804" fmla="*/ 32409 h 4008043"/>
              <a:gd name="connsiteX805" fmla="*/ 586690 w 1181239"/>
              <a:gd name="connsiteY805" fmla="*/ 27075 h 4008043"/>
              <a:gd name="connsiteX806" fmla="*/ 585194 w 1181239"/>
              <a:gd name="connsiteY806" fmla="*/ 45895 h 4008043"/>
              <a:gd name="connsiteX807" fmla="*/ 581010 w 1181239"/>
              <a:gd name="connsiteY807" fmla="*/ 69014 h 4008043"/>
              <a:gd name="connsiteX808" fmla="*/ 578416 w 1181239"/>
              <a:gd name="connsiteY808" fmla="*/ 69233 h 4008043"/>
              <a:gd name="connsiteX809" fmla="*/ 578413 w 1181239"/>
              <a:gd name="connsiteY809" fmla="*/ 69232 h 4008043"/>
              <a:gd name="connsiteX810" fmla="*/ 582597 w 1181239"/>
              <a:gd name="connsiteY810" fmla="*/ 46114 h 4008043"/>
              <a:gd name="connsiteX811" fmla="*/ 353765 w 1181239"/>
              <a:gd name="connsiteY811" fmla="*/ 22995 h 4008043"/>
              <a:gd name="connsiteX812" fmla="*/ 350663 w 1181239"/>
              <a:gd name="connsiteY812" fmla="*/ 43844 h 4008043"/>
              <a:gd name="connsiteX813" fmla="*/ 349492 w 1181239"/>
              <a:gd name="connsiteY813" fmla="*/ 39059 h 4008043"/>
              <a:gd name="connsiteX814" fmla="*/ 349489 w 1181239"/>
              <a:gd name="connsiteY814" fmla="*/ 39059 h 4008043"/>
              <a:gd name="connsiteX815" fmla="*/ 351401 w 1181239"/>
              <a:gd name="connsiteY815" fmla="*/ 27755 h 4008043"/>
              <a:gd name="connsiteX816" fmla="*/ 353765 w 1181239"/>
              <a:gd name="connsiteY816" fmla="*/ 22995 h 4008043"/>
              <a:gd name="connsiteX817" fmla="*/ 449634 w 1181239"/>
              <a:gd name="connsiteY817" fmla="*/ 18915 h 4008043"/>
              <a:gd name="connsiteX818" fmla="*/ 448105 w 1181239"/>
              <a:gd name="connsiteY818" fmla="*/ 37954 h 4008043"/>
              <a:gd name="connsiteX819" fmla="*/ 440198 w 1181239"/>
              <a:gd name="connsiteY819" fmla="*/ 58314 h 4008043"/>
              <a:gd name="connsiteX820" fmla="*/ 440197 w 1181239"/>
              <a:gd name="connsiteY820" fmla="*/ 58314 h 4008043"/>
              <a:gd name="connsiteX821" fmla="*/ 444016 w 1181239"/>
              <a:gd name="connsiteY821" fmla="*/ 35234 h 4008043"/>
              <a:gd name="connsiteX822" fmla="*/ 631225 w 1181239"/>
              <a:gd name="connsiteY822" fmla="*/ 17565 h 4008043"/>
              <a:gd name="connsiteX823" fmla="*/ 626543 w 1181239"/>
              <a:gd name="connsiteY823" fmla="*/ 62442 h 4008043"/>
              <a:gd name="connsiteX824" fmla="*/ 618850 w 1181239"/>
              <a:gd name="connsiteY824" fmla="*/ 100520 h 4008043"/>
              <a:gd name="connsiteX825" fmla="*/ 612954 w 1181239"/>
              <a:gd name="connsiteY825" fmla="*/ 139804 h 4008043"/>
              <a:gd name="connsiteX826" fmla="*/ 611538 w 1181239"/>
              <a:gd name="connsiteY826" fmla="*/ 150381 h 4008043"/>
              <a:gd name="connsiteX827" fmla="*/ 618806 w 1181239"/>
              <a:gd name="connsiteY827" fmla="*/ 133203 h 4008043"/>
              <a:gd name="connsiteX828" fmla="*/ 624280 w 1181239"/>
              <a:gd name="connsiteY828" fmla="*/ 120918 h 4008043"/>
              <a:gd name="connsiteX829" fmla="*/ 625455 w 1181239"/>
              <a:gd name="connsiteY829" fmla="*/ 132478 h 4008043"/>
              <a:gd name="connsiteX830" fmla="*/ 624686 w 1181239"/>
              <a:gd name="connsiteY830" fmla="*/ 144037 h 4008043"/>
              <a:gd name="connsiteX831" fmla="*/ 629318 w 1181239"/>
              <a:gd name="connsiteY831" fmla="*/ 132297 h 4008043"/>
              <a:gd name="connsiteX832" fmla="*/ 637973 w 1181239"/>
              <a:gd name="connsiteY832" fmla="*/ 122001 h 4008043"/>
              <a:gd name="connsiteX833" fmla="*/ 644346 w 1181239"/>
              <a:gd name="connsiteY833" fmla="*/ 94954 h 4008043"/>
              <a:gd name="connsiteX834" fmla="*/ 645396 w 1181239"/>
              <a:gd name="connsiteY834" fmla="*/ 80121 h 4008043"/>
              <a:gd name="connsiteX835" fmla="*/ 648370 w 1181239"/>
              <a:gd name="connsiteY835" fmla="*/ 123764 h 4008043"/>
              <a:gd name="connsiteX836" fmla="*/ 647495 w 1181239"/>
              <a:gd name="connsiteY836" fmla="*/ 176892 h 4008043"/>
              <a:gd name="connsiteX837" fmla="*/ 652335 w 1181239"/>
              <a:gd name="connsiteY837" fmla="*/ 166532 h 4008043"/>
              <a:gd name="connsiteX838" fmla="*/ 654644 w 1181239"/>
              <a:gd name="connsiteY838" fmla="*/ 157636 h 4008043"/>
              <a:gd name="connsiteX839" fmla="*/ 655852 w 1181239"/>
              <a:gd name="connsiteY839" fmla="*/ 165530 h 4008043"/>
              <a:gd name="connsiteX840" fmla="*/ 661121 w 1181239"/>
              <a:gd name="connsiteY840" fmla="*/ 177224 h 4008043"/>
              <a:gd name="connsiteX841" fmla="*/ 668099 w 1181239"/>
              <a:gd name="connsiteY841" fmla="*/ 185649 h 4008043"/>
              <a:gd name="connsiteX842" fmla="*/ 673931 w 1181239"/>
              <a:gd name="connsiteY842" fmla="*/ 186194 h 4008043"/>
              <a:gd name="connsiteX843" fmla="*/ 677095 w 1181239"/>
              <a:gd name="connsiteY843" fmla="*/ 173954 h 4008043"/>
              <a:gd name="connsiteX844" fmla="*/ 680087 w 1181239"/>
              <a:gd name="connsiteY844" fmla="*/ 160355 h 4008043"/>
              <a:gd name="connsiteX845" fmla="*/ 681412 w 1181239"/>
              <a:gd name="connsiteY845" fmla="*/ 168515 h 4008043"/>
              <a:gd name="connsiteX846" fmla="*/ 678449 w 1181239"/>
              <a:gd name="connsiteY846" fmla="*/ 201153 h 4008043"/>
              <a:gd name="connsiteX847" fmla="*/ 681168 w 1181239"/>
              <a:gd name="connsiteY847" fmla="*/ 211626 h 4008043"/>
              <a:gd name="connsiteX848" fmla="*/ 687387 w 1181239"/>
              <a:gd name="connsiteY848" fmla="*/ 184427 h 4008043"/>
              <a:gd name="connsiteX849" fmla="*/ 697156 w 1181239"/>
              <a:gd name="connsiteY849" fmla="*/ 158995 h 4008043"/>
              <a:gd name="connsiteX850" fmla="*/ 697995 w 1181239"/>
              <a:gd name="connsiteY850" fmla="*/ 180074 h 4008043"/>
              <a:gd name="connsiteX851" fmla="*/ 699560 w 1181239"/>
              <a:gd name="connsiteY851" fmla="*/ 207952 h 4008043"/>
              <a:gd name="connsiteX852" fmla="*/ 707424 w 1181239"/>
              <a:gd name="connsiteY852" fmla="*/ 203872 h 4008043"/>
              <a:gd name="connsiteX853" fmla="*/ 713958 w 1181239"/>
              <a:gd name="connsiteY853" fmla="*/ 180238 h 4008043"/>
              <a:gd name="connsiteX854" fmla="*/ 719432 w 1181239"/>
              <a:gd name="connsiteY854" fmla="*/ 166044 h 4008043"/>
              <a:gd name="connsiteX855" fmla="*/ 723439 w 1181239"/>
              <a:gd name="connsiteY855" fmla="*/ 206678 h 4008043"/>
              <a:gd name="connsiteX856" fmla="*/ 729942 w 1181239"/>
              <a:gd name="connsiteY856" fmla="*/ 229516 h 4008043"/>
              <a:gd name="connsiteX857" fmla="*/ 734692 w 1181239"/>
              <a:gd name="connsiteY857" fmla="*/ 207214 h 4008043"/>
              <a:gd name="connsiteX858" fmla="*/ 737973 w 1181239"/>
              <a:gd name="connsiteY858" fmla="*/ 207329 h 4008043"/>
              <a:gd name="connsiteX859" fmla="*/ 742078 w 1181239"/>
              <a:gd name="connsiteY859" fmla="*/ 209033 h 4008043"/>
              <a:gd name="connsiteX860" fmla="*/ 748234 w 1181239"/>
              <a:gd name="connsiteY860" fmla="*/ 225475 h 4008043"/>
              <a:gd name="connsiteX861" fmla="*/ 752603 w 1181239"/>
              <a:gd name="connsiteY861" fmla="*/ 244733 h 4008043"/>
              <a:gd name="connsiteX862" fmla="*/ 762826 w 1181239"/>
              <a:gd name="connsiteY862" fmla="*/ 194980 h 4008043"/>
              <a:gd name="connsiteX863" fmla="*/ 767417 w 1181239"/>
              <a:gd name="connsiteY863" fmla="*/ 168301 h 4008043"/>
              <a:gd name="connsiteX864" fmla="*/ 770023 w 1181239"/>
              <a:gd name="connsiteY864" fmla="*/ 169040 h 4008043"/>
              <a:gd name="connsiteX865" fmla="*/ 772843 w 1181239"/>
              <a:gd name="connsiteY865" fmla="*/ 210678 h 4008043"/>
              <a:gd name="connsiteX866" fmla="*/ 787596 w 1181239"/>
              <a:gd name="connsiteY866" fmla="*/ 241981 h 4008043"/>
              <a:gd name="connsiteX867" fmla="*/ 793730 w 1181239"/>
              <a:gd name="connsiteY867" fmla="*/ 224277 h 4008043"/>
              <a:gd name="connsiteX868" fmla="*/ 796197 w 1181239"/>
              <a:gd name="connsiteY868" fmla="*/ 218157 h 4008043"/>
              <a:gd name="connsiteX869" fmla="*/ 800556 w 1181239"/>
              <a:gd name="connsiteY869" fmla="*/ 217317 h 4008043"/>
              <a:gd name="connsiteX870" fmla="*/ 805028 w 1181239"/>
              <a:gd name="connsiteY870" fmla="*/ 210517 h 4008043"/>
              <a:gd name="connsiteX871" fmla="*/ 811957 w 1181239"/>
              <a:gd name="connsiteY871" fmla="*/ 211635 h 4008043"/>
              <a:gd name="connsiteX872" fmla="*/ 817316 w 1181239"/>
              <a:gd name="connsiteY872" fmla="*/ 232714 h 4008043"/>
              <a:gd name="connsiteX873" fmla="*/ 825257 w 1181239"/>
              <a:gd name="connsiteY873" fmla="*/ 239916 h 4008043"/>
              <a:gd name="connsiteX874" fmla="*/ 835306 w 1181239"/>
              <a:gd name="connsiteY874" fmla="*/ 216798 h 4008043"/>
              <a:gd name="connsiteX875" fmla="*/ 845515 w 1181239"/>
              <a:gd name="connsiteY875" fmla="*/ 198893 h 4008043"/>
              <a:gd name="connsiteX876" fmla="*/ 853135 w 1181239"/>
              <a:gd name="connsiteY876" fmla="*/ 186677 h 4008043"/>
              <a:gd name="connsiteX877" fmla="*/ 856393 w 1181239"/>
              <a:gd name="connsiteY877" fmla="*/ 171241 h 4008043"/>
              <a:gd name="connsiteX878" fmla="*/ 856766 w 1181239"/>
              <a:gd name="connsiteY878" fmla="*/ 182777 h 4008043"/>
              <a:gd name="connsiteX879" fmla="*/ 862960 w 1181239"/>
              <a:gd name="connsiteY879" fmla="*/ 197715 h 4008043"/>
              <a:gd name="connsiteX880" fmla="*/ 866876 w 1181239"/>
              <a:gd name="connsiteY880" fmla="*/ 234456 h 4008043"/>
              <a:gd name="connsiteX881" fmla="*/ 869438 w 1181239"/>
              <a:gd name="connsiteY881" fmla="*/ 267795 h 4008043"/>
              <a:gd name="connsiteX882" fmla="*/ 875898 w 1181239"/>
              <a:gd name="connsiteY882" fmla="*/ 252878 h 4008043"/>
              <a:gd name="connsiteX883" fmla="*/ 882306 w 1181239"/>
              <a:gd name="connsiteY883" fmla="*/ 258947 h 4008043"/>
              <a:gd name="connsiteX884" fmla="*/ 885711 w 1181239"/>
              <a:gd name="connsiteY884" fmla="*/ 289106 h 4008043"/>
              <a:gd name="connsiteX885" fmla="*/ 890882 w 1181239"/>
              <a:gd name="connsiteY885" fmla="*/ 294240 h 4008043"/>
              <a:gd name="connsiteX886" fmla="*/ 897924 w 1181239"/>
              <a:gd name="connsiteY886" fmla="*/ 206508 h 4008043"/>
              <a:gd name="connsiteX887" fmla="*/ 905106 w 1181239"/>
              <a:gd name="connsiteY887" fmla="*/ 118646 h 4008043"/>
              <a:gd name="connsiteX888" fmla="*/ 906591 w 1181239"/>
              <a:gd name="connsiteY888" fmla="*/ 146989 h 4008043"/>
              <a:gd name="connsiteX889" fmla="*/ 909204 w 1181239"/>
              <a:gd name="connsiteY889" fmla="*/ 180476 h 4008043"/>
              <a:gd name="connsiteX890" fmla="*/ 922661 w 1181239"/>
              <a:gd name="connsiteY890" fmla="*/ 129113 h 4008043"/>
              <a:gd name="connsiteX891" fmla="*/ 928487 w 1181239"/>
              <a:gd name="connsiteY891" fmla="*/ 102206 h 4008043"/>
              <a:gd name="connsiteX892" fmla="*/ 936618 w 1181239"/>
              <a:gd name="connsiteY892" fmla="*/ 286407 h 4008043"/>
              <a:gd name="connsiteX893" fmla="*/ 929426 w 1181239"/>
              <a:gd name="connsiteY893" fmla="*/ 299753 h 4008043"/>
              <a:gd name="connsiteX894" fmla="*/ 929054 w 1181239"/>
              <a:gd name="connsiteY894" fmla="*/ 280034 h 4008043"/>
              <a:gd name="connsiteX895" fmla="*/ 925686 w 1181239"/>
              <a:gd name="connsiteY895" fmla="*/ 296353 h 4008043"/>
              <a:gd name="connsiteX896" fmla="*/ 918174 w 1181239"/>
              <a:gd name="connsiteY896" fmla="*/ 285091 h 4008043"/>
              <a:gd name="connsiteX897" fmla="*/ 908321 w 1181239"/>
              <a:gd name="connsiteY897" fmla="*/ 346607 h 4008043"/>
              <a:gd name="connsiteX898" fmla="*/ 918980 w 1181239"/>
              <a:gd name="connsiteY898" fmla="*/ 352241 h 4008043"/>
              <a:gd name="connsiteX899" fmla="*/ 924725 w 1181239"/>
              <a:gd name="connsiteY899" fmla="*/ 346670 h 4008043"/>
              <a:gd name="connsiteX900" fmla="*/ 932066 w 1181239"/>
              <a:gd name="connsiteY900" fmla="*/ 340550 h 4008043"/>
              <a:gd name="connsiteX901" fmla="*/ 935416 w 1181239"/>
              <a:gd name="connsiteY901" fmla="*/ 340030 h 4008043"/>
              <a:gd name="connsiteX902" fmla="*/ 939880 w 1181239"/>
              <a:gd name="connsiteY902" fmla="*/ 350910 h 4008043"/>
              <a:gd name="connsiteX903" fmla="*/ 944332 w 1181239"/>
              <a:gd name="connsiteY903" fmla="*/ 350748 h 4008043"/>
              <a:gd name="connsiteX904" fmla="*/ 948679 w 1181239"/>
              <a:gd name="connsiteY904" fmla="*/ 350455 h 4008043"/>
              <a:gd name="connsiteX905" fmla="*/ 953927 w 1181239"/>
              <a:gd name="connsiteY905" fmla="*/ 358614 h 4008043"/>
              <a:gd name="connsiteX906" fmla="*/ 959773 w 1181239"/>
              <a:gd name="connsiteY906" fmla="*/ 357952 h 4008043"/>
              <a:gd name="connsiteX907" fmla="*/ 967398 w 1181239"/>
              <a:gd name="connsiteY907" fmla="*/ 360672 h 4008043"/>
              <a:gd name="connsiteX908" fmla="*/ 993697 w 1181239"/>
              <a:gd name="connsiteY908" fmla="*/ 512340 h 4008043"/>
              <a:gd name="connsiteX909" fmla="*/ 989560 w 1181239"/>
              <a:gd name="connsiteY909" fmla="*/ 538178 h 4008043"/>
              <a:gd name="connsiteX910" fmla="*/ 982211 w 1181239"/>
              <a:gd name="connsiteY910" fmla="*/ 581934 h 4008043"/>
              <a:gd name="connsiteX911" fmla="*/ 974913 w 1181239"/>
              <a:gd name="connsiteY911" fmla="*/ 737943 h 4008043"/>
              <a:gd name="connsiteX912" fmla="*/ 990890 w 1181239"/>
              <a:gd name="connsiteY912" fmla="*/ 727560 h 4008043"/>
              <a:gd name="connsiteX913" fmla="*/ 1013165 w 1181239"/>
              <a:gd name="connsiteY913" fmla="*/ 712601 h 4008043"/>
              <a:gd name="connsiteX914" fmla="*/ 1023174 w 1181239"/>
              <a:gd name="connsiteY914" fmla="*/ 693447 h 4008043"/>
              <a:gd name="connsiteX915" fmla="*/ 1025352 w 1181239"/>
              <a:gd name="connsiteY915" fmla="*/ 629984 h 4008043"/>
              <a:gd name="connsiteX916" fmla="*/ 1019752 w 1181239"/>
              <a:gd name="connsiteY916" fmla="*/ 563714 h 4008043"/>
              <a:gd name="connsiteX917" fmla="*/ 1021741 w 1181239"/>
              <a:gd name="connsiteY917" fmla="*/ 549559 h 4008043"/>
              <a:gd name="connsiteX918" fmla="*/ 1034255 w 1181239"/>
              <a:gd name="connsiteY918" fmla="*/ 896074 h 4008043"/>
              <a:gd name="connsiteX919" fmla="*/ 1032209 w 1181239"/>
              <a:gd name="connsiteY919" fmla="*/ 1080047 h 4008043"/>
              <a:gd name="connsiteX920" fmla="*/ 1029311 w 1181239"/>
              <a:gd name="connsiteY920" fmla="*/ 1036530 h 4008043"/>
              <a:gd name="connsiteX921" fmla="*/ 1016601 w 1181239"/>
              <a:gd name="connsiteY921" fmla="*/ 816067 h 4008043"/>
              <a:gd name="connsiteX922" fmla="*/ 1014072 w 1181239"/>
              <a:gd name="connsiteY922" fmla="*/ 822120 h 4008043"/>
              <a:gd name="connsiteX923" fmla="*/ 1010872 w 1181239"/>
              <a:gd name="connsiteY923" fmla="*/ 837449 h 4008043"/>
              <a:gd name="connsiteX924" fmla="*/ 1001517 w 1181239"/>
              <a:gd name="connsiteY924" fmla="*/ 822051 h 4008043"/>
              <a:gd name="connsiteX925" fmla="*/ 1006218 w 1181239"/>
              <a:gd name="connsiteY925" fmla="*/ 806960 h 4008043"/>
              <a:gd name="connsiteX926" fmla="*/ 1007878 w 1181239"/>
              <a:gd name="connsiteY926" fmla="*/ 789321 h 4008043"/>
              <a:gd name="connsiteX927" fmla="*/ 1014385 w 1181239"/>
              <a:gd name="connsiteY927" fmla="*/ 781162 h 4008043"/>
              <a:gd name="connsiteX928" fmla="*/ 1016910 w 1181239"/>
              <a:gd name="connsiteY928" fmla="*/ 788019 h 4008043"/>
              <a:gd name="connsiteX929" fmla="*/ 1021209 w 1181239"/>
              <a:gd name="connsiteY929" fmla="*/ 754483 h 4008043"/>
              <a:gd name="connsiteX930" fmla="*/ 1016621 w 1181239"/>
              <a:gd name="connsiteY930" fmla="*/ 730627 h 4008043"/>
              <a:gd name="connsiteX931" fmla="*/ 1005655 w 1181239"/>
              <a:gd name="connsiteY931" fmla="*/ 764682 h 4008043"/>
              <a:gd name="connsiteX932" fmla="*/ 1002528 w 1181239"/>
              <a:gd name="connsiteY932" fmla="*/ 785881 h 4008043"/>
              <a:gd name="connsiteX933" fmla="*/ 1001514 w 1181239"/>
              <a:gd name="connsiteY933" fmla="*/ 761563 h 4008043"/>
              <a:gd name="connsiteX934" fmla="*/ 1000156 w 1181239"/>
              <a:gd name="connsiteY934" fmla="*/ 735605 h 4008043"/>
              <a:gd name="connsiteX935" fmla="*/ 987927 w 1181239"/>
              <a:gd name="connsiteY935" fmla="*/ 757627 h 4008043"/>
              <a:gd name="connsiteX936" fmla="*/ 983923 w 1181239"/>
              <a:gd name="connsiteY936" fmla="*/ 778177 h 4008043"/>
              <a:gd name="connsiteX937" fmla="*/ 982336 w 1181239"/>
              <a:gd name="connsiteY937" fmla="*/ 821356 h 4008043"/>
              <a:gd name="connsiteX938" fmla="*/ 986699 w 1181239"/>
              <a:gd name="connsiteY938" fmla="*/ 863998 h 4008043"/>
              <a:gd name="connsiteX939" fmla="*/ 986773 w 1181239"/>
              <a:gd name="connsiteY939" fmla="*/ 878647 h 4008043"/>
              <a:gd name="connsiteX940" fmla="*/ 979444 w 1181239"/>
              <a:gd name="connsiteY940" fmla="*/ 878601 h 4008043"/>
              <a:gd name="connsiteX941" fmla="*/ 971589 w 1181239"/>
              <a:gd name="connsiteY941" fmla="*/ 888430 h 4008043"/>
              <a:gd name="connsiteX942" fmla="*/ 969838 w 1181239"/>
              <a:gd name="connsiteY942" fmla="*/ 906958 h 4008043"/>
              <a:gd name="connsiteX943" fmla="*/ 971892 w 1181239"/>
              <a:gd name="connsiteY943" fmla="*/ 974997 h 4008043"/>
              <a:gd name="connsiteX944" fmla="*/ 983595 w 1181239"/>
              <a:gd name="connsiteY944" fmla="*/ 1096286 h 4008043"/>
              <a:gd name="connsiteX945" fmla="*/ 983850 w 1181239"/>
              <a:gd name="connsiteY945" fmla="*/ 1106391 h 4008043"/>
              <a:gd name="connsiteX946" fmla="*/ 977520 w 1181239"/>
              <a:gd name="connsiteY946" fmla="*/ 1116881 h 4008043"/>
              <a:gd name="connsiteX947" fmla="*/ 972047 w 1181239"/>
              <a:gd name="connsiteY947" fmla="*/ 1109585 h 4008043"/>
              <a:gd name="connsiteX948" fmla="*/ 966892 w 1181239"/>
              <a:gd name="connsiteY948" fmla="*/ 1145789 h 4008043"/>
              <a:gd name="connsiteX949" fmla="*/ 967793 w 1181239"/>
              <a:gd name="connsiteY949" fmla="*/ 1205281 h 4008043"/>
              <a:gd name="connsiteX950" fmla="*/ 966541 w 1181239"/>
              <a:gd name="connsiteY950" fmla="*/ 1215315 h 4008043"/>
              <a:gd name="connsiteX951" fmla="*/ 956870 w 1181239"/>
              <a:gd name="connsiteY951" fmla="*/ 1254731 h 4008043"/>
              <a:gd name="connsiteX952" fmla="*/ 950007 w 1181239"/>
              <a:gd name="connsiteY952" fmla="*/ 1276464 h 4008043"/>
              <a:gd name="connsiteX953" fmla="*/ 947821 w 1181239"/>
              <a:gd name="connsiteY953" fmla="*/ 1291462 h 4008043"/>
              <a:gd name="connsiteX954" fmla="*/ 946879 w 1181239"/>
              <a:gd name="connsiteY954" fmla="*/ 1313245 h 4008043"/>
              <a:gd name="connsiteX955" fmla="*/ 942943 w 1181239"/>
              <a:gd name="connsiteY955" fmla="*/ 1392199 h 4008043"/>
              <a:gd name="connsiteX956" fmla="*/ 948090 w 1181239"/>
              <a:gd name="connsiteY956" fmla="*/ 1455781 h 4008043"/>
              <a:gd name="connsiteX957" fmla="*/ 947196 w 1181239"/>
              <a:gd name="connsiteY957" fmla="*/ 1461054 h 4008043"/>
              <a:gd name="connsiteX958" fmla="*/ 942975 w 1181239"/>
              <a:gd name="connsiteY958" fmla="*/ 1473058 h 4008043"/>
              <a:gd name="connsiteX959" fmla="*/ 940238 w 1181239"/>
              <a:gd name="connsiteY959" fmla="*/ 1487656 h 4008043"/>
              <a:gd name="connsiteX960" fmla="*/ 939873 w 1181239"/>
              <a:gd name="connsiteY960" fmla="*/ 1523160 h 4008043"/>
              <a:gd name="connsiteX961" fmla="*/ 944233 w 1181239"/>
              <a:gd name="connsiteY961" fmla="*/ 1532172 h 4008043"/>
              <a:gd name="connsiteX962" fmla="*/ 939517 w 1181239"/>
              <a:gd name="connsiteY962" fmla="*/ 1532172 h 4008043"/>
              <a:gd name="connsiteX963" fmla="*/ 936273 w 1181239"/>
              <a:gd name="connsiteY963" fmla="*/ 1574901 h 4008043"/>
              <a:gd name="connsiteX964" fmla="*/ 934967 w 1181239"/>
              <a:gd name="connsiteY964" fmla="*/ 1626160 h 4008043"/>
              <a:gd name="connsiteX965" fmla="*/ 935295 w 1181239"/>
              <a:gd name="connsiteY965" fmla="*/ 1633959 h 4008043"/>
              <a:gd name="connsiteX966" fmla="*/ 935912 w 1181239"/>
              <a:gd name="connsiteY966" fmla="*/ 1652191 h 4008043"/>
              <a:gd name="connsiteX967" fmla="*/ 929513 w 1181239"/>
              <a:gd name="connsiteY967" fmla="*/ 1588275 h 4008043"/>
              <a:gd name="connsiteX968" fmla="*/ 926551 w 1181239"/>
              <a:gd name="connsiteY968" fmla="*/ 1513480 h 4008043"/>
              <a:gd name="connsiteX969" fmla="*/ 921285 w 1181239"/>
              <a:gd name="connsiteY969" fmla="*/ 1437714 h 4008043"/>
              <a:gd name="connsiteX970" fmla="*/ 916705 w 1181239"/>
              <a:gd name="connsiteY970" fmla="*/ 1424709 h 4008043"/>
              <a:gd name="connsiteX971" fmla="*/ 912027 w 1181239"/>
              <a:gd name="connsiteY971" fmla="*/ 1418880 h 4008043"/>
              <a:gd name="connsiteX972" fmla="*/ 909264 w 1181239"/>
              <a:gd name="connsiteY972" fmla="*/ 1423087 h 4008043"/>
              <a:gd name="connsiteX973" fmla="*/ 905051 w 1181239"/>
              <a:gd name="connsiteY973" fmla="*/ 1437366 h 4008043"/>
              <a:gd name="connsiteX974" fmla="*/ 911351 w 1181239"/>
              <a:gd name="connsiteY974" fmla="*/ 1440887 h 4008043"/>
              <a:gd name="connsiteX975" fmla="*/ 913807 w 1181239"/>
              <a:gd name="connsiteY975" fmla="*/ 1446370 h 4008043"/>
              <a:gd name="connsiteX976" fmla="*/ 915128 w 1181239"/>
              <a:gd name="connsiteY976" fmla="*/ 1460301 h 4008043"/>
              <a:gd name="connsiteX977" fmla="*/ 909488 w 1181239"/>
              <a:gd name="connsiteY977" fmla="*/ 1467225 h 4008043"/>
              <a:gd name="connsiteX978" fmla="*/ 900721 w 1181239"/>
              <a:gd name="connsiteY978" fmla="*/ 1474212 h 4008043"/>
              <a:gd name="connsiteX979" fmla="*/ 897813 w 1181239"/>
              <a:gd name="connsiteY979" fmla="*/ 1479482 h 4008043"/>
              <a:gd name="connsiteX980" fmla="*/ 894908 w 1181239"/>
              <a:gd name="connsiteY980" fmla="*/ 1472588 h 4008043"/>
              <a:gd name="connsiteX981" fmla="*/ 900675 w 1181239"/>
              <a:gd name="connsiteY981" fmla="*/ 1462603 h 4008043"/>
              <a:gd name="connsiteX982" fmla="*/ 900675 w 1181239"/>
              <a:gd name="connsiteY982" fmla="*/ 1454331 h 4008043"/>
              <a:gd name="connsiteX983" fmla="*/ 894906 w 1181239"/>
              <a:gd name="connsiteY983" fmla="*/ 1441718 h 4008043"/>
              <a:gd name="connsiteX984" fmla="*/ 890460 w 1181239"/>
              <a:gd name="connsiteY984" fmla="*/ 1416032 h 4008043"/>
              <a:gd name="connsiteX985" fmla="*/ 889204 w 1181239"/>
              <a:gd name="connsiteY985" fmla="*/ 1379653 h 4008043"/>
              <a:gd name="connsiteX986" fmla="*/ 883077 w 1181239"/>
              <a:gd name="connsiteY986" fmla="*/ 1341292 h 4008043"/>
              <a:gd name="connsiteX987" fmla="*/ 877458 w 1181239"/>
              <a:gd name="connsiteY987" fmla="*/ 1328786 h 4008043"/>
              <a:gd name="connsiteX988" fmla="*/ 874848 w 1181239"/>
              <a:gd name="connsiteY988" fmla="*/ 1317652 h 4008043"/>
              <a:gd name="connsiteX989" fmla="*/ 877038 w 1181239"/>
              <a:gd name="connsiteY989" fmla="*/ 1429165 h 4008043"/>
              <a:gd name="connsiteX990" fmla="*/ 873344 w 1181239"/>
              <a:gd name="connsiteY990" fmla="*/ 1542038 h 4008043"/>
              <a:gd name="connsiteX991" fmla="*/ 858195 w 1181239"/>
              <a:gd name="connsiteY991" fmla="*/ 1624043 h 4008043"/>
              <a:gd name="connsiteX992" fmla="*/ 854497 w 1181239"/>
              <a:gd name="connsiteY992" fmla="*/ 1656681 h 4008043"/>
              <a:gd name="connsiteX993" fmla="*/ 856756 w 1181239"/>
              <a:gd name="connsiteY993" fmla="*/ 1674151 h 4008043"/>
              <a:gd name="connsiteX994" fmla="*/ 862279 w 1181239"/>
              <a:gd name="connsiteY994" fmla="*/ 1666444 h 4008043"/>
              <a:gd name="connsiteX995" fmla="*/ 862535 w 1181239"/>
              <a:gd name="connsiteY995" fmla="*/ 1678667 h 4008043"/>
              <a:gd name="connsiteX996" fmla="*/ 863987 w 1181239"/>
              <a:gd name="connsiteY996" fmla="*/ 1692865 h 4008043"/>
              <a:gd name="connsiteX997" fmla="*/ 865567 w 1181239"/>
              <a:gd name="connsiteY997" fmla="*/ 1706587 h 4008043"/>
              <a:gd name="connsiteX998" fmla="*/ 861004 w 1181239"/>
              <a:gd name="connsiteY998" fmla="*/ 1705924 h 4008043"/>
              <a:gd name="connsiteX999" fmla="*/ 856865 w 1181239"/>
              <a:gd name="connsiteY999" fmla="*/ 1707804 h 4008043"/>
              <a:gd name="connsiteX1000" fmla="*/ 854209 w 1181239"/>
              <a:gd name="connsiteY1000" fmla="*/ 1727182 h 4008043"/>
              <a:gd name="connsiteX1001" fmla="*/ 854209 w 1181239"/>
              <a:gd name="connsiteY1001" fmla="*/ 1748097 h 4008043"/>
              <a:gd name="connsiteX1002" fmla="*/ 843903 w 1181239"/>
              <a:gd name="connsiteY1002" fmla="*/ 1746531 h 4008043"/>
              <a:gd name="connsiteX1003" fmla="*/ 830823 w 1181239"/>
              <a:gd name="connsiteY1003" fmla="*/ 1751792 h 4008043"/>
              <a:gd name="connsiteX1004" fmla="*/ 832378 w 1181239"/>
              <a:gd name="connsiteY1004" fmla="*/ 1803389 h 4008043"/>
              <a:gd name="connsiteX1005" fmla="*/ 834075 w 1181239"/>
              <a:gd name="connsiteY1005" fmla="*/ 1826259 h 4008043"/>
              <a:gd name="connsiteX1006" fmla="*/ 830052 w 1181239"/>
              <a:gd name="connsiteY1006" fmla="*/ 1821500 h 4008043"/>
              <a:gd name="connsiteX1007" fmla="*/ 828384 w 1181239"/>
              <a:gd name="connsiteY1007" fmla="*/ 1823121 h 4008043"/>
              <a:gd name="connsiteX1008" fmla="*/ 834132 w 1181239"/>
              <a:gd name="connsiteY1008" fmla="*/ 1837496 h 4008043"/>
              <a:gd name="connsiteX1009" fmla="*/ 838692 w 1181239"/>
              <a:gd name="connsiteY1009" fmla="*/ 1849209 h 4008043"/>
              <a:gd name="connsiteX1010" fmla="*/ 844458 w 1181239"/>
              <a:gd name="connsiteY1010" fmla="*/ 1853129 h 4008043"/>
              <a:gd name="connsiteX1011" fmla="*/ 850640 w 1181239"/>
              <a:gd name="connsiteY1011" fmla="*/ 1872521 h 4008043"/>
              <a:gd name="connsiteX1012" fmla="*/ 855211 w 1181239"/>
              <a:gd name="connsiteY1012" fmla="*/ 1875274 h 4008043"/>
              <a:gd name="connsiteX1013" fmla="*/ 861711 w 1181239"/>
              <a:gd name="connsiteY1013" fmla="*/ 1867058 h 4008043"/>
              <a:gd name="connsiteX1014" fmla="*/ 864852 w 1181239"/>
              <a:gd name="connsiteY1014" fmla="*/ 1870967 h 4008043"/>
              <a:gd name="connsiteX1015" fmla="*/ 860038 w 1181239"/>
              <a:gd name="connsiteY1015" fmla="*/ 1886607 h 4008043"/>
              <a:gd name="connsiteX1016" fmla="*/ 848167 w 1181239"/>
              <a:gd name="connsiteY1016" fmla="*/ 1900863 h 4008043"/>
              <a:gd name="connsiteX1017" fmla="*/ 844231 w 1181239"/>
              <a:gd name="connsiteY1017" fmla="*/ 1878521 h 4008043"/>
              <a:gd name="connsiteX1018" fmla="*/ 846213 w 1181239"/>
              <a:gd name="connsiteY1018" fmla="*/ 1861191 h 4008043"/>
              <a:gd name="connsiteX1019" fmla="*/ 837856 w 1181239"/>
              <a:gd name="connsiteY1019" fmla="*/ 1862085 h 4008043"/>
              <a:gd name="connsiteX1020" fmla="*/ 827845 w 1181239"/>
              <a:gd name="connsiteY1020" fmla="*/ 1879297 h 4008043"/>
              <a:gd name="connsiteX1021" fmla="*/ 828480 w 1181239"/>
              <a:gd name="connsiteY1021" fmla="*/ 1901056 h 4008043"/>
              <a:gd name="connsiteX1022" fmla="*/ 834685 w 1181239"/>
              <a:gd name="connsiteY1022" fmla="*/ 1992977 h 4008043"/>
              <a:gd name="connsiteX1023" fmla="*/ 835382 w 1181239"/>
              <a:gd name="connsiteY1023" fmla="*/ 2015957 h 4008043"/>
              <a:gd name="connsiteX1024" fmla="*/ 841108 w 1181239"/>
              <a:gd name="connsiteY1024" fmla="*/ 1961312 h 4008043"/>
              <a:gd name="connsiteX1025" fmla="*/ 844239 w 1181239"/>
              <a:gd name="connsiteY1025" fmla="*/ 1908017 h 4008043"/>
              <a:gd name="connsiteX1026" fmla="*/ 852868 w 1181239"/>
              <a:gd name="connsiteY1026" fmla="*/ 1924504 h 4008043"/>
              <a:gd name="connsiteX1027" fmla="*/ 854780 w 1181239"/>
              <a:gd name="connsiteY1027" fmla="*/ 1954892 h 4008043"/>
              <a:gd name="connsiteX1028" fmla="*/ 857932 w 1181239"/>
              <a:gd name="connsiteY1028" fmla="*/ 2007443 h 4008043"/>
              <a:gd name="connsiteX1029" fmla="*/ 860020 w 1181239"/>
              <a:gd name="connsiteY1029" fmla="*/ 1993983 h 4008043"/>
              <a:gd name="connsiteX1030" fmla="*/ 862928 w 1181239"/>
              <a:gd name="connsiteY1030" fmla="*/ 1978571 h 4008043"/>
              <a:gd name="connsiteX1031" fmla="*/ 865833 w 1181239"/>
              <a:gd name="connsiteY1031" fmla="*/ 1999153 h 4008043"/>
              <a:gd name="connsiteX1032" fmla="*/ 859637 w 1181239"/>
              <a:gd name="connsiteY1032" fmla="*/ 2017895 h 4008043"/>
              <a:gd name="connsiteX1033" fmla="*/ 853443 w 1181239"/>
              <a:gd name="connsiteY1033" fmla="*/ 2016055 h 4008043"/>
              <a:gd name="connsiteX1034" fmla="*/ 855505 w 1181239"/>
              <a:gd name="connsiteY1034" fmla="*/ 2071428 h 4008043"/>
              <a:gd name="connsiteX1035" fmla="*/ 860058 w 1181239"/>
              <a:gd name="connsiteY1035" fmla="*/ 2158751 h 4008043"/>
              <a:gd name="connsiteX1036" fmla="*/ 860890 w 1181239"/>
              <a:gd name="connsiteY1036" fmla="*/ 2214677 h 4008043"/>
              <a:gd name="connsiteX1037" fmla="*/ 864207 w 1181239"/>
              <a:gd name="connsiteY1037" fmla="*/ 2248471 h 4008043"/>
              <a:gd name="connsiteX1038" fmla="*/ 866042 w 1181239"/>
              <a:gd name="connsiteY1038" fmla="*/ 2263785 h 4008043"/>
              <a:gd name="connsiteX1039" fmla="*/ 871652 w 1181239"/>
              <a:gd name="connsiteY1039" fmla="*/ 2283192 h 4008043"/>
              <a:gd name="connsiteX1040" fmla="*/ 870437 w 1181239"/>
              <a:gd name="connsiteY1040" fmla="*/ 2213836 h 4008043"/>
              <a:gd name="connsiteX1041" fmla="*/ 871364 w 1181239"/>
              <a:gd name="connsiteY1041" fmla="*/ 2207036 h 4008043"/>
              <a:gd name="connsiteX1042" fmla="*/ 874509 w 1181239"/>
              <a:gd name="connsiteY1042" fmla="*/ 2182947 h 4008043"/>
              <a:gd name="connsiteX1043" fmla="*/ 878914 w 1181239"/>
              <a:gd name="connsiteY1043" fmla="*/ 2156343 h 4008043"/>
              <a:gd name="connsiteX1044" fmla="*/ 883273 w 1181239"/>
              <a:gd name="connsiteY1044" fmla="*/ 2154140 h 4008043"/>
              <a:gd name="connsiteX1045" fmla="*/ 880405 w 1181239"/>
              <a:gd name="connsiteY1045" fmla="*/ 2149466 h 4008043"/>
              <a:gd name="connsiteX1046" fmla="*/ 875869 w 1181239"/>
              <a:gd name="connsiteY1046" fmla="*/ 2110384 h 4008043"/>
              <a:gd name="connsiteX1047" fmla="*/ 883375 w 1181239"/>
              <a:gd name="connsiteY1047" fmla="*/ 2096285 h 4008043"/>
              <a:gd name="connsiteX1048" fmla="*/ 892156 w 1181239"/>
              <a:gd name="connsiteY1048" fmla="*/ 2085534 h 4008043"/>
              <a:gd name="connsiteX1049" fmla="*/ 893704 w 1181239"/>
              <a:gd name="connsiteY1049" fmla="*/ 2103952 h 4008043"/>
              <a:gd name="connsiteX1050" fmla="*/ 893339 w 1181239"/>
              <a:gd name="connsiteY1050" fmla="*/ 2132650 h 4008043"/>
              <a:gd name="connsiteX1051" fmla="*/ 899522 w 1181239"/>
              <a:gd name="connsiteY1051" fmla="*/ 2134019 h 4008043"/>
              <a:gd name="connsiteX1052" fmla="*/ 903810 w 1181239"/>
              <a:gd name="connsiteY1052" fmla="*/ 2213835 h 4008043"/>
              <a:gd name="connsiteX1053" fmla="*/ 909303 w 1181239"/>
              <a:gd name="connsiteY1053" fmla="*/ 2247753 h 4008043"/>
              <a:gd name="connsiteX1054" fmla="*/ 915277 w 1181239"/>
              <a:gd name="connsiteY1054" fmla="*/ 2194796 h 4008043"/>
              <a:gd name="connsiteX1055" fmla="*/ 921183 w 1181239"/>
              <a:gd name="connsiteY1055" fmla="*/ 2141876 h 4008043"/>
              <a:gd name="connsiteX1056" fmla="*/ 928624 w 1181239"/>
              <a:gd name="connsiteY1056" fmla="*/ 2176212 h 4008043"/>
              <a:gd name="connsiteX1057" fmla="*/ 929858 w 1181239"/>
              <a:gd name="connsiteY1057" fmla="*/ 2191199 h 4008043"/>
              <a:gd name="connsiteX1058" fmla="*/ 929565 w 1181239"/>
              <a:gd name="connsiteY1058" fmla="*/ 2200992 h 4008043"/>
              <a:gd name="connsiteX1059" fmla="*/ 933279 w 1181239"/>
              <a:gd name="connsiteY1059" fmla="*/ 2221164 h 4008043"/>
              <a:gd name="connsiteX1060" fmla="*/ 937866 w 1181239"/>
              <a:gd name="connsiteY1060" fmla="*/ 2190853 h 4008043"/>
              <a:gd name="connsiteX1061" fmla="*/ 941718 w 1181239"/>
              <a:gd name="connsiteY1061" fmla="*/ 2163518 h 4008043"/>
              <a:gd name="connsiteX1062" fmla="*/ 942923 w 1181239"/>
              <a:gd name="connsiteY1062" fmla="*/ 2170998 h 4008043"/>
              <a:gd name="connsiteX1063" fmla="*/ 940105 w 1181239"/>
              <a:gd name="connsiteY1063" fmla="*/ 2203812 h 4008043"/>
              <a:gd name="connsiteX1064" fmla="*/ 934152 w 1181239"/>
              <a:gd name="connsiteY1064" fmla="*/ 2233245 h 4008043"/>
              <a:gd name="connsiteX1065" fmla="*/ 934119 w 1181239"/>
              <a:gd name="connsiteY1065" fmla="*/ 2260449 h 4008043"/>
              <a:gd name="connsiteX1066" fmla="*/ 938479 w 1181239"/>
              <a:gd name="connsiteY1066" fmla="*/ 2299801 h 4008043"/>
              <a:gd name="connsiteX1067" fmla="*/ 933736 w 1181239"/>
              <a:gd name="connsiteY1067" fmla="*/ 2337587 h 4008043"/>
              <a:gd name="connsiteX1068" fmla="*/ 930554 w 1181239"/>
              <a:gd name="connsiteY1068" fmla="*/ 2326708 h 4008043"/>
              <a:gd name="connsiteX1069" fmla="*/ 928029 w 1181239"/>
              <a:gd name="connsiteY1069" fmla="*/ 2315829 h 4008043"/>
              <a:gd name="connsiteX1070" fmla="*/ 923810 w 1181239"/>
              <a:gd name="connsiteY1070" fmla="*/ 2348466 h 4008043"/>
              <a:gd name="connsiteX1071" fmla="*/ 914267 w 1181239"/>
              <a:gd name="connsiteY1071" fmla="*/ 2353906 h 4008043"/>
              <a:gd name="connsiteX1072" fmla="*/ 912786 w 1181239"/>
              <a:gd name="connsiteY1072" fmla="*/ 2370905 h 4008043"/>
              <a:gd name="connsiteX1073" fmla="*/ 909414 w 1181239"/>
              <a:gd name="connsiteY1073" fmla="*/ 2397423 h 4008043"/>
              <a:gd name="connsiteX1074" fmla="*/ 906217 w 1181239"/>
              <a:gd name="connsiteY1074" fmla="*/ 2388584 h 4008043"/>
              <a:gd name="connsiteX1075" fmla="*/ 903601 w 1181239"/>
              <a:gd name="connsiteY1075" fmla="*/ 2372945 h 4008043"/>
              <a:gd name="connsiteX1076" fmla="*/ 901025 w 1181239"/>
              <a:gd name="connsiteY1076" fmla="*/ 2381104 h 4008043"/>
              <a:gd name="connsiteX1077" fmla="*/ 907826 w 1181239"/>
              <a:gd name="connsiteY1077" fmla="*/ 2407368 h 4008043"/>
              <a:gd name="connsiteX1078" fmla="*/ 914956 w 1181239"/>
              <a:gd name="connsiteY1078" fmla="*/ 2426567 h 4008043"/>
              <a:gd name="connsiteX1079" fmla="*/ 921576 w 1181239"/>
              <a:gd name="connsiteY1079" fmla="*/ 2444248 h 4008043"/>
              <a:gd name="connsiteX1080" fmla="*/ 924156 w 1181239"/>
              <a:gd name="connsiteY1080" fmla="*/ 2435094 h 4008043"/>
              <a:gd name="connsiteX1081" fmla="*/ 926692 w 1181239"/>
              <a:gd name="connsiteY1081" fmla="*/ 2388094 h 4008043"/>
              <a:gd name="connsiteX1082" fmla="*/ 931160 w 1181239"/>
              <a:gd name="connsiteY1082" fmla="*/ 2365290 h 4008043"/>
              <a:gd name="connsiteX1083" fmla="*/ 925840 w 1181239"/>
              <a:gd name="connsiteY1083" fmla="*/ 2525255 h 4008043"/>
              <a:gd name="connsiteX1084" fmla="*/ 925365 w 1181239"/>
              <a:gd name="connsiteY1084" fmla="*/ 2720056 h 4008043"/>
              <a:gd name="connsiteX1085" fmla="*/ 926361 w 1181239"/>
              <a:gd name="connsiteY1085" fmla="*/ 2735548 h 4008043"/>
              <a:gd name="connsiteX1086" fmla="*/ 926796 w 1181239"/>
              <a:gd name="connsiteY1086" fmla="*/ 2843475 h 4008043"/>
              <a:gd name="connsiteX1087" fmla="*/ 929036 w 1181239"/>
              <a:gd name="connsiteY1087" fmla="*/ 2855715 h 4008043"/>
              <a:gd name="connsiteX1088" fmla="*/ 929445 w 1181239"/>
              <a:gd name="connsiteY1088" fmla="*/ 2844835 h 4008043"/>
              <a:gd name="connsiteX1089" fmla="*/ 936624 w 1181239"/>
              <a:gd name="connsiteY1089" fmla="*/ 2827235 h 4008043"/>
              <a:gd name="connsiteX1090" fmla="*/ 939412 w 1181239"/>
              <a:gd name="connsiteY1090" fmla="*/ 2896026 h 4008043"/>
              <a:gd name="connsiteX1091" fmla="*/ 942500 w 1181239"/>
              <a:gd name="connsiteY1091" fmla="*/ 2965091 h 4008043"/>
              <a:gd name="connsiteX1092" fmla="*/ 946207 w 1181239"/>
              <a:gd name="connsiteY1092" fmla="*/ 2961656 h 4008043"/>
              <a:gd name="connsiteX1093" fmla="*/ 951698 w 1181239"/>
              <a:gd name="connsiteY1093" fmla="*/ 2966026 h 4008043"/>
              <a:gd name="connsiteX1094" fmla="*/ 957323 w 1181239"/>
              <a:gd name="connsiteY1094" fmla="*/ 2951669 h 4008043"/>
              <a:gd name="connsiteX1095" fmla="*/ 951268 w 1181239"/>
              <a:gd name="connsiteY1095" fmla="*/ 2908464 h 4008043"/>
              <a:gd name="connsiteX1096" fmla="*/ 948899 w 1181239"/>
              <a:gd name="connsiteY1096" fmla="*/ 2899625 h 4008043"/>
              <a:gd name="connsiteX1097" fmla="*/ 955925 w 1181239"/>
              <a:gd name="connsiteY1097" fmla="*/ 2902792 h 4008043"/>
              <a:gd name="connsiteX1098" fmla="*/ 966140 w 1181239"/>
              <a:gd name="connsiteY1098" fmla="*/ 2919137 h 4008043"/>
              <a:gd name="connsiteX1099" fmla="*/ 968406 w 1181239"/>
              <a:gd name="connsiteY1099" fmla="*/ 2823948 h 4008043"/>
              <a:gd name="connsiteX1100" fmla="*/ 964786 w 1181239"/>
              <a:gd name="connsiteY1100" fmla="*/ 2720797 h 4008043"/>
              <a:gd name="connsiteX1101" fmla="*/ 964177 w 1181239"/>
              <a:gd name="connsiteY1101" fmla="*/ 2702131 h 4008043"/>
              <a:gd name="connsiteX1102" fmla="*/ 961976 w 1181239"/>
              <a:gd name="connsiteY1102" fmla="*/ 2694614 h 4008043"/>
              <a:gd name="connsiteX1103" fmla="*/ 957367 w 1181239"/>
              <a:gd name="connsiteY1103" fmla="*/ 2646646 h 4008043"/>
              <a:gd name="connsiteX1104" fmla="*/ 961739 w 1181239"/>
              <a:gd name="connsiteY1104" fmla="*/ 2582372 h 4008043"/>
              <a:gd name="connsiteX1105" fmla="*/ 964735 w 1181239"/>
              <a:gd name="connsiteY1105" fmla="*/ 2596651 h 4008043"/>
              <a:gd name="connsiteX1106" fmla="*/ 971817 w 1181239"/>
              <a:gd name="connsiteY1106" fmla="*/ 2581676 h 4008043"/>
              <a:gd name="connsiteX1107" fmla="*/ 979179 w 1181239"/>
              <a:gd name="connsiteY1107" fmla="*/ 2657101 h 4008043"/>
              <a:gd name="connsiteX1108" fmla="*/ 982813 w 1181239"/>
              <a:gd name="connsiteY1108" fmla="*/ 2751686 h 4008043"/>
              <a:gd name="connsiteX1109" fmla="*/ 987249 w 1181239"/>
              <a:gd name="connsiteY1109" fmla="*/ 2865234 h 4008043"/>
              <a:gd name="connsiteX1110" fmla="*/ 986993 w 1181239"/>
              <a:gd name="connsiteY1110" fmla="*/ 2893792 h 4008043"/>
              <a:gd name="connsiteX1111" fmla="*/ 989957 w 1181239"/>
              <a:gd name="connsiteY1111" fmla="*/ 2925070 h 4008043"/>
              <a:gd name="connsiteX1112" fmla="*/ 992222 w 1181239"/>
              <a:gd name="connsiteY1112" fmla="*/ 3076020 h 4008043"/>
              <a:gd name="connsiteX1113" fmla="*/ 986073 w 1181239"/>
              <a:gd name="connsiteY1113" fmla="*/ 3246010 h 4008043"/>
              <a:gd name="connsiteX1114" fmla="*/ 981430 w 1181239"/>
              <a:gd name="connsiteY1114" fmla="*/ 3354803 h 4008043"/>
              <a:gd name="connsiteX1115" fmla="*/ 990448 w 1181239"/>
              <a:gd name="connsiteY1115" fmla="*/ 3529378 h 4008043"/>
              <a:gd name="connsiteX1116" fmla="*/ 994542 w 1181239"/>
              <a:gd name="connsiteY1116" fmla="*/ 3528715 h 4008043"/>
              <a:gd name="connsiteX1117" fmla="*/ 998280 w 1181239"/>
              <a:gd name="connsiteY1117" fmla="*/ 3505073 h 4008043"/>
              <a:gd name="connsiteX1118" fmla="*/ 1003751 w 1181239"/>
              <a:gd name="connsiteY1118" fmla="*/ 3502353 h 4008043"/>
              <a:gd name="connsiteX1119" fmla="*/ 994811 w 1181239"/>
              <a:gd name="connsiteY1119" fmla="*/ 3597547 h 4008043"/>
              <a:gd name="connsiteX1120" fmla="*/ 996012 w 1181239"/>
              <a:gd name="connsiteY1120" fmla="*/ 3607747 h 4008043"/>
              <a:gd name="connsiteX1121" fmla="*/ 1003969 w 1181239"/>
              <a:gd name="connsiteY1121" fmla="*/ 3582588 h 4008043"/>
              <a:gd name="connsiteX1122" fmla="*/ 1011605 w 1181239"/>
              <a:gd name="connsiteY1122" fmla="*/ 3551990 h 4008043"/>
              <a:gd name="connsiteX1123" fmla="*/ 1009302 w 1181239"/>
              <a:gd name="connsiteY1123" fmla="*/ 3613866 h 4008043"/>
              <a:gd name="connsiteX1124" fmla="*/ 1010962 w 1181239"/>
              <a:gd name="connsiteY1124" fmla="*/ 3618626 h 4008043"/>
              <a:gd name="connsiteX1125" fmla="*/ 1014064 w 1181239"/>
              <a:gd name="connsiteY1125" fmla="*/ 3613477 h 4008043"/>
              <a:gd name="connsiteX1126" fmla="*/ 1018120 w 1181239"/>
              <a:gd name="connsiteY1126" fmla="*/ 3606872 h 4008043"/>
              <a:gd name="connsiteX1127" fmla="*/ 1024542 w 1181239"/>
              <a:gd name="connsiteY1127" fmla="*/ 3570544 h 4008043"/>
              <a:gd name="connsiteX1128" fmla="*/ 1028794 w 1181239"/>
              <a:gd name="connsiteY1128" fmla="*/ 3546551 h 4008043"/>
              <a:gd name="connsiteX1129" fmla="*/ 1031089 w 1181239"/>
              <a:gd name="connsiteY1129" fmla="*/ 3551310 h 4008043"/>
              <a:gd name="connsiteX1130" fmla="*/ 1040206 w 1181239"/>
              <a:gd name="connsiteY1130" fmla="*/ 3553314 h 4008043"/>
              <a:gd name="connsiteX1131" fmla="*/ 1050395 w 1181239"/>
              <a:gd name="connsiteY1131" fmla="*/ 3545187 h 4008043"/>
              <a:gd name="connsiteX1132" fmla="*/ 1055342 w 1181239"/>
              <a:gd name="connsiteY1132" fmla="*/ 3531590 h 4008043"/>
              <a:gd name="connsiteX1133" fmla="*/ 1056721 w 1181239"/>
              <a:gd name="connsiteY1133" fmla="*/ 3537710 h 4008043"/>
              <a:gd name="connsiteX1134" fmla="*/ 1053178 w 1181239"/>
              <a:gd name="connsiteY1134" fmla="*/ 3576648 h 4008043"/>
              <a:gd name="connsiteX1135" fmla="*/ 1060044 w 1181239"/>
              <a:gd name="connsiteY1135" fmla="*/ 3588134 h 4008043"/>
              <a:gd name="connsiteX1136" fmla="*/ 1067938 w 1181239"/>
              <a:gd name="connsiteY1136" fmla="*/ 3598170 h 4008043"/>
              <a:gd name="connsiteX1137" fmla="*/ 1066040 w 1181239"/>
              <a:gd name="connsiteY1137" fmla="*/ 3618625 h 4008043"/>
              <a:gd name="connsiteX1138" fmla="*/ 1063471 w 1181239"/>
              <a:gd name="connsiteY1138" fmla="*/ 3610305 h 4008043"/>
              <a:gd name="connsiteX1139" fmla="*/ 1060563 w 1181239"/>
              <a:gd name="connsiteY1139" fmla="*/ 3603666 h 4008043"/>
              <a:gd name="connsiteX1140" fmla="*/ 1057654 w 1181239"/>
              <a:gd name="connsiteY1140" fmla="*/ 3624644 h 4008043"/>
              <a:gd name="connsiteX1141" fmla="*/ 1068032 w 1181239"/>
              <a:gd name="connsiteY1141" fmla="*/ 3661306 h 4008043"/>
              <a:gd name="connsiteX1142" fmla="*/ 1078410 w 1181239"/>
              <a:gd name="connsiteY1142" fmla="*/ 3678671 h 4008043"/>
              <a:gd name="connsiteX1143" fmla="*/ 1077479 w 1181239"/>
              <a:gd name="connsiteY1143" fmla="*/ 3732283 h 4008043"/>
              <a:gd name="connsiteX1144" fmla="*/ 1079128 w 1181239"/>
              <a:gd name="connsiteY1144" fmla="*/ 3804253 h 4008043"/>
              <a:gd name="connsiteX1145" fmla="*/ 1075852 w 1181239"/>
              <a:gd name="connsiteY1145" fmla="*/ 3822612 h 4008043"/>
              <a:gd name="connsiteX1146" fmla="*/ 1059401 w 1181239"/>
              <a:gd name="connsiteY1146" fmla="*/ 3799218 h 4008043"/>
              <a:gd name="connsiteX1147" fmla="*/ 1047515 w 1181239"/>
              <a:gd name="connsiteY1147" fmla="*/ 3764478 h 4008043"/>
              <a:gd name="connsiteX1148" fmla="*/ 1044858 w 1181239"/>
              <a:gd name="connsiteY1148" fmla="*/ 3726906 h 4008043"/>
              <a:gd name="connsiteX1149" fmla="*/ 1046373 w 1181239"/>
              <a:gd name="connsiteY1149" fmla="*/ 3712082 h 4008043"/>
              <a:gd name="connsiteX1150" fmla="*/ 1037308 w 1181239"/>
              <a:gd name="connsiteY1150" fmla="*/ 3710939 h 4008043"/>
              <a:gd name="connsiteX1151" fmla="*/ 1030448 w 1181239"/>
              <a:gd name="connsiteY1151" fmla="*/ 3714539 h 4008043"/>
              <a:gd name="connsiteX1152" fmla="*/ 1023958 w 1181239"/>
              <a:gd name="connsiteY1152" fmla="*/ 3681181 h 4008043"/>
              <a:gd name="connsiteX1153" fmla="*/ 1016495 w 1181239"/>
              <a:gd name="connsiteY1153" fmla="*/ 3650040 h 4008043"/>
              <a:gd name="connsiteX1154" fmla="*/ 1014054 w 1181239"/>
              <a:gd name="connsiteY1154" fmla="*/ 3694076 h 4008043"/>
              <a:gd name="connsiteX1155" fmla="*/ 1016842 w 1181239"/>
              <a:gd name="connsiteY1155" fmla="*/ 3742309 h 4008043"/>
              <a:gd name="connsiteX1156" fmla="*/ 1018050 w 1181239"/>
              <a:gd name="connsiteY1156" fmla="*/ 3760829 h 4008043"/>
              <a:gd name="connsiteX1157" fmla="*/ 1021075 w 1181239"/>
              <a:gd name="connsiteY1157" fmla="*/ 3789637 h 4008043"/>
              <a:gd name="connsiteX1158" fmla="*/ 1014167 w 1181239"/>
              <a:gd name="connsiteY1158" fmla="*/ 3830669 h 4008043"/>
              <a:gd name="connsiteX1159" fmla="*/ 1000862 w 1181239"/>
              <a:gd name="connsiteY1159" fmla="*/ 3866974 h 4008043"/>
              <a:gd name="connsiteX1160" fmla="*/ 1002972 w 1181239"/>
              <a:gd name="connsiteY1160" fmla="*/ 3896048 h 4008043"/>
              <a:gd name="connsiteX1161" fmla="*/ 996677 w 1181239"/>
              <a:gd name="connsiteY1161" fmla="*/ 3905391 h 4008043"/>
              <a:gd name="connsiteX1162" fmla="*/ 976833 w 1181239"/>
              <a:gd name="connsiteY1162" fmla="*/ 3916353 h 4008043"/>
              <a:gd name="connsiteX1163" fmla="*/ 948658 w 1181239"/>
              <a:gd name="connsiteY1163" fmla="*/ 3922894 h 4008043"/>
              <a:gd name="connsiteX1164" fmla="*/ 923447 w 1181239"/>
              <a:gd name="connsiteY1164" fmla="*/ 3933554 h 4008043"/>
              <a:gd name="connsiteX1165" fmla="*/ 908914 w 1181239"/>
              <a:gd name="connsiteY1165" fmla="*/ 3944977 h 4008043"/>
              <a:gd name="connsiteX1166" fmla="*/ 889691 w 1181239"/>
              <a:gd name="connsiteY1166" fmla="*/ 3924140 h 4008043"/>
              <a:gd name="connsiteX1167" fmla="*/ 876885 w 1181239"/>
              <a:gd name="connsiteY1167" fmla="*/ 3896476 h 4008043"/>
              <a:gd name="connsiteX1168" fmla="*/ 866998 w 1181239"/>
              <a:gd name="connsiteY1168" fmla="*/ 3897977 h 4008043"/>
              <a:gd name="connsiteX1169" fmla="*/ 857112 w 1181239"/>
              <a:gd name="connsiteY1169" fmla="*/ 3899478 h 4008043"/>
              <a:gd name="connsiteX1170" fmla="*/ 858936 w 1181239"/>
              <a:gd name="connsiteY1170" fmla="*/ 3871244 h 4008043"/>
              <a:gd name="connsiteX1171" fmla="*/ 849297 w 1181239"/>
              <a:gd name="connsiteY1171" fmla="*/ 3809803 h 4008043"/>
              <a:gd name="connsiteX1172" fmla="*/ 845695 w 1181239"/>
              <a:gd name="connsiteY1172" fmla="*/ 3825733 h 4008043"/>
              <a:gd name="connsiteX1173" fmla="*/ 851329 w 1181239"/>
              <a:gd name="connsiteY1173" fmla="*/ 3842222 h 4008043"/>
              <a:gd name="connsiteX1174" fmla="*/ 834957 w 1181239"/>
              <a:gd name="connsiteY1174" fmla="*/ 3898850 h 4008043"/>
              <a:gd name="connsiteX1175" fmla="*/ 833482 w 1181239"/>
              <a:gd name="connsiteY1175" fmla="*/ 3938287 h 4008043"/>
              <a:gd name="connsiteX1176" fmla="*/ 833449 w 1181239"/>
              <a:gd name="connsiteY1176" fmla="*/ 3976045 h 4008043"/>
              <a:gd name="connsiteX1177" fmla="*/ 825117 w 1181239"/>
              <a:gd name="connsiteY1177" fmla="*/ 3958449 h 4008043"/>
              <a:gd name="connsiteX1178" fmla="*/ 819303 w 1181239"/>
              <a:gd name="connsiteY1178" fmla="*/ 3949812 h 4008043"/>
              <a:gd name="connsiteX1179" fmla="*/ 813490 w 1181239"/>
              <a:gd name="connsiteY1179" fmla="*/ 3931932 h 4008043"/>
              <a:gd name="connsiteX1180" fmla="*/ 803149 w 1181239"/>
              <a:gd name="connsiteY1180" fmla="*/ 3908723 h 4008043"/>
              <a:gd name="connsiteX1181" fmla="*/ 787332 w 1181239"/>
              <a:gd name="connsiteY1181" fmla="*/ 3942175 h 4008043"/>
              <a:gd name="connsiteX1182" fmla="*/ 779879 w 1181239"/>
              <a:gd name="connsiteY1182" fmla="*/ 3937525 h 4008043"/>
              <a:gd name="connsiteX1183" fmla="*/ 770285 w 1181239"/>
              <a:gd name="connsiteY1183" fmla="*/ 3924353 h 4008043"/>
              <a:gd name="connsiteX1184" fmla="*/ 742157 w 1181239"/>
              <a:gd name="connsiteY1184" fmla="*/ 3958603 h 4008043"/>
              <a:gd name="connsiteX1185" fmla="*/ 732064 w 1181239"/>
              <a:gd name="connsiteY1185" fmla="*/ 3939063 h 4008043"/>
              <a:gd name="connsiteX1186" fmla="*/ 729203 w 1181239"/>
              <a:gd name="connsiteY1186" fmla="*/ 3934125 h 4008043"/>
              <a:gd name="connsiteX1187" fmla="*/ 726342 w 1181239"/>
              <a:gd name="connsiteY1187" fmla="*/ 3944324 h 4008043"/>
              <a:gd name="connsiteX1188" fmla="*/ 719746 w 1181239"/>
              <a:gd name="connsiteY1188" fmla="*/ 3947044 h 4008043"/>
              <a:gd name="connsiteX1189" fmla="*/ 702684 w 1181239"/>
              <a:gd name="connsiteY1189" fmla="*/ 3963722 h 4008043"/>
              <a:gd name="connsiteX1190" fmla="*/ 696578 w 1181239"/>
              <a:gd name="connsiteY1190" fmla="*/ 3976282 h 4008043"/>
              <a:gd name="connsiteX1191" fmla="*/ 693758 w 1181239"/>
              <a:gd name="connsiteY1191" fmla="*/ 3968802 h 4008043"/>
              <a:gd name="connsiteX1192" fmla="*/ 681496 w 1181239"/>
              <a:gd name="connsiteY1192" fmla="*/ 3970765 h 4008043"/>
              <a:gd name="connsiteX1193" fmla="*/ 673632 w 1181239"/>
              <a:gd name="connsiteY1193" fmla="*/ 3978800 h 4008043"/>
              <a:gd name="connsiteX1194" fmla="*/ 671847 w 1181239"/>
              <a:gd name="connsiteY1194" fmla="*/ 3951801 h 4008043"/>
              <a:gd name="connsiteX1195" fmla="*/ 648068 w 1181239"/>
              <a:gd name="connsiteY1195" fmla="*/ 3950248 h 4008043"/>
              <a:gd name="connsiteX1196" fmla="*/ 629106 w 1181239"/>
              <a:gd name="connsiteY1196" fmla="*/ 3980363 h 4008043"/>
              <a:gd name="connsiteX1197" fmla="*/ 624139 w 1181239"/>
              <a:gd name="connsiteY1197" fmla="*/ 3959284 h 4008043"/>
              <a:gd name="connsiteX1198" fmla="*/ 624220 w 1181239"/>
              <a:gd name="connsiteY1198" fmla="*/ 3959267 h 4008043"/>
              <a:gd name="connsiteX1199" fmla="*/ 620280 w 1181239"/>
              <a:gd name="connsiteY1199" fmla="*/ 3938188 h 4008043"/>
              <a:gd name="connsiteX1200" fmla="*/ 607440 w 1181239"/>
              <a:gd name="connsiteY1200" fmla="*/ 3955282 h 4008043"/>
              <a:gd name="connsiteX1201" fmla="*/ 589817 w 1181239"/>
              <a:gd name="connsiteY1201" fmla="*/ 3960400 h 4008043"/>
              <a:gd name="connsiteX1202" fmla="*/ 587591 w 1181239"/>
              <a:gd name="connsiteY1202" fmla="*/ 3956407 h 4008043"/>
              <a:gd name="connsiteX1203" fmla="*/ 577406 w 1181239"/>
              <a:gd name="connsiteY1203" fmla="*/ 3961155 h 4008043"/>
              <a:gd name="connsiteX1204" fmla="*/ 571905 w 1181239"/>
              <a:gd name="connsiteY1204" fmla="*/ 3954932 h 4008043"/>
              <a:gd name="connsiteX1205" fmla="*/ 580399 w 1181239"/>
              <a:gd name="connsiteY1205" fmla="*/ 3908747 h 4008043"/>
              <a:gd name="connsiteX1206" fmla="*/ 575175 w 1181239"/>
              <a:gd name="connsiteY1206" fmla="*/ 3884347 h 4008043"/>
              <a:gd name="connsiteX1207" fmla="*/ 567694 w 1181239"/>
              <a:gd name="connsiteY1207" fmla="*/ 3901759 h 4008043"/>
              <a:gd name="connsiteX1208" fmla="*/ 557800 w 1181239"/>
              <a:gd name="connsiteY1208" fmla="*/ 3923327 h 4008043"/>
              <a:gd name="connsiteX1209" fmla="*/ 533002 w 1181239"/>
              <a:gd name="connsiteY1209" fmla="*/ 3928596 h 4008043"/>
              <a:gd name="connsiteX1210" fmla="*/ 524042 w 1181239"/>
              <a:gd name="connsiteY1210" fmla="*/ 3917187 h 4008043"/>
              <a:gd name="connsiteX1211" fmla="*/ 498943 w 1181239"/>
              <a:gd name="connsiteY1211" fmla="*/ 3898760 h 4008043"/>
              <a:gd name="connsiteX1212" fmla="*/ 496556 w 1181239"/>
              <a:gd name="connsiteY1212" fmla="*/ 3907590 h 4008043"/>
              <a:gd name="connsiteX1213" fmla="*/ 496337 w 1181239"/>
              <a:gd name="connsiteY1213" fmla="*/ 3916429 h 4008043"/>
              <a:gd name="connsiteX1214" fmla="*/ 490791 w 1181239"/>
              <a:gd name="connsiteY1214" fmla="*/ 3904744 h 4008043"/>
              <a:gd name="connsiteX1215" fmla="*/ 479371 w 1181239"/>
              <a:gd name="connsiteY1215" fmla="*/ 3895999 h 4008043"/>
              <a:gd name="connsiteX1216" fmla="*/ 473496 w 1181239"/>
              <a:gd name="connsiteY1216" fmla="*/ 3901169 h 4008043"/>
              <a:gd name="connsiteX1217" fmla="*/ 466368 w 1181239"/>
              <a:gd name="connsiteY1217" fmla="*/ 3910592 h 4008043"/>
              <a:gd name="connsiteX1218" fmla="*/ 435622 w 1181239"/>
              <a:gd name="connsiteY1218" fmla="*/ 3910777 h 4008043"/>
              <a:gd name="connsiteX1219" fmla="*/ 422232 w 1181239"/>
              <a:gd name="connsiteY1219" fmla="*/ 3918000 h 4008043"/>
              <a:gd name="connsiteX1220" fmla="*/ 418926 w 1181239"/>
              <a:gd name="connsiteY1220" fmla="*/ 3930037 h 4008043"/>
              <a:gd name="connsiteX1221" fmla="*/ 414240 w 1181239"/>
              <a:gd name="connsiteY1221" fmla="*/ 3919925 h 4008043"/>
              <a:gd name="connsiteX1222" fmla="*/ 409553 w 1181239"/>
              <a:gd name="connsiteY1222" fmla="*/ 3906948 h 4008043"/>
              <a:gd name="connsiteX1223" fmla="*/ 402287 w 1181239"/>
              <a:gd name="connsiteY1223" fmla="*/ 3900983 h 4008043"/>
              <a:gd name="connsiteX1224" fmla="*/ 395021 w 1181239"/>
              <a:gd name="connsiteY1224" fmla="*/ 3893216 h 4008043"/>
              <a:gd name="connsiteX1225" fmla="*/ 390919 w 1181239"/>
              <a:gd name="connsiteY1225" fmla="*/ 3885361 h 4008043"/>
              <a:gd name="connsiteX1226" fmla="*/ 382484 w 1181239"/>
              <a:gd name="connsiteY1226" fmla="*/ 3914398 h 4008043"/>
              <a:gd name="connsiteX1227" fmla="*/ 380543 w 1181239"/>
              <a:gd name="connsiteY1227" fmla="*/ 3939556 h 4008043"/>
              <a:gd name="connsiteX1228" fmla="*/ 371613 w 1181239"/>
              <a:gd name="connsiteY1228" fmla="*/ 3921197 h 4008043"/>
              <a:gd name="connsiteX1229" fmla="*/ 364300 w 1181239"/>
              <a:gd name="connsiteY1229" fmla="*/ 3901884 h 4008043"/>
              <a:gd name="connsiteX1230" fmla="*/ 353194 w 1181239"/>
              <a:gd name="connsiteY1230" fmla="*/ 3908237 h 4008043"/>
              <a:gd name="connsiteX1231" fmla="*/ 339898 w 1181239"/>
              <a:gd name="connsiteY1231" fmla="*/ 3913776 h 4008043"/>
              <a:gd name="connsiteX1232" fmla="*/ 319409 w 1181239"/>
              <a:gd name="connsiteY1232" fmla="*/ 3939004 h 4008043"/>
              <a:gd name="connsiteX1233" fmla="*/ 316548 w 1181239"/>
              <a:gd name="connsiteY1233" fmla="*/ 3944996 h 4008043"/>
              <a:gd name="connsiteX1234" fmla="*/ 313687 w 1181239"/>
              <a:gd name="connsiteY1234" fmla="*/ 3933258 h 4008043"/>
              <a:gd name="connsiteX1235" fmla="*/ 310625 w 1181239"/>
              <a:gd name="connsiteY1235" fmla="*/ 3920323 h 4008043"/>
              <a:gd name="connsiteX1236" fmla="*/ 299053 w 1181239"/>
              <a:gd name="connsiteY1236" fmla="*/ 3919187 h 4008043"/>
              <a:gd name="connsiteX1237" fmla="*/ 286839 w 1181239"/>
              <a:gd name="connsiteY1237" fmla="*/ 3917843 h 4008043"/>
              <a:gd name="connsiteX1238" fmla="*/ 277427 w 1181239"/>
              <a:gd name="connsiteY1238" fmla="*/ 3919697 h 4008043"/>
              <a:gd name="connsiteX1239" fmla="*/ 273344 w 1181239"/>
              <a:gd name="connsiteY1239" fmla="*/ 3923832 h 4008043"/>
              <a:gd name="connsiteX1240" fmla="*/ 265994 w 1181239"/>
              <a:gd name="connsiteY1240" fmla="*/ 3928922 h 4008043"/>
              <a:gd name="connsiteX1241" fmla="*/ 259445 w 1181239"/>
              <a:gd name="connsiteY1241" fmla="*/ 3935985 h 4008043"/>
              <a:gd name="connsiteX1242" fmla="*/ 261459 w 1181239"/>
              <a:gd name="connsiteY1242" fmla="*/ 3916861 h 4008043"/>
              <a:gd name="connsiteX1243" fmla="*/ 256105 w 1181239"/>
              <a:gd name="connsiteY1243" fmla="*/ 3902840 h 4008043"/>
              <a:gd name="connsiteX1244" fmla="*/ 249827 w 1181239"/>
              <a:gd name="connsiteY1244" fmla="*/ 3910141 h 4008043"/>
              <a:gd name="connsiteX1245" fmla="*/ 252535 w 1181239"/>
              <a:gd name="connsiteY1245" fmla="*/ 3901605 h 4008043"/>
              <a:gd name="connsiteX1246" fmla="*/ 260989 w 1181239"/>
              <a:gd name="connsiteY1246" fmla="*/ 3840401 h 4008043"/>
              <a:gd name="connsiteX1247" fmla="*/ 261551 w 1181239"/>
              <a:gd name="connsiteY1247" fmla="*/ 3817366 h 4008043"/>
              <a:gd name="connsiteX1248" fmla="*/ 258362 w 1181239"/>
              <a:gd name="connsiteY1248" fmla="*/ 3789967 h 4008043"/>
              <a:gd name="connsiteX1249" fmla="*/ 255289 w 1181239"/>
              <a:gd name="connsiteY1249" fmla="*/ 3801527 h 4008043"/>
              <a:gd name="connsiteX1250" fmla="*/ 255070 w 1181239"/>
              <a:gd name="connsiteY1250" fmla="*/ 3813086 h 4008043"/>
              <a:gd name="connsiteX1251" fmla="*/ 247221 w 1181239"/>
              <a:gd name="connsiteY1251" fmla="*/ 3797100 h 4008043"/>
              <a:gd name="connsiteX1252" fmla="*/ 239371 w 1181239"/>
              <a:gd name="connsiteY1252" fmla="*/ 3781116 h 4008043"/>
              <a:gd name="connsiteX1253" fmla="*/ 234247 w 1181239"/>
              <a:gd name="connsiteY1253" fmla="*/ 3796328 h 4008043"/>
              <a:gd name="connsiteX1254" fmla="*/ 221766 w 1181239"/>
              <a:gd name="connsiteY1254" fmla="*/ 3810554 h 4008043"/>
              <a:gd name="connsiteX1255" fmla="*/ 217426 w 1181239"/>
              <a:gd name="connsiteY1255" fmla="*/ 3807822 h 4008043"/>
              <a:gd name="connsiteX1256" fmla="*/ 214824 w 1181239"/>
              <a:gd name="connsiteY1256" fmla="*/ 3804826 h 4008043"/>
              <a:gd name="connsiteX1257" fmla="*/ 180066 w 1181239"/>
              <a:gd name="connsiteY1257" fmla="*/ 3753319 h 4008043"/>
              <a:gd name="connsiteX1258" fmla="*/ 159601 w 1181239"/>
              <a:gd name="connsiteY1258" fmla="*/ 3779496 h 4008043"/>
              <a:gd name="connsiteX1259" fmla="*/ 164203 w 1181239"/>
              <a:gd name="connsiteY1259" fmla="*/ 3784528 h 4008043"/>
              <a:gd name="connsiteX1260" fmla="*/ 158148 w 1181239"/>
              <a:gd name="connsiteY1260" fmla="*/ 3801808 h 4008043"/>
              <a:gd name="connsiteX1261" fmla="*/ 149428 w 1181239"/>
              <a:gd name="connsiteY1261" fmla="*/ 3814722 h 4008043"/>
              <a:gd name="connsiteX1262" fmla="*/ 134639 w 1181239"/>
              <a:gd name="connsiteY1262" fmla="*/ 3813467 h 4008043"/>
              <a:gd name="connsiteX1263" fmla="*/ 116525 w 1181239"/>
              <a:gd name="connsiteY1263" fmla="*/ 3819448 h 4008043"/>
              <a:gd name="connsiteX1264" fmla="*/ 113201 w 1181239"/>
              <a:gd name="connsiteY1264" fmla="*/ 3826686 h 4008043"/>
              <a:gd name="connsiteX1265" fmla="*/ 114463 w 1181239"/>
              <a:gd name="connsiteY1265" fmla="*/ 3818163 h 4008043"/>
              <a:gd name="connsiteX1266" fmla="*/ 117642 w 1181239"/>
              <a:gd name="connsiteY1266" fmla="*/ 3802493 h 4008043"/>
              <a:gd name="connsiteX1267" fmla="*/ 114876 w 1181239"/>
              <a:gd name="connsiteY1267" fmla="*/ 3797027 h 4008043"/>
              <a:gd name="connsiteX1268" fmla="*/ 110193 w 1181239"/>
              <a:gd name="connsiteY1268" fmla="*/ 3788940 h 4008043"/>
              <a:gd name="connsiteX1269" fmla="*/ 101145 w 1181239"/>
              <a:gd name="connsiteY1269" fmla="*/ 3753971 h 4008043"/>
              <a:gd name="connsiteX1270" fmla="*/ 92097 w 1181239"/>
              <a:gd name="connsiteY1270" fmla="*/ 3728771 h 4008043"/>
              <a:gd name="connsiteX1271" fmla="*/ 94042 w 1181239"/>
              <a:gd name="connsiteY1271" fmla="*/ 3670395 h 4008043"/>
              <a:gd name="connsiteX1272" fmla="*/ 99138 w 1181239"/>
              <a:gd name="connsiteY1272" fmla="*/ 3598319 h 4008043"/>
              <a:gd name="connsiteX1273" fmla="*/ 87812 w 1181239"/>
              <a:gd name="connsiteY1273" fmla="*/ 3260961 h 4008043"/>
              <a:gd name="connsiteX1274" fmla="*/ 85575 w 1181239"/>
              <a:gd name="connsiteY1274" fmla="*/ 3161687 h 4008043"/>
              <a:gd name="connsiteX1275" fmla="*/ 87921 w 1181239"/>
              <a:gd name="connsiteY1275" fmla="*/ 3103211 h 4008043"/>
              <a:gd name="connsiteX1276" fmla="*/ 92890 w 1181239"/>
              <a:gd name="connsiteY1276" fmla="*/ 3108651 h 4008043"/>
              <a:gd name="connsiteX1277" fmla="*/ 98651 w 1181239"/>
              <a:gd name="connsiteY1277" fmla="*/ 3018896 h 4008043"/>
              <a:gd name="connsiteX1278" fmla="*/ 99366 w 1181239"/>
              <a:gd name="connsiteY1278" fmla="*/ 2953620 h 4008043"/>
              <a:gd name="connsiteX1279" fmla="*/ 103451 w 1181239"/>
              <a:gd name="connsiteY1279" fmla="*/ 3010737 h 4008043"/>
              <a:gd name="connsiteX1280" fmla="*/ 115797 w 1181239"/>
              <a:gd name="connsiteY1280" fmla="*/ 3064581 h 4008043"/>
              <a:gd name="connsiteX1281" fmla="*/ 116549 w 1181239"/>
              <a:gd name="connsiteY1281" fmla="*/ 3045743 h 4008043"/>
              <a:gd name="connsiteX1282" fmla="*/ 117833 w 1181239"/>
              <a:gd name="connsiteY1282" fmla="*/ 3035060 h 4008043"/>
              <a:gd name="connsiteX1283" fmla="*/ 118986 w 1181239"/>
              <a:gd name="connsiteY1283" fmla="*/ 3021806 h 4008043"/>
              <a:gd name="connsiteX1284" fmla="*/ 118913 w 1181239"/>
              <a:gd name="connsiteY1284" fmla="*/ 2983539 h 4008043"/>
              <a:gd name="connsiteX1285" fmla="*/ 121613 w 1181239"/>
              <a:gd name="connsiteY1285" fmla="*/ 2985418 h 4008043"/>
              <a:gd name="connsiteX1286" fmla="*/ 128451 w 1181239"/>
              <a:gd name="connsiteY1286" fmla="*/ 2988345 h 4008043"/>
              <a:gd name="connsiteX1287" fmla="*/ 130100 w 1181239"/>
              <a:gd name="connsiteY1287" fmla="*/ 3012617 h 4008043"/>
              <a:gd name="connsiteX1288" fmla="*/ 127630 w 1181239"/>
              <a:gd name="connsiteY1288" fmla="*/ 3046095 h 4008043"/>
              <a:gd name="connsiteX1289" fmla="*/ 126546 w 1181239"/>
              <a:gd name="connsiteY1289" fmla="*/ 3073943 h 4008043"/>
              <a:gd name="connsiteX1290" fmla="*/ 130866 w 1181239"/>
              <a:gd name="connsiteY1290" fmla="*/ 3078542 h 4008043"/>
              <a:gd name="connsiteX1291" fmla="*/ 133442 w 1181239"/>
              <a:gd name="connsiteY1291" fmla="*/ 3125790 h 4008043"/>
              <a:gd name="connsiteX1292" fmla="*/ 135293 w 1181239"/>
              <a:gd name="connsiteY1292" fmla="*/ 3187146 h 4008043"/>
              <a:gd name="connsiteX1293" fmla="*/ 142164 w 1181239"/>
              <a:gd name="connsiteY1293" fmla="*/ 3165767 h 4008043"/>
              <a:gd name="connsiteX1294" fmla="*/ 150793 w 1181239"/>
              <a:gd name="connsiteY1294" fmla="*/ 3137889 h 4008043"/>
              <a:gd name="connsiteX1295" fmla="*/ 153606 w 1181239"/>
              <a:gd name="connsiteY1295" fmla="*/ 3130383 h 4008043"/>
              <a:gd name="connsiteX1296" fmla="*/ 147977 w 1181239"/>
              <a:gd name="connsiteY1296" fmla="*/ 3113362 h 4008043"/>
              <a:gd name="connsiteX1297" fmla="*/ 142164 w 1181239"/>
              <a:gd name="connsiteY1297" fmla="*/ 3103188 h 4008043"/>
              <a:gd name="connsiteX1298" fmla="*/ 148791 w 1181239"/>
              <a:gd name="connsiteY1298" fmla="*/ 3099811 h 4008043"/>
              <a:gd name="connsiteX1299" fmla="*/ 151225 w 1181239"/>
              <a:gd name="connsiteY1299" fmla="*/ 3101850 h 4008043"/>
              <a:gd name="connsiteX1300" fmla="*/ 147292 w 1181239"/>
              <a:gd name="connsiteY1300" fmla="*/ 2873385 h 4008043"/>
              <a:gd name="connsiteX1301" fmla="*/ 145660 w 1181239"/>
              <a:gd name="connsiteY1301" fmla="*/ 2833947 h 4008043"/>
              <a:gd name="connsiteX1302" fmla="*/ 141844 w 1181239"/>
              <a:gd name="connsiteY1302" fmla="*/ 2819811 h 4008043"/>
              <a:gd name="connsiteX1303" fmla="*/ 140545 w 1181239"/>
              <a:gd name="connsiteY1303" fmla="*/ 2834770 h 4008043"/>
              <a:gd name="connsiteX1304" fmla="*/ 136458 w 1181239"/>
              <a:gd name="connsiteY1304" fmla="*/ 2853666 h 4008043"/>
              <a:gd name="connsiteX1305" fmla="*/ 127674 w 1181239"/>
              <a:gd name="connsiteY1305" fmla="*/ 2862506 h 4008043"/>
              <a:gd name="connsiteX1306" fmla="*/ 124707 w 1181239"/>
              <a:gd name="connsiteY1306" fmla="*/ 2853666 h 4008043"/>
              <a:gd name="connsiteX1307" fmla="*/ 120800 w 1181239"/>
              <a:gd name="connsiteY1307" fmla="*/ 2837853 h 4008043"/>
              <a:gd name="connsiteX1308" fmla="*/ 114826 w 1181239"/>
              <a:gd name="connsiteY1308" fmla="*/ 2802555 h 4008043"/>
              <a:gd name="connsiteX1309" fmla="*/ 111538 w 1181239"/>
              <a:gd name="connsiteY1309" fmla="*/ 2773103 h 4008043"/>
              <a:gd name="connsiteX1310" fmla="*/ 105360 w 1181239"/>
              <a:gd name="connsiteY1310" fmla="*/ 2775763 h 4008043"/>
              <a:gd name="connsiteX1311" fmla="*/ 102732 w 1181239"/>
              <a:gd name="connsiteY1311" fmla="*/ 2774110 h 4008043"/>
              <a:gd name="connsiteX1312" fmla="*/ 108639 w 1181239"/>
              <a:gd name="connsiteY1312" fmla="*/ 2710314 h 4008043"/>
              <a:gd name="connsiteX1313" fmla="*/ 115795 w 1181239"/>
              <a:gd name="connsiteY1313" fmla="*/ 2719713 h 4008043"/>
              <a:gd name="connsiteX1314" fmla="*/ 130954 w 1181239"/>
              <a:gd name="connsiteY1314" fmla="*/ 2769531 h 4008043"/>
              <a:gd name="connsiteX1315" fmla="*/ 139674 w 1181239"/>
              <a:gd name="connsiteY1315" fmla="*/ 2798089 h 4008043"/>
              <a:gd name="connsiteX1316" fmla="*/ 139564 w 1181239"/>
              <a:gd name="connsiteY1316" fmla="*/ 2721073 h 4008043"/>
              <a:gd name="connsiteX1317" fmla="*/ 137393 w 1181239"/>
              <a:gd name="connsiteY1317" fmla="*/ 2708834 h 4008043"/>
              <a:gd name="connsiteX1318" fmla="*/ 133499 w 1181239"/>
              <a:gd name="connsiteY1318" fmla="*/ 2716314 h 4008043"/>
              <a:gd name="connsiteX1319" fmla="*/ 127476 w 1181239"/>
              <a:gd name="connsiteY1319" fmla="*/ 2723793 h 4008043"/>
              <a:gd name="connsiteX1320" fmla="*/ 121818 w 1181239"/>
              <a:gd name="connsiteY1320" fmla="*/ 2708279 h 4008043"/>
              <a:gd name="connsiteX1321" fmla="*/ 126249 w 1181239"/>
              <a:gd name="connsiteY1321" fmla="*/ 2704809 h 4008043"/>
              <a:gd name="connsiteX1322" fmla="*/ 130766 w 1181239"/>
              <a:gd name="connsiteY1322" fmla="*/ 2694810 h 4008043"/>
              <a:gd name="connsiteX1323" fmla="*/ 127646 w 1181239"/>
              <a:gd name="connsiteY1323" fmla="*/ 2669321 h 4008043"/>
              <a:gd name="connsiteX1324" fmla="*/ 133943 w 1181239"/>
              <a:gd name="connsiteY1324" fmla="*/ 2649228 h 4008043"/>
              <a:gd name="connsiteX1325" fmla="*/ 135428 w 1181239"/>
              <a:gd name="connsiteY1325" fmla="*/ 2640865 h 4008043"/>
              <a:gd name="connsiteX1326" fmla="*/ 135136 w 1181239"/>
              <a:gd name="connsiteY1326" fmla="*/ 2625083 h 4008043"/>
              <a:gd name="connsiteX1327" fmla="*/ 143826 w 1181239"/>
              <a:gd name="connsiteY1327" fmla="*/ 2614093 h 4008043"/>
              <a:gd name="connsiteX1328" fmla="*/ 147971 w 1181239"/>
              <a:gd name="connsiteY1328" fmla="*/ 2612317 h 4008043"/>
              <a:gd name="connsiteX1329" fmla="*/ 142158 w 1181239"/>
              <a:gd name="connsiteY1329" fmla="*/ 2607630 h 4008043"/>
              <a:gd name="connsiteX1330" fmla="*/ 136345 w 1181239"/>
              <a:gd name="connsiteY1330" fmla="*/ 2599725 h 4008043"/>
              <a:gd name="connsiteX1331" fmla="*/ 142362 w 1181239"/>
              <a:gd name="connsiteY1331" fmla="*/ 2596642 h 4008043"/>
              <a:gd name="connsiteX1332" fmla="*/ 144920 w 1181239"/>
              <a:gd name="connsiteY1332" fmla="*/ 2594603 h 4008043"/>
              <a:gd name="connsiteX1333" fmla="*/ 143264 w 1181239"/>
              <a:gd name="connsiteY1333" fmla="*/ 2584870 h 4008043"/>
              <a:gd name="connsiteX1334" fmla="*/ 139570 w 1181239"/>
              <a:gd name="connsiteY1334" fmla="*/ 2549512 h 4008043"/>
              <a:gd name="connsiteX1335" fmla="*/ 142624 w 1181239"/>
              <a:gd name="connsiteY1335" fmla="*/ 2530687 h 4008043"/>
              <a:gd name="connsiteX1336" fmla="*/ 143924 w 1181239"/>
              <a:gd name="connsiteY1336" fmla="*/ 2555639 h 4008043"/>
              <a:gd name="connsiteX1337" fmla="*/ 146661 w 1181239"/>
              <a:gd name="connsiteY1337" fmla="*/ 2571594 h 4008043"/>
              <a:gd name="connsiteX1338" fmla="*/ 150473 w 1181239"/>
              <a:gd name="connsiteY1338" fmla="*/ 2589549 h 4008043"/>
              <a:gd name="connsiteX1339" fmla="*/ 155581 w 1181239"/>
              <a:gd name="connsiteY1339" fmla="*/ 2610028 h 4008043"/>
              <a:gd name="connsiteX1340" fmla="*/ 157416 w 1181239"/>
              <a:gd name="connsiteY1340" fmla="*/ 2616986 h 4008043"/>
              <a:gd name="connsiteX1341" fmla="*/ 153782 w 1181239"/>
              <a:gd name="connsiteY1341" fmla="*/ 2626268 h 4008043"/>
              <a:gd name="connsiteX1342" fmla="*/ 157135 w 1181239"/>
              <a:gd name="connsiteY1342" fmla="*/ 2632423 h 4008043"/>
              <a:gd name="connsiteX1343" fmla="*/ 158587 w 1181239"/>
              <a:gd name="connsiteY1343" fmla="*/ 2652661 h 4008043"/>
              <a:gd name="connsiteX1344" fmla="*/ 154845 w 1181239"/>
              <a:gd name="connsiteY1344" fmla="*/ 2696261 h 4008043"/>
              <a:gd name="connsiteX1345" fmla="*/ 159357 w 1181239"/>
              <a:gd name="connsiteY1345" fmla="*/ 2737394 h 4008043"/>
              <a:gd name="connsiteX1346" fmla="*/ 163168 w 1181239"/>
              <a:gd name="connsiteY1346" fmla="*/ 2723700 h 4008043"/>
              <a:gd name="connsiteX1347" fmla="*/ 169613 w 1181239"/>
              <a:gd name="connsiteY1347" fmla="*/ 2706558 h 4008043"/>
              <a:gd name="connsiteX1348" fmla="*/ 170029 w 1181239"/>
              <a:gd name="connsiteY1348" fmla="*/ 2699520 h 4008043"/>
              <a:gd name="connsiteX1349" fmla="*/ 165426 w 1181239"/>
              <a:gd name="connsiteY1349" fmla="*/ 2669745 h 4008043"/>
              <a:gd name="connsiteX1350" fmla="*/ 165460 w 1181239"/>
              <a:gd name="connsiteY1350" fmla="*/ 2643560 h 4008043"/>
              <a:gd name="connsiteX1351" fmla="*/ 170745 w 1181239"/>
              <a:gd name="connsiteY1351" fmla="*/ 2651062 h 4008043"/>
              <a:gd name="connsiteX1352" fmla="*/ 177992 w 1181239"/>
              <a:gd name="connsiteY1352" fmla="*/ 2656728 h 4008043"/>
              <a:gd name="connsiteX1353" fmla="*/ 177259 w 1181239"/>
              <a:gd name="connsiteY1353" fmla="*/ 2640964 h 4008043"/>
              <a:gd name="connsiteX1354" fmla="*/ 177292 w 1181239"/>
              <a:gd name="connsiteY1354" fmla="*/ 2630604 h 4008043"/>
              <a:gd name="connsiteX1355" fmla="*/ 175625 w 1181239"/>
              <a:gd name="connsiteY1355" fmla="*/ 2618782 h 4008043"/>
              <a:gd name="connsiteX1356" fmla="*/ 171246 w 1181239"/>
              <a:gd name="connsiteY1356" fmla="*/ 2607308 h 4008043"/>
              <a:gd name="connsiteX1357" fmla="*/ 175822 w 1181239"/>
              <a:gd name="connsiteY1357" fmla="*/ 2600497 h 4008043"/>
              <a:gd name="connsiteX1358" fmla="*/ 178683 w 1181239"/>
              <a:gd name="connsiteY1358" fmla="*/ 2576613 h 4008043"/>
              <a:gd name="connsiteX1359" fmla="*/ 174207 w 1181239"/>
              <a:gd name="connsiteY1359" fmla="*/ 2301074 h 4008043"/>
              <a:gd name="connsiteX1360" fmla="*/ 175458 w 1181239"/>
              <a:gd name="connsiteY1360" fmla="*/ 2201800 h 4008043"/>
              <a:gd name="connsiteX1361" fmla="*/ 172740 w 1181239"/>
              <a:gd name="connsiteY1361" fmla="*/ 2164190 h 4008043"/>
              <a:gd name="connsiteX1362" fmla="*/ 179095 w 1181239"/>
              <a:gd name="connsiteY1362" fmla="*/ 2154671 h 4008043"/>
              <a:gd name="connsiteX1363" fmla="*/ 182562 w 1181239"/>
              <a:gd name="connsiteY1363" fmla="*/ 2140044 h 4008043"/>
              <a:gd name="connsiteX1364" fmla="*/ 178366 w 1181239"/>
              <a:gd name="connsiteY1364" fmla="*/ 2107848 h 4008043"/>
              <a:gd name="connsiteX1365" fmla="*/ 177238 w 1181239"/>
              <a:gd name="connsiteY1365" fmla="*/ 2093950 h 4008043"/>
              <a:gd name="connsiteX1366" fmla="*/ 177384 w 1181239"/>
              <a:gd name="connsiteY1366" fmla="*/ 2064486 h 4008043"/>
              <a:gd name="connsiteX1367" fmla="*/ 177056 w 1181239"/>
              <a:gd name="connsiteY1367" fmla="*/ 2024799 h 4008043"/>
              <a:gd name="connsiteX1368" fmla="*/ 179917 w 1181239"/>
              <a:gd name="connsiteY1368" fmla="*/ 2038534 h 4008043"/>
              <a:gd name="connsiteX1369" fmla="*/ 183109 w 1181239"/>
              <a:gd name="connsiteY1369" fmla="*/ 2051136 h 4008043"/>
              <a:gd name="connsiteX1370" fmla="*/ 187491 w 1181239"/>
              <a:gd name="connsiteY1370" fmla="*/ 2094518 h 4008043"/>
              <a:gd name="connsiteX1371" fmla="*/ 191609 w 1181239"/>
              <a:gd name="connsiteY1371" fmla="*/ 2149731 h 4008043"/>
              <a:gd name="connsiteX1372" fmla="*/ 194496 w 1181239"/>
              <a:gd name="connsiteY1372" fmla="*/ 2183049 h 4008043"/>
              <a:gd name="connsiteX1373" fmla="*/ 196875 w 1181239"/>
              <a:gd name="connsiteY1373" fmla="*/ 2201588 h 4008043"/>
              <a:gd name="connsiteX1374" fmla="*/ 195788 w 1181239"/>
              <a:gd name="connsiteY1374" fmla="*/ 2058415 h 4008043"/>
              <a:gd name="connsiteX1375" fmla="*/ 200030 w 1181239"/>
              <a:gd name="connsiteY1375" fmla="*/ 2005760 h 4008043"/>
              <a:gd name="connsiteX1376" fmla="*/ 204523 w 1181239"/>
              <a:gd name="connsiteY1376" fmla="*/ 2020566 h 4008043"/>
              <a:gd name="connsiteX1377" fmla="*/ 210671 w 1181239"/>
              <a:gd name="connsiteY1377" fmla="*/ 2033874 h 4008043"/>
              <a:gd name="connsiteX1378" fmla="*/ 210010 w 1181239"/>
              <a:gd name="connsiteY1378" fmla="*/ 2046098 h 4008043"/>
              <a:gd name="connsiteX1379" fmla="*/ 207007 w 1181239"/>
              <a:gd name="connsiteY1379" fmla="*/ 2117629 h 4008043"/>
              <a:gd name="connsiteX1380" fmla="*/ 206069 w 1181239"/>
              <a:gd name="connsiteY1380" fmla="*/ 2182549 h 4008043"/>
              <a:gd name="connsiteX1381" fmla="*/ 205960 w 1181239"/>
              <a:gd name="connsiteY1381" fmla="*/ 2202948 h 4008043"/>
              <a:gd name="connsiteX1382" fmla="*/ 209127 w 1181239"/>
              <a:gd name="connsiteY1382" fmla="*/ 2205668 h 4008043"/>
              <a:gd name="connsiteX1383" fmla="*/ 214532 w 1181239"/>
              <a:gd name="connsiteY1383" fmla="*/ 2247478 h 4008043"/>
              <a:gd name="connsiteX1384" fmla="*/ 219080 w 1181239"/>
              <a:gd name="connsiteY1384" fmla="*/ 2261523 h 4008043"/>
              <a:gd name="connsiteX1385" fmla="*/ 226346 w 1181239"/>
              <a:gd name="connsiteY1385" fmla="*/ 2259990 h 4008043"/>
              <a:gd name="connsiteX1386" fmla="*/ 229378 w 1181239"/>
              <a:gd name="connsiteY1386" fmla="*/ 2245492 h 4008043"/>
              <a:gd name="connsiteX1387" fmla="*/ 226247 w 1181239"/>
              <a:gd name="connsiteY1387" fmla="*/ 2228262 h 4008043"/>
              <a:gd name="connsiteX1388" fmla="*/ 214948 w 1181239"/>
              <a:gd name="connsiteY1388" fmla="*/ 2179343 h 4008043"/>
              <a:gd name="connsiteX1389" fmla="*/ 219625 w 1181239"/>
              <a:gd name="connsiteY1389" fmla="*/ 2162146 h 4008043"/>
              <a:gd name="connsiteX1390" fmla="*/ 222344 w 1181239"/>
              <a:gd name="connsiteY1390" fmla="*/ 2113823 h 4008043"/>
              <a:gd name="connsiteX1391" fmla="*/ 219071 w 1181239"/>
              <a:gd name="connsiteY1391" fmla="*/ 2061664 h 4008043"/>
              <a:gd name="connsiteX1392" fmla="*/ 217856 w 1181239"/>
              <a:gd name="connsiteY1392" fmla="*/ 2053357 h 4008043"/>
              <a:gd name="connsiteX1393" fmla="*/ 221271 w 1181239"/>
              <a:gd name="connsiteY1393" fmla="*/ 2060836 h 4008043"/>
              <a:gd name="connsiteX1394" fmla="*/ 227033 w 1181239"/>
              <a:gd name="connsiteY1394" fmla="*/ 2068316 h 4008043"/>
              <a:gd name="connsiteX1395" fmla="*/ 225110 w 1181239"/>
              <a:gd name="connsiteY1395" fmla="*/ 2050477 h 4008043"/>
              <a:gd name="connsiteX1396" fmla="*/ 221087 w 1181239"/>
              <a:gd name="connsiteY1396" fmla="*/ 2037038 h 4008043"/>
              <a:gd name="connsiteX1397" fmla="*/ 222714 w 1181239"/>
              <a:gd name="connsiteY1397" fmla="*/ 2033890 h 4008043"/>
              <a:gd name="connsiteX1398" fmla="*/ 229644 w 1181239"/>
              <a:gd name="connsiteY1398" fmla="*/ 2037545 h 4008043"/>
              <a:gd name="connsiteX1399" fmla="*/ 235192 w 1181239"/>
              <a:gd name="connsiteY1399" fmla="*/ 2053772 h 4008043"/>
              <a:gd name="connsiteX1400" fmla="*/ 237848 w 1181239"/>
              <a:gd name="connsiteY1400" fmla="*/ 2069820 h 4008043"/>
              <a:gd name="connsiteX1401" fmla="*/ 238574 w 1181239"/>
              <a:gd name="connsiteY1401" fmla="*/ 2000984 h 4008043"/>
              <a:gd name="connsiteX1402" fmla="*/ 237075 w 1181239"/>
              <a:gd name="connsiteY1402" fmla="*/ 1908526 h 4008043"/>
              <a:gd name="connsiteX1403" fmla="*/ 234896 w 1181239"/>
              <a:gd name="connsiteY1403" fmla="*/ 1883368 h 4008043"/>
              <a:gd name="connsiteX1404" fmla="*/ 232247 w 1181239"/>
              <a:gd name="connsiteY1404" fmla="*/ 1931645 h 4008043"/>
              <a:gd name="connsiteX1405" fmla="*/ 226115 w 1181239"/>
              <a:gd name="connsiteY1405" fmla="*/ 1988991 h 4008043"/>
              <a:gd name="connsiteX1406" fmla="*/ 223612 w 1181239"/>
              <a:gd name="connsiteY1406" fmla="*/ 1993067 h 4008043"/>
              <a:gd name="connsiteX1407" fmla="*/ 219934 w 1181239"/>
              <a:gd name="connsiteY1407" fmla="*/ 1999592 h 4008043"/>
              <a:gd name="connsiteX1408" fmla="*/ 217193 w 1181239"/>
              <a:gd name="connsiteY1408" fmla="*/ 1991885 h 4008043"/>
              <a:gd name="connsiteX1409" fmla="*/ 210733 w 1181239"/>
              <a:gd name="connsiteY1409" fmla="*/ 1947711 h 4008043"/>
              <a:gd name="connsiteX1410" fmla="*/ 206693 w 1181239"/>
              <a:gd name="connsiteY1410" fmla="*/ 1932953 h 4008043"/>
              <a:gd name="connsiteX1411" fmla="*/ 212064 w 1181239"/>
              <a:gd name="connsiteY1411" fmla="*/ 1940685 h 4008043"/>
              <a:gd name="connsiteX1412" fmla="*/ 218683 w 1181239"/>
              <a:gd name="connsiteY1412" fmla="*/ 1946906 h 4008043"/>
              <a:gd name="connsiteX1413" fmla="*/ 223568 w 1181239"/>
              <a:gd name="connsiteY1413" fmla="*/ 1953025 h 4008043"/>
              <a:gd name="connsiteX1414" fmla="*/ 226200 w 1181239"/>
              <a:gd name="connsiteY1414" fmla="*/ 1959523 h 4008043"/>
              <a:gd name="connsiteX1415" fmla="*/ 227699 w 1181239"/>
              <a:gd name="connsiteY1415" fmla="*/ 1949323 h 4008043"/>
              <a:gd name="connsiteX1416" fmla="*/ 224732 w 1181239"/>
              <a:gd name="connsiteY1416" fmla="*/ 1855417 h 4008043"/>
              <a:gd name="connsiteX1417" fmla="*/ 219133 w 1181239"/>
              <a:gd name="connsiteY1417" fmla="*/ 1774632 h 4008043"/>
              <a:gd name="connsiteX1418" fmla="*/ 213420 w 1181239"/>
              <a:gd name="connsiteY1418" fmla="*/ 1769242 h 4008043"/>
              <a:gd name="connsiteX1419" fmla="*/ 205892 w 1181239"/>
              <a:gd name="connsiteY1419" fmla="*/ 1758137 h 4008043"/>
              <a:gd name="connsiteX1420" fmla="*/ 200316 w 1181239"/>
              <a:gd name="connsiteY1420" fmla="*/ 1748640 h 4008043"/>
              <a:gd name="connsiteX1421" fmla="*/ 207031 w 1181239"/>
              <a:gd name="connsiteY1421" fmla="*/ 1746696 h 4008043"/>
              <a:gd name="connsiteX1422" fmla="*/ 209035 w 1181239"/>
              <a:gd name="connsiteY1422" fmla="*/ 1707939 h 4008043"/>
              <a:gd name="connsiteX1423" fmla="*/ 211071 w 1181239"/>
              <a:gd name="connsiteY1423" fmla="*/ 1669336 h 4008043"/>
              <a:gd name="connsiteX1424" fmla="*/ 227197 w 1181239"/>
              <a:gd name="connsiteY1424" fmla="*/ 1663053 h 4008043"/>
              <a:gd name="connsiteX1425" fmla="*/ 232283 w 1181239"/>
              <a:gd name="connsiteY1425" fmla="*/ 1656942 h 4008043"/>
              <a:gd name="connsiteX1426" fmla="*/ 235195 w 1181239"/>
              <a:gd name="connsiteY1426" fmla="*/ 1660341 h 4008043"/>
              <a:gd name="connsiteX1427" fmla="*/ 238100 w 1181239"/>
              <a:gd name="connsiteY1427" fmla="*/ 1616985 h 4008043"/>
              <a:gd name="connsiteX1428" fmla="*/ 235195 w 1181239"/>
              <a:gd name="connsiteY1428" fmla="*/ 1571947 h 4008043"/>
              <a:gd name="connsiteX1429" fmla="*/ 232287 w 1181239"/>
              <a:gd name="connsiteY1429" fmla="*/ 1606329 h 4008043"/>
              <a:gd name="connsiteX1430" fmla="*/ 229320 w 1181239"/>
              <a:gd name="connsiteY1430" fmla="*/ 1639614 h 4008043"/>
              <a:gd name="connsiteX1431" fmla="*/ 224483 w 1181239"/>
              <a:gd name="connsiteY1431" fmla="*/ 1618106 h 4008043"/>
              <a:gd name="connsiteX1432" fmla="*/ 217959 w 1181239"/>
              <a:gd name="connsiteY1432" fmla="*/ 1625487 h 4008043"/>
              <a:gd name="connsiteX1433" fmla="*/ 214383 w 1181239"/>
              <a:gd name="connsiteY1433" fmla="*/ 1648605 h 4008043"/>
              <a:gd name="connsiteX1434" fmla="*/ 211011 w 1181239"/>
              <a:gd name="connsiteY1434" fmla="*/ 1656262 h 4008043"/>
              <a:gd name="connsiteX1435" fmla="*/ 208920 w 1181239"/>
              <a:gd name="connsiteY1435" fmla="*/ 1648102 h 4008043"/>
              <a:gd name="connsiteX1436" fmla="*/ 212237 w 1181239"/>
              <a:gd name="connsiteY1436" fmla="*/ 1399238 h 4008043"/>
              <a:gd name="connsiteX1437" fmla="*/ 214755 w 1181239"/>
              <a:gd name="connsiteY1437" fmla="*/ 1417848 h 4008043"/>
              <a:gd name="connsiteX1438" fmla="*/ 220657 w 1181239"/>
              <a:gd name="connsiteY1438" fmla="*/ 1447453 h 4008043"/>
              <a:gd name="connsiteX1439" fmla="*/ 226470 w 1181239"/>
              <a:gd name="connsiteY1439" fmla="*/ 1454368 h 4008043"/>
              <a:gd name="connsiteX1440" fmla="*/ 226470 w 1181239"/>
              <a:gd name="connsiteY1440" fmla="*/ 1446221 h 4008043"/>
              <a:gd name="connsiteX1441" fmla="*/ 228093 w 1181239"/>
              <a:gd name="connsiteY1441" fmla="*/ 1424776 h 4008043"/>
              <a:gd name="connsiteX1442" fmla="*/ 225291 w 1181239"/>
              <a:gd name="connsiteY1442" fmla="*/ 1418277 h 4008043"/>
              <a:gd name="connsiteX1443" fmla="*/ 220862 w 1181239"/>
              <a:gd name="connsiteY1443" fmla="*/ 1425076 h 4008043"/>
              <a:gd name="connsiteX1444" fmla="*/ 220753 w 1181239"/>
              <a:gd name="connsiteY1444" fmla="*/ 1416781 h 4008043"/>
              <a:gd name="connsiteX1445" fmla="*/ 224281 w 1181239"/>
              <a:gd name="connsiteY1445" fmla="*/ 1405091 h 4008043"/>
              <a:gd name="connsiteX1446" fmla="*/ 228564 w 1181239"/>
              <a:gd name="connsiteY1446" fmla="*/ 1358989 h 4008043"/>
              <a:gd name="connsiteX1447" fmla="*/ 225152 w 1181239"/>
              <a:gd name="connsiteY1447" fmla="*/ 1325803 h 4008043"/>
              <a:gd name="connsiteX1448" fmla="*/ 220869 w 1181239"/>
              <a:gd name="connsiteY1448" fmla="*/ 1350055 h 4008043"/>
              <a:gd name="connsiteX1449" fmla="*/ 216020 w 1181239"/>
              <a:gd name="connsiteY1449" fmla="*/ 1330335 h 4008043"/>
              <a:gd name="connsiteX1450" fmla="*/ 212597 w 1181239"/>
              <a:gd name="connsiteY1450" fmla="*/ 1259167 h 4008043"/>
              <a:gd name="connsiteX1451" fmla="*/ 211560 w 1181239"/>
              <a:gd name="connsiteY1451" fmla="*/ 1206130 h 4008043"/>
              <a:gd name="connsiteX1452" fmla="*/ 215375 w 1181239"/>
              <a:gd name="connsiteY1452" fmla="*/ 1221089 h 4008043"/>
              <a:gd name="connsiteX1453" fmla="*/ 227379 w 1181239"/>
              <a:gd name="connsiteY1453" fmla="*/ 1264199 h 4008043"/>
              <a:gd name="connsiteX1454" fmla="*/ 224694 w 1181239"/>
              <a:gd name="connsiteY1454" fmla="*/ 1244618 h 4008043"/>
              <a:gd name="connsiteX1455" fmla="*/ 226599 w 1181239"/>
              <a:gd name="connsiteY1455" fmla="*/ 1231828 h 4008043"/>
              <a:gd name="connsiteX1456" fmla="*/ 231544 w 1181239"/>
              <a:gd name="connsiteY1456" fmla="*/ 1168401 h 4008043"/>
              <a:gd name="connsiteX1457" fmla="*/ 221743 w 1181239"/>
              <a:gd name="connsiteY1457" fmla="*/ 1143601 h 4008043"/>
              <a:gd name="connsiteX1458" fmla="*/ 218485 w 1181239"/>
              <a:gd name="connsiteY1458" fmla="*/ 1128615 h 4008043"/>
              <a:gd name="connsiteX1459" fmla="*/ 218112 w 1181239"/>
              <a:gd name="connsiteY1459" fmla="*/ 1140174 h 4008043"/>
              <a:gd name="connsiteX1460" fmla="*/ 207558 w 1181239"/>
              <a:gd name="connsiteY1460" fmla="*/ 1138814 h 4008043"/>
              <a:gd name="connsiteX1461" fmla="*/ 201314 w 1181239"/>
              <a:gd name="connsiteY1461" fmla="*/ 1111802 h 4008043"/>
              <a:gd name="connsiteX1462" fmla="*/ 192840 w 1181239"/>
              <a:gd name="connsiteY1462" fmla="*/ 1189163 h 4008043"/>
              <a:gd name="connsiteX1463" fmla="*/ 185708 w 1181239"/>
              <a:gd name="connsiteY1463" fmla="*/ 1265270 h 4008043"/>
              <a:gd name="connsiteX1464" fmla="*/ 197495 w 1181239"/>
              <a:gd name="connsiteY1464" fmla="*/ 1276300 h 4008043"/>
              <a:gd name="connsiteX1465" fmla="*/ 208932 w 1181239"/>
              <a:gd name="connsiteY1465" fmla="*/ 1299086 h 4008043"/>
              <a:gd name="connsiteX1466" fmla="*/ 210045 w 1181239"/>
              <a:gd name="connsiteY1466" fmla="*/ 1329882 h 4008043"/>
              <a:gd name="connsiteX1467" fmla="*/ 210045 w 1181239"/>
              <a:gd name="connsiteY1467" fmla="*/ 1341280 h 4008043"/>
              <a:gd name="connsiteX1468" fmla="*/ 199446 w 1181239"/>
              <a:gd name="connsiteY1468" fmla="*/ 1361380 h 4008043"/>
              <a:gd name="connsiteX1469" fmla="*/ 195086 w 1181239"/>
              <a:gd name="connsiteY1469" fmla="*/ 1409898 h 4008043"/>
              <a:gd name="connsiteX1470" fmla="*/ 184177 w 1181239"/>
              <a:gd name="connsiteY1470" fmla="*/ 1419619 h 4008043"/>
              <a:gd name="connsiteX1471" fmla="*/ 184104 w 1181239"/>
              <a:gd name="connsiteY1471" fmla="*/ 1392945 h 4008043"/>
              <a:gd name="connsiteX1472" fmla="*/ 186502 w 1181239"/>
              <a:gd name="connsiteY1472" fmla="*/ 1355720 h 4008043"/>
              <a:gd name="connsiteX1473" fmla="*/ 181596 w 1181239"/>
              <a:gd name="connsiteY1473" fmla="*/ 1374759 h 4008043"/>
              <a:gd name="connsiteX1474" fmla="*/ 177236 w 1181239"/>
              <a:gd name="connsiteY1474" fmla="*/ 1393798 h 4008043"/>
              <a:gd name="connsiteX1475" fmla="*/ 172823 w 1181239"/>
              <a:gd name="connsiteY1475" fmla="*/ 1376799 h 4008043"/>
              <a:gd name="connsiteX1476" fmla="*/ 166979 w 1181239"/>
              <a:gd name="connsiteY1476" fmla="*/ 1364640 h 4008043"/>
              <a:gd name="connsiteX1477" fmla="*/ 161395 w 1181239"/>
              <a:gd name="connsiteY1477" fmla="*/ 1365097 h 4008043"/>
              <a:gd name="connsiteX1478" fmla="*/ 159198 w 1181239"/>
              <a:gd name="connsiteY1478" fmla="*/ 1346658 h 4008043"/>
              <a:gd name="connsiteX1479" fmla="*/ 156257 w 1181239"/>
              <a:gd name="connsiteY1479" fmla="*/ 1359606 h 4008043"/>
              <a:gd name="connsiteX1480" fmla="*/ 152297 w 1181239"/>
              <a:gd name="connsiteY1480" fmla="*/ 1387938 h 4008043"/>
              <a:gd name="connsiteX1481" fmla="*/ 147163 w 1181239"/>
              <a:gd name="connsiteY1481" fmla="*/ 1363648 h 4008043"/>
              <a:gd name="connsiteX1482" fmla="*/ 143528 w 1181239"/>
              <a:gd name="connsiteY1482" fmla="*/ 1342121 h 4008043"/>
              <a:gd name="connsiteX1483" fmla="*/ 139251 w 1181239"/>
              <a:gd name="connsiteY1483" fmla="*/ 1342904 h 4008043"/>
              <a:gd name="connsiteX1484" fmla="*/ 134914 w 1181239"/>
              <a:gd name="connsiteY1484" fmla="*/ 1376222 h 4008043"/>
              <a:gd name="connsiteX1485" fmla="*/ 130554 w 1181239"/>
              <a:gd name="connsiteY1485" fmla="*/ 1409436 h 4008043"/>
              <a:gd name="connsiteX1486" fmla="*/ 126171 w 1181239"/>
              <a:gd name="connsiteY1486" fmla="*/ 1410115 h 4008043"/>
              <a:gd name="connsiteX1487" fmla="*/ 121812 w 1181239"/>
              <a:gd name="connsiteY1487" fmla="*/ 1420772 h 4008043"/>
              <a:gd name="connsiteX1488" fmla="*/ 123571 w 1181239"/>
              <a:gd name="connsiteY1488" fmla="*/ 1435716 h 4008043"/>
              <a:gd name="connsiteX1489" fmla="*/ 130532 w 1181239"/>
              <a:gd name="connsiteY1489" fmla="*/ 1424914 h 4008043"/>
              <a:gd name="connsiteX1490" fmla="*/ 138289 w 1181239"/>
              <a:gd name="connsiteY1490" fmla="*/ 1416235 h 4008043"/>
              <a:gd name="connsiteX1491" fmla="*/ 136067 w 1181239"/>
              <a:gd name="connsiteY1491" fmla="*/ 1479471 h 4008043"/>
              <a:gd name="connsiteX1492" fmla="*/ 122188 w 1181239"/>
              <a:gd name="connsiteY1492" fmla="*/ 1586334 h 4008043"/>
              <a:gd name="connsiteX1493" fmla="*/ 119980 w 1181239"/>
              <a:gd name="connsiteY1493" fmla="*/ 1579747 h 4008043"/>
              <a:gd name="connsiteX1494" fmla="*/ 125070 w 1181239"/>
              <a:gd name="connsiteY1494" fmla="*/ 1482379 h 4008043"/>
              <a:gd name="connsiteX1495" fmla="*/ 126516 w 1181239"/>
              <a:gd name="connsiteY1495" fmla="*/ 1463044 h 4008043"/>
              <a:gd name="connsiteX1496" fmla="*/ 124581 w 1181239"/>
              <a:gd name="connsiteY1496" fmla="*/ 1448193 h 4008043"/>
              <a:gd name="connsiteX1497" fmla="*/ 114245 w 1181239"/>
              <a:gd name="connsiteY1497" fmla="*/ 1472629 h 4008043"/>
              <a:gd name="connsiteX1498" fmla="*/ 110767 w 1181239"/>
              <a:gd name="connsiteY1498" fmla="*/ 1490350 h 4008043"/>
              <a:gd name="connsiteX1499" fmla="*/ 112066 w 1181239"/>
              <a:gd name="connsiteY1499" fmla="*/ 1465872 h 4008043"/>
              <a:gd name="connsiteX1500" fmla="*/ 121968 w 1181239"/>
              <a:gd name="connsiteY1500" fmla="*/ 1368819 h 4008043"/>
              <a:gd name="connsiteX1501" fmla="*/ 121822 w 1181239"/>
              <a:gd name="connsiteY1501" fmla="*/ 1351639 h 4008043"/>
              <a:gd name="connsiteX1502" fmla="*/ 125000 w 1181239"/>
              <a:gd name="connsiteY1502" fmla="*/ 1341763 h 4008043"/>
              <a:gd name="connsiteX1503" fmla="*/ 128197 w 1181239"/>
              <a:gd name="connsiteY1503" fmla="*/ 1330464 h 4008043"/>
              <a:gd name="connsiteX1504" fmla="*/ 121531 w 1181239"/>
              <a:gd name="connsiteY1504" fmla="*/ 1277565 h 4008043"/>
              <a:gd name="connsiteX1505" fmla="*/ 111387 w 1181239"/>
              <a:gd name="connsiteY1505" fmla="*/ 1245510 h 4008043"/>
              <a:gd name="connsiteX1506" fmla="*/ 107088 w 1181239"/>
              <a:gd name="connsiteY1506" fmla="*/ 1251005 h 4008043"/>
              <a:gd name="connsiteX1507" fmla="*/ 109190 w 1181239"/>
              <a:gd name="connsiteY1507" fmla="*/ 1193889 h 4008043"/>
              <a:gd name="connsiteX1508" fmla="*/ 113381 w 1181239"/>
              <a:gd name="connsiteY1508" fmla="*/ 1155811 h 4008043"/>
              <a:gd name="connsiteX1509" fmla="*/ 113381 w 1181239"/>
              <a:gd name="connsiteY1509" fmla="*/ 1070136 h 4008043"/>
              <a:gd name="connsiteX1510" fmla="*/ 112797 w 1181239"/>
              <a:gd name="connsiteY1510" fmla="*/ 920546 h 4008043"/>
              <a:gd name="connsiteX1511" fmla="*/ 114114 w 1181239"/>
              <a:gd name="connsiteY1511" fmla="*/ 898107 h 4008043"/>
              <a:gd name="connsiteX1512" fmla="*/ 111790 w 1181239"/>
              <a:gd name="connsiteY1512" fmla="*/ 887908 h 4008043"/>
              <a:gd name="connsiteX1513" fmla="*/ 111644 w 1181239"/>
              <a:gd name="connsiteY1513" fmla="*/ 860710 h 4008043"/>
              <a:gd name="connsiteX1514" fmla="*/ 116000 w 1181239"/>
              <a:gd name="connsiteY1514" fmla="*/ 836997 h 4008043"/>
              <a:gd name="connsiteX1515" fmla="*/ 111192 w 1181239"/>
              <a:gd name="connsiteY1515" fmla="*/ 838130 h 4008043"/>
              <a:gd name="connsiteX1516" fmla="*/ 108419 w 1181239"/>
              <a:gd name="connsiteY1516" fmla="*/ 804727 h 4008043"/>
              <a:gd name="connsiteX1517" fmla="*/ 111981 w 1181239"/>
              <a:gd name="connsiteY1517" fmla="*/ 760077 h 4008043"/>
              <a:gd name="connsiteX1518" fmla="*/ 101298 w 1181239"/>
              <a:gd name="connsiteY1518" fmla="*/ 742881 h 4008043"/>
              <a:gd name="connsiteX1519" fmla="*/ 93842 w 1181239"/>
              <a:gd name="connsiteY1519" fmla="*/ 760448 h 4008043"/>
              <a:gd name="connsiteX1520" fmla="*/ 85494 w 1181239"/>
              <a:gd name="connsiteY1520" fmla="*/ 777099 h 4008043"/>
              <a:gd name="connsiteX1521" fmla="*/ 81229 w 1181239"/>
              <a:gd name="connsiteY1521" fmla="*/ 789450 h 4008043"/>
              <a:gd name="connsiteX1522" fmla="*/ 92884 w 1181239"/>
              <a:gd name="connsiteY1522" fmla="*/ 833286 h 4008043"/>
              <a:gd name="connsiteX1523" fmla="*/ 97008 w 1181239"/>
              <a:gd name="connsiteY1523" fmla="*/ 821273 h 4008043"/>
              <a:gd name="connsiteX1524" fmla="*/ 101001 w 1181239"/>
              <a:gd name="connsiteY1524" fmla="*/ 813114 h 4008043"/>
              <a:gd name="connsiteX1525" fmla="*/ 101220 w 1181239"/>
              <a:gd name="connsiteY1525" fmla="*/ 827460 h 4008043"/>
              <a:gd name="connsiteX1526" fmla="*/ 94882 w 1181239"/>
              <a:gd name="connsiteY1526" fmla="*/ 844145 h 4008043"/>
              <a:gd name="connsiteX1527" fmla="*/ 83046 w 1181239"/>
              <a:gd name="connsiteY1527" fmla="*/ 876568 h 4008043"/>
              <a:gd name="connsiteX1528" fmla="*/ 81181 w 1181239"/>
              <a:gd name="connsiteY1528" fmla="*/ 882469 h 4008043"/>
              <a:gd name="connsiteX1529" fmla="*/ 78663 w 1181239"/>
              <a:gd name="connsiteY1529" fmla="*/ 923135 h 4008043"/>
              <a:gd name="connsiteX1530" fmla="*/ 77664 w 1181239"/>
              <a:gd name="connsiteY1530" fmla="*/ 961893 h 4008043"/>
              <a:gd name="connsiteX1531" fmla="*/ 70391 w 1181239"/>
              <a:gd name="connsiteY1531" fmla="*/ 829433 h 4008043"/>
              <a:gd name="connsiteX1532" fmla="*/ 92739 w 1181239"/>
              <a:gd name="connsiteY1532" fmla="*/ 639044 h 4008043"/>
              <a:gd name="connsiteX1533" fmla="*/ 101313 w 1181239"/>
              <a:gd name="connsiteY1533" fmla="*/ 581928 h 4008043"/>
              <a:gd name="connsiteX1534" fmla="*/ 100010 w 1181239"/>
              <a:gd name="connsiteY1534" fmla="*/ 626125 h 4008043"/>
              <a:gd name="connsiteX1535" fmla="*/ 101203 w 1181239"/>
              <a:gd name="connsiteY1535" fmla="*/ 670323 h 4008043"/>
              <a:gd name="connsiteX1536" fmla="*/ 111667 w 1181239"/>
              <a:gd name="connsiteY1536" fmla="*/ 606407 h 4008043"/>
              <a:gd name="connsiteX1537" fmla="*/ 132280 w 1181239"/>
              <a:gd name="connsiteY1537" fmla="*/ 506535 h 4008043"/>
              <a:gd name="connsiteX1538" fmla="*/ 135305 w 1181239"/>
              <a:gd name="connsiteY1538" fmla="*/ 488094 h 4008043"/>
              <a:gd name="connsiteX1539" fmla="*/ 132598 w 1181239"/>
              <a:gd name="connsiteY1539" fmla="*/ 468375 h 4008043"/>
              <a:gd name="connsiteX1540" fmla="*/ 140461 w 1181239"/>
              <a:gd name="connsiteY1540" fmla="*/ 443510 h 4008043"/>
              <a:gd name="connsiteX1541" fmla="*/ 146797 w 1181239"/>
              <a:gd name="connsiteY1541" fmla="*/ 437659 h 4008043"/>
              <a:gd name="connsiteX1542" fmla="*/ 143349 w 1181239"/>
              <a:gd name="connsiteY1542" fmla="*/ 362443 h 4008043"/>
              <a:gd name="connsiteX1543" fmla="*/ 146308 w 1181239"/>
              <a:gd name="connsiteY1543" fmla="*/ 358756 h 4008043"/>
              <a:gd name="connsiteX1544" fmla="*/ 153932 w 1181239"/>
              <a:gd name="connsiteY1544" fmla="*/ 348023 h 4008043"/>
              <a:gd name="connsiteX1545" fmla="*/ 149861 w 1181239"/>
              <a:gd name="connsiteY1545" fmla="*/ 319465 h 4008043"/>
              <a:gd name="connsiteX1546" fmla="*/ 148245 w 1181239"/>
              <a:gd name="connsiteY1546" fmla="*/ 301786 h 4008043"/>
              <a:gd name="connsiteX1547" fmla="*/ 152779 w 1181239"/>
              <a:gd name="connsiteY1547" fmla="*/ 319276 h 4008043"/>
              <a:gd name="connsiteX1548" fmla="*/ 160239 w 1181239"/>
              <a:gd name="connsiteY1548" fmla="*/ 331873 h 4008043"/>
              <a:gd name="connsiteX1549" fmla="*/ 161801 w 1181239"/>
              <a:gd name="connsiteY1549" fmla="*/ 313701 h 4008043"/>
              <a:gd name="connsiteX1550" fmla="*/ 164369 w 1181239"/>
              <a:gd name="connsiteY1550" fmla="*/ 286232 h 4008043"/>
              <a:gd name="connsiteX1551" fmla="*/ 168019 w 1181239"/>
              <a:gd name="connsiteY1551" fmla="*/ 250196 h 4008043"/>
              <a:gd name="connsiteX1552" fmla="*/ 167727 w 1181239"/>
              <a:gd name="connsiteY1552" fmla="*/ 228350 h 4008043"/>
              <a:gd name="connsiteX1553" fmla="*/ 163731 w 1181239"/>
              <a:gd name="connsiteY1553" fmla="*/ 240590 h 4008043"/>
              <a:gd name="connsiteX1554" fmla="*/ 161213 w 1181239"/>
              <a:gd name="connsiteY1554" fmla="*/ 228350 h 4008043"/>
              <a:gd name="connsiteX1555" fmla="*/ 172295 w 1181239"/>
              <a:gd name="connsiteY1555" fmla="*/ 172119 h 4008043"/>
              <a:gd name="connsiteX1556" fmla="*/ 194306 w 1181239"/>
              <a:gd name="connsiteY1556" fmla="*/ 151887 h 4008043"/>
              <a:gd name="connsiteX1557" fmla="*/ 213198 w 1181239"/>
              <a:gd name="connsiteY1557" fmla="*/ 135443 h 4008043"/>
              <a:gd name="connsiteX1558" fmla="*/ 215515 w 1181239"/>
              <a:gd name="connsiteY1558" fmla="*/ 149430 h 4008043"/>
              <a:gd name="connsiteX1559" fmla="*/ 221329 w 1181239"/>
              <a:gd name="connsiteY1559" fmla="*/ 158331 h 4008043"/>
              <a:gd name="connsiteX1560" fmla="*/ 228922 w 1181239"/>
              <a:gd name="connsiteY1560" fmla="*/ 149150 h 4008043"/>
              <a:gd name="connsiteX1561" fmla="*/ 242660 w 1181239"/>
              <a:gd name="connsiteY1561" fmla="*/ 141716 h 4008043"/>
              <a:gd name="connsiteX1562" fmla="*/ 262931 w 1181239"/>
              <a:gd name="connsiteY1562" fmla="*/ 133195 h 4008043"/>
              <a:gd name="connsiteX1563" fmla="*/ 275609 w 1181239"/>
              <a:gd name="connsiteY1563" fmla="*/ 129868 h 4008043"/>
              <a:gd name="connsiteX1564" fmla="*/ 282707 w 1181239"/>
              <a:gd name="connsiteY1564" fmla="*/ 139646 h 4008043"/>
              <a:gd name="connsiteX1565" fmla="*/ 293762 w 1181239"/>
              <a:gd name="connsiteY1565" fmla="*/ 130695 h 4008043"/>
              <a:gd name="connsiteX1566" fmla="*/ 302347 w 1181239"/>
              <a:gd name="connsiteY1566" fmla="*/ 118197 h 4008043"/>
              <a:gd name="connsiteX1567" fmla="*/ 306563 w 1181239"/>
              <a:gd name="connsiteY1567" fmla="*/ 127037 h 4008043"/>
              <a:gd name="connsiteX1568" fmla="*/ 320248 w 1181239"/>
              <a:gd name="connsiteY1568" fmla="*/ 112758 h 4008043"/>
              <a:gd name="connsiteX1569" fmla="*/ 338313 w 1181239"/>
              <a:gd name="connsiteY1569" fmla="*/ 70948 h 4008043"/>
              <a:gd name="connsiteX1570" fmla="*/ 342329 w 1181239"/>
              <a:gd name="connsiteY1570" fmla="*/ 78816 h 4008043"/>
              <a:gd name="connsiteX1571" fmla="*/ 345934 w 1181239"/>
              <a:gd name="connsiteY1571" fmla="*/ 161884 h 4008043"/>
              <a:gd name="connsiteX1572" fmla="*/ 358528 w 1181239"/>
              <a:gd name="connsiteY1572" fmla="*/ 143387 h 4008043"/>
              <a:gd name="connsiteX1573" fmla="*/ 368651 w 1181239"/>
              <a:gd name="connsiteY1573" fmla="*/ 146994 h 4008043"/>
              <a:gd name="connsiteX1574" fmla="*/ 376212 w 1181239"/>
              <a:gd name="connsiteY1574" fmla="*/ 158919 h 4008043"/>
              <a:gd name="connsiteX1575" fmla="*/ 381104 w 1181239"/>
              <a:gd name="connsiteY1575" fmla="*/ 173053 h 4008043"/>
              <a:gd name="connsiteX1576" fmla="*/ 384882 w 1181239"/>
              <a:gd name="connsiteY1576" fmla="*/ 184833 h 4008043"/>
              <a:gd name="connsiteX1577" fmla="*/ 392100 w 1181239"/>
              <a:gd name="connsiteY1577" fmla="*/ 179393 h 4008043"/>
              <a:gd name="connsiteX1578" fmla="*/ 399048 w 1181239"/>
              <a:gd name="connsiteY1578" fmla="*/ 165115 h 4008043"/>
              <a:gd name="connsiteX1579" fmla="*/ 406633 w 1181239"/>
              <a:gd name="connsiteY1579" fmla="*/ 158834 h 4008043"/>
              <a:gd name="connsiteX1580" fmla="*/ 413674 w 1181239"/>
              <a:gd name="connsiteY1580" fmla="*/ 153502 h 4008043"/>
              <a:gd name="connsiteX1581" fmla="*/ 419482 w 1181239"/>
              <a:gd name="connsiteY1581" fmla="*/ 137236 h 4008043"/>
              <a:gd name="connsiteX1582" fmla="*/ 425586 w 1181239"/>
              <a:gd name="connsiteY1582" fmla="*/ 122957 h 4008043"/>
              <a:gd name="connsiteX1583" fmla="*/ 427848 w 1181239"/>
              <a:gd name="connsiteY1583" fmla="*/ 108678 h 4008043"/>
              <a:gd name="connsiteX1584" fmla="*/ 429866 w 1181239"/>
              <a:gd name="connsiteY1584" fmla="*/ 118907 h 4008043"/>
              <a:gd name="connsiteX1585" fmla="*/ 435827 w 1181239"/>
              <a:gd name="connsiteY1585" fmla="*/ 128850 h 4008043"/>
              <a:gd name="connsiteX1586" fmla="*/ 440176 w 1181239"/>
              <a:gd name="connsiteY1586" fmla="*/ 116837 h 4008043"/>
              <a:gd name="connsiteX1587" fmla="*/ 443019 w 1181239"/>
              <a:gd name="connsiteY1587" fmla="*/ 124997 h 4008043"/>
              <a:gd name="connsiteX1588" fmla="*/ 445209 w 1181239"/>
              <a:gd name="connsiteY1588" fmla="*/ 132546 h 4008043"/>
              <a:gd name="connsiteX1589" fmla="*/ 467337 w 1181239"/>
              <a:gd name="connsiteY1589" fmla="*/ 111381 h 4008043"/>
              <a:gd name="connsiteX1590" fmla="*/ 468833 w 1181239"/>
              <a:gd name="connsiteY1590" fmla="*/ 130437 h 4008043"/>
              <a:gd name="connsiteX1591" fmla="*/ 471151 w 1181239"/>
              <a:gd name="connsiteY1591" fmla="*/ 131353 h 4008043"/>
              <a:gd name="connsiteX1592" fmla="*/ 478020 w 1181239"/>
              <a:gd name="connsiteY1592" fmla="*/ 122037 h 4008043"/>
              <a:gd name="connsiteX1593" fmla="*/ 486092 w 1181239"/>
              <a:gd name="connsiteY1593" fmla="*/ 133276 h 4008043"/>
              <a:gd name="connsiteX1594" fmla="*/ 489453 w 1181239"/>
              <a:gd name="connsiteY1594" fmla="*/ 145397 h 4008043"/>
              <a:gd name="connsiteX1595" fmla="*/ 492945 w 1181239"/>
              <a:gd name="connsiteY1595" fmla="*/ 156956 h 4008043"/>
              <a:gd name="connsiteX1596" fmla="*/ 499779 w 1181239"/>
              <a:gd name="connsiteY1596" fmla="*/ 144717 h 4008043"/>
              <a:gd name="connsiteX1597" fmla="*/ 505560 w 1181239"/>
              <a:gd name="connsiteY1597" fmla="*/ 129078 h 4008043"/>
              <a:gd name="connsiteX1598" fmla="*/ 510557 w 1181239"/>
              <a:gd name="connsiteY1598" fmla="*/ 139793 h 4008043"/>
              <a:gd name="connsiteX1599" fmla="*/ 509459 w 1181239"/>
              <a:gd name="connsiteY1599" fmla="*/ 151947 h 4008043"/>
              <a:gd name="connsiteX1600" fmla="*/ 511247 w 1181239"/>
              <a:gd name="connsiteY1600" fmla="*/ 162500 h 4008043"/>
              <a:gd name="connsiteX1601" fmla="*/ 515209 w 1181239"/>
              <a:gd name="connsiteY1601" fmla="*/ 173016 h 4008043"/>
              <a:gd name="connsiteX1602" fmla="*/ 513378 w 1181239"/>
              <a:gd name="connsiteY1602" fmla="*/ 182115 h 4008043"/>
              <a:gd name="connsiteX1603" fmla="*/ 523901 w 1181239"/>
              <a:gd name="connsiteY1603" fmla="*/ 171235 h 4008043"/>
              <a:gd name="connsiteX1604" fmla="*/ 542366 w 1181239"/>
              <a:gd name="connsiteY1604" fmla="*/ 137237 h 4008043"/>
              <a:gd name="connsiteX1605" fmla="*/ 551415 w 1181239"/>
              <a:gd name="connsiteY1605" fmla="*/ 119213 h 4008043"/>
              <a:gd name="connsiteX1606" fmla="*/ 544175 w 1181239"/>
              <a:gd name="connsiteY1606" fmla="*/ 173955 h 4008043"/>
              <a:gd name="connsiteX1607" fmla="*/ 544697 w 1181239"/>
              <a:gd name="connsiteY1607" fmla="*/ 177464 h 4008043"/>
              <a:gd name="connsiteX1608" fmla="*/ 558246 w 1181239"/>
              <a:gd name="connsiteY1608" fmla="*/ 142107 h 4008043"/>
              <a:gd name="connsiteX1609" fmla="*/ 568191 w 1181239"/>
              <a:gd name="connsiteY1609" fmla="*/ 119559 h 4008043"/>
              <a:gd name="connsiteX1610" fmla="*/ 565147 w 1181239"/>
              <a:gd name="connsiteY1610" fmla="*/ 145397 h 4008043"/>
              <a:gd name="connsiteX1611" fmla="*/ 570597 w 1181239"/>
              <a:gd name="connsiteY1611" fmla="*/ 137237 h 4008043"/>
              <a:gd name="connsiteX1612" fmla="*/ 584365 w 1181239"/>
              <a:gd name="connsiteY1612" fmla="*/ 91000 h 4008043"/>
              <a:gd name="connsiteX1613" fmla="*/ 582602 w 1181239"/>
              <a:gd name="connsiteY1613" fmla="*/ 126937 h 4008043"/>
              <a:gd name="connsiteX1614" fmla="*/ 572499 w 1181239"/>
              <a:gd name="connsiteY1614" fmla="*/ 204306 h 4008043"/>
              <a:gd name="connsiteX1615" fmla="*/ 575414 w 1181239"/>
              <a:gd name="connsiteY1615" fmla="*/ 228352 h 4008043"/>
              <a:gd name="connsiteX1616" fmla="*/ 625167 w 1181239"/>
              <a:gd name="connsiteY1616" fmla="*/ 31844 h 4008043"/>
              <a:gd name="connsiteX1617" fmla="*/ 631225 w 1181239"/>
              <a:gd name="connsiteY1617" fmla="*/ 17565 h 4008043"/>
              <a:gd name="connsiteX1618" fmla="*/ 476348 w 1181239"/>
              <a:gd name="connsiteY1618" fmla="*/ 9396 h 4008043"/>
              <a:gd name="connsiteX1619" fmla="*/ 477384 w 1181239"/>
              <a:gd name="connsiteY1619" fmla="*/ 18235 h 4008043"/>
              <a:gd name="connsiteX1620" fmla="*/ 473514 w 1181239"/>
              <a:gd name="connsiteY1620" fmla="*/ 19369 h 4008043"/>
              <a:gd name="connsiteX1621" fmla="*/ 473512 w 1181239"/>
              <a:gd name="connsiteY1621" fmla="*/ 19369 h 4008043"/>
              <a:gd name="connsiteX1622" fmla="*/ 476348 w 1181239"/>
              <a:gd name="connsiteY1622" fmla="*/ 9396 h 4008043"/>
              <a:gd name="connsiteX1623" fmla="*/ 816481 w 1181239"/>
              <a:gd name="connsiteY1623" fmla="*/ 1236 h 4008043"/>
              <a:gd name="connsiteX1624" fmla="*/ 818809 w 1181239"/>
              <a:gd name="connsiteY1624" fmla="*/ 21635 h 4008043"/>
              <a:gd name="connsiteX1625" fmla="*/ 816481 w 1181239"/>
              <a:gd name="connsiteY1625" fmla="*/ 42034 h 4008043"/>
              <a:gd name="connsiteX1626" fmla="*/ 814152 w 1181239"/>
              <a:gd name="connsiteY1626" fmla="*/ 21635 h 4008043"/>
              <a:gd name="connsiteX1627" fmla="*/ 816481 w 1181239"/>
              <a:gd name="connsiteY1627" fmla="*/ 1236 h 400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Lst>
            <a:rect l="l" t="t" r="r" b="b"/>
            <a:pathLst>
              <a:path w="1181239" h="4008043">
                <a:moveTo>
                  <a:pt x="534998" y="3942687"/>
                </a:moveTo>
                <a:cubicBezTo>
                  <a:pt x="536418" y="3943791"/>
                  <a:pt x="537456" y="3947448"/>
                  <a:pt x="537456" y="3953147"/>
                </a:cubicBezTo>
                <a:cubicBezTo>
                  <a:pt x="537456" y="3959131"/>
                  <a:pt x="537127" y="3964026"/>
                  <a:pt x="536701" y="3964026"/>
                </a:cubicBezTo>
                <a:cubicBezTo>
                  <a:pt x="536284" y="3964026"/>
                  <a:pt x="534263" y="3961502"/>
                  <a:pt x="532203" y="3958417"/>
                </a:cubicBezTo>
                <a:cubicBezTo>
                  <a:pt x="530145" y="3955331"/>
                  <a:pt x="529262" y="3950436"/>
                  <a:pt x="530247" y="3947537"/>
                </a:cubicBezTo>
                <a:cubicBezTo>
                  <a:pt x="531776" y="3943029"/>
                  <a:pt x="533578" y="3941582"/>
                  <a:pt x="534998" y="3942687"/>
                </a:cubicBezTo>
                <a:close/>
                <a:moveTo>
                  <a:pt x="800461" y="3939090"/>
                </a:moveTo>
                <a:cubicBezTo>
                  <a:pt x="801996" y="3940803"/>
                  <a:pt x="804503" y="3960780"/>
                  <a:pt x="804403" y="3976266"/>
                </a:cubicBezTo>
                <a:cubicBezTo>
                  <a:pt x="804294" y="3992392"/>
                  <a:pt x="800455" y="4014647"/>
                  <a:pt x="799235" y="4006184"/>
                </a:cubicBezTo>
                <a:lnTo>
                  <a:pt x="799228" y="4006184"/>
                </a:lnTo>
                <a:cubicBezTo>
                  <a:pt x="799009" y="4004688"/>
                  <a:pt x="797126" y="3992142"/>
                  <a:pt x="795035" y="3978305"/>
                </a:cubicBezTo>
                <a:cubicBezTo>
                  <a:pt x="791860" y="3957298"/>
                  <a:pt x="791878" y="3953147"/>
                  <a:pt x="795144" y="3953147"/>
                </a:cubicBezTo>
                <a:cubicBezTo>
                  <a:pt x="797541" y="3953147"/>
                  <a:pt x="799176" y="3949737"/>
                  <a:pt x="799382" y="3944307"/>
                </a:cubicBezTo>
                <a:cubicBezTo>
                  <a:pt x="799545" y="3939977"/>
                  <a:pt x="799949" y="3938518"/>
                  <a:pt x="800461" y="3939090"/>
                </a:cubicBezTo>
                <a:close/>
                <a:moveTo>
                  <a:pt x="1173610" y="3829461"/>
                </a:moveTo>
                <a:cubicBezTo>
                  <a:pt x="1174536" y="3830053"/>
                  <a:pt x="1175848" y="3832006"/>
                  <a:pt x="1177832" y="3835505"/>
                </a:cubicBezTo>
                <a:cubicBezTo>
                  <a:pt x="1182261" y="3843310"/>
                  <a:pt x="1182318" y="3844344"/>
                  <a:pt x="1178322" y="3844344"/>
                </a:cubicBezTo>
                <a:cubicBezTo>
                  <a:pt x="1175833" y="3844344"/>
                  <a:pt x="1173072" y="3842580"/>
                  <a:pt x="1172188" y="3840423"/>
                </a:cubicBezTo>
                <a:cubicBezTo>
                  <a:pt x="1171305" y="3838266"/>
                  <a:pt x="1171082" y="3834289"/>
                  <a:pt x="1171699" y="3831584"/>
                </a:cubicBezTo>
                <a:cubicBezTo>
                  <a:pt x="1172143" y="3829638"/>
                  <a:pt x="1172684" y="3828869"/>
                  <a:pt x="1173610" y="3829461"/>
                </a:cubicBezTo>
                <a:close/>
                <a:moveTo>
                  <a:pt x="197700" y="3826851"/>
                </a:moveTo>
                <a:cubicBezTo>
                  <a:pt x="202113" y="3829404"/>
                  <a:pt x="200710" y="3846346"/>
                  <a:pt x="195941" y="3848057"/>
                </a:cubicBezTo>
                <a:cubicBezTo>
                  <a:pt x="192686" y="3849226"/>
                  <a:pt x="191581" y="3847632"/>
                  <a:pt x="191581" y="3841771"/>
                </a:cubicBezTo>
                <a:lnTo>
                  <a:pt x="191582" y="3841771"/>
                </a:lnTo>
                <a:cubicBezTo>
                  <a:pt x="191582" y="3831720"/>
                  <a:pt x="194366" y="3824924"/>
                  <a:pt x="197700" y="3826851"/>
                </a:cubicBezTo>
                <a:close/>
                <a:moveTo>
                  <a:pt x="178143" y="3791950"/>
                </a:moveTo>
                <a:lnTo>
                  <a:pt x="185023" y="3799435"/>
                </a:lnTo>
                <a:lnTo>
                  <a:pt x="191904" y="3806920"/>
                </a:lnTo>
                <a:lnTo>
                  <a:pt x="181724" y="3813393"/>
                </a:lnTo>
                <a:cubicBezTo>
                  <a:pt x="166836" y="3822860"/>
                  <a:pt x="165030" y="3821477"/>
                  <a:pt x="171944" y="3805908"/>
                </a:cubicBezTo>
                <a:close/>
                <a:moveTo>
                  <a:pt x="62574" y="3611808"/>
                </a:moveTo>
                <a:lnTo>
                  <a:pt x="66227" y="3624048"/>
                </a:lnTo>
                <a:cubicBezTo>
                  <a:pt x="72599" y="3645393"/>
                  <a:pt x="75289" y="3655265"/>
                  <a:pt x="75305" y="3657366"/>
                </a:cubicBezTo>
                <a:cubicBezTo>
                  <a:pt x="75338" y="3661867"/>
                  <a:pt x="66477" y="3659024"/>
                  <a:pt x="62588" y="3653286"/>
                </a:cubicBezTo>
                <a:cubicBezTo>
                  <a:pt x="59465" y="3648677"/>
                  <a:pt x="58950" y="3642802"/>
                  <a:pt x="60508" y="3629487"/>
                </a:cubicBezTo>
                <a:close/>
                <a:moveTo>
                  <a:pt x="1116200" y="3543073"/>
                </a:moveTo>
                <a:cubicBezTo>
                  <a:pt x="1121818" y="3542017"/>
                  <a:pt x="1123838" y="3547887"/>
                  <a:pt x="1126386" y="3572671"/>
                </a:cubicBezTo>
                <a:cubicBezTo>
                  <a:pt x="1128459" y="3592845"/>
                  <a:pt x="1124579" y="3599163"/>
                  <a:pt x="1117747" y="3586739"/>
                </a:cubicBezTo>
                <a:cubicBezTo>
                  <a:pt x="1115459" y="3582576"/>
                  <a:pt x="1113112" y="3571247"/>
                  <a:pt x="1112537" y="3561563"/>
                </a:cubicBezTo>
                <a:cubicBezTo>
                  <a:pt x="1111672" y="3547004"/>
                  <a:pt x="1112318" y="3543804"/>
                  <a:pt x="1116200" y="3543073"/>
                </a:cubicBezTo>
                <a:close/>
                <a:moveTo>
                  <a:pt x="82331" y="2962930"/>
                </a:moveTo>
                <a:cubicBezTo>
                  <a:pt x="82550" y="2962095"/>
                  <a:pt x="82824" y="2965974"/>
                  <a:pt x="83301" y="2974009"/>
                </a:cubicBezTo>
                <a:cubicBezTo>
                  <a:pt x="83877" y="2983732"/>
                  <a:pt x="85483" y="2992754"/>
                  <a:pt x="86873" y="2994059"/>
                </a:cubicBezTo>
                <a:cubicBezTo>
                  <a:pt x="89807" y="2996814"/>
                  <a:pt x="87541" y="3003927"/>
                  <a:pt x="83727" y="3003927"/>
                </a:cubicBezTo>
                <a:cubicBezTo>
                  <a:pt x="82301" y="3003927"/>
                  <a:pt x="81385" y="2993217"/>
                  <a:pt x="81691" y="2980128"/>
                </a:cubicBezTo>
                <a:lnTo>
                  <a:pt x="81695" y="2980128"/>
                </a:lnTo>
                <a:cubicBezTo>
                  <a:pt x="81948" y="2969312"/>
                  <a:pt x="82112" y="2963764"/>
                  <a:pt x="82331" y="2962930"/>
                </a:cubicBezTo>
                <a:close/>
                <a:moveTo>
                  <a:pt x="101936" y="2918951"/>
                </a:moveTo>
                <a:cubicBezTo>
                  <a:pt x="104392" y="2921249"/>
                  <a:pt x="104472" y="2924516"/>
                  <a:pt x="102228" y="2931054"/>
                </a:cubicBezTo>
                <a:lnTo>
                  <a:pt x="99163" y="2940011"/>
                </a:lnTo>
                <a:lnTo>
                  <a:pt x="98870" y="2927907"/>
                </a:lnTo>
                <a:cubicBezTo>
                  <a:pt x="98652" y="2918744"/>
                  <a:pt x="99389" y="2916568"/>
                  <a:pt x="101936" y="2918951"/>
                </a:cubicBezTo>
                <a:close/>
                <a:moveTo>
                  <a:pt x="96694" y="2871455"/>
                </a:moveTo>
                <a:cubicBezTo>
                  <a:pt x="97360" y="2871650"/>
                  <a:pt x="98334" y="2876148"/>
                  <a:pt x="99562" y="2884935"/>
                </a:cubicBezTo>
                <a:cubicBezTo>
                  <a:pt x="100649" y="2892715"/>
                  <a:pt x="100237" y="2897854"/>
                  <a:pt x="98518" y="2897854"/>
                </a:cubicBezTo>
                <a:cubicBezTo>
                  <a:pt x="96949" y="2897854"/>
                  <a:pt x="95669" y="2891530"/>
                  <a:pt x="95669" y="2883801"/>
                </a:cubicBezTo>
                <a:lnTo>
                  <a:pt x="95668" y="2883801"/>
                </a:lnTo>
                <a:cubicBezTo>
                  <a:pt x="95668" y="2875372"/>
                  <a:pt x="96027" y="2871262"/>
                  <a:pt x="96694" y="2871455"/>
                </a:cubicBezTo>
                <a:close/>
                <a:moveTo>
                  <a:pt x="104092" y="2813539"/>
                </a:moveTo>
                <a:cubicBezTo>
                  <a:pt x="107223" y="2818686"/>
                  <a:pt x="111149" y="2843457"/>
                  <a:pt x="108835" y="2843457"/>
                </a:cubicBezTo>
                <a:cubicBezTo>
                  <a:pt x="107886" y="2843457"/>
                  <a:pt x="106609" y="2841928"/>
                  <a:pt x="105996" y="2840057"/>
                </a:cubicBezTo>
                <a:cubicBezTo>
                  <a:pt x="103380" y="2832081"/>
                  <a:pt x="101773" y="2809728"/>
                  <a:pt x="104092" y="2813539"/>
                </a:cubicBezTo>
                <a:close/>
                <a:moveTo>
                  <a:pt x="958653" y="2740103"/>
                </a:moveTo>
                <a:cubicBezTo>
                  <a:pt x="959744" y="2740103"/>
                  <a:pt x="960102" y="2744387"/>
                  <a:pt x="959449" y="2749623"/>
                </a:cubicBezTo>
                <a:cubicBezTo>
                  <a:pt x="958354" y="2758381"/>
                  <a:pt x="953033" y="2763532"/>
                  <a:pt x="953124" y="2755742"/>
                </a:cubicBezTo>
                <a:lnTo>
                  <a:pt x="953125" y="2755742"/>
                </a:lnTo>
                <a:cubicBezTo>
                  <a:pt x="953198" y="2749749"/>
                  <a:pt x="956606" y="2740103"/>
                  <a:pt x="958653" y="2740103"/>
                </a:cubicBezTo>
                <a:close/>
                <a:moveTo>
                  <a:pt x="926930" y="2709509"/>
                </a:moveTo>
                <a:lnTo>
                  <a:pt x="926926" y="2709522"/>
                </a:lnTo>
                <a:lnTo>
                  <a:pt x="926915" y="2709522"/>
                </a:lnTo>
                <a:close/>
                <a:moveTo>
                  <a:pt x="945395" y="2688653"/>
                </a:moveTo>
                <a:cubicBezTo>
                  <a:pt x="947760" y="2691257"/>
                  <a:pt x="940192" y="2813539"/>
                  <a:pt x="937666" y="2813539"/>
                </a:cubicBezTo>
                <a:cubicBezTo>
                  <a:pt x="936119" y="2813539"/>
                  <a:pt x="935510" y="2806970"/>
                  <a:pt x="936261" y="2798460"/>
                </a:cubicBezTo>
                <a:lnTo>
                  <a:pt x="936263" y="2798460"/>
                </a:lnTo>
                <a:cubicBezTo>
                  <a:pt x="937310" y="2786637"/>
                  <a:pt x="936759" y="2783682"/>
                  <a:pt x="933716" y="2784776"/>
                </a:cubicBezTo>
                <a:cubicBezTo>
                  <a:pt x="930836" y="2785810"/>
                  <a:pt x="929892" y="2783210"/>
                  <a:pt x="930062" y="2774696"/>
                </a:cubicBezTo>
                <a:cubicBezTo>
                  <a:pt x="930172" y="2768385"/>
                  <a:pt x="930952" y="2764752"/>
                  <a:pt x="931759" y="2766622"/>
                </a:cubicBezTo>
                <a:cubicBezTo>
                  <a:pt x="935796" y="2775986"/>
                  <a:pt x="937812" y="2766483"/>
                  <a:pt x="939486" y="2730194"/>
                </a:cubicBezTo>
                <a:cubicBezTo>
                  <a:pt x="941158" y="2694015"/>
                  <a:pt x="942391" y="2685343"/>
                  <a:pt x="945395" y="2688653"/>
                </a:cubicBezTo>
                <a:close/>
                <a:moveTo>
                  <a:pt x="933087" y="2677998"/>
                </a:moveTo>
                <a:cubicBezTo>
                  <a:pt x="936978" y="2683742"/>
                  <a:pt x="935860" y="2700158"/>
                  <a:pt x="931182" y="2705945"/>
                </a:cubicBezTo>
                <a:lnTo>
                  <a:pt x="926930" y="2709509"/>
                </a:lnTo>
                <a:lnTo>
                  <a:pt x="929897" y="2700512"/>
                </a:lnTo>
                <a:cubicBezTo>
                  <a:pt x="931838" y="2695731"/>
                  <a:pt x="931882" y="2692095"/>
                  <a:pt x="930006" y="2689994"/>
                </a:cubicBezTo>
                <a:cubicBezTo>
                  <a:pt x="928441" y="2688228"/>
                  <a:pt x="927941" y="2683990"/>
                  <a:pt x="928893" y="2680576"/>
                </a:cubicBezTo>
                <a:cubicBezTo>
                  <a:pt x="930192" y="2675926"/>
                  <a:pt x="931243" y="2675279"/>
                  <a:pt x="933087" y="2677998"/>
                </a:cubicBezTo>
                <a:close/>
                <a:moveTo>
                  <a:pt x="933901" y="2651662"/>
                </a:moveTo>
                <a:cubicBezTo>
                  <a:pt x="934129" y="2650552"/>
                  <a:pt x="934443" y="2650705"/>
                  <a:pt x="934790" y="2652388"/>
                </a:cubicBezTo>
                <a:cubicBezTo>
                  <a:pt x="935484" y="2655754"/>
                  <a:pt x="935484" y="2661262"/>
                  <a:pt x="934790" y="2664627"/>
                </a:cubicBezTo>
                <a:cubicBezTo>
                  <a:pt x="934097" y="2667993"/>
                  <a:pt x="933531" y="2665239"/>
                  <a:pt x="933531" y="2658508"/>
                </a:cubicBezTo>
                <a:cubicBezTo>
                  <a:pt x="933531" y="2655142"/>
                  <a:pt x="933673" y="2652771"/>
                  <a:pt x="933901" y="2651662"/>
                </a:cubicBezTo>
                <a:close/>
                <a:moveTo>
                  <a:pt x="96656" y="2613158"/>
                </a:moveTo>
                <a:cubicBezTo>
                  <a:pt x="98251" y="2611666"/>
                  <a:pt x="100233" y="2619814"/>
                  <a:pt x="104568" y="2645658"/>
                </a:cubicBezTo>
                <a:cubicBezTo>
                  <a:pt x="106520" y="2657289"/>
                  <a:pt x="107360" y="2667511"/>
                  <a:pt x="106440" y="2668374"/>
                </a:cubicBezTo>
                <a:cubicBezTo>
                  <a:pt x="105517" y="2669238"/>
                  <a:pt x="104021" y="2665840"/>
                  <a:pt x="103116" y="2660825"/>
                </a:cubicBezTo>
                <a:lnTo>
                  <a:pt x="103114" y="2660825"/>
                </a:lnTo>
                <a:cubicBezTo>
                  <a:pt x="98255" y="2633929"/>
                  <a:pt x="95577" y="2614168"/>
                  <a:pt x="96656" y="2613158"/>
                </a:cubicBezTo>
                <a:close/>
                <a:moveTo>
                  <a:pt x="947274" y="2560594"/>
                </a:moveTo>
                <a:cubicBezTo>
                  <a:pt x="950616" y="2565433"/>
                  <a:pt x="950693" y="2589628"/>
                  <a:pt x="947419" y="2606831"/>
                </a:cubicBezTo>
                <a:cubicBezTo>
                  <a:pt x="945580" y="2616498"/>
                  <a:pt x="945026" y="2612495"/>
                  <a:pt x="944774" y="2587792"/>
                </a:cubicBezTo>
                <a:cubicBezTo>
                  <a:pt x="944555" y="2566706"/>
                  <a:pt x="945373" y="2557844"/>
                  <a:pt x="947274" y="2560594"/>
                </a:cubicBezTo>
                <a:close/>
                <a:moveTo>
                  <a:pt x="117254" y="2547082"/>
                </a:moveTo>
                <a:lnTo>
                  <a:pt x="122323" y="2566758"/>
                </a:lnTo>
                <a:cubicBezTo>
                  <a:pt x="127797" y="2587999"/>
                  <a:pt x="129591" y="2635482"/>
                  <a:pt x="124816" y="2632720"/>
                </a:cubicBezTo>
                <a:cubicBezTo>
                  <a:pt x="120966" y="2630495"/>
                  <a:pt x="117857" y="2643305"/>
                  <a:pt x="120162" y="2651900"/>
                </a:cubicBezTo>
                <a:cubicBezTo>
                  <a:pt x="122086" y="2659073"/>
                  <a:pt x="117097" y="2689292"/>
                  <a:pt x="112787" y="2696587"/>
                </a:cubicBezTo>
                <a:cubicBezTo>
                  <a:pt x="111195" y="2699280"/>
                  <a:pt x="110418" y="2696968"/>
                  <a:pt x="110499" y="2689788"/>
                </a:cubicBezTo>
                <a:lnTo>
                  <a:pt x="110501" y="2689788"/>
                </a:lnTo>
                <a:cubicBezTo>
                  <a:pt x="110573" y="2683804"/>
                  <a:pt x="111734" y="2672177"/>
                  <a:pt x="113087" y="2663949"/>
                </a:cubicBezTo>
                <a:cubicBezTo>
                  <a:pt x="114529" y="2655201"/>
                  <a:pt x="114310" y="2632894"/>
                  <a:pt x="112559" y="2610222"/>
                </a:cubicBezTo>
                <a:cubicBezTo>
                  <a:pt x="110183" y="2579481"/>
                  <a:pt x="110358" y="2568931"/>
                  <a:pt x="113409" y="2559268"/>
                </a:cubicBezTo>
                <a:close/>
                <a:moveTo>
                  <a:pt x="108520" y="2533188"/>
                </a:moveTo>
                <a:cubicBezTo>
                  <a:pt x="108739" y="2531833"/>
                  <a:pt x="109042" y="2532020"/>
                  <a:pt x="109376" y="2534076"/>
                </a:cubicBezTo>
                <a:cubicBezTo>
                  <a:pt x="110040" y="2538190"/>
                  <a:pt x="110040" y="2544922"/>
                  <a:pt x="109376" y="2549036"/>
                </a:cubicBezTo>
                <a:cubicBezTo>
                  <a:pt x="108712" y="2553149"/>
                  <a:pt x="108165" y="2549784"/>
                  <a:pt x="108165" y="2541556"/>
                </a:cubicBezTo>
                <a:cubicBezTo>
                  <a:pt x="108165" y="2537442"/>
                  <a:pt x="108301" y="2534544"/>
                  <a:pt x="108520" y="2533188"/>
                </a:cubicBezTo>
                <a:close/>
                <a:moveTo>
                  <a:pt x="933144" y="2519797"/>
                </a:moveTo>
                <a:cubicBezTo>
                  <a:pt x="936538" y="2519797"/>
                  <a:pt x="936345" y="2548990"/>
                  <a:pt x="932926" y="2550959"/>
                </a:cubicBezTo>
                <a:cubicBezTo>
                  <a:pt x="931437" y="2551820"/>
                  <a:pt x="929513" y="2551456"/>
                  <a:pt x="928653" y="2550151"/>
                </a:cubicBezTo>
                <a:lnTo>
                  <a:pt x="928668" y="2550152"/>
                </a:lnTo>
                <a:cubicBezTo>
                  <a:pt x="926314" y="2546586"/>
                  <a:pt x="930262" y="2519797"/>
                  <a:pt x="933144" y="2519797"/>
                </a:cubicBezTo>
                <a:close/>
                <a:moveTo>
                  <a:pt x="942469" y="2495987"/>
                </a:moveTo>
                <a:cubicBezTo>
                  <a:pt x="943119" y="2496183"/>
                  <a:pt x="944061" y="2499822"/>
                  <a:pt x="945224" y="2506883"/>
                </a:cubicBezTo>
                <a:cubicBezTo>
                  <a:pt x="946155" y="2512533"/>
                  <a:pt x="945692" y="2517082"/>
                  <a:pt x="944181" y="2517082"/>
                </a:cubicBezTo>
                <a:cubicBezTo>
                  <a:pt x="942685" y="2517082"/>
                  <a:pt x="941459" y="2511983"/>
                  <a:pt x="941459" y="2505749"/>
                </a:cubicBezTo>
                <a:cubicBezTo>
                  <a:pt x="941459" y="2499039"/>
                  <a:pt x="941819" y="2495791"/>
                  <a:pt x="942469" y="2495987"/>
                </a:cubicBezTo>
                <a:close/>
                <a:moveTo>
                  <a:pt x="976335" y="2462681"/>
                </a:moveTo>
                <a:cubicBezTo>
                  <a:pt x="977616" y="2466421"/>
                  <a:pt x="978791" y="2488145"/>
                  <a:pt x="978951" y="2510958"/>
                </a:cubicBezTo>
                <a:cubicBezTo>
                  <a:pt x="979243" y="2550713"/>
                  <a:pt x="979024" y="2552435"/>
                  <a:pt x="973428" y="2552435"/>
                </a:cubicBezTo>
                <a:cubicBezTo>
                  <a:pt x="968584" y="2552435"/>
                  <a:pt x="967615" y="2554248"/>
                  <a:pt x="967615" y="2563315"/>
                </a:cubicBezTo>
                <a:cubicBezTo>
                  <a:pt x="967615" y="2569298"/>
                  <a:pt x="966309" y="2574194"/>
                  <a:pt x="964707" y="2574194"/>
                </a:cubicBezTo>
                <a:cubicBezTo>
                  <a:pt x="963109" y="2574194"/>
                  <a:pt x="961810" y="2568992"/>
                  <a:pt x="961820" y="2562635"/>
                </a:cubicBezTo>
                <a:lnTo>
                  <a:pt x="961825" y="2562635"/>
                </a:lnTo>
                <a:cubicBezTo>
                  <a:pt x="961825" y="2556277"/>
                  <a:pt x="962679" y="2542812"/>
                  <a:pt x="963697" y="2532711"/>
                </a:cubicBezTo>
                <a:cubicBezTo>
                  <a:pt x="965215" y="2517679"/>
                  <a:pt x="966266" y="2514901"/>
                  <a:pt x="969490" y="2517405"/>
                </a:cubicBezTo>
                <a:cubicBezTo>
                  <a:pt x="972763" y="2519948"/>
                  <a:pt x="973477" y="2515013"/>
                  <a:pt x="973718" y="2488172"/>
                </a:cubicBezTo>
                <a:cubicBezTo>
                  <a:pt x="973901" y="2467788"/>
                  <a:pt x="974864" y="2458389"/>
                  <a:pt x="976335" y="2462681"/>
                </a:cubicBezTo>
                <a:close/>
                <a:moveTo>
                  <a:pt x="113553" y="2458088"/>
                </a:moveTo>
                <a:cubicBezTo>
                  <a:pt x="115226" y="2457388"/>
                  <a:pt x="117213" y="2461767"/>
                  <a:pt x="119967" y="2471037"/>
                </a:cubicBezTo>
                <a:cubicBezTo>
                  <a:pt x="124685" y="2486915"/>
                  <a:pt x="124542" y="2496671"/>
                  <a:pt x="119749" y="2485510"/>
                </a:cubicBezTo>
                <a:cubicBezTo>
                  <a:pt x="117909" y="2481224"/>
                  <a:pt x="117289" y="2481797"/>
                  <a:pt x="116047" y="2488923"/>
                </a:cubicBezTo>
                <a:cubicBezTo>
                  <a:pt x="114799" y="2496079"/>
                  <a:pt x="113941" y="2496863"/>
                  <a:pt x="110818" y="2493695"/>
                </a:cubicBezTo>
                <a:lnTo>
                  <a:pt x="110825" y="2493695"/>
                </a:lnTo>
                <a:cubicBezTo>
                  <a:pt x="108201" y="2491033"/>
                  <a:pt x="107664" y="2485654"/>
                  <a:pt x="109026" y="2475614"/>
                </a:cubicBezTo>
                <a:cubicBezTo>
                  <a:pt x="110522" y="2464567"/>
                  <a:pt x="111880" y="2458787"/>
                  <a:pt x="113553" y="2458088"/>
                </a:cubicBezTo>
                <a:close/>
                <a:moveTo>
                  <a:pt x="149068" y="2387886"/>
                </a:moveTo>
                <a:lnTo>
                  <a:pt x="151137" y="2402845"/>
                </a:lnTo>
                <a:cubicBezTo>
                  <a:pt x="154184" y="2424868"/>
                  <a:pt x="154126" y="2523237"/>
                  <a:pt x="151064" y="2527769"/>
                </a:cubicBezTo>
                <a:cubicBezTo>
                  <a:pt x="149101" y="2530670"/>
                  <a:pt x="147962" y="2529286"/>
                  <a:pt x="146581" y="2522329"/>
                </a:cubicBezTo>
                <a:lnTo>
                  <a:pt x="146594" y="2522329"/>
                </a:lnTo>
                <a:cubicBezTo>
                  <a:pt x="143580" y="2507135"/>
                  <a:pt x="143394" y="2410572"/>
                  <a:pt x="146339" y="2398765"/>
                </a:cubicBezTo>
                <a:close/>
                <a:moveTo>
                  <a:pt x="136896" y="2385700"/>
                </a:moveTo>
                <a:cubicBezTo>
                  <a:pt x="137626" y="2387160"/>
                  <a:pt x="137576" y="2390452"/>
                  <a:pt x="136301" y="2394687"/>
                </a:cubicBezTo>
                <a:cubicBezTo>
                  <a:pt x="134589" y="2400366"/>
                  <a:pt x="133907" y="2400729"/>
                  <a:pt x="132156" y="2396892"/>
                </a:cubicBezTo>
                <a:cubicBezTo>
                  <a:pt x="131002" y="2394365"/>
                  <a:pt x="131294" y="2390230"/>
                  <a:pt x="132805" y="2387703"/>
                </a:cubicBezTo>
                <a:cubicBezTo>
                  <a:pt x="134653" y="2384612"/>
                  <a:pt x="136165" y="2384240"/>
                  <a:pt x="136896" y="2385700"/>
                </a:cubicBezTo>
                <a:close/>
                <a:moveTo>
                  <a:pt x="117467" y="2377384"/>
                </a:moveTo>
                <a:cubicBezTo>
                  <a:pt x="121065" y="2376091"/>
                  <a:pt x="121791" y="2378767"/>
                  <a:pt x="121622" y="2392732"/>
                </a:cubicBezTo>
                <a:cubicBezTo>
                  <a:pt x="121367" y="2415168"/>
                  <a:pt x="117712" y="2424498"/>
                  <a:pt x="115070" y="2409528"/>
                </a:cubicBezTo>
                <a:cubicBezTo>
                  <a:pt x="111833" y="2391182"/>
                  <a:pt x="112734" y="2379084"/>
                  <a:pt x="117467" y="2377384"/>
                </a:cubicBezTo>
                <a:close/>
                <a:moveTo>
                  <a:pt x="133268" y="2336537"/>
                </a:moveTo>
                <a:cubicBezTo>
                  <a:pt x="135224" y="2338236"/>
                  <a:pt x="136249" y="2343662"/>
                  <a:pt x="135582" y="2348776"/>
                </a:cubicBezTo>
                <a:cubicBezTo>
                  <a:pt x="134921" y="2353828"/>
                  <a:pt x="134155" y="2355513"/>
                  <a:pt x="133877" y="2352521"/>
                </a:cubicBezTo>
                <a:cubicBezTo>
                  <a:pt x="133585" y="2349530"/>
                  <a:pt x="132560" y="2344022"/>
                  <a:pt x="131564" y="2340282"/>
                </a:cubicBezTo>
                <a:cubicBezTo>
                  <a:pt x="130170" y="2335047"/>
                  <a:pt x="130564" y="2334185"/>
                  <a:pt x="133268" y="2336537"/>
                </a:cubicBezTo>
                <a:close/>
                <a:moveTo>
                  <a:pt x="77672" y="2315812"/>
                </a:moveTo>
                <a:cubicBezTo>
                  <a:pt x="80905" y="2315812"/>
                  <a:pt x="91466" y="2364167"/>
                  <a:pt x="88782" y="2366679"/>
                </a:cubicBezTo>
                <a:cubicBezTo>
                  <a:pt x="87775" y="2367623"/>
                  <a:pt x="86946" y="2367660"/>
                  <a:pt x="86946" y="2366771"/>
                </a:cubicBezTo>
                <a:lnTo>
                  <a:pt x="86948" y="2366760"/>
                </a:lnTo>
                <a:cubicBezTo>
                  <a:pt x="86948" y="2364260"/>
                  <a:pt x="78291" y="2325972"/>
                  <a:pt x="76504" y="2320572"/>
                </a:cubicBezTo>
                <a:cubicBezTo>
                  <a:pt x="75640" y="2317954"/>
                  <a:pt x="76176" y="2315812"/>
                  <a:pt x="77672" y="2315812"/>
                </a:cubicBezTo>
                <a:close/>
                <a:moveTo>
                  <a:pt x="619" y="2290394"/>
                </a:moveTo>
                <a:cubicBezTo>
                  <a:pt x="1011" y="2289757"/>
                  <a:pt x="1714" y="2291933"/>
                  <a:pt x="3082" y="2296356"/>
                </a:cubicBezTo>
                <a:cubicBezTo>
                  <a:pt x="6410" y="2307176"/>
                  <a:pt x="5403" y="2328264"/>
                  <a:pt x="1936" y="2320341"/>
                </a:cubicBezTo>
                <a:lnTo>
                  <a:pt x="1933" y="2320341"/>
                </a:lnTo>
                <a:cubicBezTo>
                  <a:pt x="735" y="2317600"/>
                  <a:pt x="-129" y="2309033"/>
                  <a:pt x="17" y="2301302"/>
                </a:cubicBezTo>
                <a:cubicBezTo>
                  <a:pt x="145" y="2294478"/>
                  <a:pt x="227" y="2291030"/>
                  <a:pt x="619" y="2290394"/>
                </a:cubicBezTo>
                <a:close/>
                <a:moveTo>
                  <a:pt x="129211" y="2280788"/>
                </a:moveTo>
                <a:cubicBezTo>
                  <a:pt x="132579" y="2277635"/>
                  <a:pt x="133655" y="2284049"/>
                  <a:pt x="132860" y="2302557"/>
                </a:cubicBezTo>
                <a:lnTo>
                  <a:pt x="131999" y="2322603"/>
                </a:lnTo>
                <a:lnTo>
                  <a:pt x="129938" y="2302320"/>
                </a:lnTo>
                <a:cubicBezTo>
                  <a:pt x="128802" y="2291164"/>
                  <a:pt x="128478" y="2281475"/>
                  <a:pt x="129211" y="2280788"/>
                </a:cubicBezTo>
                <a:close/>
                <a:moveTo>
                  <a:pt x="147984" y="2217888"/>
                </a:moveTo>
                <a:cubicBezTo>
                  <a:pt x="149959" y="2215031"/>
                  <a:pt x="150816" y="2219310"/>
                  <a:pt x="150845" y="2232167"/>
                </a:cubicBezTo>
                <a:cubicBezTo>
                  <a:pt x="150882" y="2250825"/>
                  <a:pt x="150003" y="2253937"/>
                  <a:pt x="146841" y="2246224"/>
                </a:cubicBezTo>
                <a:lnTo>
                  <a:pt x="146842" y="2246224"/>
                </a:lnTo>
                <a:cubicBezTo>
                  <a:pt x="144138" y="2239628"/>
                  <a:pt x="144828" y="2222457"/>
                  <a:pt x="147984" y="2217888"/>
                </a:cubicBezTo>
                <a:close/>
                <a:moveTo>
                  <a:pt x="992212" y="2207669"/>
                </a:moveTo>
                <a:cubicBezTo>
                  <a:pt x="992413" y="2205574"/>
                  <a:pt x="992691" y="2205863"/>
                  <a:pt x="992998" y="2209042"/>
                </a:cubicBezTo>
                <a:cubicBezTo>
                  <a:pt x="993611" y="2215400"/>
                  <a:pt x="993611" y="2225803"/>
                  <a:pt x="992998" y="2232161"/>
                </a:cubicBezTo>
                <a:cubicBezTo>
                  <a:pt x="992385" y="2238518"/>
                  <a:pt x="991885" y="2233317"/>
                  <a:pt x="991885" y="2220601"/>
                </a:cubicBezTo>
                <a:cubicBezTo>
                  <a:pt x="991885" y="2214244"/>
                  <a:pt x="992010" y="2209765"/>
                  <a:pt x="992212" y="2207669"/>
                </a:cubicBezTo>
                <a:close/>
                <a:moveTo>
                  <a:pt x="61915" y="2150127"/>
                </a:moveTo>
                <a:cubicBezTo>
                  <a:pt x="62532" y="2150751"/>
                  <a:pt x="66538" y="2179411"/>
                  <a:pt x="70815" y="2213816"/>
                </a:cubicBezTo>
                <a:cubicBezTo>
                  <a:pt x="75092" y="2248222"/>
                  <a:pt x="79331" y="2280962"/>
                  <a:pt x="80236" y="2286572"/>
                </a:cubicBezTo>
                <a:cubicBezTo>
                  <a:pt x="81709" y="2295719"/>
                  <a:pt x="81224" y="2296771"/>
                  <a:pt x="75520" y="2296771"/>
                </a:cubicBezTo>
                <a:cubicBezTo>
                  <a:pt x="69285" y="2296771"/>
                  <a:pt x="69196" y="2297295"/>
                  <a:pt x="71018" y="2323290"/>
                </a:cubicBezTo>
                <a:cubicBezTo>
                  <a:pt x="72040" y="2337875"/>
                  <a:pt x="75377" y="2359219"/>
                  <a:pt x="78434" y="2370722"/>
                </a:cubicBezTo>
                <a:cubicBezTo>
                  <a:pt x="88670" y="2409241"/>
                  <a:pt x="100746" y="2548417"/>
                  <a:pt x="96856" y="2583033"/>
                </a:cubicBezTo>
                <a:cubicBezTo>
                  <a:pt x="94827" y="2601086"/>
                  <a:pt x="91333" y="2603045"/>
                  <a:pt x="87157" y="2588473"/>
                </a:cubicBezTo>
                <a:lnTo>
                  <a:pt x="87156" y="2588473"/>
                </a:lnTo>
                <a:cubicBezTo>
                  <a:pt x="68219" y="2522402"/>
                  <a:pt x="63717" y="2476316"/>
                  <a:pt x="63626" y="2347620"/>
                </a:cubicBezTo>
                <a:cubicBezTo>
                  <a:pt x="63593" y="2293475"/>
                  <a:pt x="62313" y="2227217"/>
                  <a:pt x="60787" y="2200381"/>
                </a:cubicBezTo>
                <a:cubicBezTo>
                  <a:pt x="58280" y="2156194"/>
                  <a:pt x="58492" y="2146678"/>
                  <a:pt x="61915" y="2150127"/>
                </a:cubicBezTo>
                <a:close/>
                <a:moveTo>
                  <a:pt x="124046" y="2141345"/>
                </a:moveTo>
                <a:cubicBezTo>
                  <a:pt x="126071" y="2140760"/>
                  <a:pt x="129258" y="2141612"/>
                  <a:pt x="131937" y="2144382"/>
                </a:cubicBezTo>
                <a:cubicBezTo>
                  <a:pt x="137120" y="2149740"/>
                  <a:pt x="137099" y="2149886"/>
                  <a:pt x="131167" y="2149886"/>
                </a:cubicBezTo>
                <a:cubicBezTo>
                  <a:pt x="127817" y="2149886"/>
                  <a:pt x="124196" y="2148555"/>
                  <a:pt x="123122" y="2146929"/>
                </a:cubicBezTo>
                <a:cubicBezTo>
                  <a:pt x="121156" y="2143953"/>
                  <a:pt x="122021" y="2141931"/>
                  <a:pt x="124046" y="2141345"/>
                </a:cubicBezTo>
                <a:close/>
                <a:moveTo>
                  <a:pt x="150011" y="2132206"/>
                </a:moveTo>
                <a:lnTo>
                  <a:pt x="150452" y="2168244"/>
                </a:lnTo>
                <a:cubicBezTo>
                  <a:pt x="150865" y="2201961"/>
                  <a:pt x="150307" y="2207347"/>
                  <a:pt x="147008" y="2202242"/>
                </a:cubicBezTo>
                <a:lnTo>
                  <a:pt x="147004" y="2202242"/>
                </a:lnTo>
                <a:cubicBezTo>
                  <a:pt x="146274" y="2201120"/>
                  <a:pt x="146639" y="2184903"/>
                  <a:pt x="147847" y="2166204"/>
                </a:cubicBezTo>
                <a:close/>
                <a:moveTo>
                  <a:pt x="915300" y="2125614"/>
                </a:moveTo>
                <a:lnTo>
                  <a:pt x="915300" y="2125615"/>
                </a:lnTo>
                <a:lnTo>
                  <a:pt x="915300" y="2125614"/>
                </a:lnTo>
                <a:close/>
                <a:moveTo>
                  <a:pt x="105883" y="2115887"/>
                </a:moveTo>
                <a:lnTo>
                  <a:pt x="109204" y="2126766"/>
                </a:lnTo>
                <a:cubicBezTo>
                  <a:pt x="115085" y="2146036"/>
                  <a:pt x="116182" y="2152605"/>
                  <a:pt x="113519" y="2152605"/>
                </a:cubicBezTo>
                <a:cubicBezTo>
                  <a:pt x="112085" y="2152605"/>
                  <a:pt x="109373" y="2150869"/>
                  <a:pt x="107490" y="2148746"/>
                </a:cubicBezTo>
                <a:lnTo>
                  <a:pt x="107489" y="2148746"/>
                </a:lnTo>
                <a:cubicBezTo>
                  <a:pt x="105511" y="2146515"/>
                  <a:pt x="104450" y="2138768"/>
                  <a:pt x="104975" y="2130387"/>
                </a:cubicBezTo>
                <a:close/>
                <a:moveTo>
                  <a:pt x="924180" y="2095489"/>
                </a:moveTo>
                <a:cubicBezTo>
                  <a:pt x="926636" y="2095489"/>
                  <a:pt x="929737" y="2105402"/>
                  <a:pt x="929793" y="2113426"/>
                </a:cubicBezTo>
                <a:cubicBezTo>
                  <a:pt x="929826" y="2116560"/>
                  <a:pt x="927443" y="2121150"/>
                  <a:pt x="924518" y="2123626"/>
                </a:cubicBezTo>
                <a:lnTo>
                  <a:pt x="915300" y="2125614"/>
                </a:lnTo>
                <a:lnTo>
                  <a:pt x="919046" y="2108197"/>
                </a:lnTo>
                <a:cubicBezTo>
                  <a:pt x="921034" y="2101450"/>
                  <a:pt x="923254" y="2095489"/>
                  <a:pt x="924180" y="2095489"/>
                </a:cubicBezTo>
                <a:close/>
                <a:moveTo>
                  <a:pt x="131216" y="2071022"/>
                </a:moveTo>
                <a:cubicBezTo>
                  <a:pt x="135141" y="2071022"/>
                  <a:pt x="136784" y="2083689"/>
                  <a:pt x="134077" y="2093039"/>
                </a:cubicBezTo>
                <a:cubicBezTo>
                  <a:pt x="131482" y="2101994"/>
                  <a:pt x="131354" y="2101780"/>
                  <a:pt x="130242" y="2086661"/>
                </a:cubicBezTo>
                <a:lnTo>
                  <a:pt x="130241" y="2086661"/>
                </a:lnTo>
                <a:cubicBezTo>
                  <a:pt x="129610" y="2078057"/>
                  <a:pt x="130059" y="2071020"/>
                  <a:pt x="131216" y="2071022"/>
                </a:cubicBezTo>
                <a:close/>
                <a:moveTo>
                  <a:pt x="147995" y="2046547"/>
                </a:moveTo>
                <a:cubicBezTo>
                  <a:pt x="149545" y="2048792"/>
                  <a:pt x="150833" y="2056703"/>
                  <a:pt x="150856" y="2064129"/>
                </a:cubicBezTo>
                <a:cubicBezTo>
                  <a:pt x="150892" y="2076423"/>
                  <a:pt x="151312" y="2077247"/>
                  <a:pt x="155483" y="2073343"/>
                </a:cubicBezTo>
                <a:cubicBezTo>
                  <a:pt x="158004" y="2070984"/>
                  <a:pt x="160829" y="2063725"/>
                  <a:pt x="161763" y="2057210"/>
                </a:cubicBezTo>
                <a:cubicBezTo>
                  <a:pt x="164212" y="2040116"/>
                  <a:pt x="167928" y="2050883"/>
                  <a:pt x="167937" y="2075105"/>
                </a:cubicBezTo>
                <a:cubicBezTo>
                  <a:pt x="167937" y="2090737"/>
                  <a:pt x="167380" y="2093049"/>
                  <a:pt x="164792" y="2088025"/>
                </a:cubicBezTo>
                <a:cubicBezTo>
                  <a:pt x="163059" y="2084659"/>
                  <a:pt x="160489" y="2081905"/>
                  <a:pt x="159085" y="2081905"/>
                </a:cubicBezTo>
                <a:cubicBezTo>
                  <a:pt x="154544" y="2081905"/>
                  <a:pt x="153267" y="2089478"/>
                  <a:pt x="156774" y="2095609"/>
                </a:cubicBezTo>
                <a:cubicBezTo>
                  <a:pt x="159533" y="2100432"/>
                  <a:pt x="159318" y="2102392"/>
                  <a:pt x="155665" y="2105812"/>
                </a:cubicBezTo>
                <a:cubicBezTo>
                  <a:pt x="151572" y="2109643"/>
                  <a:pt x="150854" y="2109338"/>
                  <a:pt x="148115" y="2102598"/>
                </a:cubicBezTo>
                <a:lnTo>
                  <a:pt x="148104" y="2102598"/>
                </a:lnTo>
                <a:cubicBezTo>
                  <a:pt x="144159" y="2092887"/>
                  <a:pt x="144047" y="2040847"/>
                  <a:pt x="147995" y="2046547"/>
                </a:cubicBezTo>
                <a:close/>
                <a:moveTo>
                  <a:pt x="104033" y="2027509"/>
                </a:moveTo>
                <a:cubicBezTo>
                  <a:pt x="106996" y="2027509"/>
                  <a:pt x="114560" y="2043373"/>
                  <a:pt x="112510" y="2045291"/>
                </a:cubicBezTo>
                <a:cubicBezTo>
                  <a:pt x="111751" y="2046000"/>
                  <a:pt x="108959" y="2044335"/>
                  <a:pt x="106306" y="2041590"/>
                </a:cubicBezTo>
                <a:lnTo>
                  <a:pt x="106307" y="2041590"/>
                </a:lnTo>
                <a:cubicBezTo>
                  <a:pt x="101179" y="2036288"/>
                  <a:pt x="99762" y="2027509"/>
                  <a:pt x="104033" y="2027509"/>
                </a:cubicBezTo>
                <a:close/>
                <a:moveTo>
                  <a:pt x="943112" y="2013995"/>
                </a:moveTo>
                <a:cubicBezTo>
                  <a:pt x="946936" y="2010416"/>
                  <a:pt x="945743" y="2084095"/>
                  <a:pt x="941824" y="2093464"/>
                </a:cubicBezTo>
                <a:cubicBezTo>
                  <a:pt x="937817" y="2103049"/>
                  <a:pt x="935647" y="2102970"/>
                  <a:pt x="935647" y="2093234"/>
                </a:cubicBezTo>
                <a:lnTo>
                  <a:pt x="935646" y="2093238"/>
                </a:lnTo>
                <a:cubicBezTo>
                  <a:pt x="935646" y="2088999"/>
                  <a:pt x="936591" y="2084647"/>
                  <a:pt x="937744" y="2083568"/>
                </a:cubicBezTo>
                <a:cubicBezTo>
                  <a:pt x="938897" y="2082487"/>
                  <a:pt x="939970" y="2066962"/>
                  <a:pt x="940123" y="2049068"/>
                </a:cubicBezTo>
                <a:cubicBezTo>
                  <a:pt x="940269" y="2031173"/>
                  <a:pt x="941620" y="2015390"/>
                  <a:pt x="943112" y="2013995"/>
                </a:cubicBezTo>
                <a:close/>
                <a:moveTo>
                  <a:pt x="986359" y="1999398"/>
                </a:moveTo>
                <a:cubicBezTo>
                  <a:pt x="986572" y="1997807"/>
                  <a:pt x="986864" y="1998230"/>
                  <a:pt x="987178" y="2001051"/>
                </a:cubicBezTo>
                <a:cubicBezTo>
                  <a:pt x="987809" y="2006694"/>
                  <a:pt x="987794" y="2015261"/>
                  <a:pt x="987145" y="2020090"/>
                </a:cubicBezTo>
                <a:cubicBezTo>
                  <a:pt x="986503" y="2024918"/>
                  <a:pt x="985988" y="2020297"/>
                  <a:pt x="985999" y="2009830"/>
                </a:cubicBezTo>
                <a:lnTo>
                  <a:pt x="986010" y="2009830"/>
                </a:lnTo>
                <a:cubicBezTo>
                  <a:pt x="986010" y="2004594"/>
                  <a:pt x="986145" y="2000989"/>
                  <a:pt x="986359" y="1999398"/>
                </a:cubicBezTo>
                <a:close/>
                <a:moveTo>
                  <a:pt x="229366" y="1998950"/>
                </a:moveTo>
                <a:cubicBezTo>
                  <a:pt x="232753" y="1996992"/>
                  <a:pt x="232753" y="2006730"/>
                  <a:pt x="229366" y="2016629"/>
                </a:cubicBezTo>
                <a:cubicBezTo>
                  <a:pt x="227377" y="2022437"/>
                  <a:pt x="226998" y="2021765"/>
                  <a:pt x="226750" y="2012030"/>
                </a:cubicBezTo>
                <a:cubicBezTo>
                  <a:pt x="226604" y="2005761"/>
                  <a:pt x="227768" y="1999875"/>
                  <a:pt x="229366" y="1998950"/>
                </a:cubicBezTo>
                <a:close/>
                <a:moveTo>
                  <a:pt x="111210" y="1998254"/>
                </a:moveTo>
                <a:cubicBezTo>
                  <a:pt x="111860" y="1998450"/>
                  <a:pt x="112802" y="2002089"/>
                  <a:pt x="113966" y="2009150"/>
                </a:cubicBezTo>
                <a:cubicBezTo>
                  <a:pt x="114896" y="2014800"/>
                  <a:pt x="114433" y="2019349"/>
                  <a:pt x="112922" y="2019349"/>
                </a:cubicBezTo>
                <a:cubicBezTo>
                  <a:pt x="111426" y="2019349"/>
                  <a:pt x="110200" y="2014250"/>
                  <a:pt x="110200" y="2008017"/>
                </a:cubicBezTo>
                <a:lnTo>
                  <a:pt x="110200" y="2008016"/>
                </a:lnTo>
                <a:cubicBezTo>
                  <a:pt x="110200" y="2001305"/>
                  <a:pt x="110559" y="1998058"/>
                  <a:pt x="111210" y="1998254"/>
                </a:cubicBezTo>
                <a:close/>
                <a:moveTo>
                  <a:pt x="160036" y="1997898"/>
                </a:moveTo>
                <a:cubicBezTo>
                  <a:pt x="160417" y="1997702"/>
                  <a:pt x="161546" y="1998963"/>
                  <a:pt x="163754" y="2001511"/>
                </a:cubicBezTo>
                <a:cubicBezTo>
                  <a:pt x="168846" y="2007385"/>
                  <a:pt x="169940" y="2023537"/>
                  <a:pt x="165422" y="2026149"/>
                </a:cubicBezTo>
                <a:cubicBezTo>
                  <a:pt x="163711" y="2027140"/>
                  <a:pt x="162499" y="2024131"/>
                  <a:pt x="162477" y="2018830"/>
                </a:cubicBezTo>
                <a:lnTo>
                  <a:pt x="162477" y="2018829"/>
                </a:lnTo>
                <a:cubicBezTo>
                  <a:pt x="162444" y="2013880"/>
                  <a:pt x="161703" y="2006770"/>
                  <a:pt x="160810" y="2003030"/>
                </a:cubicBezTo>
                <a:cubicBezTo>
                  <a:pt x="160024" y="1999749"/>
                  <a:pt x="159656" y="1998095"/>
                  <a:pt x="160036" y="1997898"/>
                </a:cubicBezTo>
                <a:close/>
                <a:moveTo>
                  <a:pt x="122178" y="1993421"/>
                </a:moveTo>
                <a:cubicBezTo>
                  <a:pt x="122521" y="1992512"/>
                  <a:pt x="124270" y="1993184"/>
                  <a:pt x="127639" y="1994871"/>
                </a:cubicBezTo>
                <a:cubicBezTo>
                  <a:pt x="133601" y="1997856"/>
                  <a:pt x="135393" y="2004306"/>
                  <a:pt x="130971" y="2006864"/>
                </a:cubicBezTo>
                <a:cubicBezTo>
                  <a:pt x="129606" y="2007654"/>
                  <a:pt x="126990" y="2005220"/>
                  <a:pt x="125158" y="2001457"/>
                </a:cubicBezTo>
                <a:cubicBezTo>
                  <a:pt x="122900" y="1996820"/>
                  <a:pt x="121836" y="1994330"/>
                  <a:pt x="122178" y="1993421"/>
                </a:cubicBezTo>
                <a:close/>
                <a:moveTo>
                  <a:pt x="881252" y="1985026"/>
                </a:moveTo>
                <a:cubicBezTo>
                  <a:pt x="882395" y="1983959"/>
                  <a:pt x="883325" y="1987879"/>
                  <a:pt x="883325" y="1993738"/>
                </a:cubicBezTo>
                <a:cubicBezTo>
                  <a:pt x="883325" y="1999597"/>
                  <a:pt x="885289" y="2013984"/>
                  <a:pt x="887684" y="2025709"/>
                </a:cubicBezTo>
                <a:cubicBezTo>
                  <a:pt x="893357" y="2053448"/>
                  <a:pt x="893189" y="2058169"/>
                  <a:pt x="886385" y="2062145"/>
                </a:cubicBezTo>
                <a:cubicBezTo>
                  <a:pt x="881540" y="2064977"/>
                  <a:pt x="879901" y="2064469"/>
                  <a:pt x="874972" y="2058606"/>
                </a:cubicBezTo>
                <a:lnTo>
                  <a:pt x="874977" y="2058605"/>
                </a:lnTo>
                <a:cubicBezTo>
                  <a:pt x="869633" y="2052248"/>
                  <a:pt x="869005" y="2052107"/>
                  <a:pt x="866190" y="2056634"/>
                </a:cubicBezTo>
                <a:cubicBezTo>
                  <a:pt x="863625" y="2060759"/>
                  <a:pt x="863147" y="2060181"/>
                  <a:pt x="863071" y="2052862"/>
                </a:cubicBezTo>
                <a:cubicBezTo>
                  <a:pt x="862998" y="2044573"/>
                  <a:pt x="867834" y="2037329"/>
                  <a:pt x="874951" y="2035109"/>
                </a:cubicBezTo>
                <a:cubicBezTo>
                  <a:pt x="877093" y="2034441"/>
                  <a:pt x="878461" y="2025554"/>
                  <a:pt x="878742" y="2010515"/>
                </a:cubicBezTo>
                <a:cubicBezTo>
                  <a:pt x="878997" y="1997564"/>
                  <a:pt x="880114" y="1986094"/>
                  <a:pt x="881252" y="1985026"/>
                </a:cubicBezTo>
                <a:close/>
                <a:moveTo>
                  <a:pt x="892103" y="1973709"/>
                </a:moveTo>
                <a:cubicBezTo>
                  <a:pt x="901805" y="1973968"/>
                  <a:pt x="902530" y="1975478"/>
                  <a:pt x="904539" y="1999630"/>
                </a:cubicBezTo>
                <a:cubicBezTo>
                  <a:pt x="906203" y="2019637"/>
                  <a:pt x="902010" y="2017505"/>
                  <a:pt x="899190" y="1996910"/>
                </a:cubicBezTo>
                <a:lnTo>
                  <a:pt x="899192" y="1996910"/>
                </a:lnTo>
                <a:cubicBezTo>
                  <a:pt x="897017" y="1981035"/>
                  <a:pt x="896732" y="1980541"/>
                  <a:pt x="894882" y="1989431"/>
                </a:cubicBezTo>
                <a:lnTo>
                  <a:pt x="892901" y="1998950"/>
                </a:lnTo>
                <a:lnTo>
                  <a:pt x="890657" y="1990111"/>
                </a:lnTo>
                <a:cubicBezTo>
                  <a:pt x="889423" y="1985249"/>
                  <a:pt x="887271" y="1981271"/>
                  <a:pt x="885871" y="1981271"/>
                </a:cubicBezTo>
                <a:cubicBezTo>
                  <a:pt x="884473" y="1981271"/>
                  <a:pt x="883327" y="1979516"/>
                  <a:pt x="883327" y="1977374"/>
                </a:cubicBezTo>
                <a:cubicBezTo>
                  <a:pt x="883327" y="1974799"/>
                  <a:pt x="886305" y="1973555"/>
                  <a:pt x="892103" y="1973709"/>
                </a:cubicBezTo>
                <a:close/>
                <a:moveTo>
                  <a:pt x="929834" y="1966605"/>
                </a:moveTo>
                <a:lnTo>
                  <a:pt x="929834" y="1979865"/>
                </a:lnTo>
                <a:cubicBezTo>
                  <a:pt x="929834" y="1987158"/>
                  <a:pt x="931356" y="1997062"/>
                  <a:pt x="933217" y="2001874"/>
                </a:cubicBezTo>
                <a:cubicBezTo>
                  <a:pt x="935997" y="2009072"/>
                  <a:pt x="935742" y="2012314"/>
                  <a:pt x="931765" y="2020157"/>
                </a:cubicBezTo>
                <a:cubicBezTo>
                  <a:pt x="928356" y="2026877"/>
                  <a:pt x="926930" y="2036995"/>
                  <a:pt x="926930" y="2054438"/>
                </a:cubicBezTo>
                <a:cubicBezTo>
                  <a:pt x="926930" y="2081843"/>
                  <a:pt x="923471" y="2086169"/>
                  <a:pt x="917324" y="2066447"/>
                </a:cubicBezTo>
                <a:lnTo>
                  <a:pt x="917320" y="2066447"/>
                </a:lnTo>
                <a:cubicBezTo>
                  <a:pt x="913857" y="2055340"/>
                  <a:pt x="913118" y="2054541"/>
                  <a:pt x="911534" y="2060208"/>
                </a:cubicBezTo>
                <a:cubicBezTo>
                  <a:pt x="907976" y="2072935"/>
                  <a:pt x="906775" y="2063617"/>
                  <a:pt x="909750" y="2046388"/>
                </a:cubicBezTo>
                <a:cubicBezTo>
                  <a:pt x="911414" y="2036752"/>
                  <a:pt x="911925" y="2019077"/>
                  <a:pt x="910889" y="2007110"/>
                </a:cubicBezTo>
                <a:lnTo>
                  <a:pt x="909002" y="1985351"/>
                </a:lnTo>
                <a:lnTo>
                  <a:pt x="919418" y="1975978"/>
                </a:lnTo>
                <a:close/>
                <a:moveTo>
                  <a:pt x="146529" y="1960873"/>
                </a:moveTo>
                <a:lnTo>
                  <a:pt x="150485" y="1984822"/>
                </a:lnTo>
                <a:cubicBezTo>
                  <a:pt x="154547" y="2009410"/>
                  <a:pt x="153445" y="2017838"/>
                  <a:pt x="147942" y="2004292"/>
                </a:cubicBezTo>
                <a:lnTo>
                  <a:pt x="147945" y="2004292"/>
                </a:lnTo>
                <a:cubicBezTo>
                  <a:pt x="146233" y="2000083"/>
                  <a:pt x="145218" y="1988592"/>
                  <a:pt x="145682" y="1978756"/>
                </a:cubicBezTo>
                <a:close/>
                <a:moveTo>
                  <a:pt x="190660" y="1948123"/>
                </a:moveTo>
                <a:cubicBezTo>
                  <a:pt x="191499" y="1950086"/>
                  <a:pt x="191397" y="1952433"/>
                  <a:pt x="190441" y="1953337"/>
                </a:cubicBezTo>
                <a:cubicBezTo>
                  <a:pt x="189474" y="1954240"/>
                  <a:pt x="188788" y="1952633"/>
                  <a:pt x="188915" y="1949767"/>
                </a:cubicBezTo>
                <a:lnTo>
                  <a:pt x="188904" y="1949768"/>
                </a:lnTo>
                <a:cubicBezTo>
                  <a:pt x="189051" y="1946599"/>
                  <a:pt x="189733" y="1945955"/>
                  <a:pt x="190660" y="1948123"/>
                </a:cubicBezTo>
                <a:close/>
                <a:moveTo>
                  <a:pt x="52661" y="1944554"/>
                </a:moveTo>
                <a:lnTo>
                  <a:pt x="56659" y="1972061"/>
                </a:lnTo>
                <a:cubicBezTo>
                  <a:pt x="58860" y="1987190"/>
                  <a:pt x="65264" y="2016239"/>
                  <a:pt x="70893" y="2036614"/>
                </a:cubicBezTo>
                <a:cubicBezTo>
                  <a:pt x="81629" y="2075473"/>
                  <a:pt x="82728" y="2081905"/>
                  <a:pt x="78626" y="2081905"/>
                </a:cubicBezTo>
                <a:cubicBezTo>
                  <a:pt x="77250" y="2081905"/>
                  <a:pt x="70711" y="2066542"/>
                  <a:pt x="64094" y="2047765"/>
                </a:cubicBezTo>
                <a:lnTo>
                  <a:pt x="64101" y="2047765"/>
                </a:lnTo>
                <a:cubicBezTo>
                  <a:pt x="52422" y="2014624"/>
                  <a:pt x="52079" y="2012617"/>
                  <a:pt x="52369" y="1979090"/>
                </a:cubicBezTo>
                <a:close/>
                <a:moveTo>
                  <a:pt x="132560" y="1941207"/>
                </a:moveTo>
                <a:cubicBezTo>
                  <a:pt x="133298" y="1943853"/>
                  <a:pt x="133250" y="1947524"/>
                  <a:pt x="132451" y="1949366"/>
                </a:cubicBezTo>
                <a:cubicBezTo>
                  <a:pt x="131656" y="1951206"/>
                  <a:pt x="131054" y="1949043"/>
                  <a:pt x="131112" y="1944555"/>
                </a:cubicBezTo>
                <a:cubicBezTo>
                  <a:pt x="131148" y="1940067"/>
                  <a:pt x="131823" y="1938560"/>
                  <a:pt x="132560" y="1941207"/>
                </a:cubicBezTo>
                <a:close/>
                <a:moveTo>
                  <a:pt x="149921" y="1890159"/>
                </a:moveTo>
                <a:cubicBezTo>
                  <a:pt x="150259" y="1891099"/>
                  <a:pt x="149884" y="1894053"/>
                  <a:pt x="149032" y="1899678"/>
                </a:cubicBezTo>
                <a:cubicBezTo>
                  <a:pt x="146926" y="1913566"/>
                  <a:pt x="146770" y="1913950"/>
                  <a:pt x="144111" y="1911464"/>
                </a:cubicBezTo>
                <a:lnTo>
                  <a:pt x="144109" y="1911464"/>
                </a:lnTo>
                <a:cubicBezTo>
                  <a:pt x="140715" y="1908289"/>
                  <a:pt x="142022" y="1898180"/>
                  <a:pt x="146529" y="1892718"/>
                </a:cubicBezTo>
                <a:cubicBezTo>
                  <a:pt x="148531" y="1890292"/>
                  <a:pt x="149582" y="1889219"/>
                  <a:pt x="149921" y="1890159"/>
                </a:cubicBezTo>
                <a:close/>
                <a:moveTo>
                  <a:pt x="945161" y="1880867"/>
                </a:moveTo>
                <a:cubicBezTo>
                  <a:pt x="947314" y="1883933"/>
                  <a:pt x="943508" y="1921438"/>
                  <a:pt x="941044" y="1921438"/>
                </a:cubicBezTo>
                <a:cubicBezTo>
                  <a:pt x="939267" y="1921438"/>
                  <a:pt x="938954" y="1914042"/>
                  <a:pt x="940209" y="1901719"/>
                </a:cubicBezTo>
                <a:lnTo>
                  <a:pt x="940208" y="1901719"/>
                </a:lnTo>
                <a:cubicBezTo>
                  <a:pt x="942095" y="1883182"/>
                  <a:pt x="943280" y="1878189"/>
                  <a:pt x="945161" y="1880867"/>
                </a:cubicBezTo>
                <a:close/>
                <a:moveTo>
                  <a:pt x="934013" y="1876189"/>
                </a:moveTo>
                <a:cubicBezTo>
                  <a:pt x="934225" y="1874587"/>
                  <a:pt x="934518" y="1874808"/>
                  <a:pt x="934841" y="1877239"/>
                </a:cubicBezTo>
                <a:cubicBezTo>
                  <a:pt x="935487" y="1882101"/>
                  <a:pt x="935487" y="1890056"/>
                  <a:pt x="934841" y="1894918"/>
                </a:cubicBezTo>
                <a:cubicBezTo>
                  <a:pt x="934195" y="1899780"/>
                  <a:pt x="933669" y="1895802"/>
                  <a:pt x="933669" y="1886079"/>
                </a:cubicBezTo>
                <a:cubicBezTo>
                  <a:pt x="933669" y="1881217"/>
                  <a:pt x="933801" y="1877792"/>
                  <a:pt x="934013" y="1876189"/>
                </a:cubicBezTo>
                <a:close/>
                <a:moveTo>
                  <a:pt x="986424" y="1866185"/>
                </a:moveTo>
                <a:cubicBezTo>
                  <a:pt x="986621" y="1863844"/>
                  <a:pt x="986893" y="1864167"/>
                  <a:pt x="987192" y="1867720"/>
                </a:cubicBezTo>
                <a:cubicBezTo>
                  <a:pt x="987790" y="1874825"/>
                  <a:pt x="987790" y="1886453"/>
                  <a:pt x="987192" y="1893558"/>
                </a:cubicBezTo>
                <a:cubicBezTo>
                  <a:pt x="986593" y="1900664"/>
                  <a:pt x="986105" y="1894851"/>
                  <a:pt x="986105" y="1880639"/>
                </a:cubicBezTo>
                <a:cubicBezTo>
                  <a:pt x="986105" y="1873533"/>
                  <a:pt x="986227" y="1868527"/>
                  <a:pt x="986424" y="1866185"/>
                </a:cubicBezTo>
                <a:close/>
                <a:moveTo>
                  <a:pt x="845841" y="1838137"/>
                </a:moveTo>
                <a:lnTo>
                  <a:pt x="845842" y="1838141"/>
                </a:lnTo>
                <a:lnTo>
                  <a:pt x="845838" y="1838141"/>
                </a:lnTo>
                <a:close/>
                <a:moveTo>
                  <a:pt x="212802" y="1837291"/>
                </a:moveTo>
                <a:cubicBezTo>
                  <a:pt x="214984" y="1834840"/>
                  <a:pt x="217857" y="1834241"/>
                  <a:pt x="219332" y="1837839"/>
                </a:cubicBezTo>
                <a:cubicBezTo>
                  <a:pt x="221766" y="1843779"/>
                  <a:pt x="219960" y="1851390"/>
                  <a:pt x="215807" y="1852685"/>
                </a:cubicBezTo>
                <a:cubicBezTo>
                  <a:pt x="213942" y="1853264"/>
                  <a:pt x="211521" y="1851087"/>
                  <a:pt x="210422" y="1847847"/>
                </a:cubicBezTo>
                <a:cubicBezTo>
                  <a:pt x="209130" y="1844042"/>
                  <a:pt x="210620" y="1839741"/>
                  <a:pt x="212802" y="1837291"/>
                </a:cubicBezTo>
                <a:close/>
                <a:moveTo>
                  <a:pt x="909064" y="1808808"/>
                </a:moveTo>
                <a:cubicBezTo>
                  <a:pt x="911320" y="1807505"/>
                  <a:pt x="912527" y="1810226"/>
                  <a:pt x="912810" y="1817243"/>
                </a:cubicBezTo>
                <a:cubicBezTo>
                  <a:pt x="913028" y="1822941"/>
                  <a:pt x="913722" y="1839843"/>
                  <a:pt x="914324" y="1854802"/>
                </a:cubicBezTo>
                <a:cubicBezTo>
                  <a:pt x="916189" y="1901056"/>
                  <a:pt x="915959" y="1909942"/>
                  <a:pt x="912759" y="1915094"/>
                </a:cubicBezTo>
                <a:cubicBezTo>
                  <a:pt x="910190" y="1919231"/>
                  <a:pt x="909639" y="1918230"/>
                  <a:pt x="909533" y="1909198"/>
                </a:cubicBezTo>
                <a:lnTo>
                  <a:pt x="909535" y="1909198"/>
                </a:lnTo>
                <a:cubicBezTo>
                  <a:pt x="909462" y="1903215"/>
                  <a:pt x="908583" y="1878612"/>
                  <a:pt x="907572" y="1854526"/>
                </a:cubicBezTo>
                <a:cubicBezTo>
                  <a:pt x="906251" y="1822925"/>
                  <a:pt x="906663" y="1810196"/>
                  <a:pt x="909064" y="1808808"/>
                </a:cubicBezTo>
                <a:close/>
                <a:moveTo>
                  <a:pt x="885324" y="1804483"/>
                </a:moveTo>
                <a:cubicBezTo>
                  <a:pt x="888787" y="1804483"/>
                  <a:pt x="889475" y="1807551"/>
                  <a:pt x="888685" y="1819446"/>
                </a:cubicBezTo>
                <a:cubicBezTo>
                  <a:pt x="887715" y="1834043"/>
                  <a:pt x="889663" y="1838698"/>
                  <a:pt x="893171" y="1830149"/>
                </a:cubicBezTo>
                <a:cubicBezTo>
                  <a:pt x="894131" y="1827810"/>
                  <a:pt x="896032" y="1826542"/>
                  <a:pt x="897396" y="1827331"/>
                </a:cubicBezTo>
                <a:cubicBezTo>
                  <a:pt x="898761" y="1828121"/>
                  <a:pt x="897429" y="1839368"/>
                  <a:pt x="894418" y="1852326"/>
                </a:cubicBezTo>
                <a:cubicBezTo>
                  <a:pt x="889426" y="1873867"/>
                  <a:pt x="889349" y="1876445"/>
                  <a:pt x="893517" y="1882397"/>
                </a:cubicBezTo>
                <a:cubicBezTo>
                  <a:pt x="897705" y="1888379"/>
                  <a:pt x="897594" y="1890418"/>
                  <a:pt x="892156" y="1907505"/>
                </a:cubicBezTo>
                <a:cubicBezTo>
                  <a:pt x="888736" y="1918254"/>
                  <a:pt x="886218" y="1934011"/>
                  <a:pt x="886193" y="1944847"/>
                </a:cubicBezTo>
                <a:cubicBezTo>
                  <a:pt x="886120" y="1971830"/>
                  <a:pt x="880669" y="1977531"/>
                  <a:pt x="879963" y="1951353"/>
                </a:cubicBezTo>
                <a:lnTo>
                  <a:pt x="879961" y="1951353"/>
                </a:lnTo>
                <a:cubicBezTo>
                  <a:pt x="879059" y="1917891"/>
                  <a:pt x="878713" y="1915184"/>
                  <a:pt x="873653" y="1901622"/>
                </a:cubicBezTo>
                <a:cubicBezTo>
                  <a:pt x="867336" y="1884694"/>
                  <a:pt x="867493" y="1883245"/>
                  <a:pt x="876506" y="1875236"/>
                </a:cubicBezTo>
                <a:cubicBezTo>
                  <a:pt x="884080" y="1868509"/>
                  <a:pt x="884111" y="1868309"/>
                  <a:pt x="882543" y="1836478"/>
                </a:cubicBezTo>
                <a:cubicBezTo>
                  <a:pt x="881200" y="1809211"/>
                  <a:pt x="881613" y="1804483"/>
                  <a:pt x="885324" y="1804483"/>
                </a:cubicBezTo>
                <a:close/>
                <a:moveTo>
                  <a:pt x="188353" y="1800590"/>
                </a:moveTo>
                <a:cubicBezTo>
                  <a:pt x="190655" y="1799258"/>
                  <a:pt x="191706" y="1810631"/>
                  <a:pt x="192022" y="1840362"/>
                </a:cubicBezTo>
                <a:cubicBezTo>
                  <a:pt x="192570" y="1891786"/>
                  <a:pt x="192205" y="1888500"/>
                  <a:pt x="197418" y="1891683"/>
                </a:cubicBezTo>
                <a:cubicBezTo>
                  <a:pt x="201180" y="1893987"/>
                  <a:pt x="201081" y="1894709"/>
                  <a:pt x="196666" y="1897144"/>
                </a:cubicBezTo>
                <a:cubicBezTo>
                  <a:pt x="193867" y="1898686"/>
                  <a:pt x="191600" y="1902642"/>
                  <a:pt x="191624" y="1905934"/>
                </a:cubicBezTo>
                <a:cubicBezTo>
                  <a:pt x="191657" y="1910795"/>
                  <a:pt x="192197" y="1911152"/>
                  <a:pt x="194485" y="1907839"/>
                </a:cubicBezTo>
                <a:cubicBezTo>
                  <a:pt x="196474" y="1904959"/>
                  <a:pt x="197317" y="1908661"/>
                  <a:pt x="197346" y="1920425"/>
                </a:cubicBezTo>
                <a:cubicBezTo>
                  <a:pt x="197379" y="1931903"/>
                  <a:pt x="196043" y="1938137"/>
                  <a:pt x="193065" y="1940450"/>
                </a:cubicBezTo>
                <a:cubicBezTo>
                  <a:pt x="189602" y="1943139"/>
                  <a:pt x="188496" y="1943070"/>
                  <a:pt x="187519" y="1940104"/>
                </a:cubicBezTo>
                <a:lnTo>
                  <a:pt x="187523" y="1940102"/>
                </a:lnTo>
                <a:cubicBezTo>
                  <a:pt x="186104" y="1935796"/>
                  <a:pt x="179757" y="1834268"/>
                  <a:pt x="180150" y="1822164"/>
                </a:cubicBezTo>
                <a:cubicBezTo>
                  <a:pt x="180296" y="1817676"/>
                  <a:pt x="181077" y="1815534"/>
                  <a:pt x="181879" y="1817404"/>
                </a:cubicBezTo>
                <a:cubicBezTo>
                  <a:pt x="184909" y="1824431"/>
                  <a:pt x="188247" y="1820449"/>
                  <a:pt x="186718" y="1811630"/>
                </a:cubicBezTo>
                <a:cubicBezTo>
                  <a:pt x="185787" y="1806259"/>
                  <a:pt x="186463" y="1801683"/>
                  <a:pt x="188353" y="1800590"/>
                </a:cubicBezTo>
                <a:close/>
                <a:moveTo>
                  <a:pt x="131129" y="1794964"/>
                </a:moveTo>
                <a:lnTo>
                  <a:pt x="133790" y="1805574"/>
                </a:lnTo>
                <a:cubicBezTo>
                  <a:pt x="136468" y="1816259"/>
                  <a:pt x="136059" y="1819615"/>
                  <a:pt x="132483" y="1816269"/>
                </a:cubicBezTo>
                <a:cubicBezTo>
                  <a:pt x="131418" y="1815272"/>
                  <a:pt x="130677" y="1810070"/>
                  <a:pt x="130838" y="1804710"/>
                </a:cubicBezTo>
                <a:close/>
                <a:moveTo>
                  <a:pt x="936627" y="1794309"/>
                </a:moveTo>
                <a:cubicBezTo>
                  <a:pt x="938143" y="1793186"/>
                  <a:pt x="939953" y="1805786"/>
                  <a:pt x="939769" y="1821379"/>
                </a:cubicBezTo>
                <a:cubicBezTo>
                  <a:pt x="939513" y="1844215"/>
                  <a:pt x="936514" y="1858880"/>
                  <a:pt x="932143" y="1858880"/>
                </a:cubicBezTo>
                <a:cubicBezTo>
                  <a:pt x="930165" y="1858880"/>
                  <a:pt x="929935" y="1855796"/>
                  <a:pt x="931483" y="1850041"/>
                </a:cubicBezTo>
                <a:lnTo>
                  <a:pt x="931485" y="1850041"/>
                </a:lnTo>
                <a:cubicBezTo>
                  <a:pt x="932791" y="1845179"/>
                  <a:pt x="934014" y="1833858"/>
                  <a:pt x="934200" y="1824882"/>
                </a:cubicBezTo>
                <a:cubicBezTo>
                  <a:pt x="934382" y="1815907"/>
                  <a:pt x="934878" y="1804891"/>
                  <a:pt x="935295" y="1800404"/>
                </a:cubicBezTo>
                <a:cubicBezTo>
                  <a:pt x="935650" y="1796583"/>
                  <a:pt x="936122" y="1794684"/>
                  <a:pt x="936627" y="1794309"/>
                </a:cubicBezTo>
                <a:close/>
                <a:moveTo>
                  <a:pt x="911264" y="1789784"/>
                </a:moveTo>
                <a:cubicBezTo>
                  <a:pt x="914690" y="1788553"/>
                  <a:pt x="915471" y="1789264"/>
                  <a:pt x="914169" y="1792436"/>
                </a:cubicBezTo>
                <a:cubicBezTo>
                  <a:pt x="913190" y="1794819"/>
                  <a:pt x="912391" y="1798505"/>
                  <a:pt x="912391" y="1800626"/>
                </a:cubicBezTo>
                <a:cubicBezTo>
                  <a:pt x="912391" y="1802748"/>
                  <a:pt x="911085" y="1804483"/>
                  <a:pt x="909483" y="1804483"/>
                </a:cubicBezTo>
                <a:cubicBezTo>
                  <a:pt x="907885" y="1804483"/>
                  <a:pt x="906578" y="1801554"/>
                  <a:pt x="906578" y="1797975"/>
                </a:cubicBezTo>
                <a:lnTo>
                  <a:pt x="906581" y="1797975"/>
                </a:lnTo>
                <a:cubicBezTo>
                  <a:pt x="906581" y="1794395"/>
                  <a:pt x="908686" y="1790709"/>
                  <a:pt x="911264" y="1789784"/>
                </a:cubicBezTo>
                <a:close/>
                <a:moveTo>
                  <a:pt x="859322" y="1775925"/>
                </a:moveTo>
                <a:lnTo>
                  <a:pt x="859698" y="1794380"/>
                </a:lnTo>
                <a:cubicBezTo>
                  <a:pt x="859953" y="1807347"/>
                  <a:pt x="858665" y="1814847"/>
                  <a:pt x="855333" y="1819606"/>
                </a:cubicBezTo>
                <a:cubicBezTo>
                  <a:pt x="852723" y="1823331"/>
                  <a:pt x="849589" y="1830325"/>
                  <a:pt x="848363" y="1835149"/>
                </a:cubicBezTo>
                <a:lnTo>
                  <a:pt x="845841" y="1838137"/>
                </a:lnTo>
                <a:lnTo>
                  <a:pt x="843682" y="1823655"/>
                </a:lnTo>
                <a:cubicBezTo>
                  <a:pt x="842080" y="1816161"/>
                  <a:pt x="842580" y="1815072"/>
                  <a:pt x="847280" y="1815836"/>
                </a:cubicBezTo>
                <a:cubicBezTo>
                  <a:pt x="851994" y="1816602"/>
                  <a:pt x="853187" y="1813940"/>
                  <a:pt x="856030" y="1796324"/>
                </a:cubicBezTo>
                <a:close/>
                <a:moveTo>
                  <a:pt x="125097" y="1771098"/>
                </a:moveTo>
                <a:cubicBezTo>
                  <a:pt x="128889" y="1774647"/>
                  <a:pt x="125881" y="1794588"/>
                  <a:pt x="121900" y="1792286"/>
                </a:cubicBezTo>
                <a:cubicBezTo>
                  <a:pt x="120503" y="1791478"/>
                  <a:pt x="118759" y="1792974"/>
                  <a:pt x="118025" y="1795610"/>
                </a:cubicBezTo>
                <a:cubicBezTo>
                  <a:pt x="117174" y="1798666"/>
                  <a:pt x="116565" y="1797751"/>
                  <a:pt x="116350" y="1793085"/>
                </a:cubicBezTo>
                <a:cubicBezTo>
                  <a:pt x="116168" y="1789059"/>
                  <a:pt x="117320" y="1785009"/>
                  <a:pt x="118919" y="1784084"/>
                </a:cubicBezTo>
                <a:cubicBezTo>
                  <a:pt x="120517" y="1783161"/>
                  <a:pt x="121827" y="1779171"/>
                  <a:pt x="121827" y="1775221"/>
                </a:cubicBezTo>
                <a:cubicBezTo>
                  <a:pt x="121827" y="1769899"/>
                  <a:pt x="122674" y="1768831"/>
                  <a:pt x="125097" y="1771098"/>
                </a:cubicBezTo>
                <a:close/>
                <a:moveTo>
                  <a:pt x="144315" y="1735075"/>
                </a:moveTo>
                <a:cubicBezTo>
                  <a:pt x="144932" y="1735657"/>
                  <a:pt x="145506" y="1737844"/>
                  <a:pt x="146349" y="1741927"/>
                </a:cubicBezTo>
                <a:cubicBezTo>
                  <a:pt x="147429" y="1747163"/>
                  <a:pt x="147907" y="1760626"/>
                  <a:pt x="147407" y="1771845"/>
                </a:cubicBezTo>
                <a:cubicBezTo>
                  <a:pt x="146568" y="1790733"/>
                  <a:pt x="146232" y="1791677"/>
                  <a:pt x="142883" y="1784588"/>
                </a:cubicBezTo>
                <a:cubicBezTo>
                  <a:pt x="138882" y="1776122"/>
                  <a:pt x="138338" y="1746371"/>
                  <a:pt x="142030" y="1737847"/>
                </a:cubicBezTo>
                <a:cubicBezTo>
                  <a:pt x="143041" y="1735514"/>
                  <a:pt x="143699" y="1734492"/>
                  <a:pt x="144315" y="1735075"/>
                </a:cubicBezTo>
                <a:close/>
                <a:moveTo>
                  <a:pt x="176323" y="1731089"/>
                </a:moveTo>
                <a:cubicBezTo>
                  <a:pt x="181518" y="1731066"/>
                  <a:pt x="185769" y="1732272"/>
                  <a:pt x="185769" y="1733768"/>
                </a:cubicBezTo>
                <a:cubicBezTo>
                  <a:pt x="185769" y="1737223"/>
                  <a:pt x="176949" y="1737223"/>
                  <a:pt x="171237" y="1733768"/>
                </a:cubicBezTo>
                <a:cubicBezTo>
                  <a:pt x="167927" y="1731768"/>
                  <a:pt x="169153" y="1731121"/>
                  <a:pt x="176323" y="1731089"/>
                </a:cubicBezTo>
                <a:close/>
                <a:moveTo>
                  <a:pt x="163455" y="1730218"/>
                </a:moveTo>
                <a:lnTo>
                  <a:pt x="167447" y="1744817"/>
                </a:lnTo>
                <a:cubicBezTo>
                  <a:pt x="169645" y="1752846"/>
                  <a:pt x="175317" y="1765071"/>
                  <a:pt x="180058" y="1771982"/>
                </a:cubicBezTo>
                <a:cubicBezTo>
                  <a:pt x="189883" y="1786310"/>
                  <a:pt x="190388" y="1788876"/>
                  <a:pt x="184316" y="1793593"/>
                </a:cubicBezTo>
                <a:cubicBezTo>
                  <a:pt x="181918" y="1795454"/>
                  <a:pt x="179956" y="1799960"/>
                  <a:pt x="179956" y="1803605"/>
                </a:cubicBezTo>
                <a:cubicBezTo>
                  <a:pt x="179956" y="1807331"/>
                  <a:pt x="178682" y="1809496"/>
                  <a:pt x="177051" y="1808552"/>
                </a:cubicBezTo>
                <a:cubicBezTo>
                  <a:pt x="175453" y="1807628"/>
                  <a:pt x="174143" y="1804495"/>
                  <a:pt x="174143" y="1801591"/>
                </a:cubicBezTo>
                <a:cubicBezTo>
                  <a:pt x="174143" y="1794758"/>
                  <a:pt x="169248" y="1794762"/>
                  <a:pt x="166929" y="1801591"/>
                </a:cubicBezTo>
                <a:cubicBezTo>
                  <a:pt x="165915" y="1804577"/>
                  <a:pt x="167630" y="1811450"/>
                  <a:pt x="170867" y="1817388"/>
                </a:cubicBezTo>
                <a:cubicBezTo>
                  <a:pt x="175948" y="1826707"/>
                  <a:pt x="176415" y="1831587"/>
                  <a:pt x="174983" y="1860380"/>
                </a:cubicBezTo>
                <a:cubicBezTo>
                  <a:pt x="174096" y="1878245"/>
                  <a:pt x="172987" y="1904488"/>
                  <a:pt x="172523" y="1918699"/>
                </a:cubicBezTo>
                <a:cubicBezTo>
                  <a:pt x="171611" y="1946623"/>
                  <a:pt x="167140" y="1985995"/>
                  <a:pt x="164611" y="1988361"/>
                </a:cubicBezTo>
                <a:cubicBezTo>
                  <a:pt x="163750" y="1989167"/>
                  <a:pt x="162257" y="1987498"/>
                  <a:pt x="161294" y="1984654"/>
                </a:cubicBezTo>
                <a:lnTo>
                  <a:pt x="161294" y="1984660"/>
                </a:lnTo>
                <a:cubicBezTo>
                  <a:pt x="160331" y="1981816"/>
                  <a:pt x="159006" y="1950704"/>
                  <a:pt x="158349" y="1915521"/>
                </a:cubicBezTo>
                <a:cubicBezTo>
                  <a:pt x="157404" y="1864780"/>
                  <a:pt x="156189" y="1849386"/>
                  <a:pt x="152480" y="1841075"/>
                </a:cubicBezTo>
                <a:cubicBezTo>
                  <a:pt x="147262" y="1829389"/>
                  <a:pt x="148371" y="1822777"/>
                  <a:pt x="155141" y="1825207"/>
                </a:cubicBezTo>
                <a:cubicBezTo>
                  <a:pt x="158873" y="1826547"/>
                  <a:pt x="159613" y="1823960"/>
                  <a:pt x="159624" y="1809523"/>
                </a:cubicBezTo>
                <a:cubicBezTo>
                  <a:pt x="159624" y="1800013"/>
                  <a:pt x="160496" y="1778279"/>
                  <a:pt x="161546" y="1761225"/>
                </a:cubicBezTo>
                <a:close/>
                <a:moveTo>
                  <a:pt x="880633" y="1697520"/>
                </a:moveTo>
                <a:cubicBezTo>
                  <a:pt x="882348" y="1699125"/>
                  <a:pt x="883330" y="1704572"/>
                  <a:pt x="882812" y="1709623"/>
                </a:cubicBezTo>
                <a:cubicBezTo>
                  <a:pt x="881929" y="1718271"/>
                  <a:pt x="881750" y="1718410"/>
                  <a:pt x="879732" y="1712009"/>
                </a:cubicBezTo>
                <a:lnTo>
                  <a:pt x="879735" y="1712009"/>
                </a:lnTo>
                <a:cubicBezTo>
                  <a:pt x="876440" y="1701544"/>
                  <a:pt x="876907" y="1694033"/>
                  <a:pt x="880633" y="1697520"/>
                </a:cubicBezTo>
                <a:close/>
                <a:moveTo>
                  <a:pt x="894921" y="1674217"/>
                </a:moveTo>
                <a:cubicBezTo>
                  <a:pt x="898850" y="1667406"/>
                  <a:pt x="901673" y="1732476"/>
                  <a:pt x="897909" y="1743141"/>
                </a:cubicBezTo>
                <a:cubicBezTo>
                  <a:pt x="896033" y="1748457"/>
                  <a:pt x="893520" y="1752807"/>
                  <a:pt x="892321" y="1752807"/>
                </a:cubicBezTo>
                <a:cubicBezTo>
                  <a:pt x="891124" y="1752807"/>
                  <a:pt x="890722" y="1735977"/>
                  <a:pt x="891434" y="1715409"/>
                </a:cubicBezTo>
                <a:lnTo>
                  <a:pt x="891439" y="1715409"/>
                </a:lnTo>
                <a:cubicBezTo>
                  <a:pt x="892151" y="1694840"/>
                  <a:pt x="893716" y="1676303"/>
                  <a:pt x="894921" y="1674217"/>
                </a:cubicBezTo>
                <a:close/>
                <a:moveTo>
                  <a:pt x="882611" y="1664785"/>
                </a:moveTo>
                <a:cubicBezTo>
                  <a:pt x="883316" y="1665405"/>
                  <a:pt x="884231" y="1667288"/>
                  <a:pt x="885467" y="1670532"/>
                </a:cubicBezTo>
                <a:cubicBezTo>
                  <a:pt x="888751" y="1679146"/>
                  <a:pt x="884986" y="1683859"/>
                  <a:pt x="881537" y="1675451"/>
                </a:cubicBezTo>
                <a:lnTo>
                  <a:pt x="881538" y="1675451"/>
                </a:lnTo>
                <a:cubicBezTo>
                  <a:pt x="880655" y="1673294"/>
                  <a:pt x="880418" y="1669317"/>
                  <a:pt x="881013" y="1666612"/>
                </a:cubicBezTo>
                <a:cubicBezTo>
                  <a:pt x="881410" y="1664807"/>
                  <a:pt x="881906" y="1664164"/>
                  <a:pt x="882611" y="1664785"/>
                </a:cubicBezTo>
                <a:close/>
                <a:moveTo>
                  <a:pt x="906815" y="1608656"/>
                </a:moveTo>
                <a:cubicBezTo>
                  <a:pt x="908286" y="1608656"/>
                  <a:pt x="909490" y="1617295"/>
                  <a:pt x="909490" y="1627855"/>
                </a:cubicBezTo>
                <a:cubicBezTo>
                  <a:pt x="909490" y="1638637"/>
                  <a:pt x="910643" y="1646387"/>
                  <a:pt x="912125" y="1645531"/>
                </a:cubicBezTo>
                <a:cubicBezTo>
                  <a:pt x="915646" y="1643494"/>
                  <a:pt x="917790" y="1723246"/>
                  <a:pt x="914332" y="1727663"/>
                </a:cubicBezTo>
                <a:cubicBezTo>
                  <a:pt x="912862" y="1729540"/>
                  <a:pt x="912497" y="1735966"/>
                  <a:pt x="913515" y="1741942"/>
                </a:cubicBezTo>
                <a:cubicBezTo>
                  <a:pt x="915504" y="1753584"/>
                  <a:pt x="914902" y="1754829"/>
                  <a:pt x="909968" y="1749266"/>
                </a:cubicBezTo>
                <a:lnTo>
                  <a:pt x="909965" y="1749266"/>
                </a:lnTo>
                <a:cubicBezTo>
                  <a:pt x="908126" y="1747190"/>
                  <a:pt x="906033" y="1724390"/>
                  <a:pt x="904911" y="1694189"/>
                </a:cubicBezTo>
                <a:cubicBezTo>
                  <a:pt x="903397" y="1653442"/>
                  <a:pt x="902094" y="1641979"/>
                  <a:pt x="898679" y="1639431"/>
                </a:cubicBezTo>
                <a:cubicBezTo>
                  <a:pt x="894872" y="1636589"/>
                  <a:pt x="894940" y="1634579"/>
                  <a:pt x="899252" y="1622432"/>
                </a:cubicBezTo>
                <a:cubicBezTo>
                  <a:pt x="901942" y="1614855"/>
                  <a:pt x="905345" y="1608656"/>
                  <a:pt x="906815" y="1608656"/>
                </a:cubicBezTo>
                <a:close/>
                <a:moveTo>
                  <a:pt x="198839" y="1603132"/>
                </a:moveTo>
                <a:cubicBezTo>
                  <a:pt x="200641" y="1603201"/>
                  <a:pt x="201824" y="1619910"/>
                  <a:pt x="201951" y="1647229"/>
                </a:cubicBezTo>
                <a:cubicBezTo>
                  <a:pt x="202134" y="1686304"/>
                  <a:pt x="201733" y="1690032"/>
                  <a:pt x="198492" y="1680540"/>
                </a:cubicBezTo>
                <a:lnTo>
                  <a:pt x="194828" y="1669852"/>
                </a:lnTo>
                <a:lnTo>
                  <a:pt x="196353" y="1680731"/>
                </a:lnTo>
                <a:cubicBezTo>
                  <a:pt x="197192" y="1686715"/>
                  <a:pt x="199210" y="1695680"/>
                  <a:pt x="200836" y="1700653"/>
                </a:cubicBezTo>
                <a:cubicBezTo>
                  <a:pt x="202464" y="1705627"/>
                  <a:pt x="202847" y="1712971"/>
                  <a:pt x="201690" y="1716973"/>
                </a:cubicBezTo>
                <a:cubicBezTo>
                  <a:pt x="200534" y="1720974"/>
                  <a:pt x="198672" y="1735876"/>
                  <a:pt x="197552" y="1750087"/>
                </a:cubicBezTo>
                <a:lnTo>
                  <a:pt x="195515" y="1775925"/>
                </a:lnTo>
                <a:lnTo>
                  <a:pt x="194997" y="1745327"/>
                </a:lnTo>
                <a:lnTo>
                  <a:pt x="195006" y="1745327"/>
                </a:lnTo>
                <a:cubicBezTo>
                  <a:pt x="194678" y="1726418"/>
                  <a:pt x="195597" y="1714729"/>
                  <a:pt x="197396" y="1714729"/>
                </a:cubicBezTo>
                <a:cubicBezTo>
                  <a:pt x="201980" y="1714729"/>
                  <a:pt x="200783" y="1706571"/>
                  <a:pt x="195944" y="1704833"/>
                </a:cubicBezTo>
                <a:cubicBezTo>
                  <a:pt x="192525" y="1703605"/>
                  <a:pt x="191584" y="1698096"/>
                  <a:pt x="191584" y="1679306"/>
                </a:cubicBezTo>
                <a:cubicBezTo>
                  <a:pt x="191584" y="1664336"/>
                  <a:pt x="192781" y="1654973"/>
                  <a:pt x="194774" y="1654352"/>
                </a:cubicBezTo>
                <a:cubicBezTo>
                  <a:pt x="197054" y="1653640"/>
                  <a:pt x="197102" y="1650286"/>
                  <a:pt x="194920" y="1642565"/>
                </a:cubicBezTo>
                <a:cubicBezTo>
                  <a:pt x="191544" y="1630543"/>
                  <a:pt x="194285" y="1602976"/>
                  <a:pt x="198839" y="1603132"/>
                </a:cubicBezTo>
                <a:close/>
                <a:moveTo>
                  <a:pt x="126570" y="1593697"/>
                </a:moveTo>
                <a:lnTo>
                  <a:pt x="128788" y="1602537"/>
                </a:lnTo>
                <a:cubicBezTo>
                  <a:pt x="130011" y="1607399"/>
                  <a:pt x="131996" y="1611376"/>
                  <a:pt x="133203" y="1611376"/>
                </a:cubicBezTo>
                <a:cubicBezTo>
                  <a:pt x="135111" y="1611376"/>
                  <a:pt x="132174" y="1640629"/>
                  <a:pt x="129516" y="1648094"/>
                </a:cubicBezTo>
                <a:cubicBezTo>
                  <a:pt x="128983" y="1649590"/>
                  <a:pt x="127122" y="1642858"/>
                  <a:pt x="125378" y="1633135"/>
                </a:cubicBezTo>
                <a:lnTo>
                  <a:pt x="125377" y="1633135"/>
                </a:lnTo>
                <a:cubicBezTo>
                  <a:pt x="123629" y="1623394"/>
                  <a:pt x="123188" y="1610571"/>
                  <a:pt x="124388" y="1604577"/>
                </a:cubicBezTo>
                <a:close/>
                <a:moveTo>
                  <a:pt x="972450" y="1561739"/>
                </a:moveTo>
                <a:cubicBezTo>
                  <a:pt x="973256" y="1563609"/>
                  <a:pt x="973256" y="1566668"/>
                  <a:pt x="972450" y="1568538"/>
                </a:cubicBezTo>
                <a:cubicBezTo>
                  <a:pt x="971643" y="1570409"/>
                  <a:pt x="970983" y="1568878"/>
                  <a:pt x="970983" y="1565139"/>
                </a:cubicBezTo>
                <a:cubicBezTo>
                  <a:pt x="970983" y="1561399"/>
                  <a:pt x="971643" y="1559869"/>
                  <a:pt x="972450" y="1561739"/>
                </a:cubicBezTo>
                <a:close/>
                <a:moveTo>
                  <a:pt x="179368" y="1490681"/>
                </a:moveTo>
                <a:cubicBezTo>
                  <a:pt x="181255" y="1489590"/>
                  <a:pt x="183112" y="1496483"/>
                  <a:pt x="184402" y="1509367"/>
                </a:cubicBezTo>
                <a:cubicBezTo>
                  <a:pt x="185526" y="1520594"/>
                  <a:pt x="187442" y="1529781"/>
                  <a:pt x="188659" y="1529781"/>
                </a:cubicBezTo>
                <a:cubicBezTo>
                  <a:pt x="189874" y="1529781"/>
                  <a:pt x="192526" y="1526042"/>
                  <a:pt x="194549" y="1521471"/>
                </a:cubicBezTo>
                <a:cubicBezTo>
                  <a:pt x="200116" y="1508896"/>
                  <a:pt x="202546" y="1515321"/>
                  <a:pt x="200263" y="1536581"/>
                </a:cubicBezTo>
                <a:cubicBezTo>
                  <a:pt x="199139" y="1547052"/>
                  <a:pt x="198880" y="1563916"/>
                  <a:pt x="199686" y="1574056"/>
                </a:cubicBezTo>
                <a:cubicBezTo>
                  <a:pt x="200949" y="1589922"/>
                  <a:pt x="200332" y="1593336"/>
                  <a:pt x="195275" y="1598535"/>
                </a:cubicBezTo>
                <a:cubicBezTo>
                  <a:pt x="185048" y="1609046"/>
                  <a:pt x="182746" y="1616125"/>
                  <a:pt x="183392" y="1635078"/>
                </a:cubicBezTo>
                <a:cubicBezTo>
                  <a:pt x="183805" y="1647182"/>
                  <a:pt x="182444" y="1656810"/>
                  <a:pt x="179437" y="1663053"/>
                </a:cubicBezTo>
                <a:lnTo>
                  <a:pt x="174853" y="1672572"/>
                </a:lnTo>
                <a:lnTo>
                  <a:pt x="171404" y="1664448"/>
                </a:lnTo>
                <a:cubicBezTo>
                  <a:pt x="163546" y="1645965"/>
                  <a:pt x="164226" y="1568867"/>
                  <a:pt x="172225" y="1571325"/>
                </a:cubicBezTo>
                <a:cubicBezTo>
                  <a:pt x="174079" y="1571895"/>
                  <a:pt x="176380" y="1577774"/>
                  <a:pt x="177339" y="1584389"/>
                </a:cubicBezTo>
                <a:lnTo>
                  <a:pt x="179083" y="1596417"/>
                </a:lnTo>
                <a:lnTo>
                  <a:pt x="179521" y="1583721"/>
                </a:lnTo>
                <a:cubicBezTo>
                  <a:pt x="179776" y="1576737"/>
                  <a:pt x="180758" y="1569074"/>
                  <a:pt x="181736" y="1566691"/>
                </a:cubicBezTo>
                <a:cubicBezTo>
                  <a:pt x="182977" y="1563662"/>
                  <a:pt x="182244" y="1562814"/>
                  <a:pt x="179295" y="1563872"/>
                </a:cubicBezTo>
                <a:cubicBezTo>
                  <a:pt x="172639" y="1566262"/>
                  <a:pt x="167560" y="1558303"/>
                  <a:pt x="169760" y="1548932"/>
                </a:cubicBezTo>
                <a:cubicBezTo>
                  <a:pt x="171898" y="1539814"/>
                  <a:pt x="175435" y="1538234"/>
                  <a:pt x="178262" y="1545130"/>
                </a:cubicBezTo>
                <a:cubicBezTo>
                  <a:pt x="179270" y="1547588"/>
                  <a:pt x="180737" y="1548999"/>
                  <a:pt x="181518" y="1548267"/>
                </a:cubicBezTo>
                <a:cubicBezTo>
                  <a:pt x="182299" y="1547535"/>
                  <a:pt x="180963" y="1542503"/>
                  <a:pt x="178544" y="1537086"/>
                </a:cubicBezTo>
                <a:cubicBezTo>
                  <a:pt x="173070" y="1524827"/>
                  <a:pt x="173081" y="1524342"/>
                  <a:pt x="178835" y="1524342"/>
                </a:cubicBezTo>
                <a:cubicBezTo>
                  <a:pt x="182346" y="1524342"/>
                  <a:pt x="183043" y="1522795"/>
                  <a:pt x="181591" y="1518222"/>
                </a:cubicBezTo>
                <a:cubicBezTo>
                  <a:pt x="177531" y="1505442"/>
                  <a:pt x="176475" y="1492353"/>
                  <a:pt x="179368" y="1490681"/>
                </a:cubicBezTo>
                <a:close/>
                <a:moveTo>
                  <a:pt x="908919" y="1484791"/>
                </a:moveTo>
                <a:cubicBezTo>
                  <a:pt x="909547" y="1485570"/>
                  <a:pt x="909660" y="1488572"/>
                  <a:pt x="909822" y="1494498"/>
                </a:cubicBezTo>
                <a:cubicBezTo>
                  <a:pt x="910005" y="1501188"/>
                  <a:pt x="909896" y="1514171"/>
                  <a:pt x="909567" y="1523348"/>
                </a:cubicBezTo>
                <a:cubicBezTo>
                  <a:pt x="909187" y="1534207"/>
                  <a:pt x="910596" y="1542947"/>
                  <a:pt x="913593" y="1548372"/>
                </a:cubicBezTo>
                <a:cubicBezTo>
                  <a:pt x="918772" y="1557744"/>
                  <a:pt x="919519" y="1569898"/>
                  <a:pt x="915294" y="1576018"/>
                </a:cubicBezTo>
                <a:cubicBezTo>
                  <a:pt x="913188" y="1579068"/>
                  <a:pt x="912465" y="1577618"/>
                  <a:pt x="912433" y="1570278"/>
                </a:cubicBezTo>
                <a:lnTo>
                  <a:pt x="912438" y="1570278"/>
                </a:lnTo>
                <a:cubicBezTo>
                  <a:pt x="912405" y="1564122"/>
                  <a:pt x="909486" y="1556511"/>
                  <a:pt x="904598" y="1549879"/>
                </a:cubicBezTo>
                <a:cubicBezTo>
                  <a:pt x="897734" y="1540564"/>
                  <a:pt x="896748" y="1536471"/>
                  <a:pt x="896337" y="1515606"/>
                </a:cubicBezTo>
                <a:cubicBezTo>
                  <a:pt x="896082" y="1502574"/>
                  <a:pt x="896885" y="1492498"/>
                  <a:pt x="898121" y="1493213"/>
                </a:cubicBezTo>
                <a:cubicBezTo>
                  <a:pt x="899359" y="1493929"/>
                  <a:pt x="902422" y="1491775"/>
                  <a:pt x="904930" y="1488424"/>
                </a:cubicBezTo>
                <a:cubicBezTo>
                  <a:pt x="907151" y="1485457"/>
                  <a:pt x="908292" y="1484013"/>
                  <a:pt x="908919" y="1484791"/>
                </a:cubicBezTo>
                <a:close/>
                <a:moveTo>
                  <a:pt x="986152" y="1467242"/>
                </a:moveTo>
                <a:cubicBezTo>
                  <a:pt x="986581" y="1467855"/>
                  <a:pt x="987240" y="1470502"/>
                  <a:pt x="988267" y="1475383"/>
                </a:cubicBezTo>
                <a:cubicBezTo>
                  <a:pt x="991076" y="1488755"/>
                  <a:pt x="990153" y="1497026"/>
                  <a:pt x="987058" y="1486192"/>
                </a:cubicBezTo>
                <a:cubicBezTo>
                  <a:pt x="986000" y="1482491"/>
                  <a:pt x="985259" y="1475791"/>
                  <a:pt x="985413" y="1471304"/>
                </a:cubicBezTo>
                <a:cubicBezTo>
                  <a:pt x="985522" y="1468050"/>
                  <a:pt x="985722" y="1466629"/>
                  <a:pt x="986152" y="1467242"/>
                </a:cubicBezTo>
                <a:close/>
                <a:moveTo>
                  <a:pt x="180557" y="1441385"/>
                </a:moveTo>
                <a:lnTo>
                  <a:pt x="183410" y="1451419"/>
                </a:lnTo>
                <a:cubicBezTo>
                  <a:pt x="185669" y="1459364"/>
                  <a:pt x="188028" y="1461816"/>
                  <a:pt x="194736" y="1463195"/>
                </a:cubicBezTo>
                <a:cubicBezTo>
                  <a:pt x="201248" y="1464534"/>
                  <a:pt x="203208" y="1466459"/>
                  <a:pt x="203208" y="1471520"/>
                </a:cubicBezTo>
                <a:cubicBezTo>
                  <a:pt x="203208" y="1478798"/>
                  <a:pt x="198952" y="1480383"/>
                  <a:pt x="196363" y="1474069"/>
                </a:cubicBezTo>
                <a:cubicBezTo>
                  <a:pt x="195370" y="1471644"/>
                  <a:pt x="192809" y="1470717"/>
                  <a:pt x="189945" y="1471746"/>
                </a:cubicBezTo>
                <a:cubicBezTo>
                  <a:pt x="183277" y="1474141"/>
                  <a:pt x="180001" y="1467986"/>
                  <a:pt x="180301" y="1453625"/>
                </a:cubicBezTo>
                <a:close/>
                <a:moveTo>
                  <a:pt x="173241" y="1410186"/>
                </a:moveTo>
                <a:cubicBezTo>
                  <a:pt x="175663" y="1407637"/>
                  <a:pt x="179848" y="1417009"/>
                  <a:pt x="178062" y="1420987"/>
                </a:cubicBezTo>
                <a:cubicBezTo>
                  <a:pt x="177055" y="1423231"/>
                  <a:pt x="175928" y="1428127"/>
                  <a:pt x="175562" y="1431866"/>
                </a:cubicBezTo>
                <a:cubicBezTo>
                  <a:pt x="175194" y="1435606"/>
                  <a:pt x="174723" y="1440196"/>
                  <a:pt x="174519" y="1442065"/>
                </a:cubicBezTo>
                <a:cubicBezTo>
                  <a:pt x="174300" y="1443936"/>
                  <a:pt x="172961" y="1445465"/>
                  <a:pt x="171512" y="1445465"/>
                </a:cubicBezTo>
                <a:cubicBezTo>
                  <a:pt x="170056" y="1445465"/>
                  <a:pt x="169582" y="1437881"/>
                  <a:pt x="170450" y="1428466"/>
                </a:cubicBezTo>
                <a:lnTo>
                  <a:pt x="170453" y="1428466"/>
                </a:lnTo>
                <a:cubicBezTo>
                  <a:pt x="171317" y="1419117"/>
                  <a:pt x="172572" y="1410891"/>
                  <a:pt x="173241" y="1410186"/>
                </a:cubicBezTo>
                <a:close/>
                <a:moveTo>
                  <a:pt x="62944" y="1342800"/>
                </a:moveTo>
                <a:cubicBezTo>
                  <a:pt x="65370" y="1342042"/>
                  <a:pt x="65352" y="1343959"/>
                  <a:pt x="62871" y="1350102"/>
                </a:cubicBezTo>
                <a:cubicBezTo>
                  <a:pt x="58731" y="1360364"/>
                  <a:pt x="54700" y="1361144"/>
                  <a:pt x="57562" y="1351127"/>
                </a:cubicBezTo>
                <a:lnTo>
                  <a:pt x="57566" y="1351128"/>
                </a:lnTo>
                <a:cubicBezTo>
                  <a:pt x="58716" y="1347112"/>
                  <a:pt x="61135" y="1343364"/>
                  <a:pt x="62944" y="1342800"/>
                </a:cubicBezTo>
                <a:close/>
                <a:moveTo>
                  <a:pt x="965872" y="1335265"/>
                </a:moveTo>
                <a:cubicBezTo>
                  <a:pt x="966100" y="1334156"/>
                  <a:pt x="966415" y="1334309"/>
                  <a:pt x="966762" y="1335992"/>
                </a:cubicBezTo>
                <a:cubicBezTo>
                  <a:pt x="967455" y="1339358"/>
                  <a:pt x="967455" y="1344866"/>
                  <a:pt x="966762" y="1348232"/>
                </a:cubicBezTo>
                <a:cubicBezTo>
                  <a:pt x="966068" y="1351597"/>
                  <a:pt x="965503" y="1348843"/>
                  <a:pt x="965503" y="1342112"/>
                </a:cubicBezTo>
                <a:cubicBezTo>
                  <a:pt x="965503" y="1338746"/>
                  <a:pt x="965644" y="1336375"/>
                  <a:pt x="965872" y="1335265"/>
                </a:cubicBezTo>
                <a:close/>
                <a:moveTo>
                  <a:pt x="104232" y="1330248"/>
                </a:moveTo>
                <a:cubicBezTo>
                  <a:pt x="105670" y="1328834"/>
                  <a:pt x="107227" y="1328932"/>
                  <a:pt x="108531" y="1330906"/>
                </a:cubicBezTo>
                <a:cubicBezTo>
                  <a:pt x="109431" y="1332271"/>
                  <a:pt x="107680" y="1336263"/>
                  <a:pt x="104638" y="1339779"/>
                </a:cubicBezTo>
                <a:lnTo>
                  <a:pt x="99107" y="1346171"/>
                </a:lnTo>
                <a:lnTo>
                  <a:pt x="100641" y="1338662"/>
                </a:lnTo>
                <a:cubicBezTo>
                  <a:pt x="101473" y="1334588"/>
                  <a:pt x="102793" y="1331662"/>
                  <a:pt x="104232" y="1330248"/>
                </a:cubicBezTo>
                <a:close/>
                <a:moveTo>
                  <a:pt x="990819" y="1297266"/>
                </a:moveTo>
                <a:cubicBezTo>
                  <a:pt x="992088" y="1296532"/>
                  <a:pt x="994026" y="1301539"/>
                  <a:pt x="995123" y="1308392"/>
                </a:cubicBezTo>
                <a:cubicBezTo>
                  <a:pt x="997338" y="1322213"/>
                  <a:pt x="995086" y="1328211"/>
                  <a:pt x="992291" y="1315915"/>
                </a:cubicBezTo>
                <a:lnTo>
                  <a:pt x="992289" y="1315915"/>
                </a:lnTo>
                <a:cubicBezTo>
                  <a:pt x="988669" y="1299956"/>
                  <a:pt x="988559" y="1298572"/>
                  <a:pt x="990819" y="1297266"/>
                </a:cubicBezTo>
                <a:close/>
                <a:moveTo>
                  <a:pt x="63693" y="1283637"/>
                </a:moveTo>
                <a:cubicBezTo>
                  <a:pt x="68163" y="1286222"/>
                  <a:pt x="67138" y="1299652"/>
                  <a:pt x="62026" y="1305555"/>
                </a:cubicBezTo>
                <a:cubicBezTo>
                  <a:pt x="57609" y="1310651"/>
                  <a:pt x="57506" y="1310598"/>
                  <a:pt x="59081" y="1304036"/>
                </a:cubicBezTo>
                <a:lnTo>
                  <a:pt x="59081" y="1304035"/>
                </a:lnTo>
                <a:cubicBezTo>
                  <a:pt x="59978" y="1300296"/>
                  <a:pt x="60726" y="1293798"/>
                  <a:pt x="60748" y="1289596"/>
                </a:cubicBezTo>
                <a:cubicBezTo>
                  <a:pt x="60782" y="1285202"/>
                  <a:pt x="62022" y="1282670"/>
                  <a:pt x="63693" y="1283637"/>
                </a:cubicBezTo>
                <a:close/>
                <a:moveTo>
                  <a:pt x="191583" y="1243774"/>
                </a:moveTo>
                <a:lnTo>
                  <a:pt x="191582" y="1243775"/>
                </a:lnTo>
                <a:lnTo>
                  <a:pt x="191582" y="1243774"/>
                </a:lnTo>
                <a:close/>
                <a:moveTo>
                  <a:pt x="202390" y="1234366"/>
                </a:moveTo>
                <a:cubicBezTo>
                  <a:pt x="203463" y="1235368"/>
                  <a:pt x="201467" y="1238875"/>
                  <a:pt x="197960" y="1242158"/>
                </a:cubicBezTo>
                <a:lnTo>
                  <a:pt x="191583" y="1243774"/>
                </a:lnTo>
                <a:lnTo>
                  <a:pt x="195925" y="1236163"/>
                </a:lnTo>
                <a:cubicBezTo>
                  <a:pt x="198274" y="1234118"/>
                  <a:pt x="200976" y="1233043"/>
                  <a:pt x="202390" y="1234366"/>
                </a:cubicBezTo>
                <a:close/>
                <a:moveTo>
                  <a:pt x="1005211" y="1233414"/>
                </a:moveTo>
                <a:cubicBezTo>
                  <a:pt x="1012719" y="1229654"/>
                  <a:pt x="1014121" y="1229852"/>
                  <a:pt x="1014121" y="1234679"/>
                </a:cubicBezTo>
                <a:cubicBezTo>
                  <a:pt x="1014121" y="1236924"/>
                  <a:pt x="1011614" y="1238759"/>
                  <a:pt x="1008550" y="1238759"/>
                </a:cubicBezTo>
                <a:cubicBezTo>
                  <a:pt x="1005485" y="1238759"/>
                  <a:pt x="1002320" y="1240290"/>
                  <a:pt x="1001514" y="1242159"/>
                </a:cubicBezTo>
                <a:cubicBezTo>
                  <a:pt x="1000623" y="1244226"/>
                  <a:pt x="999959" y="1243732"/>
                  <a:pt x="999817" y="1240896"/>
                </a:cubicBezTo>
                <a:lnTo>
                  <a:pt x="999818" y="1240893"/>
                </a:lnTo>
                <a:cubicBezTo>
                  <a:pt x="999709" y="1238328"/>
                  <a:pt x="1002117" y="1234963"/>
                  <a:pt x="1005211" y="1233414"/>
                </a:cubicBezTo>
                <a:close/>
                <a:moveTo>
                  <a:pt x="990869" y="1147644"/>
                </a:moveTo>
                <a:cubicBezTo>
                  <a:pt x="994230" y="1145699"/>
                  <a:pt x="994230" y="1152779"/>
                  <a:pt x="990869" y="1162603"/>
                </a:cubicBezTo>
                <a:cubicBezTo>
                  <a:pt x="988778" y="1168710"/>
                  <a:pt x="988512" y="1168381"/>
                  <a:pt x="988253" y="1159363"/>
                </a:cubicBezTo>
                <a:cubicBezTo>
                  <a:pt x="988107" y="1153842"/>
                  <a:pt x="989271" y="1148568"/>
                  <a:pt x="990869" y="1147644"/>
                </a:cubicBezTo>
                <a:close/>
                <a:moveTo>
                  <a:pt x="72414" y="1097327"/>
                </a:moveTo>
                <a:cubicBezTo>
                  <a:pt x="75895" y="1097327"/>
                  <a:pt x="75895" y="1107421"/>
                  <a:pt x="72414" y="1115006"/>
                </a:cubicBezTo>
                <a:cubicBezTo>
                  <a:pt x="70480" y="1119219"/>
                  <a:pt x="69870" y="1117839"/>
                  <a:pt x="69713" y="1108886"/>
                </a:cubicBezTo>
                <a:cubicBezTo>
                  <a:pt x="69604" y="1102529"/>
                  <a:pt x="70815" y="1097327"/>
                  <a:pt x="72414" y="1097327"/>
                </a:cubicBezTo>
                <a:close/>
                <a:moveTo>
                  <a:pt x="69528" y="1086174"/>
                </a:moveTo>
                <a:lnTo>
                  <a:pt x="69528" y="1086174"/>
                </a:lnTo>
                <a:lnTo>
                  <a:pt x="69527" y="1086175"/>
                </a:lnTo>
                <a:close/>
                <a:moveTo>
                  <a:pt x="78513" y="1067409"/>
                </a:moveTo>
                <a:cubicBezTo>
                  <a:pt x="79954" y="1067409"/>
                  <a:pt x="81125" y="1068328"/>
                  <a:pt x="81114" y="1069450"/>
                </a:cubicBezTo>
                <a:cubicBezTo>
                  <a:pt x="81098" y="1070668"/>
                  <a:pt x="78208" y="1075439"/>
                  <a:pt x="75319" y="1079612"/>
                </a:cubicBezTo>
                <a:lnTo>
                  <a:pt x="69528" y="1086174"/>
                </a:lnTo>
                <a:lnTo>
                  <a:pt x="73155" y="1075056"/>
                </a:lnTo>
                <a:cubicBezTo>
                  <a:pt x="75123" y="1070943"/>
                  <a:pt x="77378" y="1067409"/>
                  <a:pt x="78513" y="1067409"/>
                </a:cubicBezTo>
                <a:close/>
                <a:moveTo>
                  <a:pt x="1008308" y="857982"/>
                </a:moveTo>
                <a:cubicBezTo>
                  <a:pt x="1009859" y="860227"/>
                  <a:pt x="1011125" y="866346"/>
                  <a:pt x="1011125" y="871582"/>
                </a:cubicBezTo>
                <a:cubicBezTo>
                  <a:pt x="1011125" y="876817"/>
                  <a:pt x="1009859" y="882937"/>
                  <a:pt x="1008308" y="885180"/>
                </a:cubicBezTo>
                <a:cubicBezTo>
                  <a:pt x="1006330" y="888044"/>
                  <a:pt x="1005491" y="883987"/>
                  <a:pt x="1005491" y="871582"/>
                </a:cubicBezTo>
                <a:cubicBezTo>
                  <a:pt x="1005491" y="859175"/>
                  <a:pt x="1006330" y="855120"/>
                  <a:pt x="1008308" y="857982"/>
                </a:cubicBezTo>
                <a:close/>
                <a:moveTo>
                  <a:pt x="40946" y="780467"/>
                </a:moveTo>
                <a:lnTo>
                  <a:pt x="43701" y="788627"/>
                </a:lnTo>
                <a:cubicBezTo>
                  <a:pt x="46799" y="797802"/>
                  <a:pt x="44646" y="821905"/>
                  <a:pt x="40179" y="828088"/>
                </a:cubicBezTo>
                <a:cubicBezTo>
                  <a:pt x="38118" y="830939"/>
                  <a:pt x="37676" y="827298"/>
                  <a:pt x="38694" y="815825"/>
                </a:cubicBezTo>
                <a:lnTo>
                  <a:pt x="38690" y="815825"/>
                </a:lnTo>
                <a:cubicBezTo>
                  <a:pt x="39486" y="806849"/>
                  <a:pt x="40318" y="795222"/>
                  <a:pt x="40540" y="789987"/>
                </a:cubicBezTo>
                <a:close/>
                <a:moveTo>
                  <a:pt x="44700" y="746469"/>
                </a:moveTo>
                <a:cubicBezTo>
                  <a:pt x="48054" y="746469"/>
                  <a:pt x="52212" y="758081"/>
                  <a:pt x="50581" y="762891"/>
                </a:cubicBezTo>
                <a:cubicBezTo>
                  <a:pt x="47501" y="771967"/>
                  <a:pt x="43349" y="768784"/>
                  <a:pt x="43349" y="757349"/>
                </a:cubicBezTo>
                <a:lnTo>
                  <a:pt x="43350" y="757349"/>
                </a:lnTo>
                <a:cubicBezTo>
                  <a:pt x="43350" y="751365"/>
                  <a:pt x="43960" y="746469"/>
                  <a:pt x="44700" y="746469"/>
                </a:cubicBezTo>
                <a:close/>
                <a:moveTo>
                  <a:pt x="52068" y="720631"/>
                </a:moveTo>
                <a:cubicBezTo>
                  <a:pt x="53666" y="721555"/>
                  <a:pt x="54976" y="725911"/>
                  <a:pt x="54976" y="730311"/>
                </a:cubicBezTo>
                <a:cubicBezTo>
                  <a:pt x="54976" y="734710"/>
                  <a:pt x="53670" y="738310"/>
                  <a:pt x="52068" y="738310"/>
                </a:cubicBezTo>
                <a:cubicBezTo>
                  <a:pt x="50469" y="738310"/>
                  <a:pt x="49163" y="733954"/>
                  <a:pt x="49163" y="728630"/>
                </a:cubicBezTo>
                <a:cubicBezTo>
                  <a:pt x="49163" y="722869"/>
                  <a:pt x="50342" y="719630"/>
                  <a:pt x="52068" y="720631"/>
                </a:cubicBezTo>
                <a:close/>
                <a:moveTo>
                  <a:pt x="54632" y="693931"/>
                </a:moveTo>
                <a:cubicBezTo>
                  <a:pt x="56080" y="692764"/>
                  <a:pt x="57862" y="694349"/>
                  <a:pt x="59194" y="699316"/>
                </a:cubicBezTo>
                <a:cubicBezTo>
                  <a:pt x="60496" y="704178"/>
                  <a:pt x="59653" y="707899"/>
                  <a:pt x="56595" y="710759"/>
                </a:cubicBezTo>
                <a:cubicBezTo>
                  <a:pt x="52495" y="714596"/>
                  <a:pt x="52066" y="714057"/>
                  <a:pt x="52066" y="705055"/>
                </a:cubicBezTo>
                <a:lnTo>
                  <a:pt x="52068" y="705055"/>
                </a:lnTo>
                <a:cubicBezTo>
                  <a:pt x="52068" y="699016"/>
                  <a:pt x="53183" y="695097"/>
                  <a:pt x="54632" y="693931"/>
                </a:cubicBezTo>
                <a:close/>
                <a:moveTo>
                  <a:pt x="17521" y="689349"/>
                </a:moveTo>
                <a:cubicBezTo>
                  <a:pt x="19871" y="689354"/>
                  <a:pt x="24087" y="795309"/>
                  <a:pt x="21822" y="797428"/>
                </a:cubicBezTo>
                <a:cubicBezTo>
                  <a:pt x="20866" y="798322"/>
                  <a:pt x="19958" y="793647"/>
                  <a:pt x="19797" y="787040"/>
                </a:cubicBezTo>
                <a:lnTo>
                  <a:pt x="19809" y="787040"/>
                </a:lnTo>
                <a:cubicBezTo>
                  <a:pt x="19663" y="780433"/>
                  <a:pt x="18670" y="755749"/>
                  <a:pt x="17630" y="732186"/>
                </a:cubicBezTo>
                <a:cubicBezTo>
                  <a:pt x="16590" y="708623"/>
                  <a:pt x="16546" y="689347"/>
                  <a:pt x="17521" y="689349"/>
                </a:cubicBezTo>
                <a:close/>
                <a:moveTo>
                  <a:pt x="16110" y="627523"/>
                </a:moveTo>
                <a:cubicBezTo>
                  <a:pt x="16487" y="629638"/>
                  <a:pt x="16679" y="635703"/>
                  <a:pt x="16826" y="646515"/>
                </a:cubicBezTo>
                <a:cubicBezTo>
                  <a:pt x="17045" y="661100"/>
                  <a:pt x="16717" y="673034"/>
                  <a:pt x="16144" y="673034"/>
                </a:cubicBezTo>
                <a:cubicBezTo>
                  <a:pt x="15567" y="673034"/>
                  <a:pt x="14421" y="666608"/>
                  <a:pt x="13597" y="658754"/>
                </a:cubicBezTo>
                <a:cubicBezTo>
                  <a:pt x="12772" y="650901"/>
                  <a:pt x="13078" y="638968"/>
                  <a:pt x="14279" y="632236"/>
                </a:cubicBezTo>
                <a:cubicBezTo>
                  <a:pt x="15170" y="627246"/>
                  <a:pt x="15733" y="625409"/>
                  <a:pt x="16110" y="627523"/>
                </a:cubicBezTo>
                <a:close/>
                <a:moveTo>
                  <a:pt x="1020514" y="444568"/>
                </a:moveTo>
                <a:cubicBezTo>
                  <a:pt x="1024263" y="438910"/>
                  <a:pt x="1021087" y="467646"/>
                  <a:pt x="1017280" y="473823"/>
                </a:cubicBezTo>
                <a:cubicBezTo>
                  <a:pt x="1015190" y="477216"/>
                  <a:pt x="1014851" y="474310"/>
                  <a:pt x="1016084" y="463607"/>
                </a:cubicBezTo>
                <a:cubicBezTo>
                  <a:pt x="1017033" y="455380"/>
                  <a:pt x="1019025" y="446812"/>
                  <a:pt x="1020514" y="444568"/>
                </a:cubicBezTo>
                <a:close/>
                <a:moveTo>
                  <a:pt x="109423" y="416964"/>
                </a:moveTo>
                <a:cubicBezTo>
                  <a:pt x="109606" y="417497"/>
                  <a:pt x="109232" y="421113"/>
                  <a:pt x="108453" y="428251"/>
                </a:cubicBezTo>
                <a:cubicBezTo>
                  <a:pt x="107556" y="436478"/>
                  <a:pt x="104979" y="458509"/>
                  <a:pt x="102725" y="477208"/>
                </a:cubicBezTo>
                <a:cubicBezTo>
                  <a:pt x="100473" y="495907"/>
                  <a:pt x="98746" y="516713"/>
                  <a:pt x="98887" y="523445"/>
                </a:cubicBezTo>
                <a:lnTo>
                  <a:pt x="99142" y="535684"/>
                </a:lnTo>
                <a:lnTo>
                  <a:pt x="104632" y="520725"/>
                </a:lnTo>
                <a:cubicBezTo>
                  <a:pt x="110740" y="504082"/>
                  <a:pt x="110637" y="501511"/>
                  <a:pt x="105591" y="544754"/>
                </a:cubicBezTo>
                <a:cubicBezTo>
                  <a:pt x="104372" y="555196"/>
                  <a:pt x="102044" y="562534"/>
                  <a:pt x="99681" y="563383"/>
                </a:cubicBezTo>
                <a:cubicBezTo>
                  <a:pt x="93483" y="565609"/>
                  <a:pt x="89888" y="582619"/>
                  <a:pt x="89871" y="609799"/>
                </a:cubicBezTo>
                <a:cubicBezTo>
                  <a:pt x="89871" y="624748"/>
                  <a:pt x="88673" y="634958"/>
                  <a:pt x="86947" y="634958"/>
                </a:cubicBezTo>
                <a:cubicBezTo>
                  <a:pt x="85269" y="634958"/>
                  <a:pt x="84002" y="626061"/>
                  <a:pt x="83948" y="613879"/>
                </a:cubicBezTo>
                <a:lnTo>
                  <a:pt x="83947" y="613879"/>
                </a:lnTo>
                <a:cubicBezTo>
                  <a:pt x="83874" y="594820"/>
                  <a:pt x="83447" y="593303"/>
                  <a:pt x="79617" y="598042"/>
                </a:cubicBezTo>
                <a:cubicBezTo>
                  <a:pt x="77286" y="600924"/>
                  <a:pt x="74660" y="602608"/>
                  <a:pt x="73779" y="601784"/>
                </a:cubicBezTo>
                <a:cubicBezTo>
                  <a:pt x="71652" y="599791"/>
                  <a:pt x="83657" y="504572"/>
                  <a:pt x="86914" y="497606"/>
                </a:cubicBezTo>
                <a:cubicBezTo>
                  <a:pt x="88900" y="493359"/>
                  <a:pt x="89568" y="494849"/>
                  <a:pt x="89947" y="504406"/>
                </a:cubicBezTo>
                <a:cubicBezTo>
                  <a:pt x="90275" y="512590"/>
                  <a:pt x="92688" y="503129"/>
                  <a:pt x="97232" y="475848"/>
                </a:cubicBezTo>
                <a:cubicBezTo>
                  <a:pt x="100969" y="453409"/>
                  <a:pt x="105390" y="430155"/>
                  <a:pt x="107056" y="424171"/>
                </a:cubicBezTo>
                <a:cubicBezTo>
                  <a:pt x="108501" y="418980"/>
                  <a:pt x="109240" y="416430"/>
                  <a:pt x="109423" y="416964"/>
                </a:cubicBezTo>
                <a:close/>
                <a:moveTo>
                  <a:pt x="112126" y="403090"/>
                </a:moveTo>
                <a:cubicBezTo>
                  <a:pt x="112932" y="404961"/>
                  <a:pt x="112932" y="408020"/>
                  <a:pt x="112126" y="409890"/>
                </a:cubicBezTo>
                <a:cubicBezTo>
                  <a:pt x="111319" y="411760"/>
                  <a:pt x="110659" y="410229"/>
                  <a:pt x="110659" y="406490"/>
                </a:cubicBezTo>
                <a:cubicBezTo>
                  <a:pt x="110659" y="402750"/>
                  <a:pt x="111319" y="401220"/>
                  <a:pt x="112126" y="403090"/>
                </a:cubicBezTo>
                <a:close/>
                <a:moveTo>
                  <a:pt x="960210" y="305326"/>
                </a:moveTo>
                <a:cubicBezTo>
                  <a:pt x="960417" y="303478"/>
                  <a:pt x="960701" y="303733"/>
                  <a:pt x="961013" y="306537"/>
                </a:cubicBezTo>
                <a:cubicBezTo>
                  <a:pt x="961642" y="312147"/>
                  <a:pt x="961642" y="321326"/>
                  <a:pt x="961013" y="326936"/>
                </a:cubicBezTo>
                <a:cubicBezTo>
                  <a:pt x="960386" y="332546"/>
                  <a:pt x="959875" y="327957"/>
                  <a:pt x="959875" y="316736"/>
                </a:cubicBezTo>
                <a:cubicBezTo>
                  <a:pt x="959875" y="311127"/>
                  <a:pt x="960004" y="307175"/>
                  <a:pt x="960210" y="305326"/>
                </a:cubicBezTo>
                <a:close/>
                <a:moveTo>
                  <a:pt x="131243" y="240583"/>
                </a:moveTo>
                <a:cubicBezTo>
                  <a:pt x="130466" y="238339"/>
                  <a:pt x="131805" y="238962"/>
                  <a:pt x="134221" y="241967"/>
                </a:cubicBezTo>
                <a:cubicBezTo>
                  <a:pt x="140429" y="249691"/>
                  <a:pt x="145771" y="267810"/>
                  <a:pt x="144610" y="277206"/>
                </a:cubicBezTo>
                <a:cubicBezTo>
                  <a:pt x="143847" y="283379"/>
                  <a:pt x="142391" y="280612"/>
                  <a:pt x="138140" y="264918"/>
                </a:cubicBezTo>
                <a:lnTo>
                  <a:pt x="138140" y="264917"/>
                </a:lnTo>
                <a:cubicBezTo>
                  <a:pt x="135122" y="253777"/>
                  <a:pt x="132020" y="242827"/>
                  <a:pt x="131243" y="240583"/>
                </a:cubicBezTo>
                <a:close/>
                <a:moveTo>
                  <a:pt x="877049" y="194344"/>
                </a:moveTo>
                <a:cubicBezTo>
                  <a:pt x="881125" y="194344"/>
                  <a:pt x="886794" y="208508"/>
                  <a:pt x="883829" y="211283"/>
                </a:cubicBezTo>
                <a:cubicBezTo>
                  <a:pt x="882186" y="212819"/>
                  <a:pt x="879875" y="210387"/>
                  <a:pt x="877876" y="205024"/>
                </a:cubicBezTo>
                <a:lnTo>
                  <a:pt x="877877" y="205024"/>
                </a:lnTo>
                <a:cubicBezTo>
                  <a:pt x="873965" y="194521"/>
                  <a:pt x="873951" y="194344"/>
                  <a:pt x="877049" y="194344"/>
                </a:cubicBezTo>
                <a:close/>
                <a:moveTo>
                  <a:pt x="1009149" y="184200"/>
                </a:moveTo>
                <a:cubicBezTo>
                  <a:pt x="1009348" y="182720"/>
                  <a:pt x="1009927" y="183090"/>
                  <a:pt x="1010905" y="185145"/>
                </a:cubicBezTo>
                <a:cubicBezTo>
                  <a:pt x="1014284" y="192235"/>
                  <a:pt x="1015968" y="218002"/>
                  <a:pt x="1013222" y="220572"/>
                </a:cubicBezTo>
                <a:cubicBezTo>
                  <a:pt x="1012120" y="221605"/>
                  <a:pt x="1011204" y="219492"/>
                  <a:pt x="1011193" y="215876"/>
                </a:cubicBezTo>
                <a:lnTo>
                  <a:pt x="1011190" y="215876"/>
                </a:lnTo>
                <a:cubicBezTo>
                  <a:pt x="1011190" y="212261"/>
                  <a:pt x="1010489" y="202572"/>
                  <a:pt x="1009664" y="194344"/>
                </a:cubicBezTo>
                <a:cubicBezTo>
                  <a:pt x="1009128" y="189006"/>
                  <a:pt x="1008949" y="185679"/>
                  <a:pt x="1009149" y="184200"/>
                </a:cubicBezTo>
                <a:close/>
                <a:moveTo>
                  <a:pt x="748726" y="154227"/>
                </a:moveTo>
                <a:cubicBezTo>
                  <a:pt x="749460" y="156844"/>
                  <a:pt x="749460" y="161128"/>
                  <a:pt x="748726" y="163746"/>
                </a:cubicBezTo>
                <a:cubicBezTo>
                  <a:pt x="747996" y="166364"/>
                  <a:pt x="747398" y="164222"/>
                  <a:pt x="747398" y="158987"/>
                </a:cubicBezTo>
                <a:cubicBezTo>
                  <a:pt x="747398" y="153751"/>
                  <a:pt x="747996" y="151609"/>
                  <a:pt x="748726" y="154227"/>
                </a:cubicBezTo>
                <a:close/>
                <a:moveTo>
                  <a:pt x="944467" y="138588"/>
                </a:moveTo>
                <a:lnTo>
                  <a:pt x="949089" y="154227"/>
                </a:lnTo>
                <a:cubicBezTo>
                  <a:pt x="954984" y="174166"/>
                  <a:pt x="960384" y="175057"/>
                  <a:pt x="957630" y="155635"/>
                </a:cubicBezTo>
                <a:cubicBezTo>
                  <a:pt x="955225" y="138666"/>
                  <a:pt x="957886" y="139820"/>
                  <a:pt x="963237" y="158076"/>
                </a:cubicBezTo>
                <a:cubicBezTo>
                  <a:pt x="965361" y="165308"/>
                  <a:pt x="967215" y="169083"/>
                  <a:pt x="967358" y="166466"/>
                </a:cubicBezTo>
                <a:cubicBezTo>
                  <a:pt x="967504" y="163848"/>
                  <a:pt x="968840" y="161706"/>
                  <a:pt x="970329" y="161706"/>
                </a:cubicBezTo>
                <a:cubicBezTo>
                  <a:pt x="973482" y="161706"/>
                  <a:pt x="975154" y="166525"/>
                  <a:pt x="977889" y="183464"/>
                </a:cubicBezTo>
                <a:cubicBezTo>
                  <a:pt x="978976" y="190196"/>
                  <a:pt x="982281" y="201211"/>
                  <a:pt x="985235" y="207943"/>
                </a:cubicBezTo>
                <a:cubicBezTo>
                  <a:pt x="990744" y="220498"/>
                  <a:pt x="997837" y="294341"/>
                  <a:pt x="994634" y="305802"/>
                </a:cubicBezTo>
                <a:cubicBezTo>
                  <a:pt x="992977" y="311725"/>
                  <a:pt x="989398" y="312948"/>
                  <a:pt x="986510" y="308577"/>
                </a:cubicBezTo>
                <a:cubicBezTo>
                  <a:pt x="983734" y="304373"/>
                  <a:pt x="979811" y="305353"/>
                  <a:pt x="978341" y="310615"/>
                </a:cubicBezTo>
                <a:cubicBezTo>
                  <a:pt x="977611" y="313233"/>
                  <a:pt x="976860" y="314763"/>
                  <a:pt x="976670" y="314015"/>
                </a:cubicBezTo>
                <a:lnTo>
                  <a:pt x="976670" y="314017"/>
                </a:lnTo>
                <a:cubicBezTo>
                  <a:pt x="976487" y="313269"/>
                  <a:pt x="974451" y="302866"/>
                  <a:pt x="972155" y="290898"/>
                </a:cubicBezTo>
                <a:cubicBezTo>
                  <a:pt x="969860" y="278931"/>
                  <a:pt x="965309" y="261981"/>
                  <a:pt x="962044" y="253231"/>
                </a:cubicBezTo>
                <a:cubicBezTo>
                  <a:pt x="953553" y="230483"/>
                  <a:pt x="947862" y="199819"/>
                  <a:pt x="946043" y="167025"/>
                </a:cubicBezTo>
                <a:close/>
                <a:moveTo>
                  <a:pt x="665910" y="130704"/>
                </a:moveTo>
                <a:cubicBezTo>
                  <a:pt x="670099" y="124821"/>
                  <a:pt x="670393" y="131034"/>
                  <a:pt x="666800" y="149466"/>
                </a:cubicBezTo>
                <a:cubicBezTo>
                  <a:pt x="663939" y="164139"/>
                  <a:pt x="663013" y="166186"/>
                  <a:pt x="662762" y="158391"/>
                </a:cubicBezTo>
                <a:lnTo>
                  <a:pt x="662761" y="158391"/>
                </a:lnTo>
                <a:cubicBezTo>
                  <a:pt x="662505" y="150588"/>
                  <a:pt x="661440" y="148634"/>
                  <a:pt x="658075" y="149842"/>
                </a:cubicBezTo>
                <a:cubicBezTo>
                  <a:pt x="654879" y="150990"/>
                  <a:pt x="653716" y="149494"/>
                  <a:pt x="653716" y="144232"/>
                </a:cubicBezTo>
                <a:cubicBezTo>
                  <a:pt x="653716" y="139880"/>
                  <a:pt x="655718" y="136365"/>
                  <a:pt x="658802" y="135300"/>
                </a:cubicBezTo>
                <a:cubicBezTo>
                  <a:pt x="661601" y="134335"/>
                  <a:pt x="664798" y="132266"/>
                  <a:pt x="665910" y="130704"/>
                </a:cubicBezTo>
                <a:close/>
                <a:moveTo>
                  <a:pt x="878817" y="98237"/>
                </a:moveTo>
                <a:cubicBezTo>
                  <a:pt x="879030" y="96646"/>
                  <a:pt x="879321" y="97070"/>
                  <a:pt x="879637" y="99891"/>
                </a:cubicBezTo>
                <a:cubicBezTo>
                  <a:pt x="880265" y="105534"/>
                  <a:pt x="880258" y="114101"/>
                  <a:pt x="879605" y="118930"/>
                </a:cubicBezTo>
                <a:cubicBezTo>
                  <a:pt x="878962" y="123758"/>
                  <a:pt x="878448" y="119137"/>
                  <a:pt x="878459" y="108669"/>
                </a:cubicBezTo>
                <a:lnTo>
                  <a:pt x="878470" y="108669"/>
                </a:lnTo>
                <a:cubicBezTo>
                  <a:pt x="878470" y="103434"/>
                  <a:pt x="878604" y="99828"/>
                  <a:pt x="878817" y="98237"/>
                </a:cubicBezTo>
                <a:close/>
                <a:moveTo>
                  <a:pt x="287277" y="93938"/>
                </a:moveTo>
                <a:cubicBezTo>
                  <a:pt x="289283" y="93820"/>
                  <a:pt x="290386" y="95327"/>
                  <a:pt x="290353" y="98471"/>
                </a:cubicBezTo>
                <a:cubicBezTo>
                  <a:pt x="290316" y="103899"/>
                  <a:pt x="277634" y="116214"/>
                  <a:pt x="274819" y="113580"/>
                </a:cubicBezTo>
                <a:lnTo>
                  <a:pt x="274819" y="113579"/>
                </a:lnTo>
                <a:cubicBezTo>
                  <a:pt x="271364" y="110347"/>
                  <a:pt x="272936" y="104614"/>
                  <a:pt x="278777" y="99150"/>
                </a:cubicBezTo>
                <a:cubicBezTo>
                  <a:pt x="282359" y="95798"/>
                  <a:pt x="285270" y="94056"/>
                  <a:pt x="287277" y="93938"/>
                </a:cubicBezTo>
                <a:close/>
                <a:moveTo>
                  <a:pt x="322381" y="84191"/>
                </a:moveTo>
                <a:lnTo>
                  <a:pt x="320699" y="95071"/>
                </a:lnTo>
                <a:cubicBezTo>
                  <a:pt x="318903" y="106688"/>
                  <a:pt x="313560" y="114991"/>
                  <a:pt x="313786" y="105814"/>
                </a:cubicBezTo>
                <a:cubicBezTo>
                  <a:pt x="313859" y="102897"/>
                  <a:pt x="315822" y="96838"/>
                  <a:pt x="318149" y="92351"/>
                </a:cubicBezTo>
                <a:close/>
                <a:moveTo>
                  <a:pt x="511326" y="77392"/>
                </a:moveTo>
                <a:cubicBezTo>
                  <a:pt x="514147" y="77392"/>
                  <a:pt x="511359" y="112769"/>
                  <a:pt x="508107" y="118189"/>
                </a:cubicBezTo>
                <a:cubicBezTo>
                  <a:pt x="506527" y="120823"/>
                  <a:pt x="505629" y="117328"/>
                  <a:pt x="505574" y="108330"/>
                </a:cubicBezTo>
                <a:lnTo>
                  <a:pt x="505572" y="108330"/>
                </a:lnTo>
                <a:cubicBezTo>
                  <a:pt x="505463" y="92008"/>
                  <a:pt x="508189" y="77392"/>
                  <a:pt x="511326" y="77392"/>
                </a:cubicBezTo>
                <a:close/>
                <a:moveTo>
                  <a:pt x="356452" y="75734"/>
                </a:moveTo>
                <a:cubicBezTo>
                  <a:pt x="358469" y="77624"/>
                  <a:pt x="353911" y="107309"/>
                  <a:pt x="351603" y="107309"/>
                </a:cubicBezTo>
                <a:cubicBezTo>
                  <a:pt x="350465" y="107309"/>
                  <a:pt x="350801" y="99935"/>
                  <a:pt x="352352" y="90922"/>
                </a:cubicBezTo>
                <a:lnTo>
                  <a:pt x="352351" y="90922"/>
                </a:lnTo>
                <a:cubicBezTo>
                  <a:pt x="353902" y="81910"/>
                  <a:pt x="355748" y="75075"/>
                  <a:pt x="356452" y="75734"/>
                </a:cubicBezTo>
                <a:close/>
                <a:moveTo>
                  <a:pt x="667523" y="59712"/>
                </a:moveTo>
                <a:lnTo>
                  <a:pt x="667556" y="71951"/>
                </a:lnTo>
                <a:cubicBezTo>
                  <a:pt x="667556" y="78682"/>
                  <a:pt x="666578" y="87862"/>
                  <a:pt x="665355" y="92349"/>
                </a:cubicBezTo>
                <a:lnTo>
                  <a:pt x="663137" y="100509"/>
                </a:lnTo>
                <a:lnTo>
                  <a:pt x="662990" y="92349"/>
                </a:lnTo>
                <a:lnTo>
                  <a:pt x="662994" y="92349"/>
                </a:lnTo>
                <a:cubicBezTo>
                  <a:pt x="662921" y="87862"/>
                  <a:pt x="663914" y="78682"/>
                  <a:pt x="665195" y="71951"/>
                </a:cubicBezTo>
                <a:close/>
                <a:moveTo>
                  <a:pt x="745090" y="48079"/>
                </a:moveTo>
                <a:cubicBezTo>
                  <a:pt x="745306" y="46732"/>
                  <a:pt x="745599" y="47118"/>
                  <a:pt x="745922" y="49562"/>
                </a:cubicBezTo>
                <a:cubicBezTo>
                  <a:pt x="746568" y="54451"/>
                  <a:pt x="746557" y="61794"/>
                  <a:pt x="745889" y="65881"/>
                </a:cubicBezTo>
                <a:cubicBezTo>
                  <a:pt x="745228" y="69968"/>
                  <a:pt x="744696" y="65969"/>
                  <a:pt x="744714" y="56993"/>
                </a:cubicBezTo>
                <a:lnTo>
                  <a:pt x="744718" y="56993"/>
                </a:lnTo>
                <a:cubicBezTo>
                  <a:pt x="744735" y="52505"/>
                  <a:pt x="744874" y="49425"/>
                  <a:pt x="745090" y="48079"/>
                </a:cubicBezTo>
                <a:close/>
                <a:moveTo>
                  <a:pt x="649749" y="36821"/>
                </a:moveTo>
                <a:cubicBezTo>
                  <a:pt x="652310" y="34080"/>
                  <a:pt x="650420" y="60131"/>
                  <a:pt x="647789" y="63792"/>
                </a:cubicBezTo>
                <a:cubicBezTo>
                  <a:pt x="645745" y="66636"/>
                  <a:pt x="645439" y="63339"/>
                  <a:pt x="646775" y="52913"/>
                </a:cubicBezTo>
                <a:cubicBezTo>
                  <a:pt x="647830" y="44686"/>
                  <a:pt x="649169" y="37444"/>
                  <a:pt x="649749" y="36821"/>
                </a:cubicBezTo>
                <a:close/>
                <a:moveTo>
                  <a:pt x="559982" y="32409"/>
                </a:moveTo>
                <a:cubicBezTo>
                  <a:pt x="560392" y="33040"/>
                  <a:pt x="560518" y="34839"/>
                  <a:pt x="560456" y="37954"/>
                </a:cubicBezTo>
                <a:cubicBezTo>
                  <a:pt x="560383" y="42442"/>
                  <a:pt x="559172" y="48561"/>
                  <a:pt x="557800" y="51553"/>
                </a:cubicBezTo>
                <a:cubicBezTo>
                  <a:pt x="555760" y="55998"/>
                  <a:pt x="555274" y="55252"/>
                  <a:pt x="555143" y="47473"/>
                </a:cubicBezTo>
                <a:cubicBezTo>
                  <a:pt x="555070" y="42238"/>
                  <a:pt x="556253" y="36118"/>
                  <a:pt x="557800" y="33874"/>
                </a:cubicBezTo>
                <a:cubicBezTo>
                  <a:pt x="558877" y="32317"/>
                  <a:pt x="559571" y="31779"/>
                  <a:pt x="559982" y="32409"/>
                </a:cubicBezTo>
                <a:close/>
                <a:moveTo>
                  <a:pt x="586690" y="27075"/>
                </a:moveTo>
                <a:lnTo>
                  <a:pt x="585194" y="45895"/>
                </a:lnTo>
                <a:cubicBezTo>
                  <a:pt x="584370" y="56246"/>
                  <a:pt x="582486" y="66649"/>
                  <a:pt x="581010" y="69014"/>
                </a:cubicBezTo>
                <a:cubicBezTo>
                  <a:pt x="578733" y="72658"/>
                  <a:pt x="578339" y="72692"/>
                  <a:pt x="578416" y="69233"/>
                </a:cubicBezTo>
                <a:lnTo>
                  <a:pt x="578413" y="69232"/>
                </a:lnTo>
                <a:cubicBezTo>
                  <a:pt x="578450" y="66988"/>
                  <a:pt x="580347" y="56585"/>
                  <a:pt x="582597" y="46114"/>
                </a:cubicBezTo>
                <a:close/>
                <a:moveTo>
                  <a:pt x="353765" y="22995"/>
                </a:moveTo>
                <a:cubicBezTo>
                  <a:pt x="357094" y="22995"/>
                  <a:pt x="354306" y="41738"/>
                  <a:pt x="350663" y="43844"/>
                </a:cubicBezTo>
                <a:cubicBezTo>
                  <a:pt x="348693" y="44984"/>
                  <a:pt x="348281" y="43299"/>
                  <a:pt x="349492" y="39059"/>
                </a:cubicBezTo>
                <a:lnTo>
                  <a:pt x="349489" y="39059"/>
                </a:lnTo>
                <a:cubicBezTo>
                  <a:pt x="350518" y="35460"/>
                  <a:pt x="351379" y="30373"/>
                  <a:pt x="351401" y="27755"/>
                </a:cubicBezTo>
                <a:cubicBezTo>
                  <a:pt x="351434" y="25137"/>
                  <a:pt x="352484" y="22995"/>
                  <a:pt x="353765" y="22995"/>
                </a:cubicBezTo>
                <a:close/>
                <a:moveTo>
                  <a:pt x="449634" y="18915"/>
                </a:moveTo>
                <a:lnTo>
                  <a:pt x="448105" y="37954"/>
                </a:lnTo>
                <a:cubicBezTo>
                  <a:pt x="446317" y="60182"/>
                  <a:pt x="442981" y="68775"/>
                  <a:pt x="440198" y="58314"/>
                </a:cubicBezTo>
                <a:lnTo>
                  <a:pt x="440197" y="58314"/>
                </a:lnTo>
                <a:cubicBezTo>
                  <a:pt x="439179" y="54485"/>
                  <a:pt x="440835" y="44478"/>
                  <a:pt x="444016" y="35234"/>
                </a:cubicBezTo>
                <a:close/>
                <a:moveTo>
                  <a:pt x="631225" y="17565"/>
                </a:moveTo>
                <a:cubicBezTo>
                  <a:pt x="635546" y="17565"/>
                  <a:pt x="631871" y="52788"/>
                  <a:pt x="626543" y="62442"/>
                </a:cubicBezTo>
                <a:cubicBezTo>
                  <a:pt x="624065" y="66930"/>
                  <a:pt x="620604" y="84065"/>
                  <a:pt x="618850" y="100520"/>
                </a:cubicBezTo>
                <a:cubicBezTo>
                  <a:pt x="617095" y="116975"/>
                  <a:pt x="614442" y="134653"/>
                  <a:pt x="612954" y="139804"/>
                </a:cubicBezTo>
                <a:cubicBezTo>
                  <a:pt x="611465" y="144956"/>
                  <a:pt x="610826" y="149715"/>
                  <a:pt x="611538" y="150381"/>
                </a:cubicBezTo>
                <a:cubicBezTo>
                  <a:pt x="613103" y="151845"/>
                  <a:pt x="618806" y="138366"/>
                  <a:pt x="618806" y="133203"/>
                </a:cubicBezTo>
                <a:cubicBezTo>
                  <a:pt x="618806" y="128014"/>
                  <a:pt x="621967" y="120918"/>
                  <a:pt x="624280" y="120918"/>
                </a:cubicBezTo>
                <a:cubicBezTo>
                  <a:pt x="625349" y="120918"/>
                  <a:pt x="625879" y="126120"/>
                  <a:pt x="625455" y="132478"/>
                </a:cubicBezTo>
                <a:lnTo>
                  <a:pt x="624686" y="144037"/>
                </a:lnTo>
                <a:lnTo>
                  <a:pt x="629318" y="132297"/>
                </a:lnTo>
                <a:cubicBezTo>
                  <a:pt x="632434" y="124403"/>
                  <a:pt x="635268" y="121030"/>
                  <a:pt x="637973" y="122001"/>
                </a:cubicBezTo>
                <a:cubicBezTo>
                  <a:pt x="643461" y="123971"/>
                  <a:pt x="645973" y="113313"/>
                  <a:pt x="644346" y="94954"/>
                </a:cubicBezTo>
                <a:cubicBezTo>
                  <a:pt x="643623" y="86796"/>
                  <a:pt x="644090" y="80121"/>
                  <a:pt x="645396" y="80121"/>
                </a:cubicBezTo>
                <a:cubicBezTo>
                  <a:pt x="650512" y="80121"/>
                  <a:pt x="651621" y="96390"/>
                  <a:pt x="648370" y="123764"/>
                </a:cubicBezTo>
                <a:cubicBezTo>
                  <a:pt x="644334" y="157754"/>
                  <a:pt x="643986" y="178922"/>
                  <a:pt x="647495" y="176892"/>
                </a:cubicBezTo>
                <a:cubicBezTo>
                  <a:pt x="648889" y="176086"/>
                  <a:pt x="651063" y="171425"/>
                  <a:pt x="652335" y="166532"/>
                </a:cubicBezTo>
                <a:lnTo>
                  <a:pt x="654644" y="157636"/>
                </a:lnTo>
                <a:lnTo>
                  <a:pt x="655852" y="165530"/>
                </a:lnTo>
                <a:cubicBezTo>
                  <a:pt x="656516" y="169872"/>
                  <a:pt x="658888" y="175135"/>
                  <a:pt x="661121" y="177224"/>
                </a:cubicBezTo>
                <a:cubicBezTo>
                  <a:pt x="663355" y="179314"/>
                  <a:pt x="666494" y="183105"/>
                  <a:pt x="668099" y="185649"/>
                </a:cubicBezTo>
                <a:cubicBezTo>
                  <a:pt x="670653" y="189696"/>
                  <a:pt x="671379" y="189764"/>
                  <a:pt x="673931" y="186194"/>
                </a:cubicBezTo>
                <a:cubicBezTo>
                  <a:pt x="675533" y="183949"/>
                  <a:pt x="676960" y="178442"/>
                  <a:pt x="677095" y="173954"/>
                </a:cubicBezTo>
                <a:cubicBezTo>
                  <a:pt x="677241" y="169467"/>
                  <a:pt x="678577" y="163347"/>
                  <a:pt x="680087" y="160355"/>
                </a:cubicBezTo>
                <a:cubicBezTo>
                  <a:pt x="682058" y="156450"/>
                  <a:pt x="682430" y="158753"/>
                  <a:pt x="681412" y="168515"/>
                </a:cubicBezTo>
                <a:cubicBezTo>
                  <a:pt x="680631" y="175994"/>
                  <a:pt x="679299" y="190681"/>
                  <a:pt x="678449" y="201153"/>
                </a:cubicBezTo>
                <a:cubicBezTo>
                  <a:pt x="676960" y="219472"/>
                  <a:pt x="677066" y="219868"/>
                  <a:pt x="681168" y="211626"/>
                </a:cubicBezTo>
                <a:cubicBezTo>
                  <a:pt x="683514" y="206914"/>
                  <a:pt x="686313" y="194675"/>
                  <a:pt x="687387" y="184427"/>
                </a:cubicBezTo>
                <a:cubicBezTo>
                  <a:pt x="689219" y="166982"/>
                  <a:pt x="692284" y="158995"/>
                  <a:pt x="697156" y="158995"/>
                </a:cubicBezTo>
                <a:cubicBezTo>
                  <a:pt x="698294" y="158995"/>
                  <a:pt x="698674" y="168481"/>
                  <a:pt x="697995" y="180074"/>
                </a:cubicBezTo>
                <a:cubicBezTo>
                  <a:pt x="697320" y="191667"/>
                  <a:pt x="698028" y="204212"/>
                  <a:pt x="699560" y="207952"/>
                </a:cubicBezTo>
                <a:cubicBezTo>
                  <a:pt x="702334" y="214695"/>
                  <a:pt x="702399" y="214661"/>
                  <a:pt x="707424" y="203872"/>
                </a:cubicBezTo>
                <a:cubicBezTo>
                  <a:pt x="710211" y="197889"/>
                  <a:pt x="713151" y="187254"/>
                  <a:pt x="713958" y="180238"/>
                </a:cubicBezTo>
                <a:cubicBezTo>
                  <a:pt x="714794" y="172975"/>
                  <a:pt x="717151" y="166864"/>
                  <a:pt x="719432" y="166044"/>
                </a:cubicBezTo>
                <a:cubicBezTo>
                  <a:pt x="722731" y="164860"/>
                  <a:pt x="723439" y="172045"/>
                  <a:pt x="723439" y="206678"/>
                </a:cubicBezTo>
                <a:cubicBezTo>
                  <a:pt x="723439" y="249969"/>
                  <a:pt x="727332" y="263643"/>
                  <a:pt x="729942" y="229516"/>
                </a:cubicBezTo>
                <a:cubicBezTo>
                  <a:pt x="730752" y="218938"/>
                  <a:pt x="732887" y="208901"/>
                  <a:pt x="734692" y="207214"/>
                </a:cubicBezTo>
                <a:cubicBezTo>
                  <a:pt x="737126" y="204934"/>
                  <a:pt x="737973" y="204962"/>
                  <a:pt x="737973" y="207329"/>
                </a:cubicBezTo>
                <a:cubicBezTo>
                  <a:pt x="737973" y="209077"/>
                  <a:pt x="739819" y="209844"/>
                  <a:pt x="742078" y="209033"/>
                </a:cubicBezTo>
                <a:cubicBezTo>
                  <a:pt x="745246" y="207895"/>
                  <a:pt x="746652" y="211652"/>
                  <a:pt x="748234" y="225475"/>
                </a:cubicBezTo>
                <a:cubicBezTo>
                  <a:pt x="749362" y="235329"/>
                  <a:pt x="751328" y="243995"/>
                  <a:pt x="752603" y="244733"/>
                </a:cubicBezTo>
                <a:cubicBezTo>
                  <a:pt x="755876" y="246624"/>
                  <a:pt x="760402" y="224591"/>
                  <a:pt x="762826" y="194980"/>
                </a:cubicBezTo>
                <a:cubicBezTo>
                  <a:pt x="763961" y="181110"/>
                  <a:pt x="766026" y="169105"/>
                  <a:pt x="767417" y="168301"/>
                </a:cubicBezTo>
                <a:cubicBezTo>
                  <a:pt x="768808" y="167497"/>
                  <a:pt x="769979" y="167830"/>
                  <a:pt x="770023" y="169040"/>
                </a:cubicBezTo>
                <a:cubicBezTo>
                  <a:pt x="770059" y="170250"/>
                  <a:pt x="771337" y="188987"/>
                  <a:pt x="772843" y="210678"/>
                </a:cubicBezTo>
                <a:cubicBezTo>
                  <a:pt x="776786" y="267395"/>
                  <a:pt x="780516" y="275312"/>
                  <a:pt x="787596" y="241981"/>
                </a:cubicBezTo>
                <a:cubicBezTo>
                  <a:pt x="789665" y="232244"/>
                  <a:pt x="792424" y="224277"/>
                  <a:pt x="793730" y="224277"/>
                </a:cubicBezTo>
                <a:cubicBezTo>
                  <a:pt x="795036" y="224277"/>
                  <a:pt x="796146" y="221523"/>
                  <a:pt x="796197" y="218157"/>
                </a:cubicBezTo>
                <a:cubicBezTo>
                  <a:pt x="796270" y="212191"/>
                  <a:pt x="796379" y="212170"/>
                  <a:pt x="800556" y="217317"/>
                </a:cubicBezTo>
                <a:cubicBezTo>
                  <a:pt x="804521" y="222221"/>
                  <a:pt x="804838" y="221737"/>
                  <a:pt x="805028" y="210517"/>
                </a:cubicBezTo>
                <a:cubicBezTo>
                  <a:pt x="805440" y="186133"/>
                  <a:pt x="809734" y="186826"/>
                  <a:pt x="811957" y="211635"/>
                </a:cubicBezTo>
                <a:cubicBezTo>
                  <a:pt x="813526" y="229167"/>
                  <a:pt x="814986" y="234896"/>
                  <a:pt x="817316" y="232714"/>
                </a:cubicBezTo>
                <a:cubicBezTo>
                  <a:pt x="822948" y="227444"/>
                  <a:pt x="825167" y="229457"/>
                  <a:pt x="825257" y="239916"/>
                </a:cubicBezTo>
                <a:cubicBezTo>
                  <a:pt x="825404" y="255176"/>
                  <a:pt x="829358" y="246045"/>
                  <a:pt x="835306" y="216798"/>
                </a:cubicBezTo>
                <a:cubicBezTo>
                  <a:pt x="840190" y="192785"/>
                  <a:pt x="845515" y="183445"/>
                  <a:pt x="845515" y="198893"/>
                </a:cubicBezTo>
                <a:cubicBezTo>
                  <a:pt x="845515" y="210171"/>
                  <a:pt x="849533" y="203729"/>
                  <a:pt x="853135" y="186677"/>
                </a:cubicBezTo>
                <a:lnTo>
                  <a:pt x="856393" y="171241"/>
                </a:lnTo>
                <a:lnTo>
                  <a:pt x="856766" y="182777"/>
                </a:lnTo>
                <a:cubicBezTo>
                  <a:pt x="857021" y="191124"/>
                  <a:pt x="858747" y="195254"/>
                  <a:pt x="862960" y="197715"/>
                </a:cubicBezTo>
                <a:cubicBezTo>
                  <a:pt x="868449" y="200923"/>
                  <a:pt x="868673" y="203019"/>
                  <a:pt x="866876" y="234456"/>
                </a:cubicBezTo>
                <a:cubicBezTo>
                  <a:pt x="865224" y="263408"/>
                  <a:pt x="865560" y="267795"/>
                  <a:pt x="869438" y="267795"/>
                </a:cubicBezTo>
                <a:cubicBezTo>
                  <a:pt x="872672" y="267795"/>
                  <a:pt x="874456" y="263676"/>
                  <a:pt x="875898" y="252878"/>
                </a:cubicBezTo>
                <a:cubicBezTo>
                  <a:pt x="879047" y="229280"/>
                  <a:pt x="882815" y="232846"/>
                  <a:pt x="882306" y="258947"/>
                </a:cubicBezTo>
                <a:cubicBezTo>
                  <a:pt x="882014" y="274505"/>
                  <a:pt x="883182" y="284955"/>
                  <a:pt x="885711" y="289106"/>
                </a:cubicBezTo>
                <a:cubicBezTo>
                  <a:pt x="887838" y="292600"/>
                  <a:pt x="890166" y="294910"/>
                  <a:pt x="890882" y="294240"/>
                </a:cubicBezTo>
                <a:cubicBezTo>
                  <a:pt x="891597" y="293570"/>
                  <a:pt x="894768" y="254090"/>
                  <a:pt x="897924" y="206508"/>
                </a:cubicBezTo>
                <a:cubicBezTo>
                  <a:pt x="901081" y="158926"/>
                  <a:pt x="904313" y="119389"/>
                  <a:pt x="905106" y="118646"/>
                </a:cubicBezTo>
                <a:cubicBezTo>
                  <a:pt x="905897" y="117905"/>
                  <a:pt x="906569" y="130659"/>
                  <a:pt x="906591" y="146989"/>
                </a:cubicBezTo>
                <a:cubicBezTo>
                  <a:pt x="906624" y="163319"/>
                  <a:pt x="907792" y="178388"/>
                  <a:pt x="909204" y="180476"/>
                </a:cubicBezTo>
                <a:cubicBezTo>
                  <a:pt x="911966" y="184557"/>
                  <a:pt x="914223" y="175940"/>
                  <a:pt x="922661" y="129113"/>
                </a:cubicBezTo>
                <a:cubicBezTo>
                  <a:pt x="925219" y="114919"/>
                  <a:pt x="927841" y="102811"/>
                  <a:pt x="928487" y="102206"/>
                </a:cubicBezTo>
                <a:cubicBezTo>
                  <a:pt x="935686" y="95469"/>
                  <a:pt x="940858" y="212617"/>
                  <a:pt x="936618" y="286407"/>
                </a:cubicBezTo>
                <a:cubicBezTo>
                  <a:pt x="934534" y="322659"/>
                  <a:pt x="930017" y="331042"/>
                  <a:pt x="929426" y="299753"/>
                </a:cubicBezTo>
                <a:lnTo>
                  <a:pt x="929054" y="280034"/>
                </a:lnTo>
                <a:lnTo>
                  <a:pt x="925686" y="296353"/>
                </a:lnTo>
                <a:cubicBezTo>
                  <a:pt x="921586" y="316210"/>
                  <a:pt x="918174" y="311095"/>
                  <a:pt x="918174" y="285091"/>
                </a:cubicBezTo>
                <a:cubicBezTo>
                  <a:pt x="918174" y="240755"/>
                  <a:pt x="910211" y="290465"/>
                  <a:pt x="908321" y="346607"/>
                </a:cubicBezTo>
                <a:cubicBezTo>
                  <a:pt x="907956" y="357448"/>
                  <a:pt x="916293" y="361856"/>
                  <a:pt x="918980" y="352241"/>
                </a:cubicBezTo>
                <a:cubicBezTo>
                  <a:pt x="919834" y="349177"/>
                  <a:pt x="922421" y="346670"/>
                  <a:pt x="924725" y="346670"/>
                </a:cubicBezTo>
                <a:cubicBezTo>
                  <a:pt x="927027" y="346670"/>
                  <a:pt x="930331" y="343916"/>
                  <a:pt x="932066" y="340550"/>
                </a:cubicBezTo>
                <a:cubicBezTo>
                  <a:pt x="935088" y="334688"/>
                  <a:pt x="935230" y="334666"/>
                  <a:pt x="935416" y="340030"/>
                </a:cubicBezTo>
                <a:cubicBezTo>
                  <a:pt x="935525" y="343110"/>
                  <a:pt x="937533" y="348006"/>
                  <a:pt x="939880" y="350910"/>
                </a:cubicBezTo>
                <a:cubicBezTo>
                  <a:pt x="944091" y="356119"/>
                  <a:pt x="944150" y="356117"/>
                  <a:pt x="944332" y="350748"/>
                </a:cubicBezTo>
                <a:cubicBezTo>
                  <a:pt x="944515" y="345444"/>
                  <a:pt x="944624" y="345437"/>
                  <a:pt x="948679" y="350455"/>
                </a:cubicBezTo>
                <a:cubicBezTo>
                  <a:pt x="950967" y="353285"/>
                  <a:pt x="953331" y="356957"/>
                  <a:pt x="953927" y="358614"/>
                </a:cubicBezTo>
                <a:cubicBezTo>
                  <a:pt x="954672" y="360681"/>
                  <a:pt x="956511" y="360471"/>
                  <a:pt x="959773" y="357952"/>
                </a:cubicBezTo>
                <a:cubicBezTo>
                  <a:pt x="963902" y="354763"/>
                  <a:pt x="964913" y="355124"/>
                  <a:pt x="967398" y="360672"/>
                </a:cubicBezTo>
                <a:cubicBezTo>
                  <a:pt x="974246" y="375961"/>
                  <a:pt x="993604" y="487598"/>
                  <a:pt x="993697" y="512340"/>
                </a:cubicBezTo>
                <a:cubicBezTo>
                  <a:pt x="993730" y="518940"/>
                  <a:pt x="991862" y="530567"/>
                  <a:pt x="989560" y="538178"/>
                </a:cubicBezTo>
                <a:cubicBezTo>
                  <a:pt x="987257" y="545789"/>
                  <a:pt x="983952" y="565479"/>
                  <a:pt x="982211" y="581934"/>
                </a:cubicBezTo>
                <a:cubicBezTo>
                  <a:pt x="977720" y="624393"/>
                  <a:pt x="972657" y="732625"/>
                  <a:pt x="974913" y="737943"/>
                </a:cubicBezTo>
                <a:cubicBezTo>
                  <a:pt x="976417" y="741483"/>
                  <a:pt x="979713" y="739340"/>
                  <a:pt x="990890" y="727560"/>
                </a:cubicBezTo>
                <a:cubicBezTo>
                  <a:pt x="1001524" y="716352"/>
                  <a:pt x="1006981" y="712688"/>
                  <a:pt x="1013165" y="712601"/>
                </a:cubicBezTo>
                <a:cubicBezTo>
                  <a:pt x="1021178" y="712486"/>
                  <a:pt x="1021394" y="712077"/>
                  <a:pt x="1023174" y="693447"/>
                </a:cubicBezTo>
                <a:cubicBezTo>
                  <a:pt x="1024173" y="682976"/>
                  <a:pt x="1025155" y="654418"/>
                  <a:pt x="1025352" y="629984"/>
                </a:cubicBezTo>
                <a:cubicBezTo>
                  <a:pt x="1025644" y="593326"/>
                  <a:pt x="1024670" y="581742"/>
                  <a:pt x="1019752" y="563714"/>
                </a:cubicBezTo>
                <a:cubicBezTo>
                  <a:pt x="1013216" y="539759"/>
                  <a:pt x="1014178" y="532915"/>
                  <a:pt x="1021741" y="549559"/>
                </a:cubicBezTo>
                <a:cubicBezTo>
                  <a:pt x="1029661" y="566986"/>
                  <a:pt x="1034158" y="691497"/>
                  <a:pt x="1034255" y="896074"/>
                </a:cubicBezTo>
                <a:cubicBezTo>
                  <a:pt x="1034292" y="995552"/>
                  <a:pt x="1033380" y="1078340"/>
                  <a:pt x="1032209" y="1080047"/>
                </a:cubicBezTo>
                <a:cubicBezTo>
                  <a:pt x="1031033" y="1081753"/>
                  <a:pt x="1029731" y="1062172"/>
                  <a:pt x="1029311" y="1036530"/>
                </a:cubicBezTo>
                <a:cubicBezTo>
                  <a:pt x="1027567" y="930007"/>
                  <a:pt x="1020857" y="813606"/>
                  <a:pt x="1016601" y="816067"/>
                </a:cubicBezTo>
                <a:cubicBezTo>
                  <a:pt x="1015218" y="816866"/>
                  <a:pt x="1014079" y="819590"/>
                  <a:pt x="1014072" y="822120"/>
                </a:cubicBezTo>
                <a:cubicBezTo>
                  <a:pt x="1014072" y="824649"/>
                  <a:pt x="1012623" y="831548"/>
                  <a:pt x="1010872" y="837449"/>
                </a:cubicBezTo>
                <a:cubicBezTo>
                  <a:pt x="1006773" y="851266"/>
                  <a:pt x="1003816" y="846399"/>
                  <a:pt x="1001517" y="822051"/>
                </a:cubicBezTo>
                <a:cubicBezTo>
                  <a:pt x="999897" y="804899"/>
                  <a:pt x="1003451" y="793490"/>
                  <a:pt x="1006218" y="806960"/>
                </a:cubicBezTo>
                <a:cubicBezTo>
                  <a:pt x="1006914" y="810348"/>
                  <a:pt x="1007663" y="802410"/>
                  <a:pt x="1007878" y="789321"/>
                </a:cubicBezTo>
                <a:cubicBezTo>
                  <a:pt x="1008316" y="762887"/>
                  <a:pt x="1013903" y="755881"/>
                  <a:pt x="1014385" y="781162"/>
                </a:cubicBezTo>
                <a:cubicBezTo>
                  <a:pt x="1014640" y="794557"/>
                  <a:pt x="1015001" y="795541"/>
                  <a:pt x="1016910" y="788019"/>
                </a:cubicBezTo>
                <a:cubicBezTo>
                  <a:pt x="1018136" y="783189"/>
                  <a:pt x="1020070" y="768098"/>
                  <a:pt x="1021209" y="754483"/>
                </a:cubicBezTo>
                <a:cubicBezTo>
                  <a:pt x="1023274" y="729764"/>
                  <a:pt x="1023267" y="729730"/>
                  <a:pt x="1016621" y="730627"/>
                </a:cubicBezTo>
                <a:cubicBezTo>
                  <a:pt x="1008347" y="731742"/>
                  <a:pt x="1006037" y="738917"/>
                  <a:pt x="1005655" y="764682"/>
                </a:cubicBezTo>
                <a:cubicBezTo>
                  <a:pt x="1005509" y="775439"/>
                  <a:pt x="1004090" y="784979"/>
                  <a:pt x="1002528" y="785881"/>
                </a:cubicBezTo>
                <a:cubicBezTo>
                  <a:pt x="1000711" y="786932"/>
                  <a:pt x="1000346" y="778187"/>
                  <a:pt x="1001514" y="761563"/>
                </a:cubicBezTo>
                <a:cubicBezTo>
                  <a:pt x="1002780" y="743543"/>
                  <a:pt x="1002364" y="735605"/>
                  <a:pt x="1000156" y="735605"/>
                </a:cubicBezTo>
                <a:cubicBezTo>
                  <a:pt x="994496" y="735605"/>
                  <a:pt x="987927" y="747434"/>
                  <a:pt x="987927" y="757627"/>
                </a:cubicBezTo>
                <a:cubicBezTo>
                  <a:pt x="987927" y="763089"/>
                  <a:pt x="986125" y="772337"/>
                  <a:pt x="983923" y="778177"/>
                </a:cubicBezTo>
                <a:cubicBezTo>
                  <a:pt x="980807" y="786444"/>
                  <a:pt x="980453" y="796005"/>
                  <a:pt x="982336" y="821356"/>
                </a:cubicBezTo>
                <a:cubicBezTo>
                  <a:pt x="983665" y="839265"/>
                  <a:pt x="985628" y="858453"/>
                  <a:pt x="986699" y="863998"/>
                </a:cubicBezTo>
                <a:cubicBezTo>
                  <a:pt x="987769" y="869542"/>
                  <a:pt x="987805" y="876134"/>
                  <a:pt x="986773" y="878647"/>
                </a:cubicBezTo>
                <a:cubicBezTo>
                  <a:pt x="985021" y="882917"/>
                  <a:pt x="984543" y="882914"/>
                  <a:pt x="979444" y="878601"/>
                </a:cubicBezTo>
                <a:cubicBezTo>
                  <a:pt x="974191" y="874152"/>
                  <a:pt x="973901" y="874515"/>
                  <a:pt x="971589" y="888430"/>
                </a:cubicBezTo>
                <a:cubicBezTo>
                  <a:pt x="970268" y="896377"/>
                  <a:pt x="969480" y="904714"/>
                  <a:pt x="969838" y="906958"/>
                </a:cubicBezTo>
                <a:cubicBezTo>
                  <a:pt x="970203" y="909203"/>
                  <a:pt x="971118" y="939820"/>
                  <a:pt x="971892" y="974997"/>
                </a:cubicBezTo>
                <a:cubicBezTo>
                  <a:pt x="973582" y="1051849"/>
                  <a:pt x="977456" y="1092009"/>
                  <a:pt x="983595" y="1096286"/>
                </a:cubicBezTo>
                <a:cubicBezTo>
                  <a:pt x="989047" y="1100085"/>
                  <a:pt x="989155" y="1104483"/>
                  <a:pt x="983850" y="1106391"/>
                </a:cubicBezTo>
                <a:cubicBezTo>
                  <a:pt x="981602" y="1107197"/>
                  <a:pt x="978754" y="1111918"/>
                  <a:pt x="977520" y="1116881"/>
                </a:cubicBezTo>
                <a:cubicBezTo>
                  <a:pt x="975348" y="1125611"/>
                  <a:pt x="975169" y="1125373"/>
                  <a:pt x="972047" y="1109585"/>
                </a:cubicBezTo>
                <a:cubicBezTo>
                  <a:pt x="969023" y="1094283"/>
                  <a:pt x="968701" y="1096537"/>
                  <a:pt x="966892" y="1145789"/>
                </a:cubicBezTo>
                <a:cubicBezTo>
                  <a:pt x="965710" y="1177955"/>
                  <a:pt x="966060" y="1201013"/>
                  <a:pt x="967793" y="1205281"/>
                </a:cubicBezTo>
                <a:cubicBezTo>
                  <a:pt x="969913" y="1210500"/>
                  <a:pt x="969599" y="1213021"/>
                  <a:pt x="966541" y="1215315"/>
                </a:cubicBezTo>
                <a:cubicBezTo>
                  <a:pt x="962743" y="1218164"/>
                  <a:pt x="961456" y="1223412"/>
                  <a:pt x="956870" y="1254731"/>
                </a:cubicBezTo>
                <a:cubicBezTo>
                  <a:pt x="955914" y="1261261"/>
                  <a:pt x="952825" y="1271041"/>
                  <a:pt x="950007" y="1276464"/>
                </a:cubicBezTo>
                <a:cubicBezTo>
                  <a:pt x="946234" y="1283722"/>
                  <a:pt x="945657" y="1287679"/>
                  <a:pt x="947821" y="1291462"/>
                </a:cubicBezTo>
                <a:cubicBezTo>
                  <a:pt x="949864" y="1295034"/>
                  <a:pt x="949576" y="1301669"/>
                  <a:pt x="946879" y="1313245"/>
                </a:cubicBezTo>
                <a:cubicBezTo>
                  <a:pt x="944288" y="1324370"/>
                  <a:pt x="942980" y="1350557"/>
                  <a:pt x="942943" y="1392199"/>
                </a:cubicBezTo>
                <a:cubicBezTo>
                  <a:pt x="942870" y="1449817"/>
                  <a:pt x="943271" y="1454602"/>
                  <a:pt x="948090" y="1455781"/>
                </a:cubicBezTo>
                <a:cubicBezTo>
                  <a:pt x="952874" y="1456954"/>
                  <a:pt x="952802" y="1457379"/>
                  <a:pt x="947196" y="1461054"/>
                </a:cubicBezTo>
                <a:cubicBezTo>
                  <a:pt x="942409" y="1464192"/>
                  <a:pt x="941500" y="1466776"/>
                  <a:pt x="942975" y="1473058"/>
                </a:cubicBezTo>
                <a:cubicBezTo>
                  <a:pt x="944212" y="1478337"/>
                  <a:pt x="943267" y="1483308"/>
                  <a:pt x="940238" y="1487656"/>
                </a:cubicBezTo>
                <a:cubicBezTo>
                  <a:pt x="934445" y="1495931"/>
                  <a:pt x="934245" y="1516177"/>
                  <a:pt x="939873" y="1523160"/>
                </a:cubicBezTo>
                <a:cubicBezTo>
                  <a:pt x="942219" y="1526063"/>
                  <a:pt x="944182" y="1530119"/>
                  <a:pt x="944233" y="1532172"/>
                </a:cubicBezTo>
                <a:cubicBezTo>
                  <a:pt x="944306" y="1535336"/>
                  <a:pt x="943595" y="1535336"/>
                  <a:pt x="939517" y="1532172"/>
                </a:cubicBezTo>
                <a:cubicBezTo>
                  <a:pt x="935067" y="1528716"/>
                  <a:pt x="934825" y="1531890"/>
                  <a:pt x="936273" y="1574901"/>
                </a:cubicBezTo>
                <a:cubicBezTo>
                  <a:pt x="937229" y="1603289"/>
                  <a:pt x="936719" y="1623230"/>
                  <a:pt x="934967" y="1626160"/>
                </a:cubicBezTo>
                <a:cubicBezTo>
                  <a:pt x="933022" y="1629412"/>
                  <a:pt x="933132" y="1631923"/>
                  <a:pt x="935295" y="1633959"/>
                </a:cubicBezTo>
                <a:cubicBezTo>
                  <a:pt x="939121" y="1637539"/>
                  <a:pt x="939616" y="1652191"/>
                  <a:pt x="935912" y="1652191"/>
                </a:cubicBezTo>
                <a:cubicBezTo>
                  <a:pt x="930567" y="1652191"/>
                  <a:pt x="928929" y="1635827"/>
                  <a:pt x="929513" y="1588275"/>
                </a:cubicBezTo>
                <a:cubicBezTo>
                  <a:pt x="929842" y="1561349"/>
                  <a:pt x="928510" y="1527691"/>
                  <a:pt x="926551" y="1513480"/>
                </a:cubicBezTo>
                <a:cubicBezTo>
                  <a:pt x="923124" y="1488654"/>
                  <a:pt x="921757" y="1468972"/>
                  <a:pt x="921285" y="1437714"/>
                </a:cubicBezTo>
                <a:cubicBezTo>
                  <a:pt x="921102" y="1425930"/>
                  <a:pt x="920230" y="1423443"/>
                  <a:pt x="916705" y="1424709"/>
                </a:cubicBezTo>
                <a:cubicBezTo>
                  <a:pt x="913527" y="1425850"/>
                  <a:pt x="912259" y="1424273"/>
                  <a:pt x="912027" y="1418880"/>
                </a:cubicBezTo>
                <a:cubicBezTo>
                  <a:pt x="911808" y="1413492"/>
                  <a:pt x="911045" y="1414634"/>
                  <a:pt x="909264" y="1423087"/>
                </a:cubicBezTo>
                <a:cubicBezTo>
                  <a:pt x="907921" y="1429468"/>
                  <a:pt x="906024" y="1435894"/>
                  <a:pt x="905051" y="1437366"/>
                </a:cubicBezTo>
                <a:cubicBezTo>
                  <a:pt x="901486" y="1442767"/>
                  <a:pt x="907040" y="1445870"/>
                  <a:pt x="911351" y="1440887"/>
                </a:cubicBezTo>
                <a:cubicBezTo>
                  <a:pt x="915221" y="1436417"/>
                  <a:pt x="915446" y="1436922"/>
                  <a:pt x="913807" y="1446370"/>
                </a:cubicBezTo>
                <a:cubicBezTo>
                  <a:pt x="912763" y="1452384"/>
                  <a:pt x="913322" y="1458264"/>
                  <a:pt x="915128" y="1460301"/>
                </a:cubicBezTo>
                <a:cubicBezTo>
                  <a:pt x="917518" y="1462995"/>
                  <a:pt x="916186" y="1464628"/>
                  <a:pt x="909488" y="1467225"/>
                </a:cubicBezTo>
                <a:cubicBezTo>
                  <a:pt x="904666" y="1469093"/>
                  <a:pt x="900721" y="1472238"/>
                  <a:pt x="900721" y="1474212"/>
                </a:cubicBezTo>
                <a:cubicBezTo>
                  <a:pt x="900721" y="1476186"/>
                  <a:pt x="899415" y="1478558"/>
                  <a:pt x="897813" y="1479482"/>
                </a:cubicBezTo>
                <a:cubicBezTo>
                  <a:pt x="896109" y="1480466"/>
                  <a:pt x="894908" y="1477612"/>
                  <a:pt x="894908" y="1472588"/>
                </a:cubicBezTo>
                <a:cubicBezTo>
                  <a:pt x="894908" y="1466324"/>
                  <a:pt x="896463" y="1463634"/>
                  <a:pt x="900675" y="1462603"/>
                </a:cubicBezTo>
                <a:cubicBezTo>
                  <a:pt x="906427" y="1461196"/>
                  <a:pt x="906427" y="1461173"/>
                  <a:pt x="900675" y="1454331"/>
                </a:cubicBezTo>
                <a:cubicBezTo>
                  <a:pt x="897504" y="1450558"/>
                  <a:pt x="894907" y="1444882"/>
                  <a:pt x="894906" y="1441718"/>
                </a:cubicBezTo>
                <a:cubicBezTo>
                  <a:pt x="894905" y="1438554"/>
                  <a:pt x="892902" y="1426995"/>
                  <a:pt x="890460" y="1416032"/>
                </a:cubicBezTo>
                <a:cubicBezTo>
                  <a:pt x="886902" y="1400073"/>
                  <a:pt x="886651" y="1392821"/>
                  <a:pt x="889204" y="1379653"/>
                </a:cubicBezTo>
                <a:cubicBezTo>
                  <a:pt x="893227" y="1358895"/>
                  <a:pt x="890711" y="1343161"/>
                  <a:pt x="883077" y="1341292"/>
                </a:cubicBezTo>
                <a:cubicBezTo>
                  <a:pt x="878678" y="1340218"/>
                  <a:pt x="877458" y="1337495"/>
                  <a:pt x="877458" y="1328786"/>
                </a:cubicBezTo>
                <a:cubicBezTo>
                  <a:pt x="877458" y="1322662"/>
                  <a:pt x="876282" y="1317652"/>
                  <a:pt x="874848" y="1317652"/>
                </a:cubicBezTo>
                <a:cubicBezTo>
                  <a:pt x="872020" y="1317652"/>
                  <a:pt x="873896" y="1413220"/>
                  <a:pt x="877038" y="1429165"/>
                </a:cubicBezTo>
                <a:cubicBezTo>
                  <a:pt x="879048" y="1439373"/>
                  <a:pt x="876425" y="1519543"/>
                  <a:pt x="873344" y="1542038"/>
                </a:cubicBezTo>
                <a:cubicBezTo>
                  <a:pt x="867303" y="1586142"/>
                  <a:pt x="861690" y="1616533"/>
                  <a:pt x="858195" y="1624043"/>
                </a:cubicBezTo>
                <a:cubicBezTo>
                  <a:pt x="855710" y="1629381"/>
                  <a:pt x="854317" y="1641691"/>
                  <a:pt x="854497" y="1656681"/>
                </a:cubicBezTo>
                <a:cubicBezTo>
                  <a:pt x="854680" y="1670258"/>
                  <a:pt x="855647" y="1677873"/>
                  <a:pt x="856756" y="1674151"/>
                </a:cubicBezTo>
                <a:cubicBezTo>
                  <a:pt x="857840" y="1670522"/>
                  <a:pt x="860325" y="1667054"/>
                  <a:pt x="862279" y="1666444"/>
                </a:cubicBezTo>
                <a:cubicBezTo>
                  <a:pt x="866758" y="1665048"/>
                  <a:pt x="866956" y="1674529"/>
                  <a:pt x="862535" y="1678667"/>
                </a:cubicBezTo>
                <a:cubicBezTo>
                  <a:pt x="860075" y="1680969"/>
                  <a:pt x="860444" y="1684578"/>
                  <a:pt x="863987" y="1692865"/>
                </a:cubicBezTo>
                <a:cubicBezTo>
                  <a:pt x="869461" y="1705666"/>
                  <a:pt x="870285" y="1712831"/>
                  <a:pt x="865567" y="1706587"/>
                </a:cubicBezTo>
                <a:cubicBezTo>
                  <a:pt x="863235" y="1703501"/>
                  <a:pt x="862122" y="1703339"/>
                  <a:pt x="861004" y="1705924"/>
                </a:cubicBezTo>
                <a:cubicBezTo>
                  <a:pt x="860190" y="1707804"/>
                  <a:pt x="858325" y="1708650"/>
                  <a:pt x="856865" y="1707804"/>
                </a:cubicBezTo>
                <a:cubicBezTo>
                  <a:pt x="855347" y="1706927"/>
                  <a:pt x="854209" y="1715233"/>
                  <a:pt x="854209" y="1727182"/>
                </a:cubicBezTo>
                <a:lnTo>
                  <a:pt x="854209" y="1748097"/>
                </a:lnTo>
                <a:lnTo>
                  <a:pt x="843903" y="1746531"/>
                </a:lnTo>
                <a:cubicBezTo>
                  <a:pt x="834841" y="1745155"/>
                  <a:pt x="833262" y="1745790"/>
                  <a:pt x="830823" y="1751792"/>
                </a:cubicBezTo>
                <a:cubicBezTo>
                  <a:pt x="826682" y="1761985"/>
                  <a:pt x="827474" y="1788259"/>
                  <a:pt x="832378" y="1803389"/>
                </a:cubicBezTo>
                <a:cubicBezTo>
                  <a:pt x="837362" y="1818764"/>
                  <a:pt x="837919" y="1826259"/>
                  <a:pt x="834075" y="1826259"/>
                </a:cubicBezTo>
                <a:cubicBezTo>
                  <a:pt x="832593" y="1826259"/>
                  <a:pt x="830783" y="1824119"/>
                  <a:pt x="830052" y="1821500"/>
                </a:cubicBezTo>
                <a:cubicBezTo>
                  <a:pt x="829093" y="1818061"/>
                  <a:pt x="828629" y="1818510"/>
                  <a:pt x="828384" y="1823121"/>
                </a:cubicBezTo>
                <a:cubicBezTo>
                  <a:pt x="828202" y="1826630"/>
                  <a:pt x="830785" y="1833099"/>
                  <a:pt x="834132" y="1837496"/>
                </a:cubicBezTo>
                <a:cubicBezTo>
                  <a:pt x="837478" y="1841894"/>
                  <a:pt x="839530" y="1847165"/>
                  <a:pt x="838692" y="1849209"/>
                </a:cubicBezTo>
                <a:cubicBezTo>
                  <a:pt x="836546" y="1854445"/>
                  <a:pt x="839860" y="1856699"/>
                  <a:pt x="844458" y="1853129"/>
                </a:cubicBezTo>
                <a:cubicBezTo>
                  <a:pt x="850008" y="1848818"/>
                  <a:pt x="852327" y="1856092"/>
                  <a:pt x="850640" y="1872521"/>
                </a:cubicBezTo>
                <a:cubicBezTo>
                  <a:pt x="849163" y="1886908"/>
                  <a:pt x="852319" y="1888808"/>
                  <a:pt x="855211" y="1875274"/>
                </a:cubicBezTo>
                <a:cubicBezTo>
                  <a:pt x="856302" y="1870160"/>
                  <a:pt x="858758" y="1867058"/>
                  <a:pt x="861711" y="1867058"/>
                </a:cubicBezTo>
                <a:cubicBezTo>
                  <a:pt x="864641" y="1867058"/>
                  <a:pt x="865841" y="1868552"/>
                  <a:pt x="864852" y="1870967"/>
                </a:cubicBezTo>
                <a:cubicBezTo>
                  <a:pt x="863969" y="1873117"/>
                  <a:pt x="861805" y="1880155"/>
                  <a:pt x="860038" y="1886607"/>
                </a:cubicBezTo>
                <a:cubicBezTo>
                  <a:pt x="854532" y="1906718"/>
                  <a:pt x="854760" y="1906445"/>
                  <a:pt x="848167" y="1900863"/>
                </a:cubicBezTo>
                <a:cubicBezTo>
                  <a:pt x="842927" y="1896426"/>
                  <a:pt x="842475" y="1893860"/>
                  <a:pt x="844231" y="1878521"/>
                </a:cubicBezTo>
                <a:lnTo>
                  <a:pt x="846213" y="1861191"/>
                </a:lnTo>
                <a:lnTo>
                  <a:pt x="837856" y="1862085"/>
                </a:lnTo>
                <a:cubicBezTo>
                  <a:pt x="829906" y="1862935"/>
                  <a:pt x="829421" y="1863771"/>
                  <a:pt x="827845" y="1879297"/>
                </a:cubicBezTo>
                <a:cubicBezTo>
                  <a:pt x="826932" y="1888273"/>
                  <a:pt x="827221" y="1898064"/>
                  <a:pt x="828480" y="1901056"/>
                </a:cubicBezTo>
                <a:cubicBezTo>
                  <a:pt x="831512" y="1908259"/>
                  <a:pt x="836599" y="1983611"/>
                  <a:pt x="834685" y="1992977"/>
                </a:cubicBezTo>
                <a:cubicBezTo>
                  <a:pt x="833861" y="1997008"/>
                  <a:pt x="834175" y="2007349"/>
                  <a:pt x="835382" y="2015957"/>
                </a:cubicBezTo>
                <a:cubicBezTo>
                  <a:pt x="839392" y="2044537"/>
                  <a:pt x="841853" y="2021052"/>
                  <a:pt x="841108" y="1961312"/>
                </a:cubicBezTo>
                <a:cubicBezTo>
                  <a:pt x="840532" y="1914983"/>
                  <a:pt x="841075" y="1905566"/>
                  <a:pt x="844239" y="1908017"/>
                </a:cubicBezTo>
                <a:cubicBezTo>
                  <a:pt x="846348" y="1909654"/>
                  <a:pt x="850230" y="1917073"/>
                  <a:pt x="852868" y="1924504"/>
                </a:cubicBezTo>
                <a:cubicBezTo>
                  <a:pt x="856767" y="1935492"/>
                  <a:pt x="857124" y="1941164"/>
                  <a:pt x="854780" y="1954892"/>
                </a:cubicBezTo>
                <a:cubicBezTo>
                  <a:pt x="851937" y="1971529"/>
                  <a:pt x="853864" y="2003635"/>
                  <a:pt x="857932" y="2007443"/>
                </a:cubicBezTo>
                <a:cubicBezTo>
                  <a:pt x="859082" y="2008516"/>
                  <a:pt x="860020" y="2002460"/>
                  <a:pt x="860020" y="1993983"/>
                </a:cubicBezTo>
                <a:cubicBezTo>
                  <a:pt x="860020" y="1985507"/>
                  <a:pt x="861326" y="1978571"/>
                  <a:pt x="862928" y="1978571"/>
                </a:cubicBezTo>
                <a:cubicBezTo>
                  <a:pt x="864610" y="1978571"/>
                  <a:pt x="865833" y="1987245"/>
                  <a:pt x="865833" y="1999153"/>
                </a:cubicBezTo>
                <a:cubicBezTo>
                  <a:pt x="865833" y="2018921"/>
                  <a:pt x="865577" y="2019662"/>
                  <a:pt x="859637" y="2017895"/>
                </a:cubicBezTo>
                <a:lnTo>
                  <a:pt x="853443" y="2016055"/>
                </a:lnTo>
                <a:lnTo>
                  <a:pt x="855505" y="2071428"/>
                </a:lnTo>
                <a:cubicBezTo>
                  <a:pt x="856639" y="2101884"/>
                  <a:pt x="858687" y="2141179"/>
                  <a:pt x="860058" y="2158751"/>
                </a:cubicBezTo>
                <a:cubicBezTo>
                  <a:pt x="861430" y="2176323"/>
                  <a:pt x="861802" y="2201490"/>
                  <a:pt x="860890" y="2214677"/>
                </a:cubicBezTo>
                <a:cubicBezTo>
                  <a:pt x="859550" y="2234010"/>
                  <a:pt x="860193" y="2240556"/>
                  <a:pt x="864207" y="2248471"/>
                </a:cubicBezTo>
                <a:cubicBezTo>
                  <a:pt x="868023" y="2255997"/>
                  <a:pt x="868451" y="2259572"/>
                  <a:pt x="866042" y="2263785"/>
                </a:cubicBezTo>
                <a:cubicBezTo>
                  <a:pt x="862919" y="2269249"/>
                  <a:pt x="866948" y="2283192"/>
                  <a:pt x="871652" y="2283192"/>
                </a:cubicBezTo>
                <a:cubicBezTo>
                  <a:pt x="874228" y="2283192"/>
                  <a:pt x="873261" y="2227948"/>
                  <a:pt x="870437" y="2213836"/>
                </a:cubicBezTo>
                <a:cubicBezTo>
                  <a:pt x="868835" y="2205827"/>
                  <a:pt x="869079" y="2204033"/>
                  <a:pt x="871364" y="2207036"/>
                </a:cubicBezTo>
                <a:cubicBezTo>
                  <a:pt x="873644" y="2210035"/>
                  <a:pt x="874476" y="2203657"/>
                  <a:pt x="874509" y="2182947"/>
                </a:cubicBezTo>
                <a:cubicBezTo>
                  <a:pt x="874542" y="2159036"/>
                  <a:pt x="875214" y="2155014"/>
                  <a:pt x="878914" y="2156343"/>
                </a:cubicBezTo>
                <a:cubicBezTo>
                  <a:pt x="881497" y="2157269"/>
                  <a:pt x="883273" y="2156366"/>
                  <a:pt x="883273" y="2154140"/>
                </a:cubicBezTo>
                <a:cubicBezTo>
                  <a:pt x="883273" y="2152067"/>
                  <a:pt x="881985" y="2149964"/>
                  <a:pt x="880405" y="2149466"/>
                </a:cubicBezTo>
                <a:cubicBezTo>
                  <a:pt x="876189" y="2148133"/>
                  <a:pt x="873514" y="2125081"/>
                  <a:pt x="875869" y="2110384"/>
                </a:cubicBezTo>
                <a:cubicBezTo>
                  <a:pt x="877347" y="2101168"/>
                  <a:pt x="879431" y="2097250"/>
                  <a:pt x="883375" y="2096285"/>
                </a:cubicBezTo>
                <a:cubicBezTo>
                  <a:pt x="886382" y="2095548"/>
                  <a:pt x="890327" y="2090721"/>
                  <a:pt x="892156" y="2085534"/>
                </a:cubicBezTo>
                <a:cubicBezTo>
                  <a:pt x="897835" y="2069434"/>
                  <a:pt x="898527" y="2077678"/>
                  <a:pt x="893704" y="2103952"/>
                </a:cubicBezTo>
                <a:cubicBezTo>
                  <a:pt x="888070" y="2134643"/>
                  <a:pt x="888071" y="2134546"/>
                  <a:pt x="893339" y="2132650"/>
                </a:cubicBezTo>
                <a:cubicBezTo>
                  <a:pt x="895685" y="2131807"/>
                  <a:pt x="898468" y="2132419"/>
                  <a:pt x="899522" y="2134019"/>
                </a:cubicBezTo>
                <a:cubicBezTo>
                  <a:pt x="901875" y="2137583"/>
                  <a:pt x="904579" y="2187900"/>
                  <a:pt x="903810" y="2213835"/>
                </a:cubicBezTo>
                <a:cubicBezTo>
                  <a:pt x="903135" y="2236609"/>
                  <a:pt x="905902" y="2253699"/>
                  <a:pt x="909303" y="2247753"/>
                </a:cubicBezTo>
                <a:cubicBezTo>
                  <a:pt x="910562" y="2245552"/>
                  <a:pt x="913249" y="2221722"/>
                  <a:pt x="915277" y="2194796"/>
                </a:cubicBezTo>
                <a:cubicBezTo>
                  <a:pt x="917306" y="2167870"/>
                  <a:pt x="919963" y="2144056"/>
                  <a:pt x="921183" y="2141876"/>
                </a:cubicBezTo>
                <a:cubicBezTo>
                  <a:pt x="925003" y="2135053"/>
                  <a:pt x="930566" y="2160722"/>
                  <a:pt x="928624" y="2176212"/>
                </a:cubicBezTo>
                <a:cubicBezTo>
                  <a:pt x="927537" y="2184899"/>
                  <a:pt x="928007" y="2190622"/>
                  <a:pt x="929858" y="2191199"/>
                </a:cubicBezTo>
                <a:cubicBezTo>
                  <a:pt x="931875" y="2191829"/>
                  <a:pt x="931777" y="2195022"/>
                  <a:pt x="929565" y="2200992"/>
                </a:cubicBezTo>
                <a:cubicBezTo>
                  <a:pt x="925673" y="2211442"/>
                  <a:pt x="928317" y="2225808"/>
                  <a:pt x="933279" y="2221164"/>
                </a:cubicBezTo>
                <a:cubicBezTo>
                  <a:pt x="935027" y="2219528"/>
                  <a:pt x="937093" y="2205887"/>
                  <a:pt x="937866" y="2190853"/>
                </a:cubicBezTo>
                <a:cubicBezTo>
                  <a:pt x="938640" y="2175819"/>
                  <a:pt x="940373" y="2163518"/>
                  <a:pt x="941718" y="2163518"/>
                </a:cubicBezTo>
                <a:cubicBezTo>
                  <a:pt x="943065" y="2163518"/>
                  <a:pt x="943605" y="2166884"/>
                  <a:pt x="942923" y="2170998"/>
                </a:cubicBezTo>
                <a:cubicBezTo>
                  <a:pt x="942240" y="2175111"/>
                  <a:pt x="940974" y="2189878"/>
                  <a:pt x="940105" y="2203812"/>
                </a:cubicBezTo>
                <a:cubicBezTo>
                  <a:pt x="939029" y="2221144"/>
                  <a:pt x="937146" y="2230443"/>
                  <a:pt x="934152" y="2233245"/>
                </a:cubicBezTo>
                <a:cubicBezTo>
                  <a:pt x="928332" y="2238692"/>
                  <a:pt x="928318" y="2258360"/>
                  <a:pt x="934119" y="2260449"/>
                </a:cubicBezTo>
                <a:cubicBezTo>
                  <a:pt x="937706" y="2261737"/>
                  <a:pt x="938479" y="2268721"/>
                  <a:pt x="938479" y="2299801"/>
                </a:cubicBezTo>
                <a:cubicBezTo>
                  <a:pt x="938479" y="2332930"/>
                  <a:pt x="937895" y="2337587"/>
                  <a:pt x="933736" y="2337587"/>
                </a:cubicBezTo>
                <a:cubicBezTo>
                  <a:pt x="929881" y="2337587"/>
                  <a:pt x="929286" y="2335550"/>
                  <a:pt x="930554" y="2326708"/>
                </a:cubicBezTo>
                <a:cubicBezTo>
                  <a:pt x="931733" y="2318486"/>
                  <a:pt x="931116" y="2315829"/>
                  <a:pt x="928029" y="2315829"/>
                </a:cubicBezTo>
                <a:cubicBezTo>
                  <a:pt x="923343" y="2315829"/>
                  <a:pt x="923515" y="2314494"/>
                  <a:pt x="923810" y="2348466"/>
                </a:cubicBezTo>
                <a:cubicBezTo>
                  <a:pt x="924138" y="2387369"/>
                  <a:pt x="918203" y="2390757"/>
                  <a:pt x="914267" y="2353906"/>
                </a:cubicBezTo>
                <a:cubicBezTo>
                  <a:pt x="913709" y="2348670"/>
                  <a:pt x="913041" y="2356320"/>
                  <a:pt x="912786" y="2370905"/>
                </a:cubicBezTo>
                <a:cubicBezTo>
                  <a:pt x="912494" y="2386480"/>
                  <a:pt x="911122" y="2397423"/>
                  <a:pt x="909414" y="2397423"/>
                </a:cubicBezTo>
                <a:cubicBezTo>
                  <a:pt x="907816" y="2397423"/>
                  <a:pt x="906378" y="2393446"/>
                  <a:pt x="906217" y="2388584"/>
                </a:cubicBezTo>
                <a:cubicBezTo>
                  <a:pt x="906071" y="2383722"/>
                  <a:pt x="904882" y="2376685"/>
                  <a:pt x="903601" y="2372945"/>
                </a:cubicBezTo>
                <a:cubicBezTo>
                  <a:pt x="901802" y="2367694"/>
                  <a:pt x="901218" y="2369551"/>
                  <a:pt x="901025" y="2381104"/>
                </a:cubicBezTo>
                <a:cubicBezTo>
                  <a:pt x="900732" y="2399373"/>
                  <a:pt x="903217" y="2409022"/>
                  <a:pt x="907826" y="2407368"/>
                </a:cubicBezTo>
                <a:cubicBezTo>
                  <a:pt x="910135" y="2406539"/>
                  <a:pt x="912506" y="2412924"/>
                  <a:pt x="914956" y="2426567"/>
                </a:cubicBezTo>
                <a:cubicBezTo>
                  <a:pt x="917437" y="2440395"/>
                  <a:pt x="919580" y="2446115"/>
                  <a:pt x="921576" y="2444248"/>
                </a:cubicBezTo>
                <a:cubicBezTo>
                  <a:pt x="923200" y="2442728"/>
                  <a:pt x="924360" y="2438610"/>
                  <a:pt x="924156" y="2435094"/>
                </a:cubicBezTo>
                <a:cubicBezTo>
                  <a:pt x="923207" y="2418656"/>
                  <a:pt x="923777" y="2408056"/>
                  <a:pt x="926692" y="2388094"/>
                </a:cubicBezTo>
                <a:cubicBezTo>
                  <a:pt x="928422" y="2376232"/>
                  <a:pt x="930434" y="2365970"/>
                  <a:pt x="931160" y="2365290"/>
                </a:cubicBezTo>
                <a:cubicBezTo>
                  <a:pt x="933546" y="2363058"/>
                  <a:pt x="930594" y="2451801"/>
                  <a:pt x="925840" y="2525255"/>
                </a:cubicBezTo>
                <a:cubicBezTo>
                  <a:pt x="919685" y="2620333"/>
                  <a:pt x="919473" y="2706864"/>
                  <a:pt x="925365" y="2720056"/>
                </a:cubicBezTo>
                <a:cubicBezTo>
                  <a:pt x="928726" y="2727585"/>
                  <a:pt x="928949" y="2731026"/>
                  <a:pt x="926361" y="2735548"/>
                </a:cubicBezTo>
                <a:cubicBezTo>
                  <a:pt x="922651" y="2742036"/>
                  <a:pt x="922975" y="2822619"/>
                  <a:pt x="926796" y="2843475"/>
                </a:cubicBezTo>
                <a:lnTo>
                  <a:pt x="929036" y="2855715"/>
                </a:lnTo>
                <a:lnTo>
                  <a:pt x="929445" y="2844835"/>
                </a:lnTo>
                <a:cubicBezTo>
                  <a:pt x="929839" y="2834339"/>
                  <a:pt x="933814" y="2824594"/>
                  <a:pt x="936624" y="2827235"/>
                </a:cubicBezTo>
                <a:cubicBezTo>
                  <a:pt x="937373" y="2827939"/>
                  <a:pt x="938628" y="2858895"/>
                  <a:pt x="939412" y="2896026"/>
                </a:cubicBezTo>
                <a:cubicBezTo>
                  <a:pt x="940197" y="2933156"/>
                  <a:pt x="941584" y="2964236"/>
                  <a:pt x="942500" y="2965091"/>
                </a:cubicBezTo>
                <a:cubicBezTo>
                  <a:pt x="943412" y="2965945"/>
                  <a:pt x="945084" y="2964401"/>
                  <a:pt x="946207" y="2961656"/>
                </a:cubicBezTo>
                <a:cubicBezTo>
                  <a:pt x="947897" y="2957533"/>
                  <a:pt x="948853" y="2958291"/>
                  <a:pt x="951698" y="2966026"/>
                </a:cubicBezTo>
                <a:cubicBezTo>
                  <a:pt x="955008" y="2975022"/>
                  <a:pt x="955227" y="2974461"/>
                  <a:pt x="957323" y="2951669"/>
                </a:cubicBezTo>
                <a:cubicBezTo>
                  <a:pt x="959637" y="2926516"/>
                  <a:pt x="958101" y="2915562"/>
                  <a:pt x="951268" y="2908464"/>
                </a:cubicBezTo>
                <a:cubicBezTo>
                  <a:pt x="948958" y="2906063"/>
                  <a:pt x="947889" y="2902085"/>
                  <a:pt x="948899" y="2899625"/>
                </a:cubicBezTo>
                <a:cubicBezTo>
                  <a:pt x="951800" y="2892553"/>
                  <a:pt x="955925" y="2894413"/>
                  <a:pt x="955925" y="2902792"/>
                </a:cubicBezTo>
                <a:cubicBezTo>
                  <a:pt x="955925" y="2911007"/>
                  <a:pt x="962900" y="2922169"/>
                  <a:pt x="966140" y="2919137"/>
                </a:cubicBezTo>
                <a:cubicBezTo>
                  <a:pt x="967224" y="2918123"/>
                  <a:pt x="968245" y="2875287"/>
                  <a:pt x="968406" y="2823948"/>
                </a:cubicBezTo>
                <a:cubicBezTo>
                  <a:pt x="968625" y="2751842"/>
                  <a:pt x="967811" y="2728371"/>
                  <a:pt x="964786" y="2720797"/>
                </a:cubicBezTo>
                <a:cubicBezTo>
                  <a:pt x="961746" y="2713177"/>
                  <a:pt x="961611" y="2709019"/>
                  <a:pt x="964177" y="2702131"/>
                </a:cubicBezTo>
                <a:cubicBezTo>
                  <a:pt x="967198" y="2694024"/>
                  <a:pt x="967009" y="2693383"/>
                  <a:pt x="961976" y="2694614"/>
                </a:cubicBezTo>
                <a:cubicBezTo>
                  <a:pt x="956703" y="2695905"/>
                  <a:pt x="956510" y="2693908"/>
                  <a:pt x="957367" y="2646646"/>
                </a:cubicBezTo>
                <a:cubicBezTo>
                  <a:pt x="958564" y="2580501"/>
                  <a:pt x="958436" y="2582372"/>
                  <a:pt x="961739" y="2582372"/>
                </a:cubicBezTo>
                <a:cubicBezTo>
                  <a:pt x="963337" y="2582372"/>
                  <a:pt x="964683" y="2588797"/>
                  <a:pt x="964735" y="2596651"/>
                </a:cubicBezTo>
                <a:cubicBezTo>
                  <a:pt x="964844" y="2616993"/>
                  <a:pt x="969298" y="2607609"/>
                  <a:pt x="971817" y="2581676"/>
                </a:cubicBezTo>
                <a:cubicBezTo>
                  <a:pt x="976213" y="2536402"/>
                  <a:pt x="979179" y="2566787"/>
                  <a:pt x="979179" y="2657101"/>
                </a:cubicBezTo>
                <a:cubicBezTo>
                  <a:pt x="979179" y="2729438"/>
                  <a:pt x="980000" y="2750804"/>
                  <a:pt x="982813" y="2751686"/>
                </a:cubicBezTo>
                <a:cubicBezTo>
                  <a:pt x="986097" y="2752716"/>
                  <a:pt x="987875" y="2798196"/>
                  <a:pt x="987249" y="2865234"/>
                </a:cubicBezTo>
                <a:cubicBezTo>
                  <a:pt x="987176" y="2871965"/>
                  <a:pt x="987066" y="2884816"/>
                  <a:pt x="986993" y="2893792"/>
                </a:cubicBezTo>
                <a:cubicBezTo>
                  <a:pt x="986920" y="2902767"/>
                  <a:pt x="988245" y="2916843"/>
                  <a:pt x="989957" y="2925070"/>
                </a:cubicBezTo>
                <a:cubicBezTo>
                  <a:pt x="991996" y="2934854"/>
                  <a:pt x="992781" y="2987075"/>
                  <a:pt x="992222" y="3076020"/>
                </a:cubicBezTo>
                <a:cubicBezTo>
                  <a:pt x="991507" y="3190379"/>
                  <a:pt x="990530" y="3217420"/>
                  <a:pt x="986073" y="3246010"/>
                </a:cubicBezTo>
                <a:cubicBezTo>
                  <a:pt x="981783" y="3273534"/>
                  <a:pt x="980899" y="3294249"/>
                  <a:pt x="981430" y="3354803"/>
                </a:cubicBezTo>
                <a:cubicBezTo>
                  <a:pt x="982127" y="3434255"/>
                  <a:pt x="986528" y="3519462"/>
                  <a:pt x="990448" y="3529378"/>
                </a:cubicBezTo>
                <a:cubicBezTo>
                  <a:pt x="992809" y="3535354"/>
                  <a:pt x="992812" y="3535353"/>
                  <a:pt x="994542" y="3528715"/>
                </a:cubicBezTo>
                <a:cubicBezTo>
                  <a:pt x="995495" y="3525061"/>
                  <a:pt x="997177" y="3514423"/>
                  <a:pt x="998280" y="3505073"/>
                </a:cubicBezTo>
                <a:cubicBezTo>
                  <a:pt x="1000706" y="3484526"/>
                  <a:pt x="1005415" y="3482185"/>
                  <a:pt x="1003751" y="3502353"/>
                </a:cubicBezTo>
                <a:cubicBezTo>
                  <a:pt x="999726" y="3551127"/>
                  <a:pt x="996197" y="3588705"/>
                  <a:pt x="994811" y="3597547"/>
                </a:cubicBezTo>
                <a:cubicBezTo>
                  <a:pt x="993906" y="3603314"/>
                  <a:pt x="994432" y="3607747"/>
                  <a:pt x="996012" y="3607747"/>
                </a:cubicBezTo>
                <a:cubicBezTo>
                  <a:pt x="997551" y="3607747"/>
                  <a:pt x="1001133" y="3596425"/>
                  <a:pt x="1003969" y="3582588"/>
                </a:cubicBezTo>
                <a:cubicBezTo>
                  <a:pt x="1006805" y="3568751"/>
                  <a:pt x="1010240" y="3554982"/>
                  <a:pt x="1011605" y="3551990"/>
                </a:cubicBezTo>
                <a:cubicBezTo>
                  <a:pt x="1014156" y="3546400"/>
                  <a:pt x="1011974" y="3605054"/>
                  <a:pt x="1009302" y="3613866"/>
                </a:cubicBezTo>
                <a:cubicBezTo>
                  <a:pt x="1008510" y="3616484"/>
                  <a:pt x="1009266" y="3618626"/>
                  <a:pt x="1010962" y="3618626"/>
                </a:cubicBezTo>
                <a:cubicBezTo>
                  <a:pt x="1012670" y="3618626"/>
                  <a:pt x="1014064" y="3616309"/>
                  <a:pt x="1014064" y="3613477"/>
                </a:cubicBezTo>
                <a:cubicBezTo>
                  <a:pt x="1014064" y="3610645"/>
                  <a:pt x="1015889" y="3607674"/>
                  <a:pt x="1018120" y="3606872"/>
                </a:cubicBezTo>
                <a:cubicBezTo>
                  <a:pt x="1021115" y="3605796"/>
                  <a:pt x="1022793" y="3596304"/>
                  <a:pt x="1024542" y="3570544"/>
                </a:cubicBezTo>
                <a:cubicBezTo>
                  <a:pt x="1026298" y="3544711"/>
                  <a:pt x="1027399" y="3538491"/>
                  <a:pt x="1028794" y="3546551"/>
                </a:cubicBezTo>
                <a:cubicBezTo>
                  <a:pt x="1029830" y="3552534"/>
                  <a:pt x="1030863" y="3554676"/>
                  <a:pt x="1031089" y="3551310"/>
                </a:cubicBezTo>
                <a:cubicBezTo>
                  <a:pt x="1031666" y="3542748"/>
                  <a:pt x="1035945" y="3543689"/>
                  <a:pt x="1040206" y="3553314"/>
                </a:cubicBezTo>
                <a:cubicBezTo>
                  <a:pt x="1044975" y="3564088"/>
                  <a:pt x="1047968" y="3561700"/>
                  <a:pt x="1050395" y="3545187"/>
                </a:cubicBezTo>
                <a:cubicBezTo>
                  <a:pt x="1051493" y="3537709"/>
                  <a:pt x="1053719" y="3531590"/>
                  <a:pt x="1055342" y="3531590"/>
                </a:cubicBezTo>
                <a:cubicBezTo>
                  <a:pt x="1056962" y="3531590"/>
                  <a:pt x="1057583" y="3534344"/>
                  <a:pt x="1056721" y="3537710"/>
                </a:cubicBezTo>
                <a:cubicBezTo>
                  <a:pt x="1052342" y="3554779"/>
                  <a:pt x="1051376" y="3565402"/>
                  <a:pt x="1053178" y="3576648"/>
                </a:cubicBezTo>
                <a:cubicBezTo>
                  <a:pt x="1054718" y="3586255"/>
                  <a:pt x="1056258" y="3588831"/>
                  <a:pt x="1060044" y="3588134"/>
                </a:cubicBezTo>
                <a:cubicBezTo>
                  <a:pt x="1063617" y="3587478"/>
                  <a:pt x="1065735" y="3590173"/>
                  <a:pt x="1067938" y="3598170"/>
                </a:cubicBezTo>
                <a:cubicBezTo>
                  <a:pt x="1071127" y="3609752"/>
                  <a:pt x="1070302" y="3618625"/>
                  <a:pt x="1066040" y="3618625"/>
                </a:cubicBezTo>
                <a:cubicBezTo>
                  <a:pt x="1064628" y="3618625"/>
                  <a:pt x="1063471" y="3614881"/>
                  <a:pt x="1063471" y="3610305"/>
                </a:cubicBezTo>
                <a:cubicBezTo>
                  <a:pt x="1063471" y="3605451"/>
                  <a:pt x="1062259" y="3602685"/>
                  <a:pt x="1060563" y="3603666"/>
                </a:cubicBezTo>
                <a:cubicBezTo>
                  <a:pt x="1058964" y="3604590"/>
                  <a:pt x="1057654" y="3614031"/>
                  <a:pt x="1057654" y="3624644"/>
                </a:cubicBezTo>
                <a:cubicBezTo>
                  <a:pt x="1057654" y="3641714"/>
                  <a:pt x="1058851" y="3645944"/>
                  <a:pt x="1068032" y="3661306"/>
                </a:cubicBezTo>
                <a:lnTo>
                  <a:pt x="1078410" y="3678671"/>
                </a:lnTo>
                <a:lnTo>
                  <a:pt x="1077479" y="3732283"/>
                </a:lnTo>
                <a:cubicBezTo>
                  <a:pt x="1076969" y="3761769"/>
                  <a:pt x="1077698" y="3794156"/>
                  <a:pt x="1079128" y="3804253"/>
                </a:cubicBezTo>
                <a:cubicBezTo>
                  <a:pt x="1081573" y="3821645"/>
                  <a:pt x="1081402" y="3822612"/>
                  <a:pt x="1075852" y="3822612"/>
                </a:cubicBezTo>
                <a:cubicBezTo>
                  <a:pt x="1067697" y="3822612"/>
                  <a:pt x="1064684" y="3818328"/>
                  <a:pt x="1059401" y="3799218"/>
                </a:cubicBezTo>
                <a:cubicBezTo>
                  <a:pt x="1056879" y="3790091"/>
                  <a:pt x="1051529" y="3774458"/>
                  <a:pt x="1047515" y="3764478"/>
                </a:cubicBezTo>
                <a:cubicBezTo>
                  <a:pt x="1038967" y="3743226"/>
                  <a:pt x="1038613" y="3738210"/>
                  <a:pt x="1044858" y="3726906"/>
                </a:cubicBezTo>
                <a:cubicBezTo>
                  <a:pt x="1048442" y="3720418"/>
                  <a:pt x="1048789" y="3717042"/>
                  <a:pt x="1046373" y="3712082"/>
                </a:cubicBezTo>
                <a:cubicBezTo>
                  <a:pt x="1042592" y="3704315"/>
                  <a:pt x="1037308" y="3703649"/>
                  <a:pt x="1037308" y="3710939"/>
                </a:cubicBezTo>
                <a:cubicBezTo>
                  <a:pt x="1037308" y="3717971"/>
                  <a:pt x="1032299" y="3720599"/>
                  <a:pt x="1030448" y="3714539"/>
                </a:cubicBezTo>
                <a:cubicBezTo>
                  <a:pt x="1029641" y="3711899"/>
                  <a:pt x="1026721" y="3696889"/>
                  <a:pt x="1023958" y="3681181"/>
                </a:cubicBezTo>
                <a:cubicBezTo>
                  <a:pt x="1021196" y="3665475"/>
                  <a:pt x="1017837" y="3651461"/>
                  <a:pt x="1016495" y="3650040"/>
                </a:cubicBezTo>
                <a:cubicBezTo>
                  <a:pt x="1015152" y="3648619"/>
                  <a:pt x="1014054" y="3668435"/>
                  <a:pt x="1014054" y="3694076"/>
                </a:cubicBezTo>
                <a:cubicBezTo>
                  <a:pt x="1014054" y="3720901"/>
                  <a:pt x="1015236" y="3741382"/>
                  <a:pt x="1016842" y="3742309"/>
                </a:cubicBezTo>
                <a:cubicBezTo>
                  <a:pt x="1018422" y="3743224"/>
                  <a:pt x="1018944" y="3751241"/>
                  <a:pt x="1018050" y="3760829"/>
                </a:cubicBezTo>
                <a:cubicBezTo>
                  <a:pt x="1016944" y="3772650"/>
                  <a:pt x="1017867" y="3781315"/>
                  <a:pt x="1021075" y="3789637"/>
                </a:cubicBezTo>
                <a:cubicBezTo>
                  <a:pt x="1028815" y="3809637"/>
                  <a:pt x="1027303" y="3818621"/>
                  <a:pt x="1014167" y="3830669"/>
                </a:cubicBezTo>
                <a:cubicBezTo>
                  <a:pt x="1000942" y="3842800"/>
                  <a:pt x="997964" y="3850927"/>
                  <a:pt x="1000862" y="3866974"/>
                </a:cubicBezTo>
                <a:cubicBezTo>
                  <a:pt x="1005715" y="3893845"/>
                  <a:pt x="1005875" y="3896048"/>
                  <a:pt x="1002972" y="3896048"/>
                </a:cubicBezTo>
                <a:cubicBezTo>
                  <a:pt x="1001322" y="3896048"/>
                  <a:pt x="998490" y="3900252"/>
                  <a:pt x="996677" y="3905391"/>
                </a:cubicBezTo>
                <a:cubicBezTo>
                  <a:pt x="993546" y="3914266"/>
                  <a:pt x="992555" y="3914814"/>
                  <a:pt x="976833" y="3916353"/>
                </a:cubicBezTo>
                <a:cubicBezTo>
                  <a:pt x="967731" y="3917245"/>
                  <a:pt x="955052" y="3920187"/>
                  <a:pt x="948658" y="3922894"/>
                </a:cubicBezTo>
                <a:cubicBezTo>
                  <a:pt x="942263" y="3925600"/>
                  <a:pt x="930919" y="3930397"/>
                  <a:pt x="923447" y="3933554"/>
                </a:cubicBezTo>
                <a:cubicBezTo>
                  <a:pt x="914511" y="3937329"/>
                  <a:pt x="909538" y="3941238"/>
                  <a:pt x="908914" y="3944977"/>
                </a:cubicBezTo>
                <a:cubicBezTo>
                  <a:pt x="907009" y="3956402"/>
                  <a:pt x="902226" y="3951217"/>
                  <a:pt x="889691" y="3924140"/>
                </a:cubicBezTo>
                <a:lnTo>
                  <a:pt x="876885" y="3896476"/>
                </a:lnTo>
                <a:lnTo>
                  <a:pt x="866998" y="3897977"/>
                </a:lnTo>
                <a:lnTo>
                  <a:pt x="857112" y="3899478"/>
                </a:lnTo>
                <a:lnTo>
                  <a:pt x="858936" y="3871244"/>
                </a:lnTo>
                <a:cubicBezTo>
                  <a:pt x="860965" y="3839855"/>
                  <a:pt x="856667" y="3812449"/>
                  <a:pt x="849297" y="3809803"/>
                </a:cubicBezTo>
                <a:cubicBezTo>
                  <a:pt x="841546" y="3807020"/>
                  <a:pt x="839771" y="3814869"/>
                  <a:pt x="845695" y="3825733"/>
                </a:cubicBezTo>
                <a:cubicBezTo>
                  <a:pt x="848772" y="3831377"/>
                  <a:pt x="851308" y="3838797"/>
                  <a:pt x="851329" y="3842222"/>
                </a:cubicBezTo>
                <a:cubicBezTo>
                  <a:pt x="851402" y="3851891"/>
                  <a:pt x="839159" y="3894195"/>
                  <a:pt x="834957" y="3898850"/>
                </a:cubicBezTo>
                <a:cubicBezTo>
                  <a:pt x="832037" y="3902083"/>
                  <a:pt x="831709" y="3910890"/>
                  <a:pt x="833482" y="3938287"/>
                </a:cubicBezTo>
                <a:cubicBezTo>
                  <a:pt x="834737" y="3957688"/>
                  <a:pt x="834730" y="3974679"/>
                  <a:pt x="833449" y="3976045"/>
                </a:cubicBezTo>
                <a:cubicBezTo>
                  <a:pt x="830887" y="3978807"/>
                  <a:pt x="825117" y="3966624"/>
                  <a:pt x="825117" y="3958449"/>
                </a:cubicBezTo>
                <a:cubicBezTo>
                  <a:pt x="825117" y="3955567"/>
                  <a:pt x="822500" y="3951681"/>
                  <a:pt x="819303" y="3949812"/>
                </a:cubicBezTo>
                <a:cubicBezTo>
                  <a:pt x="814672" y="3947106"/>
                  <a:pt x="813490" y="3943469"/>
                  <a:pt x="813490" y="3931932"/>
                </a:cubicBezTo>
                <a:cubicBezTo>
                  <a:pt x="813490" y="3915148"/>
                  <a:pt x="809596" y="3906408"/>
                  <a:pt x="803149" y="3908723"/>
                </a:cubicBezTo>
                <a:cubicBezTo>
                  <a:pt x="796232" y="3911207"/>
                  <a:pt x="787332" y="3930030"/>
                  <a:pt x="787332" y="3942175"/>
                </a:cubicBezTo>
                <a:cubicBezTo>
                  <a:pt x="787332" y="3958604"/>
                  <a:pt x="782234" y="3955423"/>
                  <a:pt x="779879" y="3937525"/>
                </a:cubicBezTo>
                <a:cubicBezTo>
                  <a:pt x="776660" y="3913078"/>
                  <a:pt x="774695" y="3910379"/>
                  <a:pt x="770285" y="3924353"/>
                </a:cubicBezTo>
                <a:cubicBezTo>
                  <a:pt x="766183" y="3937357"/>
                  <a:pt x="748733" y="3958603"/>
                  <a:pt x="742157" y="3958603"/>
                </a:cubicBezTo>
                <a:cubicBezTo>
                  <a:pt x="736620" y="3958603"/>
                  <a:pt x="732117" y="3949885"/>
                  <a:pt x="732064" y="3939063"/>
                </a:cubicBezTo>
                <a:cubicBezTo>
                  <a:pt x="732031" y="3932240"/>
                  <a:pt x="731334" y="3931038"/>
                  <a:pt x="729203" y="3934125"/>
                </a:cubicBezTo>
                <a:cubicBezTo>
                  <a:pt x="727652" y="3936369"/>
                  <a:pt x="726364" y="3940959"/>
                  <a:pt x="726342" y="3944324"/>
                </a:cubicBezTo>
                <a:cubicBezTo>
                  <a:pt x="726306" y="3950851"/>
                  <a:pt x="721784" y="3952710"/>
                  <a:pt x="719746" y="3947044"/>
                </a:cubicBezTo>
                <a:cubicBezTo>
                  <a:pt x="717757" y="3941513"/>
                  <a:pt x="709610" y="3949477"/>
                  <a:pt x="702684" y="3963722"/>
                </a:cubicBezTo>
                <a:lnTo>
                  <a:pt x="696578" y="3976282"/>
                </a:lnTo>
                <a:lnTo>
                  <a:pt x="693758" y="3968802"/>
                </a:lnTo>
                <a:cubicBezTo>
                  <a:pt x="690076" y="3959043"/>
                  <a:pt x="688055" y="3959366"/>
                  <a:pt x="681496" y="3970765"/>
                </a:cubicBezTo>
                <a:cubicBezTo>
                  <a:pt x="678507" y="3975958"/>
                  <a:pt x="674968" y="3979573"/>
                  <a:pt x="673632" y="3978800"/>
                </a:cubicBezTo>
                <a:cubicBezTo>
                  <a:pt x="672293" y="3978027"/>
                  <a:pt x="671493" y="3965877"/>
                  <a:pt x="671847" y="3951801"/>
                </a:cubicBezTo>
                <a:cubicBezTo>
                  <a:pt x="672800" y="3914268"/>
                  <a:pt x="669618" y="3914060"/>
                  <a:pt x="648068" y="3950248"/>
                </a:cubicBezTo>
                <a:cubicBezTo>
                  <a:pt x="638203" y="3966811"/>
                  <a:pt x="629671" y="3980363"/>
                  <a:pt x="629106" y="3980363"/>
                </a:cubicBezTo>
                <a:cubicBezTo>
                  <a:pt x="628540" y="3980363"/>
                  <a:pt x="626307" y="3970877"/>
                  <a:pt x="624139" y="3959284"/>
                </a:cubicBezTo>
                <a:lnTo>
                  <a:pt x="624220" y="3959267"/>
                </a:lnTo>
                <a:lnTo>
                  <a:pt x="620280" y="3938188"/>
                </a:lnTo>
                <a:lnTo>
                  <a:pt x="607440" y="3955282"/>
                </a:lnTo>
                <a:cubicBezTo>
                  <a:pt x="594812" y="3972095"/>
                  <a:pt x="589934" y="3973511"/>
                  <a:pt x="589817" y="3960400"/>
                </a:cubicBezTo>
                <a:cubicBezTo>
                  <a:pt x="589784" y="3957657"/>
                  <a:pt x="588792" y="3955860"/>
                  <a:pt x="587591" y="3956407"/>
                </a:cubicBezTo>
                <a:cubicBezTo>
                  <a:pt x="586394" y="3956955"/>
                  <a:pt x="581809" y="3959091"/>
                  <a:pt x="577406" y="3961155"/>
                </a:cubicBezTo>
                <a:cubicBezTo>
                  <a:pt x="566815" y="3966123"/>
                  <a:pt x="563938" y="3962866"/>
                  <a:pt x="571905" y="3954932"/>
                </a:cubicBezTo>
                <a:cubicBezTo>
                  <a:pt x="581987" y="3944889"/>
                  <a:pt x="584063" y="3933606"/>
                  <a:pt x="580399" y="3908747"/>
                </a:cubicBezTo>
                <a:cubicBezTo>
                  <a:pt x="578597" y="3896517"/>
                  <a:pt x="576247" y="3885537"/>
                  <a:pt x="575175" y="3884347"/>
                </a:cubicBezTo>
                <a:cubicBezTo>
                  <a:pt x="574102" y="3883155"/>
                  <a:pt x="570737" y="3890991"/>
                  <a:pt x="567694" y="3901759"/>
                </a:cubicBezTo>
                <a:cubicBezTo>
                  <a:pt x="564650" y="3912526"/>
                  <a:pt x="560197" y="3922232"/>
                  <a:pt x="557800" y="3923327"/>
                </a:cubicBezTo>
                <a:cubicBezTo>
                  <a:pt x="538738" y="3932032"/>
                  <a:pt x="537707" y="3932251"/>
                  <a:pt x="533002" y="3928596"/>
                </a:cubicBezTo>
                <a:cubicBezTo>
                  <a:pt x="530444" y="3926611"/>
                  <a:pt x="526412" y="3921476"/>
                  <a:pt x="524042" y="3917187"/>
                </a:cubicBezTo>
                <a:cubicBezTo>
                  <a:pt x="520190" y="3910216"/>
                  <a:pt x="504622" y="3898787"/>
                  <a:pt x="498943" y="3898760"/>
                </a:cubicBezTo>
                <a:cubicBezTo>
                  <a:pt x="497746" y="3898760"/>
                  <a:pt x="496669" y="3902728"/>
                  <a:pt x="496556" y="3907590"/>
                </a:cubicBezTo>
                <a:lnTo>
                  <a:pt x="496337" y="3916429"/>
                </a:lnTo>
                <a:lnTo>
                  <a:pt x="490791" y="3904744"/>
                </a:lnTo>
                <a:cubicBezTo>
                  <a:pt x="485854" y="3894340"/>
                  <a:pt x="484600" y="3893381"/>
                  <a:pt x="479371" y="3895999"/>
                </a:cubicBezTo>
                <a:cubicBezTo>
                  <a:pt x="476141" y="3897618"/>
                  <a:pt x="473496" y="3899943"/>
                  <a:pt x="473496" y="3901169"/>
                </a:cubicBezTo>
                <a:cubicBezTo>
                  <a:pt x="473496" y="3902393"/>
                  <a:pt x="470288" y="3906634"/>
                  <a:pt x="466368" y="3910592"/>
                </a:cubicBezTo>
                <a:cubicBezTo>
                  <a:pt x="456365" y="3920693"/>
                  <a:pt x="439692" y="3920788"/>
                  <a:pt x="435622" y="3910777"/>
                </a:cubicBezTo>
                <a:cubicBezTo>
                  <a:pt x="431611" y="3900905"/>
                  <a:pt x="426113" y="3903871"/>
                  <a:pt x="422232" y="3918000"/>
                </a:cubicBezTo>
                <a:lnTo>
                  <a:pt x="418926" y="3930037"/>
                </a:lnTo>
                <a:lnTo>
                  <a:pt x="414240" y="3919925"/>
                </a:lnTo>
                <a:cubicBezTo>
                  <a:pt x="411663" y="3914363"/>
                  <a:pt x="409553" y="3908524"/>
                  <a:pt x="409553" y="3906948"/>
                </a:cubicBezTo>
                <a:cubicBezTo>
                  <a:pt x="409553" y="3905371"/>
                  <a:pt x="406283" y="3902688"/>
                  <a:pt x="402287" y="3900983"/>
                </a:cubicBezTo>
                <a:cubicBezTo>
                  <a:pt x="398290" y="3899280"/>
                  <a:pt x="395021" y="3895784"/>
                  <a:pt x="395021" y="3893216"/>
                </a:cubicBezTo>
                <a:cubicBezTo>
                  <a:pt x="395021" y="3890647"/>
                  <a:pt x="393174" y="3887113"/>
                  <a:pt x="390919" y="3885361"/>
                </a:cubicBezTo>
                <a:cubicBezTo>
                  <a:pt x="384017" y="3880000"/>
                  <a:pt x="381900" y="3887292"/>
                  <a:pt x="382484" y="3914398"/>
                </a:cubicBezTo>
                <a:cubicBezTo>
                  <a:pt x="382776" y="3928235"/>
                  <a:pt x="381908" y="3939556"/>
                  <a:pt x="380543" y="3939556"/>
                </a:cubicBezTo>
                <a:cubicBezTo>
                  <a:pt x="379174" y="3939556"/>
                  <a:pt x="375157" y="3931295"/>
                  <a:pt x="371613" y="3921197"/>
                </a:cubicBezTo>
                <a:cubicBezTo>
                  <a:pt x="368069" y="3911101"/>
                  <a:pt x="364778" y="3902409"/>
                  <a:pt x="364300" y="3901884"/>
                </a:cubicBezTo>
                <a:cubicBezTo>
                  <a:pt x="363822" y="3901358"/>
                  <a:pt x="358825" y="3904217"/>
                  <a:pt x="353194" y="3908237"/>
                </a:cubicBezTo>
                <a:cubicBezTo>
                  <a:pt x="347563" y="3912256"/>
                  <a:pt x="341580" y="3914748"/>
                  <a:pt x="339898" y="3913776"/>
                </a:cubicBezTo>
                <a:cubicBezTo>
                  <a:pt x="330219" y="3908178"/>
                  <a:pt x="319486" y="3921392"/>
                  <a:pt x="319409" y="3939004"/>
                </a:cubicBezTo>
                <a:cubicBezTo>
                  <a:pt x="319376" y="3946509"/>
                  <a:pt x="318646" y="3948036"/>
                  <a:pt x="316548" y="3944996"/>
                </a:cubicBezTo>
                <a:cubicBezTo>
                  <a:pt x="314997" y="3942752"/>
                  <a:pt x="313709" y="3937470"/>
                  <a:pt x="313687" y="3933258"/>
                </a:cubicBezTo>
                <a:cubicBezTo>
                  <a:pt x="313654" y="3929046"/>
                  <a:pt x="312286" y="3923225"/>
                  <a:pt x="310625" y="3920323"/>
                </a:cubicBezTo>
                <a:cubicBezTo>
                  <a:pt x="307816" y="3915410"/>
                  <a:pt x="307017" y="3915331"/>
                  <a:pt x="299053" y="3919187"/>
                </a:cubicBezTo>
                <a:cubicBezTo>
                  <a:pt x="291059" y="3923055"/>
                  <a:pt x="290259" y="3922967"/>
                  <a:pt x="286839" y="3917843"/>
                </a:cubicBezTo>
                <a:cubicBezTo>
                  <a:pt x="281942" y="3910506"/>
                  <a:pt x="279778" y="3910932"/>
                  <a:pt x="277427" y="3919697"/>
                </a:cubicBezTo>
                <a:cubicBezTo>
                  <a:pt x="276194" y="3924297"/>
                  <a:pt x="274672" y="3925840"/>
                  <a:pt x="273344" y="3923832"/>
                </a:cubicBezTo>
                <a:cubicBezTo>
                  <a:pt x="271953" y="3921726"/>
                  <a:pt x="269435" y="3923472"/>
                  <a:pt x="265994" y="3928922"/>
                </a:cubicBezTo>
                <a:cubicBezTo>
                  <a:pt x="263115" y="3933483"/>
                  <a:pt x="260168" y="3936661"/>
                  <a:pt x="259445" y="3935985"/>
                </a:cubicBezTo>
                <a:cubicBezTo>
                  <a:pt x="258722" y="3935308"/>
                  <a:pt x="259628" y="3926703"/>
                  <a:pt x="261459" y="3916861"/>
                </a:cubicBezTo>
                <a:cubicBezTo>
                  <a:pt x="265723" y="3893949"/>
                  <a:pt x="263871" y="3889100"/>
                  <a:pt x="256105" y="3902840"/>
                </a:cubicBezTo>
                <a:cubicBezTo>
                  <a:pt x="252722" y="3908824"/>
                  <a:pt x="249898" y="3912109"/>
                  <a:pt x="249827" y="3910141"/>
                </a:cubicBezTo>
                <a:cubicBezTo>
                  <a:pt x="249754" y="3908171"/>
                  <a:pt x="250973" y="3904331"/>
                  <a:pt x="252535" y="3901605"/>
                </a:cubicBezTo>
                <a:cubicBezTo>
                  <a:pt x="258542" y="3891101"/>
                  <a:pt x="264092" y="3850919"/>
                  <a:pt x="260989" y="3840401"/>
                </a:cubicBezTo>
                <a:cubicBezTo>
                  <a:pt x="258847" y="3833138"/>
                  <a:pt x="259004" y="3826667"/>
                  <a:pt x="261551" y="3817366"/>
                </a:cubicBezTo>
                <a:cubicBezTo>
                  <a:pt x="265164" y="3804181"/>
                  <a:pt x="263507" y="3789967"/>
                  <a:pt x="258362" y="3789967"/>
                </a:cubicBezTo>
                <a:cubicBezTo>
                  <a:pt x="256793" y="3789967"/>
                  <a:pt x="255409" y="3795169"/>
                  <a:pt x="255289" y="3801527"/>
                </a:cubicBezTo>
                <a:lnTo>
                  <a:pt x="255070" y="3813086"/>
                </a:lnTo>
                <a:lnTo>
                  <a:pt x="247221" y="3797100"/>
                </a:lnTo>
                <a:lnTo>
                  <a:pt x="239371" y="3781116"/>
                </a:lnTo>
                <a:lnTo>
                  <a:pt x="234247" y="3796328"/>
                </a:lnTo>
                <a:cubicBezTo>
                  <a:pt x="228764" y="3812603"/>
                  <a:pt x="224568" y="3817387"/>
                  <a:pt x="221766" y="3810554"/>
                </a:cubicBezTo>
                <a:cubicBezTo>
                  <a:pt x="220810" y="3808224"/>
                  <a:pt x="218857" y="3806995"/>
                  <a:pt x="217426" y="3807822"/>
                </a:cubicBezTo>
                <a:cubicBezTo>
                  <a:pt x="215995" y="3808649"/>
                  <a:pt x="214824" y="3807301"/>
                  <a:pt x="214824" y="3804826"/>
                </a:cubicBezTo>
                <a:cubicBezTo>
                  <a:pt x="214824" y="3800216"/>
                  <a:pt x="185168" y="3756269"/>
                  <a:pt x="180066" y="3753319"/>
                </a:cubicBezTo>
                <a:cubicBezTo>
                  <a:pt x="176464" y="3751236"/>
                  <a:pt x="159601" y="3772805"/>
                  <a:pt x="159601" y="3779496"/>
                </a:cubicBezTo>
                <a:cubicBezTo>
                  <a:pt x="159601" y="3782273"/>
                  <a:pt x="161663" y="3784528"/>
                  <a:pt x="164203" y="3784528"/>
                </a:cubicBezTo>
                <a:cubicBezTo>
                  <a:pt x="169640" y="3784528"/>
                  <a:pt x="169450" y="3785070"/>
                  <a:pt x="158148" y="3801808"/>
                </a:cubicBezTo>
                <a:lnTo>
                  <a:pt x="149428" y="3814722"/>
                </a:lnTo>
                <a:lnTo>
                  <a:pt x="134639" y="3813467"/>
                </a:lnTo>
                <a:cubicBezTo>
                  <a:pt x="120829" y="3812293"/>
                  <a:pt x="119630" y="3812691"/>
                  <a:pt x="116525" y="3819448"/>
                </a:cubicBezTo>
                <a:lnTo>
                  <a:pt x="113201" y="3826686"/>
                </a:lnTo>
                <a:lnTo>
                  <a:pt x="114463" y="3818163"/>
                </a:lnTo>
                <a:cubicBezTo>
                  <a:pt x="115157" y="3813476"/>
                  <a:pt x="116587" y="3806425"/>
                  <a:pt x="117642" y="3802493"/>
                </a:cubicBezTo>
                <a:cubicBezTo>
                  <a:pt x="119207" y="3796651"/>
                  <a:pt x="118703" y="3795653"/>
                  <a:pt x="114876" y="3797027"/>
                </a:cubicBezTo>
                <a:cubicBezTo>
                  <a:pt x="111105" y="3798381"/>
                  <a:pt x="110193" y="3796797"/>
                  <a:pt x="110193" y="3788940"/>
                </a:cubicBezTo>
                <a:cubicBezTo>
                  <a:pt x="110193" y="3783566"/>
                  <a:pt x="106121" y="3767830"/>
                  <a:pt x="101145" y="3753971"/>
                </a:cubicBezTo>
                <a:lnTo>
                  <a:pt x="92097" y="3728771"/>
                </a:lnTo>
                <a:lnTo>
                  <a:pt x="94042" y="3670395"/>
                </a:lnTo>
                <a:cubicBezTo>
                  <a:pt x="95111" y="3638287"/>
                  <a:pt x="97407" y="3605853"/>
                  <a:pt x="99138" y="3598319"/>
                </a:cubicBezTo>
                <a:cubicBezTo>
                  <a:pt x="104941" y="3573087"/>
                  <a:pt x="97069" y="3338652"/>
                  <a:pt x="87812" y="3260961"/>
                </a:cubicBezTo>
                <a:cubicBezTo>
                  <a:pt x="82435" y="3215847"/>
                  <a:pt x="82431" y="3215653"/>
                  <a:pt x="85575" y="3161687"/>
                </a:cubicBezTo>
                <a:cubicBezTo>
                  <a:pt x="86925" y="3138501"/>
                  <a:pt x="87983" y="3112186"/>
                  <a:pt x="87921" y="3103211"/>
                </a:cubicBezTo>
                <a:cubicBezTo>
                  <a:pt x="87812" y="3086795"/>
                  <a:pt x="91307" y="3090618"/>
                  <a:pt x="92890" y="3108651"/>
                </a:cubicBezTo>
                <a:cubicBezTo>
                  <a:pt x="94715" y="3129427"/>
                  <a:pt x="98000" y="3078267"/>
                  <a:pt x="98651" y="3018896"/>
                </a:cubicBezTo>
                <a:lnTo>
                  <a:pt x="99366" y="2953620"/>
                </a:lnTo>
                <a:lnTo>
                  <a:pt x="103451" y="3010737"/>
                </a:lnTo>
                <a:cubicBezTo>
                  <a:pt x="108126" y="3076121"/>
                  <a:pt x="110351" y="3085824"/>
                  <a:pt x="115797" y="3064581"/>
                </a:cubicBezTo>
                <a:cubicBezTo>
                  <a:pt x="118224" y="3055113"/>
                  <a:pt x="118471" y="3048955"/>
                  <a:pt x="116549" y="3045743"/>
                </a:cubicBezTo>
                <a:cubicBezTo>
                  <a:pt x="114538" y="3042381"/>
                  <a:pt x="114917" y="3039223"/>
                  <a:pt x="117833" y="3035060"/>
                </a:cubicBezTo>
                <a:cubicBezTo>
                  <a:pt x="120956" y="3030598"/>
                  <a:pt x="121241" y="3027351"/>
                  <a:pt x="118986" y="3021806"/>
                </a:cubicBezTo>
                <a:cubicBezTo>
                  <a:pt x="115436" y="3013072"/>
                  <a:pt x="115392" y="2991195"/>
                  <a:pt x="118913" y="2983539"/>
                </a:cubicBezTo>
                <a:cubicBezTo>
                  <a:pt x="121143" y="2978681"/>
                  <a:pt x="121435" y="2978883"/>
                  <a:pt x="121613" y="2985418"/>
                </a:cubicBezTo>
                <a:cubicBezTo>
                  <a:pt x="121905" y="2995447"/>
                  <a:pt x="126954" y="2997613"/>
                  <a:pt x="128451" y="2988345"/>
                </a:cubicBezTo>
                <a:cubicBezTo>
                  <a:pt x="129119" y="2984205"/>
                  <a:pt x="129863" y="2995128"/>
                  <a:pt x="130100" y="3012617"/>
                </a:cubicBezTo>
                <a:cubicBezTo>
                  <a:pt x="130356" y="3031340"/>
                  <a:pt x="129341" y="3045105"/>
                  <a:pt x="127630" y="3046095"/>
                </a:cubicBezTo>
                <a:cubicBezTo>
                  <a:pt x="124437" y="3047942"/>
                  <a:pt x="123798" y="3064345"/>
                  <a:pt x="126546" y="3073943"/>
                </a:cubicBezTo>
                <a:cubicBezTo>
                  <a:pt x="127506" y="3077292"/>
                  <a:pt x="129451" y="3079361"/>
                  <a:pt x="130866" y="3078542"/>
                </a:cubicBezTo>
                <a:cubicBezTo>
                  <a:pt x="132326" y="3077696"/>
                  <a:pt x="133442" y="3098159"/>
                  <a:pt x="133442" y="3125790"/>
                </a:cubicBezTo>
                <a:cubicBezTo>
                  <a:pt x="133442" y="3152595"/>
                  <a:pt x="134275" y="3180206"/>
                  <a:pt x="135293" y="3187146"/>
                </a:cubicBezTo>
                <a:cubicBezTo>
                  <a:pt x="138730" y="3210625"/>
                  <a:pt x="142164" y="3199946"/>
                  <a:pt x="142164" y="3165767"/>
                </a:cubicBezTo>
                <a:cubicBezTo>
                  <a:pt x="142164" y="3132390"/>
                  <a:pt x="144787" y="3123911"/>
                  <a:pt x="150793" y="3137889"/>
                </a:cubicBezTo>
                <a:cubicBezTo>
                  <a:pt x="152898" y="3142795"/>
                  <a:pt x="153456" y="3141306"/>
                  <a:pt x="153606" y="3130383"/>
                </a:cubicBezTo>
                <a:cubicBezTo>
                  <a:pt x="153752" y="3119589"/>
                  <a:pt x="152584" y="3116053"/>
                  <a:pt x="147977" y="3113362"/>
                </a:cubicBezTo>
                <a:cubicBezTo>
                  <a:pt x="144693" y="3111441"/>
                  <a:pt x="142164" y="3107019"/>
                  <a:pt x="142164" y="3103188"/>
                </a:cubicBezTo>
                <a:cubicBezTo>
                  <a:pt x="142164" y="3096131"/>
                  <a:pt x="146536" y="3093903"/>
                  <a:pt x="148791" y="3099811"/>
                </a:cubicBezTo>
                <a:cubicBezTo>
                  <a:pt x="149506" y="3101682"/>
                  <a:pt x="150601" y="3102599"/>
                  <a:pt x="151225" y="3101850"/>
                </a:cubicBezTo>
                <a:cubicBezTo>
                  <a:pt x="152298" y="3100566"/>
                  <a:pt x="149144" y="2917216"/>
                  <a:pt x="147292" y="2873385"/>
                </a:cubicBezTo>
                <a:cubicBezTo>
                  <a:pt x="146818" y="2862166"/>
                  <a:pt x="146084" y="2844419"/>
                  <a:pt x="145660" y="2833947"/>
                </a:cubicBezTo>
                <a:cubicBezTo>
                  <a:pt x="145062" y="2819133"/>
                  <a:pt x="144216" y="2815996"/>
                  <a:pt x="141844" y="2819811"/>
                </a:cubicBezTo>
                <a:cubicBezTo>
                  <a:pt x="140169" y="2822507"/>
                  <a:pt x="139582" y="2829239"/>
                  <a:pt x="140545" y="2834770"/>
                </a:cubicBezTo>
                <a:cubicBezTo>
                  <a:pt x="141837" y="2842206"/>
                  <a:pt x="140764" y="2847130"/>
                  <a:pt x="136458" y="2853666"/>
                </a:cubicBezTo>
                <a:cubicBezTo>
                  <a:pt x="133247" y="2858528"/>
                  <a:pt x="129296" y="2862506"/>
                  <a:pt x="127674" y="2862506"/>
                </a:cubicBezTo>
                <a:cubicBezTo>
                  <a:pt x="126050" y="2862506"/>
                  <a:pt x="124718" y="2858528"/>
                  <a:pt x="124707" y="2853666"/>
                </a:cubicBezTo>
                <a:cubicBezTo>
                  <a:pt x="124707" y="2848804"/>
                  <a:pt x="122937" y="2841689"/>
                  <a:pt x="120800" y="2837853"/>
                </a:cubicBezTo>
                <a:cubicBezTo>
                  <a:pt x="118662" y="2834017"/>
                  <a:pt x="115973" y="2818133"/>
                  <a:pt x="114826" y="2802555"/>
                </a:cubicBezTo>
                <a:cubicBezTo>
                  <a:pt x="113680" y="2786976"/>
                  <a:pt x="112199" y="2773723"/>
                  <a:pt x="111538" y="2773103"/>
                </a:cubicBezTo>
                <a:cubicBezTo>
                  <a:pt x="110878" y="2772484"/>
                  <a:pt x="108097" y="2773680"/>
                  <a:pt x="105360" y="2775763"/>
                </a:cubicBezTo>
                <a:cubicBezTo>
                  <a:pt x="100908" y="2779153"/>
                  <a:pt x="100633" y="2778980"/>
                  <a:pt x="102732" y="2774110"/>
                </a:cubicBezTo>
                <a:cubicBezTo>
                  <a:pt x="105911" y="2766743"/>
                  <a:pt x="110338" y="2718932"/>
                  <a:pt x="108639" y="2710314"/>
                </a:cubicBezTo>
                <a:cubicBezTo>
                  <a:pt x="107887" y="2706508"/>
                  <a:pt x="111109" y="2710737"/>
                  <a:pt x="115795" y="2719713"/>
                </a:cubicBezTo>
                <a:cubicBezTo>
                  <a:pt x="121191" y="2730047"/>
                  <a:pt x="126752" y="2748320"/>
                  <a:pt x="130954" y="2769531"/>
                </a:cubicBezTo>
                <a:cubicBezTo>
                  <a:pt x="135199" y="2790948"/>
                  <a:pt x="138343" y="2801248"/>
                  <a:pt x="139674" y="2798089"/>
                </a:cubicBezTo>
                <a:cubicBezTo>
                  <a:pt x="142411" y="2791591"/>
                  <a:pt x="142334" y="2736696"/>
                  <a:pt x="139564" y="2721073"/>
                </a:cubicBezTo>
                <a:lnTo>
                  <a:pt x="137393" y="2708834"/>
                </a:lnTo>
                <a:lnTo>
                  <a:pt x="133499" y="2716314"/>
                </a:lnTo>
                <a:cubicBezTo>
                  <a:pt x="131357" y="2720428"/>
                  <a:pt x="128647" y="2723793"/>
                  <a:pt x="127476" y="2723793"/>
                </a:cubicBezTo>
                <a:cubicBezTo>
                  <a:pt x="124494" y="2723793"/>
                  <a:pt x="121818" y="2716459"/>
                  <a:pt x="121818" y="2708279"/>
                </a:cubicBezTo>
                <a:cubicBezTo>
                  <a:pt x="121818" y="2702396"/>
                  <a:pt x="122475" y="2701880"/>
                  <a:pt x="126249" y="2704809"/>
                </a:cubicBezTo>
                <a:cubicBezTo>
                  <a:pt x="132776" y="2709879"/>
                  <a:pt x="134262" y="2706592"/>
                  <a:pt x="130766" y="2694810"/>
                </a:cubicBezTo>
                <a:cubicBezTo>
                  <a:pt x="129059" y="2689060"/>
                  <a:pt x="127657" y="2677590"/>
                  <a:pt x="127646" y="2669321"/>
                </a:cubicBezTo>
                <a:cubicBezTo>
                  <a:pt x="127646" y="2657244"/>
                  <a:pt x="128873" y="2653292"/>
                  <a:pt x="133943" y="2649228"/>
                </a:cubicBezTo>
                <a:cubicBezTo>
                  <a:pt x="139727" y="2644594"/>
                  <a:pt x="139851" y="2643893"/>
                  <a:pt x="135428" y="2640865"/>
                </a:cubicBezTo>
                <a:cubicBezTo>
                  <a:pt x="130984" y="2637824"/>
                  <a:pt x="130961" y="2636565"/>
                  <a:pt x="135136" y="2625083"/>
                </a:cubicBezTo>
                <a:cubicBezTo>
                  <a:pt x="138318" y="2616349"/>
                  <a:pt x="140924" y="2613051"/>
                  <a:pt x="143826" y="2614093"/>
                </a:cubicBezTo>
                <a:cubicBezTo>
                  <a:pt x="146106" y="2614913"/>
                  <a:pt x="147971" y="2614117"/>
                  <a:pt x="147971" y="2612317"/>
                </a:cubicBezTo>
                <a:cubicBezTo>
                  <a:pt x="147971" y="2610521"/>
                  <a:pt x="145355" y="2608412"/>
                  <a:pt x="142158" y="2607630"/>
                </a:cubicBezTo>
                <a:cubicBezTo>
                  <a:pt x="138396" y="2606708"/>
                  <a:pt x="136345" y="2603919"/>
                  <a:pt x="136345" y="2599725"/>
                </a:cubicBezTo>
                <a:cubicBezTo>
                  <a:pt x="136345" y="2593196"/>
                  <a:pt x="141982" y="2590309"/>
                  <a:pt x="142362" y="2596642"/>
                </a:cubicBezTo>
                <a:cubicBezTo>
                  <a:pt x="142472" y="2598512"/>
                  <a:pt x="143625" y="2597594"/>
                  <a:pt x="144920" y="2594603"/>
                </a:cubicBezTo>
                <a:cubicBezTo>
                  <a:pt x="146449" y="2591074"/>
                  <a:pt x="145865" y="2587655"/>
                  <a:pt x="143264" y="2584870"/>
                </a:cubicBezTo>
                <a:cubicBezTo>
                  <a:pt x="140308" y="2581707"/>
                  <a:pt x="139336" y="2572390"/>
                  <a:pt x="139570" y="2549512"/>
                </a:cubicBezTo>
                <a:cubicBezTo>
                  <a:pt x="139826" y="2522781"/>
                  <a:pt x="140271" y="2520155"/>
                  <a:pt x="142624" y="2530687"/>
                </a:cubicBezTo>
                <a:cubicBezTo>
                  <a:pt x="144128" y="2537419"/>
                  <a:pt x="144712" y="2548647"/>
                  <a:pt x="143924" y="2555639"/>
                </a:cubicBezTo>
                <a:cubicBezTo>
                  <a:pt x="142902" y="2564689"/>
                  <a:pt x="143704" y="2569286"/>
                  <a:pt x="146661" y="2571594"/>
                </a:cubicBezTo>
                <a:cubicBezTo>
                  <a:pt x="149445" y="2573758"/>
                  <a:pt x="150715" y="2579734"/>
                  <a:pt x="150473" y="2589549"/>
                </a:cubicBezTo>
                <a:cubicBezTo>
                  <a:pt x="150217" y="2600443"/>
                  <a:pt x="151531" y="2605757"/>
                  <a:pt x="155581" y="2610028"/>
                </a:cubicBezTo>
                <a:cubicBezTo>
                  <a:pt x="159525" y="2614188"/>
                  <a:pt x="160038" y="2616128"/>
                  <a:pt x="157416" y="2616986"/>
                </a:cubicBezTo>
                <a:cubicBezTo>
                  <a:pt x="155416" y="2617639"/>
                  <a:pt x="153782" y="2621817"/>
                  <a:pt x="153782" y="2626268"/>
                </a:cubicBezTo>
                <a:cubicBezTo>
                  <a:pt x="153782" y="2631689"/>
                  <a:pt x="154887" y="2633721"/>
                  <a:pt x="157135" y="2632423"/>
                </a:cubicBezTo>
                <a:cubicBezTo>
                  <a:pt x="159620" y="2630987"/>
                  <a:pt x="159996" y="2636225"/>
                  <a:pt x="158587" y="2652661"/>
                </a:cubicBezTo>
                <a:cubicBezTo>
                  <a:pt x="157544" y="2664858"/>
                  <a:pt x="155858" y="2684479"/>
                  <a:pt x="154845" y="2696261"/>
                </a:cubicBezTo>
                <a:cubicBezTo>
                  <a:pt x="152958" y="2718188"/>
                  <a:pt x="155063" y="2737394"/>
                  <a:pt x="159357" y="2737394"/>
                </a:cubicBezTo>
                <a:cubicBezTo>
                  <a:pt x="160678" y="2737394"/>
                  <a:pt x="162393" y="2731232"/>
                  <a:pt x="163168" y="2723700"/>
                </a:cubicBezTo>
                <a:cubicBezTo>
                  <a:pt x="164058" y="2715026"/>
                  <a:pt x="166420" y="2708743"/>
                  <a:pt x="169613" y="2706558"/>
                </a:cubicBezTo>
                <a:cubicBezTo>
                  <a:pt x="174200" y="2703419"/>
                  <a:pt x="174238" y="2702788"/>
                  <a:pt x="170029" y="2699520"/>
                </a:cubicBezTo>
                <a:cubicBezTo>
                  <a:pt x="166388" y="2696691"/>
                  <a:pt x="165411" y="2690379"/>
                  <a:pt x="165426" y="2669745"/>
                </a:cubicBezTo>
                <a:lnTo>
                  <a:pt x="165460" y="2643560"/>
                </a:lnTo>
                <a:lnTo>
                  <a:pt x="170745" y="2651062"/>
                </a:lnTo>
                <a:cubicBezTo>
                  <a:pt x="173654" y="2655187"/>
                  <a:pt x="176914" y="2657737"/>
                  <a:pt x="177992" y="2656728"/>
                </a:cubicBezTo>
                <a:cubicBezTo>
                  <a:pt x="180893" y="2654013"/>
                  <a:pt x="180372" y="2642763"/>
                  <a:pt x="177259" y="2640964"/>
                </a:cubicBezTo>
                <a:cubicBezTo>
                  <a:pt x="175610" y="2640008"/>
                  <a:pt x="175617" y="2636002"/>
                  <a:pt x="177292" y="2630604"/>
                </a:cubicBezTo>
                <a:cubicBezTo>
                  <a:pt x="179402" y="2623752"/>
                  <a:pt x="179033" y="2621132"/>
                  <a:pt x="175625" y="2618782"/>
                </a:cubicBezTo>
                <a:cubicBezTo>
                  <a:pt x="173216" y="2617122"/>
                  <a:pt x="171246" y="2611958"/>
                  <a:pt x="171246" y="2607308"/>
                </a:cubicBezTo>
                <a:cubicBezTo>
                  <a:pt x="171246" y="2600733"/>
                  <a:pt x="172264" y="2599219"/>
                  <a:pt x="175822" y="2600497"/>
                </a:cubicBezTo>
                <a:cubicBezTo>
                  <a:pt x="179858" y="2601947"/>
                  <a:pt x="180196" y="2599125"/>
                  <a:pt x="178683" y="2576613"/>
                </a:cubicBezTo>
                <a:cubicBezTo>
                  <a:pt x="171318" y="2466934"/>
                  <a:pt x="170421" y="2411684"/>
                  <a:pt x="174207" y="2301074"/>
                </a:cubicBezTo>
                <a:cubicBezTo>
                  <a:pt x="175688" y="2257808"/>
                  <a:pt x="176251" y="2213136"/>
                  <a:pt x="175458" y="2201800"/>
                </a:cubicBezTo>
                <a:cubicBezTo>
                  <a:pt x="174667" y="2190464"/>
                  <a:pt x="173440" y="2173540"/>
                  <a:pt x="172740" y="2164190"/>
                </a:cubicBezTo>
                <a:cubicBezTo>
                  <a:pt x="171386" y="2146132"/>
                  <a:pt x="173900" y="2142366"/>
                  <a:pt x="179095" y="2154671"/>
                </a:cubicBezTo>
                <a:cubicBezTo>
                  <a:pt x="181792" y="2161053"/>
                  <a:pt x="182299" y="2158906"/>
                  <a:pt x="182562" y="2140044"/>
                </a:cubicBezTo>
                <a:cubicBezTo>
                  <a:pt x="182780" y="2125634"/>
                  <a:pt x="181303" y="2114425"/>
                  <a:pt x="178366" y="2107848"/>
                </a:cubicBezTo>
                <a:cubicBezTo>
                  <a:pt x="174907" y="2100100"/>
                  <a:pt x="174645" y="2096875"/>
                  <a:pt x="177238" y="2093950"/>
                </a:cubicBezTo>
                <a:cubicBezTo>
                  <a:pt x="179785" y="2091078"/>
                  <a:pt x="179822" y="2083828"/>
                  <a:pt x="177384" y="2064486"/>
                </a:cubicBezTo>
                <a:cubicBezTo>
                  <a:pt x="173288" y="2031987"/>
                  <a:pt x="173183" y="2019189"/>
                  <a:pt x="177056" y="2024799"/>
                </a:cubicBezTo>
                <a:cubicBezTo>
                  <a:pt x="178607" y="2027043"/>
                  <a:pt x="179895" y="2033224"/>
                  <a:pt x="179917" y="2038534"/>
                </a:cubicBezTo>
                <a:cubicBezTo>
                  <a:pt x="179950" y="2043845"/>
                  <a:pt x="181380" y="2049515"/>
                  <a:pt x="183109" y="2051136"/>
                </a:cubicBezTo>
                <a:cubicBezTo>
                  <a:pt x="184967" y="2052872"/>
                  <a:pt x="186764" y="2070684"/>
                  <a:pt x="187491" y="2094518"/>
                </a:cubicBezTo>
                <a:cubicBezTo>
                  <a:pt x="188170" y="2116756"/>
                  <a:pt x="190023" y="2141602"/>
                  <a:pt x="191609" y="2149731"/>
                </a:cubicBezTo>
                <a:cubicBezTo>
                  <a:pt x="193197" y="2157859"/>
                  <a:pt x="194496" y="2172852"/>
                  <a:pt x="194496" y="2183049"/>
                </a:cubicBezTo>
                <a:cubicBezTo>
                  <a:pt x="194496" y="2193245"/>
                  <a:pt x="195565" y="2201588"/>
                  <a:pt x="196875" y="2201588"/>
                </a:cubicBezTo>
                <a:cubicBezTo>
                  <a:pt x="199568" y="2201588"/>
                  <a:pt x="198922" y="2116352"/>
                  <a:pt x="195788" y="2058415"/>
                </a:cubicBezTo>
                <a:cubicBezTo>
                  <a:pt x="193751" y="2020813"/>
                  <a:pt x="194966" y="2005760"/>
                  <a:pt x="200030" y="2005760"/>
                </a:cubicBezTo>
                <a:cubicBezTo>
                  <a:pt x="201413" y="2005760"/>
                  <a:pt x="203435" y="2012423"/>
                  <a:pt x="204523" y="2020566"/>
                </a:cubicBezTo>
                <a:cubicBezTo>
                  <a:pt x="206030" y="2031857"/>
                  <a:pt x="207490" y="2035017"/>
                  <a:pt x="210671" y="2033874"/>
                </a:cubicBezTo>
                <a:cubicBezTo>
                  <a:pt x="216684" y="2031716"/>
                  <a:pt x="216079" y="2042920"/>
                  <a:pt x="210010" y="2046098"/>
                </a:cubicBezTo>
                <a:cubicBezTo>
                  <a:pt x="205628" y="2048393"/>
                  <a:pt x="205349" y="2055037"/>
                  <a:pt x="207007" y="2117629"/>
                </a:cubicBezTo>
                <a:cubicBezTo>
                  <a:pt x="208171" y="2161627"/>
                  <a:pt x="207832" y="2185150"/>
                  <a:pt x="206069" y="2182549"/>
                </a:cubicBezTo>
                <a:cubicBezTo>
                  <a:pt x="202537" y="2177336"/>
                  <a:pt x="202482" y="2187234"/>
                  <a:pt x="205960" y="2202948"/>
                </a:cubicBezTo>
                <a:cubicBezTo>
                  <a:pt x="208218" y="2213161"/>
                  <a:pt x="208412" y="2213328"/>
                  <a:pt x="209127" y="2205668"/>
                </a:cubicBezTo>
                <a:cubicBezTo>
                  <a:pt x="210163" y="2194555"/>
                  <a:pt x="214127" y="2225206"/>
                  <a:pt x="214532" y="2247478"/>
                </a:cubicBezTo>
                <a:cubicBezTo>
                  <a:pt x="214788" y="2262326"/>
                  <a:pt x="215455" y="2264339"/>
                  <a:pt x="219080" y="2261523"/>
                </a:cubicBezTo>
                <a:cubicBezTo>
                  <a:pt x="221408" y="2259715"/>
                  <a:pt x="224677" y="2259025"/>
                  <a:pt x="226346" y="2259990"/>
                </a:cubicBezTo>
                <a:cubicBezTo>
                  <a:pt x="228324" y="2261135"/>
                  <a:pt x="229378" y="2256089"/>
                  <a:pt x="229378" y="2245492"/>
                </a:cubicBezTo>
                <a:cubicBezTo>
                  <a:pt x="229378" y="2236298"/>
                  <a:pt x="228018" y="2228815"/>
                  <a:pt x="226247" y="2228262"/>
                </a:cubicBezTo>
                <a:cubicBezTo>
                  <a:pt x="222252" y="2227015"/>
                  <a:pt x="215081" y="2195974"/>
                  <a:pt x="214948" y="2179343"/>
                </a:cubicBezTo>
                <a:cubicBezTo>
                  <a:pt x="214875" y="2171058"/>
                  <a:pt x="216513" y="2165058"/>
                  <a:pt x="219625" y="2162146"/>
                </a:cubicBezTo>
                <a:cubicBezTo>
                  <a:pt x="223845" y="2158197"/>
                  <a:pt x="224163" y="2152535"/>
                  <a:pt x="222344" y="2113823"/>
                </a:cubicBezTo>
                <a:cubicBezTo>
                  <a:pt x="221213" y="2089705"/>
                  <a:pt x="219738" y="2066234"/>
                  <a:pt x="219071" y="2061664"/>
                </a:cubicBezTo>
                <a:lnTo>
                  <a:pt x="217856" y="2053357"/>
                </a:lnTo>
                <a:lnTo>
                  <a:pt x="221271" y="2060836"/>
                </a:lnTo>
                <a:cubicBezTo>
                  <a:pt x="223150" y="2064950"/>
                  <a:pt x="225743" y="2068316"/>
                  <a:pt x="227033" y="2068316"/>
                </a:cubicBezTo>
                <a:cubicBezTo>
                  <a:pt x="230965" y="2068316"/>
                  <a:pt x="229649" y="2056090"/>
                  <a:pt x="225110" y="2050477"/>
                </a:cubicBezTo>
                <a:cubicBezTo>
                  <a:pt x="222763" y="2047573"/>
                  <a:pt x="220952" y="2041526"/>
                  <a:pt x="221087" y="2037038"/>
                </a:cubicBezTo>
                <a:cubicBezTo>
                  <a:pt x="221233" y="2032066"/>
                  <a:pt x="221871" y="2030836"/>
                  <a:pt x="222714" y="2033890"/>
                </a:cubicBezTo>
                <a:cubicBezTo>
                  <a:pt x="223642" y="2037256"/>
                  <a:pt x="225918" y="2038456"/>
                  <a:pt x="229644" y="2037545"/>
                </a:cubicBezTo>
                <a:cubicBezTo>
                  <a:pt x="234680" y="2036312"/>
                  <a:pt x="235192" y="2037806"/>
                  <a:pt x="235192" y="2053772"/>
                </a:cubicBezTo>
                <a:cubicBezTo>
                  <a:pt x="235192" y="2063700"/>
                  <a:pt x="236348" y="2070688"/>
                  <a:pt x="237848" y="2069820"/>
                </a:cubicBezTo>
                <a:cubicBezTo>
                  <a:pt x="239421" y="2068911"/>
                  <a:pt x="239716" y="2040841"/>
                  <a:pt x="238574" y="2000984"/>
                </a:cubicBezTo>
                <a:cubicBezTo>
                  <a:pt x="237512" y="1963969"/>
                  <a:pt x="236837" y="1922363"/>
                  <a:pt x="237075" y="1908526"/>
                </a:cubicBezTo>
                <a:cubicBezTo>
                  <a:pt x="237294" y="1894689"/>
                  <a:pt x="236330" y="1883368"/>
                  <a:pt x="234896" y="1883368"/>
                </a:cubicBezTo>
                <a:cubicBezTo>
                  <a:pt x="233454" y="1883368"/>
                  <a:pt x="232269" y="1904971"/>
                  <a:pt x="232247" y="1931645"/>
                </a:cubicBezTo>
                <a:cubicBezTo>
                  <a:pt x="232210" y="1981250"/>
                  <a:pt x="230659" y="1995701"/>
                  <a:pt x="226115" y="1988991"/>
                </a:cubicBezTo>
                <a:cubicBezTo>
                  <a:pt x="224436" y="1986514"/>
                  <a:pt x="223640" y="1987808"/>
                  <a:pt x="223612" y="1993067"/>
                </a:cubicBezTo>
                <a:cubicBezTo>
                  <a:pt x="223579" y="1998037"/>
                  <a:pt x="222276" y="2000354"/>
                  <a:pt x="219934" y="1999592"/>
                </a:cubicBezTo>
                <a:cubicBezTo>
                  <a:pt x="217934" y="1998943"/>
                  <a:pt x="216701" y="1995474"/>
                  <a:pt x="217193" y="1991885"/>
                </a:cubicBezTo>
                <a:cubicBezTo>
                  <a:pt x="219584" y="1974385"/>
                  <a:pt x="217832" y="1962407"/>
                  <a:pt x="210733" y="1947711"/>
                </a:cubicBezTo>
                <a:cubicBezTo>
                  <a:pt x="206118" y="1938155"/>
                  <a:pt x="204507" y="1932272"/>
                  <a:pt x="206693" y="1932953"/>
                </a:cubicBezTo>
                <a:cubicBezTo>
                  <a:pt x="208693" y="1933577"/>
                  <a:pt x="211109" y="1937057"/>
                  <a:pt x="212064" y="1940685"/>
                </a:cubicBezTo>
                <a:cubicBezTo>
                  <a:pt x="213107" y="1944657"/>
                  <a:pt x="215743" y="1947133"/>
                  <a:pt x="218683" y="1946906"/>
                </a:cubicBezTo>
                <a:cubicBezTo>
                  <a:pt x="222007" y="1946647"/>
                  <a:pt x="223568" y="1948603"/>
                  <a:pt x="223568" y="1953025"/>
                </a:cubicBezTo>
                <a:cubicBezTo>
                  <a:pt x="223568" y="1956599"/>
                  <a:pt x="224751" y="1959523"/>
                  <a:pt x="226200" y="1959523"/>
                </a:cubicBezTo>
                <a:cubicBezTo>
                  <a:pt x="227645" y="1959523"/>
                  <a:pt x="228319" y="1954933"/>
                  <a:pt x="227699" y="1949323"/>
                </a:cubicBezTo>
                <a:cubicBezTo>
                  <a:pt x="227079" y="1943714"/>
                  <a:pt x="225743" y="1901456"/>
                  <a:pt x="224732" y="1855417"/>
                </a:cubicBezTo>
                <a:cubicBezTo>
                  <a:pt x="223240" y="1787367"/>
                  <a:pt x="222193" y="1772257"/>
                  <a:pt x="219133" y="1774632"/>
                </a:cubicBezTo>
                <a:cubicBezTo>
                  <a:pt x="216232" y="1776883"/>
                  <a:pt x="214923" y="1775648"/>
                  <a:pt x="213420" y="1769242"/>
                </a:cubicBezTo>
                <a:cubicBezTo>
                  <a:pt x="212347" y="1764670"/>
                  <a:pt x="208959" y="1759673"/>
                  <a:pt x="205892" y="1758137"/>
                </a:cubicBezTo>
                <a:cubicBezTo>
                  <a:pt x="202710" y="1756544"/>
                  <a:pt x="200316" y="1752466"/>
                  <a:pt x="200316" y="1748640"/>
                </a:cubicBezTo>
                <a:cubicBezTo>
                  <a:pt x="200316" y="1740955"/>
                  <a:pt x="205045" y="1739585"/>
                  <a:pt x="207031" y="1746696"/>
                </a:cubicBezTo>
                <a:cubicBezTo>
                  <a:pt x="207761" y="1749314"/>
                  <a:pt x="208662" y="1731873"/>
                  <a:pt x="209035" y="1707939"/>
                </a:cubicBezTo>
                <a:cubicBezTo>
                  <a:pt x="209407" y="1684004"/>
                  <a:pt x="210323" y="1666633"/>
                  <a:pt x="211071" y="1669336"/>
                </a:cubicBezTo>
                <a:cubicBezTo>
                  <a:pt x="213169" y="1676917"/>
                  <a:pt x="221530" y="1673660"/>
                  <a:pt x="227197" y="1663053"/>
                </a:cubicBezTo>
                <a:cubicBezTo>
                  <a:pt x="229992" y="1657822"/>
                  <a:pt x="232281" y="1655072"/>
                  <a:pt x="232283" y="1656942"/>
                </a:cubicBezTo>
                <a:cubicBezTo>
                  <a:pt x="232286" y="1658812"/>
                  <a:pt x="233596" y="1660341"/>
                  <a:pt x="235195" y="1660341"/>
                </a:cubicBezTo>
                <a:cubicBezTo>
                  <a:pt x="237012" y="1660341"/>
                  <a:pt x="238100" y="1644076"/>
                  <a:pt x="238100" y="1616985"/>
                </a:cubicBezTo>
                <a:cubicBezTo>
                  <a:pt x="238100" y="1591014"/>
                  <a:pt x="236935" y="1572954"/>
                  <a:pt x="235195" y="1571947"/>
                </a:cubicBezTo>
                <a:cubicBezTo>
                  <a:pt x="233312" y="1570860"/>
                  <a:pt x="232287" y="1582980"/>
                  <a:pt x="232287" y="1606329"/>
                </a:cubicBezTo>
                <a:cubicBezTo>
                  <a:pt x="232287" y="1630862"/>
                  <a:pt x="231338" y="1641503"/>
                  <a:pt x="229320" y="1639614"/>
                </a:cubicBezTo>
                <a:cubicBezTo>
                  <a:pt x="227689" y="1638088"/>
                  <a:pt x="225511" y="1628408"/>
                  <a:pt x="224483" y="1618106"/>
                </a:cubicBezTo>
                <a:cubicBezTo>
                  <a:pt x="222305" y="1596284"/>
                  <a:pt x="218284" y="1600833"/>
                  <a:pt x="217959" y="1625487"/>
                </a:cubicBezTo>
                <a:cubicBezTo>
                  <a:pt x="217850" y="1633991"/>
                  <a:pt x="216237" y="1644394"/>
                  <a:pt x="214383" y="1648605"/>
                </a:cubicBezTo>
                <a:lnTo>
                  <a:pt x="211011" y="1656262"/>
                </a:lnTo>
                <a:lnTo>
                  <a:pt x="208920" y="1648102"/>
                </a:lnTo>
                <a:cubicBezTo>
                  <a:pt x="206085" y="1637021"/>
                  <a:pt x="209176" y="1404364"/>
                  <a:pt x="212237" y="1399238"/>
                </a:cubicBezTo>
                <a:cubicBezTo>
                  <a:pt x="213697" y="1396785"/>
                  <a:pt x="214704" y="1404207"/>
                  <a:pt x="214755" y="1417848"/>
                </a:cubicBezTo>
                <a:cubicBezTo>
                  <a:pt x="214828" y="1436337"/>
                  <a:pt x="215919" y="1441817"/>
                  <a:pt x="220657" y="1447453"/>
                </a:cubicBezTo>
                <a:lnTo>
                  <a:pt x="226470" y="1454368"/>
                </a:lnTo>
                <a:lnTo>
                  <a:pt x="226470" y="1446221"/>
                </a:lnTo>
                <a:cubicBezTo>
                  <a:pt x="226470" y="1441741"/>
                  <a:pt x="227199" y="1432090"/>
                  <a:pt x="228093" y="1424776"/>
                </a:cubicBezTo>
                <a:cubicBezTo>
                  <a:pt x="229659" y="1411957"/>
                  <a:pt x="229557" y="1411723"/>
                  <a:pt x="225291" y="1418277"/>
                </a:cubicBezTo>
                <a:lnTo>
                  <a:pt x="220862" y="1425076"/>
                </a:lnTo>
                <a:lnTo>
                  <a:pt x="220753" y="1416781"/>
                </a:lnTo>
                <a:cubicBezTo>
                  <a:pt x="220716" y="1412218"/>
                  <a:pt x="222285" y="1406958"/>
                  <a:pt x="224281" y="1405091"/>
                </a:cubicBezTo>
                <a:cubicBezTo>
                  <a:pt x="226818" y="1402719"/>
                  <a:pt x="228110" y="1388820"/>
                  <a:pt x="228564" y="1358989"/>
                </a:cubicBezTo>
                <a:cubicBezTo>
                  <a:pt x="229159" y="1320043"/>
                  <a:pt x="228856" y="1317121"/>
                  <a:pt x="225152" y="1325803"/>
                </a:cubicBezTo>
                <a:cubicBezTo>
                  <a:pt x="222919" y="1331038"/>
                  <a:pt x="220991" y="1341952"/>
                  <a:pt x="220869" y="1350055"/>
                </a:cubicBezTo>
                <a:cubicBezTo>
                  <a:pt x="220453" y="1377723"/>
                  <a:pt x="216289" y="1360788"/>
                  <a:pt x="216020" y="1330335"/>
                </a:cubicBezTo>
                <a:cubicBezTo>
                  <a:pt x="215874" y="1313631"/>
                  <a:pt x="214334" y="1281605"/>
                  <a:pt x="212597" y="1259167"/>
                </a:cubicBezTo>
                <a:cubicBezTo>
                  <a:pt x="210863" y="1236728"/>
                  <a:pt x="210397" y="1212862"/>
                  <a:pt x="211560" y="1206130"/>
                </a:cubicBezTo>
                <a:cubicBezTo>
                  <a:pt x="213414" y="1195419"/>
                  <a:pt x="213888" y="1197286"/>
                  <a:pt x="215375" y="1221089"/>
                </a:cubicBezTo>
                <a:cubicBezTo>
                  <a:pt x="216977" y="1246742"/>
                  <a:pt x="222982" y="1268313"/>
                  <a:pt x="227379" y="1264199"/>
                </a:cubicBezTo>
                <a:cubicBezTo>
                  <a:pt x="230868" y="1260933"/>
                  <a:pt x="229514" y="1251057"/>
                  <a:pt x="224694" y="1244618"/>
                </a:cubicBezTo>
                <a:cubicBezTo>
                  <a:pt x="220307" y="1238758"/>
                  <a:pt x="220424" y="1237979"/>
                  <a:pt x="226599" y="1231828"/>
                </a:cubicBezTo>
                <a:cubicBezTo>
                  <a:pt x="238766" y="1219708"/>
                  <a:pt x="241591" y="1183478"/>
                  <a:pt x="231544" y="1168401"/>
                </a:cubicBezTo>
                <a:cubicBezTo>
                  <a:pt x="227946" y="1163003"/>
                  <a:pt x="223537" y="1151843"/>
                  <a:pt x="221743" y="1143601"/>
                </a:cubicBezTo>
                <a:lnTo>
                  <a:pt x="218485" y="1128615"/>
                </a:lnTo>
                <a:lnTo>
                  <a:pt x="218112" y="1140174"/>
                </a:lnTo>
                <a:cubicBezTo>
                  <a:pt x="217572" y="1156890"/>
                  <a:pt x="209965" y="1155909"/>
                  <a:pt x="207558" y="1138814"/>
                </a:cubicBezTo>
                <a:cubicBezTo>
                  <a:pt x="204770" y="1119003"/>
                  <a:pt x="202787" y="1110423"/>
                  <a:pt x="201314" y="1111802"/>
                </a:cubicBezTo>
                <a:cubicBezTo>
                  <a:pt x="200577" y="1112492"/>
                  <a:pt x="196763" y="1147304"/>
                  <a:pt x="192840" y="1189163"/>
                </a:cubicBezTo>
                <a:lnTo>
                  <a:pt x="185708" y="1265270"/>
                </a:lnTo>
                <a:lnTo>
                  <a:pt x="197495" y="1276300"/>
                </a:lnTo>
                <a:cubicBezTo>
                  <a:pt x="207840" y="1285981"/>
                  <a:pt x="209239" y="1288767"/>
                  <a:pt x="208932" y="1299086"/>
                </a:cubicBezTo>
                <a:cubicBezTo>
                  <a:pt x="208750" y="1305553"/>
                  <a:pt x="209225" y="1319411"/>
                  <a:pt x="210045" y="1329882"/>
                </a:cubicBezTo>
                <a:cubicBezTo>
                  <a:pt x="210852" y="1340354"/>
                  <a:pt x="210855" y="1345483"/>
                  <a:pt x="210045" y="1341280"/>
                </a:cubicBezTo>
                <a:cubicBezTo>
                  <a:pt x="207079" y="1325703"/>
                  <a:pt x="201738" y="1335834"/>
                  <a:pt x="199446" y="1361380"/>
                </a:cubicBezTo>
                <a:cubicBezTo>
                  <a:pt x="198184" y="1375470"/>
                  <a:pt x="196220" y="1397303"/>
                  <a:pt x="195086" y="1409898"/>
                </a:cubicBezTo>
                <a:cubicBezTo>
                  <a:pt x="192616" y="1437345"/>
                  <a:pt x="187189" y="1442180"/>
                  <a:pt x="184177" y="1419619"/>
                </a:cubicBezTo>
                <a:cubicBezTo>
                  <a:pt x="183053" y="1411211"/>
                  <a:pt x="183024" y="1399208"/>
                  <a:pt x="184104" y="1392945"/>
                </a:cubicBezTo>
                <a:cubicBezTo>
                  <a:pt x="188584" y="1367068"/>
                  <a:pt x="189315" y="1355720"/>
                  <a:pt x="186502" y="1355720"/>
                </a:cubicBezTo>
                <a:cubicBezTo>
                  <a:pt x="184907" y="1355720"/>
                  <a:pt x="182699" y="1364288"/>
                  <a:pt x="181596" y="1374759"/>
                </a:cubicBezTo>
                <a:cubicBezTo>
                  <a:pt x="180494" y="1385231"/>
                  <a:pt x="178531" y="1393798"/>
                  <a:pt x="177236" y="1393798"/>
                </a:cubicBezTo>
                <a:cubicBezTo>
                  <a:pt x="175941" y="1393798"/>
                  <a:pt x="173955" y="1386148"/>
                  <a:pt x="172823" y="1376799"/>
                </a:cubicBezTo>
                <a:cubicBezTo>
                  <a:pt x="171024" y="1361946"/>
                  <a:pt x="170287" y="1360411"/>
                  <a:pt x="166979" y="1364640"/>
                </a:cubicBezTo>
                <a:cubicBezTo>
                  <a:pt x="163578" y="1368985"/>
                  <a:pt x="163008" y="1369033"/>
                  <a:pt x="161395" y="1365097"/>
                </a:cubicBezTo>
                <a:cubicBezTo>
                  <a:pt x="160406" y="1362687"/>
                  <a:pt x="159417" y="1354390"/>
                  <a:pt x="159198" y="1346658"/>
                </a:cubicBezTo>
                <a:cubicBezTo>
                  <a:pt x="158943" y="1337109"/>
                  <a:pt x="157983" y="1341260"/>
                  <a:pt x="156257" y="1359606"/>
                </a:cubicBezTo>
                <a:cubicBezTo>
                  <a:pt x="154859" y="1374458"/>
                  <a:pt x="153075" y="1387208"/>
                  <a:pt x="152297" y="1387938"/>
                </a:cubicBezTo>
                <a:cubicBezTo>
                  <a:pt x="148382" y="1391601"/>
                  <a:pt x="146581" y="1383080"/>
                  <a:pt x="147163" y="1363648"/>
                </a:cubicBezTo>
                <a:cubicBezTo>
                  <a:pt x="147685" y="1346238"/>
                  <a:pt x="146980" y="1342121"/>
                  <a:pt x="143528" y="1342121"/>
                </a:cubicBezTo>
                <a:cubicBezTo>
                  <a:pt x="141174" y="1342121"/>
                  <a:pt x="139251" y="1342474"/>
                  <a:pt x="139251" y="1342904"/>
                </a:cubicBezTo>
                <a:cubicBezTo>
                  <a:pt x="139251" y="1343336"/>
                  <a:pt x="137298" y="1358328"/>
                  <a:pt x="134914" y="1376222"/>
                </a:cubicBezTo>
                <a:cubicBezTo>
                  <a:pt x="132527" y="1394116"/>
                  <a:pt x="130568" y="1409062"/>
                  <a:pt x="130554" y="1409436"/>
                </a:cubicBezTo>
                <a:cubicBezTo>
                  <a:pt x="130554" y="1409810"/>
                  <a:pt x="128569" y="1410115"/>
                  <a:pt x="126171" y="1410115"/>
                </a:cubicBezTo>
                <a:cubicBezTo>
                  <a:pt x="123037" y="1410115"/>
                  <a:pt x="121812" y="1413112"/>
                  <a:pt x="121812" y="1420772"/>
                </a:cubicBezTo>
                <a:cubicBezTo>
                  <a:pt x="121812" y="1426633"/>
                  <a:pt x="122603" y="1433358"/>
                  <a:pt x="123571" y="1435716"/>
                </a:cubicBezTo>
                <a:cubicBezTo>
                  <a:pt x="126683" y="1443310"/>
                  <a:pt x="130532" y="1437341"/>
                  <a:pt x="130532" y="1424914"/>
                </a:cubicBezTo>
                <a:cubicBezTo>
                  <a:pt x="130532" y="1412860"/>
                  <a:pt x="133265" y="1409803"/>
                  <a:pt x="138289" y="1416235"/>
                </a:cubicBezTo>
                <a:cubicBezTo>
                  <a:pt x="141052" y="1419773"/>
                  <a:pt x="140990" y="1421546"/>
                  <a:pt x="136067" y="1479471"/>
                </a:cubicBezTo>
                <a:cubicBezTo>
                  <a:pt x="128934" y="1563366"/>
                  <a:pt x="126110" y="1585110"/>
                  <a:pt x="122188" y="1586334"/>
                </a:cubicBezTo>
                <a:cubicBezTo>
                  <a:pt x="119302" y="1587234"/>
                  <a:pt x="118729" y="1585532"/>
                  <a:pt x="119980" y="1579747"/>
                </a:cubicBezTo>
                <a:cubicBezTo>
                  <a:pt x="124203" y="1560210"/>
                  <a:pt x="127613" y="1494994"/>
                  <a:pt x="125070" y="1482379"/>
                </a:cubicBezTo>
                <a:cubicBezTo>
                  <a:pt x="122979" y="1472002"/>
                  <a:pt x="123308" y="1467628"/>
                  <a:pt x="126516" y="1463044"/>
                </a:cubicBezTo>
                <a:cubicBezTo>
                  <a:pt x="130574" y="1457248"/>
                  <a:pt x="129394" y="1448193"/>
                  <a:pt x="124581" y="1448193"/>
                </a:cubicBezTo>
                <a:cubicBezTo>
                  <a:pt x="120422" y="1448193"/>
                  <a:pt x="117843" y="1454290"/>
                  <a:pt x="114245" y="1472629"/>
                </a:cubicBezTo>
                <a:lnTo>
                  <a:pt x="110767" y="1490350"/>
                </a:lnTo>
                <a:lnTo>
                  <a:pt x="112066" y="1465872"/>
                </a:lnTo>
                <a:cubicBezTo>
                  <a:pt x="114190" y="1425795"/>
                  <a:pt x="119023" y="1378428"/>
                  <a:pt x="121968" y="1368819"/>
                </a:cubicBezTo>
                <a:cubicBezTo>
                  <a:pt x="125544" y="1357145"/>
                  <a:pt x="125478" y="1349521"/>
                  <a:pt x="121822" y="1351639"/>
                </a:cubicBezTo>
                <a:cubicBezTo>
                  <a:pt x="117170" y="1354329"/>
                  <a:pt x="118439" y="1350385"/>
                  <a:pt x="125000" y="1341763"/>
                </a:cubicBezTo>
                <a:cubicBezTo>
                  <a:pt x="129210" y="1336232"/>
                  <a:pt x="130195" y="1332750"/>
                  <a:pt x="128197" y="1330464"/>
                </a:cubicBezTo>
                <a:cubicBezTo>
                  <a:pt x="126610" y="1328647"/>
                  <a:pt x="123610" y="1304842"/>
                  <a:pt x="121531" y="1277565"/>
                </a:cubicBezTo>
                <a:cubicBezTo>
                  <a:pt x="117878" y="1229632"/>
                  <a:pt x="115606" y="1222452"/>
                  <a:pt x="111387" y="1245510"/>
                </a:cubicBezTo>
                <a:cubicBezTo>
                  <a:pt x="109745" y="1254489"/>
                  <a:pt x="108975" y="1255472"/>
                  <a:pt x="107088" y="1251005"/>
                </a:cubicBezTo>
                <a:cubicBezTo>
                  <a:pt x="103042" y="1241424"/>
                  <a:pt x="104366" y="1205416"/>
                  <a:pt x="109190" y="1193889"/>
                </a:cubicBezTo>
                <a:cubicBezTo>
                  <a:pt x="112358" y="1186314"/>
                  <a:pt x="113633" y="1174748"/>
                  <a:pt x="113381" y="1155811"/>
                </a:cubicBezTo>
                <a:cubicBezTo>
                  <a:pt x="113199" y="1140852"/>
                  <a:pt x="113162" y="1102299"/>
                  <a:pt x="113381" y="1070136"/>
                </a:cubicBezTo>
                <a:cubicBezTo>
                  <a:pt x="113921" y="981214"/>
                  <a:pt x="113746" y="934056"/>
                  <a:pt x="112797" y="920546"/>
                </a:cubicBezTo>
                <a:cubicBezTo>
                  <a:pt x="112330" y="913814"/>
                  <a:pt x="112907" y="903717"/>
                  <a:pt x="114114" y="898107"/>
                </a:cubicBezTo>
                <a:cubicBezTo>
                  <a:pt x="115870" y="889847"/>
                  <a:pt x="115428" y="887908"/>
                  <a:pt x="111790" y="887908"/>
                </a:cubicBezTo>
                <a:cubicBezTo>
                  <a:pt x="106323" y="887908"/>
                  <a:pt x="106328" y="889026"/>
                  <a:pt x="111644" y="860710"/>
                </a:cubicBezTo>
                <a:cubicBezTo>
                  <a:pt x="114038" y="847995"/>
                  <a:pt x="115998" y="837324"/>
                  <a:pt x="116000" y="836997"/>
                </a:cubicBezTo>
                <a:cubicBezTo>
                  <a:pt x="116002" y="836669"/>
                  <a:pt x="113839" y="837182"/>
                  <a:pt x="111192" y="838130"/>
                </a:cubicBezTo>
                <a:cubicBezTo>
                  <a:pt x="106805" y="839705"/>
                  <a:pt x="106561" y="836761"/>
                  <a:pt x="108419" y="804727"/>
                </a:cubicBezTo>
                <a:cubicBezTo>
                  <a:pt x="109539" y="785405"/>
                  <a:pt x="111141" y="765313"/>
                  <a:pt x="111981" y="760077"/>
                </a:cubicBezTo>
                <a:cubicBezTo>
                  <a:pt x="113812" y="748627"/>
                  <a:pt x="106985" y="737636"/>
                  <a:pt x="101298" y="742881"/>
                </a:cubicBezTo>
                <a:cubicBezTo>
                  <a:pt x="99389" y="744643"/>
                  <a:pt x="96032" y="752549"/>
                  <a:pt x="93842" y="760448"/>
                </a:cubicBezTo>
                <a:cubicBezTo>
                  <a:pt x="91652" y="768349"/>
                  <a:pt x="87895" y="775842"/>
                  <a:pt x="85494" y="777099"/>
                </a:cubicBezTo>
                <a:cubicBezTo>
                  <a:pt x="82801" y="778510"/>
                  <a:pt x="81167" y="783244"/>
                  <a:pt x="81229" y="789450"/>
                </a:cubicBezTo>
                <a:cubicBezTo>
                  <a:pt x="81412" y="806650"/>
                  <a:pt x="92385" y="847952"/>
                  <a:pt x="92884" y="833286"/>
                </a:cubicBezTo>
                <a:cubicBezTo>
                  <a:pt x="92957" y="831166"/>
                  <a:pt x="94811" y="825761"/>
                  <a:pt x="97008" y="821273"/>
                </a:cubicBezTo>
                <a:lnTo>
                  <a:pt x="101001" y="813114"/>
                </a:lnTo>
                <a:lnTo>
                  <a:pt x="101220" y="827460"/>
                </a:lnTo>
                <a:cubicBezTo>
                  <a:pt x="101438" y="839961"/>
                  <a:pt x="100610" y="842107"/>
                  <a:pt x="94882" y="844145"/>
                </a:cubicBezTo>
                <a:cubicBezTo>
                  <a:pt x="87483" y="846778"/>
                  <a:pt x="80254" y="866579"/>
                  <a:pt x="83046" y="876568"/>
                </a:cubicBezTo>
                <a:cubicBezTo>
                  <a:pt x="84068" y="880218"/>
                  <a:pt x="83338" y="882469"/>
                  <a:pt x="81181" y="882469"/>
                </a:cubicBezTo>
                <a:cubicBezTo>
                  <a:pt x="78550" y="882469"/>
                  <a:pt x="77919" y="892650"/>
                  <a:pt x="78663" y="923135"/>
                </a:cubicBezTo>
                <a:cubicBezTo>
                  <a:pt x="79210" y="945501"/>
                  <a:pt x="78773" y="962942"/>
                  <a:pt x="77664" y="961893"/>
                </a:cubicBezTo>
                <a:cubicBezTo>
                  <a:pt x="73749" y="958147"/>
                  <a:pt x="68736" y="866835"/>
                  <a:pt x="70391" y="829433"/>
                </a:cubicBezTo>
                <a:cubicBezTo>
                  <a:pt x="72197" y="788572"/>
                  <a:pt x="79037" y="730319"/>
                  <a:pt x="92739" y="639044"/>
                </a:cubicBezTo>
                <a:lnTo>
                  <a:pt x="101313" y="581928"/>
                </a:lnTo>
                <a:lnTo>
                  <a:pt x="100010" y="626125"/>
                </a:lnTo>
                <a:cubicBezTo>
                  <a:pt x="99291" y="650434"/>
                  <a:pt x="99828" y="670323"/>
                  <a:pt x="101203" y="670323"/>
                </a:cubicBezTo>
                <a:cubicBezTo>
                  <a:pt x="104122" y="670323"/>
                  <a:pt x="105571" y="661489"/>
                  <a:pt x="111667" y="606407"/>
                </a:cubicBezTo>
                <a:cubicBezTo>
                  <a:pt x="117273" y="555754"/>
                  <a:pt x="123279" y="526656"/>
                  <a:pt x="132280" y="506535"/>
                </a:cubicBezTo>
                <a:cubicBezTo>
                  <a:pt x="140409" y="488364"/>
                  <a:pt x="140454" y="488094"/>
                  <a:pt x="135305" y="488094"/>
                </a:cubicBezTo>
                <a:cubicBezTo>
                  <a:pt x="132247" y="488094"/>
                  <a:pt x="131644" y="483705"/>
                  <a:pt x="132598" y="468375"/>
                </a:cubicBezTo>
                <a:cubicBezTo>
                  <a:pt x="134098" y="444216"/>
                  <a:pt x="134948" y="441531"/>
                  <a:pt x="140461" y="443510"/>
                </a:cubicBezTo>
                <a:cubicBezTo>
                  <a:pt x="143449" y="444584"/>
                  <a:pt x="145431" y="442753"/>
                  <a:pt x="146797" y="437659"/>
                </a:cubicBezTo>
                <a:cubicBezTo>
                  <a:pt x="148771" y="430296"/>
                  <a:pt x="146432" y="379640"/>
                  <a:pt x="143349" y="362443"/>
                </a:cubicBezTo>
                <a:cubicBezTo>
                  <a:pt x="141812" y="353921"/>
                  <a:pt x="141962" y="353733"/>
                  <a:pt x="146308" y="358756"/>
                </a:cubicBezTo>
                <a:cubicBezTo>
                  <a:pt x="153038" y="366535"/>
                  <a:pt x="156887" y="361116"/>
                  <a:pt x="153932" y="348023"/>
                </a:cubicBezTo>
                <a:cubicBezTo>
                  <a:pt x="152582" y="342039"/>
                  <a:pt x="150750" y="329188"/>
                  <a:pt x="149861" y="319465"/>
                </a:cubicBezTo>
                <a:lnTo>
                  <a:pt x="148245" y="301786"/>
                </a:lnTo>
                <a:lnTo>
                  <a:pt x="152779" y="319276"/>
                </a:lnTo>
                <a:cubicBezTo>
                  <a:pt x="156479" y="333551"/>
                  <a:pt x="157851" y="335866"/>
                  <a:pt x="160239" y="331873"/>
                </a:cubicBezTo>
                <a:cubicBezTo>
                  <a:pt x="161848" y="329182"/>
                  <a:pt x="162553" y="321005"/>
                  <a:pt x="161801" y="313701"/>
                </a:cubicBezTo>
                <a:cubicBezTo>
                  <a:pt x="161049" y="306397"/>
                  <a:pt x="162206" y="294036"/>
                  <a:pt x="164369" y="286232"/>
                </a:cubicBezTo>
                <a:cubicBezTo>
                  <a:pt x="166534" y="278427"/>
                  <a:pt x="168175" y="262212"/>
                  <a:pt x="168019" y="250196"/>
                </a:cubicBezTo>
                <a:lnTo>
                  <a:pt x="167727" y="228350"/>
                </a:lnTo>
                <a:lnTo>
                  <a:pt x="163731" y="240590"/>
                </a:lnTo>
                <a:cubicBezTo>
                  <a:pt x="159822" y="252567"/>
                  <a:pt x="159768" y="252305"/>
                  <a:pt x="161213" y="228350"/>
                </a:cubicBezTo>
                <a:cubicBezTo>
                  <a:pt x="163936" y="183197"/>
                  <a:pt x="165522" y="175154"/>
                  <a:pt x="172295" y="172119"/>
                </a:cubicBezTo>
                <a:cubicBezTo>
                  <a:pt x="175692" y="170597"/>
                  <a:pt x="185597" y="161492"/>
                  <a:pt x="194306" y="151887"/>
                </a:cubicBezTo>
                <a:cubicBezTo>
                  <a:pt x="203016" y="142281"/>
                  <a:pt x="211517" y="134882"/>
                  <a:pt x="213198" y="135443"/>
                </a:cubicBezTo>
                <a:cubicBezTo>
                  <a:pt x="214906" y="136013"/>
                  <a:pt x="215928" y="142189"/>
                  <a:pt x="215515" y="149430"/>
                </a:cubicBezTo>
                <a:cubicBezTo>
                  <a:pt x="214778" y="162323"/>
                  <a:pt x="214811" y="162373"/>
                  <a:pt x="221329" y="158331"/>
                </a:cubicBezTo>
                <a:cubicBezTo>
                  <a:pt x="224934" y="156095"/>
                  <a:pt x="228351" y="151964"/>
                  <a:pt x="228922" y="149150"/>
                </a:cubicBezTo>
                <a:cubicBezTo>
                  <a:pt x="230925" y="139292"/>
                  <a:pt x="235058" y="137055"/>
                  <a:pt x="242660" y="141716"/>
                </a:cubicBezTo>
                <a:cubicBezTo>
                  <a:pt x="251840" y="147345"/>
                  <a:pt x="257716" y="144875"/>
                  <a:pt x="262931" y="133195"/>
                </a:cubicBezTo>
                <a:cubicBezTo>
                  <a:pt x="267871" y="122131"/>
                  <a:pt x="272023" y="121042"/>
                  <a:pt x="275609" y="129868"/>
                </a:cubicBezTo>
                <a:cubicBezTo>
                  <a:pt x="277003" y="133296"/>
                  <a:pt x="280195" y="137696"/>
                  <a:pt x="282707" y="139646"/>
                </a:cubicBezTo>
                <a:cubicBezTo>
                  <a:pt x="286663" y="142719"/>
                  <a:pt x="288141" y="141523"/>
                  <a:pt x="293762" y="130695"/>
                </a:cubicBezTo>
                <a:cubicBezTo>
                  <a:pt x="297330" y="123821"/>
                  <a:pt x="301194" y="118197"/>
                  <a:pt x="302347" y="118197"/>
                </a:cubicBezTo>
                <a:cubicBezTo>
                  <a:pt x="303500" y="118197"/>
                  <a:pt x="305397" y="122175"/>
                  <a:pt x="306563" y="127037"/>
                </a:cubicBezTo>
                <a:cubicBezTo>
                  <a:pt x="308654" y="135755"/>
                  <a:pt x="308841" y="135560"/>
                  <a:pt x="320248" y="112758"/>
                </a:cubicBezTo>
                <a:cubicBezTo>
                  <a:pt x="326609" y="100042"/>
                  <a:pt x="334737" y="81228"/>
                  <a:pt x="338313" y="70948"/>
                </a:cubicBezTo>
                <a:cubicBezTo>
                  <a:pt x="346907" y="46241"/>
                  <a:pt x="349526" y="51373"/>
                  <a:pt x="342329" y="78816"/>
                </a:cubicBezTo>
                <a:cubicBezTo>
                  <a:pt x="333088" y="114056"/>
                  <a:pt x="334924" y="156370"/>
                  <a:pt x="345934" y="161884"/>
                </a:cubicBezTo>
                <a:cubicBezTo>
                  <a:pt x="351949" y="164896"/>
                  <a:pt x="354349" y="161369"/>
                  <a:pt x="358528" y="143387"/>
                </a:cubicBezTo>
                <a:cubicBezTo>
                  <a:pt x="361728" y="129623"/>
                  <a:pt x="364754" y="130701"/>
                  <a:pt x="368651" y="146994"/>
                </a:cubicBezTo>
                <a:cubicBezTo>
                  <a:pt x="371566" y="159189"/>
                  <a:pt x="372985" y="161425"/>
                  <a:pt x="376212" y="158919"/>
                </a:cubicBezTo>
                <a:cubicBezTo>
                  <a:pt x="379485" y="156376"/>
                  <a:pt x="380346" y="158849"/>
                  <a:pt x="381104" y="173053"/>
                </a:cubicBezTo>
                <a:cubicBezTo>
                  <a:pt x="381827" y="186587"/>
                  <a:pt x="382637" y="189109"/>
                  <a:pt x="384882" y="184833"/>
                </a:cubicBezTo>
                <a:cubicBezTo>
                  <a:pt x="386455" y="181841"/>
                  <a:pt x="389702" y="179393"/>
                  <a:pt x="392100" y="179393"/>
                </a:cubicBezTo>
                <a:cubicBezTo>
                  <a:pt x="395092" y="179393"/>
                  <a:pt x="397271" y="174917"/>
                  <a:pt x="399048" y="165115"/>
                </a:cubicBezTo>
                <a:cubicBezTo>
                  <a:pt x="401836" y="149734"/>
                  <a:pt x="406633" y="145763"/>
                  <a:pt x="406633" y="158834"/>
                </a:cubicBezTo>
                <a:cubicBezTo>
                  <a:pt x="406633" y="173713"/>
                  <a:pt x="411693" y="169880"/>
                  <a:pt x="413674" y="153502"/>
                </a:cubicBezTo>
                <a:cubicBezTo>
                  <a:pt x="414973" y="142762"/>
                  <a:pt x="416943" y="137236"/>
                  <a:pt x="419482" y="137236"/>
                </a:cubicBezTo>
                <a:cubicBezTo>
                  <a:pt x="421890" y="137236"/>
                  <a:pt x="424167" y="131911"/>
                  <a:pt x="425586" y="122957"/>
                </a:cubicBezTo>
                <a:lnTo>
                  <a:pt x="427848" y="108678"/>
                </a:lnTo>
                <a:lnTo>
                  <a:pt x="429866" y="118907"/>
                </a:lnTo>
                <a:cubicBezTo>
                  <a:pt x="431961" y="129516"/>
                  <a:pt x="435597" y="135585"/>
                  <a:pt x="435827" y="128850"/>
                </a:cubicBezTo>
                <a:cubicBezTo>
                  <a:pt x="435900" y="126730"/>
                  <a:pt x="437856" y="121325"/>
                  <a:pt x="440176" y="116837"/>
                </a:cubicBezTo>
                <a:cubicBezTo>
                  <a:pt x="444265" y="108927"/>
                  <a:pt x="444352" y="109177"/>
                  <a:pt x="443019" y="124997"/>
                </a:cubicBezTo>
                <a:cubicBezTo>
                  <a:pt x="441738" y="140177"/>
                  <a:pt x="441891" y="140704"/>
                  <a:pt x="445209" y="132546"/>
                </a:cubicBezTo>
                <a:cubicBezTo>
                  <a:pt x="449475" y="122056"/>
                  <a:pt x="457856" y="114040"/>
                  <a:pt x="467337" y="111381"/>
                </a:cubicBezTo>
                <a:cubicBezTo>
                  <a:pt x="474775" y="109294"/>
                  <a:pt x="474720" y="108587"/>
                  <a:pt x="468833" y="130437"/>
                </a:cubicBezTo>
                <a:cubicBezTo>
                  <a:pt x="467508" y="135359"/>
                  <a:pt x="467728" y="135446"/>
                  <a:pt x="471151" y="131353"/>
                </a:cubicBezTo>
                <a:cubicBezTo>
                  <a:pt x="473230" y="128865"/>
                  <a:pt x="476323" y="124673"/>
                  <a:pt x="478020" y="122037"/>
                </a:cubicBezTo>
                <a:cubicBezTo>
                  <a:pt x="483424" y="113647"/>
                  <a:pt x="488028" y="120058"/>
                  <a:pt x="486092" y="133276"/>
                </a:cubicBezTo>
                <a:cubicBezTo>
                  <a:pt x="484567" y="143679"/>
                  <a:pt x="485045" y="145397"/>
                  <a:pt x="489453" y="145397"/>
                </a:cubicBezTo>
                <a:cubicBezTo>
                  <a:pt x="493818" y="145397"/>
                  <a:pt x="494343" y="147136"/>
                  <a:pt x="492945" y="156956"/>
                </a:cubicBezTo>
                <a:cubicBezTo>
                  <a:pt x="490756" y="172344"/>
                  <a:pt x="495091" y="164579"/>
                  <a:pt x="499779" y="144717"/>
                </a:cubicBezTo>
                <a:cubicBezTo>
                  <a:pt x="501807" y="136115"/>
                  <a:pt x="504411" y="129078"/>
                  <a:pt x="505560" y="129078"/>
                </a:cubicBezTo>
                <a:cubicBezTo>
                  <a:pt x="506710" y="129078"/>
                  <a:pt x="508958" y="133900"/>
                  <a:pt x="510557" y="139793"/>
                </a:cubicBezTo>
                <a:cubicBezTo>
                  <a:pt x="512856" y="148270"/>
                  <a:pt x="512626" y="150809"/>
                  <a:pt x="509459" y="151947"/>
                </a:cubicBezTo>
                <a:cubicBezTo>
                  <a:pt x="503476" y="154097"/>
                  <a:pt x="504626" y="160879"/>
                  <a:pt x="511247" y="162500"/>
                </a:cubicBezTo>
                <a:cubicBezTo>
                  <a:pt x="516088" y="163684"/>
                  <a:pt x="516741" y="165417"/>
                  <a:pt x="515209" y="173016"/>
                </a:cubicBezTo>
                <a:lnTo>
                  <a:pt x="513378" y="182115"/>
                </a:lnTo>
                <a:lnTo>
                  <a:pt x="523901" y="171235"/>
                </a:lnTo>
                <a:cubicBezTo>
                  <a:pt x="531267" y="163620"/>
                  <a:pt x="536807" y="153419"/>
                  <a:pt x="542366" y="137237"/>
                </a:cubicBezTo>
                <a:cubicBezTo>
                  <a:pt x="546781" y="124386"/>
                  <a:pt x="550800" y="116381"/>
                  <a:pt x="551415" y="119213"/>
                </a:cubicBezTo>
                <a:cubicBezTo>
                  <a:pt x="552520" y="124303"/>
                  <a:pt x="547313" y="163672"/>
                  <a:pt x="544175" y="173955"/>
                </a:cubicBezTo>
                <a:cubicBezTo>
                  <a:pt x="543262" y="176947"/>
                  <a:pt x="543496" y="178526"/>
                  <a:pt x="544697" y="177464"/>
                </a:cubicBezTo>
                <a:cubicBezTo>
                  <a:pt x="545897" y="176402"/>
                  <a:pt x="551994" y="160492"/>
                  <a:pt x="558246" y="142107"/>
                </a:cubicBezTo>
                <a:cubicBezTo>
                  <a:pt x="564498" y="123722"/>
                  <a:pt x="568973" y="113575"/>
                  <a:pt x="568191" y="119559"/>
                </a:cubicBezTo>
                <a:cubicBezTo>
                  <a:pt x="567410" y="125542"/>
                  <a:pt x="566038" y="137169"/>
                  <a:pt x="565147" y="145397"/>
                </a:cubicBezTo>
                <a:cubicBezTo>
                  <a:pt x="563597" y="159714"/>
                  <a:pt x="563830" y="159364"/>
                  <a:pt x="570597" y="137237"/>
                </a:cubicBezTo>
                <a:cubicBezTo>
                  <a:pt x="574486" y="124522"/>
                  <a:pt x="580681" y="103715"/>
                  <a:pt x="584365" y="91000"/>
                </a:cubicBezTo>
                <a:cubicBezTo>
                  <a:pt x="594885" y="54689"/>
                  <a:pt x="593923" y="74315"/>
                  <a:pt x="582602" y="126937"/>
                </a:cubicBezTo>
                <a:cubicBezTo>
                  <a:pt x="574403" y="165055"/>
                  <a:pt x="572342" y="180834"/>
                  <a:pt x="572499" y="204306"/>
                </a:cubicBezTo>
                <a:cubicBezTo>
                  <a:pt x="572645" y="224782"/>
                  <a:pt x="573528" y="232129"/>
                  <a:pt x="575414" y="228352"/>
                </a:cubicBezTo>
                <a:cubicBezTo>
                  <a:pt x="577816" y="223547"/>
                  <a:pt x="616900" y="69171"/>
                  <a:pt x="625167" y="31844"/>
                </a:cubicBezTo>
                <a:cubicBezTo>
                  <a:pt x="626908" y="23991"/>
                  <a:pt x="629632" y="17565"/>
                  <a:pt x="631225" y="17565"/>
                </a:cubicBezTo>
                <a:close/>
                <a:moveTo>
                  <a:pt x="476348" y="9396"/>
                </a:moveTo>
                <a:cubicBezTo>
                  <a:pt x="477975" y="9396"/>
                  <a:pt x="478416" y="13156"/>
                  <a:pt x="477384" y="18235"/>
                </a:cubicBezTo>
                <a:cubicBezTo>
                  <a:pt x="474862" y="30630"/>
                  <a:pt x="473514" y="31025"/>
                  <a:pt x="473514" y="19369"/>
                </a:cubicBezTo>
                <a:lnTo>
                  <a:pt x="473512" y="19369"/>
                </a:lnTo>
                <a:cubicBezTo>
                  <a:pt x="473512" y="13884"/>
                  <a:pt x="474786" y="9396"/>
                  <a:pt x="476348" y="9396"/>
                </a:cubicBezTo>
                <a:close/>
                <a:moveTo>
                  <a:pt x="816481" y="1236"/>
                </a:moveTo>
                <a:cubicBezTo>
                  <a:pt x="817762" y="4976"/>
                  <a:pt x="818809" y="14156"/>
                  <a:pt x="818809" y="21635"/>
                </a:cubicBezTo>
                <a:cubicBezTo>
                  <a:pt x="818809" y="29115"/>
                  <a:pt x="817762" y="38294"/>
                  <a:pt x="816481" y="42034"/>
                </a:cubicBezTo>
                <a:cubicBezTo>
                  <a:pt x="814985" y="46400"/>
                  <a:pt x="814152" y="39101"/>
                  <a:pt x="814152" y="21635"/>
                </a:cubicBezTo>
                <a:cubicBezTo>
                  <a:pt x="814152" y="4169"/>
                  <a:pt x="814985" y="-3130"/>
                  <a:pt x="816481" y="1236"/>
                </a:cubicBezTo>
                <a:close/>
              </a:path>
            </a:pathLst>
          </a:custGeom>
          <a:ln>
            <a:noFill/>
          </a:ln>
          <a:effectLst>
            <a:outerShdw blurRad="279400" dist="203200" dir="18900000" sx="95000" sy="95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useBgFill="1">
        <p:nvSpPr>
          <p:cNvPr id="23" name="Freeform: Shape 22">
            <a:extLst>
              <a:ext uri="{FF2B5EF4-FFF2-40B4-BE49-F238E27FC236}">
                <a16:creationId xmlns:a16="http://schemas.microsoft.com/office/drawing/2014/main" id="{82661B0D-C423-4CB5-B47C-8D1EB3037037}"/>
              </a:ext>
            </a:extLst>
          </p:cNvPr>
          <p:cNvSpPr/>
          <p:nvPr/>
        </p:nvSpPr>
        <p:spPr>
          <a:xfrm rot="3660517" flipH="1">
            <a:off x="5393494" y="-625483"/>
            <a:ext cx="2176572" cy="4512976"/>
          </a:xfrm>
          <a:custGeom>
            <a:avLst/>
            <a:gdLst>
              <a:gd name="connsiteX0" fmla="*/ 534998 w 1181239"/>
              <a:gd name="connsiteY0" fmla="*/ 3942687 h 4008043"/>
              <a:gd name="connsiteX1" fmla="*/ 537456 w 1181239"/>
              <a:gd name="connsiteY1" fmla="*/ 3953147 h 4008043"/>
              <a:gd name="connsiteX2" fmla="*/ 536701 w 1181239"/>
              <a:gd name="connsiteY2" fmla="*/ 3964026 h 4008043"/>
              <a:gd name="connsiteX3" fmla="*/ 532203 w 1181239"/>
              <a:gd name="connsiteY3" fmla="*/ 3958417 h 4008043"/>
              <a:gd name="connsiteX4" fmla="*/ 530247 w 1181239"/>
              <a:gd name="connsiteY4" fmla="*/ 3947537 h 4008043"/>
              <a:gd name="connsiteX5" fmla="*/ 534998 w 1181239"/>
              <a:gd name="connsiteY5" fmla="*/ 3942687 h 4008043"/>
              <a:gd name="connsiteX6" fmla="*/ 800461 w 1181239"/>
              <a:gd name="connsiteY6" fmla="*/ 3939090 h 4008043"/>
              <a:gd name="connsiteX7" fmla="*/ 804403 w 1181239"/>
              <a:gd name="connsiteY7" fmla="*/ 3976266 h 4008043"/>
              <a:gd name="connsiteX8" fmla="*/ 799235 w 1181239"/>
              <a:gd name="connsiteY8" fmla="*/ 4006184 h 4008043"/>
              <a:gd name="connsiteX9" fmla="*/ 799228 w 1181239"/>
              <a:gd name="connsiteY9" fmla="*/ 4006184 h 4008043"/>
              <a:gd name="connsiteX10" fmla="*/ 795035 w 1181239"/>
              <a:gd name="connsiteY10" fmla="*/ 3978305 h 4008043"/>
              <a:gd name="connsiteX11" fmla="*/ 795144 w 1181239"/>
              <a:gd name="connsiteY11" fmla="*/ 3953147 h 4008043"/>
              <a:gd name="connsiteX12" fmla="*/ 799382 w 1181239"/>
              <a:gd name="connsiteY12" fmla="*/ 3944307 h 4008043"/>
              <a:gd name="connsiteX13" fmla="*/ 800461 w 1181239"/>
              <a:gd name="connsiteY13" fmla="*/ 3939090 h 4008043"/>
              <a:gd name="connsiteX14" fmla="*/ 1173610 w 1181239"/>
              <a:gd name="connsiteY14" fmla="*/ 3829461 h 4008043"/>
              <a:gd name="connsiteX15" fmla="*/ 1177832 w 1181239"/>
              <a:gd name="connsiteY15" fmla="*/ 3835505 h 4008043"/>
              <a:gd name="connsiteX16" fmla="*/ 1178322 w 1181239"/>
              <a:gd name="connsiteY16" fmla="*/ 3844344 h 4008043"/>
              <a:gd name="connsiteX17" fmla="*/ 1172188 w 1181239"/>
              <a:gd name="connsiteY17" fmla="*/ 3840423 h 4008043"/>
              <a:gd name="connsiteX18" fmla="*/ 1171699 w 1181239"/>
              <a:gd name="connsiteY18" fmla="*/ 3831584 h 4008043"/>
              <a:gd name="connsiteX19" fmla="*/ 1173610 w 1181239"/>
              <a:gd name="connsiteY19" fmla="*/ 3829461 h 4008043"/>
              <a:gd name="connsiteX20" fmla="*/ 197700 w 1181239"/>
              <a:gd name="connsiteY20" fmla="*/ 3826851 h 4008043"/>
              <a:gd name="connsiteX21" fmla="*/ 195941 w 1181239"/>
              <a:gd name="connsiteY21" fmla="*/ 3848057 h 4008043"/>
              <a:gd name="connsiteX22" fmla="*/ 191581 w 1181239"/>
              <a:gd name="connsiteY22" fmla="*/ 3841771 h 4008043"/>
              <a:gd name="connsiteX23" fmla="*/ 191582 w 1181239"/>
              <a:gd name="connsiteY23" fmla="*/ 3841771 h 4008043"/>
              <a:gd name="connsiteX24" fmla="*/ 197700 w 1181239"/>
              <a:gd name="connsiteY24" fmla="*/ 3826851 h 4008043"/>
              <a:gd name="connsiteX25" fmla="*/ 178143 w 1181239"/>
              <a:gd name="connsiteY25" fmla="*/ 3791950 h 4008043"/>
              <a:gd name="connsiteX26" fmla="*/ 185023 w 1181239"/>
              <a:gd name="connsiteY26" fmla="*/ 3799435 h 4008043"/>
              <a:gd name="connsiteX27" fmla="*/ 191904 w 1181239"/>
              <a:gd name="connsiteY27" fmla="*/ 3806920 h 4008043"/>
              <a:gd name="connsiteX28" fmla="*/ 181724 w 1181239"/>
              <a:gd name="connsiteY28" fmla="*/ 3813393 h 4008043"/>
              <a:gd name="connsiteX29" fmla="*/ 171944 w 1181239"/>
              <a:gd name="connsiteY29" fmla="*/ 3805908 h 4008043"/>
              <a:gd name="connsiteX30" fmla="*/ 62574 w 1181239"/>
              <a:gd name="connsiteY30" fmla="*/ 3611808 h 4008043"/>
              <a:gd name="connsiteX31" fmla="*/ 66227 w 1181239"/>
              <a:gd name="connsiteY31" fmla="*/ 3624048 h 4008043"/>
              <a:gd name="connsiteX32" fmla="*/ 75305 w 1181239"/>
              <a:gd name="connsiteY32" fmla="*/ 3657366 h 4008043"/>
              <a:gd name="connsiteX33" fmla="*/ 62588 w 1181239"/>
              <a:gd name="connsiteY33" fmla="*/ 3653286 h 4008043"/>
              <a:gd name="connsiteX34" fmla="*/ 60508 w 1181239"/>
              <a:gd name="connsiteY34" fmla="*/ 3629487 h 4008043"/>
              <a:gd name="connsiteX35" fmla="*/ 1116200 w 1181239"/>
              <a:gd name="connsiteY35" fmla="*/ 3543073 h 4008043"/>
              <a:gd name="connsiteX36" fmla="*/ 1126386 w 1181239"/>
              <a:gd name="connsiteY36" fmla="*/ 3572671 h 4008043"/>
              <a:gd name="connsiteX37" fmla="*/ 1117747 w 1181239"/>
              <a:gd name="connsiteY37" fmla="*/ 3586739 h 4008043"/>
              <a:gd name="connsiteX38" fmla="*/ 1112537 w 1181239"/>
              <a:gd name="connsiteY38" fmla="*/ 3561563 h 4008043"/>
              <a:gd name="connsiteX39" fmla="*/ 1116200 w 1181239"/>
              <a:gd name="connsiteY39" fmla="*/ 3543073 h 4008043"/>
              <a:gd name="connsiteX40" fmla="*/ 82331 w 1181239"/>
              <a:gd name="connsiteY40" fmla="*/ 2962930 h 4008043"/>
              <a:gd name="connsiteX41" fmla="*/ 83301 w 1181239"/>
              <a:gd name="connsiteY41" fmla="*/ 2974009 h 4008043"/>
              <a:gd name="connsiteX42" fmla="*/ 86873 w 1181239"/>
              <a:gd name="connsiteY42" fmla="*/ 2994059 h 4008043"/>
              <a:gd name="connsiteX43" fmla="*/ 83727 w 1181239"/>
              <a:gd name="connsiteY43" fmla="*/ 3003927 h 4008043"/>
              <a:gd name="connsiteX44" fmla="*/ 81691 w 1181239"/>
              <a:gd name="connsiteY44" fmla="*/ 2980128 h 4008043"/>
              <a:gd name="connsiteX45" fmla="*/ 81695 w 1181239"/>
              <a:gd name="connsiteY45" fmla="*/ 2980128 h 4008043"/>
              <a:gd name="connsiteX46" fmla="*/ 82331 w 1181239"/>
              <a:gd name="connsiteY46" fmla="*/ 2962930 h 4008043"/>
              <a:gd name="connsiteX47" fmla="*/ 101936 w 1181239"/>
              <a:gd name="connsiteY47" fmla="*/ 2918951 h 4008043"/>
              <a:gd name="connsiteX48" fmla="*/ 102228 w 1181239"/>
              <a:gd name="connsiteY48" fmla="*/ 2931054 h 4008043"/>
              <a:gd name="connsiteX49" fmla="*/ 99163 w 1181239"/>
              <a:gd name="connsiteY49" fmla="*/ 2940011 h 4008043"/>
              <a:gd name="connsiteX50" fmla="*/ 98870 w 1181239"/>
              <a:gd name="connsiteY50" fmla="*/ 2927907 h 4008043"/>
              <a:gd name="connsiteX51" fmla="*/ 101936 w 1181239"/>
              <a:gd name="connsiteY51" fmla="*/ 2918951 h 4008043"/>
              <a:gd name="connsiteX52" fmla="*/ 96694 w 1181239"/>
              <a:gd name="connsiteY52" fmla="*/ 2871455 h 4008043"/>
              <a:gd name="connsiteX53" fmla="*/ 99562 w 1181239"/>
              <a:gd name="connsiteY53" fmla="*/ 2884935 h 4008043"/>
              <a:gd name="connsiteX54" fmla="*/ 98518 w 1181239"/>
              <a:gd name="connsiteY54" fmla="*/ 2897854 h 4008043"/>
              <a:gd name="connsiteX55" fmla="*/ 95669 w 1181239"/>
              <a:gd name="connsiteY55" fmla="*/ 2883801 h 4008043"/>
              <a:gd name="connsiteX56" fmla="*/ 95668 w 1181239"/>
              <a:gd name="connsiteY56" fmla="*/ 2883801 h 4008043"/>
              <a:gd name="connsiteX57" fmla="*/ 96694 w 1181239"/>
              <a:gd name="connsiteY57" fmla="*/ 2871455 h 4008043"/>
              <a:gd name="connsiteX58" fmla="*/ 104092 w 1181239"/>
              <a:gd name="connsiteY58" fmla="*/ 2813539 h 4008043"/>
              <a:gd name="connsiteX59" fmla="*/ 108835 w 1181239"/>
              <a:gd name="connsiteY59" fmla="*/ 2843457 h 4008043"/>
              <a:gd name="connsiteX60" fmla="*/ 105996 w 1181239"/>
              <a:gd name="connsiteY60" fmla="*/ 2840057 h 4008043"/>
              <a:gd name="connsiteX61" fmla="*/ 104092 w 1181239"/>
              <a:gd name="connsiteY61" fmla="*/ 2813539 h 4008043"/>
              <a:gd name="connsiteX62" fmla="*/ 958653 w 1181239"/>
              <a:gd name="connsiteY62" fmla="*/ 2740103 h 4008043"/>
              <a:gd name="connsiteX63" fmla="*/ 959449 w 1181239"/>
              <a:gd name="connsiteY63" fmla="*/ 2749623 h 4008043"/>
              <a:gd name="connsiteX64" fmla="*/ 953124 w 1181239"/>
              <a:gd name="connsiteY64" fmla="*/ 2755742 h 4008043"/>
              <a:gd name="connsiteX65" fmla="*/ 953125 w 1181239"/>
              <a:gd name="connsiteY65" fmla="*/ 2755742 h 4008043"/>
              <a:gd name="connsiteX66" fmla="*/ 958653 w 1181239"/>
              <a:gd name="connsiteY66" fmla="*/ 2740103 h 4008043"/>
              <a:gd name="connsiteX67" fmla="*/ 926930 w 1181239"/>
              <a:gd name="connsiteY67" fmla="*/ 2709509 h 4008043"/>
              <a:gd name="connsiteX68" fmla="*/ 926926 w 1181239"/>
              <a:gd name="connsiteY68" fmla="*/ 2709522 h 4008043"/>
              <a:gd name="connsiteX69" fmla="*/ 926915 w 1181239"/>
              <a:gd name="connsiteY69" fmla="*/ 2709522 h 4008043"/>
              <a:gd name="connsiteX70" fmla="*/ 945395 w 1181239"/>
              <a:gd name="connsiteY70" fmla="*/ 2688653 h 4008043"/>
              <a:gd name="connsiteX71" fmla="*/ 937666 w 1181239"/>
              <a:gd name="connsiteY71" fmla="*/ 2813539 h 4008043"/>
              <a:gd name="connsiteX72" fmla="*/ 936261 w 1181239"/>
              <a:gd name="connsiteY72" fmla="*/ 2798460 h 4008043"/>
              <a:gd name="connsiteX73" fmla="*/ 936263 w 1181239"/>
              <a:gd name="connsiteY73" fmla="*/ 2798460 h 4008043"/>
              <a:gd name="connsiteX74" fmla="*/ 933716 w 1181239"/>
              <a:gd name="connsiteY74" fmla="*/ 2784776 h 4008043"/>
              <a:gd name="connsiteX75" fmla="*/ 930062 w 1181239"/>
              <a:gd name="connsiteY75" fmla="*/ 2774696 h 4008043"/>
              <a:gd name="connsiteX76" fmla="*/ 931759 w 1181239"/>
              <a:gd name="connsiteY76" fmla="*/ 2766622 h 4008043"/>
              <a:gd name="connsiteX77" fmla="*/ 939486 w 1181239"/>
              <a:gd name="connsiteY77" fmla="*/ 2730194 h 4008043"/>
              <a:gd name="connsiteX78" fmla="*/ 945395 w 1181239"/>
              <a:gd name="connsiteY78" fmla="*/ 2688653 h 4008043"/>
              <a:gd name="connsiteX79" fmla="*/ 933087 w 1181239"/>
              <a:gd name="connsiteY79" fmla="*/ 2677998 h 4008043"/>
              <a:gd name="connsiteX80" fmla="*/ 931182 w 1181239"/>
              <a:gd name="connsiteY80" fmla="*/ 2705945 h 4008043"/>
              <a:gd name="connsiteX81" fmla="*/ 926930 w 1181239"/>
              <a:gd name="connsiteY81" fmla="*/ 2709509 h 4008043"/>
              <a:gd name="connsiteX82" fmla="*/ 929897 w 1181239"/>
              <a:gd name="connsiteY82" fmla="*/ 2700512 h 4008043"/>
              <a:gd name="connsiteX83" fmla="*/ 930006 w 1181239"/>
              <a:gd name="connsiteY83" fmla="*/ 2689994 h 4008043"/>
              <a:gd name="connsiteX84" fmla="*/ 928893 w 1181239"/>
              <a:gd name="connsiteY84" fmla="*/ 2680576 h 4008043"/>
              <a:gd name="connsiteX85" fmla="*/ 933087 w 1181239"/>
              <a:gd name="connsiteY85" fmla="*/ 2677998 h 4008043"/>
              <a:gd name="connsiteX86" fmla="*/ 933901 w 1181239"/>
              <a:gd name="connsiteY86" fmla="*/ 2651662 h 4008043"/>
              <a:gd name="connsiteX87" fmla="*/ 934790 w 1181239"/>
              <a:gd name="connsiteY87" fmla="*/ 2652388 h 4008043"/>
              <a:gd name="connsiteX88" fmla="*/ 934790 w 1181239"/>
              <a:gd name="connsiteY88" fmla="*/ 2664627 h 4008043"/>
              <a:gd name="connsiteX89" fmla="*/ 933531 w 1181239"/>
              <a:gd name="connsiteY89" fmla="*/ 2658508 h 4008043"/>
              <a:gd name="connsiteX90" fmla="*/ 933901 w 1181239"/>
              <a:gd name="connsiteY90" fmla="*/ 2651662 h 4008043"/>
              <a:gd name="connsiteX91" fmla="*/ 96656 w 1181239"/>
              <a:gd name="connsiteY91" fmla="*/ 2613158 h 4008043"/>
              <a:gd name="connsiteX92" fmla="*/ 104568 w 1181239"/>
              <a:gd name="connsiteY92" fmla="*/ 2645658 h 4008043"/>
              <a:gd name="connsiteX93" fmla="*/ 106440 w 1181239"/>
              <a:gd name="connsiteY93" fmla="*/ 2668374 h 4008043"/>
              <a:gd name="connsiteX94" fmla="*/ 103116 w 1181239"/>
              <a:gd name="connsiteY94" fmla="*/ 2660825 h 4008043"/>
              <a:gd name="connsiteX95" fmla="*/ 103114 w 1181239"/>
              <a:gd name="connsiteY95" fmla="*/ 2660825 h 4008043"/>
              <a:gd name="connsiteX96" fmla="*/ 96656 w 1181239"/>
              <a:gd name="connsiteY96" fmla="*/ 2613158 h 4008043"/>
              <a:gd name="connsiteX97" fmla="*/ 947274 w 1181239"/>
              <a:gd name="connsiteY97" fmla="*/ 2560594 h 4008043"/>
              <a:gd name="connsiteX98" fmla="*/ 947419 w 1181239"/>
              <a:gd name="connsiteY98" fmla="*/ 2606831 h 4008043"/>
              <a:gd name="connsiteX99" fmla="*/ 944774 w 1181239"/>
              <a:gd name="connsiteY99" fmla="*/ 2587792 h 4008043"/>
              <a:gd name="connsiteX100" fmla="*/ 947274 w 1181239"/>
              <a:gd name="connsiteY100" fmla="*/ 2560594 h 4008043"/>
              <a:gd name="connsiteX101" fmla="*/ 117254 w 1181239"/>
              <a:gd name="connsiteY101" fmla="*/ 2547082 h 4008043"/>
              <a:gd name="connsiteX102" fmla="*/ 122323 w 1181239"/>
              <a:gd name="connsiteY102" fmla="*/ 2566758 h 4008043"/>
              <a:gd name="connsiteX103" fmla="*/ 124816 w 1181239"/>
              <a:gd name="connsiteY103" fmla="*/ 2632720 h 4008043"/>
              <a:gd name="connsiteX104" fmla="*/ 120162 w 1181239"/>
              <a:gd name="connsiteY104" fmla="*/ 2651900 h 4008043"/>
              <a:gd name="connsiteX105" fmla="*/ 112787 w 1181239"/>
              <a:gd name="connsiteY105" fmla="*/ 2696587 h 4008043"/>
              <a:gd name="connsiteX106" fmla="*/ 110499 w 1181239"/>
              <a:gd name="connsiteY106" fmla="*/ 2689788 h 4008043"/>
              <a:gd name="connsiteX107" fmla="*/ 110501 w 1181239"/>
              <a:gd name="connsiteY107" fmla="*/ 2689788 h 4008043"/>
              <a:gd name="connsiteX108" fmla="*/ 113087 w 1181239"/>
              <a:gd name="connsiteY108" fmla="*/ 2663949 h 4008043"/>
              <a:gd name="connsiteX109" fmla="*/ 112559 w 1181239"/>
              <a:gd name="connsiteY109" fmla="*/ 2610222 h 4008043"/>
              <a:gd name="connsiteX110" fmla="*/ 113409 w 1181239"/>
              <a:gd name="connsiteY110" fmla="*/ 2559268 h 4008043"/>
              <a:gd name="connsiteX111" fmla="*/ 108520 w 1181239"/>
              <a:gd name="connsiteY111" fmla="*/ 2533188 h 4008043"/>
              <a:gd name="connsiteX112" fmla="*/ 109376 w 1181239"/>
              <a:gd name="connsiteY112" fmla="*/ 2534076 h 4008043"/>
              <a:gd name="connsiteX113" fmla="*/ 109376 w 1181239"/>
              <a:gd name="connsiteY113" fmla="*/ 2549036 h 4008043"/>
              <a:gd name="connsiteX114" fmla="*/ 108165 w 1181239"/>
              <a:gd name="connsiteY114" fmla="*/ 2541556 h 4008043"/>
              <a:gd name="connsiteX115" fmla="*/ 108520 w 1181239"/>
              <a:gd name="connsiteY115" fmla="*/ 2533188 h 4008043"/>
              <a:gd name="connsiteX116" fmla="*/ 933144 w 1181239"/>
              <a:gd name="connsiteY116" fmla="*/ 2519797 h 4008043"/>
              <a:gd name="connsiteX117" fmla="*/ 932926 w 1181239"/>
              <a:gd name="connsiteY117" fmla="*/ 2550959 h 4008043"/>
              <a:gd name="connsiteX118" fmla="*/ 928653 w 1181239"/>
              <a:gd name="connsiteY118" fmla="*/ 2550151 h 4008043"/>
              <a:gd name="connsiteX119" fmla="*/ 928668 w 1181239"/>
              <a:gd name="connsiteY119" fmla="*/ 2550152 h 4008043"/>
              <a:gd name="connsiteX120" fmla="*/ 933144 w 1181239"/>
              <a:gd name="connsiteY120" fmla="*/ 2519797 h 4008043"/>
              <a:gd name="connsiteX121" fmla="*/ 942469 w 1181239"/>
              <a:gd name="connsiteY121" fmla="*/ 2495987 h 4008043"/>
              <a:gd name="connsiteX122" fmla="*/ 945224 w 1181239"/>
              <a:gd name="connsiteY122" fmla="*/ 2506883 h 4008043"/>
              <a:gd name="connsiteX123" fmla="*/ 944181 w 1181239"/>
              <a:gd name="connsiteY123" fmla="*/ 2517082 h 4008043"/>
              <a:gd name="connsiteX124" fmla="*/ 941459 w 1181239"/>
              <a:gd name="connsiteY124" fmla="*/ 2505749 h 4008043"/>
              <a:gd name="connsiteX125" fmla="*/ 942469 w 1181239"/>
              <a:gd name="connsiteY125" fmla="*/ 2495987 h 4008043"/>
              <a:gd name="connsiteX126" fmla="*/ 976335 w 1181239"/>
              <a:gd name="connsiteY126" fmla="*/ 2462681 h 4008043"/>
              <a:gd name="connsiteX127" fmla="*/ 978951 w 1181239"/>
              <a:gd name="connsiteY127" fmla="*/ 2510958 h 4008043"/>
              <a:gd name="connsiteX128" fmla="*/ 973428 w 1181239"/>
              <a:gd name="connsiteY128" fmla="*/ 2552435 h 4008043"/>
              <a:gd name="connsiteX129" fmla="*/ 967615 w 1181239"/>
              <a:gd name="connsiteY129" fmla="*/ 2563315 h 4008043"/>
              <a:gd name="connsiteX130" fmla="*/ 964707 w 1181239"/>
              <a:gd name="connsiteY130" fmla="*/ 2574194 h 4008043"/>
              <a:gd name="connsiteX131" fmla="*/ 961820 w 1181239"/>
              <a:gd name="connsiteY131" fmla="*/ 2562635 h 4008043"/>
              <a:gd name="connsiteX132" fmla="*/ 961825 w 1181239"/>
              <a:gd name="connsiteY132" fmla="*/ 2562635 h 4008043"/>
              <a:gd name="connsiteX133" fmla="*/ 963697 w 1181239"/>
              <a:gd name="connsiteY133" fmla="*/ 2532711 h 4008043"/>
              <a:gd name="connsiteX134" fmla="*/ 969490 w 1181239"/>
              <a:gd name="connsiteY134" fmla="*/ 2517405 h 4008043"/>
              <a:gd name="connsiteX135" fmla="*/ 973718 w 1181239"/>
              <a:gd name="connsiteY135" fmla="*/ 2488172 h 4008043"/>
              <a:gd name="connsiteX136" fmla="*/ 976335 w 1181239"/>
              <a:gd name="connsiteY136" fmla="*/ 2462681 h 4008043"/>
              <a:gd name="connsiteX137" fmla="*/ 113553 w 1181239"/>
              <a:gd name="connsiteY137" fmla="*/ 2458088 h 4008043"/>
              <a:gd name="connsiteX138" fmla="*/ 119967 w 1181239"/>
              <a:gd name="connsiteY138" fmla="*/ 2471037 h 4008043"/>
              <a:gd name="connsiteX139" fmla="*/ 119749 w 1181239"/>
              <a:gd name="connsiteY139" fmla="*/ 2485510 h 4008043"/>
              <a:gd name="connsiteX140" fmla="*/ 116047 w 1181239"/>
              <a:gd name="connsiteY140" fmla="*/ 2488923 h 4008043"/>
              <a:gd name="connsiteX141" fmla="*/ 110818 w 1181239"/>
              <a:gd name="connsiteY141" fmla="*/ 2493695 h 4008043"/>
              <a:gd name="connsiteX142" fmla="*/ 110825 w 1181239"/>
              <a:gd name="connsiteY142" fmla="*/ 2493695 h 4008043"/>
              <a:gd name="connsiteX143" fmla="*/ 109026 w 1181239"/>
              <a:gd name="connsiteY143" fmla="*/ 2475614 h 4008043"/>
              <a:gd name="connsiteX144" fmla="*/ 113553 w 1181239"/>
              <a:gd name="connsiteY144" fmla="*/ 2458088 h 4008043"/>
              <a:gd name="connsiteX145" fmla="*/ 149068 w 1181239"/>
              <a:gd name="connsiteY145" fmla="*/ 2387886 h 4008043"/>
              <a:gd name="connsiteX146" fmla="*/ 151137 w 1181239"/>
              <a:gd name="connsiteY146" fmla="*/ 2402845 h 4008043"/>
              <a:gd name="connsiteX147" fmla="*/ 151064 w 1181239"/>
              <a:gd name="connsiteY147" fmla="*/ 2527769 h 4008043"/>
              <a:gd name="connsiteX148" fmla="*/ 146581 w 1181239"/>
              <a:gd name="connsiteY148" fmla="*/ 2522329 h 4008043"/>
              <a:gd name="connsiteX149" fmla="*/ 146594 w 1181239"/>
              <a:gd name="connsiteY149" fmla="*/ 2522329 h 4008043"/>
              <a:gd name="connsiteX150" fmla="*/ 146339 w 1181239"/>
              <a:gd name="connsiteY150" fmla="*/ 2398765 h 4008043"/>
              <a:gd name="connsiteX151" fmla="*/ 136896 w 1181239"/>
              <a:gd name="connsiteY151" fmla="*/ 2385700 h 4008043"/>
              <a:gd name="connsiteX152" fmla="*/ 136301 w 1181239"/>
              <a:gd name="connsiteY152" fmla="*/ 2394687 h 4008043"/>
              <a:gd name="connsiteX153" fmla="*/ 132156 w 1181239"/>
              <a:gd name="connsiteY153" fmla="*/ 2396892 h 4008043"/>
              <a:gd name="connsiteX154" fmla="*/ 132805 w 1181239"/>
              <a:gd name="connsiteY154" fmla="*/ 2387703 h 4008043"/>
              <a:gd name="connsiteX155" fmla="*/ 136896 w 1181239"/>
              <a:gd name="connsiteY155" fmla="*/ 2385700 h 4008043"/>
              <a:gd name="connsiteX156" fmla="*/ 117467 w 1181239"/>
              <a:gd name="connsiteY156" fmla="*/ 2377384 h 4008043"/>
              <a:gd name="connsiteX157" fmla="*/ 121622 w 1181239"/>
              <a:gd name="connsiteY157" fmla="*/ 2392732 h 4008043"/>
              <a:gd name="connsiteX158" fmla="*/ 115070 w 1181239"/>
              <a:gd name="connsiteY158" fmla="*/ 2409528 h 4008043"/>
              <a:gd name="connsiteX159" fmla="*/ 117467 w 1181239"/>
              <a:gd name="connsiteY159" fmla="*/ 2377384 h 4008043"/>
              <a:gd name="connsiteX160" fmla="*/ 133268 w 1181239"/>
              <a:gd name="connsiteY160" fmla="*/ 2336537 h 4008043"/>
              <a:gd name="connsiteX161" fmla="*/ 135582 w 1181239"/>
              <a:gd name="connsiteY161" fmla="*/ 2348776 h 4008043"/>
              <a:gd name="connsiteX162" fmla="*/ 133877 w 1181239"/>
              <a:gd name="connsiteY162" fmla="*/ 2352521 h 4008043"/>
              <a:gd name="connsiteX163" fmla="*/ 131564 w 1181239"/>
              <a:gd name="connsiteY163" fmla="*/ 2340282 h 4008043"/>
              <a:gd name="connsiteX164" fmla="*/ 133268 w 1181239"/>
              <a:gd name="connsiteY164" fmla="*/ 2336537 h 4008043"/>
              <a:gd name="connsiteX165" fmla="*/ 77672 w 1181239"/>
              <a:gd name="connsiteY165" fmla="*/ 2315812 h 4008043"/>
              <a:gd name="connsiteX166" fmla="*/ 88782 w 1181239"/>
              <a:gd name="connsiteY166" fmla="*/ 2366679 h 4008043"/>
              <a:gd name="connsiteX167" fmla="*/ 86946 w 1181239"/>
              <a:gd name="connsiteY167" fmla="*/ 2366771 h 4008043"/>
              <a:gd name="connsiteX168" fmla="*/ 86948 w 1181239"/>
              <a:gd name="connsiteY168" fmla="*/ 2366760 h 4008043"/>
              <a:gd name="connsiteX169" fmla="*/ 76504 w 1181239"/>
              <a:gd name="connsiteY169" fmla="*/ 2320572 h 4008043"/>
              <a:gd name="connsiteX170" fmla="*/ 77672 w 1181239"/>
              <a:gd name="connsiteY170" fmla="*/ 2315812 h 4008043"/>
              <a:gd name="connsiteX171" fmla="*/ 619 w 1181239"/>
              <a:gd name="connsiteY171" fmla="*/ 2290394 h 4008043"/>
              <a:gd name="connsiteX172" fmla="*/ 3082 w 1181239"/>
              <a:gd name="connsiteY172" fmla="*/ 2296356 h 4008043"/>
              <a:gd name="connsiteX173" fmla="*/ 1936 w 1181239"/>
              <a:gd name="connsiteY173" fmla="*/ 2320341 h 4008043"/>
              <a:gd name="connsiteX174" fmla="*/ 1933 w 1181239"/>
              <a:gd name="connsiteY174" fmla="*/ 2320341 h 4008043"/>
              <a:gd name="connsiteX175" fmla="*/ 17 w 1181239"/>
              <a:gd name="connsiteY175" fmla="*/ 2301302 h 4008043"/>
              <a:gd name="connsiteX176" fmla="*/ 619 w 1181239"/>
              <a:gd name="connsiteY176" fmla="*/ 2290394 h 4008043"/>
              <a:gd name="connsiteX177" fmla="*/ 129211 w 1181239"/>
              <a:gd name="connsiteY177" fmla="*/ 2280788 h 4008043"/>
              <a:gd name="connsiteX178" fmla="*/ 132860 w 1181239"/>
              <a:gd name="connsiteY178" fmla="*/ 2302557 h 4008043"/>
              <a:gd name="connsiteX179" fmla="*/ 131999 w 1181239"/>
              <a:gd name="connsiteY179" fmla="*/ 2322603 h 4008043"/>
              <a:gd name="connsiteX180" fmla="*/ 129938 w 1181239"/>
              <a:gd name="connsiteY180" fmla="*/ 2302320 h 4008043"/>
              <a:gd name="connsiteX181" fmla="*/ 129211 w 1181239"/>
              <a:gd name="connsiteY181" fmla="*/ 2280788 h 4008043"/>
              <a:gd name="connsiteX182" fmla="*/ 147984 w 1181239"/>
              <a:gd name="connsiteY182" fmla="*/ 2217888 h 4008043"/>
              <a:gd name="connsiteX183" fmla="*/ 150845 w 1181239"/>
              <a:gd name="connsiteY183" fmla="*/ 2232167 h 4008043"/>
              <a:gd name="connsiteX184" fmla="*/ 146841 w 1181239"/>
              <a:gd name="connsiteY184" fmla="*/ 2246224 h 4008043"/>
              <a:gd name="connsiteX185" fmla="*/ 146842 w 1181239"/>
              <a:gd name="connsiteY185" fmla="*/ 2246224 h 4008043"/>
              <a:gd name="connsiteX186" fmla="*/ 147984 w 1181239"/>
              <a:gd name="connsiteY186" fmla="*/ 2217888 h 4008043"/>
              <a:gd name="connsiteX187" fmla="*/ 992212 w 1181239"/>
              <a:gd name="connsiteY187" fmla="*/ 2207669 h 4008043"/>
              <a:gd name="connsiteX188" fmla="*/ 992998 w 1181239"/>
              <a:gd name="connsiteY188" fmla="*/ 2209042 h 4008043"/>
              <a:gd name="connsiteX189" fmla="*/ 992998 w 1181239"/>
              <a:gd name="connsiteY189" fmla="*/ 2232161 h 4008043"/>
              <a:gd name="connsiteX190" fmla="*/ 991885 w 1181239"/>
              <a:gd name="connsiteY190" fmla="*/ 2220601 h 4008043"/>
              <a:gd name="connsiteX191" fmla="*/ 992212 w 1181239"/>
              <a:gd name="connsiteY191" fmla="*/ 2207669 h 4008043"/>
              <a:gd name="connsiteX192" fmla="*/ 61915 w 1181239"/>
              <a:gd name="connsiteY192" fmla="*/ 2150127 h 4008043"/>
              <a:gd name="connsiteX193" fmla="*/ 70815 w 1181239"/>
              <a:gd name="connsiteY193" fmla="*/ 2213816 h 4008043"/>
              <a:gd name="connsiteX194" fmla="*/ 80236 w 1181239"/>
              <a:gd name="connsiteY194" fmla="*/ 2286572 h 4008043"/>
              <a:gd name="connsiteX195" fmla="*/ 75520 w 1181239"/>
              <a:gd name="connsiteY195" fmla="*/ 2296771 h 4008043"/>
              <a:gd name="connsiteX196" fmla="*/ 71018 w 1181239"/>
              <a:gd name="connsiteY196" fmla="*/ 2323290 h 4008043"/>
              <a:gd name="connsiteX197" fmla="*/ 78434 w 1181239"/>
              <a:gd name="connsiteY197" fmla="*/ 2370722 h 4008043"/>
              <a:gd name="connsiteX198" fmla="*/ 96856 w 1181239"/>
              <a:gd name="connsiteY198" fmla="*/ 2583033 h 4008043"/>
              <a:gd name="connsiteX199" fmla="*/ 87157 w 1181239"/>
              <a:gd name="connsiteY199" fmla="*/ 2588473 h 4008043"/>
              <a:gd name="connsiteX200" fmla="*/ 87156 w 1181239"/>
              <a:gd name="connsiteY200" fmla="*/ 2588473 h 4008043"/>
              <a:gd name="connsiteX201" fmla="*/ 63626 w 1181239"/>
              <a:gd name="connsiteY201" fmla="*/ 2347620 h 4008043"/>
              <a:gd name="connsiteX202" fmla="*/ 60787 w 1181239"/>
              <a:gd name="connsiteY202" fmla="*/ 2200381 h 4008043"/>
              <a:gd name="connsiteX203" fmla="*/ 61915 w 1181239"/>
              <a:gd name="connsiteY203" fmla="*/ 2150127 h 4008043"/>
              <a:gd name="connsiteX204" fmla="*/ 124046 w 1181239"/>
              <a:gd name="connsiteY204" fmla="*/ 2141345 h 4008043"/>
              <a:gd name="connsiteX205" fmla="*/ 131937 w 1181239"/>
              <a:gd name="connsiteY205" fmla="*/ 2144382 h 4008043"/>
              <a:gd name="connsiteX206" fmla="*/ 131167 w 1181239"/>
              <a:gd name="connsiteY206" fmla="*/ 2149886 h 4008043"/>
              <a:gd name="connsiteX207" fmla="*/ 123122 w 1181239"/>
              <a:gd name="connsiteY207" fmla="*/ 2146929 h 4008043"/>
              <a:gd name="connsiteX208" fmla="*/ 124046 w 1181239"/>
              <a:gd name="connsiteY208" fmla="*/ 2141345 h 4008043"/>
              <a:gd name="connsiteX209" fmla="*/ 150011 w 1181239"/>
              <a:gd name="connsiteY209" fmla="*/ 2132206 h 4008043"/>
              <a:gd name="connsiteX210" fmla="*/ 150452 w 1181239"/>
              <a:gd name="connsiteY210" fmla="*/ 2168244 h 4008043"/>
              <a:gd name="connsiteX211" fmla="*/ 147008 w 1181239"/>
              <a:gd name="connsiteY211" fmla="*/ 2202242 h 4008043"/>
              <a:gd name="connsiteX212" fmla="*/ 147004 w 1181239"/>
              <a:gd name="connsiteY212" fmla="*/ 2202242 h 4008043"/>
              <a:gd name="connsiteX213" fmla="*/ 147847 w 1181239"/>
              <a:gd name="connsiteY213" fmla="*/ 2166204 h 4008043"/>
              <a:gd name="connsiteX214" fmla="*/ 915300 w 1181239"/>
              <a:gd name="connsiteY214" fmla="*/ 2125614 h 4008043"/>
              <a:gd name="connsiteX215" fmla="*/ 915300 w 1181239"/>
              <a:gd name="connsiteY215" fmla="*/ 2125615 h 4008043"/>
              <a:gd name="connsiteX216" fmla="*/ 915300 w 1181239"/>
              <a:gd name="connsiteY216" fmla="*/ 2125614 h 4008043"/>
              <a:gd name="connsiteX217" fmla="*/ 105883 w 1181239"/>
              <a:gd name="connsiteY217" fmla="*/ 2115887 h 4008043"/>
              <a:gd name="connsiteX218" fmla="*/ 109204 w 1181239"/>
              <a:gd name="connsiteY218" fmla="*/ 2126766 h 4008043"/>
              <a:gd name="connsiteX219" fmla="*/ 113519 w 1181239"/>
              <a:gd name="connsiteY219" fmla="*/ 2152605 h 4008043"/>
              <a:gd name="connsiteX220" fmla="*/ 107490 w 1181239"/>
              <a:gd name="connsiteY220" fmla="*/ 2148746 h 4008043"/>
              <a:gd name="connsiteX221" fmla="*/ 107489 w 1181239"/>
              <a:gd name="connsiteY221" fmla="*/ 2148746 h 4008043"/>
              <a:gd name="connsiteX222" fmla="*/ 104975 w 1181239"/>
              <a:gd name="connsiteY222" fmla="*/ 2130387 h 4008043"/>
              <a:gd name="connsiteX223" fmla="*/ 924180 w 1181239"/>
              <a:gd name="connsiteY223" fmla="*/ 2095489 h 4008043"/>
              <a:gd name="connsiteX224" fmla="*/ 929793 w 1181239"/>
              <a:gd name="connsiteY224" fmla="*/ 2113426 h 4008043"/>
              <a:gd name="connsiteX225" fmla="*/ 924518 w 1181239"/>
              <a:gd name="connsiteY225" fmla="*/ 2123626 h 4008043"/>
              <a:gd name="connsiteX226" fmla="*/ 915300 w 1181239"/>
              <a:gd name="connsiteY226" fmla="*/ 2125614 h 4008043"/>
              <a:gd name="connsiteX227" fmla="*/ 919046 w 1181239"/>
              <a:gd name="connsiteY227" fmla="*/ 2108197 h 4008043"/>
              <a:gd name="connsiteX228" fmla="*/ 924180 w 1181239"/>
              <a:gd name="connsiteY228" fmla="*/ 2095489 h 4008043"/>
              <a:gd name="connsiteX229" fmla="*/ 131216 w 1181239"/>
              <a:gd name="connsiteY229" fmla="*/ 2071022 h 4008043"/>
              <a:gd name="connsiteX230" fmla="*/ 134077 w 1181239"/>
              <a:gd name="connsiteY230" fmla="*/ 2093039 h 4008043"/>
              <a:gd name="connsiteX231" fmla="*/ 130242 w 1181239"/>
              <a:gd name="connsiteY231" fmla="*/ 2086661 h 4008043"/>
              <a:gd name="connsiteX232" fmla="*/ 130241 w 1181239"/>
              <a:gd name="connsiteY232" fmla="*/ 2086661 h 4008043"/>
              <a:gd name="connsiteX233" fmla="*/ 131216 w 1181239"/>
              <a:gd name="connsiteY233" fmla="*/ 2071022 h 4008043"/>
              <a:gd name="connsiteX234" fmla="*/ 147995 w 1181239"/>
              <a:gd name="connsiteY234" fmla="*/ 2046547 h 4008043"/>
              <a:gd name="connsiteX235" fmla="*/ 150856 w 1181239"/>
              <a:gd name="connsiteY235" fmla="*/ 2064129 h 4008043"/>
              <a:gd name="connsiteX236" fmla="*/ 155483 w 1181239"/>
              <a:gd name="connsiteY236" fmla="*/ 2073343 h 4008043"/>
              <a:gd name="connsiteX237" fmla="*/ 161763 w 1181239"/>
              <a:gd name="connsiteY237" fmla="*/ 2057210 h 4008043"/>
              <a:gd name="connsiteX238" fmla="*/ 167937 w 1181239"/>
              <a:gd name="connsiteY238" fmla="*/ 2075105 h 4008043"/>
              <a:gd name="connsiteX239" fmla="*/ 164792 w 1181239"/>
              <a:gd name="connsiteY239" fmla="*/ 2088025 h 4008043"/>
              <a:gd name="connsiteX240" fmla="*/ 159085 w 1181239"/>
              <a:gd name="connsiteY240" fmla="*/ 2081905 h 4008043"/>
              <a:gd name="connsiteX241" fmla="*/ 156774 w 1181239"/>
              <a:gd name="connsiteY241" fmla="*/ 2095609 h 4008043"/>
              <a:gd name="connsiteX242" fmla="*/ 155665 w 1181239"/>
              <a:gd name="connsiteY242" fmla="*/ 2105812 h 4008043"/>
              <a:gd name="connsiteX243" fmla="*/ 148115 w 1181239"/>
              <a:gd name="connsiteY243" fmla="*/ 2102598 h 4008043"/>
              <a:gd name="connsiteX244" fmla="*/ 148104 w 1181239"/>
              <a:gd name="connsiteY244" fmla="*/ 2102598 h 4008043"/>
              <a:gd name="connsiteX245" fmla="*/ 147995 w 1181239"/>
              <a:gd name="connsiteY245" fmla="*/ 2046547 h 4008043"/>
              <a:gd name="connsiteX246" fmla="*/ 104033 w 1181239"/>
              <a:gd name="connsiteY246" fmla="*/ 2027509 h 4008043"/>
              <a:gd name="connsiteX247" fmla="*/ 112510 w 1181239"/>
              <a:gd name="connsiteY247" fmla="*/ 2045291 h 4008043"/>
              <a:gd name="connsiteX248" fmla="*/ 106306 w 1181239"/>
              <a:gd name="connsiteY248" fmla="*/ 2041590 h 4008043"/>
              <a:gd name="connsiteX249" fmla="*/ 106307 w 1181239"/>
              <a:gd name="connsiteY249" fmla="*/ 2041590 h 4008043"/>
              <a:gd name="connsiteX250" fmla="*/ 104033 w 1181239"/>
              <a:gd name="connsiteY250" fmla="*/ 2027509 h 4008043"/>
              <a:gd name="connsiteX251" fmla="*/ 943112 w 1181239"/>
              <a:gd name="connsiteY251" fmla="*/ 2013995 h 4008043"/>
              <a:gd name="connsiteX252" fmla="*/ 941824 w 1181239"/>
              <a:gd name="connsiteY252" fmla="*/ 2093464 h 4008043"/>
              <a:gd name="connsiteX253" fmla="*/ 935647 w 1181239"/>
              <a:gd name="connsiteY253" fmla="*/ 2093234 h 4008043"/>
              <a:gd name="connsiteX254" fmla="*/ 935646 w 1181239"/>
              <a:gd name="connsiteY254" fmla="*/ 2093238 h 4008043"/>
              <a:gd name="connsiteX255" fmla="*/ 937744 w 1181239"/>
              <a:gd name="connsiteY255" fmla="*/ 2083568 h 4008043"/>
              <a:gd name="connsiteX256" fmla="*/ 940123 w 1181239"/>
              <a:gd name="connsiteY256" fmla="*/ 2049068 h 4008043"/>
              <a:gd name="connsiteX257" fmla="*/ 943112 w 1181239"/>
              <a:gd name="connsiteY257" fmla="*/ 2013995 h 4008043"/>
              <a:gd name="connsiteX258" fmla="*/ 986359 w 1181239"/>
              <a:gd name="connsiteY258" fmla="*/ 1999398 h 4008043"/>
              <a:gd name="connsiteX259" fmla="*/ 987178 w 1181239"/>
              <a:gd name="connsiteY259" fmla="*/ 2001051 h 4008043"/>
              <a:gd name="connsiteX260" fmla="*/ 987145 w 1181239"/>
              <a:gd name="connsiteY260" fmla="*/ 2020090 h 4008043"/>
              <a:gd name="connsiteX261" fmla="*/ 985999 w 1181239"/>
              <a:gd name="connsiteY261" fmla="*/ 2009830 h 4008043"/>
              <a:gd name="connsiteX262" fmla="*/ 986010 w 1181239"/>
              <a:gd name="connsiteY262" fmla="*/ 2009830 h 4008043"/>
              <a:gd name="connsiteX263" fmla="*/ 986359 w 1181239"/>
              <a:gd name="connsiteY263" fmla="*/ 1999398 h 4008043"/>
              <a:gd name="connsiteX264" fmla="*/ 229366 w 1181239"/>
              <a:gd name="connsiteY264" fmla="*/ 1998950 h 4008043"/>
              <a:gd name="connsiteX265" fmla="*/ 229366 w 1181239"/>
              <a:gd name="connsiteY265" fmla="*/ 2016629 h 4008043"/>
              <a:gd name="connsiteX266" fmla="*/ 226750 w 1181239"/>
              <a:gd name="connsiteY266" fmla="*/ 2012030 h 4008043"/>
              <a:gd name="connsiteX267" fmla="*/ 229366 w 1181239"/>
              <a:gd name="connsiteY267" fmla="*/ 1998950 h 4008043"/>
              <a:gd name="connsiteX268" fmla="*/ 111210 w 1181239"/>
              <a:gd name="connsiteY268" fmla="*/ 1998254 h 4008043"/>
              <a:gd name="connsiteX269" fmla="*/ 113966 w 1181239"/>
              <a:gd name="connsiteY269" fmla="*/ 2009150 h 4008043"/>
              <a:gd name="connsiteX270" fmla="*/ 112922 w 1181239"/>
              <a:gd name="connsiteY270" fmla="*/ 2019349 h 4008043"/>
              <a:gd name="connsiteX271" fmla="*/ 110200 w 1181239"/>
              <a:gd name="connsiteY271" fmla="*/ 2008017 h 4008043"/>
              <a:gd name="connsiteX272" fmla="*/ 110200 w 1181239"/>
              <a:gd name="connsiteY272" fmla="*/ 2008016 h 4008043"/>
              <a:gd name="connsiteX273" fmla="*/ 111210 w 1181239"/>
              <a:gd name="connsiteY273" fmla="*/ 1998254 h 4008043"/>
              <a:gd name="connsiteX274" fmla="*/ 160036 w 1181239"/>
              <a:gd name="connsiteY274" fmla="*/ 1997898 h 4008043"/>
              <a:gd name="connsiteX275" fmla="*/ 163754 w 1181239"/>
              <a:gd name="connsiteY275" fmla="*/ 2001511 h 4008043"/>
              <a:gd name="connsiteX276" fmla="*/ 165422 w 1181239"/>
              <a:gd name="connsiteY276" fmla="*/ 2026149 h 4008043"/>
              <a:gd name="connsiteX277" fmla="*/ 162477 w 1181239"/>
              <a:gd name="connsiteY277" fmla="*/ 2018830 h 4008043"/>
              <a:gd name="connsiteX278" fmla="*/ 162477 w 1181239"/>
              <a:gd name="connsiteY278" fmla="*/ 2018829 h 4008043"/>
              <a:gd name="connsiteX279" fmla="*/ 160810 w 1181239"/>
              <a:gd name="connsiteY279" fmla="*/ 2003030 h 4008043"/>
              <a:gd name="connsiteX280" fmla="*/ 160036 w 1181239"/>
              <a:gd name="connsiteY280" fmla="*/ 1997898 h 4008043"/>
              <a:gd name="connsiteX281" fmla="*/ 122178 w 1181239"/>
              <a:gd name="connsiteY281" fmla="*/ 1993421 h 4008043"/>
              <a:gd name="connsiteX282" fmla="*/ 127639 w 1181239"/>
              <a:gd name="connsiteY282" fmla="*/ 1994871 h 4008043"/>
              <a:gd name="connsiteX283" fmla="*/ 130971 w 1181239"/>
              <a:gd name="connsiteY283" fmla="*/ 2006864 h 4008043"/>
              <a:gd name="connsiteX284" fmla="*/ 125158 w 1181239"/>
              <a:gd name="connsiteY284" fmla="*/ 2001457 h 4008043"/>
              <a:gd name="connsiteX285" fmla="*/ 122178 w 1181239"/>
              <a:gd name="connsiteY285" fmla="*/ 1993421 h 4008043"/>
              <a:gd name="connsiteX286" fmla="*/ 881252 w 1181239"/>
              <a:gd name="connsiteY286" fmla="*/ 1985026 h 4008043"/>
              <a:gd name="connsiteX287" fmla="*/ 883325 w 1181239"/>
              <a:gd name="connsiteY287" fmla="*/ 1993738 h 4008043"/>
              <a:gd name="connsiteX288" fmla="*/ 887684 w 1181239"/>
              <a:gd name="connsiteY288" fmla="*/ 2025709 h 4008043"/>
              <a:gd name="connsiteX289" fmla="*/ 886385 w 1181239"/>
              <a:gd name="connsiteY289" fmla="*/ 2062145 h 4008043"/>
              <a:gd name="connsiteX290" fmla="*/ 874972 w 1181239"/>
              <a:gd name="connsiteY290" fmla="*/ 2058606 h 4008043"/>
              <a:gd name="connsiteX291" fmla="*/ 874977 w 1181239"/>
              <a:gd name="connsiteY291" fmla="*/ 2058605 h 4008043"/>
              <a:gd name="connsiteX292" fmla="*/ 866190 w 1181239"/>
              <a:gd name="connsiteY292" fmla="*/ 2056634 h 4008043"/>
              <a:gd name="connsiteX293" fmla="*/ 863071 w 1181239"/>
              <a:gd name="connsiteY293" fmla="*/ 2052862 h 4008043"/>
              <a:gd name="connsiteX294" fmla="*/ 874951 w 1181239"/>
              <a:gd name="connsiteY294" fmla="*/ 2035109 h 4008043"/>
              <a:gd name="connsiteX295" fmla="*/ 878742 w 1181239"/>
              <a:gd name="connsiteY295" fmla="*/ 2010515 h 4008043"/>
              <a:gd name="connsiteX296" fmla="*/ 881252 w 1181239"/>
              <a:gd name="connsiteY296" fmla="*/ 1985026 h 4008043"/>
              <a:gd name="connsiteX297" fmla="*/ 892103 w 1181239"/>
              <a:gd name="connsiteY297" fmla="*/ 1973709 h 4008043"/>
              <a:gd name="connsiteX298" fmla="*/ 904539 w 1181239"/>
              <a:gd name="connsiteY298" fmla="*/ 1999630 h 4008043"/>
              <a:gd name="connsiteX299" fmla="*/ 899190 w 1181239"/>
              <a:gd name="connsiteY299" fmla="*/ 1996910 h 4008043"/>
              <a:gd name="connsiteX300" fmla="*/ 899192 w 1181239"/>
              <a:gd name="connsiteY300" fmla="*/ 1996910 h 4008043"/>
              <a:gd name="connsiteX301" fmla="*/ 894882 w 1181239"/>
              <a:gd name="connsiteY301" fmla="*/ 1989431 h 4008043"/>
              <a:gd name="connsiteX302" fmla="*/ 892901 w 1181239"/>
              <a:gd name="connsiteY302" fmla="*/ 1998950 h 4008043"/>
              <a:gd name="connsiteX303" fmla="*/ 890657 w 1181239"/>
              <a:gd name="connsiteY303" fmla="*/ 1990111 h 4008043"/>
              <a:gd name="connsiteX304" fmla="*/ 885871 w 1181239"/>
              <a:gd name="connsiteY304" fmla="*/ 1981271 h 4008043"/>
              <a:gd name="connsiteX305" fmla="*/ 883327 w 1181239"/>
              <a:gd name="connsiteY305" fmla="*/ 1977374 h 4008043"/>
              <a:gd name="connsiteX306" fmla="*/ 892103 w 1181239"/>
              <a:gd name="connsiteY306" fmla="*/ 1973709 h 4008043"/>
              <a:gd name="connsiteX307" fmla="*/ 929834 w 1181239"/>
              <a:gd name="connsiteY307" fmla="*/ 1966605 h 4008043"/>
              <a:gd name="connsiteX308" fmla="*/ 929834 w 1181239"/>
              <a:gd name="connsiteY308" fmla="*/ 1979865 h 4008043"/>
              <a:gd name="connsiteX309" fmla="*/ 933217 w 1181239"/>
              <a:gd name="connsiteY309" fmla="*/ 2001874 h 4008043"/>
              <a:gd name="connsiteX310" fmla="*/ 931765 w 1181239"/>
              <a:gd name="connsiteY310" fmla="*/ 2020157 h 4008043"/>
              <a:gd name="connsiteX311" fmla="*/ 926930 w 1181239"/>
              <a:gd name="connsiteY311" fmla="*/ 2054438 h 4008043"/>
              <a:gd name="connsiteX312" fmla="*/ 917324 w 1181239"/>
              <a:gd name="connsiteY312" fmla="*/ 2066447 h 4008043"/>
              <a:gd name="connsiteX313" fmla="*/ 917320 w 1181239"/>
              <a:gd name="connsiteY313" fmla="*/ 2066447 h 4008043"/>
              <a:gd name="connsiteX314" fmla="*/ 911534 w 1181239"/>
              <a:gd name="connsiteY314" fmla="*/ 2060208 h 4008043"/>
              <a:gd name="connsiteX315" fmla="*/ 909750 w 1181239"/>
              <a:gd name="connsiteY315" fmla="*/ 2046388 h 4008043"/>
              <a:gd name="connsiteX316" fmla="*/ 910889 w 1181239"/>
              <a:gd name="connsiteY316" fmla="*/ 2007110 h 4008043"/>
              <a:gd name="connsiteX317" fmla="*/ 909002 w 1181239"/>
              <a:gd name="connsiteY317" fmla="*/ 1985351 h 4008043"/>
              <a:gd name="connsiteX318" fmla="*/ 919418 w 1181239"/>
              <a:gd name="connsiteY318" fmla="*/ 1975978 h 4008043"/>
              <a:gd name="connsiteX319" fmla="*/ 146529 w 1181239"/>
              <a:gd name="connsiteY319" fmla="*/ 1960873 h 4008043"/>
              <a:gd name="connsiteX320" fmla="*/ 150485 w 1181239"/>
              <a:gd name="connsiteY320" fmla="*/ 1984822 h 4008043"/>
              <a:gd name="connsiteX321" fmla="*/ 147942 w 1181239"/>
              <a:gd name="connsiteY321" fmla="*/ 2004292 h 4008043"/>
              <a:gd name="connsiteX322" fmla="*/ 147945 w 1181239"/>
              <a:gd name="connsiteY322" fmla="*/ 2004292 h 4008043"/>
              <a:gd name="connsiteX323" fmla="*/ 145682 w 1181239"/>
              <a:gd name="connsiteY323" fmla="*/ 1978756 h 4008043"/>
              <a:gd name="connsiteX324" fmla="*/ 190660 w 1181239"/>
              <a:gd name="connsiteY324" fmla="*/ 1948123 h 4008043"/>
              <a:gd name="connsiteX325" fmla="*/ 190441 w 1181239"/>
              <a:gd name="connsiteY325" fmla="*/ 1953337 h 4008043"/>
              <a:gd name="connsiteX326" fmla="*/ 188915 w 1181239"/>
              <a:gd name="connsiteY326" fmla="*/ 1949767 h 4008043"/>
              <a:gd name="connsiteX327" fmla="*/ 188904 w 1181239"/>
              <a:gd name="connsiteY327" fmla="*/ 1949768 h 4008043"/>
              <a:gd name="connsiteX328" fmla="*/ 190660 w 1181239"/>
              <a:gd name="connsiteY328" fmla="*/ 1948123 h 4008043"/>
              <a:gd name="connsiteX329" fmla="*/ 52661 w 1181239"/>
              <a:gd name="connsiteY329" fmla="*/ 1944554 h 4008043"/>
              <a:gd name="connsiteX330" fmla="*/ 56659 w 1181239"/>
              <a:gd name="connsiteY330" fmla="*/ 1972061 h 4008043"/>
              <a:gd name="connsiteX331" fmla="*/ 70893 w 1181239"/>
              <a:gd name="connsiteY331" fmla="*/ 2036614 h 4008043"/>
              <a:gd name="connsiteX332" fmla="*/ 78626 w 1181239"/>
              <a:gd name="connsiteY332" fmla="*/ 2081905 h 4008043"/>
              <a:gd name="connsiteX333" fmla="*/ 64094 w 1181239"/>
              <a:gd name="connsiteY333" fmla="*/ 2047765 h 4008043"/>
              <a:gd name="connsiteX334" fmla="*/ 64101 w 1181239"/>
              <a:gd name="connsiteY334" fmla="*/ 2047765 h 4008043"/>
              <a:gd name="connsiteX335" fmla="*/ 52369 w 1181239"/>
              <a:gd name="connsiteY335" fmla="*/ 1979090 h 4008043"/>
              <a:gd name="connsiteX336" fmla="*/ 132560 w 1181239"/>
              <a:gd name="connsiteY336" fmla="*/ 1941207 h 4008043"/>
              <a:gd name="connsiteX337" fmla="*/ 132451 w 1181239"/>
              <a:gd name="connsiteY337" fmla="*/ 1949366 h 4008043"/>
              <a:gd name="connsiteX338" fmla="*/ 131112 w 1181239"/>
              <a:gd name="connsiteY338" fmla="*/ 1944555 h 4008043"/>
              <a:gd name="connsiteX339" fmla="*/ 132560 w 1181239"/>
              <a:gd name="connsiteY339" fmla="*/ 1941207 h 4008043"/>
              <a:gd name="connsiteX340" fmla="*/ 149921 w 1181239"/>
              <a:gd name="connsiteY340" fmla="*/ 1890159 h 4008043"/>
              <a:gd name="connsiteX341" fmla="*/ 149032 w 1181239"/>
              <a:gd name="connsiteY341" fmla="*/ 1899678 h 4008043"/>
              <a:gd name="connsiteX342" fmla="*/ 144111 w 1181239"/>
              <a:gd name="connsiteY342" fmla="*/ 1911464 h 4008043"/>
              <a:gd name="connsiteX343" fmla="*/ 144109 w 1181239"/>
              <a:gd name="connsiteY343" fmla="*/ 1911464 h 4008043"/>
              <a:gd name="connsiteX344" fmla="*/ 146529 w 1181239"/>
              <a:gd name="connsiteY344" fmla="*/ 1892718 h 4008043"/>
              <a:gd name="connsiteX345" fmla="*/ 149921 w 1181239"/>
              <a:gd name="connsiteY345" fmla="*/ 1890159 h 4008043"/>
              <a:gd name="connsiteX346" fmla="*/ 945161 w 1181239"/>
              <a:gd name="connsiteY346" fmla="*/ 1880867 h 4008043"/>
              <a:gd name="connsiteX347" fmla="*/ 941044 w 1181239"/>
              <a:gd name="connsiteY347" fmla="*/ 1921438 h 4008043"/>
              <a:gd name="connsiteX348" fmla="*/ 940209 w 1181239"/>
              <a:gd name="connsiteY348" fmla="*/ 1901719 h 4008043"/>
              <a:gd name="connsiteX349" fmla="*/ 940208 w 1181239"/>
              <a:gd name="connsiteY349" fmla="*/ 1901719 h 4008043"/>
              <a:gd name="connsiteX350" fmla="*/ 945161 w 1181239"/>
              <a:gd name="connsiteY350" fmla="*/ 1880867 h 4008043"/>
              <a:gd name="connsiteX351" fmla="*/ 934013 w 1181239"/>
              <a:gd name="connsiteY351" fmla="*/ 1876189 h 4008043"/>
              <a:gd name="connsiteX352" fmla="*/ 934841 w 1181239"/>
              <a:gd name="connsiteY352" fmla="*/ 1877239 h 4008043"/>
              <a:gd name="connsiteX353" fmla="*/ 934841 w 1181239"/>
              <a:gd name="connsiteY353" fmla="*/ 1894918 h 4008043"/>
              <a:gd name="connsiteX354" fmla="*/ 933669 w 1181239"/>
              <a:gd name="connsiteY354" fmla="*/ 1886079 h 4008043"/>
              <a:gd name="connsiteX355" fmla="*/ 934013 w 1181239"/>
              <a:gd name="connsiteY355" fmla="*/ 1876189 h 4008043"/>
              <a:gd name="connsiteX356" fmla="*/ 986424 w 1181239"/>
              <a:gd name="connsiteY356" fmla="*/ 1866185 h 4008043"/>
              <a:gd name="connsiteX357" fmla="*/ 987192 w 1181239"/>
              <a:gd name="connsiteY357" fmla="*/ 1867720 h 4008043"/>
              <a:gd name="connsiteX358" fmla="*/ 987192 w 1181239"/>
              <a:gd name="connsiteY358" fmla="*/ 1893558 h 4008043"/>
              <a:gd name="connsiteX359" fmla="*/ 986105 w 1181239"/>
              <a:gd name="connsiteY359" fmla="*/ 1880639 h 4008043"/>
              <a:gd name="connsiteX360" fmla="*/ 986424 w 1181239"/>
              <a:gd name="connsiteY360" fmla="*/ 1866185 h 4008043"/>
              <a:gd name="connsiteX361" fmla="*/ 845841 w 1181239"/>
              <a:gd name="connsiteY361" fmla="*/ 1838137 h 4008043"/>
              <a:gd name="connsiteX362" fmla="*/ 845842 w 1181239"/>
              <a:gd name="connsiteY362" fmla="*/ 1838141 h 4008043"/>
              <a:gd name="connsiteX363" fmla="*/ 845838 w 1181239"/>
              <a:gd name="connsiteY363" fmla="*/ 1838141 h 4008043"/>
              <a:gd name="connsiteX364" fmla="*/ 212802 w 1181239"/>
              <a:gd name="connsiteY364" fmla="*/ 1837291 h 4008043"/>
              <a:gd name="connsiteX365" fmla="*/ 219332 w 1181239"/>
              <a:gd name="connsiteY365" fmla="*/ 1837839 h 4008043"/>
              <a:gd name="connsiteX366" fmla="*/ 215807 w 1181239"/>
              <a:gd name="connsiteY366" fmla="*/ 1852685 h 4008043"/>
              <a:gd name="connsiteX367" fmla="*/ 210422 w 1181239"/>
              <a:gd name="connsiteY367" fmla="*/ 1847847 h 4008043"/>
              <a:gd name="connsiteX368" fmla="*/ 212802 w 1181239"/>
              <a:gd name="connsiteY368" fmla="*/ 1837291 h 4008043"/>
              <a:gd name="connsiteX369" fmla="*/ 909064 w 1181239"/>
              <a:gd name="connsiteY369" fmla="*/ 1808808 h 4008043"/>
              <a:gd name="connsiteX370" fmla="*/ 912810 w 1181239"/>
              <a:gd name="connsiteY370" fmla="*/ 1817243 h 4008043"/>
              <a:gd name="connsiteX371" fmla="*/ 914324 w 1181239"/>
              <a:gd name="connsiteY371" fmla="*/ 1854802 h 4008043"/>
              <a:gd name="connsiteX372" fmla="*/ 912759 w 1181239"/>
              <a:gd name="connsiteY372" fmla="*/ 1915094 h 4008043"/>
              <a:gd name="connsiteX373" fmla="*/ 909533 w 1181239"/>
              <a:gd name="connsiteY373" fmla="*/ 1909198 h 4008043"/>
              <a:gd name="connsiteX374" fmla="*/ 909535 w 1181239"/>
              <a:gd name="connsiteY374" fmla="*/ 1909198 h 4008043"/>
              <a:gd name="connsiteX375" fmla="*/ 907572 w 1181239"/>
              <a:gd name="connsiteY375" fmla="*/ 1854526 h 4008043"/>
              <a:gd name="connsiteX376" fmla="*/ 909064 w 1181239"/>
              <a:gd name="connsiteY376" fmla="*/ 1808808 h 4008043"/>
              <a:gd name="connsiteX377" fmla="*/ 885324 w 1181239"/>
              <a:gd name="connsiteY377" fmla="*/ 1804483 h 4008043"/>
              <a:gd name="connsiteX378" fmla="*/ 888685 w 1181239"/>
              <a:gd name="connsiteY378" fmla="*/ 1819446 h 4008043"/>
              <a:gd name="connsiteX379" fmla="*/ 893171 w 1181239"/>
              <a:gd name="connsiteY379" fmla="*/ 1830149 h 4008043"/>
              <a:gd name="connsiteX380" fmla="*/ 897396 w 1181239"/>
              <a:gd name="connsiteY380" fmla="*/ 1827331 h 4008043"/>
              <a:gd name="connsiteX381" fmla="*/ 894418 w 1181239"/>
              <a:gd name="connsiteY381" fmla="*/ 1852326 h 4008043"/>
              <a:gd name="connsiteX382" fmla="*/ 893517 w 1181239"/>
              <a:gd name="connsiteY382" fmla="*/ 1882397 h 4008043"/>
              <a:gd name="connsiteX383" fmla="*/ 892156 w 1181239"/>
              <a:gd name="connsiteY383" fmla="*/ 1907505 h 4008043"/>
              <a:gd name="connsiteX384" fmla="*/ 886193 w 1181239"/>
              <a:gd name="connsiteY384" fmla="*/ 1944847 h 4008043"/>
              <a:gd name="connsiteX385" fmla="*/ 879963 w 1181239"/>
              <a:gd name="connsiteY385" fmla="*/ 1951353 h 4008043"/>
              <a:gd name="connsiteX386" fmla="*/ 879961 w 1181239"/>
              <a:gd name="connsiteY386" fmla="*/ 1951353 h 4008043"/>
              <a:gd name="connsiteX387" fmla="*/ 873653 w 1181239"/>
              <a:gd name="connsiteY387" fmla="*/ 1901622 h 4008043"/>
              <a:gd name="connsiteX388" fmla="*/ 876506 w 1181239"/>
              <a:gd name="connsiteY388" fmla="*/ 1875236 h 4008043"/>
              <a:gd name="connsiteX389" fmla="*/ 882543 w 1181239"/>
              <a:gd name="connsiteY389" fmla="*/ 1836478 h 4008043"/>
              <a:gd name="connsiteX390" fmla="*/ 885324 w 1181239"/>
              <a:gd name="connsiteY390" fmla="*/ 1804483 h 4008043"/>
              <a:gd name="connsiteX391" fmla="*/ 188353 w 1181239"/>
              <a:gd name="connsiteY391" fmla="*/ 1800590 h 4008043"/>
              <a:gd name="connsiteX392" fmla="*/ 192022 w 1181239"/>
              <a:gd name="connsiteY392" fmla="*/ 1840362 h 4008043"/>
              <a:gd name="connsiteX393" fmla="*/ 197418 w 1181239"/>
              <a:gd name="connsiteY393" fmla="*/ 1891683 h 4008043"/>
              <a:gd name="connsiteX394" fmla="*/ 196666 w 1181239"/>
              <a:gd name="connsiteY394" fmla="*/ 1897144 h 4008043"/>
              <a:gd name="connsiteX395" fmla="*/ 191624 w 1181239"/>
              <a:gd name="connsiteY395" fmla="*/ 1905934 h 4008043"/>
              <a:gd name="connsiteX396" fmla="*/ 194485 w 1181239"/>
              <a:gd name="connsiteY396" fmla="*/ 1907839 h 4008043"/>
              <a:gd name="connsiteX397" fmla="*/ 197346 w 1181239"/>
              <a:gd name="connsiteY397" fmla="*/ 1920425 h 4008043"/>
              <a:gd name="connsiteX398" fmla="*/ 193065 w 1181239"/>
              <a:gd name="connsiteY398" fmla="*/ 1940450 h 4008043"/>
              <a:gd name="connsiteX399" fmla="*/ 187519 w 1181239"/>
              <a:gd name="connsiteY399" fmla="*/ 1940104 h 4008043"/>
              <a:gd name="connsiteX400" fmla="*/ 187523 w 1181239"/>
              <a:gd name="connsiteY400" fmla="*/ 1940102 h 4008043"/>
              <a:gd name="connsiteX401" fmla="*/ 180150 w 1181239"/>
              <a:gd name="connsiteY401" fmla="*/ 1822164 h 4008043"/>
              <a:gd name="connsiteX402" fmla="*/ 181879 w 1181239"/>
              <a:gd name="connsiteY402" fmla="*/ 1817404 h 4008043"/>
              <a:gd name="connsiteX403" fmla="*/ 186718 w 1181239"/>
              <a:gd name="connsiteY403" fmla="*/ 1811630 h 4008043"/>
              <a:gd name="connsiteX404" fmla="*/ 188353 w 1181239"/>
              <a:gd name="connsiteY404" fmla="*/ 1800590 h 4008043"/>
              <a:gd name="connsiteX405" fmla="*/ 131129 w 1181239"/>
              <a:gd name="connsiteY405" fmla="*/ 1794964 h 4008043"/>
              <a:gd name="connsiteX406" fmla="*/ 133790 w 1181239"/>
              <a:gd name="connsiteY406" fmla="*/ 1805574 h 4008043"/>
              <a:gd name="connsiteX407" fmla="*/ 132483 w 1181239"/>
              <a:gd name="connsiteY407" fmla="*/ 1816269 h 4008043"/>
              <a:gd name="connsiteX408" fmla="*/ 130838 w 1181239"/>
              <a:gd name="connsiteY408" fmla="*/ 1804710 h 4008043"/>
              <a:gd name="connsiteX409" fmla="*/ 936627 w 1181239"/>
              <a:gd name="connsiteY409" fmla="*/ 1794309 h 4008043"/>
              <a:gd name="connsiteX410" fmla="*/ 939769 w 1181239"/>
              <a:gd name="connsiteY410" fmla="*/ 1821379 h 4008043"/>
              <a:gd name="connsiteX411" fmla="*/ 932143 w 1181239"/>
              <a:gd name="connsiteY411" fmla="*/ 1858880 h 4008043"/>
              <a:gd name="connsiteX412" fmla="*/ 931483 w 1181239"/>
              <a:gd name="connsiteY412" fmla="*/ 1850041 h 4008043"/>
              <a:gd name="connsiteX413" fmla="*/ 931485 w 1181239"/>
              <a:gd name="connsiteY413" fmla="*/ 1850041 h 4008043"/>
              <a:gd name="connsiteX414" fmla="*/ 934200 w 1181239"/>
              <a:gd name="connsiteY414" fmla="*/ 1824882 h 4008043"/>
              <a:gd name="connsiteX415" fmla="*/ 935295 w 1181239"/>
              <a:gd name="connsiteY415" fmla="*/ 1800404 h 4008043"/>
              <a:gd name="connsiteX416" fmla="*/ 936627 w 1181239"/>
              <a:gd name="connsiteY416" fmla="*/ 1794309 h 4008043"/>
              <a:gd name="connsiteX417" fmla="*/ 911264 w 1181239"/>
              <a:gd name="connsiteY417" fmla="*/ 1789784 h 4008043"/>
              <a:gd name="connsiteX418" fmla="*/ 914169 w 1181239"/>
              <a:gd name="connsiteY418" fmla="*/ 1792436 h 4008043"/>
              <a:gd name="connsiteX419" fmla="*/ 912391 w 1181239"/>
              <a:gd name="connsiteY419" fmla="*/ 1800626 h 4008043"/>
              <a:gd name="connsiteX420" fmla="*/ 909483 w 1181239"/>
              <a:gd name="connsiteY420" fmla="*/ 1804483 h 4008043"/>
              <a:gd name="connsiteX421" fmla="*/ 906578 w 1181239"/>
              <a:gd name="connsiteY421" fmla="*/ 1797975 h 4008043"/>
              <a:gd name="connsiteX422" fmla="*/ 906581 w 1181239"/>
              <a:gd name="connsiteY422" fmla="*/ 1797975 h 4008043"/>
              <a:gd name="connsiteX423" fmla="*/ 911264 w 1181239"/>
              <a:gd name="connsiteY423" fmla="*/ 1789784 h 4008043"/>
              <a:gd name="connsiteX424" fmla="*/ 859322 w 1181239"/>
              <a:gd name="connsiteY424" fmla="*/ 1775925 h 4008043"/>
              <a:gd name="connsiteX425" fmla="*/ 859698 w 1181239"/>
              <a:gd name="connsiteY425" fmla="*/ 1794380 h 4008043"/>
              <a:gd name="connsiteX426" fmla="*/ 855333 w 1181239"/>
              <a:gd name="connsiteY426" fmla="*/ 1819606 h 4008043"/>
              <a:gd name="connsiteX427" fmla="*/ 848363 w 1181239"/>
              <a:gd name="connsiteY427" fmla="*/ 1835149 h 4008043"/>
              <a:gd name="connsiteX428" fmla="*/ 845841 w 1181239"/>
              <a:gd name="connsiteY428" fmla="*/ 1838137 h 4008043"/>
              <a:gd name="connsiteX429" fmla="*/ 843682 w 1181239"/>
              <a:gd name="connsiteY429" fmla="*/ 1823655 h 4008043"/>
              <a:gd name="connsiteX430" fmla="*/ 847280 w 1181239"/>
              <a:gd name="connsiteY430" fmla="*/ 1815836 h 4008043"/>
              <a:gd name="connsiteX431" fmla="*/ 856030 w 1181239"/>
              <a:gd name="connsiteY431" fmla="*/ 1796324 h 4008043"/>
              <a:gd name="connsiteX432" fmla="*/ 125097 w 1181239"/>
              <a:gd name="connsiteY432" fmla="*/ 1771098 h 4008043"/>
              <a:gd name="connsiteX433" fmla="*/ 121900 w 1181239"/>
              <a:gd name="connsiteY433" fmla="*/ 1792286 h 4008043"/>
              <a:gd name="connsiteX434" fmla="*/ 118025 w 1181239"/>
              <a:gd name="connsiteY434" fmla="*/ 1795610 h 4008043"/>
              <a:gd name="connsiteX435" fmla="*/ 116350 w 1181239"/>
              <a:gd name="connsiteY435" fmla="*/ 1793085 h 4008043"/>
              <a:gd name="connsiteX436" fmla="*/ 118919 w 1181239"/>
              <a:gd name="connsiteY436" fmla="*/ 1784084 h 4008043"/>
              <a:gd name="connsiteX437" fmla="*/ 121827 w 1181239"/>
              <a:gd name="connsiteY437" fmla="*/ 1775221 h 4008043"/>
              <a:gd name="connsiteX438" fmla="*/ 125097 w 1181239"/>
              <a:gd name="connsiteY438" fmla="*/ 1771098 h 4008043"/>
              <a:gd name="connsiteX439" fmla="*/ 144315 w 1181239"/>
              <a:gd name="connsiteY439" fmla="*/ 1735075 h 4008043"/>
              <a:gd name="connsiteX440" fmla="*/ 146349 w 1181239"/>
              <a:gd name="connsiteY440" fmla="*/ 1741927 h 4008043"/>
              <a:gd name="connsiteX441" fmla="*/ 147407 w 1181239"/>
              <a:gd name="connsiteY441" fmla="*/ 1771845 h 4008043"/>
              <a:gd name="connsiteX442" fmla="*/ 142883 w 1181239"/>
              <a:gd name="connsiteY442" fmla="*/ 1784588 h 4008043"/>
              <a:gd name="connsiteX443" fmla="*/ 142030 w 1181239"/>
              <a:gd name="connsiteY443" fmla="*/ 1737847 h 4008043"/>
              <a:gd name="connsiteX444" fmla="*/ 144315 w 1181239"/>
              <a:gd name="connsiteY444" fmla="*/ 1735075 h 4008043"/>
              <a:gd name="connsiteX445" fmla="*/ 176323 w 1181239"/>
              <a:gd name="connsiteY445" fmla="*/ 1731089 h 4008043"/>
              <a:gd name="connsiteX446" fmla="*/ 185769 w 1181239"/>
              <a:gd name="connsiteY446" fmla="*/ 1733768 h 4008043"/>
              <a:gd name="connsiteX447" fmla="*/ 171237 w 1181239"/>
              <a:gd name="connsiteY447" fmla="*/ 1733768 h 4008043"/>
              <a:gd name="connsiteX448" fmla="*/ 176323 w 1181239"/>
              <a:gd name="connsiteY448" fmla="*/ 1731089 h 4008043"/>
              <a:gd name="connsiteX449" fmla="*/ 163455 w 1181239"/>
              <a:gd name="connsiteY449" fmla="*/ 1730218 h 4008043"/>
              <a:gd name="connsiteX450" fmla="*/ 167447 w 1181239"/>
              <a:gd name="connsiteY450" fmla="*/ 1744817 h 4008043"/>
              <a:gd name="connsiteX451" fmla="*/ 180058 w 1181239"/>
              <a:gd name="connsiteY451" fmla="*/ 1771982 h 4008043"/>
              <a:gd name="connsiteX452" fmla="*/ 184316 w 1181239"/>
              <a:gd name="connsiteY452" fmla="*/ 1793593 h 4008043"/>
              <a:gd name="connsiteX453" fmla="*/ 179956 w 1181239"/>
              <a:gd name="connsiteY453" fmla="*/ 1803605 h 4008043"/>
              <a:gd name="connsiteX454" fmla="*/ 177051 w 1181239"/>
              <a:gd name="connsiteY454" fmla="*/ 1808552 h 4008043"/>
              <a:gd name="connsiteX455" fmla="*/ 174143 w 1181239"/>
              <a:gd name="connsiteY455" fmla="*/ 1801591 h 4008043"/>
              <a:gd name="connsiteX456" fmla="*/ 166929 w 1181239"/>
              <a:gd name="connsiteY456" fmla="*/ 1801591 h 4008043"/>
              <a:gd name="connsiteX457" fmla="*/ 170867 w 1181239"/>
              <a:gd name="connsiteY457" fmla="*/ 1817388 h 4008043"/>
              <a:gd name="connsiteX458" fmla="*/ 174983 w 1181239"/>
              <a:gd name="connsiteY458" fmla="*/ 1860380 h 4008043"/>
              <a:gd name="connsiteX459" fmla="*/ 172523 w 1181239"/>
              <a:gd name="connsiteY459" fmla="*/ 1918699 h 4008043"/>
              <a:gd name="connsiteX460" fmla="*/ 164611 w 1181239"/>
              <a:gd name="connsiteY460" fmla="*/ 1988361 h 4008043"/>
              <a:gd name="connsiteX461" fmla="*/ 161294 w 1181239"/>
              <a:gd name="connsiteY461" fmla="*/ 1984654 h 4008043"/>
              <a:gd name="connsiteX462" fmla="*/ 161294 w 1181239"/>
              <a:gd name="connsiteY462" fmla="*/ 1984660 h 4008043"/>
              <a:gd name="connsiteX463" fmla="*/ 158349 w 1181239"/>
              <a:gd name="connsiteY463" fmla="*/ 1915521 h 4008043"/>
              <a:gd name="connsiteX464" fmla="*/ 152480 w 1181239"/>
              <a:gd name="connsiteY464" fmla="*/ 1841075 h 4008043"/>
              <a:gd name="connsiteX465" fmla="*/ 155141 w 1181239"/>
              <a:gd name="connsiteY465" fmla="*/ 1825207 h 4008043"/>
              <a:gd name="connsiteX466" fmla="*/ 159624 w 1181239"/>
              <a:gd name="connsiteY466" fmla="*/ 1809523 h 4008043"/>
              <a:gd name="connsiteX467" fmla="*/ 161546 w 1181239"/>
              <a:gd name="connsiteY467" fmla="*/ 1761225 h 4008043"/>
              <a:gd name="connsiteX468" fmla="*/ 880633 w 1181239"/>
              <a:gd name="connsiteY468" fmla="*/ 1697520 h 4008043"/>
              <a:gd name="connsiteX469" fmla="*/ 882812 w 1181239"/>
              <a:gd name="connsiteY469" fmla="*/ 1709623 h 4008043"/>
              <a:gd name="connsiteX470" fmla="*/ 879732 w 1181239"/>
              <a:gd name="connsiteY470" fmla="*/ 1712009 h 4008043"/>
              <a:gd name="connsiteX471" fmla="*/ 879735 w 1181239"/>
              <a:gd name="connsiteY471" fmla="*/ 1712009 h 4008043"/>
              <a:gd name="connsiteX472" fmla="*/ 880633 w 1181239"/>
              <a:gd name="connsiteY472" fmla="*/ 1697520 h 4008043"/>
              <a:gd name="connsiteX473" fmla="*/ 894921 w 1181239"/>
              <a:gd name="connsiteY473" fmla="*/ 1674217 h 4008043"/>
              <a:gd name="connsiteX474" fmla="*/ 897909 w 1181239"/>
              <a:gd name="connsiteY474" fmla="*/ 1743141 h 4008043"/>
              <a:gd name="connsiteX475" fmla="*/ 892321 w 1181239"/>
              <a:gd name="connsiteY475" fmla="*/ 1752807 h 4008043"/>
              <a:gd name="connsiteX476" fmla="*/ 891434 w 1181239"/>
              <a:gd name="connsiteY476" fmla="*/ 1715409 h 4008043"/>
              <a:gd name="connsiteX477" fmla="*/ 891439 w 1181239"/>
              <a:gd name="connsiteY477" fmla="*/ 1715409 h 4008043"/>
              <a:gd name="connsiteX478" fmla="*/ 894921 w 1181239"/>
              <a:gd name="connsiteY478" fmla="*/ 1674217 h 4008043"/>
              <a:gd name="connsiteX479" fmla="*/ 882611 w 1181239"/>
              <a:gd name="connsiteY479" fmla="*/ 1664785 h 4008043"/>
              <a:gd name="connsiteX480" fmla="*/ 885467 w 1181239"/>
              <a:gd name="connsiteY480" fmla="*/ 1670532 h 4008043"/>
              <a:gd name="connsiteX481" fmla="*/ 881537 w 1181239"/>
              <a:gd name="connsiteY481" fmla="*/ 1675451 h 4008043"/>
              <a:gd name="connsiteX482" fmla="*/ 881538 w 1181239"/>
              <a:gd name="connsiteY482" fmla="*/ 1675451 h 4008043"/>
              <a:gd name="connsiteX483" fmla="*/ 881013 w 1181239"/>
              <a:gd name="connsiteY483" fmla="*/ 1666612 h 4008043"/>
              <a:gd name="connsiteX484" fmla="*/ 882611 w 1181239"/>
              <a:gd name="connsiteY484" fmla="*/ 1664785 h 4008043"/>
              <a:gd name="connsiteX485" fmla="*/ 906815 w 1181239"/>
              <a:gd name="connsiteY485" fmla="*/ 1608656 h 4008043"/>
              <a:gd name="connsiteX486" fmla="*/ 909490 w 1181239"/>
              <a:gd name="connsiteY486" fmla="*/ 1627855 h 4008043"/>
              <a:gd name="connsiteX487" fmla="*/ 912125 w 1181239"/>
              <a:gd name="connsiteY487" fmla="*/ 1645531 h 4008043"/>
              <a:gd name="connsiteX488" fmla="*/ 914332 w 1181239"/>
              <a:gd name="connsiteY488" fmla="*/ 1727663 h 4008043"/>
              <a:gd name="connsiteX489" fmla="*/ 913515 w 1181239"/>
              <a:gd name="connsiteY489" fmla="*/ 1741942 h 4008043"/>
              <a:gd name="connsiteX490" fmla="*/ 909968 w 1181239"/>
              <a:gd name="connsiteY490" fmla="*/ 1749266 h 4008043"/>
              <a:gd name="connsiteX491" fmla="*/ 909965 w 1181239"/>
              <a:gd name="connsiteY491" fmla="*/ 1749266 h 4008043"/>
              <a:gd name="connsiteX492" fmla="*/ 904911 w 1181239"/>
              <a:gd name="connsiteY492" fmla="*/ 1694189 h 4008043"/>
              <a:gd name="connsiteX493" fmla="*/ 898679 w 1181239"/>
              <a:gd name="connsiteY493" fmla="*/ 1639431 h 4008043"/>
              <a:gd name="connsiteX494" fmla="*/ 899252 w 1181239"/>
              <a:gd name="connsiteY494" fmla="*/ 1622432 h 4008043"/>
              <a:gd name="connsiteX495" fmla="*/ 906815 w 1181239"/>
              <a:gd name="connsiteY495" fmla="*/ 1608656 h 4008043"/>
              <a:gd name="connsiteX496" fmla="*/ 198839 w 1181239"/>
              <a:gd name="connsiteY496" fmla="*/ 1603132 h 4008043"/>
              <a:gd name="connsiteX497" fmla="*/ 201951 w 1181239"/>
              <a:gd name="connsiteY497" fmla="*/ 1647229 h 4008043"/>
              <a:gd name="connsiteX498" fmla="*/ 198492 w 1181239"/>
              <a:gd name="connsiteY498" fmla="*/ 1680540 h 4008043"/>
              <a:gd name="connsiteX499" fmla="*/ 194828 w 1181239"/>
              <a:gd name="connsiteY499" fmla="*/ 1669852 h 4008043"/>
              <a:gd name="connsiteX500" fmla="*/ 196353 w 1181239"/>
              <a:gd name="connsiteY500" fmla="*/ 1680731 h 4008043"/>
              <a:gd name="connsiteX501" fmla="*/ 200836 w 1181239"/>
              <a:gd name="connsiteY501" fmla="*/ 1700653 h 4008043"/>
              <a:gd name="connsiteX502" fmla="*/ 201690 w 1181239"/>
              <a:gd name="connsiteY502" fmla="*/ 1716973 h 4008043"/>
              <a:gd name="connsiteX503" fmla="*/ 197552 w 1181239"/>
              <a:gd name="connsiteY503" fmla="*/ 1750087 h 4008043"/>
              <a:gd name="connsiteX504" fmla="*/ 195515 w 1181239"/>
              <a:gd name="connsiteY504" fmla="*/ 1775925 h 4008043"/>
              <a:gd name="connsiteX505" fmla="*/ 194997 w 1181239"/>
              <a:gd name="connsiteY505" fmla="*/ 1745327 h 4008043"/>
              <a:gd name="connsiteX506" fmla="*/ 195006 w 1181239"/>
              <a:gd name="connsiteY506" fmla="*/ 1745327 h 4008043"/>
              <a:gd name="connsiteX507" fmla="*/ 197396 w 1181239"/>
              <a:gd name="connsiteY507" fmla="*/ 1714729 h 4008043"/>
              <a:gd name="connsiteX508" fmla="*/ 195944 w 1181239"/>
              <a:gd name="connsiteY508" fmla="*/ 1704833 h 4008043"/>
              <a:gd name="connsiteX509" fmla="*/ 191584 w 1181239"/>
              <a:gd name="connsiteY509" fmla="*/ 1679306 h 4008043"/>
              <a:gd name="connsiteX510" fmla="*/ 194774 w 1181239"/>
              <a:gd name="connsiteY510" fmla="*/ 1654352 h 4008043"/>
              <a:gd name="connsiteX511" fmla="*/ 194920 w 1181239"/>
              <a:gd name="connsiteY511" fmla="*/ 1642565 h 4008043"/>
              <a:gd name="connsiteX512" fmla="*/ 198839 w 1181239"/>
              <a:gd name="connsiteY512" fmla="*/ 1603132 h 4008043"/>
              <a:gd name="connsiteX513" fmla="*/ 126570 w 1181239"/>
              <a:gd name="connsiteY513" fmla="*/ 1593697 h 4008043"/>
              <a:gd name="connsiteX514" fmla="*/ 128788 w 1181239"/>
              <a:gd name="connsiteY514" fmla="*/ 1602537 h 4008043"/>
              <a:gd name="connsiteX515" fmla="*/ 133203 w 1181239"/>
              <a:gd name="connsiteY515" fmla="*/ 1611376 h 4008043"/>
              <a:gd name="connsiteX516" fmla="*/ 129516 w 1181239"/>
              <a:gd name="connsiteY516" fmla="*/ 1648094 h 4008043"/>
              <a:gd name="connsiteX517" fmla="*/ 125378 w 1181239"/>
              <a:gd name="connsiteY517" fmla="*/ 1633135 h 4008043"/>
              <a:gd name="connsiteX518" fmla="*/ 125377 w 1181239"/>
              <a:gd name="connsiteY518" fmla="*/ 1633135 h 4008043"/>
              <a:gd name="connsiteX519" fmla="*/ 124388 w 1181239"/>
              <a:gd name="connsiteY519" fmla="*/ 1604577 h 4008043"/>
              <a:gd name="connsiteX520" fmla="*/ 972450 w 1181239"/>
              <a:gd name="connsiteY520" fmla="*/ 1561739 h 4008043"/>
              <a:gd name="connsiteX521" fmla="*/ 972450 w 1181239"/>
              <a:gd name="connsiteY521" fmla="*/ 1568538 h 4008043"/>
              <a:gd name="connsiteX522" fmla="*/ 970983 w 1181239"/>
              <a:gd name="connsiteY522" fmla="*/ 1565139 h 4008043"/>
              <a:gd name="connsiteX523" fmla="*/ 972450 w 1181239"/>
              <a:gd name="connsiteY523" fmla="*/ 1561739 h 4008043"/>
              <a:gd name="connsiteX524" fmla="*/ 179368 w 1181239"/>
              <a:gd name="connsiteY524" fmla="*/ 1490681 h 4008043"/>
              <a:gd name="connsiteX525" fmla="*/ 184402 w 1181239"/>
              <a:gd name="connsiteY525" fmla="*/ 1509367 h 4008043"/>
              <a:gd name="connsiteX526" fmla="*/ 188659 w 1181239"/>
              <a:gd name="connsiteY526" fmla="*/ 1529781 h 4008043"/>
              <a:gd name="connsiteX527" fmla="*/ 194549 w 1181239"/>
              <a:gd name="connsiteY527" fmla="*/ 1521471 h 4008043"/>
              <a:gd name="connsiteX528" fmla="*/ 200263 w 1181239"/>
              <a:gd name="connsiteY528" fmla="*/ 1536581 h 4008043"/>
              <a:gd name="connsiteX529" fmla="*/ 199686 w 1181239"/>
              <a:gd name="connsiteY529" fmla="*/ 1574056 h 4008043"/>
              <a:gd name="connsiteX530" fmla="*/ 195275 w 1181239"/>
              <a:gd name="connsiteY530" fmla="*/ 1598535 h 4008043"/>
              <a:gd name="connsiteX531" fmla="*/ 183392 w 1181239"/>
              <a:gd name="connsiteY531" fmla="*/ 1635078 h 4008043"/>
              <a:gd name="connsiteX532" fmla="*/ 179437 w 1181239"/>
              <a:gd name="connsiteY532" fmla="*/ 1663053 h 4008043"/>
              <a:gd name="connsiteX533" fmla="*/ 174853 w 1181239"/>
              <a:gd name="connsiteY533" fmla="*/ 1672572 h 4008043"/>
              <a:gd name="connsiteX534" fmla="*/ 171404 w 1181239"/>
              <a:gd name="connsiteY534" fmla="*/ 1664448 h 4008043"/>
              <a:gd name="connsiteX535" fmla="*/ 172225 w 1181239"/>
              <a:gd name="connsiteY535" fmla="*/ 1571325 h 4008043"/>
              <a:gd name="connsiteX536" fmla="*/ 177339 w 1181239"/>
              <a:gd name="connsiteY536" fmla="*/ 1584389 h 4008043"/>
              <a:gd name="connsiteX537" fmla="*/ 179083 w 1181239"/>
              <a:gd name="connsiteY537" fmla="*/ 1596417 h 4008043"/>
              <a:gd name="connsiteX538" fmla="*/ 179521 w 1181239"/>
              <a:gd name="connsiteY538" fmla="*/ 1583721 h 4008043"/>
              <a:gd name="connsiteX539" fmla="*/ 181736 w 1181239"/>
              <a:gd name="connsiteY539" fmla="*/ 1566691 h 4008043"/>
              <a:gd name="connsiteX540" fmla="*/ 179295 w 1181239"/>
              <a:gd name="connsiteY540" fmla="*/ 1563872 h 4008043"/>
              <a:gd name="connsiteX541" fmla="*/ 169760 w 1181239"/>
              <a:gd name="connsiteY541" fmla="*/ 1548932 h 4008043"/>
              <a:gd name="connsiteX542" fmla="*/ 178262 w 1181239"/>
              <a:gd name="connsiteY542" fmla="*/ 1545130 h 4008043"/>
              <a:gd name="connsiteX543" fmla="*/ 181518 w 1181239"/>
              <a:gd name="connsiteY543" fmla="*/ 1548267 h 4008043"/>
              <a:gd name="connsiteX544" fmla="*/ 178544 w 1181239"/>
              <a:gd name="connsiteY544" fmla="*/ 1537086 h 4008043"/>
              <a:gd name="connsiteX545" fmla="*/ 178835 w 1181239"/>
              <a:gd name="connsiteY545" fmla="*/ 1524342 h 4008043"/>
              <a:gd name="connsiteX546" fmla="*/ 181591 w 1181239"/>
              <a:gd name="connsiteY546" fmla="*/ 1518222 h 4008043"/>
              <a:gd name="connsiteX547" fmla="*/ 179368 w 1181239"/>
              <a:gd name="connsiteY547" fmla="*/ 1490681 h 4008043"/>
              <a:gd name="connsiteX548" fmla="*/ 908919 w 1181239"/>
              <a:gd name="connsiteY548" fmla="*/ 1484791 h 4008043"/>
              <a:gd name="connsiteX549" fmla="*/ 909822 w 1181239"/>
              <a:gd name="connsiteY549" fmla="*/ 1494498 h 4008043"/>
              <a:gd name="connsiteX550" fmla="*/ 909567 w 1181239"/>
              <a:gd name="connsiteY550" fmla="*/ 1523348 h 4008043"/>
              <a:gd name="connsiteX551" fmla="*/ 913593 w 1181239"/>
              <a:gd name="connsiteY551" fmla="*/ 1548372 h 4008043"/>
              <a:gd name="connsiteX552" fmla="*/ 915294 w 1181239"/>
              <a:gd name="connsiteY552" fmla="*/ 1576018 h 4008043"/>
              <a:gd name="connsiteX553" fmla="*/ 912433 w 1181239"/>
              <a:gd name="connsiteY553" fmla="*/ 1570278 h 4008043"/>
              <a:gd name="connsiteX554" fmla="*/ 912438 w 1181239"/>
              <a:gd name="connsiteY554" fmla="*/ 1570278 h 4008043"/>
              <a:gd name="connsiteX555" fmla="*/ 904598 w 1181239"/>
              <a:gd name="connsiteY555" fmla="*/ 1549879 h 4008043"/>
              <a:gd name="connsiteX556" fmla="*/ 896337 w 1181239"/>
              <a:gd name="connsiteY556" fmla="*/ 1515606 h 4008043"/>
              <a:gd name="connsiteX557" fmla="*/ 898121 w 1181239"/>
              <a:gd name="connsiteY557" fmla="*/ 1493213 h 4008043"/>
              <a:gd name="connsiteX558" fmla="*/ 904930 w 1181239"/>
              <a:gd name="connsiteY558" fmla="*/ 1488424 h 4008043"/>
              <a:gd name="connsiteX559" fmla="*/ 908919 w 1181239"/>
              <a:gd name="connsiteY559" fmla="*/ 1484791 h 4008043"/>
              <a:gd name="connsiteX560" fmla="*/ 986152 w 1181239"/>
              <a:gd name="connsiteY560" fmla="*/ 1467242 h 4008043"/>
              <a:gd name="connsiteX561" fmla="*/ 988267 w 1181239"/>
              <a:gd name="connsiteY561" fmla="*/ 1475383 h 4008043"/>
              <a:gd name="connsiteX562" fmla="*/ 987058 w 1181239"/>
              <a:gd name="connsiteY562" fmla="*/ 1486192 h 4008043"/>
              <a:gd name="connsiteX563" fmla="*/ 985413 w 1181239"/>
              <a:gd name="connsiteY563" fmla="*/ 1471304 h 4008043"/>
              <a:gd name="connsiteX564" fmla="*/ 986152 w 1181239"/>
              <a:gd name="connsiteY564" fmla="*/ 1467242 h 4008043"/>
              <a:gd name="connsiteX565" fmla="*/ 180557 w 1181239"/>
              <a:gd name="connsiteY565" fmla="*/ 1441385 h 4008043"/>
              <a:gd name="connsiteX566" fmla="*/ 183410 w 1181239"/>
              <a:gd name="connsiteY566" fmla="*/ 1451419 h 4008043"/>
              <a:gd name="connsiteX567" fmla="*/ 194736 w 1181239"/>
              <a:gd name="connsiteY567" fmla="*/ 1463195 h 4008043"/>
              <a:gd name="connsiteX568" fmla="*/ 203208 w 1181239"/>
              <a:gd name="connsiteY568" fmla="*/ 1471520 h 4008043"/>
              <a:gd name="connsiteX569" fmla="*/ 196363 w 1181239"/>
              <a:gd name="connsiteY569" fmla="*/ 1474069 h 4008043"/>
              <a:gd name="connsiteX570" fmla="*/ 189945 w 1181239"/>
              <a:gd name="connsiteY570" fmla="*/ 1471746 h 4008043"/>
              <a:gd name="connsiteX571" fmla="*/ 180301 w 1181239"/>
              <a:gd name="connsiteY571" fmla="*/ 1453625 h 4008043"/>
              <a:gd name="connsiteX572" fmla="*/ 173241 w 1181239"/>
              <a:gd name="connsiteY572" fmla="*/ 1410186 h 4008043"/>
              <a:gd name="connsiteX573" fmla="*/ 178062 w 1181239"/>
              <a:gd name="connsiteY573" fmla="*/ 1420987 h 4008043"/>
              <a:gd name="connsiteX574" fmla="*/ 175562 w 1181239"/>
              <a:gd name="connsiteY574" fmla="*/ 1431866 h 4008043"/>
              <a:gd name="connsiteX575" fmla="*/ 174519 w 1181239"/>
              <a:gd name="connsiteY575" fmla="*/ 1442065 h 4008043"/>
              <a:gd name="connsiteX576" fmla="*/ 171512 w 1181239"/>
              <a:gd name="connsiteY576" fmla="*/ 1445465 h 4008043"/>
              <a:gd name="connsiteX577" fmla="*/ 170450 w 1181239"/>
              <a:gd name="connsiteY577" fmla="*/ 1428466 h 4008043"/>
              <a:gd name="connsiteX578" fmla="*/ 170453 w 1181239"/>
              <a:gd name="connsiteY578" fmla="*/ 1428466 h 4008043"/>
              <a:gd name="connsiteX579" fmla="*/ 173241 w 1181239"/>
              <a:gd name="connsiteY579" fmla="*/ 1410186 h 4008043"/>
              <a:gd name="connsiteX580" fmla="*/ 62944 w 1181239"/>
              <a:gd name="connsiteY580" fmla="*/ 1342800 h 4008043"/>
              <a:gd name="connsiteX581" fmla="*/ 62871 w 1181239"/>
              <a:gd name="connsiteY581" fmla="*/ 1350102 h 4008043"/>
              <a:gd name="connsiteX582" fmla="*/ 57562 w 1181239"/>
              <a:gd name="connsiteY582" fmla="*/ 1351127 h 4008043"/>
              <a:gd name="connsiteX583" fmla="*/ 57566 w 1181239"/>
              <a:gd name="connsiteY583" fmla="*/ 1351128 h 4008043"/>
              <a:gd name="connsiteX584" fmla="*/ 62944 w 1181239"/>
              <a:gd name="connsiteY584" fmla="*/ 1342800 h 4008043"/>
              <a:gd name="connsiteX585" fmla="*/ 965872 w 1181239"/>
              <a:gd name="connsiteY585" fmla="*/ 1335265 h 4008043"/>
              <a:gd name="connsiteX586" fmla="*/ 966762 w 1181239"/>
              <a:gd name="connsiteY586" fmla="*/ 1335992 h 4008043"/>
              <a:gd name="connsiteX587" fmla="*/ 966762 w 1181239"/>
              <a:gd name="connsiteY587" fmla="*/ 1348232 h 4008043"/>
              <a:gd name="connsiteX588" fmla="*/ 965503 w 1181239"/>
              <a:gd name="connsiteY588" fmla="*/ 1342112 h 4008043"/>
              <a:gd name="connsiteX589" fmla="*/ 965872 w 1181239"/>
              <a:gd name="connsiteY589" fmla="*/ 1335265 h 4008043"/>
              <a:gd name="connsiteX590" fmla="*/ 104232 w 1181239"/>
              <a:gd name="connsiteY590" fmla="*/ 1330248 h 4008043"/>
              <a:gd name="connsiteX591" fmla="*/ 108531 w 1181239"/>
              <a:gd name="connsiteY591" fmla="*/ 1330906 h 4008043"/>
              <a:gd name="connsiteX592" fmla="*/ 104638 w 1181239"/>
              <a:gd name="connsiteY592" fmla="*/ 1339779 h 4008043"/>
              <a:gd name="connsiteX593" fmla="*/ 99107 w 1181239"/>
              <a:gd name="connsiteY593" fmla="*/ 1346171 h 4008043"/>
              <a:gd name="connsiteX594" fmla="*/ 100641 w 1181239"/>
              <a:gd name="connsiteY594" fmla="*/ 1338662 h 4008043"/>
              <a:gd name="connsiteX595" fmla="*/ 104232 w 1181239"/>
              <a:gd name="connsiteY595" fmla="*/ 1330248 h 4008043"/>
              <a:gd name="connsiteX596" fmla="*/ 990819 w 1181239"/>
              <a:gd name="connsiteY596" fmla="*/ 1297266 h 4008043"/>
              <a:gd name="connsiteX597" fmla="*/ 995123 w 1181239"/>
              <a:gd name="connsiteY597" fmla="*/ 1308392 h 4008043"/>
              <a:gd name="connsiteX598" fmla="*/ 992291 w 1181239"/>
              <a:gd name="connsiteY598" fmla="*/ 1315915 h 4008043"/>
              <a:gd name="connsiteX599" fmla="*/ 992289 w 1181239"/>
              <a:gd name="connsiteY599" fmla="*/ 1315915 h 4008043"/>
              <a:gd name="connsiteX600" fmla="*/ 990819 w 1181239"/>
              <a:gd name="connsiteY600" fmla="*/ 1297266 h 4008043"/>
              <a:gd name="connsiteX601" fmla="*/ 63693 w 1181239"/>
              <a:gd name="connsiteY601" fmla="*/ 1283637 h 4008043"/>
              <a:gd name="connsiteX602" fmla="*/ 62026 w 1181239"/>
              <a:gd name="connsiteY602" fmla="*/ 1305555 h 4008043"/>
              <a:gd name="connsiteX603" fmla="*/ 59081 w 1181239"/>
              <a:gd name="connsiteY603" fmla="*/ 1304036 h 4008043"/>
              <a:gd name="connsiteX604" fmla="*/ 59081 w 1181239"/>
              <a:gd name="connsiteY604" fmla="*/ 1304035 h 4008043"/>
              <a:gd name="connsiteX605" fmla="*/ 60748 w 1181239"/>
              <a:gd name="connsiteY605" fmla="*/ 1289596 h 4008043"/>
              <a:gd name="connsiteX606" fmla="*/ 63693 w 1181239"/>
              <a:gd name="connsiteY606" fmla="*/ 1283637 h 4008043"/>
              <a:gd name="connsiteX607" fmla="*/ 191583 w 1181239"/>
              <a:gd name="connsiteY607" fmla="*/ 1243774 h 4008043"/>
              <a:gd name="connsiteX608" fmla="*/ 191582 w 1181239"/>
              <a:gd name="connsiteY608" fmla="*/ 1243775 h 4008043"/>
              <a:gd name="connsiteX609" fmla="*/ 191582 w 1181239"/>
              <a:gd name="connsiteY609" fmla="*/ 1243774 h 4008043"/>
              <a:gd name="connsiteX610" fmla="*/ 202390 w 1181239"/>
              <a:gd name="connsiteY610" fmla="*/ 1234366 h 4008043"/>
              <a:gd name="connsiteX611" fmla="*/ 197960 w 1181239"/>
              <a:gd name="connsiteY611" fmla="*/ 1242158 h 4008043"/>
              <a:gd name="connsiteX612" fmla="*/ 191583 w 1181239"/>
              <a:gd name="connsiteY612" fmla="*/ 1243774 h 4008043"/>
              <a:gd name="connsiteX613" fmla="*/ 195925 w 1181239"/>
              <a:gd name="connsiteY613" fmla="*/ 1236163 h 4008043"/>
              <a:gd name="connsiteX614" fmla="*/ 202390 w 1181239"/>
              <a:gd name="connsiteY614" fmla="*/ 1234366 h 4008043"/>
              <a:gd name="connsiteX615" fmla="*/ 1005211 w 1181239"/>
              <a:gd name="connsiteY615" fmla="*/ 1233414 h 4008043"/>
              <a:gd name="connsiteX616" fmla="*/ 1014121 w 1181239"/>
              <a:gd name="connsiteY616" fmla="*/ 1234679 h 4008043"/>
              <a:gd name="connsiteX617" fmla="*/ 1008550 w 1181239"/>
              <a:gd name="connsiteY617" fmla="*/ 1238759 h 4008043"/>
              <a:gd name="connsiteX618" fmla="*/ 1001514 w 1181239"/>
              <a:gd name="connsiteY618" fmla="*/ 1242159 h 4008043"/>
              <a:gd name="connsiteX619" fmla="*/ 999817 w 1181239"/>
              <a:gd name="connsiteY619" fmla="*/ 1240896 h 4008043"/>
              <a:gd name="connsiteX620" fmla="*/ 999818 w 1181239"/>
              <a:gd name="connsiteY620" fmla="*/ 1240893 h 4008043"/>
              <a:gd name="connsiteX621" fmla="*/ 1005211 w 1181239"/>
              <a:gd name="connsiteY621" fmla="*/ 1233414 h 4008043"/>
              <a:gd name="connsiteX622" fmla="*/ 990869 w 1181239"/>
              <a:gd name="connsiteY622" fmla="*/ 1147644 h 4008043"/>
              <a:gd name="connsiteX623" fmla="*/ 990869 w 1181239"/>
              <a:gd name="connsiteY623" fmla="*/ 1162603 h 4008043"/>
              <a:gd name="connsiteX624" fmla="*/ 988253 w 1181239"/>
              <a:gd name="connsiteY624" fmla="*/ 1159363 h 4008043"/>
              <a:gd name="connsiteX625" fmla="*/ 990869 w 1181239"/>
              <a:gd name="connsiteY625" fmla="*/ 1147644 h 4008043"/>
              <a:gd name="connsiteX626" fmla="*/ 72414 w 1181239"/>
              <a:gd name="connsiteY626" fmla="*/ 1097327 h 4008043"/>
              <a:gd name="connsiteX627" fmla="*/ 72414 w 1181239"/>
              <a:gd name="connsiteY627" fmla="*/ 1115006 h 4008043"/>
              <a:gd name="connsiteX628" fmla="*/ 69713 w 1181239"/>
              <a:gd name="connsiteY628" fmla="*/ 1108886 h 4008043"/>
              <a:gd name="connsiteX629" fmla="*/ 72414 w 1181239"/>
              <a:gd name="connsiteY629" fmla="*/ 1097327 h 4008043"/>
              <a:gd name="connsiteX630" fmla="*/ 69528 w 1181239"/>
              <a:gd name="connsiteY630" fmla="*/ 1086174 h 4008043"/>
              <a:gd name="connsiteX631" fmla="*/ 69528 w 1181239"/>
              <a:gd name="connsiteY631" fmla="*/ 1086174 h 4008043"/>
              <a:gd name="connsiteX632" fmla="*/ 69527 w 1181239"/>
              <a:gd name="connsiteY632" fmla="*/ 1086175 h 4008043"/>
              <a:gd name="connsiteX633" fmla="*/ 78513 w 1181239"/>
              <a:gd name="connsiteY633" fmla="*/ 1067409 h 4008043"/>
              <a:gd name="connsiteX634" fmla="*/ 81114 w 1181239"/>
              <a:gd name="connsiteY634" fmla="*/ 1069450 h 4008043"/>
              <a:gd name="connsiteX635" fmla="*/ 75319 w 1181239"/>
              <a:gd name="connsiteY635" fmla="*/ 1079612 h 4008043"/>
              <a:gd name="connsiteX636" fmla="*/ 69528 w 1181239"/>
              <a:gd name="connsiteY636" fmla="*/ 1086174 h 4008043"/>
              <a:gd name="connsiteX637" fmla="*/ 73155 w 1181239"/>
              <a:gd name="connsiteY637" fmla="*/ 1075056 h 4008043"/>
              <a:gd name="connsiteX638" fmla="*/ 78513 w 1181239"/>
              <a:gd name="connsiteY638" fmla="*/ 1067409 h 4008043"/>
              <a:gd name="connsiteX639" fmla="*/ 1008308 w 1181239"/>
              <a:gd name="connsiteY639" fmla="*/ 857982 h 4008043"/>
              <a:gd name="connsiteX640" fmla="*/ 1011125 w 1181239"/>
              <a:gd name="connsiteY640" fmla="*/ 871582 h 4008043"/>
              <a:gd name="connsiteX641" fmla="*/ 1008308 w 1181239"/>
              <a:gd name="connsiteY641" fmla="*/ 885180 h 4008043"/>
              <a:gd name="connsiteX642" fmla="*/ 1005491 w 1181239"/>
              <a:gd name="connsiteY642" fmla="*/ 871582 h 4008043"/>
              <a:gd name="connsiteX643" fmla="*/ 1008308 w 1181239"/>
              <a:gd name="connsiteY643" fmla="*/ 857982 h 4008043"/>
              <a:gd name="connsiteX644" fmla="*/ 40946 w 1181239"/>
              <a:gd name="connsiteY644" fmla="*/ 780467 h 4008043"/>
              <a:gd name="connsiteX645" fmla="*/ 43701 w 1181239"/>
              <a:gd name="connsiteY645" fmla="*/ 788627 h 4008043"/>
              <a:gd name="connsiteX646" fmla="*/ 40179 w 1181239"/>
              <a:gd name="connsiteY646" fmla="*/ 828088 h 4008043"/>
              <a:gd name="connsiteX647" fmla="*/ 38694 w 1181239"/>
              <a:gd name="connsiteY647" fmla="*/ 815825 h 4008043"/>
              <a:gd name="connsiteX648" fmla="*/ 38690 w 1181239"/>
              <a:gd name="connsiteY648" fmla="*/ 815825 h 4008043"/>
              <a:gd name="connsiteX649" fmla="*/ 40540 w 1181239"/>
              <a:gd name="connsiteY649" fmla="*/ 789987 h 4008043"/>
              <a:gd name="connsiteX650" fmla="*/ 44700 w 1181239"/>
              <a:gd name="connsiteY650" fmla="*/ 746469 h 4008043"/>
              <a:gd name="connsiteX651" fmla="*/ 50581 w 1181239"/>
              <a:gd name="connsiteY651" fmla="*/ 762891 h 4008043"/>
              <a:gd name="connsiteX652" fmla="*/ 43349 w 1181239"/>
              <a:gd name="connsiteY652" fmla="*/ 757349 h 4008043"/>
              <a:gd name="connsiteX653" fmla="*/ 43350 w 1181239"/>
              <a:gd name="connsiteY653" fmla="*/ 757349 h 4008043"/>
              <a:gd name="connsiteX654" fmla="*/ 44700 w 1181239"/>
              <a:gd name="connsiteY654" fmla="*/ 746469 h 4008043"/>
              <a:gd name="connsiteX655" fmla="*/ 52068 w 1181239"/>
              <a:gd name="connsiteY655" fmla="*/ 720631 h 4008043"/>
              <a:gd name="connsiteX656" fmla="*/ 54976 w 1181239"/>
              <a:gd name="connsiteY656" fmla="*/ 730311 h 4008043"/>
              <a:gd name="connsiteX657" fmla="*/ 52068 w 1181239"/>
              <a:gd name="connsiteY657" fmla="*/ 738310 h 4008043"/>
              <a:gd name="connsiteX658" fmla="*/ 49163 w 1181239"/>
              <a:gd name="connsiteY658" fmla="*/ 728630 h 4008043"/>
              <a:gd name="connsiteX659" fmla="*/ 52068 w 1181239"/>
              <a:gd name="connsiteY659" fmla="*/ 720631 h 4008043"/>
              <a:gd name="connsiteX660" fmla="*/ 54632 w 1181239"/>
              <a:gd name="connsiteY660" fmla="*/ 693931 h 4008043"/>
              <a:gd name="connsiteX661" fmla="*/ 59194 w 1181239"/>
              <a:gd name="connsiteY661" fmla="*/ 699316 h 4008043"/>
              <a:gd name="connsiteX662" fmla="*/ 56595 w 1181239"/>
              <a:gd name="connsiteY662" fmla="*/ 710759 h 4008043"/>
              <a:gd name="connsiteX663" fmla="*/ 52066 w 1181239"/>
              <a:gd name="connsiteY663" fmla="*/ 705055 h 4008043"/>
              <a:gd name="connsiteX664" fmla="*/ 52068 w 1181239"/>
              <a:gd name="connsiteY664" fmla="*/ 705055 h 4008043"/>
              <a:gd name="connsiteX665" fmla="*/ 54632 w 1181239"/>
              <a:gd name="connsiteY665" fmla="*/ 693931 h 4008043"/>
              <a:gd name="connsiteX666" fmla="*/ 17521 w 1181239"/>
              <a:gd name="connsiteY666" fmla="*/ 689349 h 4008043"/>
              <a:gd name="connsiteX667" fmla="*/ 21822 w 1181239"/>
              <a:gd name="connsiteY667" fmla="*/ 797428 h 4008043"/>
              <a:gd name="connsiteX668" fmla="*/ 19797 w 1181239"/>
              <a:gd name="connsiteY668" fmla="*/ 787040 h 4008043"/>
              <a:gd name="connsiteX669" fmla="*/ 19809 w 1181239"/>
              <a:gd name="connsiteY669" fmla="*/ 787040 h 4008043"/>
              <a:gd name="connsiteX670" fmla="*/ 17630 w 1181239"/>
              <a:gd name="connsiteY670" fmla="*/ 732186 h 4008043"/>
              <a:gd name="connsiteX671" fmla="*/ 17521 w 1181239"/>
              <a:gd name="connsiteY671" fmla="*/ 689349 h 4008043"/>
              <a:gd name="connsiteX672" fmla="*/ 16110 w 1181239"/>
              <a:gd name="connsiteY672" fmla="*/ 627523 h 4008043"/>
              <a:gd name="connsiteX673" fmla="*/ 16826 w 1181239"/>
              <a:gd name="connsiteY673" fmla="*/ 646515 h 4008043"/>
              <a:gd name="connsiteX674" fmla="*/ 16144 w 1181239"/>
              <a:gd name="connsiteY674" fmla="*/ 673034 h 4008043"/>
              <a:gd name="connsiteX675" fmla="*/ 13597 w 1181239"/>
              <a:gd name="connsiteY675" fmla="*/ 658754 h 4008043"/>
              <a:gd name="connsiteX676" fmla="*/ 14279 w 1181239"/>
              <a:gd name="connsiteY676" fmla="*/ 632236 h 4008043"/>
              <a:gd name="connsiteX677" fmla="*/ 16110 w 1181239"/>
              <a:gd name="connsiteY677" fmla="*/ 627523 h 4008043"/>
              <a:gd name="connsiteX678" fmla="*/ 1020514 w 1181239"/>
              <a:gd name="connsiteY678" fmla="*/ 444568 h 4008043"/>
              <a:gd name="connsiteX679" fmla="*/ 1017280 w 1181239"/>
              <a:gd name="connsiteY679" fmla="*/ 473823 h 4008043"/>
              <a:gd name="connsiteX680" fmla="*/ 1016084 w 1181239"/>
              <a:gd name="connsiteY680" fmla="*/ 463607 h 4008043"/>
              <a:gd name="connsiteX681" fmla="*/ 1020514 w 1181239"/>
              <a:gd name="connsiteY681" fmla="*/ 444568 h 4008043"/>
              <a:gd name="connsiteX682" fmla="*/ 109423 w 1181239"/>
              <a:gd name="connsiteY682" fmla="*/ 416964 h 4008043"/>
              <a:gd name="connsiteX683" fmla="*/ 108453 w 1181239"/>
              <a:gd name="connsiteY683" fmla="*/ 428251 h 4008043"/>
              <a:gd name="connsiteX684" fmla="*/ 102725 w 1181239"/>
              <a:gd name="connsiteY684" fmla="*/ 477208 h 4008043"/>
              <a:gd name="connsiteX685" fmla="*/ 98887 w 1181239"/>
              <a:gd name="connsiteY685" fmla="*/ 523445 h 4008043"/>
              <a:gd name="connsiteX686" fmla="*/ 99142 w 1181239"/>
              <a:gd name="connsiteY686" fmla="*/ 535684 h 4008043"/>
              <a:gd name="connsiteX687" fmla="*/ 104632 w 1181239"/>
              <a:gd name="connsiteY687" fmla="*/ 520725 h 4008043"/>
              <a:gd name="connsiteX688" fmla="*/ 105591 w 1181239"/>
              <a:gd name="connsiteY688" fmla="*/ 544754 h 4008043"/>
              <a:gd name="connsiteX689" fmla="*/ 99681 w 1181239"/>
              <a:gd name="connsiteY689" fmla="*/ 563383 h 4008043"/>
              <a:gd name="connsiteX690" fmla="*/ 89871 w 1181239"/>
              <a:gd name="connsiteY690" fmla="*/ 609799 h 4008043"/>
              <a:gd name="connsiteX691" fmla="*/ 86947 w 1181239"/>
              <a:gd name="connsiteY691" fmla="*/ 634958 h 4008043"/>
              <a:gd name="connsiteX692" fmla="*/ 83948 w 1181239"/>
              <a:gd name="connsiteY692" fmla="*/ 613879 h 4008043"/>
              <a:gd name="connsiteX693" fmla="*/ 83947 w 1181239"/>
              <a:gd name="connsiteY693" fmla="*/ 613879 h 4008043"/>
              <a:gd name="connsiteX694" fmla="*/ 79617 w 1181239"/>
              <a:gd name="connsiteY694" fmla="*/ 598042 h 4008043"/>
              <a:gd name="connsiteX695" fmla="*/ 73779 w 1181239"/>
              <a:gd name="connsiteY695" fmla="*/ 601784 h 4008043"/>
              <a:gd name="connsiteX696" fmla="*/ 86914 w 1181239"/>
              <a:gd name="connsiteY696" fmla="*/ 497606 h 4008043"/>
              <a:gd name="connsiteX697" fmla="*/ 89947 w 1181239"/>
              <a:gd name="connsiteY697" fmla="*/ 504406 h 4008043"/>
              <a:gd name="connsiteX698" fmla="*/ 97232 w 1181239"/>
              <a:gd name="connsiteY698" fmla="*/ 475848 h 4008043"/>
              <a:gd name="connsiteX699" fmla="*/ 107056 w 1181239"/>
              <a:gd name="connsiteY699" fmla="*/ 424171 h 4008043"/>
              <a:gd name="connsiteX700" fmla="*/ 109423 w 1181239"/>
              <a:gd name="connsiteY700" fmla="*/ 416964 h 4008043"/>
              <a:gd name="connsiteX701" fmla="*/ 112126 w 1181239"/>
              <a:gd name="connsiteY701" fmla="*/ 403090 h 4008043"/>
              <a:gd name="connsiteX702" fmla="*/ 112126 w 1181239"/>
              <a:gd name="connsiteY702" fmla="*/ 409890 h 4008043"/>
              <a:gd name="connsiteX703" fmla="*/ 110659 w 1181239"/>
              <a:gd name="connsiteY703" fmla="*/ 406490 h 4008043"/>
              <a:gd name="connsiteX704" fmla="*/ 112126 w 1181239"/>
              <a:gd name="connsiteY704" fmla="*/ 403090 h 4008043"/>
              <a:gd name="connsiteX705" fmla="*/ 960210 w 1181239"/>
              <a:gd name="connsiteY705" fmla="*/ 305326 h 4008043"/>
              <a:gd name="connsiteX706" fmla="*/ 961013 w 1181239"/>
              <a:gd name="connsiteY706" fmla="*/ 306537 h 4008043"/>
              <a:gd name="connsiteX707" fmla="*/ 961013 w 1181239"/>
              <a:gd name="connsiteY707" fmla="*/ 326936 h 4008043"/>
              <a:gd name="connsiteX708" fmla="*/ 959875 w 1181239"/>
              <a:gd name="connsiteY708" fmla="*/ 316736 h 4008043"/>
              <a:gd name="connsiteX709" fmla="*/ 960210 w 1181239"/>
              <a:gd name="connsiteY709" fmla="*/ 305326 h 4008043"/>
              <a:gd name="connsiteX710" fmla="*/ 131243 w 1181239"/>
              <a:gd name="connsiteY710" fmla="*/ 240583 h 4008043"/>
              <a:gd name="connsiteX711" fmla="*/ 134221 w 1181239"/>
              <a:gd name="connsiteY711" fmla="*/ 241967 h 4008043"/>
              <a:gd name="connsiteX712" fmla="*/ 144610 w 1181239"/>
              <a:gd name="connsiteY712" fmla="*/ 277206 h 4008043"/>
              <a:gd name="connsiteX713" fmla="*/ 138140 w 1181239"/>
              <a:gd name="connsiteY713" fmla="*/ 264918 h 4008043"/>
              <a:gd name="connsiteX714" fmla="*/ 138140 w 1181239"/>
              <a:gd name="connsiteY714" fmla="*/ 264917 h 4008043"/>
              <a:gd name="connsiteX715" fmla="*/ 131243 w 1181239"/>
              <a:gd name="connsiteY715" fmla="*/ 240583 h 4008043"/>
              <a:gd name="connsiteX716" fmla="*/ 877049 w 1181239"/>
              <a:gd name="connsiteY716" fmla="*/ 194344 h 4008043"/>
              <a:gd name="connsiteX717" fmla="*/ 883829 w 1181239"/>
              <a:gd name="connsiteY717" fmla="*/ 211283 h 4008043"/>
              <a:gd name="connsiteX718" fmla="*/ 877876 w 1181239"/>
              <a:gd name="connsiteY718" fmla="*/ 205024 h 4008043"/>
              <a:gd name="connsiteX719" fmla="*/ 877877 w 1181239"/>
              <a:gd name="connsiteY719" fmla="*/ 205024 h 4008043"/>
              <a:gd name="connsiteX720" fmla="*/ 877049 w 1181239"/>
              <a:gd name="connsiteY720" fmla="*/ 194344 h 4008043"/>
              <a:gd name="connsiteX721" fmla="*/ 1009149 w 1181239"/>
              <a:gd name="connsiteY721" fmla="*/ 184200 h 4008043"/>
              <a:gd name="connsiteX722" fmla="*/ 1010905 w 1181239"/>
              <a:gd name="connsiteY722" fmla="*/ 185145 h 4008043"/>
              <a:gd name="connsiteX723" fmla="*/ 1013222 w 1181239"/>
              <a:gd name="connsiteY723" fmla="*/ 220572 h 4008043"/>
              <a:gd name="connsiteX724" fmla="*/ 1011193 w 1181239"/>
              <a:gd name="connsiteY724" fmla="*/ 215876 h 4008043"/>
              <a:gd name="connsiteX725" fmla="*/ 1011190 w 1181239"/>
              <a:gd name="connsiteY725" fmla="*/ 215876 h 4008043"/>
              <a:gd name="connsiteX726" fmla="*/ 1009664 w 1181239"/>
              <a:gd name="connsiteY726" fmla="*/ 194344 h 4008043"/>
              <a:gd name="connsiteX727" fmla="*/ 1009149 w 1181239"/>
              <a:gd name="connsiteY727" fmla="*/ 184200 h 4008043"/>
              <a:gd name="connsiteX728" fmla="*/ 748726 w 1181239"/>
              <a:gd name="connsiteY728" fmla="*/ 154227 h 4008043"/>
              <a:gd name="connsiteX729" fmla="*/ 748726 w 1181239"/>
              <a:gd name="connsiteY729" fmla="*/ 163746 h 4008043"/>
              <a:gd name="connsiteX730" fmla="*/ 747398 w 1181239"/>
              <a:gd name="connsiteY730" fmla="*/ 158987 h 4008043"/>
              <a:gd name="connsiteX731" fmla="*/ 748726 w 1181239"/>
              <a:gd name="connsiteY731" fmla="*/ 154227 h 4008043"/>
              <a:gd name="connsiteX732" fmla="*/ 944467 w 1181239"/>
              <a:gd name="connsiteY732" fmla="*/ 138588 h 4008043"/>
              <a:gd name="connsiteX733" fmla="*/ 949089 w 1181239"/>
              <a:gd name="connsiteY733" fmla="*/ 154227 h 4008043"/>
              <a:gd name="connsiteX734" fmla="*/ 957630 w 1181239"/>
              <a:gd name="connsiteY734" fmla="*/ 155635 h 4008043"/>
              <a:gd name="connsiteX735" fmla="*/ 963237 w 1181239"/>
              <a:gd name="connsiteY735" fmla="*/ 158076 h 4008043"/>
              <a:gd name="connsiteX736" fmla="*/ 967358 w 1181239"/>
              <a:gd name="connsiteY736" fmla="*/ 166466 h 4008043"/>
              <a:gd name="connsiteX737" fmla="*/ 970329 w 1181239"/>
              <a:gd name="connsiteY737" fmla="*/ 161706 h 4008043"/>
              <a:gd name="connsiteX738" fmla="*/ 977889 w 1181239"/>
              <a:gd name="connsiteY738" fmla="*/ 183464 h 4008043"/>
              <a:gd name="connsiteX739" fmla="*/ 985235 w 1181239"/>
              <a:gd name="connsiteY739" fmla="*/ 207943 h 4008043"/>
              <a:gd name="connsiteX740" fmla="*/ 994634 w 1181239"/>
              <a:gd name="connsiteY740" fmla="*/ 305802 h 4008043"/>
              <a:gd name="connsiteX741" fmla="*/ 986510 w 1181239"/>
              <a:gd name="connsiteY741" fmla="*/ 308577 h 4008043"/>
              <a:gd name="connsiteX742" fmla="*/ 978341 w 1181239"/>
              <a:gd name="connsiteY742" fmla="*/ 310615 h 4008043"/>
              <a:gd name="connsiteX743" fmla="*/ 976670 w 1181239"/>
              <a:gd name="connsiteY743" fmla="*/ 314015 h 4008043"/>
              <a:gd name="connsiteX744" fmla="*/ 976670 w 1181239"/>
              <a:gd name="connsiteY744" fmla="*/ 314017 h 4008043"/>
              <a:gd name="connsiteX745" fmla="*/ 972155 w 1181239"/>
              <a:gd name="connsiteY745" fmla="*/ 290898 h 4008043"/>
              <a:gd name="connsiteX746" fmla="*/ 962044 w 1181239"/>
              <a:gd name="connsiteY746" fmla="*/ 253231 h 4008043"/>
              <a:gd name="connsiteX747" fmla="*/ 946043 w 1181239"/>
              <a:gd name="connsiteY747" fmla="*/ 167025 h 4008043"/>
              <a:gd name="connsiteX748" fmla="*/ 665910 w 1181239"/>
              <a:gd name="connsiteY748" fmla="*/ 130704 h 4008043"/>
              <a:gd name="connsiteX749" fmla="*/ 666800 w 1181239"/>
              <a:gd name="connsiteY749" fmla="*/ 149466 h 4008043"/>
              <a:gd name="connsiteX750" fmla="*/ 662762 w 1181239"/>
              <a:gd name="connsiteY750" fmla="*/ 158391 h 4008043"/>
              <a:gd name="connsiteX751" fmla="*/ 662761 w 1181239"/>
              <a:gd name="connsiteY751" fmla="*/ 158391 h 4008043"/>
              <a:gd name="connsiteX752" fmla="*/ 658075 w 1181239"/>
              <a:gd name="connsiteY752" fmla="*/ 149842 h 4008043"/>
              <a:gd name="connsiteX753" fmla="*/ 653716 w 1181239"/>
              <a:gd name="connsiteY753" fmla="*/ 144232 h 4008043"/>
              <a:gd name="connsiteX754" fmla="*/ 658802 w 1181239"/>
              <a:gd name="connsiteY754" fmla="*/ 135300 h 4008043"/>
              <a:gd name="connsiteX755" fmla="*/ 665910 w 1181239"/>
              <a:gd name="connsiteY755" fmla="*/ 130704 h 4008043"/>
              <a:gd name="connsiteX756" fmla="*/ 878817 w 1181239"/>
              <a:gd name="connsiteY756" fmla="*/ 98237 h 4008043"/>
              <a:gd name="connsiteX757" fmla="*/ 879637 w 1181239"/>
              <a:gd name="connsiteY757" fmla="*/ 99891 h 4008043"/>
              <a:gd name="connsiteX758" fmla="*/ 879605 w 1181239"/>
              <a:gd name="connsiteY758" fmla="*/ 118930 h 4008043"/>
              <a:gd name="connsiteX759" fmla="*/ 878459 w 1181239"/>
              <a:gd name="connsiteY759" fmla="*/ 108669 h 4008043"/>
              <a:gd name="connsiteX760" fmla="*/ 878470 w 1181239"/>
              <a:gd name="connsiteY760" fmla="*/ 108669 h 4008043"/>
              <a:gd name="connsiteX761" fmla="*/ 878817 w 1181239"/>
              <a:gd name="connsiteY761" fmla="*/ 98237 h 4008043"/>
              <a:gd name="connsiteX762" fmla="*/ 287277 w 1181239"/>
              <a:gd name="connsiteY762" fmla="*/ 93938 h 4008043"/>
              <a:gd name="connsiteX763" fmla="*/ 290353 w 1181239"/>
              <a:gd name="connsiteY763" fmla="*/ 98471 h 4008043"/>
              <a:gd name="connsiteX764" fmla="*/ 274819 w 1181239"/>
              <a:gd name="connsiteY764" fmla="*/ 113580 h 4008043"/>
              <a:gd name="connsiteX765" fmla="*/ 274819 w 1181239"/>
              <a:gd name="connsiteY765" fmla="*/ 113579 h 4008043"/>
              <a:gd name="connsiteX766" fmla="*/ 278777 w 1181239"/>
              <a:gd name="connsiteY766" fmla="*/ 99150 h 4008043"/>
              <a:gd name="connsiteX767" fmla="*/ 287277 w 1181239"/>
              <a:gd name="connsiteY767" fmla="*/ 93938 h 4008043"/>
              <a:gd name="connsiteX768" fmla="*/ 322381 w 1181239"/>
              <a:gd name="connsiteY768" fmla="*/ 84191 h 4008043"/>
              <a:gd name="connsiteX769" fmla="*/ 320699 w 1181239"/>
              <a:gd name="connsiteY769" fmla="*/ 95071 h 4008043"/>
              <a:gd name="connsiteX770" fmla="*/ 313786 w 1181239"/>
              <a:gd name="connsiteY770" fmla="*/ 105814 h 4008043"/>
              <a:gd name="connsiteX771" fmla="*/ 318149 w 1181239"/>
              <a:gd name="connsiteY771" fmla="*/ 92351 h 4008043"/>
              <a:gd name="connsiteX772" fmla="*/ 511326 w 1181239"/>
              <a:gd name="connsiteY772" fmla="*/ 77392 h 4008043"/>
              <a:gd name="connsiteX773" fmla="*/ 508107 w 1181239"/>
              <a:gd name="connsiteY773" fmla="*/ 118189 h 4008043"/>
              <a:gd name="connsiteX774" fmla="*/ 505574 w 1181239"/>
              <a:gd name="connsiteY774" fmla="*/ 108330 h 4008043"/>
              <a:gd name="connsiteX775" fmla="*/ 505572 w 1181239"/>
              <a:gd name="connsiteY775" fmla="*/ 108330 h 4008043"/>
              <a:gd name="connsiteX776" fmla="*/ 511326 w 1181239"/>
              <a:gd name="connsiteY776" fmla="*/ 77392 h 4008043"/>
              <a:gd name="connsiteX777" fmla="*/ 356452 w 1181239"/>
              <a:gd name="connsiteY777" fmla="*/ 75734 h 4008043"/>
              <a:gd name="connsiteX778" fmla="*/ 351603 w 1181239"/>
              <a:gd name="connsiteY778" fmla="*/ 107309 h 4008043"/>
              <a:gd name="connsiteX779" fmla="*/ 352352 w 1181239"/>
              <a:gd name="connsiteY779" fmla="*/ 90922 h 4008043"/>
              <a:gd name="connsiteX780" fmla="*/ 352351 w 1181239"/>
              <a:gd name="connsiteY780" fmla="*/ 90922 h 4008043"/>
              <a:gd name="connsiteX781" fmla="*/ 356452 w 1181239"/>
              <a:gd name="connsiteY781" fmla="*/ 75734 h 4008043"/>
              <a:gd name="connsiteX782" fmla="*/ 667523 w 1181239"/>
              <a:gd name="connsiteY782" fmla="*/ 59712 h 4008043"/>
              <a:gd name="connsiteX783" fmla="*/ 667556 w 1181239"/>
              <a:gd name="connsiteY783" fmla="*/ 71951 h 4008043"/>
              <a:gd name="connsiteX784" fmla="*/ 665355 w 1181239"/>
              <a:gd name="connsiteY784" fmla="*/ 92349 h 4008043"/>
              <a:gd name="connsiteX785" fmla="*/ 663137 w 1181239"/>
              <a:gd name="connsiteY785" fmla="*/ 100509 h 4008043"/>
              <a:gd name="connsiteX786" fmla="*/ 662990 w 1181239"/>
              <a:gd name="connsiteY786" fmla="*/ 92349 h 4008043"/>
              <a:gd name="connsiteX787" fmla="*/ 662994 w 1181239"/>
              <a:gd name="connsiteY787" fmla="*/ 92349 h 4008043"/>
              <a:gd name="connsiteX788" fmla="*/ 665195 w 1181239"/>
              <a:gd name="connsiteY788" fmla="*/ 71951 h 4008043"/>
              <a:gd name="connsiteX789" fmla="*/ 745090 w 1181239"/>
              <a:gd name="connsiteY789" fmla="*/ 48079 h 4008043"/>
              <a:gd name="connsiteX790" fmla="*/ 745922 w 1181239"/>
              <a:gd name="connsiteY790" fmla="*/ 49562 h 4008043"/>
              <a:gd name="connsiteX791" fmla="*/ 745889 w 1181239"/>
              <a:gd name="connsiteY791" fmla="*/ 65881 h 4008043"/>
              <a:gd name="connsiteX792" fmla="*/ 744714 w 1181239"/>
              <a:gd name="connsiteY792" fmla="*/ 56993 h 4008043"/>
              <a:gd name="connsiteX793" fmla="*/ 744718 w 1181239"/>
              <a:gd name="connsiteY793" fmla="*/ 56993 h 4008043"/>
              <a:gd name="connsiteX794" fmla="*/ 745090 w 1181239"/>
              <a:gd name="connsiteY794" fmla="*/ 48079 h 4008043"/>
              <a:gd name="connsiteX795" fmla="*/ 649749 w 1181239"/>
              <a:gd name="connsiteY795" fmla="*/ 36821 h 4008043"/>
              <a:gd name="connsiteX796" fmla="*/ 647789 w 1181239"/>
              <a:gd name="connsiteY796" fmla="*/ 63792 h 4008043"/>
              <a:gd name="connsiteX797" fmla="*/ 646775 w 1181239"/>
              <a:gd name="connsiteY797" fmla="*/ 52913 h 4008043"/>
              <a:gd name="connsiteX798" fmla="*/ 649749 w 1181239"/>
              <a:gd name="connsiteY798" fmla="*/ 36821 h 4008043"/>
              <a:gd name="connsiteX799" fmla="*/ 559982 w 1181239"/>
              <a:gd name="connsiteY799" fmla="*/ 32409 h 4008043"/>
              <a:gd name="connsiteX800" fmla="*/ 560456 w 1181239"/>
              <a:gd name="connsiteY800" fmla="*/ 37954 h 4008043"/>
              <a:gd name="connsiteX801" fmla="*/ 557800 w 1181239"/>
              <a:gd name="connsiteY801" fmla="*/ 51553 h 4008043"/>
              <a:gd name="connsiteX802" fmla="*/ 555143 w 1181239"/>
              <a:gd name="connsiteY802" fmla="*/ 47473 h 4008043"/>
              <a:gd name="connsiteX803" fmla="*/ 557800 w 1181239"/>
              <a:gd name="connsiteY803" fmla="*/ 33874 h 4008043"/>
              <a:gd name="connsiteX804" fmla="*/ 559982 w 1181239"/>
              <a:gd name="connsiteY804" fmla="*/ 32409 h 4008043"/>
              <a:gd name="connsiteX805" fmla="*/ 586690 w 1181239"/>
              <a:gd name="connsiteY805" fmla="*/ 27075 h 4008043"/>
              <a:gd name="connsiteX806" fmla="*/ 585194 w 1181239"/>
              <a:gd name="connsiteY806" fmla="*/ 45895 h 4008043"/>
              <a:gd name="connsiteX807" fmla="*/ 581010 w 1181239"/>
              <a:gd name="connsiteY807" fmla="*/ 69014 h 4008043"/>
              <a:gd name="connsiteX808" fmla="*/ 578416 w 1181239"/>
              <a:gd name="connsiteY808" fmla="*/ 69233 h 4008043"/>
              <a:gd name="connsiteX809" fmla="*/ 578413 w 1181239"/>
              <a:gd name="connsiteY809" fmla="*/ 69232 h 4008043"/>
              <a:gd name="connsiteX810" fmla="*/ 582597 w 1181239"/>
              <a:gd name="connsiteY810" fmla="*/ 46114 h 4008043"/>
              <a:gd name="connsiteX811" fmla="*/ 353765 w 1181239"/>
              <a:gd name="connsiteY811" fmla="*/ 22995 h 4008043"/>
              <a:gd name="connsiteX812" fmla="*/ 350663 w 1181239"/>
              <a:gd name="connsiteY812" fmla="*/ 43844 h 4008043"/>
              <a:gd name="connsiteX813" fmla="*/ 349492 w 1181239"/>
              <a:gd name="connsiteY813" fmla="*/ 39059 h 4008043"/>
              <a:gd name="connsiteX814" fmla="*/ 349489 w 1181239"/>
              <a:gd name="connsiteY814" fmla="*/ 39059 h 4008043"/>
              <a:gd name="connsiteX815" fmla="*/ 351401 w 1181239"/>
              <a:gd name="connsiteY815" fmla="*/ 27755 h 4008043"/>
              <a:gd name="connsiteX816" fmla="*/ 353765 w 1181239"/>
              <a:gd name="connsiteY816" fmla="*/ 22995 h 4008043"/>
              <a:gd name="connsiteX817" fmla="*/ 449634 w 1181239"/>
              <a:gd name="connsiteY817" fmla="*/ 18915 h 4008043"/>
              <a:gd name="connsiteX818" fmla="*/ 448105 w 1181239"/>
              <a:gd name="connsiteY818" fmla="*/ 37954 h 4008043"/>
              <a:gd name="connsiteX819" fmla="*/ 440198 w 1181239"/>
              <a:gd name="connsiteY819" fmla="*/ 58314 h 4008043"/>
              <a:gd name="connsiteX820" fmla="*/ 440197 w 1181239"/>
              <a:gd name="connsiteY820" fmla="*/ 58314 h 4008043"/>
              <a:gd name="connsiteX821" fmla="*/ 444016 w 1181239"/>
              <a:gd name="connsiteY821" fmla="*/ 35234 h 4008043"/>
              <a:gd name="connsiteX822" fmla="*/ 631225 w 1181239"/>
              <a:gd name="connsiteY822" fmla="*/ 17565 h 4008043"/>
              <a:gd name="connsiteX823" fmla="*/ 626543 w 1181239"/>
              <a:gd name="connsiteY823" fmla="*/ 62442 h 4008043"/>
              <a:gd name="connsiteX824" fmla="*/ 618850 w 1181239"/>
              <a:gd name="connsiteY824" fmla="*/ 100520 h 4008043"/>
              <a:gd name="connsiteX825" fmla="*/ 612954 w 1181239"/>
              <a:gd name="connsiteY825" fmla="*/ 139804 h 4008043"/>
              <a:gd name="connsiteX826" fmla="*/ 611538 w 1181239"/>
              <a:gd name="connsiteY826" fmla="*/ 150381 h 4008043"/>
              <a:gd name="connsiteX827" fmla="*/ 618806 w 1181239"/>
              <a:gd name="connsiteY827" fmla="*/ 133203 h 4008043"/>
              <a:gd name="connsiteX828" fmla="*/ 624280 w 1181239"/>
              <a:gd name="connsiteY828" fmla="*/ 120918 h 4008043"/>
              <a:gd name="connsiteX829" fmla="*/ 625455 w 1181239"/>
              <a:gd name="connsiteY829" fmla="*/ 132478 h 4008043"/>
              <a:gd name="connsiteX830" fmla="*/ 624686 w 1181239"/>
              <a:gd name="connsiteY830" fmla="*/ 144037 h 4008043"/>
              <a:gd name="connsiteX831" fmla="*/ 629318 w 1181239"/>
              <a:gd name="connsiteY831" fmla="*/ 132297 h 4008043"/>
              <a:gd name="connsiteX832" fmla="*/ 637973 w 1181239"/>
              <a:gd name="connsiteY832" fmla="*/ 122001 h 4008043"/>
              <a:gd name="connsiteX833" fmla="*/ 644346 w 1181239"/>
              <a:gd name="connsiteY833" fmla="*/ 94954 h 4008043"/>
              <a:gd name="connsiteX834" fmla="*/ 645396 w 1181239"/>
              <a:gd name="connsiteY834" fmla="*/ 80121 h 4008043"/>
              <a:gd name="connsiteX835" fmla="*/ 648370 w 1181239"/>
              <a:gd name="connsiteY835" fmla="*/ 123764 h 4008043"/>
              <a:gd name="connsiteX836" fmla="*/ 647495 w 1181239"/>
              <a:gd name="connsiteY836" fmla="*/ 176892 h 4008043"/>
              <a:gd name="connsiteX837" fmla="*/ 652335 w 1181239"/>
              <a:gd name="connsiteY837" fmla="*/ 166532 h 4008043"/>
              <a:gd name="connsiteX838" fmla="*/ 654644 w 1181239"/>
              <a:gd name="connsiteY838" fmla="*/ 157636 h 4008043"/>
              <a:gd name="connsiteX839" fmla="*/ 655852 w 1181239"/>
              <a:gd name="connsiteY839" fmla="*/ 165530 h 4008043"/>
              <a:gd name="connsiteX840" fmla="*/ 661121 w 1181239"/>
              <a:gd name="connsiteY840" fmla="*/ 177224 h 4008043"/>
              <a:gd name="connsiteX841" fmla="*/ 668099 w 1181239"/>
              <a:gd name="connsiteY841" fmla="*/ 185649 h 4008043"/>
              <a:gd name="connsiteX842" fmla="*/ 673931 w 1181239"/>
              <a:gd name="connsiteY842" fmla="*/ 186194 h 4008043"/>
              <a:gd name="connsiteX843" fmla="*/ 677095 w 1181239"/>
              <a:gd name="connsiteY843" fmla="*/ 173954 h 4008043"/>
              <a:gd name="connsiteX844" fmla="*/ 680087 w 1181239"/>
              <a:gd name="connsiteY844" fmla="*/ 160355 h 4008043"/>
              <a:gd name="connsiteX845" fmla="*/ 681412 w 1181239"/>
              <a:gd name="connsiteY845" fmla="*/ 168515 h 4008043"/>
              <a:gd name="connsiteX846" fmla="*/ 678449 w 1181239"/>
              <a:gd name="connsiteY846" fmla="*/ 201153 h 4008043"/>
              <a:gd name="connsiteX847" fmla="*/ 681168 w 1181239"/>
              <a:gd name="connsiteY847" fmla="*/ 211626 h 4008043"/>
              <a:gd name="connsiteX848" fmla="*/ 687387 w 1181239"/>
              <a:gd name="connsiteY848" fmla="*/ 184427 h 4008043"/>
              <a:gd name="connsiteX849" fmla="*/ 697156 w 1181239"/>
              <a:gd name="connsiteY849" fmla="*/ 158995 h 4008043"/>
              <a:gd name="connsiteX850" fmla="*/ 697995 w 1181239"/>
              <a:gd name="connsiteY850" fmla="*/ 180074 h 4008043"/>
              <a:gd name="connsiteX851" fmla="*/ 699560 w 1181239"/>
              <a:gd name="connsiteY851" fmla="*/ 207952 h 4008043"/>
              <a:gd name="connsiteX852" fmla="*/ 707424 w 1181239"/>
              <a:gd name="connsiteY852" fmla="*/ 203872 h 4008043"/>
              <a:gd name="connsiteX853" fmla="*/ 713958 w 1181239"/>
              <a:gd name="connsiteY853" fmla="*/ 180238 h 4008043"/>
              <a:gd name="connsiteX854" fmla="*/ 719432 w 1181239"/>
              <a:gd name="connsiteY854" fmla="*/ 166044 h 4008043"/>
              <a:gd name="connsiteX855" fmla="*/ 723439 w 1181239"/>
              <a:gd name="connsiteY855" fmla="*/ 206678 h 4008043"/>
              <a:gd name="connsiteX856" fmla="*/ 729942 w 1181239"/>
              <a:gd name="connsiteY856" fmla="*/ 229516 h 4008043"/>
              <a:gd name="connsiteX857" fmla="*/ 734692 w 1181239"/>
              <a:gd name="connsiteY857" fmla="*/ 207214 h 4008043"/>
              <a:gd name="connsiteX858" fmla="*/ 737973 w 1181239"/>
              <a:gd name="connsiteY858" fmla="*/ 207329 h 4008043"/>
              <a:gd name="connsiteX859" fmla="*/ 742078 w 1181239"/>
              <a:gd name="connsiteY859" fmla="*/ 209033 h 4008043"/>
              <a:gd name="connsiteX860" fmla="*/ 748234 w 1181239"/>
              <a:gd name="connsiteY860" fmla="*/ 225475 h 4008043"/>
              <a:gd name="connsiteX861" fmla="*/ 752603 w 1181239"/>
              <a:gd name="connsiteY861" fmla="*/ 244733 h 4008043"/>
              <a:gd name="connsiteX862" fmla="*/ 762826 w 1181239"/>
              <a:gd name="connsiteY862" fmla="*/ 194980 h 4008043"/>
              <a:gd name="connsiteX863" fmla="*/ 767417 w 1181239"/>
              <a:gd name="connsiteY863" fmla="*/ 168301 h 4008043"/>
              <a:gd name="connsiteX864" fmla="*/ 770023 w 1181239"/>
              <a:gd name="connsiteY864" fmla="*/ 169040 h 4008043"/>
              <a:gd name="connsiteX865" fmla="*/ 772843 w 1181239"/>
              <a:gd name="connsiteY865" fmla="*/ 210678 h 4008043"/>
              <a:gd name="connsiteX866" fmla="*/ 787596 w 1181239"/>
              <a:gd name="connsiteY866" fmla="*/ 241981 h 4008043"/>
              <a:gd name="connsiteX867" fmla="*/ 793730 w 1181239"/>
              <a:gd name="connsiteY867" fmla="*/ 224277 h 4008043"/>
              <a:gd name="connsiteX868" fmla="*/ 796197 w 1181239"/>
              <a:gd name="connsiteY868" fmla="*/ 218157 h 4008043"/>
              <a:gd name="connsiteX869" fmla="*/ 800556 w 1181239"/>
              <a:gd name="connsiteY869" fmla="*/ 217317 h 4008043"/>
              <a:gd name="connsiteX870" fmla="*/ 805028 w 1181239"/>
              <a:gd name="connsiteY870" fmla="*/ 210517 h 4008043"/>
              <a:gd name="connsiteX871" fmla="*/ 811957 w 1181239"/>
              <a:gd name="connsiteY871" fmla="*/ 211635 h 4008043"/>
              <a:gd name="connsiteX872" fmla="*/ 817316 w 1181239"/>
              <a:gd name="connsiteY872" fmla="*/ 232714 h 4008043"/>
              <a:gd name="connsiteX873" fmla="*/ 825257 w 1181239"/>
              <a:gd name="connsiteY873" fmla="*/ 239916 h 4008043"/>
              <a:gd name="connsiteX874" fmla="*/ 835306 w 1181239"/>
              <a:gd name="connsiteY874" fmla="*/ 216798 h 4008043"/>
              <a:gd name="connsiteX875" fmla="*/ 845515 w 1181239"/>
              <a:gd name="connsiteY875" fmla="*/ 198893 h 4008043"/>
              <a:gd name="connsiteX876" fmla="*/ 853135 w 1181239"/>
              <a:gd name="connsiteY876" fmla="*/ 186677 h 4008043"/>
              <a:gd name="connsiteX877" fmla="*/ 856393 w 1181239"/>
              <a:gd name="connsiteY877" fmla="*/ 171241 h 4008043"/>
              <a:gd name="connsiteX878" fmla="*/ 856766 w 1181239"/>
              <a:gd name="connsiteY878" fmla="*/ 182777 h 4008043"/>
              <a:gd name="connsiteX879" fmla="*/ 862960 w 1181239"/>
              <a:gd name="connsiteY879" fmla="*/ 197715 h 4008043"/>
              <a:gd name="connsiteX880" fmla="*/ 866876 w 1181239"/>
              <a:gd name="connsiteY880" fmla="*/ 234456 h 4008043"/>
              <a:gd name="connsiteX881" fmla="*/ 869438 w 1181239"/>
              <a:gd name="connsiteY881" fmla="*/ 267795 h 4008043"/>
              <a:gd name="connsiteX882" fmla="*/ 875898 w 1181239"/>
              <a:gd name="connsiteY882" fmla="*/ 252878 h 4008043"/>
              <a:gd name="connsiteX883" fmla="*/ 882306 w 1181239"/>
              <a:gd name="connsiteY883" fmla="*/ 258947 h 4008043"/>
              <a:gd name="connsiteX884" fmla="*/ 885711 w 1181239"/>
              <a:gd name="connsiteY884" fmla="*/ 289106 h 4008043"/>
              <a:gd name="connsiteX885" fmla="*/ 890882 w 1181239"/>
              <a:gd name="connsiteY885" fmla="*/ 294240 h 4008043"/>
              <a:gd name="connsiteX886" fmla="*/ 897924 w 1181239"/>
              <a:gd name="connsiteY886" fmla="*/ 206508 h 4008043"/>
              <a:gd name="connsiteX887" fmla="*/ 905106 w 1181239"/>
              <a:gd name="connsiteY887" fmla="*/ 118646 h 4008043"/>
              <a:gd name="connsiteX888" fmla="*/ 906591 w 1181239"/>
              <a:gd name="connsiteY888" fmla="*/ 146989 h 4008043"/>
              <a:gd name="connsiteX889" fmla="*/ 909204 w 1181239"/>
              <a:gd name="connsiteY889" fmla="*/ 180476 h 4008043"/>
              <a:gd name="connsiteX890" fmla="*/ 922661 w 1181239"/>
              <a:gd name="connsiteY890" fmla="*/ 129113 h 4008043"/>
              <a:gd name="connsiteX891" fmla="*/ 928487 w 1181239"/>
              <a:gd name="connsiteY891" fmla="*/ 102206 h 4008043"/>
              <a:gd name="connsiteX892" fmla="*/ 936618 w 1181239"/>
              <a:gd name="connsiteY892" fmla="*/ 286407 h 4008043"/>
              <a:gd name="connsiteX893" fmla="*/ 929426 w 1181239"/>
              <a:gd name="connsiteY893" fmla="*/ 299753 h 4008043"/>
              <a:gd name="connsiteX894" fmla="*/ 929054 w 1181239"/>
              <a:gd name="connsiteY894" fmla="*/ 280034 h 4008043"/>
              <a:gd name="connsiteX895" fmla="*/ 925686 w 1181239"/>
              <a:gd name="connsiteY895" fmla="*/ 296353 h 4008043"/>
              <a:gd name="connsiteX896" fmla="*/ 918174 w 1181239"/>
              <a:gd name="connsiteY896" fmla="*/ 285091 h 4008043"/>
              <a:gd name="connsiteX897" fmla="*/ 908321 w 1181239"/>
              <a:gd name="connsiteY897" fmla="*/ 346607 h 4008043"/>
              <a:gd name="connsiteX898" fmla="*/ 918980 w 1181239"/>
              <a:gd name="connsiteY898" fmla="*/ 352241 h 4008043"/>
              <a:gd name="connsiteX899" fmla="*/ 924725 w 1181239"/>
              <a:gd name="connsiteY899" fmla="*/ 346670 h 4008043"/>
              <a:gd name="connsiteX900" fmla="*/ 932066 w 1181239"/>
              <a:gd name="connsiteY900" fmla="*/ 340550 h 4008043"/>
              <a:gd name="connsiteX901" fmla="*/ 935416 w 1181239"/>
              <a:gd name="connsiteY901" fmla="*/ 340030 h 4008043"/>
              <a:gd name="connsiteX902" fmla="*/ 939880 w 1181239"/>
              <a:gd name="connsiteY902" fmla="*/ 350910 h 4008043"/>
              <a:gd name="connsiteX903" fmla="*/ 944332 w 1181239"/>
              <a:gd name="connsiteY903" fmla="*/ 350748 h 4008043"/>
              <a:gd name="connsiteX904" fmla="*/ 948679 w 1181239"/>
              <a:gd name="connsiteY904" fmla="*/ 350455 h 4008043"/>
              <a:gd name="connsiteX905" fmla="*/ 953927 w 1181239"/>
              <a:gd name="connsiteY905" fmla="*/ 358614 h 4008043"/>
              <a:gd name="connsiteX906" fmla="*/ 959773 w 1181239"/>
              <a:gd name="connsiteY906" fmla="*/ 357952 h 4008043"/>
              <a:gd name="connsiteX907" fmla="*/ 967398 w 1181239"/>
              <a:gd name="connsiteY907" fmla="*/ 360672 h 4008043"/>
              <a:gd name="connsiteX908" fmla="*/ 993697 w 1181239"/>
              <a:gd name="connsiteY908" fmla="*/ 512340 h 4008043"/>
              <a:gd name="connsiteX909" fmla="*/ 989560 w 1181239"/>
              <a:gd name="connsiteY909" fmla="*/ 538178 h 4008043"/>
              <a:gd name="connsiteX910" fmla="*/ 982211 w 1181239"/>
              <a:gd name="connsiteY910" fmla="*/ 581934 h 4008043"/>
              <a:gd name="connsiteX911" fmla="*/ 974913 w 1181239"/>
              <a:gd name="connsiteY911" fmla="*/ 737943 h 4008043"/>
              <a:gd name="connsiteX912" fmla="*/ 990890 w 1181239"/>
              <a:gd name="connsiteY912" fmla="*/ 727560 h 4008043"/>
              <a:gd name="connsiteX913" fmla="*/ 1013165 w 1181239"/>
              <a:gd name="connsiteY913" fmla="*/ 712601 h 4008043"/>
              <a:gd name="connsiteX914" fmla="*/ 1023174 w 1181239"/>
              <a:gd name="connsiteY914" fmla="*/ 693447 h 4008043"/>
              <a:gd name="connsiteX915" fmla="*/ 1025352 w 1181239"/>
              <a:gd name="connsiteY915" fmla="*/ 629984 h 4008043"/>
              <a:gd name="connsiteX916" fmla="*/ 1019752 w 1181239"/>
              <a:gd name="connsiteY916" fmla="*/ 563714 h 4008043"/>
              <a:gd name="connsiteX917" fmla="*/ 1021741 w 1181239"/>
              <a:gd name="connsiteY917" fmla="*/ 549559 h 4008043"/>
              <a:gd name="connsiteX918" fmla="*/ 1034255 w 1181239"/>
              <a:gd name="connsiteY918" fmla="*/ 896074 h 4008043"/>
              <a:gd name="connsiteX919" fmla="*/ 1032209 w 1181239"/>
              <a:gd name="connsiteY919" fmla="*/ 1080047 h 4008043"/>
              <a:gd name="connsiteX920" fmla="*/ 1029311 w 1181239"/>
              <a:gd name="connsiteY920" fmla="*/ 1036530 h 4008043"/>
              <a:gd name="connsiteX921" fmla="*/ 1016601 w 1181239"/>
              <a:gd name="connsiteY921" fmla="*/ 816067 h 4008043"/>
              <a:gd name="connsiteX922" fmla="*/ 1014072 w 1181239"/>
              <a:gd name="connsiteY922" fmla="*/ 822120 h 4008043"/>
              <a:gd name="connsiteX923" fmla="*/ 1010872 w 1181239"/>
              <a:gd name="connsiteY923" fmla="*/ 837449 h 4008043"/>
              <a:gd name="connsiteX924" fmla="*/ 1001517 w 1181239"/>
              <a:gd name="connsiteY924" fmla="*/ 822051 h 4008043"/>
              <a:gd name="connsiteX925" fmla="*/ 1006218 w 1181239"/>
              <a:gd name="connsiteY925" fmla="*/ 806960 h 4008043"/>
              <a:gd name="connsiteX926" fmla="*/ 1007878 w 1181239"/>
              <a:gd name="connsiteY926" fmla="*/ 789321 h 4008043"/>
              <a:gd name="connsiteX927" fmla="*/ 1014385 w 1181239"/>
              <a:gd name="connsiteY927" fmla="*/ 781162 h 4008043"/>
              <a:gd name="connsiteX928" fmla="*/ 1016910 w 1181239"/>
              <a:gd name="connsiteY928" fmla="*/ 788019 h 4008043"/>
              <a:gd name="connsiteX929" fmla="*/ 1021209 w 1181239"/>
              <a:gd name="connsiteY929" fmla="*/ 754483 h 4008043"/>
              <a:gd name="connsiteX930" fmla="*/ 1016621 w 1181239"/>
              <a:gd name="connsiteY930" fmla="*/ 730627 h 4008043"/>
              <a:gd name="connsiteX931" fmla="*/ 1005655 w 1181239"/>
              <a:gd name="connsiteY931" fmla="*/ 764682 h 4008043"/>
              <a:gd name="connsiteX932" fmla="*/ 1002528 w 1181239"/>
              <a:gd name="connsiteY932" fmla="*/ 785881 h 4008043"/>
              <a:gd name="connsiteX933" fmla="*/ 1001514 w 1181239"/>
              <a:gd name="connsiteY933" fmla="*/ 761563 h 4008043"/>
              <a:gd name="connsiteX934" fmla="*/ 1000156 w 1181239"/>
              <a:gd name="connsiteY934" fmla="*/ 735605 h 4008043"/>
              <a:gd name="connsiteX935" fmla="*/ 987927 w 1181239"/>
              <a:gd name="connsiteY935" fmla="*/ 757627 h 4008043"/>
              <a:gd name="connsiteX936" fmla="*/ 983923 w 1181239"/>
              <a:gd name="connsiteY936" fmla="*/ 778177 h 4008043"/>
              <a:gd name="connsiteX937" fmla="*/ 982336 w 1181239"/>
              <a:gd name="connsiteY937" fmla="*/ 821356 h 4008043"/>
              <a:gd name="connsiteX938" fmla="*/ 986699 w 1181239"/>
              <a:gd name="connsiteY938" fmla="*/ 863998 h 4008043"/>
              <a:gd name="connsiteX939" fmla="*/ 986773 w 1181239"/>
              <a:gd name="connsiteY939" fmla="*/ 878647 h 4008043"/>
              <a:gd name="connsiteX940" fmla="*/ 979444 w 1181239"/>
              <a:gd name="connsiteY940" fmla="*/ 878601 h 4008043"/>
              <a:gd name="connsiteX941" fmla="*/ 971589 w 1181239"/>
              <a:gd name="connsiteY941" fmla="*/ 888430 h 4008043"/>
              <a:gd name="connsiteX942" fmla="*/ 969838 w 1181239"/>
              <a:gd name="connsiteY942" fmla="*/ 906958 h 4008043"/>
              <a:gd name="connsiteX943" fmla="*/ 971892 w 1181239"/>
              <a:gd name="connsiteY943" fmla="*/ 974997 h 4008043"/>
              <a:gd name="connsiteX944" fmla="*/ 983595 w 1181239"/>
              <a:gd name="connsiteY944" fmla="*/ 1096286 h 4008043"/>
              <a:gd name="connsiteX945" fmla="*/ 983850 w 1181239"/>
              <a:gd name="connsiteY945" fmla="*/ 1106391 h 4008043"/>
              <a:gd name="connsiteX946" fmla="*/ 977520 w 1181239"/>
              <a:gd name="connsiteY946" fmla="*/ 1116881 h 4008043"/>
              <a:gd name="connsiteX947" fmla="*/ 972047 w 1181239"/>
              <a:gd name="connsiteY947" fmla="*/ 1109585 h 4008043"/>
              <a:gd name="connsiteX948" fmla="*/ 966892 w 1181239"/>
              <a:gd name="connsiteY948" fmla="*/ 1145789 h 4008043"/>
              <a:gd name="connsiteX949" fmla="*/ 967793 w 1181239"/>
              <a:gd name="connsiteY949" fmla="*/ 1205281 h 4008043"/>
              <a:gd name="connsiteX950" fmla="*/ 966541 w 1181239"/>
              <a:gd name="connsiteY950" fmla="*/ 1215315 h 4008043"/>
              <a:gd name="connsiteX951" fmla="*/ 956870 w 1181239"/>
              <a:gd name="connsiteY951" fmla="*/ 1254731 h 4008043"/>
              <a:gd name="connsiteX952" fmla="*/ 950007 w 1181239"/>
              <a:gd name="connsiteY952" fmla="*/ 1276464 h 4008043"/>
              <a:gd name="connsiteX953" fmla="*/ 947821 w 1181239"/>
              <a:gd name="connsiteY953" fmla="*/ 1291462 h 4008043"/>
              <a:gd name="connsiteX954" fmla="*/ 946879 w 1181239"/>
              <a:gd name="connsiteY954" fmla="*/ 1313245 h 4008043"/>
              <a:gd name="connsiteX955" fmla="*/ 942943 w 1181239"/>
              <a:gd name="connsiteY955" fmla="*/ 1392199 h 4008043"/>
              <a:gd name="connsiteX956" fmla="*/ 948090 w 1181239"/>
              <a:gd name="connsiteY956" fmla="*/ 1455781 h 4008043"/>
              <a:gd name="connsiteX957" fmla="*/ 947196 w 1181239"/>
              <a:gd name="connsiteY957" fmla="*/ 1461054 h 4008043"/>
              <a:gd name="connsiteX958" fmla="*/ 942975 w 1181239"/>
              <a:gd name="connsiteY958" fmla="*/ 1473058 h 4008043"/>
              <a:gd name="connsiteX959" fmla="*/ 940238 w 1181239"/>
              <a:gd name="connsiteY959" fmla="*/ 1487656 h 4008043"/>
              <a:gd name="connsiteX960" fmla="*/ 939873 w 1181239"/>
              <a:gd name="connsiteY960" fmla="*/ 1523160 h 4008043"/>
              <a:gd name="connsiteX961" fmla="*/ 944233 w 1181239"/>
              <a:gd name="connsiteY961" fmla="*/ 1532172 h 4008043"/>
              <a:gd name="connsiteX962" fmla="*/ 939517 w 1181239"/>
              <a:gd name="connsiteY962" fmla="*/ 1532172 h 4008043"/>
              <a:gd name="connsiteX963" fmla="*/ 936273 w 1181239"/>
              <a:gd name="connsiteY963" fmla="*/ 1574901 h 4008043"/>
              <a:gd name="connsiteX964" fmla="*/ 934967 w 1181239"/>
              <a:gd name="connsiteY964" fmla="*/ 1626160 h 4008043"/>
              <a:gd name="connsiteX965" fmla="*/ 935295 w 1181239"/>
              <a:gd name="connsiteY965" fmla="*/ 1633959 h 4008043"/>
              <a:gd name="connsiteX966" fmla="*/ 935912 w 1181239"/>
              <a:gd name="connsiteY966" fmla="*/ 1652191 h 4008043"/>
              <a:gd name="connsiteX967" fmla="*/ 929513 w 1181239"/>
              <a:gd name="connsiteY967" fmla="*/ 1588275 h 4008043"/>
              <a:gd name="connsiteX968" fmla="*/ 926551 w 1181239"/>
              <a:gd name="connsiteY968" fmla="*/ 1513480 h 4008043"/>
              <a:gd name="connsiteX969" fmla="*/ 921285 w 1181239"/>
              <a:gd name="connsiteY969" fmla="*/ 1437714 h 4008043"/>
              <a:gd name="connsiteX970" fmla="*/ 916705 w 1181239"/>
              <a:gd name="connsiteY970" fmla="*/ 1424709 h 4008043"/>
              <a:gd name="connsiteX971" fmla="*/ 912027 w 1181239"/>
              <a:gd name="connsiteY971" fmla="*/ 1418880 h 4008043"/>
              <a:gd name="connsiteX972" fmla="*/ 909264 w 1181239"/>
              <a:gd name="connsiteY972" fmla="*/ 1423087 h 4008043"/>
              <a:gd name="connsiteX973" fmla="*/ 905051 w 1181239"/>
              <a:gd name="connsiteY973" fmla="*/ 1437366 h 4008043"/>
              <a:gd name="connsiteX974" fmla="*/ 911351 w 1181239"/>
              <a:gd name="connsiteY974" fmla="*/ 1440887 h 4008043"/>
              <a:gd name="connsiteX975" fmla="*/ 913807 w 1181239"/>
              <a:gd name="connsiteY975" fmla="*/ 1446370 h 4008043"/>
              <a:gd name="connsiteX976" fmla="*/ 915128 w 1181239"/>
              <a:gd name="connsiteY976" fmla="*/ 1460301 h 4008043"/>
              <a:gd name="connsiteX977" fmla="*/ 909488 w 1181239"/>
              <a:gd name="connsiteY977" fmla="*/ 1467225 h 4008043"/>
              <a:gd name="connsiteX978" fmla="*/ 900721 w 1181239"/>
              <a:gd name="connsiteY978" fmla="*/ 1474212 h 4008043"/>
              <a:gd name="connsiteX979" fmla="*/ 897813 w 1181239"/>
              <a:gd name="connsiteY979" fmla="*/ 1479482 h 4008043"/>
              <a:gd name="connsiteX980" fmla="*/ 894908 w 1181239"/>
              <a:gd name="connsiteY980" fmla="*/ 1472588 h 4008043"/>
              <a:gd name="connsiteX981" fmla="*/ 900675 w 1181239"/>
              <a:gd name="connsiteY981" fmla="*/ 1462603 h 4008043"/>
              <a:gd name="connsiteX982" fmla="*/ 900675 w 1181239"/>
              <a:gd name="connsiteY982" fmla="*/ 1454331 h 4008043"/>
              <a:gd name="connsiteX983" fmla="*/ 894906 w 1181239"/>
              <a:gd name="connsiteY983" fmla="*/ 1441718 h 4008043"/>
              <a:gd name="connsiteX984" fmla="*/ 890460 w 1181239"/>
              <a:gd name="connsiteY984" fmla="*/ 1416032 h 4008043"/>
              <a:gd name="connsiteX985" fmla="*/ 889204 w 1181239"/>
              <a:gd name="connsiteY985" fmla="*/ 1379653 h 4008043"/>
              <a:gd name="connsiteX986" fmla="*/ 883077 w 1181239"/>
              <a:gd name="connsiteY986" fmla="*/ 1341292 h 4008043"/>
              <a:gd name="connsiteX987" fmla="*/ 877458 w 1181239"/>
              <a:gd name="connsiteY987" fmla="*/ 1328786 h 4008043"/>
              <a:gd name="connsiteX988" fmla="*/ 874848 w 1181239"/>
              <a:gd name="connsiteY988" fmla="*/ 1317652 h 4008043"/>
              <a:gd name="connsiteX989" fmla="*/ 877038 w 1181239"/>
              <a:gd name="connsiteY989" fmla="*/ 1429165 h 4008043"/>
              <a:gd name="connsiteX990" fmla="*/ 873344 w 1181239"/>
              <a:gd name="connsiteY990" fmla="*/ 1542038 h 4008043"/>
              <a:gd name="connsiteX991" fmla="*/ 858195 w 1181239"/>
              <a:gd name="connsiteY991" fmla="*/ 1624043 h 4008043"/>
              <a:gd name="connsiteX992" fmla="*/ 854497 w 1181239"/>
              <a:gd name="connsiteY992" fmla="*/ 1656681 h 4008043"/>
              <a:gd name="connsiteX993" fmla="*/ 856756 w 1181239"/>
              <a:gd name="connsiteY993" fmla="*/ 1674151 h 4008043"/>
              <a:gd name="connsiteX994" fmla="*/ 862279 w 1181239"/>
              <a:gd name="connsiteY994" fmla="*/ 1666444 h 4008043"/>
              <a:gd name="connsiteX995" fmla="*/ 862535 w 1181239"/>
              <a:gd name="connsiteY995" fmla="*/ 1678667 h 4008043"/>
              <a:gd name="connsiteX996" fmla="*/ 863987 w 1181239"/>
              <a:gd name="connsiteY996" fmla="*/ 1692865 h 4008043"/>
              <a:gd name="connsiteX997" fmla="*/ 865567 w 1181239"/>
              <a:gd name="connsiteY997" fmla="*/ 1706587 h 4008043"/>
              <a:gd name="connsiteX998" fmla="*/ 861004 w 1181239"/>
              <a:gd name="connsiteY998" fmla="*/ 1705924 h 4008043"/>
              <a:gd name="connsiteX999" fmla="*/ 856865 w 1181239"/>
              <a:gd name="connsiteY999" fmla="*/ 1707804 h 4008043"/>
              <a:gd name="connsiteX1000" fmla="*/ 854209 w 1181239"/>
              <a:gd name="connsiteY1000" fmla="*/ 1727182 h 4008043"/>
              <a:gd name="connsiteX1001" fmla="*/ 854209 w 1181239"/>
              <a:gd name="connsiteY1001" fmla="*/ 1748097 h 4008043"/>
              <a:gd name="connsiteX1002" fmla="*/ 843903 w 1181239"/>
              <a:gd name="connsiteY1002" fmla="*/ 1746531 h 4008043"/>
              <a:gd name="connsiteX1003" fmla="*/ 830823 w 1181239"/>
              <a:gd name="connsiteY1003" fmla="*/ 1751792 h 4008043"/>
              <a:gd name="connsiteX1004" fmla="*/ 832378 w 1181239"/>
              <a:gd name="connsiteY1004" fmla="*/ 1803389 h 4008043"/>
              <a:gd name="connsiteX1005" fmla="*/ 834075 w 1181239"/>
              <a:gd name="connsiteY1005" fmla="*/ 1826259 h 4008043"/>
              <a:gd name="connsiteX1006" fmla="*/ 830052 w 1181239"/>
              <a:gd name="connsiteY1006" fmla="*/ 1821500 h 4008043"/>
              <a:gd name="connsiteX1007" fmla="*/ 828384 w 1181239"/>
              <a:gd name="connsiteY1007" fmla="*/ 1823121 h 4008043"/>
              <a:gd name="connsiteX1008" fmla="*/ 834132 w 1181239"/>
              <a:gd name="connsiteY1008" fmla="*/ 1837496 h 4008043"/>
              <a:gd name="connsiteX1009" fmla="*/ 838692 w 1181239"/>
              <a:gd name="connsiteY1009" fmla="*/ 1849209 h 4008043"/>
              <a:gd name="connsiteX1010" fmla="*/ 844458 w 1181239"/>
              <a:gd name="connsiteY1010" fmla="*/ 1853129 h 4008043"/>
              <a:gd name="connsiteX1011" fmla="*/ 850640 w 1181239"/>
              <a:gd name="connsiteY1011" fmla="*/ 1872521 h 4008043"/>
              <a:gd name="connsiteX1012" fmla="*/ 855211 w 1181239"/>
              <a:gd name="connsiteY1012" fmla="*/ 1875274 h 4008043"/>
              <a:gd name="connsiteX1013" fmla="*/ 861711 w 1181239"/>
              <a:gd name="connsiteY1013" fmla="*/ 1867058 h 4008043"/>
              <a:gd name="connsiteX1014" fmla="*/ 864852 w 1181239"/>
              <a:gd name="connsiteY1014" fmla="*/ 1870967 h 4008043"/>
              <a:gd name="connsiteX1015" fmla="*/ 860038 w 1181239"/>
              <a:gd name="connsiteY1015" fmla="*/ 1886607 h 4008043"/>
              <a:gd name="connsiteX1016" fmla="*/ 848167 w 1181239"/>
              <a:gd name="connsiteY1016" fmla="*/ 1900863 h 4008043"/>
              <a:gd name="connsiteX1017" fmla="*/ 844231 w 1181239"/>
              <a:gd name="connsiteY1017" fmla="*/ 1878521 h 4008043"/>
              <a:gd name="connsiteX1018" fmla="*/ 846213 w 1181239"/>
              <a:gd name="connsiteY1018" fmla="*/ 1861191 h 4008043"/>
              <a:gd name="connsiteX1019" fmla="*/ 837856 w 1181239"/>
              <a:gd name="connsiteY1019" fmla="*/ 1862085 h 4008043"/>
              <a:gd name="connsiteX1020" fmla="*/ 827845 w 1181239"/>
              <a:gd name="connsiteY1020" fmla="*/ 1879297 h 4008043"/>
              <a:gd name="connsiteX1021" fmla="*/ 828480 w 1181239"/>
              <a:gd name="connsiteY1021" fmla="*/ 1901056 h 4008043"/>
              <a:gd name="connsiteX1022" fmla="*/ 834685 w 1181239"/>
              <a:gd name="connsiteY1022" fmla="*/ 1992977 h 4008043"/>
              <a:gd name="connsiteX1023" fmla="*/ 835382 w 1181239"/>
              <a:gd name="connsiteY1023" fmla="*/ 2015957 h 4008043"/>
              <a:gd name="connsiteX1024" fmla="*/ 841108 w 1181239"/>
              <a:gd name="connsiteY1024" fmla="*/ 1961312 h 4008043"/>
              <a:gd name="connsiteX1025" fmla="*/ 844239 w 1181239"/>
              <a:gd name="connsiteY1025" fmla="*/ 1908017 h 4008043"/>
              <a:gd name="connsiteX1026" fmla="*/ 852868 w 1181239"/>
              <a:gd name="connsiteY1026" fmla="*/ 1924504 h 4008043"/>
              <a:gd name="connsiteX1027" fmla="*/ 854780 w 1181239"/>
              <a:gd name="connsiteY1027" fmla="*/ 1954892 h 4008043"/>
              <a:gd name="connsiteX1028" fmla="*/ 857932 w 1181239"/>
              <a:gd name="connsiteY1028" fmla="*/ 2007443 h 4008043"/>
              <a:gd name="connsiteX1029" fmla="*/ 860020 w 1181239"/>
              <a:gd name="connsiteY1029" fmla="*/ 1993983 h 4008043"/>
              <a:gd name="connsiteX1030" fmla="*/ 862928 w 1181239"/>
              <a:gd name="connsiteY1030" fmla="*/ 1978571 h 4008043"/>
              <a:gd name="connsiteX1031" fmla="*/ 865833 w 1181239"/>
              <a:gd name="connsiteY1031" fmla="*/ 1999153 h 4008043"/>
              <a:gd name="connsiteX1032" fmla="*/ 859637 w 1181239"/>
              <a:gd name="connsiteY1032" fmla="*/ 2017895 h 4008043"/>
              <a:gd name="connsiteX1033" fmla="*/ 853443 w 1181239"/>
              <a:gd name="connsiteY1033" fmla="*/ 2016055 h 4008043"/>
              <a:gd name="connsiteX1034" fmla="*/ 855505 w 1181239"/>
              <a:gd name="connsiteY1034" fmla="*/ 2071428 h 4008043"/>
              <a:gd name="connsiteX1035" fmla="*/ 860058 w 1181239"/>
              <a:gd name="connsiteY1035" fmla="*/ 2158751 h 4008043"/>
              <a:gd name="connsiteX1036" fmla="*/ 860890 w 1181239"/>
              <a:gd name="connsiteY1036" fmla="*/ 2214677 h 4008043"/>
              <a:gd name="connsiteX1037" fmla="*/ 864207 w 1181239"/>
              <a:gd name="connsiteY1037" fmla="*/ 2248471 h 4008043"/>
              <a:gd name="connsiteX1038" fmla="*/ 866042 w 1181239"/>
              <a:gd name="connsiteY1038" fmla="*/ 2263785 h 4008043"/>
              <a:gd name="connsiteX1039" fmla="*/ 871652 w 1181239"/>
              <a:gd name="connsiteY1039" fmla="*/ 2283192 h 4008043"/>
              <a:gd name="connsiteX1040" fmla="*/ 870437 w 1181239"/>
              <a:gd name="connsiteY1040" fmla="*/ 2213836 h 4008043"/>
              <a:gd name="connsiteX1041" fmla="*/ 871364 w 1181239"/>
              <a:gd name="connsiteY1041" fmla="*/ 2207036 h 4008043"/>
              <a:gd name="connsiteX1042" fmla="*/ 874509 w 1181239"/>
              <a:gd name="connsiteY1042" fmla="*/ 2182947 h 4008043"/>
              <a:gd name="connsiteX1043" fmla="*/ 878914 w 1181239"/>
              <a:gd name="connsiteY1043" fmla="*/ 2156343 h 4008043"/>
              <a:gd name="connsiteX1044" fmla="*/ 883273 w 1181239"/>
              <a:gd name="connsiteY1044" fmla="*/ 2154140 h 4008043"/>
              <a:gd name="connsiteX1045" fmla="*/ 880405 w 1181239"/>
              <a:gd name="connsiteY1045" fmla="*/ 2149466 h 4008043"/>
              <a:gd name="connsiteX1046" fmla="*/ 875869 w 1181239"/>
              <a:gd name="connsiteY1046" fmla="*/ 2110384 h 4008043"/>
              <a:gd name="connsiteX1047" fmla="*/ 883375 w 1181239"/>
              <a:gd name="connsiteY1047" fmla="*/ 2096285 h 4008043"/>
              <a:gd name="connsiteX1048" fmla="*/ 892156 w 1181239"/>
              <a:gd name="connsiteY1048" fmla="*/ 2085534 h 4008043"/>
              <a:gd name="connsiteX1049" fmla="*/ 893704 w 1181239"/>
              <a:gd name="connsiteY1049" fmla="*/ 2103952 h 4008043"/>
              <a:gd name="connsiteX1050" fmla="*/ 893339 w 1181239"/>
              <a:gd name="connsiteY1050" fmla="*/ 2132650 h 4008043"/>
              <a:gd name="connsiteX1051" fmla="*/ 899522 w 1181239"/>
              <a:gd name="connsiteY1051" fmla="*/ 2134019 h 4008043"/>
              <a:gd name="connsiteX1052" fmla="*/ 903810 w 1181239"/>
              <a:gd name="connsiteY1052" fmla="*/ 2213835 h 4008043"/>
              <a:gd name="connsiteX1053" fmla="*/ 909303 w 1181239"/>
              <a:gd name="connsiteY1053" fmla="*/ 2247753 h 4008043"/>
              <a:gd name="connsiteX1054" fmla="*/ 915277 w 1181239"/>
              <a:gd name="connsiteY1054" fmla="*/ 2194796 h 4008043"/>
              <a:gd name="connsiteX1055" fmla="*/ 921183 w 1181239"/>
              <a:gd name="connsiteY1055" fmla="*/ 2141876 h 4008043"/>
              <a:gd name="connsiteX1056" fmla="*/ 928624 w 1181239"/>
              <a:gd name="connsiteY1056" fmla="*/ 2176212 h 4008043"/>
              <a:gd name="connsiteX1057" fmla="*/ 929858 w 1181239"/>
              <a:gd name="connsiteY1057" fmla="*/ 2191199 h 4008043"/>
              <a:gd name="connsiteX1058" fmla="*/ 929565 w 1181239"/>
              <a:gd name="connsiteY1058" fmla="*/ 2200992 h 4008043"/>
              <a:gd name="connsiteX1059" fmla="*/ 933279 w 1181239"/>
              <a:gd name="connsiteY1059" fmla="*/ 2221164 h 4008043"/>
              <a:gd name="connsiteX1060" fmla="*/ 937866 w 1181239"/>
              <a:gd name="connsiteY1060" fmla="*/ 2190853 h 4008043"/>
              <a:gd name="connsiteX1061" fmla="*/ 941718 w 1181239"/>
              <a:gd name="connsiteY1061" fmla="*/ 2163518 h 4008043"/>
              <a:gd name="connsiteX1062" fmla="*/ 942923 w 1181239"/>
              <a:gd name="connsiteY1062" fmla="*/ 2170998 h 4008043"/>
              <a:gd name="connsiteX1063" fmla="*/ 940105 w 1181239"/>
              <a:gd name="connsiteY1063" fmla="*/ 2203812 h 4008043"/>
              <a:gd name="connsiteX1064" fmla="*/ 934152 w 1181239"/>
              <a:gd name="connsiteY1064" fmla="*/ 2233245 h 4008043"/>
              <a:gd name="connsiteX1065" fmla="*/ 934119 w 1181239"/>
              <a:gd name="connsiteY1065" fmla="*/ 2260449 h 4008043"/>
              <a:gd name="connsiteX1066" fmla="*/ 938479 w 1181239"/>
              <a:gd name="connsiteY1066" fmla="*/ 2299801 h 4008043"/>
              <a:gd name="connsiteX1067" fmla="*/ 933736 w 1181239"/>
              <a:gd name="connsiteY1067" fmla="*/ 2337587 h 4008043"/>
              <a:gd name="connsiteX1068" fmla="*/ 930554 w 1181239"/>
              <a:gd name="connsiteY1068" fmla="*/ 2326708 h 4008043"/>
              <a:gd name="connsiteX1069" fmla="*/ 928029 w 1181239"/>
              <a:gd name="connsiteY1069" fmla="*/ 2315829 h 4008043"/>
              <a:gd name="connsiteX1070" fmla="*/ 923810 w 1181239"/>
              <a:gd name="connsiteY1070" fmla="*/ 2348466 h 4008043"/>
              <a:gd name="connsiteX1071" fmla="*/ 914267 w 1181239"/>
              <a:gd name="connsiteY1071" fmla="*/ 2353906 h 4008043"/>
              <a:gd name="connsiteX1072" fmla="*/ 912786 w 1181239"/>
              <a:gd name="connsiteY1072" fmla="*/ 2370905 h 4008043"/>
              <a:gd name="connsiteX1073" fmla="*/ 909414 w 1181239"/>
              <a:gd name="connsiteY1073" fmla="*/ 2397423 h 4008043"/>
              <a:gd name="connsiteX1074" fmla="*/ 906217 w 1181239"/>
              <a:gd name="connsiteY1074" fmla="*/ 2388584 h 4008043"/>
              <a:gd name="connsiteX1075" fmla="*/ 903601 w 1181239"/>
              <a:gd name="connsiteY1075" fmla="*/ 2372945 h 4008043"/>
              <a:gd name="connsiteX1076" fmla="*/ 901025 w 1181239"/>
              <a:gd name="connsiteY1076" fmla="*/ 2381104 h 4008043"/>
              <a:gd name="connsiteX1077" fmla="*/ 907826 w 1181239"/>
              <a:gd name="connsiteY1077" fmla="*/ 2407368 h 4008043"/>
              <a:gd name="connsiteX1078" fmla="*/ 914956 w 1181239"/>
              <a:gd name="connsiteY1078" fmla="*/ 2426567 h 4008043"/>
              <a:gd name="connsiteX1079" fmla="*/ 921576 w 1181239"/>
              <a:gd name="connsiteY1079" fmla="*/ 2444248 h 4008043"/>
              <a:gd name="connsiteX1080" fmla="*/ 924156 w 1181239"/>
              <a:gd name="connsiteY1080" fmla="*/ 2435094 h 4008043"/>
              <a:gd name="connsiteX1081" fmla="*/ 926692 w 1181239"/>
              <a:gd name="connsiteY1081" fmla="*/ 2388094 h 4008043"/>
              <a:gd name="connsiteX1082" fmla="*/ 931160 w 1181239"/>
              <a:gd name="connsiteY1082" fmla="*/ 2365290 h 4008043"/>
              <a:gd name="connsiteX1083" fmla="*/ 925840 w 1181239"/>
              <a:gd name="connsiteY1083" fmla="*/ 2525255 h 4008043"/>
              <a:gd name="connsiteX1084" fmla="*/ 925365 w 1181239"/>
              <a:gd name="connsiteY1084" fmla="*/ 2720056 h 4008043"/>
              <a:gd name="connsiteX1085" fmla="*/ 926361 w 1181239"/>
              <a:gd name="connsiteY1085" fmla="*/ 2735548 h 4008043"/>
              <a:gd name="connsiteX1086" fmla="*/ 926796 w 1181239"/>
              <a:gd name="connsiteY1086" fmla="*/ 2843475 h 4008043"/>
              <a:gd name="connsiteX1087" fmla="*/ 929036 w 1181239"/>
              <a:gd name="connsiteY1087" fmla="*/ 2855715 h 4008043"/>
              <a:gd name="connsiteX1088" fmla="*/ 929445 w 1181239"/>
              <a:gd name="connsiteY1088" fmla="*/ 2844835 h 4008043"/>
              <a:gd name="connsiteX1089" fmla="*/ 936624 w 1181239"/>
              <a:gd name="connsiteY1089" fmla="*/ 2827235 h 4008043"/>
              <a:gd name="connsiteX1090" fmla="*/ 939412 w 1181239"/>
              <a:gd name="connsiteY1090" fmla="*/ 2896026 h 4008043"/>
              <a:gd name="connsiteX1091" fmla="*/ 942500 w 1181239"/>
              <a:gd name="connsiteY1091" fmla="*/ 2965091 h 4008043"/>
              <a:gd name="connsiteX1092" fmla="*/ 946207 w 1181239"/>
              <a:gd name="connsiteY1092" fmla="*/ 2961656 h 4008043"/>
              <a:gd name="connsiteX1093" fmla="*/ 951698 w 1181239"/>
              <a:gd name="connsiteY1093" fmla="*/ 2966026 h 4008043"/>
              <a:gd name="connsiteX1094" fmla="*/ 957323 w 1181239"/>
              <a:gd name="connsiteY1094" fmla="*/ 2951669 h 4008043"/>
              <a:gd name="connsiteX1095" fmla="*/ 951268 w 1181239"/>
              <a:gd name="connsiteY1095" fmla="*/ 2908464 h 4008043"/>
              <a:gd name="connsiteX1096" fmla="*/ 948899 w 1181239"/>
              <a:gd name="connsiteY1096" fmla="*/ 2899625 h 4008043"/>
              <a:gd name="connsiteX1097" fmla="*/ 955925 w 1181239"/>
              <a:gd name="connsiteY1097" fmla="*/ 2902792 h 4008043"/>
              <a:gd name="connsiteX1098" fmla="*/ 966140 w 1181239"/>
              <a:gd name="connsiteY1098" fmla="*/ 2919137 h 4008043"/>
              <a:gd name="connsiteX1099" fmla="*/ 968406 w 1181239"/>
              <a:gd name="connsiteY1099" fmla="*/ 2823948 h 4008043"/>
              <a:gd name="connsiteX1100" fmla="*/ 964786 w 1181239"/>
              <a:gd name="connsiteY1100" fmla="*/ 2720797 h 4008043"/>
              <a:gd name="connsiteX1101" fmla="*/ 964177 w 1181239"/>
              <a:gd name="connsiteY1101" fmla="*/ 2702131 h 4008043"/>
              <a:gd name="connsiteX1102" fmla="*/ 961976 w 1181239"/>
              <a:gd name="connsiteY1102" fmla="*/ 2694614 h 4008043"/>
              <a:gd name="connsiteX1103" fmla="*/ 957367 w 1181239"/>
              <a:gd name="connsiteY1103" fmla="*/ 2646646 h 4008043"/>
              <a:gd name="connsiteX1104" fmla="*/ 961739 w 1181239"/>
              <a:gd name="connsiteY1104" fmla="*/ 2582372 h 4008043"/>
              <a:gd name="connsiteX1105" fmla="*/ 964735 w 1181239"/>
              <a:gd name="connsiteY1105" fmla="*/ 2596651 h 4008043"/>
              <a:gd name="connsiteX1106" fmla="*/ 971817 w 1181239"/>
              <a:gd name="connsiteY1106" fmla="*/ 2581676 h 4008043"/>
              <a:gd name="connsiteX1107" fmla="*/ 979179 w 1181239"/>
              <a:gd name="connsiteY1107" fmla="*/ 2657101 h 4008043"/>
              <a:gd name="connsiteX1108" fmla="*/ 982813 w 1181239"/>
              <a:gd name="connsiteY1108" fmla="*/ 2751686 h 4008043"/>
              <a:gd name="connsiteX1109" fmla="*/ 987249 w 1181239"/>
              <a:gd name="connsiteY1109" fmla="*/ 2865234 h 4008043"/>
              <a:gd name="connsiteX1110" fmla="*/ 986993 w 1181239"/>
              <a:gd name="connsiteY1110" fmla="*/ 2893792 h 4008043"/>
              <a:gd name="connsiteX1111" fmla="*/ 989957 w 1181239"/>
              <a:gd name="connsiteY1111" fmla="*/ 2925070 h 4008043"/>
              <a:gd name="connsiteX1112" fmla="*/ 992222 w 1181239"/>
              <a:gd name="connsiteY1112" fmla="*/ 3076020 h 4008043"/>
              <a:gd name="connsiteX1113" fmla="*/ 986073 w 1181239"/>
              <a:gd name="connsiteY1113" fmla="*/ 3246010 h 4008043"/>
              <a:gd name="connsiteX1114" fmla="*/ 981430 w 1181239"/>
              <a:gd name="connsiteY1114" fmla="*/ 3354803 h 4008043"/>
              <a:gd name="connsiteX1115" fmla="*/ 990448 w 1181239"/>
              <a:gd name="connsiteY1115" fmla="*/ 3529378 h 4008043"/>
              <a:gd name="connsiteX1116" fmla="*/ 994542 w 1181239"/>
              <a:gd name="connsiteY1116" fmla="*/ 3528715 h 4008043"/>
              <a:gd name="connsiteX1117" fmla="*/ 998280 w 1181239"/>
              <a:gd name="connsiteY1117" fmla="*/ 3505073 h 4008043"/>
              <a:gd name="connsiteX1118" fmla="*/ 1003751 w 1181239"/>
              <a:gd name="connsiteY1118" fmla="*/ 3502353 h 4008043"/>
              <a:gd name="connsiteX1119" fmla="*/ 994811 w 1181239"/>
              <a:gd name="connsiteY1119" fmla="*/ 3597547 h 4008043"/>
              <a:gd name="connsiteX1120" fmla="*/ 996012 w 1181239"/>
              <a:gd name="connsiteY1120" fmla="*/ 3607747 h 4008043"/>
              <a:gd name="connsiteX1121" fmla="*/ 1003969 w 1181239"/>
              <a:gd name="connsiteY1121" fmla="*/ 3582588 h 4008043"/>
              <a:gd name="connsiteX1122" fmla="*/ 1011605 w 1181239"/>
              <a:gd name="connsiteY1122" fmla="*/ 3551990 h 4008043"/>
              <a:gd name="connsiteX1123" fmla="*/ 1009302 w 1181239"/>
              <a:gd name="connsiteY1123" fmla="*/ 3613866 h 4008043"/>
              <a:gd name="connsiteX1124" fmla="*/ 1010962 w 1181239"/>
              <a:gd name="connsiteY1124" fmla="*/ 3618626 h 4008043"/>
              <a:gd name="connsiteX1125" fmla="*/ 1014064 w 1181239"/>
              <a:gd name="connsiteY1125" fmla="*/ 3613477 h 4008043"/>
              <a:gd name="connsiteX1126" fmla="*/ 1018120 w 1181239"/>
              <a:gd name="connsiteY1126" fmla="*/ 3606872 h 4008043"/>
              <a:gd name="connsiteX1127" fmla="*/ 1024542 w 1181239"/>
              <a:gd name="connsiteY1127" fmla="*/ 3570544 h 4008043"/>
              <a:gd name="connsiteX1128" fmla="*/ 1028794 w 1181239"/>
              <a:gd name="connsiteY1128" fmla="*/ 3546551 h 4008043"/>
              <a:gd name="connsiteX1129" fmla="*/ 1031089 w 1181239"/>
              <a:gd name="connsiteY1129" fmla="*/ 3551310 h 4008043"/>
              <a:gd name="connsiteX1130" fmla="*/ 1040206 w 1181239"/>
              <a:gd name="connsiteY1130" fmla="*/ 3553314 h 4008043"/>
              <a:gd name="connsiteX1131" fmla="*/ 1050395 w 1181239"/>
              <a:gd name="connsiteY1131" fmla="*/ 3545187 h 4008043"/>
              <a:gd name="connsiteX1132" fmla="*/ 1055342 w 1181239"/>
              <a:gd name="connsiteY1132" fmla="*/ 3531590 h 4008043"/>
              <a:gd name="connsiteX1133" fmla="*/ 1056721 w 1181239"/>
              <a:gd name="connsiteY1133" fmla="*/ 3537710 h 4008043"/>
              <a:gd name="connsiteX1134" fmla="*/ 1053178 w 1181239"/>
              <a:gd name="connsiteY1134" fmla="*/ 3576648 h 4008043"/>
              <a:gd name="connsiteX1135" fmla="*/ 1060044 w 1181239"/>
              <a:gd name="connsiteY1135" fmla="*/ 3588134 h 4008043"/>
              <a:gd name="connsiteX1136" fmla="*/ 1067938 w 1181239"/>
              <a:gd name="connsiteY1136" fmla="*/ 3598170 h 4008043"/>
              <a:gd name="connsiteX1137" fmla="*/ 1066040 w 1181239"/>
              <a:gd name="connsiteY1137" fmla="*/ 3618625 h 4008043"/>
              <a:gd name="connsiteX1138" fmla="*/ 1063471 w 1181239"/>
              <a:gd name="connsiteY1138" fmla="*/ 3610305 h 4008043"/>
              <a:gd name="connsiteX1139" fmla="*/ 1060563 w 1181239"/>
              <a:gd name="connsiteY1139" fmla="*/ 3603666 h 4008043"/>
              <a:gd name="connsiteX1140" fmla="*/ 1057654 w 1181239"/>
              <a:gd name="connsiteY1140" fmla="*/ 3624644 h 4008043"/>
              <a:gd name="connsiteX1141" fmla="*/ 1068032 w 1181239"/>
              <a:gd name="connsiteY1141" fmla="*/ 3661306 h 4008043"/>
              <a:gd name="connsiteX1142" fmla="*/ 1078410 w 1181239"/>
              <a:gd name="connsiteY1142" fmla="*/ 3678671 h 4008043"/>
              <a:gd name="connsiteX1143" fmla="*/ 1077479 w 1181239"/>
              <a:gd name="connsiteY1143" fmla="*/ 3732283 h 4008043"/>
              <a:gd name="connsiteX1144" fmla="*/ 1079128 w 1181239"/>
              <a:gd name="connsiteY1144" fmla="*/ 3804253 h 4008043"/>
              <a:gd name="connsiteX1145" fmla="*/ 1075852 w 1181239"/>
              <a:gd name="connsiteY1145" fmla="*/ 3822612 h 4008043"/>
              <a:gd name="connsiteX1146" fmla="*/ 1059401 w 1181239"/>
              <a:gd name="connsiteY1146" fmla="*/ 3799218 h 4008043"/>
              <a:gd name="connsiteX1147" fmla="*/ 1047515 w 1181239"/>
              <a:gd name="connsiteY1147" fmla="*/ 3764478 h 4008043"/>
              <a:gd name="connsiteX1148" fmla="*/ 1044858 w 1181239"/>
              <a:gd name="connsiteY1148" fmla="*/ 3726906 h 4008043"/>
              <a:gd name="connsiteX1149" fmla="*/ 1046373 w 1181239"/>
              <a:gd name="connsiteY1149" fmla="*/ 3712082 h 4008043"/>
              <a:gd name="connsiteX1150" fmla="*/ 1037308 w 1181239"/>
              <a:gd name="connsiteY1150" fmla="*/ 3710939 h 4008043"/>
              <a:gd name="connsiteX1151" fmla="*/ 1030448 w 1181239"/>
              <a:gd name="connsiteY1151" fmla="*/ 3714539 h 4008043"/>
              <a:gd name="connsiteX1152" fmla="*/ 1023958 w 1181239"/>
              <a:gd name="connsiteY1152" fmla="*/ 3681181 h 4008043"/>
              <a:gd name="connsiteX1153" fmla="*/ 1016495 w 1181239"/>
              <a:gd name="connsiteY1153" fmla="*/ 3650040 h 4008043"/>
              <a:gd name="connsiteX1154" fmla="*/ 1014054 w 1181239"/>
              <a:gd name="connsiteY1154" fmla="*/ 3694076 h 4008043"/>
              <a:gd name="connsiteX1155" fmla="*/ 1016842 w 1181239"/>
              <a:gd name="connsiteY1155" fmla="*/ 3742309 h 4008043"/>
              <a:gd name="connsiteX1156" fmla="*/ 1018050 w 1181239"/>
              <a:gd name="connsiteY1156" fmla="*/ 3760829 h 4008043"/>
              <a:gd name="connsiteX1157" fmla="*/ 1021075 w 1181239"/>
              <a:gd name="connsiteY1157" fmla="*/ 3789637 h 4008043"/>
              <a:gd name="connsiteX1158" fmla="*/ 1014167 w 1181239"/>
              <a:gd name="connsiteY1158" fmla="*/ 3830669 h 4008043"/>
              <a:gd name="connsiteX1159" fmla="*/ 1000862 w 1181239"/>
              <a:gd name="connsiteY1159" fmla="*/ 3866974 h 4008043"/>
              <a:gd name="connsiteX1160" fmla="*/ 1002972 w 1181239"/>
              <a:gd name="connsiteY1160" fmla="*/ 3896048 h 4008043"/>
              <a:gd name="connsiteX1161" fmla="*/ 996677 w 1181239"/>
              <a:gd name="connsiteY1161" fmla="*/ 3905391 h 4008043"/>
              <a:gd name="connsiteX1162" fmla="*/ 976833 w 1181239"/>
              <a:gd name="connsiteY1162" fmla="*/ 3916353 h 4008043"/>
              <a:gd name="connsiteX1163" fmla="*/ 948658 w 1181239"/>
              <a:gd name="connsiteY1163" fmla="*/ 3922894 h 4008043"/>
              <a:gd name="connsiteX1164" fmla="*/ 923447 w 1181239"/>
              <a:gd name="connsiteY1164" fmla="*/ 3933554 h 4008043"/>
              <a:gd name="connsiteX1165" fmla="*/ 908914 w 1181239"/>
              <a:gd name="connsiteY1165" fmla="*/ 3944977 h 4008043"/>
              <a:gd name="connsiteX1166" fmla="*/ 889691 w 1181239"/>
              <a:gd name="connsiteY1166" fmla="*/ 3924140 h 4008043"/>
              <a:gd name="connsiteX1167" fmla="*/ 876885 w 1181239"/>
              <a:gd name="connsiteY1167" fmla="*/ 3896476 h 4008043"/>
              <a:gd name="connsiteX1168" fmla="*/ 866998 w 1181239"/>
              <a:gd name="connsiteY1168" fmla="*/ 3897977 h 4008043"/>
              <a:gd name="connsiteX1169" fmla="*/ 857112 w 1181239"/>
              <a:gd name="connsiteY1169" fmla="*/ 3899478 h 4008043"/>
              <a:gd name="connsiteX1170" fmla="*/ 858936 w 1181239"/>
              <a:gd name="connsiteY1170" fmla="*/ 3871244 h 4008043"/>
              <a:gd name="connsiteX1171" fmla="*/ 849297 w 1181239"/>
              <a:gd name="connsiteY1171" fmla="*/ 3809803 h 4008043"/>
              <a:gd name="connsiteX1172" fmla="*/ 845695 w 1181239"/>
              <a:gd name="connsiteY1172" fmla="*/ 3825733 h 4008043"/>
              <a:gd name="connsiteX1173" fmla="*/ 851329 w 1181239"/>
              <a:gd name="connsiteY1173" fmla="*/ 3842222 h 4008043"/>
              <a:gd name="connsiteX1174" fmla="*/ 834957 w 1181239"/>
              <a:gd name="connsiteY1174" fmla="*/ 3898850 h 4008043"/>
              <a:gd name="connsiteX1175" fmla="*/ 833482 w 1181239"/>
              <a:gd name="connsiteY1175" fmla="*/ 3938287 h 4008043"/>
              <a:gd name="connsiteX1176" fmla="*/ 833449 w 1181239"/>
              <a:gd name="connsiteY1176" fmla="*/ 3976045 h 4008043"/>
              <a:gd name="connsiteX1177" fmla="*/ 825117 w 1181239"/>
              <a:gd name="connsiteY1177" fmla="*/ 3958449 h 4008043"/>
              <a:gd name="connsiteX1178" fmla="*/ 819303 w 1181239"/>
              <a:gd name="connsiteY1178" fmla="*/ 3949812 h 4008043"/>
              <a:gd name="connsiteX1179" fmla="*/ 813490 w 1181239"/>
              <a:gd name="connsiteY1179" fmla="*/ 3931932 h 4008043"/>
              <a:gd name="connsiteX1180" fmla="*/ 803149 w 1181239"/>
              <a:gd name="connsiteY1180" fmla="*/ 3908723 h 4008043"/>
              <a:gd name="connsiteX1181" fmla="*/ 787332 w 1181239"/>
              <a:gd name="connsiteY1181" fmla="*/ 3942175 h 4008043"/>
              <a:gd name="connsiteX1182" fmla="*/ 779879 w 1181239"/>
              <a:gd name="connsiteY1182" fmla="*/ 3937525 h 4008043"/>
              <a:gd name="connsiteX1183" fmla="*/ 770285 w 1181239"/>
              <a:gd name="connsiteY1183" fmla="*/ 3924353 h 4008043"/>
              <a:gd name="connsiteX1184" fmla="*/ 742157 w 1181239"/>
              <a:gd name="connsiteY1184" fmla="*/ 3958603 h 4008043"/>
              <a:gd name="connsiteX1185" fmla="*/ 732064 w 1181239"/>
              <a:gd name="connsiteY1185" fmla="*/ 3939063 h 4008043"/>
              <a:gd name="connsiteX1186" fmla="*/ 729203 w 1181239"/>
              <a:gd name="connsiteY1186" fmla="*/ 3934125 h 4008043"/>
              <a:gd name="connsiteX1187" fmla="*/ 726342 w 1181239"/>
              <a:gd name="connsiteY1187" fmla="*/ 3944324 h 4008043"/>
              <a:gd name="connsiteX1188" fmla="*/ 719746 w 1181239"/>
              <a:gd name="connsiteY1188" fmla="*/ 3947044 h 4008043"/>
              <a:gd name="connsiteX1189" fmla="*/ 702684 w 1181239"/>
              <a:gd name="connsiteY1189" fmla="*/ 3963722 h 4008043"/>
              <a:gd name="connsiteX1190" fmla="*/ 696578 w 1181239"/>
              <a:gd name="connsiteY1190" fmla="*/ 3976282 h 4008043"/>
              <a:gd name="connsiteX1191" fmla="*/ 693758 w 1181239"/>
              <a:gd name="connsiteY1191" fmla="*/ 3968802 h 4008043"/>
              <a:gd name="connsiteX1192" fmla="*/ 681496 w 1181239"/>
              <a:gd name="connsiteY1192" fmla="*/ 3970765 h 4008043"/>
              <a:gd name="connsiteX1193" fmla="*/ 673632 w 1181239"/>
              <a:gd name="connsiteY1193" fmla="*/ 3978800 h 4008043"/>
              <a:gd name="connsiteX1194" fmla="*/ 671847 w 1181239"/>
              <a:gd name="connsiteY1194" fmla="*/ 3951801 h 4008043"/>
              <a:gd name="connsiteX1195" fmla="*/ 648068 w 1181239"/>
              <a:gd name="connsiteY1195" fmla="*/ 3950248 h 4008043"/>
              <a:gd name="connsiteX1196" fmla="*/ 629106 w 1181239"/>
              <a:gd name="connsiteY1196" fmla="*/ 3980363 h 4008043"/>
              <a:gd name="connsiteX1197" fmla="*/ 624139 w 1181239"/>
              <a:gd name="connsiteY1197" fmla="*/ 3959284 h 4008043"/>
              <a:gd name="connsiteX1198" fmla="*/ 624220 w 1181239"/>
              <a:gd name="connsiteY1198" fmla="*/ 3959267 h 4008043"/>
              <a:gd name="connsiteX1199" fmla="*/ 620280 w 1181239"/>
              <a:gd name="connsiteY1199" fmla="*/ 3938188 h 4008043"/>
              <a:gd name="connsiteX1200" fmla="*/ 607440 w 1181239"/>
              <a:gd name="connsiteY1200" fmla="*/ 3955282 h 4008043"/>
              <a:gd name="connsiteX1201" fmla="*/ 589817 w 1181239"/>
              <a:gd name="connsiteY1201" fmla="*/ 3960400 h 4008043"/>
              <a:gd name="connsiteX1202" fmla="*/ 587591 w 1181239"/>
              <a:gd name="connsiteY1202" fmla="*/ 3956407 h 4008043"/>
              <a:gd name="connsiteX1203" fmla="*/ 577406 w 1181239"/>
              <a:gd name="connsiteY1203" fmla="*/ 3961155 h 4008043"/>
              <a:gd name="connsiteX1204" fmla="*/ 571905 w 1181239"/>
              <a:gd name="connsiteY1204" fmla="*/ 3954932 h 4008043"/>
              <a:gd name="connsiteX1205" fmla="*/ 580399 w 1181239"/>
              <a:gd name="connsiteY1205" fmla="*/ 3908747 h 4008043"/>
              <a:gd name="connsiteX1206" fmla="*/ 575175 w 1181239"/>
              <a:gd name="connsiteY1206" fmla="*/ 3884347 h 4008043"/>
              <a:gd name="connsiteX1207" fmla="*/ 567694 w 1181239"/>
              <a:gd name="connsiteY1207" fmla="*/ 3901759 h 4008043"/>
              <a:gd name="connsiteX1208" fmla="*/ 557800 w 1181239"/>
              <a:gd name="connsiteY1208" fmla="*/ 3923327 h 4008043"/>
              <a:gd name="connsiteX1209" fmla="*/ 533002 w 1181239"/>
              <a:gd name="connsiteY1209" fmla="*/ 3928596 h 4008043"/>
              <a:gd name="connsiteX1210" fmla="*/ 524042 w 1181239"/>
              <a:gd name="connsiteY1210" fmla="*/ 3917187 h 4008043"/>
              <a:gd name="connsiteX1211" fmla="*/ 498943 w 1181239"/>
              <a:gd name="connsiteY1211" fmla="*/ 3898760 h 4008043"/>
              <a:gd name="connsiteX1212" fmla="*/ 496556 w 1181239"/>
              <a:gd name="connsiteY1212" fmla="*/ 3907590 h 4008043"/>
              <a:gd name="connsiteX1213" fmla="*/ 496337 w 1181239"/>
              <a:gd name="connsiteY1213" fmla="*/ 3916429 h 4008043"/>
              <a:gd name="connsiteX1214" fmla="*/ 490791 w 1181239"/>
              <a:gd name="connsiteY1214" fmla="*/ 3904744 h 4008043"/>
              <a:gd name="connsiteX1215" fmla="*/ 479371 w 1181239"/>
              <a:gd name="connsiteY1215" fmla="*/ 3895999 h 4008043"/>
              <a:gd name="connsiteX1216" fmla="*/ 473496 w 1181239"/>
              <a:gd name="connsiteY1216" fmla="*/ 3901169 h 4008043"/>
              <a:gd name="connsiteX1217" fmla="*/ 466368 w 1181239"/>
              <a:gd name="connsiteY1217" fmla="*/ 3910592 h 4008043"/>
              <a:gd name="connsiteX1218" fmla="*/ 435622 w 1181239"/>
              <a:gd name="connsiteY1218" fmla="*/ 3910777 h 4008043"/>
              <a:gd name="connsiteX1219" fmla="*/ 422232 w 1181239"/>
              <a:gd name="connsiteY1219" fmla="*/ 3918000 h 4008043"/>
              <a:gd name="connsiteX1220" fmla="*/ 418926 w 1181239"/>
              <a:gd name="connsiteY1220" fmla="*/ 3930037 h 4008043"/>
              <a:gd name="connsiteX1221" fmla="*/ 414240 w 1181239"/>
              <a:gd name="connsiteY1221" fmla="*/ 3919925 h 4008043"/>
              <a:gd name="connsiteX1222" fmla="*/ 409553 w 1181239"/>
              <a:gd name="connsiteY1222" fmla="*/ 3906948 h 4008043"/>
              <a:gd name="connsiteX1223" fmla="*/ 402287 w 1181239"/>
              <a:gd name="connsiteY1223" fmla="*/ 3900983 h 4008043"/>
              <a:gd name="connsiteX1224" fmla="*/ 395021 w 1181239"/>
              <a:gd name="connsiteY1224" fmla="*/ 3893216 h 4008043"/>
              <a:gd name="connsiteX1225" fmla="*/ 390919 w 1181239"/>
              <a:gd name="connsiteY1225" fmla="*/ 3885361 h 4008043"/>
              <a:gd name="connsiteX1226" fmla="*/ 382484 w 1181239"/>
              <a:gd name="connsiteY1226" fmla="*/ 3914398 h 4008043"/>
              <a:gd name="connsiteX1227" fmla="*/ 380543 w 1181239"/>
              <a:gd name="connsiteY1227" fmla="*/ 3939556 h 4008043"/>
              <a:gd name="connsiteX1228" fmla="*/ 371613 w 1181239"/>
              <a:gd name="connsiteY1228" fmla="*/ 3921197 h 4008043"/>
              <a:gd name="connsiteX1229" fmla="*/ 364300 w 1181239"/>
              <a:gd name="connsiteY1229" fmla="*/ 3901884 h 4008043"/>
              <a:gd name="connsiteX1230" fmla="*/ 353194 w 1181239"/>
              <a:gd name="connsiteY1230" fmla="*/ 3908237 h 4008043"/>
              <a:gd name="connsiteX1231" fmla="*/ 339898 w 1181239"/>
              <a:gd name="connsiteY1231" fmla="*/ 3913776 h 4008043"/>
              <a:gd name="connsiteX1232" fmla="*/ 319409 w 1181239"/>
              <a:gd name="connsiteY1232" fmla="*/ 3939004 h 4008043"/>
              <a:gd name="connsiteX1233" fmla="*/ 316548 w 1181239"/>
              <a:gd name="connsiteY1233" fmla="*/ 3944996 h 4008043"/>
              <a:gd name="connsiteX1234" fmla="*/ 313687 w 1181239"/>
              <a:gd name="connsiteY1234" fmla="*/ 3933258 h 4008043"/>
              <a:gd name="connsiteX1235" fmla="*/ 310625 w 1181239"/>
              <a:gd name="connsiteY1235" fmla="*/ 3920323 h 4008043"/>
              <a:gd name="connsiteX1236" fmla="*/ 299053 w 1181239"/>
              <a:gd name="connsiteY1236" fmla="*/ 3919187 h 4008043"/>
              <a:gd name="connsiteX1237" fmla="*/ 286839 w 1181239"/>
              <a:gd name="connsiteY1237" fmla="*/ 3917843 h 4008043"/>
              <a:gd name="connsiteX1238" fmla="*/ 277427 w 1181239"/>
              <a:gd name="connsiteY1238" fmla="*/ 3919697 h 4008043"/>
              <a:gd name="connsiteX1239" fmla="*/ 273344 w 1181239"/>
              <a:gd name="connsiteY1239" fmla="*/ 3923832 h 4008043"/>
              <a:gd name="connsiteX1240" fmla="*/ 265994 w 1181239"/>
              <a:gd name="connsiteY1240" fmla="*/ 3928922 h 4008043"/>
              <a:gd name="connsiteX1241" fmla="*/ 259445 w 1181239"/>
              <a:gd name="connsiteY1241" fmla="*/ 3935985 h 4008043"/>
              <a:gd name="connsiteX1242" fmla="*/ 261459 w 1181239"/>
              <a:gd name="connsiteY1242" fmla="*/ 3916861 h 4008043"/>
              <a:gd name="connsiteX1243" fmla="*/ 256105 w 1181239"/>
              <a:gd name="connsiteY1243" fmla="*/ 3902840 h 4008043"/>
              <a:gd name="connsiteX1244" fmla="*/ 249827 w 1181239"/>
              <a:gd name="connsiteY1244" fmla="*/ 3910141 h 4008043"/>
              <a:gd name="connsiteX1245" fmla="*/ 252535 w 1181239"/>
              <a:gd name="connsiteY1245" fmla="*/ 3901605 h 4008043"/>
              <a:gd name="connsiteX1246" fmla="*/ 260989 w 1181239"/>
              <a:gd name="connsiteY1246" fmla="*/ 3840401 h 4008043"/>
              <a:gd name="connsiteX1247" fmla="*/ 261551 w 1181239"/>
              <a:gd name="connsiteY1247" fmla="*/ 3817366 h 4008043"/>
              <a:gd name="connsiteX1248" fmla="*/ 258362 w 1181239"/>
              <a:gd name="connsiteY1248" fmla="*/ 3789967 h 4008043"/>
              <a:gd name="connsiteX1249" fmla="*/ 255289 w 1181239"/>
              <a:gd name="connsiteY1249" fmla="*/ 3801527 h 4008043"/>
              <a:gd name="connsiteX1250" fmla="*/ 255070 w 1181239"/>
              <a:gd name="connsiteY1250" fmla="*/ 3813086 h 4008043"/>
              <a:gd name="connsiteX1251" fmla="*/ 247221 w 1181239"/>
              <a:gd name="connsiteY1251" fmla="*/ 3797100 h 4008043"/>
              <a:gd name="connsiteX1252" fmla="*/ 239371 w 1181239"/>
              <a:gd name="connsiteY1252" fmla="*/ 3781116 h 4008043"/>
              <a:gd name="connsiteX1253" fmla="*/ 234247 w 1181239"/>
              <a:gd name="connsiteY1253" fmla="*/ 3796328 h 4008043"/>
              <a:gd name="connsiteX1254" fmla="*/ 221766 w 1181239"/>
              <a:gd name="connsiteY1254" fmla="*/ 3810554 h 4008043"/>
              <a:gd name="connsiteX1255" fmla="*/ 217426 w 1181239"/>
              <a:gd name="connsiteY1255" fmla="*/ 3807822 h 4008043"/>
              <a:gd name="connsiteX1256" fmla="*/ 214824 w 1181239"/>
              <a:gd name="connsiteY1256" fmla="*/ 3804826 h 4008043"/>
              <a:gd name="connsiteX1257" fmla="*/ 180066 w 1181239"/>
              <a:gd name="connsiteY1257" fmla="*/ 3753319 h 4008043"/>
              <a:gd name="connsiteX1258" fmla="*/ 159601 w 1181239"/>
              <a:gd name="connsiteY1258" fmla="*/ 3779496 h 4008043"/>
              <a:gd name="connsiteX1259" fmla="*/ 164203 w 1181239"/>
              <a:gd name="connsiteY1259" fmla="*/ 3784528 h 4008043"/>
              <a:gd name="connsiteX1260" fmla="*/ 158148 w 1181239"/>
              <a:gd name="connsiteY1260" fmla="*/ 3801808 h 4008043"/>
              <a:gd name="connsiteX1261" fmla="*/ 149428 w 1181239"/>
              <a:gd name="connsiteY1261" fmla="*/ 3814722 h 4008043"/>
              <a:gd name="connsiteX1262" fmla="*/ 134639 w 1181239"/>
              <a:gd name="connsiteY1262" fmla="*/ 3813467 h 4008043"/>
              <a:gd name="connsiteX1263" fmla="*/ 116525 w 1181239"/>
              <a:gd name="connsiteY1263" fmla="*/ 3819448 h 4008043"/>
              <a:gd name="connsiteX1264" fmla="*/ 113201 w 1181239"/>
              <a:gd name="connsiteY1264" fmla="*/ 3826686 h 4008043"/>
              <a:gd name="connsiteX1265" fmla="*/ 114463 w 1181239"/>
              <a:gd name="connsiteY1265" fmla="*/ 3818163 h 4008043"/>
              <a:gd name="connsiteX1266" fmla="*/ 117642 w 1181239"/>
              <a:gd name="connsiteY1266" fmla="*/ 3802493 h 4008043"/>
              <a:gd name="connsiteX1267" fmla="*/ 114876 w 1181239"/>
              <a:gd name="connsiteY1267" fmla="*/ 3797027 h 4008043"/>
              <a:gd name="connsiteX1268" fmla="*/ 110193 w 1181239"/>
              <a:gd name="connsiteY1268" fmla="*/ 3788940 h 4008043"/>
              <a:gd name="connsiteX1269" fmla="*/ 101145 w 1181239"/>
              <a:gd name="connsiteY1269" fmla="*/ 3753971 h 4008043"/>
              <a:gd name="connsiteX1270" fmla="*/ 92097 w 1181239"/>
              <a:gd name="connsiteY1270" fmla="*/ 3728771 h 4008043"/>
              <a:gd name="connsiteX1271" fmla="*/ 94042 w 1181239"/>
              <a:gd name="connsiteY1271" fmla="*/ 3670395 h 4008043"/>
              <a:gd name="connsiteX1272" fmla="*/ 99138 w 1181239"/>
              <a:gd name="connsiteY1272" fmla="*/ 3598319 h 4008043"/>
              <a:gd name="connsiteX1273" fmla="*/ 87812 w 1181239"/>
              <a:gd name="connsiteY1273" fmla="*/ 3260961 h 4008043"/>
              <a:gd name="connsiteX1274" fmla="*/ 85575 w 1181239"/>
              <a:gd name="connsiteY1274" fmla="*/ 3161687 h 4008043"/>
              <a:gd name="connsiteX1275" fmla="*/ 87921 w 1181239"/>
              <a:gd name="connsiteY1275" fmla="*/ 3103211 h 4008043"/>
              <a:gd name="connsiteX1276" fmla="*/ 92890 w 1181239"/>
              <a:gd name="connsiteY1276" fmla="*/ 3108651 h 4008043"/>
              <a:gd name="connsiteX1277" fmla="*/ 98651 w 1181239"/>
              <a:gd name="connsiteY1277" fmla="*/ 3018896 h 4008043"/>
              <a:gd name="connsiteX1278" fmla="*/ 99366 w 1181239"/>
              <a:gd name="connsiteY1278" fmla="*/ 2953620 h 4008043"/>
              <a:gd name="connsiteX1279" fmla="*/ 103451 w 1181239"/>
              <a:gd name="connsiteY1279" fmla="*/ 3010737 h 4008043"/>
              <a:gd name="connsiteX1280" fmla="*/ 115797 w 1181239"/>
              <a:gd name="connsiteY1280" fmla="*/ 3064581 h 4008043"/>
              <a:gd name="connsiteX1281" fmla="*/ 116549 w 1181239"/>
              <a:gd name="connsiteY1281" fmla="*/ 3045743 h 4008043"/>
              <a:gd name="connsiteX1282" fmla="*/ 117833 w 1181239"/>
              <a:gd name="connsiteY1282" fmla="*/ 3035060 h 4008043"/>
              <a:gd name="connsiteX1283" fmla="*/ 118986 w 1181239"/>
              <a:gd name="connsiteY1283" fmla="*/ 3021806 h 4008043"/>
              <a:gd name="connsiteX1284" fmla="*/ 118913 w 1181239"/>
              <a:gd name="connsiteY1284" fmla="*/ 2983539 h 4008043"/>
              <a:gd name="connsiteX1285" fmla="*/ 121613 w 1181239"/>
              <a:gd name="connsiteY1285" fmla="*/ 2985418 h 4008043"/>
              <a:gd name="connsiteX1286" fmla="*/ 128451 w 1181239"/>
              <a:gd name="connsiteY1286" fmla="*/ 2988345 h 4008043"/>
              <a:gd name="connsiteX1287" fmla="*/ 130100 w 1181239"/>
              <a:gd name="connsiteY1287" fmla="*/ 3012617 h 4008043"/>
              <a:gd name="connsiteX1288" fmla="*/ 127630 w 1181239"/>
              <a:gd name="connsiteY1288" fmla="*/ 3046095 h 4008043"/>
              <a:gd name="connsiteX1289" fmla="*/ 126546 w 1181239"/>
              <a:gd name="connsiteY1289" fmla="*/ 3073943 h 4008043"/>
              <a:gd name="connsiteX1290" fmla="*/ 130866 w 1181239"/>
              <a:gd name="connsiteY1290" fmla="*/ 3078542 h 4008043"/>
              <a:gd name="connsiteX1291" fmla="*/ 133442 w 1181239"/>
              <a:gd name="connsiteY1291" fmla="*/ 3125790 h 4008043"/>
              <a:gd name="connsiteX1292" fmla="*/ 135293 w 1181239"/>
              <a:gd name="connsiteY1292" fmla="*/ 3187146 h 4008043"/>
              <a:gd name="connsiteX1293" fmla="*/ 142164 w 1181239"/>
              <a:gd name="connsiteY1293" fmla="*/ 3165767 h 4008043"/>
              <a:gd name="connsiteX1294" fmla="*/ 150793 w 1181239"/>
              <a:gd name="connsiteY1294" fmla="*/ 3137889 h 4008043"/>
              <a:gd name="connsiteX1295" fmla="*/ 153606 w 1181239"/>
              <a:gd name="connsiteY1295" fmla="*/ 3130383 h 4008043"/>
              <a:gd name="connsiteX1296" fmla="*/ 147977 w 1181239"/>
              <a:gd name="connsiteY1296" fmla="*/ 3113362 h 4008043"/>
              <a:gd name="connsiteX1297" fmla="*/ 142164 w 1181239"/>
              <a:gd name="connsiteY1297" fmla="*/ 3103188 h 4008043"/>
              <a:gd name="connsiteX1298" fmla="*/ 148791 w 1181239"/>
              <a:gd name="connsiteY1298" fmla="*/ 3099811 h 4008043"/>
              <a:gd name="connsiteX1299" fmla="*/ 151225 w 1181239"/>
              <a:gd name="connsiteY1299" fmla="*/ 3101850 h 4008043"/>
              <a:gd name="connsiteX1300" fmla="*/ 147292 w 1181239"/>
              <a:gd name="connsiteY1300" fmla="*/ 2873385 h 4008043"/>
              <a:gd name="connsiteX1301" fmla="*/ 145660 w 1181239"/>
              <a:gd name="connsiteY1301" fmla="*/ 2833947 h 4008043"/>
              <a:gd name="connsiteX1302" fmla="*/ 141844 w 1181239"/>
              <a:gd name="connsiteY1302" fmla="*/ 2819811 h 4008043"/>
              <a:gd name="connsiteX1303" fmla="*/ 140545 w 1181239"/>
              <a:gd name="connsiteY1303" fmla="*/ 2834770 h 4008043"/>
              <a:gd name="connsiteX1304" fmla="*/ 136458 w 1181239"/>
              <a:gd name="connsiteY1304" fmla="*/ 2853666 h 4008043"/>
              <a:gd name="connsiteX1305" fmla="*/ 127674 w 1181239"/>
              <a:gd name="connsiteY1305" fmla="*/ 2862506 h 4008043"/>
              <a:gd name="connsiteX1306" fmla="*/ 124707 w 1181239"/>
              <a:gd name="connsiteY1306" fmla="*/ 2853666 h 4008043"/>
              <a:gd name="connsiteX1307" fmla="*/ 120800 w 1181239"/>
              <a:gd name="connsiteY1307" fmla="*/ 2837853 h 4008043"/>
              <a:gd name="connsiteX1308" fmla="*/ 114826 w 1181239"/>
              <a:gd name="connsiteY1308" fmla="*/ 2802555 h 4008043"/>
              <a:gd name="connsiteX1309" fmla="*/ 111538 w 1181239"/>
              <a:gd name="connsiteY1309" fmla="*/ 2773103 h 4008043"/>
              <a:gd name="connsiteX1310" fmla="*/ 105360 w 1181239"/>
              <a:gd name="connsiteY1310" fmla="*/ 2775763 h 4008043"/>
              <a:gd name="connsiteX1311" fmla="*/ 102732 w 1181239"/>
              <a:gd name="connsiteY1311" fmla="*/ 2774110 h 4008043"/>
              <a:gd name="connsiteX1312" fmla="*/ 108639 w 1181239"/>
              <a:gd name="connsiteY1312" fmla="*/ 2710314 h 4008043"/>
              <a:gd name="connsiteX1313" fmla="*/ 115795 w 1181239"/>
              <a:gd name="connsiteY1313" fmla="*/ 2719713 h 4008043"/>
              <a:gd name="connsiteX1314" fmla="*/ 130954 w 1181239"/>
              <a:gd name="connsiteY1314" fmla="*/ 2769531 h 4008043"/>
              <a:gd name="connsiteX1315" fmla="*/ 139674 w 1181239"/>
              <a:gd name="connsiteY1315" fmla="*/ 2798089 h 4008043"/>
              <a:gd name="connsiteX1316" fmla="*/ 139564 w 1181239"/>
              <a:gd name="connsiteY1316" fmla="*/ 2721073 h 4008043"/>
              <a:gd name="connsiteX1317" fmla="*/ 137393 w 1181239"/>
              <a:gd name="connsiteY1317" fmla="*/ 2708834 h 4008043"/>
              <a:gd name="connsiteX1318" fmla="*/ 133499 w 1181239"/>
              <a:gd name="connsiteY1318" fmla="*/ 2716314 h 4008043"/>
              <a:gd name="connsiteX1319" fmla="*/ 127476 w 1181239"/>
              <a:gd name="connsiteY1319" fmla="*/ 2723793 h 4008043"/>
              <a:gd name="connsiteX1320" fmla="*/ 121818 w 1181239"/>
              <a:gd name="connsiteY1320" fmla="*/ 2708279 h 4008043"/>
              <a:gd name="connsiteX1321" fmla="*/ 126249 w 1181239"/>
              <a:gd name="connsiteY1321" fmla="*/ 2704809 h 4008043"/>
              <a:gd name="connsiteX1322" fmla="*/ 130766 w 1181239"/>
              <a:gd name="connsiteY1322" fmla="*/ 2694810 h 4008043"/>
              <a:gd name="connsiteX1323" fmla="*/ 127646 w 1181239"/>
              <a:gd name="connsiteY1323" fmla="*/ 2669321 h 4008043"/>
              <a:gd name="connsiteX1324" fmla="*/ 133943 w 1181239"/>
              <a:gd name="connsiteY1324" fmla="*/ 2649228 h 4008043"/>
              <a:gd name="connsiteX1325" fmla="*/ 135428 w 1181239"/>
              <a:gd name="connsiteY1325" fmla="*/ 2640865 h 4008043"/>
              <a:gd name="connsiteX1326" fmla="*/ 135136 w 1181239"/>
              <a:gd name="connsiteY1326" fmla="*/ 2625083 h 4008043"/>
              <a:gd name="connsiteX1327" fmla="*/ 143826 w 1181239"/>
              <a:gd name="connsiteY1327" fmla="*/ 2614093 h 4008043"/>
              <a:gd name="connsiteX1328" fmla="*/ 147971 w 1181239"/>
              <a:gd name="connsiteY1328" fmla="*/ 2612317 h 4008043"/>
              <a:gd name="connsiteX1329" fmla="*/ 142158 w 1181239"/>
              <a:gd name="connsiteY1329" fmla="*/ 2607630 h 4008043"/>
              <a:gd name="connsiteX1330" fmla="*/ 136345 w 1181239"/>
              <a:gd name="connsiteY1330" fmla="*/ 2599725 h 4008043"/>
              <a:gd name="connsiteX1331" fmla="*/ 142362 w 1181239"/>
              <a:gd name="connsiteY1331" fmla="*/ 2596642 h 4008043"/>
              <a:gd name="connsiteX1332" fmla="*/ 144920 w 1181239"/>
              <a:gd name="connsiteY1332" fmla="*/ 2594603 h 4008043"/>
              <a:gd name="connsiteX1333" fmla="*/ 143264 w 1181239"/>
              <a:gd name="connsiteY1333" fmla="*/ 2584870 h 4008043"/>
              <a:gd name="connsiteX1334" fmla="*/ 139570 w 1181239"/>
              <a:gd name="connsiteY1334" fmla="*/ 2549512 h 4008043"/>
              <a:gd name="connsiteX1335" fmla="*/ 142624 w 1181239"/>
              <a:gd name="connsiteY1335" fmla="*/ 2530687 h 4008043"/>
              <a:gd name="connsiteX1336" fmla="*/ 143924 w 1181239"/>
              <a:gd name="connsiteY1336" fmla="*/ 2555639 h 4008043"/>
              <a:gd name="connsiteX1337" fmla="*/ 146661 w 1181239"/>
              <a:gd name="connsiteY1337" fmla="*/ 2571594 h 4008043"/>
              <a:gd name="connsiteX1338" fmla="*/ 150473 w 1181239"/>
              <a:gd name="connsiteY1338" fmla="*/ 2589549 h 4008043"/>
              <a:gd name="connsiteX1339" fmla="*/ 155581 w 1181239"/>
              <a:gd name="connsiteY1339" fmla="*/ 2610028 h 4008043"/>
              <a:gd name="connsiteX1340" fmla="*/ 157416 w 1181239"/>
              <a:gd name="connsiteY1340" fmla="*/ 2616986 h 4008043"/>
              <a:gd name="connsiteX1341" fmla="*/ 153782 w 1181239"/>
              <a:gd name="connsiteY1341" fmla="*/ 2626268 h 4008043"/>
              <a:gd name="connsiteX1342" fmla="*/ 157135 w 1181239"/>
              <a:gd name="connsiteY1342" fmla="*/ 2632423 h 4008043"/>
              <a:gd name="connsiteX1343" fmla="*/ 158587 w 1181239"/>
              <a:gd name="connsiteY1343" fmla="*/ 2652661 h 4008043"/>
              <a:gd name="connsiteX1344" fmla="*/ 154845 w 1181239"/>
              <a:gd name="connsiteY1344" fmla="*/ 2696261 h 4008043"/>
              <a:gd name="connsiteX1345" fmla="*/ 159357 w 1181239"/>
              <a:gd name="connsiteY1345" fmla="*/ 2737394 h 4008043"/>
              <a:gd name="connsiteX1346" fmla="*/ 163168 w 1181239"/>
              <a:gd name="connsiteY1346" fmla="*/ 2723700 h 4008043"/>
              <a:gd name="connsiteX1347" fmla="*/ 169613 w 1181239"/>
              <a:gd name="connsiteY1347" fmla="*/ 2706558 h 4008043"/>
              <a:gd name="connsiteX1348" fmla="*/ 170029 w 1181239"/>
              <a:gd name="connsiteY1348" fmla="*/ 2699520 h 4008043"/>
              <a:gd name="connsiteX1349" fmla="*/ 165426 w 1181239"/>
              <a:gd name="connsiteY1349" fmla="*/ 2669745 h 4008043"/>
              <a:gd name="connsiteX1350" fmla="*/ 165460 w 1181239"/>
              <a:gd name="connsiteY1350" fmla="*/ 2643560 h 4008043"/>
              <a:gd name="connsiteX1351" fmla="*/ 170745 w 1181239"/>
              <a:gd name="connsiteY1351" fmla="*/ 2651062 h 4008043"/>
              <a:gd name="connsiteX1352" fmla="*/ 177992 w 1181239"/>
              <a:gd name="connsiteY1352" fmla="*/ 2656728 h 4008043"/>
              <a:gd name="connsiteX1353" fmla="*/ 177259 w 1181239"/>
              <a:gd name="connsiteY1353" fmla="*/ 2640964 h 4008043"/>
              <a:gd name="connsiteX1354" fmla="*/ 177292 w 1181239"/>
              <a:gd name="connsiteY1354" fmla="*/ 2630604 h 4008043"/>
              <a:gd name="connsiteX1355" fmla="*/ 175625 w 1181239"/>
              <a:gd name="connsiteY1355" fmla="*/ 2618782 h 4008043"/>
              <a:gd name="connsiteX1356" fmla="*/ 171246 w 1181239"/>
              <a:gd name="connsiteY1356" fmla="*/ 2607308 h 4008043"/>
              <a:gd name="connsiteX1357" fmla="*/ 175822 w 1181239"/>
              <a:gd name="connsiteY1357" fmla="*/ 2600497 h 4008043"/>
              <a:gd name="connsiteX1358" fmla="*/ 178683 w 1181239"/>
              <a:gd name="connsiteY1358" fmla="*/ 2576613 h 4008043"/>
              <a:gd name="connsiteX1359" fmla="*/ 174207 w 1181239"/>
              <a:gd name="connsiteY1359" fmla="*/ 2301074 h 4008043"/>
              <a:gd name="connsiteX1360" fmla="*/ 175458 w 1181239"/>
              <a:gd name="connsiteY1360" fmla="*/ 2201800 h 4008043"/>
              <a:gd name="connsiteX1361" fmla="*/ 172740 w 1181239"/>
              <a:gd name="connsiteY1361" fmla="*/ 2164190 h 4008043"/>
              <a:gd name="connsiteX1362" fmla="*/ 179095 w 1181239"/>
              <a:gd name="connsiteY1362" fmla="*/ 2154671 h 4008043"/>
              <a:gd name="connsiteX1363" fmla="*/ 182562 w 1181239"/>
              <a:gd name="connsiteY1363" fmla="*/ 2140044 h 4008043"/>
              <a:gd name="connsiteX1364" fmla="*/ 178366 w 1181239"/>
              <a:gd name="connsiteY1364" fmla="*/ 2107848 h 4008043"/>
              <a:gd name="connsiteX1365" fmla="*/ 177238 w 1181239"/>
              <a:gd name="connsiteY1365" fmla="*/ 2093950 h 4008043"/>
              <a:gd name="connsiteX1366" fmla="*/ 177384 w 1181239"/>
              <a:gd name="connsiteY1366" fmla="*/ 2064486 h 4008043"/>
              <a:gd name="connsiteX1367" fmla="*/ 177056 w 1181239"/>
              <a:gd name="connsiteY1367" fmla="*/ 2024799 h 4008043"/>
              <a:gd name="connsiteX1368" fmla="*/ 179917 w 1181239"/>
              <a:gd name="connsiteY1368" fmla="*/ 2038534 h 4008043"/>
              <a:gd name="connsiteX1369" fmla="*/ 183109 w 1181239"/>
              <a:gd name="connsiteY1369" fmla="*/ 2051136 h 4008043"/>
              <a:gd name="connsiteX1370" fmla="*/ 187491 w 1181239"/>
              <a:gd name="connsiteY1370" fmla="*/ 2094518 h 4008043"/>
              <a:gd name="connsiteX1371" fmla="*/ 191609 w 1181239"/>
              <a:gd name="connsiteY1371" fmla="*/ 2149731 h 4008043"/>
              <a:gd name="connsiteX1372" fmla="*/ 194496 w 1181239"/>
              <a:gd name="connsiteY1372" fmla="*/ 2183049 h 4008043"/>
              <a:gd name="connsiteX1373" fmla="*/ 196875 w 1181239"/>
              <a:gd name="connsiteY1373" fmla="*/ 2201588 h 4008043"/>
              <a:gd name="connsiteX1374" fmla="*/ 195788 w 1181239"/>
              <a:gd name="connsiteY1374" fmla="*/ 2058415 h 4008043"/>
              <a:gd name="connsiteX1375" fmla="*/ 200030 w 1181239"/>
              <a:gd name="connsiteY1375" fmla="*/ 2005760 h 4008043"/>
              <a:gd name="connsiteX1376" fmla="*/ 204523 w 1181239"/>
              <a:gd name="connsiteY1376" fmla="*/ 2020566 h 4008043"/>
              <a:gd name="connsiteX1377" fmla="*/ 210671 w 1181239"/>
              <a:gd name="connsiteY1377" fmla="*/ 2033874 h 4008043"/>
              <a:gd name="connsiteX1378" fmla="*/ 210010 w 1181239"/>
              <a:gd name="connsiteY1378" fmla="*/ 2046098 h 4008043"/>
              <a:gd name="connsiteX1379" fmla="*/ 207007 w 1181239"/>
              <a:gd name="connsiteY1379" fmla="*/ 2117629 h 4008043"/>
              <a:gd name="connsiteX1380" fmla="*/ 206069 w 1181239"/>
              <a:gd name="connsiteY1380" fmla="*/ 2182549 h 4008043"/>
              <a:gd name="connsiteX1381" fmla="*/ 205960 w 1181239"/>
              <a:gd name="connsiteY1381" fmla="*/ 2202948 h 4008043"/>
              <a:gd name="connsiteX1382" fmla="*/ 209127 w 1181239"/>
              <a:gd name="connsiteY1382" fmla="*/ 2205668 h 4008043"/>
              <a:gd name="connsiteX1383" fmla="*/ 214532 w 1181239"/>
              <a:gd name="connsiteY1383" fmla="*/ 2247478 h 4008043"/>
              <a:gd name="connsiteX1384" fmla="*/ 219080 w 1181239"/>
              <a:gd name="connsiteY1384" fmla="*/ 2261523 h 4008043"/>
              <a:gd name="connsiteX1385" fmla="*/ 226346 w 1181239"/>
              <a:gd name="connsiteY1385" fmla="*/ 2259990 h 4008043"/>
              <a:gd name="connsiteX1386" fmla="*/ 229378 w 1181239"/>
              <a:gd name="connsiteY1386" fmla="*/ 2245492 h 4008043"/>
              <a:gd name="connsiteX1387" fmla="*/ 226247 w 1181239"/>
              <a:gd name="connsiteY1387" fmla="*/ 2228262 h 4008043"/>
              <a:gd name="connsiteX1388" fmla="*/ 214948 w 1181239"/>
              <a:gd name="connsiteY1388" fmla="*/ 2179343 h 4008043"/>
              <a:gd name="connsiteX1389" fmla="*/ 219625 w 1181239"/>
              <a:gd name="connsiteY1389" fmla="*/ 2162146 h 4008043"/>
              <a:gd name="connsiteX1390" fmla="*/ 222344 w 1181239"/>
              <a:gd name="connsiteY1390" fmla="*/ 2113823 h 4008043"/>
              <a:gd name="connsiteX1391" fmla="*/ 219071 w 1181239"/>
              <a:gd name="connsiteY1391" fmla="*/ 2061664 h 4008043"/>
              <a:gd name="connsiteX1392" fmla="*/ 217856 w 1181239"/>
              <a:gd name="connsiteY1392" fmla="*/ 2053357 h 4008043"/>
              <a:gd name="connsiteX1393" fmla="*/ 221271 w 1181239"/>
              <a:gd name="connsiteY1393" fmla="*/ 2060836 h 4008043"/>
              <a:gd name="connsiteX1394" fmla="*/ 227033 w 1181239"/>
              <a:gd name="connsiteY1394" fmla="*/ 2068316 h 4008043"/>
              <a:gd name="connsiteX1395" fmla="*/ 225110 w 1181239"/>
              <a:gd name="connsiteY1395" fmla="*/ 2050477 h 4008043"/>
              <a:gd name="connsiteX1396" fmla="*/ 221087 w 1181239"/>
              <a:gd name="connsiteY1396" fmla="*/ 2037038 h 4008043"/>
              <a:gd name="connsiteX1397" fmla="*/ 222714 w 1181239"/>
              <a:gd name="connsiteY1397" fmla="*/ 2033890 h 4008043"/>
              <a:gd name="connsiteX1398" fmla="*/ 229644 w 1181239"/>
              <a:gd name="connsiteY1398" fmla="*/ 2037545 h 4008043"/>
              <a:gd name="connsiteX1399" fmla="*/ 235192 w 1181239"/>
              <a:gd name="connsiteY1399" fmla="*/ 2053772 h 4008043"/>
              <a:gd name="connsiteX1400" fmla="*/ 237848 w 1181239"/>
              <a:gd name="connsiteY1400" fmla="*/ 2069820 h 4008043"/>
              <a:gd name="connsiteX1401" fmla="*/ 238574 w 1181239"/>
              <a:gd name="connsiteY1401" fmla="*/ 2000984 h 4008043"/>
              <a:gd name="connsiteX1402" fmla="*/ 237075 w 1181239"/>
              <a:gd name="connsiteY1402" fmla="*/ 1908526 h 4008043"/>
              <a:gd name="connsiteX1403" fmla="*/ 234896 w 1181239"/>
              <a:gd name="connsiteY1403" fmla="*/ 1883368 h 4008043"/>
              <a:gd name="connsiteX1404" fmla="*/ 232247 w 1181239"/>
              <a:gd name="connsiteY1404" fmla="*/ 1931645 h 4008043"/>
              <a:gd name="connsiteX1405" fmla="*/ 226115 w 1181239"/>
              <a:gd name="connsiteY1405" fmla="*/ 1988991 h 4008043"/>
              <a:gd name="connsiteX1406" fmla="*/ 223612 w 1181239"/>
              <a:gd name="connsiteY1406" fmla="*/ 1993067 h 4008043"/>
              <a:gd name="connsiteX1407" fmla="*/ 219934 w 1181239"/>
              <a:gd name="connsiteY1407" fmla="*/ 1999592 h 4008043"/>
              <a:gd name="connsiteX1408" fmla="*/ 217193 w 1181239"/>
              <a:gd name="connsiteY1408" fmla="*/ 1991885 h 4008043"/>
              <a:gd name="connsiteX1409" fmla="*/ 210733 w 1181239"/>
              <a:gd name="connsiteY1409" fmla="*/ 1947711 h 4008043"/>
              <a:gd name="connsiteX1410" fmla="*/ 206693 w 1181239"/>
              <a:gd name="connsiteY1410" fmla="*/ 1932953 h 4008043"/>
              <a:gd name="connsiteX1411" fmla="*/ 212064 w 1181239"/>
              <a:gd name="connsiteY1411" fmla="*/ 1940685 h 4008043"/>
              <a:gd name="connsiteX1412" fmla="*/ 218683 w 1181239"/>
              <a:gd name="connsiteY1412" fmla="*/ 1946906 h 4008043"/>
              <a:gd name="connsiteX1413" fmla="*/ 223568 w 1181239"/>
              <a:gd name="connsiteY1413" fmla="*/ 1953025 h 4008043"/>
              <a:gd name="connsiteX1414" fmla="*/ 226200 w 1181239"/>
              <a:gd name="connsiteY1414" fmla="*/ 1959523 h 4008043"/>
              <a:gd name="connsiteX1415" fmla="*/ 227699 w 1181239"/>
              <a:gd name="connsiteY1415" fmla="*/ 1949323 h 4008043"/>
              <a:gd name="connsiteX1416" fmla="*/ 224732 w 1181239"/>
              <a:gd name="connsiteY1416" fmla="*/ 1855417 h 4008043"/>
              <a:gd name="connsiteX1417" fmla="*/ 219133 w 1181239"/>
              <a:gd name="connsiteY1417" fmla="*/ 1774632 h 4008043"/>
              <a:gd name="connsiteX1418" fmla="*/ 213420 w 1181239"/>
              <a:gd name="connsiteY1418" fmla="*/ 1769242 h 4008043"/>
              <a:gd name="connsiteX1419" fmla="*/ 205892 w 1181239"/>
              <a:gd name="connsiteY1419" fmla="*/ 1758137 h 4008043"/>
              <a:gd name="connsiteX1420" fmla="*/ 200316 w 1181239"/>
              <a:gd name="connsiteY1420" fmla="*/ 1748640 h 4008043"/>
              <a:gd name="connsiteX1421" fmla="*/ 207031 w 1181239"/>
              <a:gd name="connsiteY1421" fmla="*/ 1746696 h 4008043"/>
              <a:gd name="connsiteX1422" fmla="*/ 209035 w 1181239"/>
              <a:gd name="connsiteY1422" fmla="*/ 1707939 h 4008043"/>
              <a:gd name="connsiteX1423" fmla="*/ 211071 w 1181239"/>
              <a:gd name="connsiteY1423" fmla="*/ 1669336 h 4008043"/>
              <a:gd name="connsiteX1424" fmla="*/ 227197 w 1181239"/>
              <a:gd name="connsiteY1424" fmla="*/ 1663053 h 4008043"/>
              <a:gd name="connsiteX1425" fmla="*/ 232283 w 1181239"/>
              <a:gd name="connsiteY1425" fmla="*/ 1656942 h 4008043"/>
              <a:gd name="connsiteX1426" fmla="*/ 235195 w 1181239"/>
              <a:gd name="connsiteY1426" fmla="*/ 1660341 h 4008043"/>
              <a:gd name="connsiteX1427" fmla="*/ 238100 w 1181239"/>
              <a:gd name="connsiteY1427" fmla="*/ 1616985 h 4008043"/>
              <a:gd name="connsiteX1428" fmla="*/ 235195 w 1181239"/>
              <a:gd name="connsiteY1428" fmla="*/ 1571947 h 4008043"/>
              <a:gd name="connsiteX1429" fmla="*/ 232287 w 1181239"/>
              <a:gd name="connsiteY1429" fmla="*/ 1606329 h 4008043"/>
              <a:gd name="connsiteX1430" fmla="*/ 229320 w 1181239"/>
              <a:gd name="connsiteY1430" fmla="*/ 1639614 h 4008043"/>
              <a:gd name="connsiteX1431" fmla="*/ 224483 w 1181239"/>
              <a:gd name="connsiteY1431" fmla="*/ 1618106 h 4008043"/>
              <a:gd name="connsiteX1432" fmla="*/ 217959 w 1181239"/>
              <a:gd name="connsiteY1432" fmla="*/ 1625487 h 4008043"/>
              <a:gd name="connsiteX1433" fmla="*/ 214383 w 1181239"/>
              <a:gd name="connsiteY1433" fmla="*/ 1648605 h 4008043"/>
              <a:gd name="connsiteX1434" fmla="*/ 211011 w 1181239"/>
              <a:gd name="connsiteY1434" fmla="*/ 1656262 h 4008043"/>
              <a:gd name="connsiteX1435" fmla="*/ 208920 w 1181239"/>
              <a:gd name="connsiteY1435" fmla="*/ 1648102 h 4008043"/>
              <a:gd name="connsiteX1436" fmla="*/ 212237 w 1181239"/>
              <a:gd name="connsiteY1436" fmla="*/ 1399238 h 4008043"/>
              <a:gd name="connsiteX1437" fmla="*/ 214755 w 1181239"/>
              <a:gd name="connsiteY1437" fmla="*/ 1417848 h 4008043"/>
              <a:gd name="connsiteX1438" fmla="*/ 220657 w 1181239"/>
              <a:gd name="connsiteY1438" fmla="*/ 1447453 h 4008043"/>
              <a:gd name="connsiteX1439" fmla="*/ 226470 w 1181239"/>
              <a:gd name="connsiteY1439" fmla="*/ 1454368 h 4008043"/>
              <a:gd name="connsiteX1440" fmla="*/ 226470 w 1181239"/>
              <a:gd name="connsiteY1440" fmla="*/ 1446221 h 4008043"/>
              <a:gd name="connsiteX1441" fmla="*/ 228093 w 1181239"/>
              <a:gd name="connsiteY1441" fmla="*/ 1424776 h 4008043"/>
              <a:gd name="connsiteX1442" fmla="*/ 225291 w 1181239"/>
              <a:gd name="connsiteY1442" fmla="*/ 1418277 h 4008043"/>
              <a:gd name="connsiteX1443" fmla="*/ 220862 w 1181239"/>
              <a:gd name="connsiteY1443" fmla="*/ 1425076 h 4008043"/>
              <a:gd name="connsiteX1444" fmla="*/ 220753 w 1181239"/>
              <a:gd name="connsiteY1444" fmla="*/ 1416781 h 4008043"/>
              <a:gd name="connsiteX1445" fmla="*/ 224281 w 1181239"/>
              <a:gd name="connsiteY1445" fmla="*/ 1405091 h 4008043"/>
              <a:gd name="connsiteX1446" fmla="*/ 228564 w 1181239"/>
              <a:gd name="connsiteY1446" fmla="*/ 1358989 h 4008043"/>
              <a:gd name="connsiteX1447" fmla="*/ 225152 w 1181239"/>
              <a:gd name="connsiteY1447" fmla="*/ 1325803 h 4008043"/>
              <a:gd name="connsiteX1448" fmla="*/ 220869 w 1181239"/>
              <a:gd name="connsiteY1448" fmla="*/ 1350055 h 4008043"/>
              <a:gd name="connsiteX1449" fmla="*/ 216020 w 1181239"/>
              <a:gd name="connsiteY1449" fmla="*/ 1330335 h 4008043"/>
              <a:gd name="connsiteX1450" fmla="*/ 212597 w 1181239"/>
              <a:gd name="connsiteY1450" fmla="*/ 1259167 h 4008043"/>
              <a:gd name="connsiteX1451" fmla="*/ 211560 w 1181239"/>
              <a:gd name="connsiteY1451" fmla="*/ 1206130 h 4008043"/>
              <a:gd name="connsiteX1452" fmla="*/ 215375 w 1181239"/>
              <a:gd name="connsiteY1452" fmla="*/ 1221089 h 4008043"/>
              <a:gd name="connsiteX1453" fmla="*/ 227379 w 1181239"/>
              <a:gd name="connsiteY1453" fmla="*/ 1264199 h 4008043"/>
              <a:gd name="connsiteX1454" fmla="*/ 224694 w 1181239"/>
              <a:gd name="connsiteY1454" fmla="*/ 1244618 h 4008043"/>
              <a:gd name="connsiteX1455" fmla="*/ 226599 w 1181239"/>
              <a:gd name="connsiteY1455" fmla="*/ 1231828 h 4008043"/>
              <a:gd name="connsiteX1456" fmla="*/ 231544 w 1181239"/>
              <a:gd name="connsiteY1456" fmla="*/ 1168401 h 4008043"/>
              <a:gd name="connsiteX1457" fmla="*/ 221743 w 1181239"/>
              <a:gd name="connsiteY1457" fmla="*/ 1143601 h 4008043"/>
              <a:gd name="connsiteX1458" fmla="*/ 218485 w 1181239"/>
              <a:gd name="connsiteY1458" fmla="*/ 1128615 h 4008043"/>
              <a:gd name="connsiteX1459" fmla="*/ 218112 w 1181239"/>
              <a:gd name="connsiteY1459" fmla="*/ 1140174 h 4008043"/>
              <a:gd name="connsiteX1460" fmla="*/ 207558 w 1181239"/>
              <a:gd name="connsiteY1460" fmla="*/ 1138814 h 4008043"/>
              <a:gd name="connsiteX1461" fmla="*/ 201314 w 1181239"/>
              <a:gd name="connsiteY1461" fmla="*/ 1111802 h 4008043"/>
              <a:gd name="connsiteX1462" fmla="*/ 192840 w 1181239"/>
              <a:gd name="connsiteY1462" fmla="*/ 1189163 h 4008043"/>
              <a:gd name="connsiteX1463" fmla="*/ 185708 w 1181239"/>
              <a:gd name="connsiteY1463" fmla="*/ 1265270 h 4008043"/>
              <a:gd name="connsiteX1464" fmla="*/ 197495 w 1181239"/>
              <a:gd name="connsiteY1464" fmla="*/ 1276300 h 4008043"/>
              <a:gd name="connsiteX1465" fmla="*/ 208932 w 1181239"/>
              <a:gd name="connsiteY1465" fmla="*/ 1299086 h 4008043"/>
              <a:gd name="connsiteX1466" fmla="*/ 210045 w 1181239"/>
              <a:gd name="connsiteY1466" fmla="*/ 1329882 h 4008043"/>
              <a:gd name="connsiteX1467" fmla="*/ 210045 w 1181239"/>
              <a:gd name="connsiteY1467" fmla="*/ 1341280 h 4008043"/>
              <a:gd name="connsiteX1468" fmla="*/ 199446 w 1181239"/>
              <a:gd name="connsiteY1468" fmla="*/ 1361380 h 4008043"/>
              <a:gd name="connsiteX1469" fmla="*/ 195086 w 1181239"/>
              <a:gd name="connsiteY1469" fmla="*/ 1409898 h 4008043"/>
              <a:gd name="connsiteX1470" fmla="*/ 184177 w 1181239"/>
              <a:gd name="connsiteY1470" fmla="*/ 1419619 h 4008043"/>
              <a:gd name="connsiteX1471" fmla="*/ 184104 w 1181239"/>
              <a:gd name="connsiteY1471" fmla="*/ 1392945 h 4008043"/>
              <a:gd name="connsiteX1472" fmla="*/ 186502 w 1181239"/>
              <a:gd name="connsiteY1472" fmla="*/ 1355720 h 4008043"/>
              <a:gd name="connsiteX1473" fmla="*/ 181596 w 1181239"/>
              <a:gd name="connsiteY1473" fmla="*/ 1374759 h 4008043"/>
              <a:gd name="connsiteX1474" fmla="*/ 177236 w 1181239"/>
              <a:gd name="connsiteY1474" fmla="*/ 1393798 h 4008043"/>
              <a:gd name="connsiteX1475" fmla="*/ 172823 w 1181239"/>
              <a:gd name="connsiteY1475" fmla="*/ 1376799 h 4008043"/>
              <a:gd name="connsiteX1476" fmla="*/ 166979 w 1181239"/>
              <a:gd name="connsiteY1476" fmla="*/ 1364640 h 4008043"/>
              <a:gd name="connsiteX1477" fmla="*/ 161395 w 1181239"/>
              <a:gd name="connsiteY1477" fmla="*/ 1365097 h 4008043"/>
              <a:gd name="connsiteX1478" fmla="*/ 159198 w 1181239"/>
              <a:gd name="connsiteY1478" fmla="*/ 1346658 h 4008043"/>
              <a:gd name="connsiteX1479" fmla="*/ 156257 w 1181239"/>
              <a:gd name="connsiteY1479" fmla="*/ 1359606 h 4008043"/>
              <a:gd name="connsiteX1480" fmla="*/ 152297 w 1181239"/>
              <a:gd name="connsiteY1480" fmla="*/ 1387938 h 4008043"/>
              <a:gd name="connsiteX1481" fmla="*/ 147163 w 1181239"/>
              <a:gd name="connsiteY1481" fmla="*/ 1363648 h 4008043"/>
              <a:gd name="connsiteX1482" fmla="*/ 143528 w 1181239"/>
              <a:gd name="connsiteY1482" fmla="*/ 1342121 h 4008043"/>
              <a:gd name="connsiteX1483" fmla="*/ 139251 w 1181239"/>
              <a:gd name="connsiteY1483" fmla="*/ 1342904 h 4008043"/>
              <a:gd name="connsiteX1484" fmla="*/ 134914 w 1181239"/>
              <a:gd name="connsiteY1484" fmla="*/ 1376222 h 4008043"/>
              <a:gd name="connsiteX1485" fmla="*/ 130554 w 1181239"/>
              <a:gd name="connsiteY1485" fmla="*/ 1409436 h 4008043"/>
              <a:gd name="connsiteX1486" fmla="*/ 126171 w 1181239"/>
              <a:gd name="connsiteY1486" fmla="*/ 1410115 h 4008043"/>
              <a:gd name="connsiteX1487" fmla="*/ 121812 w 1181239"/>
              <a:gd name="connsiteY1487" fmla="*/ 1420772 h 4008043"/>
              <a:gd name="connsiteX1488" fmla="*/ 123571 w 1181239"/>
              <a:gd name="connsiteY1488" fmla="*/ 1435716 h 4008043"/>
              <a:gd name="connsiteX1489" fmla="*/ 130532 w 1181239"/>
              <a:gd name="connsiteY1489" fmla="*/ 1424914 h 4008043"/>
              <a:gd name="connsiteX1490" fmla="*/ 138289 w 1181239"/>
              <a:gd name="connsiteY1490" fmla="*/ 1416235 h 4008043"/>
              <a:gd name="connsiteX1491" fmla="*/ 136067 w 1181239"/>
              <a:gd name="connsiteY1491" fmla="*/ 1479471 h 4008043"/>
              <a:gd name="connsiteX1492" fmla="*/ 122188 w 1181239"/>
              <a:gd name="connsiteY1492" fmla="*/ 1586334 h 4008043"/>
              <a:gd name="connsiteX1493" fmla="*/ 119980 w 1181239"/>
              <a:gd name="connsiteY1493" fmla="*/ 1579747 h 4008043"/>
              <a:gd name="connsiteX1494" fmla="*/ 125070 w 1181239"/>
              <a:gd name="connsiteY1494" fmla="*/ 1482379 h 4008043"/>
              <a:gd name="connsiteX1495" fmla="*/ 126516 w 1181239"/>
              <a:gd name="connsiteY1495" fmla="*/ 1463044 h 4008043"/>
              <a:gd name="connsiteX1496" fmla="*/ 124581 w 1181239"/>
              <a:gd name="connsiteY1496" fmla="*/ 1448193 h 4008043"/>
              <a:gd name="connsiteX1497" fmla="*/ 114245 w 1181239"/>
              <a:gd name="connsiteY1497" fmla="*/ 1472629 h 4008043"/>
              <a:gd name="connsiteX1498" fmla="*/ 110767 w 1181239"/>
              <a:gd name="connsiteY1498" fmla="*/ 1490350 h 4008043"/>
              <a:gd name="connsiteX1499" fmla="*/ 112066 w 1181239"/>
              <a:gd name="connsiteY1499" fmla="*/ 1465872 h 4008043"/>
              <a:gd name="connsiteX1500" fmla="*/ 121968 w 1181239"/>
              <a:gd name="connsiteY1500" fmla="*/ 1368819 h 4008043"/>
              <a:gd name="connsiteX1501" fmla="*/ 121822 w 1181239"/>
              <a:gd name="connsiteY1501" fmla="*/ 1351639 h 4008043"/>
              <a:gd name="connsiteX1502" fmla="*/ 125000 w 1181239"/>
              <a:gd name="connsiteY1502" fmla="*/ 1341763 h 4008043"/>
              <a:gd name="connsiteX1503" fmla="*/ 128197 w 1181239"/>
              <a:gd name="connsiteY1503" fmla="*/ 1330464 h 4008043"/>
              <a:gd name="connsiteX1504" fmla="*/ 121531 w 1181239"/>
              <a:gd name="connsiteY1504" fmla="*/ 1277565 h 4008043"/>
              <a:gd name="connsiteX1505" fmla="*/ 111387 w 1181239"/>
              <a:gd name="connsiteY1505" fmla="*/ 1245510 h 4008043"/>
              <a:gd name="connsiteX1506" fmla="*/ 107088 w 1181239"/>
              <a:gd name="connsiteY1506" fmla="*/ 1251005 h 4008043"/>
              <a:gd name="connsiteX1507" fmla="*/ 109190 w 1181239"/>
              <a:gd name="connsiteY1507" fmla="*/ 1193889 h 4008043"/>
              <a:gd name="connsiteX1508" fmla="*/ 113381 w 1181239"/>
              <a:gd name="connsiteY1508" fmla="*/ 1155811 h 4008043"/>
              <a:gd name="connsiteX1509" fmla="*/ 113381 w 1181239"/>
              <a:gd name="connsiteY1509" fmla="*/ 1070136 h 4008043"/>
              <a:gd name="connsiteX1510" fmla="*/ 112797 w 1181239"/>
              <a:gd name="connsiteY1510" fmla="*/ 920546 h 4008043"/>
              <a:gd name="connsiteX1511" fmla="*/ 114114 w 1181239"/>
              <a:gd name="connsiteY1511" fmla="*/ 898107 h 4008043"/>
              <a:gd name="connsiteX1512" fmla="*/ 111790 w 1181239"/>
              <a:gd name="connsiteY1512" fmla="*/ 887908 h 4008043"/>
              <a:gd name="connsiteX1513" fmla="*/ 111644 w 1181239"/>
              <a:gd name="connsiteY1513" fmla="*/ 860710 h 4008043"/>
              <a:gd name="connsiteX1514" fmla="*/ 116000 w 1181239"/>
              <a:gd name="connsiteY1514" fmla="*/ 836997 h 4008043"/>
              <a:gd name="connsiteX1515" fmla="*/ 111192 w 1181239"/>
              <a:gd name="connsiteY1515" fmla="*/ 838130 h 4008043"/>
              <a:gd name="connsiteX1516" fmla="*/ 108419 w 1181239"/>
              <a:gd name="connsiteY1516" fmla="*/ 804727 h 4008043"/>
              <a:gd name="connsiteX1517" fmla="*/ 111981 w 1181239"/>
              <a:gd name="connsiteY1517" fmla="*/ 760077 h 4008043"/>
              <a:gd name="connsiteX1518" fmla="*/ 101298 w 1181239"/>
              <a:gd name="connsiteY1518" fmla="*/ 742881 h 4008043"/>
              <a:gd name="connsiteX1519" fmla="*/ 93842 w 1181239"/>
              <a:gd name="connsiteY1519" fmla="*/ 760448 h 4008043"/>
              <a:gd name="connsiteX1520" fmla="*/ 85494 w 1181239"/>
              <a:gd name="connsiteY1520" fmla="*/ 777099 h 4008043"/>
              <a:gd name="connsiteX1521" fmla="*/ 81229 w 1181239"/>
              <a:gd name="connsiteY1521" fmla="*/ 789450 h 4008043"/>
              <a:gd name="connsiteX1522" fmla="*/ 92884 w 1181239"/>
              <a:gd name="connsiteY1522" fmla="*/ 833286 h 4008043"/>
              <a:gd name="connsiteX1523" fmla="*/ 97008 w 1181239"/>
              <a:gd name="connsiteY1523" fmla="*/ 821273 h 4008043"/>
              <a:gd name="connsiteX1524" fmla="*/ 101001 w 1181239"/>
              <a:gd name="connsiteY1524" fmla="*/ 813114 h 4008043"/>
              <a:gd name="connsiteX1525" fmla="*/ 101220 w 1181239"/>
              <a:gd name="connsiteY1525" fmla="*/ 827460 h 4008043"/>
              <a:gd name="connsiteX1526" fmla="*/ 94882 w 1181239"/>
              <a:gd name="connsiteY1526" fmla="*/ 844145 h 4008043"/>
              <a:gd name="connsiteX1527" fmla="*/ 83046 w 1181239"/>
              <a:gd name="connsiteY1527" fmla="*/ 876568 h 4008043"/>
              <a:gd name="connsiteX1528" fmla="*/ 81181 w 1181239"/>
              <a:gd name="connsiteY1528" fmla="*/ 882469 h 4008043"/>
              <a:gd name="connsiteX1529" fmla="*/ 78663 w 1181239"/>
              <a:gd name="connsiteY1529" fmla="*/ 923135 h 4008043"/>
              <a:gd name="connsiteX1530" fmla="*/ 77664 w 1181239"/>
              <a:gd name="connsiteY1530" fmla="*/ 961893 h 4008043"/>
              <a:gd name="connsiteX1531" fmla="*/ 70391 w 1181239"/>
              <a:gd name="connsiteY1531" fmla="*/ 829433 h 4008043"/>
              <a:gd name="connsiteX1532" fmla="*/ 92739 w 1181239"/>
              <a:gd name="connsiteY1532" fmla="*/ 639044 h 4008043"/>
              <a:gd name="connsiteX1533" fmla="*/ 101313 w 1181239"/>
              <a:gd name="connsiteY1533" fmla="*/ 581928 h 4008043"/>
              <a:gd name="connsiteX1534" fmla="*/ 100010 w 1181239"/>
              <a:gd name="connsiteY1534" fmla="*/ 626125 h 4008043"/>
              <a:gd name="connsiteX1535" fmla="*/ 101203 w 1181239"/>
              <a:gd name="connsiteY1535" fmla="*/ 670323 h 4008043"/>
              <a:gd name="connsiteX1536" fmla="*/ 111667 w 1181239"/>
              <a:gd name="connsiteY1536" fmla="*/ 606407 h 4008043"/>
              <a:gd name="connsiteX1537" fmla="*/ 132280 w 1181239"/>
              <a:gd name="connsiteY1537" fmla="*/ 506535 h 4008043"/>
              <a:gd name="connsiteX1538" fmla="*/ 135305 w 1181239"/>
              <a:gd name="connsiteY1538" fmla="*/ 488094 h 4008043"/>
              <a:gd name="connsiteX1539" fmla="*/ 132598 w 1181239"/>
              <a:gd name="connsiteY1539" fmla="*/ 468375 h 4008043"/>
              <a:gd name="connsiteX1540" fmla="*/ 140461 w 1181239"/>
              <a:gd name="connsiteY1540" fmla="*/ 443510 h 4008043"/>
              <a:gd name="connsiteX1541" fmla="*/ 146797 w 1181239"/>
              <a:gd name="connsiteY1541" fmla="*/ 437659 h 4008043"/>
              <a:gd name="connsiteX1542" fmla="*/ 143349 w 1181239"/>
              <a:gd name="connsiteY1542" fmla="*/ 362443 h 4008043"/>
              <a:gd name="connsiteX1543" fmla="*/ 146308 w 1181239"/>
              <a:gd name="connsiteY1543" fmla="*/ 358756 h 4008043"/>
              <a:gd name="connsiteX1544" fmla="*/ 153932 w 1181239"/>
              <a:gd name="connsiteY1544" fmla="*/ 348023 h 4008043"/>
              <a:gd name="connsiteX1545" fmla="*/ 149861 w 1181239"/>
              <a:gd name="connsiteY1545" fmla="*/ 319465 h 4008043"/>
              <a:gd name="connsiteX1546" fmla="*/ 148245 w 1181239"/>
              <a:gd name="connsiteY1546" fmla="*/ 301786 h 4008043"/>
              <a:gd name="connsiteX1547" fmla="*/ 152779 w 1181239"/>
              <a:gd name="connsiteY1547" fmla="*/ 319276 h 4008043"/>
              <a:gd name="connsiteX1548" fmla="*/ 160239 w 1181239"/>
              <a:gd name="connsiteY1548" fmla="*/ 331873 h 4008043"/>
              <a:gd name="connsiteX1549" fmla="*/ 161801 w 1181239"/>
              <a:gd name="connsiteY1549" fmla="*/ 313701 h 4008043"/>
              <a:gd name="connsiteX1550" fmla="*/ 164369 w 1181239"/>
              <a:gd name="connsiteY1550" fmla="*/ 286232 h 4008043"/>
              <a:gd name="connsiteX1551" fmla="*/ 168019 w 1181239"/>
              <a:gd name="connsiteY1551" fmla="*/ 250196 h 4008043"/>
              <a:gd name="connsiteX1552" fmla="*/ 167727 w 1181239"/>
              <a:gd name="connsiteY1552" fmla="*/ 228350 h 4008043"/>
              <a:gd name="connsiteX1553" fmla="*/ 163731 w 1181239"/>
              <a:gd name="connsiteY1553" fmla="*/ 240590 h 4008043"/>
              <a:gd name="connsiteX1554" fmla="*/ 161213 w 1181239"/>
              <a:gd name="connsiteY1554" fmla="*/ 228350 h 4008043"/>
              <a:gd name="connsiteX1555" fmla="*/ 172295 w 1181239"/>
              <a:gd name="connsiteY1555" fmla="*/ 172119 h 4008043"/>
              <a:gd name="connsiteX1556" fmla="*/ 194306 w 1181239"/>
              <a:gd name="connsiteY1556" fmla="*/ 151887 h 4008043"/>
              <a:gd name="connsiteX1557" fmla="*/ 213198 w 1181239"/>
              <a:gd name="connsiteY1557" fmla="*/ 135443 h 4008043"/>
              <a:gd name="connsiteX1558" fmla="*/ 215515 w 1181239"/>
              <a:gd name="connsiteY1558" fmla="*/ 149430 h 4008043"/>
              <a:gd name="connsiteX1559" fmla="*/ 221329 w 1181239"/>
              <a:gd name="connsiteY1559" fmla="*/ 158331 h 4008043"/>
              <a:gd name="connsiteX1560" fmla="*/ 228922 w 1181239"/>
              <a:gd name="connsiteY1560" fmla="*/ 149150 h 4008043"/>
              <a:gd name="connsiteX1561" fmla="*/ 242660 w 1181239"/>
              <a:gd name="connsiteY1561" fmla="*/ 141716 h 4008043"/>
              <a:gd name="connsiteX1562" fmla="*/ 262931 w 1181239"/>
              <a:gd name="connsiteY1562" fmla="*/ 133195 h 4008043"/>
              <a:gd name="connsiteX1563" fmla="*/ 275609 w 1181239"/>
              <a:gd name="connsiteY1563" fmla="*/ 129868 h 4008043"/>
              <a:gd name="connsiteX1564" fmla="*/ 282707 w 1181239"/>
              <a:gd name="connsiteY1564" fmla="*/ 139646 h 4008043"/>
              <a:gd name="connsiteX1565" fmla="*/ 293762 w 1181239"/>
              <a:gd name="connsiteY1565" fmla="*/ 130695 h 4008043"/>
              <a:gd name="connsiteX1566" fmla="*/ 302347 w 1181239"/>
              <a:gd name="connsiteY1566" fmla="*/ 118197 h 4008043"/>
              <a:gd name="connsiteX1567" fmla="*/ 306563 w 1181239"/>
              <a:gd name="connsiteY1567" fmla="*/ 127037 h 4008043"/>
              <a:gd name="connsiteX1568" fmla="*/ 320248 w 1181239"/>
              <a:gd name="connsiteY1568" fmla="*/ 112758 h 4008043"/>
              <a:gd name="connsiteX1569" fmla="*/ 338313 w 1181239"/>
              <a:gd name="connsiteY1569" fmla="*/ 70948 h 4008043"/>
              <a:gd name="connsiteX1570" fmla="*/ 342329 w 1181239"/>
              <a:gd name="connsiteY1570" fmla="*/ 78816 h 4008043"/>
              <a:gd name="connsiteX1571" fmla="*/ 345934 w 1181239"/>
              <a:gd name="connsiteY1571" fmla="*/ 161884 h 4008043"/>
              <a:gd name="connsiteX1572" fmla="*/ 358528 w 1181239"/>
              <a:gd name="connsiteY1572" fmla="*/ 143387 h 4008043"/>
              <a:gd name="connsiteX1573" fmla="*/ 368651 w 1181239"/>
              <a:gd name="connsiteY1573" fmla="*/ 146994 h 4008043"/>
              <a:gd name="connsiteX1574" fmla="*/ 376212 w 1181239"/>
              <a:gd name="connsiteY1574" fmla="*/ 158919 h 4008043"/>
              <a:gd name="connsiteX1575" fmla="*/ 381104 w 1181239"/>
              <a:gd name="connsiteY1575" fmla="*/ 173053 h 4008043"/>
              <a:gd name="connsiteX1576" fmla="*/ 384882 w 1181239"/>
              <a:gd name="connsiteY1576" fmla="*/ 184833 h 4008043"/>
              <a:gd name="connsiteX1577" fmla="*/ 392100 w 1181239"/>
              <a:gd name="connsiteY1577" fmla="*/ 179393 h 4008043"/>
              <a:gd name="connsiteX1578" fmla="*/ 399048 w 1181239"/>
              <a:gd name="connsiteY1578" fmla="*/ 165115 h 4008043"/>
              <a:gd name="connsiteX1579" fmla="*/ 406633 w 1181239"/>
              <a:gd name="connsiteY1579" fmla="*/ 158834 h 4008043"/>
              <a:gd name="connsiteX1580" fmla="*/ 413674 w 1181239"/>
              <a:gd name="connsiteY1580" fmla="*/ 153502 h 4008043"/>
              <a:gd name="connsiteX1581" fmla="*/ 419482 w 1181239"/>
              <a:gd name="connsiteY1581" fmla="*/ 137236 h 4008043"/>
              <a:gd name="connsiteX1582" fmla="*/ 425586 w 1181239"/>
              <a:gd name="connsiteY1582" fmla="*/ 122957 h 4008043"/>
              <a:gd name="connsiteX1583" fmla="*/ 427848 w 1181239"/>
              <a:gd name="connsiteY1583" fmla="*/ 108678 h 4008043"/>
              <a:gd name="connsiteX1584" fmla="*/ 429866 w 1181239"/>
              <a:gd name="connsiteY1584" fmla="*/ 118907 h 4008043"/>
              <a:gd name="connsiteX1585" fmla="*/ 435827 w 1181239"/>
              <a:gd name="connsiteY1585" fmla="*/ 128850 h 4008043"/>
              <a:gd name="connsiteX1586" fmla="*/ 440176 w 1181239"/>
              <a:gd name="connsiteY1586" fmla="*/ 116837 h 4008043"/>
              <a:gd name="connsiteX1587" fmla="*/ 443019 w 1181239"/>
              <a:gd name="connsiteY1587" fmla="*/ 124997 h 4008043"/>
              <a:gd name="connsiteX1588" fmla="*/ 445209 w 1181239"/>
              <a:gd name="connsiteY1588" fmla="*/ 132546 h 4008043"/>
              <a:gd name="connsiteX1589" fmla="*/ 467337 w 1181239"/>
              <a:gd name="connsiteY1589" fmla="*/ 111381 h 4008043"/>
              <a:gd name="connsiteX1590" fmla="*/ 468833 w 1181239"/>
              <a:gd name="connsiteY1590" fmla="*/ 130437 h 4008043"/>
              <a:gd name="connsiteX1591" fmla="*/ 471151 w 1181239"/>
              <a:gd name="connsiteY1591" fmla="*/ 131353 h 4008043"/>
              <a:gd name="connsiteX1592" fmla="*/ 478020 w 1181239"/>
              <a:gd name="connsiteY1592" fmla="*/ 122037 h 4008043"/>
              <a:gd name="connsiteX1593" fmla="*/ 486092 w 1181239"/>
              <a:gd name="connsiteY1593" fmla="*/ 133276 h 4008043"/>
              <a:gd name="connsiteX1594" fmla="*/ 489453 w 1181239"/>
              <a:gd name="connsiteY1594" fmla="*/ 145397 h 4008043"/>
              <a:gd name="connsiteX1595" fmla="*/ 492945 w 1181239"/>
              <a:gd name="connsiteY1595" fmla="*/ 156956 h 4008043"/>
              <a:gd name="connsiteX1596" fmla="*/ 499779 w 1181239"/>
              <a:gd name="connsiteY1596" fmla="*/ 144717 h 4008043"/>
              <a:gd name="connsiteX1597" fmla="*/ 505560 w 1181239"/>
              <a:gd name="connsiteY1597" fmla="*/ 129078 h 4008043"/>
              <a:gd name="connsiteX1598" fmla="*/ 510557 w 1181239"/>
              <a:gd name="connsiteY1598" fmla="*/ 139793 h 4008043"/>
              <a:gd name="connsiteX1599" fmla="*/ 509459 w 1181239"/>
              <a:gd name="connsiteY1599" fmla="*/ 151947 h 4008043"/>
              <a:gd name="connsiteX1600" fmla="*/ 511247 w 1181239"/>
              <a:gd name="connsiteY1600" fmla="*/ 162500 h 4008043"/>
              <a:gd name="connsiteX1601" fmla="*/ 515209 w 1181239"/>
              <a:gd name="connsiteY1601" fmla="*/ 173016 h 4008043"/>
              <a:gd name="connsiteX1602" fmla="*/ 513378 w 1181239"/>
              <a:gd name="connsiteY1602" fmla="*/ 182115 h 4008043"/>
              <a:gd name="connsiteX1603" fmla="*/ 523901 w 1181239"/>
              <a:gd name="connsiteY1603" fmla="*/ 171235 h 4008043"/>
              <a:gd name="connsiteX1604" fmla="*/ 542366 w 1181239"/>
              <a:gd name="connsiteY1604" fmla="*/ 137237 h 4008043"/>
              <a:gd name="connsiteX1605" fmla="*/ 551415 w 1181239"/>
              <a:gd name="connsiteY1605" fmla="*/ 119213 h 4008043"/>
              <a:gd name="connsiteX1606" fmla="*/ 544175 w 1181239"/>
              <a:gd name="connsiteY1606" fmla="*/ 173955 h 4008043"/>
              <a:gd name="connsiteX1607" fmla="*/ 544697 w 1181239"/>
              <a:gd name="connsiteY1607" fmla="*/ 177464 h 4008043"/>
              <a:gd name="connsiteX1608" fmla="*/ 558246 w 1181239"/>
              <a:gd name="connsiteY1608" fmla="*/ 142107 h 4008043"/>
              <a:gd name="connsiteX1609" fmla="*/ 568191 w 1181239"/>
              <a:gd name="connsiteY1609" fmla="*/ 119559 h 4008043"/>
              <a:gd name="connsiteX1610" fmla="*/ 565147 w 1181239"/>
              <a:gd name="connsiteY1610" fmla="*/ 145397 h 4008043"/>
              <a:gd name="connsiteX1611" fmla="*/ 570597 w 1181239"/>
              <a:gd name="connsiteY1611" fmla="*/ 137237 h 4008043"/>
              <a:gd name="connsiteX1612" fmla="*/ 584365 w 1181239"/>
              <a:gd name="connsiteY1612" fmla="*/ 91000 h 4008043"/>
              <a:gd name="connsiteX1613" fmla="*/ 582602 w 1181239"/>
              <a:gd name="connsiteY1613" fmla="*/ 126937 h 4008043"/>
              <a:gd name="connsiteX1614" fmla="*/ 572499 w 1181239"/>
              <a:gd name="connsiteY1614" fmla="*/ 204306 h 4008043"/>
              <a:gd name="connsiteX1615" fmla="*/ 575414 w 1181239"/>
              <a:gd name="connsiteY1615" fmla="*/ 228352 h 4008043"/>
              <a:gd name="connsiteX1616" fmla="*/ 625167 w 1181239"/>
              <a:gd name="connsiteY1616" fmla="*/ 31844 h 4008043"/>
              <a:gd name="connsiteX1617" fmla="*/ 631225 w 1181239"/>
              <a:gd name="connsiteY1617" fmla="*/ 17565 h 4008043"/>
              <a:gd name="connsiteX1618" fmla="*/ 476348 w 1181239"/>
              <a:gd name="connsiteY1618" fmla="*/ 9396 h 4008043"/>
              <a:gd name="connsiteX1619" fmla="*/ 477384 w 1181239"/>
              <a:gd name="connsiteY1619" fmla="*/ 18235 h 4008043"/>
              <a:gd name="connsiteX1620" fmla="*/ 473514 w 1181239"/>
              <a:gd name="connsiteY1620" fmla="*/ 19369 h 4008043"/>
              <a:gd name="connsiteX1621" fmla="*/ 473512 w 1181239"/>
              <a:gd name="connsiteY1621" fmla="*/ 19369 h 4008043"/>
              <a:gd name="connsiteX1622" fmla="*/ 476348 w 1181239"/>
              <a:gd name="connsiteY1622" fmla="*/ 9396 h 4008043"/>
              <a:gd name="connsiteX1623" fmla="*/ 816481 w 1181239"/>
              <a:gd name="connsiteY1623" fmla="*/ 1236 h 4008043"/>
              <a:gd name="connsiteX1624" fmla="*/ 818809 w 1181239"/>
              <a:gd name="connsiteY1624" fmla="*/ 21635 h 4008043"/>
              <a:gd name="connsiteX1625" fmla="*/ 816481 w 1181239"/>
              <a:gd name="connsiteY1625" fmla="*/ 42034 h 4008043"/>
              <a:gd name="connsiteX1626" fmla="*/ 814152 w 1181239"/>
              <a:gd name="connsiteY1626" fmla="*/ 21635 h 4008043"/>
              <a:gd name="connsiteX1627" fmla="*/ 816481 w 1181239"/>
              <a:gd name="connsiteY1627" fmla="*/ 1236 h 400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Lst>
            <a:rect l="l" t="t" r="r" b="b"/>
            <a:pathLst>
              <a:path w="1181239" h="4008043">
                <a:moveTo>
                  <a:pt x="534998" y="3942687"/>
                </a:moveTo>
                <a:cubicBezTo>
                  <a:pt x="536418" y="3943791"/>
                  <a:pt x="537456" y="3947448"/>
                  <a:pt x="537456" y="3953147"/>
                </a:cubicBezTo>
                <a:cubicBezTo>
                  <a:pt x="537456" y="3959131"/>
                  <a:pt x="537127" y="3964026"/>
                  <a:pt x="536701" y="3964026"/>
                </a:cubicBezTo>
                <a:cubicBezTo>
                  <a:pt x="536284" y="3964026"/>
                  <a:pt x="534263" y="3961502"/>
                  <a:pt x="532203" y="3958417"/>
                </a:cubicBezTo>
                <a:cubicBezTo>
                  <a:pt x="530145" y="3955331"/>
                  <a:pt x="529262" y="3950436"/>
                  <a:pt x="530247" y="3947537"/>
                </a:cubicBezTo>
                <a:cubicBezTo>
                  <a:pt x="531776" y="3943029"/>
                  <a:pt x="533578" y="3941582"/>
                  <a:pt x="534998" y="3942687"/>
                </a:cubicBezTo>
                <a:close/>
                <a:moveTo>
                  <a:pt x="800461" y="3939090"/>
                </a:moveTo>
                <a:cubicBezTo>
                  <a:pt x="801996" y="3940803"/>
                  <a:pt x="804503" y="3960780"/>
                  <a:pt x="804403" y="3976266"/>
                </a:cubicBezTo>
                <a:cubicBezTo>
                  <a:pt x="804294" y="3992392"/>
                  <a:pt x="800455" y="4014647"/>
                  <a:pt x="799235" y="4006184"/>
                </a:cubicBezTo>
                <a:lnTo>
                  <a:pt x="799228" y="4006184"/>
                </a:lnTo>
                <a:cubicBezTo>
                  <a:pt x="799009" y="4004688"/>
                  <a:pt x="797126" y="3992142"/>
                  <a:pt x="795035" y="3978305"/>
                </a:cubicBezTo>
                <a:cubicBezTo>
                  <a:pt x="791860" y="3957298"/>
                  <a:pt x="791878" y="3953147"/>
                  <a:pt x="795144" y="3953147"/>
                </a:cubicBezTo>
                <a:cubicBezTo>
                  <a:pt x="797541" y="3953147"/>
                  <a:pt x="799176" y="3949737"/>
                  <a:pt x="799382" y="3944307"/>
                </a:cubicBezTo>
                <a:cubicBezTo>
                  <a:pt x="799545" y="3939977"/>
                  <a:pt x="799949" y="3938518"/>
                  <a:pt x="800461" y="3939090"/>
                </a:cubicBezTo>
                <a:close/>
                <a:moveTo>
                  <a:pt x="1173610" y="3829461"/>
                </a:moveTo>
                <a:cubicBezTo>
                  <a:pt x="1174536" y="3830053"/>
                  <a:pt x="1175848" y="3832006"/>
                  <a:pt x="1177832" y="3835505"/>
                </a:cubicBezTo>
                <a:cubicBezTo>
                  <a:pt x="1182261" y="3843310"/>
                  <a:pt x="1182318" y="3844344"/>
                  <a:pt x="1178322" y="3844344"/>
                </a:cubicBezTo>
                <a:cubicBezTo>
                  <a:pt x="1175833" y="3844344"/>
                  <a:pt x="1173072" y="3842580"/>
                  <a:pt x="1172188" y="3840423"/>
                </a:cubicBezTo>
                <a:cubicBezTo>
                  <a:pt x="1171305" y="3838266"/>
                  <a:pt x="1171082" y="3834289"/>
                  <a:pt x="1171699" y="3831584"/>
                </a:cubicBezTo>
                <a:cubicBezTo>
                  <a:pt x="1172143" y="3829638"/>
                  <a:pt x="1172684" y="3828869"/>
                  <a:pt x="1173610" y="3829461"/>
                </a:cubicBezTo>
                <a:close/>
                <a:moveTo>
                  <a:pt x="197700" y="3826851"/>
                </a:moveTo>
                <a:cubicBezTo>
                  <a:pt x="202113" y="3829404"/>
                  <a:pt x="200710" y="3846346"/>
                  <a:pt x="195941" y="3848057"/>
                </a:cubicBezTo>
                <a:cubicBezTo>
                  <a:pt x="192686" y="3849226"/>
                  <a:pt x="191581" y="3847632"/>
                  <a:pt x="191581" y="3841771"/>
                </a:cubicBezTo>
                <a:lnTo>
                  <a:pt x="191582" y="3841771"/>
                </a:lnTo>
                <a:cubicBezTo>
                  <a:pt x="191582" y="3831720"/>
                  <a:pt x="194366" y="3824924"/>
                  <a:pt x="197700" y="3826851"/>
                </a:cubicBezTo>
                <a:close/>
                <a:moveTo>
                  <a:pt x="178143" y="3791950"/>
                </a:moveTo>
                <a:lnTo>
                  <a:pt x="185023" y="3799435"/>
                </a:lnTo>
                <a:lnTo>
                  <a:pt x="191904" y="3806920"/>
                </a:lnTo>
                <a:lnTo>
                  <a:pt x="181724" y="3813393"/>
                </a:lnTo>
                <a:cubicBezTo>
                  <a:pt x="166836" y="3822860"/>
                  <a:pt x="165030" y="3821477"/>
                  <a:pt x="171944" y="3805908"/>
                </a:cubicBezTo>
                <a:close/>
                <a:moveTo>
                  <a:pt x="62574" y="3611808"/>
                </a:moveTo>
                <a:lnTo>
                  <a:pt x="66227" y="3624048"/>
                </a:lnTo>
                <a:cubicBezTo>
                  <a:pt x="72599" y="3645393"/>
                  <a:pt x="75289" y="3655265"/>
                  <a:pt x="75305" y="3657366"/>
                </a:cubicBezTo>
                <a:cubicBezTo>
                  <a:pt x="75338" y="3661867"/>
                  <a:pt x="66477" y="3659024"/>
                  <a:pt x="62588" y="3653286"/>
                </a:cubicBezTo>
                <a:cubicBezTo>
                  <a:pt x="59465" y="3648677"/>
                  <a:pt x="58950" y="3642802"/>
                  <a:pt x="60508" y="3629487"/>
                </a:cubicBezTo>
                <a:close/>
                <a:moveTo>
                  <a:pt x="1116200" y="3543073"/>
                </a:moveTo>
                <a:cubicBezTo>
                  <a:pt x="1121818" y="3542017"/>
                  <a:pt x="1123838" y="3547887"/>
                  <a:pt x="1126386" y="3572671"/>
                </a:cubicBezTo>
                <a:cubicBezTo>
                  <a:pt x="1128459" y="3592845"/>
                  <a:pt x="1124579" y="3599163"/>
                  <a:pt x="1117747" y="3586739"/>
                </a:cubicBezTo>
                <a:cubicBezTo>
                  <a:pt x="1115459" y="3582576"/>
                  <a:pt x="1113112" y="3571247"/>
                  <a:pt x="1112537" y="3561563"/>
                </a:cubicBezTo>
                <a:cubicBezTo>
                  <a:pt x="1111672" y="3547004"/>
                  <a:pt x="1112318" y="3543804"/>
                  <a:pt x="1116200" y="3543073"/>
                </a:cubicBezTo>
                <a:close/>
                <a:moveTo>
                  <a:pt x="82331" y="2962930"/>
                </a:moveTo>
                <a:cubicBezTo>
                  <a:pt x="82550" y="2962095"/>
                  <a:pt x="82824" y="2965974"/>
                  <a:pt x="83301" y="2974009"/>
                </a:cubicBezTo>
                <a:cubicBezTo>
                  <a:pt x="83877" y="2983732"/>
                  <a:pt x="85483" y="2992754"/>
                  <a:pt x="86873" y="2994059"/>
                </a:cubicBezTo>
                <a:cubicBezTo>
                  <a:pt x="89807" y="2996814"/>
                  <a:pt x="87541" y="3003927"/>
                  <a:pt x="83727" y="3003927"/>
                </a:cubicBezTo>
                <a:cubicBezTo>
                  <a:pt x="82301" y="3003927"/>
                  <a:pt x="81385" y="2993217"/>
                  <a:pt x="81691" y="2980128"/>
                </a:cubicBezTo>
                <a:lnTo>
                  <a:pt x="81695" y="2980128"/>
                </a:lnTo>
                <a:cubicBezTo>
                  <a:pt x="81948" y="2969312"/>
                  <a:pt x="82112" y="2963764"/>
                  <a:pt x="82331" y="2962930"/>
                </a:cubicBezTo>
                <a:close/>
                <a:moveTo>
                  <a:pt x="101936" y="2918951"/>
                </a:moveTo>
                <a:cubicBezTo>
                  <a:pt x="104392" y="2921249"/>
                  <a:pt x="104472" y="2924516"/>
                  <a:pt x="102228" y="2931054"/>
                </a:cubicBezTo>
                <a:lnTo>
                  <a:pt x="99163" y="2940011"/>
                </a:lnTo>
                <a:lnTo>
                  <a:pt x="98870" y="2927907"/>
                </a:lnTo>
                <a:cubicBezTo>
                  <a:pt x="98652" y="2918744"/>
                  <a:pt x="99389" y="2916568"/>
                  <a:pt x="101936" y="2918951"/>
                </a:cubicBezTo>
                <a:close/>
                <a:moveTo>
                  <a:pt x="96694" y="2871455"/>
                </a:moveTo>
                <a:cubicBezTo>
                  <a:pt x="97360" y="2871650"/>
                  <a:pt x="98334" y="2876148"/>
                  <a:pt x="99562" y="2884935"/>
                </a:cubicBezTo>
                <a:cubicBezTo>
                  <a:pt x="100649" y="2892715"/>
                  <a:pt x="100237" y="2897854"/>
                  <a:pt x="98518" y="2897854"/>
                </a:cubicBezTo>
                <a:cubicBezTo>
                  <a:pt x="96949" y="2897854"/>
                  <a:pt x="95669" y="2891530"/>
                  <a:pt x="95669" y="2883801"/>
                </a:cubicBezTo>
                <a:lnTo>
                  <a:pt x="95668" y="2883801"/>
                </a:lnTo>
                <a:cubicBezTo>
                  <a:pt x="95668" y="2875372"/>
                  <a:pt x="96027" y="2871262"/>
                  <a:pt x="96694" y="2871455"/>
                </a:cubicBezTo>
                <a:close/>
                <a:moveTo>
                  <a:pt x="104092" y="2813539"/>
                </a:moveTo>
                <a:cubicBezTo>
                  <a:pt x="107223" y="2818686"/>
                  <a:pt x="111149" y="2843457"/>
                  <a:pt x="108835" y="2843457"/>
                </a:cubicBezTo>
                <a:cubicBezTo>
                  <a:pt x="107886" y="2843457"/>
                  <a:pt x="106609" y="2841928"/>
                  <a:pt x="105996" y="2840057"/>
                </a:cubicBezTo>
                <a:cubicBezTo>
                  <a:pt x="103380" y="2832081"/>
                  <a:pt x="101773" y="2809728"/>
                  <a:pt x="104092" y="2813539"/>
                </a:cubicBezTo>
                <a:close/>
                <a:moveTo>
                  <a:pt x="958653" y="2740103"/>
                </a:moveTo>
                <a:cubicBezTo>
                  <a:pt x="959744" y="2740103"/>
                  <a:pt x="960102" y="2744387"/>
                  <a:pt x="959449" y="2749623"/>
                </a:cubicBezTo>
                <a:cubicBezTo>
                  <a:pt x="958354" y="2758381"/>
                  <a:pt x="953033" y="2763532"/>
                  <a:pt x="953124" y="2755742"/>
                </a:cubicBezTo>
                <a:lnTo>
                  <a:pt x="953125" y="2755742"/>
                </a:lnTo>
                <a:cubicBezTo>
                  <a:pt x="953198" y="2749749"/>
                  <a:pt x="956606" y="2740103"/>
                  <a:pt x="958653" y="2740103"/>
                </a:cubicBezTo>
                <a:close/>
                <a:moveTo>
                  <a:pt x="926930" y="2709509"/>
                </a:moveTo>
                <a:lnTo>
                  <a:pt x="926926" y="2709522"/>
                </a:lnTo>
                <a:lnTo>
                  <a:pt x="926915" y="2709522"/>
                </a:lnTo>
                <a:close/>
                <a:moveTo>
                  <a:pt x="945395" y="2688653"/>
                </a:moveTo>
                <a:cubicBezTo>
                  <a:pt x="947760" y="2691257"/>
                  <a:pt x="940192" y="2813539"/>
                  <a:pt x="937666" y="2813539"/>
                </a:cubicBezTo>
                <a:cubicBezTo>
                  <a:pt x="936119" y="2813539"/>
                  <a:pt x="935510" y="2806970"/>
                  <a:pt x="936261" y="2798460"/>
                </a:cubicBezTo>
                <a:lnTo>
                  <a:pt x="936263" y="2798460"/>
                </a:lnTo>
                <a:cubicBezTo>
                  <a:pt x="937310" y="2786637"/>
                  <a:pt x="936759" y="2783682"/>
                  <a:pt x="933716" y="2784776"/>
                </a:cubicBezTo>
                <a:cubicBezTo>
                  <a:pt x="930836" y="2785810"/>
                  <a:pt x="929892" y="2783210"/>
                  <a:pt x="930062" y="2774696"/>
                </a:cubicBezTo>
                <a:cubicBezTo>
                  <a:pt x="930172" y="2768385"/>
                  <a:pt x="930952" y="2764752"/>
                  <a:pt x="931759" y="2766622"/>
                </a:cubicBezTo>
                <a:cubicBezTo>
                  <a:pt x="935796" y="2775986"/>
                  <a:pt x="937812" y="2766483"/>
                  <a:pt x="939486" y="2730194"/>
                </a:cubicBezTo>
                <a:cubicBezTo>
                  <a:pt x="941158" y="2694015"/>
                  <a:pt x="942391" y="2685343"/>
                  <a:pt x="945395" y="2688653"/>
                </a:cubicBezTo>
                <a:close/>
                <a:moveTo>
                  <a:pt x="933087" y="2677998"/>
                </a:moveTo>
                <a:cubicBezTo>
                  <a:pt x="936978" y="2683742"/>
                  <a:pt x="935860" y="2700158"/>
                  <a:pt x="931182" y="2705945"/>
                </a:cubicBezTo>
                <a:lnTo>
                  <a:pt x="926930" y="2709509"/>
                </a:lnTo>
                <a:lnTo>
                  <a:pt x="929897" y="2700512"/>
                </a:lnTo>
                <a:cubicBezTo>
                  <a:pt x="931838" y="2695731"/>
                  <a:pt x="931882" y="2692095"/>
                  <a:pt x="930006" y="2689994"/>
                </a:cubicBezTo>
                <a:cubicBezTo>
                  <a:pt x="928441" y="2688228"/>
                  <a:pt x="927941" y="2683990"/>
                  <a:pt x="928893" y="2680576"/>
                </a:cubicBezTo>
                <a:cubicBezTo>
                  <a:pt x="930192" y="2675926"/>
                  <a:pt x="931243" y="2675279"/>
                  <a:pt x="933087" y="2677998"/>
                </a:cubicBezTo>
                <a:close/>
                <a:moveTo>
                  <a:pt x="933901" y="2651662"/>
                </a:moveTo>
                <a:cubicBezTo>
                  <a:pt x="934129" y="2650552"/>
                  <a:pt x="934443" y="2650705"/>
                  <a:pt x="934790" y="2652388"/>
                </a:cubicBezTo>
                <a:cubicBezTo>
                  <a:pt x="935484" y="2655754"/>
                  <a:pt x="935484" y="2661262"/>
                  <a:pt x="934790" y="2664627"/>
                </a:cubicBezTo>
                <a:cubicBezTo>
                  <a:pt x="934097" y="2667993"/>
                  <a:pt x="933531" y="2665239"/>
                  <a:pt x="933531" y="2658508"/>
                </a:cubicBezTo>
                <a:cubicBezTo>
                  <a:pt x="933531" y="2655142"/>
                  <a:pt x="933673" y="2652771"/>
                  <a:pt x="933901" y="2651662"/>
                </a:cubicBezTo>
                <a:close/>
                <a:moveTo>
                  <a:pt x="96656" y="2613158"/>
                </a:moveTo>
                <a:cubicBezTo>
                  <a:pt x="98251" y="2611666"/>
                  <a:pt x="100233" y="2619814"/>
                  <a:pt x="104568" y="2645658"/>
                </a:cubicBezTo>
                <a:cubicBezTo>
                  <a:pt x="106520" y="2657289"/>
                  <a:pt x="107360" y="2667511"/>
                  <a:pt x="106440" y="2668374"/>
                </a:cubicBezTo>
                <a:cubicBezTo>
                  <a:pt x="105517" y="2669238"/>
                  <a:pt x="104021" y="2665840"/>
                  <a:pt x="103116" y="2660825"/>
                </a:cubicBezTo>
                <a:lnTo>
                  <a:pt x="103114" y="2660825"/>
                </a:lnTo>
                <a:cubicBezTo>
                  <a:pt x="98255" y="2633929"/>
                  <a:pt x="95577" y="2614168"/>
                  <a:pt x="96656" y="2613158"/>
                </a:cubicBezTo>
                <a:close/>
                <a:moveTo>
                  <a:pt x="947274" y="2560594"/>
                </a:moveTo>
                <a:cubicBezTo>
                  <a:pt x="950616" y="2565433"/>
                  <a:pt x="950693" y="2589628"/>
                  <a:pt x="947419" y="2606831"/>
                </a:cubicBezTo>
                <a:cubicBezTo>
                  <a:pt x="945580" y="2616498"/>
                  <a:pt x="945026" y="2612495"/>
                  <a:pt x="944774" y="2587792"/>
                </a:cubicBezTo>
                <a:cubicBezTo>
                  <a:pt x="944555" y="2566706"/>
                  <a:pt x="945373" y="2557844"/>
                  <a:pt x="947274" y="2560594"/>
                </a:cubicBezTo>
                <a:close/>
                <a:moveTo>
                  <a:pt x="117254" y="2547082"/>
                </a:moveTo>
                <a:lnTo>
                  <a:pt x="122323" y="2566758"/>
                </a:lnTo>
                <a:cubicBezTo>
                  <a:pt x="127797" y="2587999"/>
                  <a:pt x="129591" y="2635482"/>
                  <a:pt x="124816" y="2632720"/>
                </a:cubicBezTo>
                <a:cubicBezTo>
                  <a:pt x="120966" y="2630495"/>
                  <a:pt x="117857" y="2643305"/>
                  <a:pt x="120162" y="2651900"/>
                </a:cubicBezTo>
                <a:cubicBezTo>
                  <a:pt x="122086" y="2659073"/>
                  <a:pt x="117097" y="2689292"/>
                  <a:pt x="112787" y="2696587"/>
                </a:cubicBezTo>
                <a:cubicBezTo>
                  <a:pt x="111195" y="2699280"/>
                  <a:pt x="110418" y="2696968"/>
                  <a:pt x="110499" y="2689788"/>
                </a:cubicBezTo>
                <a:lnTo>
                  <a:pt x="110501" y="2689788"/>
                </a:lnTo>
                <a:cubicBezTo>
                  <a:pt x="110573" y="2683804"/>
                  <a:pt x="111734" y="2672177"/>
                  <a:pt x="113087" y="2663949"/>
                </a:cubicBezTo>
                <a:cubicBezTo>
                  <a:pt x="114529" y="2655201"/>
                  <a:pt x="114310" y="2632894"/>
                  <a:pt x="112559" y="2610222"/>
                </a:cubicBezTo>
                <a:cubicBezTo>
                  <a:pt x="110183" y="2579481"/>
                  <a:pt x="110358" y="2568931"/>
                  <a:pt x="113409" y="2559268"/>
                </a:cubicBezTo>
                <a:close/>
                <a:moveTo>
                  <a:pt x="108520" y="2533188"/>
                </a:moveTo>
                <a:cubicBezTo>
                  <a:pt x="108739" y="2531833"/>
                  <a:pt x="109042" y="2532020"/>
                  <a:pt x="109376" y="2534076"/>
                </a:cubicBezTo>
                <a:cubicBezTo>
                  <a:pt x="110040" y="2538190"/>
                  <a:pt x="110040" y="2544922"/>
                  <a:pt x="109376" y="2549036"/>
                </a:cubicBezTo>
                <a:cubicBezTo>
                  <a:pt x="108712" y="2553149"/>
                  <a:pt x="108165" y="2549784"/>
                  <a:pt x="108165" y="2541556"/>
                </a:cubicBezTo>
                <a:cubicBezTo>
                  <a:pt x="108165" y="2537442"/>
                  <a:pt x="108301" y="2534544"/>
                  <a:pt x="108520" y="2533188"/>
                </a:cubicBezTo>
                <a:close/>
                <a:moveTo>
                  <a:pt x="933144" y="2519797"/>
                </a:moveTo>
                <a:cubicBezTo>
                  <a:pt x="936538" y="2519797"/>
                  <a:pt x="936345" y="2548990"/>
                  <a:pt x="932926" y="2550959"/>
                </a:cubicBezTo>
                <a:cubicBezTo>
                  <a:pt x="931437" y="2551820"/>
                  <a:pt x="929513" y="2551456"/>
                  <a:pt x="928653" y="2550151"/>
                </a:cubicBezTo>
                <a:lnTo>
                  <a:pt x="928668" y="2550152"/>
                </a:lnTo>
                <a:cubicBezTo>
                  <a:pt x="926314" y="2546586"/>
                  <a:pt x="930262" y="2519797"/>
                  <a:pt x="933144" y="2519797"/>
                </a:cubicBezTo>
                <a:close/>
                <a:moveTo>
                  <a:pt x="942469" y="2495987"/>
                </a:moveTo>
                <a:cubicBezTo>
                  <a:pt x="943119" y="2496183"/>
                  <a:pt x="944061" y="2499822"/>
                  <a:pt x="945224" y="2506883"/>
                </a:cubicBezTo>
                <a:cubicBezTo>
                  <a:pt x="946155" y="2512533"/>
                  <a:pt x="945692" y="2517082"/>
                  <a:pt x="944181" y="2517082"/>
                </a:cubicBezTo>
                <a:cubicBezTo>
                  <a:pt x="942685" y="2517082"/>
                  <a:pt x="941459" y="2511983"/>
                  <a:pt x="941459" y="2505749"/>
                </a:cubicBezTo>
                <a:cubicBezTo>
                  <a:pt x="941459" y="2499039"/>
                  <a:pt x="941819" y="2495791"/>
                  <a:pt x="942469" y="2495987"/>
                </a:cubicBezTo>
                <a:close/>
                <a:moveTo>
                  <a:pt x="976335" y="2462681"/>
                </a:moveTo>
                <a:cubicBezTo>
                  <a:pt x="977616" y="2466421"/>
                  <a:pt x="978791" y="2488145"/>
                  <a:pt x="978951" y="2510958"/>
                </a:cubicBezTo>
                <a:cubicBezTo>
                  <a:pt x="979243" y="2550713"/>
                  <a:pt x="979024" y="2552435"/>
                  <a:pt x="973428" y="2552435"/>
                </a:cubicBezTo>
                <a:cubicBezTo>
                  <a:pt x="968584" y="2552435"/>
                  <a:pt x="967615" y="2554248"/>
                  <a:pt x="967615" y="2563315"/>
                </a:cubicBezTo>
                <a:cubicBezTo>
                  <a:pt x="967615" y="2569298"/>
                  <a:pt x="966309" y="2574194"/>
                  <a:pt x="964707" y="2574194"/>
                </a:cubicBezTo>
                <a:cubicBezTo>
                  <a:pt x="963109" y="2574194"/>
                  <a:pt x="961810" y="2568992"/>
                  <a:pt x="961820" y="2562635"/>
                </a:cubicBezTo>
                <a:lnTo>
                  <a:pt x="961825" y="2562635"/>
                </a:lnTo>
                <a:cubicBezTo>
                  <a:pt x="961825" y="2556277"/>
                  <a:pt x="962679" y="2542812"/>
                  <a:pt x="963697" y="2532711"/>
                </a:cubicBezTo>
                <a:cubicBezTo>
                  <a:pt x="965215" y="2517679"/>
                  <a:pt x="966266" y="2514901"/>
                  <a:pt x="969490" y="2517405"/>
                </a:cubicBezTo>
                <a:cubicBezTo>
                  <a:pt x="972763" y="2519948"/>
                  <a:pt x="973477" y="2515013"/>
                  <a:pt x="973718" y="2488172"/>
                </a:cubicBezTo>
                <a:cubicBezTo>
                  <a:pt x="973901" y="2467788"/>
                  <a:pt x="974864" y="2458389"/>
                  <a:pt x="976335" y="2462681"/>
                </a:cubicBezTo>
                <a:close/>
                <a:moveTo>
                  <a:pt x="113553" y="2458088"/>
                </a:moveTo>
                <a:cubicBezTo>
                  <a:pt x="115226" y="2457388"/>
                  <a:pt x="117213" y="2461767"/>
                  <a:pt x="119967" y="2471037"/>
                </a:cubicBezTo>
                <a:cubicBezTo>
                  <a:pt x="124685" y="2486915"/>
                  <a:pt x="124542" y="2496671"/>
                  <a:pt x="119749" y="2485510"/>
                </a:cubicBezTo>
                <a:cubicBezTo>
                  <a:pt x="117909" y="2481224"/>
                  <a:pt x="117289" y="2481797"/>
                  <a:pt x="116047" y="2488923"/>
                </a:cubicBezTo>
                <a:cubicBezTo>
                  <a:pt x="114799" y="2496079"/>
                  <a:pt x="113941" y="2496863"/>
                  <a:pt x="110818" y="2493695"/>
                </a:cubicBezTo>
                <a:lnTo>
                  <a:pt x="110825" y="2493695"/>
                </a:lnTo>
                <a:cubicBezTo>
                  <a:pt x="108201" y="2491033"/>
                  <a:pt x="107664" y="2485654"/>
                  <a:pt x="109026" y="2475614"/>
                </a:cubicBezTo>
                <a:cubicBezTo>
                  <a:pt x="110522" y="2464567"/>
                  <a:pt x="111880" y="2458787"/>
                  <a:pt x="113553" y="2458088"/>
                </a:cubicBezTo>
                <a:close/>
                <a:moveTo>
                  <a:pt x="149068" y="2387886"/>
                </a:moveTo>
                <a:lnTo>
                  <a:pt x="151137" y="2402845"/>
                </a:lnTo>
                <a:cubicBezTo>
                  <a:pt x="154184" y="2424868"/>
                  <a:pt x="154126" y="2523237"/>
                  <a:pt x="151064" y="2527769"/>
                </a:cubicBezTo>
                <a:cubicBezTo>
                  <a:pt x="149101" y="2530670"/>
                  <a:pt x="147962" y="2529286"/>
                  <a:pt x="146581" y="2522329"/>
                </a:cubicBezTo>
                <a:lnTo>
                  <a:pt x="146594" y="2522329"/>
                </a:lnTo>
                <a:cubicBezTo>
                  <a:pt x="143580" y="2507135"/>
                  <a:pt x="143394" y="2410572"/>
                  <a:pt x="146339" y="2398765"/>
                </a:cubicBezTo>
                <a:close/>
                <a:moveTo>
                  <a:pt x="136896" y="2385700"/>
                </a:moveTo>
                <a:cubicBezTo>
                  <a:pt x="137626" y="2387160"/>
                  <a:pt x="137576" y="2390452"/>
                  <a:pt x="136301" y="2394687"/>
                </a:cubicBezTo>
                <a:cubicBezTo>
                  <a:pt x="134589" y="2400366"/>
                  <a:pt x="133907" y="2400729"/>
                  <a:pt x="132156" y="2396892"/>
                </a:cubicBezTo>
                <a:cubicBezTo>
                  <a:pt x="131002" y="2394365"/>
                  <a:pt x="131294" y="2390230"/>
                  <a:pt x="132805" y="2387703"/>
                </a:cubicBezTo>
                <a:cubicBezTo>
                  <a:pt x="134653" y="2384612"/>
                  <a:pt x="136165" y="2384240"/>
                  <a:pt x="136896" y="2385700"/>
                </a:cubicBezTo>
                <a:close/>
                <a:moveTo>
                  <a:pt x="117467" y="2377384"/>
                </a:moveTo>
                <a:cubicBezTo>
                  <a:pt x="121065" y="2376091"/>
                  <a:pt x="121791" y="2378767"/>
                  <a:pt x="121622" y="2392732"/>
                </a:cubicBezTo>
                <a:cubicBezTo>
                  <a:pt x="121367" y="2415168"/>
                  <a:pt x="117712" y="2424498"/>
                  <a:pt x="115070" y="2409528"/>
                </a:cubicBezTo>
                <a:cubicBezTo>
                  <a:pt x="111833" y="2391182"/>
                  <a:pt x="112734" y="2379084"/>
                  <a:pt x="117467" y="2377384"/>
                </a:cubicBezTo>
                <a:close/>
                <a:moveTo>
                  <a:pt x="133268" y="2336537"/>
                </a:moveTo>
                <a:cubicBezTo>
                  <a:pt x="135224" y="2338236"/>
                  <a:pt x="136249" y="2343662"/>
                  <a:pt x="135582" y="2348776"/>
                </a:cubicBezTo>
                <a:cubicBezTo>
                  <a:pt x="134921" y="2353828"/>
                  <a:pt x="134155" y="2355513"/>
                  <a:pt x="133877" y="2352521"/>
                </a:cubicBezTo>
                <a:cubicBezTo>
                  <a:pt x="133585" y="2349530"/>
                  <a:pt x="132560" y="2344022"/>
                  <a:pt x="131564" y="2340282"/>
                </a:cubicBezTo>
                <a:cubicBezTo>
                  <a:pt x="130170" y="2335047"/>
                  <a:pt x="130564" y="2334185"/>
                  <a:pt x="133268" y="2336537"/>
                </a:cubicBezTo>
                <a:close/>
                <a:moveTo>
                  <a:pt x="77672" y="2315812"/>
                </a:moveTo>
                <a:cubicBezTo>
                  <a:pt x="80905" y="2315812"/>
                  <a:pt x="91466" y="2364167"/>
                  <a:pt x="88782" y="2366679"/>
                </a:cubicBezTo>
                <a:cubicBezTo>
                  <a:pt x="87775" y="2367623"/>
                  <a:pt x="86946" y="2367660"/>
                  <a:pt x="86946" y="2366771"/>
                </a:cubicBezTo>
                <a:lnTo>
                  <a:pt x="86948" y="2366760"/>
                </a:lnTo>
                <a:cubicBezTo>
                  <a:pt x="86948" y="2364260"/>
                  <a:pt x="78291" y="2325972"/>
                  <a:pt x="76504" y="2320572"/>
                </a:cubicBezTo>
                <a:cubicBezTo>
                  <a:pt x="75640" y="2317954"/>
                  <a:pt x="76176" y="2315812"/>
                  <a:pt x="77672" y="2315812"/>
                </a:cubicBezTo>
                <a:close/>
                <a:moveTo>
                  <a:pt x="619" y="2290394"/>
                </a:moveTo>
                <a:cubicBezTo>
                  <a:pt x="1011" y="2289757"/>
                  <a:pt x="1714" y="2291933"/>
                  <a:pt x="3082" y="2296356"/>
                </a:cubicBezTo>
                <a:cubicBezTo>
                  <a:pt x="6410" y="2307176"/>
                  <a:pt x="5403" y="2328264"/>
                  <a:pt x="1936" y="2320341"/>
                </a:cubicBezTo>
                <a:lnTo>
                  <a:pt x="1933" y="2320341"/>
                </a:lnTo>
                <a:cubicBezTo>
                  <a:pt x="735" y="2317600"/>
                  <a:pt x="-129" y="2309033"/>
                  <a:pt x="17" y="2301302"/>
                </a:cubicBezTo>
                <a:cubicBezTo>
                  <a:pt x="145" y="2294478"/>
                  <a:pt x="227" y="2291030"/>
                  <a:pt x="619" y="2290394"/>
                </a:cubicBezTo>
                <a:close/>
                <a:moveTo>
                  <a:pt x="129211" y="2280788"/>
                </a:moveTo>
                <a:cubicBezTo>
                  <a:pt x="132579" y="2277635"/>
                  <a:pt x="133655" y="2284049"/>
                  <a:pt x="132860" y="2302557"/>
                </a:cubicBezTo>
                <a:lnTo>
                  <a:pt x="131999" y="2322603"/>
                </a:lnTo>
                <a:lnTo>
                  <a:pt x="129938" y="2302320"/>
                </a:lnTo>
                <a:cubicBezTo>
                  <a:pt x="128802" y="2291164"/>
                  <a:pt x="128478" y="2281475"/>
                  <a:pt x="129211" y="2280788"/>
                </a:cubicBezTo>
                <a:close/>
                <a:moveTo>
                  <a:pt x="147984" y="2217888"/>
                </a:moveTo>
                <a:cubicBezTo>
                  <a:pt x="149959" y="2215031"/>
                  <a:pt x="150816" y="2219310"/>
                  <a:pt x="150845" y="2232167"/>
                </a:cubicBezTo>
                <a:cubicBezTo>
                  <a:pt x="150882" y="2250825"/>
                  <a:pt x="150003" y="2253937"/>
                  <a:pt x="146841" y="2246224"/>
                </a:cubicBezTo>
                <a:lnTo>
                  <a:pt x="146842" y="2246224"/>
                </a:lnTo>
                <a:cubicBezTo>
                  <a:pt x="144138" y="2239628"/>
                  <a:pt x="144828" y="2222457"/>
                  <a:pt x="147984" y="2217888"/>
                </a:cubicBezTo>
                <a:close/>
                <a:moveTo>
                  <a:pt x="992212" y="2207669"/>
                </a:moveTo>
                <a:cubicBezTo>
                  <a:pt x="992413" y="2205574"/>
                  <a:pt x="992691" y="2205863"/>
                  <a:pt x="992998" y="2209042"/>
                </a:cubicBezTo>
                <a:cubicBezTo>
                  <a:pt x="993611" y="2215400"/>
                  <a:pt x="993611" y="2225803"/>
                  <a:pt x="992998" y="2232161"/>
                </a:cubicBezTo>
                <a:cubicBezTo>
                  <a:pt x="992385" y="2238518"/>
                  <a:pt x="991885" y="2233317"/>
                  <a:pt x="991885" y="2220601"/>
                </a:cubicBezTo>
                <a:cubicBezTo>
                  <a:pt x="991885" y="2214244"/>
                  <a:pt x="992010" y="2209765"/>
                  <a:pt x="992212" y="2207669"/>
                </a:cubicBezTo>
                <a:close/>
                <a:moveTo>
                  <a:pt x="61915" y="2150127"/>
                </a:moveTo>
                <a:cubicBezTo>
                  <a:pt x="62532" y="2150751"/>
                  <a:pt x="66538" y="2179411"/>
                  <a:pt x="70815" y="2213816"/>
                </a:cubicBezTo>
                <a:cubicBezTo>
                  <a:pt x="75092" y="2248222"/>
                  <a:pt x="79331" y="2280962"/>
                  <a:pt x="80236" y="2286572"/>
                </a:cubicBezTo>
                <a:cubicBezTo>
                  <a:pt x="81709" y="2295719"/>
                  <a:pt x="81224" y="2296771"/>
                  <a:pt x="75520" y="2296771"/>
                </a:cubicBezTo>
                <a:cubicBezTo>
                  <a:pt x="69285" y="2296771"/>
                  <a:pt x="69196" y="2297295"/>
                  <a:pt x="71018" y="2323290"/>
                </a:cubicBezTo>
                <a:cubicBezTo>
                  <a:pt x="72040" y="2337875"/>
                  <a:pt x="75377" y="2359219"/>
                  <a:pt x="78434" y="2370722"/>
                </a:cubicBezTo>
                <a:cubicBezTo>
                  <a:pt x="88670" y="2409241"/>
                  <a:pt x="100746" y="2548417"/>
                  <a:pt x="96856" y="2583033"/>
                </a:cubicBezTo>
                <a:cubicBezTo>
                  <a:pt x="94827" y="2601086"/>
                  <a:pt x="91333" y="2603045"/>
                  <a:pt x="87157" y="2588473"/>
                </a:cubicBezTo>
                <a:lnTo>
                  <a:pt x="87156" y="2588473"/>
                </a:lnTo>
                <a:cubicBezTo>
                  <a:pt x="68219" y="2522402"/>
                  <a:pt x="63717" y="2476316"/>
                  <a:pt x="63626" y="2347620"/>
                </a:cubicBezTo>
                <a:cubicBezTo>
                  <a:pt x="63593" y="2293475"/>
                  <a:pt x="62313" y="2227217"/>
                  <a:pt x="60787" y="2200381"/>
                </a:cubicBezTo>
                <a:cubicBezTo>
                  <a:pt x="58280" y="2156194"/>
                  <a:pt x="58492" y="2146678"/>
                  <a:pt x="61915" y="2150127"/>
                </a:cubicBezTo>
                <a:close/>
                <a:moveTo>
                  <a:pt x="124046" y="2141345"/>
                </a:moveTo>
                <a:cubicBezTo>
                  <a:pt x="126071" y="2140760"/>
                  <a:pt x="129258" y="2141612"/>
                  <a:pt x="131937" y="2144382"/>
                </a:cubicBezTo>
                <a:cubicBezTo>
                  <a:pt x="137120" y="2149740"/>
                  <a:pt x="137099" y="2149886"/>
                  <a:pt x="131167" y="2149886"/>
                </a:cubicBezTo>
                <a:cubicBezTo>
                  <a:pt x="127817" y="2149886"/>
                  <a:pt x="124196" y="2148555"/>
                  <a:pt x="123122" y="2146929"/>
                </a:cubicBezTo>
                <a:cubicBezTo>
                  <a:pt x="121156" y="2143953"/>
                  <a:pt x="122021" y="2141931"/>
                  <a:pt x="124046" y="2141345"/>
                </a:cubicBezTo>
                <a:close/>
                <a:moveTo>
                  <a:pt x="150011" y="2132206"/>
                </a:moveTo>
                <a:lnTo>
                  <a:pt x="150452" y="2168244"/>
                </a:lnTo>
                <a:cubicBezTo>
                  <a:pt x="150865" y="2201961"/>
                  <a:pt x="150307" y="2207347"/>
                  <a:pt x="147008" y="2202242"/>
                </a:cubicBezTo>
                <a:lnTo>
                  <a:pt x="147004" y="2202242"/>
                </a:lnTo>
                <a:cubicBezTo>
                  <a:pt x="146274" y="2201120"/>
                  <a:pt x="146639" y="2184903"/>
                  <a:pt x="147847" y="2166204"/>
                </a:cubicBezTo>
                <a:close/>
                <a:moveTo>
                  <a:pt x="915300" y="2125614"/>
                </a:moveTo>
                <a:lnTo>
                  <a:pt x="915300" y="2125615"/>
                </a:lnTo>
                <a:lnTo>
                  <a:pt x="915300" y="2125614"/>
                </a:lnTo>
                <a:close/>
                <a:moveTo>
                  <a:pt x="105883" y="2115887"/>
                </a:moveTo>
                <a:lnTo>
                  <a:pt x="109204" y="2126766"/>
                </a:lnTo>
                <a:cubicBezTo>
                  <a:pt x="115085" y="2146036"/>
                  <a:pt x="116182" y="2152605"/>
                  <a:pt x="113519" y="2152605"/>
                </a:cubicBezTo>
                <a:cubicBezTo>
                  <a:pt x="112085" y="2152605"/>
                  <a:pt x="109373" y="2150869"/>
                  <a:pt x="107490" y="2148746"/>
                </a:cubicBezTo>
                <a:lnTo>
                  <a:pt x="107489" y="2148746"/>
                </a:lnTo>
                <a:cubicBezTo>
                  <a:pt x="105511" y="2146515"/>
                  <a:pt x="104450" y="2138768"/>
                  <a:pt x="104975" y="2130387"/>
                </a:cubicBezTo>
                <a:close/>
                <a:moveTo>
                  <a:pt x="924180" y="2095489"/>
                </a:moveTo>
                <a:cubicBezTo>
                  <a:pt x="926636" y="2095489"/>
                  <a:pt x="929737" y="2105402"/>
                  <a:pt x="929793" y="2113426"/>
                </a:cubicBezTo>
                <a:cubicBezTo>
                  <a:pt x="929826" y="2116560"/>
                  <a:pt x="927443" y="2121150"/>
                  <a:pt x="924518" y="2123626"/>
                </a:cubicBezTo>
                <a:lnTo>
                  <a:pt x="915300" y="2125614"/>
                </a:lnTo>
                <a:lnTo>
                  <a:pt x="919046" y="2108197"/>
                </a:lnTo>
                <a:cubicBezTo>
                  <a:pt x="921034" y="2101450"/>
                  <a:pt x="923254" y="2095489"/>
                  <a:pt x="924180" y="2095489"/>
                </a:cubicBezTo>
                <a:close/>
                <a:moveTo>
                  <a:pt x="131216" y="2071022"/>
                </a:moveTo>
                <a:cubicBezTo>
                  <a:pt x="135141" y="2071022"/>
                  <a:pt x="136784" y="2083689"/>
                  <a:pt x="134077" y="2093039"/>
                </a:cubicBezTo>
                <a:cubicBezTo>
                  <a:pt x="131482" y="2101994"/>
                  <a:pt x="131354" y="2101780"/>
                  <a:pt x="130242" y="2086661"/>
                </a:cubicBezTo>
                <a:lnTo>
                  <a:pt x="130241" y="2086661"/>
                </a:lnTo>
                <a:cubicBezTo>
                  <a:pt x="129610" y="2078057"/>
                  <a:pt x="130059" y="2071020"/>
                  <a:pt x="131216" y="2071022"/>
                </a:cubicBezTo>
                <a:close/>
                <a:moveTo>
                  <a:pt x="147995" y="2046547"/>
                </a:moveTo>
                <a:cubicBezTo>
                  <a:pt x="149545" y="2048792"/>
                  <a:pt x="150833" y="2056703"/>
                  <a:pt x="150856" y="2064129"/>
                </a:cubicBezTo>
                <a:cubicBezTo>
                  <a:pt x="150892" y="2076423"/>
                  <a:pt x="151312" y="2077247"/>
                  <a:pt x="155483" y="2073343"/>
                </a:cubicBezTo>
                <a:cubicBezTo>
                  <a:pt x="158004" y="2070984"/>
                  <a:pt x="160829" y="2063725"/>
                  <a:pt x="161763" y="2057210"/>
                </a:cubicBezTo>
                <a:cubicBezTo>
                  <a:pt x="164212" y="2040116"/>
                  <a:pt x="167928" y="2050883"/>
                  <a:pt x="167937" y="2075105"/>
                </a:cubicBezTo>
                <a:cubicBezTo>
                  <a:pt x="167937" y="2090737"/>
                  <a:pt x="167380" y="2093049"/>
                  <a:pt x="164792" y="2088025"/>
                </a:cubicBezTo>
                <a:cubicBezTo>
                  <a:pt x="163059" y="2084659"/>
                  <a:pt x="160489" y="2081905"/>
                  <a:pt x="159085" y="2081905"/>
                </a:cubicBezTo>
                <a:cubicBezTo>
                  <a:pt x="154544" y="2081905"/>
                  <a:pt x="153267" y="2089478"/>
                  <a:pt x="156774" y="2095609"/>
                </a:cubicBezTo>
                <a:cubicBezTo>
                  <a:pt x="159533" y="2100432"/>
                  <a:pt x="159318" y="2102392"/>
                  <a:pt x="155665" y="2105812"/>
                </a:cubicBezTo>
                <a:cubicBezTo>
                  <a:pt x="151572" y="2109643"/>
                  <a:pt x="150854" y="2109338"/>
                  <a:pt x="148115" y="2102598"/>
                </a:cubicBezTo>
                <a:lnTo>
                  <a:pt x="148104" y="2102598"/>
                </a:lnTo>
                <a:cubicBezTo>
                  <a:pt x="144159" y="2092887"/>
                  <a:pt x="144047" y="2040847"/>
                  <a:pt x="147995" y="2046547"/>
                </a:cubicBezTo>
                <a:close/>
                <a:moveTo>
                  <a:pt x="104033" y="2027509"/>
                </a:moveTo>
                <a:cubicBezTo>
                  <a:pt x="106996" y="2027509"/>
                  <a:pt x="114560" y="2043373"/>
                  <a:pt x="112510" y="2045291"/>
                </a:cubicBezTo>
                <a:cubicBezTo>
                  <a:pt x="111751" y="2046000"/>
                  <a:pt x="108959" y="2044335"/>
                  <a:pt x="106306" y="2041590"/>
                </a:cubicBezTo>
                <a:lnTo>
                  <a:pt x="106307" y="2041590"/>
                </a:lnTo>
                <a:cubicBezTo>
                  <a:pt x="101179" y="2036288"/>
                  <a:pt x="99762" y="2027509"/>
                  <a:pt x="104033" y="2027509"/>
                </a:cubicBezTo>
                <a:close/>
                <a:moveTo>
                  <a:pt x="943112" y="2013995"/>
                </a:moveTo>
                <a:cubicBezTo>
                  <a:pt x="946936" y="2010416"/>
                  <a:pt x="945743" y="2084095"/>
                  <a:pt x="941824" y="2093464"/>
                </a:cubicBezTo>
                <a:cubicBezTo>
                  <a:pt x="937817" y="2103049"/>
                  <a:pt x="935647" y="2102970"/>
                  <a:pt x="935647" y="2093234"/>
                </a:cubicBezTo>
                <a:lnTo>
                  <a:pt x="935646" y="2093238"/>
                </a:lnTo>
                <a:cubicBezTo>
                  <a:pt x="935646" y="2088999"/>
                  <a:pt x="936591" y="2084647"/>
                  <a:pt x="937744" y="2083568"/>
                </a:cubicBezTo>
                <a:cubicBezTo>
                  <a:pt x="938897" y="2082487"/>
                  <a:pt x="939970" y="2066962"/>
                  <a:pt x="940123" y="2049068"/>
                </a:cubicBezTo>
                <a:cubicBezTo>
                  <a:pt x="940269" y="2031173"/>
                  <a:pt x="941620" y="2015390"/>
                  <a:pt x="943112" y="2013995"/>
                </a:cubicBezTo>
                <a:close/>
                <a:moveTo>
                  <a:pt x="986359" y="1999398"/>
                </a:moveTo>
                <a:cubicBezTo>
                  <a:pt x="986572" y="1997807"/>
                  <a:pt x="986864" y="1998230"/>
                  <a:pt x="987178" y="2001051"/>
                </a:cubicBezTo>
                <a:cubicBezTo>
                  <a:pt x="987809" y="2006694"/>
                  <a:pt x="987794" y="2015261"/>
                  <a:pt x="987145" y="2020090"/>
                </a:cubicBezTo>
                <a:cubicBezTo>
                  <a:pt x="986503" y="2024918"/>
                  <a:pt x="985988" y="2020297"/>
                  <a:pt x="985999" y="2009830"/>
                </a:cubicBezTo>
                <a:lnTo>
                  <a:pt x="986010" y="2009830"/>
                </a:lnTo>
                <a:cubicBezTo>
                  <a:pt x="986010" y="2004594"/>
                  <a:pt x="986145" y="2000989"/>
                  <a:pt x="986359" y="1999398"/>
                </a:cubicBezTo>
                <a:close/>
                <a:moveTo>
                  <a:pt x="229366" y="1998950"/>
                </a:moveTo>
                <a:cubicBezTo>
                  <a:pt x="232753" y="1996992"/>
                  <a:pt x="232753" y="2006730"/>
                  <a:pt x="229366" y="2016629"/>
                </a:cubicBezTo>
                <a:cubicBezTo>
                  <a:pt x="227377" y="2022437"/>
                  <a:pt x="226998" y="2021765"/>
                  <a:pt x="226750" y="2012030"/>
                </a:cubicBezTo>
                <a:cubicBezTo>
                  <a:pt x="226604" y="2005761"/>
                  <a:pt x="227768" y="1999875"/>
                  <a:pt x="229366" y="1998950"/>
                </a:cubicBezTo>
                <a:close/>
                <a:moveTo>
                  <a:pt x="111210" y="1998254"/>
                </a:moveTo>
                <a:cubicBezTo>
                  <a:pt x="111860" y="1998450"/>
                  <a:pt x="112802" y="2002089"/>
                  <a:pt x="113966" y="2009150"/>
                </a:cubicBezTo>
                <a:cubicBezTo>
                  <a:pt x="114896" y="2014800"/>
                  <a:pt x="114433" y="2019349"/>
                  <a:pt x="112922" y="2019349"/>
                </a:cubicBezTo>
                <a:cubicBezTo>
                  <a:pt x="111426" y="2019349"/>
                  <a:pt x="110200" y="2014250"/>
                  <a:pt x="110200" y="2008017"/>
                </a:cubicBezTo>
                <a:lnTo>
                  <a:pt x="110200" y="2008016"/>
                </a:lnTo>
                <a:cubicBezTo>
                  <a:pt x="110200" y="2001305"/>
                  <a:pt x="110559" y="1998058"/>
                  <a:pt x="111210" y="1998254"/>
                </a:cubicBezTo>
                <a:close/>
                <a:moveTo>
                  <a:pt x="160036" y="1997898"/>
                </a:moveTo>
                <a:cubicBezTo>
                  <a:pt x="160417" y="1997702"/>
                  <a:pt x="161546" y="1998963"/>
                  <a:pt x="163754" y="2001511"/>
                </a:cubicBezTo>
                <a:cubicBezTo>
                  <a:pt x="168846" y="2007385"/>
                  <a:pt x="169940" y="2023537"/>
                  <a:pt x="165422" y="2026149"/>
                </a:cubicBezTo>
                <a:cubicBezTo>
                  <a:pt x="163711" y="2027140"/>
                  <a:pt x="162499" y="2024131"/>
                  <a:pt x="162477" y="2018830"/>
                </a:cubicBezTo>
                <a:lnTo>
                  <a:pt x="162477" y="2018829"/>
                </a:lnTo>
                <a:cubicBezTo>
                  <a:pt x="162444" y="2013880"/>
                  <a:pt x="161703" y="2006770"/>
                  <a:pt x="160810" y="2003030"/>
                </a:cubicBezTo>
                <a:cubicBezTo>
                  <a:pt x="160024" y="1999749"/>
                  <a:pt x="159656" y="1998095"/>
                  <a:pt x="160036" y="1997898"/>
                </a:cubicBezTo>
                <a:close/>
                <a:moveTo>
                  <a:pt x="122178" y="1993421"/>
                </a:moveTo>
                <a:cubicBezTo>
                  <a:pt x="122521" y="1992512"/>
                  <a:pt x="124270" y="1993184"/>
                  <a:pt x="127639" y="1994871"/>
                </a:cubicBezTo>
                <a:cubicBezTo>
                  <a:pt x="133601" y="1997856"/>
                  <a:pt x="135393" y="2004306"/>
                  <a:pt x="130971" y="2006864"/>
                </a:cubicBezTo>
                <a:cubicBezTo>
                  <a:pt x="129606" y="2007654"/>
                  <a:pt x="126990" y="2005220"/>
                  <a:pt x="125158" y="2001457"/>
                </a:cubicBezTo>
                <a:cubicBezTo>
                  <a:pt x="122900" y="1996820"/>
                  <a:pt x="121836" y="1994330"/>
                  <a:pt x="122178" y="1993421"/>
                </a:cubicBezTo>
                <a:close/>
                <a:moveTo>
                  <a:pt x="881252" y="1985026"/>
                </a:moveTo>
                <a:cubicBezTo>
                  <a:pt x="882395" y="1983959"/>
                  <a:pt x="883325" y="1987879"/>
                  <a:pt x="883325" y="1993738"/>
                </a:cubicBezTo>
                <a:cubicBezTo>
                  <a:pt x="883325" y="1999597"/>
                  <a:pt x="885289" y="2013984"/>
                  <a:pt x="887684" y="2025709"/>
                </a:cubicBezTo>
                <a:cubicBezTo>
                  <a:pt x="893357" y="2053448"/>
                  <a:pt x="893189" y="2058169"/>
                  <a:pt x="886385" y="2062145"/>
                </a:cubicBezTo>
                <a:cubicBezTo>
                  <a:pt x="881540" y="2064977"/>
                  <a:pt x="879901" y="2064469"/>
                  <a:pt x="874972" y="2058606"/>
                </a:cubicBezTo>
                <a:lnTo>
                  <a:pt x="874977" y="2058605"/>
                </a:lnTo>
                <a:cubicBezTo>
                  <a:pt x="869633" y="2052248"/>
                  <a:pt x="869005" y="2052107"/>
                  <a:pt x="866190" y="2056634"/>
                </a:cubicBezTo>
                <a:cubicBezTo>
                  <a:pt x="863625" y="2060759"/>
                  <a:pt x="863147" y="2060181"/>
                  <a:pt x="863071" y="2052862"/>
                </a:cubicBezTo>
                <a:cubicBezTo>
                  <a:pt x="862998" y="2044573"/>
                  <a:pt x="867834" y="2037329"/>
                  <a:pt x="874951" y="2035109"/>
                </a:cubicBezTo>
                <a:cubicBezTo>
                  <a:pt x="877093" y="2034441"/>
                  <a:pt x="878461" y="2025554"/>
                  <a:pt x="878742" y="2010515"/>
                </a:cubicBezTo>
                <a:cubicBezTo>
                  <a:pt x="878997" y="1997564"/>
                  <a:pt x="880114" y="1986094"/>
                  <a:pt x="881252" y="1985026"/>
                </a:cubicBezTo>
                <a:close/>
                <a:moveTo>
                  <a:pt x="892103" y="1973709"/>
                </a:moveTo>
                <a:cubicBezTo>
                  <a:pt x="901805" y="1973968"/>
                  <a:pt x="902530" y="1975478"/>
                  <a:pt x="904539" y="1999630"/>
                </a:cubicBezTo>
                <a:cubicBezTo>
                  <a:pt x="906203" y="2019637"/>
                  <a:pt x="902010" y="2017505"/>
                  <a:pt x="899190" y="1996910"/>
                </a:cubicBezTo>
                <a:lnTo>
                  <a:pt x="899192" y="1996910"/>
                </a:lnTo>
                <a:cubicBezTo>
                  <a:pt x="897017" y="1981035"/>
                  <a:pt x="896732" y="1980541"/>
                  <a:pt x="894882" y="1989431"/>
                </a:cubicBezTo>
                <a:lnTo>
                  <a:pt x="892901" y="1998950"/>
                </a:lnTo>
                <a:lnTo>
                  <a:pt x="890657" y="1990111"/>
                </a:lnTo>
                <a:cubicBezTo>
                  <a:pt x="889423" y="1985249"/>
                  <a:pt x="887271" y="1981271"/>
                  <a:pt x="885871" y="1981271"/>
                </a:cubicBezTo>
                <a:cubicBezTo>
                  <a:pt x="884473" y="1981271"/>
                  <a:pt x="883327" y="1979516"/>
                  <a:pt x="883327" y="1977374"/>
                </a:cubicBezTo>
                <a:cubicBezTo>
                  <a:pt x="883327" y="1974799"/>
                  <a:pt x="886305" y="1973555"/>
                  <a:pt x="892103" y="1973709"/>
                </a:cubicBezTo>
                <a:close/>
                <a:moveTo>
                  <a:pt x="929834" y="1966605"/>
                </a:moveTo>
                <a:lnTo>
                  <a:pt x="929834" y="1979865"/>
                </a:lnTo>
                <a:cubicBezTo>
                  <a:pt x="929834" y="1987158"/>
                  <a:pt x="931356" y="1997062"/>
                  <a:pt x="933217" y="2001874"/>
                </a:cubicBezTo>
                <a:cubicBezTo>
                  <a:pt x="935997" y="2009072"/>
                  <a:pt x="935742" y="2012314"/>
                  <a:pt x="931765" y="2020157"/>
                </a:cubicBezTo>
                <a:cubicBezTo>
                  <a:pt x="928356" y="2026877"/>
                  <a:pt x="926930" y="2036995"/>
                  <a:pt x="926930" y="2054438"/>
                </a:cubicBezTo>
                <a:cubicBezTo>
                  <a:pt x="926930" y="2081843"/>
                  <a:pt x="923471" y="2086169"/>
                  <a:pt x="917324" y="2066447"/>
                </a:cubicBezTo>
                <a:lnTo>
                  <a:pt x="917320" y="2066447"/>
                </a:lnTo>
                <a:cubicBezTo>
                  <a:pt x="913857" y="2055340"/>
                  <a:pt x="913118" y="2054541"/>
                  <a:pt x="911534" y="2060208"/>
                </a:cubicBezTo>
                <a:cubicBezTo>
                  <a:pt x="907976" y="2072935"/>
                  <a:pt x="906775" y="2063617"/>
                  <a:pt x="909750" y="2046388"/>
                </a:cubicBezTo>
                <a:cubicBezTo>
                  <a:pt x="911414" y="2036752"/>
                  <a:pt x="911925" y="2019077"/>
                  <a:pt x="910889" y="2007110"/>
                </a:cubicBezTo>
                <a:lnTo>
                  <a:pt x="909002" y="1985351"/>
                </a:lnTo>
                <a:lnTo>
                  <a:pt x="919418" y="1975978"/>
                </a:lnTo>
                <a:close/>
                <a:moveTo>
                  <a:pt x="146529" y="1960873"/>
                </a:moveTo>
                <a:lnTo>
                  <a:pt x="150485" y="1984822"/>
                </a:lnTo>
                <a:cubicBezTo>
                  <a:pt x="154547" y="2009410"/>
                  <a:pt x="153445" y="2017838"/>
                  <a:pt x="147942" y="2004292"/>
                </a:cubicBezTo>
                <a:lnTo>
                  <a:pt x="147945" y="2004292"/>
                </a:lnTo>
                <a:cubicBezTo>
                  <a:pt x="146233" y="2000083"/>
                  <a:pt x="145218" y="1988592"/>
                  <a:pt x="145682" y="1978756"/>
                </a:cubicBezTo>
                <a:close/>
                <a:moveTo>
                  <a:pt x="190660" y="1948123"/>
                </a:moveTo>
                <a:cubicBezTo>
                  <a:pt x="191499" y="1950086"/>
                  <a:pt x="191397" y="1952433"/>
                  <a:pt x="190441" y="1953337"/>
                </a:cubicBezTo>
                <a:cubicBezTo>
                  <a:pt x="189474" y="1954240"/>
                  <a:pt x="188788" y="1952633"/>
                  <a:pt x="188915" y="1949767"/>
                </a:cubicBezTo>
                <a:lnTo>
                  <a:pt x="188904" y="1949768"/>
                </a:lnTo>
                <a:cubicBezTo>
                  <a:pt x="189051" y="1946599"/>
                  <a:pt x="189733" y="1945955"/>
                  <a:pt x="190660" y="1948123"/>
                </a:cubicBezTo>
                <a:close/>
                <a:moveTo>
                  <a:pt x="52661" y="1944554"/>
                </a:moveTo>
                <a:lnTo>
                  <a:pt x="56659" y="1972061"/>
                </a:lnTo>
                <a:cubicBezTo>
                  <a:pt x="58860" y="1987190"/>
                  <a:pt x="65264" y="2016239"/>
                  <a:pt x="70893" y="2036614"/>
                </a:cubicBezTo>
                <a:cubicBezTo>
                  <a:pt x="81629" y="2075473"/>
                  <a:pt x="82728" y="2081905"/>
                  <a:pt x="78626" y="2081905"/>
                </a:cubicBezTo>
                <a:cubicBezTo>
                  <a:pt x="77250" y="2081905"/>
                  <a:pt x="70711" y="2066542"/>
                  <a:pt x="64094" y="2047765"/>
                </a:cubicBezTo>
                <a:lnTo>
                  <a:pt x="64101" y="2047765"/>
                </a:lnTo>
                <a:cubicBezTo>
                  <a:pt x="52422" y="2014624"/>
                  <a:pt x="52079" y="2012617"/>
                  <a:pt x="52369" y="1979090"/>
                </a:cubicBezTo>
                <a:close/>
                <a:moveTo>
                  <a:pt x="132560" y="1941207"/>
                </a:moveTo>
                <a:cubicBezTo>
                  <a:pt x="133298" y="1943853"/>
                  <a:pt x="133250" y="1947524"/>
                  <a:pt x="132451" y="1949366"/>
                </a:cubicBezTo>
                <a:cubicBezTo>
                  <a:pt x="131656" y="1951206"/>
                  <a:pt x="131054" y="1949043"/>
                  <a:pt x="131112" y="1944555"/>
                </a:cubicBezTo>
                <a:cubicBezTo>
                  <a:pt x="131148" y="1940067"/>
                  <a:pt x="131823" y="1938560"/>
                  <a:pt x="132560" y="1941207"/>
                </a:cubicBezTo>
                <a:close/>
                <a:moveTo>
                  <a:pt x="149921" y="1890159"/>
                </a:moveTo>
                <a:cubicBezTo>
                  <a:pt x="150259" y="1891099"/>
                  <a:pt x="149884" y="1894053"/>
                  <a:pt x="149032" y="1899678"/>
                </a:cubicBezTo>
                <a:cubicBezTo>
                  <a:pt x="146926" y="1913566"/>
                  <a:pt x="146770" y="1913950"/>
                  <a:pt x="144111" y="1911464"/>
                </a:cubicBezTo>
                <a:lnTo>
                  <a:pt x="144109" y="1911464"/>
                </a:lnTo>
                <a:cubicBezTo>
                  <a:pt x="140715" y="1908289"/>
                  <a:pt x="142022" y="1898180"/>
                  <a:pt x="146529" y="1892718"/>
                </a:cubicBezTo>
                <a:cubicBezTo>
                  <a:pt x="148531" y="1890292"/>
                  <a:pt x="149582" y="1889219"/>
                  <a:pt x="149921" y="1890159"/>
                </a:cubicBezTo>
                <a:close/>
                <a:moveTo>
                  <a:pt x="945161" y="1880867"/>
                </a:moveTo>
                <a:cubicBezTo>
                  <a:pt x="947314" y="1883933"/>
                  <a:pt x="943508" y="1921438"/>
                  <a:pt x="941044" y="1921438"/>
                </a:cubicBezTo>
                <a:cubicBezTo>
                  <a:pt x="939267" y="1921438"/>
                  <a:pt x="938954" y="1914042"/>
                  <a:pt x="940209" y="1901719"/>
                </a:cubicBezTo>
                <a:lnTo>
                  <a:pt x="940208" y="1901719"/>
                </a:lnTo>
                <a:cubicBezTo>
                  <a:pt x="942095" y="1883182"/>
                  <a:pt x="943280" y="1878189"/>
                  <a:pt x="945161" y="1880867"/>
                </a:cubicBezTo>
                <a:close/>
                <a:moveTo>
                  <a:pt x="934013" y="1876189"/>
                </a:moveTo>
                <a:cubicBezTo>
                  <a:pt x="934225" y="1874587"/>
                  <a:pt x="934518" y="1874808"/>
                  <a:pt x="934841" y="1877239"/>
                </a:cubicBezTo>
                <a:cubicBezTo>
                  <a:pt x="935487" y="1882101"/>
                  <a:pt x="935487" y="1890056"/>
                  <a:pt x="934841" y="1894918"/>
                </a:cubicBezTo>
                <a:cubicBezTo>
                  <a:pt x="934195" y="1899780"/>
                  <a:pt x="933669" y="1895802"/>
                  <a:pt x="933669" y="1886079"/>
                </a:cubicBezTo>
                <a:cubicBezTo>
                  <a:pt x="933669" y="1881217"/>
                  <a:pt x="933801" y="1877792"/>
                  <a:pt x="934013" y="1876189"/>
                </a:cubicBezTo>
                <a:close/>
                <a:moveTo>
                  <a:pt x="986424" y="1866185"/>
                </a:moveTo>
                <a:cubicBezTo>
                  <a:pt x="986621" y="1863844"/>
                  <a:pt x="986893" y="1864167"/>
                  <a:pt x="987192" y="1867720"/>
                </a:cubicBezTo>
                <a:cubicBezTo>
                  <a:pt x="987790" y="1874825"/>
                  <a:pt x="987790" y="1886453"/>
                  <a:pt x="987192" y="1893558"/>
                </a:cubicBezTo>
                <a:cubicBezTo>
                  <a:pt x="986593" y="1900664"/>
                  <a:pt x="986105" y="1894851"/>
                  <a:pt x="986105" y="1880639"/>
                </a:cubicBezTo>
                <a:cubicBezTo>
                  <a:pt x="986105" y="1873533"/>
                  <a:pt x="986227" y="1868527"/>
                  <a:pt x="986424" y="1866185"/>
                </a:cubicBezTo>
                <a:close/>
                <a:moveTo>
                  <a:pt x="845841" y="1838137"/>
                </a:moveTo>
                <a:lnTo>
                  <a:pt x="845842" y="1838141"/>
                </a:lnTo>
                <a:lnTo>
                  <a:pt x="845838" y="1838141"/>
                </a:lnTo>
                <a:close/>
                <a:moveTo>
                  <a:pt x="212802" y="1837291"/>
                </a:moveTo>
                <a:cubicBezTo>
                  <a:pt x="214984" y="1834840"/>
                  <a:pt x="217857" y="1834241"/>
                  <a:pt x="219332" y="1837839"/>
                </a:cubicBezTo>
                <a:cubicBezTo>
                  <a:pt x="221766" y="1843779"/>
                  <a:pt x="219960" y="1851390"/>
                  <a:pt x="215807" y="1852685"/>
                </a:cubicBezTo>
                <a:cubicBezTo>
                  <a:pt x="213942" y="1853264"/>
                  <a:pt x="211521" y="1851087"/>
                  <a:pt x="210422" y="1847847"/>
                </a:cubicBezTo>
                <a:cubicBezTo>
                  <a:pt x="209130" y="1844042"/>
                  <a:pt x="210620" y="1839741"/>
                  <a:pt x="212802" y="1837291"/>
                </a:cubicBezTo>
                <a:close/>
                <a:moveTo>
                  <a:pt x="909064" y="1808808"/>
                </a:moveTo>
                <a:cubicBezTo>
                  <a:pt x="911320" y="1807505"/>
                  <a:pt x="912527" y="1810226"/>
                  <a:pt x="912810" y="1817243"/>
                </a:cubicBezTo>
                <a:cubicBezTo>
                  <a:pt x="913028" y="1822941"/>
                  <a:pt x="913722" y="1839843"/>
                  <a:pt x="914324" y="1854802"/>
                </a:cubicBezTo>
                <a:cubicBezTo>
                  <a:pt x="916189" y="1901056"/>
                  <a:pt x="915959" y="1909942"/>
                  <a:pt x="912759" y="1915094"/>
                </a:cubicBezTo>
                <a:cubicBezTo>
                  <a:pt x="910190" y="1919231"/>
                  <a:pt x="909639" y="1918230"/>
                  <a:pt x="909533" y="1909198"/>
                </a:cubicBezTo>
                <a:lnTo>
                  <a:pt x="909535" y="1909198"/>
                </a:lnTo>
                <a:cubicBezTo>
                  <a:pt x="909462" y="1903215"/>
                  <a:pt x="908583" y="1878612"/>
                  <a:pt x="907572" y="1854526"/>
                </a:cubicBezTo>
                <a:cubicBezTo>
                  <a:pt x="906251" y="1822925"/>
                  <a:pt x="906663" y="1810196"/>
                  <a:pt x="909064" y="1808808"/>
                </a:cubicBezTo>
                <a:close/>
                <a:moveTo>
                  <a:pt x="885324" y="1804483"/>
                </a:moveTo>
                <a:cubicBezTo>
                  <a:pt x="888787" y="1804483"/>
                  <a:pt x="889475" y="1807551"/>
                  <a:pt x="888685" y="1819446"/>
                </a:cubicBezTo>
                <a:cubicBezTo>
                  <a:pt x="887715" y="1834043"/>
                  <a:pt x="889663" y="1838698"/>
                  <a:pt x="893171" y="1830149"/>
                </a:cubicBezTo>
                <a:cubicBezTo>
                  <a:pt x="894131" y="1827810"/>
                  <a:pt x="896032" y="1826542"/>
                  <a:pt x="897396" y="1827331"/>
                </a:cubicBezTo>
                <a:cubicBezTo>
                  <a:pt x="898761" y="1828121"/>
                  <a:pt x="897429" y="1839368"/>
                  <a:pt x="894418" y="1852326"/>
                </a:cubicBezTo>
                <a:cubicBezTo>
                  <a:pt x="889426" y="1873867"/>
                  <a:pt x="889349" y="1876445"/>
                  <a:pt x="893517" y="1882397"/>
                </a:cubicBezTo>
                <a:cubicBezTo>
                  <a:pt x="897705" y="1888379"/>
                  <a:pt x="897594" y="1890418"/>
                  <a:pt x="892156" y="1907505"/>
                </a:cubicBezTo>
                <a:cubicBezTo>
                  <a:pt x="888736" y="1918254"/>
                  <a:pt x="886218" y="1934011"/>
                  <a:pt x="886193" y="1944847"/>
                </a:cubicBezTo>
                <a:cubicBezTo>
                  <a:pt x="886120" y="1971830"/>
                  <a:pt x="880669" y="1977531"/>
                  <a:pt x="879963" y="1951353"/>
                </a:cubicBezTo>
                <a:lnTo>
                  <a:pt x="879961" y="1951353"/>
                </a:lnTo>
                <a:cubicBezTo>
                  <a:pt x="879059" y="1917891"/>
                  <a:pt x="878713" y="1915184"/>
                  <a:pt x="873653" y="1901622"/>
                </a:cubicBezTo>
                <a:cubicBezTo>
                  <a:pt x="867336" y="1884694"/>
                  <a:pt x="867493" y="1883245"/>
                  <a:pt x="876506" y="1875236"/>
                </a:cubicBezTo>
                <a:cubicBezTo>
                  <a:pt x="884080" y="1868509"/>
                  <a:pt x="884111" y="1868309"/>
                  <a:pt x="882543" y="1836478"/>
                </a:cubicBezTo>
                <a:cubicBezTo>
                  <a:pt x="881200" y="1809211"/>
                  <a:pt x="881613" y="1804483"/>
                  <a:pt x="885324" y="1804483"/>
                </a:cubicBezTo>
                <a:close/>
                <a:moveTo>
                  <a:pt x="188353" y="1800590"/>
                </a:moveTo>
                <a:cubicBezTo>
                  <a:pt x="190655" y="1799258"/>
                  <a:pt x="191706" y="1810631"/>
                  <a:pt x="192022" y="1840362"/>
                </a:cubicBezTo>
                <a:cubicBezTo>
                  <a:pt x="192570" y="1891786"/>
                  <a:pt x="192205" y="1888500"/>
                  <a:pt x="197418" y="1891683"/>
                </a:cubicBezTo>
                <a:cubicBezTo>
                  <a:pt x="201180" y="1893987"/>
                  <a:pt x="201081" y="1894709"/>
                  <a:pt x="196666" y="1897144"/>
                </a:cubicBezTo>
                <a:cubicBezTo>
                  <a:pt x="193867" y="1898686"/>
                  <a:pt x="191600" y="1902642"/>
                  <a:pt x="191624" y="1905934"/>
                </a:cubicBezTo>
                <a:cubicBezTo>
                  <a:pt x="191657" y="1910795"/>
                  <a:pt x="192197" y="1911152"/>
                  <a:pt x="194485" y="1907839"/>
                </a:cubicBezTo>
                <a:cubicBezTo>
                  <a:pt x="196474" y="1904959"/>
                  <a:pt x="197317" y="1908661"/>
                  <a:pt x="197346" y="1920425"/>
                </a:cubicBezTo>
                <a:cubicBezTo>
                  <a:pt x="197379" y="1931903"/>
                  <a:pt x="196043" y="1938137"/>
                  <a:pt x="193065" y="1940450"/>
                </a:cubicBezTo>
                <a:cubicBezTo>
                  <a:pt x="189602" y="1943139"/>
                  <a:pt x="188496" y="1943070"/>
                  <a:pt x="187519" y="1940104"/>
                </a:cubicBezTo>
                <a:lnTo>
                  <a:pt x="187523" y="1940102"/>
                </a:lnTo>
                <a:cubicBezTo>
                  <a:pt x="186104" y="1935796"/>
                  <a:pt x="179757" y="1834268"/>
                  <a:pt x="180150" y="1822164"/>
                </a:cubicBezTo>
                <a:cubicBezTo>
                  <a:pt x="180296" y="1817676"/>
                  <a:pt x="181077" y="1815534"/>
                  <a:pt x="181879" y="1817404"/>
                </a:cubicBezTo>
                <a:cubicBezTo>
                  <a:pt x="184909" y="1824431"/>
                  <a:pt x="188247" y="1820449"/>
                  <a:pt x="186718" y="1811630"/>
                </a:cubicBezTo>
                <a:cubicBezTo>
                  <a:pt x="185787" y="1806259"/>
                  <a:pt x="186463" y="1801683"/>
                  <a:pt x="188353" y="1800590"/>
                </a:cubicBezTo>
                <a:close/>
                <a:moveTo>
                  <a:pt x="131129" y="1794964"/>
                </a:moveTo>
                <a:lnTo>
                  <a:pt x="133790" y="1805574"/>
                </a:lnTo>
                <a:cubicBezTo>
                  <a:pt x="136468" y="1816259"/>
                  <a:pt x="136059" y="1819615"/>
                  <a:pt x="132483" y="1816269"/>
                </a:cubicBezTo>
                <a:cubicBezTo>
                  <a:pt x="131418" y="1815272"/>
                  <a:pt x="130677" y="1810070"/>
                  <a:pt x="130838" y="1804710"/>
                </a:cubicBezTo>
                <a:close/>
                <a:moveTo>
                  <a:pt x="936627" y="1794309"/>
                </a:moveTo>
                <a:cubicBezTo>
                  <a:pt x="938143" y="1793186"/>
                  <a:pt x="939953" y="1805786"/>
                  <a:pt x="939769" y="1821379"/>
                </a:cubicBezTo>
                <a:cubicBezTo>
                  <a:pt x="939513" y="1844215"/>
                  <a:pt x="936514" y="1858880"/>
                  <a:pt x="932143" y="1858880"/>
                </a:cubicBezTo>
                <a:cubicBezTo>
                  <a:pt x="930165" y="1858880"/>
                  <a:pt x="929935" y="1855796"/>
                  <a:pt x="931483" y="1850041"/>
                </a:cubicBezTo>
                <a:lnTo>
                  <a:pt x="931485" y="1850041"/>
                </a:lnTo>
                <a:cubicBezTo>
                  <a:pt x="932791" y="1845179"/>
                  <a:pt x="934014" y="1833858"/>
                  <a:pt x="934200" y="1824882"/>
                </a:cubicBezTo>
                <a:cubicBezTo>
                  <a:pt x="934382" y="1815907"/>
                  <a:pt x="934878" y="1804891"/>
                  <a:pt x="935295" y="1800404"/>
                </a:cubicBezTo>
                <a:cubicBezTo>
                  <a:pt x="935650" y="1796583"/>
                  <a:pt x="936122" y="1794684"/>
                  <a:pt x="936627" y="1794309"/>
                </a:cubicBezTo>
                <a:close/>
                <a:moveTo>
                  <a:pt x="911264" y="1789784"/>
                </a:moveTo>
                <a:cubicBezTo>
                  <a:pt x="914690" y="1788553"/>
                  <a:pt x="915471" y="1789264"/>
                  <a:pt x="914169" y="1792436"/>
                </a:cubicBezTo>
                <a:cubicBezTo>
                  <a:pt x="913190" y="1794819"/>
                  <a:pt x="912391" y="1798505"/>
                  <a:pt x="912391" y="1800626"/>
                </a:cubicBezTo>
                <a:cubicBezTo>
                  <a:pt x="912391" y="1802748"/>
                  <a:pt x="911085" y="1804483"/>
                  <a:pt x="909483" y="1804483"/>
                </a:cubicBezTo>
                <a:cubicBezTo>
                  <a:pt x="907885" y="1804483"/>
                  <a:pt x="906578" y="1801554"/>
                  <a:pt x="906578" y="1797975"/>
                </a:cubicBezTo>
                <a:lnTo>
                  <a:pt x="906581" y="1797975"/>
                </a:lnTo>
                <a:cubicBezTo>
                  <a:pt x="906581" y="1794395"/>
                  <a:pt x="908686" y="1790709"/>
                  <a:pt x="911264" y="1789784"/>
                </a:cubicBezTo>
                <a:close/>
                <a:moveTo>
                  <a:pt x="859322" y="1775925"/>
                </a:moveTo>
                <a:lnTo>
                  <a:pt x="859698" y="1794380"/>
                </a:lnTo>
                <a:cubicBezTo>
                  <a:pt x="859953" y="1807347"/>
                  <a:pt x="858665" y="1814847"/>
                  <a:pt x="855333" y="1819606"/>
                </a:cubicBezTo>
                <a:cubicBezTo>
                  <a:pt x="852723" y="1823331"/>
                  <a:pt x="849589" y="1830325"/>
                  <a:pt x="848363" y="1835149"/>
                </a:cubicBezTo>
                <a:lnTo>
                  <a:pt x="845841" y="1838137"/>
                </a:lnTo>
                <a:lnTo>
                  <a:pt x="843682" y="1823655"/>
                </a:lnTo>
                <a:cubicBezTo>
                  <a:pt x="842080" y="1816161"/>
                  <a:pt x="842580" y="1815072"/>
                  <a:pt x="847280" y="1815836"/>
                </a:cubicBezTo>
                <a:cubicBezTo>
                  <a:pt x="851994" y="1816602"/>
                  <a:pt x="853187" y="1813940"/>
                  <a:pt x="856030" y="1796324"/>
                </a:cubicBezTo>
                <a:close/>
                <a:moveTo>
                  <a:pt x="125097" y="1771098"/>
                </a:moveTo>
                <a:cubicBezTo>
                  <a:pt x="128889" y="1774647"/>
                  <a:pt x="125881" y="1794588"/>
                  <a:pt x="121900" y="1792286"/>
                </a:cubicBezTo>
                <a:cubicBezTo>
                  <a:pt x="120503" y="1791478"/>
                  <a:pt x="118759" y="1792974"/>
                  <a:pt x="118025" y="1795610"/>
                </a:cubicBezTo>
                <a:cubicBezTo>
                  <a:pt x="117174" y="1798666"/>
                  <a:pt x="116565" y="1797751"/>
                  <a:pt x="116350" y="1793085"/>
                </a:cubicBezTo>
                <a:cubicBezTo>
                  <a:pt x="116168" y="1789059"/>
                  <a:pt x="117320" y="1785009"/>
                  <a:pt x="118919" y="1784084"/>
                </a:cubicBezTo>
                <a:cubicBezTo>
                  <a:pt x="120517" y="1783161"/>
                  <a:pt x="121827" y="1779171"/>
                  <a:pt x="121827" y="1775221"/>
                </a:cubicBezTo>
                <a:cubicBezTo>
                  <a:pt x="121827" y="1769899"/>
                  <a:pt x="122674" y="1768831"/>
                  <a:pt x="125097" y="1771098"/>
                </a:cubicBezTo>
                <a:close/>
                <a:moveTo>
                  <a:pt x="144315" y="1735075"/>
                </a:moveTo>
                <a:cubicBezTo>
                  <a:pt x="144932" y="1735657"/>
                  <a:pt x="145506" y="1737844"/>
                  <a:pt x="146349" y="1741927"/>
                </a:cubicBezTo>
                <a:cubicBezTo>
                  <a:pt x="147429" y="1747163"/>
                  <a:pt x="147907" y="1760626"/>
                  <a:pt x="147407" y="1771845"/>
                </a:cubicBezTo>
                <a:cubicBezTo>
                  <a:pt x="146568" y="1790733"/>
                  <a:pt x="146232" y="1791677"/>
                  <a:pt x="142883" y="1784588"/>
                </a:cubicBezTo>
                <a:cubicBezTo>
                  <a:pt x="138882" y="1776122"/>
                  <a:pt x="138338" y="1746371"/>
                  <a:pt x="142030" y="1737847"/>
                </a:cubicBezTo>
                <a:cubicBezTo>
                  <a:pt x="143041" y="1735514"/>
                  <a:pt x="143699" y="1734492"/>
                  <a:pt x="144315" y="1735075"/>
                </a:cubicBezTo>
                <a:close/>
                <a:moveTo>
                  <a:pt x="176323" y="1731089"/>
                </a:moveTo>
                <a:cubicBezTo>
                  <a:pt x="181518" y="1731066"/>
                  <a:pt x="185769" y="1732272"/>
                  <a:pt x="185769" y="1733768"/>
                </a:cubicBezTo>
                <a:cubicBezTo>
                  <a:pt x="185769" y="1737223"/>
                  <a:pt x="176949" y="1737223"/>
                  <a:pt x="171237" y="1733768"/>
                </a:cubicBezTo>
                <a:cubicBezTo>
                  <a:pt x="167927" y="1731768"/>
                  <a:pt x="169153" y="1731121"/>
                  <a:pt x="176323" y="1731089"/>
                </a:cubicBezTo>
                <a:close/>
                <a:moveTo>
                  <a:pt x="163455" y="1730218"/>
                </a:moveTo>
                <a:lnTo>
                  <a:pt x="167447" y="1744817"/>
                </a:lnTo>
                <a:cubicBezTo>
                  <a:pt x="169645" y="1752846"/>
                  <a:pt x="175317" y="1765071"/>
                  <a:pt x="180058" y="1771982"/>
                </a:cubicBezTo>
                <a:cubicBezTo>
                  <a:pt x="189883" y="1786310"/>
                  <a:pt x="190388" y="1788876"/>
                  <a:pt x="184316" y="1793593"/>
                </a:cubicBezTo>
                <a:cubicBezTo>
                  <a:pt x="181918" y="1795454"/>
                  <a:pt x="179956" y="1799960"/>
                  <a:pt x="179956" y="1803605"/>
                </a:cubicBezTo>
                <a:cubicBezTo>
                  <a:pt x="179956" y="1807331"/>
                  <a:pt x="178682" y="1809496"/>
                  <a:pt x="177051" y="1808552"/>
                </a:cubicBezTo>
                <a:cubicBezTo>
                  <a:pt x="175453" y="1807628"/>
                  <a:pt x="174143" y="1804495"/>
                  <a:pt x="174143" y="1801591"/>
                </a:cubicBezTo>
                <a:cubicBezTo>
                  <a:pt x="174143" y="1794758"/>
                  <a:pt x="169248" y="1794762"/>
                  <a:pt x="166929" y="1801591"/>
                </a:cubicBezTo>
                <a:cubicBezTo>
                  <a:pt x="165915" y="1804577"/>
                  <a:pt x="167630" y="1811450"/>
                  <a:pt x="170867" y="1817388"/>
                </a:cubicBezTo>
                <a:cubicBezTo>
                  <a:pt x="175948" y="1826707"/>
                  <a:pt x="176415" y="1831587"/>
                  <a:pt x="174983" y="1860380"/>
                </a:cubicBezTo>
                <a:cubicBezTo>
                  <a:pt x="174096" y="1878245"/>
                  <a:pt x="172987" y="1904488"/>
                  <a:pt x="172523" y="1918699"/>
                </a:cubicBezTo>
                <a:cubicBezTo>
                  <a:pt x="171611" y="1946623"/>
                  <a:pt x="167140" y="1985995"/>
                  <a:pt x="164611" y="1988361"/>
                </a:cubicBezTo>
                <a:cubicBezTo>
                  <a:pt x="163750" y="1989167"/>
                  <a:pt x="162257" y="1987498"/>
                  <a:pt x="161294" y="1984654"/>
                </a:cubicBezTo>
                <a:lnTo>
                  <a:pt x="161294" y="1984660"/>
                </a:lnTo>
                <a:cubicBezTo>
                  <a:pt x="160331" y="1981816"/>
                  <a:pt x="159006" y="1950704"/>
                  <a:pt x="158349" y="1915521"/>
                </a:cubicBezTo>
                <a:cubicBezTo>
                  <a:pt x="157404" y="1864780"/>
                  <a:pt x="156189" y="1849386"/>
                  <a:pt x="152480" y="1841075"/>
                </a:cubicBezTo>
                <a:cubicBezTo>
                  <a:pt x="147262" y="1829389"/>
                  <a:pt x="148371" y="1822777"/>
                  <a:pt x="155141" y="1825207"/>
                </a:cubicBezTo>
                <a:cubicBezTo>
                  <a:pt x="158873" y="1826547"/>
                  <a:pt x="159613" y="1823960"/>
                  <a:pt x="159624" y="1809523"/>
                </a:cubicBezTo>
                <a:cubicBezTo>
                  <a:pt x="159624" y="1800013"/>
                  <a:pt x="160496" y="1778279"/>
                  <a:pt x="161546" y="1761225"/>
                </a:cubicBezTo>
                <a:close/>
                <a:moveTo>
                  <a:pt x="880633" y="1697520"/>
                </a:moveTo>
                <a:cubicBezTo>
                  <a:pt x="882348" y="1699125"/>
                  <a:pt x="883330" y="1704572"/>
                  <a:pt x="882812" y="1709623"/>
                </a:cubicBezTo>
                <a:cubicBezTo>
                  <a:pt x="881929" y="1718271"/>
                  <a:pt x="881750" y="1718410"/>
                  <a:pt x="879732" y="1712009"/>
                </a:cubicBezTo>
                <a:lnTo>
                  <a:pt x="879735" y="1712009"/>
                </a:lnTo>
                <a:cubicBezTo>
                  <a:pt x="876440" y="1701544"/>
                  <a:pt x="876907" y="1694033"/>
                  <a:pt x="880633" y="1697520"/>
                </a:cubicBezTo>
                <a:close/>
                <a:moveTo>
                  <a:pt x="894921" y="1674217"/>
                </a:moveTo>
                <a:cubicBezTo>
                  <a:pt x="898850" y="1667406"/>
                  <a:pt x="901673" y="1732476"/>
                  <a:pt x="897909" y="1743141"/>
                </a:cubicBezTo>
                <a:cubicBezTo>
                  <a:pt x="896033" y="1748457"/>
                  <a:pt x="893520" y="1752807"/>
                  <a:pt x="892321" y="1752807"/>
                </a:cubicBezTo>
                <a:cubicBezTo>
                  <a:pt x="891124" y="1752807"/>
                  <a:pt x="890722" y="1735977"/>
                  <a:pt x="891434" y="1715409"/>
                </a:cubicBezTo>
                <a:lnTo>
                  <a:pt x="891439" y="1715409"/>
                </a:lnTo>
                <a:cubicBezTo>
                  <a:pt x="892151" y="1694840"/>
                  <a:pt x="893716" y="1676303"/>
                  <a:pt x="894921" y="1674217"/>
                </a:cubicBezTo>
                <a:close/>
                <a:moveTo>
                  <a:pt x="882611" y="1664785"/>
                </a:moveTo>
                <a:cubicBezTo>
                  <a:pt x="883316" y="1665405"/>
                  <a:pt x="884231" y="1667288"/>
                  <a:pt x="885467" y="1670532"/>
                </a:cubicBezTo>
                <a:cubicBezTo>
                  <a:pt x="888751" y="1679146"/>
                  <a:pt x="884986" y="1683859"/>
                  <a:pt x="881537" y="1675451"/>
                </a:cubicBezTo>
                <a:lnTo>
                  <a:pt x="881538" y="1675451"/>
                </a:lnTo>
                <a:cubicBezTo>
                  <a:pt x="880655" y="1673294"/>
                  <a:pt x="880418" y="1669317"/>
                  <a:pt x="881013" y="1666612"/>
                </a:cubicBezTo>
                <a:cubicBezTo>
                  <a:pt x="881410" y="1664807"/>
                  <a:pt x="881906" y="1664164"/>
                  <a:pt x="882611" y="1664785"/>
                </a:cubicBezTo>
                <a:close/>
                <a:moveTo>
                  <a:pt x="906815" y="1608656"/>
                </a:moveTo>
                <a:cubicBezTo>
                  <a:pt x="908286" y="1608656"/>
                  <a:pt x="909490" y="1617295"/>
                  <a:pt x="909490" y="1627855"/>
                </a:cubicBezTo>
                <a:cubicBezTo>
                  <a:pt x="909490" y="1638637"/>
                  <a:pt x="910643" y="1646387"/>
                  <a:pt x="912125" y="1645531"/>
                </a:cubicBezTo>
                <a:cubicBezTo>
                  <a:pt x="915646" y="1643494"/>
                  <a:pt x="917790" y="1723246"/>
                  <a:pt x="914332" y="1727663"/>
                </a:cubicBezTo>
                <a:cubicBezTo>
                  <a:pt x="912862" y="1729540"/>
                  <a:pt x="912497" y="1735966"/>
                  <a:pt x="913515" y="1741942"/>
                </a:cubicBezTo>
                <a:cubicBezTo>
                  <a:pt x="915504" y="1753584"/>
                  <a:pt x="914902" y="1754829"/>
                  <a:pt x="909968" y="1749266"/>
                </a:cubicBezTo>
                <a:lnTo>
                  <a:pt x="909965" y="1749266"/>
                </a:lnTo>
                <a:cubicBezTo>
                  <a:pt x="908126" y="1747190"/>
                  <a:pt x="906033" y="1724390"/>
                  <a:pt x="904911" y="1694189"/>
                </a:cubicBezTo>
                <a:cubicBezTo>
                  <a:pt x="903397" y="1653442"/>
                  <a:pt x="902094" y="1641979"/>
                  <a:pt x="898679" y="1639431"/>
                </a:cubicBezTo>
                <a:cubicBezTo>
                  <a:pt x="894872" y="1636589"/>
                  <a:pt x="894940" y="1634579"/>
                  <a:pt x="899252" y="1622432"/>
                </a:cubicBezTo>
                <a:cubicBezTo>
                  <a:pt x="901942" y="1614855"/>
                  <a:pt x="905345" y="1608656"/>
                  <a:pt x="906815" y="1608656"/>
                </a:cubicBezTo>
                <a:close/>
                <a:moveTo>
                  <a:pt x="198839" y="1603132"/>
                </a:moveTo>
                <a:cubicBezTo>
                  <a:pt x="200641" y="1603201"/>
                  <a:pt x="201824" y="1619910"/>
                  <a:pt x="201951" y="1647229"/>
                </a:cubicBezTo>
                <a:cubicBezTo>
                  <a:pt x="202134" y="1686304"/>
                  <a:pt x="201733" y="1690032"/>
                  <a:pt x="198492" y="1680540"/>
                </a:cubicBezTo>
                <a:lnTo>
                  <a:pt x="194828" y="1669852"/>
                </a:lnTo>
                <a:lnTo>
                  <a:pt x="196353" y="1680731"/>
                </a:lnTo>
                <a:cubicBezTo>
                  <a:pt x="197192" y="1686715"/>
                  <a:pt x="199210" y="1695680"/>
                  <a:pt x="200836" y="1700653"/>
                </a:cubicBezTo>
                <a:cubicBezTo>
                  <a:pt x="202464" y="1705627"/>
                  <a:pt x="202847" y="1712971"/>
                  <a:pt x="201690" y="1716973"/>
                </a:cubicBezTo>
                <a:cubicBezTo>
                  <a:pt x="200534" y="1720974"/>
                  <a:pt x="198672" y="1735876"/>
                  <a:pt x="197552" y="1750087"/>
                </a:cubicBezTo>
                <a:lnTo>
                  <a:pt x="195515" y="1775925"/>
                </a:lnTo>
                <a:lnTo>
                  <a:pt x="194997" y="1745327"/>
                </a:lnTo>
                <a:lnTo>
                  <a:pt x="195006" y="1745327"/>
                </a:lnTo>
                <a:cubicBezTo>
                  <a:pt x="194678" y="1726418"/>
                  <a:pt x="195597" y="1714729"/>
                  <a:pt x="197396" y="1714729"/>
                </a:cubicBezTo>
                <a:cubicBezTo>
                  <a:pt x="201980" y="1714729"/>
                  <a:pt x="200783" y="1706571"/>
                  <a:pt x="195944" y="1704833"/>
                </a:cubicBezTo>
                <a:cubicBezTo>
                  <a:pt x="192525" y="1703605"/>
                  <a:pt x="191584" y="1698096"/>
                  <a:pt x="191584" y="1679306"/>
                </a:cubicBezTo>
                <a:cubicBezTo>
                  <a:pt x="191584" y="1664336"/>
                  <a:pt x="192781" y="1654973"/>
                  <a:pt x="194774" y="1654352"/>
                </a:cubicBezTo>
                <a:cubicBezTo>
                  <a:pt x="197054" y="1653640"/>
                  <a:pt x="197102" y="1650286"/>
                  <a:pt x="194920" y="1642565"/>
                </a:cubicBezTo>
                <a:cubicBezTo>
                  <a:pt x="191544" y="1630543"/>
                  <a:pt x="194285" y="1602976"/>
                  <a:pt x="198839" y="1603132"/>
                </a:cubicBezTo>
                <a:close/>
                <a:moveTo>
                  <a:pt x="126570" y="1593697"/>
                </a:moveTo>
                <a:lnTo>
                  <a:pt x="128788" y="1602537"/>
                </a:lnTo>
                <a:cubicBezTo>
                  <a:pt x="130011" y="1607399"/>
                  <a:pt x="131996" y="1611376"/>
                  <a:pt x="133203" y="1611376"/>
                </a:cubicBezTo>
                <a:cubicBezTo>
                  <a:pt x="135111" y="1611376"/>
                  <a:pt x="132174" y="1640629"/>
                  <a:pt x="129516" y="1648094"/>
                </a:cubicBezTo>
                <a:cubicBezTo>
                  <a:pt x="128983" y="1649590"/>
                  <a:pt x="127122" y="1642858"/>
                  <a:pt x="125378" y="1633135"/>
                </a:cubicBezTo>
                <a:lnTo>
                  <a:pt x="125377" y="1633135"/>
                </a:lnTo>
                <a:cubicBezTo>
                  <a:pt x="123629" y="1623394"/>
                  <a:pt x="123188" y="1610571"/>
                  <a:pt x="124388" y="1604577"/>
                </a:cubicBezTo>
                <a:close/>
                <a:moveTo>
                  <a:pt x="972450" y="1561739"/>
                </a:moveTo>
                <a:cubicBezTo>
                  <a:pt x="973256" y="1563609"/>
                  <a:pt x="973256" y="1566668"/>
                  <a:pt x="972450" y="1568538"/>
                </a:cubicBezTo>
                <a:cubicBezTo>
                  <a:pt x="971643" y="1570409"/>
                  <a:pt x="970983" y="1568878"/>
                  <a:pt x="970983" y="1565139"/>
                </a:cubicBezTo>
                <a:cubicBezTo>
                  <a:pt x="970983" y="1561399"/>
                  <a:pt x="971643" y="1559869"/>
                  <a:pt x="972450" y="1561739"/>
                </a:cubicBezTo>
                <a:close/>
                <a:moveTo>
                  <a:pt x="179368" y="1490681"/>
                </a:moveTo>
                <a:cubicBezTo>
                  <a:pt x="181255" y="1489590"/>
                  <a:pt x="183112" y="1496483"/>
                  <a:pt x="184402" y="1509367"/>
                </a:cubicBezTo>
                <a:cubicBezTo>
                  <a:pt x="185526" y="1520594"/>
                  <a:pt x="187442" y="1529781"/>
                  <a:pt x="188659" y="1529781"/>
                </a:cubicBezTo>
                <a:cubicBezTo>
                  <a:pt x="189874" y="1529781"/>
                  <a:pt x="192526" y="1526042"/>
                  <a:pt x="194549" y="1521471"/>
                </a:cubicBezTo>
                <a:cubicBezTo>
                  <a:pt x="200116" y="1508896"/>
                  <a:pt x="202546" y="1515321"/>
                  <a:pt x="200263" y="1536581"/>
                </a:cubicBezTo>
                <a:cubicBezTo>
                  <a:pt x="199139" y="1547052"/>
                  <a:pt x="198880" y="1563916"/>
                  <a:pt x="199686" y="1574056"/>
                </a:cubicBezTo>
                <a:cubicBezTo>
                  <a:pt x="200949" y="1589922"/>
                  <a:pt x="200332" y="1593336"/>
                  <a:pt x="195275" y="1598535"/>
                </a:cubicBezTo>
                <a:cubicBezTo>
                  <a:pt x="185048" y="1609046"/>
                  <a:pt x="182746" y="1616125"/>
                  <a:pt x="183392" y="1635078"/>
                </a:cubicBezTo>
                <a:cubicBezTo>
                  <a:pt x="183805" y="1647182"/>
                  <a:pt x="182444" y="1656810"/>
                  <a:pt x="179437" y="1663053"/>
                </a:cubicBezTo>
                <a:lnTo>
                  <a:pt x="174853" y="1672572"/>
                </a:lnTo>
                <a:lnTo>
                  <a:pt x="171404" y="1664448"/>
                </a:lnTo>
                <a:cubicBezTo>
                  <a:pt x="163546" y="1645965"/>
                  <a:pt x="164226" y="1568867"/>
                  <a:pt x="172225" y="1571325"/>
                </a:cubicBezTo>
                <a:cubicBezTo>
                  <a:pt x="174079" y="1571895"/>
                  <a:pt x="176380" y="1577774"/>
                  <a:pt x="177339" y="1584389"/>
                </a:cubicBezTo>
                <a:lnTo>
                  <a:pt x="179083" y="1596417"/>
                </a:lnTo>
                <a:lnTo>
                  <a:pt x="179521" y="1583721"/>
                </a:lnTo>
                <a:cubicBezTo>
                  <a:pt x="179776" y="1576737"/>
                  <a:pt x="180758" y="1569074"/>
                  <a:pt x="181736" y="1566691"/>
                </a:cubicBezTo>
                <a:cubicBezTo>
                  <a:pt x="182977" y="1563662"/>
                  <a:pt x="182244" y="1562814"/>
                  <a:pt x="179295" y="1563872"/>
                </a:cubicBezTo>
                <a:cubicBezTo>
                  <a:pt x="172639" y="1566262"/>
                  <a:pt x="167560" y="1558303"/>
                  <a:pt x="169760" y="1548932"/>
                </a:cubicBezTo>
                <a:cubicBezTo>
                  <a:pt x="171898" y="1539814"/>
                  <a:pt x="175435" y="1538234"/>
                  <a:pt x="178262" y="1545130"/>
                </a:cubicBezTo>
                <a:cubicBezTo>
                  <a:pt x="179270" y="1547588"/>
                  <a:pt x="180737" y="1548999"/>
                  <a:pt x="181518" y="1548267"/>
                </a:cubicBezTo>
                <a:cubicBezTo>
                  <a:pt x="182299" y="1547535"/>
                  <a:pt x="180963" y="1542503"/>
                  <a:pt x="178544" y="1537086"/>
                </a:cubicBezTo>
                <a:cubicBezTo>
                  <a:pt x="173070" y="1524827"/>
                  <a:pt x="173081" y="1524342"/>
                  <a:pt x="178835" y="1524342"/>
                </a:cubicBezTo>
                <a:cubicBezTo>
                  <a:pt x="182346" y="1524342"/>
                  <a:pt x="183043" y="1522795"/>
                  <a:pt x="181591" y="1518222"/>
                </a:cubicBezTo>
                <a:cubicBezTo>
                  <a:pt x="177531" y="1505442"/>
                  <a:pt x="176475" y="1492353"/>
                  <a:pt x="179368" y="1490681"/>
                </a:cubicBezTo>
                <a:close/>
                <a:moveTo>
                  <a:pt x="908919" y="1484791"/>
                </a:moveTo>
                <a:cubicBezTo>
                  <a:pt x="909547" y="1485570"/>
                  <a:pt x="909660" y="1488572"/>
                  <a:pt x="909822" y="1494498"/>
                </a:cubicBezTo>
                <a:cubicBezTo>
                  <a:pt x="910005" y="1501188"/>
                  <a:pt x="909896" y="1514171"/>
                  <a:pt x="909567" y="1523348"/>
                </a:cubicBezTo>
                <a:cubicBezTo>
                  <a:pt x="909187" y="1534207"/>
                  <a:pt x="910596" y="1542947"/>
                  <a:pt x="913593" y="1548372"/>
                </a:cubicBezTo>
                <a:cubicBezTo>
                  <a:pt x="918772" y="1557744"/>
                  <a:pt x="919519" y="1569898"/>
                  <a:pt x="915294" y="1576018"/>
                </a:cubicBezTo>
                <a:cubicBezTo>
                  <a:pt x="913188" y="1579068"/>
                  <a:pt x="912465" y="1577618"/>
                  <a:pt x="912433" y="1570278"/>
                </a:cubicBezTo>
                <a:lnTo>
                  <a:pt x="912438" y="1570278"/>
                </a:lnTo>
                <a:cubicBezTo>
                  <a:pt x="912405" y="1564122"/>
                  <a:pt x="909486" y="1556511"/>
                  <a:pt x="904598" y="1549879"/>
                </a:cubicBezTo>
                <a:cubicBezTo>
                  <a:pt x="897734" y="1540564"/>
                  <a:pt x="896748" y="1536471"/>
                  <a:pt x="896337" y="1515606"/>
                </a:cubicBezTo>
                <a:cubicBezTo>
                  <a:pt x="896082" y="1502574"/>
                  <a:pt x="896885" y="1492498"/>
                  <a:pt x="898121" y="1493213"/>
                </a:cubicBezTo>
                <a:cubicBezTo>
                  <a:pt x="899359" y="1493929"/>
                  <a:pt x="902422" y="1491775"/>
                  <a:pt x="904930" y="1488424"/>
                </a:cubicBezTo>
                <a:cubicBezTo>
                  <a:pt x="907151" y="1485457"/>
                  <a:pt x="908292" y="1484013"/>
                  <a:pt x="908919" y="1484791"/>
                </a:cubicBezTo>
                <a:close/>
                <a:moveTo>
                  <a:pt x="986152" y="1467242"/>
                </a:moveTo>
                <a:cubicBezTo>
                  <a:pt x="986581" y="1467855"/>
                  <a:pt x="987240" y="1470502"/>
                  <a:pt x="988267" y="1475383"/>
                </a:cubicBezTo>
                <a:cubicBezTo>
                  <a:pt x="991076" y="1488755"/>
                  <a:pt x="990153" y="1497026"/>
                  <a:pt x="987058" y="1486192"/>
                </a:cubicBezTo>
                <a:cubicBezTo>
                  <a:pt x="986000" y="1482491"/>
                  <a:pt x="985259" y="1475791"/>
                  <a:pt x="985413" y="1471304"/>
                </a:cubicBezTo>
                <a:cubicBezTo>
                  <a:pt x="985522" y="1468050"/>
                  <a:pt x="985722" y="1466629"/>
                  <a:pt x="986152" y="1467242"/>
                </a:cubicBezTo>
                <a:close/>
                <a:moveTo>
                  <a:pt x="180557" y="1441385"/>
                </a:moveTo>
                <a:lnTo>
                  <a:pt x="183410" y="1451419"/>
                </a:lnTo>
                <a:cubicBezTo>
                  <a:pt x="185669" y="1459364"/>
                  <a:pt x="188028" y="1461816"/>
                  <a:pt x="194736" y="1463195"/>
                </a:cubicBezTo>
                <a:cubicBezTo>
                  <a:pt x="201248" y="1464534"/>
                  <a:pt x="203208" y="1466459"/>
                  <a:pt x="203208" y="1471520"/>
                </a:cubicBezTo>
                <a:cubicBezTo>
                  <a:pt x="203208" y="1478798"/>
                  <a:pt x="198952" y="1480383"/>
                  <a:pt x="196363" y="1474069"/>
                </a:cubicBezTo>
                <a:cubicBezTo>
                  <a:pt x="195370" y="1471644"/>
                  <a:pt x="192809" y="1470717"/>
                  <a:pt x="189945" y="1471746"/>
                </a:cubicBezTo>
                <a:cubicBezTo>
                  <a:pt x="183277" y="1474141"/>
                  <a:pt x="180001" y="1467986"/>
                  <a:pt x="180301" y="1453625"/>
                </a:cubicBezTo>
                <a:close/>
                <a:moveTo>
                  <a:pt x="173241" y="1410186"/>
                </a:moveTo>
                <a:cubicBezTo>
                  <a:pt x="175663" y="1407637"/>
                  <a:pt x="179848" y="1417009"/>
                  <a:pt x="178062" y="1420987"/>
                </a:cubicBezTo>
                <a:cubicBezTo>
                  <a:pt x="177055" y="1423231"/>
                  <a:pt x="175928" y="1428127"/>
                  <a:pt x="175562" y="1431866"/>
                </a:cubicBezTo>
                <a:cubicBezTo>
                  <a:pt x="175194" y="1435606"/>
                  <a:pt x="174723" y="1440196"/>
                  <a:pt x="174519" y="1442065"/>
                </a:cubicBezTo>
                <a:cubicBezTo>
                  <a:pt x="174300" y="1443936"/>
                  <a:pt x="172961" y="1445465"/>
                  <a:pt x="171512" y="1445465"/>
                </a:cubicBezTo>
                <a:cubicBezTo>
                  <a:pt x="170056" y="1445465"/>
                  <a:pt x="169582" y="1437881"/>
                  <a:pt x="170450" y="1428466"/>
                </a:cubicBezTo>
                <a:lnTo>
                  <a:pt x="170453" y="1428466"/>
                </a:lnTo>
                <a:cubicBezTo>
                  <a:pt x="171317" y="1419117"/>
                  <a:pt x="172572" y="1410891"/>
                  <a:pt x="173241" y="1410186"/>
                </a:cubicBezTo>
                <a:close/>
                <a:moveTo>
                  <a:pt x="62944" y="1342800"/>
                </a:moveTo>
                <a:cubicBezTo>
                  <a:pt x="65370" y="1342042"/>
                  <a:pt x="65352" y="1343959"/>
                  <a:pt x="62871" y="1350102"/>
                </a:cubicBezTo>
                <a:cubicBezTo>
                  <a:pt x="58731" y="1360364"/>
                  <a:pt x="54700" y="1361144"/>
                  <a:pt x="57562" y="1351127"/>
                </a:cubicBezTo>
                <a:lnTo>
                  <a:pt x="57566" y="1351128"/>
                </a:lnTo>
                <a:cubicBezTo>
                  <a:pt x="58716" y="1347112"/>
                  <a:pt x="61135" y="1343364"/>
                  <a:pt x="62944" y="1342800"/>
                </a:cubicBezTo>
                <a:close/>
                <a:moveTo>
                  <a:pt x="965872" y="1335265"/>
                </a:moveTo>
                <a:cubicBezTo>
                  <a:pt x="966100" y="1334156"/>
                  <a:pt x="966415" y="1334309"/>
                  <a:pt x="966762" y="1335992"/>
                </a:cubicBezTo>
                <a:cubicBezTo>
                  <a:pt x="967455" y="1339358"/>
                  <a:pt x="967455" y="1344866"/>
                  <a:pt x="966762" y="1348232"/>
                </a:cubicBezTo>
                <a:cubicBezTo>
                  <a:pt x="966068" y="1351597"/>
                  <a:pt x="965503" y="1348843"/>
                  <a:pt x="965503" y="1342112"/>
                </a:cubicBezTo>
                <a:cubicBezTo>
                  <a:pt x="965503" y="1338746"/>
                  <a:pt x="965644" y="1336375"/>
                  <a:pt x="965872" y="1335265"/>
                </a:cubicBezTo>
                <a:close/>
                <a:moveTo>
                  <a:pt x="104232" y="1330248"/>
                </a:moveTo>
                <a:cubicBezTo>
                  <a:pt x="105670" y="1328834"/>
                  <a:pt x="107227" y="1328932"/>
                  <a:pt x="108531" y="1330906"/>
                </a:cubicBezTo>
                <a:cubicBezTo>
                  <a:pt x="109431" y="1332271"/>
                  <a:pt x="107680" y="1336263"/>
                  <a:pt x="104638" y="1339779"/>
                </a:cubicBezTo>
                <a:lnTo>
                  <a:pt x="99107" y="1346171"/>
                </a:lnTo>
                <a:lnTo>
                  <a:pt x="100641" y="1338662"/>
                </a:lnTo>
                <a:cubicBezTo>
                  <a:pt x="101473" y="1334588"/>
                  <a:pt x="102793" y="1331662"/>
                  <a:pt x="104232" y="1330248"/>
                </a:cubicBezTo>
                <a:close/>
                <a:moveTo>
                  <a:pt x="990819" y="1297266"/>
                </a:moveTo>
                <a:cubicBezTo>
                  <a:pt x="992088" y="1296532"/>
                  <a:pt x="994026" y="1301539"/>
                  <a:pt x="995123" y="1308392"/>
                </a:cubicBezTo>
                <a:cubicBezTo>
                  <a:pt x="997338" y="1322213"/>
                  <a:pt x="995086" y="1328211"/>
                  <a:pt x="992291" y="1315915"/>
                </a:cubicBezTo>
                <a:lnTo>
                  <a:pt x="992289" y="1315915"/>
                </a:lnTo>
                <a:cubicBezTo>
                  <a:pt x="988669" y="1299956"/>
                  <a:pt x="988559" y="1298572"/>
                  <a:pt x="990819" y="1297266"/>
                </a:cubicBezTo>
                <a:close/>
                <a:moveTo>
                  <a:pt x="63693" y="1283637"/>
                </a:moveTo>
                <a:cubicBezTo>
                  <a:pt x="68163" y="1286222"/>
                  <a:pt x="67138" y="1299652"/>
                  <a:pt x="62026" y="1305555"/>
                </a:cubicBezTo>
                <a:cubicBezTo>
                  <a:pt x="57609" y="1310651"/>
                  <a:pt x="57506" y="1310598"/>
                  <a:pt x="59081" y="1304036"/>
                </a:cubicBezTo>
                <a:lnTo>
                  <a:pt x="59081" y="1304035"/>
                </a:lnTo>
                <a:cubicBezTo>
                  <a:pt x="59978" y="1300296"/>
                  <a:pt x="60726" y="1293798"/>
                  <a:pt x="60748" y="1289596"/>
                </a:cubicBezTo>
                <a:cubicBezTo>
                  <a:pt x="60782" y="1285202"/>
                  <a:pt x="62022" y="1282670"/>
                  <a:pt x="63693" y="1283637"/>
                </a:cubicBezTo>
                <a:close/>
                <a:moveTo>
                  <a:pt x="191583" y="1243774"/>
                </a:moveTo>
                <a:lnTo>
                  <a:pt x="191582" y="1243775"/>
                </a:lnTo>
                <a:lnTo>
                  <a:pt x="191582" y="1243774"/>
                </a:lnTo>
                <a:close/>
                <a:moveTo>
                  <a:pt x="202390" y="1234366"/>
                </a:moveTo>
                <a:cubicBezTo>
                  <a:pt x="203463" y="1235368"/>
                  <a:pt x="201467" y="1238875"/>
                  <a:pt x="197960" y="1242158"/>
                </a:cubicBezTo>
                <a:lnTo>
                  <a:pt x="191583" y="1243774"/>
                </a:lnTo>
                <a:lnTo>
                  <a:pt x="195925" y="1236163"/>
                </a:lnTo>
                <a:cubicBezTo>
                  <a:pt x="198274" y="1234118"/>
                  <a:pt x="200976" y="1233043"/>
                  <a:pt x="202390" y="1234366"/>
                </a:cubicBezTo>
                <a:close/>
                <a:moveTo>
                  <a:pt x="1005211" y="1233414"/>
                </a:moveTo>
                <a:cubicBezTo>
                  <a:pt x="1012719" y="1229654"/>
                  <a:pt x="1014121" y="1229852"/>
                  <a:pt x="1014121" y="1234679"/>
                </a:cubicBezTo>
                <a:cubicBezTo>
                  <a:pt x="1014121" y="1236924"/>
                  <a:pt x="1011614" y="1238759"/>
                  <a:pt x="1008550" y="1238759"/>
                </a:cubicBezTo>
                <a:cubicBezTo>
                  <a:pt x="1005485" y="1238759"/>
                  <a:pt x="1002320" y="1240290"/>
                  <a:pt x="1001514" y="1242159"/>
                </a:cubicBezTo>
                <a:cubicBezTo>
                  <a:pt x="1000623" y="1244226"/>
                  <a:pt x="999959" y="1243732"/>
                  <a:pt x="999817" y="1240896"/>
                </a:cubicBezTo>
                <a:lnTo>
                  <a:pt x="999818" y="1240893"/>
                </a:lnTo>
                <a:cubicBezTo>
                  <a:pt x="999709" y="1238328"/>
                  <a:pt x="1002117" y="1234963"/>
                  <a:pt x="1005211" y="1233414"/>
                </a:cubicBezTo>
                <a:close/>
                <a:moveTo>
                  <a:pt x="990869" y="1147644"/>
                </a:moveTo>
                <a:cubicBezTo>
                  <a:pt x="994230" y="1145699"/>
                  <a:pt x="994230" y="1152779"/>
                  <a:pt x="990869" y="1162603"/>
                </a:cubicBezTo>
                <a:cubicBezTo>
                  <a:pt x="988778" y="1168710"/>
                  <a:pt x="988512" y="1168381"/>
                  <a:pt x="988253" y="1159363"/>
                </a:cubicBezTo>
                <a:cubicBezTo>
                  <a:pt x="988107" y="1153842"/>
                  <a:pt x="989271" y="1148568"/>
                  <a:pt x="990869" y="1147644"/>
                </a:cubicBezTo>
                <a:close/>
                <a:moveTo>
                  <a:pt x="72414" y="1097327"/>
                </a:moveTo>
                <a:cubicBezTo>
                  <a:pt x="75895" y="1097327"/>
                  <a:pt x="75895" y="1107421"/>
                  <a:pt x="72414" y="1115006"/>
                </a:cubicBezTo>
                <a:cubicBezTo>
                  <a:pt x="70480" y="1119219"/>
                  <a:pt x="69870" y="1117839"/>
                  <a:pt x="69713" y="1108886"/>
                </a:cubicBezTo>
                <a:cubicBezTo>
                  <a:pt x="69604" y="1102529"/>
                  <a:pt x="70815" y="1097327"/>
                  <a:pt x="72414" y="1097327"/>
                </a:cubicBezTo>
                <a:close/>
                <a:moveTo>
                  <a:pt x="69528" y="1086174"/>
                </a:moveTo>
                <a:lnTo>
                  <a:pt x="69528" y="1086174"/>
                </a:lnTo>
                <a:lnTo>
                  <a:pt x="69527" y="1086175"/>
                </a:lnTo>
                <a:close/>
                <a:moveTo>
                  <a:pt x="78513" y="1067409"/>
                </a:moveTo>
                <a:cubicBezTo>
                  <a:pt x="79954" y="1067409"/>
                  <a:pt x="81125" y="1068328"/>
                  <a:pt x="81114" y="1069450"/>
                </a:cubicBezTo>
                <a:cubicBezTo>
                  <a:pt x="81098" y="1070668"/>
                  <a:pt x="78208" y="1075439"/>
                  <a:pt x="75319" y="1079612"/>
                </a:cubicBezTo>
                <a:lnTo>
                  <a:pt x="69528" y="1086174"/>
                </a:lnTo>
                <a:lnTo>
                  <a:pt x="73155" y="1075056"/>
                </a:lnTo>
                <a:cubicBezTo>
                  <a:pt x="75123" y="1070943"/>
                  <a:pt x="77378" y="1067409"/>
                  <a:pt x="78513" y="1067409"/>
                </a:cubicBezTo>
                <a:close/>
                <a:moveTo>
                  <a:pt x="1008308" y="857982"/>
                </a:moveTo>
                <a:cubicBezTo>
                  <a:pt x="1009859" y="860227"/>
                  <a:pt x="1011125" y="866346"/>
                  <a:pt x="1011125" y="871582"/>
                </a:cubicBezTo>
                <a:cubicBezTo>
                  <a:pt x="1011125" y="876817"/>
                  <a:pt x="1009859" y="882937"/>
                  <a:pt x="1008308" y="885180"/>
                </a:cubicBezTo>
                <a:cubicBezTo>
                  <a:pt x="1006330" y="888044"/>
                  <a:pt x="1005491" y="883987"/>
                  <a:pt x="1005491" y="871582"/>
                </a:cubicBezTo>
                <a:cubicBezTo>
                  <a:pt x="1005491" y="859175"/>
                  <a:pt x="1006330" y="855120"/>
                  <a:pt x="1008308" y="857982"/>
                </a:cubicBezTo>
                <a:close/>
                <a:moveTo>
                  <a:pt x="40946" y="780467"/>
                </a:moveTo>
                <a:lnTo>
                  <a:pt x="43701" y="788627"/>
                </a:lnTo>
                <a:cubicBezTo>
                  <a:pt x="46799" y="797802"/>
                  <a:pt x="44646" y="821905"/>
                  <a:pt x="40179" y="828088"/>
                </a:cubicBezTo>
                <a:cubicBezTo>
                  <a:pt x="38118" y="830939"/>
                  <a:pt x="37676" y="827298"/>
                  <a:pt x="38694" y="815825"/>
                </a:cubicBezTo>
                <a:lnTo>
                  <a:pt x="38690" y="815825"/>
                </a:lnTo>
                <a:cubicBezTo>
                  <a:pt x="39486" y="806849"/>
                  <a:pt x="40318" y="795222"/>
                  <a:pt x="40540" y="789987"/>
                </a:cubicBezTo>
                <a:close/>
                <a:moveTo>
                  <a:pt x="44700" y="746469"/>
                </a:moveTo>
                <a:cubicBezTo>
                  <a:pt x="48054" y="746469"/>
                  <a:pt x="52212" y="758081"/>
                  <a:pt x="50581" y="762891"/>
                </a:cubicBezTo>
                <a:cubicBezTo>
                  <a:pt x="47501" y="771967"/>
                  <a:pt x="43349" y="768784"/>
                  <a:pt x="43349" y="757349"/>
                </a:cubicBezTo>
                <a:lnTo>
                  <a:pt x="43350" y="757349"/>
                </a:lnTo>
                <a:cubicBezTo>
                  <a:pt x="43350" y="751365"/>
                  <a:pt x="43960" y="746469"/>
                  <a:pt x="44700" y="746469"/>
                </a:cubicBezTo>
                <a:close/>
                <a:moveTo>
                  <a:pt x="52068" y="720631"/>
                </a:moveTo>
                <a:cubicBezTo>
                  <a:pt x="53666" y="721555"/>
                  <a:pt x="54976" y="725911"/>
                  <a:pt x="54976" y="730311"/>
                </a:cubicBezTo>
                <a:cubicBezTo>
                  <a:pt x="54976" y="734710"/>
                  <a:pt x="53670" y="738310"/>
                  <a:pt x="52068" y="738310"/>
                </a:cubicBezTo>
                <a:cubicBezTo>
                  <a:pt x="50469" y="738310"/>
                  <a:pt x="49163" y="733954"/>
                  <a:pt x="49163" y="728630"/>
                </a:cubicBezTo>
                <a:cubicBezTo>
                  <a:pt x="49163" y="722869"/>
                  <a:pt x="50342" y="719630"/>
                  <a:pt x="52068" y="720631"/>
                </a:cubicBezTo>
                <a:close/>
                <a:moveTo>
                  <a:pt x="54632" y="693931"/>
                </a:moveTo>
                <a:cubicBezTo>
                  <a:pt x="56080" y="692764"/>
                  <a:pt x="57862" y="694349"/>
                  <a:pt x="59194" y="699316"/>
                </a:cubicBezTo>
                <a:cubicBezTo>
                  <a:pt x="60496" y="704178"/>
                  <a:pt x="59653" y="707899"/>
                  <a:pt x="56595" y="710759"/>
                </a:cubicBezTo>
                <a:cubicBezTo>
                  <a:pt x="52495" y="714596"/>
                  <a:pt x="52066" y="714057"/>
                  <a:pt x="52066" y="705055"/>
                </a:cubicBezTo>
                <a:lnTo>
                  <a:pt x="52068" y="705055"/>
                </a:lnTo>
                <a:cubicBezTo>
                  <a:pt x="52068" y="699016"/>
                  <a:pt x="53183" y="695097"/>
                  <a:pt x="54632" y="693931"/>
                </a:cubicBezTo>
                <a:close/>
                <a:moveTo>
                  <a:pt x="17521" y="689349"/>
                </a:moveTo>
                <a:cubicBezTo>
                  <a:pt x="19871" y="689354"/>
                  <a:pt x="24087" y="795309"/>
                  <a:pt x="21822" y="797428"/>
                </a:cubicBezTo>
                <a:cubicBezTo>
                  <a:pt x="20866" y="798322"/>
                  <a:pt x="19958" y="793647"/>
                  <a:pt x="19797" y="787040"/>
                </a:cubicBezTo>
                <a:lnTo>
                  <a:pt x="19809" y="787040"/>
                </a:lnTo>
                <a:cubicBezTo>
                  <a:pt x="19663" y="780433"/>
                  <a:pt x="18670" y="755749"/>
                  <a:pt x="17630" y="732186"/>
                </a:cubicBezTo>
                <a:cubicBezTo>
                  <a:pt x="16590" y="708623"/>
                  <a:pt x="16546" y="689347"/>
                  <a:pt x="17521" y="689349"/>
                </a:cubicBezTo>
                <a:close/>
                <a:moveTo>
                  <a:pt x="16110" y="627523"/>
                </a:moveTo>
                <a:cubicBezTo>
                  <a:pt x="16487" y="629638"/>
                  <a:pt x="16679" y="635703"/>
                  <a:pt x="16826" y="646515"/>
                </a:cubicBezTo>
                <a:cubicBezTo>
                  <a:pt x="17045" y="661100"/>
                  <a:pt x="16717" y="673034"/>
                  <a:pt x="16144" y="673034"/>
                </a:cubicBezTo>
                <a:cubicBezTo>
                  <a:pt x="15567" y="673034"/>
                  <a:pt x="14421" y="666608"/>
                  <a:pt x="13597" y="658754"/>
                </a:cubicBezTo>
                <a:cubicBezTo>
                  <a:pt x="12772" y="650901"/>
                  <a:pt x="13078" y="638968"/>
                  <a:pt x="14279" y="632236"/>
                </a:cubicBezTo>
                <a:cubicBezTo>
                  <a:pt x="15170" y="627246"/>
                  <a:pt x="15733" y="625409"/>
                  <a:pt x="16110" y="627523"/>
                </a:cubicBezTo>
                <a:close/>
                <a:moveTo>
                  <a:pt x="1020514" y="444568"/>
                </a:moveTo>
                <a:cubicBezTo>
                  <a:pt x="1024263" y="438910"/>
                  <a:pt x="1021087" y="467646"/>
                  <a:pt x="1017280" y="473823"/>
                </a:cubicBezTo>
                <a:cubicBezTo>
                  <a:pt x="1015190" y="477216"/>
                  <a:pt x="1014851" y="474310"/>
                  <a:pt x="1016084" y="463607"/>
                </a:cubicBezTo>
                <a:cubicBezTo>
                  <a:pt x="1017033" y="455380"/>
                  <a:pt x="1019025" y="446812"/>
                  <a:pt x="1020514" y="444568"/>
                </a:cubicBezTo>
                <a:close/>
                <a:moveTo>
                  <a:pt x="109423" y="416964"/>
                </a:moveTo>
                <a:cubicBezTo>
                  <a:pt x="109606" y="417497"/>
                  <a:pt x="109232" y="421113"/>
                  <a:pt x="108453" y="428251"/>
                </a:cubicBezTo>
                <a:cubicBezTo>
                  <a:pt x="107556" y="436478"/>
                  <a:pt x="104979" y="458509"/>
                  <a:pt x="102725" y="477208"/>
                </a:cubicBezTo>
                <a:cubicBezTo>
                  <a:pt x="100473" y="495907"/>
                  <a:pt x="98746" y="516713"/>
                  <a:pt x="98887" y="523445"/>
                </a:cubicBezTo>
                <a:lnTo>
                  <a:pt x="99142" y="535684"/>
                </a:lnTo>
                <a:lnTo>
                  <a:pt x="104632" y="520725"/>
                </a:lnTo>
                <a:cubicBezTo>
                  <a:pt x="110740" y="504082"/>
                  <a:pt x="110637" y="501511"/>
                  <a:pt x="105591" y="544754"/>
                </a:cubicBezTo>
                <a:cubicBezTo>
                  <a:pt x="104372" y="555196"/>
                  <a:pt x="102044" y="562534"/>
                  <a:pt x="99681" y="563383"/>
                </a:cubicBezTo>
                <a:cubicBezTo>
                  <a:pt x="93483" y="565609"/>
                  <a:pt x="89888" y="582619"/>
                  <a:pt x="89871" y="609799"/>
                </a:cubicBezTo>
                <a:cubicBezTo>
                  <a:pt x="89871" y="624748"/>
                  <a:pt x="88673" y="634958"/>
                  <a:pt x="86947" y="634958"/>
                </a:cubicBezTo>
                <a:cubicBezTo>
                  <a:pt x="85269" y="634958"/>
                  <a:pt x="84002" y="626061"/>
                  <a:pt x="83948" y="613879"/>
                </a:cubicBezTo>
                <a:lnTo>
                  <a:pt x="83947" y="613879"/>
                </a:lnTo>
                <a:cubicBezTo>
                  <a:pt x="83874" y="594820"/>
                  <a:pt x="83447" y="593303"/>
                  <a:pt x="79617" y="598042"/>
                </a:cubicBezTo>
                <a:cubicBezTo>
                  <a:pt x="77286" y="600924"/>
                  <a:pt x="74660" y="602608"/>
                  <a:pt x="73779" y="601784"/>
                </a:cubicBezTo>
                <a:cubicBezTo>
                  <a:pt x="71652" y="599791"/>
                  <a:pt x="83657" y="504572"/>
                  <a:pt x="86914" y="497606"/>
                </a:cubicBezTo>
                <a:cubicBezTo>
                  <a:pt x="88900" y="493359"/>
                  <a:pt x="89568" y="494849"/>
                  <a:pt x="89947" y="504406"/>
                </a:cubicBezTo>
                <a:cubicBezTo>
                  <a:pt x="90275" y="512590"/>
                  <a:pt x="92688" y="503129"/>
                  <a:pt x="97232" y="475848"/>
                </a:cubicBezTo>
                <a:cubicBezTo>
                  <a:pt x="100969" y="453409"/>
                  <a:pt x="105390" y="430155"/>
                  <a:pt x="107056" y="424171"/>
                </a:cubicBezTo>
                <a:cubicBezTo>
                  <a:pt x="108501" y="418980"/>
                  <a:pt x="109240" y="416430"/>
                  <a:pt x="109423" y="416964"/>
                </a:cubicBezTo>
                <a:close/>
                <a:moveTo>
                  <a:pt x="112126" y="403090"/>
                </a:moveTo>
                <a:cubicBezTo>
                  <a:pt x="112932" y="404961"/>
                  <a:pt x="112932" y="408020"/>
                  <a:pt x="112126" y="409890"/>
                </a:cubicBezTo>
                <a:cubicBezTo>
                  <a:pt x="111319" y="411760"/>
                  <a:pt x="110659" y="410229"/>
                  <a:pt x="110659" y="406490"/>
                </a:cubicBezTo>
                <a:cubicBezTo>
                  <a:pt x="110659" y="402750"/>
                  <a:pt x="111319" y="401220"/>
                  <a:pt x="112126" y="403090"/>
                </a:cubicBezTo>
                <a:close/>
                <a:moveTo>
                  <a:pt x="960210" y="305326"/>
                </a:moveTo>
                <a:cubicBezTo>
                  <a:pt x="960417" y="303478"/>
                  <a:pt x="960701" y="303733"/>
                  <a:pt x="961013" y="306537"/>
                </a:cubicBezTo>
                <a:cubicBezTo>
                  <a:pt x="961642" y="312147"/>
                  <a:pt x="961642" y="321326"/>
                  <a:pt x="961013" y="326936"/>
                </a:cubicBezTo>
                <a:cubicBezTo>
                  <a:pt x="960386" y="332546"/>
                  <a:pt x="959875" y="327957"/>
                  <a:pt x="959875" y="316736"/>
                </a:cubicBezTo>
                <a:cubicBezTo>
                  <a:pt x="959875" y="311127"/>
                  <a:pt x="960004" y="307175"/>
                  <a:pt x="960210" y="305326"/>
                </a:cubicBezTo>
                <a:close/>
                <a:moveTo>
                  <a:pt x="131243" y="240583"/>
                </a:moveTo>
                <a:cubicBezTo>
                  <a:pt x="130466" y="238339"/>
                  <a:pt x="131805" y="238962"/>
                  <a:pt x="134221" y="241967"/>
                </a:cubicBezTo>
                <a:cubicBezTo>
                  <a:pt x="140429" y="249691"/>
                  <a:pt x="145771" y="267810"/>
                  <a:pt x="144610" y="277206"/>
                </a:cubicBezTo>
                <a:cubicBezTo>
                  <a:pt x="143847" y="283379"/>
                  <a:pt x="142391" y="280612"/>
                  <a:pt x="138140" y="264918"/>
                </a:cubicBezTo>
                <a:lnTo>
                  <a:pt x="138140" y="264917"/>
                </a:lnTo>
                <a:cubicBezTo>
                  <a:pt x="135122" y="253777"/>
                  <a:pt x="132020" y="242827"/>
                  <a:pt x="131243" y="240583"/>
                </a:cubicBezTo>
                <a:close/>
                <a:moveTo>
                  <a:pt x="877049" y="194344"/>
                </a:moveTo>
                <a:cubicBezTo>
                  <a:pt x="881125" y="194344"/>
                  <a:pt x="886794" y="208508"/>
                  <a:pt x="883829" y="211283"/>
                </a:cubicBezTo>
                <a:cubicBezTo>
                  <a:pt x="882186" y="212819"/>
                  <a:pt x="879875" y="210387"/>
                  <a:pt x="877876" y="205024"/>
                </a:cubicBezTo>
                <a:lnTo>
                  <a:pt x="877877" y="205024"/>
                </a:lnTo>
                <a:cubicBezTo>
                  <a:pt x="873965" y="194521"/>
                  <a:pt x="873951" y="194344"/>
                  <a:pt x="877049" y="194344"/>
                </a:cubicBezTo>
                <a:close/>
                <a:moveTo>
                  <a:pt x="1009149" y="184200"/>
                </a:moveTo>
                <a:cubicBezTo>
                  <a:pt x="1009348" y="182720"/>
                  <a:pt x="1009927" y="183090"/>
                  <a:pt x="1010905" y="185145"/>
                </a:cubicBezTo>
                <a:cubicBezTo>
                  <a:pt x="1014284" y="192235"/>
                  <a:pt x="1015968" y="218002"/>
                  <a:pt x="1013222" y="220572"/>
                </a:cubicBezTo>
                <a:cubicBezTo>
                  <a:pt x="1012120" y="221605"/>
                  <a:pt x="1011204" y="219492"/>
                  <a:pt x="1011193" y="215876"/>
                </a:cubicBezTo>
                <a:lnTo>
                  <a:pt x="1011190" y="215876"/>
                </a:lnTo>
                <a:cubicBezTo>
                  <a:pt x="1011190" y="212261"/>
                  <a:pt x="1010489" y="202572"/>
                  <a:pt x="1009664" y="194344"/>
                </a:cubicBezTo>
                <a:cubicBezTo>
                  <a:pt x="1009128" y="189006"/>
                  <a:pt x="1008949" y="185679"/>
                  <a:pt x="1009149" y="184200"/>
                </a:cubicBezTo>
                <a:close/>
                <a:moveTo>
                  <a:pt x="748726" y="154227"/>
                </a:moveTo>
                <a:cubicBezTo>
                  <a:pt x="749460" y="156844"/>
                  <a:pt x="749460" y="161128"/>
                  <a:pt x="748726" y="163746"/>
                </a:cubicBezTo>
                <a:cubicBezTo>
                  <a:pt x="747996" y="166364"/>
                  <a:pt x="747398" y="164222"/>
                  <a:pt x="747398" y="158987"/>
                </a:cubicBezTo>
                <a:cubicBezTo>
                  <a:pt x="747398" y="153751"/>
                  <a:pt x="747996" y="151609"/>
                  <a:pt x="748726" y="154227"/>
                </a:cubicBezTo>
                <a:close/>
                <a:moveTo>
                  <a:pt x="944467" y="138588"/>
                </a:moveTo>
                <a:lnTo>
                  <a:pt x="949089" y="154227"/>
                </a:lnTo>
                <a:cubicBezTo>
                  <a:pt x="954984" y="174166"/>
                  <a:pt x="960384" y="175057"/>
                  <a:pt x="957630" y="155635"/>
                </a:cubicBezTo>
                <a:cubicBezTo>
                  <a:pt x="955225" y="138666"/>
                  <a:pt x="957886" y="139820"/>
                  <a:pt x="963237" y="158076"/>
                </a:cubicBezTo>
                <a:cubicBezTo>
                  <a:pt x="965361" y="165308"/>
                  <a:pt x="967215" y="169083"/>
                  <a:pt x="967358" y="166466"/>
                </a:cubicBezTo>
                <a:cubicBezTo>
                  <a:pt x="967504" y="163848"/>
                  <a:pt x="968840" y="161706"/>
                  <a:pt x="970329" y="161706"/>
                </a:cubicBezTo>
                <a:cubicBezTo>
                  <a:pt x="973482" y="161706"/>
                  <a:pt x="975154" y="166525"/>
                  <a:pt x="977889" y="183464"/>
                </a:cubicBezTo>
                <a:cubicBezTo>
                  <a:pt x="978976" y="190196"/>
                  <a:pt x="982281" y="201211"/>
                  <a:pt x="985235" y="207943"/>
                </a:cubicBezTo>
                <a:cubicBezTo>
                  <a:pt x="990744" y="220498"/>
                  <a:pt x="997837" y="294341"/>
                  <a:pt x="994634" y="305802"/>
                </a:cubicBezTo>
                <a:cubicBezTo>
                  <a:pt x="992977" y="311725"/>
                  <a:pt x="989398" y="312948"/>
                  <a:pt x="986510" y="308577"/>
                </a:cubicBezTo>
                <a:cubicBezTo>
                  <a:pt x="983734" y="304373"/>
                  <a:pt x="979811" y="305353"/>
                  <a:pt x="978341" y="310615"/>
                </a:cubicBezTo>
                <a:cubicBezTo>
                  <a:pt x="977611" y="313233"/>
                  <a:pt x="976860" y="314763"/>
                  <a:pt x="976670" y="314015"/>
                </a:cubicBezTo>
                <a:lnTo>
                  <a:pt x="976670" y="314017"/>
                </a:lnTo>
                <a:cubicBezTo>
                  <a:pt x="976487" y="313269"/>
                  <a:pt x="974451" y="302866"/>
                  <a:pt x="972155" y="290898"/>
                </a:cubicBezTo>
                <a:cubicBezTo>
                  <a:pt x="969860" y="278931"/>
                  <a:pt x="965309" y="261981"/>
                  <a:pt x="962044" y="253231"/>
                </a:cubicBezTo>
                <a:cubicBezTo>
                  <a:pt x="953553" y="230483"/>
                  <a:pt x="947862" y="199819"/>
                  <a:pt x="946043" y="167025"/>
                </a:cubicBezTo>
                <a:close/>
                <a:moveTo>
                  <a:pt x="665910" y="130704"/>
                </a:moveTo>
                <a:cubicBezTo>
                  <a:pt x="670099" y="124821"/>
                  <a:pt x="670393" y="131034"/>
                  <a:pt x="666800" y="149466"/>
                </a:cubicBezTo>
                <a:cubicBezTo>
                  <a:pt x="663939" y="164139"/>
                  <a:pt x="663013" y="166186"/>
                  <a:pt x="662762" y="158391"/>
                </a:cubicBezTo>
                <a:lnTo>
                  <a:pt x="662761" y="158391"/>
                </a:lnTo>
                <a:cubicBezTo>
                  <a:pt x="662505" y="150588"/>
                  <a:pt x="661440" y="148634"/>
                  <a:pt x="658075" y="149842"/>
                </a:cubicBezTo>
                <a:cubicBezTo>
                  <a:pt x="654879" y="150990"/>
                  <a:pt x="653716" y="149494"/>
                  <a:pt x="653716" y="144232"/>
                </a:cubicBezTo>
                <a:cubicBezTo>
                  <a:pt x="653716" y="139880"/>
                  <a:pt x="655718" y="136365"/>
                  <a:pt x="658802" y="135300"/>
                </a:cubicBezTo>
                <a:cubicBezTo>
                  <a:pt x="661601" y="134335"/>
                  <a:pt x="664798" y="132266"/>
                  <a:pt x="665910" y="130704"/>
                </a:cubicBezTo>
                <a:close/>
                <a:moveTo>
                  <a:pt x="878817" y="98237"/>
                </a:moveTo>
                <a:cubicBezTo>
                  <a:pt x="879030" y="96646"/>
                  <a:pt x="879321" y="97070"/>
                  <a:pt x="879637" y="99891"/>
                </a:cubicBezTo>
                <a:cubicBezTo>
                  <a:pt x="880265" y="105534"/>
                  <a:pt x="880258" y="114101"/>
                  <a:pt x="879605" y="118930"/>
                </a:cubicBezTo>
                <a:cubicBezTo>
                  <a:pt x="878962" y="123758"/>
                  <a:pt x="878448" y="119137"/>
                  <a:pt x="878459" y="108669"/>
                </a:cubicBezTo>
                <a:lnTo>
                  <a:pt x="878470" y="108669"/>
                </a:lnTo>
                <a:cubicBezTo>
                  <a:pt x="878470" y="103434"/>
                  <a:pt x="878604" y="99828"/>
                  <a:pt x="878817" y="98237"/>
                </a:cubicBezTo>
                <a:close/>
                <a:moveTo>
                  <a:pt x="287277" y="93938"/>
                </a:moveTo>
                <a:cubicBezTo>
                  <a:pt x="289283" y="93820"/>
                  <a:pt x="290386" y="95327"/>
                  <a:pt x="290353" y="98471"/>
                </a:cubicBezTo>
                <a:cubicBezTo>
                  <a:pt x="290316" y="103899"/>
                  <a:pt x="277634" y="116214"/>
                  <a:pt x="274819" y="113580"/>
                </a:cubicBezTo>
                <a:lnTo>
                  <a:pt x="274819" y="113579"/>
                </a:lnTo>
                <a:cubicBezTo>
                  <a:pt x="271364" y="110347"/>
                  <a:pt x="272936" y="104614"/>
                  <a:pt x="278777" y="99150"/>
                </a:cubicBezTo>
                <a:cubicBezTo>
                  <a:pt x="282359" y="95798"/>
                  <a:pt x="285270" y="94056"/>
                  <a:pt x="287277" y="93938"/>
                </a:cubicBezTo>
                <a:close/>
                <a:moveTo>
                  <a:pt x="322381" y="84191"/>
                </a:moveTo>
                <a:lnTo>
                  <a:pt x="320699" y="95071"/>
                </a:lnTo>
                <a:cubicBezTo>
                  <a:pt x="318903" y="106688"/>
                  <a:pt x="313560" y="114991"/>
                  <a:pt x="313786" y="105814"/>
                </a:cubicBezTo>
                <a:cubicBezTo>
                  <a:pt x="313859" y="102897"/>
                  <a:pt x="315822" y="96838"/>
                  <a:pt x="318149" y="92351"/>
                </a:cubicBezTo>
                <a:close/>
                <a:moveTo>
                  <a:pt x="511326" y="77392"/>
                </a:moveTo>
                <a:cubicBezTo>
                  <a:pt x="514147" y="77392"/>
                  <a:pt x="511359" y="112769"/>
                  <a:pt x="508107" y="118189"/>
                </a:cubicBezTo>
                <a:cubicBezTo>
                  <a:pt x="506527" y="120823"/>
                  <a:pt x="505629" y="117328"/>
                  <a:pt x="505574" y="108330"/>
                </a:cubicBezTo>
                <a:lnTo>
                  <a:pt x="505572" y="108330"/>
                </a:lnTo>
                <a:cubicBezTo>
                  <a:pt x="505463" y="92008"/>
                  <a:pt x="508189" y="77392"/>
                  <a:pt x="511326" y="77392"/>
                </a:cubicBezTo>
                <a:close/>
                <a:moveTo>
                  <a:pt x="356452" y="75734"/>
                </a:moveTo>
                <a:cubicBezTo>
                  <a:pt x="358469" y="77624"/>
                  <a:pt x="353911" y="107309"/>
                  <a:pt x="351603" y="107309"/>
                </a:cubicBezTo>
                <a:cubicBezTo>
                  <a:pt x="350465" y="107309"/>
                  <a:pt x="350801" y="99935"/>
                  <a:pt x="352352" y="90922"/>
                </a:cubicBezTo>
                <a:lnTo>
                  <a:pt x="352351" y="90922"/>
                </a:lnTo>
                <a:cubicBezTo>
                  <a:pt x="353902" y="81910"/>
                  <a:pt x="355748" y="75075"/>
                  <a:pt x="356452" y="75734"/>
                </a:cubicBezTo>
                <a:close/>
                <a:moveTo>
                  <a:pt x="667523" y="59712"/>
                </a:moveTo>
                <a:lnTo>
                  <a:pt x="667556" y="71951"/>
                </a:lnTo>
                <a:cubicBezTo>
                  <a:pt x="667556" y="78682"/>
                  <a:pt x="666578" y="87862"/>
                  <a:pt x="665355" y="92349"/>
                </a:cubicBezTo>
                <a:lnTo>
                  <a:pt x="663137" y="100509"/>
                </a:lnTo>
                <a:lnTo>
                  <a:pt x="662990" y="92349"/>
                </a:lnTo>
                <a:lnTo>
                  <a:pt x="662994" y="92349"/>
                </a:lnTo>
                <a:cubicBezTo>
                  <a:pt x="662921" y="87862"/>
                  <a:pt x="663914" y="78682"/>
                  <a:pt x="665195" y="71951"/>
                </a:cubicBezTo>
                <a:close/>
                <a:moveTo>
                  <a:pt x="745090" y="48079"/>
                </a:moveTo>
                <a:cubicBezTo>
                  <a:pt x="745306" y="46732"/>
                  <a:pt x="745599" y="47118"/>
                  <a:pt x="745922" y="49562"/>
                </a:cubicBezTo>
                <a:cubicBezTo>
                  <a:pt x="746568" y="54451"/>
                  <a:pt x="746557" y="61794"/>
                  <a:pt x="745889" y="65881"/>
                </a:cubicBezTo>
                <a:cubicBezTo>
                  <a:pt x="745228" y="69968"/>
                  <a:pt x="744696" y="65969"/>
                  <a:pt x="744714" y="56993"/>
                </a:cubicBezTo>
                <a:lnTo>
                  <a:pt x="744718" y="56993"/>
                </a:lnTo>
                <a:cubicBezTo>
                  <a:pt x="744735" y="52505"/>
                  <a:pt x="744874" y="49425"/>
                  <a:pt x="745090" y="48079"/>
                </a:cubicBezTo>
                <a:close/>
                <a:moveTo>
                  <a:pt x="649749" y="36821"/>
                </a:moveTo>
                <a:cubicBezTo>
                  <a:pt x="652310" y="34080"/>
                  <a:pt x="650420" y="60131"/>
                  <a:pt x="647789" y="63792"/>
                </a:cubicBezTo>
                <a:cubicBezTo>
                  <a:pt x="645745" y="66636"/>
                  <a:pt x="645439" y="63339"/>
                  <a:pt x="646775" y="52913"/>
                </a:cubicBezTo>
                <a:cubicBezTo>
                  <a:pt x="647830" y="44686"/>
                  <a:pt x="649169" y="37444"/>
                  <a:pt x="649749" y="36821"/>
                </a:cubicBezTo>
                <a:close/>
                <a:moveTo>
                  <a:pt x="559982" y="32409"/>
                </a:moveTo>
                <a:cubicBezTo>
                  <a:pt x="560392" y="33040"/>
                  <a:pt x="560518" y="34839"/>
                  <a:pt x="560456" y="37954"/>
                </a:cubicBezTo>
                <a:cubicBezTo>
                  <a:pt x="560383" y="42442"/>
                  <a:pt x="559172" y="48561"/>
                  <a:pt x="557800" y="51553"/>
                </a:cubicBezTo>
                <a:cubicBezTo>
                  <a:pt x="555760" y="55998"/>
                  <a:pt x="555274" y="55252"/>
                  <a:pt x="555143" y="47473"/>
                </a:cubicBezTo>
                <a:cubicBezTo>
                  <a:pt x="555070" y="42238"/>
                  <a:pt x="556253" y="36118"/>
                  <a:pt x="557800" y="33874"/>
                </a:cubicBezTo>
                <a:cubicBezTo>
                  <a:pt x="558877" y="32317"/>
                  <a:pt x="559571" y="31779"/>
                  <a:pt x="559982" y="32409"/>
                </a:cubicBezTo>
                <a:close/>
                <a:moveTo>
                  <a:pt x="586690" y="27075"/>
                </a:moveTo>
                <a:lnTo>
                  <a:pt x="585194" y="45895"/>
                </a:lnTo>
                <a:cubicBezTo>
                  <a:pt x="584370" y="56246"/>
                  <a:pt x="582486" y="66649"/>
                  <a:pt x="581010" y="69014"/>
                </a:cubicBezTo>
                <a:cubicBezTo>
                  <a:pt x="578733" y="72658"/>
                  <a:pt x="578339" y="72692"/>
                  <a:pt x="578416" y="69233"/>
                </a:cubicBezTo>
                <a:lnTo>
                  <a:pt x="578413" y="69232"/>
                </a:lnTo>
                <a:cubicBezTo>
                  <a:pt x="578450" y="66988"/>
                  <a:pt x="580347" y="56585"/>
                  <a:pt x="582597" y="46114"/>
                </a:cubicBezTo>
                <a:close/>
                <a:moveTo>
                  <a:pt x="353765" y="22995"/>
                </a:moveTo>
                <a:cubicBezTo>
                  <a:pt x="357094" y="22995"/>
                  <a:pt x="354306" y="41738"/>
                  <a:pt x="350663" y="43844"/>
                </a:cubicBezTo>
                <a:cubicBezTo>
                  <a:pt x="348693" y="44984"/>
                  <a:pt x="348281" y="43299"/>
                  <a:pt x="349492" y="39059"/>
                </a:cubicBezTo>
                <a:lnTo>
                  <a:pt x="349489" y="39059"/>
                </a:lnTo>
                <a:cubicBezTo>
                  <a:pt x="350518" y="35460"/>
                  <a:pt x="351379" y="30373"/>
                  <a:pt x="351401" y="27755"/>
                </a:cubicBezTo>
                <a:cubicBezTo>
                  <a:pt x="351434" y="25137"/>
                  <a:pt x="352484" y="22995"/>
                  <a:pt x="353765" y="22995"/>
                </a:cubicBezTo>
                <a:close/>
                <a:moveTo>
                  <a:pt x="449634" y="18915"/>
                </a:moveTo>
                <a:lnTo>
                  <a:pt x="448105" y="37954"/>
                </a:lnTo>
                <a:cubicBezTo>
                  <a:pt x="446317" y="60182"/>
                  <a:pt x="442981" y="68775"/>
                  <a:pt x="440198" y="58314"/>
                </a:cubicBezTo>
                <a:lnTo>
                  <a:pt x="440197" y="58314"/>
                </a:lnTo>
                <a:cubicBezTo>
                  <a:pt x="439179" y="54485"/>
                  <a:pt x="440835" y="44478"/>
                  <a:pt x="444016" y="35234"/>
                </a:cubicBezTo>
                <a:close/>
                <a:moveTo>
                  <a:pt x="631225" y="17565"/>
                </a:moveTo>
                <a:cubicBezTo>
                  <a:pt x="635546" y="17565"/>
                  <a:pt x="631871" y="52788"/>
                  <a:pt x="626543" y="62442"/>
                </a:cubicBezTo>
                <a:cubicBezTo>
                  <a:pt x="624065" y="66930"/>
                  <a:pt x="620604" y="84065"/>
                  <a:pt x="618850" y="100520"/>
                </a:cubicBezTo>
                <a:cubicBezTo>
                  <a:pt x="617095" y="116975"/>
                  <a:pt x="614442" y="134653"/>
                  <a:pt x="612954" y="139804"/>
                </a:cubicBezTo>
                <a:cubicBezTo>
                  <a:pt x="611465" y="144956"/>
                  <a:pt x="610826" y="149715"/>
                  <a:pt x="611538" y="150381"/>
                </a:cubicBezTo>
                <a:cubicBezTo>
                  <a:pt x="613103" y="151845"/>
                  <a:pt x="618806" y="138366"/>
                  <a:pt x="618806" y="133203"/>
                </a:cubicBezTo>
                <a:cubicBezTo>
                  <a:pt x="618806" y="128014"/>
                  <a:pt x="621967" y="120918"/>
                  <a:pt x="624280" y="120918"/>
                </a:cubicBezTo>
                <a:cubicBezTo>
                  <a:pt x="625349" y="120918"/>
                  <a:pt x="625879" y="126120"/>
                  <a:pt x="625455" y="132478"/>
                </a:cubicBezTo>
                <a:lnTo>
                  <a:pt x="624686" y="144037"/>
                </a:lnTo>
                <a:lnTo>
                  <a:pt x="629318" y="132297"/>
                </a:lnTo>
                <a:cubicBezTo>
                  <a:pt x="632434" y="124403"/>
                  <a:pt x="635268" y="121030"/>
                  <a:pt x="637973" y="122001"/>
                </a:cubicBezTo>
                <a:cubicBezTo>
                  <a:pt x="643461" y="123971"/>
                  <a:pt x="645973" y="113313"/>
                  <a:pt x="644346" y="94954"/>
                </a:cubicBezTo>
                <a:cubicBezTo>
                  <a:pt x="643623" y="86796"/>
                  <a:pt x="644090" y="80121"/>
                  <a:pt x="645396" y="80121"/>
                </a:cubicBezTo>
                <a:cubicBezTo>
                  <a:pt x="650512" y="80121"/>
                  <a:pt x="651621" y="96390"/>
                  <a:pt x="648370" y="123764"/>
                </a:cubicBezTo>
                <a:cubicBezTo>
                  <a:pt x="644334" y="157754"/>
                  <a:pt x="643986" y="178922"/>
                  <a:pt x="647495" y="176892"/>
                </a:cubicBezTo>
                <a:cubicBezTo>
                  <a:pt x="648889" y="176086"/>
                  <a:pt x="651063" y="171425"/>
                  <a:pt x="652335" y="166532"/>
                </a:cubicBezTo>
                <a:lnTo>
                  <a:pt x="654644" y="157636"/>
                </a:lnTo>
                <a:lnTo>
                  <a:pt x="655852" y="165530"/>
                </a:lnTo>
                <a:cubicBezTo>
                  <a:pt x="656516" y="169872"/>
                  <a:pt x="658888" y="175135"/>
                  <a:pt x="661121" y="177224"/>
                </a:cubicBezTo>
                <a:cubicBezTo>
                  <a:pt x="663355" y="179314"/>
                  <a:pt x="666494" y="183105"/>
                  <a:pt x="668099" y="185649"/>
                </a:cubicBezTo>
                <a:cubicBezTo>
                  <a:pt x="670653" y="189696"/>
                  <a:pt x="671379" y="189764"/>
                  <a:pt x="673931" y="186194"/>
                </a:cubicBezTo>
                <a:cubicBezTo>
                  <a:pt x="675533" y="183949"/>
                  <a:pt x="676960" y="178442"/>
                  <a:pt x="677095" y="173954"/>
                </a:cubicBezTo>
                <a:cubicBezTo>
                  <a:pt x="677241" y="169467"/>
                  <a:pt x="678577" y="163347"/>
                  <a:pt x="680087" y="160355"/>
                </a:cubicBezTo>
                <a:cubicBezTo>
                  <a:pt x="682058" y="156450"/>
                  <a:pt x="682430" y="158753"/>
                  <a:pt x="681412" y="168515"/>
                </a:cubicBezTo>
                <a:cubicBezTo>
                  <a:pt x="680631" y="175994"/>
                  <a:pt x="679299" y="190681"/>
                  <a:pt x="678449" y="201153"/>
                </a:cubicBezTo>
                <a:cubicBezTo>
                  <a:pt x="676960" y="219472"/>
                  <a:pt x="677066" y="219868"/>
                  <a:pt x="681168" y="211626"/>
                </a:cubicBezTo>
                <a:cubicBezTo>
                  <a:pt x="683514" y="206914"/>
                  <a:pt x="686313" y="194675"/>
                  <a:pt x="687387" y="184427"/>
                </a:cubicBezTo>
                <a:cubicBezTo>
                  <a:pt x="689219" y="166982"/>
                  <a:pt x="692284" y="158995"/>
                  <a:pt x="697156" y="158995"/>
                </a:cubicBezTo>
                <a:cubicBezTo>
                  <a:pt x="698294" y="158995"/>
                  <a:pt x="698674" y="168481"/>
                  <a:pt x="697995" y="180074"/>
                </a:cubicBezTo>
                <a:cubicBezTo>
                  <a:pt x="697320" y="191667"/>
                  <a:pt x="698028" y="204212"/>
                  <a:pt x="699560" y="207952"/>
                </a:cubicBezTo>
                <a:cubicBezTo>
                  <a:pt x="702334" y="214695"/>
                  <a:pt x="702399" y="214661"/>
                  <a:pt x="707424" y="203872"/>
                </a:cubicBezTo>
                <a:cubicBezTo>
                  <a:pt x="710211" y="197889"/>
                  <a:pt x="713151" y="187254"/>
                  <a:pt x="713958" y="180238"/>
                </a:cubicBezTo>
                <a:cubicBezTo>
                  <a:pt x="714794" y="172975"/>
                  <a:pt x="717151" y="166864"/>
                  <a:pt x="719432" y="166044"/>
                </a:cubicBezTo>
                <a:cubicBezTo>
                  <a:pt x="722731" y="164860"/>
                  <a:pt x="723439" y="172045"/>
                  <a:pt x="723439" y="206678"/>
                </a:cubicBezTo>
                <a:cubicBezTo>
                  <a:pt x="723439" y="249969"/>
                  <a:pt x="727332" y="263643"/>
                  <a:pt x="729942" y="229516"/>
                </a:cubicBezTo>
                <a:cubicBezTo>
                  <a:pt x="730752" y="218938"/>
                  <a:pt x="732887" y="208901"/>
                  <a:pt x="734692" y="207214"/>
                </a:cubicBezTo>
                <a:cubicBezTo>
                  <a:pt x="737126" y="204934"/>
                  <a:pt x="737973" y="204962"/>
                  <a:pt x="737973" y="207329"/>
                </a:cubicBezTo>
                <a:cubicBezTo>
                  <a:pt x="737973" y="209077"/>
                  <a:pt x="739819" y="209844"/>
                  <a:pt x="742078" y="209033"/>
                </a:cubicBezTo>
                <a:cubicBezTo>
                  <a:pt x="745246" y="207895"/>
                  <a:pt x="746652" y="211652"/>
                  <a:pt x="748234" y="225475"/>
                </a:cubicBezTo>
                <a:cubicBezTo>
                  <a:pt x="749362" y="235329"/>
                  <a:pt x="751328" y="243995"/>
                  <a:pt x="752603" y="244733"/>
                </a:cubicBezTo>
                <a:cubicBezTo>
                  <a:pt x="755876" y="246624"/>
                  <a:pt x="760402" y="224591"/>
                  <a:pt x="762826" y="194980"/>
                </a:cubicBezTo>
                <a:cubicBezTo>
                  <a:pt x="763961" y="181110"/>
                  <a:pt x="766026" y="169105"/>
                  <a:pt x="767417" y="168301"/>
                </a:cubicBezTo>
                <a:cubicBezTo>
                  <a:pt x="768808" y="167497"/>
                  <a:pt x="769979" y="167830"/>
                  <a:pt x="770023" y="169040"/>
                </a:cubicBezTo>
                <a:cubicBezTo>
                  <a:pt x="770059" y="170250"/>
                  <a:pt x="771337" y="188987"/>
                  <a:pt x="772843" y="210678"/>
                </a:cubicBezTo>
                <a:cubicBezTo>
                  <a:pt x="776786" y="267395"/>
                  <a:pt x="780516" y="275312"/>
                  <a:pt x="787596" y="241981"/>
                </a:cubicBezTo>
                <a:cubicBezTo>
                  <a:pt x="789665" y="232244"/>
                  <a:pt x="792424" y="224277"/>
                  <a:pt x="793730" y="224277"/>
                </a:cubicBezTo>
                <a:cubicBezTo>
                  <a:pt x="795036" y="224277"/>
                  <a:pt x="796146" y="221523"/>
                  <a:pt x="796197" y="218157"/>
                </a:cubicBezTo>
                <a:cubicBezTo>
                  <a:pt x="796270" y="212191"/>
                  <a:pt x="796379" y="212170"/>
                  <a:pt x="800556" y="217317"/>
                </a:cubicBezTo>
                <a:cubicBezTo>
                  <a:pt x="804521" y="222221"/>
                  <a:pt x="804838" y="221737"/>
                  <a:pt x="805028" y="210517"/>
                </a:cubicBezTo>
                <a:cubicBezTo>
                  <a:pt x="805440" y="186133"/>
                  <a:pt x="809734" y="186826"/>
                  <a:pt x="811957" y="211635"/>
                </a:cubicBezTo>
                <a:cubicBezTo>
                  <a:pt x="813526" y="229167"/>
                  <a:pt x="814986" y="234896"/>
                  <a:pt x="817316" y="232714"/>
                </a:cubicBezTo>
                <a:cubicBezTo>
                  <a:pt x="822948" y="227444"/>
                  <a:pt x="825167" y="229457"/>
                  <a:pt x="825257" y="239916"/>
                </a:cubicBezTo>
                <a:cubicBezTo>
                  <a:pt x="825404" y="255176"/>
                  <a:pt x="829358" y="246045"/>
                  <a:pt x="835306" y="216798"/>
                </a:cubicBezTo>
                <a:cubicBezTo>
                  <a:pt x="840190" y="192785"/>
                  <a:pt x="845515" y="183445"/>
                  <a:pt x="845515" y="198893"/>
                </a:cubicBezTo>
                <a:cubicBezTo>
                  <a:pt x="845515" y="210171"/>
                  <a:pt x="849533" y="203729"/>
                  <a:pt x="853135" y="186677"/>
                </a:cubicBezTo>
                <a:lnTo>
                  <a:pt x="856393" y="171241"/>
                </a:lnTo>
                <a:lnTo>
                  <a:pt x="856766" y="182777"/>
                </a:lnTo>
                <a:cubicBezTo>
                  <a:pt x="857021" y="191124"/>
                  <a:pt x="858747" y="195254"/>
                  <a:pt x="862960" y="197715"/>
                </a:cubicBezTo>
                <a:cubicBezTo>
                  <a:pt x="868449" y="200923"/>
                  <a:pt x="868673" y="203019"/>
                  <a:pt x="866876" y="234456"/>
                </a:cubicBezTo>
                <a:cubicBezTo>
                  <a:pt x="865224" y="263408"/>
                  <a:pt x="865560" y="267795"/>
                  <a:pt x="869438" y="267795"/>
                </a:cubicBezTo>
                <a:cubicBezTo>
                  <a:pt x="872672" y="267795"/>
                  <a:pt x="874456" y="263676"/>
                  <a:pt x="875898" y="252878"/>
                </a:cubicBezTo>
                <a:cubicBezTo>
                  <a:pt x="879047" y="229280"/>
                  <a:pt x="882815" y="232846"/>
                  <a:pt x="882306" y="258947"/>
                </a:cubicBezTo>
                <a:cubicBezTo>
                  <a:pt x="882014" y="274505"/>
                  <a:pt x="883182" y="284955"/>
                  <a:pt x="885711" y="289106"/>
                </a:cubicBezTo>
                <a:cubicBezTo>
                  <a:pt x="887838" y="292600"/>
                  <a:pt x="890166" y="294910"/>
                  <a:pt x="890882" y="294240"/>
                </a:cubicBezTo>
                <a:cubicBezTo>
                  <a:pt x="891597" y="293570"/>
                  <a:pt x="894768" y="254090"/>
                  <a:pt x="897924" y="206508"/>
                </a:cubicBezTo>
                <a:cubicBezTo>
                  <a:pt x="901081" y="158926"/>
                  <a:pt x="904313" y="119389"/>
                  <a:pt x="905106" y="118646"/>
                </a:cubicBezTo>
                <a:cubicBezTo>
                  <a:pt x="905897" y="117905"/>
                  <a:pt x="906569" y="130659"/>
                  <a:pt x="906591" y="146989"/>
                </a:cubicBezTo>
                <a:cubicBezTo>
                  <a:pt x="906624" y="163319"/>
                  <a:pt x="907792" y="178388"/>
                  <a:pt x="909204" y="180476"/>
                </a:cubicBezTo>
                <a:cubicBezTo>
                  <a:pt x="911966" y="184557"/>
                  <a:pt x="914223" y="175940"/>
                  <a:pt x="922661" y="129113"/>
                </a:cubicBezTo>
                <a:cubicBezTo>
                  <a:pt x="925219" y="114919"/>
                  <a:pt x="927841" y="102811"/>
                  <a:pt x="928487" y="102206"/>
                </a:cubicBezTo>
                <a:cubicBezTo>
                  <a:pt x="935686" y="95469"/>
                  <a:pt x="940858" y="212617"/>
                  <a:pt x="936618" y="286407"/>
                </a:cubicBezTo>
                <a:cubicBezTo>
                  <a:pt x="934534" y="322659"/>
                  <a:pt x="930017" y="331042"/>
                  <a:pt x="929426" y="299753"/>
                </a:cubicBezTo>
                <a:lnTo>
                  <a:pt x="929054" y="280034"/>
                </a:lnTo>
                <a:lnTo>
                  <a:pt x="925686" y="296353"/>
                </a:lnTo>
                <a:cubicBezTo>
                  <a:pt x="921586" y="316210"/>
                  <a:pt x="918174" y="311095"/>
                  <a:pt x="918174" y="285091"/>
                </a:cubicBezTo>
                <a:cubicBezTo>
                  <a:pt x="918174" y="240755"/>
                  <a:pt x="910211" y="290465"/>
                  <a:pt x="908321" y="346607"/>
                </a:cubicBezTo>
                <a:cubicBezTo>
                  <a:pt x="907956" y="357448"/>
                  <a:pt x="916293" y="361856"/>
                  <a:pt x="918980" y="352241"/>
                </a:cubicBezTo>
                <a:cubicBezTo>
                  <a:pt x="919834" y="349177"/>
                  <a:pt x="922421" y="346670"/>
                  <a:pt x="924725" y="346670"/>
                </a:cubicBezTo>
                <a:cubicBezTo>
                  <a:pt x="927027" y="346670"/>
                  <a:pt x="930331" y="343916"/>
                  <a:pt x="932066" y="340550"/>
                </a:cubicBezTo>
                <a:cubicBezTo>
                  <a:pt x="935088" y="334688"/>
                  <a:pt x="935230" y="334666"/>
                  <a:pt x="935416" y="340030"/>
                </a:cubicBezTo>
                <a:cubicBezTo>
                  <a:pt x="935525" y="343110"/>
                  <a:pt x="937533" y="348006"/>
                  <a:pt x="939880" y="350910"/>
                </a:cubicBezTo>
                <a:cubicBezTo>
                  <a:pt x="944091" y="356119"/>
                  <a:pt x="944150" y="356117"/>
                  <a:pt x="944332" y="350748"/>
                </a:cubicBezTo>
                <a:cubicBezTo>
                  <a:pt x="944515" y="345444"/>
                  <a:pt x="944624" y="345437"/>
                  <a:pt x="948679" y="350455"/>
                </a:cubicBezTo>
                <a:cubicBezTo>
                  <a:pt x="950967" y="353285"/>
                  <a:pt x="953331" y="356957"/>
                  <a:pt x="953927" y="358614"/>
                </a:cubicBezTo>
                <a:cubicBezTo>
                  <a:pt x="954672" y="360681"/>
                  <a:pt x="956511" y="360471"/>
                  <a:pt x="959773" y="357952"/>
                </a:cubicBezTo>
                <a:cubicBezTo>
                  <a:pt x="963902" y="354763"/>
                  <a:pt x="964913" y="355124"/>
                  <a:pt x="967398" y="360672"/>
                </a:cubicBezTo>
                <a:cubicBezTo>
                  <a:pt x="974246" y="375961"/>
                  <a:pt x="993604" y="487598"/>
                  <a:pt x="993697" y="512340"/>
                </a:cubicBezTo>
                <a:cubicBezTo>
                  <a:pt x="993730" y="518940"/>
                  <a:pt x="991862" y="530567"/>
                  <a:pt x="989560" y="538178"/>
                </a:cubicBezTo>
                <a:cubicBezTo>
                  <a:pt x="987257" y="545789"/>
                  <a:pt x="983952" y="565479"/>
                  <a:pt x="982211" y="581934"/>
                </a:cubicBezTo>
                <a:cubicBezTo>
                  <a:pt x="977720" y="624393"/>
                  <a:pt x="972657" y="732625"/>
                  <a:pt x="974913" y="737943"/>
                </a:cubicBezTo>
                <a:cubicBezTo>
                  <a:pt x="976417" y="741483"/>
                  <a:pt x="979713" y="739340"/>
                  <a:pt x="990890" y="727560"/>
                </a:cubicBezTo>
                <a:cubicBezTo>
                  <a:pt x="1001524" y="716352"/>
                  <a:pt x="1006981" y="712688"/>
                  <a:pt x="1013165" y="712601"/>
                </a:cubicBezTo>
                <a:cubicBezTo>
                  <a:pt x="1021178" y="712486"/>
                  <a:pt x="1021394" y="712077"/>
                  <a:pt x="1023174" y="693447"/>
                </a:cubicBezTo>
                <a:cubicBezTo>
                  <a:pt x="1024173" y="682976"/>
                  <a:pt x="1025155" y="654418"/>
                  <a:pt x="1025352" y="629984"/>
                </a:cubicBezTo>
                <a:cubicBezTo>
                  <a:pt x="1025644" y="593326"/>
                  <a:pt x="1024670" y="581742"/>
                  <a:pt x="1019752" y="563714"/>
                </a:cubicBezTo>
                <a:cubicBezTo>
                  <a:pt x="1013216" y="539759"/>
                  <a:pt x="1014178" y="532915"/>
                  <a:pt x="1021741" y="549559"/>
                </a:cubicBezTo>
                <a:cubicBezTo>
                  <a:pt x="1029661" y="566986"/>
                  <a:pt x="1034158" y="691497"/>
                  <a:pt x="1034255" y="896074"/>
                </a:cubicBezTo>
                <a:cubicBezTo>
                  <a:pt x="1034292" y="995552"/>
                  <a:pt x="1033380" y="1078340"/>
                  <a:pt x="1032209" y="1080047"/>
                </a:cubicBezTo>
                <a:cubicBezTo>
                  <a:pt x="1031033" y="1081753"/>
                  <a:pt x="1029731" y="1062172"/>
                  <a:pt x="1029311" y="1036530"/>
                </a:cubicBezTo>
                <a:cubicBezTo>
                  <a:pt x="1027567" y="930007"/>
                  <a:pt x="1020857" y="813606"/>
                  <a:pt x="1016601" y="816067"/>
                </a:cubicBezTo>
                <a:cubicBezTo>
                  <a:pt x="1015218" y="816866"/>
                  <a:pt x="1014079" y="819590"/>
                  <a:pt x="1014072" y="822120"/>
                </a:cubicBezTo>
                <a:cubicBezTo>
                  <a:pt x="1014072" y="824649"/>
                  <a:pt x="1012623" y="831548"/>
                  <a:pt x="1010872" y="837449"/>
                </a:cubicBezTo>
                <a:cubicBezTo>
                  <a:pt x="1006773" y="851266"/>
                  <a:pt x="1003816" y="846399"/>
                  <a:pt x="1001517" y="822051"/>
                </a:cubicBezTo>
                <a:cubicBezTo>
                  <a:pt x="999897" y="804899"/>
                  <a:pt x="1003451" y="793490"/>
                  <a:pt x="1006218" y="806960"/>
                </a:cubicBezTo>
                <a:cubicBezTo>
                  <a:pt x="1006914" y="810348"/>
                  <a:pt x="1007663" y="802410"/>
                  <a:pt x="1007878" y="789321"/>
                </a:cubicBezTo>
                <a:cubicBezTo>
                  <a:pt x="1008316" y="762887"/>
                  <a:pt x="1013903" y="755881"/>
                  <a:pt x="1014385" y="781162"/>
                </a:cubicBezTo>
                <a:cubicBezTo>
                  <a:pt x="1014640" y="794557"/>
                  <a:pt x="1015001" y="795541"/>
                  <a:pt x="1016910" y="788019"/>
                </a:cubicBezTo>
                <a:cubicBezTo>
                  <a:pt x="1018136" y="783189"/>
                  <a:pt x="1020070" y="768098"/>
                  <a:pt x="1021209" y="754483"/>
                </a:cubicBezTo>
                <a:cubicBezTo>
                  <a:pt x="1023274" y="729764"/>
                  <a:pt x="1023267" y="729730"/>
                  <a:pt x="1016621" y="730627"/>
                </a:cubicBezTo>
                <a:cubicBezTo>
                  <a:pt x="1008347" y="731742"/>
                  <a:pt x="1006037" y="738917"/>
                  <a:pt x="1005655" y="764682"/>
                </a:cubicBezTo>
                <a:cubicBezTo>
                  <a:pt x="1005509" y="775439"/>
                  <a:pt x="1004090" y="784979"/>
                  <a:pt x="1002528" y="785881"/>
                </a:cubicBezTo>
                <a:cubicBezTo>
                  <a:pt x="1000711" y="786932"/>
                  <a:pt x="1000346" y="778187"/>
                  <a:pt x="1001514" y="761563"/>
                </a:cubicBezTo>
                <a:cubicBezTo>
                  <a:pt x="1002780" y="743543"/>
                  <a:pt x="1002364" y="735605"/>
                  <a:pt x="1000156" y="735605"/>
                </a:cubicBezTo>
                <a:cubicBezTo>
                  <a:pt x="994496" y="735605"/>
                  <a:pt x="987927" y="747434"/>
                  <a:pt x="987927" y="757627"/>
                </a:cubicBezTo>
                <a:cubicBezTo>
                  <a:pt x="987927" y="763089"/>
                  <a:pt x="986125" y="772337"/>
                  <a:pt x="983923" y="778177"/>
                </a:cubicBezTo>
                <a:cubicBezTo>
                  <a:pt x="980807" y="786444"/>
                  <a:pt x="980453" y="796005"/>
                  <a:pt x="982336" y="821356"/>
                </a:cubicBezTo>
                <a:cubicBezTo>
                  <a:pt x="983665" y="839265"/>
                  <a:pt x="985628" y="858453"/>
                  <a:pt x="986699" y="863998"/>
                </a:cubicBezTo>
                <a:cubicBezTo>
                  <a:pt x="987769" y="869542"/>
                  <a:pt x="987805" y="876134"/>
                  <a:pt x="986773" y="878647"/>
                </a:cubicBezTo>
                <a:cubicBezTo>
                  <a:pt x="985021" y="882917"/>
                  <a:pt x="984543" y="882914"/>
                  <a:pt x="979444" y="878601"/>
                </a:cubicBezTo>
                <a:cubicBezTo>
                  <a:pt x="974191" y="874152"/>
                  <a:pt x="973901" y="874515"/>
                  <a:pt x="971589" y="888430"/>
                </a:cubicBezTo>
                <a:cubicBezTo>
                  <a:pt x="970268" y="896377"/>
                  <a:pt x="969480" y="904714"/>
                  <a:pt x="969838" y="906958"/>
                </a:cubicBezTo>
                <a:cubicBezTo>
                  <a:pt x="970203" y="909203"/>
                  <a:pt x="971118" y="939820"/>
                  <a:pt x="971892" y="974997"/>
                </a:cubicBezTo>
                <a:cubicBezTo>
                  <a:pt x="973582" y="1051849"/>
                  <a:pt x="977456" y="1092009"/>
                  <a:pt x="983595" y="1096286"/>
                </a:cubicBezTo>
                <a:cubicBezTo>
                  <a:pt x="989047" y="1100085"/>
                  <a:pt x="989155" y="1104483"/>
                  <a:pt x="983850" y="1106391"/>
                </a:cubicBezTo>
                <a:cubicBezTo>
                  <a:pt x="981602" y="1107197"/>
                  <a:pt x="978754" y="1111918"/>
                  <a:pt x="977520" y="1116881"/>
                </a:cubicBezTo>
                <a:cubicBezTo>
                  <a:pt x="975348" y="1125611"/>
                  <a:pt x="975169" y="1125373"/>
                  <a:pt x="972047" y="1109585"/>
                </a:cubicBezTo>
                <a:cubicBezTo>
                  <a:pt x="969023" y="1094283"/>
                  <a:pt x="968701" y="1096537"/>
                  <a:pt x="966892" y="1145789"/>
                </a:cubicBezTo>
                <a:cubicBezTo>
                  <a:pt x="965710" y="1177955"/>
                  <a:pt x="966060" y="1201013"/>
                  <a:pt x="967793" y="1205281"/>
                </a:cubicBezTo>
                <a:cubicBezTo>
                  <a:pt x="969913" y="1210500"/>
                  <a:pt x="969599" y="1213021"/>
                  <a:pt x="966541" y="1215315"/>
                </a:cubicBezTo>
                <a:cubicBezTo>
                  <a:pt x="962743" y="1218164"/>
                  <a:pt x="961456" y="1223412"/>
                  <a:pt x="956870" y="1254731"/>
                </a:cubicBezTo>
                <a:cubicBezTo>
                  <a:pt x="955914" y="1261261"/>
                  <a:pt x="952825" y="1271041"/>
                  <a:pt x="950007" y="1276464"/>
                </a:cubicBezTo>
                <a:cubicBezTo>
                  <a:pt x="946234" y="1283722"/>
                  <a:pt x="945657" y="1287679"/>
                  <a:pt x="947821" y="1291462"/>
                </a:cubicBezTo>
                <a:cubicBezTo>
                  <a:pt x="949864" y="1295034"/>
                  <a:pt x="949576" y="1301669"/>
                  <a:pt x="946879" y="1313245"/>
                </a:cubicBezTo>
                <a:cubicBezTo>
                  <a:pt x="944288" y="1324370"/>
                  <a:pt x="942980" y="1350557"/>
                  <a:pt x="942943" y="1392199"/>
                </a:cubicBezTo>
                <a:cubicBezTo>
                  <a:pt x="942870" y="1449817"/>
                  <a:pt x="943271" y="1454602"/>
                  <a:pt x="948090" y="1455781"/>
                </a:cubicBezTo>
                <a:cubicBezTo>
                  <a:pt x="952874" y="1456954"/>
                  <a:pt x="952802" y="1457379"/>
                  <a:pt x="947196" y="1461054"/>
                </a:cubicBezTo>
                <a:cubicBezTo>
                  <a:pt x="942409" y="1464192"/>
                  <a:pt x="941500" y="1466776"/>
                  <a:pt x="942975" y="1473058"/>
                </a:cubicBezTo>
                <a:cubicBezTo>
                  <a:pt x="944212" y="1478337"/>
                  <a:pt x="943267" y="1483308"/>
                  <a:pt x="940238" y="1487656"/>
                </a:cubicBezTo>
                <a:cubicBezTo>
                  <a:pt x="934445" y="1495931"/>
                  <a:pt x="934245" y="1516177"/>
                  <a:pt x="939873" y="1523160"/>
                </a:cubicBezTo>
                <a:cubicBezTo>
                  <a:pt x="942219" y="1526063"/>
                  <a:pt x="944182" y="1530119"/>
                  <a:pt x="944233" y="1532172"/>
                </a:cubicBezTo>
                <a:cubicBezTo>
                  <a:pt x="944306" y="1535336"/>
                  <a:pt x="943595" y="1535336"/>
                  <a:pt x="939517" y="1532172"/>
                </a:cubicBezTo>
                <a:cubicBezTo>
                  <a:pt x="935067" y="1528716"/>
                  <a:pt x="934825" y="1531890"/>
                  <a:pt x="936273" y="1574901"/>
                </a:cubicBezTo>
                <a:cubicBezTo>
                  <a:pt x="937229" y="1603289"/>
                  <a:pt x="936719" y="1623230"/>
                  <a:pt x="934967" y="1626160"/>
                </a:cubicBezTo>
                <a:cubicBezTo>
                  <a:pt x="933022" y="1629412"/>
                  <a:pt x="933132" y="1631923"/>
                  <a:pt x="935295" y="1633959"/>
                </a:cubicBezTo>
                <a:cubicBezTo>
                  <a:pt x="939121" y="1637539"/>
                  <a:pt x="939616" y="1652191"/>
                  <a:pt x="935912" y="1652191"/>
                </a:cubicBezTo>
                <a:cubicBezTo>
                  <a:pt x="930567" y="1652191"/>
                  <a:pt x="928929" y="1635827"/>
                  <a:pt x="929513" y="1588275"/>
                </a:cubicBezTo>
                <a:cubicBezTo>
                  <a:pt x="929842" y="1561349"/>
                  <a:pt x="928510" y="1527691"/>
                  <a:pt x="926551" y="1513480"/>
                </a:cubicBezTo>
                <a:cubicBezTo>
                  <a:pt x="923124" y="1488654"/>
                  <a:pt x="921757" y="1468972"/>
                  <a:pt x="921285" y="1437714"/>
                </a:cubicBezTo>
                <a:cubicBezTo>
                  <a:pt x="921102" y="1425930"/>
                  <a:pt x="920230" y="1423443"/>
                  <a:pt x="916705" y="1424709"/>
                </a:cubicBezTo>
                <a:cubicBezTo>
                  <a:pt x="913527" y="1425850"/>
                  <a:pt x="912259" y="1424273"/>
                  <a:pt x="912027" y="1418880"/>
                </a:cubicBezTo>
                <a:cubicBezTo>
                  <a:pt x="911808" y="1413492"/>
                  <a:pt x="911045" y="1414634"/>
                  <a:pt x="909264" y="1423087"/>
                </a:cubicBezTo>
                <a:cubicBezTo>
                  <a:pt x="907921" y="1429468"/>
                  <a:pt x="906024" y="1435894"/>
                  <a:pt x="905051" y="1437366"/>
                </a:cubicBezTo>
                <a:cubicBezTo>
                  <a:pt x="901486" y="1442767"/>
                  <a:pt x="907040" y="1445870"/>
                  <a:pt x="911351" y="1440887"/>
                </a:cubicBezTo>
                <a:cubicBezTo>
                  <a:pt x="915221" y="1436417"/>
                  <a:pt x="915446" y="1436922"/>
                  <a:pt x="913807" y="1446370"/>
                </a:cubicBezTo>
                <a:cubicBezTo>
                  <a:pt x="912763" y="1452384"/>
                  <a:pt x="913322" y="1458264"/>
                  <a:pt x="915128" y="1460301"/>
                </a:cubicBezTo>
                <a:cubicBezTo>
                  <a:pt x="917518" y="1462995"/>
                  <a:pt x="916186" y="1464628"/>
                  <a:pt x="909488" y="1467225"/>
                </a:cubicBezTo>
                <a:cubicBezTo>
                  <a:pt x="904666" y="1469093"/>
                  <a:pt x="900721" y="1472238"/>
                  <a:pt x="900721" y="1474212"/>
                </a:cubicBezTo>
                <a:cubicBezTo>
                  <a:pt x="900721" y="1476186"/>
                  <a:pt x="899415" y="1478558"/>
                  <a:pt x="897813" y="1479482"/>
                </a:cubicBezTo>
                <a:cubicBezTo>
                  <a:pt x="896109" y="1480466"/>
                  <a:pt x="894908" y="1477612"/>
                  <a:pt x="894908" y="1472588"/>
                </a:cubicBezTo>
                <a:cubicBezTo>
                  <a:pt x="894908" y="1466324"/>
                  <a:pt x="896463" y="1463634"/>
                  <a:pt x="900675" y="1462603"/>
                </a:cubicBezTo>
                <a:cubicBezTo>
                  <a:pt x="906427" y="1461196"/>
                  <a:pt x="906427" y="1461173"/>
                  <a:pt x="900675" y="1454331"/>
                </a:cubicBezTo>
                <a:cubicBezTo>
                  <a:pt x="897504" y="1450558"/>
                  <a:pt x="894907" y="1444882"/>
                  <a:pt x="894906" y="1441718"/>
                </a:cubicBezTo>
                <a:cubicBezTo>
                  <a:pt x="894905" y="1438554"/>
                  <a:pt x="892902" y="1426995"/>
                  <a:pt x="890460" y="1416032"/>
                </a:cubicBezTo>
                <a:cubicBezTo>
                  <a:pt x="886902" y="1400073"/>
                  <a:pt x="886651" y="1392821"/>
                  <a:pt x="889204" y="1379653"/>
                </a:cubicBezTo>
                <a:cubicBezTo>
                  <a:pt x="893227" y="1358895"/>
                  <a:pt x="890711" y="1343161"/>
                  <a:pt x="883077" y="1341292"/>
                </a:cubicBezTo>
                <a:cubicBezTo>
                  <a:pt x="878678" y="1340218"/>
                  <a:pt x="877458" y="1337495"/>
                  <a:pt x="877458" y="1328786"/>
                </a:cubicBezTo>
                <a:cubicBezTo>
                  <a:pt x="877458" y="1322662"/>
                  <a:pt x="876282" y="1317652"/>
                  <a:pt x="874848" y="1317652"/>
                </a:cubicBezTo>
                <a:cubicBezTo>
                  <a:pt x="872020" y="1317652"/>
                  <a:pt x="873896" y="1413220"/>
                  <a:pt x="877038" y="1429165"/>
                </a:cubicBezTo>
                <a:cubicBezTo>
                  <a:pt x="879048" y="1439373"/>
                  <a:pt x="876425" y="1519543"/>
                  <a:pt x="873344" y="1542038"/>
                </a:cubicBezTo>
                <a:cubicBezTo>
                  <a:pt x="867303" y="1586142"/>
                  <a:pt x="861690" y="1616533"/>
                  <a:pt x="858195" y="1624043"/>
                </a:cubicBezTo>
                <a:cubicBezTo>
                  <a:pt x="855710" y="1629381"/>
                  <a:pt x="854317" y="1641691"/>
                  <a:pt x="854497" y="1656681"/>
                </a:cubicBezTo>
                <a:cubicBezTo>
                  <a:pt x="854680" y="1670258"/>
                  <a:pt x="855647" y="1677873"/>
                  <a:pt x="856756" y="1674151"/>
                </a:cubicBezTo>
                <a:cubicBezTo>
                  <a:pt x="857840" y="1670522"/>
                  <a:pt x="860325" y="1667054"/>
                  <a:pt x="862279" y="1666444"/>
                </a:cubicBezTo>
                <a:cubicBezTo>
                  <a:pt x="866758" y="1665048"/>
                  <a:pt x="866956" y="1674529"/>
                  <a:pt x="862535" y="1678667"/>
                </a:cubicBezTo>
                <a:cubicBezTo>
                  <a:pt x="860075" y="1680969"/>
                  <a:pt x="860444" y="1684578"/>
                  <a:pt x="863987" y="1692865"/>
                </a:cubicBezTo>
                <a:cubicBezTo>
                  <a:pt x="869461" y="1705666"/>
                  <a:pt x="870285" y="1712831"/>
                  <a:pt x="865567" y="1706587"/>
                </a:cubicBezTo>
                <a:cubicBezTo>
                  <a:pt x="863235" y="1703501"/>
                  <a:pt x="862122" y="1703339"/>
                  <a:pt x="861004" y="1705924"/>
                </a:cubicBezTo>
                <a:cubicBezTo>
                  <a:pt x="860190" y="1707804"/>
                  <a:pt x="858325" y="1708650"/>
                  <a:pt x="856865" y="1707804"/>
                </a:cubicBezTo>
                <a:cubicBezTo>
                  <a:pt x="855347" y="1706927"/>
                  <a:pt x="854209" y="1715233"/>
                  <a:pt x="854209" y="1727182"/>
                </a:cubicBezTo>
                <a:lnTo>
                  <a:pt x="854209" y="1748097"/>
                </a:lnTo>
                <a:lnTo>
                  <a:pt x="843903" y="1746531"/>
                </a:lnTo>
                <a:cubicBezTo>
                  <a:pt x="834841" y="1745155"/>
                  <a:pt x="833262" y="1745790"/>
                  <a:pt x="830823" y="1751792"/>
                </a:cubicBezTo>
                <a:cubicBezTo>
                  <a:pt x="826682" y="1761985"/>
                  <a:pt x="827474" y="1788259"/>
                  <a:pt x="832378" y="1803389"/>
                </a:cubicBezTo>
                <a:cubicBezTo>
                  <a:pt x="837362" y="1818764"/>
                  <a:pt x="837919" y="1826259"/>
                  <a:pt x="834075" y="1826259"/>
                </a:cubicBezTo>
                <a:cubicBezTo>
                  <a:pt x="832593" y="1826259"/>
                  <a:pt x="830783" y="1824119"/>
                  <a:pt x="830052" y="1821500"/>
                </a:cubicBezTo>
                <a:cubicBezTo>
                  <a:pt x="829093" y="1818061"/>
                  <a:pt x="828629" y="1818510"/>
                  <a:pt x="828384" y="1823121"/>
                </a:cubicBezTo>
                <a:cubicBezTo>
                  <a:pt x="828202" y="1826630"/>
                  <a:pt x="830785" y="1833099"/>
                  <a:pt x="834132" y="1837496"/>
                </a:cubicBezTo>
                <a:cubicBezTo>
                  <a:pt x="837478" y="1841894"/>
                  <a:pt x="839530" y="1847165"/>
                  <a:pt x="838692" y="1849209"/>
                </a:cubicBezTo>
                <a:cubicBezTo>
                  <a:pt x="836546" y="1854445"/>
                  <a:pt x="839860" y="1856699"/>
                  <a:pt x="844458" y="1853129"/>
                </a:cubicBezTo>
                <a:cubicBezTo>
                  <a:pt x="850008" y="1848818"/>
                  <a:pt x="852327" y="1856092"/>
                  <a:pt x="850640" y="1872521"/>
                </a:cubicBezTo>
                <a:cubicBezTo>
                  <a:pt x="849163" y="1886908"/>
                  <a:pt x="852319" y="1888808"/>
                  <a:pt x="855211" y="1875274"/>
                </a:cubicBezTo>
                <a:cubicBezTo>
                  <a:pt x="856302" y="1870160"/>
                  <a:pt x="858758" y="1867058"/>
                  <a:pt x="861711" y="1867058"/>
                </a:cubicBezTo>
                <a:cubicBezTo>
                  <a:pt x="864641" y="1867058"/>
                  <a:pt x="865841" y="1868552"/>
                  <a:pt x="864852" y="1870967"/>
                </a:cubicBezTo>
                <a:cubicBezTo>
                  <a:pt x="863969" y="1873117"/>
                  <a:pt x="861805" y="1880155"/>
                  <a:pt x="860038" y="1886607"/>
                </a:cubicBezTo>
                <a:cubicBezTo>
                  <a:pt x="854532" y="1906718"/>
                  <a:pt x="854760" y="1906445"/>
                  <a:pt x="848167" y="1900863"/>
                </a:cubicBezTo>
                <a:cubicBezTo>
                  <a:pt x="842927" y="1896426"/>
                  <a:pt x="842475" y="1893860"/>
                  <a:pt x="844231" y="1878521"/>
                </a:cubicBezTo>
                <a:lnTo>
                  <a:pt x="846213" y="1861191"/>
                </a:lnTo>
                <a:lnTo>
                  <a:pt x="837856" y="1862085"/>
                </a:lnTo>
                <a:cubicBezTo>
                  <a:pt x="829906" y="1862935"/>
                  <a:pt x="829421" y="1863771"/>
                  <a:pt x="827845" y="1879297"/>
                </a:cubicBezTo>
                <a:cubicBezTo>
                  <a:pt x="826932" y="1888273"/>
                  <a:pt x="827221" y="1898064"/>
                  <a:pt x="828480" y="1901056"/>
                </a:cubicBezTo>
                <a:cubicBezTo>
                  <a:pt x="831512" y="1908259"/>
                  <a:pt x="836599" y="1983611"/>
                  <a:pt x="834685" y="1992977"/>
                </a:cubicBezTo>
                <a:cubicBezTo>
                  <a:pt x="833861" y="1997008"/>
                  <a:pt x="834175" y="2007349"/>
                  <a:pt x="835382" y="2015957"/>
                </a:cubicBezTo>
                <a:cubicBezTo>
                  <a:pt x="839392" y="2044537"/>
                  <a:pt x="841853" y="2021052"/>
                  <a:pt x="841108" y="1961312"/>
                </a:cubicBezTo>
                <a:cubicBezTo>
                  <a:pt x="840532" y="1914983"/>
                  <a:pt x="841075" y="1905566"/>
                  <a:pt x="844239" y="1908017"/>
                </a:cubicBezTo>
                <a:cubicBezTo>
                  <a:pt x="846348" y="1909654"/>
                  <a:pt x="850230" y="1917073"/>
                  <a:pt x="852868" y="1924504"/>
                </a:cubicBezTo>
                <a:cubicBezTo>
                  <a:pt x="856767" y="1935492"/>
                  <a:pt x="857124" y="1941164"/>
                  <a:pt x="854780" y="1954892"/>
                </a:cubicBezTo>
                <a:cubicBezTo>
                  <a:pt x="851937" y="1971529"/>
                  <a:pt x="853864" y="2003635"/>
                  <a:pt x="857932" y="2007443"/>
                </a:cubicBezTo>
                <a:cubicBezTo>
                  <a:pt x="859082" y="2008516"/>
                  <a:pt x="860020" y="2002460"/>
                  <a:pt x="860020" y="1993983"/>
                </a:cubicBezTo>
                <a:cubicBezTo>
                  <a:pt x="860020" y="1985507"/>
                  <a:pt x="861326" y="1978571"/>
                  <a:pt x="862928" y="1978571"/>
                </a:cubicBezTo>
                <a:cubicBezTo>
                  <a:pt x="864610" y="1978571"/>
                  <a:pt x="865833" y="1987245"/>
                  <a:pt x="865833" y="1999153"/>
                </a:cubicBezTo>
                <a:cubicBezTo>
                  <a:pt x="865833" y="2018921"/>
                  <a:pt x="865577" y="2019662"/>
                  <a:pt x="859637" y="2017895"/>
                </a:cubicBezTo>
                <a:lnTo>
                  <a:pt x="853443" y="2016055"/>
                </a:lnTo>
                <a:lnTo>
                  <a:pt x="855505" y="2071428"/>
                </a:lnTo>
                <a:cubicBezTo>
                  <a:pt x="856639" y="2101884"/>
                  <a:pt x="858687" y="2141179"/>
                  <a:pt x="860058" y="2158751"/>
                </a:cubicBezTo>
                <a:cubicBezTo>
                  <a:pt x="861430" y="2176323"/>
                  <a:pt x="861802" y="2201490"/>
                  <a:pt x="860890" y="2214677"/>
                </a:cubicBezTo>
                <a:cubicBezTo>
                  <a:pt x="859550" y="2234010"/>
                  <a:pt x="860193" y="2240556"/>
                  <a:pt x="864207" y="2248471"/>
                </a:cubicBezTo>
                <a:cubicBezTo>
                  <a:pt x="868023" y="2255997"/>
                  <a:pt x="868451" y="2259572"/>
                  <a:pt x="866042" y="2263785"/>
                </a:cubicBezTo>
                <a:cubicBezTo>
                  <a:pt x="862919" y="2269249"/>
                  <a:pt x="866948" y="2283192"/>
                  <a:pt x="871652" y="2283192"/>
                </a:cubicBezTo>
                <a:cubicBezTo>
                  <a:pt x="874228" y="2283192"/>
                  <a:pt x="873261" y="2227948"/>
                  <a:pt x="870437" y="2213836"/>
                </a:cubicBezTo>
                <a:cubicBezTo>
                  <a:pt x="868835" y="2205827"/>
                  <a:pt x="869079" y="2204033"/>
                  <a:pt x="871364" y="2207036"/>
                </a:cubicBezTo>
                <a:cubicBezTo>
                  <a:pt x="873644" y="2210035"/>
                  <a:pt x="874476" y="2203657"/>
                  <a:pt x="874509" y="2182947"/>
                </a:cubicBezTo>
                <a:cubicBezTo>
                  <a:pt x="874542" y="2159036"/>
                  <a:pt x="875214" y="2155014"/>
                  <a:pt x="878914" y="2156343"/>
                </a:cubicBezTo>
                <a:cubicBezTo>
                  <a:pt x="881497" y="2157269"/>
                  <a:pt x="883273" y="2156366"/>
                  <a:pt x="883273" y="2154140"/>
                </a:cubicBezTo>
                <a:cubicBezTo>
                  <a:pt x="883273" y="2152067"/>
                  <a:pt x="881985" y="2149964"/>
                  <a:pt x="880405" y="2149466"/>
                </a:cubicBezTo>
                <a:cubicBezTo>
                  <a:pt x="876189" y="2148133"/>
                  <a:pt x="873514" y="2125081"/>
                  <a:pt x="875869" y="2110384"/>
                </a:cubicBezTo>
                <a:cubicBezTo>
                  <a:pt x="877347" y="2101168"/>
                  <a:pt x="879431" y="2097250"/>
                  <a:pt x="883375" y="2096285"/>
                </a:cubicBezTo>
                <a:cubicBezTo>
                  <a:pt x="886382" y="2095548"/>
                  <a:pt x="890327" y="2090721"/>
                  <a:pt x="892156" y="2085534"/>
                </a:cubicBezTo>
                <a:cubicBezTo>
                  <a:pt x="897835" y="2069434"/>
                  <a:pt x="898527" y="2077678"/>
                  <a:pt x="893704" y="2103952"/>
                </a:cubicBezTo>
                <a:cubicBezTo>
                  <a:pt x="888070" y="2134643"/>
                  <a:pt x="888071" y="2134546"/>
                  <a:pt x="893339" y="2132650"/>
                </a:cubicBezTo>
                <a:cubicBezTo>
                  <a:pt x="895685" y="2131807"/>
                  <a:pt x="898468" y="2132419"/>
                  <a:pt x="899522" y="2134019"/>
                </a:cubicBezTo>
                <a:cubicBezTo>
                  <a:pt x="901875" y="2137583"/>
                  <a:pt x="904579" y="2187900"/>
                  <a:pt x="903810" y="2213835"/>
                </a:cubicBezTo>
                <a:cubicBezTo>
                  <a:pt x="903135" y="2236609"/>
                  <a:pt x="905902" y="2253699"/>
                  <a:pt x="909303" y="2247753"/>
                </a:cubicBezTo>
                <a:cubicBezTo>
                  <a:pt x="910562" y="2245552"/>
                  <a:pt x="913249" y="2221722"/>
                  <a:pt x="915277" y="2194796"/>
                </a:cubicBezTo>
                <a:cubicBezTo>
                  <a:pt x="917306" y="2167870"/>
                  <a:pt x="919963" y="2144056"/>
                  <a:pt x="921183" y="2141876"/>
                </a:cubicBezTo>
                <a:cubicBezTo>
                  <a:pt x="925003" y="2135053"/>
                  <a:pt x="930566" y="2160722"/>
                  <a:pt x="928624" y="2176212"/>
                </a:cubicBezTo>
                <a:cubicBezTo>
                  <a:pt x="927537" y="2184899"/>
                  <a:pt x="928007" y="2190622"/>
                  <a:pt x="929858" y="2191199"/>
                </a:cubicBezTo>
                <a:cubicBezTo>
                  <a:pt x="931875" y="2191829"/>
                  <a:pt x="931777" y="2195022"/>
                  <a:pt x="929565" y="2200992"/>
                </a:cubicBezTo>
                <a:cubicBezTo>
                  <a:pt x="925673" y="2211442"/>
                  <a:pt x="928317" y="2225808"/>
                  <a:pt x="933279" y="2221164"/>
                </a:cubicBezTo>
                <a:cubicBezTo>
                  <a:pt x="935027" y="2219528"/>
                  <a:pt x="937093" y="2205887"/>
                  <a:pt x="937866" y="2190853"/>
                </a:cubicBezTo>
                <a:cubicBezTo>
                  <a:pt x="938640" y="2175819"/>
                  <a:pt x="940373" y="2163518"/>
                  <a:pt x="941718" y="2163518"/>
                </a:cubicBezTo>
                <a:cubicBezTo>
                  <a:pt x="943065" y="2163518"/>
                  <a:pt x="943605" y="2166884"/>
                  <a:pt x="942923" y="2170998"/>
                </a:cubicBezTo>
                <a:cubicBezTo>
                  <a:pt x="942240" y="2175111"/>
                  <a:pt x="940974" y="2189878"/>
                  <a:pt x="940105" y="2203812"/>
                </a:cubicBezTo>
                <a:cubicBezTo>
                  <a:pt x="939029" y="2221144"/>
                  <a:pt x="937146" y="2230443"/>
                  <a:pt x="934152" y="2233245"/>
                </a:cubicBezTo>
                <a:cubicBezTo>
                  <a:pt x="928332" y="2238692"/>
                  <a:pt x="928318" y="2258360"/>
                  <a:pt x="934119" y="2260449"/>
                </a:cubicBezTo>
                <a:cubicBezTo>
                  <a:pt x="937706" y="2261737"/>
                  <a:pt x="938479" y="2268721"/>
                  <a:pt x="938479" y="2299801"/>
                </a:cubicBezTo>
                <a:cubicBezTo>
                  <a:pt x="938479" y="2332930"/>
                  <a:pt x="937895" y="2337587"/>
                  <a:pt x="933736" y="2337587"/>
                </a:cubicBezTo>
                <a:cubicBezTo>
                  <a:pt x="929881" y="2337587"/>
                  <a:pt x="929286" y="2335550"/>
                  <a:pt x="930554" y="2326708"/>
                </a:cubicBezTo>
                <a:cubicBezTo>
                  <a:pt x="931733" y="2318486"/>
                  <a:pt x="931116" y="2315829"/>
                  <a:pt x="928029" y="2315829"/>
                </a:cubicBezTo>
                <a:cubicBezTo>
                  <a:pt x="923343" y="2315829"/>
                  <a:pt x="923515" y="2314494"/>
                  <a:pt x="923810" y="2348466"/>
                </a:cubicBezTo>
                <a:cubicBezTo>
                  <a:pt x="924138" y="2387369"/>
                  <a:pt x="918203" y="2390757"/>
                  <a:pt x="914267" y="2353906"/>
                </a:cubicBezTo>
                <a:cubicBezTo>
                  <a:pt x="913709" y="2348670"/>
                  <a:pt x="913041" y="2356320"/>
                  <a:pt x="912786" y="2370905"/>
                </a:cubicBezTo>
                <a:cubicBezTo>
                  <a:pt x="912494" y="2386480"/>
                  <a:pt x="911122" y="2397423"/>
                  <a:pt x="909414" y="2397423"/>
                </a:cubicBezTo>
                <a:cubicBezTo>
                  <a:pt x="907816" y="2397423"/>
                  <a:pt x="906378" y="2393446"/>
                  <a:pt x="906217" y="2388584"/>
                </a:cubicBezTo>
                <a:cubicBezTo>
                  <a:pt x="906071" y="2383722"/>
                  <a:pt x="904882" y="2376685"/>
                  <a:pt x="903601" y="2372945"/>
                </a:cubicBezTo>
                <a:cubicBezTo>
                  <a:pt x="901802" y="2367694"/>
                  <a:pt x="901218" y="2369551"/>
                  <a:pt x="901025" y="2381104"/>
                </a:cubicBezTo>
                <a:cubicBezTo>
                  <a:pt x="900732" y="2399373"/>
                  <a:pt x="903217" y="2409022"/>
                  <a:pt x="907826" y="2407368"/>
                </a:cubicBezTo>
                <a:cubicBezTo>
                  <a:pt x="910135" y="2406539"/>
                  <a:pt x="912506" y="2412924"/>
                  <a:pt x="914956" y="2426567"/>
                </a:cubicBezTo>
                <a:cubicBezTo>
                  <a:pt x="917437" y="2440395"/>
                  <a:pt x="919580" y="2446115"/>
                  <a:pt x="921576" y="2444248"/>
                </a:cubicBezTo>
                <a:cubicBezTo>
                  <a:pt x="923200" y="2442728"/>
                  <a:pt x="924360" y="2438610"/>
                  <a:pt x="924156" y="2435094"/>
                </a:cubicBezTo>
                <a:cubicBezTo>
                  <a:pt x="923207" y="2418656"/>
                  <a:pt x="923777" y="2408056"/>
                  <a:pt x="926692" y="2388094"/>
                </a:cubicBezTo>
                <a:cubicBezTo>
                  <a:pt x="928422" y="2376232"/>
                  <a:pt x="930434" y="2365970"/>
                  <a:pt x="931160" y="2365290"/>
                </a:cubicBezTo>
                <a:cubicBezTo>
                  <a:pt x="933546" y="2363058"/>
                  <a:pt x="930594" y="2451801"/>
                  <a:pt x="925840" y="2525255"/>
                </a:cubicBezTo>
                <a:cubicBezTo>
                  <a:pt x="919685" y="2620333"/>
                  <a:pt x="919473" y="2706864"/>
                  <a:pt x="925365" y="2720056"/>
                </a:cubicBezTo>
                <a:cubicBezTo>
                  <a:pt x="928726" y="2727585"/>
                  <a:pt x="928949" y="2731026"/>
                  <a:pt x="926361" y="2735548"/>
                </a:cubicBezTo>
                <a:cubicBezTo>
                  <a:pt x="922651" y="2742036"/>
                  <a:pt x="922975" y="2822619"/>
                  <a:pt x="926796" y="2843475"/>
                </a:cubicBezTo>
                <a:lnTo>
                  <a:pt x="929036" y="2855715"/>
                </a:lnTo>
                <a:lnTo>
                  <a:pt x="929445" y="2844835"/>
                </a:lnTo>
                <a:cubicBezTo>
                  <a:pt x="929839" y="2834339"/>
                  <a:pt x="933814" y="2824594"/>
                  <a:pt x="936624" y="2827235"/>
                </a:cubicBezTo>
                <a:cubicBezTo>
                  <a:pt x="937373" y="2827939"/>
                  <a:pt x="938628" y="2858895"/>
                  <a:pt x="939412" y="2896026"/>
                </a:cubicBezTo>
                <a:cubicBezTo>
                  <a:pt x="940197" y="2933156"/>
                  <a:pt x="941584" y="2964236"/>
                  <a:pt x="942500" y="2965091"/>
                </a:cubicBezTo>
                <a:cubicBezTo>
                  <a:pt x="943412" y="2965945"/>
                  <a:pt x="945084" y="2964401"/>
                  <a:pt x="946207" y="2961656"/>
                </a:cubicBezTo>
                <a:cubicBezTo>
                  <a:pt x="947897" y="2957533"/>
                  <a:pt x="948853" y="2958291"/>
                  <a:pt x="951698" y="2966026"/>
                </a:cubicBezTo>
                <a:cubicBezTo>
                  <a:pt x="955008" y="2975022"/>
                  <a:pt x="955227" y="2974461"/>
                  <a:pt x="957323" y="2951669"/>
                </a:cubicBezTo>
                <a:cubicBezTo>
                  <a:pt x="959637" y="2926516"/>
                  <a:pt x="958101" y="2915562"/>
                  <a:pt x="951268" y="2908464"/>
                </a:cubicBezTo>
                <a:cubicBezTo>
                  <a:pt x="948958" y="2906063"/>
                  <a:pt x="947889" y="2902085"/>
                  <a:pt x="948899" y="2899625"/>
                </a:cubicBezTo>
                <a:cubicBezTo>
                  <a:pt x="951800" y="2892553"/>
                  <a:pt x="955925" y="2894413"/>
                  <a:pt x="955925" y="2902792"/>
                </a:cubicBezTo>
                <a:cubicBezTo>
                  <a:pt x="955925" y="2911007"/>
                  <a:pt x="962900" y="2922169"/>
                  <a:pt x="966140" y="2919137"/>
                </a:cubicBezTo>
                <a:cubicBezTo>
                  <a:pt x="967224" y="2918123"/>
                  <a:pt x="968245" y="2875287"/>
                  <a:pt x="968406" y="2823948"/>
                </a:cubicBezTo>
                <a:cubicBezTo>
                  <a:pt x="968625" y="2751842"/>
                  <a:pt x="967811" y="2728371"/>
                  <a:pt x="964786" y="2720797"/>
                </a:cubicBezTo>
                <a:cubicBezTo>
                  <a:pt x="961746" y="2713177"/>
                  <a:pt x="961611" y="2709019"/>
                  <a:pt x="964177" y="2702131"/>
                </a:cubicBezTo>
                <a:cubicBezTo>
                  <a:pt x="967198" y="2694024"/>
                  <a:pt x="967009" y="2693383"/>
                  <a:pt x="961976" y="2694614"/>
                </a:cubicBezTo>
                <a:cubicBezTo>
                  <a:pt x="956703" y="2695905"/>
                  <a:pt x="956510" y="2693908"/>
                  <a:pt x="957367" y="2646646"/>
                </a:cubicBezTo>
                <a:cubicBezTo>
                  <a:pt x="958564" y="2580501"/>
                  <a:pt x="958436" y="2582372"/>
                  <a:pt x="961739" y="2582372"/>
                </a:cubicBezTo>
                <a:cubicBezTo>
                  <a:pt x="963337" y="2582372"/>
                  <a:pt x="964683" y="2588797"/>
                  <a:pt x="964735" y="2596651"/>
                </a:cubicBezTo>
                <a:cubicBezTo>
                  <a:pt x="964844" y="2616993"/>
                  <a:pt x="969298" y="2607609"/>
                  <a:pt x="971817" y="2581676"/>
                </a:cubicBezTo>
                <a:cubicBezTo>
                  <a:pt x="976213" y="2536402"/>
                  <a:pt x="979179" y="2566787"/>
                  <a:pt x="979179" y="2657101"/>
                </a:cubicBezTo>
                <a:cubicBezTo>
                  <a:pt x="979179" y="2729438"/>
                  <a:pt x="980000" y="2750804"/>
                  <a:pt x="982813" y="2751686"/>
                </a:cubicBezTo>
                <a:cubicBezTo>
                  <a:pt x="986097" y="2752716"/>
                  <a:pt x="987875" y="2798196"/>
                  <a:pt x="987249" y="2865234"/>
                </a:cubicBezTo>
                <a:cubicBezTo>
                  <a:pt x="987176" y="2871965"/>
                  <a:pt x="987066" y="2884816"/>
                  <a:pt x="986993" y="2893792"/>
                </a:cubicBezTo>
                <a:cubicBezTo>
                  <a:pt x="986920" y="2902767"/>
                  <a:pt x="988245" y="2916843"/>
                  <a:pt x="989957" y="2925070"/>
                </a:cubicBezTo>
                <a:cubicBezTo>
                  <a:pt x="991996" y="2934854"/>
                  <a:pt x="992781" y="2987075"/>
                  <a:pt x="992222" y="3076020"/>
                </a:cubicBezTo>
                <a:cubicBezTo>
                  <a:pt x="991507" y="3190379"/>
                  <a:pt x="990530" y="3217420"/>
                  <a:pt x="986073" y="3246010"/>
                </a:cubicBezTo>
                <a:cubicBezTo>
                  <a:pt x="981783" y="3273534"/>
                  <a:pt x="980899" y="3294249"/>
                  <a:pt x="981430" y="3354803"/>
                </a:cubicBezTo>
                <a:cubicBezTo>
                  <a:pt x="982127" y="3434255"/>
                  <a:pt x="986528" y="3519462"/>
                  <a:pt x="990448" y="3529378"/>
                </a:cubicBezTo>
                <a:cubicBezTo>
                  <a:pt x="992809" y="3535354"/>
                  <a:pt x="992812" y="3535353"/>
                  <a:pt x="994542" y="3528715"/>
                </a:cubicBezTo>
                <a:cubicBezTo>
                  <a:pt x="995495" y="3525061"/>
                  <a:pt x="997177" y="3514423"/>
                  <a:pt x="998280" y="3505073"/>
                </a:cubicBezTo>
                <a:cubicBezTo>
                  <a:pt x="1000706" y="3484526"/>
                  <a:pt x="1005415" y="3482185"/>
                  <a:pt x="1003751" y="3502353"/>
                </a:cubicBezTo>
                <a:cubicBezTo>
                  <a:pt x="999726" y="3551127"/>
                  <a:pt x="996197" y="3588705"/>
                  <a:pt x="994811" y="3597547"/>
                </a:cubicBezTo>
                <a:cubicBezTo>
                  <a:pt x="993906" y="3603314"/>
                  <a:pt x="994432" y="3607747"/>
                  <a:pt x="996012" y="3607747"/>
                </a:cubicBezTo>
                <a:cubicBezTo>
                  <a:pt x="997551" y="3607747"/>
                  <a:pt x="1001133" y="3596425"/>
                  <a:pt x="1003969" y="3582588"/>
                </a:cubicBezTo>
                <a:cubicBezTo>
                  <a:pt x="1006805" y="3568751"/>
                  <a:pt x="1010240" y="3554982"/>
                  <a:pt x="1011605" y="3551990"/>
                </a:cubicBezTo>
                <a:cubicBezTo>
                  <a:pt x="1014156" y="3546400"/>
                  <a:pt x="1011974" y="3605054"/>
                  <a:pt x="1009302" y="3613866"/>
                </a:cubicBezTo>
                <a:cubicBezTo>
                  <a:pt x="1008510" y="3616484"/>
                  <a:pt x="1009266" y="3618626"/>
                  <a:pt x="1010962" y="3618626"/>
                </a:cubicBezTo>
                <a:cubicBezTo>
                  <a:pt x="1012670" y="3618626"/>
                  <a:pt x="1014064" y="3616309"/>
                  <a:pt x="1014064" y="3613477"/>
                </a:cubicBezTo>
                <a:cubicBezTo>
                  <a:pt x="1014064" y="3610645"/>
                  <a:pt x="1015889" y="3607674"/>
                  <a:pt x="1018120" y="3606872"/>
                </a:cubicBezTo>
                <a:cubicBezTo>
                  <a:pt x="1021115" y="3605796"/>
                  <a:pt x="1022793" y="3596304"/>
                  <a:pt x="1024542" y="3570544"/>
                </a:cubicBezTo>
                <a:cubicBezTo>
                  <a:pt x="1026298" y="3544711"/>
                  <a:pt x="1027399" y="3538491"/>
                  <a:pt x="1028794" y="3546551"/>
                </a:cubicBezTo>
                <a:cubicBezTo>
                  <a:pt x="1029830" y="3552534"/>
                  <a:pt x="1030863" y="3554676"/>
                  <a:pt x="1031089" y="3551310"/>
                </a:cubicBezTo>
                <a:cubicBezTo>
                  <a:pt x="1031666" y="3542748"/>
                  <a:pt x="1035945" y="3543689"/>
                  <a:pt x="1040206" y="3553314"/>
                </a:cubicBezTo>
                <a:cubicBezTo>
                  <a:pt x="1044975" y="3564088"/>
                  <a:pt x="1047968" y="3561700"/>
                  <a:pt x="1050395" y="3545187"/>
                </a:cubicBezTo>
                <a:cubicBezTo>
                  <a:pt x="1051493" y="3537709"/>
                  <a:pt x="1053719" y="3531590"/>
                  <a:pt x="1055342" y="3531590"/>
                </a:cubicBezTo>
                <a:cubicBezTo>
                  <a:pt x="1056962" y="3531590"/>
                  <a:pt x="1057583" y="3534344"/>
                  <a:pt x="1056721" y="3537710"/>
                </a:cubicBezTo>
                <a:cubicBezTo>
                  <a:pt x="1052342" y="3554779"/>
                  <a:pt x="1051376" y="3565402"/>
                  <a:pt x="1053178" y="3576648"/>
                </a:cubicBezTo>
                <a:cubicBezTo>
                  <a:pt x="1054718" y="3586255"/>
                  <a:pt x="1056258" y="3588831"/>
                  <a:pt x="1060044" y="3588134"/>
                </a:cubicBezTo>
                <a:cubicBezTo>
                  <a:pt x="1063617" y="3587478"/>
                  <a:pt x="1065735" y="3590173"/>
                  <a:pt x="1067938" y="3598170"/>
                </a:cubicBezTo>
                <a:cubicBezTo>
                  <a:pt x="1071127" y="3609752"/>
                  <a:pt x="1070302" y="3618625"/>
                  <a:pt x="1066040" y="3618625"/>
                </a:cubicBezTo>
                <a:cubicBezTo>
                  <a:pt x="1064628" y="3618625"/>
                  <a:pt x="1063471" y="3614881"/>
                  <a:pt x="1063471" y="3610305"/>
                </a:cubicBezTo>
                <a:cubicBezTo>
                  <a:pt x="1063471" y="3605451"/>
                  <a:pt x="1062259" y="3602685"/>
                  <a:pt x="1060563" y="3603666"/>
                </a:cubicBezTo>
                <a:cubicBezTo>
                  <a:pt x="1058964" y="3604590"/>
                  <a:pt x="1057654" y="3614031"/>
                  <a:pt x="1057654" y="3624644"/>
                </a:cubicBezTo>
                <a:cubicBezTo>
                  <a:pt x="1057654" y="3641714"/>
                  <a:pt x="1058851" y="3645944"/>
                  <a:pt x="1068032" y="3661306"/>
                </a:cubicBezTo>
                <a:lnTo>
                  <a:pt x="1078410" y="3678671"/>
                </a:lnTo>
                <a:lnTo>
                  <a:pt x="1077479" y="3732283"/>
                </a:lnTo>
                <a:cubicBezTo>
                  <a:pt x="1076969" y="3761769"/>
                  <a:pt x="1077698" y="3794156"/>
                  <a:pt x="1079128" y="3804253"/>
                </a:cubicBezTo>
                <a:cubicBezTo>
                  <a:pt x="1081573" y="3821645"/>
                  <a:pt x="1081402" y="3822612"/>
                  <a:pt x="1075852" y="3822612"/>
                </a:cubicBezTo>
                <a:cubicBezTo>
                  <a:pt x="1067697" y="3822612"/>
                  <a:pt x="1064684" y="3818328"/>
                  <a:pt x="1059401" y="3799218"/>
                </a:cubicBezTo>
                <a:cubicBezTo>
                  <a:pt x="1056879" y="3790091"/>
                  <a:pt x="1051529" y="3774458"/>
                  <a:pt x="1047515" y="3764478"/>
                </a:cubicBezTo>
                <a:cubicBezTo>
                  <a:pt x="1038967" y="3743226"/>
                  <a:pt x="1038613" y="3738210"/>
                  <a:pt x="1044858" y="3726906"/>
                </a:cubicBezTo>
                <a:cubicBezTo>
                  <a:pt x="1048442" y="3720418"/>
                  <a:pt x="1048789" y="3717042"/>
                  <a:pt x="1046373" y="3712082"/>
                </a:cubicBezTo>
                <a:cubicBezTo>
                  <a:pt x="1042592" y="3704315"/>
                  <a:pt x="1037308" y="3703649"/>
                  <a:pt x="1037308" y="3710939"/>
                </a:cubicBezTo>
                <a:cubicBezTo>
                  <a:pt x="1037308" y="3717971"/>
                  <a:pt x="1032299" y="3720599"/>
                  <a:pt x="1030448" y="3714539"/>
                </a:cubicBezTo>
                <a:cubicBezTo>
                  <a:pt x="1029641" y="3711899"/>
                  <a:pt x="1026721" y="3696889"/>
                  <a:pt x="1023958" y="3681181"/>
                </a:cubicBezTo>
                <a:cubicBezTo>
                  <a:pt x="1021196" y="3665475"/>
                  <a:pt x="1017837" y="3651461"/>
                  <a:pt x="1016495" y="3650040"/>
                </a:cubicBezTo>
                <a:cubicBezTo>
                  <a:pt x="1015152" y="3648619"/>
                  <a:pt x="1014054" y="3668435"/>
                  <a:pt x="1014054" y="3694076"/>
                </a:cubicBezTo>
                <a:cubicBezTo>
                  <a:pt x="1014054" y="3720901"/>
                  <a:pt x="1015236" y="3741382"/>
                  <a:pt x="1016842" y="3742309"/>
                </a:cubicBezTo>
                <a:cubicBezTo>
                  <a:pt x="1018422" y="3743224"/>
                  <a:pt x="1018944" y="3751241"/>
                  <a:pt x="1018050" y="3760829"/>
                </a:cubicBezTo>
                <a:cubicBezTo>
                  <a:pt x="1016944" y="3772650"/>
                  <a:pt x="1017867" y="3781315"/>
                  <a:pt x="1021075" y="3789637"/>
                </a:cubicBezTo>
                <a:cubicBezTo>
                  <a:pt x="1028815" y="3809637"/>
                  <a:pt x="1027303" y="3818621"/>
                  <a:pt x="1014167" y="3830669"/>
                </a:cubicBezTo>
                <a:cubicBezTo>
                  <a:pt x="1000942" y="3842800"/>
                  <a:pt x="997964" y="3850927"/>
                  <a:pt x="1000862" y="3866974"/>
                </a:cubicBezTo>
                <a:cubicBezTo>
                  <a:pt x="1005715" y="3893845"/>
                  <a:pt x="1005875" y="3896048"/>
                  <a:pt x="1002972" y="3896048"/>
                </a:cubicBezTo>
                <a:cubicBezTo>
                  <a:pt x="1001322" y="3896048"/>
                  <a:pt x="998490" y="3900252"/>
                  <a:pt x="996677" y="3905391"/>
                </a:cubicBezTo>
                <a:cubicBezTo>
                  <a:pt x="993546" y="3914266"/>
                  <a:pt x="992555" y="3914814"/>
                  <a:pt x="976833" y="3916353"/>
                </a:cubicBezTo>
                <a:cubicBezTo>
                  <a:pt x="967731" y="3917245"/>
                  <a:pt x="955052" y="3920187"/>
                  <a:pt x="948658" y="3922894"/>
                </a:cubicBezTo>
                <a:cubicBezTo>
                  <a:pt x="942263" y="3925600"/>
                  <a:pt x="930919" y="3930397"/>
                  <a:pt x="923447" y="3933554"/>
                </a:cubicBezTo>
                <a:cubicBezTo>
                  <a:pt x="914511" y="3937329"/>
                  <a:pt x="909538" y="3941238"/>
                  <a:pt x="908914" y="3944977"/>
                </a:cubicBezTo>
                <a:cubicBezTo>
                  <a:pt x="907009" y="3956402"/>
                  <a:pt x="902226" y="3951217"/>
                  <a:pt x="889691" y="3924140"/>
                </a:cubicBezTo>
                <a:lnTo>
                  <a:pt x="876885" y="3896476"/>
                </a:lnTo>
                <a:lnTo>
                  <a:pt x="866998" y="3897977"/>
                </a:lnTo>
                <a:lnTo>
                  <a:pt x="857112" y="3899478"/>
                </a:lnTo>
                <a:lnTo>
                  <a:pt x="858936" y="3871244"/>
                </a:lnTo>
                <a:cubicBezTo>
                  <a:pt x="860965" y="3839855"/>
                  <a:pt x="856667" y="3812449"/>
                  <a:pt x="849297" y="3809803"/>
                </a:cubicBezTo>
                <a:cubicBezTo>
                  <a:pt x="841546" y="3807020"/>
                  <a:pt x="839771" y="3814869"/>
                  <a:pt x="845695" y="3825733"/>
                </a:cubicBezTo>
                <a:cubicBezTo>
                  <a:pt x="848772" y="3831377"/>
                  <a:pt x="851308" y="3838797"/>
                  <a:pt x="851329" y="3842222"/>
                </a:cubicBezTo>
                <a:cubicBezTo>
                  <a:pt x="851402" y="3851891"/>
                  <a:pt x="839159" y="3894195"/>
                  <a:pt x="834957" y="3898850"/>
                </a:cubicBezTo>
                <a:cubicBezTo>
                  <a:pt x="832037" y="3902083"/>
                  <a:pt x="831709" y="3910890"/>
                  <a:pt x="833482" y="3938287"/>
                </a:cubicBezTo>
                <a:cubicBezTo>
                  <a:pt x="834737" y="3957688"/>
                  <a:pt x="834730" y="3974679"/>
                  <a:pt x="833449" y="3976045"/>
                </a:cubicBezTo>
                <a:cubicBezTo>
                  <a:pt x="830887" y="3978807"/>
                  <a:pt x="825117" y="3966624"/>
                  <a:pt x="825117" y="3958449"/>
                </a:cubicBezTo>
                <a:cubicBezTo>
                  <a:pt x="825117" y="3955567"/>
                  <a:pt x="822500" y="3951681"/>
                  <a:pt x="819303" y="3949812"/>
                </a:cubicBezTo>
                <a:cubicBezTo>
                  <a:pt x="814672" y="3947106"/>
                  <a:pt x="813490" y="3943469"/>
                  <a:pt x="813490" y="3931932"/>
                </a:cubicBezTo>
                <a:cubicBezTo>
                  <a:pt x="813490" y="3915148"/>
                  <a:pt x="809596" y="3906408"/>
                  <a:pt x="803149" y="3908723"/>
                </a:cubicBezTo>
                <a:cubicBezTo>
                  <a:pt x="796232" y="3911207"/>
                  <a:pt x="787332" y="3930030"/>
                  <a:pt x="787332" y="3942175"/>
                </a:cubicBezTo>
                <a:cubicBezTo>
                  <a:pt x="787332" y="3958604"/>
                  <a:pt x="782234" y="3955423"/>
                  <a:pt x="779879" y="3937525"/>
                </a:cubicBezTo>
                <a:cubicBezTo>
                  <a:pt x="776660" y="3913078"/>
                  <a:pt x="774695" y="3910379"/>
                  <a:pt x="770285" y="3924353"/>
                </a:cubicBezTo>
                <a:cubicBezTo>
                  <a:pt x="766183" y="3937357"/>
                  <a:pt x="748733" y="3958603"/>
                  <a:pt x="742157" y="3958603"/>
                </a:cubicBezTo>
                <a:cubicBezTo>
                  <a:pt x="736620" y="3958603"/>
                  <a:pt x="732117" y="3949885"/>
                  <a:pt x="732064" y="3939063"/>
                </a:cubicBezTo>
                <a:cubicBezTo>
                  <a:pt x="732031" y="3932240"/>
                  <a:pt x="731334" y="3931038"/>
                  <a:pt x="729203" y="3934125"/>
                </a:cubicBezTo>
                <a:cubicBezTo>
                  <a:pt x="727652" y="3936369"/>
                  <a:pt x="726364" y="3940959"/>
                  <a:pt x="726342" y="3944324"/>
                </a:cubicBezTo>
                <a:cubicBezTo>
                  <a:pt x="726306" y="3950851"/>
                  <a:pt x="721784" y="3952710"/>
                  <a:pt x="719746" y="3947044"/>
                </a:cubicBezTo>
                <a:cubicBezTo>
                  <a:pt x="717757" y="3941513"/>
                  <a:pt x="709610" y="3949477"/>
                  <a:pt x="702684" y="3963722"/>
                </a:cubicBezTo>
                <a:lnTo>
                  <a:pt x="696578" y="3976282"/>
                </a:lnTo>
                <a:lnTo>
                  <a:pt x="693758" y="3968802"/>
                </a:lnTo>
                <a:cubicBezTo>
                  <a:pt x="690076" y="3959043"/>
                  <a:pt x="688055" y="3959366"/>
                  <a:pt x="681496" y="3970765"/>
                </a:cubicBezTo>
                <a:cubicBezTo>
                  <a:pt x="678507" y="3975958"/>
                  <a:pt x="674968" y="3979573"/>
                  <a:pt x="673632" y="3978800"/>
                </a:cubicBezTo>
                <a:cubicBezTo>
                  <a:pt x="672293" y="3978027"/>
                  <a:pt x="671493" y="3965877"/>
                  <a:pt x="671847" y="3951801"/>
                </a:cubicBezTo>
                <a:cubicBezTo>
                  <a:pt x="672800" y="3914268"/>
                  <a:pt x="669618" y="3914060"/>
                  <a:pt x="648068" y="3950248"/>
                </a:cubicBezTo>
                <a:cubicBezTo>
                  <a:pt x="638203" y="3966811"/>
                  <a:pt x="629671" y="3980363"/>
                  <a:pt x="629106" y="3980363"/>
                </a:cubicBezTo>
                <a:cubicBezTo>
                  <a:pt x="628540" y="3980363"/>
                  <a:pt x="626307" y="3970877"/>
                  <a:pt x="624139" y="3959284"/>
                </a:cubicBezTo>
                <a:lnTo>
                  <a:pt x="624220" y="3959267"/>
                </a:lnTo>
                <a:lnTo>
                  <a:pt x="620280" y="3938188"/>
                </a:lnTo>
                <a:lnTo>
                  <a:pt x="607440" y="3955282"/>
                </a:lnTo>
                <a:cubicBezTo>
                  <a:pt x="594812" y="3972095"/>
                  <a:pt x="589934" y="3973511"/>
                  <a:pt x="589817" y="3960400"/>
                </a:cubicBezTo>
                <a:cubicBezTo>
                  <a:pt x="589784" y="3957657"/>
                  <a:pt x="588792" y="3955860"/>
                  <a:pt x="587591" y="3956407"/>
                </a:cubicBezTo>
                <a:cubicBezTo>
                  <a:pt x="586394" y="3956955"/>
                  <a:pt x="581809" y="3959091"/>
                  <a:pt x="577406" y="3961155"/>
                </a:cubicBezTo>
                <a:cubicBezTo>
                  <a:pt x="566815" y="3966123"/>
                  <a:pt x="563938" y="3962866"/>
                  <a:pt x="571905" y="3954932"/>
                </a:cubicBezTo>
                <a:cubicBezTo>
                  <a:pt x="581987" y="3944889"/>
                  <a:pt x="584063" y="3933606"/>
                  <a:pt x="580399" y="3908747"/>
                </a:cubicBezTo>
                <a:cubicBezTo>
                  <a:pt x="578597" y="3896517"/>
                  <a:pt x="576247" y="3885537"/>
                  <a:pt x="575175" y="3884347"/>
                </a:cubicBezTo>
                <a:cubicBezTo>
                  <a:pt x="574102" y="3883155"/>
                  <a:pt x="570737" y="3890991"/>
                  <a:pt x="567694" y="3901759"/>
                </a:cubicBezTo>
                <a:cubicBezTo>
                  <a:pt x="564650" y="3912526"/>
                  <a:pt x="560197" y="3922232"/>
                  <a:pt x="557800" y="3923327"/>
                </a:cubicBezTo>
                <a:cubicBezTo>
                  <a:pt x="538738" y="3932032"/>
                  <a:pt x="537707" y="3932251"/>
                  <a:pt x="533002" y="3928596"/>
                </a:cubicBezTo>
                <a:cubicBezTo>
                  <a:pt x="530444" y="3926611"/>
                  <a:pt x="526412" y="3921476"/>
                  <a:pt x="524042" y="3917187"/>
                </a:cubicBezTo>
                <a:cubicBezTo>
                  <a:pt x="520190" y="3910216"/>
                  <a:pt x="504622" y="3898787"/>
                  <a:pt x="498943" y="3898760"/>
                </a:cubicBezTo>
                <a:cubicBezTo>
                  <a:pt x="497746" y="3898760"/>
                  <a:pt x="496669" y="3902728"/>
                  <a:pt x="496556" y="3907590"/>
                </a:cubicBezTo>
                <a:lnTo>
                  <a:pt x="496337" y="3916429"/>
                </a:lnTo>
                <a:lnTo>
                  <a:pt x="490791" y="3904744"/>
                </a:lnTo>
                <a:cubicBezTo>
                  <a:pt x="485854" y="3894340"/>
                  <a:pt x="484600" y="3893381"/>
                  <a:pt x="479371" y="3895999"/>
                </a:cubicBezTo>
                <a:cubicBezTo>
                  <a:pt x="476141" y="3897618"/>
                  <a:pt x="473496" y="3899943"/>
                  <a:pt x="473496" y="3901169"/>
                </a:cubicBezTo>
                <a:cubicBezTo>
                  <a:pt x="473496" y="3902393"/>
                  <a:pt x="470288" y="3906634"/>
                  <a:pt x="466368" y="3910592"/>
                </a:cubicBezTo>
                <a:cubicBezTo>
                  <a:pt x="456365" y="3920693"/>
                  <a:pt x="439692" y="3920788"/>
                  <a:pt x="435622" y="3910777"/>
                </a:cubicBezTo>
                <a:cubicBezTo>
                  <a:pt x="431611" y="3900905"/>
                  <a:pt x="426113" y="3903871"/>
                  <a:pt x="422232" y="3918000"/>
                </a:cubicBezTo>
                <a:lnTo>
                  <a:pt x="418926" y="3930037"/>
                </a:lnTo>
                <a:lnTo>
                  <a:pt x="414240" y="3919925"/>
                </a:lnTo>
                <a:cubicBezTo>
                  <a:pt x="411663" y="3914363"/>
                  <a:pt x="409553" y="3908524"/>
                  <a:pt x="409553" y="3906948"/>
                </a:cubicBezTo>
                <a:cubicBezTo>
                  <a:pt x="409553" y="3905371"/>
                  <a:pt x="406283" y="3902688"/>
                  <a:pt x="402287" y="3900983"/>
                </a:cubicBezTo>
                <a:cubicBezTo>
                  <a:pt x="398290" y="3899280"/>
                  <a:pt x="395021" y="3895784"/>
                  <a:pt x="395021" y="3893216"/>
                </a:cubicBezTo>
                <a:cubicBezTo>
                  <a:pt x="395021" y="3890647"/>
                  <a:pt x="393174" y="3887113"/>
                  <a:pt x="390919" y="3885361"/>
                </a:cubicBezTo>
                <a:cubicBezTo>
                  <a:pt x="384017" y="3880000"/>
                  <a:pt x="381900" y="3887292"/>
                  <a:pt x="382484" y="3914398"/>
                </a:cubicBezTo>
                <a:cubicBezTo>
                  <a:pt x="382776" y="3928235"/>
                  <a:pt x="381908" y="3939556"/>
                  <a:pt x="380543" y="3939556"/>
                </a:cubicBezTo>
                <a:cubicBezTo>
                  <a:pt x="379174" y="3939556"/>
                  <a:pt x="375157" y="3931295"/>
                  <a:pt x="371613" y="3921197"/>
                </a:cubicBezTo>
                <a:cubicBezTo>
                  <a:pt x="368069" y="3911101"/>
                  <a:pt x="364778" y="3902409"/>
                  <a:pt x="364300" y="3901884"/>
                </a:cubicBezTo>
                <a:cubicBezTo>
                  <a:pt x="363822" y="3901358"/>
                  <a:pt x="358825" y="3904217"/>
                  <a:pt x="353194" y="3908237"/>
                </a:cubicBezTo>
                <a:cubicBezTo>
                  <a:pt x="347563" y="3912256"/>
                  <a:pt x="341580" y="3914748"/>
                  <a:pt x="339898" y="3913776"/>
                </a:cubicBezTo>
                <a:cubicBezTo>
                  <a:pt x="330219" y="3908178"/>
                  <a:pt x="319486" y="3921392"/>
                  <a:pt x="319409" y="3939004"/>
                </a:cubicBezTo>
                <a:cubicBezTo>
                  <a:pt x="319376" y="3946509"/>
                  <a:pt x="318646" y="3948036"/>
                  <a:pt x="316548" y="3944996"/>
                </a:cubicBezTo>
                <a:cubicBezTo>
                  <a:pt x="314997" y="3942752"/>
                  <a:pt x="313709" y="3937470"/>
                  <a:pt x="313687" y="3933258"/>
                </a:cubicBezTo>
                <a:cubicBezTo>
                  <a:pt x="313654" y="3929046"/>
                  <a:pt x="312286" y="3923225"/>
                  <a:pt x="310625" y="3920323"/>
                </a:cubicBezTo>
                <a:cubicBezTo>
                  <a:pt x="307816" y="3915410"/>
                  <a:pt x="307017" y="3915331"/>
                  <a:pt x="299053" y="3919187"/>
                </a:cubicBezTo>
                <a:cubicBezTo>
                  <a:pt x="291059" y="3923055"/>
                  <a:pt x="290259" y="3922967"/>
                  <a:pt x="286839" y="3917843"/>
                </a:cubicBezTo>
                <a:cubicBezTo>
                  <a:pt x="281942" y="3910506"/>
                  <a:pt x="279778" y="3910932"/>
                  <a:pt x="277427" y="3919697"/>
                </a:cubicBezTo>
                <a:cubicBezTo>
                  <a:pt x="276194" y="3924297"/>
                  <a:pt x="274672" y="3925840"/>
                  <a:pt x="273344" y="3923832"/>
                </a:cubicBezTo>
                <a:cubicBezTo>
                  <a:pt x="271953" y="3921726"/>
                  <a:pt x="269435" y="3923472"/>
                  <a:pt x="265994" y="3928922"/>
                </a:cubicBezTo>
                <a:cubicBezTo>
                  <a:pt x="263115" y="3933483"/>
                  <a:pt x="260168" y="3936661"/>
                  <a:pt x="259445" y="3935985"/>
                </a:cubicBezTo>
                <a:cubicBezTo>
                  <a:pt x="258722" y="3935308"/>
                  <a:pt x="259628" y="3926703"/>
                  <a:pt x="261459" y="3916861"/>
                </a:cubicBezTo>
                <a:cubicBezTo>
                  <a:pt x="265723" y="3893949"/>
                  <a:pt x="263871" y="3889100"/>
                  <a:pt x="256105" y="3902840"/>
                </a:cubicBezTo>
                <a:cubicBezTo>
                  <a:pt x="252722" y="3908824"/>
                  <a:pt x="249898" y="3912109"/>
                  <a:pt x="249827" y="3910141"/>
                </a:cubicBezTo>
                <a:cubicBezTo>
                  <a:pt x="249754" y="3908171"/>
                  <a:pt x="250973" y="3904331"/>
                  <a:pt x="252535" y="3901605"/>
                </a:cubicBezTo>
                <a:cubicBezTo>
                  <a:pt x="258542" y="3891101"/>
                  <a:pt x="264092" y="3850919"/>
                  <a:pt x="260989" y="3840401"/>
                </a:cubicBezTo>
                <a:cubicBezTo>
                  <a:pt x="258847" y="3833138"/>
                  <a:pt x="259004" y="3826667"/>
                  <a:pt x="261551" y="3817366"/>
                </a:cubicBezTo>
                <a:cubicBezTo>
                  <a:pt x="265164" y="3804181"/>
                  <a:pt x="263507" y="3789967"/>
                  <a:pt x="258362" y="3789967"/>
                </a:cubicBezTo>
                <a:cubicBezTo>
                  <a:pt x="256793" y="3789967"/>
                  <a:pt x="255409" y="3795169"/>
                  <a:pt x="255289" y="3801527"/>
                </a:cubicBezTo>
                <a:lnTo>
                  <a:pt x="255070" y="3813086"/>
                </a:lnTo>
                <a:lnTo>
                  <a:pt x="247221" y="3797100"/>
                </a:lnTo>
                <a:lnTo>
                  <a:pt x="239371" y="3781116"/>
                </a:lnTo>
                <a:lnTo>
                  <a:pt x="234247" y="3796328"/>
                </a:lnTo>
                <a:cubicBezTo>
                  <a:pt x="228764" y="3812603"/>
                  <a:pt x="224568" y="3817387"/>
                  <a:pt x="221766" y="3810554"/>
                </a:cubicBezTo>
                <a:cubicBezTo>
                  <a:pt x="220810" y="3808224"/>
                  <a:pt x="218857" y="3806995"/>
                  <a:pt x="217426" y="3807822"/>
                </a:cubicBezTo>
                <a:cubicBezTo>
                  <a:pt x="215995" y="3808649"/>
                  <a:pt x="214824" y="3807301"/>
                  <a:pt x="214824" y="3804826"/>
                </a:cubicBezTo>
                <a:cubicBezTo>
                  <a:pt x="214824" y="3800216"/>
                  <a:pt x="185168" y="3756269"/>
                  <a:pt x="180066" y="3753319"/>
                </a:cubicBezTo>
                <a:cubicBezTo>
                  <a:pt x="176464" y="3751236"/>
                  <a:pt x="159601" y="3772805"/>
                  <a:pt x="159601" y="3779496"/>
                </a:cubicBezTo>
                <a:cubicBezTo>
                  <a:pt x="159601" y="3782273"/>
                  <a:pt x="161663" y="3784528"/>
                  <a:pt x="164203" y="3784528"/>
                </a:cubicBezTo>
                <a:cubicBezTo>
                  <a:pt x="169640" y="3784528"/>
                  <a:pt x="169450" y="3785070"/>
                  <a:pt x="158148" y="3801808"/>
                </a:cubicBezTo>
                <a:lnTo>
                  <a:pt x="149428" y="3814722"/>
                </a:lnTo>
                <a:lnTo>
                  <a:pt x="134639" y="3813467"/>
                </a:lnTo>
                <a:cubicBezTo>
                  <a:pt x="120829" y="3812293"/>
                  <a:pt x="119630" y="3812691"/>
                  <a:pt x="116525" y="3819448"/>
                </a:cubicBezTo>
                <a:lnTo>
                  <a:pt x="113201" y="3826686"/>
                </a:lnTo>
                <a:lnTo>
                  <a:pt x="114463" y="3818163"/>
                </a:lnTo>
                <a:cubicBezTo>
                  <a:pt x="115157" y="3813476"/>
                  <a:pt x="116587" y="3806425"/>
                  <a:pt x="117642" y="3802493"/>
                </a:cubicBezTo>
                <a:cubicBezTo>
                  <a:pt x="119207" y="3796651"/>
                  <a:pt x="118703" y="3795653"/>
                  <a:pt x="114876" y="3797027"/>
                </a:cubicBezTo>
                <a:cubicBezTo>
                  <a:pt x="111105" y="3798381"/>
                  <a:pt x="110193" y="3796797"/>
                  <a:pt x="110193" y="3788940"/>
                </a:cubicBezTo>
                <a:cubicBezTo>
                  <a:pt x="110193" y="3783566"/>
                  <a:pt x="106121" y="3767830"/>
                  <a:pt x="101145" y="3753971"/>
                </a:cubicBezTo>
                <a:lnTo>
                  <a:pt x="92097" y="3728771"/>
                </a:lnTo>
                <a:lnTo>
                  <a:pt x="94042" y="3670395"/>
                </a:lnTo>
                <a:cubicBezTo>
                  <a:pt x="95111" y="3638287"/>
                  <a:pt x="97407" y="3605853"/>
                  <a:pt x="99138" y="3598319"/>
                </a:cubicBezTo>
                <a:cubicBezTo>
                  <a:pt x="104941" y="3573087"/>
                  <a:pt x="97069" y="3338652"/>
                  <a:pt x="87812" y="3260961"/>
                </a:cubicBezTo>
                <a:cubicBezTo>
                  <a:pt x="82435" y="3215847"/>
                  <a:pt x="82431" y="3215653"/>
                  <a:pt x="85575" y="3161687"/>
                </a:cubicBezTo>
                <a:cubicBezTo>
                  <a:pt x="86925" y="3138501"/>
                  <a:pt x="87983" y="3112186"/>
                  <a:pt x="87921" y="3103211"/>
                </a:cubicBezTo>
                <a:cubicBezTo>
                  <a:pt x="87812" y="3086795"/>
                  <a:pt x="91307" y="3090618"/>
                  <a:pt x="92890" y="3108651"/>
                </a:cubicBezTo>
                <a:cubicBezTo>
                  <a:pt x="94715" y="3129427"/>
                  <a:pt x="98000" y="3078267"/>
                  <a:pt x="98651" y="3018896"/>
                </a:cubicBezTo>
                <a:lnTo>
                  <a:pt x="99366" y="2953620"/>
                </a:lnTo>
                <a:lnTo>
                  <a:pt x="103451" y="3010737"/>
                </a:lnTo>
                <a:cubicBezTo>
                  <a:pt x="108126" y="3076121"/>
                  <a:pt x="110351" y="3085824"/>
                  <a:pt x="115797" y="3064581"/>
                </a:cubicBezTo>
                <a:cubicBezTo>
                  <a:pt x="118224" y="3055113"/>
                  <a:pt x="118471" y="3048955"/>
                  <a:pt x="116549" y="3045743"/>
                </a:cubicBezTo>
                <a:cubicBezTo>
                  <a:pt x="114538" y="3042381"/>
                  <a:pt x="114917" y="3039223"/>
                  <a:pt x="117833" y="3035060"/>
                </a:cubicBezTo>
                <a:cubicBezTo>
                  <a:pt x="120956" y="3030598"/>
                  <a:pt x="121241" y="3027351"/>
                  <a:pt x="118986" y="3021806"/>
                </a:cubicBezTo>
                <a:cubicBezTo>
                  <a:pt x="115436" y="3013072"/>
                  <a:pt x="115392" y="2991195"/>
                  <a:pt x="118913" y="2983539"/>
                </a:cubicBezTo>
                <a:cubicBezTo>
                  <a:pt x="121143" y="2978681"/>
                  <a:pt x="121435" y="2978883"/>
                  <a:pt x="121613" y="2985418"/>
                </a:cubicBezTo>
                <a:cubicBezTo>
                  <a:pt x="121905" y="2995447"/>
                  <a:pt x="126954" y="2997613"/>
                  <a:pt x="128451" y="2988345"/>
                </a:cubicBezTo>
                <a:cubicBezTo>
                  <a:pt x="129119" y="2984205"/>
                  <a:pt x="129863" y="2995128"/>
                  <a:pt x="130100" y="3012617"/>
                </a:cubicBezTo>
                <a:cubicBezTo>
                  <a:pt x="130356" y="3031340"/>
                  <a:pt x="129341" y="3045105"/>
                  <a:pt x="127630" y="3046095"/>
                </a:cubicBezTo>
                <a:cubicBezTo>
                  <a:pt x="124437" y="3047942"/>
                  <a:pt x="123798" y="3064345"/>
                  <a:pt x="126546" y="3073943"/>
                </a:cubicBezTo>
                <a:cubicBezTo>
                  <a:pt x="127506" y="3077292"/>
                  <a:pt x="129451" y="3079361"/>
                  <a:pt x="130866" y="3078542"/>
                </a:cubicBezTo>
                <a:cubicBezTo>
                  <a:pt x="132326" y="3077696"/>
                  <a:pt x="133442" y="3098159"/>
                  <a:pt x="133442" y="3125790"/>
                </a:cubicBezTo>
                <a:cubicBezTo>
                  <a:pt x="133442" y="3152595"/>
                  <a:pt x="134275" y="3180206"/>
                  <a:pt x="135293" y="3187146"/>
                </a:cubicBezTo>
                <a:cubicBezTo>
                  <a:pt x="138730" y="3210625"/>
                  <a:pt x="142164" y="3199946"/>
                  <a:pt x="142164" y="3165767"/>
                </a:cubicBezTo>
                <a:cubicBezTo>
                  <a:pt x="142164" y="3132390"/>
                  <a:pt x="144787" y="3123911"/>
                  <a:pt x="150793" y="3137889"/>
                </a:cubicBezTo>
                <a:cubicBezTo>
                  <a:pt x="152898" y="3142795"/>
                  <a:pt x="153456" y="3141306"/>
                  <a:pt x="153606" y="3130383"/>
                </a:cubicBezTo>
                <a:cubicBezTo>
                  <a:pt x="153752" y="3119589"/>
                  <a:pt x="152584" y="3116053"/>
                  <a:pt x="147977" y="3113362"/>
                </a:cubicBezTo>
                <a:cubicBezTo>
                  <a:pt x="144693" y="3111441"/>
                  <a:pt x="142164" y="3107019"/>
                  <a:pt x="142164" y="3103188"/>
                </a:cubicBezTo>
                <a:cubicBezTo>
                  <a:pt x="142164" y="3096131"/>
                  <a:pt x="146536" y="3093903"/>
                  <a:pt x="148791" y="3099811"/>
                </a:cubicBezTo>
                <a:cubicBezTo>
                  <a:pt x="149506" y="3101682"/>
                  <a:pt x="150601" y="3102599"/>
                  <a:pt x="151225" y="3101850"/>
                </a:cubicBezTo>
                <a:cubicBezTo>
                  <a:pt x="152298" y="3100566"/>
                  <a:pt x="149144" y="2917216"/>
                  <a:pt x="147292" y="2873385"/>
                </a:cubicBezTo>
                <a:cubicBezTo>
                  <a:pt x="146818" y="2862166"/>
                  <a:pt x="146084" y="2844419"/>
                  <a:pt x="145660" y="2833947"/>
                </a:cubicBezTo>
                <a:cubicBezTo>
                  <a:pt x="145062" y="2819133"/>
                  <a:pt x="144216" y="2815996"/>
                  <a:pt x="141844" y="2819811"/>
                </a:cubicBezTo>
                <a:cubicBezTo>
                  <a:pt x="140169" y="2822507"/>
                  <a:pt x="139582" y="2829239"/>
                  <a:pt x="140545" y="2834770"/>
                </a:cubicBezTo>
                <a:cubicBezTo>
                  <a:pt x="141837" y="2842206"/>
                  <a:pt x="140764" y="2847130"/>
                  <a:pt x="136458" y="2853666"/>
                </a:cubicBezTo>
                <a:cubicBezTo>
                  <a:pt x="133247" y="2858528"/>
                  <a:pt x="129296" y="2862506"/>
                  <a:pt x="127674" y="2862506"/>
                </a:cubicBezTo>
                <a:cubicBezTo>
                  <a:pt x="126050" y="2862506"/>
                  <a:pt x="124718" y="2858528"/>
                  <a:pt x="124707" y="2853666"/>
                </a:cubicBezTo>
                <a:cubicBezTo>
                  <a:pt x="124707" y="2848804"/>
                  <a:pt x="122937" y="2841689"/>
                  <a:pt x="120800" y="2837853"/>
                </a:cubicBezTo>
                <a:cubicBezTo>
                  <a:pt x="118662" y="2834017"/>
                  <a:pt x="115973" y="2818133"/>
                  <a:pt x="114826" y="2802555"/>
                </a:cubicBezTo>
                <a:cubicBezTo>
                  <a:pt x="113680" y="2786976"/>
                  <a:pt x="112199" y="2773723"/>
                  <a:pt x="111538" y="2773103"/>
                </a:cubicBezTo>
                <a:cubicBezTo>
                  <a:pt x="110878" y="2772484"/>
                  <a:pt x="108097" y="2773680"/>
                  <a:pt x="105360" y="2775763"/>
                </a:cubicBezTo>
                <a:cubicBezTo>
                  <a:pt x="100908" y="2779153"/>
                  <a:pt x="100633" y="2778980"/>
                  <a:pt x="102732" y="2774110"/>
                </a:cubicBezTo>
                <a:cubicBezTo>
                  <a:pt x="105911" y="2766743"/>
                  <a:pt x="110338" y="2718932"/>
                  <a:pt x="108639" y="2710314"/>
                </a:cubicBezTo>
                <a:cubicBezTo>
                  <a:pt x="107887" y="2706508"/>
                  <a:pt x="111109" y="2710737"/>
                  <a:pt x="115795" y="2719713"/>
                </a:cubicBezTo>
                <a:cubicBezTo>
                  <a:pt x="121191" y="2730047"/>
                  <a:pt x="126752" y="2748320"/>
                  <a:pt x="130954" y="2769531"/>
                </a:cubicBezTo>
                <a:cubicBezTo>
                  <a:pt x="135199" y="2790948"/>
                  <a:pt x="138343" y="2801248"/>
                  <a:pt x="139674" y="2798089"/>
                </a:cubicBezTo>
                <a:cubicBezTo>
                  <a:pt x="142411" y="2791591"/>
                  <a:pt x="142334" y="2736696"/>
                  <a:pt x="139564" y="2721073"/>
                </a:cubicBezTo>
                <a:lnTo>
                  <a:pt x="137393" y="2708834"/>
                </a:lnTo>
                <a:lnTo>
                  <a:pt x="133499" y="2716314"/>
                </a:lnTo>
                <a:cubicBezTo>
                  <a:pt x="131357" y="2720428"/>
                  <a:pt x="128647" y="2723793"/>
                  <a:pt x="127476" y="2723793"/>
                </a:cubicBezTo>
                <a:cubicBezTo>
                  <a:pt x="124494" y="2723793"/>
                  <a:pt x="121818" y="2716459"/>
                  <a:pt x="121818" y="2708279"/>
                </a:cubicBezTo>
                <a:cubicBezTo>
                  <a:pt x="121818" y="2702396"/>
                  <a:pt x="122475" y="2701880"/>
                  <a:pt x="126249" y="2704809"/>
                </a:cubicBezTo>
                <a:cubicBezTo>
                  <a:pt x="132776" y="2709879"/>
                  <a:pt x="134262" y="2706592"/>
                  <a:pt x="130766" y="2694810"/>
                </a:cubicBezTo>
                <a:cubicBezTo>
                  <a:pt x="129059" y="2689060"/>
                  <a:pt x="127657" y="2677590"/>
                  <a:pt x="127646" y="2669321"/>
                </a:cubicBezTo>
                <a:cubicBezTo>
                  <a:pt x="127646" y="2657244"/>
                  <a:pt x="128873" y="2653292"/>
                  <a:pt x="133943" y="2649228"/>
                </a:cubicBezTo>
                <a:cubicBezTo>
                  <a:pt x="139727" y="2644594"/>
                  <a:pt x="139851" y="2643893"/>
                  <a:pt x="135428" y="2640865"/>
                </a:cubicBezTo>
                <a:cubicBezTo>
                  <a:pt x="130984" y="2637824"/>
                  <a:pt x="130961" y="2636565"/>
                  <a:pt x="135136" y="2625083"/>
                </a:cubicBezTo>
                <a:cubicBezTo>
                  <a:pt x="138318" y="2616349"/>
                  <a:pt x="140924" y="2613051"/>
                  <a:pt x="143826" y="2614093"/>
                </a:cubicBezTo>
                <a:cubicBezTo>
                  <a:pt x="146106" y="2614913"/>
                  <a:pt x="147971" y="2614117"/>
                  <a:pt x="147971" y="2612317"/>
                </a:cubicBezTo>
                <a:cubicBezTo>
                  <a:pt x="147971" y="2610521"/>
                  <a:pt x="145355" y="2608412"/>
                  <a:pt x="142158" y="2607630"/>
                </a:cubicBezTo>
                <a:cubicBezTo>
                  <a:pt x="138396" y="2606708"/>
                  <a:pt x="136345" y="2603919"/>
                  <a:pt x="136345" y="2599725"/>
                </a:cubicBezTo>
                <a:cubicBezTo>
                  <a:pt x="136345" y="2593196"/>
                  <a:pt x="141982" y="2590309"/>
                  <a:pt x="142362" y="2596642"/>
                </a:cubicBezTo>
                <a:cubicBezTo>
                  <a:pt x="142472" y="2598512"/>
                  <a:pt x="143625" y="2597594"/>
                  <a:pt x="144920" y="2594603"/>
                </a:cubicBezTo>
                <a:cubicBezTo>
                  <a:pt x="146449" y="2591074"/>
                  <a:pt x="145865" y="2587655"/>
                  <a:pt x="143264" y="2584870"/>
                </a:cubicBezTo>
                <a:cubicBezTo>
                  <a:pt x="140308" y="2581707"/>
                  <a:pt x="139336" y="2572390"/>
                  <a:pt x="139570" y="2549512"/>
                </a:cubicBezTo>
                <a:cubicBezTo>
                  <a:pt x="139826" y="2522781"/>
                  <a:pt x="140271" y="2520155"/>
                  <a:pt x="142624" y="2530687"/>
                </a:cubicBezTo>
                <a:cubicBezTo>
                  <a:pt x="144128" y="2537419"/>
                  <a:pt x="144712" y="2548647"/>
                  <a:pt x="143924" y="2555639"/>
                </a:cubicBezTo>
                <a:cubicBezTo>
                  <a:pt x="142902" y="2564689"/>
                  <a:pt x="143704" y="2569286"/>
                  <a:pt x="146661" y="2571594"/>
                </a:cubicBezTo>
                <a:cubicBezTo>
                  <a:pt x="149445" y="2573758"/>
                  <a:pt x="150715" y="2579734"/>
                  <a:pt x="150473" y="2589549"/>
                </a:cubicBezTo>
                <a:cubicBezTo>
                  <a:pt x="150217" y="2600443"/>
                  <a:pt x="151531" y="2605757"/>
                  <a:pt x="155581" y="2610028"/>
                </a:cubicBezTo>
                <a:cubicBezTo>
                  <a:pt x="159525" y="2614188"/>
                  <a:pt x="160038" y="2616128"/>
                  <a:pt x="157416" y="2616986"/>
                </a:cubicBezTo>
                <a:cubicBezTo>
                  <a:pt x="155416" y="2617639"/>
                  <a:pt x="153782" y="2621817"/>
                  <a:pt x="153782" y="2626268"/>
                </a:cubicBezTo>
                <a:cubicBezTo>
                  <a:pt x="153782" y="2631689"/>
                  <a:pt x="154887" y="2633721"/>
                  <a:pt x="157135" y="2632423"/>
                </a:cubicBezTo>
                <a:cubicBezTo>
                  <a:pt x="159620" y="2630987"/>
                  <a:pt x="159996" y="2636225"/>
                  <a:pt x="158587" y="2652661"/>
                </a:cubicBezTo>
                <a:cubicBezTo>
                  <a:pt x="157544" y="2664858"/>
                  <a:pt x="155858" y="2684479"/>
                  <a:pt x="154845" y="2696261"/>
                </a:cubicBezTo>
                <a:cubicBezTo>
                  <a:pt x="152958" y="2718188"/>
                  <a:pt x="155063" y="2737394"/>
                  <a:pt x="159357" y="2737394"/>
                </a:cubicBezTo>
                <a:cubicBezTo>
                  <a:pt x="160678" y="2737394"/>
                  <a:pt x="162393" y="2731232"/>
                  <a:pt x="163168" y="2723700"/>
                </a:cubicBezTo>
                <a:cubicBezTo>
                  <a:pt x="164058" y="2715026"/>
                  <a:pt x="166420" y="2708743"/>
                  <a:pt x="169613" y="2706558"/>
                </a:cubicBezTo>
                <a:cubicBezTo>
                  <a:pt x="174200" y="2703419"/>
                  <a:pt x="174238" y="2702788"/>
                  <a:pt x="170029" y="2699520"/>
                </a:cubicBezTo>
                <a:cubicBezTo>
                  <a:pt x="166388" y="2696691"/>
                  <a:pt x="165411" y="2690379"/>
                  <a:pt x="165426" y="2669745"/>
                </a:cubicBezTo>
                <a:lnTo>
                  <a:pt x="165460" y="2643560"/>
                </a:lnTo>
                <a:lnTo>
                  <a:pt x="170745" y="2651062"/>
                </a:lnTo>
                <a:cubicBezTo>
                  <a:pt x="173654" y="2655187"/>
                  <a:pt x="176914" y="2657737"/>
                  <a:pt x="177992" y="2656728"/>
                </a:cubicBezTo>
                <a:cubicBezTo>
                  <a:pt x="180893" y="2654013"/>
                  <a:pt x="180372" y="2642763"/>
                  <a:pt x="177259" y="2640964"/>
                </a:cubicBezTo>
                <a:cubicBezTo>
                  <a:pt x="175610" y="2640008"/>
                  <a:pt x="175617" y="2636002"/>
                  <a:pt x="177292" y="2630604"/>
                </a:cubicBezTo>
                <a:cubicBezTo>
                  <a:pt x="179402" y="2623752"/>
                  <a:pt x="179033" y="2621132"/>
                  <a:pt x="175625" y="2618782"/>
                </a:cubicBezTo>
                <a:cubicBezTo>
                  <a:pt x="173216" y="2617122"/>
                  <a:pt x="171246" y="2611958"/>
                  <a:pt x="171246" y="2607308"/>
                </a:cubicBezTo>
                <a:cubicBezTo>
                  <a:pt x="171246" y="2600733"/>
                  <a:pt x="172264" y="2599219"/>
                  <a:pt x="175822" y="2600497"/>
                </a:cubicBezTo>
                <a:cubicBezTo>
                  <a:pt x="179858" y="2601947"/>
                  <a:pt x="180196" y="2599125"/>
                  <a:pt x="178683" y="2576613"/>
                </a:cubicBezTo>
                <a:cubicBezTo>
                  <a:pt x="171318" y="2466934"/>
                  <a:pt x="170421" y="2411684"/>
                  <a:pt x="174207" y="2301074"/>
                </a:cubicBezTo>
                <a:cubicBezTo>
                  <a:pt x="175688" y="2257808"/>
                  <a:pt x="176251" y="2213136"/>
                  <a:pt x="175458" y="2201800"/>
                </a:cubicBezTo>
                <a:cubicBezTo>
                  <a:pt x="174667" y="2190464"/>
                  <a:pt x="173440" y="2173540"/>
                  <a:pt x="172740" y="2164190"/>
                </a:cubicBezTo>
                <a:cubicBezTo>
                  <a:pt x="171386" y="2146132"/>
                  <a:pt x="173900" y="2142366"/>
                  <a:pt x="179095" y="2154671"/>
                </a:cubicBezTo>
                <a:cubicBezTo>
                  <a:pt x="181792" y="2161053"/>
                  <a:pt x="182299" y="2158906"/>
                  <a:pt x="182562" y="2140044"/>
                </a:cubicBezTo>
                <a:cubicBezTo>
                  <a:pt x="182780" y="2125634"/>
                  <a:pt x="181303" y="2114425"/>
                  <a:pt x="178366" y="2107848"/>
                </a:cubicBezTo>
                <a:cubicBezTo>
                  <a:pt x="174907" y="2100100"/>
                  <a:pt x="174645" y="2096875"/>
                  <a:pt x="177238" y="2093950"/>
                </a:cubicBezTo>
                <a:cubicBezTo>
                  <a:pt x="179785" y="2091078"/>
                  <a:pt x="179822" y="2083828"/>
                  <a:pt x="177384" y="2064486"/>
                </a:cubicBezTo>
                <a:cubicBezTo>
                  <a:pt x="173288" y="2031987"/>
                  <a:pt x="173183" y="2019189"/>
                  <a:pt x="177056" y="2024799"/>
                </a:cubicBezTo>
                <a:cubicBezTo>
                  <a:pt x="178607" y="2027043"/>
                  <a:pt x="179895" y="2033224"/>
                  <a:pt x="179917" y="2038534"/>
                </a:cubicBezTo>
                <a:cubicBezTo>
                  <a:pt x="179950" y="2043845"/>
                  <a:pt x="181380" y="2049515"/>
                  <a:pt x="183109" y="2051136"/>
                </a:cubicBezTo>
                <a:cubicBezTo>
                  <a:pt x="184967" y="2052872"/>
                  <a:pt x="186764" y="2070684"/>
                  <a:pt x="187491" y="2094518"/>
                </a:cubicBezTo>
                <a:cubicBezTo>
                  <a:pt x="188170" y="2116756"/>
                  <a:pt x="190023" y="2141602"/>
                  <a:pt x="191609" y="2149731"/>
                </a:cubicBezTo>
                <a:cubicBezTo>
                  <a:pt x="193197" y="2157859"/>
                  <a:pt x="194496" y="2172852"/>
                  <a:pt x="194496" y="2183049"/>
                </a:cubicBezTo>
                <a:cubicBezTo>
                  <a:pt x="194496" y="2193245"/>
                  <a:pt x="195565" y="2201588"/>
                  <a:pt x="196875" y="2201588"/>
                </a:cubicBezTo>
                <a:cubicBezTo>
                  <a:pt x="199568" y="2201588"/>
                  <a:pt x="198922" y="2116352"/>
                  <a:pt x="195788" y="2058415"/>
                </a:cubicBezTo>
                <a:cubicBezTo>
                  <a:pt x="193751" y="2020813"/>
                  <a:pt x="194966" y="2005760"/>
                  <a:pt x="200030" y="2005760"/>
                </a:cubicBezTo>
                <a:cubicBezTo>
                  <a:pt x="201413" y="2005760"/>
                  <a:pt x="203435" y="2012423"/>
                  <a:pt x="204523" y="2020566"/>
                </a:cubicBezTo>
                <a:cubicBezTo>
                  <a:pt x="206030" y="2031857"/>
                  <a:pt x="207490" y="2035017"/>
                  <a:pt x="210671" y="2033874"/>
                </a:cubicBezTo>
                <a:cubicBezTo>
                  <a:pt x="216684" y="2031716"/>
                  <a:pt x="216079" y="2042920"/>
                  <a:pt x="210010" y="2046098"/>
                </a:cubicBezTo>
                <a:cubicBezTo>
                  <a:pt x="205628" y="2048393"/>
                  <a:pt x="205349" y="2055037"/>
                  <a:pt x="207007" y="2117629"/>
                </a:cubicBezTo>
                <a:cubicBezTo>
                  <a:pt x="208171" y="2161627"/>
                  <a:pt x="207832" y="2185150"/>
                  <a:pt x="206069" y="2182549"/>
                </a:cubicBezTo>
                <a:cubicBezTo>
                  <a:pt x="202537" y="2177336"/>
                  <a:pt x="202482" y="2187234"/>
                  <a:pt x="205960" y="2202948"/>
                </a:cubicBezTo>
                <a:cubicBezTo>
                  <a:pt x="208218" y="2213161"/>
                  <a:pt x="208412" y="2213328"/>
                  <a:pt x="209127" y="2205668"/>
                </a:cubicBezTo>
                <a:cubicBezTo>
                  <a:pt x="210163" y="2194555"/>
                  <a:pt x="214127" y="2225206"/>
                  <a:pt x="214532" y="2247478"/>
                </a:cubicBezTo>
                <a:cubicBezTo>
                  <a:pt x="214788" y="2262326"/>
                  <a:pt x="215455" y="2264339"/>
                  <a:pt x="219080" y="2261523"/>
                </a:cubicBezTo>
                <a:cubicBezTo>
                  <a:pt x="221408" y="2259715"/>
                  <a:pt x="224677" y="2259025"/>
                  <a:pt x="226346" y="2259990"/>
                </a:cubicBezTo>
                <a:cubicBezTo>
                  <a:pt x="228324" y="2261135"/>
                  <a:pt x="229378" y="2256089"/>
                  <a:pt x="229378" y="2245492"/>
                </a:cubicBezTo>
                <a:cubicBezTo>
                  <a:pt x="229378" y="2236298"/>
                  <a:pt x="228018" y="2228815"/>
                  <a:pt x="226247" y="2228262"/>
                </a:cubicBezTo>
                <a:cubicBezTo>
                  <a:pt x="222252" y="2227015"/>
                  <a:pt x="215081" y="2195974"/>
                  <a:pt x="214948" y="2179343"/>
                </a:cubicBezTo>
                <a:cubicBezTo>
                  <a:pt x="214875" y="2171058"/>
                  <a:pt x="216513" y="2165058"/>
                  <a:pt x="219625" y="2162146"/>
                </a:cubicBezTo>
                <a:cubicBezTo>
                  <a:pt x="223845" y="2158197"/>
                  <a:pt x="224163" y="2152535"/>
                  <a:pt x="222344" y="2113823"/>
                </a:cubicBezTo>
                <a:cubicBezTo>
                  <a:pt x="221213" y="2089705"/>
                  <a:pt x="219738" y="2066234"/>
                  <a:pt x="219071" y="2061664"/>
                </a:cubicBezTo>
                <a:lnTo>
                  <a:pt x="217856" y="2053357"/>
                </a:lnTo>
                <a:lnTo>
                  <a:pt x="221271" y="2060836"/>
                </a:lnTo>
                <a:cubicBezTo>
                  <a:pt x="223150" y="2064950"/>
                  <a:pt x="225743" y="2068316"/>
                  <a:pt x="227033" y="2068316"/>
                </a:cubicBezTo>
                <a:cubicBezTo>
                  <a:pt x="230965" y="2068316"/>
                  <a:pt x="229649" y="2056090"/>
                  <a:pt x="225110" y="2050477"/>
                </a:cubicBezTo>
                <a:cubicBezTo>
                  <a:pt x="222763" y="2047573"/>
                  <a:pt x="220952" y="2041526"/>
                  <a:pt x="221087" y="2037038"/>
                </a:cubicBezTo>
                <a:cubicBezTo>
                  <a:pt x="221233" y="2032066"/>
                  <a:pt x="221871" y="2030836"/>
                  <a:pt x="222714" y="2033890"/>
                </a:cubicBezTo>
                <a:cubicBezTo>
                  <a:pt x="223642" y="2037256"/>
                  <a:pt x="225918" y="2038456"/>
                  <a:pt x="229644" y="2037545"/>
                </a:cubicBezTo>
                <a:cubicBezTo>
                  <a:pt x="234680" y="2036312"/>
                  <a:pt x="235192" y="2037806"/>
                  <a:pt x="235192" y="2053772"/>
                </a:cubicBezTo>
                <a:cubicBezTo>
                  <a:pt x="235192" y="2063700"/>
                  <a:pt x="236348" y="2070688"/>
                  <a:pt x="237848" y="2069820"/>
                </a:cubicBezTo>
                <a:cubicBezTo>
                  <a:pt x="239421" y="2068911"/>
                  <a:pt x="239716" y="2040841"/>
                  <a:pt x="238574" y="2000984"/>
                </a:cubicBezTo>
                <a:cubicBezTo>
                  <a:pt x="237512" y="1963969"/>
                  <a:pt x="236837" y="1922363"/>
                  <a:pt x="237075" y="1908526"/>
                </a:cubicBezTo>
                <a:cubicBezTo>
                  <a:pt x="237294" y="1894689"/>
                  <a:pt x="236330" y="1883368"/>
                  <a:pt x="234896" y="1883368"/>
                </a:cubicBezTo>
                <a:cubicBezTo>
                  <a:pt x="233454" y="1883368"/>
                  <a:pt x="232269" y="1904971"/>
                  <a:pt x="232247" y="1931645"/>
                </a:cubicBezTo>
                <a:cubicBezTo>
                  <a:pt x="232210" y="1981250"/>
                  <a:pt x="230659" y="1995701"/>
                  <a:pt x="226115" y="1988991"/>
                </a:cubicBezTo>
                <a:cubicBezTo>
                  <a:pt x="224436" y="1986514"/>
                  <a:pt x="223640" y="1987808"/>
                  <a:pt x="223612" y="1993067"/>
                </a:cubicBezTo>
                <a:cubicBezTo>
                  <a:pt x="223579" y="1998037"/>
                  <a:pt x="222276" y="2000354"/>
                  <a:pt x="219934" y="1999592"/>
                </a:cubicBezTo>
                <a:cubicBezTo>
                  <a:pt x="217934" y="1998943"/>
                  <a:pt x="216701" y="1995474"/>
                  <a:pt x="217193" y="1991885"/>
                </a:cubicBezTo>
                <a:cubicBezTo>
                  <a:pt x="219584" y="1974385"/>
                  <a:pt x="217832" y="1962407"/>
                  <a:pt x="210733" y="1947711"/>
                </a:cubicBezTo>
                <a:cubicBezTo>
                  <a:pt x="206118" y="1938155"/>
                  <a:pt x="204507" y="1932272"/>
                  <a:pt x="206693" y="1932953"/>
                </a:cubicBezTo>
                <a:cubicBezTo>
                  <a:pt x="208693" y="1933577"/>
                  <a:pt x="211109" y="1937057"/>
                  <a:pt x="212064" y="1940685"/>
                </a:cubicBezTo>
                <a:cubicBezTo>
                  <a:pt x="213107" y="1944657"/>
                  <a:pt x="215743" y="1947133"/>
                  <a:pt x="218683" y="1946906"/>
                </a:cubicBezTo>
                <a:cubicBezTo>
                  <a:pt x="222007" y="1946647"/>
                  <a:pt x="223568" y="1948603"/>
                  <a:pt x="223568" y="1953025"/>
                </a:cubicBezTo>
                <a:cubicBezTo>
                  <a:pt x="223568" y="1956599"/>
                  <a:pt x="224751" y="1959523"/>
                  <a:pt x="226200" y="1959523"/>
                </a:cubicBezTo>
                <a:cubicBezTo>
                  <a:pt x="227645" y="1959523"/>
                  <a:pt x="228319" y="1954933"/>
                  <a:pt x="227699" y="1949323"/>
                </a:cubicBezTo>
                <a:cubicBezTo>
                  <a:pt x="227079" y="1943714"/>
                  <a:pt x="225743" y="1901456"/>
                  <a:pt x="224732" y="1855417"/>
                </a:cubicBezTo>
                <a:cubicBezTo>
                  <a:pt x="223240" y="1787367"/>
                  <a:pt x="222193" y="1772257"/>
                  <a:pt x="219133" y="1774632"/>
                </a:cubicBezTo>
                <a:cubicBezTo>
                  <a:pt x="216232" y="1776883"/>
                  <a:pt x="214923" y="1775648"/>
                  <a:pt x="213420" y="1769242"/>
                </a:cubicBezTo>
                <a:cubicBezTo>
                  <a:pt x="212347" y="1764670"/>
                  <a:pt x="208959" y="1759673"/>
                  <a:pt x="205892" y="1758137"/>
                </a:cubicBezTo>
                <a:cubicBezTo>
                  <a:pt x="202710" y="1756544"/>
                  <a:pt x="200316" y="1752466"/>
                  <a:pt x="200316" y="1748640"/>
                </a:cubicBezTo>
                <a:cubicBezTo>
                  <a:pt x="200316" y="1740955"/>
                  <a:pt x="205045" y="1739585"/>
                  <a:pt x="207031" y="1746696"/>
                </a:cubicBezTo>
                <a:cubicBezTo>
                  <a:pt x="207761" y="1749314"/>
                  <a:pt x="208662" y="1731873"/>
                  <a:pt x="209035" y="1707939"/>
                </a:cubicBezTo>
                <a:cubicBezTo>
                  <a:pt x="209407" y="1684004"/>
                  <a:pt x="210323" y="1666633"/>
                  <a:pt x="211071" y="1669336"/>
                </a:cubicBezTo>
                <a:cubicBezTo>
                  <a:pt x="213169" y="1676917"/>
                  <a:pt x="221530" y="1673660"/>
                  <a:pt x="227197" y="1663053"/>
                </a:cubicBezTo>
                <a:cubicBezTo>
                  <a:pt x="229992" y="1657822"/>
                  <a:pt x="232281" y="1655072"/>
                  <a:pt x="232283" y="1656942"/>
                </a:cubicBezTo>
                <a:cubicBezTo>
                  <a:pt x="232286" y="1658812"/>
                  <a:pt x="233596" y="1660341"/>
                  <a:pt x="235195" y="1660341"/>
                </a:cubicBezTo>
                <a:cubicBezTo>
                  <a:pt x="237012" y="1660341"/>
                  <a:pt x="238100" y="1644076"/>
                  <a:pt x="238100" y="1616985"/>
                </a:cubicBezTo>
                <a:cubicBezTo>
                  <a:pt x="238100" y="1591014"/>
                  <a:pt x="236935" y="1572954"/>
                  <a:pt x="235195" y="1571947"/>
                </a:cubicBezTo>
                <a:cubicBezTo>
                  <a:pt x="233312" y="1570860"/>
                  <a:pt x="232287" y="1582980"/>
                  <a:pt x="232287" y="1606329"/>
                </a:cubicBezTo>
                <a:cubicBezTo>
                  <a:pt x="232287" y="1630862"/>
                  <a:pt x="231338" y="1641503"/>
                  <a:pt x="229320" y="1639614"/>
                </a:cubicBezTo>
                <a:cubicBezTo>
                  <a:pt x="227689" y="1638088"/>
                  <a:pt x="225511" y="1628408"/>
                  <a:pt x="224483" y="1618106"/>
                </a:cubicBezTo>
                <a:cubicBezTo>
                  <a:pt x="222305" y="1596284"/>
                  <a:pt x="218284" y="1600833"/>
                  <a:pt x="217959" y="1625487"/>
                </a:cubicBezTo>
                <a:cubicBezTo>
                  <a:pt x="217850" y="1633991"/>
                  <a:pt x="216237" y="1644394"/>
                  <a:pt x="214383" y="1648605"/>
                </a:cubicBezTo>
                <a:lnTo>
                  <a:pt x="211011" y="1656262"/>
                </a:lnTo>
                <a:lnTo>
                  <a:pt x="208920" y="1648102"/>
                </a:lnTo>
                <a:cubicBezTo>
                  <a:pt x="206085" y="1637021"/>
                  <a:pt x="209176" y="1404364"/>
                  <a:pt x="212237" y="1399238"/>
                </a:cubicBezTo>
                <a:cubicBezTo>
                  <a:pt x="213697" y="1396785"/>
                  <a:pt x="214704" y="1404207"/>
                  <a:pt x="214755" y="1417848"/>
                </a:cubicBezTo>
                <a:cubicBezTo>
                  <a:pt x="214828" y="1436337"/>
                  <a:pt x="215919" y="1441817"/>
                  <a:pt x="220657" y="1447453"/>
                </a:cubicBezTo>
                <a:lnTo>
                  <a:pt x="226470" y="1454368"/>
                </a:lnTo>
                <a:lnTo>
                  <a:pt x="226470" y="1446221"/>
                </a:lnTo>
                <a:cubicBezTo>
                  <a:pt x="226470" y="1441741"/>
                  <a:pt x="227199" y="1432090"/>
                  <a:pt x="228093" y="1424776"/>
                </a:cubicBezTo>
                <a:cubicBezTo>
                  <a:pt x="229659" y="1411957"/>
                  <a:pt x="229557" y="1411723"/>
                  <a:pt x="225291" y="1418277"/>
                </a:cubicBezTo>
                <a:lnTo>
                  <a:pt x="220862" y="1425076"/>
                </a:lnTo>
                <a:lnTo>
                  <a:pt x="220753" y="1416781"/>
                </a:lnTo>
                <a:cubicBezTo>
                  <a:pt x="220716" y="1412218"/>
                  <a:pt x="222285" y="1406958"/>
                  <a:pt x="224281" y="1405091"/>
                </a:cubicBezTo>
                <a:cubicBezTo>
                  <a:pt x="226818" y="1402719"/>
                  <a:pt x="228110" y="1388820"/>
                  <a:pt x="228564" y="1358989"/>
                </a:cubicBezTo>
                <a:cubicBezTo>
                  <a:pt x="229159" y="1320043"/>
                  <a:pt x="228856" y="1317121"/>
                  <a:pt x="225152" y="1325803"/>
                </a:cubicBezTo>
                <a:cubicBezTo>
                  <a:pt x="222919" y="1331038"/>
                  <a:pt x="220991" y="1341952"/>
                  <a:pt x="220869" y="1350055"/>
                </a:cubicBezTo>
                <a:cubicBezTo>
                  <a:pt x="220453" y="1377723"/>
                  <a:pt x="216289" y="1360788"/>
                  <a:pt x="216020" y="1330335"/>
                </a:cubicBezTo>
                <a:cubicBezTo>
                  <a:pt x="215874" y="1313631"/>
                  <a:pt x="214334" y="1281605"/>
                  <a:pt x="212597" y="1259167"/>
                </a:cubicBezTo>
                <a:cubicBezTo>
                  <a:pt x="210863" y="1236728"/>
                  <a:pt x="210397" y="1212862"/>
                  <a:pt x="211560" y="1206130"/>
                </a:cubicBezTo>
                <a:cubicBezTo>
                  <a:pt x="213414" y="1195419"/>
                  <a:pt x="213888" y="1197286"/>
                  <a:pt x="215375" y="1221089"/>
                </a:cubicBezTo>
                <a:cubicBezTo>
                  <a:pt x="216977" y="1246742"/>
                  <a:pt x="222982" y="1268313"/>
                  <a:pt x="227379" y="1264199"/>
                </a:cubicBezTo>
                <a:cubicBezTo>
                  <a:pt x="230868" y="1260933"/>
                  <a:pt x="229514" y="1251057"/>
                  <a:pt x="224694" y="1244618"/>
                </a:cubicBezTo>
                <a:cubicBezTo>
                  <a:pt x="220307" y="1238758"/>
                  <a:pt x="220424" y="1237979"/>
                  <a:pt x="226599" y="1231828"/>
                </a:cubicBezTo>
                <a:cubicBezTo>
                  <a:pt x="238766" y="1219708"/>
                  <a:pt x="241591" y="1183478"/>
                  <a:pt x="231544" y="1168401"/>
                </a:cubicBezTo>
                <a:cubicBezTo>
                  <a:pt x="227946" y="1163003"/>
                  <a:pt x="223537" y="1151843"/>
                  <a:pt x="221743" y="1143601"/>
                </a:cubicBezTo>
                <a:lnTo>
                  <a:pt x="218485" y="1128615"/>
                </a:lnTo>
                <a:lnTo>
                  <a:pt x="218112" y="1140174"/>
                </a:lnTo>
                <a:cubicBezTo>
                  <a:pt x="217572" y="1156890"/>
                  <a:pt x="209965" y="1155909"/>
                  <a:pt x="207558" y="1138814"/>
                </a:cubicBezTo>
                <a:cubicBezTo>
                  <a:pt x="204770" y="1119003"/>
                  <a:pt x="202787" y="1110423"/>
                  <a:pt x="201314" y="1111802"/>
                </a:cubicBezTo>
                <a:cubicBezTo>
                  <a:pt x="200577" y="1112492"/>
                  <a:pt x="196763" y="1147304"/>
                  <a:pt x="192840" y="1189163"/>
                </a:cubicBezTo>
                <a:lnTo>
                  <a:pt x="185708" y="1265270"/>
                </a:lnTo>
                <a:lnTo>
                  <a:pt x="197495" y="1276300"/>
                </a:lnTo>
                <a:cubicBezTo>
                  <a:pt x="207840" y="1285981"/>
                  <a:pt x="209239" y="1288767"/>
                  <a:pt x="208932" y="1299086"/>
                </a:cubicBezTo>
                <a:cubicBezTo>
                  <a:pt x="208750" y="1305553"/>
                  <a:pt x="209225" y="1319411"/>
                  <a:pt x="210045" y="1329882"/>
                </a:cubicBezTo>
                <a:cubicBezTo>
                  <a:pt x="210852" y="1340354"/>
                  <a:pt x="210855" y="1345483"/>
                  <a:pt x="210045" y="1341280"/>
                </a:cubicBezTo>
                <a:cubicBezTo>
                  <a:pt x="207079" y="1325703"/>
                  <a:pt x="201738" y="1335834"/>
                  <a:pt x="199446" y="1361380"/>
                </a:cubicBezTo>
                <a:cubicBezTo>
                  <a:pt x="198184" y="1375470"/>
                  <a:pt x="196220" y="1397303"/>
                  <a:pt x="195086" y="1409898"/>
                </a:cubicBezTo>
                <a:cubicBezTo>
                  <a:pt x="192616" y="1437345"/>
                  <a:pt x="187189" y="1442180"/>
                  <a:pt x="184177" y="1419619"/>
                </a:cubicBezTo>
                <a:cubicBezTo>
                  <a:pt x="183053" y="1411211"/>
                  <a:pt x="183024" y="1399208"/>
                  <a:pt x="184104" y="1392945"/>
                </a:cubicBezTo>
                <a:cubicBezTo>
                  <a:pt x="188584" y="1367068"/>
                  <a:pt x="189315" y="1355720"/>
                  <a:pt x="186502" y="1355720"/>
                </a:cubicBezTo>
                <a:cubicBezTo>
                  <a:pt x="184907" y="1355720"/>
                  <a:pt x="182699" y="1364288"/>
                  <a:pt x="181596" y="1374759"/>
                </a:cubicBezTo>
                <a:cubicBezTo>
                  <a:pt x="180494" y="1385231"/>
                  <a:pt x="178531" y="1393798"/>
                  <a:pt x="177236" y="1393798"/>
                </a:cubicBezTo>
                <a:cubicBezTo>
                  <a:pt x="175941" y="1393798"/>
                  <a:pt x="173955" y="1386148"/>
                  <a:pt x="172823" y="1376799"/>
                </a:cubicBezTo>
                <a:cubicBezTo>
                  <a:pt x="171024" y="1361946"/>
                  <a:pt x="170287" y="1360411"/>
                  <a:pt x="166979" y="1364640"/>
                </a:cubicBezTo>
                <a:cubicBezTo>
                  <a:pt x="163578" y="1368985"/>
                  <a:pt x="163008" y="1369033"/>
                  <a:pt x="161395" y="1365097"/>
                </a:cubicBezTo>
                <a:cubicBezTo>
                  <a:pt x="160406" y="1362687"/>
                  <a:pt x="159417" y="1354390"/>
                  <a:pt x="159198" y="1346658"/>
                </a:cubicBezTo>
                <a:cubicBezTo>
                  <a:pt x="158943" y="1337109"/>
                  <a:pt x="157983" y="1341260"/>
                  <a:pt x="156257" y="1359606"/>
                </a:cubicBezTo>
                <a:cubicBezTo>
                  <a:pt x="154859" y="1374458"/>
                  <a:pt x="153075" y="1387208"/>
                  <a:pt x="152297" y="1387938"/>
                </a:cubicBezTo>
                <a:cubicBezTo>
                  <a:pt x="148382" y="1391601"/>
                  <a:pt x="146581" y="1383080"/>
                  <a:pt x="147163" y="1363648"/>
                </a:cubicBezTo>
                <a:cubicBezTo>
                  <a:pt x="147685" y="1346238"/>
                  <a:pt x="146980" y="1342121"/>
                  <a:pt x="143528" y="1342121"/>
                </a:cubicBezTo>
                <a:cubicBezTo>
                  <a:pt x="141174" y="1342121"/>
                  <a:pt x="139251" y="1342474"/>
                  <a:pt x="139251" y="1342904"/>
                </a:cubicBezTo>
                <a:cubicBezTo>
                  <a:pt x="139251" y="1343336"/>
                  <a:pt x="137298" y="1358328"/>
                  <a:pt x="134914" y="1376222"/>
                </a:cubicBezTo>
                <a:cubicBezTo>
                  <a:pt x="132527" y="1394116"/>
                  <a:pt x="130568" y="1409062"/>
                  <a:pt x="130554" y="1409436"/>
                </a:cubicBezTo>
                <a:cubicBezTo>
                  <a:pt x="130554" y="1409810"/>
                  <a:pt x="128569" y="1410115"/>
                  <a:pt x="126171" y="1410115"/>
                </a:cubicBezTo>
                <a:cubicBezTo>
                  <a:pt x="123037" y="1410115"/>
                  <a:pt x="121812" y="1413112"/>
                  <a:pt x="121812" y="1420772"/>
                </a:cubicBezTo>
                <a:cubicBezTo>
                  <a:pt x="121812" y="1426633"/>
                  <a:pt x="122603" y="1433358"/>
                  <a:pt x="123571" y="1435716"/>
                </a:cubicBezTo>
                <a:cubicBezTo>
                  <a:pt x="126683" y="1443310"/>
                  <a:pt x="130532" y="1437341"/>
                  <a:pt x="130532" y="1424914"/>
                </a:cubicBezTo>
                <a:cubicBezTo>
                  <a:pt x="130532" y="1412860"/>
                  <a:pt x="133265" y="1409803"/>
                  <a:pt x="138289" y="1416235"/>
                </a:cubicBezTo>
                <a:cubicBezTo>
                  <a:pt x="141052" y="1419773"/>
                  <a:pt x="140990" y="1421546"/>
                  <a:pt x="136067" y="1479471"/>
                </a:cubicBezTo>
                <a:cubicBezTo>
                  <a:pt x="128934" y="1563366"/>
                  <a:pt x="126110" y="1585110"/>
                  <a:pt x="122188" y="1586334"/>
                </a:cubicBezTo>
                <a:cubicBezTo>
                  <a:pt x="119302" y="1587234"/>
                  <a:pt x="118729" y="1585532"/>
                  <a:pt x="119980" y="1579747"/>
                </a:cubicBezTo>
                <a:cubicBezTo>
                  <a:pt x="124203" y="1560210"/>
                  <a:pt x="127613" y="1494994"/>
                  <a:pt x="125070" y="1482379"/>
                </a:cubicBezTo>
                <a:cubicBezTo>
                  <a:pt x="122979" y="1472002"/>
                  <a:pt x="123308" y="1467628"/>
                  <a:pt x="126516" y="1463044"/>
                </a:cubicBezTo>
                <a:cubicBezTo>
                  <a:pt x="130574" y="1457248"/>
                  <a:pt x="129394" y="1448193"/>
                  <a:pt x="124581" y="1448193"/>
                </a:cubicBezTo>
                <a:cubicBezTo>
                  <a:pt x="120422" y="1448193"/>
                  <a:pt x="117843" y="1454290"/>
                  <a:pt x="114245" y="1472629"/>
                </a:cubicBezTo>
                <a:lnTo>
                  <a:pt x="110767" y="1490350"/>
                </a:lnTo>
                <a:lnTo>
                  <a:pt x="112066" y="1465872"/>
                </a:lnTo>
                <a:cubicBezTo>
                  <a:pt x="114190" y="1425795"/>
                  <a:pt x="119023" y="1378428"/>
                  <a:pt x="121968" y="1368819"/>
                </a:cubicBezTo>
                <a:cubicBezTo>
                  <a:pt x="125544" y="1357145"/>
                  <a:pt x="125478" y="1349521"/>
                  <a:pt x="121822" y="1351639"/>
                </a:cubicBezTo>
                <a:cubicBezTo>
                  <a:pt x="117170" y="1354329"/>
                  <a:pt x="118439" y="1350385"/>
                  <a:pt x="125000" y="1341763"/>
                </a:cubicBezTo>
                <a:cubicBezTo>
                  <a:pt x="129210" y="1336232"/>
                  <a:pt x="130195" y="1332750"/>
                  <a:pt x="128197" y="1330464"/>
                </a:cubicBezTo>
                <a:cubicBezTo>
                  <a:pt x="126610" y="1328647"/>
                  <a:pt x="123610" y="1304842"/>
                  <a:pt x="121531" y="1277565"/>
                </a:cubicBezTo>
                <a:cubicBezTo>
                  <a:pt x="117878" y="1229632"/>
                  <a:pt x="115606" y="1222452"/>
                  <a:pt x="111387" y="1245510"/>
                </a:cubicBezTo>
                <a:cubicBezTo>
                  <a:pt x="109745" y="1254489"/>
                  <a:pt x="108975" y="1255472"/>
                  <a:pt x="107088" y="1251005"/>
                </a:cubicBezTo>
                <a:cubicBezTo>
                  <a:pt x="103042" y="1241424"/>
                  <a:pt x="104366" y="1205416"/>
                  <a:pt x="109190" y="1193889"/>
                </a:cubicBezTo>
                <a:cubicBezTo>
                  <a:pt x="112358" y="1186314"/>
                  <a:pt x="113633" y="1174748"/>
                  <a:pt x="113381" y="1155811"/>
                </a:cubicBezTo>
                <a:cubicBezTo>
                  <a:pt x="113199" y="1140852"/>
                  <a:pt x="113162" y="1102299"/>
                  <a:pt x="113381" y="1070136"/>
                </a:cubicBezTo>
                <a:cubicBezTo>
                  <a:pt x="113921" y="981214"/>
                  <a:pt x="113746" y="934056"/>
                  <a:pt x="112797" y="920546"/>
                </a:cubicBezTo>
                <a:cubicBezTo>
                  <a:pt x="112330" y="913814"/>
                  <a:pt x="112907" y="903717"/>
                  <a:pt x="114114" y="898107"/>
                </a:cubicBezTo>
                <a:cubicBezTo>
                  <a:pt x="115870" y="889847"/>
                  <a:pt x="115428" y="887908"/>
                  <a:pt x="111790" y="887908"/>
                </a:cubicBezTo>
                <a:cubicBezTo>
                  <a:pt x="106323" y="887908"/>
                  <a:pt x="106328" y="889026"/>
                  <a:pt x="111644" y="860710"/>
                </a:cubicBezTo>
                <a:cubicBezTo>
                  <a:pt x="114038" y="847995"/>
                  <a:pt x="115998" y="837324"/>
                  <a:pt x="116000" y="836997"/>
                </a:cubicBezTo>
                <a:cubicBezTo>
                  <a:pt x="116002" y="836669"/>
                  <a:pt x="113839" y="837182"/>
                  <a:pt x="111192" y="838130"/>
                </a:cubicBezTo>
                <a:cubicBezTo>
                  <a:pt x="106805" y="839705"/>
                  <a:pt x="106561" y="836761"/>
                  <a:pt x="108419" y="804727"/>
                </a:cubicBezTo>
                <a:cubicBezTo>
                  <a:pt x="109539" y="785405"/>
                  <a:pt x="111141" y="765313"/>
                  <a:pt x="111981" y="760077"/>
                </a:cubicBezTo>
                <a:cubicBezTo>
                  <a:pt x="113812" y="748627"/>
                  <a:pt x="106985" y="737636"/>
                  <a:pt x="101298" y="742881"/>
                </a:cubicBezTo>
                <a:cubicBezTo>
                  <a:pt x="99389" y="744643"/>
                  <a:pt x="96032" y="752549"/>
                  <a:pt x="93842" y="760448"/>
                </a:cubicBezTo>
                <a:cubicBezTo>
                  <a:pt x="91652" y="768349"/>
                  <a:pt x="87895" y="775842"/>
                  <a:pt x="85494" y="777099"/>
                </a:cubicBezTo>
                <a:cubicBezTo>
                  <a:pt x="82801" y="778510"/>
                  <a:pt x="81167" y="783244"/>
                  <a:pt x="81229" y="789450"/>
                </a:cubicBezTo>
                <a:cubicBezTo>
                  <a:pt x="81412" y="806650"/>
                  <a:pt x="92385" y="847952"/>
                  <a:pt x="92884" y="833286"/>
                </a:cubicBezTo>
                <a:cubicBezTo>
                  <a:pt x="92957" y="831166"/>
                  <a:pt x="94811" y="825761"/>
                  <a:pt x="97008" y="821273"/>
                </a:cubicBezTo>
                <a:lnTo>
                  <a:pt x="101001" y="813114"/>
                </a:lnTo>
                <a:lnTo>
                  <a:pt x="101220" y="827460"/>
                </a:lnTo>
                <a:cubicBezTo>
                  <a:pt x="101438" y="839961"/>
                  <a:pt x="100610" y="842107"/>
                  <a:pt x="94882" y="844145"/>
                </a:cubicBezTo>
                <a:cubicBezTo>
                  <a:pt x="87483" y="846778"/>
                  <a:pt x="80254" y="866579"/>
                  <a:pt x="83046" y="876568"/>
                </a:cubicBezTo>
                <a:cubicBezTo>
                  <a:pt x="84068" y="880218"/>
                  <a:pt x="83338" y="882469"/>
                  <a:pt x="81181" y="882469"/>
                </a:cubicBezTo>
                <a:cubicBezTo>
                  <a:pt x="78550" y="882469"/>
                  <a:pt x="77919" y="892650"/>
                  <a:pt x="78663" y="923135"/>
                </a:cubicBezTo>
                <a:cubicBezTo>
                  <a:pt x="79210" y="945501"/>
                  <a:pt x="78773" y="962942"/>
                  <a:pt x="77664" y="961893"/>
                </a:cubicBezTo>
                <a:cubicBezTo>
                  <a:pt x="73749" y="958147"/>
                  <a:pt x="68736" y="866835"/>
                  <a:pt x="70391" y="829433"/>
                </a:cubicBezTo>
                <a:cubicBezTo>
                  <a:pt x="72197" y="788572"/>
                  <a:pt x="79037" y="730319"/>
                  <a:pt x="92739" y="639044"/>
                </a:cubicBezTo>
                <a:lnTo>
                  <a:pt x="101313" y="581928"/>
                </a:lnTo>
                <a:lnTo>
                  <a:pt x="100010" y="626125"/>
                </a:lnTo>
                <a:cubicBezTo>
                  <a:pt x="99291" y="650434"/>
                  <a:pt x="99828" y="670323"/>
                  <a:pt x="101203" y="670323"/>
                </a:cubicBezTo>
                <a:cubicBezTo>
                  <a:pt x="104122" y="670323"/>
                  <a:pt x="105571" y="661489"/>
                  <a:pt x="111667" y="606407"/>
                </a:cubicBezTo>
                <a:cubicBezTo>
                  <a:pt x="117273" y="555754"/>
                  <a:pt x="123279" y="526656"/>
                  <a:pt x="132280" y="506535"/>
                </a:cubicBezTo>
                <a:cubicBezTo>
                  <a:pt x="140409" y="488364"/>
                  <a:pt x="140454" y="488094"/>
                  <a:pt x="135305" y="488094"/>
                </a:cubicBezTo>
                <a:cubicBezTo>
                  <a:pt x="132247" y="488094"/>
                  <a:pt x="131644" y="483705"/>
                  <a:pt x="132598" y="468375"/>
                </a:cubicBezTo>
                <a:cubicBezTo>
                  <a:pt x="134098" y="444216"/>
                  <a:pt x="134948" y="441531"/>
                  <a:pt x="140461" y="443510"/>
                </a:cubicBezTo>
                <a:cubicBezTo>
                  <a:pt x="143449" y="444584"/>
                  <a:pt x="145431" y="442753"/>
                  <a:pt x="146797" y="437659"/>
                </a:cubicBezTo>
                <a:cubicBezTo>
                  <a:pt x="148771" y="430296"/>
                  <a:pt x="146432" y="379640"/>
                  <a:pt x="143349" y="362443"/>
                </a:cubicBezTo>
                <a:cubicBezTo>
                  <a:pt x="141812" y="353921"/>
                  <a:pt x="141962" y="353733"/>
                  <a:pt x="146308" y="358756"/>
                </a:cubicBezTo>
                <a:cubicBezTo>
                  <a:pt x="153038" y="366535"/>
                  <a:pt x="156887" y="361116"/>
                  <a:pt x="153932" y="348023"/>
                </a:cubicBezTo>
                <a:cubicBezTo>
                  <a:pt x="152582" y="342039"/>
                  <a:pt x="150750" y="329188"/>
                  <a:pt x="149861" y="319465"/>
                </a:cubicBezTo>
                <a:lnTo>
                  <a:pt x="148245" y="301786"/>
                </a:lnTo>
                <a:lnTo>
                  <a:pt x="152779" y="319276"/>
                </a:lnTo>
                <a:cubicBezTo>
                  <a:pt x="156479" y="333551"/>
                  <a:pt x="157851" y="335866"/>
                  <a:pt x="160239" y="331873"/>
                </a:cubicBezTo>
                <a:cubicBezTo>
                  <a:pt x="161848" y="329182"/>
                  <a:pt x="162553" y="321005"/>
                  <a:pt x="161801" y="313701"/>
                </a:cubicBezTo>
                <a:cubicBezTo>
                  <a:pt x="161049" y="306397"/>
                  <a:pt x="162206" y="294036"/>
                  <a:pt x="164369" y="286232"/>
                </a:cubicBezTo>
                <a:cubicBezTo>
                  <a:pt x="166534" y="278427"/>
                  <a:pt x="168175" y="262212"/>
                  <a:pt x="168019" y="250196"/>
                </a:cubicBezTo>
                <a:lnTo>
                  <a:pt x="167727" y="228350"/>
                </a:lnTo>
                <a:lnTo>
                  <a:pt x="163731" y="240590"/>
                </a:lnTo>
                <a:cubicBezTo>
                  <a:pt x="159822" y="252567"/>
                  <a:pt x="159768" y="252305"/>
                  <a:pt x="161213" y="228350"/>
                </a:cubicBezTo>
                <a:cubicBezTo>
                  <a:pt x="163936" y="183197"/>
                  <a:pt x="165522" y="175154"/>
                  <a:pt x="172295" y="172119"/>
                </a:cubicBezTo>
                <a:cubicBezTo>
                  <a:pt x="175692" y="170597"/>
                  <a:pt x="185597" y="161492"/>
                  <a:pt x="194306" y="151887"/>
                </a:cubicBezTo>
                <a:cubicBezTo>
                  <a:pt x="203016" y="142281"/>
                  <a:pt x="211517" y="134882"/>
                  <a:pt x="213198" y="135443"/>
                </a:cubicBezTo>
                <a:cubicBezTo>
                  <a:pt x="214906" y="136013"/>
                  <a:pt x="215928" y="142189"/>
                  <a:pt x="215515" y="149430"/>
                </a:cubicBezTo>
                <a:cubicBezTo>
                  <a:pt x="214778" y="162323"/>
                  <a:pt x="214811" y="162373"/>
                  <a:pt x="221329" y="158331"/>
                </a:cubicBezTo>
                <a:cubicBezTo>
                  <a:pt x="224934" y="156095"/>
                  <a:pt x="228351" y="151964"/>
                  <a:pt x="228922" y="149150"/>
                </a:cubicBezTo>
                <a:cubicBezTo>
                  <a:pt x="230925" y="139292"/>
                  <a:pt x="235058" y="137055"/>
                  <a:pt x="242660" y="141716"/>
                </a:cubicBezTo>
                <a:cubicBezTo>
                  <a:pt x="251840" y="147345"/>
                  <a:pt x="257716" y="144875"/>
                  <a:pt x="262931" y="133195"/>
                </a:cubicBezTo>
                <a:cubicBezTo>
                  <a:pt x="267871" y="122131"/>
                  <a:pt x="272023" y="121042"/>
                  <a:pt x="275609" y="129868"/>
                </a:cubicBezTo>
                <a:cubicBezTo>
                  <a:pt x="277003" y="133296"/>
                  <a:pt x="280195" y="137696"/>
                  <a:pt x="282707" y="139646"/>
                </a:cubicBezTo>
                <a:cubicBezTo>
                  <a:pt x="286663" y="142719"/>
                  <a:pt x="288141" y="141523"/>
                  <a:pt x="293762" y="130695"/>
                </a:cubicBezTo>
                <a:cubicBezTo>
                  <a:pt x="297330" y="123821"/>
                  <a:pt x="301194" y="118197"/>
                  <a:pt x="302347" y="118197"/>
                </a:cubicBezTo>
                <a:cubicBezTo>
                  <a:pt x="303500" y="118197"/>
                  <a:pt x="305397" y="122175"/>
                  <a:pt x="306563" y="127037"/>
                </a:cubicBezTo>
                <a:cubicBezTo>
                  <a:pt x="308654" y="135755"/>
                  <a:pt x="308841" y="135560"/>
                  <a:pt x="320248" y="112758"/>
                </a:cubicBezTo>
                <a:cubicBezTo>
                  <a:pt x="326609" y="100042"/>
                  <a:pt x="334737" y="81228"/>
                  <a:pt x="338313" y="70948"/>
                </a:cubicBezTo>
                <a:cubicBezTo>
                  <a:pt x="346907" y="46241"/>
                  <a:pt x="349526" y="51373"/>
                  <a:pt x="342329" y="78816"/>
                </a:cubicBezTo>
                <a:cubicBezTo>
                  <a:pt x="333088" y="114056"/>
                  <a:pt x="334924" y="156370"/>
                  <a:pt x="345934" y="161884"/>
                </a:cubicBezTo>
                <a:cubicBezTo>
                  <a:pt x="351949" y="164896"/>
                  <a:pt x="354349" y="161369"/>
                  <a:pt x="358528" y="143387"/>
                </a:cubicBezTo>
                <a:cubicBezTo>
                  <a:pt x="361728" y="129623"/>
                  <a:pt x="364754" y="130701"/>
                  <a:pt x="368651" y="146994"/>
                </a:cubicBezTo>
                <a:cubicBezTo>
                  <a:pt x="371566" y="159189"/>
                  <a:pt x="372985" y="161425"/>
                  <a:pt x="376212" y="158919"/>
                </a:cubicBezTo>
                <a:cubicBezTo>
                  <a:pt x="379485" y="156376"/>
                  <a:pt x="380346" y="158849"/>
                  <a:pt x="381104" y="173053"/>
                </a:cubicBezTo>
                <a:cubicBezTo>
                  <a:pt x="381827" y="186587"/>
                  <a:pt x="382637" y="189109"/>
                  <a:pt x="384882" y="184833"/>
                </a:cubicBezTo>
                <a:cubicBezTo>
                  <a:pt x="386455" y="181841"/>
                  <a:pt x="389702" y="179393"/>
                  <a:pt x="392100" y="179393"/>
                </a:cubicBezTo>
                <a:cubicBezTo>
                  <a:pt x="395092" y="179393"/>
                  <a:pt x="397271" y="174917"/>
                  <a:pt x="399048" y="165115"/>
                </a:cubicBezTo>
                <a:cubicBezTo>
                  <a:pt x="401836" y="149734"/>
                  <a:pt x="406633" y="145763"/>
                  <a:pt x="406633" y="158834"/>
                </a:cubicBezTo>
                <a:cubicBezTo>
                  <a:pt x="406633" y="173713"/>
                  <a:pt x="411693" y="169880"/>
                  <a:pt x="413674" y="153502"/>
                </a:cubicBezTo>
                <a:cubicBezTo>
                  <a:pt x="414973" y="142762"/>
                  <a:pt x="416943" y="137236"/>
                  <a:pt x="419482" y="137236"/>
                </a:cubicBezTo>
                <a:cubicBezTo>
                  <a:pt x="421890" y="137236"/>
                  <a:pt x="424167" y="131911"/>
                  <a:pt x="425586" y="122957"/>
                </a:cubicBezTo>
                <a:lnTo>
                  <a:pt x="427848" y="108678"/>
                </a:lnTo>
                <a:lnTo>
                  <a:pt x="429866" y="118907"/>
                </a:lnTo>
                <a:cubicBezTo>
                  <a:pt x="431961" y="129516"/>
                  <a:pt x="435597" y="135585"/>
                  <a:pt x="435827" y="128850"/>
                </a:cubicBezTo>
                <a:cubicBezTo>
                  <a:pt x="435900" y="126730"/>
                  <a:pt x="437856" y="121325"/>
                  <a:pt x="440176" y="116837"/>
                </a:cubicBezTo>
                <a:cubicBezTo>
                  <a:pt x="444265" y="108927"/>
                  <a:pt x="444352" y="109177"/>
                  <a:pt x="443019" y="124997"/>
                </a:cubicBezTo>
                <a:cubicBezTo>
                  <a:pt x="441738" y="140177"/>
                  <a:pt x="441891" y="140704"/>
                  <a:pt x="445209" y="132546"/>
                </a:cubicBezTo>
                <a:cubicBezTo>
                  <a:pt x="449475" y="122056"/>
                  <a:pt x="457856" y="114040"/>
                  <a:pt x="467337" y="111381"/>
                </a:cubicBezTo>
                <a:cubicBezTo>
                  <a:pt x="474775" y="109294"/>
                  <a:pt x="474720" y="108587"/>
                  <a:pt x="468833" y="130437"/>
                </a:cubicBezTo>
                <a:cubicBezTo>
                  <a:pt x="467508" y="135359"/>
                  <a:pt x="467728" y="135446"/>
                  <a:pt x="471151" y="131353"/>
                </a:cubicBezTo>
                <a:cubicBezTo>
                  <a:pt x="473230" y="128865"/>
                  <a:pt x="476323" y="124673"/>
                  <a:pt x="478020" y="122037"/>
                </a:cubicBezTo>
                <a:cubicBezTo>
                  <a:pt x="483424" y="113647"/>
                  <a:pt x="488028" y="120058"/>
                  <a:pt x="486092" y="133276"/>
                </a:cubicBezTo>
                <a:cubicBezTo>
                  <a:pt x="484567" y="143679"/>
                  <a:pt x="485045" y="145397"/>
                  <a:pt x="489453" y="145397"/>
                </a:cubicBezTo>
                <a:cubicBezTo>
                  <a:pt x="493818" y="145397"/>
                  <a:pt x="494343" y="147136"/>
                  <a:pt x="492945" y="156956"/>
                </a:cubicBezTo>
                <a:cubicBezTo>
                  <a:pt x="490756" y="172344"/>
                  <a:pt x="495091" y="164579"/>
                  <a:pt x="499779" y="144717"/>
                </a:cubicBezTo>
                <a:cubicBezTo>
                  <a:pt x="501807" y="136115"/>
                  <a:pt x="504411" y="129078"/>
                  <a:pt x="505560" y="129078"/>
                </a:cubicBezTo>
                <a:cubicBezTo>
                  <a:pt x="506710" y="129078"/>
                  <a:pt x="508958" y="133900"/>
                  <a:pt x="510557" y="139793"/>
                </a:cubicBezTo>
                <a:cubicBezTo>
                  <a:pt x="512856" y="148270"/>
                  <a:pt x="512626" y="150809"/>
                  <a:pt x="509459" y="151947"/>
                </a:cubicBezTo>
                <a:cubicBezTo>
                  <a:pt x="503476" y="154097"/>
                  <a:pt x="504626" y="160879"/>
                  <a:pt x="511247" y="162500"/>
                </a:cubicBezTo>
                <a:cubicBezTo>
                  <a:pt x="516088" y="163684"/>
                  <a:pt x="516741" y="165417"/>
                  <a:pt x="515209" y="173016"/>
                </a:cubicBezTo>
                <a:lnTo>
                  <a:pt x="513378" y="182115"/>
                </a:lnTo>
                <a:lnTo>
                  <a:pt x="523901" y="171235"/>
                </a:lnTo>
                <a:cubicBezTo>
                  <a:pt x="531267" y="163620"/>
                  <a:pt x="536807" y="153419"/>
                  <a:pt x="542366" y="137237"/>
                </a:cubicBezTo>
                <a:cubicBezTo>
                  <a:pt x="546781" y="124386"/>
                  <a:pt x="550800" y="116381"/>
                  <a:pt x="551415" y="119213"/>
                </a:cubicBezTo>
                <a:cubicBezTo>
                  <a:pt x="552520" y="124303"/>
                  <a:pt x="547313" y="163672"/>
                  <a:pt x="544175" y="173955"/>
                </a:cubicBezTo>
                <a:cubicBezTo>
                  <a:pt x="543262" y="176947"/>
                  <a:pt x="543496" y="178526"/>
                  <a:pt x="544697" y="177464"/>
                </a:cubicBezTo>
                <a:cubicBezTo>
                  <a:pt x="545897" y="176402"/>
                  <a:pt x="551994" y="160492"/>
                  <a:pt x="558246" y="142107"/>
                </a:cubicBezTo>
                <a:cubicBezTo>
                  <a:pt x="564498" y="123722"/>
                  <a:pt x="568973" y="113575"/>
                  <a:pt x="568191" y="119559"/>
                </a:cubicBezTo>
                <a:cubicBezTo>
                  <a:pt x="567410" y="125542"/>
                  <a:pt x="566038" y="137169"/>
                  <a:pt x="565147" y="145397"/>
                </a:cubicBezTo>
                <a:cubicBezTo>
                  <a:pt x="563597" y="159714"/>
                  <a:pt x="563830" y="159364"/>
                  <a:pt x="570597" y="137237"/>
                </a:cubicBezTo>
                <a:cubicBezTo>
                  <a:pt x="574486" y="124522"/>
                  <a:pt x="580681" y="103715"/>
                  <a:pt x="584365" y="91000"/>
                </a:cubicBezTo>
                <a:cubicBezTo>
                  <a:pt x="594885" y="54689"/>
                  <a:pt x="593923" y="74315"/>
                  <a:pt x="582602" y="126937"/>
                </a:cubicBezTo>
                <a:cubicBezTo>
                  <a:pt x="574403" y="165055"/>
                  <a:pt x="572342" y="180834"/>
                  <a:pt x="572499" y="204306"/>
                </a:cubicBezTo>
                <a:cubicBezTo>
                  <a:pt x="572645" y="224782"/>
                  <a:pt x="573528" y="232129"/>
                  <a:pt x="575414" y="228352"/>
                </a:cubicBezTo>
                <a:cubicBezTo>
                  <a:pt x="577816" y="223547"/>
                  <a:pt x="616900" y="69171"/>
                  <a:pt x="625167" y="31844"/>
                </a:cubicBezTo>
                <a:cubicBezTo>
                  <a:pt x="626908" y="23991"/>
                  <a:pt x="629632" y="17565"/>
                  <a:pt x="631225" y="17565"/>
                </a:cubicBezTo>
                <a:close/>
                <a:moveTo>
                  <a:pt x="476348" y="9396"/>
                </a:moveTo>
                <a:cubicBezTo>
                  <a:pt x="477975" y="9396"/>
                  <a:pt x="478416" y="13156"/>
                  <a:pt x="477384" y="18235"/>
                </a:cubicBezTo>
                <a:cubicBezTo>
                  <a:pt x="474862" y="30630"/>
                  <a:pt x="473514" y="31025"/>
                  <a:pt x="473514" y="19369"/>
                </a:cubicBezTo>
                <a:lnTo>
                  <a:pt x="473512" y="19369"/>
                </a:lnTo>
                <a:cubicBezTo>
                  <a:pt x="473512" y="13884"/>
                  <a:pt x="474786" y="9396"/>
                  <a:pt x="476348" y="9396"/>
                </a:cubicBezTo>
                <a:close/>
                <a:moveTo>
                  <a:pt x="816481" y="1236"/>
                </a:moveTo>
                <a:cubicBezTo>
                  <a:pt x="817762" y="4976"/>
                  <a:pt x="818809" y="14156"/>
                  <a:pt x="818809" y="21635"/>
                </a:cubicBezTo>
                <a:cubicBezTo>
                  <a:pt x="818809" y="29115"/>
                  <a:pt x="817762" y="38294"/>
                  <a:pt x="816481" y="42034"/>
                </a:cubicBezTo>
                <a:cubicBezTo>
                  <a:pt x="814985" y="46400"/>
                  <a:pt x="814152" y="39101"/>
                  <a:pt x="814152" y="21635"/>
                </a:cubicBezTo>
                <a:cubicBezTo>
                  <a:pt x="814152" y="4169"/>
                  <a:pt x="814985" y="-3130"/>
                  <a:pt x="816481" y="1236"/>
                </a:cubicBezTo>
                <a:close/>
              </a:path>
            </a:pathLst>
          </a:custGeom>
          <a:ln>
            <a:noFill/>
          </a:ln>
          <a:effectLst>
            <a:outerShdw blurRad="279400" dist="203200" dir="18900000" sx="95000" sy="95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useBgFill="1">
        <p:nvSpPr>
          <p:cNvPr id="24" name="Freeform: Shape 23">
            <a:extLst>
              <a:ext uri="{FF2B5EF4-FFF2-40B4-BE49-F238E27FC236}">
                <a16:creationId xmlns:a16="http://schemas.microsoft.com/office/drawing/2014/main" id="{62F12C19-D180-4953-B5D7-9DF7E991297E}"/>
              </a:ext>
            </a:extLst>
          </p:cNvPr>
          <p:cNvSpPr/>
          <p:nvPr/>
        </p:nvSpPr>
        <p:spPr>
          <a:xfrm rot="3660517" flipH="1">
            <a:off x="7781370" y="-966319"/>
            <a:ext cx="2176572" cy="9537112"/>
          </a:xfrm>
          <a:custGeom>
            <a:avLst/>
            <a:gdLst>
              <a:gd name="connsiteX0" fmla="*/ 534998 w 1181239"/>
              <a:gd name="connsiteY0" fmla="*/ 3942687 h 4008043"/>
              <a:gd name="connsiteX1" fmla="*/ 537456 w 1181239"/>
              <a:gd name="connsiteY1" fmla="*/ 3953147 h 4008043"/>
              <a:gd name="connsiteX2" fmla="*/ 536701 w 1181239"/>
              <a:gd name="connsiteY2" fmla="*/ 3964026 h 4008043"/>
              <a:gd name="connsiteX3" fmla="*/ 532203 w 1181239"/>
              <a:gd name="connsiteY3" fmla="*/ 3958417 h 4008043"/>
              <a:gd name="connsiteX4" fmla="*/ 530247 w 1181239"/>
              <a:gd name="connsiteY4" fmla="*/ 3947537 h 4008043"/>
              <a:gd name="connsiteX5" fmla="*/ 534998 w 1181239"/>
              <a:gd name="connsiteY5" fmla="*/ 3942687 h 4008043"/>
              <a:gd name="connsiteX6" fmla="*/ 800461 w 1181239"/>
              <a:gd name="connsiteY6" fmla="*/ 3939090 h 4008043"/>
              <a:gd name="connsiteX7" fmla="*/ 804403 w 1181239"/>
              <a:gd name="connsiteY7" fmla="*/ 3976266 h 4008043"/>
              <a:gd name="connsiteX8" fmla="*/ 799235 w 1181239"/>
              <a:gd name="connsiteY8" fmla="*/ 4006184 h 4008043"/>
              <a:gd name="connsiteX9" fmla="*/ 799228 w 1181239"/>
              <a:gd name="connsiteY9" fmla="*/ 4006184 h 4008043"/>
              <a:gd name="connsiteX10" fmla="*/ 795035 w 1181239"/>
              <a:gd name="connsiteY10" fmla="*/ 3978305 h 4008043"/>
              <a:gd name="connsiteX11" fmla="*/ 795144 w 1181239"/>
              <a:gd name="connsiteY11" fmla="*/ 3953147 h 4008043"/>
              <a:gd name="connsiteX12" fmla="*/ 799382 w 1181239"/>
              <a:gd name="connsiteY12" fmla="*/ 3944307 h 4008043"/>
              <a:gd name="connsiteX13" fmla="*/ 800461 w 1181239"/>
              <a:gd name="connsiteY13" fmla="*/ 3939090 h 4008043"/>
              <a:gd name="connsiteX14" fmla="*/ 1173610 w 1181239"/>
              <a:gd name="connsiteY14" fmla="*/ 3829461 h 4008043"/>
              <a:gd name="connsiteX15" fmla="*/ 1177832 w 1181239"/>
              <a:gd name="connsiteY15" fmla="*/ 3835505 h 4008043"/>
              <a:gd name="connsiteX16" fmla="*/ 1178322 w 1181239"/>
              <a:gd name="connsiteY16" fmla="*/ 3844344 h 4008043"/>
              <a:gd name="connsiteX17" fmla="*/ 1172188 w 1181239"/>
              <a:gd name="connsiteY17" fmla="*/ 3840423 h 4008043"/>
              <a:gd name="connsiteX18" fmla="*/ 1171699 w 1181239"/>
              <a:gd name="connsiteY18" fmla="*/ 3831584 h 4008043"/>
              <a:gd name="connsiteX19" fmla="*/ 1173610 w 1181239"/>
              <a:gd name="connsiteY19" fmla="*/ 3829461 h 4008043"/>
              <a:gd name="connsiteX20" fmla="*/ 197700 w 1181239"/>
              <a:gd name="connsiteY20" fmla="*/ 3826851 h 4008043"/>
              <a:gd name="connsiteX21" fmla="*/ 195941 w 1181239"/>
              <a:gd name="connsiteY21" fmla="*/ 3848057 h 4008043"/>
              <a:gd name="connsiteX22" fmla="*/ 191581 w 1181239"/>
              <a:gd name="connsiteY22" fmla="*/ 3841771 h 4008043"/>
              <a:gd name="connsiteX23" fmla="*/ 191582 w 1181239"/>
              <a:gd name="connsiteY23" fmla="*/ 3841771 h 4008043"/>
              <a:gd name="connsiteX24" fmla="*/ 197700 w 1181239"/>
              <a:gd name="connsiteY24" fmla="*/ 3826851 h 4008043"/>
              <a:gd name="connsiteX25" fmla="*/ 178143 w 1181239"/>
              <a:gd name="connsiteY25" fmla="*/ 3791950 h 4008043"/>
              <a:gd name="connsiteX26" fmla="*/ 185023 w 1181239"/>
              <a:gd name="connsiteY26" fmla="*/ 3799435 h 4008043"/>
              <a:gd name="connsiteX27" fmla="*/ 191904 w 1181239"/>
              <a:gd name="connsiteY27" fmla="*/ 3806920 h 4008043"/>
              <a:gd name="connsiteX28" fmla="*/ 181724 w 1181239"/>
              <a:gd name="connsiteY28" fmla="*/ 3813393 h 4008043"/>
              <a:gd name="connsiteX29" fmla="*/ 171944 w 1181239"/>
              <a:gd name="connsiteY29" fmla="*/ 3805908 h 4008043"/>
              <a:gd name="connsiteX30" fmla="*/ 62574 w 1181239"/>
              <a:gd name="connsiteY30" fmla="*/ 3611808 h 4008043"/>
              <a:gd name="connsiteX31" fmla="*/ 66227 w 1181239"/>
              <a:gd name="connsiteY31" fmla="*/ 3624048 h 4008043"/>
              <a:gd name="connsiteX32" fmla="*/ 75305 w 1181239"/>
              <a:gd name="connsiteY32" fmla="*/ 3657366 h 4008043"/>
              <a:gd name="connsiteX33" fmla="*/ 62588 w 1181239"/>
              <a:gd name="connsiteY33" fmla="*/ 3653286 h 4008043"/>
              <a:gd name="connsiteX34" fmla="*/ 60508 w 1181239"/>
              <a:gd name="connsiteY34" fmla="*/ 3629487 h 4008043"/>
              <a:gd name="connsiteX35" fmla="*/ 1116200 w 1181239"/>
              <a:gd name="connsiteY35" fmla="*/ 3543073 h 4008043"/>
              <a:gd name="connsiteX36" fmla="*/ 1126386 w 1181239"/>
              <a:gd name="connsiteY36" fmla="*/ 3572671 h 4008043"/>
              <a:gd name="connsiteX37" fmla="*/ 1117747 w 1181239"/>
              <a:gd name="connsiteY37" fmla="*/ 3586739 h 4008043"/>
              <a:gd name="connsiteX38" fmla="*/ 1112537 w 1181239"/>
              <a:gd name="connsiteY38" fmla="*/ 3561563 h 4008043"/>
              <a:gd name="connsiteX39" fmla="*/ 1116200 w 1181239"/>
              <a:gd name="connsiteY39" fmla="*/ 3543073 h 4008043"/>
              <a:gd name="connsiteX40" fmla="*/ 82331 w 1181239"/>
              <a:gd name="connsiteY40" fmla="*/ 2962930 h 4008043"/>
              <a:gd name="connsiteX41" fmla="*/ 83301 w 1181239"/>
              <a:gd name="connsiteY41" fmla="*/ 2974009 h 4008043"/>
              <a:gd name="connsiteX42" fmla="*/ 86873 w 1181239"/>
              <a:gd name="connsiteY42" fmla="*/ 2994059 h 4008043"/>
              <a:gd name="connsiteX43" fmla="*/ 83727 w 1181239"/>
              <a:gd name="connsiteY43" fmla="*/ 3003927 h 4008043"/>
              <a:gd name="connsiteX44" fmla="*/ 81691 w 1181239"/>
              <a:gd name="connsiteY44" fmla="*/ 2980128 h 4008043"/>
              <a:gd name="connsiteX45" fmla="*/ 81695 w 1181239"/>
              <a:gd name="connsiteY45" fmla="*/ 2980128 h 4008043"/>
              <a:gd name="connsiteX46" fmla="*/ 82331 w 1181239"/>
              <a:gd name="connsiteY46" fmla="*/ 2962930 h 4008043"/>
              <a:gd name="connsiteX47" fmla="*/ 101936 w 1181239"/>
              <a:gd name="connsiteY47" fmla="*/ 2918951 h 4008043"/>
              <a:gd name="connsiteX48" fmla="*/ 102228 w 1181239"/>
              <a:gd name="connsiteY48" fmla="*/ 2931054 h 4008043"/>
              <a:gd name="connsiteX49" fmla="*/ 99163 w 1181239"/>
              <a:gd name="connsiteY49" fmla="*/ 2940011 h 4008043"/>
              <a:gd name="connsiteX50" fmla="*/ 98870 w 1181239"/>
              <a:gd name="connsiteY50" fmla="*/ 2927907 h 4008043"/>
              <a:gd name="connsiteX51" fmla="*/ 101936 w 1181239"/>
              <a:gd name="connsiteY51" fmla="*/ 2918951 h 4008043"/>
              <a:gd name="connsiteX52" fmla="*/ 96694 w 1181239"/>
              <a:gd name="connsiteY52" fmla="*/ 2871455 h 4008043"/>
              <a:gd name="connsiteX53" fmla="*/ 99562 w 1181239"/>
              <a:gd name="connsiteY53" fmla="*/ 2884935 h 4008043"/>
              <a:gd name="connsiteX54" fmla="*/ 98518 w 1181239"/>
              <a:gd name="connsiteY54" fmla="*/ 2897854 h 4008043"/>
              <a:gd name="connsiteX55" fmla="*/ 95669 w 1181239"/>
              <a:gd name="connsiteY55" fmla="*/ 2883801 h 4008043"/>
              <a:gd name="connsiteX56" fmla="*/ 95668 w 1181239"/>
              <a:gd name="connsiteY56" fmla="*/ 2883801 h 4008043"/>
              <a:gd name="connsiteX57" fmla="*/ 96694 w 1181239"/>
              <a:gd name="connsiteY57" fmla="*/ 2871455 h 4008043"/>
              <a:gd name="connsiteX58" fmla="*/ 104092 w 1181239"/>
              <a:gd name="connsiteY58" fmla="*/ 2813539 h 4008043"/>
              <a:gd name="connsiteX59" fmla="*/ 108835 w 1181239"/>
              <a:gd name="connsiteY59" fmla="*/ 2843457 h 4008043"/>
              <a:gd name="connsiteX60" fmla="*/ 105996 w 1181239"/>
              <a:gd name="connsiteY60" fmla="*/ 2840057 h 4008043"/>
              <a:gd name="connsiteX61" fmla="*/ 104092 w 1181239"/>
              <a:gd name="connsiteY61" fmla="*/ 2813539 h 4008043"/>
              <a:gd name="connsiteX62" fmla="*/ 958653 w 1181239"/>
              <a:gd name="connsiteY62" fmla="*/ 2740103 h 4008043"/>
              <a:gd name="connsiteX63" fmla="*/ 959449 w 1181239"/>
              <a:gd name="connsiteY63" fmla="*/ 2749623 h 4008043"/>
              <a:gd name="connsiteX64" fmla="*/ 953124 w 1181239"/>
              <a:gd name="connsiteY64" fmla="*/ 2755742 h 4008043"/>
              <a:gd name="connsiteX65" fmla="*/ 953125 w 1181239"/>
              <a:gd name="connsiteY65" fmla="*/ 2755742 h 4008043"/>
              <a:gd name="connsiteX66" fmla="*/ 958653 w 1181239"/>
              <a:gd name="connsiteY66" fmla="*/ 2740103 h 4008043"/>
              <a:gd name="connsiteX67" fmla="*/ 926930 w 1181239"/>
              <a:gd name="connsiteY67" fmla="*/ 2709509 h 4008043"/>
              <a:gd name="connsiteX68" fmla="*/ 926926 w 1181239"/>
              <a:gd name="connsiteY68" fmla="*/ 2709522 h 4008043"/>
              <a:gd name="connsiteX69" fmla="*/ 926915 w 1181239"/>
              <a:gd name="connsiteY69" fmla="*/ 2709522 h 4008043"/>
              <a:gd name="connsiteX70" fmla="*/ 945395 w 1181239"/>
              <a:gd name="connsiteY70" fmla="*/ 2688653 h 4008043"/>
              <a:gd name="connsiteX71" fmla="*/ 937666 w 1181239"/>
              <a:gd name="connsiteY71" fmla="*/ 2813539 h 4008043"/>
              <a:gd name="connsiteX72" fmla="*/ 936261 w 1181239"/>
              <a:gd name="connsiteY72" fmla="*/ 2798460 h 4008043"/>
              <a:gd name="connsiteX73" fmla="*/ 936263 w 1181239"/>
              <a:gd name="connsiteY73" fmla="*/ 2798460 h 4008043"/>
              <a:gd name="connsiteX74" fmla="*/ 933716 w 1181239"/>
              <a:gd name="connsiteY74" fmla="*/ 2784776 h 4008043"/>
              <a:gd name="connsiteX75" fmla="*/ 930062 w 1181239"/>
              <a:gd name="connsiteY75" fmla="*/ 2774696 h 4008043"/>
              <a:gd name="connsiteX76" fmla="*/ 931759 w 1181239"/>
              <a:gd name="connsiteY76" fmla="*/ 2766622 h 4008043"/>
              <a:gd name="connsiteX77" fmla="*/ 939486 w 1181239"/>
              <a:gd name="connsiteY77" fmla="*/ 2730194 h 4008043"/>
              <a:gd name="connsiteX78" fmla="*/ 945395 w 1181239"/>
              <a:gd name="connsiteY78" fmla="*/ 2688653 h 4008043"/>
              <a:gd name="connsiteX79" fmla="*/ 933087 w 1181239"/>
              <a:gd name="connsiteY79" fmla="*/ 2677998 h 4008043"/>
              <a:gd name="connsiteX80" fmla="*/ 931182 w 1181239"/>
              <a:gd name="connsiteY80" fmla="*/ 2705945 h 4008043"/>
              <a:gd name="connsiteX81" fmla="*/ 926930 w 1181239"/>
              <a:gd name="connsiteY81" fmla="*/ 2709509 h 4008043"/>
              <a:gd name="connsiteX82" fmla="*/ 929897 w 1181239"/>
              <a:gd name="connsiteY82" fmla="*/ 2700512 h 4008043"/>
              <a:gd name="connsiteX83" fmla="*/ 930006 w 1181239"/>
              <a:gd name="connsiteY83" fmla="*/ 2689994 h 4008043"/>
              <a:gd name="connsiteX84" fmla="*/ 928893 w 1181239"/>
              <a:gd name="connsiteY84" fmla="*/ 2680576 h 4008043"/>
              <a:gd name="connsiteX85" fmla="*/ 933087 w 1181239"/>
              <a:gd name="connsiteY85" fmla="*/ 2677998 h 4008043"/>
              <a:gd name="connsiteX86" fmla="*/ 933901 w 1181239"/>
              <a:gd name="connsiteY86" fmla="*/ 2651662 h 4008043"/>
              <a:gd name="connsiteX87" fmla="*/ 934790 w 1181239"/>
              <a:gd name="connsiteY87" fmla="*/ 2652388 h 4008043"/>
              <a:gd name="connsiteX88" fmla="*/ 934790 w 1181239"/>
              <a:gd name="connsiteY88" fmla="*/ 2664627 h 4008043"/>
              <a:gd name="connsiteX89" fmla="*/ 933531 w 1181239"/>
              <a:gd name="connsiteY89" fmla="*/ 2658508 h 4008043"/>
              <a:gd name="connsiteX90" fmla="*/ 933901 w 1181239"/>
              <a:gd name="connsiteY90" fmla="*/ 2651662 h 4008043"/>
              <a:gd name="connsiteX91" fmla="*/ 96656 w 1181239"/>
              <a:gd name="connsiteY91" fmla="*/ 2613158 h 4008043"/>
              <a:gd name="connsiteX92" fmla="*/ 104568 w 1181239"/>
              <a:gd name="connsiteY92" fmla="*/ 2645658 h 4008043"/>
              <a:gd name="connsiteX93" fmla="*/ 106440 w 1181239"/>
              <a:gd name="connsiteY93" fmla="*/ 2668374 h 4008043"/>
              <a:gd name="connsiteX94" fmla="*/ 103116 w 1181239"/>
              <a:gd name="connsiteY94" fmla="*/ 2660825 h 4008043"/>
              <a:gd name="connsiteX95" fmla="*/ 103114 w 1181239"/>
              <a:gd name="connsiteY95" fmla="*/ 2660825 h 4008043"/>
              <a:gd name="connsiteX96" fmla="*/ 96656 w 1181239"/>
              <a:gd name="connsiteY96" fmla="*/ 2613158 h 4008043"/>
              <a:gd name="connsiteX97" fmla="*/ 947274 w 1181239"/>
              <a:gd name="connsiteY97" fmla="*/ 2560594 h 4008043"/>
              <a:gd name="connsiteX98" fmla="*/ 947419 w 1181239"/>
              <a:gd name="connsiteY98" fmla="*/ 2606831 h 4008043"/>
              <a:gd name="connsiteX99" fmla="*/ 944774 w 1181239"/>
              <a:gd name="connsiteY99" fmla="*/ 2587792 h 4008043"/>
              <a:gd name="connsiteX100" fmla="*/ 947274 w 1181239"/>
              <a:gd name="connsiteY100" fmla="*/ 2560594 h 4008043"/>
              <a:gd name="connsiteX101" fmla="*/ 117254 w 1181239"/>
              <a:gd name="connsiteY101" fmla="*/ 2547082 h 4008043"/>
              <a:gd name="connsiteX102" fmla="*/ 122323 w 1181239"/>
              <a:gd name="connsiteY102" fmla="*/ 2566758 h 4008043"/>
              <a:gd name="connsiteX103" fmla="*/ 124816 w 1181239"/>
              <a:gd name="connsiteY103" fmla="*/ 2632720 h 4008043"/>
              <a:gd name="connsiteX104" fmla="*/ 120162 w 1181239"/>
              <a:gd name="connsiteY104" fmla="*/ 2651900 h 4008043"/>
              <a:gd name="connsiteX105" fmla="*/ 112787 w 1181239"/>
              <a:gd name="connsiteY105" fmla="*/ 2696587 h 4008043"/>
              <a:gd name="connsiteX106" fmla="*/ 110499 w 1181239"/>
              <a:gd name="connsiteY106" fmla="*/ 2689788 h 4008043"/>
              <a:gd name="connsiteX107" fmla="*/ 110501 w 1181239"/>
              <a:gd name="connsiteY107" fmla="*/ 2689788 h 4008043"/>
              <a:gd name="connsiteX108" fmla="*/ 113087 w 1181239"/>
              <a:gd name="connsiteY108" fmla="*/ 2663949 h 4008043"/>
              <a:gd name="connsiteX109" fmla="*/ 112559 w 1181239"/>
              <a:gd name="connsiteY109" fmla="*/ 2610222 h 4008043"/>
              <a:gd name="connsiteX110" fmla="*/ 113409 w 1181239"/>
              <a:gd name="connsiteY110" fmla="*/ 2559268 h 4008043"/>
              <a:gd name="connsiteX111" fmla="*/ 108520 w 1181239"/>
              <a:gd name="connsiteY111" fmla="*/ 2533188 h 4008043"/>
              <a:gd name="connsiteX112" fmla="*/ 109376 w 1181239"/>
              <a:gd name="connsiteY112" fmla="*/ 2534076 h 4008043"/>
              <a:gd name="connsiteX113" fmla="*/ 109376 w 1181239"/>
              <a:gd name="connsiteY113" fmla="*/ 2549036 h 4008043"/>
              <a:gd name="connsiteX114" fmla="*/ 108165 w 1181239"/>
              <a:gd name="connsiteY114" fmla="*/ 2541556 h 4008043"/>
              <a:gd name="connsiteX115" fmla="*/ 108520 w 1181239"/>
              <a:gd name="connsiteY115" fmla="*/ 2533188 h 4008043"/>
              <a:gd name="connsiteX116" fmla="*/ 933144 w 1181239"/>
              <a:gd name="connsiteY116" fmla="*/ 2519797 h 4008043"/>
              <a:gd name="connsiteX117" fmla="*/ 932926 w 1181239"/>
              <a:gd name="connsiteY117" fmla="*/ 2550959 h 4008043"/>
              <a:gd name="connsiteX118" fmla="*/ 928653 w 1181239"/>
              <a:gd name="connsiteY118" fmla="*/ 2550151 h 4008043"/>
              <a:gd name="connsiteX119" fmla="*/ 928668 w 1181239"/>
              <a:gd name="connsiteY119" fmla="*/ 2550152 h 4008043"/>
              <a:gd name="connsiteX120" fmla="*/ 933144 w 1181239"/>
              <a:gd name="connsiteY120" fmla="*/ 2519797 h 4008043"/>
              <a:gd name="connsiteX121" fmla="*/ 942469 w 1181239"/>
              <a:gd name="connsiteY121" fmla="*/ 2495987 h 4008043"/>
              <a:gd name="connsiteX122" fmla="*/ 945224 w 1181239"/>
              <a:gd name="connsiteY122" fmla="*/ 2506883 h 4008043"/>
              <a:gd name="connsiteX123" fmla="*/ 944181 w 1181239"/>
              <a:gd name="connsiteY123" fmla="*/ 2517082 h 4008043"/>
              <a:gd name="connsiteX124" fmla="*/ 941459 w 1181239"/>
              <a:gd name="connsiteY124" fmla="*/ 2505749 h 4008043"/>
              <a:gd name="connsiteX125" fmla="*/ 942469 w 1181239"/>
              <a:gd name="connsiteY125" fmla="*/ 2495987 h 4008043"/>
              <a:gd name="connsiteX126" fmla="*/ 976335 w 1181239"/>
              <a:gd name="connsiteY126" fmla="*/ 2462681 h 4008043"/>
              <a:gd name="connsiteX127" fmla="*/ 978951 w 1181239"/>
              <a:gd name="connsiteY127" fmla="*/ 2510958 h 4008043"/>
              <a:gd name="connsiteX128" fmla="*/ 973428 w 1181239"/>
              <a:gd name="connsiteY128" fmla="*/ 2552435 h 4008043"/>
              <a:gd name="connsiteX129" fmla="*/ 967615 w 1181239"/>
              <a:gd name="connsiteY129" fmla="*/ 2563315 h 4008043"/>
              <a:gd name="connsiteX130" fmla="*/ 964707 w 1181239"/>
              <a:gd name="connsiteY130" fmla="*/ 2574194 h 4008043"/>
              <a:gd name="connsiteX131" fmla="*/ 961820 w 1181239"/>
              <a:gd name="connsiteY131" fmla="*/ 2562635 h 4008043"/>
              <a:gd name="connsiteX132" fmla="*/ 961825 w 1181239"/>
              <a:gd name="connsiteY132" fmla="*/ 2562635 h 4008043"/>
              <a:gd name="connsiteX133" fmla="*/ 963697 w 1181239"/>
              <a:gd name="connsiteY133" fmla="*/ 2532711 h 4008043"/>
              <a:gd name="connsiteX134" fmla="*/ 969490 w 1181239"/>
              <a:gd name="connsiteY134" fmla="*/ 2517405 h 4008043"/>
              <a:gd name="connsiteX135" fmla="*/ 973718 w 1181239"/>
              <a:gd name="connsiteY135" fmla="*/ 2488172 h 4008043"/>
              <a:gd name="connsiteX136" fmla="*/ 976335 w 1181239"/>
              <a:gd name="connsiteY136" fmla="*/ 2462681 h 4008043"/>
              <a:gd name="connsiteX137" fmla="*/ 113553 w 1181239"/>
              <a:gd name="connsiteY137" fmla="*/ 2458088 h 4008043"/>
              <a:gd name="connsiteX138" fmla="*/ 119967 w 1181239"/>
              <a:gd name="connsiteY138" fmla="*/ 2471037 h 4008043"/>
              <a:gd name="connsiteX139" fmla="*/ 119749 w 1181239"/>
              <a:gd name="connsiteY139" fmla="*/ 2485510 h 4008043"/>
              <a:gd name="connsiteX140" fmla="*/ 116047 w 1181239"/>
              <a:gd name="connsiteY140" fmla="*/ 2488923 h 4008043"/>
              <a:gd name="connsiteX141" fmla="*/ 110818 w 1181239"/>
              <a:gd name="connsiteY141" fmla="*/ 2493695 h 4008043"/>
              <a:gd name="connsiteX142" fmla="*/ 110825 w 1181239"/>
              <a:gd name="connsiteY142" fmla="*/ 2493695 h 4008043"/>
              <a:gd name="connsiteX143" fmla="*/ 109026 w 1181239"/>
              <a:gd name="connsiteY143" fmla="*/ 2475614 h 4008043"/>
              <a:gd name="connsiteX144" fmla="*/ 113553 w 1181239"/>
              <a:gd name="connsiteY144" fmla="*/ 2458088 h 4008043"/>
              <a:gd name="connsiteX145" fmla="*/ 149068 w 1181239"/>
              <a:gd name="connsiteY145" fmla="*/ 2387886 h 4008043"/>
              <a:gd name="connsiteX146" fmla="*/ 151137 w 1181239"/>
              <a:gd name="connsiteY146" fmla="*/ 2402845 h 4008043"/>
              <a:gd name="connsiteX147" fmla="*/ 151064 w 1181239"/>
              <a:gd name="connsiteY147" fmla="*/ 2527769 h 4008043"/>
              <a:gd name="connsiteX148" fmla="*/ 146581 w 1181239"/>
              <a:gd name="connsiteY148" fmla="*/ 2522329 h 4008043"/>
              <a:gd name="connsiteX149" fmla="*/ 146594 w 1181239"/>
              <a:gd name="connsiteY149" fmla="*/ 2522329 h 4008043"/>
              <a:gd name="connsiteX150" fmla="*/ 146339 w 1181239"/>
              <a:gd name="connsiteY150" fmla="*/ 2398765 h 4008043"/>
              <a:gd name="connsiteX151" fmla="*/ 136896 w 1181239"/>
              <a:gd name="connsiteY151" fmla="*/ 2385700 h 4008043"/>
              <a:gd name="connsiteX152" fmla="*/ 136301 w 1181239"/>
              <a:gd name="connsiteY152" fmla="*/ 2394687 h 4008043"/>
              <a:gd name="connsiteX153" fmla="*/ 132156 w 1181239"/>
              <a:gd name="connsiteY153" fmla="*/ 2396892 h 4008043"/>
              <a:gd name="connsiteX154" fmla="*/ 132805 w 1181239"/>
              <a:gd name="connsiteY154" fmla="*/ 2387703 h 4008043"/>
              <a:gd name="connsiteX155" fmla="*/ 136896 w 1181239"/>
              <a:gd name="connsiteY155" fmla="*/ 2385700 h 4008043"/>
              <a:gd name="connsiteX156" fmla="*/ 117467 w 1181239"/>
              <a:gd name="connsiteY156" fmla="*/ 2377384 h 4008043"/>
              <a:gd name="connsiteX157" fmla="*/ 121622 w 1181239"/>
              <a:gd name="connsiteY157" fmla="*/ 2392732 h 4008043"/>
              <a:gd name="connsiteX158" fmla="*/ 115070 w 1181239"/>
              <a:gd name="connsiteY158" fmla="*/ 2409528 h 4008043"/>
              <a:gd name="connsiteX159" fmla="*/ 117467 w 1181239"/>
              <a:gd name="connsiteY159" fmla="*/ 2377384 h 4008043"/>
              <a:gd name="connsiteX160" fmla="*/ 133268 w 1181239"/>
              <a:gd name="connsiteY160" fmla="*/ 2336537 h 4008043"/>
              <a:gd name="connsiteX161" fmla="*/ 135582 w 1181239"/>
              <a:gd name="connsiteY161" fmla="*/ 2348776 h 4008043"/>
              <a:gd name="connsiteX162" fmla="*/ 133877 w 1181239"/>
              <a:gd name="connsiteY162" fmla="*/ 2352521 h 4008043"/>
              <a:gd name="connsiteX163" fmla="*/ 131564 w 1181239"/>
              <a:gd name="connsiteY163" fmla="*/ 2340282 h 4008043"/>
              <a:gd name="connsiteX164" fmla="*/ 133268 w 1181239"/>
              <a:gd name="connsiteY164" fmla="*/ 2336537 h 4008043"/>
              <a:gd name="connsiteX165" fmla="*/ 77672 w 1181239"/>
              <a:gd name="connsiteY165" fmla="*/ 2315812 h 4008043"/>
              <a:gd name="connsiteX166" fmla="*/ 88782 w 1181239"/>
              <a:gd name="connsiteY166" fmla="*/ 2366679 h 4008043"/>
              <a:gd name="connsiteX167" fmla="*/ 86946 w 1181239"/>
              <a:gd name="connsiteY167" fmla="*/ 2366771 h 4008043"/>
              <a:gd name="connsiteX168" fmla="*/ 86948 w 1181239"/>
              <a:gd name="connsiteY168" fmla="*/ 2366760 h 4008043"/>
              <a:gd name="connsiteX169" fmla="*/ 76504 w 1181239"/>
              <a:gd name="connsiteY169" fmla="*/ 2320572 h 4008043"/>
              <a:gd name="connsiteX170" fmla="*/ 77672 w 1181239"/>
              <a:gd name="connsiteY170" fmla="*/ 2315812 h 4008043"/>
              <a:gd name="connsiteX171" fmla="*/ 619 w 1181239"/>
              <a:gd name="connsiteY171" fmla="*/ 2290394 h 4008043"/>
              <a:gd name="connsiteX172" fmla="*/ 3082 w 1181239"/>
              <a:gd name="connsiteY172" fmla="*/ 2296356 h 4008043"/>
              <a:gd name="connsiteX173" fmla="*/ 1936 w 1181239"/>
              <a:gd name="connsiteY173" fmla="*/ 2320341 h 4008043"/>
              <a:gd name="connsiteX174" fmla="*/ 1933 w 1181239"/>
              <a:gd name="connsiteY174" fmla="*/ 2320341 h 4008043"/>
              <a:gd name="connsiteX175" fmla="*/ 17 w 1181239"/>
              <a:gd name="connsiteY175" fmla="*/ 2301302 h 4008043"/>
              <a:gd name="connsiteX176" fmla="*/ 619 w 1181239"/>
              <a:gd name="connsiteY176" fmla="*/ 2290394 h 4008043"/>
              <a:gd name="connsiteX177" fmla="*/ 129211 w 1181239"/>
              <a:gd name="connsiteY177" fmla="*/ 2280788 h 4008043"/>
              <a:gd name="connsiteX178" fmla="*/ 132860 w 1181239"/>
              <a:gd name="connsiteY178" fmla="*/ 2302557 h 4008043"/>
              <a:gd name="connsiteX179" fmla="*/ 131999 w 1181239"/>
              <a:gd name="connsiteY179" fmla="*/ 2322603 h 4008043"/>
              <a:gd name="connsiteX180" fmla="*/ 129938 w 1181239"/>
              <a:gd name="connsiteY180" fmla="*/ 2302320 h 4008043"/>
              <a:gd name="connsiteX181" fmla="*/ 129211 w 1181239"/>
              <a:gd name="connsiteY181" fmla="*/ 2280788 h 4008043"/>
              <a:gd name="connsiteX182" fmla="*/ 147984 w 1181239"/>
              <a:gd name="connsiteY182" fmla="*/ 2217888 h 4008043"/>
              <a:gd name="connsiteX183" fmla="*/ 150845 w 1181239"/>
              <a:gd name="connsiteY183" fmla="*/ 2232167 h 4008043"/>
              <a:gd name="connsiteX184" fmla="*/ 146841 w 1181239"/>
              <a:gd name="connsiteY184" fmla="*/ 2246224 h 4008043"/>
              <a:gd name="connsiteX185" fmla="*/ 146842 w 1181239"/>
              <a:gd name="connsiteY185" fmla="*/ 2246224 h 4008043"/>
              <a:gd name="connsiteX186" fmla="*/ 147984 w 1181239"/>
              <a:gd name="connsiteY186" fmla="*/ 2217888 h 4008043"/>
              <a:gd name="connsiteX187" fmla="*/ 992212 w 1181239"/>
              <a:gd name="connsiteY187" fmla="*/ 2207669 h 4008043"/>
              <a:gd name="connsiteX188" fmla="*/ 992998 w 1181239"/>
              <a:gd name="connsiteY188" fmla="*/ 2209042 h 4008043"/>
              <a:gd name="connsiteX189" fmla="*/ 992998 w 1181239"/>
              <a:gd name="connsiteY189" fmla="*/ 2232161 h 4008043"/>
              <a:gd name="connsiteX190" fmla="*/ 991885 w 1181239"/>
              <a:gd name="connsiteY190" fmla="*/ 2220601 h 4008043"/>
              <a:gd name="connsiteX191" fmla="*/ 992212 w 1181239"/>
              <a:gd name="connsiteY191" fmla="*/ 2207669 h 4008043"/>
              <a:gd name="connsiteX192" fmla="*/ 61915 w 1181239"/>
              <a:gd name="connsiteY192" fmla="*/ 2150127 h 4008043"/>
              <a:gd name="connsiteX193" fmla="*/ 70815 w 1181239"/>
              <a:gd name="connsiteY193" fmla="*/ 2213816 h 4008043"/>
              <a:gd name="connsiteX194" fmla="*/ 80236 w 1181239"/>
              <a:gd name="connsiteY194" fmla="*/ 2286572 h 4008043"/>
              <a:gd name="connsiteX195" fmla="*/ 75520 w 1181239"/>
              <a:gd name="connsiteY195" fmla="*/ 2296771 h 4008043"/>
              <a:gd name="connsiteX196" fmla="*/ 71018 w 1181239"/>
              <a:gd name="connsiteY196" fmla="*/ 2323290 h 4008043"/>
              <a:gd name="connsiteX197" fmla="*/ 78434 w 1181239"/>
              <a:gd name="connsiteY197" fmla="*/ 2370722 h 4008043"/>
              <a:gd name="connsiteX198" fmla="*/ 96856 w 1181239"/>
              <a:gd name="connsiteY198" fmla="*/ 2583033 h 4008043"/>
              <a:gd name="connsiteX199" fmla="*/ 87157 w 1181239"/>
              <a:gd name="connsiteY199" fmla="*/ 2588473 h 4008043"/>
              <a:gd name="connsiteX200" fmla="*/ 87156 w 1181239"/>
              <a:gd name="connsiteY200" fmla="*/ 2588473 h 4008043"/>
              <a:gd name="connsiteX201" fmla="*/ 63626 w 1181239"/>
              <a:gd name="connsiteY201" fmla="*/ 2347620 h 4008043"/>
              <a:gd name="connsiteX202" fmla="*/ 60787 w 1181239"/>
              <a:gd name="connsiteY202" fmla="*/ 2200381 h 4008043"/>
              <a:gd name="connsiteX203" fmla="*/ 61915 w 1181239"/>
              <a:gd name="connsiteY203" fmla="*/ 2150127 h 4008043"/>
              <a:gd name="connsiteX204" fmla="*/ 124046 w 1181239"/>
              <a:gd name="connsiteY204" fmla="*/ 2141345 h 4008043"/>
              <a:gd name="connsiteX205" fmla="*/ 131937 w 1181239"/>
              <a:gd name="connsiteY205" fmla="*/ 2144382 h 4008043"/>
              <a:gd name="connsiteX206" fmla="*/ 131167 w 1181239"/>
              <a:gd name="connsiteY206" fmla="*/ 2149886 h 4008043"/>
              <a:gd name="connsiteX207" fmla="*/ 123122 w 1181239"/>
              <a:gd name="connsiteY207" fmla="*/ 2146929 h 4008043"/>
              <a:gd name="connsiteX208" fmla="*/ 124046 w 1181239"/>
              <a:gd name="connsiteY208" fmla="*/ 2141345 h 4008043"/>
              <a:gd name="connsiteX209" fmla="*/ 150011 w 1181239"/>
              <a:gd name="connsiteY209" fmla="*/ 2132206 h 4008043"/>
              <a:gd name="connsiteX210" fmla="*/ 150452 w 1181239"/>
              <a:gd name="connsiteY210" fmla="*/ 2168244 h 4008043"/>
              <a:gd name="connsiteX211" fmla="*/ 147008 w 1181239"/>
              <a:gd name="connsiteY211" fmla="*/ 2202242 h 4008043"/>
              <a:gd name="connsiteX212" fmla="*/ 147004 w 1181239"/>
              <a:gd name="connsiteY212" fmla="*/ 2202242 h 4008043"/>
              <a:gd name="connsiteX213" fmla="*/ 147847 w 1181239"/>
              <a:gd name="connsiteY213" fmla="*/ 2166204 h 4008043"/>
              <a:gd name="connsiteX214" fmla="*/ 915300 w 1181239"/>
              <a:gd name="connsiteY214" fmla="*/ 2125614 h 4008043"/>
              <a:gd name="connsiteX215" fmla="*/ 915300 w 1181239"/>
              <a:gd name="connsiteY215" fmla="*/ 2125615 h 4008043"/>
              <a:gd name="connsiteX216" fmla="*/ 915300 w 1181239"/>
              <a:gd name="connsiteY216" fmla="*/ 2125614 h 4008043"/>
              <a:gd name="connsiteX217" fmla="*/ 105883 w 1181239"/>
              <a:gd name="connsiteY217" fmla="*/ 2115887 h 4008043"/>
              <a:gd name="connsiteX218" fmla="*/ 109204 w 1181239"/>
              <a:gd name="connsiteY218" fmla="*/ 2126766 h 4008043"/>
              <a:gd name="connsiteX219" fmla="*/ 113519 w 1181239"/>
              <a:gd name="connsiteY219" fmla="*/ 2152605 h 4008043"/>
              <a:gd name="connsiteX220" fmla="*/ 107490 w 1181239"/>
              <a:gd name="connsiteY220" fmla="*/ 2148746 h 4008043"/>
              <a:gd name="connsiteX221" fmla="*/ 107489 w 1181239"/>
              <a:gd name="connsiteY221" fmla="*/ 2148746 h 4008043"/>
              <a:gd name="connsiteX222" fmla="*/ 104975 w 1181239"/>
              <a:gd name="connsiteY222" fmla="*/ 2130387 h 4008043"/>
              <a:gd name="connsiteX223" fmla="*/ 924180 w 1181239"/>
              <a:gd name="connsiteY223" fmla="*/ 2095489 h 4008043"/>
              <a:gd name="connsiteX224" fmla="*/ 929793 w 1181239"/>
              <a:gd name="connsiteY224" fmla="*/ 2113426 h 4008043"/>
              <a:gd name="connsiteX225" fmla="*/ 924518 w 1181239"/>
              <a:gd name="connsiteY225" fmla="*/ 2123626 h 4008043"/>
              <a:gd name="connsiteX226" fmla="*/ 915300 w 1181239"/>
              <a:gd name="connsiteY226" fmla="*/ 2125614 h 4008043"/>
              <a:gd name="connsiteX227" fmla="*/ 919046 w 1181239"/>
              <a:gd name="connsiteY227" fmla="*/ 2108197 h 4008043"/>
              <a:gd name="connsiteX228" fmla="*/ 924180 w 1181239"/>
              <a:gd name="connsiteY228" fmla="*/ 2095489 h 4008043"/>
              <a:gd name="connsiteX229" fmla="*/ 131216 w 1181239"/>
              <a:gd name="connsiteY229" fmla="*/ 2071022 h 4008043"/>
              <a:gd name="connsiteX230" fmla="*/ 134077 w 1181239"/>
              <a:gd name="connsiteY230" fmla="*/ 2093039 h 4008043"/>
              <a:gd name="connsiteX231" fmla="*/ 130242 w 1181239"/>
              <a:gd name="connsiteY231" fmla="*/ 2086661 h 4008043"/>
              <a:gd name="connsiteX232" fmla="*/ 130241 w 1181239"/>
              <a:gd name="connsiteY232" fmla="*/ 2086661 h 4008043"/>
              <a:gd name="connsiteX233" fmla="*/ 131216 w 1181239"/>
              <a:gd name="connsiteY233" fmla="*/ 2071022 h 4008043"/>
              <a:gd name="connsiteX234" fmla="*/ 147995 w 1181239"/>
              <a:gd name="connsiteY234" fmla="*/ 2046547 h 4008043"/>
              <a:gd name="connsiteX235" fmla="*/ 150856 w 1181239"/>
              <a:gd name="connsiteY235" fmla="*/ 2064129 h 4008043"/>
              <a:gd name="connsiteX236" fmla="*/ 155483 w 1181239"/>
              <a:gd name="connsiteY236" fmla="*/ 2073343 h 4008043"/>
              <a:gd name="connsiteX237" fmla="*/ 161763 w 1181239"/>
              <a:gd name="connsiteY237" fmla="*/ 2057210 h 4008043"/>
              <a:gd name="connsiteX238" fmla="*/ 167937 w 1181239"/>
              <a:gd name="connsiteY238" fmla="*/ 2075105 h 4008043"/>
              <a:gd name="connsiteX239" fmla="*/ 164792 w 1181239"/>
              <a:gd name="connsiteY239" fmla="*/ 2088025 h 4008043"/>
              <a:gd name="connsiteX240" fmla="*/ 159085 w 1181239"/>
              <a:gd name="connsiteY240" fmla="*/ 2081905 h 4008043"/>
              <a:gd name="connsiteX241" fmla="*/ 156774 w 1181239"/>
              <a:gd name="connsiteY241" fmla="*/ 2095609 h 4008043"/>
              <a:gd name="connsiteX242" fmla="*/ 155665 w 1181239"/>
              <a:gd name="connsiteY242" fmla="*/ 2105812 h 4008043"/>
              <a:gd name="connsiteX243" fmla="*/ 148115 w 1181239"/>
              <a:gd name="connsiteY243" fmla="*/ 2102598 h 4008043"/>
              <a:gd name="connsiteX244" fmla="*/ 148104 w 1181239"/>
              <a:gd name="connsiteY244" fmla="*/ 2102598 h 4008043"/>
              <a:gd name="connsiteX245" fmla="*/ 147995 w 1181239"/>
              <a:gd name="connsiteY245" fmla="*/ 2046547 h 4008043"/>
              <a:gd name="connsiteX246" fmla="*/ 104033 w 1181239"/>
              <a:gd name="connsiteY246" fmla="*/ 2027509 h 4008043"/>
              <a:gd name="connsiteX247" fmla="*/ 112510 w 1181239"/>
              <a:gd name="connsiteY247" fmla="*/ 2045291 h 4008043"/>
              <a:gd name="connsiteX248" fmla="*/ 106306 w 1181239"/>
              <a:gd name="connsiteY248" fmla="*/ 2041590 h 4008043"/>
              <a:gd name="connsiteX249" fmla="*/ 106307 w 1181239"/>
              <a:gd name="connsiteY249" fmla="*/ 2041590 h 4008043"/>
              <a:gd name="connsiteX250" fmla="*/ 104033 w 1181239"/>
              <a:gd name="connsiteY250" fmla="*/ 2027509 h 4008043"/>
              <a:gd name="connsiteX251" fmla="*/ 943112 w 1181239"/>
              <a:gd name="connsiteY251" fmla="*/ 2013995 h 4008043"/>
              <a:gd name="connsiteX252" fmla="*/ 941824 w 1181239"/>
              <a:gd name="connsiteY252" fmla="*/ 2093464 h 4008043"/>
              <a:gd name="connsiteX253" fmla="*/ 935647 w 1181239"/>
              <a:gd name="connsiteY253" fmla="*/ 2093234 h 4008043"/>
              <a:gd name="connsiteX254" fmla="*/ 935646 w 1181239"/>
              <a:gd name="connsiteY254" fmla="*/ 2093238 h 4008043"/>
              <a:gd name="connsiteX255" fmla="*/ 937744 w 1181239"/>
              <a:gd name="connsiteY255" fmla="*/ 2083568 h 4008043"/>
              <a:gd name="connsiteX256" fmla="*/ 940123 w 1181239"/>
              <a:gd name="connsiteY256" fmla="*/ 2049068 h 4008043"/>
              <a:gd name="connsiteX257" fmla="*/ 943112 w 1181239"/>
              <a:gd name="connsiteY257" fmla="*/ 2013995 h 4008043"/>
              <a:gd name="connsiteX258" fmla="*/ 986359 w 1181239"/>
              <a:gd name="connsiteY258" fmla="*/ 1999398 h 4008043"/>
              <a:gd name="connsiteX259" fmla="*/ 987178 w 1181239"/>
              <a:gd name="connsiteY259" fmla="*/ 2001051 h 4008043"/>
              <a:gd name="connsiteX260" fmla="*/ 987145 w 1181239"/>
              <a:gd name="connsiteY260" fmla="*/ 2020090 h 4008043"/>
              <a:gd name="connsiteX261" fmla="*/ 985999 w 1181239"/>
              <a:gd name="connsiteY261" fmla="*/ 2009830 h 4008043"/>
              <a:gd name="connsiteX262" fmla="*/ 986010 w 1181239"/>
              <a:gd name="connsiteY262" fmla="*/ 2009830 h 4008043"/>
              <a:gd name="connsiteX263" fmla="*/ 986359 w 1181239"/>
              <a:gd name="connsiteY263" fmla="*/ 1999398 h 4008043"/>
              <a:gd name="connsiteX264" fmla="*/ 229366 w 1181239"/>
              <a:gd name="connsiteY264" fmla="*/ 1998950 h 4008043"/>
              <a:gd name="connsiteX265" fmla="*/ 229366 w 1181239"/>
              <a:gd name="connsiteY265" fmla="*/ 2016629 h 4008043"/>
              <a:gd name="connsiteX266" fmla="*/ 226750 w 1181239"/>
              <a:gd name="connsiteY266" fmla="*/ 2012030 h 4008043"/>
              <a:gd name="connsiteX267" fmla="*/ 229366 w 1181239"/>
              <a:gd name="connsiteY267" fmla="*/ 1998950 h 4008043"/>
              <a:gd name="connsiteX268" fmla="*/ 111210 w 1181239"/>
              <a:gd name="connsiteY268" fmla="*/ 1998254 h 4008043"/>
              <a:gd name="connsiteX269" fmla="*/ 113966 w 1181239"/>
              <a:gd name="connsiteY269" fmla="*/ 2009150 h 4008043"/>
              <a:gd name="connsiteX270" fmla="*/ 112922 w 1181239"/>
              <a:gd name="connsiteY270" fmla="*/ 2019349 h 4008043"/>
              <a:gd name="connsiteX271" fmla="*/ 110200 w 1181239"/>
              <a:gd name="connsiteY271" fmla="*/ 2008017 h 4008043"/>
              <a:gd name="connsiteX272" fmla="*/ 110200 w 1181239"/>
              <a:gd name="connsiteY272" fmla="*/ 2008016 h 4008043"/>
              <a:gd name="connsiteX273" fmla="*/ 111210 w 1181239"/>
              <a:gd name="connsiteY273" fmla="*/ 1998254 h 4008043"/>
              <a:gd name="connsiteX274" fmla="*/ 160036 w 1181239"/>
              <a:gd name="connsiteY274" fmla="*/ 1997898 h 4008043"/>
              <a:gd name="connsiteX275" fmla="*/ 163754 w 1181239"/>
              <a:gd name="connsiteY275" fmla="*/ 2001511 h 4008043"/>
              <a:gd name="connsiteX276" fmla="*/ 165422 w 1181239"/>
              <a:gd name="connsiteY276" fmla="*/ 2026149 h 4008043"/>
              <a:gd name="connsiteX277" fmla="*/ 162477 w 1181239"/>
              <a:gd name="connsiteY277" fmla="*/ 2018830 h 4008043"/>
              <a:gd name="connsiteX278" fmla="*/ 162477 w 1181239"/>
              <a:gd name="connsiteY278" fmla="*/ 2018829 h 4008043"/>
              <a:gd name="connsiteX279" fmla="*/ 160810 w 1181239"/>
              <a:gd name="connsiteY279" fmla="*/ 2003030 h 4008043"/>
              <a:gd name="connsiteX280" fmla="*/ 160036 w 1181239"/>
              <a:gd name="connsiteY280" fmla="*/ 1997898 h 4008043"/>
              <a:gd name="connsiteX281" fmla="*/ 122178 w 1181239"/>
              <a:gd name="connsiteY281" fmla="*/ 1993421 h 4008043"/>
              <a:gd name="connsiteX282" fmla="*/ 127639 w 1181239"/>
              <a:gd name="connsiteY282" fmla="*/ 1994871 h 4008043"/>
              <a:gd name="connsiteX283" fmla="*/ 130971 w 1181239"/>
              <a:gd name="connsiteY283" fmla="*/ 2006864 h 4008043"/>
              <a:gd name="connsiteX284" fmla="*/ 125158 w 1181239"/>
              <a:gd name="connsiteY284" fmla="*/ 2001457 h 4008043"/>
              <a:gd name="connsiteX285" fmla="*/ 122178 w 1181239"/>
              <a:gd name="connsiteY285" fmla="*/ 1993421 h 4008043"/>
              <a:gd name="connsiteX286" fmla="*/ 881252 w 1181239"/>
              <a:gd name="connsiteY286" fmla="*/ 1985026 h 4008043"/>
              <a:gd name="connsiteX287" fmla="*/ 883325 w 1181239"/>
              <a:gd name="connsiteY287" fmla="*/ 1993738 h 4008043"/>
              <a:gd name="connsiteX288" fmla="*/ 887684 w 1181239"/>
              <a:gd name="connsiteY288" fmla="*/ 2025709 h 4008043"/>
              <a:gd name="connsiteX289" fmla="*/ 886385 w 1181239"/>
              <a:gd name="connsiteY289" fmla="*/ 2062145 h 4008043"/>
              <a:gd name="connsiteX290" fmla="*/ 874972 w 1181239"/>
              <a:gd name="connsiteY290" fmla="*/ 2058606 h 4008043"/>
              <a:gd name="connsiteX291" fmla="*/ 874977 w 1181239"/>
              <a:gd name="connsiteY291" fmla="*/ 2058605 h 4008043"/>
              <a:gd name="connsiteX292" fmla="*/ 866190 w 1181239"/>
              <a:gd name="connsiteY292" fmla="*/ 2056634 h 4008043"/>
              <a:gd name="connsiteX293" fmla="*/ 863071 w 1181239"/>
              <a:gd name="connsiteY293" fmla="*/ 2052862 h 4008043"/>
              <a:gd name="connsiteX294" fmla="*/ 874951 w 1181239"/>
              <a:gd name="connsiteY294" fmla="*/ 2035109 h 4008043"/>
              <a:gd name="connsiteX295" fmla="*/ 878742 w 1181239"/>
              <a:gd name="connsiteY295" fmla="*/ 2010515 h 4008043"/>
              <a:gd name="connsiteX296" fmla="*/ 881252 w 1181239"/>
              <a:gd name="connsiteY296" fmla="*/ 1985026 h 4008043"/>
              <a:gd name="connsiteX297" fmla="*/ 892103 w 1181239"/>
              <a:gd name="connsiteY297" fmla="*/ 1973709 h 4008043"/>
              <a:gd name="connsiteX298" fmla="*/ 904539 w 1181239"/>
              <a:gd name="connsiteY298" fmla="*/ 1999630 h 4008043"/>
              <a:gd name="connsiteX299" fmla="*/ 899190 w 1181239"/>
              <a:gd name="connsiteY299" fmla="*/ 1996910 h 4008043"/>
              <a:gd name="connsiteX300" fmla="*/ 899192 w 1181239"/>
              <a:gd name="connsiteY300" fmla="*/ 1996910 h 4008043"/>
              <a:gd name="connsiteX301" fmla="*/ 894882 w 1181239"/>
              <a:gd name="connsiteY301" fmla="*/ 1989431 h 4008043"/>
              <a:gd name="connsiteX302" fmla="*/ 892901 w 1181239"/>
              <a:gd name="connsiteY302" fmla="*/ 1998950 h 4008043"/>
              <a:gd name="connsiteX303" fmla="*/ 890657 w 1181239"/>
              <a:gd name="connsiteY303" fmla="*/ 1990111 h 4008043"/>
              <a:gd name="connsiteX304" fmla="*/ 885871 w 1181239"/>
              <a:gd name="connsiteY304" fmla="*/ 1981271 h 4008043"/>
              <a:gd name="connsiteX305" fmla="*/ 883327 w 1181239"/>
              <a:gd name="connsiteY305" fmla="*/ 1977374 h 4008043"/>
              <a:gd name="connsiteX306" fmla="*/ 892103 w 1181239"/>
              <a:gd name="connsiteY306" fmla="*/ 1973709 h 4008043"/>
              <a:gd name="connsiteX307" fmla="*/ 929834 w 1181239"/>
              <a:gd name="connsiteY307" fmla="*/ 1966605 h 4008043"/>
              <a:gd name="connsiteX308" fmla="*/ 929834 w 1181239"/>
              <a:gd name="connsiteY308" fmla="*/ 1979865 h 4008043"/>
              <a:gd name="connsiteX309" fmla="*/ 933217 w 1181239"/>
              <a:gd name="connsiteY309" fmla="*/ 2001874 h 4008043"/>
              <a:gd name="connsiteX310" fmla="*/ 931765 w 1181239"/>
              <a:gd name="connsiteY310" fmla="*/ 2020157 h 4008043"/>
              <a:gd name="connsiteX311" fmla="*/ 926930 w 1181239"/>
              <a:gd name="connsiteY311" fmla="*/ 2054438 h 4008043"/>
              <a:gd name="connsiteX312" fmla="*/ 917324 w 1181239"/>
              <a:gd name="connsiteY312" fmla="*/ 2066447 h 4008043"/>
              <a:gd name="connsiteX313" fmla="*/ 917320 w 1181239"/>
              <a:gd name="connsiteY313" fmla="*/ 2066447 h 4008043"/>
              <a:gd name="connsiteX314" fmla="*/ 911534 w 1181239"/>
              <a:gd name="connsiteY314" fmla="*/ 2060208 h 4008043"/>
              <a:gd name="connsiteX315" fmla="*/ 909750 w 1181239"/>
              <a:gd name="connsiteY315" fmla="*/ 2046388 h 4008043"/>
              <a:gd name="connsiteX316" fmla="*/ 910889 w 1181239"/>
              <a:gd name="connsiteY316" fmla="*/ 2007110 h 4008043"/>
              <a:gd name="connsiteX317" fmla="*/ 909002 w 1181239"/>
              <a:gd name="connsiteY317" fmla="*/ 1985351 h 4008043"/>
              <a:gd name="connsiteX318" fmla="*/ 919418 w 1181239"/>
              <a:gd name="connsiteY318" fmla="*/ 1975978 h 4008043"/>
              <a:gd name="connsiteX319" fmla="*/ 146529 w 1181239"/>
              <a:gd name="connsiteY319" fmla="*/ 1960873 h 4008043"/>
              <a:gd name="connsiteX320" fmla="*/ 150485 w 1181239"/>
              <a:gd name="connsiteY320" fmla="*/ 1984822 h 4008043"/>
              <a:gd name="connsiteX321" fmla="*/ 147942 w 1181239"/>
              <a:gd name="connsiteY321" fmla="*/ 2004292 h 4008043"/>
              <a:gd name="connsiteX322" fmla="*/ 147945 w 1181239"/>
              <a:gd name="connsiteY322" fmla="*/ 2004292 h 4008043"/>
              <a:gd name="connsiteX323" fmla="*/ 145682 w 1181239"/>
              <a:gd name="connsiteY323" fmla="*/ 1978756 h 4008043"/>
              <a:gd name="connsiteX324" fmla="*/ 190660 w 1181239"/>
              <a:gd name="connsiteY324" fmla="*/ 1948123 h 4008043"/>
              <a:gd name="connsiteX325" fmla="*/ 190441 w 1181239"/>
              <a:gd name="connsiteY325" fmla="*/ 1953337 h 4008043"/>
              <a:gd name="connsiteX326" fmla="*/ 188915 w 1181239"/>
              <a:gd name="connsiteY326" fmla="*/ 1949767 h 4008043"/>
              <a:gd name="connsiteX327" fmla="*/ 188904 w 1181239"/>
              <a:gd name="connsiteY327" fmla="*/ 1949768 h 4008043"/>
              <a:gd name="connsiteX328" fmla="*/ 190660 w 1181239"/>
              <a:gd name="connsiteY328" fmla="*/ 1948123 h 4008043"/>
              <a:gd name="connsiteX329" fmla="*/ 52661 w 1181239"/>
              <a:gd name="connsiteY329" fmla="*/ 1944554 h 4008043"/>
              <a:gd name="connsiteX330" fmla="*/ 56659 w 1181239"/>
              <a:gd name="connsiteY330" fmla="*/ 1972061 h 4008043"/>
              <a:gd name="connsiteX331" fmla="*/ 70893 w 1181239"/>
              <a:gd name="connsiteY331" fmla="*/ 2036614 h 4008043"/>
              <a:gd name="connsiteX332" fmla="*/ 78626 w 1181239"/>
              <a:gd name="connsiteY332" fmla="*/ 2081905 h 4008043"/>
              <a:gd name="connsiteX333" fmla="*/ 64094 w 1181239"/>
              <a:gd name="connsiteY333" fmla="*/ 2047765 h 4008043"/>
              <a:gd name="connsiteX334" fmla="*/ 64101 w 1181239"/>
              <a:gd name="connsiteY334" fmla="*/ 2047765 h 4008043"/>
              <a:gd name="connsiteX335" fmla="*/ 52369 w 1181239"/>
              <a:gd name="connsiteY335" fmla="*/ 1979090 h 4008043"/>
              <a:gd name="connsiteX336" fmla="*/ 132560 w 1181239"/>
              <a:gd name="connsiteY336" fmla="*/ 1941207 h 4008043"/>
              <a:gd name="connsiteX337" fmla="*/ 132451 w 1181239"/>
              <a:gd name="connsiteY337" fmla="*/ 1949366 h 4008043"/>
              <a:gd name="connsiteX338" fmla="*/ 131112 w 1181239"/>
              <a:gd name="connsiteY338" fmla="*/ 1944555 h 4008043"/>
              <a:gd name="connsiteX339" fmla="*/ 132560 w 1181239"/>
              <a:gd name="connsiteY339" fmla="*/ 1941207 h 4008043"/>
              <a:gd name="connsiteX340" fmla="*/ 149921 w 1181239"/>
              <a:gd name="connsiteY340" fmla="*/ 1890159 h 4008043"/>
              <a:gd name="connsiteX341" fmla="*/ 149032 w 1181239"/>
              <a:gd name="connsiteY341" fmla="*/ 1899678 h 4008043"/>
              <a:gd name="connsiteX342" fmla="*/ 144111 w 1181239"/>
              <a:gd name="connsiteY342" fmla="*/ 1911464 h 4008043"/>
              <a:gd name="connsiteX343" fmla="*/ 144109 w 1181239"/>
              <a:gd name="connsiteY343" fmla="*/ 1911464 h 4008043"/>
              <a:gd name="connsiteX344" fmla="*/ 146529 w 1181239"/>
              <a:gd name="connsiteY344" fmla="*/ 1892718 h 4008043"/>
              <a:gd name="connsiteX345" fmla="*/ 149921 w 1181239"/>
              <a:gd name="connsiteY345" fmla="*/ 1890159 h 4008043"/>
              <a:gd name="connsiteX346" fmla="*/ 945161 w 1181239"/>
              <a:gd name="connsiteY346" fmla="*/ 1880867 h 4008043"/>
              <a:gd name="connsiteX347" fmla="*/ 941044 w 1181239"/>
              <a:gd name="connsiteY347" fmla="*/ 1921438 h 4008043"/>
              <a:gd name="connsiteX348" fmla="*/ 940209 w 1181239"/>
              <a:gd name="connsiteY348" fmla="*/ 1901719 h 4008043"/>
              <a:gd name="connsiteX349" fmla="*/ 940208 w 1181239"/>
              <a:gd name="connsiteY349" fmla="*/ 1901719 h 4008043"/>
              <a:gd name="connsiteX350" fmla="*/ 945161 w 1181239"/>
              <a:gd name="connsiteY350" fmla="*/ 1880867 h 4008043"/>
              <a:gd name="connsiteX351" fmla="*/ 934013 w 1181239"/>
              <a:gd name="connsiteY351" fmla="*/ 1876189 h 4008043"/>
              <a:gd name="connsiteX352" fmla="*/ 934841 w 1181239"/>
              <a:gd name="connsiteY352" fmla="*/ 1877239 h 4008043"/>
              <a:gd name="connsiteX353" fmla="*/ 934841 w 1181239"/>
              <a:gd name="connsiteY353" fmla="*/ 1894918 h 4008043"/>
              <a:gd name="connsiteX354" fmla="*/ 933669 w 1181239"/>
              <a:gd name="connsiteY354" fmla="*/ 1886079 h 4008043"/>
              <a:gd name="connsiteX355" fmla="*/ 934013 w 1181239"/>
              <a:gd name="connsiteY355" fmla="*/ 1876189 h 4008043"/>
              <a:gd name="connsiteX356" fmla="*/ 986424 w 1181239"/>
              <a:gd name="connsiteY356" fmla="*/ 1866185 h 4008043"/>
              <a:gd name="connsiteX357" fmla="*/ 987192 w 1181239"/>
              <a:gd name="connsiteY357" fmla="*/ 1867720 h 4008043"/>
              <a:gd name="connsiteX358" fmla="*/ 987192 w 1181239"/>
              <a:gd name="connsiteY358" fmla="*/ 1893558 h 4008043"/>
              <a:gd name="connsiteX359" fmla="*/ 986105 w 1181239"/>
              <a:gd name="connsiteY359" fmla="*/ 1880639 h 4008043"/>
              <a:gd name="connsiteX360" fmla="*/ 986424 w 1181239"/>
              <a:gd name="connsiteY360" fmla="*/ 1866185 h 4008043"/>
              <a:gd name="connsiteX361" fmla="*/ 845841 w 1181239"/>
              <a:gd name="connsiteY361" fmla="*/ 1838137 h 4008043"/>
              <a:gd name="connsiteX362" fmla="*/ 845842 w 1181239"/>
              <a:gd name="connsiteY362" fmla="*/ 1838141 h 4008043"/>
              <a:gd name="connsiteX363" fmla="*/ 845838 w 1181239"/>
              <a:gd name="connsiteY363" fmla="*/ 1838141 h 4008043"/>
              <a:gd name="connsiteX364" fmla="*/ 212802 w 1181239"/>
              <a:gd name="connsiteY364" fmla="*/ 1837291 h 4008043"/>
              <a:gd name="connsiteX365" fmla="*/ 219332 w 1181239"/>
              <a:gd name="connsiteY365" fmla="*/ 1837839 h 4008043"/>
              <a:gd name="connsiteX366" fmla="*/ 215807 w 1181239"/>
              <a:gd name="connsiteY366" fmla="*/ 1852685 h 4008043"/>
              <a:gd name="connsiteX367" fmla="*/ 210422 w 1181239"/>
              <a:gd name="connsiteY367" fmla="*/ 1847847 h 4008043"/>
              <a:gd name="connsiteX368" fmla="*/ 212802 w 1181239"/>
              <a:gd name="connsiteY368" fmla="*/ 1837291 h 4008043"/>
              <a:gd name="connsiteX369" fmla="*/ 909064 w 1181239"/>
              <a:gd name="connsiteY369" fmla="*/ 1808808 h 4008043"/>
              <a:gd name="connsiteX370" fmla="*/ 912810 w 1181239"/>
              <a:gd name="connsiteY370" fmla="*/ 1817243 h 4008043"/>
              <a:gd name="connsiteX371" fmla="*/ 914324 w 1181239"/>
              <a:gd name="connsiteY371" fmla="*/ 1854802 h 4008043"/>
              <a:gd name="connsiteX372" fmla="*/ 912759 w 1181239"/>
              <a:gd name="connsiteY372" fmla="*/ 1915094 h 4008043"/>
              <a:gd name="connsiteX373" fmla="*/ 909533 w 1181239"/>
              <a:gd name="connsiteY373" fmla="*/ 1909198 h 4008043"/>
              <a:gd name="connsiteX374" fmla="*/ 909535 w 1181239"/>
              <a:gd name="connsiteY374" fmla="*/ 1909198 h 4008043"/>
              <a:gd name="connsiteX375" fmla="*/ 907572 w 1181239"/>
              <a:gd name="connsiteY375" fmla="*/ 1854526 h 4008043"/>
              <a:gd name="connsiteX376" fmla="*/ 909064 w 1181239"/>
              <a:gd name="connsiteY376" fmla="*/ 1808808 h 4008043"/>
              <a:gd name="connsiteX377" fmla="*/ 885324 w 1181239"/>
              <a:gd name="connsiteY377" fmla="*/ 1804483 h 4008043"/>
              <a:gd name="connsiteX378" fmla="*/ 888685 w 1181239"/>
              <a:gd name="connsiteY378" fmla="*/ 1819446 h 4008043"/>
              <a:gd name="connsiteX379" fmla="*/ 893171 w 1181239"/>
              <a:gd name="connsiteY379" fmla="*/ 1830149 h 4008043"/>
              <a:gd name="connsiteX380" fmla="*/ 897396 w 1181239"/>
              <a:gd name="connsiteY380" fmla="*/ 1827331 h 4008043"/>
              <a:gd name="connsiteX381" fmla="*/ 894418 w 1181239"/>
              <a:gd name="connsiteY381" fmla="*/ 1852326 h 4008043"/>
              <a:gd name="connsiteX382" fmla="*/ 893517 w 1181239"/>
              <a:gd name="connsiteY382" fmla="*/ 1882397 h 4008043"/>
              <a:gd name="connsiteX383" fmla="*/ 892156 w 1181239"/>
              <a:gd name="connsiteY383" fmla="*/ 1907505 h 4008043"/>
              <a:gd name="connsiteX384" fmla="*/ 886193 w 1181239"/>
              <a:gd name="connsiteY384" fmla="*/ 1944847 h 4008043"/>
              <a:gd name="connsiteX385" fmla="*/ 879963 w 1181239"/>
              <a:gd name="connsiteY385" fmla="*/ 1951353 h 4008043"/>
              <a:gd name="connsiteX386" fmla="*/ 879961 w 1181239"/>
              <a:gd name="connsiteY386" fmla="*/ 1951353 h 4008043"/>
              <a:gd name="connsiteX387" fmla="*/ 873653 w 1181239"/>
              <a:gd name="connsiteY387" fmla="*/ 1901622 h 4008043"/>
              <a:gd name="connsiteX388" fmla="*/ 876506 w 1181239"/>
              <a:gd name="connsiteY388" fmla="*/ 1875236 h 4008043"/>
              <a:gd name="connsiteX389" fmla="*/ 882543 w 1181239"/>
              <a:gd name="connsiteY389" fmla="*/ 1836478 h 4008043"/>
              <a:gd name="connsiteX390" fmla="*/ 885324 w 1181239"/>
              <a:gd name="connsiteY390" fmla="*/ 1804483 h 4008043"/>
              <a:gd name="connsiteX391" fmla="*/ 188353 w 1181239"/>
              <a:gd name="connsiteY391" fmla="*/ 1800590 h 4008043"/>
              <a:gd name="connsiteX392" fmla="*/ 192022 w 1181239"/>
              <a:gd name="connsiteY392" fmla="*/ 1840362 h 4008043"/>
              <a:gd name="connsiteX393" fmla="*/ 197418 w 1181239"/>
              <a:gd name="connsiteY393" fmla="*/ 1891683 h 4008043"/>
              <a:gd name="connsiteX394" fmla="*/ 196666 w 1181239"/>
              <a:gd name="connsiteY394" fmla="*/ 1897144 h 4008043"/>
              <a:gd name="connsiteX395" fmla="*/ 191624 w 1181239"/>
              <a:gd name="connsiteY395" fmla="*/ 1905934 h 4008043"/>
              <a:gd name="connsiteX396" fmla="*/ 194485 w 1181239"/>
              <a:gd name="connsiteY396" fmla="*/ 1907839 h 4008043"/>
              <a:gd name="connsiteX397" fmla="*/ 197346 w 1181239"/>
              <a:gd name="connsiteY397" fmla="*/ 1920425 h 4008043"/>
              <a:gd name="connsiteX398" fmla="*/ 193065 w 1181239"/>
              <a:gd name="connsiteY398" fmla="*/ 1940450 h 4008043"/>
              <a:gd name="connsiteX399" fmla="*/ 187519 w 1181239"/>
              <a:gd name="connsiteY399" fmla="*/ 1940104 h 4008043"/>
              <a:gd name="connsiteX400" fmla="*/ 187523 w 1181239"/>
              <a:gd name="connsiteY400" fmla="*/ 1940102 h 4008043"/>
              <a:gd name="connsiteX401" fmla="*/ 180150 w 1181239"/>
              <a:gd name="connsiteY401" fmla="*/ 1822164 h 4008043"/>
              <a:gd name="connsiteX402" fmla="*/ 181879 w 1181239"/>
              <a:gd name="connsiteY402" fmla="*/ 1817404 h 4008043"/>
              <a:gd name="connsiteX403" fmla="*/ 186718 w 1181239"/>
              <a:gd name="connsiteY403" fmla="*/ 1811630 h 4008043"/>
              <a:gd name="connsiteX404" fmla="*/ 188353 w 1181239"/>
              <a:gd name="connsiteY404" fmla="*/ 1800590 h 4008043"/>
              <a:gd name="connsiteX405" fmla="*/ 131129 w 1181239"/>
              <a:gd name="connsiteY405" fmla="*/ 1794964 h 4008043"/>
              <a:gd name="connsiteX406" fmla="*/ 133790 w 1181239"/>
              <a:gd name="connsiteY406" fmla="*/ 1805574 h 4008043"/>
              <a:gd name="connsiteX407" fmla="*/ 132483 w 1181239"/>
              <a:gd name="connsiteY407" fmla="*/ 1816269 h 4008043"/>
              <a:gd name="connsiteX408" fmla="*/ 130838 w 1181239"/>
              <a:gd name="connsiteY408" fmla="*/ 1804710 h 4008043"/>
              <a:gd name="connsiteX409" fmla="*/ 936627 w 1181239"/>
              <a:gd name="connsiteY409" fmla="*/ 1794309 h 4008043"/>
              <a:gd name="connsiteX410" fmla="*/ 939769 w 1181239"/>
              <a:gd name="connsiteY410" fmla="*/ 1821379 h 4008043"/>
              <a:gd name="connsiteX411" fmla="*/ 932143 w 1181239"/>
              <a:gd name="connsiteY411" fmla="*/ 1858880 h 4008043"/>
              <a:gd name="connsiteX412" fmla="*/ 931483 w 1181239"/>
              <a:gd name="connsiteY412" fmla="*/ 1850041 h 4008043"/>
              <a:gd name="connsiteX413" fmla="*/ 931485 w 1181239"/>
              <a:gd name="connsiteY413" fmla="*/ 1850041 h 4008043"/>
              <a:gd name="connsiteX414" fmla="*/ 934200 w 1181239"/>
              <a:gd name="connsiteY414" fmla="*/ 1824882 h 4008043"/>
              <a:gd name="connsiteX415" fmla="*/ 935295 w 1181239"/>
              <a:gd name="connsiteY415" fmla="*/ 1800404 h 4008043"/>
              <a:gd name="connsiteX416" fmla="*/ 936627 w 1181239"/>
              <a:gd name="connsiteY416" fmla="*/ 1794309 h 4008043"/>
              <a:gd name="connsiteX417" fmla="*/ 911264 w 1181239"/>
              <a:gd name="connsiteY417" fmla="*/ 1789784 h 4008043"/>
              <a:gd name="connsiteX418" fmla="*/ 914169 w 1181239"/>
              <a:gd name="connsiteY418" fmla="*/ 1792436 h 4008043"/>
              <a:gd name="connsiteX419" fmla="*/ 912391 w 1181239"/>
              <a:gd name="connsiteY419" fmla="*/ 1800626 h 4008043"/>
              <a:gd name="connsiteX420" fmla="*/ 909483 w 1181239"/>
              <a:gd name="connsiteY420" fmla="*/ 1804483 h 4008043"/>
              <a:gd name="connsiteX421" fmla="*/ 906578 w 1181239"/>
              <a:gd name="connsiteY421" fmla="*/ 1797975 h 4008043"/>
              <a:gd name="connsiteX422" fmla="*/ 906581 w 1181239"/>
              <a:gd name="connsiteY422" fmla="*/ 1797975 h 4008043"/>
              <a:gd name="connsiteX423" fmla="*/ 911264 w 1181239"/>
              <a:gd name="connsiteY423" fmla="*/ 1789784 h 4008043"/>
              <a:gd name="connsiteX424" fmla="*/ 859322 w 1181239"/>
              <a:gd name="connsiteY424" fmla="*/ 1775925 h 4008043"/>
              <a:gd name="connsiteX425" fmla="*/ 859698 w 1181239"/>
              <a:gd name="connsiteY425" fmla="*/ 1794380 h 4008043"/>
              <a:gd name="connsiteX426" fmla="*/ 855333 w 1181239"/>
              <a:gd name="connsiteY426" fmla="*/ 1819606 h 4008043"/>
              <a:gd name="connsiteX427" fmla="*/ 848363 w 1181239"/>
              <a:gd name="connsiteY427" fmla="*/ 1835149 h 4008043"/>
              <a:gd name="connsiteX428" fmla="*/ 845841 w 1181239"/>
              <a:gd name="connsiteY428" fmla="*/ 1838137 h 4008043"/>
              <a:gd name="connsiteX429" fmla="*/ 843682 w 1181239"/>
              <a:gd name="connsiteY429" fmla="*/ 1823655 h 4008043"/>
              <a:gd name="connsiteX430" fmla="*/ 847280 w 1181239"/>
              <a:gd name="connsiteY430" fmla="*/ 1815836 h 4008043"/>
              <a:gd name="connsiteX431" fmla="*/ 856030 w 1181239"/>
              <a:gd name="connsiteY431" fmla="*/ 1796324 h 4008043"/>
              <a:gd name="connsiteX432" fmla="*/ 125097 w 1181239"/>
              <a:gd name="connsiteY432" fmla="*/ 1771098 h 4008043"/>
              <a:gd name="connsiteX433" fmla="*/ 121900 w 1181239"/>
              <a:gd name="connsiteY433" fmla="*/ 1792286 h 4008043"/>
              <a:gd name="connsiteX434" fmla="*/ 118025 w 1181239"/>
              <a:gd name="connsiteY434" fmla="*/ 1795610 h 4008043"/>
              <a:gd name="connsiteX435" fmla="*/ 116350 w 1181239"/>
              <a:gd name="connsiteY435" fmla="*/ 1793085 h 4008043"/>
              <a:gd name="connsiteX436" fmla="*/ 118919 w 1181239"/>
              <a:gd name="connsiteY436" fmla="*/ 1784084 h 4008043"/>
              <a:gd name="connsiteX437" fmla="*/ 121827 w 1181239"/>
              <a:gd name="connsiteY437" fmla="*/ 1775221 h 4008043"/>
              <a:gd name="connsiteX438" fmla="*/ 125097 w 1181239"/>
              <a:gd name="connsiteY438" fmla="*/ 1771098 h 4008043"/>
              <a:gd name="connsiteX439" fmla="*/ 144315 w 1181239"/>
              <a:gd name="connsiteY439" fmla="*/ 1735075 h 4008043"/>
              <a:gd name="connsiteX440" fmla="*/ 146349 w 1181239"/>
              <a:gd name="connsiteY440" fmla="*/ 1741927 h 4008043"/>
              <a:gd name="connsiteX441" fmla="*/ 147407 w 1181239"/>
              <a:gd name="connsiteY441" fmla="*/ 1771845 h 4008043"/>
              <a:gd name="connsiteX442" fmla="*/ 142883 w 1181239"/>
              <a:gd name="connsiteY442" fmla="*/ 1784588 h 4008043"/>
              <a:gd name="connsiteX443" fmla="*/ 142030 w 1181239"/>
              <a:gd name="connsiteY443" fmla="*/ 1737847 h 4008043"/>
              <a:gd name="connsiteX444" fmla="*/ 144315 w 1181239"/>
              <a:gd name="connsiteY444" fmla="*/ 1735075 h 4008043"/>
              <a:gd name="connsiteX445" fmla="*/ 176323 w 1181239"/>
              <a:gd name="connsiteY445" fmla="*/ 1731089 h 4008043"/>
              <a:gd name="connsiteX446" fmla="*/ 185769 w 1181239"/>
              <a:gd name="connsiteY446" fmla="*/ 1733768 h 4008043"/>
              <a:gd name="connsiteX447" fmla="*/ 171237 w 1181239"/>
              <a:gd name="connsiteY447" fmla="*/ 1733768 h 4008043"/>
              <a:gd name="connsiteX448" fmla="*/ 176323 w 1181239"/>
              <a:gd name="connsiteY448" fmla="*/ 1731089 h 4008043"/>
              <a:gd name="connsiteX449" fmla="*/ 163455 w 1181239"/>
              <a:gd name="connsiteY449" fmla="*/ 1730218 h 4008043"/>
              <a:gd name="connsiteX450" fmla="*/ 167447 w 1181239"/>
              <a:gd name="connsiteY450" fmla="*/ 1744817 h 4008043"/>
              <a:gd name="connsiteX451" fmla="*/ 180058 w 1181239"/>
              <a:gd name="connsiteY451" fmla="*/ 1771982 h 4008043"/>
              <a:gd name="connsiteX452" fmla="*/ 184316 w 1181239"/>
              <a:gd name="connsiteY452" fmla="*/ 1793593 h 4008043"/>
              <a:gd name="connsiteX453" fmla="*/ 179956 w 1181239"/>
              <a:gd name="connsiteY453" fmla="*/ 1803605 h 4008043"/>
              <a:gd name="connsiteX454" fmla="*/ 177051 w 1181239"/>
              <a:gd name="connsiteY454" fmla="*/ 1808552 h 4008043"/>
              <a:gd name="connsiteX455" fmla="*/ 174143 w 1181239"/>
              <a:gd name="connsiteY455" fmla="*/ 1801591 h 4008043"/>
              <a:gd name="connsiteX456" fmla="*/ 166929 w 1181239"/>
              <a:gd name="connsiteY456" fmla="*/ 1801591 h 4008043"/>
              <a:gd name="connsiteX457" fmla="*/ 170867 w 1181239"/>
              <a:gd name="connsiteY457" fmla="*/ 1817388 h 4008043"/>
              <a:gd name="connsiteX458" fmla="*/ 174983 w 1181239"/>
              <a:gd name="connsiteY458" fmla="*/ 1860380 h 4008043"/>
              <a:gd name="connsiteX459" fmla="*/ 172523 w 1181239"/>
              <a:gd name="connsiteY459" fmla="*/ 1918699 h 4008043"/>
              <a:gd name="connsiteX460" fmla="*/ 164611 w 1181239"/>
              <a:gd name="connsiteY460" fmla="*/ 1988361 h 4008043"/>
              <a:gd name="connsiteX461" fmla="*/ 161294 w 1181239"/>
              <a:gd name="connsiteY461" fmla="*/ 1984654 h 4008043"/>
              <a:gd name="connsiteX462" fmla="*/ 161294 w 1181239"/>
              <a:gd name="connsiteY462" fmla="*/ 1984660 h 4008043"/>
              <a:gd name="connsiteX463" fmla="*/ 158349 w 1181239"/>
              <a:gd name="connsiteY463" fmla="*/ 1915521 h 4008043"/>
              <a:gd name="connsiteX464" fmla="*/ 152480 w 1181239"/>
              <a:gd name="connsiteY464" fmla="*/ 1841075 h 4008043"/>
              <a:gd name="connsiteX465" fmla="*/ 155141 w 1181239"/>
              <a:gd name="connsiteY465" fmla="*/ 1825207 h 4008043"/>
              <a:gd name="connsiteX466" fmla="*/ 159624 w 1181239"/>
              <a:gd name="connsiteY466" fmla="*/ 1809523 h 4008043"/>
              <a:gd name="connsiteX467" fmla="*/ 161546 w 1181239"/>
              <a:gd name="connsiteY467" fmla="*/ 1761225 h 4008043"/>
              <a:gd name="connsiteX468" fmla="*/ 880633 w 1181239"/>
              <a:gd name="connsiteY468" fmla="*/ 1697520 h 4008043"/>
              <a:gd name="connsiteX469" fmla="*/ 882812 w 1181239"/>
              <a:gd name="connsiteY469" fmla="*/ 1709623 h 4008043"/>
              <a:gd name="connsiteX470" fmla="*/ 879732 w 1181239"/>
              <a:gd name="connsiteY470" fmla="*/ 1712009 h 4008043"/>
              <a:gd name="connsiteX471" fmla="*/ 879735 w 1181239"/>
              <a:gd name="connsiteY471" fmla="*/ 1712009 h 4008043"/>
              <a:gd name="connsiteX472" fmla="*/ 880633 w 1181239"/>
              <a:gd name="connsiteY472" fmla="*/ 1697520 h 4008043"/>
              <a:gd name="connsiteX473" fmla="*/ 894921 w 1181239"/>
              <a:gd name="connsiteY473" fmla="*/ 1674217 h 4008043"/>
              <a:gd name="connsiteX474" fmla="*/ 897909 w 1181239"/>
              <a:gd name="connsiteY474" fmla="*/ 1743141 h 4008043"/>
              <a:gd name="connsiteX475" fmla="*/ 892321 w 1181239"/>
              <a:gd name="connsiteY475" fmla="*/ 1752807 h 4008043"/>
              <a:gd name="connsiteX476" fmla="*/ 891434 w 1181239"/>
              <a:gd name="connsiteY476" fmla="*/ 1715409 h 4008043"/>
              <a:gd name="connsiteX477" fmla="*/ 891439 w 1181239"/>
              <a:gd name="connsiteY477" fmla="*/ 1715409 h 4008043"/>
              <a:gd name="connsiteX478" fmla="*/ 894921 w 1181239"/>
              <a:gd name="connsiteY478" fmla="*/ 1674217 h 4008043"/>
              <a:gd name="connsiteX479" fmla="*/ 882611 w 1181239"/>
              <a:gd name="connsiteY479" fmla="*/ 1664785 h 4008043"/>
              <a:gd name="connsiteX480" fmla="*/ 885467 w 1181239"/>
              <a:gd name="connsiteY480" fmla="*/ 1670532 h 4008043"/>
              <a:gd name="connsiteX481" fmla="*/ 881537 w 1181239"/>
              <a:gd name="connsiteY481" fmla="*/ 1675451 h 4008043"/>
              <a:gd name="connsiteX482" fmla="*/ 881538 w 1181239"/>
              <a:gd name="connsiteY482" fmla="*/ 1675451 h 4008043"/>
              <a:gd name="connsiteX483" fmla="*/ 881013 w 1181239"/>
              <a:gd name="connsiteY483" fmla="*/ 1666612 h 4008043"/>
              <a:gd name="connsiteX484" fmla="*/ 882611 w 1181239"/>
              <a:gd name="connsiteY484" fmla="*/ 1664785 h 4008043"/>
              <a:gd name="connsiteX485" fmla="*/ 906815 w 1181239"/>
              <a:gd name="connsiteY485" fmla="*/ 1608656 h 4008043"/>
              <a:gd name="connsiteX486" fmla="*/ 909490 w 1181239"/>
              <a:gd name="connsiteY486" fmla="*/ 1627855 h 4008043"/>
              <a:gd name="connsiteX487" fmla="*/ 912125 w 1181239"/>
              <a:gd name="connsiteY487" fmla="*/ 1645531 h 4008043"/>
              <a:gd name="connsiteX488" fmla="*/ 914332 w 1181239"/>
              <a:gd name="connsiteY488" fmla="*/ 1727663 h 4008043"/>
              <a:gd name="connsiteX489" fmla="*/ 913515 w 1181239"/>
              <a:gd name="connsiteY489" fmla="*/ 1741942 h 4008043"/>
              <a:gd name="connsiteX490" fmla="*/ 909968 w 1181239"/>
              <a:gd name="connsiteY490" fmla="*/ 1749266 h 4008043"/>
              <a:gd name="connsiteX491" fmla="*/ 909965 w 1181239"/>
              <a:gd name="connsiteY491" fmla="*/ 1749266 h 4008043"/>
              <a:gd name="connsiteX492" fmla="*/ 904911 w 1181239"/>
              <a:gd name="connsiteY492" fmla="*/ 1694189 h 4008043"/>
              <a:gd name="connsiteX493" fmla="*/ 898679 w 1181239"/>
              <a:gd name="connsiteY493" fmla="*/ 1639431 h 4008043"/>
              <a:gd name="connsiteX494" fmla="*/ 899252 w 1181239"/>
              <a:gd name="connsiteY494" fmla="*/ 1622432 h 4008043"/>
              <a:gd name="connsiteX495" fmla="*/ 906815 w 1181239"/>
              <a:gd name="connsiteY495" fmla="*/ 1608656 h 4008043"/>
              <a:gd name="connsiteX496" fmla="*/ 198839 w 1181239"/>
              <a:gd name="connsiteY496" fmla="*/ 1603132 h 4008043"/>
              <a:gd name="connsiteX497" fmla="*/ 201951 w 1181239"/>
              <a:gd name="connsiteY497" fmla="*/ 1647229 h 4008043"/>
              <a:gd name="connsiteX498" fmla="*/ 198492 w 1181239"/>
              <a:gd name="connsiteY498" fmla="*/ 1680540 h 4008043"/>
              <a:gd name="connsiteX499" fmla="*/ 194828 w 1181239"/>
              <a:gd name="connsiteY499" fmla="*/ 1669852 h 4008043"/>
              <a:gd name="connsiteX500" fmla="*/ 196353 w 1181239"/>
              <a:gd name="connsiteY500" fmla="*/ 1680731 h 4008043"/>
              <a:gd name="connsiteX501" fmla="*/ 200836 w 1181239"/>
              <a:gd name="connsiteY501" fmla="*/ 1700653 h 4008043"/>
              <a:gd name="connsiteX502" fmla="*/ 201690 w 1181239"/>
              <a:gd name="connsiteY502" fmla="*/ 1716973 h 4008043"/>
              <a:gd name="connsiteX503" fmla="*/ 197552 w 1181239"/>
              <a:gd name="connsiteY503" fmla="*/ 1750087 h 4008043"/>
              <a:gd name="connsiteX504" fmla="*/ 195515 w 1181239"/>
              <a:gd name="connsiteY504" fmla="*/ 1775925 h 4008043"/>
              <a:gd name="connsiteX505" fmla="*/ 194997 w 1181239"/>
              <a:gd name="connsiteY505" fmla="*/ 1745327 h 4008043"/>
              <a:gd name="connsiteX506" fmla="*/ 195006 w 1181239"/>
              <a:gd name="connsiteY506" fmla="*/ 1745327 h 4008043"/>
              <a:gd name="connsiteX507" fmla="*/ 197396 w 1181239"/>
              <a:gd name="connsiteY507" fmla="*/ 1714729 h 4008043"/>
              <a:gd name="connsiteX508" fmla="*/ 195944 w 1181239"/>
              <a:gd name="connsiteY508" fmla="*/ 1704833 h 4008043"/>
              <a:gd name="connsiteX509" fmla="*/ 191584 w 1181239"/>
              <a:gd name="connsiteY509" fmla="*/ 1679306 h 4008043"/>
              <a:gd name="connsiteX510" fmla="*/ 194774 w 1181239"/>
              <a:gd name="connsiteY510" fmla="*/ 1654352 h 4008043"/>
              <a:gd name="connsiteX511" fmla="*/ 194920 w 1181239"/>
              <a:gd name="connsiteY511" fmla="*/ 1642565 h 4008043"/>
              <a:gd name="connsiteX512" fmla="*/ 198839 w 1181239"/>
              <a:gd name="connsiteY512" fmla="*/ 1603132 h 4008043"/>
              <a:gd name="connsiteX513" fmla="*/ 126570 w 1181239"/>
              <a:gd name="connsiteY513" fmla="*/ 1593697 h 4008043"/>
              <a:gd name="connsiteX514" fmla="*/ 128788 w 1181239"/>
              <a:gd name="connsiteY514" fmla="*/ 1602537 h 4008043"/>
              <a:gd name="connsiteX515" fmla="*/ 133203 w 1181239"/>
              <a:gd name="connsiteY515" fmla="*/ 1611376 h 4008043"/>
              <a:gd name="connsiteX516" fmla="*/ 129516 w 1181239"/>
              <a:gd name="connsiteY516" fmla="*/ 1648094 h 4008043"/>
              <a:gd name="connsiteX517" fmla="*/ 125378 w 1181239"/>
              <a:gd name="connsiteY517" fmla="*/ 1633135 h 4008043"/>
              <a:gd name="connsiteX518" fmla="*/ 125377 w 1181239"/>
              <a:gd name="connsiteY518" fmla="*/ 1633135 h 4008043"/>
              <a:gd name="connsiteX519" fmla="*/ 124388 w 1181239"/>
              <a:gd name="connsiteY519" fmla="*/ 1604577 h 4008043"/>
              <a:gd name="connsiteX520" fmla="*/ 972450 w 1181239"/>
              <a:gd name="connsiteY520" fmla="*/ 1561739 h 4008043"/>
              <a:gd name="connsiteX521" fmla="*/ 972450 w 1181239"/>
              <a:gd name="connsiteY521" fmla="*/ 1568538 h 4008043"/>
              <a:gd name="connsiteX522" fmla="*/ 970983 w 1181239"/>
              <a:gd name="connsiteY522" fmla="*/ 1565139 h 4008043"/>
              <a:gd name="connsiteX523" fmla="*/ 972450 w 1181239"/>
              <a:gd name="connsiteY523" fmla="*/ 1561739 h 4008043"/>
              <a:gd name="connsiteX524" fmla="*/ 179368 w 1181239"/>
              <a:gd name="connsiteY524" fmla="*/ 1490681 h 4008043"/>
              <a:gd name="connsiteX525" fmla="*/ 184402 w 1181239"/>
              <a:gd name="connsiteY525" fmla="*/ 1509367 h 4008043"/>
              <a:gd name="connsiteX526" fmla="*/ 188659 w 1181239"/>
              <a:gd name="connsiteY526" fmla="*/ 1529781 h 4008043"/>
              <a:gd name="connsiteX527" fmla="*/ 194549 w 1181239"/>
              <a:gd name="connsiteY527" fmla="*/ 1521471 h 4008043"/>
              <a:gd name="connsiteX528" fmla="*/ 200263 w 1181239"/>
              <a:gd name="connsiteY528" fmla="*/ 1536581 h 4008043"/>
              <a:gd name="connsiteX529" fmla="*/ 199686 w 1181239"/>
              <a:gd name="connsiteY529" fmla="*/ 1574056 h 4008043"/>
              <a:gd name="connsiteX530" fmla="*/ 195275 w 1181239"/>
              <a:gd name="connsiteY530" fmla="*/ 1598535 h 4008043"/>
              <a:gd name="connsiteX531" fmla="*/ 183392 w 1181239"/>
              <a:gd name="connsiteY531" fmla="*/ 1635078 h 4008043"/>
              <a:gd name="connsiteX532" fmla="*/ 179437 w 1181239"/>
              <a:gd name="connsiteY532" fmla="*/ 1663053 h 4008043"/>
              <a:gd name="connsiteX533" fmla="*/ 174853 w 1181239"/>
              <a:gd name="connsiteY533" fmla="*/ 1672572 h 4008043"/>
              <a:gd name="connsiteX534" fmla="*/ 171404 w 1181239"/>
              <a:gd name="connsiteY534" fmla="*/ 1664448 h 4008043"/>
              <a:gd name="connsiteX535" fmla="*/ 172225 w 1181239"/>
              <a:gd name="connsiteY535" fmla="*/ 1571325 h 4008043"/>
              <a:gd name="connsiteX536" fmla="*/ 177339 w 1181239"/>
              <a:gd name="connsiteY536" fmla="*/ 1584389 h 4008043"/>
              <a:gd name="connsiteX537" fmla="*/ 179083 w 1181239"/>
              <a:gd name="connsiteY537" fmla="*/ 1596417 h 4008043"/>
              <a:gd name="connsiteX538" fmla="*/ 179521 w 1181239"/>
              <a:gd name="connsiteY538" fmla="*/ 1583721 h 4008043"/>
              <a:gd name="connsiteX539" fmla="*/ 181736 w 1181239"/>
              <a:gd name="connsiteY539" fmla="*/ 1566691 h 4008043"/>
              <a:gd name="connsiteX540" fmla="*/ 179295 w 1181239"/>
              <a:gd name="connsiteY540" fmla="*/ 1563872 h 4008043"/>
              <a:gd name="connsiteX541" fmla="*/ 169760 w 1181239"/>
              <a:gd name="connsiteY541" fmla="*/ 1548932 h 4008043"/>
              <a:gd name="connsiteX542" fmla="*/ 178262 w 1181239"/>
              <a:gd name="connsiteY542" fmla="*/ 1545130 h 4008043"/>
              <a:gd name="connsiteX543" fmla="*/ 181518 w 1181239"/>
              <a:gd name="connsiteY543" fmla="*/ 1548267 h 4008043"/>
              <a:gd name="connsiteX544" fmla="*/ 178544 w 1181239"/>
              <a:gd name="connsiteY544" fmla="*/ 1537086 h 4008043"/>
              <a:gd name="connsiteX545" fmla="*/ 178835 w 1181239"/>
              <a:gd name="connsiteY545" fmla="*/ 1524342 h 4008043"/>
              <a:gd name="connsiteX546" fmla="*/ 181591 w 1181239"/>
              <a:gd name="connsiteY546" fmla="*/ 1518222 h 4008043"/>
              <a:gd name="connsiteX547" fmla="*/ 179368 w 1181239"/>
              <a:gd name="connsiteY547" fmla="*/ 1490681 h 4008043"/>
              <a:gd name="connsiteX548" fmla="*/ 908919 w 1181239"/>
              <a:gd name="connsiteY548" fmla="*/ 1484791 h 4008043"/>
              <a:gd name="connsiteX549" fmla="*/ 909822 w 1181239"/>
              <a:gd name="connsiteY549" fmla="*/ 1494498 h 4008043"/>
              <a:gd name="connsiteX550" fmla="*/ 909567 w 1181239"/>
              <a:gd name="connsiteY550" fmla="*/ 1523348 h 4008043"/>
              <a:gd name="connsiteX551" fmla="*/ 913593 w 1181239"/>
              <a:gd name="connsiteY551" fmla="*/ 1548372 h 4008043"/>
              <a:gd name="connsiteX552" fmla="*/ 915294 w 1181239"/>
              <a:gd name="connsiteY552" fmla="*/ 1576018 h 4008043"/>
              <a:gd name="connsiteX553" fmla="*/ 912433 w 1181239"/>
              <a:gd name="connsiteY553" fmla="*/ 1570278 h 4008043"/>
              <a:gd name="connsiteX554" fmla="*/ 912438 w 1181239"/>
              <a:gd name="connsiteY554" fmla="*/ 1570278 h 4008043"/>
              <a:gd name="connsiteX555" fmla="*/ 904598 w 1181239"/>
              <a:gd name="connsiteY555" fmla="*/ 1549879 h 4008043"/>
              <a:gd name="connsiteX556" fmla="*/ 896337 w 1181239"/>
              <a:gd name="connsiteY556" fmla="*/ 1515606 h 4008043"/>
              <a:gd name="connsiteX557" fmla="*/ 898121 w 1181239"/>
              <a:gd name="connsiteY557" fmla="*/ 1493213 h 4008043"/>
              <a:gd name="connsiteX558" fmla="*/ 904930 w 1181239"/>
              <a:gd name="connsiteY558" fmla="*/ 1488424 h 4008043"/>
              <a:gd name="connsiteX559" fmla="*/ 908919 w 1181239"/>
              <a:gd name="connsiteY559" fmla="*/ 1484791 h 4008043"/>
              <a:gd name="connsiteX560" fmla="*/ 986152 w 1181239"/>
              <a:gd name="connsiteY560" fmla="*/ 1467242 h 4008043"/>
              <a:gd name="connsiteX561" fmla="*/ 988267 w 1181239"/>
              <a:gd name="connsiteY561" fmla="*/ 1475383 h 4008043"/>
              <a:gd name="connsiteX562" fmla="*/ 987058 w 1181239"/>
              <a:gd name="connsiteY562" fmla="*/ 1486192 h 4008043"/>
              <a:gd name="connsiteX563" fmla="*/ 985413 w 1181239"/>
              <a:gd name="connsiteY563" fmla="*/ 1471304 h 4008043"/>
              <a:gd name="connsiteX564" fmla="*/ 986152 w 1181239"/>
              <a:gd name="connsiteY564" fmla="*/ 1467242 h 4008043"/>
              <a:gd name="connsiteX565" fmla="*/ 180557 w 1181239"/>
              <a:gd name="connsiteY565" fmla="*/ 1441385 h 4008043"/>
              <a:gd name="connsiteX566" fmla="*/ 183410 w 1181239"/>
              <a:gd name="connsiteY566" fmla="*/ 1451419 h 4008043"/>
              <a:gd name="connsiteX567" fmla="*/ 194736 w 1181239"/>
              <a:gd name="connsiteY567" fmla="*/ 1463195 h 4008043"/>
              <a:gd name="connsiteX568" fmla="*/ 203208 w 1181239"/>
              <a:gd name="connsiteY568" fmla="*/ 1471520 h 4008043"/>
              <a:gd name="connsiteX569" fmla="*/ 196363 w 1181239"/>
              <a:gd name="connsiteY569" fmla="*/ 1474069 h 4008043"/>
              <a:gd name="connsiteX570" fmla="*/ 189945 w 1181239"/>
              <a:gd name="connsiteY570" fmla="*/ 1471746 h 4008043"/>
              <a:gd name="connsiteX571" fmla="*/ 180301 w 1181239"/>
              <a:gd name="connsiteY571" fmla="*/ 1453625 h 4008043"/>
              <a:gd name="connsiteX572" fmla="*/ 173241 w 1181239"/>
              <a:gd name="connsiteY572" fmla="*/ 1410186 h 4008043"/>
              <a:gd name="connsiteX573" fmla="*/ 178062 w 1181239"/>
              <a:gd name="connsiteY573" fmla="*/ 1420987 h 4008043"/>
              <a:gd name="connsiteX574" fmla="*/ 175562 w 1181239"/>
              <a:gd name="connsiteY574" fmla="*/ 1431866 h 4008043"/>
              <a:gd name="connsiteX575" fmla="*/ 174519 w 1181239"/>
              <a:gd name="connsiteY575" fmla="*/ 1442065 h 4008043"/>
              <a:gd name="connsiteX576" fmla="*/ 171512 w 1181239"/>
              <a:gd name="connsiteY576" fmla="*/ 1445465 h 4008043"/>
              <a:gd name="connsiteX577" fmla="*/ 170450 w 1181239"/>
              <a:gd name="connsiteY577" fmla="*/ 1428466 h 4008043"/>
              <a:gd name="connsiteX578" fmla="*/ 170453 w 1181239"/>
              <a:gd name="connsiteY578" fmla="*/ 1428466 h 4008043"/>
              <a:gd name="connsiteX579" fmla="*/ 173241 w 1181239"/>
              <a:gd name="connsiteY579" fmla="*/ 1410186 h 4008043"/>
              <a:gd name="connsiteX580" fmla="*/ 62944 w 1181239"/>
              <a:gd name="connsiteY580" fmla="*/ 1342800 h 4008043"/>
              <a:gd name="connsiteX581" fmla="*/ 62871 w 1181239"/>
              <a:gd name="connsiteY581" fmla="*/ 1350102 h 4008043"/>
              <a:gd name="connsiteX582" fmla="*/ 57562 w 1181239"/>
              <a:gd name="connsiteY582" fmla="*/ 1351127 h 4008043"/>
              <a:gd name="connsiteX583" fmla="*/ 57566 w 1181239"/>
              <a:gd name="connsiteY583" fmla="*/ 1351128 h 4008043"/>
              <a:gd name="connsiteX584" fmla="*/ 62944 w 1181239"/>
              <a:gd name="connsiteY584" fmla="*/ 1342800 h 4008043"/>
              <a:gd name="connsiteX585" fmla="*/ 965872 w 1181239"/>
              <a:gd name="connsiteY585" fmla="*/ 1335265 h 4008043"/>
              <a:gd name="connsiteX586" fmla="*/ 966762 w 1181239"/>
              <a:gd name="connsiteY586" fmla="*/ 1335992 h 4008043"/>
              <a:gd name="connsiteX587" fmla="*/ 966762 w 1181239"/>
              <a:gd name="connsiteY587" fmla="*/ 1348232 h 4008043"/>
              <a:gd name="connsiteX588" fmla="*/ 965503 w 1181239"/>
              <a:gd name="connsiteY588" fmla="*/ 1342112 h 4008043"/>
              <a:gd name="connsiteX589" fmla="*/ 965872 w 1181239"/>
              <a:gd name="connsiteY589" fmla="*/ 1335265 h 4008043"/>
              <a:gd name="connsiteX590" fmla="*/ 104232 w 1181239"/>
              <a:gd name="connsiteY590" fmla="*/ 1330248 h 4008043"/>
              <a:gd name="connsiteX591" fmla="*/ 108531 w 1181239"/>
              <a:gd name="connsiteY591" fmla="*/ 1330906 h 4008043"/>
              <a:gd name="connsiteX592" fmla="*/ 104638 w 1181239"/>
              <a:gd name="connsiteY592" fmla="*/ 1339779 h 4008043"/>
              <a:gd name="connsiteX593" fmla="*/ 99107 w 1181239"/>
              <a:gd name="connsiteY593" fmla="*/ 1346171 h 4008043"/>
              <a:gd name="connsiteX594" fmla="*/ 100641 w 1181239"/>
              <a:gd name="connsiteY594" fmla="*/ 1338662 h 4008043"/>
              <a:gd name="connsiteX595" fmla="*/ 104232 w 1181239"/>
              <a:gd name="connsiteY595" fmla="*/ 1330248 h 4008043"/>
              <a:gd name="connsiteX596" fmla="*/ 990819 w 1181239"/>
              <a:gd name="connsiteY596" fmla="*/ 1297266 h 4008043"/>
              <a:gd name="connsiteX597" fmla="*/ 995123 w 1181239"/>
              <a:gd name="connsiteY597" fmla="*/ 1308392 h 4008043"/>
              <a:gd name="connsiteX598" fmla="*/ 992291 w 1181239"/>
              <a:gd name="connsiteY598" fmla="*/ 1315915 h 4008043"/>
              <a:gd name="connsiteX599" fmla="*/ 992289 w 1181239"/>
              <a:gd name="connsiteY599" fmla="*/ 1315915 h 4008043"/>
              <a:gd name="connsiteX600" fmla="*/ 990819 w 1181239"/>
              <a:gd name="connsiteY600" fmla="*/ 1297266 h 4008043"/>
              <a:gd name="connsiteX601" fmla="*/ 63693 w 1181239"/>
              <a:gd name="connsiteY601" fmla="*/ 1283637 h 4008043"/>
              <a:gd name="connsiteX602" fmla="*/ 62026 w 1181239"/>
              <a:gd name="connsiteY602" fmla="*/ 1305555 h 4008043"/>
              <a:gd name="connsiteX603" fmla="*/ 59081 w 1181239"/>
              <a:gd name="connsiteY603" fmla="*/ 1304036 h 4008043"/>
              <a:gd name="connsiteX604" fmla="*/ 59081 w 1181239"/>
              <a:gd name="connsiteY604" fmla="*/ 1304035 h 4008043"/>
              <a:gd name="connsiteX605" fmla="*/ 60748 w 1181239"/>
              <a:gd name="connsiteY605" fmla="*/ 1289596 h 4008043"/>
              <a:gd name="connsiteX606" fmla="*/ 63693 w 1181239"/>
              <a:gd name="connsiteY606" fmla="*/ 1283637 h 4008043"/>
              <a:gd name="connsiteX607" fmla="*/ 191583 w 1181239"/>
              <a:gd name="connsiteY607" fmla="*/ 1243774 h 4008043"/>
              <a:gd name="connsiteX608" fmla="*/ 191582 w 1181239"/>
              <a:gd name="connsiteY608" fmla="*/ 1243775 h 4008043"/>
              <a:gd name="connsiteX609" fmla="*/ 191582 w 1181239"/>
              <a:gd name="connsiteY609" fmla="*/ 1243774 h 4008043"/>
              <a:gd name="connsiteX610" fmla="*/ 202390 w 1181239"/>
              <a:gd name="connsiteY610" fmla="*/ 1234366 h 4008043"/>
              <a:gd name="connsiteX611" fmla="*/ 197960 w 1181239"/>
              <a:gd name="connsiteY611" fmla="*/ 1242158 h 4008043"/>
              <a:gd name="connsiteX612" fmla="*/ 191583 w 1181239"/>
              <a:gd name="connsiteY612" fmla="*/ 1243774 h 4008043"/>
              <a:gd name="connsiteX613" fmla="*/ 195925 w 1181239"/>
              <a:gd name="connsiteY613" fmla="*/ 1236163 h 4008043"/>
              <a:gd name="connsiteX614" fmla="*/ 202390 w 1181239"/>
              <a:gd name="connsiteY614" fmla="*/ 1234366 h 4008043"/>
              <a:gd name="connsiteX615" fmla="*/ 1005211 w 1181239"/>
              <a:gd name="connsiteY615" fmla="*/ 1233414 h 4008043"/>
              <a:gd name="connsiteX616" fmla="*/ 1014121 w 1181239"/>
              <a:gd name="connsiteY616" fmla="*/ 1234679 h 4008043"/>
              <a:gd name="connsiteX617" fmla="*/ 1008550 w 1181239"/>
              <a:gd name="connsiteY617" fmla="*/ 1238759 h 4008043"/>
              <a:gd name="connsiteX618" fmla="*/ 1001514 w 1181239"/>
              <a:gd name="connsiteY618" fmla="*/ 1242159 h 4008043"/>
              <a:gd name="connsiteX619" fmla="*/ 999817 w 1181239"/>
              <a:gd name="connsiteY619" fmla="*/ 1240896 h 4008043"/>
              <a:gd name="connsiteX620" fmla="*/ 999818 w 1181239"/>
              <a:gd name="connsiteY620" fmla="*/ 1240893 h 4008043"/>
              <a:gd name="connsiteX621" fmla="*/ 1005211 w 1181239"/>
              <a:gd name="connsiteY621" fmla="*/ 1233414 h 4008043"/>
              <a:gd name="connsiteX622" fmla="*/ 990869 w 1181239"/>
              <a:gd name="connsiteY622" fmla="*/ 1147644 h 4008043"/>
              <a:gd name="connsiteX623" fmla="*/ 990869 w 1181239"/>
              <a:gd name="connsiteY623" fmla="*/ 1162603 h 4008043"/>
              <a:gd name="connsiteX624" fmla="*/ 988253 w 1181239"/>
              <a:gd name="connsiteY624" fmla="*/ 1159363 h 4008043"/>
              <a:gd name="connsiteX625" fmla="*/ 990869 w 1181239"/>
              <a:gd name="connsiteY625" fmla="*/ 1147644 h 4008043"/>
              <a:gd name="connsiteX626" fmla="*/ 72414 w 1181239"/>
              <a:gd name="connsiteY626" fmla="*/ 1097327 h 4008043"/>
              <a:gd name="connsiteX627" fmla="*/ 72414 w 1181239"/>
              <a:gd name="connsiteY627" fmla="*/ 1115006 h 4008043"/>
              <a:gd name="connsiteX628" fmla="*/ 69713 w 1181239"/>
              <a:gd name="connsiteY628" fmla="*/ 1108886 h 4008043"/>
              <a:gd name="connsiteX629" fmla="*/ 72414 w 1181239"/>
              <a:gd name="connsiteY629" fmla="*/ 1097327 h 4008043"/>
              <a:gd name="connsiteX630" fmla="*/ 69528 w 1181239"/>
              <a:gd name="connsiteY630" fmla="*/ 1086174 h 4008043"/>
              <a:gd name="connsiteX631" fmla="*/ 69528 w 1181239"/>
              <a:gd name="connsiteY631" fmla="*/ 1086174 h 4008043"/>
              <a:gd name="connsiteX632" fmla="*/ 69527 w 1181239"/>
              <a:gd name="connsiteY632" fmla="*/ 1086175 h 4008043"/>
              <a:gd name="connsiteX633" fmla="*/ 78513 w 1181239"/>
              <a:gd name="connsiteY633" fmla="*/ 1067409 h 4008043"/>
              <a:gd name="connsiteX634" fmla="*/ 81114 w 1181239"/>
              <a:gd name="connsiteY634" fmla="*/ 1069450 h 4008043"/>
              <a:gd name="connsiteX635" fmla="*/ 75319 w 1181239"/>
              <a:gd name="connsiteY635" fmla="*/ 1079612 h 4008043"/>
              <a:gd name="connsiteX636" fmla="*/ 69528 w 1181239"/>
              <a:gd name="connsiteY636" fmla="*/ 1086174 h 4008043"/>
              <a:gd name="connsiteX637" fmla="*/ 73155 w 1181239"/>
              <a:gd name="connsiteY637" fmla="*/ 1075056 h 4008043"/>
              <a:gd name="connsiteX638" fmla="*/ 78513 w 1181239"/>
              <a:gd name="connsiteY638" fmla="*/ 1067409 h 4008043"/>
              <a:gd name="connsiteX639" fmla="*/ 1008308 w 1181239"/>
              <a:gd name="connsiteY639" fmla="*/ 857982 h 4008043"/>
              <a:gd name="connsiteX640" fmla="*/ 1011125 w 1181239"/>
              <a:gd name="connsiteY640" fmla="*/ 871582 h 4008043"/>
              <a:gd name="connsiteX641" fmla="*/ 1008308 w 1181239"/>
              <a:gd name="connsiteY641" fmla="*/ 885180 h 4008043"/>
              <a:gd name="connsiteX642" fmla="*/ 1005491 w 1181239"/>
              <a:gd name="connsiteY642" fmla="*/ 871582 h 4008043"/>
              <a:gd name="connsiteX643" fmla="*/ 1008308 w 1181239"/>
              <a:gd name="connsiteY643" fmla="*/ 857982 h 4008043"/>
              <a:gd name="connsiteX644" fmla="*/ 40946 w 1181239"/>
              <a:gd name="connsiteY644" fmla="*/ 780467 h 4008043"/>
              <a:gd name="connsiteX645" fmla="*/ 43701 w 1181239"/>
              <a:gd name="connsiteY645" fmla="*/ 788627 h 4008043"/>
              <a:gd name="connsiteX646" fmla="*/ 40179 w 1181239"/>
              <a:gd name="connsiteY646" fmla="*/ 828088 h 4008043"/>
              <a:gd name="connsiteX647" fmla="*/ 38694 w 1181239"/>
              <a:gd name="connsiteY647" fmla="*/ 815825 h 4008043"/>
              <a:gd name="connsiteX648" fmla="*/ 38690 w 1181239"/>
              <a:gd name="connsiteY648" fmla="*/ 815825 h 4008043"/>
              <a:gd name="connsiteX649" fmla="*/ 40540 w 1181239"/>
              <a:gd name="connsiteY649" fmla="*/ 789987 h 4008043"/>
              <a:gd name="connsiteX650" fmla="*/ 44700 w 1181239"/>
              <a:gd name="connsiteY650" fmla="*/ 746469 h 4008043"/>
              <a:gd name="connsiteX651" fmla="*/ 50581 w 1181239"/>
              <a:gd name="connsiteY651" fmla="*/ 762891 h 4008043"/>
              <a:gd name="connsiteX652" fmla="*/ 43349 w 1181239"/>
              <a:gd name="connsiteY652" fmla="*/ 757349 h 4008043"/>
              <a:gd name="connsiteX653" fmla="*/ 43350 w 1181239"/>
              <a:gd name="connsiteY653" fmla="*/ 757349 h 4008043"/>
              <a:gd name="connsiteX654" fmla="*/ 44700 w 1181239"/>
              <a:gd name="connsiteY654" fmla="*/ 746469 h 4008043"/>
              <a:gd name="connsiteX655" fmla="*/ 52068 w 1181239"/>
              <a:gd name="connsiteY655" fmla="*/ 720631 h 4008043"/>
              <a:gd name="connsiteX656" fmla="*/ 54976 w 1181239"/>
              <a:gd name="connsiteY656" fmla="*/ 730311 h 4008043"/>
              <a:gd name="connsiteX657" fmla="*/ 52068 w 1181239"/>
              <a:gd name="connsiteY657" fmla="*/ 738310 h 4008043"/>
              <a:gd name="connsiteX658" fmla="*/ 49163 w 1181239"/>
              <a:gd name="connsiteY658" fmla="*/ 728630 h 4008043"/>
              <a:gd name="connsiteX659" fmla="*/ 52068 w 1181239"/>
              <a:gd name="connsiteY659" fmla="*/ 720631 h 4008043"/>
              <a:gd name="connsiteX660" fmla="*/ 54632 w 1181239"/>
              <a:gd name="connsiteY660" fmla="*/ 693931 h 4008043"/>
              <a:gd name="connsiteX661" fmla="*/ 59194 w 1181239"/>
              <a:gd name="connsiteY661" fmla="*/ 699316 h 4008043"/>
              <a:gd name="connsiteX662" fmla="*/ 56595 w 1181239"/>
              <a:gd name="connsiteY662" fmla="*/ 710759 h 4008043"/>
              <a:gd name="connsiteX663" fmla="*/ 52066 w 1181239"/>
              <a:gd name="connsiteY663" fmla="*/ 705055 h 4008043"/>
              <a:gd name="connsiteX664" fmla="*/ 52068 w 1181239"/>
              <a:gd name="connsiteY664" fmla="*/ 705055 h 4008043"/>
              <a:gd name="connsiteX665" fmla="*/ 54632 w 1181239"/>
              <a:gd name="connsiteY665" fmla="*/ 693931 h 4008043"/>
              <a:gd name="connsiteX666" fmla="*/ 17521 w 1181239"/>
              <a:gd name="connsiteY666" fmla="*/ 689349 h 4008043"/>
              <a:gd name="connsiteX667" fmla="*/ 21822 w 1181239"/>
              <a:gd name="connsiteY667" fmla="*/ 797428 h 4008043"/>
              <a:gd name="connsiteX668" fmla="*/ 19797 w 1181239"/>
              <a:gd name="connsiteY668" fmla="*/ 787040 h 4008043"/>
              <a:gd name="connsiteX669" fmla="*/ 19809 w 1181239"/>
              <a:gd name="connsiteY669" fmla="*/ 787040 h 4008043"/>
              <a:gd name="connsiteX670" fmla="*/ 17630 w 1181239"/>
              <a:gd name="connsiteY670" fmla="*/ 732186 h 4008043"/>
              <a:gd name="connsiteX671" fmla="*/ 17521 w 1181239"/>
              <a:gd name="connsiteY671" fmla="*/ 689349 h 4008043"/>
              <a:gd name="connsiteX672" fmla="*/ 16110 w 1181239"/>
              <a:gd name="connsiteY672" fmla="*/ 627523 h 4008043"/>
              <a:gd name="connsiteX673" fmla="*/ 16826 w 1181239"/>
              <a:gd name="connsiteY673" fmla="*/ 646515 h 4008043"/>
              <a:gd name="connsiteX674" fmla="*/ 16144 w 1181239"/>
              <a:gd name="connsiteY674" fmla="*/ 673034 h 4008043"/>
              <a:gd name="connsiteX675" fmla="*/ 13597 w 1181239"/>
              <a:gd name="connsiteY675" fmla="*/ 658754 h 4008043"/>
              <a:gd name="connsiteX676" fmla="*/ 14279 w 1181239"/>
              <a:gd name="connsiteY676" fmla="*/ 632236 h 4008043"/>
              <a:gd name="connsiteX677" fmla="*/ 16110 w 1181239"/>
              <a:gd name="connsiteY677" fmla="*/ 627523 h 4008043"/>
              <a:gd name="connsiteX678" fmla="*/ 1020514 w 1181239"/>
              <a:gd name="connsiteY678" fmla="*/ 444568 h 4008043"/>
              <a:gd name="connsiteX679" fmla="*/ 1017280 w 1181239"/>
              <a:gd name="connsiteY679" fmla="*/ 473823 h 4008043"/>
              <a:gd name="connsiteX680" fmla="*/ 1016084 w 1181239"/>
              <a:gd name="connsiteY680" fmla="*/ 463607 h 4008043"/>
              <a:gd name="connsiteX681" fmla="*/ 1020514 w 1181239"/>
              <a:gd name="connsiteY681" fmla="*/ 444568 h 4008043"/>
              <a:gd name="connsiteX682" fmla="*/ 109423 w 1181239"/>
              <a:gd name="connsiteY682" fmla="*/ 416964 h 4008043"/>
              <a:gd name="connsiteX683" fmla="*/ 108453 w 1181239"/>
              <a:gd name="connsiteY683" fmla="*/ 428251 h 4008043"/>
              <a:gd name="connsiteX684" fmla="*/ 102725 w 1181239"/>
              <a:gd name="connsiteY684" fmla="*/ 477208 h 4008043"/>
              <a:gd name="connsiteX685" fmla="*/ 98887 w 1181239"/>
              <a:gd name="connsiteY685" fmla="*/ 523445 h 4008043"/>
              <a:gd name="connsiteX686" fmla="*/ 99142 w 1181239"/>
              <a:gd name="connsiteY686" fmla="*/ 535684 h 4008043"/>
              <a:gd name="connsiteX687" fmla="*/ 104632 w 1181239"/>
              <a:gd name="connsiteY687" fmla="*/ 520725 h 4008043"/>
              <a:gd name="connsiteX688" fmla="*/ 105591 w 1181239"/>
              <a:gd name="connsiteY688" fmla="*/ 544754 h 4008043"/>
              <a:gd name="connsiteX689" fmla="*/ 99681 w 1181239"/>
              <a:gd name="connsiteY689" fmla="*/ 563383 h 4008043"/>
              <a:gd name="connsiteX690" fmla="*/ 89871 w 1181239"/>
              <a:gd name="connsiteY690" fmla="*/ 609799 h 4008043"/>
              <a:gd name="connsiteX691" fmla="*/ 86947 w 1181239"/>
              <a:gd name="connsiteY691" fmla="*/ 634958 h 4008043"/>
              <a:gd name="connsiteX692" fmla="*/ 83948 w 1181239"/>
              <a:gd name="connsiteY692" fmla="*/ 613879 h 4008043"/>
              <a:gd name="connsiteX693" fmla="*/ 83947 w 1181239"/>
              <a:gd name="connsiteY693" fmla="*/ 613879 h 4008043"/>
              <a:gd name="connsiteX694" fmla="*/ 79617 w 1181239"/>
              <a:gd name="connsiteY694" fmla="*/ 598042 h 4008043"/>
              <a:gd name="connsiteX695" fmla="*/ 73779 w 1181239"/>
              <a:gd name="connsiteY695" fmla="*/ 601784 h 4008043"/>
              <a:gd name="connsiteX696" fmla="*/ 86914 w 1181239"/>
              <a:gd name="connsiteY696" fmla="*/ 497606 h 4008043"/>
              <a:gd name="connsiteX697" fmla="*/ 89947 w 1181239"/>
              <a:gd name="connsiteY697" fmla="*/ 504406 h 4008043"/>
              <a:gd name="connsiteX698" fmla="*/ 97232 w 1181239"/>
              <a:gd name="connsiteY698" fmla="*/ 475848 h 4008043"/>
              <a:gd name="connsiteX699" fmla="*/ 107056 w 1181239"/>
              <a:gd name="connsiteY699" fmla="*/ 424171 h 4008043"/>
              <a:gd name="connsiteX700" fmla="*/ 109423 w 1181239"/>
              <a:gd name="connsiteY700" fmla="*/ 416964 h 4008043"/>
              <a:gd name="connsiteX701" fmla="*/ 112126 w 1181239"/>
              <a:gd name="connsiteY701" fmla="*/ 403090 h 4008043"/>
              <a:gd name="connsiteX702" fmla="*/ 112126 w 1181239"/>
              <a:gd name="connsiteY702" fmla="*/ 409890 h 4008043"/>
              <a:gd name="connsiteX703" fmla="*/ 110659 w 1181239"/>
              <a:gd name="connsiteY703" fmla="*/ 406490 h 4008043"/>
              <a:gd name="connsiteX704" fmla="*/ 112126 w 1181239"/>
              <a:gd name="connsiteY704" fmla="*/ 403090 h 4008043"/>
              <a:gd name="connsiteX705" fmla="*/ 960210 w 1181239"/>
              <a:gd name="connsiteY705" fmla="*/ 305326 h 4008043"/>
              <a:gd name="connsiteX706" fmla="*/ 961013 w 1181239"/>
              <a:gd name="connsiteY706" fmla="*/ 306537 h 4008043"/>
              <a:gd name="connsiteX707" fmla="*/ 961013 w 1181239"/>
              <a:gd name="connsiteY707" fmla="*/ 326936 h 4008043"/>
              <a:gd name="connsiteX708" fmla="*/ 959875 w 1181239"/>
              <a:gd name="connsiteY708" fmla="*/ 316736 h 4008043"/>
              <a:gd name="connsiteX709" fmla="*/ 960210 w 1181239"/>
              <a:gd name="connsiteY709" fmla="*/ 305326 h 4008043"/>
              <a:gd name="connsiteX710" fmla="*/ 131243 w 1181239"/>
              <a:gd name="connsiteY710" fmla="*/ 240583 h 4008043"/>
              <a:gd name="connsiteX711" fmla="*/ 134221 w 1181239"/>
              <a:gd name="connsiteY711" fmla="*/ 241967 h 4008043"/>
              <a:gd name="connsiteX712" fmla="*/ 144610 w 1181239"/>
              <a:gd name="connsiteY712" fmla="*/ 277206 h 4008043"/>
              <a:gd name="connsiteX713" fmla="*/ 138140 w 1181239"/>
              <a:gd name="connsiteY713" fmla="*/ 264918 h 4008043"/>
              <a:gd name="connsiteX714" fmla="*/ 138140 w 1181239"/>
              <a:gd name="connsiteY714" fmla="*/ 264917 h 4008043"/>
              <a:gd name="connsiteX715" fmla="*/ 131243 w 1181239"/>
              <a:gd name="connsiteY715" fmla="*/ 240583 h 4008043"/>
              <a:gd name="connsiteX716" fmla="*/ 877049 w 1181239"/>
              <a:gd name="connsiteY716" fmla="*/ 194344 h 4008043"/>
              <a:gd name="connsiteX717" fmla="*/ 883829 w 1181239"/>
              <a:gd name="connsiteY717" fmla="*/ 211283 h 4008043"/>
              <a:gd name="connsiteX718" fmla="*/ 877876 w 1181239"/>
              <a:gd name="connsiteY718" fmla="*/ 205024 h 4008043"/>
              <a:gd name="connsiteX719" fmla="*/ 877877 w 1181239"/>
              <a:gd name="connsiteY719" fmla="*/ 205024 h 4008043"/>
              <a:gd name="connsiteX720" fmla="*/ 877049 w 1181239"/>
              <a:gd name="connsiteY720" fmla="*/ 194344 h 4008043"/>
              <a:gd name="connsiteX721" fmla="*/ 1009149 w 1181239"/>
              <a:gd name="connsiteY721" fmla="*/ 184200 h 4008043"/>
              <a:gd name="connsiteX722" fmla="*/ 1010905 w 1181239"/>
              <a:gd name="connsiteY722" fmla="*/ 185145 h 4008043"/>
              <a:gd name="connsiteX723" fmla="*/ 1013222 w 1181239"/>
              <a:gd name="connsiteY723" fmla="*/ 220572 h 4008043"/>
              <a:gd name="connsiteX724" fmla="*/ 1011193 w 1181239"/>
              <a:gd name="connsiteY724" fmla="*/ 215876 h 4008043"/>
              <a:gd name="connsiteX725" fmla="*/ 1011190 w 1181239"/>
              <a:gd name="connsiteY725" fmla="*/ 215876 h 4008043"/>
              <a:gd name="connsiteX726" fmla="*/ 1009664 w 1181239"/>
              <a:gd name="connsiteY726" fmla="*/ 194344 h 4008043"/>
              <a:gd name="connsiteX727" fmla="*/ 1009149 w 1181239"/>
              <a:gd name="connsiteY727" fmla="*/ 184200 h 4008043"/>
              <a:gd name="connsiteX728" fmla="*/ 748726 w 1181239"/>
              <a:gd name="connsiteY728" fmla="*/ 154227 h 4008043"/>
              <a:gd name="connsiteX729" fmla="*/ 748726 w 1181239"/>
              <a:gd name="connsiteY729" fmla="*/ 163746 h 4008043"/>
              <a:gd name="connsiteX730" fmla="*/ 747398 w 1181239"/>
              <a:gd name="connsiteY730" fmla="*/ 158987 h 4008043"/>
              <a:gd name="connsiteX731" fmla="*/ 748726 w 1181239"/>
              <a:gd name="connsiteY731" fmla="*/ 154227 h 4008043"/>
              <a:gd name="connsiteX732" fmla="*/ 944467 w 1181239"/>
              <a:gd name="connsiteY732" fmla="*/ 138588 h 4008043"/>
              <a:gd name="connsiteX733" fmla="*/ 949089 w 1181239"/>
              <a:gd name="connsiteY733" fmla="*/ 154227 h 4008043"/>
              <a:gd name="connsiteX734" fmla="*/ 957630 w 1181239"/>
              <a:gd name="connsiteY734" fmla="*/ 155635 h 4008043"/>
              <a:gd name="connsiteX735" fmla="*/ 963237 w 1181239"/>
              <a:gd name="connsiteY735" fmla="*/ 158076 h 4008043"/>
              <a:gd name="connsiteX736" fmla="*/ 967358 w 1181239"/>
              <a:gd name="connsiteY736" fmla="*/ 166466 h 4008043"/>
              <a:gd name="connsiteX737" fmla="*/ 970329 w 1181239"/>
              <a:gd name="connsiteY737" fmla="*/ 161706 h 4008043"/>
              <a:gd name="connsiteX738" fmla="*/ 977889 w 1181239"/>
              <a:gd name="connsiteY738" fmla="*/ 183464 h 4008043"/>
              <a:gd name="connsiteX739" fmla="*/ 985235 w 1181239"/>
              <a:gd name="connsiteY739" fmla="*/ 207943 h 4008043"/>
              <a:gd name="connsiteX740" fmla="*/ 994634 w 1181239"/>
              <a:gd name="connsiteY740" fmla="*/ 305802 h 4008043"/>
              <a:gd name="connsiteX741" fmla="*/ 986510 w 1181239"/>
              <a:gd name="connsiteY741" fmla="*/ 308577 h 4008043"/>
              <a:gd name="connsiteX742" fmla="*/ 978341 w 1181239"/>
              <a:gd name="connsiteY742" fmla="*/ 310615 h 4008043"/>
              <a:gd name="connsiteX743" fmla="*/ 976670 w 1181239"/>
              <a:gd name="connsiteY743" fmla="*/ 314015 h 4008043"/>
              <a:gd name="connsiteX744" fmla="*/ 976670 w 1181239"/>
              <a:gd name="connsiteY744" fmla="*/ 314017 h 4008043"/>
              <a:gd name="connsiteX745" fmla="*/ 972155 w 1181239"/>
              <a:gd name="connsiteY745" fmla="*/ 290898 h 4008043"/>
              <a:gd name="connsiteX746" fmla="*/ 962044 w 1181239"/>
              <a:gd name="connsiteY746" fmla="*/ 253231 h 4008043"/>
              <a:gd name="connsiteX747" fmla="*/ 946043 w 1181239"/>
              <a:gd name="connsiteY747" fmla="*/ 167025 h 4008043"/>
              <a:gd name="connsiteX748" fmla="*/ 665910 w 1181239"/>
              <a:gd name="connsiteY748" fmla="*/ 130704 h 4008043"/>
              <a:gd name="connsiteX749" fmla="*/ 666800 w 1181239"/>
              <a:gd name="connsiteY749" fmla="*/ 149466 h 4008043"/>
              <a:gd name="connsiteX750" fmla="*/ 662762 w 1181239"/>
              <a:gd name="connsiteY750" fmla="*/ 158391 h 4008043"/>
              <a:gd name="connsiteX751" fmla="*/ 662761 w 1181239"/>
              <a:gd name="connsiteY751" fmla="*/ 158391 h 4008043"/>
              <a:gd name="connsiteX752" fmla="*/ 658075 w 1181239"/>
              <a:gd name="connsiteY752" fmla="*/ 149842 h 4008043"/>
              <a:gd name="connsiteX753" fmla="*/ 653716 w 1181239"/>
              <a:gd name="connsiteY753" fmla="*/ 144232 h 4008043"/>
              <a:gd name="connsiteX754" fmla="*/ 658802 w 1181239"/>
              <a:gd name="connsiteY754" fmla="*/ 135300 h 4008043"/>
              <a:gd name="connsiteX755" fmla="*/ 665910 w 1181239"/>
              <a:gd name="connsiteY755" fmla="*/ 130704 h 4008043"/>
              <a:gd name="connsiteX756" fmla="*/ 878817 w 1181239"/>
              <a:gd name="connsiteY756" fmla="*/ 98237 h 4008043"/>
              <a:gd name="connsiteX757" fmla="*/ 879637 w 1181239"/>
              <a:gd name="connsiteY757" fmla="*/ 99891 h 4008043"/>
              <a:gd name="connsiteX758" fmla="*/ 879605 w 1181239"/>
              <a:gd name="connsiteY758" fmla="*/ 118930 h 4008043"/>
              <a:gd name="connsiteX759" fmla="*/ 878459 w 1181239"/>
              <a:gd name="connsiteY759" fmla="*/ 108669 h 4008043"/>
              <a:gd name="connsiteX760" fmla="*/ 878470 w 1181239"/>
              <a:gd name="connsiteY760" fmla="*/ 108669 h 4008043"/>
              <a:gd name="connsiteX761" fmla="*/ 878817 w 1181239"/>
              <a:gd name="connsiteY761" fmla="*/ 98237 h 4008043"/>
              <a:gd name="connsiteX762" fmla="*/ 287277 w 1181239"/>
              <a:gd name="connsiteY762" fmla="*/ 93938 h 4008043"/>
              <a:gd name="connsiteX763" fmla="*/ 290353 w 1181239"/>
              <a:gd name="connsiteY763" fmla="*/ 98471 h 4008043"/>
              <a:gd name="connsiteX764" fmla="*/ 274819 w 1181239"/>
              <a:gd name="connsiteY764" fmla="*/ 113580 h 4008043"/>
              <a:gd name="connsiteX765" fmla="*/ 274819 w 1181239"/>
              <a:gd name="connsiteY765" fmla="*/ 113579 h 4008043"/>
              <a:gd name="connsiteX766" fmla="*/ 278777 w 1181239"/>
              <a:gd name="connsiteY766" fmla="*/ 99150 h 4008043"/>
              <a:gd name="connsiteX767" fmla="*/ 287277 w 1181239"/>
              <a:gd name="connsiteY767" fmla="*/ 93938 h 4008043"/>
              <a:gd name="connsiteX768" fmla="*/ 322381 w 1181239"/>
              <a:gd name="connsiteY768" fmla="*/ 84191 h 4008043"/>
              <a:gd name="connsiteX769" fmla="*/ 320699 w 1181239"/>
              <a:gd name="connsiteY769" fmla="*/ 95071 h 4008043"/>
              <a:gd name="connsiteX770" fmla="*/ 313786 w 1181239"/>
              <a:gd name="connsiteY770" fmla="*/ 105814 h 4008043"/>
              <a:gd name="connsiteX771" fmla="*/ 318149 w 1181239"/>
              <a:gd name="connsiteY771" fmla="*/ 92351 h 4008043"/>
              <a:gd name="connsiteX772" fmla="*/ 511326 w 1181239"/>
              <a:gd name="connsiteY772" fmla="*/ 77392 h 4008043"/>
              <a:gd name="connsiteX773" fmla="*/ 508107 w 1181239"/>
              <a:gd name="connsiteY773" fmla="*/ 118189 h 4008043"/>
              <a:gd name="connsiteX774" fmla="*/ 505574 w 1181239"/>
              <a:gd name="connsiteY774" fmla="*/ 108330 h 4008043"/>
              <a:gd name="connsiteX775" fmla="*/ 505572 w 1181239"/>
              <a:gd name="connsiteY775" fmla="*/ 108330 h 4008043"/>
              <a:gd name="connsiteX776" fmla="*/ 511326 w 1181239"/>
              <a:gd name="connsiteY776" fmla="*/ 77392 h 4008043"/>
              <a:gd name="connsiteX777" fmla="*/ 356452 w 1181239"/>
              <a:gd name="connsiteY777" fmla="*/ 75734 h 4008043"/>
              <a:gd name="connsiteX778" fmla="*/ 351603 w 1181239"/>
              <a:gd name="connsiteY778" fmla="*/ 107309 h 4008043"/>
              <a:gd name="connsiteX779" fmla="*/ 352352 w 1181239"/>
              <a:gd name="connsiteY779" fmla="*/ 90922 h 4008043"/>
              <a:gd name="connsiteX780" fmla="*/ 352351 w 1181239"/>
              <a:gd name="connsiteY780" fmla="*/ 90922 h 4008043"/>
              <a:gd name="connsiteX781" fmla="*/ 356452 w 1181239"/>
              <a:gd name="connsiteY781" fmla="*/ 75734 h 4008043"/>
              <a:gd name="connsiteX782" fmla="*/ 667523 w 1181239"/>
              <a:gd name="connsiteY782" fmla="*/ 59712 h 4008043"/>
              <a:gd name="connsiteX783" fmla="*/ 667556 w 1181239"/>
              <a:gd name="connsiteY783" fmla="*/ 71951 h 4008043"/>
              <a:gd name="connsiteX784" fmla="*/ 665355 w 1181239"/>
              <a:gd name="connsiteY784" fmla="*/ 92349 h 4008043"/>
              <a:gd name="connsiteX785" fmla="*/ 663137 w 1181239"/>
              <a:gd name="connsiteY785" fmla="*/ 100509 h 4008043"/>
              <a:gd name="connsiteX786" fmla="*/ 662990 w 1181239"/>
              <a:gd name="connsiteY786" fmla="*/ 92349 h 4008043"/>
              <a:gd name="connsiteX787" fmla="*/ 662994 w 1181239"/>
              <a:gd name="connsiteY787" fmla="*/ 92349 h 4008043"/>
              <a:gd name="connsiteX788" fmla="*/ 665195 w 1181239"/>
              <a:gd name="connsiteY788" fmla="*/ 71951 h 4008043"/>
              <a:gd name="connsiteX789" fmla="*/ 745090 w 1181239"/>
              <a:gd name="connsiteY789" fmla="*/ 48079 h 4008043"/>
              <a:gd name="connsiteX790" fmla="*/ 745922 w 1181239"/>
              <a:gd name="connsiteY790" fmla="*/ 49562 h 4008043"/>
              <a:gd name="connsiteX791" fmla="*/ 745889 w 1181239"/>
              <a:gd name="connsiteY791" fmla="*/ 65881 h 4008043"/>
              <a:gd name="connsiteX792" fmla="*/ 744714 w 1181239"/>
              <a:gd name="connsiteY792" fmla="*/ 56993 h 4008043"/>
              <a:gd name="connsiteX793" fmla="*/ 744718 w 1181239"/>
              <a:gd name="connsiteY793" fmla="*/ 56993 h 4008043"/>
              <a:gd name="connsiteX794" fmla="*/ 745090 w 1181239"/>
              <a:gd name="connsiteY794" fmla="*/ 48079 h 4008043"/>
              <a:gd name="connsiteX795" fmla="*/ 649749 w 1181239"/>
              <a:gd name="connsiteY795" fmla="*/ 36821 h 4008043"/>
              <a:gd name="connsiteX796" fmla="*/ 647789 w 1181239"/>
              <a:gd name="connsiteY796" fmla="*/ 63792 h 4008043"/>
              <a:gd name="connsiteX797" fmla="*/ 646775 w 1181239"/>
              <a:gd name="connsiteY797" fmla="*/ 52913 h 4008043"/>
              <a:gd name="connsiteX798" fmla="*/ 649749 w 1181239"/>
              <a:gd name="connsiteY798" fmla="*/ 36821 h 4008043"/>
              <a:gd name="connsiteX799" fmla="*/ 559982 w 1181239"/>
              <a:gd name="connsiteY799" fmla="*/ 32409 h 4008043"/>
              <a:gd name="connsiteX800" fmla="*/ 560456 w 1181239"/>
              <a:gd name="connsiteY800" fmla="*/ 37954 h 4008043"/>
              <a:gd name="connsiteX801" fmla="*/ 557800 w 1181239"/>
              <a:gd name="connsiteY801" fmla="*/ 51553 h 4008043"/>
              <a:gd name="connsiteX802" fmla="*/ 555143 w 1181239"/>
              <a:gd name="connsiteY802" fmla="*/ 47473 h 4008043"/>
              <a:gd name="connsiteX803" fmla="*/ 557800 w 1181239"/>
              <a:gd name="connsiteY803" fmla="*/ 33874 h 4008043"/>
              <a:gd name="connsiteX804" fmla="*/ 559982 w 1181239"/>
              <a:gd name="connsiteY804" fmla="*/ 32409 h 4008043"/>
              <a:gd name="connsiteX805" fmla="*/ 586690 w 1181239"/>
              <a:gd name="connsiteY805" fmla="*/ 27075 h 4008043"/>
              <a:gd name="connsiteX806" fmla="*/ 585194 w 1181239"/>
              <a:gd name="connsiteY806" fmla="*/ 45895 h 4008043"/>
              <a:gd name="connsiteX807" fmla="*/ 581010 w 1181239"/>
              <a:gd name="connsiteY807" fmla="*/ 69014 h 4008043"/>
              <a:gd name="connsiteX808" fmla="*/ 578416 w 1181239"/>
              <a:gd name="connsiteY808" fmla="*/ 69233 h 4008043"/>
              <a:gd name="connsiteX809" fmla="*/ 578413 w 1181239"/>
              <a:gd name="connsiteY809" fmla="*/ 69232 h 4008043"/>
              <a:gd name="connsiteX810" fmla="*/ 582597 w 1181239"/>
              <a:gd name="connsiteY810" fmla="*/ 46114 h 4008043"/>
              <a:gd name="connsiteX811" fmla="*/ 353765 w 1181239"/>
              <a:gd name="connsiteY811" fmla="*/ 22995 h 4008043"/>
              <a:gd name="connsiteX812" fmla="*/ 350663 w 1181239"/>
              <a:gd name="connsiteY812" fmla="*/ 43844 h 4008043"/>
              <a:gd name="connsiteX813" fmla="*/ 349492 w 1181239"/>
              <a:gd name="connsiteY813" fmla="*/ 39059 h 4008043"/>
              <a:gd name="connsiteX814" fmla="*/ 349489 w 1181239"/>
              <a:gd name="connsiteY814" fmla="*/ 39059 h 4008043"/>
              <a:gd name="connsiteX815" fmla="*/ 351401 w 1181239"/>
              <a:gd name="connsiteY815" fmla="*/ 27755 h 4008043"/>
              <a:gd name="connsiteX816" fmla="*/ 353765 w 1181239"/>
              <a:gd name="connsiteY816" fmla="*/ 22995 h 4008043"/>
              <a:gd name="connsiteX817" fmla="*/ 449634 w 1181239"/>
              <a:gd name="connsiteY817" fmla="*/ 18915 h 4008043"/>
              <a:gd name="connsiteX818" fmla="*/ 448105 w 1181239"/>
              <a:gd name="connsiteY818" fmla="*/ 37954 h 4008043"/>
              <a:gd name="connsiteX819" fmla="*/ 440198 w 1181239"/>
              <a:gd name="connsiteY819" fmla="*/ 58314 h 4008043"/>
              <a:gd name="connsiteX820" fmla="*/ 440197 w 1181239"/>
              <a:gd name="connsiteY820" fmla="*/ 58314 h 4008043"/>
              <a:gd name="connsiteX821" fmla="*/ 444016 w 1181239"/>
              <a:gd name="connsiteY821" fmla="*/ 35234 h 4008043"/>
              <a:gd name="connsiteX822" fmla="*/ 631225 w 1181239"/>
              <a:gd name="connsiteY822" fmla="*/ 17565 h 4008043"/>
              <a:gd name="connsiteX823" fmla="*/ 626543 w 1181239"/>
              <a:gd name="connsiteY823" fmla="*/ 62442 h 4008043"/>
              <a:gd name="connsiteX824" fmla="*/ 618850 w 1181239"/>
              <a:gd name="connsiteY824" fmla="*/ 100520 h 4008043"/>
              <a:gd name="connsiteX825" fmla="*/ 612954 w 1181239"/>
              <a:gd name="connsiteY825" fmla="*/ 139804 h 4008043"/>
              <a:gd name="connsiteX826" fmla="*/ 611538 w 1181239"/>
              <a:gd name="connsiteY826" fmla="*/ 150381 h 4008043"/>
              <a:gd name="connsiteX827" fmla="*/ 618806 w 1181239"/>
              <a:gd name="connsiteY827" fmla="*/ 133203 h 4008043"/>
              <a:gd name="connsiteX828" fmla="*/ 624280 w 1181239"/>
              <a:gd name="connsiteY828" fmla="*/ 120918 h 4008043"/>
              <a:gd name="connsiteX829" fmla="*/ 625455 w 1181239"/>
              <a:gd name="connsiteY829" fmla="*/ 132478 h 4008043"/>
              <a:gd name="connsiteX830" fmla="*/ 624686 w 1181239"/>
              <a:gd name="connsiteY830" fmla="*/ 144037 h 4008043"/>
              <a:gd name="connsiteX831" fmla="*/ 629318 w 1181239"/>
              <a:gd name="connsiteY831" fmla="*/ 132297 h 4008043"/>
              <a:gd name="connsiteX832" fmla="*/ 637973 w 1181239"/>
              <a:gd name="connsiteY832" fmla="*/ 122001 h 4008043"/>
              <a:gd name="connsiteX833" fmla="*/ 644346 w 1181239"/>
              <a:gd name="connsiteY833" fmla="*/ 94954 h 4008043"/>
              <a:gd name="connsiteX834" fmla="*/ 645396 w 1181239"/>
              <a:gd name="connsiteY834" fmla="*/ 80121 h 4008043"/>
              <a:gd name="connsiteX835" fmla="*/ 648370 w 1181239"/>
              <a:gd name="connsiteY835" fmla="*/ 123764 h 4008043"/>
              <a:gd name="connsiteX836" fmla="*/ 647495 w 1181239"/>
              <a:gd name="connsiteY836" fmla="*/ 176892 h 4008043"/>
              <a:gd name="connsiteX837" fmla="*/ 652335 w 1181239"/>
              <a:gd name="connsiteY837" fmla="*/ 166532 h 4008043"/>
              <a:gd name="connsiteX838" fmla="*/ 654644 w 1181239"/>
              <a:gd name="connsiteY838" fmla="*/ 157636 h 4008043"/>
              <a:gd name="connsiteX839" fmla="*/ 655852 w 1181239"/>
              <a:gd name="connsiteY839" fmla="*/ 165530 h 4008043"/>
              <a:gd name="connsiteX840" fmla="*/ 661121 w 1181239"/>
              <a:gd name="connsiteY840" fmla="*/ 177224 h 4008043"/>
              <a:gd name="connsiteX841" fmla="*/ 668099 w 1181239"/>
              <a:gd name="connsiteY841" fmla="*/ 185649 h 4008043"/>
              <a:gd name="connsiteX842" fmla="*/ 673931 w 1181239"/>
              <a:gd name="connsiteY842" fmla="*/ 186194 h 4008043"/>
              <a:gd name="connsiteX843" fmla="*/ 677095 w 1181239"/>
              <a:gd name="connsiteY843" fmla="*/ 173954 h 4008043"/>
              <a:gd name="connsiteX844" fmla="*/ 680087 w 1181239"/>
              <a:gd name="connsiteY844" fmla="*/ 160355 h 4008043"/>
              <a:gd name="connsiteX845" fmla="*/ 681412 w 1181239"/>
              <a:gd name="connsiteY845" fmla="*/ 168515 h 4008043"/>
              <a:gd name="connsiteX846" fmla="*/ 678449 w 1181239"/>
              <a:gd name="connsiteY846" fmla="*/ 201153 h 4008043"/>
              <a:gd name="connsiteX847" fmla="*/ 681168 w 1181239"/>
              <a:gd name="connsiteY847" fmla="*/ 211626 h 4008043"/>
              <a:gd name="connsiteX848" fmla="*/ 687387 w 1181239"/>
              <a:gd name="connsiteY848" fmla="*/ 184427 h 4008043"/>
              <a:gd name="connsiteX849" fmla="*/ 697156 w 1181239"/>
              <a:gd name="connsiteY849" fmla="*/ 158995 h 4008043"/>
              <a:gd name="connsiteX850" fmla="*/ 697995 w 1181239"/>
              <a:gd name="connsiteY850" fmla="*/ 180074 h 4008043"/>
              <a:gd name="connsiteX851" fmla="*/ 699560 w 1181239"/>
              <a:gd name="connsiteY851" fmla="*/ 207952 h 4008043"/>
              <a:gd name="connsiteX852" fmla="*/ 707424 w 1181239"/>
              <a:gd name="connsiteY852" fmla="*/ 203872 h 4008043"/>
              <a:gd name="connsiteX853" fmla="*/ 713958 w 1181239"/>
              <a:gd name="connsiteY853" fmla="*/ 180238 h 4008043"/>
              <a:gd name="connsiteX854" fmla="*/ 719432 w 1181239"/>
              <a:gd name="connsiteY854" fmla="*/ 166044 h 4008043"/>
              <a:gd name="connsiteX855" fmla="*/ 723439 w 1181239"/>
              <a:gd name="connsiteY855" fmla="*/ 206678 h 4008043"/>
              <a:gd name="connsiteX856" fmla="*/ 729942 w 1181239"/>
              <a:gd name="connsiteY856" fmla="*/ 229516 h 4008043"/>
              <a:gd name="connsiteX857" fmla="*/ 734692 w 1181239"/>
              <a:gd name="connsiteY857" fmla="*/ 207214 h 4008043"/>
              <a:gd name="connsiteX858" fmla="*/ 737973 w 1181239"/>
              <a:gd name="connsiteY858" fmla="*/ 207329 h 4008043"/>
              <a:gd name="connsiteX859" fmla="*/ 742078 w 1181239"/>
              <a:gd name="connsiteY859" fmla="*/ 209033 h 4008043"/>
              <a:gd name="connsiteX860" fmla="*/ 748234 w 1181239"/>
              <a:gd name="connsiteY860" fmla="*/ 225475 h 4008043"/>
              <a:gd name="connsiteX861" fmla="*/ 752603 w 1181239"/>
              <a:gd name="connsiteY861" fmla="*/ 244733 h 4008043"/>
              <a:gd name="connsiteX862" fmla="*/ 762826 w 1181239"/>
              <a:gd name="connsiteY862" fmla="*/ 194980 h 4008043"/>
              <a:gd name="connsiteX863" fmla="*/ 767417 w 1181239"/>
              <a:gd name="connsiteY863" fmla="*/ 168301 h 4008043"/>
              <a:gd name="connsiteX864" fmla="*/ 770023 w 1181239"/>
              <a:gd name="connsiteY864" fmla="*/ 169040 h 4008043"/>
              <a:gd name="connsiteX865" fmla="*/ 772843 w 1181239"/>
              <a:gd name="connsiteY865" fmla="*/ 210678 h 4008043"/>
              <a:gd name="connsiteX866" fmla="*/ 787596 w 1181239"/>
              <a:gd name="connsiteY866" fmla="*/ 241981 h 4008043"/>
              <a:gd name="connsiteX867" fmla="*/ 793730 w 1181239"/>
              <a:gd name="connsiteY867" fmla="*/ 224277 h 4008043"/>
              <a:gd name="connsiteX868" fmla="*/ 796197 w 1181239"/>
              <a:gd name="connsiteY868" fmla="*/ 218157 h 4008043"/>
              <a:gd name="connsiteX869" fmla="*/ 800556 w 1181239"/>
              <a:gd name="connsiteY869" fmla="*/ 217317 h 4008043"/>
              <a:gd name="connsiteX870" fmla="*/ 805028 w 1181239"/>
              <a:gd name="connsiteY870" fmla="*/ 210517 h 4008043"/>
              <a:gd name="connsiteX871" fmla="*/ 811957 w 1181239"/>
              <a:gd name="connsiteY871" fmla="*/ 211635 h 4008043"/>
              <a:gd name="connsiteX872" fmla="*/ 817316 w 1181239"/>
              <a:gd name="connsiteY872" fmla="*/ 232714 h 4008043"/>
              <a:gd name="connsiteX873" fmla="*/ 825257 w 1181239"/>
              <a:gd name="connsiteY873" fmla="*/ 239916 h 4008043"/>
              <a:gd name="connsiteX874" fmla="*/ 835306 w 1181239"/>
              <a:gd name="connsiteY874" fmla="*/ 216798 h 4008043"/>
              <a:gd name="connsiteX875" fmla="*/ 845515 w 1181239"/>
              <a:gd name="connsiteY875" fmla="*/ 198893 h 4008043"/>
              <a:gd name="connsiteX876" fmla="*/ 853135 w 1181239"/>
              <a:gd name="connsiteY876" fmla="*/ 186677 h 4008043"/>
              <a:gd name="connsiteX877" fmla="*/ 856393 w 1181239"/>
              <a:gd name="connsiteY877" fmla="*/ 171241 h 4008043"/>
              <a:gd name="connsiteX878" fmla="*/ 856766 w 1181239"/>
              <a:gd name="connsiteY878" fmla="*/ 182777 h 4008043"/>
              <a:gd name="connsiteX879" fmla="*/ 862960 w 1181239"/>
              <a:gd name="connsiteY879" fmla="*/ 197715 h 4008043"/>
              <a:gd name="connsiteX880" fmla="*/ 866876 w 1181239"/>
              <a:gd name="connsiteY880" fmla="*/ 234456 h 4008043"/>
              <a:gd name="connsiteX881" fmla="*/ 869438 w 1181239"/>
              <a:gd name="connsiteY881" fmla="*/ 267795 h 4008043"/>
              <a:gd name="connsiteX882" fmla="*/ 875898 w 1181239"/>
              <a:gd name="connsiteY882" fmla="*/ 252878 h 4008043"/>
              <a:gd name="connsiteX883" fmla="*/ 882306 w 1181239"/>
              <a:gd name="connsiteY883" fmla="*/ 258947 h 4008043"/>
              <a:gd name="connsiteX884" fmla="*/ 885711 w 1181239"/>
              <a:gd name="connsiteY884" fmla="*/ 289106 h 4008043"/>
              <a:gd name="connsiteX885" fmla="*/ 890882 w 1181239"/>
              <a:gd name="connsiteY885" fmla="*/ 294240 h 4008043"/>
              <a:gd name="connsiteX886" fmla="*/ 897924 w 1181239"/>
              <a:gd name="connsiteY886" fmla="*/ 206508 h 4008043"/>
              <a:gd name="connsiteX887" fmla="*/ 905106 w 1181239"/>
              <a:gd name="connsiteY887" fmla="*/ 118646 h 4008043"/>
              <a:gd name="connsiteX888" fmla="*/ 906591 w 1181239"/>
              <a:gd name="connsiteY888" fmla="*/ 146989 h 4008043"/>
              <a:gd name="connsiteX889" fmla="*/ 909204 w 1181239"/>
              <a:gd name="connsiteY889" fmla="*/ 180476 h 4008043"/>
              <a:gd name="connsiteX890" fmla="*/ 922661 w 1181239"/>
              <a:gd name="connsiteY890" fmla="*/ 129113 h 4008043"/>
              <a:gd name="connsiteX891" fmla="*/ 928487 w 1181239"/>
              <a:gd name="connsiteY891" fmla="*/ 102206 h 4008043"/>
              <a:gd name="connsiteX892" fmla="*/ 936618 w 1181239"/>
              <a:gd name="connsiteY892" fmla="*/ 286407 h 4008043"/>
              <a:gd name="connsiteX893" fmla="*/ 929426 w 1181239"/>
              <a:gd name="connsiteY893" fmla="*/ 299753 h 4008043"/>
              <a:gd name="connsiteX894" fmla="*/ 929054 w 1181239"/>
              <a:gd name="connsiteY894" fmla="*/ 280034 h 4008043"/>
              <a:gd name="connsiteX895" fmla="*/ 925686 w 1181239"/>
              <a:gd name="connsiteY895" fmla="*/ 296353 h 4008043"/>
              <a:gd name="connsiteX896" fmla="*/ 918174 w 1181239"/>
              <a:gd name="connsiteY896" fmla="*/ 285091 h 4008043"/>
              <a:gd name="connsiteX897" fmla="*/ 908321 w 1181239"/>
              <a:gd name="connsiteY897" fmla="*/ 346607 h 4008043"/>
              <a:gd name="connsiteX898" fmla="*/ 918980 w 1181239"/>
              <a:gd name="connsiteY898" fmla="*/ 352241 h 4008043"/>
              <a:gd name="connsiteX899" fmla="*/ 924725 w 1181239"/>
              <a:gd name="connsiteY899" fmla="*/ 346670 h 4008043"/>
              <a:gd name="connsiteX900" fmla="*/ 932066 w 1181239"/>
              <a:gd name="connsiteY900" fmla="*/ 340550 h 4008043"/>
              <a:gd name="connsiteX901" fmla="*/ 935416 w 1181239"/>
              <a:gd name="connsiteY901" fmla="*/ 340030 h 4008043"/>
              <a:gd name="connsiteX902" fmla="*/ 939880 w 1181239"/>
              <a:gd name="connsiteY902" fmla="*/ 350910 h 4008043"/>
              <a:gd name="connsiteX903" fmla="*/ 944332 w 1181239"/>
              <a:gd name="connsiteY903" fmla="*/ 350748 h 4008043"/>
              <a:gd name="connsiteX904" fmla="*/ 948679 w 1181239"/>
              <a:gd name="connsiteY904" fmla="*/ 350455 h 4008043"/>
              <a:gd name="connsiteX905" fmla="*/ 953927 w 1181239"/>
              <a:gd name="connsiteY905" fmla="*/ 358614 h 4008043"/>
              <a:gd name="connsiteX906" fmla="*/ 959773 w 1181239"/>
              <a:gd name="connsiteY906" fmla="*/ 357952 h 4008043"/>
              <a:gd name="connsiteX907" fmla="*/ 967398 w 1181239"/>
              <a:gd name="connsiteY907" fmla="*/ 360672 h 4008043"/>
              <a:gd name="connsiteX908" fmla="*/ 993697 w 1181239"/>
              <a:gd name="connsiteY908" fmla="*/ 512340 h 4008043"/>
              <a:gd name="connsiteX909" fmla="*/ 989560 w 1181239"/>
              <a:gd name="connsiteY909" fmla="*/ 538178 h 4008043"/>
              <a:gd name="connsiteX910" fmla="*/ 982211 w 1181239"/>
              <a:gd name="connsiteY910" fmla="*/ 581934 h 4008043"/>
              <a:gd name="connsiteX911" fmla="*/ 974913 w 1181239"/>
              <a:gd name="connsiteY911" fmla="*/ 737943 h 4008043"/>
              <a:gd name="connsiteX912" fmla="*/ 990890 w 1181239"/>
              <a:gd name="connsiteY912" fmla="*/ 727560 h 4008043"/>
              <a:gd name="connsiteX913" fmla="*/ 1013165 w 1181239"/>
              <a:gd name="connsiteY913" fmla="*/ 712601 h 4008043"/>
              <a:gd name="connsiteX914" fmla="*/ 1023174 w 1181239"/>
              <a:gd name="connsiteY914" fmla="*/ 693447 h 4008043"/>
              <a:gd name="connsiteX915" fmla="*/ 1025352 w 1181239"/>
              <a:gd name="connsiteY915" fmla="*/ 629984 h 4008043"/>
              <a:gd name="connsiteX916" fmla="*/ 1019752 w 1181239"/>
              <a:gd name="connsiteY916" fmla="*/ 563714 h 4008043"/>
              <a:gd name="connsiteX917" fmla="*/ 1021741 w 1181239"/>
              <a:gd name="connsiteY917" fmla="*/ 549559 h 4008043"/>
              <a:gd name="connsiteX918" fmla="*/ 1034255 w 1181239"/>
              <a:gd name="connsiteY918" fmla="*/ 896074 h 4008043"/>
              <a:gd name="connsiteX919" fmla="*/ 1032209 w 1181239"/>
              <a:gd name="connsiteY919" fmla="*/ 1080047 h 4008043"/>
              <a:gd name="connsiteX920" fmla="*/ 1029311 w 1181239"/>
              <a:gd name="connsiteY920" fmla="*/ 1036530 h 4008043"/>
              <a:gd name="connsiteX921" fmla="*/ 1016601 w 1181239"/>
              <a:gd name="connsiteY921" fmla="*/ 816067 h 4008043"/>
              <a:gd name="connsiteX922" fmla="*/ 1014072 w 1181239"/>
              <a:gd name="connsiteY922" fmla="*/ 822120 h 4008043"/>
              <a:gd name="connsiteX923" fmla="*/ 1010872 w 1181239"/>
              <a:gd name="connsiteY923" fmla="*/ 837449 h 4008043"/>
              <a:gd name="connsiteX924" fmla="*/ 1001517 w 1181239"/>
              <a:gd name="connsiteY924" fmla="*/ 822051 h 4008043"/>
              <a:gd name="connsiteX925" fmla="*/ 1006218 w 1181239"/>
              <a:gd name="connsiteY925" fmla="*/ 806960 h 4008043"/>
              <a:gd name="connsiteX926" fmla="*/ 1007878 w 1181239"/>
              <a:gd name="connsiteY926" fmla="*/ 789321 h 4008043"/>
              <a:gd name="connsiteX927" fmla="*/ 1014385 w 1181239"/>
              <a:gd name="connsiteY927" fmla="*/ 781162 h 4008043"/>
              <a:gd name="connsiteX928" fmla="*/ 1016910 w 1181239"/>
              <a:gd name="connsiteY928" fmla="*/ 788019 h 4008043"/>
              <a:gd name="connsiteX929" fmla="*/ 1021209 w 1181239"/>
              <a:gd name="connsiteY929" fmla="*/ 754483 h 4008043"/>
              <a:gd name="connsiteX930" fmla="*/ 1016621 w 1181239"/>
              <a:gd name="connsiteY930" fmla="*/ 730627 h 4008043"/>
              <a:gd name="connsiteX931" fmla="*/ 1005655 w 1181239"/>
              <a:gd name="connsiteY931" fmla="*/ 764682 h 4008043"/>
              <a:gd name="connsiteX932" fmla="*/ 1002528 w 1181239"/>
              <a:gd name="connsiteY932" fmla="*/ 785881 h 4008043"/>
              <a:gd name="connsiteX933" fmla="*/ 1001514 w 1181239"/>
              <a:gd name="connsiteY933" fmla="*/ 761563 h 4008043"/>
              <a:gd name="connsiteX934" fmla="*/ 1000156 w 1181239"/>
              <a:gd name="connsiteY934" fmla="*/ 735605 h 4008043"/>
              <a:gd name="connsiteX935" fmla="*/ 987927 w 1181239"/>
              <a:gd name="connsiteY935" fmla="*/ 757627 h 4008043"/>
              <a:gd name="connsiteX936" fmla="*/ 983923 w 1181239"/>
              <a:gd name="connsiteY936" fmla="*/ 778177 h 4008043"/>
              <a:gd name="connsiteX937" fmla="*/ 982336 w 1181239"/>
              <a:gd name="connsiteY937" fmla="*/ 821356 h 4008043"/>
              <a:gd name="connsiteX938" fmla="*/ 986699 w 1181239"/>
              <a:gd name="connsiteY938" fmla="*/ 863998 h 4008043"/>
              <a:gd name="connsiteX939" fmla="*/ 986773 w 1181239"/>
              <a:gd name="connsiteY939" fmla="*/ 878647 h 4008043"/>
              <a:gd name="connsiteX940" fmla="*/ 979444 w 1181239"/>
              <a:gd name="connsiteY940" fmla="*/ 878601 h 4008043"/>
              <a:gd name="connsiteX941" fmla="*/ 971589 w 1181239"/>
              <a:gd name="connsiteY941" fmla="*/ 888430 h 4008043"/>
              <a:gd name="connsiteX942" fmla="*/ 969838 w 1181239"/>
              <a:gd name="connsiteY942" fmla="*/ 906958 h 4008043"/>
              <a:gd name="connsiteX943" fmla="*/ 971892 w 1181239"/>
              <a:gd name="connsiteY943" fmla="*/ 974997 h 4008043"/>
              <a:gd name="connsiteX944" fmla="*/ 983595 w 1181239"/>
              <a:gd name="connsiteY944" fmla="*/ 1096286 h 4008043"/>
              <a:gd name="connsiteX945" fmla="*/ 983850 w 1181239"/>
              <a:gd name="connsiteY945" fmla="*/ 1106391 h 4008043"/>
              <a:gd name="connsiteX946" fmla="*/ 977520 w 1181239"/>
              <a:gd name="connsiteY946" fmla="*/ 1116881 h 4008043"/>
              <a:gd name="connsiteX947" fmla="*/ 972047 w 1181239"/>
              <a:gd name="connsiteY947" fmla="*/ 1109585 h 4008043"/>
              <a:gd name="connsiteX948" fmla="*/ 966892 w 1181239"/>
              <a:gd name="connsiteY948" fmla="*/ 1145789 h 4008043"/>
              <a:gd name="connsiteX949" fmla="*/ 967793 w 1181239"/>
              <a:gd name="connsiteY949" fmla="*/ 1205281 h 4008043"/>
              <a:gd name="connsiteX950" fmla="*/ 966541 w 1181239"/>
              <a:gd name="connsiteY950" fmla="*/ 1215315 h 4008043"/>
              <a:gd name="connsiteX951" fmla="*/ 956870 w 1181239"/>
              <a:gd name="connsiteY951" fmla="*/ 1254731 h 4008043"/>
              <a:gd name="connsiteX952" fmla="*/ 950007 w 1181239"/>
              <a:gd name="connsiteY952" fmla="*/ 1276464 h 4008043"/>
              <a:gd name="connsiteX953" fmla="*/ 947821 w 1181239"/>
              <a:gd name="connsiteY953" fmla="*/ 1291462 h 4008043"/>
              <a:gd name="connsiteX954" fmla="*/ 946879 w 1181239"/>
              <a:gd name="connsiteY954" fmla="*/ 1313245 h 4008043"/>
              <a:gd name="connsiteX955" fmla="*/ 942943 w 1181239"/>
              <a:gd name="connsiteY955" fmla="*/ 1392199 h 4008043"/>
              <a:gd name="connsiteX956" fmla="*/ 948090 w 1181239"/>
              <a:gd name="connsiteY956" fmla="*/ 1455781 h 4008043"/>
              <a:gd name="connsiteX957" fmla="*/ 947196 w 1181239"/>
              <a:gd name="connsiteY957" fmla="*/ 1461054 h 4008043"/>
              <a:gd name="connsiteX958" fmla="*/ 942975 w 1181239"/>
              <a:gd name="connsiteY958" fmla="*/ 1473058 h 4008043"/>
              <a:gd name="connsiteX959" fmla="*/ 940238 w 1181239"/>
              <a:gd name="connsiteY959" fmla="*/ 1487656 h 4008043"/>
              <a:gd name="connsiteX960" fmla="*/ 939873 w 1181239"/>
              <a:gd name="connsiteY960" fmla="*/ 1523160 h 4008043"/>
              <a:gd name="connsiteX961" fmla="*/ 944233 w 1181239"/>
              <a:gd name="connsiteY961" fmla="*/ 1532172 h 4008043"/>
              <a:gd name="connsiteX962" fmla="*/ 939517 w 1181239"/>
              <a:gd name="connsiteY962" fmla="*/ 1532172 h 4008043"/>
              <a:gd name="connsiteX963" fmla="*/ 936273 w 1181239"/>
              <a:gd name="connsiteY963" fmla="*/ 1574901 h 4008043"/>
              <a:gd name="connsiteX964" fmla="*/ 934967 w 1181239"/>
              <a:gd name="connsiteY964" fmla="*/ 1626160 h 4008043"/>
              <a:gd name="connsiteX965" fmla="*/ 935295 w 1181239"/>
              <a:gd name="connsiteY965" fmla="*/ 1633959 h 4008043"/>
              <a:gd name="connsiteX966" fmla="*/ 935912 w 1181239"/>
              <a:gd name="connsiteY966" fmla="*/ 1652191 h 4008043"/>
              <a:gd name="connsiteX967" fmla="*/ 929513 w 1181239"/>
              <a:gd name="connsiteY967" fmla="*/ 1588275 h 4008043"/>
              <a:gd name="connsiteX968" fmla="*/ 926551 w 1181239"/>
              <a:gd name="connsiteY968" fmla="*/ 1513480 h 4008043"/>
              <a:gd name="connsiteX969" fmla="*/ 921285 w 1181239"/>
              <a:gd name="connsiteY969" fmla="*/ 1437714 h 4008043"/>
              <a:gd name="connsiteX970" fmla="*/ 916705 w 1181239"/>
              <a:gd name="connsiteY970" fmla="*/ 1424709 h 4008043"/>
              <a:gd name="connsiteX971" fmla="*/ 912027 w 1181239"/>
              <a:gd name="connsiteY971" fmla="*/ 1418880 h 4008043"/>
              <a:gd name="connsiteX972" fmla="*/ 909264 w 1181239"/>
              <a:gd name="connsiteY972" fmla="*/ 1423087 h 4008043"/>
              <a:gd name="connsiteX973" fmla="*/ 905051 w 1181239"/>
              <a:gd name="connsiteY973" fmla="*/ 1437366 h 4008043"/>
              <a:gd name="connsiteX974" fmla="*/ 911351 w 1181239"/>
              <a:gd name="connsiteY974" fmla="*/ 1440887 h 4008043"/>
              <a:gd name="connsiteX975" fmla="*/ 913807 w 1181239"/>
              <a:gd name="connsiteY975" fmla="*/ 1446370 h 4008043"/>
              <a:gd name="connsiteX976" fmla="*/ 915128 w 1181239"/>
              <a:gd name="connsiteY976" fmla="*/ 1460301 h 4008043"/>
              <a:gd name="connsiteX977" fmla="*/ 909488 w 1181239"/>
              <a:gd name="connsiteY977" fmla="*/ 1467225 h 4008043"/>
              <a:gd name="connsiteX978" fmla="*/ 900721 w 1181239"/>
              <a:gd name="connsiteY978" fmla="*/ 1474212 h 4008043"/>
              <a:gd name="connsiteX979" fmla="*/ 897813 w 1181239"/>
              <a:gd name="connsiteY979" fmla="*/ 1479482 h 4008043"/>
              <a:gd name="connsiteX980" fmla="*/ 894908 w 1181239"/>
              <a:gd name="connsiteY980" fmla="*/ 1472588 h 4008043"/>
              <a:gd name="connsiteX981" fmla="*/ 900675 w 1181239"/>
              <a:gd name="connsiteY981" fmla="*/ 1462603 h 4008043"/>
              <a:gd name="connsiteX982" fmla="*/ 900675 w 1181239"/>
              <a:gd name="connsiteY982" fmla="*/ 1454331 h 4008043"/>
              <a:gd name="connsiteX983" fmla="*/ 894906 w 1181239"/>
              <a:gd name="connsiteY983" fmla="*/ 1441718 h 4008043"/>
              <a:gd name="connsiteX984" fmla="*/ 890460 w 1181239"/>
              <a:gd name="connsiteY984" fmla="*/ 1416032 h 4008043"/>
              <a:gd name="connsiteX985" fmla="*/ 889204 w 1181239"/>
              <a:gd name="connsiteY985" fmla="*/ 1379653 h 4008043"/>
              <a:gd name="connsiteX986" fmla="*/ 883077 w 1181239"/>
              <a:gd name="connsiteY986" fmla="*/ 1341292 h 4008043"/>
              <a:gd name="connsiteX987" fmla="*/ 877458 w 1181239"/>
              <a:gd name="connsiteY987" fmla="*/ 1328786 h 4008043"/>
              <a:gd name="connsiteX988" fmla="*/ 874848 w 1181239"/>
              <a:gd name="connsiteY988" fmla="*/ 1317652 h 4008043"/>
              <a:gd name="connsiteX989" fmla="*/ 877038 w 1181239"/>
              <a:gd name="connsiteY989" fmla="*/ 1429165 h 4008043"/>
              <a:gd name="connsiteX990" fmla="*/ 873344 w 1181239"/>
              <a:gd name="connsiteY990" fmla="*/ 1542038 h 4008043"/>
              <a:gd name="connsiteX991" fmla="*/ 858195 w 1181239"/>
              <a:gd name="connsiteY991" fmla="*/ 1624043 h 4008043"/>
              <a:gd name="connsiteX992" fmla="*/ 854497 w 1181239"/>
              <a:gd name="connsiteY992" fmla="*/ 1656681 h 4008043"/>
              <a:gd name="connsiteX993" fmla="*/ 856756 w 1181239"/>
              <a:gd name="connsiteY993" fmla="*/ 1674151 h 4008043"/>
              <a:gd name="connsiteX994" fmla="*/ 862279 w 1181239"/>
              <a:gd name="connsiteY994" fmla="*/ 1666444 h 4008043"/>
              <a:gd name="connsiteX995" fmla="*/ 862535 w 1181239"/>
              <a:gd name="connsiteY995" fmla="*/ 1678667 h 4008043"/>
              <a:gd name="connsiteX996" fmla="*/ 863987 w 1181239"/>
              <a:gd name="connsiteY996" fmla="*/ 1692865 h 4008043"/>
              <a:gd name="connsiteX997" fmla="*/ 865567 w 1181239"/>
              <a:gd name="connsiteY997" fmla="*/ 1706587 h 4008043"/>
              <a:gd name="connsiteX998" fmla="*/ 861004 w 1181239"/>
              <a:gd name="connsiteY998" fmla="*/ 1705924 h 4008043"/>
              <a:gd name="connsiteX999" fmla="*/ 856865 w 1181239"/>
              <a:gd name="connsiteY999" fmla="*/ 1707804 h 4008043"/>
              <a:gd name="connsiteX1000" fmla="*/ 854209 w 1181239"/>
              <a:gd name="connsiteY1000" fmla="*/ 1727182 h 4008043"/>
              <a:gd name="connsiteX1001" fmla="*/ 854209 w 1181239"/>
              <a:gd name="connsiteY1001" fmla="*/ 1748097 h 4008043"/>
              <a:gd name="connsiteX1002" fmla="*/ 843903 w 1181239"/>
              <a:gd name="connsiteY1002" fmla="*/ 1746531 h 4008043"/>
              <a:gd name="connsiteX1003" fmla="*/ 830823 w 1181239"/>
              <a:gd name="connsiteY1003" fmla="*/ 1751792 h 4008043"/>
              <a:gd name="connsiteX1004" fmla="*/ 832378 w 1181239"/>
              <a:gd name="connsiteY1004" fmla="*/ 1803389 h 4008043"/>
              <a:gd name="connsiteX1005" fmla="*/ 834075 w 1181239"/>
              <a:gd name="connsiteY1005" fmla="*/ 1826259 h 4008043"/>
              <a:gd name="connsiteX1006" fmla="*/ 830052 w 1181239"/>
              <a:gd name="connsiteY1006" fmla="*/ 1821500 h 4008043"/>
              <a:gd name="connsiteX1007" fmla="*/ 828384 w 1181239"/>
              <a:gd name="connsiteY1007" fmla="*/ 1823121 h 4008043"/>
              <a:gd name="connsiteX1008" fmla="*/ 834132 w 1181239"/>
              <a:gd name="connsiteY1008" fmla="*/ 1837496 h 4008043"/>
              <a:gd name="connsiteX1009" fmla="*/ 838692 w 1181239"/>
              <a:gd name="connsiteY1009" fmla="*/ 1849209 h 4008043"/>
              <a:gd name="connsiteX1010" fmla="*/ 844458 w 1181239"/>
              <a:gd name="connsiteY1010" fmla="*/ 1853129 h 4008043"/>
              <a:gd name="connsiteX1011" fmla="*/ 850640 w 1181239"/>
              <a:gd name="connsiteY1011" fmla="*/ 1872521 h 4008043"/>
              <a:gd name="connsiteX1012" fmla="*/ 855211 w 1181239"/>
              <a:gd name="connsiteY1012" fmla="*/ 1875274 h 4008043"/>
              <a:gd name="connsiteX1013" fmla="*/ 861711 w 1181239"/>
              <a:gd name="connsiteY1013" fmla="*/ 1867058 h 4008043"/>
              <a:gd name="connsiteX1014" fmla="*/ 864852 w 1181239"/>
              <a:gd name="connsiteY1014" fmla="*/ 1870967 h 4008043"/>
              <a:gd name="connsiteX1015" fmla="*/ 860038 w 1181239"/>
              <a:gd name="connsiteY1015" fmla="*/ 1886607 h 4008043"/>
              <a:gd name="connsiteX1016" fmla="*/ 848167 w 1181239"/>
              <a:gd name="connsiteY1016" fmla="*/ 1900863 h 4008043"/>
              <a:gd name="connsiteX1017" fmla="*/ 844231 w 1181239"/>
              <a:gd name="connsiteY1017" fmla="*/ 1878521 h 4008043"/>
              <a:gd name="connsiteX1018" fmla="*/ 846213 w 1181239"/>
              <a:gd name="connsiteY1018" fmla="*/ 1861191 h 4008043"/>
              <a:gd name="connsiteX1019" fmla="*/ 837856 w 1181239"/>
              <a:gd name="connsiteY1019" fmla="*/ 1862085 h 4008043"/>
              <a:gd name="connsiteX1020" fmla="*/ 827845 w 1181239"/>
              <a:gd name="connsiteY1020" fmla="*/ 1879297 h 4008043"/>
              <a:gd name="connsiteX1021" fmla="*/ 828480 w 1181239"/>
              <a:gd name="connsiteY1021" fmla="*/ 1901056 h 4008043"/>
              <a:gd name="connsiteX1022" fmla="*/ 834685 w 1181239"/>
              <a:gd name="connsiteY1022" fmla="*/ 1992977 h 4008043"/>
              <a:gd name="connsiteX1023" fmla="*/ 835382 w 1181239"/>
              <a:gd name="connsiteY1023" fmla="*/ 2015957 h 4008043"/>
              <a:gd name="connsiteX1024" fmla="*/ 841108 w 1181239"/>
              <a:gd name="connsiteY1024" fmla="*/ 1961312 h 4008043"/>
              <a:gd name="connsiteX1025" fmla="*/ 844239 w 1181239"/>
              <a:gd name="connsiteY1025" fmla="*/ 1908017 h 4008043"/>
              <a:gd name="connsiteX1026" fmla="*/ 852868 w 1181239"/>
              <a:gd name="connsiteY1026" fmla="*/ 1924504 h 4008043"/>
              <a:gd name="connsiteX1027" fmla="*/ 854780 w 1181239"/>
              <a:gd name="connsiteY1027" fmla="*/ 1954892 h 4008043"/>
              <a:gd name="connsiteX1028" fmla="*/ 857932 w 1181239"/>
              <a:gd name="connsiteY1028" fmla="*/ 2007443 h 4008043"/>
              <a:gd name="connsiteX1029" fmla="*/ 860020 w 1181239"/>
              <a:gd name="connsiteY1029" fmla="*/ 1993983 h 4008043"/>
              <a:gd name="connsiteX1030" fmla="*/ 862928 w 1181239"/>
              <a:gd name="connsiteY1030" fmla="*/ 1978571 h 4008043"/>
              <a:gd name="connsiteX1031" fmla="*/ 865833 w 1181239"/>
              <a:gd name="connsiteY1031" fmla="*/ 1999153 h 4008043"/>
              <a:gd name="connsiteX1032" fmla="*/ 859637 w 1181239"/>
              <a:gd name="connsiteY1032" fmla="*/ 2017895 h 4008043"/>
              <a:gd name="connsiteX1033" fmla="*/ 853443 w 1181239"/>
              <a:gd name="connsiteY1033" fmla="*/ 2016055 h 4008043"/>
              <a:gd name="connsiteX1034" fmla="*/ 855505 w 1181239"/>
              <a:gd name="connsiteY1034" fmla="*/ 2071428 h 4008043"/>
              <a:gd name="connsiteX1035" fmla="*/ 860058 w 1181239"/>
              <a:gd name="connsiteY1035" fmla="*/ 2158751 h 4008043"/>
              <a:gd name="connsiteX1036" fmla="*/ 860890 w 1181239"/>
              <a:gd name="connsiteY1036" fmla="*/ 2214677 h 4008043"/>
              <a:gd name="connsiteX1037" fmla="*/ 864207 w 1181239"/>
              <a:gd name="connsiteY1037" fmla="*/ 2248471 h 4008043"/>
              <a:gd name="connsiteX1038" fmla="*/ 866042 w 1181239"/>
              <a:gd name="connsiteY1038" fmla="*/ 2263785 h 4008043"/>
              <a:gd name="connsiteX1039" fmla="*/ 871652 w 1181239"/>
              <a:gd name="connsiteY1039" fmla="*/ 2283192 h 4008043"/>
              <a:gd name="connsiteX1040" fmla="*/ 870437 w 1181239"/>
              <a:gd name="connsiteY1040" fmla="*/ 2213836 h 4008043"/>
              <a:gd name="connsiteX1041" fmla="*/ 871364 w 1181239"/>
              <a:gd name="connsiteY1041" fmla="*/ 2207036 h 4008043"/>
              <a:gd name="connsiteX1042" fmla="*/ 874509 w 1181239"/>
              <a:gd name="connsiteY1042" fmla="*/ 2182947 h 4008043"/>
              <a:gd name="connsiteX1043" fmla="*/ 878914 w 1181239"/>
              <a:gd name="connsiteY1043" fmla="*/ 2156343 h 4008043"/>
              <a:gd name="connsiteX1044" fmla="*/ 883273 w 1181239"/>
              <a:gd name="connsiteY1044" fmla="*/ 2154140 h 4008043"/>
              <a:gd name="connsiteX1045" fmla="*/ 880405 w 1181239"/>
              <a:gd name="connsiteY1045" fmla="*/ 2149466 h 4008043"/>
              <a:gd name="connsiteX1046" fmla="*/ 875869 w 1181239"/>
              <a:gd name="connsiteY1046" fmla="*/ 2110384 h 4008043"/>
              <a:gd name="connsiteX1047" fmla="*/ 883375 w 1181239"/>
              <a:gd name="connsiteY1047" fmla="*/ 2096285 h 4008043"/>
              <a:gd name="connsiteX1048" fmla="*/ 892156 w 1181239"/>
              <a:gd name="connsiteY1048" fmla="*/ 2085534 h 4008043"/>
              <a:gd name="connsiteX1049" fmla="*/ 893704 w 1181239"/>
              <a:gd name="connsiteY1049" fmla="*/ 2103952 h 4008043"/>
              <a:gd name="connsiteX1050" fmla="*/ 893339 w 1181239"/>
              <a:gd name="connsiteY1050" fmla="*/ 2132650 h 4008043"/>
              <a:gd name="connsiteX1051" fmla="*/ 899522 w 1181239"/>
              <a:gd name="connsiteY1051" fmla="*/ 2134019 h 4008043"/>
              <a:gd name="connsiteX1052" fmla="*/ 903810 w 1181239"/>
              <a:gd name="connsiteY1052" fmla="*/ 2213835 h 4008043"/>
              <a:gd name="connsiteX1053" fmla="*/ 909303 w 1181239"/>
              <a:gd name="connsiteY1053" fmla="*/ 2247753 h 4008043"/>
              <a:gd name="connsiteX1054" fmla="*/ 915277 w 1181239"/>
              <a:gd name="connsiteY1054" fmla="*/ 2194796 h 4008043"/>
              <a:gd name="connsiteX1055" fmla="*/ 921183 w 1181239"/>
              <a:gd name="connsiteY1055" fmla="*/ 2141876 h 4008043"/>
              <a:gd name="connsiteX1056" fmla="*/ 928624 w 1181239"/>
              <a:gd name="connsiteY1056" fmla="*/ 2176212 h 4008043"/>
              <a:gd name="connsiteX1057" fmla="*/ 929858 w 1181239"/>
              <a:gd name="connsiteY1057" fmla="*/ 2191199 h 4008043"/>
              <a:gd name="connsiteX1058" fmla="*/ 929565 w 1181239"/>
              <a:gd name="connsiteY1058" fmla="*/ 2200992 h 4008043"/>
              <a:gd name="connsiteX1059" fmla="*/ 933279 w 1181239"/>
              <a:gd name="connsiteY1059" fmla="*/ 2221164 h 4008043"/>
              <a:gd name="connsiteX1060" fmla="*/ 937866 w 1181239"/>
              <a:gd name="connsiteY1060" fmla="*/ 2190853 h 4008043"/>
              <a:gd name="connsiteX1061" fmla="*/ 941718 w 1181239"/>
              <a:gd name="connsiteY1061" fmla="*/ 2163518 h 4008043"/>
              <a:gd name="connsiteX1062" fmla="*/ 942923 w 1181239"/>
              <a:gd name="connsiteY1062" fmla="*/ 2170998 h 4008043"/>
              <a:gd name="connsiteX1063" fmla="*/ 940105 w 1181239"/>
              <a:gd name="connsiteY1063" fmla="*/ 2203812 h 4008043"/>
              <a:gd name="connsiteX1064" fmla="*/ 934152 w 1181239"/>
              <a:gd name="connsiteY1064" fmla="*/ 2233245 h 4008043"/>
              <a:gd name="connsiteX1065" fmla="*/ 934119 w 1181239"/>
              <a:gd name="connsiteY1065" fmla="*/ 2260449 h 4008043"/>
              <a:gd name="connsiteX1066" fmla="*/ 938479 w 1181239"/>
              <a:gd name="connsiteY1066" fmla="*/ 2299801 h 4008043"/>
              <a:gd name="connsiteX1067" fmla="*/ 933736 w 1181239"/>
              <a:gd name="connsiteY1067" fmla="*/ 2337587 h 4008043"/>
              <a:gd name="connsiteX1068" fmla="*/ 930554 w 1181239"/>
              <a:gd name="connsiteY1068" fmla="*/ 2326708 h 4008043"/>
              <a:gd name="connsiteX1069" fmla="*/ 928029 w 1181239"/>
              <a:gd name="connsiteY1069" fmla="*/ 2315829 h 4008043"/>
              <a:gd name="connsiteX1070" fmla="*/ 923810 w 1181239"/>
              <a:gd name="connsiteY1070" fmla="*/ 2348466 h 4008043"/>
              <a:gd name="connsiteX1071" fmla="*/ 914267 w 1181239"/>
              <a:gd name="connsiteY1071" fmla="*/ 2353906 h 4008043"/>
              <a:gd name="connsiteX1072" fmla="*/ 912786 w 1181239"/>
              <a:gd name="connsiteY1072" fmla="*/ 2370905 h 4008043"/>
              <a:gd name="connsiteX1073" fmla="*/ 909414 w 1181239"/>
              <a:gd name="connsiteY1073" fmla="*/ 2397423 h 4008043"/>
              <a:gd name="connsiteX1074" fmla="*/ 906217 w 1181239"/>
              <a:gd name="connsiteY1074" fmla="*/ 2388584 h 4008043"/>
              <a:gd name="connsiteX1075" fmla="*/ 903601 w 1181239"/>
              <a:gd name="connsiteY1075" fmla="*/ 2372945 h 4008043"/>
              <a:gd name="connsiteX1076" fmla="*/ 901025 w 1181239"/>
              <a:gd name="connsiteY1076" fmla="*/ 2381104 h 4008043"/>
              <a:gd name="connsiteX1077" fmla="*/ 907826 w 1181239"/>
              <a:gd name="connsiteY1077" fmla="*/ 2407368 h 4008043"/>
              <a:gd name="connsiteX1078" fmla="*/ 914956 w 1181239"/>
              <a:gd name="connsiteY1078" fmla="*/ 2426567 h 4008043"/>
              <a:gd name="connsiteX1079" fmla="*/ 921576 w 1181239"/>
              <a:gd name="connsiteY1079" fmla="*/ 2444248 h 4008043"/>
              <a:gd name="connsiteX1080" fmla="*/ 924156 w 1181239"/>
              <a:gd name="connsiteY1080" fmla="*/ 2435094 h 4008043"/>
              <a:gd name="connsiteX1081" fmla="*/ 926692 w 1181239"/>
              <a:gd name="connsiteY1081" fmla="*/ 2388094 h 4008043"/>
              <a:gd name="connsiteX1082" fmla="*/ 931160 w 1181239"/>
              <a:gd name="connsiteY1082" fmla="*/ 2365290 h 4008043"/>
              <a:gd name="connsiteX1083" fmla="*/ 925840 w 1181239"/>
              <a:gd name="connsiteY1083" fmla="*/ 2525255 h 4008043"/>
              <a:gd name="connsiteX1084" fmla="*/ 925365 w 1181239"/>
              <a:gd name="connsiteY1084" fmla="*/ 2720056 h 4008043"/>
              <a:gd name="connsiteX1085" fmla="*/ 926361 w 1181239"/>
              <a:gd name="connsiteY1085" fmla="*/ 2735548 h 4008043"/>
              <a:gd name="connsiteX1086" fmla="*/ 926796 w 1181239"/>
              <a:gd name="connsiteY1086" fmla="*/ 2843475 h 4008043"/>
              <a:gd name="connsiteX1087" fmla="*/ 929036 w 1181239"/>
              <a:gd name="connsiteY1087" fmla="*/ 2855715 h 4008043"/>
              <a:gd name="connsiteX1088" fmla="*/ 929445 w 1181239"/>
              <a:gd name="connsiteY1088" fmla="*/ 2844835 h 4008043"/>
              <a:gd name="connsiteX1089" fmla="*/ 936624 w 1181239"/>
              <a:gd name="connsiteY1089" fmla="*/ 2827235 h 4008043"/>
              <a:gd name="connsiteX1090" fmla="*/ 939412 w 1181239"/>
              <a:gd name="connsiteY1090" fmla="*/ 2896026 h 4008043"/>
              <a:gd name="connsiteX1091" fmla="*/ 942500 w 1181239"/>
              <a:gd name="connsiteY1091" fmla="*/ 2965091 h 4008043"/>
              <a:gd name="connsiteX1092" fmla="*/ 946207 w 1181239"/>
              <a:gd name="connsiteY1092" fmla="*/ 2961656 h 4008043"/>
              <a:gd name="connsiteX1093" fmla="*/ 951698 w 1181239"/>
              <a:gd name="connsiteY1093" fmla="*/ 2966026 h 4008043"/>
              <a:gd name="connsiteX1094" fmla="*/ 957323 w 1181239"/>
              <a:gd name="connsiteY1094" fmla="*/ 2951669 h 4008043"/>
              <a:gd name="connsiteX1095" fmla="*/ 951268 w 1181239"/>
              <a:gd name="connsiteY1095" fmla="*/ 2908464 h 4008043"/>
              <a:gd name="connsiteX1096" fmla="*/ 948899 w 1181239"/>
              <a:gd name="connsiteY1096" fmla="*/ 2899625 h 4008043"/>
              <a:gd name="connsiteX1097" fmla="*/ 955925 w 1181239"/>
              <a:gd name="connsiteY1097" fmla="*/ 2902792 h 4008043"/>
              <a:gd name="connsiteX1098" fmla="*/ 966140 w 1181239"/>
              <a:gd name="connsiteY1098" fmla="*/ 2919137 h 4008043"/>
              <a:gd name="connsiteX1099" fmla="*/ 968406 w 1181239"/>
              <a:gd name="connsiteY1099" fmla="*/ 2823948 h 4008043"/>
              <a:gd name="connsiteX1100" fmla="*/ 964786 w 1181239"/>
              <a:gd name="connsiteY1100" fmla="*/ 2720797 h 4008043"/>
              <a:gd name="connsiteX1101" fmla="*/ 964177 w 1181239"/>
              <a:gd name="connsiteY1101" fmla="*/ 2702131 h 4008043"/>
              <a:gd name="connsiteX1102" fmla="*/ 961976 w 1181239"/>
              <a:gd name="connsiteY1102" fmla="*/ 2694614 h 4008043"/>
              <a:gd name="connsiteX1103" fmla="*/ 957367 w 1181239"/>
              <a:gd name="connsiteY1103" fmla="*/ 2646646 h 4008043"/>
              <a:gd name="connsiteX1104" fmla="*/ 961739 w 1181239"/>
              <a:gd name="connsiteY1104" fmla="*/ 2582372 h 4008043"/>
              <a:gd name="connsiteX1105" fmla="*/ 964735 w 1181239"/>
              <a:gd name="connsiteY1105" fmla="*/ 2596651 h 4008043"/>
              <a:gd name="connsiteX1106" fmla="*/ 971817 w 1181239"/>
              <a:gd name="connsiteY1106" fmla="*/ 2581676 h 4008043"/>
              <a:gd name="connsiteX1107" fmla="*/ 979179 w 1181239"/>
              <a:gd name="connsiteY1107" fmla="*/ 2657101 h 4008043"/>
              <a:gd name="connsiteX1108" fmla="*/ 982813 w 1181239"/>
              <a:gd name="connsiteY1108" fmla="*/ 2751686 h 4008043"/>
              <a:gd name="connsiteX1109" fmla="*/ 987249 w 1181239"/>
              <a:gd name="connsiteY1109" fmla="*/ 2865234 h 4008043"/>
              <a:gd name="connsiteX1110" fmla="*/ 986993 w 1181239"/>
              <a:gd name="connsiteY1110" fmla="*/ 2893792 h 4008043"/>
              <a:gd name="connsiteX1111" fmla="*/ 989957 w 1181239"/>
              <a:gd name="connsiteY1111" fmla="*/ 2925070 h 4008043"/>
              <a:gd name="connsiteX1112" fmla="*/ 992222 w 1181239"/>
              <a:gd name="connsiteY1112" fmla="*/ 3076020 h 4008043"/>
              <a:gd name="connsiteX1113" fmla="*/ 986073 w 1181239"/>
              <a:gd name="connsiteY1113" fmla="*/ 3246010 h 4008043"/>
              <a:gd name="connsiteX1114" fmla="*/ 981430 w 1181239"/>
              <a:gd name="connsiteY1114" fmla="*/ 3354803 h 4008043"/>
              <a:gd name="connsiteX1115" fmla="*/ 990448 w 1181239"/>
              <a:gd name="connsiteY1115" fmla="*/ 3529378 h 4008043"/>
              <a:gd name="connsiteX1116" fmla="*/ 994542 w 1181239"/>
              <a:gd name="connsiteY1116" fmla="*/ 3528715 h 4008043"/>
              <a:gd name="connsiteX1117" fmla="*/ 998280 w 1181239"/>
              <a:gd name="connsiteY1117" fmla="*/ 3505073 h 4008043"/>
              <a:gd name="connsiteX1118" fmla="*/ 1003751 w 1181239"/>
              <a:gd name="connsiteY1118" fmla="*/ 3502353 h 4008043"/>
              <a:gd name="connsiteX1119" fmla="*/ 994811 w 1181239"/>
              <a:gd name="connsiteY1119" fmla="*/ 3597547 h 4008043"/>
              <a:gd name="connsiteX1120" fmla="*/ 996012 w 1181239"/>
              <a:gd name="connsiteY1120" fmla="*/ 3607747 h 4008043"/>
              <a:gd name="connsiteX1121" fmla="*/ 1003969 w 1181239"/>
              <a:gd name="connsiteY1121" fmla="*/ 3582588 h 4008043"/>
              <a:gd name="connsiteX1122" fmla="*/ 1011605 w 1181239"/>
              <a:gd name="connsiteY1122" fmla="*/ 3551990 h 4008043"/>
              <a:gd name="connsiteX1123" fmla="*/ 1009302 w 1181239"/>
              <a:gd name="connsiteY1123" fmla="*/ 3613866 h 4008043"/>
              <a:gd name="connsiteX1124" fmla="*/ 1010962 w 1181239"/>
              <a:gd name="connsiteY1124" fmla="*/ 3618626 h 4008043"/>
              <a:gd name="connsiteX1125" fmla="*/ 1014064 w 1181239"/>
              <a:gd name="connsiteY1125" fmla="*/ 3613477 h 4008043"/>
              <a:gd name="connsiteX1126" fmla="*/ 1018120 w 1181239"/>
              <a:gd name="connsiteY1126" fmla="*/ 3606872 h 4008043"/>
              <a:gd name="connsiteX1127" fmla="*/ 1024542 w 1181239"/>
              <a:gd name="connsiteY1127" fmla="*/ 3570544 h 4008043"/>
              <a:gd name="connsiteX1128" fmla="*/ 1028794 w 1181239"/>
              <a:gd name="connsiteY1128" fmla="*/ 3546551 h 4008043"/>
              <a:gd name="connsiteX1129" fmla="*/ 1031089 w 1181239"/>
              <a:gd name="connsiteY1129" fmla="*/ 3551310 h 4008043"/>
              <a:gd name="connsiteX1130" fmla="*/ 1040206 w 1181239"/>
              <a:gd name="connsiteY1130" fmla="*/ 3553314 h 4008043"/>
              <a:gd name="connsiteX1131" fmla="*/ 1050395 w 1181239"/>
              <a:gd name="connsiteY1131" fmla="*/ 3545187 h 4008043"/>
              <a:gd name="connsiteX1132" fmla="*/ 1055342 w 1181239"/>
              <a:gd name="connsiteY1132" fmla="*/ 3531590 h 4008043"/>
              <a:gd name="connsiteX1133" fmla="*/ 1056721 w 1181239"/>
              <a:gd name="connsiteY1133" fmla="*/ 3537710 h 4008043"/>
              <a:gd name="connsiteX1134" fmla="*/ 1053178 w 1181239"/>
              <a:gd name="connsiteY1134" fmla="*/ 3576648 h 4008043"/>
              <a:gd name="connsiteX1135" fmla="*/ 1060044 w 1181239"/>
              <a:gd name="connsiteY1135" fmla="*/ 3588134 h 4008043"/>
              <a:gd name="connsiteX1136" fmla="*/ 1067938 w 1181239"/>
              <a:gd name="connsiteY1136" fmla="*/ 3598170 h 4008043"/>
              <a:gd name="connsiteX1137" fmla="*/ 1066040 w 1181239"/>
              <a:gd name="connsiteY1137" fmla="*/ 3618625 h 4008043"/>
              <a:gd name="connsiteX1138" fmla="*/ 1063471 w 1181239"/>
              <a:gd name="connsiteY1138" fmla="*/ 3610305 h 4008043"/>
              <a:gd name="connsiteX1139" fmla="*/ 1060563 w 1181239"/>
              <a:gd name="connsiteY1139" fmla="*/ 3603666 h 4008043"/>
              <a:gd name="connsiteX1140" fmla="*/ 1057654 w 1181239"/>
              <a:gd name="connsiteY1140" fmla="*/ 3624644 h 4008043"/>
              <a:gd name="connsiteX1141" fmla="*/ 1068032 w 1181239"/>
              <a:gd name="connsiteY1141" fmla="*/ 3661306 h 4008043"/>
              <a:gd name="connsiteX1142" fmla="*/ 1078410 w 1181239"/>
              <a:gd name="connsiteY1142" fmla="*/ 3678671 h 4008043"/>
              <a:gd name="connsiteX1143" fmla="*/ 1077479 w 1181239"/>
              <a:gd name="connsiteY1143" fmla="*/ 3732283 h 4008043"/>
              <a:gd name="connsiteX1144" fmla="*/ 1079128 w 1181239"/>
              <a:gd name="connsiteY1144" fmla="*/ 3804253 h 4008043"/>
              <a:gd name="connsiteX1145" fmla="*/ 1075852 w 1181239"/>
              <a:gd name="connsiteY1145" fmla="*/ 3822612 h 4008043"/>
              <a:gd name="connsiteX1146" fmla="*/ 1059401 w 1181239"/>
              <a:gd name="connsiteY1146" fmla="*/ 3799218 h 4008043"/>
              <a:gd name="connsiteX1147" fmla="*/ 1047515 w 1181239"/>
              <a:gd name="connsiteY1147" fmla="*/ 3764478 h 4008043"/>
              <a:gd name="connsiteX1148" fmla="*/ 1044858 w 1181239"/>
              <a:gd name="connsiteY1148" fmla="*/ 3726906 h 4008043"/>
              <a:gd name="connsiteX1149" fmla="*/ 1046373 w 1181239"/>
              <a:gd name="connsiteY1149" fmla="*/ 3712082 h 4008043"/>
              <a:gd name="connsiteX1150" fmla="*/ 1037308 w 1181239"/>
              <a:gd name="connsiteY1150" fmla="*/ 3710939 h 4008043"/>
              <a:gd name="connsiteX1151" fmla="*/ 1030448 w 1181239"/>
              <a:gd name="connsiteY1151" fmla="*/ 3714539 h 4008043"/>
              <a:gd name="connsiteX1152" fmla="*/ 1023958 w 1181239"/>
              <a:gd name="connsiteY1152" fmla="*/ 3681181 h 4008043"/>
              <a:gd name="connsiteX1153" fmla="*/ 1016495 w 1181239"/>
              <a:gd name="connsiteY1153" fmla="*/ 3650040 h 4008043"/>
              <a:gd name="connsiteX1154" fmla="*/ 1014054 w 1181239"/>
              <a:gd name="connsiteY1154" fmla="*/ 3694076 h 4008043"/>
              <a:gd name="connsiteX1155" fmla="*/ 1016842 w 1181239"/>
              <a:gd name="connsiteY1155" fmla="*/ 3742309 h 4008043"/>
              <a:gd name="connsiteX1156" fmla="*/ 1018050 w 1181239"/>
              <a:gd name="connsiteY1156" fmla="*/ 3760829 h 4008043"/>
              <a:gd name="connsiteX1157" fmla="*/ 1021075 w 1181239"/>
              <a:gd name="connsiteY1157" fmla="*/ 3789637 h 4008043"/>
              <a:gd name="connsiteX1158" fmla="*/ 1014167 w 1181239"/>
              <a:gd name="connsiteY1158" fmla="*/ 3830669 h 4008043"/>
              <a:gd name="connsiteX1159" fmla="*/ 1000862 w 1181239"/>
              <a:gd name="connsiteY1159" fmla="*/ 3866974 h 4008043"/>
              <a:gd name="connsiteX1160" fmla="*/ 1002972 w 1181239"/>
              <a:gd name="connsiteY1160" fmla="*/ 3896048 h 4008043"/>
              <a:gd name="connsiteX1161" fmla="*/ 996677 w 1181239"/>
              <a:gd name="connsiteY1161" fmla="*/ 3905391 h 4008043"/>
              <a:gd name="connsiteX1162" fmla="*/ 976833 w 1181239"/>
              <a:gd name="connsiteY1162" fmla="*/ 3916353 h 4008043"/>
              <a:gd name="connsiteX1163" fmla="*/ 948658 w 1181239"/>
              <a:gd name="connsiteY1163" fmla="*/ 3922894 h 4008043"/>
              <a:gd name="connsiteX1164" fmla="*/ 923447 w 1181239"/>
              <a:gd name="connsiteY1164" fmla="*/ 3933554 h 4008043"/>
              <a:gd name="connsiteX1165" fmla="*/ 908914 w 1181239"/>
              <a:gd name="connsiteY1165" fmla="*/ 3944977 h 4008043"/>
              <a:gd name="connsiteX1166" fmla="*/ 889691 w 1181239"/>
              <a:gd name="connsiteY1166" fmla="*/ 3924140 h 4008043"/>
              <a:gd name="connsiteX1167" fmla="*/ 876885 w 1181239"/>
              <a:gd name="connsiteY1167" fmla="*/ 3896476 h 4008043"/>
              <a:gd name="connsiteX1168" fmla="*/ 866998 w 1181239"/>
              <a:gd name="connsiteY1168" fmla="*/ 3897977 h 4008043"/>
              <a:gd name="connsiteX1169" fmla="*/ 857112 w 1181239"/>
              <a:gd name="connsiteY1169" fmla="*/ 3899478 h 4008043"/>
              <a:gd name="connsiteX1170" fmla="*/ 858936 w 1181239"/>
              <a:gd name="connsiteY1170" fmla="*/ 3871244 h 4008043"/>
              <a:gd name="connsiteX1171" fmla="*/ 849297 w 1181239"/>
              <a:gd name="connsiteY1171" fmla="*/ 3809803 h 4008043"/>
              <a:gd name="connsiteX1172" fmla="*/ 845695 w 1181239"/>
              <a:gd name="connsiteY1172" fmla="*/ 3825733 h 4008043"/>
              <a:gd name="connsiteX1173" fmla="*/ 851329 w 1181239"/>
              <a:gd name="connsiteY1173" fmla="*/ 3842222 h 4008043"/>
              <a:gd name="connsiteX1174" fmla="*/ 834957 w 1181239"/>
              <a:gd name="connsiteY1174" fmla="*/ 3898850 h 4008043"/>
              <a:gd name="connsiteX1175" fmla="*/ 833482 w 1181239"/>
              <a:gd name="connsiteY1175" fmla="*/ 3938287 h 4008043"/>
              <a:gd name="connsiteX1176" fmla="*/ 833449 w 1181239"/>
              <a:gd name="connsiteY1176" fmla="*/ 3976045 h 4008043"/>
              <a:gd name="connsiteX1177" fmla="*/ 825117 w 1181239"/>
              <a:gd name="connsiteY1177" fmla="*/ 3958449 h 4008043"/>
              <a:gd name="connsiteX1178" fmla="*/ 819303 w 1181239"/>
              <a:gd name="connsiteY1178" fmla="*/ 3949812 h 4008043"/>
              <a:gd name="connsiteX1179" fmla="*/ 813490 w 1181239"/>
              <a:gd name="connsiteY1179" fmla="*/ 3931932 h 4008043"/>
              <a:gd name="connsiteX1180" fmla="*/ 803149 w 1181239"/>
              <a:gd name="connsiteY1180" fmla="*/ 3908723 h 4008043"/>
              <a:gd name="connsiteX1181" fmla="*/ 787332 w 1181239"/>
              <a:gd name="connsiteY1181" fmla="*/ 3942175 h 4008043"/>
              <a:gd name="connsiteX1182" fmla="*/ 779879 w 1181239"/>
              <a:gd name="connsiteY1182" fmla="*/ 3937525 h 4008043"/>
              <a:gd name="connsiteX1183" fmla="*/ 770285 w 1181239"/>
              <a:gd name="connsiteY1183" fmla="*/ 3924353 h 4008043"/>
              <a:gd name="connsiteX1184" fmla="*/ 742157 w 1181239"/>
              <a:gd name="connsiteY1184" fmla="*/ 3958603 h 4008043"/>
              <a:gd name="connsiteX1185" fmla="*/ 732064 w 1181239"/>
              <a:gd name="connsiteY1185" fmla="*/ 3939063 h 4008043"/>
              <a:gd name="connsiteX1186" fmla="*/ 729203 w 1181239"/>
              <a:gd name="connsiteY1186" fmla="*/ 3934125 h 4008043"/>
              <a:gd name="connsiteX1187" fmla="*/ 726342 w 1181239"/>
              <a:gd name="connsiteY1187" fmla="*/ 3944324 h 4008043"/>
              <a:gd name="connsiteX1188" fmla="*/ 719746 w 1181239"/>
              <a:gd name="connsiteY1188" fmla="*/ 3947044 h 4008043"/>
              <a:gd name="connsiteX1189" fmla="*/ 702684 w 1181239"/>
              <a:gd name="connsiteY1189" fmla="*/ 3963722 h 4008043"/>
              <a:gd name="connsiteX1190" fmla="*/ 696578 w 1181239"/>
              <a:gd name="connsiteY1190" fmla="*/ 3976282 h 4008043"/>
              <a:gd name="connsiteX1191" fmla="*/ 693758 w 1181239"/>
              <a:gd name="connsiteY1191" fmla="*/ 3968802 h 4008043"/>
              <a:gd name="connsiteX1192" fmla="*/ 681496 w 1181239"/>
              <a:gd name="connsiteY1192" fmla="*/ 3970765 h 4008043"/>
              <a:gd name="connsiteX1193" fmla="*/ 673632 w 1181239"/>
              <a:gd name="connsiteY1193" fmla="*/ 3978800 h 4008043"/>
              <a:gd name="connsiteX1194" fmla="*/ 671847 w 1181239"/>
              <a:gd name="connsiteY1194" fmla="*/ 3951801 h 4008043"/>
              <a:gd name="connsiteX1195" fmla="*/ 648068 w 1181239"/>
              <a:gd name="connsiteY1195" fmla="*/ 3950248 h 4008043"/>
              <a:gd name="connsiteX1196" fmla="*/ 629106 w 1181239"/>
              <a:gd name="connsiteY1196" fmla="*/ 3980363 h 4008043"/>
              <a:gd name="connsiteX1197" fmla="*/ 624139 w 1181239"/>
              <a:gd name="connsiteY1197" fmla="*/ 3959284 h 4008043"/>
              <a:gd name="connsiteX1198" fmla="*/ 624220 w 1181239"/>
              <a:gd name="connsiteY1198" fmla="*/ 3959267 h 4008043"/>
              <a:gd name="connsiteX1199" fmla="*/ 620280 w 1181239"/>
              <a:gd name="connsiteY1199" fmla="*/ 3938188 h 4008043"/>
              <a:gd name="connsiteX1200" fmla="*/ 607440 w 1181239"/>
              <a:gd name="connsiteY1200" fmla="*/ 3955282 h 4008043"/>
              <a:gd name="connsiteX1201" fmla="*/ 589817 w 1181239"/>
              <a:gd name="connsiteY1201" fmla="*/ 3960400 h 4008043"/>
              <a:gd name="connsiteX1202" fmla="*/ 587591 w 1181239"/>
              <a:gd name="connsiteY1202" fmla="*/ 3956407 h 4008043"/>
              <a:gd name="connsiteX1203" fmla="*/ 577406 w 1181239"/>
              <a:gd name="connsiteY1203" fmla="*/ 3961155 h 4008043"/>
              <a:gd name="connsiteX1204" fmla="*/ 571905 w 1181239"/>
              <a:gd name="connsiteY1204" fmla="*/ 3954932 h 4008043"/>
              <a:gd name="connsiteX1205" fmla="*/ 580399 w 1181239"/>
              <a:gd name="connsiteY1205" fmla="*/ 3908747 h 4008043"/>
              <a:gd name="connsiteX1206" fmla="*/ 575175 w 1181239"/>
              <a:gd name="connsiteY1206" fmla="*/ 3884347 h 4008043"/>
              <a:gd name="connsiteX1207" fmla="*/ 567694 w 1181239"/>
              <a:gd name="connsiteY1207" fmla="*/ 3901759 h 4008043"/>
              <a:gd name="connsiteX1208" fmla="*/ 557800 w 1181239"/>
              <a:gd name="connsiteY1208" fmla="*/ 3923327 h 4008043"/>
              <a:gd name="connsiteX1209" fmla="*/ 533002 w 1181239"/>
              <a:gd name="connsiteY1209" fmla="*/ 3928596 h 4008043"/>
              <a:gd name="connsiteX1210" fmla="*/ 524042 w 1181239"/>
              <a:gd name="connsiteY1210" fmla="*/ 3917187 h 4008043"/>
              <a:gd name="connsiteX1211" fmla="*/ 498943 w 1181239"/>
              <a:gd name="connsiteY1211" fmla="*/ 3898760 h 4008043"/>
              <a:gd name="connsiteX1212" fmla="*/ 496556 w 1181239"/>
              <a:gd name="connsiteY1212" fmla="*/ 3907590 h 4008043"/>
              <a:gd name="connsiteX1213" fmla="*/ 496337 w 1181239"/>
              <a:gd name="connsiteY1213" fmla="*/ 3916429 h 4008043"/>
              <a:gd name="connsiteX1214" fmla="*/ 490791 w 1181239"/>
              <a:gd name="connsiteY1214" fmla="*/ 3904744 h 4008043"/>
              <a:gd name="connsiteX1215" fmla="*/ 479371 w 1181239"/>
              <a:gd name="connsiteY1215" fmla="*/ 3895999 h 4008043"/>
              <a:gd name="connsiteX1216" fmla="*/ 473496 w 1181239"/>
              <a:gd name="connsiteY1216" fmla="*/ 3901169 h 4008043"/>
              <a:gd name="connsiteX1217" fmla="*/ 466368 w 1181239"/>
              <a:gd name="connsiteY1217" fmla="*/ 3910592 h 4008043"/>
              <a:gd name="connsiteX1218" fmla="*/ 435622 w 1181239"/>
              <a:gd name="connsiteY1218" fmla="*/ 3910777 h 4008043"/>
              <a:gd name="connsiteX1219" fmla="*/ 422232 w 1181239"/>
              <a:gd name="connsiteY1219" fmla="*/ 3918000 h 4008043"/>
              <a:gd name="connsiteX1220" fmla="*/ 418926 w 1181239"/>
              <a:gd name="connsiteY1220" fmla="*/ 3930037 h 4008043"/>
              <a:gd name="connsiteX1221" fmla="*/ 414240 w 1181239"/>
              <a:gd name="connsiteY1221" fmla="*/ 3919925 h 4008043"/>
              <a:gd name="connsiteX1222" fmla="*/ 409553 w 1181239"/>
              <a:gd name="connsiteY1222" fmla="*/ 3906948 h 4008043"/>
              <a:gd name="connsiteX1223" fmla="*/ 402287 w 1181239"/>
              <a:gd name="connsiteY1223" fmla="*/ 3900983 h 4008043"/>
              <a:gd name="connsiteX1224" fmla="*/ 395021 w 1181239"/>
              <a:gd name="connsiteY1224" fmla="*/ 3893216 h 4008043"/>
              <a:gd name="connsiteX1225" fmla="*/ 390919 w 1181239"/>
              <a:gd name="connsiteY1225" fmla="*/ 3885361 h 4008043"/>
              <a:gd name="connsiteX1226" fmla="*/ 382484 w 1181239"/>
              <a:gd name="connsiteY1226" fmla="*/ 3914398 h 4008043"/>
              <a:gd name="connsiteX1227" fmla="*/ 380543 w 1181239"/>
              <a:gd name="connsiteY1227" fmla="*/ 3939556 h 4008043"/>
              <a:gd name="connsiteX1228" fmla="*/ 371613 w 1181239"/>
              <a:gd name="connsiteY1228" fmla="*/ 3921197 h 4008043"/>
              <a:gd name="connsiteX1229" fmla="*/ 364300 w 1181239"/>
              <a:gd name="connsiteY1229" fmla="*/ 3901884 h 4008043"/>
              <a:gd name="connsiteX1230" fmla="*/ 353194 w 1181239"/>
              <a:gd name="connsiteY1230" fmla="*/ 3908237 h 4008043"/>
              <a:gd name="connsiteX1231" fmla="*/ 339898 w 1181239"/>
              <a:gd name="connsiteY1231" fmla="*/ 3913776 h 4008043"/>
              <a:gd name="connsiteX1232" fmla="*/ 319409 w 1181239"/>
              <a:gd name="connsiteY1232" fmla="*/ 3939004 h 4008043"/>
              <a:gd name="connsiteX1233" fmla="*/ 316548 w 1181239"/>
              <a:gd name="connsiteY1233" fmla="*/ 3944996 h 4008043"/>
              <a:gd name="connsiteX1234" fmla="*/ 313687 w 1181239"/>
              <a:gd name="connsiteY1234" fmla="*/ 3933258 h 4008043"/>
              <a:gd name="connsiteX1235" fmla="*/ 310625 w 1181239"/>
              <a:gd name="connsiteY1235" fmla="*/ 3920323 h 4008043"/>
              <a:gd name="connsiteX1236" fmla="*/ 299053 w 1181239"/>
              <a:gd name="connsiteY1236" fmla="*/ 3919187 h 4008043"/>
              <a:gd name="connsiteX1237" fmla="*/ 286839 w 1181239"/>
              <a:gd name="connsiteY1237" fmla="*/ 3917843 h 4008043"/>
              <a:gd name="connsiteX1238" fmla="*/ 277427 w 1181239"/>
              <a:gd name="connsiteY1238" fmla="*/ 3919697 h 4008043"/>
              <a:gd name="connsiteX1239" fmla="*/ 273344 w 1181239"/>
              <a:gd name="connsiteY1239" fmla="*/ 3923832 h 4008043"/>
              <a:gd name="connsiteX1240" fmla="*/ 265994 w 1181239"/>
              <a:gd name="connsiteY1240" fmla="*/ 3928922 h 4008043"/>
              <a:gd name="connsiteX1241" fmla="*/ 259445 w 1181239"/>
              <a:gd name="connsiteY1241" fmla="*/ 3935985 h 4008043"/>
              <a:gd name="connsiteX1242" fmla="*/ 261459 w 1181239"/>
              <a:gd name="connsiteY1242" fmla="*/ 3916861 h 4008043"/>
              <a:gd name="connsiteX1243" fmla="*/ 256105 w 1181239"/>
              <a:gd name="connsiteY1243" fmla="*/ 3902840 h 4008043"/>
              <a:gd name="connsiteX1244" fmla="*/ 249827 w 1181239"/>
              <a:gd name="connsiteY1244" fmla="*/ 3910141 h 4008043"/>
              <a:gd name="connsiteX1245" fmla="*/ 252535 w 1181239"/>
              <a:gd name="connsiteY1245" fmla="*/ 3901605 h 4008043"/>
              <a:gd name="connsiteX1246" fmla="*/ 260989 w 1181239"/>
              <a:gd name="connsiteY1246" fmla="*/ 3840401 h 4008043"/>
              <a:gd name="connsiteX1247" fmla="*/ 261551 w 1181239"/>
              <a:gd name="connsiteY1247" fmla="*/ 3817366 h 4008043"/>
              <a:gd name="connsiteX1248" fmla="*/ 258362 w 1181239"/>
              <a:gd name="connsiteY1248" fmla="*/ 3789967 h 4008043"/>
              <a:gd name="connsiteX1249" fmla="*/ 255289 w 1181239"/>
              <a:gd name="connsiteY1249" fmla="*/ 3801527 h 4008043"/>
              <a:gd name="connsiteX1250" fmla="*/ 255070 w 1181239"/>
              <a:gd name="connsiteY1250" fmla="*/ 3813086 h 4008043"/>
              <a:gd name="connsiteX1251" fmla="*/ 247221 w 1181239"/>
              <a:gd name="connsiteY1251" fmla="*/ 3797100 h 4008043"/>
              <a:gd name="connsiteX1252" fmla="*/ 239371 w 1181239"/>
              <a:gd name="connsiteY1252" fmla="*/ 3781116 h 4008043"/>
              <a:gd name="connsiteX1253" fmla="*/ 234247 w 1181239"/>
              <a:gd name="connsiteY1253" fmla="*/ 3796328 h 4008043"/>
              <a:gd name="connsiteX1254" fmla="*/ 221766 w 1181239"/>
              <a:gd name="connsiteY1254" fmla="*/ 3810554 h 4008043"/>
              <a:gd name="connsiteX1255" fmla="*/ 217426 w 1181239"/>
              <a:gd name="connsiteY1255" fmla="*/ 3807822 h 4008043"/>
              <a:gd name="connsiteX1256" fmla="*/ 214824 w 1181239"/>
              <a:gd name="connsiteY1256" fmla="*/ 3804826 h 4008043"/>
              <a:gd name="connsiteX1257" fmla="*/ 180066 w 1181239"/>
              <a:gd name="connsiteY1257" fmla="*/ 3753319 h 4008043"/>
              <a:gd name="connsiteX1258" fmla="*/ 159601 w 1181239"/>
              <a:gd name="connsiteY1258" fmla="*/ 3779496 h 4008043"/>
              <a:gd name="connsiteX1259" fmla="*/ 164203 w 1181239"/>
              <a:gd name="connsiteY1259" fmla="*/ 3784528 h 4008043"/>
              <a:gd name="connsiteX1260" fmla="*/ 158148 w 1181239"/>
              <a:gd name="connsiteY1260" fmla="*/ 3801808 h 4008043"/>
              <a:gd name="connsiteX1261" fmla="*/ 149428 w 1181239"/>
              <a:gd name="connsiteY1261" fmla="*/ 3814722 h 4008043"/>
              <a:gd name="connsiteX1262" fmla="*/ 134639 w 1181239"/>
              <a:gd name="connsiteY1262" fmla="*/ 3813467 h 4008043"/>
              <a:gd name="connsiteX1263" fmla="*/ 116525 w 1181239"/>
              <a:gd name="connsiteY1263" fmla="*/ 3819448 h 4008043"/>
              <a:gd name="connsiteX1264" fmla="*/ 113201 w 1181239"/>
              <a:gd name="connsiteY1264" fmla="*/ 3826686 h 4008043"/>
              <a:gd name="connsiteX1265" fmla="*/ 114463 w 1181239"/>
              <a:gd name="connsiteY1265" fmla="*/ 3818163 h 4008043"/>
              <a:gd name="connsiteX1266" fmla="*/ 117642 w 1181239"/>
              <a:gd name="connsiteY1266" fmla="*/ 3802493 h 4008043"/>
              <a:gd name="connsiteX1267" fmla="*/ 114876 w 1181239"/>
              <a:gd name="connsiteY1267" fmla="*/ 3797027 h 4008043"/>
              <a:gd name="connsiteX1268" fmla="*/ 110193 w 1181239"/>
              <a:gd name="connsiteY1268" fmla="*/ 3788940 h 4008043"/>
              <a:gd name="connsiteX1269" fmla="*/ 101145 w 1181239"/>
              <a:gd name="connsiteY1269" fmla="*/ 3753971 h 4008043"/>
              <a:gd name="connsiteX1270" fmla="*/ 92097 w 1181239"/>
              <a:gd name="connsiteY1270" fmla="*/ 3728771 h 4008043"/>
              <a:gd name="connsiteX1271" fmla="*/ 94042 w 1181239"/>
              <a:gd name="connsiteY1271" fmla="*/ 3670395 h 4008043"/>
              <a:gd name="connsiteX1272" fmla="*/ 99138 w 1181239"/>
              <a:gd name="connsiteY1272" fmla="*/ 3598319 h 4008043"/>
              <a:gd name="connsiteX1273" fmla="*/ 87812 w 1181239"/>
              <a:gd name="connsiteY1273" fmla="*/ 3260961 h 4008043"/>
              <a:gd name="connsiteX1274" fmla="*/ 85575 w 1181239"/>
              <a:gd name="connsiteY1274" fmla="*/ 3161687 h 4008043"/>
              <a:gd name="connsiteX1275" fmla="*/ 87921 w 1181239"/>
              <a:gd name="connsiteY1275" fmla="*/ 3103211 h 4008043"/>
              <a:gd name="connsiteX1276" fmla="*/ 92890 w 1181239"/>
              <a:gd name="connsiteY1276" fmla="*/ 3108651 h 4008043"/>
              <a:gd name="connsiteX1277" fmla="*/ 98651 w 1181239"/>
              <a:gd name="connsiteY1277" fmla="*/ 3018896 h 4008043"/>
              <a:gd name="connsiteX1278" fmla="*/ 99366 w 1181239"/>
              <a:gd name="connsiteY1278" fmla="*/ 2953620 h 4008043"/>
              <a:gd name="connsiteX1279" fmla="*/ 103451 w 1181239"/>
              <a:gd name="connsiteY1279" fmla="*/ 3010737 h 4008043"/>
              <a:gd name="connsiteX1280" fmla="*/ 115797 w 1181239"/>
              <a:gd name="connsiteY1280" fmla="*/ 3064581 h 4008043"/>
              <a:gd name="connsiteX1281" fmla="*/ 116549 w 1181239"/>
              <a:gd name="connsiteY1281" fmla="*/ 3045743 h 4008043"/>
              <a:gd name="connsiteX1282" fmla="*/ 117833 w 1181239"/>
              <a:gd name="connsiteY1282" fmla="*/ 3035060 h 4008043"/>
              <a:gd name="connsiteX1283" fmla="*/ 118986 w 1181239"/>
              <a:gd name="connsiteY1283" fmla="*/ 3021806 h 4008043"/>
              <a:gd name="connsiteX1284" fmla="*/ 118913 w 1181239"/>
              <a:gd name="connsiteY1284" fmla="*/ 2983539 h 4008043"/>
              <a:gd name="connsiteX1285" fmla="*/ 121613 w 1181239"/>
              <a:gd name="connsiteY1285" fmla="*/ 2985418 h 4008043"/>
              <a:gd name="connsiteX1286" fmla="*/ 128451 w 1181239"/>
              <a:gd name="connsiteY1286" fmla="*/ 2988345 h 4008043"/>
              <a:gd name="connsiteX1287" fmla="*/ 130100 w 1181239"/>
              <a:gd name="connsiteY1287" fmla="*/ 3012617 h 4008043"/>
              <a:gd name="connsiteX1288" fmla="*/ 127630 w 1181239"/>
              <a:gd name="connsiteY1288" fmla="*/ 3046095 h 4008043"/>
              <a:gd name="connsiteX1289" fmla="*/ 126546 w 1181239"/>
              <a:gd name="connsiteY1289" fmla="*/ 3073943 h 4008043"/>
              <a:gd name="connsiteX1290" fmla="*/ 130866 w 1181239"/>
              <a:gd name="connsiteY1290" fmla="*/ 3078542 h 4008043"/>
              <a:gd name="connsiteX1291" fmla="*/ 133442 w 1181239"/>
              <a:gd name="connsiteY1291" fmla="*/ 3125790 h 4008043"/>
              <a:gd name="connsiteX1292" fmla="*/ 135293 w 1181239"/>
              <a:gd name="connsiteY1292" fmla="*/ 3187146 h 4008043"/>
              <a:gd name="connsiteX1293" fmla="*/ 142164 w 1181239"/>
              <a:gd name="connsiteY1293" fmla="*/ 3165767 h 4008043"/>
              <a:gd name="connsiteX1294" fmla="*/ 150793 w 1181239"/>
              <a:gd name="connsiteY1294" fmla="*/ 3137889 h 4008043"/>
              <a:gd name="connsiteX1295" fmla="*/ 153606 w 1181239"/>
              <a:gd name="connsiteY1295" fmla="*/ 3130383 h 4008043"/>
              <a:gd name="connsiteX1296" fmla="*/ 147977 w 1181239"/>
              <a:gd name="connsiteY1296" fmla="*/ 3113362 h 4008043"/>
              <a:gd name="connsiteX1297" fmla="*/ 142164 w 1181239"/>
              <a:gd name="connsiteY1297" fmla="*/ 3103188 h 4008043"/>
              <a:gd name="connsiteX1298" fmla="*/ 148791 w 1181239"/>
              <a:gd name="connsiteY1298" fmla="*/ 3099811 h 4008043"/>
              <a:gd name="connsiteX1299" fmla="*/ 151225 w 1181239"/>
              <a:gd name="connsiteY1299" fmla="*/ 3101850 h 4008043"/>
              <a:gd name="connsiteX1300" fmla="*/ 147292 w 1181239"/>
              <a:gd name="connsiteY1300" fmla="*/ 2873385 h 4008043"/>
              <a:gd name="connsiteX1301" fmla="*/ 145660 w 1181239"/>
              <a:gd name="connsiteY1301" fmla="*/ 2833947 h 4008043"/>
              <a:gd name="connsiteX1302" fmla="*/ 141844 w 1181239"/>
              <a:gd name="connsiteY1302" fmla="*/ 2819811 h 4008043"/>
              <a:gd name="connsiteX1303" fmla="*/ 140545 w 1181239"/>
              <a:gd name="connsiteY1303" fmla="*/ 2834770 h 4008043"/>
              <a:gd name="connsiteX1304" fmla="*/ 136458 w 1181239"/>
              <a:gd name="connsiteY1304" fmla="*/ 2853666 h 4008043"/>
              <a:gd name="connsiteX1305" fmla="*/ 127674 w 1181239"/>
              <a:gd name="connsiteY1305" fmla="*/ 2862506 h 4008043"/>
              <a:gd name="connsiteX1306" fmla="*/ 124707 w 1181239"/>
              <a:gd name="connsiteY1306" fmla="*/ 2853666 h 4008043"/>
              <a:gd name="connsiteX1307" fmla="*/ 120800 w 1181239"/>
              <a:gd name="connsiteY1307" fmla="*/ 2837853 h 4008043"/>
              <a:gd name="connsiteX1308" fmla="*/ 114826 w 1181239"/>
              <a:gd name="connsiteY1308" fmla="*/ 2802555 h 4008043"/>
              <a:gd name="connsiteX1309" fmla="*/ 111538 w 1181239"/>
              <a:gd name="connsiteY1309" fmla="*/ 2773103 h 4008043"/>
              <a:gd name="connsiteX1310" fmla="*/ 105360 w 1181239"/>
              <a:gd name="connsiteY1310" fmla="*/ 2775763 h 4008043"/>
              <a:gd name="connsiteX1311" fmla="*/ 102732 w 1181239"/>
              <a:gd name="connsiteY1311" fmla="*/ 2774110 h 4008043"/>
              <a:gd name="connsiteX1312" fmla="*/ 108639 w 1181239"/>
              <a:gd name="connsiteY1312" fmla="*/ 2710314 h 4008043"/>
              <a:gd name="connsiteX1313" fmla="*/ 115795 w 1181239"/>
              <a:gd name="connsiteY1313" fmla="*/ 2719713 h 4008043"/>
              <a:gd name="connsiteX1314" fmla="*/ 130954 w 1181239"/>
              <a:gd name="connsiteY1314" fmla="*/ 2769531 h 4008043"/>
              <a:gd name="connsiteX1315" fmla="*/ 139674 w 1181239"/>
              <a:gd name="connsiteY1315" fmla="*/ 2798089 h 4008043"/>
              <a:gd name="connsiteX1316" fmla="*/ 139564 w 1181239"/>
              <a:gd name="connsiteY1316" fmla="*/ 2721073 h 4008043"/>
              <a:gd name="connsiteX1317" fmla="*/ 137393 w 1181239"/>
              <a:gd name="connsiteY1317" fmla="*/ 2708834 h 4008043"/>
              <a:gd name="connsiteX1318" fmla="*/ 133499 w 1181239"/>
              <a:gd name="connsiteY1318" fmla="*/ 2716314 h 4008043"/>
              <a:gd name="connsiteX1319" fmla="*/ 127476 w 1181239"/>
              <a:gd name="connsiteY1319" fmla="*/ 2723793 h 4008043"/>
              <a:gd name="connsiteX1320" fmla="*/ 121818 w 1181239"/>
              <a:gd name="connsiteY1320" fmla="*/ 2708279 h 4008043"/>
              <a:gd name="connsiteX1321" fmla="*/ 126249 w 1181239"/>
              <a:gd name="connsiteY1321" fmla="*/ 2704809 h 4008043"/>
              <a:gd name="connsiteX1322" fmla="*/ 130766 w 1181239"/>
              <a:gd name="connsiteY1322" fmla="*/ 2694810 h 4008043"/>
              <a:gd name="connsiteX1323" fmla="*/ 127646 w 1181239"/>
              <a:gd name="connsiteY1323" fmla="*/ 2669321 h 4008043"/>
              <a:gd name="connsiteX1324" fmla="*/ 133943 w 1181239"/>
              <a:gd name="connsiteY1324" fmla="*/ 2649228 h 4008043"/>
              <a:gd name="connsiteX1325" fmla="*/ 135428 w 1181239"/>
              <a:gd name="connsiteY1325" fmla="*/ 2640865 h 4008043"/>
              <a:gd name="connsiteX1326" fmla="*/ 135136 w 1181239"/>
              <a:gd name="connsiteY1326" fmla="*/ 2625083 h 4008043"/>
              <a:gd name="connsiteX1327" fmla="*/ 143826 w 1181239"/>
              <a:gd name="connsiteY1327" fmla="*/ 2614093 h 4008043"/>
              <a:gd name="connsiteX1328" fmla="*/ 147971 w 1181239"/>
              <a:gd name="connsiteY1328" fmla="*/ 2612317 h 4008043"/>
              <a:gd name="connsiteX1329" fmla="*/ 142158 w 1181239"/>
              <a:gd name="connsiteY1329" fmla="*/ 2607630 h 4008043"/>
              <a:gd name="connsiteX1330" fmla="*/ 136345 w 1181239"/>
              <a:gd name="connsiteY1330" fmla="*/ 2599725 h 4008043"/>
              <a:gd name="connsiteX1331" fmla="*/ 142362 w 1181239"/>
              <a:gd name="connsiteY1331" fmla="*/ 2596642 h 4008043"/>
              <a:gd name="connsiteX1332" fmla="*/ 144920 w 1181239"/>
              <a:gd name="connsiteY1332" fmla="*/ 2594603 h 4008043"/>
              <a:gd name="connsiteX1333" fmla="*/ 143264 w 1181239"/>
              <a:gd name="connsiteY1333" fmla="*/ 2584870 h 4008043"/>
              <a:gd name="connsiteX1334" fmla="*/ 139570 w 1181239"/>
              <a:gd name="connsiteY1334" fmla="*/ 2549512 h 4008043"/>
              <a:gd name="connsiteX1335" fmla="*/ 142624 w 1181239"/>
              <a:gd name="connsiteY1335" fmla="*/ 2530687 h 4008043"/>
              <a:gd name="connsiteX1336" fmla="*/ 143924 w 1181239"/>
              <a:gd name="connsiteY1336" fmla="*/ 2555639 h 4008043"/>
              <a:gd name="connsiteX1337" fmla="*/ 146661 w 1181239"/>
              <a:gd name="connsiteY1337" fmla="*/ 2571594 h 4008043"/>
              <a:gd name="connsiteX1338" fmla="*/ 150473 w 1181239"/>
              <a:gd name="connsiteY1338" fmla="*/ 2589549 h 4008043"/>
              <a:gd name="connsiteX1339" fmla="*/ 155581 w 1181239"/>
              <a:gd name="connsiteY1339" fmla="*/ 2610028 h 4008043"/>
              <a:gd name="connsiteX1340" fmla="*/ 157416 w 1181239"/>
              <a:gd name="connsiteY1340" fmla="*/ 2616986 h 4008043"/>
              <a:gd name="connsiteX1341" fmla="*/ 153782 w 1181239"/>
              <a:gd name="connsiteY1341" fmla="*/ 2626268 h 4008043"/>
              <a:gd name="connsiteX1342" fmla="*/ 157135 w 1181239"/>
              <a:gd name="connsiteY1342" fmla="*/ 2632423 h 4008043"/>
              <a:gd name="connsiteX1343" fmla="*/ 158587 w 1181239"/>
              <a:gd name="connsiteY1343" fmla="*/ 2652661 h 4008043"/>
              <a:gd name="connsiteX1344" fmla="*/ 154845 w 1181239"/>
              <a:gd name="connsiteY1344" fmla="*/ 2696261 h 4008043"/>
              <a:gd name="connsiteX1345" fmla="*/ 159357 w 1181239"/>
              <a:gd name="connsiteY1345" fmla="*/ 2737394 h 4008043"/>
              <a:gd name="connsiteX1346" fmla="*/ 163168 w 1181239"/>
              <a:gd name="connsiteY1346" fmla="*/ 2723700 h 4008043"/>
              <a:gd name="connsiteX1347" fmla="*/ 169613 w 1181239"/>
              <a:gd name="connsiteY1347" fmla="*/ 2706558 h 4008043"/>
              <a:gd name="connsiteX1348" fmla="*/ 170029 w 1181239"/>
              <a:gd name="connsiteY1348" fmla="*/ 2699520 h 4008043"/>
              <a:gd name="connsiteX1349" fmla="*/ 165426 w 1181239"/>
              <a:gd name="connsiteY1349" fmla="*/ 2669745 h 4008043"/>
              <a:gd name="connsiteX1350" fmla="*/ 165460 w 1181239"/>
              <a:gd name="connsiteY1350" fmla="*/ 2643560 h 4008043"/>
              <a:gd name="connsiteX1351" fmla="*/ 170745 w 1181239"/>
              <a:gd name="connsiteY1351" fmla="*/ 2651062 h 4008043"/>
              <a:gd name="connsiteX1352" fmla="*/ 177992 w 1181239"/>
              <a:gd name="connsiteY1352" fmla="*/ 2656728 h 4008043"/>
              <a:gd name="connsiteX1353" fmla="*/ 177259 w 1181239"/>
              <a:gd name="connsiteY1353" fmla="*/ 2640964 h 4008043"/>
              <a:gd name="connsiteX1354" fmla="*/ 177292 w 1181239"/>
              <a:gd name="connsiteY1354" fmla="*/ 2630604 h 4008043"/>
              <a:gd name="connsiteX1355" fmla="*/ 175625 w 1181239"/>
              <a:gd name="connsiteY1355" fmla="*/ 2618782 h 4008043"/>
              <a:gd name="connsiteX1356" fmla="*/ 171246 w 1181239"/>
              <a:gd name="connsiteY1356" fmla="*/ 2607308 h 4008043"/>
              <a:gd name="connsiteX1357" fmla="*/ 175822 w 1181239"/>
              <a:gd name="connsiteY1357" fmla="*/ 2600497 h 4008043"/>
              <a:gd name="connsiteX1358" fmla="*/ 178683 w 1181239"/>
              <a:gd name="connsiteY1358" fmla="*/ 2576613 h 4008043"/>
              <a:gd name="connsiteX1359" fmla="*/ 174207 w 1181239"/>
              <a:gd name="connsiteY1359" fmla="*/ 2301074 h 4008043"/>
              <a:gd name="connsiteX1360" fmla="*/ 175458 w 1181239"/>
              <a:gd name="connsiteY1360" fmla="*/ 2201800 h 4008043"/>
              <a:gd name="connsiteX1361" fmla="*/ 172740 w 1181239"/>
              <a:gd name="connsiteY1361" fmla="*/ 2164190 h 4008043"/>
              <a:gd name="connsiteX1362" fmla="*/ 179095 w 1181239"/>
              <a:gd name="connsiteY1362" fmla="*/ 2154671 h 4008043"/>
              <a:gd name="connsiteX1363" fmla="*/ 182562 w 1181239"/>
              <a:gd name="connsiteY1363" fmla="*/ 2140044 h 4008043"/>
              <a:gd name="connsiteX1364" fmla="*/ 178366 w 1181239"/>
              <a:gd name="connsiteY1364" fmla="*/ 2107848 h 4008043"/>
              <a:gd name="connsiteX1365" fmla="*/ 177238 w 1181239"/>
              <a:gd name="connsiteY1365" fmla="*/ 2093950 h 4008043"/>
              <a:gd name="connsiteX1366" fmla="*/ 177384 w 1181239"/>
              <a:gd name="connsiteY1366" fmla="*/ 2064486 h 4008043"/>
              <a:gd name="connsiteX1367" fmla="*/ 177056 w 1181239"/>
              <a:gd name="connsiteY1367" fmla="*/ 2024799 h 4008043"/>
              <a:gd name="connsiteX1368" fmla="*/ 179917 w 1181239"/>
              <a:gd name="connsiteY1368" fmla="*/ 2038534 h 4008043"/>
              <a:gd name="connsiteX1369" fmla="*/ 183109 w 1181239"/>
              <a:gd name="connsiteY1369" fmla="*/ 2051136 h 4008043"/>
              <a:gd name="connsiteX1370" fmla="*/ 187491 w 1181239"/>
              <a:gd name="connsiteY1370" fmla="*/ 2094518 h 4008043"/>
              <a:gd name="connsiteX1371" fmla="*/ 191609 w 1181239"/>
              <a:gd name="connsiteY1371" fmla="*/ 2149731 h 4008043"/>
              <a:gd name="connsiteX1372" fmla="*/ 194496 w 1181239"/>
              <a:gd name="connsiteY1372" fmla="*/ 2183049 h 4008043"/>
              <a:gd name="connsiteX1373" fmla="*/ 196875 w 1181239"/>
              <a:gd name="connsiteY1373" fmla="*/ 2201588 h 4008043"/>
              <a:gd name="connsiteX1374" fmla="*/ 195788 w 1181239"/>
              <a:gd name="connsiteY1374" fmla="*/ 2058415 h 4008043"/>
              <a:gd name="connsiteX1375" fmla="*/ 200030 w 1181239"/>
              <a:gd name="connsiteY1375" fmla="*/ 2005760 h 4008043"/>
              <a:gd name="connsiteX1376" fmla="*/ 204523 w 1181239"/>
              <a:gd name="connsiteY1376" fmla="*/ 2020566 h 4008043"/>
              <a:gd name="connsiteX1377" fmla="*/ 210671 w 1181239"/>
              <a:gd name="connsiteY1377" fmla="*/ 2033874 h 4008043"/>
              <a:gd name="connsiteX1378" fmla="*/ 210010 w 1181239"/>
              <a:gd name="connsiteY1378" fmla="*/ 2046098 h 4008043"/>
              <a:gd name="connsiteX1379" fmla="*/ 207007 w 1181239"/>
              <a:gd name="connsiteY1379" fmla="*/ 2117629 h 4008043"/>
              <a:gd name="connsiteX1380" fmla="*/ 206069 w 1181239"/>
              <a:gd name="connsiteY1380" fmla="*/ 2182549 h 4008043"/>
              <a:gd name="connsiteX1381" fmla="*/ 205960 w 1181239"/>
              <a:gd name="connsiteY1381" fmla="*/ 2202948 h 4008043"/>
              <a:gd name="connsiteX1382" fmla="*/ 209127 w 1181239"/>
              <a:gd name="connsiteY1382" fmla="*/ 2205668 h 4008043"/>
              <a:gd name="connsiteX1383" fmla="*/ 214532 w 1181239"/>
              <a:gd name="connsiteY1383" fmla="*/ 2247478 h 4008043"/>
              <a:gd name="connsiteX1384" fmla="*/ 219080 w 1181239"/>
              <a:gd name="connsiteY1384" fmla="*/ 2261523 h 4008043"/>
              <a:gd name="connsiteX1385" fmla="*/ 226346 w 1181239"/>
              <a:gd name="connsiteY1385" fmla="*/ 2259990 h 4008043"/>
              <a:gd name="connsiteX1386" fmla="*/ 229378 w 1181239"/>
              <a:gd name="connsiteY1386" fmla="*/ 2245492 h 4008043"/>
              <a:gd name="connsiteX1387" fmla="*/ 226247 w 1181239"/>
              <a:gd name="connsiteY1387" fmla="*/ 2228262 h 4008043"/>
              <a:gd name="connsiteX1388" fmla="*/ 214948 w 1181239"/>
              <a:gd name="connsiteY1388" fmla="*/ 2179343 h 4008043"/>
              <a:gd name="connsiteX1389" fmla="*/ 219625 w 1181239"/>
              <a:gd name="connsiteY1389" fmla="*/ 2162146 h 4008043"/>
              <a:gd name="connsiteX1390" fmla="*/ 222344 w 1181239"/>
              <a:gd name="connsiteY1390" fmla="*/ 2113823 h 4008043"/>
              <a:gd name="connsiteX1391" fmla="*/ 219071 w 1181239"/>
              <a:gd name="connsiteY1391" fmla="*/ 2061664 h 4008043"/>
              <a:gd name="connsiteX1392" fmla="*/ 217856 w 1181239"/>
              <a:gd name="connsiteY1392" fmla="*/ 2053357 h 4008043"/>
              <a:gd name="connsiteX1393" fmla="*/ 221271 w 1181239"/>
              <a:gd name="connsiteY1393" fmla="*/ 2060836 h 4008043"/>
              <a:gd name="connsiteX1394" fmla="*/ 227033 w 1181239"/>
              <a:gd name="connsiteY1394" fmla="*/ 2068316 h 4008043"/>
              <a:gd name="connsiteX1395" fmla="*/ 225110 w 1181239"/>
              <a:gd name="connsiteY1395" fmla="*/ 2050477 h 4008043"/>
              <a:gd name="connsiteX1396" fmla="*/ 221087 w 1181239"/>
              <a:gd name="connsiteY1396" fmla="*/ 2037038 h 4008043"/>
              <a:gd name="connsiteX1397" fmla="*/ 222714 w 1181239"/>
              <a:gd name="connsiteY1397" fmla="*/ 2033890 h 4008043"/>
              <a:gd name="connsiteX1398" fmla="*/ 229644 w 1181239"/>
              <a:gd name="connsiteY1398" fmla="*/ 2037545 h 4008043"/>
              <a:gd name="connsiteX1399" fmla="*/ 235192 w 1181239"/>
              <a:gd name="connsiteY1399" fmla="*/ 2053772 h 4008043"/>
              <a:gd name="connsiteX1400" fmla="*/ 237848 w 1181239"/>
              <a:gd name="connsiteY1400" fmla="*/ 2069820 h 4008043"/>
              <a:gd name="connsiteX1401" fmla="*/ 238574 w 1181239"/>
              <a:gd name="connsiteY1401" fmla="*/ 2000984 h 4008043"/>
              <a:gd name="connsiteX1402" fmla="*/ 237075 w 1181239"/>
              <a:gd name="connsiteY1402" fmla="*/ 1908526 h 4008043"/>
              <a:gd name="connsiteX1403" fmla="*/ 234896 w 1181239"/>
              <a:gd name="connsiteY1403" fmla="*/ 1883368 h 4008043"/>
              <a:gd name="connsiteX1404" fmla="*/ 232247 w 1181239"/>
              <a:gd name="connsiteY1404" fmla="*/ 1931645 h 4008043"/>
              <a:gd name="connsiteX1405" fmla="*/ 226115 w 1181239"/>
              <a:gd name="connsiteY1405" fmla="*/ 1988991 h 4008043"/>
              <a:gd name="connsiteX1406" fmla="*/ 223612 w 1181239"/>
              <a:gd name="connsiteY1406" fmla="*/ 1993067 h 4008043"/>
              <a:gd name="connsiteX1407" fmla="*/ 219934 w 1181239"/>
              <a:gd name="connsiteY1407" fmla="*/ 1999592 h 4008043"/>
              <a:gd name="connsiteX1408" fmla="*/ 217193 w 1181239"/>
              <a:gd name="connsiteY1408" fmla="*/ 1991885 h 4008043"/>
              <a:gd name="connsiteX1409" fmla="*/ 210733 w 1181239"/>
              <a:gd name="connsiteY1409" fmla="*/ 1947711 h 4008043"/>
              <a:gd name="connsiteX1410" fmla="*/ 206693 w 1181239"/>
              <a:gd name="connsiteY1410" fmla="*/ 1932953 h 4008043"/>
              <a:gd name="connsiteX1411" fmla="*/ 212064 w 1181239"/>
              <a:gd name="connsiteY1411" fmla="*/ 1940685 h 4008043"/>
              <a:gd name="connsiteX1412" fmla="*/ 218683 w 1181239"/>
              <a:gd name="connsiteY1412" fmla="*/ 1946906 h 4008043"/>
              <a:gd name="connsiteX1413" fmla="*/ 223568 w 1181239"/>
              <a:gd name="connsiteY1413" fmla="*/ 1953025 h 4008043"/>
              <a:gd name="connsiteX1414" fmla="*/ 226200 w 1181239"/>
              <a:gd name="connsiteY1414" fmla="*/ 1959523 h 4008043"/>
              <a:gd name="connsiteX1415" fmla="*/ 227699 w 1181239"/>
              <a:gd name="connsiteY1415" fmla="*/ 1949323 h 4008043"/>
              <a:gd name="connsiteX1416" fmla="*/ 224732 w 1181239"/>
              <a:gd name="connsiteY1416" fmla="*/ 1855417 h 4008043"/>
              <a:gd name="connsiteX1417" fmla="*/ 219133 w 1181239"/>
              <a:gd name="connsiteY1417" fmla="*/ 1774632 h 4008043"/>
              <a:gd name="connsiteX1418" fmla="*/ 213420 w 1181239"/>
              <a:gd name="connsiteY1418" fmla="*/ 1769242 h 4008043"/>
              <a:gd name="connsiteX1419" fmla="*/ 205892 w 1181239"/>
              <a:gd name="connsiteY1419" fmla="*/ 1758137 h 4008043"/>
              <a:gd name="connsiteX1420" fmla="*/ 200316 w 1181239"/>
              <a:gd name="connsiteY1420" fmla="*/ 1748640 h 4008043"/>
              <a:gd name="connsiteX1421" fmla="*/ 207031 w 1181239"/>
              <a:gd name="connsiteY1421" fmla="*/ 1746696 h 4008043"/>
              <a:gd name="connsiteX1422" fmla="*/ 209035 w 1181239"/>
              <a:gd name="connsiteY1422" fmla="*/ 1707939 h 4008043"/>
              <a:gd name="connsiteX1423" fmla="*/ 211071 w 1181239"/>
              <a:gd name="connsiteY1423" fmla="*/ 1669336 h 4008043"/>
              <a:gd name="connsiteX1424" fmla="*/ 227197 w 1181239"/>
              <a:gd name="connsiteY1424" fmla="*/ 1663053 h 4008043"/>
              <a:gd name="connsiteX1425" fmla="*/ 232283 w 1181239"/>
              <a:gd name="connsiteY1425" fmla="*/ 1656942 h 4008043"/>
              <a:gd name="connsiteX1426" fmla="*/ 235195 w 1181239"/>
              <a:gd name="connsiteY1426" fmla="*/ 1660341 h 4008043"/>
              <a:gd name="connsiteX1427" fmla="*/ 238100 w 1181239"/>
              <a:gd name="connsiteY1427" fmla="*/ 1616985 h 4008043"/>
              <a:gd name="connsiteX1428" fmla="*/ 235195 w 1181239"/>
              <a:gd name="connsiteY1428" fmla="*/ 1571947 h 4008043"/>
              <a:gd name="connsiteX1429" fmla="*/ 232287 w 1181239"/>
              <a:gd name="connsiteY1429" fmla="*/ 1606329 h 4008043"/>
              <a:gd name="connsiteX1430" fmla="*/ 229320 w 1181239"/>
              <a:gd name="connsiteY1430" fmla="*/ 1639614 h 4008043"/>
              <a:gd name="connsiteX1431" fmla="*/ 224483 w 1181239"/>
              <a:gd name="connsiteY1431" fmla="*/ 1618106 h 4008043"/>
              <a:gd name="connsiteX1432" fmla="*/ 217959 w 1181239"/>
              <a:gd name="connsiteY1432" fmla="*/ 1625487 h 4008043"/>
              <a:gd name="connsiteX1433" fmla="*/ 214383 w 1181239"/>
              <a:gd name="connsiteY1433" fmla="*/ 1648605 h 4008043"/>
              <a:gd name="connsiteX1434" fmla="*/ 211011 w 1181239"/>
              <a:gd name="connsiteY1434" fmla="*/ 1656262 h 4008043"/>
              <a:gd name="connsiteX1435" fmla="*/ 208920 w 1181239"/>
              <a:gd name="connsiteY1435" fmla="*/ 1648102 h 4008043"/>
              <a:gd name="connsiteX1436" fmla="*/ 212237 w 1181239"/>
              <a:gd name="connsiteY1436" fmla="*/ 1399238 h 4008043"/>
              <a:gd name="connsiteX1437" fmla="*/ 214755 w 1181239"/>
              <a:gd name="connsiteY1437" fmla="*/ 1417848 h 4008043"/>
              <a:gd name="connsiteX1438" fmla="*/ 220657 w 1181239"/>
              <a:gd name="connsiteY1438" fmla="*/ 1447453 h 4008043"/>
              <a:gd name="connsiteX1439" fmla="*/ 226470 w 1181239"/>
              <a:gd name="connsiteY1439" fmla="*/ 1454368 h 4008043"/>
              <a:gd name="connsiteX1440" fmla="*/ 226470 w 1181239"/>
              <a:gd name="connsiteY1440" fmla="*/ 1446221 h 4008043"/>
              <a:gd name="connsiteX1441" fmla="*/ 228093 w 1181239"/>
              <a:gd name="connsiteY1441" fmla="*/ 1424776 h 4008043"/>
              <a:gd name="connsiteX1442" fmla="*/ 225291 w 1181239"/>
              <a:gd name="connsiteY1442" fmla="*/ 1418277 h 4008043"/>
              <a:gd name="connsiteX1443" fmla="*/ 220862 w 1181239"/>
              <a:gd name="connsiteY1443" fmla="*/ 1425076 h 4008043"/>
              <a:gd name="connsiteX1444" fmla="*/ 220753 w 1181239"/>
              <a:gd name="connsiteY1444" fmla="*/ 1416781 h 4008043"/>
              <a:gd name="connsiteX1445" fmla="*/ 224281 w 1181239"/>
              <a:gd name="connsiteY1445" fmla="*/ 1405091 h 4008043"/>
              <a:gd name="connsiteX1446" fmla="*/ 228564 w 1181239"/>
              <a:gd name="connsiteY1446" fmla="*/ 1358989 h 4008043"/>
              <a:gd name="connsiteX1447" fmla="*/ 225152 w 1181239"/>
              <a:gd name="connsiteY1447" fmla="*/ 1325803 h 4008043"/>
              <a:gd name="connsiteX1448" fmla="*/ 220869 w 1181239"/>
              <a:gd name="connsiteY1448" fmla="*/ 1350055 h 4008043"/>
              <a:gd name="connsiteX1449" fmla="*/ 216020 w 1181239"/>
              <a:gd name="connsiteY1449" fmla="*/ 1330335 h 4008043"/>
              <a:gd name="connsiteX1450" fmla="*/ 212597 w 1181239"/>
              <a:gd name="connsiteY1450" fmla="*/ 1259167 h 4008043"/>
              <a:gd name="connsiteX1451" fmla="*/ 211560 w 1181239"/>
              <a:gd name="connsiteY1451" fmla="*/ 1206130 h 4008043"/>
              <a:gd name="connsiteX1452" fmla="*/ 215375 w 1181239"/>
              <a:gd name="connsiteY1452" fmla="*/ 1221089 h 4008043"/>
              <a:gd name="connsiteX1453" fmla="*/ 227379 w 1181239"/>
              <a:gd name="connsiteY1453" fmla="*/ 1264199 h 4008043"/>
              <a:gd name="connsiteX1454" fmla="*/ 224694 w 1181239"/>
              <a:gd name="connsiteY1454" fmla="*/ 1244618 h 4008043"/>
              <a:gd name="connsiteX1455" fmla="*/ 226599 w 1181239"/>
              <a:gd name="connsiteY1455" fmla="*/ 1231828 h 4008043"/>
              <a:gd name="connsiteX1456" fmla="*/ 231544 w 1181239"/>
              <a:gd name="connsiteY1456" fmla="*/ 1168401 h 4008043"/>
              <a:gd name="connsiteX1457" fmla="*/ 221743 w 1181239"/>
              <a:gd name="connsiteY1457" fmla="*/ 1143601 h 4008043"/>
              <a:gd name="connsiteX1458" fmla="*/ 218485 w 1181239"/>
              <a:gd name="connsiteY1458" fmla="*/ 1128615 h 4008043"/>
              <a:gd name="connsiteX1459" fmla="*/ 218112 w 1181239"/>
              <a:gd name="connsiteY1459" fmla="*/ 1140174 h 4008043"/>
              <a:gd name="connsiteX1460" fmla="*/ 207558 w 1181239"/>
              <a:gd name="connsiteY1460" fmla="*/ 1138814 h 4008043"/>
              <a:gd name="connsiteX1461" fmla="*/ 201314 w 1181239"/>
              <a:gd name="connsiteY1461" fmla="*/ 1111802 h 4008043"/>
              <a:gd name="connsiteX1462" fmla="*/ 192840 w 1181239"/>
              <a:gd name="connsiteY1462" fmla="*/ 1189163 h 4008043"/>
              <a:gd name="connsiteX1463" fmla="*/ 185708 w 1181239"/>
              <a:gd name="connsiteY1463" fmla="*/ 1265270 h 4008043"/>
              <a:gd name="connsiteX1464" fmla="*/ 197495 w 1181239"/>
              <a:gd name="connsiteY1464" fmla="*/ 1276300 h 4008043"/>
              <a:gd name="connsiteX1465" fmla="*/ 208932 w 1181239"/>
              <a:gd name="connsiteY1465" fmla="*/ 1299086 h 4008043"/>
              <a:gd name="connsiteX1466" fmla="*/ 210045 w 1181239"/>
              <a:gd name="connsiteY1466" fmla="*/ 1329882 h 4008043"/>
              <a:gd name="connsiteX1467" fmla="*/ 210045 w 1181239"/>
              <a:gd name="connsiteY1467" fmla="*/ 1341280 h 4008043"/>
              <a:gd name="connsiteX1468" fmla="*/ 199446 w 1181239"/>
              <a:gd name="connsiteY1468" fmla="*/ 1361380 h 4008043"/>
              <a:gd name="connsiteX1469" fmla="*/ 195086 w 1181239"/>
              <a:gd name="connsiteY1469" fmla="*/ 1409898 h 4008043"/>
              <a:gd name="connsiteX1470" fmla="*/ 184177 w 1181239"/>
              <a:gd name="connsiteY1470" fmla="*/ 1419619 h 4008043"/>
              <a:gd name="connsiteX1471" fmla="*/ 184104 w 1181239"/>
              <a:gd name="connsiteY1471" fmla="*/ 1392945 h 4008043"/>
              <a:gd name="connsiteX1472" fmla="*/ 186502 w 1181239"/>
              <a:gd name="connsiteY1472" fmla="*/ 1355720 h 4008043"/>
              <a:gd name="connsiteX1473" fmla="*/ 181596 w 1181239"/>
              <a:gd name="connsiteY1473" fmla="*/ 1374759 h 4008043"/>
              <a:gd name="connsiteX1474" fmla="*/ 177236 w 1181239"/>
              <a:gd name="connsiteY1474" fmla="*/ 1393798 h 4008043"/>
              <a:gd name="connsiteX1475" fmla="*/ 172823 w 1181239"/>
              <a:gd name="connsiteY1475" fmla="*/ 1376799 h 4008043"/>
              <a:gd name="connsiteX1476" fmla="*/ 166979 w 1181239"/>
              <a:gd name="connsiteY1476" fmla="*/ 1364640 h 4008043"/>
              <a:gd name="connsiteX1477" fmla="*/ 161395 w 1181239"/>
              <a:gd name="connsiteY1477" fmla="*/ 1365097 h 4008043"/>
              <a:gd name="connsiteX1478" fmla="*/ 159198 w 1181239"/>
              <a:gd name="connsiteY1478" fmla="*/ 1346658 h 4008043"/>
              <a:gd name="connsiteX1479" fmla="*/ 156257 w 1181239"/>
              <a:gd name="connsiteY1479" fmla="*/ 1359606 h 4008043"/>
              <a:gd name="connsiteX1480" fmla="*/ 152297 w 1181239"/>
              <a:gd name="connsiteY1480" fmla="*/ 1387938 h 4008043"/>
              <a:gd name="connsiteX1481" fmla="*/ 147163 w 1181239"/>
              <a:gd name="connsiteY1481" fmla="*/ 1363648 h 4008043"/>
              <a:gd name="connsiteX1482" fmla="*/ 143528 w 1181239"/>
              <a:gd name="connsiteY1482" fmla="*/ 1342121 h 4008043"/>
              <a:gd name="connsiteX1483" fmla="*/ 139251 w 1181239"/>
              <a:gd name="connsiteY1483" fmla="*/ 1342904 h 4008043"/>
              <a:gd name="connsiteX1484" fmla="*/ 134914 w 1181239"/>
              <a:gd name="connsiteY1484" fmla="*/ 1376222 h 4008043"/>
              <a:gd name="connsiteX1485" fmla="*/ 130554 w 1181239"/>
              <a:gd name="connsiteY1485" fmla="*/ 1409436 h 4008043"/>
              <a:gd name="connsiteX1486" fmla="*/ 126171 w 1181239"/>
              <a:gd name="connsiteY1486" fmla="*/ 1410115 h 4008043"/>
              <a:gd name="connsiteX1487" fmla="*/ 121812 w 1181239"/>
              <a:gd name="connsiteY1487" fmla="*/ 1420772 h 4008043"/>
              <a:gd name="connsiteX1488" fmla="*/ 123571 w 1181239"/>
              <a:gd name="connsiteY1488" fmla="*/ 1435716 h 4008043"/>
              <a:gd name="connsiteX1489" fmla="*/ 130532 w 1181239"/>
              <a:gd name="connsiteY1489" fmla="*/ 1424914 h 4008043"/>
              <a:gd name="connsiteX1490" fmla="*/ 138289 w 1181239"/>
              <a:gd name="connsiteY1490" fmla="*/ 1416235 h 4008043"/>
              <a:gd name="connsiteX1491" fmla="*/ 136067 w 1181239"/>
              <a:gd name="connsiteY1491" fmla="*/ 1479471 h 4008043"/>
              <a:gd name="connsiteX1492" fmla="*/ 122188 w 1181239"/>
              <a:gd name="connsiteY1492" fmla="*/ 1586334 h 4008043"/>
              <a:gd name="connsiteX1493" fmla="*/ 119980 w 1181239"/>
              <a:gd name="connsiteY1493" fmla="*/ 1579747 h 4008043"/>
              <a:gd name="connsiteX1494" fmla="*/ 125070 w 1181239"/>
              <a:gd name="connsiteY1494" fmla="*/ 1482379 h 4008043"/>
              <a:gd name="connsiteX1495" fmla="*/ 126516 w 1181239"/>
              <a:gd name="connsiteY1495" fmla="*/ 1463044 h 4008043"/>
              <a:gd name="connsiteX1496" fmla="*/ 124581 w 1181239"/>
              <a:gd name="connsiteY1496" fmla="*/ 1448193 h 4008043"/>
              <a:gd name="connsiteX1497" fmla="*/ 114245 w 1181239"/>
              <a:gd name="connsiteY1497" fmla="*/ 1472629 h 4008043"/>
              <a:gd name="connsiteX1498" fmla="*/ 110767 w 1181239"/>
              <a:gd name="connsiteY1498" fmla="*/ 1490350 h 4008043"/>
              <a:gd name="connsiteX1499" fmla="*/ 112066 w 1181239"/>
              <a:gd name="connsiteY1499" fmla="*/ 1465872 h 4008043"/>
              <a:gd name="connsiteX1500" fmla="*/ 121968 w 1181239"/>
              <a:gd name="connsiteY1500" fmla="*/ 1368819 h 4008043"/>
              <a:gd name="connsiteX1501" fmla="*/ 121822 w 1181239"/>
              <a:gd name="connsiteY1501" fmla="*/ 1351639 h 4008043"/>
              <a:gd name="connsiteX1502" fmla="*/ 125000 w 1181239"/>
              <a:gd name="connsiteY1502" fmla="*/ 1341763 h 4008043"/>
              <a:gd name="connsiteX1503" fmla="*/ 128197 w 1181239"/>
              <a:gd name="connsiteY1503" fmla="*/ 1330464 h 4008043"/>
              <a:gd name="connsiteX1504" fmla="*/ 121531 w 1181239"/>
              <a:gd name="connsiteY1504" fmla="*/ 1277565 h 4008043"/>
              <a:gd name="connsiteX1505" fmla="*/ 111387 w 1181239"/>
              <a:gd name="connsiteY1505" fmla="*/ 1245510 h 4008043"/>
              <a:gd name="connsiteX1506" fmla="*/ 107088 w 1181239"/>
              <a:gd name="connsiteY1506" fmla="*/ 1251005 h 4008043"/>
              <a:gd name="connsiteX1507" fmla="*/ 109190 w 1181239"/>
              <a:gd name="connsiteY1507" fmla="*/ 1193889 h 4008043"/>
              <a:gd name="connsiteX1508" fmla="*/ 113381 w 1181239"/>
              <a:gd name="connsiteY1508" fmla="*/ 1155811 h 4008043"/>
              <a:gd name="connsiteX1509" fmla="*/ 113381 w 1181239"/>
              <a:gd name="connsiteY1509" fmla="*/ 1070136 h 4008043"/>
              <a:gd name="connsiteX1510" fmla="*/ 112797 w 1181239"/>
              <a:gd name="connsiteY1510" fmla="*/ 920546 h 4008043"/>
              <a:gd name="connsiteX1511" fmla="*/ 114114 w 1181239"/>
              <a:gd name="connsiteY1511" fmla="*/ 898107 h 4008043"/>
              <a:gd name="connsiteX1512" fmla="*/ 111790 w 1181239"/>
              <a:gd name="connsiteY1512" fmla="*/ 887908 h 4008043"/>
              <a:gd name="connsiteX1513" fmla="*/ 111644 w 1181239"/>
              <a:gd name="connsiteY1513" fmla="*/ 860710 h 4008043"/>
              <a:gd name="connsiteX1514" fmla="*/ 116000 w 1181239"/>
              <a:gd name="connsiteY1514" fmla="*/ 836997 h 4008043"/>
              <a:gd name="connsiteX1515" fmla="*/ 111192 w 1181239"/>
              <a:gd name="connsiteY1515" fmla="*/ 838130 h 4008043"/>
              <a:gd name="connsiteX1516" fmla="*/ 108419 w 1181239"/>
              <a:gd name="connsiteY1516" fmla="*/ 804727 h 4008043"/>
              <a:gd name="connsiteX1517" fmla="*/ 111981 w 1181239"/>
              <a:gd name="connsiteY1517" fmla="*/ 760077 h 4008043"/>
              <a:gd name="connsiteX1518" fmla="*/ 101298 w 1181239"/>
              <a:gd name="connsiteY1518" fmla="*/ 742881 h 4008043"/>
              <a:gd name="connsiteX1519" fmla="*/ 93842 w 1181239"/>
              <a:gd name="connsiteY1519" fmla="*/ 760448 h 4008043"/>
              <a:gd name="connsiteX1520" fmla="*/ 85494 w 1181239"/>
              <a:gd name="connsiteY1520" fmla="*/ 777099 h 4008043"/>
              <a:gd name="connsiteX1521" fmla="*/ 81229 w 1181239"/>
              <a:gd name="connsiteY1521" fmla="*/ 789450 h 4008043"/>
              <a:gd name="connsiteX1522" fmla="*/ 92884 w 1181239"/>
              <a:gd name="connsiteY1522" fmla="*/ 833286 h 4008043"/>
              <a:gd name="connsiteX1523" fmla="*/ 97008 w 1181239"/>
              <a:gd name="connsiteY1523" fmla="*/ 821273 h 4008043"/>
              <a:gd name="connsiteX1524" fmla="*/ 101001 w 1181239"/>
              <a:gd name="connsiteY1524" fmla="*/ 813114 h 4008043"/>
              <a:gd name="connsiteX1525" fmla="*/ 101220 w 1181239"/>
              <a:gd name="connsiteY1525" fmla="*/ 827460 h 4008043"/>
              <a:gd name="connsiteX1526" fmla="*/ 94882 w 1181239"/>
              <a:gd name="connsiteY1526" fmla="*/ 844145 h 4008043"/>
              <a:gd name="connsiteX1527" fmla="*/ 83046 w 1181239"/>
              <a:gd name="connsiteY1527" fmla="*/ 876568 h 4008043"/>
              <a:gd name="connsiteX1528" fmla="*/ 81181 w 1181239"/>
              <a:gd name="connsiteY1528" fmla="*/ 882469 h 4008043"/>
              <a:gd name="connsiteX1529" fmla="*/ 78663 w 1181239"/>
              <a:gd name="connsiteY1529" fmla="*/ 923135 h 4008043"/>
              <a:gd name="connsiteX1530" fmla="*/ 77664 w 1181239"/>
              <a:gd name="connsiteY1530" fmla="*/ 961893 h 4008043"/>
              <a:gd name="connsiteX1531" fmla="*/ 70391 w 1181239"/>
              <a:gd name="connsiteY1531" fmla="*/ 829433 h 4008043"/>
              <a:gd name="connsiteX1532" fmla="*/ 92739 w 1181239"/>
              <a:gd name="connsiteY1532" fmla="*/ 639044 h 4008043"/>
              <a:gd name="connsiteX1533" fmla="*/ 101313 w 1181239"/>
              <a:gd name="connsiteY1533" fmla="*/ 581928 h 4008043"/>
              <a:gd name="connsiteX1534" fmla="*/ 100010 w 1181239"/>
              <a:gd name="connsiteY1534" fmla="*/ 626125 h 4008043"/>
              <a:gd name="connsiteX1535" fmla="*/ 101203 w 1181239"/>
              <a:gd name="connsiteY1535" fmla="*/ 670323 h 4008043"/>
              <a:gd name="connsiteX1536" fmla="*/ 111667 w 1181239"/>
              <a:gd name="connsiteY1536" fmla="*/ 606407 h 4008043"/>
              <a:gd name="connsiteX1537" fmla="*/ 132280 w 1181239"/>
              <a:gd name="connsiteY1537" fmla="*/ 506535 h 4008043"/>
              <a:gd name="connsiteX1538" fmla="*/ 135305 w 1181239"/>
              <a:gd name="connsiteY1538" fmla="*/ 488094 h 4008043"/>
              <a:gd name="connsiteX1539" fmla="*/ 132598 w 1181239"/>
              <a:gd name="connsiteY1539" fmla="*/ 468375 h 4008043"/>
              <a:gd name="connsiteX1540" fmla="*/ 140461 w 1181239"/>
              <a:gd name="connsiteY1540" fmla="*/ 443510 h 4008043"/>
              <a:gd name="connsiteX1541" fmla="*/ 146797 w 1181239"/>
              <a:gd name="connsiteY1541" fmla="*/ 437659 h 4008043"/>
              <a:gd name="connsiteX1542" fmla="*/ 143349 w 1181239"/>
              <a:gd name="connsiteY1542" fmla="*/ 362443 h 4008043"/>
              <a:gd name="connsiteX1543" fmla="*/ 146308 w 1181239"/>
              <a:gd name="connsiteY1543" fmla="*/ 358756 h 4008043"/>
              <a:gd name="connsiteX1544" fmla="*/ 153932 w 1181239"/>
              <a:gd name="connsiteY1544" fmla="*/ 348023 h 4008043"/>
              <a:gd name="connsiteX1545" fmla="*/ 149861 w 1181239"/>
              <a:gd name="connsiteY1545" fmla="*/ 319465 h 4008043"/>
              <a:gd name="connsiteX1546" fmla="*/ 148245 w 1181239"/>
              <a:gd name="connsiteY1546" fmla="*/ 301786 h 4008043"/>
              <a:gd name="connsiteX1547" fmla="*/ 152779 w 1181239"/>
              <a:gd name="connsiteY1547" fmla="*/ 319276 h 4008043"/>
              <a:gd name="connsiteX1548" fmla="*/ 160239 w 1181239"/>
              <a:gd name="connsiteY1548" fmla="*/ 331873 h 4008043"/>
              <a:gd name="connsiteX1549" fmla="*/ 161801 w 1181239"/>
              <a:gd name="connsiteY1549" fmla="*/ 313701 h 4008043"/>
              <a:gd name="connsiteX1550" fmla="*/ 164369 w 1181239"/>
              <a:gd name="connsiteY1550" fmla="*/ 286232 h 4008043"/>
              <a:gd name="connsiteX1551" fmla="*/ 168019 w 1181239"/>
              <a:gd name="connsiteY1551" fmla="*/ 250196 h 4008043"/>
              <a:gd name="connsiteX1552" fmla="*/ 167727 w 1181239"/>
              <a:gd name="connsiteY1552" fmla="*/ 228350 h 4008043"/>
              <a:gd name="connsiteX1553" fmla="*/ 163731 w 1181239"/>
              <a:gd name="connsiteY1553" fmla="*/ 240590 h 4008043"/>
              <a:gd name="connsiteX1554" fmla="*/ 161213 w 1181239"/>
              <a:gd name="connsiteY1554" fmla="*/ 228350 h 4008043"/>
              <a:gd name="connsiteX1555" fmla="*/ 172295 w 1181239"/>
              <a:gd name="connsiteY1555" fmla="*/ 172119 h 4008043"/>
              <a:gd name="connsiteX1556" fmla="*/ 194306 w 1181239"/>
              <a:gd name="connsiteY1556" fmla="*/ 151887 h 4008043"/>
              <a:gd name="connsiteX1557" fmla="*/ 213198 w 1181239"/>
              <a:gd name="connsiteY1557" fmla="*/ 135443 h 4008043"/>
              <a:gd name="connsiteX1558" fmla="*/ 215515 w 1181239"/>
              <a:gd name="connsiteY1558" fmla="*/ 149430 h 4008043"/>
              <a:gd name="connsiteX1559" fmla="*/ 221329 w 1181239"/>
              <a:gd name="connsiteY1559" fmla="*/ 158331 h 4008043"/>
              <a:gd name="connsiteX1560" fmla="*/ 228922 w 1181239"/>
              <a:gd name="connsiteY1560" fmla="*/ 149150 h 4008043"/>
              <a:gd name="connsiteX1561" fmla="*/ 242660 w 1181239"/>
              <a:gd name="connsiteY1561" fmla="*/ 141716 h 4008043"/>
              <a:gd name="connsiteX1562" fmla="*/ 262931 w 1181239"/>
              <a:gd name="connsiteY1562" fmla="*/ 133195 h 4008043"/>
              <a:gd name="connsiteX1563" fmla="*/ 275609 w 1181239"/>
              <a:gd name="connsiteY1563" fmla="*/ 129868 h 4008043"/>
              <a:gd name="connsiteX1564" fmla="*/ 282707 w 1181239"/>
              <a:gd name="connsiteY1564" fmla="*/ 139646 h 4008043"/>
              <a:gd name="connsiteX1565" fmla="*/ 293762 w 1181239"/>
              <a:gd name="connsiteY1565" fmla="*/ 130695 h 4008043"/>
              <a:gd name="connsiteX1566" fmla="*/ 302347 w 1181239"/>
              <a:gd name="connsiteY1566" fmla="*/ 118197 h 4008043"/>
              <a:gd name="connsiteX1567" fmla="*/ 306563 w 1181239"/>
              <a:gd name="connsiteY1567" fmla="*/ 127037 h 4008043"/>
              <a:gd name="connsiteX1568" fmla="*/ 320248 w 1181239"/>
              <a:gd name="connsiteY1568" fmla="*/ 112758 h 4008043"/>
              <a:gd name="connsiteX1569" fmla="*/ 338313 w 1181239"/>
              <a:gd name="connsiteY1569" fmla="*/ 70948 h 4008043"/>
              <a:gd name="connsiteX1570" fmla="*/ 342329 w 1181239"/>
              <a:gd name="connsiteY1570" fmla="*/ 78816 h 4008043"/>
              <a:gd name="connsiteX1571" fmla="*/ 345934 w 1181239"/>
              <a:gd name="connsiteY1571" fmla="*/ 161884 h 4008043"/>
              <a:gd name="connsiteX1572" fmla="*/ 358528 w 1181239"/>
              <a:gd name="connsiteY1572" fmla="*/ 143387 h 4008043"/>
              <a:gd name="connsiteX1573" fmla="*/ 368651 w 1181239"/>
              <a:gd name="connsiteY1573" fmla="*/ 146994 h 4008043"/>
              <a:gd name="connsiteX1574" fmla="*/ 376212 w 1181239"/>
              <a:gd name="connsiteY1574" fmla="*/ 158919 h 4008043"/>
              <a:gd name="connsiteX1575" fmla="*/ 381104 w 1181239"/>
              <a:gd name="connsiteY1575" fmla="*/ 173053 h 4008043"/>
              <a:gd name="connsiteX1576" fmla="*/ 384882 w 1181239"/>
              <a:gd name="connsiteY1576" fmla="*/ 184833 h 4008043"/>
              <a:gd name="connsiteX1577" fmla="*/ 392100 w 1181239"/>
              <a:gd name="connsiteY1577" fmla="*/ 179393 h 4008043"/>
              <a:gd name="connsiteX1578" fmla="*/ 399048 w 1181239"/>
              <a:gd name="connsiteY1578" fmla="*/ 165115 h 4008043"/>
              <a:gd name="connsiteX1579" fmla="*/ 406633 w 1181239"/>
              <a:gd name="connsiteY1579" fmla="*/ 158834 h 4008043"/>
              <a:gd name="connsiteX1580" fmla="*/ 413674 w 1181239"/>
              <a:gd name="connsiteY1580" fmla="*/ 153502 h 4008043"/>
              <a:gd name="connsiteX1581" fmla="*/ 419482 w 1181239"/>
              <a:gd name="connsiteY1581" fmla="*/ 137236 h 4008043"/>
              <a:gd name="connsiteX1582" fmla="*/ 425586 w 1181239"/>
              <a:gd name="connsiteY1582" fmla="*/ 122957 h 4008043"/>
              <a:gd name="connsiteX1583" fmla="*/ 427848 w 1181239"/>
              <a:gd name="connsiteY1583" fmla="*/ 108678 h 4008043"/>
              <a:gd name="connsiteX1584" fmla="*/ 429866 w 1181239"/>
              <a:gd name="connsiteY1584" fmla="*/ 118907 h 4008043"/>
              <a:gd name="connsiteX1585" fmla="*/ 435827 w 1181239"/>
              <a:gd name="connsiteY1585" fmla="*/ 128850 h 4008043"/>
              <a:gd name="connsiteX1586" fmla="*/ 440176 w 1181239"/>
              <a:gd name="connsiteY1586" fmla="*/ 116837 h 4008043"/>
              <a:gd name="connsiteX1587" fmla="*/ 443019 w 1181239"/>
              <a:gd name="connsiteY1587" fmla="*/ 124997 h 4008043"/>
              <a:gd name="connsiteX1588" fmla="*/ 445209 w 1181239"/>
              <a:gd name="connsiteY1588" fmla="*/ 132546 h 4008043"/>
              <a:gd name="connsiteX1589" fmla="*/ 467337 w 1181239"/>
              <a:gd name="connsiteY1589" fmla="*/ 111381 h 4008043"/>
              <a:gd name="connsiteX1590" fmla="*/ 468833 w 1181239"/>
              <a:gd name="connsiteY1590" fmla="*/ 130437 h 4008043"/>
              <a:gd name="connsiteX1591" fmla="*/ 471151 w 1181239"/>
              <a:gd name="connsiteY1591" fmla="*/ 131353 h 4008043"/>
              <a:gd name="connsiteX1592" fmla="*/ 478020 w 1181239"/>
              <a:gd name="connsiteY1592" fmla="*/ 122037 h 4008043"/>
              <a:gd name="connsiteX1593" fmla="*/ 486092 w 1181239"/>
              <a:gd name="connsiteY1593" fmla="*/ 133276 h 4008043"/>
              <a:gd name="connsiteX1594" fmla="*/ 489453 w 1181239"/>
              <a:gd name="connsiteY1594" fmla="*/ 145397 h 4008043"/>
              <a:gd name="connsiteX1595" fmla="*/ 492945 w 1181239"/>
              <a:gd name="connsiteY1595" fmla="*/ 156956 h 4008043"/>
              <a:gd name="connsiteX1596" fmla="*/ 499779 w 1181239"/>
              <a:gd name="connsiteY1596" fmla="*/ 144717 h 4008043"/>
              <a:gd name="connsiteX1597" fmla="*/ 505560 w 1181239"/>
              <a:gd name="connsiteY1597" fmla="*/ 129078 h 4008043"/>
              <a:gd name="connsiteX1598" fmla="*/ 510557 w 1181239"/>
              <a:gd name="connsiteY1598" fmla="*/ 139793 h 4008043"/>
              <a:gd name="connsiteX1599" fmla="*/ 509459 w 1181239"/>
              <a:gd name="connsiteY1599" fmla="*/ 151947 h 4008043"/>
              <a:gd name="connsiteX1600" fmla="*/ 511247 w 1181239"/>
              <a:gd name="connsiteY1600" fmla="*/ 162500 h 4008043"/>
              <a:gd name="connsiteX1601" fmla="*/ 515209 w 1181239"/>
              <a:gd name="connsiteY1601" fmla="*/ 173016 h 4008043"/>
              <a:gd name="connsiteX1602" fmla="*/ 513378 w 1181239"/>
              <a:gd name="connsiteY1602" fmla="*/ 182115 h 4008043"/>
              <a:gd name="connsiteX1603" fmla="*/ 523901 w 1181239"/>
              <a:gd name="connsiteY1603" fmla="*/ 171235 h 4008043"/>
              <a:gd name="connsiteX1604" fmla="*/ 542366 w 1181239"/>
              <a:gd name="connsiteY1604" fmla="*/ 137237 h 4008043"/>
              <a:gd name="connsiteX1605" fmla="*/ 551415 w 1181239"/>
              <a:gd name="connsiteY1605" fmla="*/ 119213 h 4008043"/>
              <a:gd name="connsiteX1606" fmla="*/ 544175 w 1181239"/>
              <a:gd name="connsiteY1606" fmla="*/ 173955 h 4008043"/>
              <a:gd name="connsiteX1607" fmla="*/ 544697 w 1181239"/>
              <a:gd name="connsiteY1607" fmla="*/ 177464 h 4008043"/>
              <a:gd name="connsiteX1608" fmla="*/ 558246 w 1181239"/>
              <a:gd name="connsiteY1608" fmla="*/ 142107 h 4008043"/>
              <a:gd name="connsiteX1609" fmla="*/ 568191 w 1181239"/>
              <a:gd name="connsiteY1609" fmla="*/ 119559 h 4008043"/>
              <a:gd name="connsiteX1610" fmla="*/ 565147 w 1181239"/>
              <a:gd name="connsiteY1610" fmla="*/ 145397 h 4008043"/>
              <a:gd name="connsiteX1611" fmla="*/ 570597 w 1181239"/>
              <a:gd name="connsiteY1611" fmla="*/ 137237 h 4008043"/>
              <a:gd name="connsiteX1612" fmla="*/ 584365 w 1181239"/>
              <a:gd name="connsiteY1612" fmla="*/ 91000 h 4008043"/>
              <a:gd name="connsiteX1613" fmla="*/ 582602 w 1181239"/>
              <a:gd name="connsiteY1613" fmla="*/ 126937 h 4008043"/>
              <a:gd name="connsiteX1614" fmla="*/ 572499 w 1181239"/>
              <a:gd name="connsiteY1614" fmla="*/ 204306 h 4008043"/>
              <a:gd name="connsiteX1615" fmla="*/ 575414 w 1181239"/>
              <a:gd name="connsiteY1615" fmla="*/ 228352 h 4008043"/>
              <a:gd name="connsiteX1616" fmla="*/ 625167 w 1181239"/>
              <a:gd name="connsiteY1616" fmla="*/ 31844 h 4008043"/>
              <a:gd name="connsiteX1617" fmla="*/ 631225 w 1181239"/>
              <a:gd name="connsiteY1617" fmla="*/ 17565 h 4008043"/>
              <a:gd name="connsiteX1618" fmla="*/ 476348 w 1181239"/>
              <a:gd name="connsiteY1618" fmla="*/ 9396 h 4008043"/>
              <a:gd name="connsiteX1619" fmla="*/ 477384 w 1181239"/>
              <a:gd name="connsiteY1619" fmla="*/ 18235 h 4008043"/>
              <a:gd name="connsiteX1620" fmla="*/ 473514 w 1181239"/>
              <a:gd name="connsiteY1620" fmla="*/ 19369 h 4008043"/>
              <a:gd name="connsiteX1621" fmla="*/ 473512 w 1181239"/>
              <a:gd name="connsiteY1621" fmla="*/ 19369 h 4008043"/>
              <a:gd name="connsiteX1622" fmla="*/ 476348 w 1181239"/>
              <a:gd name="connsiteY1622" fmla="*/ 9396 h 4008043"/>
              <a:gd name="connsiteX1623" fmla="*/ 816481 w 1181239"/>
              <a:gd name="connsiteY1623" fmla="*/ 1236 h 4008043"/>
              <a:gd name="connsiteX1624" fmla="*/ 818809 w 1181239"/>
              <a:gd name="connsiteY1624" fmla="*/ 21635 h 4008043"/>
              <a:gd name="connsiteX1625" fmla="*/ 816481 w 1181239"/>
              <a:gd name="connsiteY1625" fmla="*/ 42034 h 4008043"/>
              <a:gd name="connsiteX1626" fmla="*/ 814152 w 1181239"/>
              <a:gd name="connsiteY1626" fmla="*/ 21635 h 4008043"/>
              <a:gd name="connsiteX1627" fmla="*/ 816481 w 1181239"/>
              <a:gd name="connsiteY1627" fmla="*/ 1236 h 400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Lst>
            <a:rect l="l" t="t" r="r" b="b"/>
            <a:pathLst>
              <a:path w="1181239" h="4008043">
                <a:moveTo>
                  <a:pt x="534998" y="3942687"/>
                </a:moveTo>
                <a:cubicBezTo>
                  <a:pt x="536418" y="3943791"/>
                  <a:pt x="537456" y="3947448"/>
                  <a:pt x="537456" y="3953147"/>
                </a:cubicBezTo>
                <a:cubicBezTo>
                  <a:pt x="537456" y="3959131"/>
                  <a:pt x="537127" y="3964026"/>
                  <a:pt x="536701" y="3964026"/>
                </a:cubicBezTo>
                <a:cubicBezTo>
                  <a:pt x="536284" y="3964026"/>
                  <a:pt x="534263" y="3961502"/>
                  <a:pt x="532203" y="3958417"/>
                </a:cubicBezTo>
                <a:cubicBezTo>
                  <a:pt x="530145" y="3955331"/>
                  <a:pt x="529262" y="3950436"/>
                  <a:pt x="530247" y="3947537"/>
                </a:cubicBezTo>
                <a:cubicBezTo>
                  <a:pt x="531776" y="3943029"/>
                  <a:pt x="533578" y="3941582"/>
                  <a:pt x="534998" y="3942687"/>
                </a:cubicBezTo>
                <a:close/>
                <a:moveTo>
                  <a:pt x="800461" y="3939090"/>
                </a:moveTo>
                <a:cubicBezTo>
                  <a:pt x="801996" y="3940803"/>
                  <a:pt x="804503" y="3960780"/>
                  <a:pt x="804403" y="3976266"/>
                </a:cubicBezTo>
                <a:cubicBezTo>
                  <a:pt x="804294" y="3992392"/>
                  <a:pt x="800455" y="4014647"/>
                  <a:pt x="799235" y="4006184"/>
                </a:cubicBezTo>
                <a:lnTo>
                  <a:pt x="799228" y="4006184"/>
                </a:lnTo>
                <a:cubicBezTo>
                  <a:pt x="799009" y="4004688"/>
                  <a:pt x="797126" y="3992142"/>
                  <a:pt x="795035" y="3978305"/>
                </a:cubicBezTo>
                <a:cubicBezTo>
                  <a:pt x="791860" y="3957298"/>
                  <a:pt x="791878" y="3953147"/>
                  <a:pt x="795144" y="3953147"/>
                </a:cubicBezTo>
                <a:cubicBezTo>
                  <a:pt x="797541" y="3953147"/>
                  <a:pt x="799176" y="3949737"/>
                  <a:pt x="799382" y="3944307"/>
                </a:cubicBezTo>
                <a:cubicBezTo>
                  <a:pt x="799545" y="3939977"/>
                  <a:pt x="799949" y="3938518"/>
                  <a:pt x="800461" y="3939090"/>
                </a:cubicBezTo>
                <a:close/>
                <a:moveTo>
                  <a:pt x="1173610" y="3829461"/>
                </a:moveTo>
                <a:cubicBezTo>
                  <a:pt x="1174536" y="3830053"/>
                  <a:pt x="1175848" y="3832006"/>
                  <a:pt x="1177832" y="3835505"/>
                </a:cubicBezTo>
                <a:cubicBezTo>
                  <a:pt x="1182261" y="3843310"/>
                  <a:pt x="1182318" y="3844344"/>
                  <a:pt x="1178322" y="3844344"/>
                </a:cubicBezTo>
                <a:cubicBezTo>
                  <a:pt x="1175833" y="3844344"/>
                  <a:pt x="1173072" y="3842580"/>
                  <a:pt x="1172188" y="3840423"/>
                </a:cubicBezTo>
                <a:cubicBezTo>
                  <a:pt x="1171305" y="3838266"/>
                  <a:pt x="1171082" y="3834289"/>
                  <a:pt x="1171699" y="3831584"/>
                </a:cubicBezTo>
                <a:cubicBezTo>
                  <a:pt x="1172143" y="3829638"/>
                  <a:pt x="1172684" y="3828869"/>
                  <a:pt x="1173610" y="3829461"/>
                </a:cubicBezTo>
                <a:close/>
                <a:moveTo>
                  <a:pt x="197700" y="3826851"/>
                </a:moveTo>
                <a:cubicBezTo>
                  <a:pt x="202113" y="3829404"/>
                  <a:pt x="200710" y="3846346"/>
                  <a:pt x="195941" y="3848057"/>
                </a:cubicBezTo>
                <a:cubicBezTo>
                  <a:pt x="192686" y="3849226"/>
                  <a:pt x="191581" y="3847632"/>
                  <a:pt x="191581" y="3841771"/>
                </a:cubicBezTo>
                <a:lnTo>
                  <a:pt x="191582" y="3841771"/>
                </a:lnTo>
                <a:cubicBezTo>
                  <a:pt x="191582" y="3831720"/>
                  <a:pt x="194366" y="3824924"/>
                  <a:pt x="197700" y="3826851"/>
                </a:cubicBezTo>
                <a:close/>
                <a:moveTo>
                  <a:pt x="178143" y="3791950"/>
                </a:moveTo>
                <a:lnTo>
                  <a:pt x="185023" y="3799435"/>
                </a:lnTo>
                <a:lnTo>
                  <a:pt x="191904" y="3806920"/>
                </a:lnTo>
                <a:lnTo>
                  <a:pt x="181724" y="3813393"/>
                </a:lnTo>
                <a:cubicBezTo>
                  <a:pt x="166836" y="3822860"/>
                  <a:pt x="165030" y="3821477"/>
                  <a:pt x="171944" y="3805908"/>
                </a:cubicBezTo>
                <a:close/>
                <a:moveTo>
                  <a:pt x="62574" y="3611808"/>
                </a:moveTo>
                <a:lnTo>
                  <a:pt x="66227" y="3624048"/>
                </a:lnTo>
                <a:cubicBezTo>
                  <a:pt x="72599" y="3645393"/>
                  <a:pt x="75289" y="3655265"/>
                  <a:pt x="75305" y="3657366"/>
                </a:cubicBezTo>
                <a:cubicBezTo>
                  <a:pt x="75338" y="3661867"/>
                  <a:pt x="66477" y="3659024"/>
                  <a:pt x="62588" y="3653286"/>
                </a:cubicBezTo>
                <a:cubicBezTo>
                  <a:pt x="59465" y="3648677"/>
                  <a:pt x="58950" y="3642802"/>
                  <a:pt x="60508" y="3629487"/>
                </a:cubicBezTo>
                <a:close/>
                <a:moveTo>
                  <a:pt x="1116200" y="3543073"/>
                </a:moveTo>
                <a:cubicBezTo>
                  <a:pt x="1121818" y="3542017"/>
                  <a:pt x="1123838" y="3547887"/>
                  <a:pt x="1126386" y="3572671"/>
                </a:cubicBezTo>
                <a:cubicBezTo>
                  <a:pt x="1128459" y="3592845"/>
                  <a:pt x="1124579" y="3599163"/>
                  <a:pt x="1117747" y="3586739"/>
                </a:cubicBezTo>
                <a:cubicBezTo>
                  <a:pt x="1115459" y="3582576"/>
                  <a:pt x="1113112" y="3571247"/>
                  <a:pt x="1112537" y="3561563"/>
                </a:cubicBezTo>
                <a:cubicBezTo>
                  <a:pt x="1111672" y="3547004"/>
                  <a:pt x="1112318" y="3543804"/>
                  <a:pt x="1116200" y="3543073"/>
                </a:cubicBezTo>
                <a:close/>
                <a:moveTo>
                  <a:pt x="82331" y="2962930"/>
                </a:moveTo>
                <a:cubicBezTo>
                  <a:pt x="82550" y="2962095"/>
                  <a:pt x="82824" y="2965974"/>
                  <a:pt x="83301" y="2974009"/>
                </a:cubicBezTo>
                <a:cubicBezTo>
                  <a:pt x="83877" y="2983732"/>
                  <a:pt x="85483" y="2992754"/>
                  <a:pt x="86873" y="2994059"/>
                </a:cubicBezTo>
                <a:cubicBezTo>
                  <a:pt x="89807" y="2996814"/>
                  <a:pt x="87541" y="3003927"/>
                  <a:pt x="83727" y="3003927"/>
                </a:cubicBezTo>
                <a:cubicBezTo>
                  <a:pt x="82301" y="3003927"/>
                  <a:pt x="81385" y="2993217"/>
                  <a:pt x="81691" y="2980128"/>
                </a:cubicBezTo>
                <a:lnTo>
                  <a:pt x="81695" y="2980128"/>
                </a:lnTo>
                <a:cubicBezTo>
                  <a:pt x="81948" y="2969312"/>
                  <a:pt x="82112" y="2963764"/>
                  <a:pt x="82331" y="2962930"/>
                </a:cubicBezTo>
                <a:close/>
                <a:moveTo>
                  <a:pt x="101936" y="2918951"/>
                </a:moveTo>
                <a:cubicBezTo>
                  <a:pt x="104392" y="2921249"/>
                  <a:pt x="104472" y="2924516"/>
                  <a:pt x="102228" y="2931054"/>
                </a:cubicBezTo>
                <a:lnTo>
                  <a:pt x="99163" y="2940011"/>
                </a:lnTo>
                <a:lnTo>
                  <a:pt x="98870" y="2927907"/>
                </a:lnTo>
                <a:cubicBezTo>
                  <a:pt x="98652" y="2918744"/>
                  <a:pt x="99389" y="2916568"/>
                  <a:pt x="101936" y="2918951"/>
                </a:cubicBezTo>
                <a:close/>
                <a:moveTo>
                  <a:pt x="96694" y="2871455"/>
                </a:moveTo>
                <a:cubicBezTo>
                  <a:pt x="97360" y="2871650"/>
                  <a:pt x="98334" y="2876148"/>
                  <a:pt x="99562" y="2884935"/>
                </a:cubicBezTo>
                <a:cubicBezTo>
                  <a:pt x="100649" y="2892715"/>
                  <a:pt x="100237" y="2897854"/>
                  <a:pt x="98518" y="2897854"/>
                </a:cubicBezTo>
                <a:cubicBezTo>
                  <a:pt x="96949" y="2897854"/>
                  <a:pt x="95669" y="2891530"/>
                  <a:pt x="95669" y="2883801"/>
                </a:cubicBezTo>
                <a:lnTo>
                  <a:pt x="95668" y="2883801"/>
                </a:lnTo>
                <a:cubicBezTo>
                  <a:pt x="95668" y="2875372"/>
                  <a:pt x="96027" y="2871262"/>
                  <a:pt x="96694" y="2871455"/>
                </a:cubicBezTo>
                <a:close/>
                <a:moveTo>
                  <a:pt x="104092" y="2813539"/>
                </a:moveTo>
                <a:cubicBezTo>
                  <a:pt x="107223" y="2818686"/>
                  <a:pt x="111149" y="2843457"/>
                  <a:pt x="108835" y="2843457"/>
                </a:cubicBezTo>
                <a:cubicBezTo>
                  <a:pt x="107886" y="2843457"/>
                  <a:pt x="106609" y="2841928"/>
                  <a:pt x="105996" y="2840057"/>
                </a:cubicBezTo>
                <a:cubicBezTo>
                  <a:pt x="103380" y="2832081"/>
                  <a:pt x="101773" y="2809728"/>
                  <a:pt x="104092" y="2813539"/>
                </a:cubicBezTo>
                <a:close/>
                <a:moveTo>
                  <a:pt x="958653" y="2740103"/>
                </a:moveTo>
                <a:cubicBezTo>
                  <a:pt x="959744" y="2740103"/>
                  <a:pt x="960102" y="2744387"/>
                  <a:pt x="959449" y="2749623"/>
                </a:cubicBezTo>
                <a:cubicBezTo>
                  <a:pt x="958354" y="2758381"/>
                  <a:pt x="953033" y="2763532"/>
                  <a:pt x="953124" y="2755742"/>
                </a:cubicBezTo>
                <a:lnTo>
                  <a:pt x="953125" y="2755742"/>
                </a:lnTo>
                <a:cubicBezTo>
                  <a:pt x="953198" y="2749749"/>
                  <a:pt x="956606" y="2740103"/>
                  <a:pt x="958653" y="2740103"/>
                </a:cubicBezTo>
                <a:close/>
                <a:moveTo>
                  <a:pt x="926930" y="2709509"/>
                </a:moveTo>
                <a:lnTo>
                  <a:pt x="926926" y="2709522"/>
                </a:lnTo>
                <a:lnTo>
                  <a:pt x="926915" y="2709522"/>
                </a:lnTo>
                <a:close/>
                <a:moveTo>
                  <a:pt x="945395" y="2688653"/>
                </a:moveTo>
                <a:cubicBezTo>
                  <a:pt x="947760" y="2691257"/>
                  <a:pt x="940192" y="2813539"/>
                  <a:pt x="937666" y="2813539"/>
                </a:cubicBezTo>
                <a:cubicBezTo>
                  <a:pt x="936119" y="2813539"/>
                  <a:pt x="935510" y="2806970"/>
                  <a:pt x="936261" y="2798460"/>
                </a:cubicBezTo>
                <a:lnTo>
                  <a:pt x="936263" y="2798460"/>
                </a:lnTo>
                <a:cubicBezTo>
                  <a:pt x="937310" y="2786637"/>
                  <a:pt x="936759" y="2783682"/>
                  <a:pt x="933716" y="2784776"/>
                </a:cubicBezTo>
                <a:cubicBezTo>
                  <a:pt x="930836" y="2785810"/>
                  <a:pt x="929892" y="2783210"/>
                  <a:pt x="930062" y="2774696"/>
                </a:cubicBezTo>
                <a:cubicBezTo>
                  <a:pt x="930172" y="2768385"/>
                  <a:pt x="930952" y="2764752"/>
                  <a:pt x="931759" y="2766622"/>
                </a:cubicBezTo>
                <a:cubicBezTo>
                  <a:pt x="935796" y="2775986"/>
                  <a:pt x="937812" y="2766483"/>
                  <a:pt x="939486" y="2730194"/>
                </a:cubicBezTo>
                <a:cubicBezTo>
                  <a:pt x="941158" y="2694015"/>
                  <a:pt x="942391" y="2685343"/>
                  <a:pt x="945395" y="2688653"/>
                </a:cubicBezTo>
                <a:close/>
                <a:moveTo>
                  <a:pt x="933087" y="2677998"/>
                </a:moveTo>
                <a:cubicBezTo>
                  <a:pt x="936978" y="2683742"/>
                  <a:pt x="935860" y="2700158"/>
                  <a:pt x="931182" y="2705945"/>
                </a:cubicBezTo>
                <a:lnTo>
                  <a:pt x="926930" y="2709509"/>
                </a:lnTo>
                <a:lnTo>
                  <a:pt x="929897" y="2700512"/>
                </a:lnTo>
                <a:cubicBezTo>
                  <a:pt x="931838" y="2695731"/>
                  <a:pt x="931882" y="2692095"/>
                  <a:pt x="930006" y="2689994"/>
                </a:cubicBezTo>
                <a:cubicBezTo>
                  <a:pt x="928441" y="2688228"/>
                  <a:pt x="927941" y="2683990"/>
                  <a:pt x="928893" y="2680576"/>
                </a:cubicBezTo>
                <a:cubicBezTo>
                  <a:pt x="930192" y="2675926"/>
                  <a:pt x="931243" y="2675279"/>
                  <a:pt x="933087" y="2677998"/>
                </a:cubicBezTo>
                <a:close/>
                <a:moveTo>
                  <a:pt x="933901" y="2651662"/>
                </a:moveTo>
                <a:cubicBezTo>
                  <a:pt x="934129" y="2650552"/>
                  <a:pt x="934443" y="2650705"/>
                  <a:pt x="934790" y="2652388"/>
                </a:cubicBezTo>
                <a:cubicBezTo>
                  <a:pt x="935484" y="2655754"/>
                  <a:pt x="935484" y="2661262"/>
                  <a:pt x="934790" y="2664627"/>
                </a:cubicBezTo>
                <a:cubicBezTo>
                  <a:pt x="934097" y="2667993"/>
                  <a:pt x="933531" y="2665239"/>
                  <a:pt x="933531" y="2658508"/>
                </a:cubicBezTo>
                <a:cubicBezTo>
                  <a:pt x="933531" y="2655142"/>
                  <a:pt x="933673" y="2652771"/>
                  <a:pt x="933901" y="2651662"/>
                </a:cubicBezTo>
                <a:close/>
                <a:moveTo>
                  <a:pt x="96656" y="2613158"/>
                </a:moveTo>
                <a:cubicBezTo>
                  <a:pt x="98251" y="2611666"/>
                  <a:pt x="100233" y="2619814"/>
                  <a:pt x="104568" y="2645658"/>
                </a:cubicBezTo>
                <a:cubicBezTo>
                  <a:pt x="106520" y="2657289"/>
                  <a:pt x="107360" y="2667511"/>
                  <a:pt x="106440" y="2668374"/>
                </a:cubicBezTo>
                <a:cubicBezTo>
                  <a:pt x="105517" y="2669238"/>
                  <a:pt x="104021" y="2665840"/>
                  <a:pt x="103116" y="2660825"/>
                </a:cubicBezTo>
                <a:lnTo>
                  <a:pt x="103114" y="2660825"/>
                </a:lnTo>
                <a:cubicBezTo>
                  <a:pt x="98255" y="2633929"/>
                  <a:pt x="95577" y="2614168"/>
                  <a:pt x="96656" y="2613158"/>
                </a:cubicBezTo>
                <a:close/>
                <a:moveTo>
                  <a:pt x="947274" y="2560594"/>
                </a:moveTo>
                <a:cubicBezTo>
                  <a:pt x="950616" y="2565433"/>
                  <a:pt x="950693" y="2589628"/>
                  <a:pt x="947419" y="2606831"/>
                </a:cubicBezTo>
                <a:cubicBezTo>
                  <a:pt x="945580" y="2616498"/>
                  <a:pt x="945026" y="2612495"/>
                  <a:pt x="944774" y="2587792"/>
                </a:cubicBezTo>
                <a:cubicBezTo>
                  <a:pt x="944555" y="2566706"/>
                  <a:pt x="945373" y="2557844"/>
                  <a:pt x="947274" y="2560594"/>
                </a:cubicBezTo>
                <a:close/>
                <a:moveTo>
                  <a:pt x="117254" y="2547082"/>
                </a:moveTo>
                <a:lnTo>
                  <a:pt x="122323" y="2566758"/>
                </a:lnTo>
                <a:cubicBezTo>
                  <a:pt x="127797" y="2587999"/>
                  <a:pt x="129591" y="2635482"/>
                  <a:pt x="124816" y="2632720"/>
                </a:cubicBezTo>
                <a:cubicBezTo>
                  <a:pt x="120966" y="2630495"/>
                  <a:pt x="117857" y="2643305"/>
                  <a:pt x="120162" y="2651900"/>
                </a:cubicBezTo>
                <a:cubicBezTo>
                  <a:pt x="122086" y="2659073"/>
                  <a:pt x="117097" y="2689292"/>
                  <a:pt x="112787" y="2696587"/>
                </a:cubicBezTo>
                <a:cubicBezTo>
                  <a:pt x="111195" y="2699280"/>
                  <a:pt x="110418" y="2696968"/>
                  <a:pt x="110499" y="2689788"/>
                </a:cubicBezTo>
                <a:lnTo>
                  <a:pt x="110501" y="2689788"/>
                </a:lnTo>
                <a:cubicBezTo>
                  <a:pt x="110573" y="2683804"/>
                  <a:pt x="111734" y="2672177"/>
                  <a:pt x="113087" y="2663949"/>
                </a:cubicBezTo>
                <a:cubicBezTo>
                  <a:pt x="114529" y="2655201"/>
                  <a:pt x="114310" y="2632894"/>
                  <a:pt x="112559" y="2610222"/>
                </a:cubicBezTo>
                <a:cubicBezTo>
                  <a:pt x="110183" y="2579481"/>
                  <a:pt x="110358" y="2568931"/>
                  <a:pt x="113409" y="2559268"/>
                </a:cubicBezTo>
                <a:close/>
                <a:moveTo>
                  <a:pt x="108520" y="2533188"/>
                </a:moveTo>
                <a:cubicBezTo>
                  <a:pt x="108739" y="2531833"/>
                  <a:pt x="109042" y="2532020"/>
                  <a:pt x="109376" y="2534076"/>
                </a:cubicBezTo>
                <a:cubicBezTo>
                  <a:pt x="110040" y="2538190"/>
                  <a:pt x="110040" y="2544922"/>
                  <a:pt x="109376" y="2549036"/>
                </a:cubicBezTo>
                <a:cubicBezTo>
                  <a:pt x="108712" y="2553149"/>
                  <a:pt x="108165" y="2549784"/>
                  <a:pt x="108165" y="2541556"/>
                </a:cubicBezTo>
                <a:cubicBezTo>
                  <a:pt x="108165" y="2537442"/>
                  <a:pt x="108301" y="2534544"/>
                  <a:pt x="108520" y="2533188"/>
                </a:cubicBezTo>
                <a:close/>
                <a:moveTo>
                  <a:pt x="933144" y="2519797"/>
                </a:moveTo>
                <a:cubicBezTo>
                  <a:pt x="936538" y="2519797"/>
                  <a:pt x="936345" y="2548990"/>
                  <a:pt x="932926" y="2550959"/>
                </a:cubicBezTo>
                <a:cubicBezTo>
                  <a:pt x="931437" y="2551820"/>
                  <a:pt x="929513" y="2551456"/>
                  <a:pt x="928653" y="2550151"/>
                </a:cubicBezTo>
                <a:lnTo>
                  <a:pt x="928668" y="2550152"/>
                </a:lnTo>
                <a:cubicBezTo>
                  <a:pt x="926314" y="2546586"/>
                  <a:pt x="930262" y="2519797"/>
                  <a:pt x="933144" y="2519797"/>
                </a:cubicBezTo>
                <a:close/>
                <a:moveTo>
                  <a:pt x="942469" y="2495987"/>
                </a:moveTo>
                <a:cubicBezTo>
                  <a:pt x="943119" y="2496183"/>
                  <a:pt x="944061" y="2499822"/>
                  <a:pt x="945224" y="2506883"/>
                </a:cubicBezTo>
                <a:cubicBezTo>
                  <a:pt x="946155" y="2512533"/>
                  <a:pt x="945692" y="2517082"/>
                  <a:pt x="944181" y="2517082"/>
                </a:cubicBezTo>
                <a:cubicBezTo>
                  <a:pt x="942685" y="2517082"/>
                  <a:pt x="941459" y="2511983"/>
                  <a:pt x="941459" y="2505749"/>
                </a:cubicBezTo>
                <a:cubicBezTo>
                  <a:pt x="941459" y="2499039"/>
                  <a:pt x="941819" y="2495791"/>
                  <a:pt x="942469" y="2495987"/>
                </a:cubicBezTo>
                <a:close/>
                <a:moveTo>
                  <a:pt x="976335" y="2462681"/>
                </a:moveTo>
                <a:cubicBezTo>
                  <a:pt x="977616" y="2466421"/>
                  <a:pt x="978791" y="2488145"/>
                  <a:pt x="978951" y="2510958"/>
                </a:cubicBezTo>
                <a:cubicBezTo>
                  <a:pt x="979243" y="2550713"/>
                  <a:pt x="979024" y="2552435"/>
                  <a:pt x="973428" y="2552435"/>
                </a:cubicBezTo>
                <a:cubicBezTo>
                  <a:pt x="968584" y="2552435"/>
                  <a:pt x="967615" y="2554248"/>
                  <a:pt x="967615" y="2563315"/>
                </a:cubicBezTo>
                <a:cubicBezTo>
                  <a:pt x="967615" y="2569298"/>
                  <a:pt x="966309" y="2574194"/>
                  <a:pt x="964707" y="2574194"/>
                </a:cubicBezTo>
                <a:cubicBezTo>
                  <a:pt x="963109" y="2574194"/>
                  <a:pt x="961810" y="2568992"/>
                  <a:pt x="961820" y="2562635"/>
                </a:cubicBezTo>
                <a:lnTo>
                  <a:pt x="961825" y="2562635"/>
                </a:lnTo>
                <a:cubicBezTo>
                  <a:pt x="961825" y="2556277"/>
                  <a:pt x="962679" y="2542812"/>
                  <a:pt x="963697" y="2532711"/>
                </a:cubicBezTo>
                <a:cubicBezTo>
                  <a:pt x="965215" y="2517679"/>
                  <a:pt x="966266" y="2514901"/>
                  <a:pt x="969490" y="2517405"/>
                </a:cubicBezTo>
                <a:cubicBezTo>
                  <a:pt x="972763" y="2519948"/>
                  <a:pt x="973477" y="2515013"/>
                  <a:pt x="973718" y="2488172"/>
                </a:cubicBezTo>
                <a:cubicBezTo>
                  <a:pt x="973901" y="2467788"/>
                  <a:pt x="974864" y="2458389"/>
                  <a:pt x="976335" y="2462681"/>
                </a:cubicBezTo>
                <a:close/>
                <a:moveTo>
                  <a:pt x="113553" y="2458088"/>
                </a:moveTo>
                <a:cubicBezTo>
                  <a:pt x="115226" y="2457388"/>
                  <a:pt x="117213" y="2461767"/>
                  <a:pt x="119967" y="2471037"/>
                </a:cubicBezTo>
                <a:cubicBezTo>
                  <a:pt x="124685" y="2486915"/>
                  <a:pt x="124542" y="2496671"/>
                  <a:pt x="119749" y="2485510"/>
                </a:cubicBezTo>
                <a:cubicBezTo>
                  <a:pt x="117909" y="2481224"/>
                  <a:pt x="117289" y="2481797"/>
                  <a:pt x="116047" y="2488923"/>
                </a:cubicBezTo>
                <a:cubicBezTo>
                  <a:pt x="114799" y="2496079"/>
                  <a:pt x="113941" y="2496863"/>
                  <a:pt x="110818" y="2493695"/>
                </a:cubicBezTo>
                <a:lnTo>
                  <a:pt x="110825" y="2493695"/>
                </a:lnTo>
                <a:cubicBezTo>
                  <a:pt x="108201" y="2491033"/>
                  <a:pt x="107664" y="2485654"/>
                  <a:pt x="109026" y="2475614"/>
                </a:cubicBezTo>
                <a:cubicBezTo>
                  <a:pt x="110522" y="2464567"/>
                  <a:pt x="111880" y="2458787"/>
                  <a:pt x="113553" y="2458088"/>
                </a:cubicBezTo>
                <a:close/>
                <a:moveTo>
                  <a:pt x="149068" y="2387886"/>
                </a:moveTo>
                <a:lnTo>
                  <a:pt x="151137" y="2402845"/>
                </a:lnTo>
                <a:cubicBezTo>
                  <a:pt x="154184" y="2424868"/>
                  <a:pt x="154126" y="2523237"/>
                  <a:pt x="151064" y="2527769"/>
                </a:cubicBezTo>
                <a:cubicBezTo>
                  <a:pt x="149101" y="2530670"/>
                  <a:pt x="147962" y="2529286"/>
                  <a:pt x="146581" y="2522329"/>
                </a:cubicBezTo>
                <a:lnTo>
                  <a:pt x="146594" y="2522329"/>
                </a:lnTo>
                <a:cubicBezTo>
                  <a:pt x="143580" y="2507135"/>
                  <a:pt x="143394" y="2410572"/>
                  <a:pt x="146339" y="2398765"/>
                </a:cubicBezTo>
                <a:close/>
                <a:moveTo>
                  <a:pt x="136896" y="2385700"/>
                </a:moveTo>
                <a:cubicBezTo>
                  <a:pt x="137626" y="2387160"/>
                  <a:pt x="137576" y="2390452"/>
                  <a:pt x="136301" y="2394687"/>
                </a:cubicBezTo>
                <a:cubicBezTo>
                  <a:pt x="134589" y="2400366"/>
                  <a:pt x="133907" y="2400729"/>
                  <a:pt x="132156" y="2396892"/>
                </a:cubicBezTo>
                <a:cubicBezTo>
                  <a:pt x="131002" y="2394365"/>
                  <a:pt x="131294" y="2390230"/>
                  <a:pt x="132805" y="2387703"/>
                </a:cubicBezTo>
                <a:cubicBezTo>
                  <a:pt x="134653" y="2384612"/>
                  <a:pt x="136165" y="2384240"/>
                  <a:pt x="136896" y="2385700"/>
                </a:cubicBezTo>
                <a:close/>
                <a:moveTo>
                  <a:pt x="117467" y="2377384"/>
                </a:moveTo>
                <a:cubicBezTo>
                  <a:pt x="121065" y="2376091"/>
                  <a:pt x="121791" y="2378767"/>
                  <a:pt x="121622" y="2392732"/>
                </a:cubicBezTo>
                <a:cubicBezTo>
                  <a:pt x="121367" y="2415168"/>
                  <a:pt x="117712" y="2424498"/>
                  <a:pt x="115070" y="2409528"/>
                </a:cubicBezTo>
                <a:cubicBezTo>
                  <a:pt x="111833" y="2391182"/>
                  <a:pt x="112734" y="2379084"/>
                  <a:pt x="117467" y="2377384"/>
                </a:cubicBezTo>
                <a:close/>
                <a:moveTo>
                  <a:pt x="133268" y="2336537"/>
                </a:moveTo>
                <a:cubicBezTo>
                  <a:pt x="135224" y="2338236"/>
                  <a:pt x="136249" y="2343662"/>
                  <a:pt x="135582" y="2348776"/>
                </a:cubicBezTo>
                <a:cubicBezTo>
                  <a:pt x="134921" y="2353828"/>
                  <a:pt x="134155" y="2355513"/>
                  <a:pt x="133877" y="2352521"/>
                </a:cubicBezTo>
                <a:cubicBezTo>
                  <a:pt x="133585" y="2349530"/>
                  <a:pt x="132560" y="2344022"/>
                  <a:pt x="131564" y="2340282"/>
                </a:cubicBezTo>
                <a:cubicBezTo>
                  <a:pt x="130170" y="2335047"/>
                  <a:pt x="130564" y="2334185"/>
                  <a:pt x="133268" y="2336537"/>
                </a:cubicBezTo>
                <a:close/>
                <a:moveTo>
                  <a:pt x="77672" y="2315812"/>
                </a:moveTo>
                <a:cubicBezTo>
                  <a:pt x="80905" y="2315812"/>
                  <a:pt x="91466" y="2364167"/>
                  <a:pt x="88782" y="2366679"/>
                </a:cubicBezTo>
                <a:cubicBezTo>
                  <a:pt x="87775" y="2367623"/>
                  <a:pt x="86946" y="2367660"/>
                  <a:pt x="86946" y="2366771"/>
                </a:cubicBezTo>
                <a:lnTo>
                  <a:pt x="86948" y="2366760"/>
                </a:lnTo>
                <a:cubicBezTo>
                  <a:pt x="86948" y="2364260"/>
                  <a:pt x="78291" y="2325972"/>
                  <a:pt x="76504" y="2320572"/>
                </a:cubicBezTo>
                <a:cubicBezTo>
                  <a:pt x="75640" y="2317954"/>
                  <a:pt x="76176" y="2315812"/>
                  <a:pt x="77672" y="2315812"/>
                </a:cubicBezTo>
                <a:close/>
                <a:moveTo>
                  <a:pt x="619" y="2290394"/>
                </a:moveTo>
                <a:cubicBezTo>
                  <a:pt x="1011" y="2289757"/>
                  <a:pt x="1714" y="2291933"/>
                  <a:pt x="3082" y="2296356"/>
                </a:cubicBezTo>
                <a:cubicBezTo>
                  <a:pt x="6410" y="2307176"/>
                  <a:pt x="5403" y="2328264"/>
                  <a:pt x="1936" y="2320341"/>
                </a:cubicBezTo>
                <a:lnTo>
                  <a:pt x="1933" y="2320341"/>
                </a:lnTo>
                <a:cubicBezTo>
                  <a:pt x="735" y="2317600"/>
                  <a:pt x="-129" y="2309033"/>
                  <a:pt x="17" y="2301302"/>
                </a:cubicBezTo>
                <a:cubicBezTo>
                  <a:pt x="145" y="2294478"/>
                  <a:pt x="227" y="2291030"/>
                  <a:pt x="619" y="2290394"/>
                </a:cubicBezTo>
                <a:close/>
                <a:moveTo>
                  <a:pt x="129211" y="2280788"/>
                </a:moveTo>
                <a:cubicBezTo>
                  <a:pt x="132579" y="2277635"/>
                  <a:pt x="133655" y="2284049"/>
                  <a:pt x="132860" y="2302557"/>
                </a:cubicBezTo>
                <a:lnTo>
                  <a:pt x="131999" y="2322603"/>
                </a:lnTo>
                <a:lnTo>
                  <a:pt x="129938" y="2302320"/>
                </a:lnTo>
                <a:cubicBezTo>
                  <a:pt x="128802" y="2291164"/>
                  <a:pt x="128478" y="2281475"/>
                  <a:pt x="129211" y="2280788"/>
                </a:cubicBezTo>
                <a:close/>
                <a:moveTo>
                  <a:pt x="147984" y="2217888"/>
                </a:moveTo>
                <a:cubicBezTo>
                  <a:pt x="149959" y="2215031"/>
                  <a:pt x="150816" y="2219310"/>
                  <a:pt x="150845" y="2232167"/>
                </a:cubicBezTo>
                <a:cubicBezTo>
                  <a:pt x="150882" y="2250825"/>
                  <a:pt x="150003" y="2253937"/>
                  <a:pt x="146841" y="2246224"/>
                </a:cubicBezTo>
                <a:lnTo>
                  <a:pt x="146842" y="2246224"/>
                </a:lnTo>
                <a:cubicBezTo>
                  <a:pt x="144138" y="2239628"/>
                  <a:pt x="144828" y="2222457"/>
                  <a:pt x="147984" y="2217888"/>
                </a:cubicBezTo>
                <a:close/>
                <a:moveTo>
                  <a:pt x="992212" y="2207669"/>
                </a:moveTo>
                <a:cubicBezTo>
                  <a:pt x="992413" y="2205574"/>
                  <a:pt x="992691" y="2205863"/>
                  <a:pt x="992998" y="2209042"/>
                </a:cubicBezTo>
                <a:cubicBezTo>
                  <a:pt x="993611" y="2215400"/>
                  <a:pt x="993611" y="2225803"/>
                  <a:pt x="992998" y="2232161"/>
                </a:cubicBezTo>
                <a:cubicBezTo>
                  <a:pt x="992385" y="2238518"/>
                  <a:pt x="991885" y="2233317"/>
                  <a:pt x="991885" y="2220601"/>
                </a:cubicBezTo>
                <a:cubicBezTo>
                  <a:pt x="991885" y="2214244"/>
                  <a:pt x="992010" y="2209765"/>
                  <a:pt x="992212" y="2207669"/>
                </a:cubicBezTo>
                <a:close/>
                <a:moveTo>
                  <a:pt x="61915" y="2150127"/>
                </a:moveTo>
                <a:cubicBezTo>
                  <a:pt x="62532" y="2150751"/>
                  <a:pt x="66538" y="2179411"/>
                  <a:pt x="70815" y="2213816"/>
                </a:cubicBezTo>
                <a:cubicBezTo>
                  <a:pt x="75092" y="2248222"/>
                  <a:pt x="79331" y="2280962"/>
                  <a:pt x="80236" y="2286572"/>
                </a:cubicBezTo>
                <a:cubicBezTo>
                  <a:pt x="81709" y="2295719"/>
                  <a:pt x="81224" y="2296771"/>
                  <a:pt x="75520" y="2296771"/>
                </a:cubicBezTo>
                <a:cubicBezTo>
                  <a:pt x="69285" y="2296771"/>
                  <a:pt x="69196" y="2297295"/>
                  <a:pt x="71018" y="2323290"/>
                </a:cubicBezTo>
                <a:cubicBezTo>
                  <a:pt x="72040" y="2337875"/>
                  <a:pt x="75377" y="2359219"/>
                  <a:pt x="78434" y="2370722"/>
                </a:cubicBezTo>
                <a:cubicBezTo>
                  <a:pt x="88670" y="2409241"/>
                  <a:pt x="100746" y="2548417"/>
                  <a:pt x="96856" y="2583033"/>
                </a:cubicBezTo>
                <a:cubicBezTo>
                  <a:pt x="94827" y="2601086"/>
                  <a:pt x="91333" y="2603045"/>
                  <a:pt x="87157" y="2588473"/>
                </a:cubicBezTo>
                <a:lnTo>
                  <a:pt x="87156" y="2588473"/>
                </a:lnTo>
                <a:cubicBezTo>
                  <a:pt x="68219" y="2522402"/>
                  <a:pt x="63717" y="2476316"/>
                  <a:pt x="63626" y="2347620"/>
                </a:cubicBezTo>
                <a:cubicBezTo>
                  <a:pt x="63593" y="2293475"/>
                  <a:pt x="62313" y="2227217"/>
                  <a:pt x="60787" y="2200381"/>
                </a:cubicBezTo>
                <a:cubicBezTo>
                  <a:pt x="58280" y="2156194"/>
                  <a:pt x="58492" y="2146678"/>
                  <a:pt x="61915" y="2150127"/>
                </a:cubicBezTo>
                <a:close/>
                <a:moveTo>
                  <a:pt x="124046" y="2141345"/>
                </a:moveTo>
                <a:cubicBezTo>
                  <a:pt x="126071" y="2140760"/>
                  <a:pt x="129258" y="2141612"/>
                  <a:pt x="131937" y="2144382"/>
                </a:cubicBezTo>
                <a:cubicBezTo>
                  <a:pt x="137120" y="2149740"/>
                  <a:pt x="137099" y="2149886"/>
                  <a:pt x="131167" y="2149886"/>
                </a:cubicBezTo>
                <a:cubicBezTo>
                  <a:pt x="127817" y="2149886"/>
                  <a:pt x="124196" y="2148555"/>
                  <a:pt x="123122" y="2146929"/>
                </a:cubicBezTo>
                <a:cubicBezTo>
                  <a:pt x="121156" y="2143953"/>
                  <a:pt x="122021" y="2141931"/>
                  <a:pt x="124046" y="2141345"/>
                </a:cubicBezTo>
                <a:close/>
                <a:moveTo>
                  <a:pt x="150011" y="2132206"/>
                </a:moveTo>
                <a:lnTo>
                  <a:pt x="150452" y="2168244"/>
                </a:lnTo>
                <a:cubicBezTo>
                  <a:pt x="150865" y="2201961"/>
                  <a:pt x="150307" y="2207347"/>
                  <a:pt x="147008" y="2202242"/>
                </a:cubicBezTo>
                <a:lnTo>
                  <a:pt x="147004" y="2202242"/>
                </a:lnTo>
                <a:cubicBezTo>
                  <a:pt x="146274" y="2201120"/>
                  <a:pt x="146639" y="2184903"/>
                  <a:pt x="147847" y="2166204"/>
                </a:cubicBezTo>
                <a:close/>
                <a:moveTo>
                  <a:pt x="915300" y="2125614"/>
                </a:moveTo>
                <a:lnTo>
                  <a:pt x="915300" y="2125615"/>
                </a:lnTo>
                <a:lnTo>
                  <a:pt x="915300" y="2125614"/>
                </a:lnTo>
                <a:close/>
                <a:moveTo>
                  <a:pt x="105883" y="2115887"/>
                </a:moveTo>
                <a:lnTo>
                  <a:pt x="109204" y="2126766"/>
                </a:lnTo>
                <a:cubicBezTo>
                  <a:pt x="115085" y="2146036"/>
                  <a:pt x="116182" y="2152605"/>
                  <a:pt x="113519" y="2152605"/>
                </a:cubicBezTo>
                <a:cubicBezTo>
                  <a:pt x="112085" y="2152605"/>
                  <a:pt x="109373" y="2150869"/>
                  <a:pt x="107490" y="2148746"/>
                </a:cubicBezTo>
                <a:lnTo>
                  <a:pt x="107489" y="2148746"/>
                </a:lnTo>
                <a:cubicBezTo>
                  <a:pt x="105511" y="2146515"/>
                  <a:pt x="104450" y="2138768"/>
                  <a:pt x="104975" y="2130387"/>
                </a:cubicBezTo>
                <a:close/>
                <a:moveTo>
                  <a:pt x="924180" y="2095489"/>
                </a:moveTo>
                <a:cubicBezTo>
                  <a:pt x="926636" y="2095489"/>
                  <a:pt x="929737" y="2105402"/>
                  <a:pt x="929793" y="2113426"/>
                </a:cubicBezTo>
                <a:cubicBezTo>
                  <a:pt x="929826" y="2116560"/>
                  <a:pt x="927443" y="2121150"/>
                  <a:pt x="924518" y="2123626"/>
                </a:cubicBezTo>
                <a:lnTo>
                  <a:pt x="915300" y="2125614"/>
                </a:lnTo>
                <a:lnTo>
                  <a:pt x="919046" y="2108197"/>
                </a:lnTo>
                <a:cubicBezTo>
                  <a:pt x="921034" y="2101450"/>
                  <a:pt x="923254" y="2095489"/>
                  <a:pt x="924180" y="2095489"/>
                </a:cubicBezTo>
                <a:close/>
                <a:moveTo>
                  <a:pt x="131216" y="2071022"/>
                </a:moveTo>
                <a:cubicBezTo>
                  <a:pt x="135141" y="2071022"/>
                  <a:pt x="136784" y="2083689"/>
                  <a:pt x="134077" y="2093039"/>
                </a:cubicBezTo>
                <a:cubicBezTo>
                  <a:pt x="131482" y="2101994"/>
                  <a:pt x="131354" y="2101780"/>
                  <a:pt x="130242" y="2086661"/>
                </a:cubicBezTo>
                <a:lnTo>
                  <a:pt x="130241" y="2086661"/>
                </a:lnTo>
                <a:cubicBezTo>
                  <a:pt x="129610" y="2078057"/>
                  <a:pt x="130059" y="2071020"/>
                  <a:pt x="131216" y="2071022"/>
                </a:cubicBezTo>
                <a:close/>
                <a:moveTo>
                  <a:pt x="147995" y="2046547"/>
                </a:moveTo>
                <a:cubicBezTo>
                  <a:pt x="149545" y="2048792"/>
                  <a:pt x="150833" y="2056703"/>
                  <a:pt x="150856" y="2064129"/>
                </a:cubicBezTo>
                <a:cubicBezTo>
                  <a:pt x="150892" y="2076423"/>
                  <a:pt x="151312" y="2077247"/>
                  <a:pt x="155483" y="2073343"/>
                </a:cubicBezTo>
                <a:cubicBezTo>
                  <a:pt x="158004" y="2070984"/>
                  <a:pt x="160829" y="2063725"/>
                  <a:pt x="161763" y="2057210"/>
                </a:cubicBezTo>
                <a:cubicBezTo>
                  <a:pt x="164212" y="2040116"/>
                  <a:pt x="167928" y="2050883"/>
                  <a:pt x="167937" y="2075105"/>
                </a:cubicBezTo>
                <a:cubicBezTo>
                  <a:pt x="167937" y="2090737"/>
                  <a:pt x="167380" y="2093049"/>
                  <a:pt x="164792" y="2088025"/>
                </a:cubicBezTo>
                <a:cubicBezTo>
                  <a:pt x="163059" y="2084659"/>
                  <a:pt x="160489" y="2081905"/>
                  <a:pt x="159085" y="2081905"/>
                </a:cubicBezTo>
                <a:cubicBezTo>
                  <a:pt x="154544" y="2081905"/>
                  <a:pt x="153267" y="2089478"/>
                  <a:pt x="156774" y="2095609"/>
                </a:cubicBezTo>
                <a:cubicBezTo>
                  <a:pt x="159533" y="2100432"/>
                  <a:pt x="159318" y="2102392"/>
                  <a:pt x="155665" y="2105812"/>
                </a:cubicBezTo>
                <a:cubicBezTo>
                  <a:pt x="151572" y="2109643"/>
                  <a:pt x="150854" y="2109338"/>
                  <a:pt x="148115" y="2102598"/>
                </a:cubicBezTo>
                <a:lnTo>
                  <a:pt x="148104" y="2102598"/>
                </a:lnTo>
                <a:cubicBezTo>
                  <a:pt x="144159" y="2092887"/>
                  <a:pt x="144047" y="2040847"/>
                  <a:pt x="147995" y="2046547"/>
                </a:cubicBezTo>
                <a:close/>
                <a:moveTo>
                  <a:pt x="104033" y="2027509"/>
                </a:moveTo>
                <a:cubicBezTo>
                  <a:pt x="106996" y="2027509"/>
                  <a:pt x="114560" y="2043373"/>
                  <a:pt x="112510" y="2045291"/>
                </a:cubicBezTo>
                <a:cubicBezTo>
                  <a:pt x="111751" y="2046000"/>
                  <a:pt x="108959" y="2044335"/>
                  <a:pt x="106306" y="2041590"/>
                </a:cubicBezTo>
                <a:lnTo>
                  <a:pt x="106307" y="2041590"/>
                </a:lnTo>
                <a:cubicBezTo>
                  <a:pt x="101179" y="2036288"/>
                  <a:pt x="99762" y="2027509"/>
                  <a:pt x="104033" y="2027509"/>
                </a:cubicBezTo>
                <a:close/>
                <a:moveTo>
                  <a:pt x="943112" y="2013995"/>
                </a:moveTo>
                <a:cubicBezTo>
                  <a:pt x="946936" y="2010416"/>
                  <a:pt x="945743" y="2084095"/>
                  <a:pt x="941824" y="2093464"/>
                </a:cubicBezTo>
                <a:cubicBezTo>
                  <a:pt x="937817" y="2103049"/>
                  <a:pt x="935647" y="2102970"/>
                  <a:pt x="935647" y="2093234"/>
                </a:cubicBezTo>
                <a:lnTo>
                  <a:pt x="935646" y="2093238"/>
                </a:lnTo>
                <a:cubicBezTo>
                  <a:pt x="935646" y="2088999"/>
                  <a:pt x="936591" y="2084647"/>
                  <a:pt x="937744" y="2083568"/>
                </a:cubicBezTo>
                <a:cubicBezTo>
                  <a:pt x="938897" y="2082487"/>
                  <a:pt x="939970" y="2066962"/>
                  <a:pt x="940123" y="2049068"/>
                </a:cubicBezTo>
                <a:cubicBezTo>
                  <a:pt x="940269" y="2031173"/>
                  <a:pt x="941620" y="2015390"/>
                  <a:pt x="943112" y="2013995"/>
                </a:cubicBezTo>
                <a:close/>
                <a:moveTo>
                  <a:pt x="986359" y="1999398"/>
                </a:moveTo>
                <a:cubicBezTo>
                  <a:pt x="986572" y="1997807"/>
                  <a:pt x="986864" y="1998230"/>
                  <a:pt x="987178" y="2001051"/>
                </a:cubicBezTo>
                <a:cubicBezTo>
                  <a:pt x="987809" y="2006694"/>
                  <a:pt x="987794" y="2015261"/>
                  <a:pt x="987145" y="2020090"/>
                </a:cubicBezTo>
                <a:cubicBezTo>
                  <a:pt x="986503" y="2024918"/>
                  <a:pt x="985988" y="2020297"/>
                  <a:pt x="985999" y="2009830"/>
                </a:cubicBezTo>
                <a:lnTo>
                  <a:pt x="986010" y="2009830"/>
                </a:lnTo>
                <a:cubicBezTo>
                  <a:pt x="986010" y="2004594"/>
                  <a:pt x="986145" y="2000989"/>
                  <a:pt x="986359" y="1999398"/>
                </a:cubicBezTo>
                <a:close/>
                <a:moveTo>
                  <a:pt x="229366" y="1998950"/>
                </a:moveTo>
                <a:cubicBezTo>
                  <a:pt x="232753" y="1996992"/>
                  <a:pt x="232753" y="2006730"/>
                  <a:pt x="229366" y="2016629"/>
                </a:cubicBezTo>
                <a:cubicBezTo>
                  <a:pt x="227377" y="2022437"/>
                  <a:pt x="226998" y="2021765"/>
                  <a:pt x="226750" y="2012030"/>
                </a:cubicBezTo>
                <a:cubicBezTo>
                  <a:pt x="226604" y="2005761"/>
                  <a:pt x="227768" y="1999875"/>
                  <a:pt x="229366" y="1998950"/>
                </a:cubicBezTo>
                <a:close/>
                <a:moveTo>
                  <a:pt x="111210" y="1998254"/>
                </a:moveTo>
                <a:cubicBezTo>
                  <a:pt x="111860" y="1998450"/>
                  <a:pt x="112802" y="2002089"/>
                  <a:pt x="113966" y="2009150"/>
                </a:cubicBezTo>
                <a:cubicBezTo>
                  <a:pt x="114896" y="2014800"/>
                  <a:pt x="114433" y="2019349"/>
                  <a:pt x="112922" y="2019349"/>
                </a:cubicBezTo>
                <a:cubicBezTo>
                  <a:pt x="111426" y="2019349"/>
                  <a:pt x="110200" y="2014250"/>
                  <a:pt x="110200" y="2008017"/>
                </a:cubicBezTo>
                <a:lnTo>
                  <a:pt x="110200" y="2008016"/>
                </a:lnTo>
                <a:cubicBezTo>
                  <a:pt x="110200" y="2001305"/>
                  <a:pt x="110559" y="1998058"/>
                  <a:pt x="111210" y="1998254"/>
                </a:cubicBezTo>
                <a:close/>
                <a:moveTo>
                  <a:pt x="160036" y="1997898"/>
                </a:moveTo>
                <a:cubicBezTo>
                  <a:pt x="160417" y="1997702"/>
                  <a:pt x="161546" y="1998963"/>
                  <a:pt x="163754" y="2001511"/>
                </a:cubicBezTo>
                <a:cubicBezTo>
                  <a:pt x="168846" y="2007385"/>
                  <a:pt x="169940" y="2023537"/>
                  <a:pt x="165422" y="2026149"/>
                </a:cubicBezTo>
                <a:cubicBezTo>
                  <a:pt x="163711" y="2027140"/>
                  <a:pt x="162499" y="2024131"/>
                  <a:pt x="162477" y="2018830"/>
                </a:cubicBezTo>
                <a:lnTo>
                  <a:pt x="162477" y="2018829"/>
                </a:lnTo>
                <a:cubicBezTo>
                  <a:pt x="162444" y="2013880"/>
                  <a:pt x="161703" y="2006770"/>
                  <a:pt x="160810" y="2003030"/>
                </a:cubicBezTo>
                <a:cubicBezTo>
                  <a:pt x="160024" y="1999749"/>
                  <a:pt x="159656" y="1998095"/>
                  <a:pt x="160036" y="1997898"/>
                </a:cubicBezTo>
                <a:close/>
                <a:moveTo>
                  <a:pt x="122178" y="1993421"/>
                </a:moveTo>
                <a:cubicBezTo>
                  <a:pt x="122521" y="1992512"/>
                  <a:pt x="124270" y="1993184"/>
                  <a:pt x="127639" y="1994871"/>
                </a:cubicBezTo>
                <a:cubicBezTo>
                  <a:pt x="133601" y="1997856"/>
                  <a:pt x="135393" y="2004306"/>
                  <a:pt x="130971" y="2006864"/>
                </a:cubicBezTo>
                <a:cubicBezTo>
                  <a:pt x="129606" y="2007654"/>
                  <a:pt x="126990" y="2005220"/>
                  <a:pt x="125158" y="2001457"/>
                </a:cubicBezTo>
                <a:cubicBezTo>
                  <a:pt x="122900" y="1996820"/>
                  <a:pt x="121836" y="1994330"/>
                  <a:pt x="122178" y="1993421"/>
                </a:cubicBezTo>
                <a:close/>
                <a:moveTo>
                  <a:pt x="881252" y="1985026"/>
                </a:moveTo>
                <a:cubicBezTo>
                  <a:pt x="882395" y="1983959"/>
                  <a:pt x="883325" y="1987879"/>
                  <a:pt x="883325" y="1993738"/>
                </a:cubicBezTo>
                <a:cubicBezTo>
                  <a:pt x="883325" y="1999597"/>
                  <a:pt x="885289" y="2013984"/>
                  <a:pt x="887684" y="2025709"/>
                </a:cubicBezTo>
                <a:cubicBezTo>
                  <a:pt x="893357" y="2053448"/>
                  <a:pt x="893189" y="2058169"/>
                  <a:pt x="886385" y="2062145"/>
                </a:cubicBezTo>
                <a:cubicBezTo>
                  <a:pt x="881540" y="2064977"/>
                  <a:pt x="879901" y="2064469"/>
                  <a:pt x="874972" y="2058606"/>
                </a:cubicBezTo>
                <a:lnTo>
                  <a:pt x="874977" y="2058605"/>
                </a:lnTo>
                <a:cubicBezTo>
                  <a:pt x="869633" y="2052248"/>
                  <a:pt x="869005" y="2052107"/>
                  <a:pt x="866190" y="2056634"/>
                </a:cubicBezTo>
                <a:cubicBezTo>
                  <a:pt x="863625" y="2060759"/>
                  <a:pt x="863147" y="2060181"/>
                  <a:pt x="863071" y="2052862"/>
                </a:cubicBezTo>
                <a:cubicBezTo>
                  <a:pt x="862998" y="2044573"/>
                  <a:pt x="867834" y="2037329"/>
                  <a:pt x="874951" y="2035109"/>
                </a:cubicBezTo>
                <a:cubicBezTo>
                  <a:pt x="877093" y="2034441"/>
                  <a:pt x="878461" y="2025554"/>
                  <a:pt x="878742" y="2010515"/>
                </a:cubicBezTo>
                <a:cubicBezTo>
                  <a:pt x="878997" y="1997564"/>
                  <a:pt x="880114" y="1986094"/>
                  <a:pt x="881252" y="1985026"/>
                </a:cubicBezTo>
                <a:close/>
                <a:moveTo>
                  <a:pt x="892103" y="1973709"/>
                </a:moveTo>
                <a:cubicBezTo>
                  <a:pt x="901805" y="1973968"/>
                  <a:pt x="902530" y="1975478"/>
                  <a:pt x="904539" y="1999630"/>
                </a:cubicBezTo>
                <a:cubicBezTo>
                  <a:pt x="906203" y="2019637"/>
                  <a:pt x="902010" y="2017505"/>
                  <a:pt x="899190" y="1996910"/>
                </a:cubicBezTo>
                <a:lnTo>
                  <a:pt x="899192" y="1996910"/>
                </a:lnTo>
                <a:cubicBezTo>
                  <a:pt x="897017" y="1981035"/>
                  <a:pt x="896732" y="1980541"/>
                  <a:pt x="894882" y="1989431"/>
                </a:cubicBezTo>
                <a:lnTo>
                  <a:pt x="892901" y="1998950"/>
                </a:lnTo>
                <a:lnTo>
                  <a:pt x="890657" y="1990111"/>
                </a:lnTo>
                <a:cubicBezTo>
                  <a:pt x="889423" y="1985249"/>
                  <a:pt x="887271" y="1981271"/>
                  <a:pt x="885871" y="1981271"/>
                </a:cubicBezTo>
                <a:cubicBezTo>
                  <a:pt x="884473" y="1981271"/>
                  <a:pt x="883327" y="1979516"/>
                  <a:pt x="883327" y="1977374"/>
                </a:cubicBezTo>
                <a:cubicBezTo>
                  <a:pt x="883327" y="1974799"/>
                  <a:pt x="886305" y="1973555"/>
                  <a:pt x="892103" y="1973709"/>
                </a:cubicBezTo>
                <a:close/>
                <a:moveTo>
                  <a:pt x="929834" y="1966605"/>
                </a:moveTo>
                <a:lnTo>
                  <a:pt x="929834" y="1979865"/>
                </a:lnTo>
                <a:cubicBezTo>
                  <a:pt x="929834" y="1987158"/>
                  <a:pt x="931356" y="1997062"/>
                  <a:pt x="933217" y="2001874"/>
                </a:cubicBezTo>
                <a:cubicBezTo>
                  <a:pt x="935997" y="2009072"/>
                  <a:pt x="935742" y="2012314"/>
                  <a:pt x="931765" y="2020157"/>
                </a:cubicBezTo>
                <a:cubicBezTo>
                  <a:pt x="928356" y="2026877"/>
                  <a:pt x="926930" y="2036995"/>
                  <a:pt x="926930" y="2054438"/>
                </a:cubicBezTo>
                <a:cubicBezTo>
                  <a:pt x="926930" y="2081843"/>
                  <a:pt x="923471" y="2086169"/>
                  <a:pt x="917324" y="2066447"/>
                </a:cubicBezTo>
                <a:lnTo>
                  <a:pt x="917320" y="2066447"/>
                </a:lnTo>
                <a:cubicBezTo>
                  <a:pt x="913857" y="2055340"/>
                  <a:pt x="913118" y="2054541"/>
                  <a:pt x="911534" y="2060208"/>
                </a:cubicBezTo>
                <a:cubicBezTo>
                  <a:pt x="907976" y="2072935"/>
                  <a:pt x="906775" y="2063617"/>
                  <a:pt x="909750" y="2046388"/>
                </a:cubicBezTo>
                <a:cubicBezTo>
                  <a:pt x="911414" y="2036752"/>
                  <a:pt x="911925" y="2019077"/>
                  <a:pt x="910889" y="2007110"/>
                </a:cubicBezTo>
                <a:lnTo>
                  <a:pt x="909002" y="1985351"/>
                </a:lnTo>
                <a:lnTo>
                  <a:pt x="919418" y="1975978"/>
                </a:lnTo>
                <a:close/>
                <a:moveTo>
                  <a:pt x="146529" y="1960873"/>
                </a:moveTo>
                <a:lnTo>
                  <a:pt x="150485" y="1984822"/>
                </a:lnTo>
                <a:cubicBezTo>
                  <a:pt x="154547" y="2009410"/>
                  <a:pt x="153445" y="2017838"/>
                  <a:pt x="147942" y="2004292"/>
                </a:cubicBezTo>
                <a:lnTo>
                  <a:pt x="147945" y="2004292"/>
                </a:lnTo>
                <a:cubicBezTo>
                  <a:pt x="146233" y="2000083"/>
                  <a:pt x="145218" y="1988592"/>
                  <a:pt x="145682" y="1978756"/>
                </a:cubicBezTo>
                <a:close/>
                <a:moveTo>
                  <a:pt x="190660" y="1948123"/>
                </a:moveTo>
                <a:cubicBezTo>
                  <a:pt x="191499" y="1950086"/>
                  <a:pt x="191397" y="1952433"/>
                  <a:pt x="190441" y="1953337"/>
                </a:cubicBezTo>
                <a:cubicBezTo>
                  <a:pt x="189474" y="1954240"/>
                  <a:pt x="188788" y="1952633"/>
                  <a:pt x="188915" y="1949767"/>
                </a:cubicBezTo>
                <a:lnTo>
                  <a:pt x="188904" y="1949768"/>
                </a:lnTo>
                <a:cubicBezTo>
                  <a:pt x="189051" y="1946599"/>
                  <a:pt x="189733" y="1945955"/>
                  <a:pt x="190660" y="1948123"/>
                </a:cubicBezTo>
                <a:close/>
                <a:moveTo>
                  <a:pt x="52661" y="1944554"/>
                </a:moveTo>
                <a:lnTo>
                  <a:pt x="56659" y="1972061"/>
                </a:lnTo>
                <a:cubicBezTo>
                  <a:pt x="58860" y="1987190"/>
                  <a:pt x="65264" y="2016239"/>
                  <a:pt x="70893" y="2036614"/>
                </a:cubicBezTo>
                <a:cubicBezTo>
                  <a:pt x="81629" y="2075473"/>
                  <a:pt x="82728" y="2081905"/>
                  <a:pt x="78626" y="2081905"/>
                </a:cubicBezTo>
                <a:cubicBezTo>
                  <a:pt x="77250" y="2081905"/>
                  <a:pt x="70711" y="2066542"/>
                  <a:pt x="64094" y="2047765"/>
                </a:cubicBezTo>
                <a:lnTo>
                  <a:pt x="64101" y="2047765"/>
                </a:lnTo>
                <a:cubicBezTo>
                  <a:pt x="52422" y="2014624"/>
                  <a:pt x="52079" y="2012617"/>
                  <a:pt x="52369" y="1979090"/>
                </a:cubicBezTo>
                <a:close/>
                <a:moveTo>
                  <a:pt x="132560" y="1941207"/>
                </a:moveTo>
                <a:cubicBezTo>
                  <a:pt x="133298" y="1943853"/>
                  <a:pt x="133250" y="1947524"/>
                  <a:pt x="132451" y="1949366"/>
                </a:cubicBezTo>
                <a:cubicBezTo>
                  <a:pt x="131656" y="1951206"/>
                  <a:pt x="131054" y="1949043"/>
                  <a:pt x="131112" y="1944555"/>
                </a:cubicBezTo>
                <a:cubicBezTo>
                  <a:pt x="131148" y="1940067"/>
                  <a:pt x="131823" y="1938560"/>
                  <a:pt x="132560" y="1941207"/>
                </a:cubicBezTo>
                <a:close/>
                <a:moveTo>
                  <a:pt x="149921" y="1890159"/>
                </a:moveTo>
                <a:cubicBezTo>
                  <a:pt x="150259" y="1891099"/>
                  <a:pt x="149884" y="1894053"/>
                  <a:pt x="149032" y="1899678"/>
                </a:cubicBezTo>
                <a:cubicBezTo>
                  <a:pt x="146926" y="1913566"/>
                  <a:pt x="146770" y="1913950"/>
                  <a:pt x="144111" y="1911464"/>
                </a:cubicBezTo>
                <a:lnTo>
                  <a:pt x="144109" y="1911464"/>
                </a:lnTo>
                <a:cubicBezTo>
                  <a:pt x="140715" y="1908289"/>
                  <a:pt x="142022" y="1898180"/>
                  <a:pt x="146529" y="1892718"/>
                </a:cubicBezTo>
                <a:cubicBezTo>
                  <a:pt x="148531" y="1890292"/>
                  <a:pt x="149582" y="1889219"/>
                  <a:pt x="149921" y="1890159"/>
                </a:cubicBezTo>
                <a:close/>
                <a:moveTo>
                  <a:pt x="945161" y="1880867"/>
                </a:moveTo>
                <a:cubicBezTo>
                  <a:pt x="947314" y="1883933"/>
                  <a:pt x="943508" y="1921438"/>
                  <a:pt x="941044" y="1921438"/>
                </a:cubicBezTo>
                <a:cubicBezTo>
                  <a:pt x="939267" y="1921438"/>
                  <a:pt x="938954" y="1914042"/>
                  <a:pt x="940209" y="1901719"/>
                </a:cubicBezTo>
                <a:lnTo>
                  <a:pt x="940208" y="1901719"/>
                </a:lnTo>
                <a:cubicBezTo>
                  <a:pt x="942095" y="1883182"/>
                  <a:pt x="943280" y="1878189"/>
                  <a:pt x="945161" y="1880867"/>
                </a:cubicBezTo>
                <a:close/>
                <a:moveTo>
                  <a:pt x="934013" y="1876189"/>
                </a:moveTo>
                <a:cubicBezTo>
                  <a:pt x="934225" y="1874587"/>
                  <a:pt x="934518" y="1874808"/>
                  <a:pt x="934841" y="1877239"/>
                </a:cubicBezTo>
                <a:cubicBezTo>
                  <a:pt x="935487" y="1882101"/>
                  <a:pt x="935487" y="1890056"/>
                  <a:pt x="934841" y="1894918"/>
                </a:cubicBezTo>
                <a:cubicBezTo>
                  <a:pt x="934195" y="1899780"/>
                  <a:pt x="933669" y="1895802"/>
                  <a:pt x="933669" y="1886079"/>
                </a:cubicBezTo>
                <a:cubicBezTo>
                  <a:pt x="933669" y="1881217"/>
                  <a:pt x="933801" y="1877792"/>
                  <a:pt x="934013" y="1876189"/>
                </a:cubicBezTo>
                <a:close/>
                <a:moveTo>
                  <a:pt x="986424" y="1866185"/>
                </a:moveTo>
                <a:cubicBezTo>
                  <a:pt x="986621" y="1863844"/>
                  <a:pt x="986893" y="1864167"/>
                  <a:pt x="987192" y="1867720"/>
                </a:cubicBezTo>
                <a:cubicBezTo>
                  <a:pt x="987790" y="1874825"/>
                  <a:pt x="987790" y="1886453"/>
                  <a:pt x="987192" y="1893558"/>
                </a:cubicBezTo>
                <a:cubicBezTo>
                  <a:pt x="986593" y="1900664"/>
                  <a:pt x="986105" y="1894851"/>
                  <a:pt x="986105" y="1880639"/>
                </a:cubicBezTo>
                <a:cubicBezTo>
                  <a:pt x="986105" y="1873533"/>
                  <a:pt x="986227" y="1868527"/>
                  <a:pt x="986424" y="1866185"/>
                </a:cubicBezTo>
                <a:close/>
                <a:moveTo>
                  <a:pt x="845841" y="1838137"/>
                </a:moveTo>
                <a:lnTo>
                  <a:pt x="845842" y="1838141"/>
                </a:lnTo>
                <a:lnTo>
                  <a:pt x="845838" y="1838141"/>
                </a:lnTo>
                <a:close/>
                <a:moveTo>
                  <a:pt x="212802" y="1837291"/>
                </a:moveTo>
                <a:cubicBezTo>
                  <a:pt x="214984" y="1834840"/>
                  <a:pt x="217857" y="1834241"/>
                  <a:pt x="219332" y="1837839"/>
                </a:cubicBezTo>
                <a:cubicBezTo>
                  <a:pt x="221766" y="1843779"/>
                  <a:pt x="219960" y="1851390"/>
                  <a:pt x="215807" y="1852685"/>
                </a:cubicBezTo>
                <a:cubicBezTo>
                  <a:pt x="213942" y="1853264"/>
                  <a:pt x="211521" y="1851087"/>
                  <a:pt x="210422" y="1847847"/>
                </a:cubicBezTo>
                <a:cubicBezTo>
                  <a:pt x="209130" y="1844042"/>
                  <a:pt x="210620" y="1839741"/>
                  <a:pt x="212802" y="1837291"/>
                </a:cubicBezTo>
                <a:close/>
                <a:moveTo>
                  <a:pt x="909064" y="1808808"/>
                </a:moveTo>
                <a:cubicBezTo>
                  <a:pt x="911320" y="1807505"/>
                  <a:pt x="912527" y="1810226"/>
                  <a:pt x="912810" y="1817243"/>
                </a:cubicBezTo>
                <a:cubicBezTo>
                  <a:pt x="913028" y="1822941"/>
                  <a:pt x="913722" y="1839843"/>
                  <a:pt x="914324" y="1854802"/>
                </a:cubicBezTo>
                <a:cubicBezTo>
                  <a:pt x="916189" y="1901056"/>
                  <a:pt x="915959" y="1909942"/>
                  <a:pt x="912759" y="1915094"/>
                </a:cubicBezTo>
                <a:cubicBezTo>
                  <a:pt x="910190" y="1919231"/>
                  <a:pt x="909639" y="1918230"/>
                  <a:pt x="909533" y="1909198"/>
                </a:cubicBezTo>
                <a:lnTo>
                  <a:pt x="909535" y="1909198"/>
                </a:lnTo>
                <a:cubicBezTo>
                  <a:pt x="909462" y="1903215"/>
                  <a:pt x="908583" y="1878612"/>
                  <a:pt x="907572" y="1854526"/>
                </a:cubicBezTo>
                <a:cubicBezTo>
                  <a:pt x="906251" y="1822925"/>
                  <a:pt x="906663" y="1810196"/>
                  <a:pt x="909064" y="1808808"/>
                </a:cubicBezTo>
                <a:close/>
                <a:moveTo>
                  <a:pt x="885324" y="1804483"/>
                </a:moveTo>
                <a:cubicBezTo>
                  <a:pt x="888787" y="1804483"/>
                  <a:pt x="889475" y="1807551"/>
                  <a:pt x="888685" y="1819446"/>
                </a:cubicBezTo>
                <a:cubicBezTo>
                  <a:pt x="887715" y="1834043"/>
                  <a:pt x="889663" y="1838698"/>
                  <a:pt x="893171" y="1830149"/>
                </a:cubicBezTo>
                <a:cubicBezTo>
                  <a:pt x="894131" y="1827810"/>
                  <a:pt x="896032" y="1826542"/>
                  <a:pt x="897396" y="1827331"/>
                </a:cubicBezTo>
                <a:cubicBezTo>
                  <a:pt x="898761" y="1828121"/>
                  <a:pt x="897429" y="1839368"/>
                  <a:pt x="894418" y="1852326"/>
                </a:cubicBezTo>
                <a:cubicBezTo>
                  <a:pt x="889426" y="1873867"/>
                  <a:pt x="889349" y="1876445"/>
                  <a:pt x="893517" y="1882397"/>
                </a:cubicBezTo>
                <a:cubicBezTo>
                  <a:pt x="897705" y="1888379"/>
                  <a:pt x="897594" y="1890418"/>
                  <a:pt x="892156" y="1907505"/>
                </a:cubicBezTo>
                <a:cubicBezTo>
                  <a:pt x="888736" y="1918254"/>
                  <a:pt x="886218" y="1934011"/>
                  <a:pt x="886193" y="1944847"/>
                </a:cubicBezTo>
                <a:cubicBezTo>
                  <a:pt x="886120" y="1971830"/>
                  <a:pt x="880669" y="1977531"/>
                  <a:pt x="879963" y="1951353"/>
                </a:cubicBezTo>
                <a:lnTo>
                  <a:pt x="879961" y="1951353"/>
                </a:lnTo>
                <a:cubicBezTo>
                  <a:pt x="879059" y="1917891"/>
                  <a:pt x="878713" y="1915184"/>
                  <a:pt x="873653" y="1901622"/>
                </a:cubicBezTo>
                <a:cubicBezTo>
                  <a:pt x="867336" y="1884694"/>
                  <a:pt x="867493" y="1883245"/>
                  <a:pt x="876506" y="1875236"/>
                </a:cubicBezTo>
                <a:cubicBezTo>
                  <a:pt x="884080" y="1868509"/>
                  <a:pt x="884111" y="1868309"/>
                  <a:pt x="882543" y="1836478"/>
                </a:cubicBezTo>
                <a:cubicBezTo>
                  <a:pt x="881200" y="1809211"/>
                  <a:pt x="881613" y="1804483"/>
                  <a:pt x="885324" y="1804483"/>
                </a:cubicBezTo>
                <a:close/>
                <a:moveTo>
                  <a:pt x="188353" y="1800590"/>
                </a:moveTo>
                <a:cubicBezTo>
                  <a:pt x="190655" y="1799258"/>
                  <a:pt x="191706" y="1810631"/>
                  <a:pt x="192022" y="1840362"/>
                </a:cubicBezTo>
                <a:cubicBezTo>
                  <a:pt x="192570" y="1891786"/>
                  <a:pt x="192205" y="1888500"/>
                  <a:pt x="197418" y="1891683"/>
                </a:cubicBezTo>
                <a:cubicBezTo>
                  <a:pt x="201180" y="1893987"/>
                  <a:pt x="201081" y="1894709"/>
                  <a:pt x="196666" y="1897144"/>
                </a:cubicBezTo>
                <a:cubicBezTo>
                  <a:pt x="193867" y="1898686"/>
                  <a:pt x="191600" y="1902642"/>
                  <a:pt x="191624" y="1905934"/>
                </a:cubicBezTo>
                <a:cubicBezTo>
                  <a:pt x="191657" y="1910795"/>
                  <a:pt x="192197" y="1911152"/>
                  <a:pt x="194485" y="1907839"/>
                </a:cubicBezTo>
                <a:cubicBezTo>
                  <a:pt x="196474" y="1904959"/>
                  <a:pt x="197317" y="1908661"/>
                  <a:pt x="197346" y="1920425"/>
                </a:cubicBezTo>
                <a:cubicBezTo>
                  <a:pt x="197379" y="1931903"/>
                  <a:pt x="196043" y="1938137"/>
                  <a:pt x="193065" y="1940450"/>
                </a:cubicBezTo>
                <a:cubicBezTo>
                  <a:pt x="189602" y="1943139"/>
                  <a:pt x="188496" y="1943070"/>
                  <a:pt x="187519" y="1940104"/>
                </a:cubicBezTo>
                <a:lnTo>
                  <a:pt x="187523" y="1940102"/>
                </a:lnTo>
                <a:cubicBezTo>
                  <a:pt x="186104" y="1935796"/>
                  <a:pt x="179757" y="1834268"/>
                  <a:pt x="180150" y="1822164"/>
                </a:cubicBezTo>
                <a:cubicBezTo>
                  <a:pt x="180296" y="1817676"/>
                  <a:pt x="181077" y="1815534"/>
                  <a:pt x="181879" y="1817404"/>
                </a:cubicBezTo>
                <a:cubicBezTo>
                  <a:pt x="184909" y="1824431"/>
                  <a:pt x="188247" y="1820449"/>
                  <a:pt x="186718" y="1811630"/>
                </a:cubicBezTo>
                <a:cubicBezTo>
                  <a:pt x="185787" y="1806259"/>
                  <a:pt x="186463" y="1801683"/>
                  <a:pt x="188353" y="1800590"/>
                </a:cubicBezTo>
                <a:close/>
                <a:moveTo>
                  <a:pt x="131129" y="1794964"/>
                </a:moveTo>
                <a:lnTo>
                  <a:pt x="133790" y="1805574"/>
                </a:lnTo>
                <a:cubicBezTo>
                  <a:pt x="136468" y="1816259"/>
                  <a:pt x="136059" y="1819615"/>
                  <a:pt x="132483" y="1816269"/>
                </a:cubicBezTo>
                <a:cubicBezTo>
                  <a:pt x="131418" y="1815272"/>
                  <a:pt x="130677" y="1810070"/>
                  <a:pt x="130838" y="1804710"/>
                </a:cubicBezTo>
                <a:close/>
                <a:moveTo>
                  <a:pt x="936627" y="1794309"/>
                </a:moveTo>
                <a:cubicBezTo>
                  <a:pt x="938143" y="1793186"/>
                  <a:pt x="939953" y="1805786"/>
                  <a:pt x="939769" y="1821379"/>
                </a:cubicBezTo>
                <a:cubicBezTo>
                  <a:pt x="939513" y="1844215"/>
                  <a:pt x="936514" y="1858880"/>
                  <a:pt x="932143" y="1858880"/>
                </a:cubicBezTo>
                <a:cubicBezTo>
                  <a:pt x="930165" y="1858880"/>
                  <a:pt x="929935" y="1855796"/>
                  <a:pt x="931483" y="1850041"/>
                </a:cubicBezTo>
                <a:lnTo>
                  <a:pt x="931485" y="1850041"/>
                </a:lnTo>
                <a:cubicBezTo>
                  <a:pt x="932791" y="1845179"/>
                  <a:pt x="934014" y="1833858"/>
                  <a:pt x="934200" y="1824882"/>
                </a:cubicBezTo>
                <a:cubicBezTo>
                  <a:pt x="934382" y="1815907"/>
                  <a:pt x="934878" y="1804891"/>
                  <a:pt x="935295" y="1800404"/>
                </a:cubicBezTo>
                <a:cubicBezTo>
                  <a:pt x="935650" y="1796583"/>
                  <a:pt x="936122" y="1794684"/>
                  <a:pt x="936627" y="1794309"/>
                </a:cubicBezTo>
                <a:close/>
                <a:moveTo>
                  <a:pt x="911264" y="1789784"/>
                </a:moveTo>
                <a:cubicBezTo>
                  <a:pt x="914690" y="1788553"/>
                  <a:pt x="915471" y="1789264"/>
                  <a:pt x="914169" y="1792436"/>
                </a:cubicBezTo>
                <a:cubicBezTo>
                  <a:pt x="913190" y="1794819"/>
                  <a:pt x="912391" y="1798505"/>
                  <a:pt x="912391" y="1800626"/>
                </a:cubicBezTo>
                <a:cubicBezTo>
                  <a:pt x="912391" y="1802748"/>
                  <a:pt x="911085" y="1804483"/>
                  <a:pt x="909483" y="1804483"/>
                </a:cubicBezTo>
                <a:cubicBezTo>
                  <a:pt x="907885" y="1804483"/>
                  <a:pt x="906578" y="1801554"/>
                  <a:pt x="906578" y="1797975"/>
                </a:cubicBezTo>
                <a:lnTo>
                  <a:pt x="906581" y="1797975"/>
                </a:lnTo>
                <a:cubicBezTo>
                  <a:pt x="906581" y="1794395"/>
                  <a:pt x="908686" y="1790709"/>
                  <a:pt x="911264" y="1789784"/>
                </a:cubicBezTo>
                <a:close/>
                <a:moveTo>
                  <a:pt x="859322" y="1775925"/>
                </a:moveTo>
                <a:lnTo>
                  <a:pt x="859698" y="1794380"/>
                </a:lnTo>
                <a:cubicBezTo>
                  <a:pt x="859953" y="1807347"/>
                  <a:pt x="858665" y="1814847"/>
                  <a:pt x="855333" y="1819606"/>
                </a:cubicBezTo>
                <a:cubicBezTo>
                  <a:pt x="852723" y="1823331"/>
                  <a:pt x="849589" y="1830325"/>
                  <a:pt x="848363" y="1835149"/>
                </a:cubicBezTo>
                <a:lnTo>
                  <a:pt x="845841" y="1838137"/>
                </a:lnTo>
                <a:lnTo>
                  <a:pt x="843682" y="1823655"/>
                </a:lnTo>
                <a:cubicBezTo>
                  <a:pt x="842080" y="1816161"/>
                  <a:pt x="842580" y="1815072"/>
                  <a:pt x="847280" y="1815836"/>
                </a:cubicBezTo>
                <a:cubicBezTo>
                  <a:pt x="851994" y="1816602"/>
                  <a:pt x="853187" y="1813940"/>
                  <a:pt x="856030" y="1796324"/>
                </a:cubicBezTo>
                <a:close/>
                <a:moveTo>
                  <a:pt x="125097" y="1771098"/>
                </a:moveTo>
                <a:cubicBezTo>
                  <a:pt x="128889" y="1774647"/>
                  <a:pt x="125881" y="1794588"/>
                  <a:pt x="121900" y="1792286"/>
                </a:cubicBezTo>
                <a:cubicBezTo>
                  <a:pt x="120503" y="1791478"/>
                  <a:pt x="118759" y="1792974"/>
                  <a:pt x="118025" y="1795610"/>
                </a:cubicBezTo>
                <a:cubicBezTo>
                  <a:pt x="117174" y="1798666"/>
                  <a:pt x="116565" y="1797751"/>
                  <a:pt x="116350" y="1793085"/>
                </a:cubicBezTo>
                <a:cubicBezTo>
                  <a:pt x="116168" y="1789059"/>
                  <a:pt x="117320" y="1785009"/>
                  <a:pt x="118919" y="1784084"/>
                </a:cubicBezTo>
                <a:cubicBezTo>
                  <a:pt x="120517" y="1783161"/>
                  <a:pt x="121827" y="1779171"/>
                  <a:pt x="121827" y="1775221"/>
                </a:cubicBezTo>
                <a:cubicBezTo>
                  <a:pt x="121827" y="1769899"/>
                  <a:pt x="122674" y="1768831"/>
                  <a:pt x="125097" y="1771098"/>
                </a:cubicBezTo>
                <a:close/>
                <a:moveTo>
                  <a:pt x="144315" y="1735075"/>
                </a:moveTo>
                <a:cubicBezTo>
                  <a:pt x="144932" y="1735657"/>
                  <a:pt x="145506" y="1737844"/>
                  <a:pt x="146349" y="1741927"/>
                </a:cubicBezTo>
                <a:cubicBezTo>
                  <a:pt x="147429" y="1747163"/>
                  <a:pt x="147907" y="1760626"/>
                  <a:pt x="147407" y="1771845"/>
                </a:cubicBezTo>
                <a:cubicBezTo>
                  <a:pt x="146568" y="1790733"/>
                  <a:pt x="146232" y="1791677"/>
                  <a:pt x="142883" y="1784588"/>
                </a:cubicBezTo>
                <a:cubicBezTo>
                  <a:pt x="138882" y="1776122"/>
                  <a:pt x="138338" y="1746371"/>
                  <a:pt x="142030" y="1737847"/>
                </a:cubicBezTo>
                <a:cubicBezTo>
                  <a:pt x="143041" y="1735514"/>
                  <a:pt x="143699" y="1734492"/>
                  <a:pt x="144315" y="1735075"/>
                </a:cubicBezTo>
                <a:close/>
                <a:moveTo>
                  <a:pt x="176323" y="1731089"/>
                </a:moveTo>
                <a:cubicBezTo>
                  <a:pt x="181518" y="1731066"/>
                  <a:pt x="185769" y="1732272"/>
                  <a:pt x="185769" y="1733768"/>
                </a:cubicBezTo>
                <a:cubicBezTo>
                  <a:pt x="185769" y="1737223"/>
                  <a:pt x="176949" y="1737223"/>
                  <a:pt x="171237" y="1733768"/>
                </a:cubicBezTo>
                <a:cubicBezTo>
                  <a:pt x="167927" y="1731768"/>
                  <a:pt x="169153" y="1731121"/>
                  <a:pt x="176323" y="1731089"/>
                </a:cubicBezTo>
                <a:close/>
                <a:moveTo>
                  <a:pt x="163455" y="1730218"/>
                </a:moveTo>
                <a:lnTo>
                  <a:pt x="167447" y="1744817"/>
                </a:lnTo>
                <a:cubicBezTo>
                  <a:pt x="169645" y="1752846"/>
                  <a:pt x="175317" y="1765071"/>
                  <a:pt x="180058" y="1771982"/>
                </a:cubicBezTo>
                <a:cubicBezTo>
                  <a:pt x="189883" y="1786310"/>
                  <a:pt x="190388" y="1788876"/>
                  <a:pt x="184316" y="1793593"/>
                </a:cubicBezTo>
                <a:cubicBezTo>
                  <a:pt x="181918" y="1795454"/>
                  <a:pt x="179956" y="1799960"/>
                  <a:pt x="179956" y="1803605"/>
                </a:cubicBezTo>
                <a:cubicBezTo>
                  <a:pt x="179956" y="1807331"/>
                  <a:pt x="178682" y="1809496"/>
                  <a:pt x="177051" y="1808552"/>
                </a:cubicBezTo>
                <a:cubicBezTo>
                  <a:pt x="175453" y="1807628"/>
                  <a:pt x="174143" y="1804495"/>
                  <a:pt x="174143" y="1801591"/>
                </a:cubicBezTo>
                <a:cubicBezTo>
                  <a:pt x="174143" y="1794758"/>
                  <a:pt x="169248" y="1794762"/>
                  <a:pt x="166929" y="1801591"/>
                </a:cubicBezTo>
                <a:cubicBezTo>
                  <a:pt x="165915" y="1804577"/>
                  <a:pt x="167630" y="1811450"/>
                  <a:pt x="170867" y="1817388"/>
                </a:cubicBezTo>
                <a:cubicBezTo>
                  <a:pt x="175948" y="1826707"/>
                  <a:pt x="176415" y="1831587"/>
                  <a:pt x="174983" y="1860380"/>
                </a:cubicBezTo>
                <a:cubicBezTo>
                  <a:pt x="174096" y="1878245"/>
                  <a:pt x="172987" y="1904488"/>
                  <a:pt x="172523" y="1918699"/>
                </a:cubicBezTo>
                <a:cubicBezTo>
                  <a:pt x="171611" y="1946623"/>
                  <a:pt x="167140" y="1985995"/>
                  <a:pt x="164611" y="1988361"/>
                </a:cubicBezTo>
                <a:cubicBezTo>
                  <a:pt x="163750" y="1989167"/>
                  <a:pt x="162257" y="1987498"/>
                  <a:pt x="161294" y="1984654"/>
                </a:cubicBezTo>
                <a:lnTo>
                  <a:pt x="161294" y="1984660"/>
                </a:lnTo>
                <a:cubicBezTo>
                  <a:pt x="160331" y="1981816"/>
                  <a:pt x="159006" y="1950704"/>
                  <a:pt x="158349" y="1915521"/>
                </a:cubicBezTo>
                <a:cubicBezTo>
                  <a:pt x="157404" y="1864780"/>
                  <a:pt x="156189" y="1849386"/>
                  <a:pt x="152480" y="1841075"/>
                </a:cubicBezTo>
                <a:cubicBezTo>
                  <a:pt x="147262" y="1829389"/>
                  <a:pt x="148371" y="1822777"/>
                  <a:pt x="155141" y="1825207"/>
                </a:cubicBezTo>
                <a:cubicBezTo>
                  <a:pt x="158873" y="1826547"/>
                  <a:pt x="159613" y="1823960"/>
                  <a:pt x="159624" y="1809523"/>
                </a:cubicBezTo>
                <a:cubicBezTo>
                  <a:pt x="159624" y="1800013"/>
                  <a:pt x="160496" y="1778279"/>
                  <a:pt x="161546" y="1761225"/>
                </a:cubicBezTo>
                <a:close/>
                <a:moveTo>
                  <a:pt x="880633" y="1697520"/>
                </a:moveTo>
                <a:cubicBezTo>
                  <a:pt x="882348" y="1699125"/>
                  <a:pt x="883330" y="1704572"/>
                  <a:pt x="882812" y="1709623"/>
                </a:cubicBezTo>
                <a:cubicBezTo>
                  <a:pt x="881929" y="1718271"/>
                  <a:pt x="881750" y="1718410"/>
                  <a:pt x="879732" y="1712009"/>
                </a:cubicBezTo>
                <a:lnTo>
                  <a:pt x="879735" y="1712009"/>
                </a:lnTo>
                <a:cubicBezTo>
                  <a:pt x="876440" y="1701544"/>
                  <a:pt x="876907" y="1694033"/>
                  <a:pt x="880633" y="1697520"/>
                </a:cubicBezTo>
                <a:close/>
                <a:moveTo>
                  <a:pt x="894921" y="1674217"/>
                </a:moveTo>
                <a:cubicBezTo>
                  <a:pt x="898850" y="1667406"/>
                  <a:pt x="901673" y="1732476"/>
                  <a:pt x="897909" y="1743141"/>
                </a:cubicBezTo>
                <a:cubicBezTo>
                  <a:pt x="896033" y="1748457"/>
                  <a:pt x="893520" y="1752807"/>
                  <a:pt x="892321" y="1752807"/>
                </a:cubicBezTo>
                <a:cubicBezTo>
                  <a:pt x="891124" y="1752807"/>
                  <a:pt x="890722" y="1735977"/>
                  <a:pt x="891434" y="1715409"/>
                </a:cubicBezTo>
                <a:lnTo>
                  <a:pt x="891439" y="1715409"/>
                </a:lnTo>
                <a:cubicBezTo>
                  <a:pt x="892151" y="1694840"/>
                  <a:pt x="893716" y="1676303"/>
                  <a:pt x="894921" y="1674217"/>
                </a:cubicBezTo>
                <a:close/>
                <a:moveTo>
                  <a:pt x="882611" y="1664785"/>
                </a:moveTo>
                <a:cubicBezTo>
                  <a:pt x="883316" y="1665405"/>
                  <a:pt x="884231" y="1667288"/>
                  <a:pt x="885467" y="1670532"/>
                </a:cubicBezTo>
                <a:cubicBezTo>
                  <a:pt x="888751" y="1679146"/>
                  <a:pt x="884986" y="1683859"/>
                  <a:pt x="881537" y="1675451"/>
                </a:cubicBezTo>
                <a:lnTo>
                  <a:pt x="881538" y="1675451"/>
                </a:lnTo>
                <a:cubicBezTo>
                  <a:pt x="880655" y="1673294"/>
                  <a:pt x="880418" y="1669317"/>
                  <a:pt x="881013" y="1666612"/>
                </a:cubicBezTo>
                <a:cubicBezTo>
                  <a:pt x="881410" y="1664807"/>
                  <a:pt x="881906" y="1664164"/>
                  <a:pt x="882611" y="1664785"/>
                </a:cubicBezTo>
                <a:close/>
                <a:moveTo>
                  <a:pt x="906815" y="1608656"/>
                </a:moveTo>
                <a:cubicBezTo>
                  <a:pt x="908286" y="1608656"/>
                  <a:pt x="909490" y="1617295"/>
                  <a:pt x="909490" y="1627855"/>
                </a:cubicBezTo>
                <a:cubicBezTo>
                  <a:pt x="909490" y="1638637"/>
                  <a:pt x="910643" y="1646387"/>
                  <a:pt x="912125" y="1645531"/>
                </a:cubicBezTo>
                <a:cubicBezTo>
                  <a:pt x="915646" y="1643494"/>
                  <a:pt x="917790" y="1723246"/>
                  <a:pt x="914332" y="1727663"/>
                </a:cubicBezTo>
                <a:cubicBezTo>
                  <a:pt x="912862" y="1729540"/>
                  <a:pt x="912497" y="1735966"/>
                  <a:pt x="913515" y="1741942"/>
                </a:cubicBezTo>
                <a:cubicBezTo>
                  <a:pt x="915504" y="1753584"/>
                  <a:pt x="914902" y="1754829"/>
                  <a:pt x="909968" y="1749266"/>
                </a:cubicBezTo>
                <a:lnTo>
                  <a:pt x="909965" y="1749266"/>
                </a:lnTo>
                <a:cubicBezTo>
                  <a:pt x="908126" y="1747190"/>
                  <a:pt x="906033" y="1724390"/>
                  <a:pt x="904911" y="1694189"/>
                </a:cubicBezTo>
                <a:cubicBezTo>
                  <a:pt x="903397" y="1653442"/>
                  <a:pt x="902094" y="1641979"/>
                  <a:pt x="898679" y="1639431"/>
                </a:cubicBezTo>
                <a:cubicBezTo>
                  <a:pt x="894872" y="1636589"/>
                  <a:pt x="894940" y="1634579"/>
                  <a:pt x="899252" y="1622432"/>
                </a:cubicBezTo>
                <a:cubicBezTo>
                  <a:pt x="901942" y="1614855"/>
                  <a:pt x="905345" y="1608656"/>
                  <a:pt x="906815" y="1608656"/>
                </a:cubicBezTo>
                <a:close/>
                <a:moveTo>
                  <a:pt x="198839" y="1603132"/>
                </a:moveTo>
                <a:cubicBezTo>
                  <a:pt x="200641" y="1603201"/>
                  <a:pt x="201824" y="1619910"/>
                  <a:pt x="201951" y="1647229"/>
                </a:cubicBezTo>
                <a:cubicBezTo>
                  <a:pt x="202134" y="1686304"/>
                  <a:pt x="201733" y="1690032"/>
                  <a:pt x="198492" y="1680540"/>
                </a:cubicBezTo>
                <a:lnTo>
                  <a:pt x="194828" y="1669852"/>
                </a:lnTo>
                <a:lnTo>
                  <a:pt x="196353" y="1680731"/>
                </a:lnTo>
                <a:cubicBezTo>
                  <a:pt x="197192" y="1686715"/>
                  <a:pt x="199210" y="1695680"/>
                  <a:pt x="200836" y="1700653"/>
                </a:cubicBezTo>
                <a:cubicBezTo>
                  <a:pt x="202464" y="1705627"/>
                  <a:pt x="202847" y="1712971"/>
                  <a:pt x="201690" y="1716973"/>
                </a:cubicBezTo>
                <a:cubicBezTo>
                  <a:pt x="200534" y="1720974"/>
                  <a:pt x="198672" y="1735876"/>
                  <a:pt x="197552" y="1750087"/>
                </a:cubicBezTo>
                <a:lnTo>
                  <a:pt x="195515" y="1775925"/>
                </a:lnTo>
                <a:lnTo>
                  <a:pt x="194997" y="1745327"/>
                </a:lnTo>
                <a:lnTo>
                  <a:pt x="195006" y="1745327"/>
                </a:lnTo>
                <a:cubicBezTo>
                  <a:pt x="194678" y="1726418"/>
                  <a:pt x="195597" y="1714729"/>
                  <a:pt x="197396" y="1714729"/>
                </a:cubicBezTo>
                <a:cubicBezTo>
                  <a:pt x="201980" y="1714729"/>
                  <a:pt x="200783" y="1706571"/>
                  <a:pt x="195944" y="1704833"/>
                </a:cubicBezTo>
                <a:cubicBezTo>
                  <a:pt x="192525" y="1703605"/>
                  <a:pt x="191584" y="1698096"/>
                  <a:pt x="191584" y="1679306"/>
                </a:cubicBezTo>
                <a:cubicBezTo>
                  <a:pt x="191584" y="1664336"/>
                  <a:pt x="192781" y="1654973"/>
                  <a:pt x="194774" y="1654352"/>
                </a:cubicBezTo>
                <a:cubicBezTo>
                  <a:pt x="197054" y="1653640"/>
                  <a:pt x="197102" y="1650286"/>
                  <a:pt x="194920" y="1642565"/>
                </a:cubicBezTo>
                <a:cubicBezTo>
                  <a:pt x="191544" y="1630543"/>
                  <a:pt x="194285" y="1602976"/>
                  <a:pt x="198839" y="1603132"/>
                </a:cubicBezTo>
                <a:close/>
                <a:moveTo>
                  <a:pt x="126570" y="1593697"/>
                </a:moveTo>
                <a:lnTo>
                  <a:pt x="128788" y="1602537"/>
                </a:lnTo>
                <a:cubicBezTo>
                  <a:pt x="130011" y="1607399"/>
                  <a:pt x="131996" y="1611376"/>
                  <a:pt x="133203" y="1611376"/>
                </a:cubicBezTo>
                <a:cubicBezTo>
                  <a:pt x="135111" y="1611376"/>
                  <a:pt x="132174" y="1640629"/>
                  <a:pt x="129516" y="1648094"/>
                </a:cubicBezTo>
                <a:cubicBezTo>
                  <a:pt x="128983" y="1649590"/>
                  <a:pt x="127122" y="1642858"/>
                  <a:pt x="125378" y="1633135"/>
                </a:cubicBezTo>
                <a:lnTo>
                  <a:pt x="125377" y="1633135"/>
                </a:lnTo>
                <a:cubicBezTo>
                  <a:pt x="123629" y="1623394"/>
                  <a:pt x="123188" y="1610571"/>
                  <a:pt x="124388" y="1604577"/>
                </a:cubicBezTo>
                <a:close/>
                <a:moveTo>
                  <a:pt x="972450" y="1561739"/>
                </a:moveTo>
                <a:cubicBezTo>
                  <a:pt x="973256" y="1563609"/>
                  <a:pt x="973256" y="1566668"/>
                  <a:pt x="972450" y="1568538"/>
                </a:cubicBezTo>
                <a:cubicBezTo>
                  <a:pt x="971643" y="1570409"/>
                  <a:pt x="970983" y="1568878"/>
                  <a:pt x="970983" y="1565139"/>
                </a:cubicBezTo>
                <a:cubicBezTo>
                  <a:pt x="970983" y="1561399"/>
                  <a:pt x="971643" y="1559869"/>
                  <a:pt x="972450" y="1561739"/>
                </a:cubicBezTo>
                <a:close/>
                <a:moveTo>
                  <a:pt x="179368" y="1490681"/>
                </a:moveTo>
                <a:cubicBezTo>
                  <a:pt x="181255" y="1489590"/>
                  <a:pt x="183112" y="1496483"/>
                  <a:pt x="184402" y="1509367"/>
                </a:cubicBezTo>
                <a:cubicBezTo>
                  <a:pt x="185526" y="1520594"/>
                  <a:pt x="187442" y="1529781"/>
                  <a:pt x="188659" y="1529781"/>
                </a:cubicBezTo>
                <a:cubicBezTo>
                  <a:pt x="189874" y="1529781"/>
                  <a:pt x="192526" y="1526042"/>
                  <a:pt x="194549" y="1521471"/>
                </a:cubicBezTo>
                <a:cubicBezTo>
                  <a:pt x="200116" y="1508896"/>
                  <a:pt x="202546" y="1515321"/>
                  <a:pt x="200263" y="1536581"/>
                </a:cubicBezTo>
                <a:cubicBezTo>
                  <a:pt x="199139" y="1547052"/>
                  <a:pt x="198880" y="1563916"/>
                  <a:pt x="199686" y="1574056"/>
                </a:cubicBezTo>
                <a:cubicBezTo>
                  <a:pt x="200949" y="1589922"/>
                  <a:pt x="200332" y="1593336"/>
                  <a:pt x="195275" y="1598535"/>
                </a:cubicBezTo>
                <a:cubicBezTo>
                  <a:pt x="185048" y="1609046"/>
                  <a:pt x="182746" y="1616125"/>
                  <a:pt x="183392" y="1635078"/>
                </a:cubicBezTo>
                <a:cubicBezTo>
                  <a:pt x="183805" y="1647182"/>
                  <a:pt x="182444" y="1656810"/>
                  <a:pt x="179437" y="1663053"/>
                </a:cubicBezTo>
                <a:lnTo>
                  <a:pt x="174853" y="1672572"/>
                </a:lnTo>
                <a:lnTo>
                  <a:pt x="171404" y="1664448"/>
                </a:lnTo>
                <a:cubicBezTo>
                  <a:pt x="163546" y="1645965"/>
                  <a:pt x="164226" y="1568867"/>
                  <a:pt x="172225" y="1571325"/>
                </a:cubicBezTo>
                <a:cubicBezTo>
                  <a:pt x="174079" y="1571895"/>
                  <a:pt x="176380" y="1577774"/>
                  <a:pt x="177339" y="1584389"/>
                </a:cubicBezTo>
                <a:lnTo>
                  <a:pt x="179083" y="1596417"/>
                </a:lnTo>
                <a:lnTo>
                  <a:pt x="179521" y="1583721"/>
                </a:lnTo>
                <a:cubicBezTo>
                  <a:pt x="179776" y="1576737"/>
                  <a:pt x="180758" y="1569074"/>
                  <a:pt x="181736" y="1566691"/>
                </a:cubicBezTo>
                <a:cubicBezTo>
                  <a:pt x="182977" y="1563662"/>
                  <a:pt x="182244" y="1562814"/>
                  <a:pt x="179295" y="1563872"/>
                </a:cubicBezTo>
                <a:cubicBezTo>
                  <a:pt x="172639" y="1566262"/>
                  <a:pt x="167560" y="1558303"/>
                  <a:pt x="169760" y="1548932"/>
                </a:cubicBezTo>
                <a:cubicBezTo>
                  <a:pt x="171898" y="1539814"/>
                  <a:pt x="175435" y="1538234"/>
                  <a:pt x="178262" y="1545130"/>
                </a:cubicBezTo>
                <a:cubicBezTo>
                  <a:pt x="179270" y="1547588"/>
                  <a:pt x="180737" y="1548999"/>
                  <a:pt x="181518" y="1548267"/>
                </a:cubicBezTo>
                <a:cubicBezTo>
                  <a:pt x="182299" y="1547535"/>
                  <a:pt x="180963" y="1542503"/>
                  <a:pt x="178544" y="1537086"/>
                </a:cubicBezTo>
                <a:cubicBezTo>
                  <a:pt x="173070" y="1524827"/>
                  <a:pt x="173081" y="1524342"/>
                  <a:pt x="178835" y="1524342"/>
                </a:cubicBezTo>
                <a:cubicBezTo>
                  <a:pt x="182346" y="1524342"/>
                  <a:pt x="183043" y="1522795"/>
                  <a:pt x="181591" y="1518222"/>
                </a:cubicBezTo>
                <a:cubicBezTo>
                  <a:pt x="177531" y="1505442"/>
                  <a:pt x="176475" y="1492353"/>
                  <a:pt x="179368" y="1490681"/>
                </a:cubicBezTo>
                <a:close/>
                <a:moveTo>
                  <a:pt x="908919" y="1484791"/>
                </a:moveTo>
                <a:cubicBezTo>
                  <a:pt x="909547" y="1485570"/>
                  <a:pt x="909660" y="1488572"/>
                  <a:pt x="909822" y="1494498"/>
                </a:cubicBezTo>
                <a:cubicBezTo>
                  <a:pt x="910005" y="1501188"/>
                  <a:pt x="909896" y="1514171"/>
                  <a:pt x="909567" y="1523348"/>
                </a:cubicBezTo>
                <a:cubicBezTo>
                  <a:pt x="909187" y="1534207"/>
                  <a:pt x="910596" y="1542947"/>
                  <a:pt x="913593" y="1548372"/>
                </a:cubicBezTo>
                <a:cubicBezTo>
                  <a:pt x="918772" y="1557744"/>
                  <a:pt x="919519" y="1569898"/>
                  <a:pt x="915294" y="1576018"/>
                </a:cubicBezTo>
                <a:cubicBezTo>
                  <a:pt x="913188" y="1579068"/>
                  <a:pt x="912465" y="1577618"/>
                  <a:pt x="912433" y="1570278"/>
                </a:cubicBezTo>
                <a:lnTo>
                  <a:pt x="912438" y="1570278"/>
                </a:lnTo>
                <a:cubicBezTo>
                  <a:pt x="912405" y="1564122"/>
                  <a:pt x="909486" y="1556511"/>
                  <a:pt x="904598" y="1549879"/>
                </a:cubicBezTo>
                <a:cubicBezTo>
                  <a:pt x="897734" y="1540564"/>
                  <a:pt x="896748" y="1536471"/>
                  <a:pt x="896337" y="1515606"/>
                </a:cubicBezTo>
                <a:cubicBezTo>
                  <a:pt x="896082" y="1502574"/>
                  <a:pt x="896885" y="1492498"/>
                  <a:pt x="898121" y="1493213"/>
                </a:cubicBezTo>
                <a:cubicBezTo>
                  <a:pt x="899359" y="1493929"/>
                  <a:pt x="902422" y="1491775"/>
                  <a:pt x="904930" y="1488424"/>
                </a:cubicBezTo>
                <a:cubicBezTo>
                  <a:pt x="907151" y="1485457"/>
                  <a:pt x="908292" y="1484013"/>
                  <a:pt x="908919" y="1484791"/>
                </a:cubicBezTo>
                <a:close/>
                <a:moveTo>
                  <a:pt x="986152" y="1467242"/>
                </a:moveTo>
                <a:cubicBezTo>
                  <a:pt x="986581" y="1467855"/>
                  <a:pt x="987240" y="1470502"/>
                  <a:pt x="988267" y="1475383"/>
                </a:cubicBezTo>
                <a:cubicBezTo>
                  <a:pt x="991076" y="1488755"/>
                  <a:pt x="990153" y="1497026"/>
                  <a:pt x="987058" y="1486192"/>
                </a:cubicBezTo>
                <a:cubicBezTo>
                  <a:pt x="986000" y="1482491"/>
                  <a:pt x="985259" y="1475791"/>
                  <a:pt x="985413" y="1471304"/>
                </a:cubicBezTo>
                <a:cubicBezTo>
                  <a:pt x="985522" y="1468050"/>
                  <a:pt x="985722" y="1466629"/>
                  <a:pt x="986152" y="1467242"/>
                </a:cubicBezTo>
                <a:close/>
                <a:moveTo>
                  <a:pt x="180557" y="1441385"/>
                </a:moveTo>
                <a:lnTo>
                  <a:pt x="183410" y="1451419"/>
                </a:lnTo>
                <a:cubicBezTo>
                  <a:pt x="185669" y="1459364"/>
                  <a:pt x="188028" y="1461816"/>
                  <a:pt x="194736" y="1463195"/>
                </a:cubicBezTo>
                <a:cubicBezTo>
                  <a:pt x="201248" y="1464534"/>
                  <a:pt x="203208" y="1466459"/>
                  <a:pt x="203208" y="1471520"/>
                </a:cubicBezTo>
                <a:cubicBezTo>
                  <a:pt x="203208" y="1478798"/>
                  <a:pt x="198952" y="1480383"/>
                  <a:pt x="196363" y="1474069"/>
                </a:cubicBezTo>
                <a:cubicBezTo>
                  <a:pt x="195370" y="1471644"/>
                  <a:pt x="192809" y="1470717"/>
                  <a:pt x="189945" y="1471746"/>
                </a:cubicBezTo>
                <a:cubicBezTo>
                  <a:pt x="183277" y="1474141"/>
                  <a:pt x="180001" y="1467986"/>
                  <a:pt x="180301" y="1453625"/>
                </a:cubicBezTo>
                <a:close/>
                <a:moveTo>
                  <a:pt x="173241" y="1410186"/>
                </a:moveTo>
                <a:cubicBezTo>
                  <a:pt x="175663" y="1407637"/>
                  <a:pt x="179848" y="1417009"/>
                  <a:pt x="178062" y="1420987"/>
                </a:cubicBezTo>
                <a:cubicBezTo>
                  <a:pt x="177055" y="1423231"/>
                  <a:pt x="175928" y="1428127"/>
                  <a:pt x="175562" y="1431866"/>
                </a:cubicBezTo>
                <a:cubicBezTo>
                  <a:pt x="175194" y="1435606"/>
                  <a:pt x="174723" y="1440196"/>
                  <a:pt x="174519" y="1442065"/>
                </a:cubicBezTo>
                <a:cubicBezTo>
                  <a:pt x="174300" y="1443936"/>
                  <a:pt x="172961" y="1445465"/>
                  <a:pt x="171512" y="1445465"/>
                </a:cubicBezTo>
                <a:cubicBezTo>
                  <a:pt x="170056" y="1445465"/>
                  <a:pt x="169582" y="1437881"/>
                  <a:pt x="170450" y="1428466"/>
                </a:cubicBezTo>
                <a:lnTo>
                  <a:pt x="170453" y="1428466"/>
                </a:lnTo>
                <a:cubicBezTo>
                  <a:pt x="171317" y="1419117"/>
                  <a:pt x="172572" y="1410891"/>
                  <a:pt x="173241" y="1410186"/>
                </a:cubicBezTo>
                <a:close/>
                <a:moveTo>
                  <a:pt x="62944" y="1342800"/>
                </a:moveTo>
                <a:cubicBezTo>
                  <a:pt x="65370" y="1342042"/>
                  <a:pt x="65352" y="1343959"/>
                  <a:pt x="62871" y="1350102"/>
                </a:cubicBezTo>
                <a:cubicBezTo>
                  <a:pt x="58731" y="1360364"/>
                  <a:pt x="54700" y="1361144"/>
                  <a:pt x="57562" y="1351127"/>
                </a:cubicBezTo>
                <a:lnTo>
                  <a:pt x="57566" y="1351128"/>
                </a:lnTo>
                <a:cubicBezTo>
                  <a:pt x="58716" y="1347112"/>
                  <a:pt x="61135" y="1343364"/>
                  <a:pt x="62944" y="1342800"/>
                </a:cubicBezTo>
                <a:close/>
                <a:moveTo>
                  <a:pt x="965872" y="1335265"/>
                </a:moveTo>
                <a:cubicBezTo>
                  <a:pt x="966100" y="1334156"/>
                  <a:pt x="966415" y="1334309"/>
                  <a:pt x="966762" y="1335992"/>
                </a:cubicBezTo>
                <a:cubicBezTo>
                  <a:pt x="967455" y="1339358"/>
                  <a:pt x="967455" y="1344866"/>
                  <a:pt x="966762" y="1348232"/>
                </a:cubicBezTo>
                <a:cubicBezTo>
                  <a:pt x="966068" y="1351597"/>
                  <a:pt x="965503" y="1348843"/>
                  <a:pt x="965503" y="1342112"/>
                </a:cubicBezTo>
                <a:cubicBezTo>
                  <a:pt x="965503" y="1338746"/>
                  <a:pt x="965644" y="1336375"/>
                  <a:pt x="965872" y="1335265"/>
                </a:cubicBezTo>
                <a:close/>
                <a:moveTo>
                  <a:pt x="104232" y="1330248"/>
                </a:moveTo>
                <a:cubicBezTo>
                  <a:pt x="105670" y="1328834"/>
                  <a:pt x="107227" y="1328932"/>
                  <a:pt x="108531" y="1330906"/>
                </a:cubicBezTo>
                <a:cubicBezTo>
                  <a:pt x="109431" y="1332271"/>
                  <a:pt x="107680" y="1336263"/>
                  <a:pt x="104638" y="1339779"/>
                </a:cubicBezTo>
                <a:lnTo>
                  <a:pt x="99107" y="1346171"/>
                </a:lnTo>
                <a:lnTo>
                  <a:pt x="100641" y="1338662"/>
                </a:lnTo>
                <a:cubicBezTo>
                  <a:pt x="101473" y="1334588"/>
                  <a:pt x="102793" y="1331662"/>
                  <a:pt x="104232" y="1330248"/>
                </a:cubicBezTo>
                <a:close/>
                <a:moveTo>
                  <a:pt x="990819" y="1297266"/>
                </a:moveTo>
                <a:cubicBezTo>
                  <a:pt x="992088" y="1296532"/>
                  <a:pt x="994026" y="1301539"/>
                  <a:pt x="995123" y="1308392"/>
                </a:cubicBezTo>
                <a:cubicBezTo>
                  <a:pt x="997338" y="1322213"/>
                  <a:pt x="995086" y="1328211"/>
                  <a:pt x="992291" y="1315915"/>
                </a:cubicBezTo>
                <a:lnTo>
                  <a:pt x="992289" y="1315915"/>
                </a:lnTo>
                <a:cubicBezTo>
                  <a:pt x="988669" y="1299956"/>
                  <a:pt x="988559" y="1298572"/>
                  <a:pt x="990819" y="1297266"/>
                </a:cubicBezTo>
                <a:close/>
                <a:moveTo>
                  <a:pt x="63693" y="1283637"/>
                </a:moveTo>
                <a:cubicBezTo>
                  <a:pt x="68163" y="1286222"/>
                  <a:pt x="67138" y="1299652"/>
                  <a:pt x="62026" y="1305555"/>
                </a:cubicBezTo>
                <a:cubicBezTo>
                  <a:pt x="57609" y="1310651"/>
                  <a:pt x="57506" y="1310598"/>
                  <a:pt x="59081" y="1304036"/>
                </a:cubicBezTo>
                <a:lnTo>
                  <a:pt x="59081" y="1304035"/>
                </a:lnTo>
                <a:cubicBezTo>
                  <a:pt x="59978" y="1300296"/>
                  <a:pt x="60726" y="1293798"/>
                  <a:pt x="60748" y="1289596"/>
                </a:cubicBezTo>
                <a:cubicBezTo>
                  <a:pt x="60782" y="1285202"/>
                  <a:pt x="62022" y="1282670"/>
                  <a:pt x="63693" y="1283637"/>
                </a:cubicBezTo>
                <a:close/>
                <a:moveTo>
                  <a:pt x="191583" y="1243774"/>
                </a:moveTo>
                <a:lnTo>
                  <a:pt x="191582" y="1243775"/>
                </a:lnTo>
                <a:lnTo>
                  <a:pt x="191582" y="1243774"/>
                </a:lnTo>
                <a:close/>
                <a:moveTo>
                  <a:pt x="202390" y="1234366"/>
                </a:moveTo>
                <a:cubicBezTo>
                  <a:pt x="203463" y="1235368"/>
                  <a:pt x="201467" y="1238875"/>
                  <a:pt x="197960" y="1242158"/>
                </a:cubicBezTo>
                <a:lnTo>
                  <a:pt x="191583" y="1243774"/>
                </a:lnTo>
                <a:lnTo>
                  <a:pt x="195925" y="1236163"/>
                </a:lnTo>
                <a:cubicBezTo>
                  <a:pt x="198274" y="1234118"/>
                  <a:pt x="200976" y="1233043"/>
                  <a:pt x="202390" y="1234366"/>
                </a:cubicBezTo>
                <a:close/>
                <a:moveTo>
                  <a:pt x="1005211" y="1233414"/>
                </a:moveTo>
                <a:cubicBezTo>
                  <a:pt x="1012719" y="1229654"/>
                  <a:pt x="1014121" y="1229852"/>
                  <a:pt x="1014121" y="1234679"/>
                </a:cubicBezTo>
                <a:cubicBezTo>
                  <a:pt x="1014121" y="1236924"/>
                  <a:pt x="1011614" y="1238759"/>
                  <a:pt x="1008550" y="1238759"/>
                </a:cubicBezTo>
                <a:cubicBezTo>
                  <a:pt x="1005485" y="1238759"/>
                  <a:pt x="1002320" y="1240290"/>
                  <a:pt x="1001514" y="1242159"/>
                </a:cubicBezTo>
                <a:cubicBezTo>
                  <a:pt x="1000623" y="1244226"/>
                  <a:pt x="999959" y="1243732"/>
                  <a:pt x="999817" y="1240896"/>
                </a:cubicBezTo>
                <a:lnTo>
                  <a:pt x="999818" y="1240893"/>
                </a:lnTo>
                <a:cubicBezTo>
                  <a:pt x="999709" y="1238328"/>
                  <a:pt x="1002117" y="1234963"/>
                  <a:pt x="1005211" y="1233414"/>
                </a:cubicBezTo>
                <a:close/>
                <a:moveTo>
                  <a:pt x="990869" y="1147644"/>
                </a:moveTo>
                <a:cubicBezTo>
                  <a:pt x="994230" y="1145699"/>
                  <a:pt x="994230" y="1152779"/>
                  <a:pt x="990869" y="1162603"/>
                </a:cubicBezTo>
                <a:cubicBezTo>
                  <a:pt x="988778" y="1168710"/>
                  <a:pt x="988512" y="1168381"/>
                  <a:pt x="988253" y="1159363"/>
                </a:cubicBezTo>
                <a:cubicBezTo>
                  <a:pt x="988107" y="1153842"/>
                  <a:pt x="989271" y="1148568"/>
                  <a:pt x="990869" y="1147644"/>
                </a:cubicBezTo>
                <a:close/>
                <a:moveTo>
                  <a:pt x="72414" y="1097327"/>
                </a:moveTo>
                <a:cubicBezTo>
                  <a:pt x="75895" y="1097327"/>
                  <a:pt x="75895" y="1107421"/>
                  <a:pt x="72414" y="1115006"/>
                </a:cubicBezTo>
                <a:cubicBezTo>
                  <a:pt x="70480" y="1119219"/>
                  <a:pt x="69870" y="1117839"/>
                  <a:pt x="69713" y="1108886"/>
                </a:cubicBezTo>
                <a:cubicBezTo>
                  <a:pt x="69604" y="1102529"/>
                  <a:pt x="70815" y="1097327"/>
                  <a:pt x="72414" y="1097327"/>
                </a:cubicBezTo>
                <a:close/>
                <a:moveTo>
                  <a:pt x="69528" y="1086174"/>
                </a:moveTo>
                <a:lnTo>
                  <a:pt x="69528" y="1086174"/>
                </a:lnTo>
                <a:lnTo>
                  <a:pt x="69527" y="1086175"/>
                </a:lnTo>
                <a:close/>
                <a:moveTo>
                  <a:pt x="78513" y="1067409"/>
                </a:moveTo>
                <a:cubicBezTo>
                  <a:pt x="79954" y="1067409"/>
                  <a:pt x="81125" y="1068328"/>
                  <a:pt x="81114" y="1069450"/>
                </a:cubicBezTo>
                <a:cubicBezTo>
                  <a:pt x="81098" y="1070668"/>
                  <a:pt x="78208" y="1075439"/>
                  <a:pt x="75319" y="1079612"/>
                </a:cubicBezTo>
                <a:lnTo>
                  <a:pt x="69528" y="1086174"/>
                </a:lnTo>
                <a:lnTo>
                  <a:pt x="73155" y="1075056"/>
                </a:lnTo>
                <a:cubicBezTo>
                  <a:pt x="75123" y="1070943"/>
                  <a:pt x="77378" y="1067409"/>
                  <a:pt x="78513" y="1067409"/>
                </a:cubicBezTo>
                <a:close/>
                <a:moveTo>
                  <a:pt x="1008308" y="857982"/>
                </a:moveTo>
                <a:cubicBezTo>
                  <a:pt x="1009859" y="860227"/>
                  <a:pt x="1011125" y="866346"/>
                  <a:pt x="1011125" y="871582"/>
                </a:cubicBezTo>
                <a:cubicBezTo>
                  <a:pt x="1011125" y="876817"/>
                  <a:pt x="1009859" y="882937"/>
                  <a:pt x="1008308" y="885180"/>
                </a:cubicBezTo>
                <a:cubicBezTo>
                  <a:pt x="1006330" y="888044"/>
                  <a:pt x="1005491" y="883987"/>
                  <a:pt x="1005491" y="871582"/>
                </a:cubicBezTo>
                <a:cubicBezTo>
                  <a:pt x="1005491" y="859175"/>
                  <a:pt x="1006330" y="855120"/>
                  <a:pt x="1008308" y="857982"/>
                </a:cubicBezTo>
                <a:close/>
                <a:moveTo>
                  <a:pt x="40946" y="780467"/>
                </a:moveTo>
                <a:lnTo>
                  <a:pt x="43701" y="788627"/>
                </a:lnTo>
                <a:cubicBezTo>
                  <a:pt x="46799" y="797802"/>
                  <a:pt x="44646" y="821905"/>
                  <a:pt x="40179" y="828088"/>
                </a:cubicBezTo>
                <a:cubicBezTo>
                  <a:pt x="38118" y="830939"/>
                  <a:pt x="37676" y="827298"/>
                  <a:pt x="38694" y="815825"/>
                </a:cubicBezTo>
                <a:lnTo>
                  <a:pt x="38690" y="815825"/>
                </a:lnTo>
                <a:cubicBezTo>
                  <a:pt x="39486" y="806849"/>
                  <a:pt x="40318" y="795222"/>
                  <a:pt x="40540" y="789987"/>
                </a:cubicBezTo>
                <a:close/>
                <a:moveTo>
                  <a:pt x="44700" y="746469"/>
                </a:moveTo>
                <a:cubicBezTo>
                  <a:pt x="48054" y="746469"/>
                  <a:pt x="52212" y="758081"/>
                  <a:pt x="50581" y="762891"/>
                </a:cubicBezTo>
                <a:cubicBezTo>
                  <a:pt x="47501" y="771967"/>
                  <a:pt x="43349" y="768784"/>
                  <a:pt x="43349" y="757349"/>
                </a:cubicBezTo>
                <a:lnTo>
                  <a:pt x="43350" y="757349"/>
                </a:lnTo>
                <a:cubicBezTo>
                  <a:pt x="43350" y="751365"/>
                  <a:pt x="43960" y="746469"/>
                  <a:pt x="44700" y="746469"/>
                </a:cubicBezTo>
                <a:close/>
                <a:moveTo>
                  <a:pt x="52068" y="720631"/>
                </a:moveTo>
                <a:cubicBezTo>
                  <a:pt x="53666" y="721555"/>
                  <a:pt x="54976" y="725911"/>
                  <a:pt x="54976" y="730311"/>
                </a:cubicBezTo>
                <a:cubicBezTo>
                  <a:pt x="54976" y="734710"/>
                  <a:pt x="53670" y="738310"/>
                  <a:pt x="52068" y="738310"/>
                </a:cubicBezTo>
                <a:cubicBezTo>
                  <a:pt x="50469" y="738310"/>
                  <a:pt x="49163" y="733954"/>
                  <a:pt x="49163" y="728630"/>
                </a:cubicBezTo>
                <a:cubicBezTo>
                  <a:pt x="49163" y="722869"/>
                  <a:pt x="50342" y="719630"/>
                  <a:pt x="52068" y="720631"/>
                </a:cubicBezTo>
                <a:close/>
                <a:moveTo>
                  <a:pt x="54632" y="693931"/>
                </a:moveTo>
                <a:cubicBezTo>
                  <a:pt x="56080" y="692764"/>
                  <a:pt x="57862" y="694349"/>
                  <a:pt x="59194" y="699316"/>
                </a:cubicBezTo>
                <a:cubicBezTo>
                  <a:pt x="60496" y="704178"/>
                  <a:pt x="59653" y="707899"/>
                  <a:pt x="56595" y="710759"/>
                </a:cubicBezTo>
                <a:cubicBezTo>
                  <a:pt x="52495" y="714596"/>
                  <a:pt x="52066" y="714057"/>
                  <a:pt x="52066" y="705055"/>
                </a:cubicBezTo>
                <a:lnTo>
                  <a:pt x="52068" y="705055"/>
                </a:lnTo>
                <a:cubicBezTo>
                  <a:pt x="52068" y="699016"/>
                  <a:pt x="53183" y="695097"/>
                  <a:pt x="54632" y="693931"/>
                </a:cubicBezTo>
                <a:close/>
                <a:moveTo>
                  <a:pt x="17521" y="689349"/>
                </a:moveTo>
                <a:cubicBezTo>
                  <a:pt x="19871" y="689354"/>
                  <a:pt x="24087" y="795309"/>
                  <a:pt x="21822" y="797428"/>
                </a:cubicBezTo>
                <a:cubicBezTo>
                  <a:pt x="20866" y="798322"/>
                  <a:pt x="19958" y="793647"/>
                  <a:pt x="19797" y="787040"/>
                </a:cubicBezTo>
                <a:lnTo>
                  <a:pt x="19809" y="787040"/>
                </a:lnTo>
                <a:cubicBezTo>
                  <a:pt x="19663" y="780433"/>
                  <a:pt x="18670" y="755749"/>
                  <a:pt x="17630" y="732186"/>
                </a:cubicBezTo>
                <a:cubicBezTo>
                  <a:pt x="16590" y="708623"/>
                  <a:pt x="16546" y="689347"/>
                  <a:pt x="17521" y="689349"/>
                </a:cubicBezTo>
                <a:close/>
                <a:moveTo>
                  <a:pt x="16110" y="627523"/>
                </a:moveTo>
                <a:cubicBezTo>
                  <a:pt x="16487" y="629638"/>
                  <a:pt x="16679" y="635703"/>
                  <a:pt x="16826" y="646515"/>
                </a:cubicBezTo>
                <a:cubicBezTo>
                  <a:pt x="17045" y="661100"/>
                  <a:pt x="16717" y="673034"/>
                  <a:pt x="16144" y="673034"/>
                </a:cubicBezTo>
                <a:cubicBezTo>
                  <a:pt x="15567" y="673034"/>
                  <a:pt x="14421" y="666608"/>
                  <a:pt x="13597" y="658754"/>
                </a:cubicBezTo>
                <a:cubicBezTo>
                  <a:pt x="12772" y="650901"/>
                  <a:pt x="13078" y="638968"/>
                  <a:pt x="14279" y="632236"/>
                </a:cubicBezTo>
                <a:cubicBezTo>
                  <a:pt x="15170" y="627246"/>
                  <a:pt x="15733" y="625409"/>
                  <a:pt x="16110" y="627523"/>
                </a:cubicBezTo>
                <a:close/>
                <a:moveTo>
                  <a:pt x="1020514" y="444568"/>
                </a:moveTo>
                <a:cubicBezTo>
                  <a:pt x="1024263" y="438910"/>
                  <a:pt x="1021087" y="467646"/>
                  <a:pt x="1017280" y="473823"/>
                </a:cubicBezTo>
                <a:cubicBezTo>
                  <a:pt x="1015190" y="477216"/>
                  <a:pt x="1014851" y="474310"/>
                  <a:pt x="1016084" y="463607"/>
                </a:cubicBezTo>
                <a:cubicBezTo>
                  <a:pt x="1017033" y="455380"/>
                  <a:pt x="1019025" y="446812"/>
                  <a:pt x="1020514" y="444568"/>
                </a:cubicBezTo>
                <a:close/>
                <a:moveTo>
                  <a:pt x="109423" y="416964"/>
                </a:moveTo>
                <a:cubicBezTo>
                  <a:pt x="109606" y="417497"/>
                  <a:pt x="109232" y="421113"/>
                  <a:pt x="108453" y="428251"/>
                </a:cubicBezTo>
                <a:cubicBezTo>
                  <a:pt x="107556" y="436478"/>
                  <a:pt x="104979" y="458509"/>
                  <a:pt x="102725" y="477208"/>
                </a:cubicBezTo>
                <a:cubicBezTo>
                  <a:pt x="100473" y="495907"/>
                  <a:pt x="98746" y="516713"/>
                  <a:pt x="98887" y="523445"/>
                </a:cubicBezTo>
                <a:lnTo>
                  <a:pt x="99142" y="535684"/>
                </a:lnTo>
                <a:lnTo>
                  <a:pt x="104632" y="520725"/>
                </a:lnTo>
                <a:cubicBezTo>
                  <a:pt x="110740" y="504082"/>
                  <a:pt x="110637" y="501511"/>
                  <a:pt x="105591" y="544754"/>
                </a:cubicBezTo>
                <a:cubicBezTo>
                  <a:pt x="104372" y="555196"/>
                  <a:pt x="102044" y="562534"/>
                  <a:pt x="99681" y="563383"/>
                </a:cubicBezTo>
                <a:cubicBezTo>
                  <a:pt x="93483" y="565609"/>
                  <a:pt x="89888" y="582619"/>
                  <a:pt x="89871" y="609799"/>
                </a:cubicBezTo>
                <a:cubicBezTo>
                  <a:pt x="89871" y="624748"/>
                  <a:pt x="88673" y="634958"/>
                  <a:pt x="86947" y="634958"/>
                </a:cubicBezTo>
                <a:cubicBezTo>
                  <a:pt x="85269" y="634958"/>
                  <a:pt x="84002" y="626061"/>
                  <a:pt x="83948" y="613879"/>
                </a:cubicBezTo>
                <a:lnTo>
                  <a:pt x="83947" y="613879"/>
                </a:lnTo>
                <a:cubicBezTo>
                  <a:pt x="83874" y="594820"/>
                  <a:pt x="83447" y="593303"/>
                  <a:pt x="79617" y="598042"/>
                </a:cubicBezTo>
                <a:cubicBezTo>
                  <a:pt x="77286" y="600924"/>
                  <a:pt x="74660" y="602608"/>
                  <a:pt x="73779" y="601784"/>
                </a:cubicBezTo>
                <a:cubicBezTo>
                  <a:pt x="71652" y="599791"/>
                  <a:pt x="83657" y="504572"/>
                  <a:pt x="86914" y="497606"/>
                </a:cubicBezTo>
                <a:cubicBezTo>
                  <a:pt x="88900" y="493359"/>
                  <a:pt x="89568" y="494849"/>
                  <a:pt x="89947" y="504406"/>
                </a:cubicBezTo>
                <a:cubicBezTo>
                  <a:pt x="90275" y="512590"/>
                  <a:pt x="92688" y="503129"/>
                  <a:pt x="97232" y="475848"/>
                </a:cubicBezTo>
                <a:cubicBezTo>
                  <a:pt x="100969" y="453409"/>
                  <a:pt x="105390" y="430155"/>
                  <a:pt x="107056" y="424171"/>
                </a:cubicBezTo>
                <a:cubicBezTo>
                  <a:pt x="108501" y="418980"/>
                  <a:pt x="109240" y="416430"/>
                  <a:pt x="109423" y="416964"/>
                </a:cubicBezTo>
                <a:close/>
                <a:moveTo>
                  <a:pt x="112126" y="403090"/>
                </a:moveTo>
                <a:cubicBezTo>
                  <a:pt x="112932" y="404961"/>
                  <a:pt x="112932" y="408020"/>
                  <a:pt x="112126" y="409890"/>
                </a:cubicBezTo>
                <a:cubicBezTo>
                  <a:pt x="111319" y="411760"/>
                  <a:pt x="110659" y="410229"/>
                  <a:pt x="110659" y="406490"/>
                </a:cubicBezTo>
                <a:cubicBezTo>
                  <a:pt x="110659" y="402750"/>
                  <a:pt x="111319" y="401220"/>
                  <a:pt x="112126" y="403090"/>
                </a:cubicBezTo>
                <a:close/>
                <a:moveTo>
                  <a:pt x="960210" y="305326"/>
                </a:moveTo>
                <a:cubicBezTo>
                  <a:pt x="960417" y="303478"/>
                  <a:pt x="960701" y="303733"/>
                  <a:pt x="961013" y="306537"/>
                </a:cubicBezTo>
                <a:cubicBezTo>
                  <a:pt x="961642" y="312147"/>
                  <a:pt x="961642" y="321326"/>
                  <a:pt x="961013" y="326936"/>
                </a:cubicBezTo>
                <a:cubicBezTo>
                  <a:pt x="960386" y="332546"/>
                  <a:pt x="959875" y="327957"/>
                  <a:pt x="959875" y="316736"/>
                </a:cubicBezTo>
                <a:cubicBezTo>
                  <a:pt x="959875" y="311127"/>
                  <a:pt x="960004" y="307175"/>
                  <a:pt x="960210" y="305326"/>
                </a:cubicBezTo>
                <a:close/>
                <a:moveTo>
                  <a:pt x="131243" y="240583"/>
                </a:moveTo>
                <a:cubicBezTo>
                  <a:pt x="130466" y="238339"/>
                  <a:pt x="131805" y="238962"/>
                  <a:pt x="134221" y="241967"/>
                </a:cubicBezTo>
                <a:cubicBezTo>
                  <a:pt x="140429" y="249691"/>
                  <a:pt x="145771" y="267810"/>
                  <a:pt x="144610" y="277206"/>
                </a:cubicBezTo>
                <a:cubicBezTo>
                  <a:pt x="143847" y="283379"/>
                  <a:pt x="142391" y="280612"/>
                  <a:pt x="138140" y="264918"/>
                </a:cubicBezTo>
                <a:lnTo>
                  <a:pt x="138140" y="264917"/>
                </a:lnTo>
                <a:cubicBezTo>
                  <a:pt x="135122" y="253777"/>
                  <a:pt x="132020" y="242827"/>
                  <a:pt x="131243" y="240583"/>
                </a:cubicBezTo>
                <a:close/>
                <a:moveTo>
                  <a:pt x="877049" y="194344"/>
                </a:moveTo>
                <a:cubicBezTo>
                  <a:pt x="881125" y="194344"/>
                  <a:pt x="886794" y="208508"/>
                  <a:pt x="883829" y="211283"/>
                </a:cubicBezTo>
                <a:cubicBezTo>
                  <a:pt x="882186" y="212819"/>
                  <a:pt x="879875" y="210387"/>
                  <a:pt x="877876" y="205024"/>
                </a:cubicBezTo>
                <a:lnTo>
                  <a:pt x="877877" y="205024"/>
                </a:lnTo>
                <a:cubicBezTo>
                  <a:pt x="873965" y="194521"/>
                  <a:pt x="873951" y="194344"/>
                  <a:pt x="877049" y="194344"/>
                </a:cubicBezTo>
                <a:close/>
                <a:moveTo>
                  <a:pt x="1009149" y="184200"/>
                </a:moveTo>
                <a:cubicBezTo>
                  <a:pt x="1009348" y="182720"/>
                  <a:pt x="1009927" y="183090"/>
                  <a:pt x="1010905" y="185145"/>
                </a:cubicBezTo>
                <a:cubicBezTo>
                  <a:pt x="1014284" y="192235"/>
                  <a:pt x="1015968" y="218002"/>
                  <a:pt x="1013222" y="220572"/>
                </a:cubicBezTo>
                <a:cubicBezTo>
                  <a:pt x="1012120" y="221605"/>
                  <a:pt x="1011204" y="219492"/>
                  <a:pt x="1011193" y="215876"/>
                </a:cubicBezTo>
                <a:lnTo>
                  <a:pt x="1011190" y="215876"/>
                </a:lnTo>
                <a:cubicBezTo>
                  <a:pt x="1011190" y="212261"/>
                  <a:pt x="1010489" y="202572"/>
                  <a:pt x="1009664" y="194344"/>
                </a:cubicBezTo>
                <a:cubicBezTo>
                  <a:pt x="1009128" y="189006"/>
                  <a:pt x="1008949" y="185679"/>
                  <a:pt x="1009149" y="184200"/>
                </a:cubicBezTo>
                <a:close/>
                <a:moveTo>
                  <a:pt x="748726" y="154227"/>
                </a:moveTo>
                <a:cubicBezTo>
                  <a:pt x="749460" y="156844"/>
                  <a:pt x="749460" y="161128"/>
                  <a:pt x="748726" y="163746"/>
                </a:cubicBezTo>
                <a:cubicBezTo>
                  <a:pt x="747996" y="166364"/>
                  <a:pt x="747398" y="164222"/>
                  <a:pt x="747398" y="158987"/>
                </a:cubicBezTo>
                <a:cubicBezTo>
                  <a:pt x="747398" y="153751"/>
                  <a:pt x="747996" y="151609"/>
                  <a:pt x="748726" y="154227"/>
                </a:cubicBezTo>
                <a:close/>
                <a:moveTo>
                  <a:pt x="944467" y="138588"/>
                </a:moveTo>
                <a:lnTo>
                  <a:pt x="949089" y="154227"/>
                </a:lnTo>
                <a:cubicBezTo>
                  <a:pt x="954984" y="174166"/>
                  <a:pt x="960384" y="175057"/>
                  <a:pt x="957630" y="155635"/>
                </a:cubicBezTo>
                <a:cubicBezTo>
                  <a:pt x="955225" y="138666"/>
                  <a:pt x="957886" y="139820"/>
                  <a:pt x="963237" y="158076"/>
                </a:cubicBezTo>
                <a:cubicBezTo>
                  <a:pt x="965361" y="165308"/>
                  <a:pt x="967215" y="169083"/>
                  <a:pt x="967358" y="166466"/>
                </a:cubicBezTo>
                <a:cubicBezTo>
                  <a:pt x="967504" y="163848"/>
                  <a:pt x="968840" y="161706"/>
                  <a:pt x="970329" y="161706"/>
                </a:cubicBezTo>
                <a:cubicBezTo>
                  <a:pt x="973482" y="161706"/>
                  <a:pt x="975154" y="166525"/>
                  <a:pt x="977889" y="183464"/>
                </a:cubicBezTo>
                <a:cubicBezTo>
                  <a:pt x="978976" y="190196"/>
                  <a:pt x="982281" y="201211"/>
                  <a:pt x="985235" y="207943"/>
                </a:cubicBezTo>
                <a:cubicBezTo>
                  <a:pt x="990744" y="220498"/>
                  <a:pt x="997837" y="294341"/>
                  <a:pt x="994634" y="305802"/>
                </a:cubicBezTo>
                <a:cubicBezTo>
                  <a:pt x="992977" y="311725"/>
                  <a:pt x="989398" y="312948"/>
                  <a:pt x="986510" y="308577"/>
                </a:cubicBezTo>
                <a:cubicBezTo>
                  <a:pt x="983734" y="304373"/>
                  <a:pt x="979811" y="305353"/>
                  <a:pt x="978341" y="310615"/>
                </a:cubicBezTo>
                <a:cubicBezTo>
                  <a:pt x="977611" y="313233"/>
                  <a:pt x="976860" y="314763"/>
                  <a:pt x="976670" y="314015"/>
                </a:cubicBezTo>
                <a:lnTo>
                  <a:pt x="976670" y="314017"/>
                </a:lnTo>
                <a:cubicBezTo>
                  <a:pt x="976487" y="313269"/>
                  <a:pt x="974451" y="302866"/>
                  <a:pt x="972155" y="290898"/>
                </a:cubicBezTo>
                <a:cubicBezTo>
                  <a:pt x="969860" y="278931"/>
                  <a:pt x="965309" y="261981"/>
                  <a:pt x="962044" y="253231"/>
                </a:cubicBezTo>
                <a:cubicBezTo>
                  <a:pt x="953553" y="230483"/>
                  <a:pt x="947862" y="199819"/>
                  <a:pt x="946043" y="167025"/>
                </a:cubicBezTo>
                <a:close/>
                <a:moveTo>
                  <a:pt x="665910" y="130704"/>
                </a:moveTo>
                <a:cubicBezTo>
                  <a:pt x="670099" y="124821"/>
                  <a:pt x="670393" y="131034"/>
                  <a:pt x="666800" y="149466"/>
                </a:cubicBezTo>
                <a:cubicBezTo>
                  <a:pt x="663939" y="164139"/>
                  <a:pt x="663013" y="166186"/>
                  <a:pt x="662762" y="158391"/>
                </a:cubicBezTo>
                <a:lnTo>
                  <a:pt x="662761" y="158391"/>
                </a:lnTo>
                <a:cubicBezTo>
                  <a:pt x="662505" y="150588"/>
                  <a:pt x="661440" y="148634"/>
                  <a:pt x="658075" y="149842"/>
                </a:cubicBezTo>
                <a:cubicBezTo>
                  <a:pt x="654879" y="150990"/>
                  <a:pt x="653716" y="149494"/>
                  <a:pt x="653716" y="144232"/>
                </a:cubicBezTo>
                <a:cubicBezTo>
                  <a:pt x="653716" y="139880"/>
                  <a:pt x="655718" y="136365"/>
                  <a:pt x="658802" y="135300"/>
                </a:cubicBezTo>
                <a:cubicBezTo>
                  <a:pt x="661601" y="134335"/>
                  <a:pt x="664798" y="132266"/>
                  <a:pt x="665910" y="130704"/>
                </a:cubicBezTo>
                <a:close/>
                <a:moveTo>
                  <a:pt x="878817" y="98237"/>
                </a:moveTo>
                <a:cubicBezTo>
                  <a:pt x="879030" y="96646"/>
                  <a:pt x="879321" y="97070"/>
                  <a:pt x="879637" y="99891"/>
                </a:cubicBezTo>
                <a:cubicBezTo>
                  <a:pt x="880265" y="105534"/>
                  <a:pt x="880258" y="114101"/>
                  <a:pt x="879605" y="118930"/>
                </a:cubicBezTo>
                <a:cubicBezTo>
                  <a:pt x="878962" y="123758"/>
                  <a:pt x="878448" y="119137"/>
                  <a:pt x="878459" y="108669"/>
                </a:cubicBezTo>
                <a:lnTo>
                  <a:pt x="878470" y="108669"/>
                </a:lnTo>
                <a:cubicBezTo>
                  <a:pt x="878470" y="103434"/>
                  <a:pt x="878604" y="99828"/>
                  <a:pt x="878817" y="98237"/>
                </a:cubicBezTo>
                <a:close/>
                <a:moveTo>
                  <a:pt x="287277" y="93938"/>
                </a:moveTo>
                <a:cubicBezTo>
                  <a:pt x="289283" y="93820"/>
                  <a:pt x="290386" y="95327"/>
                  <a:pt x="290353" y="98471"/>
                </a:cubicBezTo>
                <a:cubicBezTo>
                  <a:pt x="290316" y="103899"/>
                  <a:pt x="277634" y="116214"/>
                  <a:pt x="274819" y="113580"/>
                </a:cubicBezTo>
                <a:lnTo>
                  <a:pt x="274819" y="113579"/>
                </a:lnTo>
                <a:cubicBezTo>
                  <a:pt x="271364" y="110347"/>
                  <a:pt x="272936" y="104614"/>
                  <a:pt x="278777" y="99150"/>
                </a:cubicBezTo>
                <a:cubicBezTo>
                  <a:pt x="282359" y="95798"/>
                  <a:pt x="285270" y="94056"/>
                  <a:pt x="287277" y="93938"/>
                </a:cubicBezTo>
                <a:close/>
                <a:moveTo>
                  <a:pt x="322381" y="84191"/>
                </a:moveTo>
                <a:lnTo>
                  <a:pt x="320699" y="95071"/>
                </a:lnTo>
                <a:cubicBezTo>
                  <a:pt x="318903" y="106688"/>
                  <a:pt x="313560" y="114991"/>
                  <a:pt x="313786" y="105814"/>
                </a:cubicBezTo>
                <a:cubicBezTo>
                  <a:pt x="313859" y="102897"/>
                  <a:pt x="315822" y="96838"/>
                  <a:pt x="318149" y="92351"/>
                </a:cubicBezTo>
                <a:close/>
                <a:moveTo>
                  <a:pt x="511326" y="77392"/>
                </a:moveTo>
                <a:cubicBezTo>
                  <a:pt x="514147" y="77392"/>
                  <a:pt x="511359" y="112769"/>
                  <a:pt x="508107" y="118189"/>
                </a:cubicBezTo>
                <a:cubicBezTo>
                  <a:pt x="506527" y="120823"/>
                  <a:pt x="505629" y="117328"/>
                  <a:pt x="505574" y="108330"/>
                </a:cubicBezTo>
                <a:lnTo>
                  <a:pt x="505572" y="108330"/>
                </a:lnTo>
                <a:cubicBezTo>
                  <a:pt x="505463" y="92008"/>
                  <a:pt x="508189" y="77392"/>
                  <a:pt x="511326" y="77392"/>
                </a:cubicBezTo>
                <a:close/>
                <a:moveTo>
                  <a:pt x="356452" y="75734"/>
                </a:moveTo>
                <a:cubicBezTo>
                  <a:pt x="358469" y="77624"/>
                  <a:pt x="353911" y="107309"/>
                  <a:pt x="351603" y="107309"/>
                </a:cubicBezTo>
                <a:cubicBezTo>
                  <a:pt x="350465" y="107309"/>
                  <a:pt x="350801" y="99935"/>
                  <a:pt x="352352" y="90922"/>
                </a:cubicBezTo>
                <a:lnTo>
                  <a:pt x="352351" y="90922"/>
                </a:lnTo>
                <a:cubicBezTo>
                  <a:pt x="353902" y="81910"/>
                  <a:pt x="355748" y="75075"/>
                  <a:pt x="356452" y="75734"/>
                </a:cubicBezTo>
                <a:close/>
                <a:moveTo>
                  <a:pt x="667523" y="59712"/>
                </a:moveTo>
                <a:lnTo>
                  <a:pt x="667556" y="71951"/>
                </a:lnTo>
                <a:cubicBezTo>
                  <a:pt x="667556" y="78682"/>
                  <a:pt x="666578" y="87862"/>
                  <a:pt x="665355" y="92349"/>
                </a:cubicBezTo>
                <a:lnTo>
                  <a:pt x="663137" y="100509"/>
                </a:lnTo>
                <a:lnTo>
                  <a:pt x="662990" y="92349"/>
                </a:lnTo>
                <a:lnTo>
                  <a:pt x="662994" y="92349"/>
                </a:lnTo>
                <a:cubicBezTo>
                  <a:pt x="662921" y="87862"/>
                  <a:pt x="663914" y="78682"/>
                  <a:pt x="665195" y="71951"/>
                </a:cubicBezTo>
                <a:close/>
                <a:moveTo>
                  <a:pt x="745090" y="48079"/>
                </a:moveTo>
                <a:cubicBezTo>
                  <a:pt x="745306" y="46732"/>
                  <a:pt x="745599" y="47118"/>
                  <a:pt x="745922" y="49562"/>
                </a:cubicBezTo>
                <a:cubicBezTo>
                  <a:pt x="746568" y="54451"/>
                  <a:pt x="746557" y="61794"/>
                  <a:pt x="745889" y="65881"/>
                </a:cubicBezTo>
                <a:cubicBezTo>
                  <a:pt x="745228" y="69968"/>
                  <a:pt x="744696" y="65969"/>
                  <a:pt x="744714" y="56993"/>
                </a:cubicBezTo>
                <a:lnTo>
                  <a:pt x="744718" y="56993"/>
                </a:lnTo>
                <a:cubicBezTo>
                  <a:pt x="744735" y="52505"/>
                  <a:pt x="744874" y="49425"/>
                  <a:pt x="745090" y="48079"/>
                </a:cubicBezTo>
                <a:close/>
                <a:moveTo>
                  <a:pt x="649749" y="36821"/>
                </a:moveTo>
                <a:cubicBezTo>
                  <a:pt x="652310" y="34080"/>
                  <a:pt x="650420" y="60131"/>
                  <a:pt x="647789" y="63792"/>
                </a:cubicBezTo>
                <a:cubicBezTo>
                  <a:pt x="645745" y="66636"/>
                  <a:pt x="645439" y="63339"/>
                  <a:pt x="646775" y="52913"/>
                </a:cubicBezTo>
                <a:cubicBezTo>
                  <a:pt x="647830" y="44686"/>
                  <a:pt x="649169" y="37444"/>
                  <a:pt x="649749" y="36821"/>
                </a:cubicBezTo>
                <a:close/>
                <a:moveTo>
                  <a:pt x="559982" y="32409"/>
                </a:moveTo>
                <a:cubicBezTo>
                  <a:pt x="560392" y="33040"/>
                  <a:pt x="560518" y="34839"/>
                  <a:pt x="560456" y="37954"/>
                </a:cubicBezTo>
                <a:cubicBezTo>
                  <a:pt x="560383" y="42442"/>
                  <a:pt x="559172" y="48561"/>
                  <a:pt x="557800" y="51553"/>
                </a:cubicBezTo>
                <a:cubicBezTo>
                  <a:pt x="555760" y="55998"/>
                  <a:pt x="555274" y="55252"/>
                  <a:pt x="555143" y="47473"/>
                </a:cubicBezTo>
                <a:cubicBezTo>
                  <a:pt x="555070" y="42238"/>
                  <a:pt x="556253" y="36118"/>
                  <a:pt x="557800" y="33874"/>
                </a:cubicBezTo>
                <a:cubicBezTo>
                  <a:pt x="558877" y="32317"/>
                  <a:pt x="559571" y="31779"/>
                  <a:pt x="559982" y="32409"/>
                </a:cubicBezTo>
                <a:close/>
                <a:moveTo>
                  <a:pt x="586690" y="27075"/>
                </a:moveTo>
                <a:lnTo>
                  <a:pt x="585194" y="45895"/>
                </a:lnTo>
                <a:cubicBezTo>
                  <a:pt x="584370" y="56246"/>
                  <a:pt x="582486" y="66649"/>
                  <a:pt x="581010" y="69014"/>
                </a:cubicBezTo>
                <a:cubicBezTo>
                  <a:pt x="578733" y="72658"/>
                  <a:pt x="578339" y="72692"/>
                  <a:pt x="578416" y="69233"/>
                </a:cubicBezTo>
                <a:lnTo>
                  <a:pt x="578413" y="69232"/>
                </a:lnTo>
                <a:cubicBezTo>
                  <a:pt x="578450" y="66988"/>
                  <a:pt x="580347" y="56585"/>
                  <a:pt x="582597" y="46114"/>
                </a:cubicBezTo>
                <a:close/>
                <a:moveTo>
                  <a:pt x="353765" y="22995"/>
                </a:moveTo>
                <a:cubicBezTo>
                  <a:pt x="357094" y="22995"/>
                  <a:pt x="354306" y="41738"/>
                  <a:pt x="350663" y="43844"/>
                </a:cubicBezTo>
                <a:cubicBezTo>
                  <a:pt x="348693" y="44984"/>
                  <a:pt x="348281" y="43299"/>
                  <a:pt x="349492" y="39059"/>
                </a:cubicBezTo>
                <a:lnTo>
                  <a:pt x="349489" y="39059"/>
                </a:lnTo>
                <a:cubicBezTo>
                  <a:pt x="350518" y="35460"/>
                  <a:pt x="351379" y="30373"/>
                  <a:pt x="351401" y="27755"/>
                </a:cubicBezTo>
                <a:cubicBezTo>
                  <a:pt x="351434" y="25137"/>
                  <a:pt x="352484" y="22995"/>
                  <a:pt x="353765" y="22995"/>
                </a:cubicBezTo>
                <a:close/>
                <a:moveTo>
                  <a:pt x="449634" y="18915"/>
                </a:moveTo>
                <a:lnTo>
                  <a:pt x="448105" y="37954"/>
                </a:lnTo>
                <a:cubicBezTo>
                  <a:pt x="446317" y="60182"/>
                  <a:pt x="442981" y="68775"/>
                  <a:pt x="440198" y="58314"/>
                </a:cubicBezTo>
                <a:lnTo>
                  <a:pt x="440197" y="58314"/>
                </a:lnTo>
                <a:cubicBezTo>
                  <a:pt x="439179" y="54485"/>
                  <a:pt x="440835" y="44478"/>
                  <a:pt x="444016" y="35234"/>
                </a:cubicBezTo>
                <a:close/>
                <a:moveTo>
                  <a:pt x="631225" y="17565"/>
                </a:moveTo>
                <a:cubicBezTo>
                  <a:pt x="635546" y="17565"/>
                  <a:pt x="631871" y="52788"/>
                  <a:pt x="626543" y="62442"/>
                </a:cubicBezTo>
                <a:cubicBezTo>
                  <a:pt x="624065" y="66930"/>
                  <a:pt x="620604" y="84065"/>
                  <a:pt x="618850" y="100520"/>
                </a:cubicBezTo>
                <a:cubicBezTo>
                  <a:pt x="617095" y="116975"/>
                  <a:pt x="614442" y="134653"/>
                  <a:pt x="612954" y="139804"/>
                </a:cubicBezTo>
                <a:cubicBezTo>
                  <a:pt x="611465" y="144956"/>
                  <a:pt x="610826" y="149715"/>
                  <a:pt x="611538" y="150381"/>
                </a:cubicBezTo>
                <a:cubicBezTo>
                  <a:pt x="613103" y="151845"/>
                  <a:pt x="618806" y="138366"/>
                  <a:pt x="618806" y="133203"/>
                </a:cubicBezTo>
                <a:cubicBezTo>
                  <a:pt x="618806" y="128014"/>
                  <a:pt x="621967" y="120918"/>
                  <a:pt x="624280" y="120918"/>
                </a:cubicBezTo>
                <a:cubicBezTo>
                  <a:pt x="625349" y="120918"/>
                  <a:pt x="625879" y="126120"/>
                  <a:pt x="625455" y="132478"/>
                </a:cubicBezTo>
                <a:lnTo>
                  <a:pt x="624686" y="144037"/>
                </a:lnTo>
                <a:lnTo>
                  <a:pt x="629318" y="132297"/>
                </a:lnTo>
                <a:cubicBezTo>
                  <a:pt x="632434" y="124403"/>
                  <a:pt x="635268" y="121030"/>
                  <a:pt x="637973" y="122001"/>
                </a:cubicBezTo>
                <a:cubicBezTo>
                  <a:pt x="643461" y="123971"/>
                  <a:pt x="645973" y="113313"/>
                  <a:pt x="644346" y="94954"/>
                </a:cubicBezTo>
                <a:cubicBezTo>
                  <a:pt x="643623" y="86796"/>
                  <a:pt x="644090" y="80121"/>
                  <a:pt x="645396" y="80121"/>
                </a:cubicBezTo>
                <a:cubicBezTo>
                  <a:pt x="650512" y="80121"/>
                  <a:pt x="651621" y="96390"/>
                  <a:pt x="648370" y="123764"/>
                </a:cubicBezTo>
                <a:cubicBezTo>
                  <a:pt x="644334" y="157754"/>
                  <a:pt x="643986" y="178922"/>
                  <a:pt x="647495" y="176892"/>
                </a:cubicBezTo>
                <a:cubicBezTo>
                  <a:pt x="648889" y="176086"/>
                  <a:pt x="651063" y="171425"/>
                  <a:pt x="652335" y="166532"/>
                </a:cubicBezTo>
                <a:lnTo>
                  <a:pt x="654644" y="157636"/>
                </a:lnTo>
                <a:lnTo>
                  <a:pt x="655852" y="165530"/>
                </a:lnTo>
                <a:cubicBezTo>
                  <a:pt x="656516" y="169872"/>
                  <a:pt x="658888" y="175135"/>
                  <a:pt x="661121" y="177224"/>
                </a:cubicBezTo>
                <a:cubicBezTo>
                  <a:pt x="663355" y="179314"/>
                  <a:pt x="666494" y="183105"/>
                  <a:pt x="668099" y="185649"/>
                </a:cubicBezTo>
                <a:cubicBezTo>
                  <a:pt x="670653" y="189696"/>
                  <a:pt x="671379" y="189764"/>
                  <a:pt x="673931" y="186194"/>
                </a:cubicBezTo>
                <a:cubicBezTo>
                  <a:pt x="675533" y="183949"/>
                  <a:pt x="676960" y="178442"/>
                  <a:pt x="677095" y="173954"/>
                </a:cubicBezTo>
                <a:cubicBezTo>
                  <a:pt x="677241" y="169467"/>
                  <a:pt x="678577" y="163347"/>
                  <a:pt x="680087" y="160355"/>
                </a:cubicBezTo>
                <a:cubicBezTo>
                  <a:pt x="682058" y="156450"/>
                  <a:pt x="682430" y="158753"/>
                  <a:pt x="681412" y="168515"/>
                </a:cubicBezTo>
                <a:cubicBezTo>
                  <a:pt x="680631" y="175994"/>
                  <a:pt x="679299" y="190681"/>
                  <a:pt x="678449" y="201153"/>
                </a:cubicBezTo>
                <a:cubicBezTo>
                  <a:pt x="676960" y="219472"/>
                  <a:pt x="677066" y="219868"/>
                  <a:pt x="681168" y="211626"/>
                </a:cubicBezTo>
                <a:cubicBezTo>
                  <a:pt x="683514" y="206914"/>
                  <a:pt x="686313" y="194675"/>
                  <a:pt x="687387" y="184427"/>
                </a:cubicBezTo>
                <a:cubicBezTo>
                  <a:pt x="689219" y="166982"/>
                  <a:pt x="692284" y="158995"/>
                  <a:pt x="697156" y="158995"/>
                </a:cubicBezTo>
                <a:cubicBezTo>
                  <a:pt x="698294" y="158995"/>
                  <a:pt x="698674" y="168481"/>
                  <a:pt x="697995" y="180074"/>
                </a:cubicBezTo>
                <a:cubicBezTo>
                  <a:pt x="697320" y="191667"/>
                  <a:pt x="698028" y="204212"/>
                  <a:pt x="699560" y="207952"/>
                </a:cubicBezTo>
                <a:cubicBezTo>
                  <a:pt x="702334" y="214695"/>
                  <a:pt x="702399" y="214661"/>
                  <a:pt x="707424" y="203872"/>
                </a:cubicBezTo>
                <a:cubicBezTo>
                  <a:pt x="710211" y="197889"/>
                  <a:pt x="713151" y="187254"/>
                  <a:pt x="713958" y="180238"/>
                </a:cubicBezTo>
                <a:cubicBezTo>
                  <a:pt x="714794" y="172975"/>
                  <a:pt x="717151" y="166864"/>
                  <a:pt x="719432" y="166044"/>
                </a:cubicBezTo>
                <a:cubicBezTo>
                  <a:pt x="722731" y="164860"/>
                  <a:pt x="723439" y="172045"/>
                  <a:pt x="723439" y="206678"/>
                </a:cubicBezTo>
                <a:cubicBezTo>
                  <a:pt x="723439" y="249969"/>
                  <a:pt x="727332" y="263643"/>
                  <a:pt x="729942" y="229516"/>
                </a:cubicBezTo>
                <a:cubicBezTo>
                  <a:pt x="730752" y="218938"/>
                  <a:pt x="732887" y="208901"/>
                  <a:pt x="734692" y="207214"/>
                </a:cubicBezTo>
                <a:cubicBezTo>
                  <a:pt x="737126" y="204934"/>
                  <a:pt x="737973" y="204962"/>
                  <a:pt x="737973" y="207329"/>
                </a:cubicBezTo>
                <a:cubicBezTo>
                  <a:pt x="737973" y="209077"/>
                  <a:pt x="739819" y="209844"/>
                  <a:pt x="742078" y="209033"/>
                </a:cubicBezTo>
                <a:cubicBezTo>
                  <a:pt x="745246" y="207895"/>
                  <a:pt x="746652" y="211652"/>
                  <a:pt x="748234" y="225475"/>
                </a:cubicBezTo>
                <a:cubicBezTo>
                  <a:pt x="749362" y="235329"/>
                  <a:pt x="751328" y="243995"/>
                  <a:pt x="752603" y="244733"/>
                </a:cubicBezTo>
                <a:cubicBezTo>
                  <a:pt x="755876" y="246624"/>
                  <a:pt x="760402" y="224591"/>
                  <a:pt x="762826" y="194980"/>
                </a:cubicBezTo>
                <a:cubicBezTo>
                  <a:pt x="763961" y="181110"/>
                  <a:pt x="766026" y="169105"/>
                  <a:pt x="767417" y="168301"/>
                </a:cubicBezTo>
                <a:cubicBezTo>
                  <a:pt x="768808" y="167497"/>
                  <a:pt x="769979" y="167830"/>
                  <a:pt x="770023" y="169040"/>
                </a:cubicBezTo>
                <a:cubicBezTo>
                  <a:pt x="770059" y="170250"/>
                  <a:pt x="771337" y="188987"/>
                  <a:pt x="772843" y="210678"/>
                </a:cubicBezTo>
                <a:cubicBezTo>
                  <a:pt x="776786" y="267395"/>
                  <a:pt x="780516" y="275312"/>
                  <a:pt x="787596" y="241981"/>
                </a:cubicBezTo>
                <a:cubicBezTo>
                  <a:pt x="789665" y="232244"/>
                  <a:pt x="792424" y="224277"/>
                  <a:pt x="793730" y="224277"/>
                </a:cubicBezTo>
                <a:cubicBezTo>
                  <a:pt x="795036" y="224277"/>
                  <a:pt x="796146" y="221523"/>
                  <a:pt x="796197" y="218157"/>
                </a:cubicBezTo>
                <a:cubicBezTo>
                  <a:pt x="796270" y="212191"/>
                  <a:pt x="796379" y="212170"/>
                  <a:pt x="800556" y="217317"/>
                </a:cubicBezTo>
                <a:cubicBezTo>
                  <a:pt x="804521" y="222221"/>
                  <a:pt x="804838" y="221737"/>
                  <a:pt x="805028" y="210517"/>
                </a:cubicBezTo>
                <a:cubicBezTo>
                  <a:pt x="805440" y="186133"/>
                  <a:pt x="809734" y="186826"/>
                  <a:pt x="811957" y="211635"/>
                </a:cubicBezTo>
                <a:cubicBezTo>
                  <a:pt x="813526" y="229167"/>
                  <a:pt x="814986" y="234896"/>
                  <a:pt x="817316" y="232714"/>
                </a:cubicBezTo>
                <a:cubicBezTo>
                  <a:pt x="822948" y="227444"/>
                  <a:pt x="825167" y="229457"/>
                  <a:pt x="825257" y="239916"/>
                </a:cubicBezTo>
                <a:cubicBezTo>
                  <a:pt x="825404" y="255176"/>
                  <a:pt x="829358" y="246045"/>
                  <a:pt x="835306" y="216798"/>
                </a:cubicBezTo>
                <a:cubicBezTo>
                  <a:pt x="840190" y="192785"/>
                  <a:pt x="845515" y="183445"/>
                  <a:pt x="845515" y="198893"/>
                </a:cubicBezTo>
                <a:cubicBezTo>
                  <a:pt x="845515" y="210171"/>
                  <a:pt x="849533" y="203729"/>
                  <a:pt x="853135" y="186677"/>
                </a:cubicBezTo>
                <a:lnTo>
                  <a:pt x="856393" y="171241"/>
                </a:lnTo>
                <a:lnTo>
                  <a:pt x="856766" y="182777"/>
                </a:lnTo>
                <a:cubicBezTo>
                  <a:pt x="857021" y="191124"/>
                  <a:pt x="858747" y="195254"/>
                  <a:pt x="862960" y="197715"/>
                </a:cubicBezTo>
                <a:cubicBezTo>
                  <a:pt x="868449" y="200923"/>
                  <a:pt x="868673" y="203019"/>
                  <a:pt x="866876" y="234456"/>
                </a:cubicBezTo>
                <a:cubicBezTo>
                  <a:pt x="865224" y="263408"/>
                  <a:pt x="865560" y="267795"/>
                  <a:pt x="869438" y="267795"/>
                </a:cubicBezTo>
                <a:cubicBezTo>
                  <a:pt x="872672" y="267795"/>
                  <a:pt x="874456" y="263676"/>
                  <a:pt x="875898" y="252878"/>
                </a:cubicBezTo>
                <a:cubicBezTo>
                  <a:pt x="879047" y="229280"/>
                  <a:pt x="882815" y="232846"/>
                  <a:pt x="882306" y="258947"/>
                </a:cubicBezTo>
                <a:cubicBezTo>
                  <a:pt x="882014" y="274505"/>
                  <a:pt x="883182" y="284955"/>
                  <a:pt x="885711" y="289106"/>
                </a:cubicBezTo>
                <a:cubicBezTo>
                  <a:pt x="887838" y="292600"/>
                  <a:pt x="890166" y="294910"/>
                  <a:pt x="890882" y="294240"/>
                </a:cubicBezTo>
                <a:cubicBezTo>
                  <a:pt x="891597" y="293570"/>
                  <a:pt x="894768" y="254090"/>
                  <a:pt x="897924" y="206508"/>
                </a:cubicBezTo>
                <a:cubicBezTo>
                  <a:pt x="901081" y="158926"/>
                  <a:pt x="904313" y="119389"/>
                  <a:pt x="905106" y="118646"/>
                </a:cubicBezTo>
                <a:cubicBezTo>
                  <a:pt x="905897" y="117905"/>
                  <a:pt x="906569" y="130659"/>
                  <a:pt x="906591" y="146989"/>
                </a:cubicBezTo>
                <a:cubicBezTo>
                  <a:pt x="906624" y="163319"/>
                  <a:pt x="907792" y="178388"/>
                  <a:pt x="909204" y="180476"/>
                </a:cubicBezTo>
                <a:cubicBezTo>
                  <a:pt x="911966" y="184557"/>
                  <a:pt x="914223" y="175940"/>
                  <a:pt x="922661" y="129113"/>
                </a:cubicBezTo>
                <a:cubicBezTo>
                  <a:pt x="925219" y="114919"/>
                  <a:pt x="927841" y="102811"/>
                  <a:pt x="928487" y="102206"/>
                </a:cubicBezTo>
                <a:cubicBezTo>
                  <a:pt x="935686" y="95469"/>
                  <a:pt x="940858" y="212617"/>
                  <a:pt x="936618" y="286407"/>
                </a:cubicBezTo>
                <a:cubicBezTo>
                  <a:pt x="934534" y="322659"/>
                  <a:pt x="930017" y="331042"/>
                  <a:pt x="929426" y="299753"/>
                </a:cubicBezTo>
                <a:lnTo>
                  <a:pt x="929054" y="280034"/>
                </a:lnTo>
                <a:lnTo>
                  <a:pt x="925686" y="296353"/>
                </a:lnTo>
                <a:cubicBezTo>
                  <a:pt x="921586" y="316210"/>
                  <a:pt x="918174" y="311095"/>
                  <a:pt x="918174" y="285091"/>
                </a:cubicBezTo>
                <a:cubicBezTo>
                  <a:pt x="918174" y="240755"/>
                  <a:pt x="910211" y="290465"/>
                  <a:pt x="908321" y="346607"/>
                </a:cubicBezTo>
                <a:cubicBezTo>
                  <a:pt x="907956" y="357448"/>
                  <a:pt x="916293" y="361856"/>
                  <a:pt x="918980" y="352241"/>
                </a:cubicBezTo>
                <a:cubicBezTo>
                  <a:pt x="919834" y="349177"/>
                  <a:pt x="922421" y="346670"/>
                  <a:pt x="924725" y="346670"/>
                </a:cubicBezTo>
                <a:cubicBezTo>
                  <a:pt x="927027" y="346670"/>
                  <a:pt x="930331" y="343916"/>
                  <a:pt x="932066" y="340550"/>
                </a:cubicBezTo>
                <a:cubicBezTo>
                  <a:pt x="935088" y="334688"/>
                  <a:pt x="935230" y="334666"/>
                  <a:pt x="935416" y="340030"/>
                </a:cubicBezTo>
                <a:cubicBezTo>
                  <a:pt x="935525" y="343110"/>
                  <a:pt x="937533" y="348006"/>
                  <a:pt x="939880" y="350910"/>
                </a:cubicBezTo>
                <a:cubicBezTo>
                  <a:pt x="944091" y="356119"/>
                  <a:pt x="944150" y="356117"/>
                  <a:pt x="944332" y="350748"/>
                </a:cubicBezTo>
                <a:cubicBezTo>
                  <a:pt x="944515" y="345444"/>
                  <a:pt x="944624" y="345437"/>
                  <a:pt x="948679" y="350455"/>
                </a:cubicBezTo>
                <a:cubicBezTo>
                  <a:pt x="950967" y="353285"/>
                  <a:pt x="953331" y="356957"/>
                  <a:pt x="953927" y="358614"/>
                </a:cubicBezTo>
                <a:cubicBezTo>
                  <a:pt x="954672" y="360681"/>
                  <a:pt x="956511" y="360471"/>
                  <a:pt x="959773" y="357952"/>
                </a:cubicBezTo>
                <a:cubicBezTo>
                  <a:pt x="963902" y="354763"/>
                  <a:pt x="964913" y="355124"/>
                  <a:pt x="967398" y="360672"/>
                </a:cubicBezTo>
                <a:cubicBezTo>
                  <a:pt x="974246" y="375961"/>
                  <a:pt x="993604" y="487598"/>
                  <a:pt x="993697" y="512340"/>
                </a:cubicBezTo>
                <a:cubicBezTo>
                  <a:pt x="993730" y="518940"/>
                  <a:pt x="991862" y="530567"/>
                  <a:pt x="989560" y="538178"/>
                </a:cubicBezTo>
                <a:cubicBezTo>
                  <a:pt x="987257" y="545789"/>
                  <a:pt x="983952" y="565479"/>
                  <a:pt x="982211" y="581934"/>
                </a:cubicBezTo>
                <a:cubicBezTo>
                  <a:pt x="977720" y="624393"/>
                  <a:pt x="972657" y="732625"/>
                  <a:pt x="974913" y="737943"/>
                </a:cubicBezTo>
                <a:cubicBezTo>
                  <a:pt x="976417" y="741483"/>
                  <a:pt x="979713" y="739340"/>
                  <a:pt x="990890" y="727560"/>
                </a:cubicBezTo>
                <a:cubicBezTo>
                  <a:pt x="1001524" y="716352"/>
                  <a:pt x="1006981" y="712688"/>
                  <a:pt x="1013165" y="712601"/>
                </a:cubicBezTo>
                <a:cubicBezTo>
                  <a:pt x="1021178" y="712486"/>
                  <a:pt x="1021394" y="712077"/>
                  <a:pt x="1023174" y="693447"/>
                </a:cubicBezTo>
                <a:cubicBezTo>
                  <a:pt x="1024173" y="682976"/>
                  <a:pt x="1025155" y="654418"/>
                  <a:pt x="1025352" y="629984"/>
                </a:cubicBezTo>
                <a:cubicBezTo>
                  <a:pt x="1025644" y="593326"/>
                  <a:pt x="1024670" y="581742"/>
                  <a:pt x="1019752" y="563714"/>
                </a:cubicBezTo>
                <a:cubicBezTo>
                  <a:pt x="1013216" y="539759"/>
                  <a:pt x="1014178" y="532915"/>
                  <a:pt x="1021741" y="549559"/>
                </a:cubicBezTo>
                <a:cubicBezTo>
                  <a:pt x="1029661" y="566986"/>
                  <a:pt x="1034158" y="691497"/>
                  <a:pt x="1034255" y="896074"/>
                </a:cubicBezTo>
                <a:cubicBezTo>
                  <a:pt x="1034292" y="995552"/>
                  <a:pt x="1033380" y="1078340"/>
                  <a:pt x="1032209" y="1080047"/>
                </a:cubicBezTo>
                <a:cubicBezTo>
                  <a:pt x="1031033" y="1081753"/>
                  <a:pt x="1029731" y="1062172"/>
                  <a:pt x="1029311" y="1036530"/>
                </a:cubicBezTo>
                <a:cubicBezTo>
                  <a:pt x="1027567" y="930007"/>
                  <a:pt x="1020857" y="813606"/>
                  <a:pt x="1016601" y="816067"/>
                </a:cubicBezTo>
                <a:cubicBezTo>
                  <a:pt x="1015218" y="816866"/>
                  <a:pt x="1014079" y="819590"/>
                  <a:pt x="1014072" y="822120"/>
                </a:cubicBezTo>
                <a:cubicBezTo>
                  <a:pt x="1014072" y="824649"/>
                  <a:pt x="1012623" y="831548"/>
                  <a:pt x="1010872" y="837449"/>
                </a:cubicBezTo>
                <a:cubicBezTo>
                  <a:pt x="1006773" y="851266"/>
                  <a:pt x="1003816" y="846399"/>
                  <a:pt x="1001517" y="822051"/>
                </a:cubicBezTo>
                <a:cubicBezTo>
                  <a:pt x="999897" y="804899"/>
                  <a:pt x="1003451" y="793490"/>
                  <a:pt x="1006218" y="806960"/>
                </a:cubicBezTo>
                <a:cubicBezTo>
                  <a:pt x="1006914" y="810348"/>
                  <a:pt x="1007663" y="802410"/>
                  <a:pt x="1007878" y="789321"/>
                </a:cubicBezTo>
                <a:cubicBezTo>
                  <a:pt x="1008316" y="762887"/>
                  <a:pt x="1013903" y="755881"/>
                  <a:pt x="1014385" y="781162"/>
                </a:cubicBezTo>
                <a:cubicBezTo>
                  <a:pt x="1014640" y="794557"/>
                  <a:pt x="1015001" y="795541"/>
                  <a:pt x="1016910" y="788019"/>
                </a:cubicBezTo>
                <a:cubicBezTo>
                  <a:pt x="1018136" y="783189"/>
                  <a:pt x="1020070" y="768098"/>
                  <a:pt x="1021209" y="754483"/>
                </a:cubicBezTo>
                <a:cubicBezTo>
                  <a:pt x="1023274" y="729764"/>
                  <a:pt x="1023267" y="729730"/>
                  <a:pt x="1016621" y="730627"/>
                </a:cubicBezTo>
                <a:cubicBezTo>
                  <a:pt x="1008347" y="731742"/>
                  <a:pt x="1006037" y="738917"/>
                  <a:pt x="1005655" y="764682"/>
                </a:cubicBezTo>
                <a:cubicBezTo>
                  <a:pt x="1005509" y="775439"/>
                  <a:pt x="1004090" y="784979"/>
                  <a:pt x="1002528" y="785881"/>
                </a:cubicBezTo>
                <a:cubicBezTo>
                  <a:pt x="1000711" y="786932"/>
                  <a:pt x="1000346" y="778187"/>
                  <a:pt x="1001514" y="761563"/>
                </a:cubicBezTo>
                <a:cubicBezTo>
                  <a:pt x="1002780" y="743543"/>
                  <a:pt x="1002364" y="735605"/>
                  <a:pt x="1000156" y="735605"/>
                </a:cubicBezTo>
                <a:cubicBezTo>
                  <a:pt x="994496" y="735605"/>
                  <a:pt x="987927" y="747434"/>
                  <a:pt x="987927" y="757627"/>
                </a:cubicBezTo>
                <a:cubicBezTo>
                  <a:pt x="987927" y="763089"/>
                  <a:pt x="986125" y="772337"/>
                  <a:pt x="983923" y="778177"/>
                </a:cubicBezTo>
                <a:cubicBezTo>
                  <a:pt x="980807" y="786444"/>
                  <a:pt x="980453" y="796005"/>
                  <a:pt x="982336" y="821356"/>
                </a:cubicBezTo>
                <a:cubicBezTo>
                  <a:pt x="983665" y="839265"/>
                  <a:pt x="985628" y="858453"/>
                  <a:pt x="986699" y="863998"/>
                </a:cubicBezTo>
                <a:cubicBezTo>
                  <a:pt x="987769" y="869542"/>
                  <a:pt x="987805" y="876134"/>
                  <a:pt x="986773" y="878647"/>
                </a:cubicBezTo>
                <a:cubicBezTo>
                  <a:pt x="985021" y="882917"/>
                  <a:pt x="984543" y="882914"/>
                  <a:pt x="979444" y="878601"/>
                </a:cubicBezTo>
                <a:cubicBezTo>
                  <a:pt x="974191" y="874152"/>
                  <a:pt x="973901" y="874515"/>
                  <a:pt x="971589" y="888430"/>
                </a:cubicBezTo>
                <a:cubicBezTo>
                  <a:pt x="970268" y="896377"/>
                  <a:pt x="969480" y="904714"/>
                  <a:pt x="969838" y="906958"/>
                </a:cubicBezTo>
                <a:cubicBezTo>
                  <a:pt x="970203" y="909203"/>
                  <a:pt x="971118" y="939820"/>
                  <a:pt x="971892" y="974997"/>
                </a:cubicBezTo>
                <a:cubicBezTo>
                  <a:pt x="973582" y="1051849"/>
                  <a:pt x="977456" y="1092009"/>
                  <a:pt x="983595" y="1096286"/>
                </a:cubicBezTo>
                <a:cubicBezTo>
                  <a:pt x="989047" y="1100085"/>
                  <a:pt x="989155" y="1104483"/>
                  <a:pt x="983850" y="1106391"/>
                </a:cubicBezTo>
                <a:cubicBezTo>
                  <a:pt x="981602" y="1107197"/>
                  <a:pt x="978754" y="1111918"/>
                  <a:pt x="977520" y="1116881"/>
                </a:cubicBezTo>
                <a:cubicBezTo>
                  <a:pt x="975348" y="1125611"/>
                  <a:pt x="975169" y="1125373"/>
                  <a:pt x="972047" y="1109585"/>
                </a:cubicBezTo>
                <a:cubicBezTo>
                  <a:pt x="969023" y="1094283"/>
                  <a:pt x="968701" y="1096537"/>
                  <a:pt x="966892" y="1145789"/>
                </a:cubicBezTo>
                <a:cubicBezTo>
                  <a:pt x="965710" y="1177955"/>
                  <a:pt x="966060" y="1201013"/>
                  <a:pt x="967793" y="1205281"/>
                </a:cubicBezTo>
                <a:cubicBezTo>
                  <a:pt x="969913" y="1210500"/>
                  <a:pt x="969599" y="1213021"/>
                  <a:pt x="966541" y="1215315"/>
                </a:cubicBezTo>
                <a:cubicBezTo>
                  <a:pt x="962743" y="1218164"/>
                  <a:pt x="961456" y="1223412"/>
                  <a:pt x="956870" y="1254731"/>
                </a:cubicBezTo>
                <a:cubicBezTo>
                  <a:pt x="955914" y="1261261"/>
                  <a:pt x="952825" y="1271041"/>
                  <a:pt x="950007" y="1276464"/>
                </a:cubicBezTo>
                <a:cubicBezTo>
                  <a:pt x="946234" y="1283722"/>
                  <a:pt x="945657" y="1287679"/>
                  <a:pt x="947821" y="1291462"/>
                </a:cubicBezTo>
                <a:cubicBezTo>
                  <a:pt x="949864" y="1295034"/>
                  <a:pt x="949576" y="1301669"/>
                  <a:pt x="946879" y="1313245"/>
                </a:cubicBezTo>
                <a:cubicBezTo>
                  <a:pt x="944288" y="1324370"/>
                  <a:pt x="942980" y="1350557"/>
                  <a:pt x="942943" y="1392199"/>
                </a:cubicBezTo>
                <a:cubicBezTo>
                  <a:pt x="942870" y="1449817"/>
                  <a:pt x="943271" y="1454602"/>
                  <a:pt x="948090" y="1455781"/>
                </a:cubicBezTo>
                <a:cubicBezTo>
                  <a:pt x="952874" y="1456954"/>
                  <a:pt x="952802" y="1457379"/>
                  <a:pt x="947196" y="1461054"/>
                </a:cubicBezTo>
                <a:cubicBezTo>
                  <a:pt x="942409" y="1464192"/>
                  <a:pt x="941500" y="1466776"/>
                  <a:pt x="942975" y="1473058"/>
                </a:cubicBezTo>
                <a:cubicBezTo>
                  <a:pt x="944212" y="1478337"/>
                  <a:pt x="943267" y="1483308"/>
                  <a:pt x="940238" y="1487656"/>
                </a:cubicBezTo>
                <a:cubicBezTo>
                  <a:pt x="934445" y="1495931"/>
                  <a:pt x="934245" y="1516177"/>
                  <a:pt x="939873" y="1523160"/>
                </a:cubicBezTo>
                <a:cubicBezTo>
                  <a:pt x="942219" y="1526063"/>
                  <a:pt x="944182" y="1530119"/>
                  <a:pt x="944233" y="1532172"/>
                </a:cubicBezTo>
                <a:cubicBezTo>
                  <a:pt x="944306" y="1535336"/>
                  <a:pt x="943595" y="1535336"/>
                  <a:pt x="939517" y="1532172"/>
                </a:cubicBezTo>
                <a:cubicBezTo>
                  <a:pt x="935067" y="1528716"/>
                  <a:pt x="934825" y="1531890"/>
                  <a:pt x="936273" y="1574901"/>
                </a:cubicBezTo>
                <a:cubicBezTo>
                  <a:pt x="937229" y="1603289"/>
                  <a:pt x="936719" y="1623230"/>
                  <a:pt x="934967" y="1626160"/>
                </a:cubicBezTo>
                <a:cubicBezTo>
                  <a:pt x="933022" y="1629412"/>
                  <a:pt x="933132" y="1631923"/>
                  <a:pt x="935295" y="1633959"/>
                </a:cubicBezTo>
                <a:cubicBezTo>
                  <a:pt x="939121" y="1637539"/>
                  <a:pt x="939616" y="1652191"/>
                  <a:pt x="935912" y="1652191"/>
                </a:cubicBezTo>
                <a:cubicBezTo>
                  <a:pt x="930567" y="1652191"/>
                  <a:pt x="928929" y="1635827"/>
                  <a:pt x="929513" y="1588275"/>
                </a:cubicBezTo>
                <a:cubicBezTo>
                  <a:pt x="929842" y="1561349"/>
                  <a:pt x="928510" y="1527691"/>
                  <a:pt x="926551" y="1513480"/>
                </a:cubicBezTo>
                <a:cubicBezTo>
                  <a:pt x="923124" y="1488654"/>
                  <a:pt x="921757" y="1468972"/>
                  <a:pt x="921285" y="1437714"/>
                </a:cubicBezTo>
                <a:cubicBezTo>
                  <a:pt x="921102" y="1425930"/>
                  <a:pt x="920230" y="1423443"/>
                  <a:pt x="916705" y="1424709"/>
                </a:cubicBezTo>
                <a:cubicBezTo>
                  <a:pt x="913527" y="1425850"/>
                  <a:pt x="912259" y="1424273"/>
                  <a:pt x="912027" y="1418880"/>
                </a:cubicBezTo>
                <a:cubicBezTo>
                  <a:pt x="911808" y="1413492"/>
                  <a:pt x="911045" y="1414634"/>
                  <a:pt x="909264" y="1423087"/>
                </a:cubicBezTo>
                <a:cubicBezTo>
                  <a:pt x="907921" y="1429468"/>
                  <a:pt x="906024" y="1435894"/>
                  <a:pt x="905051" y="1437366"/>
                </a:cubicBezTo>
                <a:cubicBezTo>
                  <a:pt x="901486" y="1442767"/>
                  <a:pt x="907040" y="1445870"/>
                  <a:pt x="911351" y="1440887"/>
                </a:cubicBezTo>
                <a:cubicBezTo>
                  <a:pt x="915221" y="1436417"/>
                  <a:pt x="915446" y="1436922"/>
                  <a:pt x="913807" y="1446370"/>
                </a:cubicBezTo>
                <a:cubicBezTo>
                  <a:pt x="912763" y="1452384"/>
                  <a:pt x="913322" y="1458264"/>
                  <a:pt x="915128" y="1460301"/>
                </a:cubicBezTo>
                <a:cubicBezTo>
                  <a:pt x="917518" y="1462995"/>
                  <a:pt x="916186" y="1464628"/>
                  <a:pt x="909488" y="1467225"/>
                </a:cubicBezTo>
                <a:cubicBezTo>
                  <a:pt x="904666" y="1469093"/>
                  <a:pt x="900721" y="1472238"/>
                  <a:pt x="900721" y="1474212"/>
                </a:cubicBezTo>
                <a:cubicBezTo>
                  <a:pt x="900721" y="1476186"/>
                  <a:pt x="899415" y="1478558"/>
                  <a:pt x="897813" y="1479482"/>
                </a:cubicBezTo>
                <a:cubicBezTo>
                  <a:pt x="896109" y="1480466"/>
                  <a:pt x="894908" y="1477612"/>
                  <a:pt x="894908" y="1472588"/>
                </a:cubicBezTo>
                <a:cubicBezTo>
                  <a:pt x="894908" y="1466324"/>
                  <a:pt x="896463" y="1463634"/>
                  <a:pt x="900675" y="1462603"/>
                </a:cubicBezTo>
                <a:cubicBezTo>
                  <a:pt x="906427" y="1461196"/>
                  <a:pt x="906427" y="1461173"/>
                  <a:pt x="900675" y="1454331"/>
                </a:cubicBezTo>
                <a:cubicBezTo>
                  <a:pt x="897504" y="1450558"/>
                  <a:pt x="894907" y="1444882"/>
                  <a:pt x="894906" y="1441718"/>
                </a:cubicBezTo>
                <a:cubicBezTo>
                  <a:pt x="894905" y="1438554"/>
                  <a:pt x="892902" y="1426995"/>
                  <a:pt x="890460" y="1416032"/>
                </a:cubicBezTo>
                <a:cubicBezTo>
                  <a:pt x="886902" y="1400073"/>
                  <a:pt x="886651" y="1392821"/>
                  <a:pt x="889204" y="1379653"/>
                </a:cubicBezTo>
                <a:cubicBezTo>
                  <a:pt x="893227" y="1358895"/>
                  <a:pt x="890711" y="1343161"/>
                  <a:pt x="883077" y="1341292"/>
                </a:cubicBezTo>
                <a:cubicBezTo>
                  <a:pt x="878678" y="1340218"/>
                  <a:pt x="877458" y="1337495"/>
                  <a:pt x="877458" y="1328786"/>
                </a:cubicBezTo>
                <a:cubicBezTo>
                  <a:pt x="877458" y="1322662"/>
                  <a:pt x="876282" y="1317652"/>
                  <a:pt x="874848" y="1317652"/>
                </a:cubicBezTo>
                <a:cubicBezTo>
                  <a:pt x="872020" y="1317652"/>
                  <a:pt x="873896" y="1413220"/>
                  <a:pt x="877038" y="1429165"/>
                </a:cubicBezTo>
                <a:cubicBezTo>
                  <a:pt x="879048" y="1439373"/>
                  <a:pt x="876425" y="1519543"/>
                  <a:pt x="873344" y="1542038"/>
                </a:cubicBezTo>
                <a:cubicBezTo>
                  <a:pt x="867303" y="1586142"/>
                  <a:pt x="861690" y="1616533"/>
                  <a:pt x="858195" y="1624043"/>
                </a:cubicBezTo>
                <a:cubicBezTo>
                  <a:pt x="855710" y="1629381"/>
                  <a:pt x="854317" y="1641691"/>
                  <a:pt x="854497" y="1656681"/>
                </a:cubicBezTo>
                <a:cubicBezTo>
                  <a:pt x="854680" y="1670258"/>
                  <a:pt x="855647" y="1677873"/>
                  <a:pt x="856756" y="1674151"/>
                </a:cubicBezTo>
                <a:cubicBezTo>
                  <a:pt x="857840" y="1670522"/>
                  <a:pt x="860325" y="1667054"/>
                  <a:pt x="862279" y="1666444"/>
                </a:cubicBezTo>
                <a:cubicBezTo>
                  <a:pt x="866758" y="1665048"/>
                  <a:pt x="866956" y="1674529"/>
                  <a:pt x="862535" y="1678667"/>
                </a:cubicBezTo>
                <a:cubicBezTo>
                  <a:pt x="860075" y="1680969"/>
                  <a:pt x="860444" y="1684578"/>
                  <a:pt x="863987" y="1692865"/>
                </a:cubicBezTo>
                <a:cubicBezTo>
                  <a:pt x="869461" y="1705666"/>
                  <a:pt x="870285" y="1712831"/>
                  <a:pt x="865567" y="1706587"/>
                </a:cubicBezTo>
                <a:cubicBezTo>
                  <a:pt x="863235" y="1703501"/>
                  <a:pt x="862122" y="1703339"/>
                  <a:pt x="861004" y="1705924"/>
                </a:cubicBezTo>
                <a:cubicBezTo>
                  <a:pt x="860190" y="1707804"/>
                  <a:pt x="858325" y="1708650"/>
                  <a:pt x="856865" y="1707804"/>
                </a:cubicBezTo>
                <a:cubicBezTo>
                  <a:pt x="855347" y="1706927"/>
                  <a:pt x="854209" y="1715233"/>
                  <a:pt x="854209" y="1727182"/>
                </a:cubicBezTo>
                <a:lnTo>
                  <a:pt x="854209" y="1748097"/>
                </a:lnTo>
                <a:lnTo>
                  <a:pt x="843903" y="1746531"/>
                </a:lnTo>
                <a:cubicBezTo>
                  <a:pt x="834841" y="1745155"/>
                  <a:pt x="833262" y="1745790"/>
                  <a:pt x="830823" y="1751792"/>
                </a:cubicBezTo>
                <a:cubicBezTo>
                  <a:pt x="826682" y="1761985"/>
                  <a:pt x="827474" y="1788259"/>
                  <a:pt x="832378" y="1803389"/>
                </a:cubicBezTo>
                <a:cubicBezTo>
                  <a:pt x="837362" y="1818764"/>
                  <a:pt x="837919" y="1826259"/>
                  <a:pt x="834075" y="1826259"/>
                </a:cubicBezTo>
                <a:cubicBezTo>
                  <a:pt x="832593" y="1826259"/>
                  <a:pt x="830783" y="1824119"/>
                  <a:pt x="830052" y="1821500"/>
                </a:cubicBezTo>
                <a:cubicBezTo>
                  <a:pt x="829093" y="1818061"/>
                  <a:pt x="828629" y="1818510"/>
                  <a:pt x="828384" y="1823121"/>
                </a:cubicBezTo>
                <a:cubicBezTo>
                  <a:pt x="828202" y="1826630"/>
                  <a:pt x="830785" y="1833099"/>
                  <a:pt x="834132" y="1837496"/>
                </a:cubicBezTo>
                <a:cubicBezTo>
                  <a:pt x="837478" y="1841894"/>
                  <a:pt x="839530" y="1847165"/>
                  <a:pt x="838692" y="1849209"/>
                </a:cubicBezTo>
                <a:cubicBezTo>
                  <a:pt x="836546" y="1854445"/>
                  <a:pt x="839860" y="1856699"/>
                  <a:pt x="844458" y="1853129"/>
                </a:cubicBezTo>
                <a:cubicBezTo>
                  <a:pt x="850008" y="1848818"/>
                  <a:pt x="852327" y="1856092"/>
                  <a:pt x="850640" y="1872521"/>
                </a:cubicBezTo>
                <a:cubicBezTo>
                  <a:pt x="849163" y="1886908"/>
                  <a:pt x="852319" y="1888808"/>
                  <a:pt x="855211" y="1875274"/>
                </a:cubicBezTo>
                <a:cubicBezTo>
                  <a:pt x="856302" y="1870160"/>
                  <a:pt x="858758" y="1867058"/>
                  <a:pt x="861711" y="1867058"/>
                </a:cubicBezTo>
                <a:cubicBezTo>
                  <a:pt x="864641" y="1867058"/>
                  <a:pt x="865841" y="1868552"/>
                  <a:pt x="864852" y="1870967"/>
                </a:cubicBezTo>
                <a:cubicBezTo>
                  <a:pt x="863969" y="1873117"/>
                  <a:pt x="861805" y="1880155"/>
                  <a:pt x="860038" y="1886607"/>
                </a:cubicBezTo>
                <a:cubicBezTo>
                  <a:pt x="854532" y="1906718"/>
                  <a:pt x="854760" y="1906445"/>
                  <a:pt x="848167" y="1900863"/>
                </a:cubicBezTo>
                <a:cubicBezTo>
                  <a:pt x="842927" y="1896426"/>
                  <a:pt x="842475" y="1893860"/>
                  <a:pt x="844231" y="1878521"/>
                </a:cubicBezTo>
                <a:lnTo>
                  <a:pt x="846213" y="1861191"/>
                </a:lnTo>
                <a:lnTo>
                  <a:pt x="837856" y="1862085"/>
                </a:lnTo>
                <a:cubicBezTo>
                  <a:pt x="829906" y="1862935"/>
                  <a:pt x="829421" y="1863771"/>
                  <a:pt x="827845" y="1879297"/>
                </a:cubicBezTo>
                <a:cubicBezTo>
                  <a:pt x="826932" y="1888273"/>
                  <a:pt x="827221" y="1898064"/>
                  <a:pt x="828480" y="1901056"/>
                </a:cubicBezTo>
                <a:cubicBezTo>
                  <a:pt x="831512" y="1908259"/>
                  <a:pt x="836599" y="1983611"/>
                  <a:pt x="834685" y="1992977"/>
                </a:cubicBezTo>
                <a:cubicBezTo>
                  <a:pt x="833861" y="1997008"/>
                  <a:pt x="834175" y="2007349"/>
                  <a:pt x="835382" y="2015957"/>
                </a:cubicBezTo>
                <a:cubicBezTo>
                  <a:pt x="839392" y="2044537"/>
                  <a:pt x="841853" y="2021052"/>
                  <a:pt x="841108" y="1961312"/>
                </a:cubicBezTo>
                <a:cubicBezTo>
                  <a:pt x="840532" y="1914983"/>
                  <a:pt x="841075" y="1905566"/>
                  <a:pt x="844239" y="1908017"/>
                </a:cubicBezTo>
                <a:cubicBezTo>
                  <a:pt x="846348" y="1909654"/>
                  <a:pt x="850230" y="1917073"/>
                  <a:pt x="852868" y="1924504"/>
                </a:cubicBezTo>
                <a:cubicBezTo>
                  <a:pt x="856767" y="1935492"/>
                  <a:pt x="857124" y="1941164"/>
                  <a:pt x="854780" y="1954892"/>
                </a:cubicBezTo>
                <a:cubicBezTo>
                  <a:pt x="851937" y="1971529"/>
                  <a:pt x="853864" y="2003635"/>
                  <a:pt x="857932" y="2007443"/>
                </a:cubicBezTo>
                <a:cubicBezTo>
                  <a:pt x="859082" y="2008516"/>
                  <a:pt x="860020" y="2002460"/>
                  <a:pt x="860020" y="1993983"/>
                </a:cubicBezTo>
                <a:cubicBezTo>
                  <a:pt x="860020" y="1985507"/>
                  <a:pt x="861326" y="1978571"/>
                  <a:pt x="862928" y="1978571"/>
                </a:cubicBezTo>
                <a:cubicBezTo>
                  <a:pt x="864610" y="1978571"/>
                  <a:pt x="865833" y="1987245"/>
                  <a:pt x="865833" y="1999153"/>
                </a:cubicBezTo>
                <a:cubicBezTo>
                  <a:pt x="865833" y="2018921"/>
                  <a:pt x="865577" y="2019662"/>
                  <a:pt x="859637" y="2017895"/>
                </a:cubicBezTo>
                <a:lnTo>
                  <a:pt x="853443" y="2016055"/>
                </a:lnTo>
                <a:lnTo>
                  <a:pt x="855505" y="2071428"/>
                </a:lnTo>
                <a:cubicBezTo>
                  <a:pt x="856639" y="2101884"/>
                  <a:pt x="858687" y="2141179"/>
                  <a:pt x="860058" y="2158751"/>
                </a:cubicBezTo>
                <a:cubicBezTo>
                  <a:pt x="861430" y="2176323"/>
                  <a:pt x="861802" y="2201490"/>
                  <a:pt x="860890" y="2214677"/>
                </a:cubicBezTo>
                <a:cubicBezTo>
                  <a:pt x="859550" y="2234010"/>
                  <a:pt x="860193" y="2240556"/>
                  <a:pt x="864207" y="2248471"/>
                </a:cubicBezTo>
                <a:cubicBezTo>
                  <a:pt x="868023" y="2255997"/>
                  <a:pt x="868451" y="2259572"/>
                  <a:pt x="866042" y="2263785"/>
                </a:cubicBezTo>
                <a:cubicBezTo>
                  <a:pt x="862919" y="2269249"/>
                  <a:pt x="866948" y="2283192"/>
                  <a:pt x="871652" y="2283192"/>
                </a:cubicBezTo>
                <a:cubicBezTo>
                  <a:pt x="874228" y="2283192"/>
                  <a:pt x="873261" y="2227948"/>
                  <a:pt x="870437" y="2213836"/>
                </a:cubicBezTo>
                <a:cubicBezTo>
                  <a:pt x="868835" y="2205827"/>
                  <a:pt x="869079" y="2204033"/>
                  <a:pt x="871364" y="2207036"/>
                </a:cubicBezTo>
                <a:cubicBezTo>
                  <a:pt x="873644" y="2210035"/>
                  <a:pt x="874476" y="2203657"/>
                  <a:pt x="874509" y="2182947"/>
                </a:cubicBezTo>
                <a:cubicBezTo>
                  <a:pt x="874542" y="2159036"/>
                  <a:pt x="875214" y="2155014"/>
                  <a:pt x="878914" y="2156343"/>
                </a:cubicBezTo>
                <a:cubicBezTo>
                  <a:pt x="881497" y="2157269"/>
                  <a:pt x="883273" y="2156366"/>
                  <a:pt x="883273" y="2154140"/>
                </a:cubicBezTo>
                <a:cubicBezTo>
                  <a:pt x="883273" y="2152067"/>
                  <a:pt x="881985" y="2149964"/>
                  <a:pt x="880405" y="2149466"/>
                </a:cubicBezTo>
                <a:cubicBezTo>
                  <a:pt x="876189" y="2148133"/>
                  <a:pt x="873514" y="2125081"/>
                  <a:pt x="875869" y="2110384"/>
                </a:cubicBezTo>
                <a:cubicBezTo>
                  <a:pt x="877347" y="2101168"/>
                  <a:pt x="879431" y="2097250"/>
                  <a:pt x="883375" y="2096285"/>
                </a:cubicBezTo>
                <a:cubicBezTo>
                  <a:pt x="886382" y="2095548"/>
                  <a:pt x="890327" y="2090721"/>
                  <a:pt x="892156" y="2085534"/>
                </a:cubicBezTo>
                <a:cubicBezTo>
                  <a:pt x="897835" y="2069434"/>
                  <a:pt x="898527" y="2077678"/>
                  <a:pt x="893704" y="2103952"/>
                </a:cubicBezTo>
                <a:cubicBezTo>
                  <a:pt x="888070" y="2134643"/>
                  <a:pt x="888071" y="2134546"/>
                  <a:pt x="893339" y="2132650"/>
                </a:cubicBezTo>
                <a:cubicBezTo>
                  <a:pt x="895685" y="2131807"/>
                  <a:pt x="898468" y="2132419"/>
                  <a:pt x="899522" y="2134019"/>
                </a:cubicBezTo>
                <a:cubicBezTo>
                  <a:pt x="901875" y="2137583"/>
                  <a:pt x="904579" y="2187900"/>
                  <a:pt x="903810" y="2213835"/>
                </a:cubicBezTo>
                <a:cubicBezTo>
                  <a:pt x="903135" y="2236609"/>
                  <a:pt x="905902" y="2253699"/>
                  <a:pt x="909303" y="2247753"/>
                </a:cubicBezTo>
                <a:cubicBezTo>
                  <a:pt x="910562" y="2245552"/>
                  <a:pt x="913249" y="2221722"/>
                  <a:pt x="915277" y="2194796"/>
                </a:cubicBezTo>
                <a:cubicBezTo>
                  <a:pt x="917306" y="2167870"/>
                  <a:pt x="919963" y="2144056"/>
                  <a:pt x="921183" y="2141876"/>
                </a:cubicBezTo>
                <a:cubicBezTo>
                  <a:pt x="925003" y="2135053"/>
                  <a:pt x="930566" y="2160722"/>
                  <a:pt x="928624" y="2176212"/>
                </a:cubicBezTo>
                <a:cubicBezTo>
                  <a:pt x="927537" y="2184899"/>
                  <a:pt x="928007" y="2190622"/>
                  <a:pt x="929858" y="2191199"/>
                </a:cubicBezTo>
                <a:cubicBezTo>
                  <a:pt x="931875" y="2191829"/>
                  <a:pt x="931777" y="2195022"/>
                  <a:pt x="929565" y="2200992"/>
                </a:cubicBezTo>
                <a:cubicBezTo>
                  <a:pt x="925673" y="2211442"/>
                  <a:pt x="928317" y="2225808"/>
                  <a:pt x="933279" y="2221164"/>
                </a:cubicBezTo>
                <a:cubicBezTo>
                  <a:pt x="935027" y="2219528"/>
                  <a:pt x="937093" y="2205887"/>
                  <a:pt x="937866" y="2190853"/>
                </a:cubicBezTo>
                <a:cubicBezTo>
                  <a:pt x="938640" y="2175819"/>
                  <a:pt x="940373" y="2163518"/>
                  <a:pt x="941718" y="2163518"/>
                </a:cubicBezTo>
                <a:cubicBezTo>
                  <a:pt x="943065" y="2163518"/>
                  <a:pt x="943605" y="2166884"/>
                  <a:pt x="942923" y="2170998"/>
                </a:cubicBezTo>
                <a:cubicBezTo>
                  <a:pt x="942240" y="2175111"/>
                  <a:pt x="940974" y="2189878"/>
                  <a:pt x="940105" y="2203812"/>
                </a:cubicBezTo>
                <a:cubicBezTo>
                  <a:pt x="939029" y="2221144"/>
                  <a:pt x="937146" y="2230443"/>
                  <a:pt x="934152" y="2233245"/>
                </a:cubicBezTo>
                <a:cubicBezTo>
                  <a:pt x="928332" y="2238692"/>
                  <a:pt x="928318" y="2258360"/>
                  <a:pt x="934119" y="2260449"/>
                </a:cubicBezTo>
                <a:cubicBezTo>
                  <a:pt x="937706" y="2261737"/>
                  <a:pt x="938479" y="2268721"/>
                  <a:pt x="938479" y="2299801"/>
                </a:cubicBezTo>
                <a:cubicBezTo>
                  <a:pt x="938479" y="2332930"/>
                  <a:pt x="937895" y="2337587"/>
                  <a:pt x="933736" y="2337587"/>
                </a:cubicBezTo>
                <a:cubicBezTo>
                  <a:pt x="929881" y="2337587"/>
                  <a:pt x="929286" y="2335550"/>
                  <a:pt x="930554" y="2326708"/>
                </a:cubicBezTo>
                <a:cubicBezTo>
                  <a:pt x="931733" y="2318486"/>
                  <a:pt x="931116" y="2315829"/>
                  <a:pt x="928029" y="2315829"/>
                </a:cubicBezTo>
                <a:cubicBezTo>
                  <a:pt x="923343" y="2315829"/>
                  <a:pt x="923515" y="2314494"/>
                  <a:pt x="923810" y="2348466"/>
                </a:cubicBezTo>
                <a:cubicBezTo>
                  <a:pt x="924138" y="2387369"/>
                  <a:pt x="918203" y="2390757"/>
                  <a:pt x="914267" y="2353906"/>
                </a:cubicBezTo>
                <a:cubicBezTo>
                  <a:pt x="913709" y="2348670"/>
                  <a:pt x="913041" y="2356320"/>
                  <a:pt x="912786" y="2370905"/>
                </a:cubicBezTo>
                <a:cubicBezTo>
                  <a:pt x="912494" y="2386480"/>
                  <a:pt x="911122" y="2397423"/>
                  <a:pt x="909414" y="2397423"/>
                </a:cubicBezTo>
                <a:cubicBezTo>
                  <a:pt x="907816" y="2397423"/>
                  <a:pt x="906378" y="2393446"/>
                  <a:pt x="906217" y="2388584"/>
                </a:cubicBezTo>
                <a:cubicBezTo>
                  <a:pt x="906071" y="2383722"/>
                  <a:pt x="904882" y="2376685"/>
                  <a:pt x="903601" y="2372945"/>
                </a:cubicBezTo>
                <a:cubicBezTo>
                  <a:pt x="901802" y="2367694"/>
                  <a:pt x="901218" y="2369551"/>
                  <a:pt x="901025" y="2381104"/>
                </a:cubicBezTo>
                <a:cubicBezTo>
                  <a:pt x="900732" y="2399373"/>
                  <a:pt x="903217" y="2409022"/>
                  <a:pt x="907826" y="2407368"/>
                </a:cubicBezTo>
                <a:cubicBezTo>
                  <a:pt x="910135" y="2406539"/>
                  <a:pt x="912506" y="2412924"/>
                  <a:pt x="914956" y="2426567"/>
                </a:cubicBezTo>
                <a:cubicBezTo>
                  <a:pt x="917437" y="2440395"/>
                  <a:pt x="919580" y="2446115"/>
                  <a:pt x="921576" y="2444248"/>
                </a:cubicBezTo>
                <a:cubicBezTo>
                  <a:pt x="923200" y="2442728"/>
                  <a:pt x="924360" y="2438610"/>
                  <a:pt x="924156" y="2435094"/>
                </a:cubicBezTo>
                <a:cubicBezTo>
                  <a:pt x="923207" y="2418656"/>
                  <a:pt x="923777" y="2408056"/>
                  <a:pt x="926692" y="2388094"/>
                </a:cubicBezTo>
                <a:cubicBezTo>
                  <a:pt x="928422" y="2376232"/>
                  <a:pt x="930434" y="2365970"/>
                  <a:pt x="931160" y="2365290"/>
                </a:cubicBezTo>
                <a:cubicBezTo>
                  <a:pt x="933546" y="2363058"/>
                  <a:pt x="930594" y="2451801"/>
                  <a:pt x="925840" y="2525255"/>
                </a:cubicBezTo>
                <a:cubicBezTo>
                  <a:pt x="919685" y="2620333"/>
                  <a:pt x="919473" y="2706864"/>
                  <a:pt x="925365" y="2720056"/>
                </a:cubicBezTo>
                <a:cubicBezTo>
                  <a:pt x="928726" y="2727585"/>
                  <a:pt x="928949" y="2731026"/>
                  <a:pt x="926361" y="2735548"/>
                </a:cubicBezTo>
                <a:cubicBezTo>
                  <a:pt x="922651" y="2742036"/>
                  <a:pt x="922975" y="2822619"/>
                  <a:pt x="926796" y="2843475"/>
                </a:cubicBezTo>
                <a:lnTo>
                  <a:pt x="929036" y="2855715"/>
                </a:lnTo>
                <a:lnTo>
                  <a:pt x="929445" y="2844835"/>
                </a:lnTo>
                <a:cubicBezTo>
                  <a:pt x="929839" y="2834339"/>
                  <a:pt x="933814" y="2824594"/>
                  <a:pt x="936624" y="2827235"/>
                </a:cubicBezTo>
                <a:cubicBezTo>
                  <a:pt x="937373" y="2827939"/>
                  <a:pt x="938628" y="2858895"/>
                  <a:pt x="939412" y="2896026"/>
                </a:cubicBezTo>
                <a:cubicBezTo>
                  <a:pt x="940197" y="2933156"/>
                  <a:pt x="941584" y="2964236"/>
                  <a:pt x="942500" y="2965091"/>
                </a:cubicBezTo>
                <a:cubicBezTo>
                  <a:pt x="943412" y="2965945"/>
                  <a:pt x="945084" y="2964401"/>
                  <a:pt x="946207" y="2961656"/>
                </a:cubicBezTo>
                <a:cubicBezTo>
                  <a:pt x="947897" y="2957533"/>
                  <a:pt x="948853" y="2958291"/>
                  <a:pt x="951698" y="2966026"/>
                </a:cubicBezTo>
                <a:cubicBezTo>
                  <a:pt x="955008" y="2975022"/>
                  <a:pt x="955227" y="2974461"/>
                  <a:pt x="957323" y="2951669"/>
                </a:cubicBezTo>
                <a:cubicBezTo>
                  <a:pt x="959637" y="2926516"/>
                  <a:pt x="958101" y="2915562"/>
                  <a:pt x="951268" y="2908464"/>
                </a:cubicBezTo>
                <a:cubicBezTo>
                  <a:pt x="948958" y="2906063"/>
                  <a:pt x="947889" y="2902085"/>
                  <a:pt x="948899" y="2899625"/>
                </a:cubicBezTo>
                <a:cubicBezTo>
                  <a:pt x="951800" y="2892553"/>
                  <a:pt x="955925" y="2894413"/>
                  <a:pt x="955925" y="2902792"/>
                </a:cubicBezTo>
                <a:cubicBezTo>
                  <a:pt x="955925" y="2911007"/>
                  <a:pt x="962900" y="2922169"/>
                  <a:pt x="966140" y="2919137"/>
                </a:cubicBezTo>
                <a:cubicBezTo>
                  <a:pt x="967224" y="2918123"/>
                  <a:pt x="968245" y="2875287"/>
                  <a:pt x="968406" y="2823948"/>
                </a:cubicBezTo>
                <a:cubicBezTo>
                  <a:pt x="968625" y="2751842"/>
                  <a:pt x="967811" y="2728371"/>
                  <a:pt x="964786" y="2720797"/>
                </a:cubicBezTo>
                <a:cubicBezTo>
                  <a:pt x="961746" y="2713177"/>
                  <a:pt x="961611" y="2709019"/>
                  <a:pt x="964177" y="2702131"/>
                </a:cubicBezTo>
                <a:cubicBezTo>
                  <a:pt x="967198" y="2694024"/>
                  <a:pt x="967009" y="2693383"/>
                  <a:pt x="961976" y="2694614"/>
                </a:cubicBezTo>
                <a:cubicBezTo>
                  <a:pt x="956703" y="2695905"/>
                  <a:pt x="956510" y="2693908"/>
                  <a:pt x="957367" y="2646646"/>
                </a:cubicBezTo>
                <a:cubicBezTo>
                  <a:pt x="958564" y="2580501"/>
                  <a:pt x="958436" y="2582372"/>
                  <a:pt x="961739" y="2582372"/>
                </a:cubicBezTo>
                <a:cubicBezTo>
                  <a:pt x="963337" y="2582372"/>
                  <a:pt x="964683" y="2588797"/>
                  <a:pt x="964735" y="2596651"/>
                </a:cubicBezTo>
                <a:cubicBezTo>
                  <a:pt x="964844" y="2616993"/>
                  <a:pt x="969298" y="2607609"/>
                  <a:pt x="971817" y="2581676"/>
                </a:cubicBezTo>
                <a:cubicBezTo>
                  <a:pt x="976213" y="2536402"/>
                  <a:pt x="979179" y="2566787"/>
                  <a:pt x="979179" y="2657101"/>
                </a:cubicBezTo>
                <a:cubicBezTo>
                  <a:pt x="979179" y="2729438"/>
                  <a:pt x="980000" y="2750804"/>
                  <a:pt x="982813" y="2751686"/>
                </a:cubicBezTo>
                <a:cubicBezTo>
                  <a:pt x="986097" y="2752716"/>
                  <a:pt x="987875" y="2798196"/>
                  <a:pt x="987249" y="2865234"/>
                </a:cubicBezTo>
                <a:cubicBezTo>
                  <a:pt x="987176" y="2871965"/>
                  <a:pt x="987066" y="2884816"/>
                  <a:pt x="986993" y="2893792"/>
                </a:cubicBezTo>
                <a:cubicBezTo>
                  <a:pt x="986920" y="2902767"/>
                  <a:pt x="988245" y="2916843"/>
                  <a:pt x="989957" y="2925070"/>
                </a:cubicBezTo>
                <a:cubicBezTo>
                  <a:pt x="991996" y="2934854"/>
                  <a:pt x="992781" y="2987075"/>
                  <a:pt x="992222" y="3076020"/>
                </a:cubicBezTo>
                <a:cubicBezTo>
                  <a:pt x="991507" y="3190379"/>
                  <a:pt x="990530" y="3217420"/>
                  <a:pt x="986073" y="3246010"/>
                </a:cubicBezTo>
                <a:cubicBezTo>
                  <a:pt x="981783" y="3273534"/>
                  <a:pt x="980899" y="3294249"/>
                  <a:pt x="981430" y="3354803"/>
                </a:cubicBezTo>
                <a:cubicBezTo>
                  <a:pt x="982127" y="3434255"/>
                  <a:pt x="986528" y="3519462"/>
                  <a:pt x="990448" y="3529378"/>
                </a:cubicBezTo>
                <a:cubicBezTo>
                  <a:pt x="992809" y="3535354"/>
                  <a:pt x="992812" y="3535353"/>
                  <a:pt x="994542" y="3528715"/>
                </a:cubicBezTo>
                <a:cubicBezTo>
                  <a:pt x="995495" y="3525061"/>
                  <a:pt x="997177" y="3514423"/>
                  <a:pt x="998280" y="3505073"/>
                </a:cubicBezTo>
                <a:cubicBezTo>
                  <a:pt x="1000706" y="3484526"/>
                  <a:pt x="1005415" y="3482185"/>
                  <a:pt x="1003751" y="3502353"/>
                </a:cubicBezTo>
                <a:cubicBezTo>
                  <a:pt x="999726" y="3551127"/>
                  <a:pt x="996197" y="3588705"/>
                  <a:pt x="994811" y="3597547"/>
                </a:cubicBezTo>
                <a:cubicBezTo>
                  <a:pt x="993906" y="3603314"/>
                  <a:pt x="994432" y="3607747"/>
                  <a:pt x="996012" y="3607747"/>
                </a:cubicBezTo>
                <a:cubicBezTo>
                  <a:pt x="997551" y="3607747"/>
                  <a:pt x="1001133" y="3596425"/>
                  <a:pt x="1003969" y="3582588"/>
                </a:cubicBezTo>
                <a:cubicBezTo>
                  <a:pt x="1006805" y="3568751"/>
                  <a:pt x="1010240" y="3554982"/>
                  <a:pt x="1011605" y="3551990"/>
                </a:cubicBezTo>
                <a:cubicBezTo>
                  <a:pt x="1014156" y="3546400"/>
                  <a:pt x="1011974" y="3605054"/>
                  <a:pt x="1009302" y="3613866"/>
                </a:cubicBezTo>
                <a:cubicBezTo>
                  <a:pt x="1008510" y="3616484"/>
                  <a:pt x="1009266" y="3618626"/>
                  <a:pt x="1010962" y="3618626"/>
                </a:cubicBezTo>
                <a:cubicBezTo>
                  <a:pt x="1012670" y="3618626"/>
                  <a:pt x="1014064" y="3616309"/>
                  <a:pt x="1014064" y="3613477"/>
                </a:cubicBezTo>
                <a:cubicBezTo>
                  <a:pt x="1014064" y="3610645"/>
                  <a:pt x="1015889" y="3607674"/>
                  <a:pt x="1018120" y="3606872"/>
                </a:cubicBezTo>
                <a:cubicBezTo>
                  <a:pt x="1021115" y="3605796"/>
                  <a:pt x="1022793" y="3596304"/>
                  <a:pt x="1024542" y="3570544"/>
                </a:cubicBezTo>
                <a:cubicBezTo>
                  <a:pt x="1026298" y="3544711"/>
                  <a:pt x="1027399" y="3538491"/>
                  <a:pt x="1028794" y="3546551"/>
                </a:cubicBezTo>
                <a:cubicBezTo>
                  <a:pt x="1029830" y="3552534"/>
                  <a:pt x="1030863" y="3554676"/>
                  <a:pt x="1031089" y="3551310"/>
                </a:cubicBezTo>
                <a:cubicBezTo>
                  <a:pt x="1031666" y="3542748"/>
                  <a:pt x="1035945" y="3543689"/>
                  <a:pt x="1040206" y="3553314"/>
                </a:cubicBezTo>
                <a:cubicBezTo>
                  <a:pt x="1044975" y="3564088"/>
                  <a:pt x="1047968" y="3561700"/>
                  <a:pt x="1050395" y="3545187"/>
                </a:cubicBezTo>
                <a:cubicBezTo>
                  <a:pt x="1051493" y="3537709"/>
                  <a:pt x="1053719" y="3531590"/>
                  <a:pt x="1055342" y="3531590"/>
                </a:cubicBezTo>
                <a:cubicBezTo>
                  <a:pt x="1056962" y="3531590"/>
                  <a:pt x="1057583" y="3534344"/>
                  <a:pt x="1056721" y="3537710"/>
                </a:cubicBezTo>
                <a:cubicBezTo>
                  <a:pt x="1052342" y="3554779"/>
                  <a:pt x="1051376" y="3565402"/>
                  <a:pt x="1053178" y="3576648"/>
                </a:cubicBezTo>
                <a:cubicBezTo>
                  <a:pt x="1054718" y="3586255"/>
                  <a:pt x="1056258" y="3588831"/>
                  <a:pt x="1060044" y="3588134"/>
                </a:cubicBezTo>
                <a:cubicBezTo>
                  <a:pt x="1063617" y="3587478"/>
                  <a:pt x="1065735" y="3590173"/>
                  <a:pt x="1067938" y="3598170"/>
                </a:cubicBezTo>
                <a:cubicBezTo>
                  <a:pt x="1071127" y="3609752"/>
                  <a:pt x="1070302" y="3618625"/>
                  <a:pt x="1066040" y="3618625"/>
                </a:cubicBezTo>
                <a:cubicBezTo>
                  <a:pt x="1064628" y="3618625"/>
                  <a:pt x="1063471" y="3614881"/>
                  <a:pt x="1063471" y="3610305"/>
                </a:cubicBezTo>
                <a:cubicBezTo>
                  <a:pt x="1063471" y="3605451"/>
                  <a:pt x="1062259" y="3602685"/>
                  <a:pt x="1060563" y="3603666"/>
                </a:cubicBezTo>
                <a:cubicBezTo>
                  <a:pt x="1058964" y="3604590"/>
                  <a:pt x="1057654" y="3614031"/>
                  <a:pt x="1057654" y="3624644"/>
                </a:cubicBezTo>
                <a:cubicBezTo>
                  <a:pt x="1057654" y="3641714"/>
                  <a:pt x="1058851" y="3645944"/>
                  <a:pt x="1068032" y="3661306"/>
                </a:cubicBezTo>
                <a:lnTo>
                  <a:pt x="1078410" y="3678671"/>
                </a:lnTo>
                <a:lnTo>
                  <a:pt x="1077479" y="3732283"/>
                </a:lnTo>
                <a:cubicBezTo>
                  <a:pt x="1076969" y="3761769"/>
                  <a:pt x="1077698" y="3794156"/>
                  <a:pt x="1079128" y="3804253"/>
                </a:cubicBezTo>
                <a:cubicBezTo>
                  <a:pt x="1081573" y="3821645"/>
                  <a:pt x="1081402" y="3822612"/>
                  <a:pt x="1075852" y="3822612"/>
                </a:cubicBezTo>
                <a:cubicBezTo>
                  <a:pt x="1067697" y="3822612"/>
                  <a:pt x="1064684" y="3818328"/>
                  <a:pt x="1059401" y="3799218"/>
                </a:cubicBezTo>
                <a:cubicBezTo>
                  <a:pt x="1056879" y="3790091"/>
                  <a:pt x="1051529" y="3774458"/>
                  <a:pt x="1047515" y="3764478"/>
                </a:cubicBezTo>
                <a:cubicBezTo>
                  <a:pt x="1038967" y="3743226"/>
                  <a:pt x="1038613" y="3738210"/>
                  <a:pt x="1044858" y="3726906"/>
                </a:cubicBezTo>
                <a:cubicBezTo>
                  <a:pt x="1048442" y="3720418"/>
                  <a:pt x="1048789" y="3717042"/>
                  <a:pt x="1046373" y="3712082"/>
                </a:cubicBezTo>
                <a:cubicBezTo>
                  <a:pt x="1042592" y="3704315"/>
                  <a:pt x="1037308" y="3703649"/>
                  <a:pt x="1037308" y="3710939"/>
                </a:cubicBezTo>
                <a:cubicBezTo>
                  <a:pt x="1037308" y="3717971"/>
                  <a:pt x="1032299" y="3720599"/>
                  <a:pt x="1030448" y="3714539"/>
                </a:cubicBezTo>
                <a:cubicBezTo>
                  <a:pt x="1029641" y="3711899"/>
                  <a:pt x="1026721" y="3696889"/>
                  <a:pt x="1023958" y="3681181"/>
                </a:cubicBezTo>
                <a:cubicBezTo>
                  <a:pt x="1021196" y="3665475"/>
                  <a:pt x="1017837" y="3651461"/>
                  <a:pt x="1016495" y="3650040"/>
                </a:cubicBezTo>
                <a:cubicBezTo>
                  <a:pt x="1015152" y="3648619"/>
                  <a:pt x="1014054" y="3668435"/>
                  <a:pt x="1014054" y="3694076"/>
                </a:cubicBezTo>
                <a:cubicBezTo>
                  <a:pt x="1014054" y="3720901"/>
                  <a:pt x="1015236" y="3741382"/>
                  <a:pt x="1016842" y="3742309"/>
                </a:cubicBezTo>
                <a:cubicBezTo>
                  <a:pt x="1018422" y="3743224"/>
                  <a:pt x="1018944" y="3751241"/>
                  <a:pt x="1018050" y="3760829"/>
                </a:cubicBezTo>
                <a:cubicBezTo>
                  <a:pt x="1016944" y="3772650"/>
                  <a:pt x="1017867" y="3781315"/>
                  <a:pt x="1021075" y="3789637"/>
                </a:cubicBezTo>
                <a:cubicBezTo>
                  <a:pt x="1028815" y="3809637"/>
                  <a:pt x="1027303" y="3818621"/>
                  <a:pt x="1014167" y="3830669"/>
                </a:cubicBezTo>
                <a:cubicBezTo>
                  <a:pt x="1000942" y="3842800"/>
                  <a:pt x="997964" y="3850927"/>
                  <a:pt x="1000862" y="3866974"/>
                </a:cubicBezTo>
                <a:cubicBezTo>
                  <a:pt x="1005715" y="3893845"/>
                  <a:pt x="1005875" y="3896048"/>
                  <a:pt x="1002972" y="3896048"/>
                </a:cubicBezTo>
                <a:cubicBezTo>
                  <a:pt x="1001322" y="3896048"/>
                  <a:pt x="998490" y="3900252"/>
                  <a:pt x="996677" y="3905391"/>
                </a:cubicBezTo>
                <a:cubicBezTo>
                  <a:pt x="993546" y="3914266"/>
                  <a:pt x="992555" y="3914814"/>
                  <a:pt x="976833" y="3916353"/>
                </a:cubicBezTo>
                <a:cubicBezTo>
                  <a:pt x="967731" y="3917245"/>
                  <a:pt x="955052" y="3920187"/>
                  <a:pt x="948658" y="3922894"/>
                </a:cubicBezTo>
                <a:cubicBezTo>
                  <a:pt x="942263" y="3925600"/>
                  <a:pt x="930919" y="3930397"/>
                  <a:pt x="923447" y="3933554"/>
                </a:cubicBezTo>
                <a:cubicBezTo>
                  <a:pt x="914511" y="3937329"/>
                  <a:pt x="909538" y="3941238"/>
                  <a:pt x="908914" y="3944977"/>
                </a:cubicBezTo>
                <a:cubicBezTo>
                  <a:pt x="907009" y="3956402"/>
                  <a:pt x="902226" y="3951217"/>
                  <a:pt x="889691" y="3924140"/>
                </a:cubicBezTo>
                <a:lnTo>
                  <a:pt x="876885" y="3896476"/>
                </a:lnTo>
                <a:lnTo>
                  <a:pt x="866998" y="3897977"/>
                </a:lnTo>
                <a:lnTo>
                  <a:pt x="857112" y="3899478"/>
                </a:lnTo>
                <a:lnTo>
                  <a:pt x="858936" y="3871244"/>
                </a:lnTo>
                <a:cubicBezTo>
                  <a:pt x="860965" y="3839855"/>
                  <a:pt x="856667" y="3812449"/>
                  <a:pt x="849297" y="3809803"/>
                </a:cubicBezTo>
                <a:cubicBezTo>
                  <a:pt x="841546" y="3807020"/>
                  <a:pt x="839771" y="3814869"/>
                  <a:pt x="845695" y="3825733"/>
                </a:cubicBezTo>
                <a:cubicBezTo>
                  <a:pt x="848772" y="3831377"/>
                  <a:pt x="851308" y="3838797"/>
                  <a:pt x="851329" y="3842222"/>
                </a:cubicBezTo>
                <a:cubicBezTo>
                  <a:pt x="851402" y="3851891"/>
                  <a:pt x="839159" y="3894195"/>
                  <a:pt x="834957" y="3898850"/>
                </a:cubicBezTo>
                <a:cubicBezTo>
                  <a:pt x="832037" y="3902083"/>
                  <a:pt x="831709" y="3910890"/>
                  <a:pt x="833482" y="3938287"/>
                </a:cubicBezTo>
                <a:cubicBezTo>
                  <a:pt x="834737" y="3957688"/>
                  <a:pt x="834730" y="3974679"/>
                  <a:pt x="833449" y="3976045"/>
                </a:cubicBezTo>
                <a:cubicBezTo>
                  <a:pt x="830887" y="3978807"/>
                  <a:pt x="825117" y="3966624"/>
                  <a:pt x="825117" y="3958449"/>
                </a:cubicBezTo>
                <a:cubicBezTo>
                  <a:pt x="825117" y="3955567"/>
                  <a:pt x="822500" y="3951681"/>
                  <a:pt x="819303" y="3949812"/>
                </a:cubicBezTo>
                <a:cubicBezTo>
                  <a:pt x="814672" y="3947106"/>
                  <a:pt x="813490" y="3943469"/>
                  <a:pt x="813490" y="3931932"/>
                </a:cubicBezTo>
                <a:cubicBezTo>
                  <a:pt x="813490" y="3915148"/>
                  <a:pt x="809596" y="3906408"/>
                  <a:pt x="803149" y="3908723"/>
                </a:cubicBezTo>
                <a:cubicBezTo>
                  <a:pt x="796232" y="3911207"/>
                  <a:pt x="787332" y="3930030"/>
                  <a:pt x="787332" y="3942175"/>
                </a:cubicBezTo>
                <a:cubicBezTo>
                  <a:pt x="787332" y="3958604"/>
                  <a:pt x="782234" y="3955423"/>
                  <a:pt x="779879" y="3937525"/>
                </a:cubicBezTo>
                <a:cubicBezTo>
                  <a:pt x="776660" y="3913078"/>
                  <a:pt x="774695" y="3910379"/>
                  <a:pt x="770285" y="3924353"/>
                </a:cubicBezTo>
                <a:cubicBezTo>
                  <a:pt x="766183" y="3937357"/>
                  <a:pt x="748733" y="3958603"/>
                  <a:pt x="742157" y="3958603"/>
                </a:cubicBezTo>
                <a:cubicBezTo>
                  <a:pt x="736620" y="3958603"/>
                  <a:pt x="732117" y="3949885"/>
                  <a:pt x="732064" y="3939063"/>
                </a:cubicBezTo>
                <a:cubicBezTo>
                  <a:pt x="732031" y="3932240"/>
                  <a:pt x="731334" y="3931038"/>
                  <a:pt x="729203" y="3934125"/>
                </a:cubicBezTo>
                <a:cubicBezTo>
                  <a:pt x="727652" y="3936369"/>
                  <a:pt x="726364" y="3940959"/>
                  <a:pt x="726342" y="3944324"/>
                </a:cubicBezTo>
                <a:cubicBezTo>
                  <a:pt x="726306" y="3950851"/>
                  <a:pt x="721784" y="3952710"/>
                  <a:pt x="719746" y="3947044"/>
                </a:cubicBezTo>
                <a:cubicBezTo>
                  <a:pt x="717757" y="3941513"/>
                  <a:pt x="709610" y="3949477"/>
                  <a:pt x="702684" y="3963722"/>
                </a:cubicBezTo>
                <a:lnTo>
                  <a:pt x="696578" y="3976282"/>
                </a:lnTo>
                <a:lnTo>
                  <a:pt x="693758" y="3968802"/>
                </a:lnTo>
                <a:cubicBezTo>
                  <a:pt x="690076" y="3959043"/>
                  <a:pt x="688055" y="3959366"/>
                  <a:pt x="681496" y="3970765"/>
                </a:cubicBezTo>
                <a:cubicBezTo>
                  <a:pt x="678507" y="3975958"/>
                  <a:pt x="674968" y="3979573"/>
                  <a:pt x="673632" y="3978800"/>
                </a:cubicBezTo>
                <a:cubicBezTo>
                  <a:pt x="672293" y="3978027"/>
                  <a:pt x="671493" y="3965877"/>
                  <a:pt x="671847" y="3951801"/>
                </a:cubicBezTo>
                <a:cubicBezTo>
                  <a:pt x="672800" y="3914268"/>
                  <a:pt x="669618" y="3914060"/>
                  <a:pt x="648068" y="3950248"/>
                </a:cubicBezTo>
                <a:cubicBezTo>
                  <a:pt x="638203" y="3966811"/>
                  <a:pt x="629671" y="3980363"/>
                  <a:pt x="629106" y="3980363"/>
                </a:cubicBezTo>
                <a:cubicBezTo>
                  <a:pt x="628540" y="3980363"/>
                  <a:pt x="626307" y="3970877"/>
                  <a:pt x="624139" y="3959284"/>
                </a:cubicBezTo>
                <a:lnTo>
                  <a:pt x="624220" y="3959267"/>
                </a:lnTo>
                <a:lnTo>
                  <a:pt x="620280" y="3938188"/>
                </a:lnTo>
                <a:lnTo>
                  <a:pt x="607440" y="3955282"/>
                </a:lnTo>
                <a:cubicBezTo>
                  <a:pt x="594812" y="3972095"/>
                  <a:pt x="589934" y="3973511"/>
                  <a:pt x="589817" y="3960400"/>
                </a:cubicBezTo>
                <a:cubicBezTo>
                  <a:pt x="589784" y="3957657"/>
                  <a:pt x="588792" y="3955860"/>
                  <a:pt x="587591" y="3956407"/>
                </a:cubicBezTo>
                <a:cubicBezTo>
                  <a:pt x="586394" y="3956955"/>
                  <a:pt x="581809" y="3959091"/>
                  <a:pt x="577406" y="3961155"/>
                </a:cubicBezTo>
                <a:cubicBezTo>
                  <a:pt x="566815" y="3966123"/>
                  <a:pt x="563938" y="3962866"/>
                  <a:pt x="571905" y="3954932"/>
                </a:cubicBezTo>
                <a:cubicBezTo>
                  <a:pt x="581987" y="3944889"/>
                  <a:pt x="584063" y="3933606"/>
                  <a:pt x="580399" y="3908747"/>
                </a:cubicBezTo>
                <a:cubicBezTo>
                  <a:pt x="578597" y="3896517"/>
                  <a:pt x="576247" y="3885537"/>
                  <a:pt x="575175" y="3884347"/>
                </a:cubicBezTo>
                <a:cubicBezTo>
                  <a:pt x="574102" y="3883155"/>
                  <a:pt x="570737" y="3890991"/>
                  <a:pt x="567694" y="3901759"/>
                </a:cubicBezTo>
                <a:cubicBezTo>
                  <a:pt x="564650" y="3912526"/>
                  <a:pt x="560197" y="3922232"/>
                  <a:pt x="557800" y="3923327"/>
                </a:cubicBezTo>
                <a:cubicBezTo>
                  <a:pt x="538738" y="3932032"/>
                  <a:pt x="537707" y="3932251"/>
                  <a:pt x="533002" y="3928596"/>
                </a:cubicBezTo>
                <a:cubicBezTo>
                  <a:pt x="530444" y="3926611"/>
                  <a:pt x="526412" y="3921476"/>
                  <a:pt x="524042" y="3917187"/>
                </a:cubicBezTo>
                <a:cubicBezTo>
                  <a:pt x="520190" y="3910216"/>
                  <a:pt x="504622" y="3898787"/>
                  <a:pt x="498943" y="3898760"/>
                </a:cubicBezTo>
                <a:cubicBezTo>
                  <a:pt x="497746" y="3898760"/>
                  <a:pt x="496669" y="3902728"/>
                  <a:pt x="496556" y="3907590"/>
                </a:cubicBezTo>
                <a:lnTo>
                  <a:pt x="496337" y="3916429"/>
                </a:lnTo>
                <a:lnTo>
                  <a:pt x="490791" y="3904744"/>
                </a:lnTo>
                <a:cubicBezTo>
                  <a:pt x="485854" y="3894340"/>
                  <a:pt x="484600" y="3893381"/>
                  <a:pt x="479371" y="3895999"/>
                </a:cubicBezTo>
                <a:cubicBezTo>
                  <a:pt x="476141" y="3897618"/>
                  <a:pt x="473496" y="3899943"/>
                  <a:pt x="473496" y="3901169"/>
                </a:cubicBezTo>
                <a:cubicBezTo>
                  <a:pt x="473496" y="3902393"/>
                  <a:pt x="470288" y="3906634"/>
                  <a:pt x="466368" y="3910592"/>
                </a:cubicBezTo>
                <a:cubicBezTo>
                  <a:pt x="456365" y="3920693"/>
                  <a:pt x="439692" y="3920788"/>
                  <a:pt x="435622" y="3910777"/>
                </a:cubicBezTo>
                <a:cubicBezTo>
                  <a:pt x="431611" y="3900905"/>
                  <a:pt x="426113" y="3903871"/>
                  <a:pt x="422232" y="3918000"/>
                </a:cubicBezTo>
                <a:lnTo>
                  <a:pt x="418926" y="3930037"/>
                </a:lnTo>
                <a:lnTo>
                  <a:pt x="414240" y="3919925"/>
                </a:lnTo>
                <a:cubicBezTo>
                  <a:pt x="411663" y="3914363"/>
                  <a:pt x="409553" y="3908524"/>
                  <a:pt x="409553" y="3906948"/>
                </a:cubicBezTo>
                <a:cubicBezTo>
                  <a:pt x="409553" y="3905371"/>
                  <a:pt x="406283" y="3902688"/>
                  <a:pt x="402287" y="3900983"/>
                </a:cubicBezTo>
                <a:cubicBezTo>
                  <a:pt x="398290" y="3899280"/>
                  <a:pt x="395021" y="3895784"/>
                  <a:pt x="395021" y="3893216"/>
                </a:cubicBezTo>
                <a:cubicBezTo>
                  <a:pt x="395021" y="3890647"/>
                  <a:pt x="393174" y="3887113"/>
                  <a:pt x="390919" y="3885361"/>
                </a:cubicBezTo>
                <a:cubicBezTo>
                  <a:pt x="384017" y="3880000"/>
                  <a:pt x="381900" y="3887292"/>
                  <a:pt x="382484" y="3914398"/>
                </a:cubicBezTo>
                <a:cubicBezTo>
                  <a:pt x="382776" y="3928235"/>
                  <a:pt x="381908" y="3939556"/>
                  <a:pt x="380543" y="3939556"/>
                </a:cubicBezTo>
                <a:cubicBezTo>
                  <a:pt x="379174" y="3939556"/>
                  <a:pt x="375157" y="3931295"/>
                  <a:pt x="371613" y="3921197"/>
                </a:cubicBezTo>
                <a:cubicBezTo>
                  <a:pt x="368069" y="3911101"/>
                  <a:pt x="364778" y="3902409"/>
                  <a:pt x="364300" y="3901884"/>
                </a:cubicBezTo>
                <a:cubicBezTo>
                  <a:pt x="363822" y="3901358"/>
                  <a:pt x="358825" y="3904217"/>
                  <a:pt x="353194" y="3908237"/>
                </a:cubicBezTo>
                <a:cubicBezTo>
                  <a:pt x="347563" y="3912256"/>
                  <a:pt x="341580" y="3914748"/>
                  <a:pt x="339898" y="3913776"/>
                </a:cubicBezTo>
                <a:cubicBezTo>
                  <a:pt x="330219" y="3908178"/>
                  <a:pt x="319486" y="3921392"/>
                  <a:pt x="319409" y="3939004"/>
                </a:cubicBezTo>
                <a:cubicBezTo>
                  <a:pt x="319376" y="3946509"/>
                  <a:pt x="318646" y="3948036"/>
                  <a:pt x="316548" y="3944996"/>
                </a:cubicBezTo>
                <a:cubicBezTo>
                  <a:pt x="314997" y="3942752"/>
                  <a:pt x="313709" y="3937470"/>
                  <a:pt x="313687" y="3933258"/>
                </a:cubicBezTo>
                <a:cubicBezTo>
                  <a:pt x="313654" y="3929046"/>
                  <a:pt x="312286" y="3923225"/>
                  <a:pt x="310625" y="3920323"/>
                </a:cubicBezTo>
                <a:cubicBezTo>
                  <a:pt x="307816" y="3915410"/>
                  <a:pt x="307017" y="3915331"/>
                  <a:pt x="299053" y="3919187"/>
                </a:cubicBezTo>
                <a:cubicBezTo>
                  <a:pt x="291059" y="3923055"/>
                  <a:pt x="290259" y="3922967"/>
                  <a:pt x="286839" y="3917843"/>
                </a:cubicBezTo>
                <a:cubicBezTo>
                  <a:pt x="281942" y="3910506"/>
                  <a:pt x="279778" y="3910932"/>
                  <a:pt x="277427" y="3919697"/>
                </a:cubicBezTo>
                <a:cubicBezTo>
                  <a:pt x="276194" y="3924297"/>
                  <a:pt x="274672" y="3925840"/>
                  <a:pt x="273344" y="3923832"/>
                </a:cubicBezTo>
                <a:cubicBezTo>
                  <a:pt x="271953" y="3921726"/>
                  <a:pt x="269435" y="3923472"/>
                  <a:pt x="265994" y="3928922"/>
                </a:cubicBezTo>
                <a:cubicBezTo>
                  <a:pt x="263115" y="3933483"/>
                  <a:pt x="260168" y="3936661"/>
                  <a:pt x="259445" y="3935985"/>
                </a:cubicBezTo>
                <a:cubicBezTo>
                  <a:pt x="258722" y="3935308"/>
                  <a:pt x="259628" y="3926703"/>
                  <a:pt x="261459" y="3916861"/>
                </a:cubicBezTo>
                <a:cubicBezTo>
                  <a:pt x="265723" y="3893949"/>
                  <a:pt x="263871" y="3889100"/>
                  <a:pt x="256105" y="3902840"/>
                </a:cubicBezTo>
                <a:cubicBezTo>
                  <a:pt x="252722" y="3908824"/>
                  <a:pt x="249898" y="3912109"/>
                  <a:pt x="249827" y="3910141"/>
                </a:cubicBezTo>
                <a:cubicBezTo>
                  <a:pt x="249754" y="3908171"/>
                  <a:pt x="250973" y="3904331"/>
                  <a:pt x="252535" y="3901605"/>
                </a:cubicBezTo>
                <a:cubicBezTo>
                  <a:pt x="258542" y="3891101"/>
                  <a:pt x="264092" y="3850919"/>
                  <a:pt x="260989" y="3840401"/>
                </a:cubicBezTo>
                <a:cubicBezTo>
                  <a:pt x="258847" y="3833138"/>
                  <a:pt x="259004" y="3826667"/>
                  <a:pt x="261551" y="3817366"/>
                </a:cubicBezTo>
                <a:cubicBezTo>
                  <a:pt x="265164" y="3804181"/>
                  <a:pt x="263507" y="3789967"/>
                  <a:pt x="258362" y="3789967"/>
                </a:cubicBezTo>
                <a:cubicBezTo>
                  <a:pt x="256793" y="3789967"/>
                  <a:pt x="255409" y="3795169"/>
                  <a:pt x="255289" y="3801527"/>
                </a:cubicBezTo>
                <a:lnTo>
                  <a:pt x="255070" y="3813086"/>
                </a:lnTo>
                <a:lnTo>
                  <a:pt x="247221" y="3797100"/>
                </a:lnTo>
                <a:lnTo>
                  <a:pt x="239371" y="3781116"/>
                </a:lnTo>
                <a:lnTo>
                  <a:pt x="234247" y="3796328"/>
                </a:lnTo>
                <a:cubicBezTo>
                  <a:pt x="228764" y="3812603"/>
                  <a:pt x="224568" y="3817387"/>
                  <a:pt x="221766" y="3810554"/>
                </a:cubicBezTo>
                <a:cubicBezTo>
                  <a:pt x="220810" y="3808224"/>
                  <a:pt x="218857" y="3806995"/>
                  <a:pt x="217426" y="3807822"/>
                </a:cubicBezTo>
                <a:cubicBezTo>
                  <a:pt x="215995" y="3808649"/>
                  <a:pt x="214824" y="3807301"/>
                  <a:pt x="214824" y="3804826"/>
                </a:cubicBezTo>
                <a:cubicBezTo>
                  <a:pt x="214824" y="3800216"/>
                  <a:pt x="185168" y="3756269"/>
                  <a:pt x="180066" y="3753319"/>
                </a:cubicBezTo>
                <a:cubicBezTo>
                  <a:pt x="176464" y="3751236"/>
                  <a:pt x="159601" y="3772805"/>
                  <a:pt x="159601" y="3779496"/>
                </a:cubicBezTo>
                <a:cubicBezTo>
                  <a:pt x="159601" y="3782273"/>
                  <a:pt x="161663" y="3784528"/>
                  <a:pt x="164203" y="3784528"/>
                </a:cubicBezTo>
                <a:cubicBezTo>
                  <a:pt x="169640" y="3784528"/>
                  <a:pt x="169450" y="3785070"/>
                  <a:pt x="158148" y="3801808"/>
                </a:cubicBezTo>
                <a:lnTo>
                  <a:pt x="149428" y="3814722"/>
                </a:lnTo>
                <a:lnTo>
                  <a:pt x="134639" y="3813467"/>
                </a:lnTo>
                <a:cubicBezTo>
                  <a:pt x="120829" y="3812293"/>
                  <a:pt x="119630" y="3812691"/>
                  <a:pt x="116525" y="3819448"/>
                </a:cubicBezTo>
                <a:lnTo>
                  <a:pt x="113201" y="3826686"/>
                </a:lnTo>
                <a:lnTo>
                  <a:pt x="114463" y="3818163"/>
                </a:lnTo>
                <a:cubicBezTo>
                  <a:pt x="115157" y="3813476"/>
                  <a:pt x="116587" y="3806425"/>
                  <a:pt x="117642" y="3802493"/>
                </a:cubicBezTo>
                <a:cubicBezTo>
                  <a:pt x="119207" y="3796651"/>
                  <a:pt x="118703" y="3795653"/>
                  <a:pt x="114876" y="3797027"/>
                </a:cubicBezTo>
                <a:cubicBezTo>
                  <a:pt x="111105" y="3798381"/>
                  <a:pt x="110193" y="3796797"/>
                  <a:pt x="110193" y="3788940"/>
                </a:cubicBezTo>
                <a:cubicBezTo>
                  <a:pt x="110193" y="3783566"/>
                  <a:pt x="106121" y="3767830"/>
                  <a:pt x="101145" y="3753971"/>
                </a:cubicBezTo>
                <a:lnTo>
                  <a:pt x="92097" y="3728771"/>
                </a:lnTo>
                <a:lnTo>
                  <a:pt x="94042" y="3670395"/>
                </a:lnTo>
                <a:cubicBezTo>
                  <a:pt x="95111" y="3638287"/>
                  <a:pt x="97407" y="3605853"/>
                  <a:pt x="99138" y="3598319"/>
                </a:cubicBezTo>
                <a:cubicBezTo>
                  <a:pt x="104941" y="3573087"/>
                  <a:pt x="97069" y="3338652"/>
                  <a:pt x="87812" y="3260961"/>
                </a:cubicBezTo>
                <a:cubicBezTo>
                  <a:pt x="82435" y="3215847"/>
                  <a:pt x="82431" y="3215653"/>
                  <a:pt x="85575" y="3161687"/>
                </a:cubicBezTo>
                <a:cubicBezTo>
                  <a:pt x="86925" y="3138501"/>
                  <a:pt x="87983" y="3112186"/>
                  <a:pt x="87921" y="3103211"/>
                </a:cubicBezTo>
                <a:cubicBezTo>
                  <a:pt x="87812" y="3086795"/>
                  <a:pt x="91307" y="3090618"/>
                  <a:pt x="92890" y="3108651"/>
                </a:cubicBezTo>
                <a:cubicBezTo>
                  <a:pt x="94715" y="3129427"/>
                  <a:pt x="98000" y="3078267"/>
                  <a:pt x="98651" y="3018896"/>
                </a:cubicBezTo>
                <a:lnTo>
                  <a:pt x="99366" y="2953620"/>
                </a:lnTo>
                <a:lnTo>
                  <a:pt x="103451" y="3010737"/>
                </a:lnTo>
                <a:cubicBezTo>
                  <a:pt x="108126" y="3076121"/>
                  <a:pt x="110351" y="3085824"/>
                  <a:pt x="115797" y="3064581"/>
                </a:cubicBezTo>
                <a:cubicBezTo>
                  <a:pt x="118224" y="3055113"/>
                  <a:pt x="118471" y="3048955"/>
                  <a:pt x="116549" y="3045743"/>
                </a:cubicBezTo>
                <a:cubicBezTo>
                  <a:pt x="114538" y="3042381"/>
                  <a:pt x="114917" y="3039223"/>
                  <a:pt x="117833" y="3035060"/>
                </a:cubicBezTo>
                <a:cubicBezTo>
                  <a:pt x="120956" y="3030598"/>
                  <a:pt x="121241" y="3027351"/>
                  <a:pt x="118986" y="3021806"/>
                </a:cubicBezTo>
                <a:cubicBezTo>
                  <a:pt x="115436" y="3013072"/>
                  <a:pt x="115392" y="2991195"/>
                  <a:pt x="118913" y="2983539"/>
                </a:cubicBezTo>
                <a:cubicBezTo>
                  <a:pt x="121143" y="2978681"/>
                  <a:pt x="121435" y="2978883"/>
                  <a:pt x="121613" y="2985418"/>
                </a:cubicBezTo>
                <a:cubicBezTo>
                  <a:pt x="121905" y="2995447"/>
                  <a:pt x="126954" y="2997613"/>
                  <a:pt x="128451" y="2988345"/>
                </a:cubicBezTo>
                <a:cubicBezTo>
                  <a:pt x="129119" y="2984205"/>
                  <a:pt x="129863" y="2995128"/>
                  <a:pt x="130100" y="3012617"/>
                </a:cubicBezTo>
                <a:cubicBezTo>
                  <a:pt x="130356" y="3031340"/>
                  <a:pt x="129341" y="3045105"/>
                  <a:pt x="127630" y="3046095"/>
                </a:cubicBezTo>
                <a:cubicBezTo>
                  <a:pt x="124437" y="3047942"/>
                  <a:pt x="123798" y="3064345"/>
                  <a:pt x="126546" y="3073943"/>
                </a:cubicBezTo>
                <a:cubicBezTo>
                  <a:pt x="127506" y="3077292"/>
                  <a:pt x="129451" y="3079361"/>
                  <a:pt x="130866" y="3078542"/>
                </a:cubicBezTo>
                <a:cubicBezTo>
                  <a:pt x="132326" y="3077696"/>
                  <a:pt x="133442" y="3098159"/>
                  <a:pt x="133442" y="3125790"/>
                </a:cubicBezTo>
                <a:cubicBezTo>
                  <a:pt x="133442" y="3152595"/>
                  <a:pt x="134275" y="3180206"/>
                  <a:pt x="135293" y="3187146"/>
                </a:cubicBezTo>
                <a:cubicBezTo>
                  <a:pt x="138730" y="3210625"/>
                  <a:pt x="142164" y="3199946"/>
                  <a:pt x="142164" y="3165767"/>
                </a:cubicBezTo>
                <a:cubicBezTo>
                  <a:pt x="142164" y="3132390"/>
                  <a:pt x="144787" y="3123911"/>
                  <a:pt x="150793" y="3137889"/>
                </a:cubicBezTo>
                <a:cubicBezTo>
                  <a:pt x="152898" y="3142795"/>
                  <a:pt x="153456" y="3141306"/>
                  <a:pt x="153606" y="3130383"/>
                </a:cubicBezTo>
                <a:cubicBezTo>
                  <a:pt x="153752" y="3119589"/>
                  <a:pt x="152584" y="3116053"/>
                  <a:pt x="147977" y="3113362"/>
                </a:cubicBezTo>
                <a:cubicBezTo>
                  <a:pt x="144693" y="3111441"/>
                  <a:pt x="142164" y="3107019"/>
                  <a:pt x="142164" y="3103188"/>
                </a:cubicBezTo>
                <a:cubicBezTo>
                  <a:pt x="142164" y="3096131"/>
                  <a:pt x="146536" y="3093903"/>
                  <a:pt x="148791" y="3099811"/>
                </a:cubicBezTo>
                <a:cubicBezTo>
                  <a:pt x="149506" y="3101682"/>
                  <a:pt x="150601" y="3102599"/>
                  <a:pt x="151225" y="3101850"/>
                </a:cubicBezTo>
                <a:cubicBezTo>
                  <a:pt x="152298" y="3100566"/>
                  <a:pt x="149144" y="2917216"/>
                  <a:pt x="147292" y="2873385"/>
                </a:cubicBezTo>
                <a:cubicBezTo>
                  <a:pt x="146818" y="2862166"/>
                  <a:pt x="146084" y="2844419"/>
                  <a:pt x="145660" y="2833947"/>
                </a:cubicBezTo>
                <a:cubicBezTo>
                  <a:pt x="145062" y="2819133"/>
                  <a:pt x="144216" y="2815996"/>
                  <a:pt x="141844" y="2819811"/>
                </a:cubicBezTo>
                <a:cubicBezTo>
                  <a:pt x="140169" y="2822507"/>
                  <a:pt x="139582" y="2829239"/>
                  <a:pt x="140545" y="2834770"/>
                </a:cubicBezTo>
                <a:cubicBezTo>
                  <a:pt x="141837" y="2842206"/>
                  <a:pt x="140764" y="2847130"/>
                  <a:pt x="136458" y="2853666"/>
                </a:cubicBezTo>
                <a:cubicBezTo>
                  <a:pt x="133247" y="2858528"/>
                  <a:pt x="129296" y="2862506"/>
                  <a:pt x="127674" y="2862506"/>
                </a:cubicBezTo>
                <a:cubicBezTo>
                  <a:pt x="126050" y="2862506"/>
                  <a:pt x="124718" y="2858528"/>
                  <a:pt x="124707" y="2853666"/>
                </a:cubicBezTo>
                <a:cubicBezTo>
                  <a:pt x="124707" y="2848804"/>
                  <a:pt x="122937" y="2841689"/>
                  <a:pt x="120800" y="2837853"/>
                </a:cubicBezTo>
                <a:cubicBezTo>
                  <a:pt x="118662" y="2834017"/>
                  <a:pt x="115973" y="2818133"/>
                  <a:pt x="114826" y="2802555"/>
                </a:cubicBezTo>
                <a:cubicBezTo>
                  <a:pt x="113680" y="2786976"/>
                  <a:pt x="112199" y="2773723"/>
                  <a:pt x="111538" y="2773103"/>
                </a:cubicBezTo>
                <a:cubicBezTo>
                  <a:pt x="110878" y="2772484"/>
                  <a:pt x="108097" y="2773680"/>
                  <a:pt x="105360" y="2775763"/>
                </a:cubicBezTo>
                <a:cubicBezTo>
                  <a:pt x="100908" y="2779153"/>
                  <a:pt x="100633" y="2778980"/>
                  <a:pt x="102732" y="2774110"/>
                </a:cubicBezTo>
                <a:cubicBezTo>
                  <a:pt x="105911" y="2766743"/>
                  <a:pt x="110338" y="2718932"/>
                  <a:pt x="108639" y="2710314"/>
                </a:cubicBezTo>
                <a:cubicBezTo>
                  <a:pt x="107887" y="2706508"/>
                  <a:pt x="111109" y="2710737"/>
                  <a:pt x="115795" y="2719713"/>
                </a:cubicBezTo>
                <a:cubicBezTo>
                  <a:pt x="121191" y="2730047"/>
                  <a:pt x="126752" y="2748320"/>
                  <a:pt x="130954" y="2769531"/>
                </a:cubicBezTo>
                <a:cubicBezTo>
                  <a:pt x="135199" y="2790948"/>
                  <a:pt x="138343" y="2801248"/>
                  <a:pt x="139674" y="2798089"/>
                </a:cubicBezTo>
                <a:cubicBezTo>
                  <a:pt x="142411" y="2791591"/>
                  <a:pt x="142334" y="2736696"/>
                  <a:pt x="139564" y="2721073"/>
                </a:cubicBezTo>
                <a:lnTo>
                  <a:pt x="137393" y="2708834"/>
                </a:lnTo>
                <a:lnTo>
                  <a:pt x="133499" y="2716314"/>
                </a:lnTo>
                <a:cubicBezTo>
                  <a:pt x="131357" y="2720428"/>
                  <a:pt x="128647" y="2723793"/>
                  <a:pt x="127476" y="2723793"/>
                </a:cubicBezTo>
                <a:cubicBezTo>
                  <a:pt x="124494" y="2723793"/>
                  <a:pt x="121818" y="2716459"/>
                  <a:pt x="121818" y="2708279"/>
                </a:cubicBezTo>
                <a:cubicBezTo>
                  <a:pt x="121818" y="2702396"/>
                  <a:pt x="122475" y="2701880"/>
                  <a:pt x="126249" y="2704809"/>
                </a:cubicBezTo>
                <a:cubicBezTo>
                  <a:pt x="132776" y="2709879"/>
                  <a:pt x="134262" y="2706592"/>
                  <a:pt x="130766" y="2694810"/>
                </a:cubicBezTo>
                <a:cubicBezTo>
                  <a:pt x="129059" y="2689060"/>
                  <a:pt x="127657" y="2677590"/>
                  <a:pt x="127646" y="2669321"/>
                </a:cubicBezTo>
                <a:cubicBezTo>
                  <a:pt x="127646" y="2657244"/>
                  <a:pt x="128873" y="2653292"/>
                  <a:pt x="133943" y="2649228"/>
                </a:cubicBezTo>
                <a:cubicBezTo>
                  <a:pt x="139727" y="2644594"/>
                  <a:pt x="139851" y="2643893"/>
                  <a:pt x="135428" y="2640865"/>
                </a:cubicBezTo>
                <a:cubicBezTo>
                  <a:pt x="130984" y="2637824"/>
                  <a:pt x="130961" y="2636565"/>
                  <a:pt x="135136" y="2625083"/>
                </a:cubicBezTo>
                <a:cubicBezTo>
                  <a:pt x="138318" y="2616349"/>
                  <a:pt x="140924" y="2613051"/>
                  <a:pt x="143826" y="2614093"/>
                </a:cubicBezTo>
                <a:cubicBezTo>
                  <a:pt x="146106" y="2614913"/>
                  <a:pt x="147971" y="2614117"/>
                  <a:pt x="147971" y="2612317"/>
                </a:cubicBezTo>
                <a:cubicBezTo>
                  <a:pt x="147971" y="2610521"/>
                  <a:pt x="145355" y="2608412"/>
                  <a:pt x="142158" y="2607630"/>
                </a:cubicBezTo>
                <a:cubicBezTo>
                  <a:pt x="138396" y="2606708"/>
                  <a:pt x="136345" y="2603919"/>
                  <a:pt x="136345" y="2599725"/>
                </a:cubicBezTo>
                <a:cubicBezTo>
                  <a:pt x="136345" y="2593196"/>
                  <a:pt x="141982" y="2590309"/>
                  <a:pt x="142362" y="2596642"/>
                </a:cubicBezTo>
                <a:cubicBezTo>
                  <a:pt x="142472" y="2598512"/>
                  <a:pt x="143625" y="2597594"/>
                  <a:pt x="144920" y="2594603"/>
                </a:cubicBezTo>
                <a:cubicBezTo>
                  <a:pt x="146449" y="2591074"/>
                  <a:pt x="145865" y="2587655"/>
                  <a:pt x="143264" y="2584870"/>
                </a:cubicBezTo>
                <a:cubicBezTo>
                  <a:pt x="140308" y="2581707"/>
                  <a:pt x="139336" y="2572390"/>
                  <a:pt x="139570" y="2549512"/>
                </a:cubicBezTo>
                <a:cubicBezTo>
                  <a:pt x="139826" y="2522781"/>
                  <a:pt x="140271" y="2520155"/>
                  <a:pt x="142624" y="2530687"/>
                </a:cubicBezTo>
                <a:cubicBezTo>
                  <a:pt x="144128" y="2537419"/>
                  <a:pt x="144712" y="2548647"/>
                  <a:pt x="143924" y="2555639"/>
                </a:cubicBezTo>
                <a:cubicBezTo>
                  <a:pt x="142902" y="2564689"/>
                  <a:pt x="143704" y="2569286"/>
                  <a:pt x="146661" y="2571594"/>
                </a:cubicBezTo>
                <a:cubicBezTo>
                  <a:pt x="149445" y="2573758"/>
                  <a:pt x="150715" y="2579734"/>
                  <a:pt x="150473" y="2589549"/>
                </a:cubicBezTo>
                <a:cubicBezTo>
                  <a:pt x="150217" y="2600443"/>
                  <a:pt x="151531" y="2605757"/>
                  <a:pt x="155581" y="2610028"/>
                </a:cubicBezTo>
                <a:cubicBezTo>
                  <a:pt x="159525" y="2614188"/>
                  <a:pt x="160038" y="2616128"/>
                  <a:pt x="157416" y="2616986"/>
                </a:cubicBezTo>
                <a:cubicBezTo>
                  <a:pt x="155416" y="2617639"/>
                  <a:pt x="153782" y="2621817"/>
                  <a:pt x="153782" y="2626268"/>
                </a:cubicBezTo>
                <a:cubicBezTo>
                  <a:pt x="153782" y="2631689"/>
                  <a:pt x="154887" y="2633721"/>
                  <a:pt x="157135" y="2632423"/>
                </a:cubicBezTo>
                <a:cubicBezTo>
                  <a:pt x="159620" y="2630987"/>
                  <a:pt x="159996" y="2636225"/>
                  <a:pt x="158587" y="2652661"/>
                </a:cubicBezTo>
                <a:cubicBezTo>
                  <a:pt x="157544" y="2664858"/>
                  <a:pt x="155858" y="2684479"/>
                  <a:pt x="154845" y="2696261"/>
                </a:cubicBezTo>
                <a:cubicBezTo>
                  <a:pt x="152958" y="2718188"/>
                  <a:pt x="155063" y="2737394"/>
                  <a:pt x="159357" y="2737394"/>
                </a:cubicBezTo>
                <a:cubicBezTo>
                  <a:pt x="160678" y="2737394"/>
                  <a:pt x="162393" y="2731232"/>
                  <a:pt x="163168" y="2723700"/>
                </a:cubicBezTo>
                <a:cubicBezTo>
                  <a:pt x="164058" y="2715026"/>
                  <a:pt x="166420" y="2708743"/>
                  <a:pt x="169613" y="2706558"/>
                </a:cubicBezTo>
                <a:cubicBezTo>
                  <a:pt x="174200" y="2703419"/>
                  <a:pt x="174238" y="2702788"/>
                  <a:pt x="170029" y="2699520"/>
                </a:cubicBezTo>
                <a:cubicBezTo>
                  <a:pt x="166388" y="2696691"/>
                  <a:pt x="165411" y="2690379"/>
                  <a:pt x="165426" y="2669745"/>
                </a:cubicBezTo>
                <a:lnTo>
                  <a:pt x="165460" y="2643560"/>
                </a:lnTo>
                <a:lnTo>
                  <a:pt x="170745" y="2651062"/>
                </a:lnTo>
                <a:cubicBezTo>
                  <a:pt x="173654" y="2655187"/>
                  <a:pt x="176914" y="2657737"/>
                  <a:pt x="177992" y="2656728"/>
                </a:cubicBezTo>
                <a:cubicBezTo>
                  <a:pt x="180893" y="2654013"/>
                  <a:pt x="180372" y="2642763"/>
                  <a:pt x="177259" y="2640964"/>
                </a:cubicBezTo>
                <a:cubicBezTo>
                  <a:pt x="175610" y="2640008"/>
                  <a:pt x="175617" y="2636002"/>
                  <a:pt x="177292" y="2630604"/>
                </a:cubicBezTo>
                <a:cubicBezTo>
                  <a:pt x="179402" y="2623752"/>
                  <a:pt x="179033" y="2621132"/>
                  <a:pt x="175625" y="2618782"/>
                </a:cubicBezTo>
                <a:cubicBezTo>
                  <a:pt x="173216" y="2617122"/>
                  <a:pt x="171246" y="2611958"/>
                  <a:pt x="171246" y="2607308"/>
                </a:cubicBezTo>
                <a:cubicBezTo>
                  <a:pt x="171246" y="2600733"/>
                  <a:pt x="172264" y="2599219"/>
                  <a:pt x="175822" y="2600497"/>
                </a:cubicBezTo>
                <a:cubicBezTo>
                  <a:pt x="179858" y="2601947"/>
                  <a:pt x="180196" y="2599125"/>
                  <a:pt x="178683" y="2576613"/>
                </a:cubicBezTo>
                <a:cubicBezTo>
                  <a:pt x="171318" y="2466934"/>
                  <a:pt x="170421" y="2411684"/>
                  <a:pt x="174207" y="2301074"/>
                </a:cubicBezTo>
                <a:cubicBezTo>
                  <a:pt x="175688" y="2257808"/>
                  <a:pt x="176251" y="2213136"/>
                  <a:pt x="175458" y="2201800"/>
                </a:cubicBezTo>
                <a:cubicBezTo>
                  <a:pt x="174667" y="2190464"/>
                  <a:pt x="173440" y="2173540"/>
                  <a:pt x="172740" y="2164190"/>
                </a:cubicBezTo>
                <a:cubicBezTo>
                  <a:pt x="171386" y="2146132"/>
                  <a:pt x="173900" y="2142366"/>
                  <a:pt x="179095" y="2154671"/>
                </a:cubicBezTo>
                <a:cubicBezTo>
                  <a:pt x="181792" y="2161053"/>
                  <a:pt x="182299" y="2158906"/>
                  <a:pt x="182562" y="2140044"/>
                </a:cubicBezTo>
                <a:cubicBezTo>
                  <a:pt x="182780" y="2125634"/>
                  <a:pt x="181303" y="2114425"/>
                  <a:pt x="178366" y="2107848"/>
                </a:cubicBezTo>
                <a:cubicBezTo>
                  <a:pt x="174907" y="2100100"/>
                  <a:pt x="174645" y="2096875"/>
                  <a:pt x="177238" y="2093950"/>
                </a:cubicBezTo>
                <a:cubicBezTo>
                  <a:pt x="179785" y="2091078"/>
                  <a:pt x="179822" y="2083828"/>
                  <a:pt x="177384" y="2064486"/>
                </a:cubicBezTo>
                <a:cubicBezTo>
                  <a:pt x="173288" y="2031987"/>
                  <a:pt x="173183" y="2019189"/>
                  <a:pt x="177056" y="2024799"/>
                </a:cubicBezTo>
                <a:cubicBezTo>
                  <a:pt x="178607" y="2027043"/>
                  <a:pt x="179895" y="2033224"/>
                  <a:pt x="179917" y="2038534"/>
                </a:cubicBezTo>
                <a:cubicBezTo>
                  <a:pt x="179950" y="2043845"/>
                  <a:pt x="181380" y="2049515"/>
                  <a:pt x="183109" y="2051136"/>
                </a:cubicBezTo>
                <a:cubicBezTo>
                  <a:pt x="184967" y="2052872"/>
                  <a:pt x="186764" y="2070684"/>
                  <a:pt x="187491" y="2094518"/>
                </a:cubicBezTo>
                <a:cubicBezTo>
                  <a:pt x="188170" y="2116756"/>
                  <a:pt x="190023" y="2141602"/>
                  <a:pt x="191609" y="2149731"/>
                </a:cubicBezTo>
                <a:cubicBezTo>
                  <a:pt x="193197" y="2157859"/>
                  <a:pt x="194496" y="2172852"/>
                  <a:pt x="194496" y="2183049"/>
                </a:cubicBezTo>
                <a:cubicBezTo>
                  <a:pt x="194496" y="2193245"/>
                  <a:pt x="195565" y="2201588"/>
                  <a:pt x="196875" y="2201588"/>
                </a:cubicBezTo>
                <a:cubicBezTo>
                  <a:pt x="199568" y="2201588"/>
                  <a:pt x="198922" y="2116352"/>
                  <a:pt x="195788" y="2058415"/>
                </a:cubicBezTo>
                <a:cubicBezTo>
                  <a:pt x="193751" y="2020813"/>
                  <a:pt x="194966" y="2005760"/>
                  <a:pt x="200030" y="2005760"/>
                </a:cubicBezTo>
                <a:cubicBezTo>
                  <a:pt x="201413" y="2005760"/>
                  <a:pt x="203435" y="2012423"/>
                  <a:pt x="204523" y="2020566"/>
                </a:cubicBezTo>
                <a:cubicBezTo>
                  <a:pt x="206030" y="2031857"/>
                  <a:pt x="207490" y="2035017"/>
                  <a:pt x="210671" y="2033874"/>
                </a:cubicBezTo>
                <a:cubicBezTo>
                  <a:pt x="216684" y="2031716"/>
                  <a:pt x="216079" y="2042920"/>
                  <a:pt x="210010" y="2046098"/>
                </a:cubicBezTo>
                <a:cubicBezTo>
                  <a:pt x="205628" y="2048393"/>
                  <a:pt x="205349" y="2055037"/>
                  <a:pt x="207007" y="2117629"/>
                </a:cubicBezTo>
                <a:cubicBezTo>
                  <a:pt x="208171" y="2161627"/>
                  <a:pt x="207832" y="2185150"/>
                  <a:pt x="206069" y="2182549"/>
                </a:cubicBezTo>
                <a:cubicBezTo>
                  <a:pt x="202537" y="2177336"/>
                  <a:pt x="202482" y="2187234"/>
                  <a:pt x="205960" y="2202948"/>
                </a:cubicBezTo>
                <a:cubicBezTo>
                  <a:pt x="208218" y="2213161"/>
                  <a:pt x="208412" y="2213328"/>
                  <a:pt x="209127" y="2205668"/>
                </a:cubicBezTo>
                <a:cubicBezTo>
                  <a:pt x="210163" y="2194555"/>
                  <a:pt x="214127" y="2225206"/>
                  <a:pt x="214532" y="2247478"/>
                </a:cubicBezTo>
                <a:cubicBezTo>
                  <a:pt x="214788" y="2262326"/>
                  <a:pt x="215455" y="2264339"/>
                  <a:pt x="219080" y="2261523"/>
                </a:cubicBezTo>
                <a:cubicBezTo>
                  <a:pt x="221408" y="2259715"/>
                  <a:pt x="224677" y="2259025"/>
                  <a:pt x="226346" y="2259990"/>
                </a:cubicBezTo>
                <a:cubicBezTo>
                  <a:pt x="228324" y="2261135"/>
                  <a:pt x="229378" y="2256089"/>
                  <a:pt x="229378" y="2245492"/>
                </a:cubicBezTo>
                <a:cubicBezTo>
                  <a:pt x="229378" y="2236298"/>
                  <a:pt x="228018" y="2228815"/>
                  <a:pt x="226247" y="2228262"/>
                </a:cubicBezTo>
                <a:cubicBezTo>
                  <a:pt x="222252" y="2227015"/>
                  <a:pt x="215081" y="2195974"/>
                  <a:pt x="214948" y="2179343"/>
                </a:cubicBezTo>
                <a:cubicBezTo>
                  <a:pt x="214875" y="2171058"/>
                  <a:pt x="216513" y="2165058"/>
                  <a:pt x="219625" y="2162146"/>
                </a:cubicBezTo>
                <a:cubicBezTo>
                  <a:pt x="223845" y="2158197"/>
                  <a:pt x="224163" y="2152535"/>
                  <a:pt x="222344" y="2113823"/>
                </a:cubicBezTo>
                <a:cubicBezTo>
                  <a:pt x="221213" y="2089705"/>
                  <a:pt x="219738" y="2066234"/>
                  <a:pt x="219071" y="2061664"/>
                </a:cubicBezTo>
                <a:lnTo>
                  <a:pt x="217856" y="2053357"/>
                </a:lnTo>
                <a:lnTo>
                  <a:pt x="221271" y="2060836"/>
                </a:lnTo>
                <a:cubicBezTo>
                  <a:pt x="223150" y="2064950"/>
                  <a:pt x="225743" y="2068316"/>
                  <a:pt x="227033" y="2068316"/>
                </a:cubicBezTo>
                <a:cubicBezTo>
                  <a:pt x="230965" y="2068316"/>
                  <a:pt x="229649" y="2056090"/>
                  <a:pt x="225110" y="2050477"/>
                </a:cubicBezTo>
                <a:cubicBezTo>
                  <a:pt x="222763" y="2047573"/>
                  <a:pt x="220952" y="2041526"/>
                  <a:pt x="221087" y="2037038"/>
                </a:cubicBezTo>
                <a:cubicBezTo>
                  <a:pt x="221233" y="2032066"/>
                  <a:pt x="221871" y="2030836"/>
                  <a:pt x="222714" y="2033890"/>
                </a:cubicBezTo>
                <a:cubicBezTo>
                  <a:pt x="223642" y="2037256"/>
                  <a:pt x="225918" y="2038456"/>
                  <a:pt x="229644" y="2037545"/>
                </a:cubicBezTo>
                <a:cubicBezTo>
                  <a:pt x="234680" y="2036312"/>
                  <a:pt x="235192" y="2037806"/>
                  <a:pt x="235192" y="2053772"/>
                </a:cubicBezTo>
                <a:cubicBezTo>
                  <a:pt x="235192" y="2063700"/>
                  <a:pt x="236348" y="2070688"/>
                  <a:pt x="237848" y="2069820"/>
                </a:cubicBezTo>
                <a:cubicBezTo>
                  <a:pt x="239421" y="2068911"/>
                  <a:pt x="239716" y="2040841"/>
                  <a:pt x="238574" y="2000984"/>
                </a:cubicBezTo>
                <a:cubicBezTo>
                  <a:pt x="237512" y="1963969"/>
                  <a:pt x="236837" y="1922363"/>
                  <a:pt x="237075" y="1908526"/>
                </a:cubicBezTo>
                <a:cubicBezTo>
                  <a:pt x="237294" y="1894689"/>
                  <a:pt x="236330" y="1883368"/>
                  <a:pt x="234896" y="1883368"/>
                </a:cubicBezTo>
                <a:cubicBezTo>
                  <a:pt x="233454" y="1883368"/>
                  <a:pt x="232269" y="1904971"/>
                  <a:pt x="232247" y="1931645"/>
                </a:cubicBezTo>
                <a:cubicBezTo>
                  <a:pt x="232210" y="1981250"/>
                  <a:pt x="230659" y="1995701"/>
                  <a:pt x="226115" y="1988991"/>
                </a:cubicBezTo>
                <a:cubicBezTo>
                  <a:pt x="224436" y="1986514"/>
                  <a:pt x="223640" y="1987808"/>
                  <a:pt x="223612" y="1993067"/>
                </a:cubicBezTo>
                <a:cubicBezTo>
                  <a:pt x="223579" y="1998037"/>
                  <a:pt x="222276" y="2000354"/>
                  <a:pt x="219934" y="1999592"/>
                </a:cubicBezTo>
                <a:cubicBezTo>
                  <a:pt x="217934" y="1998943"/>
                  <a:pt x="216701" y="1995474"/>
                  <a:pt x="217193" y="1991885"/>
                </a:cubicBezTo>
                <a:cubicBezTo>
                  <a:pt x="219584" y="1974385"/>
                  <a:pt x="217832" y="1962407"/>
                  <a:pt x="210733" y="1947711"/>
                </a:cubicBezTo>
                <a:cubicBezTo>
                  <a:pt x="206118" y="1938155"/>
                  <a:pt x="204507" y="1932272"/>
                  <a:pt x="206693" y="1932953"/>
                </a:cubicBezTo>
                <a:cubicBezTo>
                  <a:pt x="208693" y="1933577"/>
                  <a:pt x="211109" y="1937057"/>
                  <a:pt x="212064" y="1940685"/>
                </a:cubicBezTo>
                <a:cubicBezTo>
                  <a:pt x="213107" y="1944657"/>
                  <a:pt x="215743" y="1947133"/>
                  <a:pt x="218683" y="1946906"/>
                </a:cubicBezTo>
                <a:cubicBezTo>
                  <a:pt x="222007" y="1946647"/>
                  <a:pt x="223568" y="1948603"/>
                  <a:pt x="223568" y="1953025"/>
                </a:cubicBezTo>
                <a:cubicBezTo>
                  <a:pt x="223568" y="1956599"/>
                  <a:pt x="224751" y="1959523"/>
                  <a:pt x="226200" y="1959523"/>
                </a:cubicBezTo>
                <a:cubicBezTo>
                  <a:pt x="227645" y="1959523"/>
                  <a:pt x="228319" y="1954933"/>
                  <a:pt x="227699" y="1949323"/>
                </a:cubicBezTo>
                <a:cubicBezTo>
                  <a:pt x="227079" y="1943714"/>
                  <a:pt x="225743" y="1901456"/>
                  <a:pt x="224732" y="1855417"/>
                </a:cubicBezTo>
                <a:cubicBezTo>
                  <a:pt x="223240" y="1787367"/>
                  <a:pt x="222193" y="1772257"/>
                  <a:pt x="219133" y="1774632"/>
                </a:cubicBezTo>
                <a:cubicBezTo>
                  <a:pt x="216232" y="1776883"/>
                  <a:pt x="214923" y="1775648"/>
                  <a:pt x="213420" y="1769242"/>
                </a:cubicBezTo>
                <a:cubicBezTo>
                  <a:pt x="212347" y="1764670"/>
                  <a:pt x="208959" y="1759673"/>
                  <a:pt x="205892" y="1758137"/>
                </a:cubicBezTo>
                <a:cubicBezTo>
                  <a:pt x="202710" y="1756544"/>
                  <a:pt x="200316" y="1752466"/>
                  <a:pt x="200316" y="1748640"/>
                </a:cubicBezTo>
                <a:cubicBezTo>
                  <a:pt x="200316" y="1740955"/>
                  <a:pt x="205045" y="1739585"/>
                  <a:pt x="207031" y="1746696"/>
                </a:cubicBezTo>
                <a:cubicBezTo>
                  <a:pt x="207761" y="1749314"/>
                  <a:pt x="208662" y="1731873"/>
                  <a:pt x="209035" y="1707939"/>
                </a:cubicBezTo>
                <a:cubicBezTo>
                  <a:pt x="209407" y="1684004"/>
                  <a:pt x="210323" y="1666633"/>
                  <a:pt x="211071" y="1669336"/>
                </a:cubicBezTo>
                <a:cubicBezTo>
                  <a:pt x="213169" y="1676917"/>
                  <a:pt x="221530" y="1673660"/>
                  <a:pt x="227197" y="1663053"/>
                </a:cubicBezTo>
                <a:cubicBezTo>
                  <a:pt x="229992" y="1657822"/>
                  <a:pt x="232281" y="1655072"/>
                  <a:pt x="232283" y="1656942"/>
                </a:cubicBezTo>
                <a:cubicBezTo>
                  <a:pt x="232286" y="1658812"/>
                  <a:pt x="233596" y="1660341"/>
                  <a:pt x="235195" y="1660341"/>
                </a:cubicBezTo>
                <a:cubicBezTo>
                  <a:pt x="237012" y="1660341"/>
                  <a:pt x="238100" y="1644076"/>
                  <a:pt x="238100" y="1616985"/>
                </a:cubicBezTo>
                <a:cubicBezTo>
                  <a:pt x="238100" y="1591014"/>
                  <a:pt x="236935" y="1572954"/>
                  <a:pt x="235195" y="1571947"/>
                </a:cubicBezTo>
                <a:cubicBezTo>
                  <a:pt x="233312" y="1570860"/>
                  <a:pt x="232287" y="1582980"/>
                  <a:pt x="232287" y="1606329"/>
                </a:cubicBezTo>
                <a:cubicBezTo>
                  <a:pt x="232287" y="1630862"/>
                  <a:pt x="231338" y="1641503"/>
                  <a:pt x="229320" y="1639614"/>
                </a:cubicBezTo>
                <a:cubicBezTo>
                  <a:pt x="227689" y="1638088"/>
                  <a:pt x="225511" y="1628408"/>
                  <a:pt x="224483" y="1618106"/>
                </a:cubicBezTo>
                <a:cubicBezTo>
                  <a:pt x="222305" y="1596284"/>
                  <a:pt x="218284" y="1600833"/>
                  <a:pt x="217959" y="1625487"/>
                </a:cubicBezTo>
                <a:cubicBezTo>
                  <a:pt x="217850" y="1633991"/>
                  <a:pt x="216237" y="1644394"/>
                  <a:pt x="214383" y="1648605"/>
                </a:cubicBezTo>
                <a:lnTo>
                  <a:pt x="211011" y="1656262"/>
                </a:lnTo>
                <a:lnTo>
                  <a:pt x="208920" y="1648102"/>
                </a:lnTo>
                <a:cubicBezTo>
                  <a:pt x="206085" y="1637021"/>
                  <a:pt x="209176" y="1404364"/>
                  <a:pt x="212237" y="1399238"/>
                </a:cubicBezTo>
                <a:cubicBezTo>
                  <a:pt x="213697" y="1396785"/>
                  <a:pt x="214704" y="1404207"/>
                  <a:pt x="214755" y="1417848"/>
                </a:cubicBezTo>
                <a:cubicBezTo>
                  <a:pt x="214828" y="1436337"/>
                  <a:pt x="215919" y="1441817"/>
                  <a:pt x="220657" y="1447453"/>
                </a:cubicBezTo>
                <a:lnTo>
                  <a:pt x="226470" y="1454368"/>
                </a:lnTo>
                <a:lnTo>
                  <a:pt x="226470" y="1446221"/>
                </a:lnTo>
                <a:cubicBezTo>
                  <a:pt x="226470" y="1441741"/>
                  <a:pt x="227199" y="1432090"/>
                  <a:pt x="228093" y="1424776"/>
                </a:cubicBezTo>
                <a:cubicBezTo>
                  <a:pt x="229659" y="1411957"/>
                  <a:pt x="229557" y="1411723"/>
                  <a:pt x="225291" y="1418277"/>
                </a:cubicBezTo>
                <a:lnTo>
                  <a:pt x="220862" y="1425076"/>
                </a:lnTo>
                <a:lnTo>
                  <a:pt x="220753" y="1416781"/>
                </a:lnTo>
                <a:cubicBezTo>
                  <a:pt x="220716" y="1412218"/>
                  <a:pt x="222285" y="1406958"/>
                  <a:pt x="224281" y="1405091"/>
                </a:cubicBezTo>
                <a:cubicBezTo>
                  <a:pt x="226818" y="1402719"/>
                  <a:pt x="228110" y="1388820"/>
                  <a:pt x="228564" y="1358989"/>
                </a:cubicBezTo>
                <a:cubicBezTo>
                  <a:pt x="229159" y="1320043"/>
                  <a:pt x="228856" y="1317121"/>
                  <a:pt x="225152" y="1325803"/>
                </a:cubicBezTo>
                <a:cubicBezTo>
                  <a:pt x="222919" y="1331038"/>
                  <a:pt x="220991" y="1341952"/>
                  <a:pt x="220869" y="1350055"/>
                </a:cubicBezTo>
                <a:cubicBezTo>
                  <a:pt x="220453" y="1377723"/>
                  <a:pt x="216289" y="1360788"/>
                  <a:pt x="216020" y="1330335"/>
                </a:cubicBezTo>
                <a:cubicBezTo>
                  <a:pt x="215874" y="1313631"/>
                  <a:pt x="214334" y="1281605"/>
                  <a:pt x="212597" y="1259167"/>
                </a:cubicBezTo>
                <a:cubicBezTo>
                  <a:pt x="210863" y="1236728"/>
                  <a:pt x="210397" y="1212862"/>
                  <a:pt x="211560" y="1206130"/>
                </a:cubicBezTo>
                <a:cubicBezTo>
                  <a:pt x="213414" y="1195419"/>
                  <a:pt x="213888" y="1197286"/>
                  <a:pt x="215375" y="1221089"/>
                </a:cubicBezTo>
                <a:cubicBezTo>
                  <a:pt x="216977" y="1246742"/>
                  <a:pt x="222982" y="1268313"/>
                  <a:pt x="227379" y="1264199"/>
                </a:cubicBezTo>
                <a:cubicBezTo>
                  <a:pt x="230868" y="1260933"/>
                  <a:pt x="229514" y="1251057"/>
                  <a:pt x="224694" y="1244618"/>
                </a:cubicBezTo>
                <a:cubicBezTo>
                  <a:pt x="220307" y="1238758"/>
                  <a:pt x="220424" y="1237979"/>
                  <a:pt x="226599" y="1231828"/>
                </a:cubicBezTo>
                <a:cubicBezTo>
                  <a:pt x="238766" y="1219708"/>
                  <a:pt x="241591" y="1183478"/>
                  <a:pt x="231544" y="1168401"/>
                </a:cubicBezTo>
                <a:cubicBezTo>
                  <a:pt x="227946" y="1163003"/>
                  <a:pt x="223537" y="1151843"/>
                  <a:pt x="221743" y="1143601"/>
                </a:cubicBezTo>
                <a:lnTo>
                  <a:pt x="218485" y="1128615"/>
                </a:lnTo>
                <a:lnTo>
                  <a:pt x="218112" y="1140174"/>
                </a:lnTo>
                <a:cubicBezTo>
                  <a:pt x="217572" y="1156890"/>
                  <a:pt x="209965" y="1155909"/>
                  <a:pt x="207558" y="1138814"/>
                </a:cubicBezTo>
                <a:cubicBezTo>
                  <a:pt x="204770" y="1119003"/>
                  <a:pt x="202787" y="1110423"/>
                  <a:pt x="201314" y="1111802"/>
                </a:cubicBezTo>
                <a:cubicBezTo>
                  <a:pt x="200577" y="1112492"/>
                  <a:pt x="196763" y="1147304"/>
                  <a:pt x="192840" y="1189163"/>
                </a:cubicBezTo>
                <a:lnTo>
                  <a:pt x="185708" y="1265270"/>
                </a:lnTo>
                <a:lnTo>
                  <a:pt x="197495" y="1276300"/>
                </a:lnTo>
                <a:cubicBezTo>
                  <a:pt x="207840" y="1285981"/>
                  <a:pt x="209239" y="1288767"/>
                  <a:pt x="208932" y="1299086"/>
                </a:cubicBezTo>
                <a:cubicBezTo>
                  <a:pt x="208750" y="1305553"/>
                  <a:pt x="209225" y="1319411"/>
                  <a:pt x="210045" y="1329882"/>
                </a:cubicBezTo>
                <a:cubicBezTo>
                  <a:pt x="210852" y="1340354"/>
                  <a:pt x="210855" y="1345483"/>
                  <a:pt x="210045" y="1341280"/>
                </a:cubicBezTo>
                <a:cubicBezTo>
                  <a:pt x="207079" y="1325703"/>
                  <a:pt x="201738" y="1335834"/>
                  <a:pt x="199446" y="1361380"/>
                </a:cubicBezTo>
                <a:cubicBezTo>
                  <a:pt x="198184" y="1375470"/>
                  <a:pt x="196220" y="1397303"/>
                  <a:pt x="195086" y="1409898"/>
                </a:cubicBezTo>
                <a:cubicBezTo>
                  <a:pt x="192616" y="1437345"/>
                  <a:pt x="187189" y="1442180"/>
                  <a:pt x="184177" y="1419619"/>
                </a:cubicBezTo>
                <a:cubicBezTo>
                  <a:pt x="183053" y="1411211"/>
                  <a:pt x="183024" y="1399208"/>
                  <a:pt x="184104" y="1392945"/>
                </a:cubicBezTo>
                <a:cubicBezTo>
                  <a:pt x="188584" y="1367068"/>
                  <a:pt x="189315" y="1355720"/>
                  <a:pt x="186502" y="1355720"/>
                </a:cubicBezTo>
                <a:cubicBezTo>
                  <a:pt x="184907" y="1355720"/>
                  <a:pt x="182699" y="1364288"/>
                  <a:pt x="181596" y="1374759"/>
                </a:cubicBezTo>
                <a:cubicBezTo>
                  <a:pt x="180494" y="1385231"/>
                  <a:pt x="178531" y="1393798"/>
                  <a:pt x="177236" y="1393798"/>
                </a:cubicBezTo>
                <a:cubicBezTo>
                  <a:pt x="175941" y="1393798"/>
                  <a:pt x="173955" y="1386148"/>
                  <a:pt x="172823" y="1376799"/>
                </a:cubicBezTo>
                <a:cubicBezTo>
                  <a:pt x="171024" y="1361946"/>
                  <a:pt x="170287" y="1360411"/>
                  <a:pt x="166979" y="1364640"/>
                </a:cubicBezTo>
                <a:cubicBezTo>
                  <a:pt x="163578" y="1368985"/>
                  <a:pt x="163008" y="1369033"/>
                  <a:pt x="161395" y="1365097"/>
                </a:cubicBezTo>
                <a:cubicBezTo>
                  <a:pt x="160406" y="1362687"/>
                  <a:pt x="159417" y="1354390"/>
                  <a:pt x="159198" y="1346658"/>
                </a:cubicBezTo>
                <a:cubicBezTo>
                  <a:pt x="158943" y="1337109"/>
                  <a:pt x="157983" y="1341260"/>
                  <a:pt x="156257" y="1359606"/>
                </a:cubicBezTo>
                <a:cubicBezTo>
                  <a:pt x="154859" y="1374458"/>
                  <a:pt x="153075" y="1387208"/>
                  <a:pt x="152297" y="1387938"/>
                </a:cubicBezTo>
                <a:cubicBezTo>
                  <a:pt x="148382" y="1391601"/>
                  <a:pt x="146581" y="1383080"/>
                  <a:pt x="147163" y="1363648"/>
                </a:cubicBezTo>
                <a:cubicBezTo>
                  <a:pt x="147685" y="1346238"/>
                  <a:pt x="146980" y="1342121"/>
                  <a:pt x="143528" y="1342121"/>
                </a:cubicBezTo>
                <a:cubicBezTo>
                  <a:pt x="141174" y="1342121"/>
                  <a:pt x="139251" y="1342474"/>
                  <a:pt x="139251" y="1342904"/>
                </a:cubicBezTo>
                <a:cubicBezTo>
                  <a:pt x="139251" y="1343336"/>
                  <a:pt x="137298" y="1358328"/>
                  <a:pt x="134914" y="1376222"/>
                </a:cubicBezTo>
                <a:cubicBezTo>
                  <a:pt x="132527" y="1394116"/>
                  <a:pt x="130568" y="1409062"/>
                  <a:pt x="130554" y="1409436"/>
                </a:cubicBezTo>
                <a:cubicBezTo>
                  <a:pt x="130554" y="1409810"/>
                  <a:pt x="128569" y="1410115"/>
                  <a:pt x="126171" y="1410115"/>
                </a:cubicBezTo>
                <a:cubicBezTo>
                  <a:pt x="123037" y="1410115"/>
                  <a:pt x="121812" y="1413112"/>
                  <a:pt x="121812" y="1420772"/>
                </a:cubicBezTo>
                <a:cubicBezTo>
                  <a:pt x="121812" y="1426633"/>
                  <a:pt x="122603" y="1433358"/>
                  <a:pt x="123571" y="1435716"/>
                </a:cubicBezTo>
                <a:cubicBezTo>
                  <a:pt x="126683" y="1443310"/>
                  <a:pt x="130532" y="1437341"/>
                  <a:pt x="130532" y="1424914"/>
                </a:cubicBezTo>
                <a:cubicBezTo>
                  <a:pt x="130532" y="1412860"/>
                  <a:pt x="133265" y="1409803"/>
                  <a:pt x="138289" y="1416235"/>
                </a:cubicBezTo>
                <a:cubicBezTo>
                  <a:pt x="141052" y="1419773"/>
                  <a:pt x="140990" y="1421546"/>
                  <a:pt x="136067" y="1479471"/>
                </a:cubicBezTo>
                <a:cubicBezTo>
                  <a:pt x="128934" y="1563366"/>
                  <a:pt x="126110" y="1585110"/>
                  <a:pt x="122188" y="1586334"/>
                </a:cubicBezTo>
                <a:cubicBezTo>
                  <a:pt x="119302" y="1587234"/>
                  <a:pt x="118729" y="1585532"/>
                  <a:pt x="119980" y="1579747"/>
                </a:cubicBezTo>
                <a:cubicBezTo>
                  <a:pt x="124203" y="1560210"/>
                  <a:pt x="127613" y="1494994"/>
                  <a:pt x="125070" y="1482379"/>
                </a:cubicBezTo>
                <a:cubicBezTo>
                  <a:pt x="122979" y="1472002"/>
                  <a:pt x="123308" y="1467628"/>
                  <a:pt x="126516" y="1463044"/>
                </a:cubicBezTo>
                <a:cubicBezTo>
                  <a:pt x="130574" y="1457248"/>
                  <a:pt x="129394" y="1448193"/>
                  <a:pt x="124581" y="1448193"/>
                </a:cubicBezTo>
                <a:cubicBezTo>
                  <a:pt x="120422" y="1448193"/>
                  <a:pt x="117843" y="1454290"/>
                  <a:pt x="114245" y="1472629"/>
                </a:cubicBezTo>
                <a:lnTo>
                  <a:pt x="110767" y="1490350"/>
                </a:lnTo>
                <a:lnTo>
                  <a:pt x="112066" y="1465872"/>
                </a:lnTo>
                <a:cubicBezTo>
                  <a:pt x="114190" y="1425795"/>
                  <a:pt x="119023" y="1378428"/>
                  <a:pt x="121968" y="1368819"/>
                </a:cubicBezTo>
                <a:cubicBezTo>
                  <a:pt x="125544" y="1357145"/>
                  <a:pt x="125478" y="1349521"/>
                  <a:pt x="121822" y="1351639"/>
                </a:cubicBezTo>
                <a:cubicBezTo>
                  <a:pt x="117170" y="1354329"/>
                  <a:pt x="118439" y="1350385"/>
                  <a:pt x="125000" y="1341763"/>
                </a:cubicBezTo>
                <a:cubicBezTo>
                  <a:pt x="129210" y="1336232"/>
                  <a:pt x="130195" y="1332750"/>
                  <a:pt x="128197" y="1330464"/>
                </a:cubicBezTo>
                <a:cubicBezTo>
                  <a:pt x="126610" y="1328647"/>
                  <a:pt x="123610" y="1304842"/>
                  <a:pt x="121531" y="1277565"/>
                </a:cubicBezTo>
                <a:cubicBezTo>
                  <a:pt x="117878" y="1229632"/>
                  <a:pt x="115606" y="1222452"/>
                  <a:pt x="111387" y="1245510"/>
                </a:cubicBezTo>
                <a:cubicBezTo>
                  <a:pt x="109745" y="1254489"/>
                  <a:pt x="108975" y="1255472"/>
                  <a:pt x="107088" y="1251005"/>
                </a:cubicBezTo>
                <a:cubicBezTo>
                  <a:pt x="103042" y="1241424"/>
                  <a:pt x="104366" y="1205416"/>
                  <a:pt x="109190" y="1193889"/>
                </a:cubicBezTo>
                <a:cubicBezTo>
                  <a:pt x="112358" y="1186314"/>
                  <a:pt x="113633" y="1174748"/>
                  <a:pt x="113381" y="1155811"/>
                </a:cubicBezTo>
                <a:cubicBezTo>
                  <a:pt x="113199" y="1140852"/>
                  <a:pt x="113162" y="1102299"/>
                  <a:pt x="113381" y="1070136"/>
                </a:cubicBezTo>
                <a:cubicBezTo>
                  <a:pt x="113921" y="981214"/>
                  <a:pt x="113746" y="934056"/>
                  <a:pt x="112797" y="920546"/>
                </a:cubicBezTo>
                <a:cubicBezTo>
                  <a:pt x="112330" y="913814"/>
                  <a:pt x="112907" y="903717"/>
                  <a:pt x="114114" y="898107"/>
                </a:cubicBezTo>
                <a:cubicBezTo>
                  <a:pt x="115870" y="889847"/>
                  <a:pt x="115428" y="887908"/>
                  <a:pt x="111790" y="887908"/>
                </a:cubicBezTo>
                <a:cubicBezTo>
                  <a:pt x="106323" y="887908"/>
                  <a:pt x="106328" y="889026"/>
                  <a:pt x="111644" y="860710"/>
                </a:cubicBezTo>
                <a:cubicBezTo>
                  <a:pt x="114038" y="847995"/>
                  <a:pt x="115998" y="837324"/>
                  <a:pt x="116000" y="836997"/>
                </a:cubicBezTo>
                <a:cubicBezTo>
                  <a:pt x="116002" y="836669"/>
                  <a:pt x="113839" y="837182"/>
                  <a:pt x="111192" y="838130"/>
                </a:cubicBezTo>
                <a:cubicBezTo>
                  <a:pt x="106805" y="839705"/>
                  <a:pt x="106561" y="836761"/>
                  <a:pt x="108419" y="804727"/>
                </a:cubicBezTo>
                <a:cubicBezTo>
                  <a:pt x="109539" y="785405"/>
                  <a:pt x="111141" y="765313"/>
                  <a:pt x="111981" y="760077"/>
                </a:cubicBezTo>
                <a:cubicBezTo>
                  <a:pt x="113812" y="748627"/>
                  <a:pt x="106985" y="737636"/>
                  <a:pt x="101298" y="742881"/>
                </a:cubicBezTo>
                <a:cubicBezTo>
                  <a:pt x="99389" y="744643"/>
                  <a:pt x="96032" y="752549"/>
                  <a:pt x="93842" y="760448"/>
                </a:cubicBezTo>
                <a:cubicBezTo>
                  <a:pt x="91652" y="768349"/>
                  <a:pt x="87895" y="775842"/>
                  <a:pt x="85494" y="777099"/>
                </a:cubicBezTo>
                <a:cubicBezTo>
                  <a:pt x="82801" y="778510"/>
                  <a:pt x="81167" y="783244"/>
                  <a:pt x="81229" y="789450"/>
                </a:cubicBezTo>
                <a:cubicBezTo>
                  <a:pt x="81412" y="806650"/>
                  <a:pt x="92385" y="847952"/>
                  <a:pt x="92884" y="833286"/>
                </a:cubicBezTo>
                <a:cubicBezTo>
                  <a:pt x="92957" y="831166"/>
                  <a:pt x="94811" y="825761"/>
                  <a:pt x="97008" y="821273"/>
                </a:cubicBezTo>
                <a:lnTo>
                  <a:pt x="101001" y="813114"/>
                </a:lnTo>
                <a:lnTo>
                  <a:pt x="101220" y="827460"/>
                </a:lnTo>
                <a:cubicBezTo>
                  <a:pt x="101438" y="839961"/>
                  <a:pt x="100610" y="842107"/>
                  <a:pt x="94882" y="844145"/>
                </a:cubicBezTo>
                <a:cubicBezTo>
                  <a:pt x="87483" y="846778"/>
                  <a:pt x="80254" y="866579"/>
                  <a:pt x="83046" y="876568"/>
                </a:cubicBezTo>
                <a:cubicBezTo>
                  <a:pt x="84068" y="880218"/>
                  <a:pt x="83338" y="882469"/>
                  <a:pt x="81181" y="882469"/>
                </a:cubicBezTo>
                <a:cubicBezTo>
                  <a:pt x="78550" y="882469"/>
                  <a:pt x="77919" y="892650"/>
                  <a:pt x="78663" y="923135"/>
                </a:cubicBezTo>
                <a:cubicBezTo>
                  <a:pt x="79210" y="945501"/>
                  <a:pt x="78773" y="962942"/>
                  <a:pt x="77664" y="961893"/>
                </a:cubicBezTo>
                <a:cubicBezTo>
                  <a:pt x="73749" y="958147"/>
                  <a:pt x="68736" y="866835"/>
                  <a:pt x="70391" y="829433"/>
                </a:cubicBezTo>
                <a:cubicBezTo>
                  <a:pt x="72197" y="788572"/>
                  <a:pt x="79037" y="730319"/>
                  <a:pt x="92739" y="639044"/>
                </a:cubicBezTo>
                <a:lnTo>
                  <a:pt x="101313" y="581928"/>
                </a:lnTo>
                <a:lnTo>
                  <a:pt x="100010" y="626125"/>
                </a:lnTo>
                <a:cubicBezTo>
                  <a:pt x="99291" y="650434"/>
                  <a:pt x="99828" y="670323"/>
                  <a:pt x="101203" y="670323"/>
                </a:cubicBezTo>
                <a:cubicBezTo>
                  <a:pt x="104122" y="670323"/>
                  <a:pt x="105571" y="661489"/>
                  <a:pt x="111667" y="606407"/>
                </a:cubicBezTo>
                <a:cubicBezTo>
                  <a:pt x="117273" y="555754"/>
                  <a:pt x="123279" y="526656"/>
                  <a:pt x="132280" y="506535"/>
                </a:cubicBezTo>
                <a:cubicBezTo>
                  <a:pt x="140409" y="488364"/>
                  <a:pt x="140454" y="488094"/>
                  <a:pt x="135305" y="488094"/>
                </a:cubicBezTo>
                <a:cubicBezTo>
                  <a:pt x="132247" y="488094"/>
                  <a:pt x="131644" y="483705"/>
                  <a:pt x="132598" y="468375"/>
                </a:cubicBezTo>
                <a:cubicBezTo>
                  <a:pt x="134098" y="444216"/>
                  <a:pt x="134948" y="441531"/>
                  <a:pt x="140461" y="443510"/>
                </a:cubicBezTo>
                <a:cubicBezTo>
                  <a:pt x="143449" y="444584"/>
                  <a:pt x="145431" y="442753"/>
                  <a:pt x="146797" y="437659"/>
                </a:cubicBezTo>
                <a:cubicBezTo>
                  <a:pt x="148771" y="430296"/>
                  <a:pt x="146432" y="379640"/>
                  <a:pt x="143349" y="362443"/>
                </a:cubicBezTo>
                <a:cubicBezTo>
                  <a:pt x="141812" y="353921"/>
                  <a:pt x="141962" y="353733"/>
                  <a:pt x="146308" y="358756"/>
                </a:cubicBezTo>
                <a:cubicBezTo>
                  <a:pt x="153038" y="366535"/>
                  <a:pt x="156887" y="361116"/>
                  <a:pt x="153932" y="348023"/>
                </a:cubicBezTo>
                <a:cubicBezTo>
                  <a:pt x="152582" y="342039"/>
                  <a:pt x="150750" y="329188"/>
                  <a:pt x="149861" y="319465"/>
                </a:cubicBezTo>
                <a:lnTo>
                  <a:pt x="148245" y="301786"/>
                </a:lnTo>
                <a:lnTo>
                  <a:pt x="152779" y="319276"/>
                </a:lnTo>
                <a:cubicBezTo>
                  <a:pt x="156479" y="333551"/>
                  <a:pt x="157851" y="335866"/>
                  <a:pt x="160239" y="331873"/>
                </a:cubicBezTo>
                <a:cubicBezTo>
                  <a:pt x="161848" y="329182"/>
                  <a:pt x="162553" y="321005"/>
                  <a:pt x="161801" y="313701"/>
                </a:cubicBezTo>
                <a:cubicBezTo>
                  <a:pt x="161049" y="306397"/>
                  <a:pt x="162206" y="294036"/>
                  <a:pt x="164369" y="286232"/>
                </a:cubicBezTo>
                <a:cubicBezTo>
                  <a:pt x="166534" y="278427"/>
                  <a:pt x="168175" y="262212"/>
                  <a:pt x="168019" y="250196"/>
                </a:cubicBezTo>
                <a:lnTo>
                  <a:pt x="167727" y="228350"/>
                </a:lnTo>
                <a:lnTo>
                  <a:pt x="163731" y="240590"/>
                </a:lnTo>
                <a:cubicBezTo>
                  <a:pt x="159822" y="252567"/>
                  <a:pt x="159768" y="252305"/>
                  <a:pt x="161213" y="228350"/>
                </a:cubicBezTo>
                <a:cubicBezTo>
                  <a:pt x="163936" y="183197"/>
                  <a:pt x="165522" y="175154"/>
                  <a:pt x="172295" y="172119"/>
                </a:cubicBezTo>
                <a:cubicBezTo>
                  <a:pt x="175692" y="170597"/>
                  <a:pt x="185597" y="161492"/>
                  <a:pt x="194306" y="151887"/>
                </a:cubicBezTo>
                <a:cubicBezTo>
                  <a:pt x="203016" y="142281"/>
                  <a:pt x="211517" y="134882"/>
                  <a:pt x="213198" y="135443"/>
                </a:cubicBezTo>
                <a:cubicBezTo>
                  <a:pt x="214906" y="136013"/>
                  <a:pt x="215928" y="142189"/>
                  <a:pt x="215515" y="149430"/>
                </a:cubicBezTo>
                <a:cubicBezTo>
                  <a:pt x="214778" y="162323"/>
                  <a:pt x="214811" y="162373"/>
                  <a:pt x="221329" y="158331"/>
                </a:cubicBezTo>
                <a:cubicBezTo>
                  <a:pt x="224934" y="156095"/>
                  <a:pt x="228351" y="151964"/>
                  <a:pt x="228922" y="149150"/>
                </a:cubicBezTo>
                <a:cubicBezTo>
                  <a:pt x="230925" y="139292"/>
                  <a:pt x="235058" y="137055"/>
                  <a:pt x="242660" y="141716"/>
                </a:cubicBezTo>
                <a:cubicBezTo>
                  <a:pt x="251840" y="147345"/>
                  <a:pt x="257716" y="144875"/>
                  <a:pt x="262931" y="133195"/>
                </a:cubicBezTo>
                <a:cubicBezTo>
                  <a:pt x="267871" y="122131"/>
                  <a:pt x="272023" y="121042"/>
                  <a:pt x="275609" y="129868"/>
                </a:cubicBezTo>
                <a:cubicBezTo>
                  <a:pt x="277003" y="133296"/>
                  <a:pt x="280195" y="137696"/>
                  <a:pt x="282707" y="139646"/>
                </a:cubicBezTo>
                <a:cubicBezTo>
                  <a:pt x="286663" y="142719"/>
                  <a:pt x="288141" y="141523"/>
                  <a:pt x="293762" y="130695"/>
                </a:cubicBezTo>
                <a:cubicBezTo>
                  <a:pt x="297330" y="123821"/>
                  <a:pt x="301194" y="118197"/>
                  <a:pt x="302347" y="118197"/>
                </a:cubicBezTo>
                <a:cubicBezTo>
                  <a:pt x="303500" y="118197"/>
                  <a:pt x="305397" y="122175"/>
                  <a:pt x="306563" y="127037"/>
                </a:cubicBezTo>
                <a:cubicBezTo>
                  <a:pt x="308654" y="135755"/>
                  <a:pt x="308841" y="135560"/>
                  <a:pt x="320248" y="112758"/>
                </a:cubicBezTo>
                <a:cubicBezTo>
                  <a:pt x="326609" y="100042"/>
                  <a:pt x="334737" y="81228"/>
                  <a:pt x="338313" y="70948"/>
                </a:cubicBezTo>
                <a:cubicBezTo>
                  <a:pt x="346907" y="46241"/>
                  <a:pt x="349526" y="51373"/>
                  <a:pt x="342329" y="78816"/>
                </a:cubicBezTo>
                <a:cubicBezTo>
                  <a:pt x="333088" y="114056"/>
                  <a:pt x="334924" y="156370"/>
                  <a:pt x="345934" y="161884"/>
                </a:cubicBezTo>
                <a:cubicBezTo>
                  <a:pt x="351949" y="164896"/>
                  <a:pt x="354349" y="161369"/>
                  <a:pt x="358528" y="143387"/>
                </a:cubicBezTo>
                <a:cubicBezTo>
                  <a:pt x="361728" y="129623"/>
                  <a:pt x="364754" y="130701"/>
                  <a:pt x="368651" y="146994"/>
                </a:cubicBezTo>
                <a:cubicBezTo>
                  <a:pt x="371566" y="159189"/>
                  <a:pt x="372985" y="161425"/>
                  <a:pt x="376212" y="158919"/>
                </a:cubicBezTo>
                <a:cubicBezTo>
                  <a:pt x="379485" y="156376"/>
                  <a:pt x="380346" y="158849"/>
                  <a:pt x="381104" y="173053"/>
                </a:cubicBezTo>
                <a:cubicBezTo>
                  <a:pt x="381827" y="186587"/>
                  <a:pt x="382637" y="189109"/>
                  <a:pt x="384882" y="184833"/>
                </a:cubicBezTo>
                <a:cubicBezTo>
                  <a:pt x="386455" y="181841"/>
                  <a:pt x="389702" y="179393"/>
                  <a:pt x="392100" y="179393"/>
                </a:cubicBezTo>
                <a:cubicBezTo>
                  <a:pt x="395092" y="179393"/>
                  <a:pt x="397271" y="174917"/>
                  <a:pt x="399048" y="165115"/>
                </a:cubicBezTo>
                <a:cubicBezTo>
                  <a:pt x="401836" y="149734"/>
                  <a:pt x="406633" y="145763"/>
                  <a:pt x="406633" y="158834"/>
                </a:cubicBezTo>
                <a:cubicBezTo>
                  <a:pt x="406633" y="173713"/>
                  <a:pt x="411693" y="169880"/>
                  <a:pt x="413674" y="153502"/>
                </a:cubicBezTo>
                <a:cubicBezTo>
                  <a:pt x="414973" y="142762"/>
                  <a:pt x="416943" y="137236"/>
                  <a:pt x="419482" y="137236"/>
                </a:cubicBezTo>
                <a:cubicBezTo>
                  <a:pt x="421890" y="137236"/>
                  <a:pt x="424167" y="131911"/>
                  <a:pt x="425586" y="122957"/>
                </a:cubicBezTo>
                <a:lnTo>
                  <a:pt x="427848" y="108678"/>
                </a:lnTo>
                <a:lnTo>
                  <a:pt x="429866" y="118907"/>
                </a:lnTo>
                <a:cubicBezTo>
                  <a:pt x="431961" y="129516"/>
                  <a:pt x="435597" y="135585"/>
                  <a:pt x="435827" y="128850"/>
                </a:cubicBezTo>
                <a:cubicBezTo>
                  <a:pt x="435900" y="126730"/>
                  <a:pt x="437856" y="121325"/>
                  <a:pt x="440176" y="116837"/>
                </a:cubicBezTo>
                <a:cubicBezTo>
                  <a:pt x="444265" y="108927"/>
                  <a:pt x="444352" y="109177"/>
                  <a:pt x="443019" y="124997"/>
                </a:cubicBezTo>
                <a:cubicBezTo>
                  <a:pt x="441738" y="140177"/>
                  <a:pt x="441891" y="140704"/>
                  <a:pt x="445209" y="132546"/>
                </a:cubicBezTo>
                <a:cubicBezTo>
                  <a:pt x="449475" y="122056"/>
                  <a:pt x="457856" y="114040"/>
                  <a:pt x="467337" y="111381"/>
                </a:cubicBezTo>
                <a:cubicBezTo>
                  <a:pt x="474775" y="109294"/>
                  <a:pt x="474720" y="108587"/>
                  <a:pt x="468833" y="130437"/>
                </a:cubicBezTo>
                <a:cubicBezTo>
                  <a:pt x="467508" y="135359"/>
                  <a:pt x="467728" y="135446"/>
                  <a:pt x="471151" y="131353"/>
                </a:cubicBezTo>
                <a:cubicBezTo>
                  <a:pt x="473230" y="128865"/>
                  <a:pt x="476323" y="124673"/>
                  <a:pt x="478020" y="122037"/>
                </a:cubicBezTo>
                <a:cubicBezTo>
                  <a:pt x="483424" y="113647"/>
                  <a:pt x="488028" y="120058"/>
                  <a:pt x="486092" y="133276"/>
                </a:cubicBezTo>
                <a:cubicBezTo>
                  <a:pt x="484567" y="143679"/>
                  <a:pt x="485045" y="145397"/>
                  <a:pt x="489453" y="145397"/>
                </a:cubicBezTo>
                <a:cubicBezTo>
                  <a:pt x="493818" y="145397"/>
                  <a:pt x="494343" y="147136"/>
                  <a:pt x="492945" y="156956"/>
                </a:cubicBezTo>
                <a:cubicBezTo>
                  <a:pt x="490756" y="172344"/>
                  <a:pt x="495091" y="164579"/>
                  <a:pt x="499779" y="144717"/>
                </a:cubicBezTo>
                <a:cubicBezTo>
                  <a:pt x="501807" y="136115"/>
                  <a:pt x="504411" y="129078"/>
                  <a:pt x="505560" y="129078"/>
                </a:cubicBezTo>
                <a:cubicBezTo>
                  <a:pt x="506710" y="129078"/>
                  <a:pt x="508958" y="133900"/>
                  <a:pt x="510557" y="139793"/>
                </a:cubicBezTo>
                <a:cubicBezTo>
                  <a:pt x="512856" y="148270"/>
                  <a:pt x="512626" y="150809"/>
                  <a:pt x="509459" y="151947"/>
                </a:cubicBezTo>
                <a:cubicBezTo>
                  <a:pt x="503476" y="154097"/>
                  <a:pt x="504626" y="160879"/>
                  <a:pt x="511247" y="162500"/>
                </a:cubicBezTo>
                <a:cubicBezTo>
                  <a:pt x="516088" y="163684"/>
                  <a:pt x="516741" y="165417"/>
                  <a:pt x="515209" y="173016"/>
                </a:cubicBezTo>
                <a:lnTo>
                  <a:pt x="513378" y="182115"/>
                </a:lnTo>
                <a:lnTo>
                  <a:pt x="523901" y="171235"/>
                </a:lnTo>
                <a:cubicBezTo>
                  <a:pt x="531267" y="163620"/>
                  <a:pt x="536807" y="153419"/>
                  <a:pt x="542366" y="137237"/>
                </a:cubicBezTo>
                <a:cubicBezTo>
                  <a:pt x="546781" y="124386"/>
                  <a:pt x="550800" y="116381"/>
                  <a:pt x="551415" y="119213"/>
                </a:cubicBezTo>
                <a:cubicBezTo>
                  <a:pt x="552520" y="124303"/>
                  <a:pt x="547313" y="163672"/>
                  <a:pt x="544175" y="173955"/>
                </a:cubicBezTo>
                <a:cubicBezTo>
                  <a:pt x="543262" y="176947"/>
                  <a:pt x="543496" y="178526"/>
                  <a:pt x="544697" y="177464"/>
                </a:cubicBezTo>
                <a:cubicBezTo>
                  <a:pt x="545897" y="176402"/>
                  <a:pt x="551994" y="160492"/>
                  <a:pt x="558246" y="142107"/>
                </a:cubicBezTo>
                <a:cubicBezTo>
                  <a:pt x="564498" y="123722"/>
                  <a:pt x="568973" y="113575"/>
                  <a:pt x="568191" y="119559"/>
                </a:cubicBezTo>
                <a:cubicBezTo>
                  <a:pt x="567410" y="125542"/>
                  <a:pt x="566038" y="137169"/>
                  <a:pt x="565147" y="145397"/>
                </a:cubicBezTo>
                <a:cubicBezTo>
                  <a:pt x="563597" y="159714"/>
                  <a:pt x="563830" y="159364"/>
                  <a:pt x="570597" y="137237"/>
                </a:cubicBezTo>
                <a:cubicBezTo>
                  <a:pt x="574486" y="124522"/>
                  <a:pt x="580681" y="103715"/>
                  <a:pt x="584365" y="91000"/>
                </a:cubicBezTo>
                <a:cubicBezTo>
                  <a:pt x="594885" y="54689"/>
                  <a:pt x="593923" y="74315"/>
                  <a:pt x="582602" y="126937"/>
                </a:cubicBezTo>
                <a:cubicBezTo>
                  <a:pt x="574403" y="165055"/>
                  <a:pt x="572342" y="180834"/>
                  <a:pt x="572499" y="204306"/>
                </a:cubicBezTo>
                <a:cubicBezTo>
                  <a:pt x="572645" y="224782"/>
                  <a:pt x="573528" y="232129"/>
                  <a:pt x="575414" y="228352"/>
                </a:cubicBezTo>
                <a:cubicBezTo>
                  <a:pt x="577816" y="223547"/>
                  <a:pt x="616900" y="69171"/>
                  <a:pt x="625167" y="31844"/>
                </a:cubicBezTo>
                <a:cubicBezTo>
                  <a:pt x="626908" y="23991"/>
                  <a:pt x="629632" y="17565"/>
                  <a:pt x="631225" y="17565"/>
                </a:cubicBezTo>
                <a:close/>
                <a:moveTo>
                  <a:pt x="476348" y="9396"/>
                </a:moveTo>
                <a:cubicBezTo>
                  <a:pt x="477975" y="9396"/>
                  <a:pt x="478416" y="13156"/>
                  <a:pt x="477384" y="18235"/>
                </a:cubicBezTo>
                <a:cubicBezTo>
                  <a:pt x="474862" y="30630"/>
                  <a:pt x="473514" y="31025"/>
                  <a:pt x="473514" y="19369"/>
                </a:cubicBezTo>
                <a:lnTo>
                  <a:pt x="473512" y="19369"/>
                </a:lnTo>
                <a:cubicBezTo>
                  <a:pt x="473512" y="13884"/>
                  <a:pt x="474786" y="9396"/>
                  <a:pt x="476348" y="9396"/>
                </a:cubicBezTo>
                <a:close/>
                <a:moveTo>
                  <a:pt x="816481" y="1236"/>
                </a:moveTo>
                <a:cubicBezTo>
                  <a:pt x="817762" y="4976"/>
                  <a:pt x="818809" y="14156"/>
                  <a:pt x="818809" y="21635"/>
                </a:cubicBezTo>
                <a:cubicBezTo>
                  <a:pt x="818809" y="29115"/>
                  <a:pt x="817762" y="38294"/>
                  <a:pt x="816481" y="42034"/>
                </a:cubicBezTo>
                <a:cubicBezTo>
                  <a:pt x="814985" y="46400"/>
                  <a:pt x="814152" y="39101"/>
                  <a:pt x="814152" y="21635"/>
                </a:cubicBezTo>
                <a:cubicBezTo>
                  <a:pt x="814152" y="4169"/>
                  <a:pt x="814985" y="-3130"/>
                  <a:pt x="816481" y="1236"/>
                </a:cubicBezTo>
                <a:close/>
              </a:path>
            </a:pathLst>
          </a:custGeom>
          <a:ln>
            <a:noFill/>
          </a:ln>
          <a:effectLst>
            <a:outerShdw blurRad="279400" dist="203200" dir="18900000" sx="95000" sy="95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useBgFill="1">
        <p:nvSpPr>
          <p:cNvPr id="25" name="Freeform: Shape 24">
            <a:extLst>
              <a:ext uri="{FF2B5EF4-FFF2-40B4-BE49-F238E27FC236}">
                <a16:creationId xmlns:a16="http://schemas.microsoft.com/office/drawing/2014/main" id="{F3C02946-4189-441F-BCB5-2A7F21E6B7A6}"/>
              </a:ext>
            </a:extLst>
          </p:cNvPr>
          <p:cNvSpPr/>
          <p:nvPr/>
        </p:nvSpPr>
        <p:spPr>
          <a:xfrm rot="3660517" flipH="1">
            <a:off x="9045290" y="26147"/>
            <a:ext cx="2176572" cy="8441744"/>
          </a:xfrm>
          <a:custGeom>
            <a:avLst/>
            <a:gdLst>
              <a:gd name="connsiteX0" fmla="*/ 534998 w 1181239"/>
              <a:gd name="connsiteY0" fmla="*/ 3942687 h 4008043"/>
              <a:gd name="connsiteX1" fmla="*/ 537456 w 1181239"/>
              <a:gd name="connsiteY1" fmla="*/ 3953147 h 4008043"/>
              <a:gd name="connsiteX2" fmla="*/ 536701 w 1181239"/>
              <a:gd name="connsiteY2" fmla="*/ 3964026 h 4008043"/>
              <a:gd name="connsiteX3" fmla="*/ 532203 w 1181239"/>
              <a:gd name="connsiteY3" fmla="*/ 3958417 h 4008043"/>
              <a:gd name="connsiteX4" fmla="*/ 530247 w 1181239"/>
              <a:gd name="connsiteY4" fmla="*/ 3947537 h 4008043"/>
              <a:gd name="connsiteX5" fmla="*/ 534998 w 1181239"/>
              <a:gd name="connsiteY5" fmla="*/ 3942687 h 4008043"/>
              <a:gd name="connsiteX6" fmla="*/ 800461 w 1181239"/>
              <a:gd name="connsiteY6" fmla="*/ 3939090 h 4008043"/>
              <a:gd name="connsiteX7" fmla="*/ 804403 w 1181239"/>
              <a:gd name="connsiteY7" fmla="*/ 3976266 h 4008043"/>
              <a:gd name="connsiteX8" fmla="*/ 799235 w 1181239"/>
              <a:gd name="connsiteY8" fmla="*/ 4006184 h 4008043"/>
              <a:gd name="connsiteX9" fmla="*/ 799228 w 1181239"/>
              <a:gd name="connsiteY9" fmla="*/ 4006184 h 4008043"/>
              <a:gd name="connsiteX10" fmla="*/ 795035 w 1181239"/>
              <a:gd name="connsiteY10" fmla="*/ 3978305 h 4008043"/>
              <a:gd name="connsiteX11" fmla="*/ 795144 w 1181239"/>
              <a:gd name="connsiteY11" fmla="*/ 3953147 h 4008043"/>
              <a:gd name="connsiteX12" fmla="*/ 799382 w 1181239"/>
              <a:gd name="connsiteY12" fmla="*/ 3944307 h 4008043"/>
              <a:gd name="connsiteX13" fmla="*/ 800461 w 1181239"/>
              <a:gd name="connsiteY13" fmla="*/ 3939090 h 4008043"/>
              <a:gd name="connsiteX14" fmla="*/ 1173610 w 1181239"/>
              <a:gd name="connsiteY14" fmla="*/ 3829461 h 4008043"/>
              <a:gd name="connsiteX15" fmla="*/ 1177832 w 1181239"/>
              <a:gd name="connsiteY15" fmla="*/ 3835505 h 4008043"/>
              <a:gd name="connsiteX16" fmla="*/ 1178322 w 1181239"/>
              <a:gd name="connsiteY16" fmla="*/ 3844344 h 4008043"/>
              <a:gd name="connsiteX17" fmla="*/ 1172188 w 1181239"/>
              <a:gd name="connsiteY17" fmla="*/ 3840423 h 4008043"/>
              <a:gd name="connsiteX18" fmla="*/ 1171699 w 1181239"/>
              <a:gd name="connsiteY18" fmla="*/ 3831584 h 4008043"/>
              <a:gd name="connsiteX19" fmla="*/ 1173610 w 1181239"/>
              <a:gd name="connsiteY19" fmla="*/ 3829461 h 4008043"/>
              <a:gd name="connsiteX20" fmla="*/ 197700 w 1181239"/>
              <a:gd name="connsiteY20" fmla="*/ 3826851 h 4008043"/>
              <a:gd name="connsiteX21" fmla="*/ 195941 w 1181239"/>
              <a:gd name="connsiteY21" fmla="*/ 3848057 h 4008043"/>
              <a:gd name="connsiteX22" fmla="*/ 191581 w 1181239"/>
              <a:gd name="connsiteY22" fmla="*/ 3841771 h 4008043"/>
              <a:gd name="connsiteX23" fmla="*/ 191582 w 1181239"/>
              <a:gd name="connsiteY23" fmla="*/ 3841771 h 4008043"/>
              <a:gd name="connsiteX24" fmla="*/ 197700 w 1181239"/>
              <a:gd name="connsiteY24" fmla="*/ 3826851 h 4008043"/>
              <a:gd name="connsiteX25" fmla="*/ 178143 w 1181239"/>
              <a:gd name="connsiteY25" fmla="*/ 3791950 h 4008043"/>
              <a:gd name="connsiteX26" fmla="*/ 185023 w 1181239"/>
              <a:gd name="connsiteY26" fmla="*/ 3799435 h 4008043"/>
              <a:gd name="connsiteX27" fmla="*/ 191904 w 1181239"/>
              <a:gd name="connsiteY27" fmla="*/ 3806920 h 4008043"/>
              <a:gd name="connsiteX28" fmla="*/ 181724 w 1181239"/>
              <a:gd name="connsiteY28" fmla="*/ 3813393 h 4008043"/>
              <a:gd name="connsiteX29" fmla="*/ 171944 w 1181239"/>
              <a:gd name="connsiteY29" fmla="*/ 3805908 h 4008043"/>
              <a:gd name="connsiteX30" fmla="*/ 62574 w 1181239"/>
              <a:gd name="connsiteY30" fmla="*/ 3611808 h 4008043"/>
              <a:gd name="connsiteX31" fmla="*/ 66227 w 1181239"/>
              <a:gd name="connsiteY31" fmla="*/ 3624048 h 4008043"/>
              <a:gd name="connsiteX32" fmla="*/ 75305 w 1181239"/>
              <a:gd name="connsiteY32" fmla="*/ 3657366 h 4008043"/>
              <a:gd name="connsiteX33" fmla="*/ 62588 w 1181239"/>
              <a:gd name="connsiteY33" fmla="*/ 3653286 h 4008043"/>
              <a:gd name="connsiteX34" fmla="*/ 60508 w 1181239"/>
              <a:gd name="connsiteY34" fmla="*/ 3629487 h 4008043"/>
              <a:gd name="connsiteX35" fmla="*/ 1116200 w 1181239"/>
              <a:gd name="connsiteY35" fmla="*/ 3543073 h 4008043"/>
              <a:gd name="connsiteX36" fmla="*/ 1126386 w 1181239"/>
              <a:gd name="connsiteY36" fmla="*/ 3572671 h 4008043"/>
              <a:gd name="connsiteX37" fmla="*/ 1117747 w 1181239"/>
              <a:gd name="connsiteY37" fmla="*/ 3586739 h 4008043"/>
              <a:gd name="connsiteX38" fmla="*/ 1112537 w 1181239"/>
              <a:gd name="connsiteY38" fmla="*/ 3561563 h 4008043"/>
              <a:gd name="connsiteX39" fmla="*/ 1116200 w 1181239"/>
              <a:gd name="connsiteY39" fmla="*/ 3543073 h 4008043"/>
              <a:gd name="connsiteX40" fmla="*/ 82331 w 1181239"/>
              <a:gd name="connsiteY40" fmla="*/ 2962930 h 4008043"/>
              <a:gd name="connsiteX41" fmla="*/ 83301 w 1181239"/>
              <a:gd name="connsiteY41" fmla="*/ 2974009 h 4008043"/>
              <a:gd name="connsiteX42" fmla="*/ 86873 w 1181239"/>
              <a:gd name="connsiteY42" fmla="*/ 2994059 h 4008043"/>
              <a:gd name="connsiteX43" fmla="*/ 83727 w 1181239"/>
              <a:gd name="connsiteY43" fmla="*/ 3003927 h 4008043"/>
              <a:gd name="connsiteX44" fmla="*/ 81691 w 1181239"/>
              <a:gd name="connsiteY44" fmla="*/ 2980128 h 4008043"/>
              <a:gd name="connsiteX45" fmla="*/ 81695 w 1181239"/>
              <a:gd name="connsiteY45" fmla="*/ 2980128 h 4008043"/>
              <a:gd name="connsiteX46" fmla="*/ 82331 w 1181239"/>
              <a:gd name="connsiteY46" fmla="*/ 2962930 h 4008043"/>
              <a:gd name="connsiteX47" fmla="*/ 101936 w 1181239"/>
              <a:gd name="connsiteY47" fmla="*/ 2918951 h 4008043"/>
              <a:gd name="connsiteX48" fmla="*/ 102228 w 1181239"/>
              <a:gd name="connsiteY48" fmla="*/ 2931054 h 4008043"/>
              <a:gd name="connsiteX49" fmla="*/ 99163 w 1181239"/>
              <a:gd name="connsiteY49" fmla="*/ 2940011 h 4008043"/>
              <a:gd name="connsiteX50" fmla="*/ 98870 w 1181239"/>
              <a:gd name="connsiteY50" fmla="*/ 2927907 h 4008043"/>
              <a:gd name="connsiteX51" fmla="*/ 101936 w 1181239"/>
              <a:gd name="connsiteY51" fmla="*/ 2918951 h 4008043"/>
              <a:gd name="connsiteX52" fmla="*/ 96694 w 1181239"/>
              <a:gd name="connsiteY52" fmla="*/ 2871455 h 4008043"/>
              <a:gd name="connsiteX53" fmla="*/ 99562 w 1181239"/>
              <a:gd name="connsiteY53" fmla="*/ 2884935 h 4008043"/>
              <a:gd name="connsiteX54" fmla="*/ 98518 w 1181239"/>
              <a:gd name="connsiteY54" fmla="*/ 2897854 h 4008043"/>
              <a:gd name="connsiteX55" fmla="*/ 95669 w 1181239"/>
              <a:gd name="connsiteY55" fmla="*/ 2883801 h 4008043"/>
              <a:gd name="connsiteX56" fmla="*/ 95668 w 1181239"/>
              <a:gd name="connsiteY56" fmla="*/ 2883801 h 4008043"/>
              <a:gd name="connsiteX57" fmla="*/ 96694 w 1181239"/>
              <a:gd name="connsiteY57" fmla="*/ 2871455 h 4008043"/>
              <a:gd name="connsiteX58" fmla="*/ 104092 w 1181239"/>
              <a:gd name="connsiteY58" fmla="*/ 2813539 h 4008043"/>
              <a:gd name="connsiteX59" fmla="*/ 108835 w 1181239"/>
              <a:gd name="connsiteY59" fmla="*/ 2843457 h 4008043"/>
              <a:gd name="connsiteX60" fmla="*/ 105996 w 1181239"/>
              <a:gd name="connsiteY60" fmla="*/ 2840057 h 4008043"/>
              <a:gd name="connsiteX61" fmla="*/ 104092 w 1181239"/>
              <a:gd name="connsiteY61" fmla="*/ 2813539 h 4008043"/>
              <a:gd name="connsiteX62" fmla="*/ 958653 w 1181239"/>
              <a:gd name="connsiteY62" fmla="*/ 2740103 h 4008043"/>
              <a:gd name="connsiteX63" fmla="*/ 959449 w 1181239"/>
              <a:gd name="connsiteY63" fmla="*/ 2749623 h 4008043"/>
              <a:gd name="connsiteX64" fmla="*/ 953124 w 1181239"/>
              <a:gd name="connsiteY64" fmla="*/ 2755742 h 4008043"/>
              <a:gd name="connsiteX65" fmla="*/ 953125 w 1181239"/>
              <a:gd name="connsiteY65" fmla="*/ 2755742 h 4008043"/>
              <a:gd name="connsiteX66" fmla="*/ 958653 w 1181239"/>
              <a:gd name="connsiteY66" fmla="*/ 2740103 h 4008043"/>
              <a:gd name="connsiteX67" fmla="*/ 926930 w 1181239"/>
              <a:gd name="connsiteY67" fmla="*/ 2709509 h 4008043"/>
              <a:gd name="connsiteX68" fmla="*/ 926926 w 1181239"/>
              <a:gd name="connsiteY68" fmla="*/ 2709522 h 4008043"/>
              <a:gd name="connsiteX69" fmla="*/ 926915 w 1181239"/>
              <a:gd name="connsiteY69" fmla="*/ 2709522 h 4008043"/>
              <a:gd name="connsiteX70" fmla="*/ 945395 w 1181239"/>
              <a:gd name="connsiteY70" fmla="*/ 2688653 h 4008043"/>
              <a:gd name="connsiteX71" fmla="*/ 937666 w 1181239"/>
              <a:gd name="connsiteY71" fmla="*/ 2813539 h 4008043"/>
              <a:gd name="connsiteX72" fmla="*/ 936261 w 1181239"/>
              <a:gd name="connsiteY72" fmla="*/ 2798460 h 4008043"/>
              <a:gd name="connsiteX73" fmla="*/ 936263 w 1181239"/>
              <a:gd name="connsiteY73" fmla="*/ 2798460 h 4008043"/>
              <a:gd name="connsiteX74" fmla="*/ 933716 w 1181239"/>
              <a:gd name="connsiteY74" fmla="*/ 2784776 h 4008043"/>
              <a:gd name="connsiteX75" fmla="*/ 930062 w 1181239"/>
              <a:gd name="connsiteY75" fmla="*/ 2774696 h 4008043"/>
              <a:gd name="connsiteX76" fmla="*/ 931759 w 1181239"/>
              <a:gd name="connsiteY76" fmla="*/ 2766622 h 4008043"/>
              <a:gd name="connsiteX77" fmla="*/ 939486 w 1181239"/>
              <a:gd name="connsiteY77" fmla="*/ 2730194 h 4008043"/>
              <a:gd name="connsiteX78" fmla="*/ 945395 w 1181239"/>
              <a:gd name="connsiteY78" fmla="*/ 2688653 h 4008043"/>
              <a:gd name="connsiteX79" fmla="*/ 933087 w 1181239"/>
              <a:gd name="connsiteY79" fmla="*/ 2677998 h 4008043"/>
              <a:gd name="connsiteX80" fmla="*/ 931182 w 1181239"/>
              <a:gd name="connsiteY80" fmla="*/ 2705945 h 4008043"/>
              <a:gd name="connsiteX81" fmla="*/ 926930 w 1181239"/>
              <a:gd name="connsiteY81" fmla="*/ 2709509 h 4008043"/>
              <a:gd name="connsiteX82" fmla="*/ 929897 w 1181239"/>
              <a:gd name="connsiteY82" fmla="*/ 2700512 h 4008043"/>
              <a:gd name="connsiteX83" fmla="*/ 930006 w 1181239"/>
              <a:gd name="connsiteY83" fmla="*/ 2689994 h 4008043"/>
              <a:gd name="connsiteX84" fmla="*/ 928893 w 1181239"/>
              <a:gd name="connsiteY84" fmla="*/ 2680576 h 4008043"/>
              <a:gd name="connsiteX85" fmla="*/ 933087 w 1181239"/>
              <a:gd name="connsiteY85" fmla="*/ 2677998 h 4008043"/>
              <a:gd name="connsiteX86" fmla="*/ 933901 w 1181239"/>
              <a:gd name="connsiteY86" fmla="*/ 2651662 h 4008043"/>
              <a:gd name="connsiteX87" fmla="*/ 934790 w 1181239"/>
              <a:gd name="connsiteY87" fmla="*/ 2652388 h 4008043"/>
              <a:gd name="connsiteX88" fmla="*/ 934790 w 1181239"/>
              <a:gd name="connsiteY88" fmla="*/ 2664627 h 4008043"/>
              <a:gd name="connsiteX89" fmla="*/ 933531 w 1181239"/>
              <a:gd name="connsiteY89" fmla="*/ 2658508 h 4008043"/>
              <a:gd name="connsiteX90" fmla="*/ 933901 w 1181239"/>
              <a:gd name="connsiteY90" fmla="*/ 2651662 h 4008043"/>
              <a:gd name="connsiteX91" fmla="*/ 96656 w 1181239"/>
              <a:gd name="connsiteY91" fmla="*/ 2613158 h 4008043"/>
              <a:gd name="connsiteX92" fmla="*/ 104568 w 1181239"/>
              <a:gd name="connsiteY92" fmla="*/ 2645658 h 4008043"/>
              <a:gd name="connsiteX93" fmla="*/ 106440 w 1181239"/>
              <a:gd name="connsiteY93" fmla="*/ 2668374 h 4008043"/>
              <a:gd name="connsiteX94" fmla="*/ 103116 w 1181239"/>
              <a:gd name="connsiteY94" fmla="*/ 2660825 h 4008043"/>
              <a:gd name="connsiteX95" fmla="*/ 103114 w 1181239"/>
              <a:gd name="connsiteY95" fmla="*/ 2660825 h 4008043"/>
              <a:gd name="connsiteX96" fmla="*/ 96656 w 1181239"/>
              <a:gd name="connsiteY96" fmla="*/ 2613158 h 4008043"/>
              <a:gd name="connsiteX97" fmla="*/ 947274 w 1181239"/>
              <a:gd name="connsiteY97" fmla="*/ 2560594 h 4008043"/>
              <a:gd name="connsiteX98" fmla="*/ 947419 w 1181239"/>
              <a:gd name="connsiteY98" fmla="*/ 2606831 h 4008043"/>
              <a:gd name="connsiteX99" fmla="*/ 944774 w 1181239"/>
              <a:gd name="connsiteY99" fmla="*/ 2587792 h 4008043"/>
              <a:gd name="connsiteX100" fmla="*/ 947274 w 1181239"/>
              <a:gd name="connsiteY100" fmla="*/ 2560594 h 4008043"/>
              <a:gd name="connsiteX101" fmla="*/ 117254 w 1181239"/>
              <a:gd name="connsiteY101" fmla="*/ 2547082 h 4008043"/>
              <a:gd name="connsiteX102" fmla="*/ 122323 w 1181239"/>
              <a:gd name="connsiteY102" fmla="*/ 2566758 h 4008043"/>
              <a:gd name="connsiteX103" fmla="*/ 124816 w 1181239"/>
              <a:gd name="connsiteY103" fmla="*/ 2632720 h 4008043"/>
              <a:gd name="connsiteX104" fmla="*/ 120162 w 1181239"/>
              <a:gd name="connsiteY104" fmla="*/ 2651900 h 4008043"/>
              <a:gd name="connsiteX105" fmla="*/ 112787 w 1181239"/>
              <a:gd name="connsiteY105" fmla="*/ 2696587 h 4008043"/>
              <a:gd name="connsiteX106" fmla="*/ 110499 w 1181239"/>
              <a:gd name="connsiteY106" fmla="*/ 2689788 h 4008043"/>
              <a:gd name="connsiteX107" fmla="*/ 110501 w 1181239"/>
              <a:gd name="connsiteY107" fmla="*/ 2689788 h 4008043"/>
              <a:gd name="connsiteX108" fmla="*/ 113087 w 1181239"/>
              <a:gd name="connsiteY108" fmla="*/ 2663949 h 4008043"/>
              <a:gd name="connsiteX109" fmla="*/ 112559 w 1181239"/>
              <a:gd name="connsiteY109" fmla="*/ 2610222 h 4008043"/>
              <a:gd name="connsiteX110" fmla="*/ 113409 w 1181239"/>
              <a:gd name="connsiteY110" fmla="*/ 2559268 h 4008043"/>
              <a:gd name="connsiteX111" fmla="*/ 108520 w 1181239"/>
              <a:gd name="connsiteY111" fmla="*/ 2533188 h 4008043"/>
              <a:gd name="connsiteX112" fmla="*/ 109376 w 1181239"/>
              <a:gd name="connsiteY112" fmla="*/ 2534076 h 4008043"/>
              <a:gd name="connsiteX113" fmla="*/ 109376 w 1181239"/>
              <a:gd name="connsiteY113" fmla="*/ 2549036 h 4008043"/>
              <a:gd name="connsiteX114" fmla="*/ 108165 w 1181239"/>
              <a:gd name="connsiteY114" fmla="*/ 2541556 h 4008043"/>
              <a:gd name="connsiteX115" fmla="*/ 108520 w 1181239"/>
              <a:gd name="connsiteY115" fmla="*/ 2533188 h 4008043"/>
              <a:gd name="connsiteX116" fmla="*/ 933144 w 1181239"/>
              <a:gd name="connsiteY116" fmla="*/ 2519797 h 4008043"/>
              <a:gd name="connsiteX117" fmla="*/ 932926 w 1181239"/>
              <a:gd name="connsiteY117" fmla="*/ 2550959 h 4008043"/>
              <a:gd name="connsiteX118" fmla="*/ 928653 w 1181239"/>
              <a:gd name="connsiteY118" fmla="*/ 2550151 h 4008043"/>
              <a:gd name="connsiteX119" fmla="*/ 928668 w 1181239"/>
              <a:gd name="connsiteY119" fmla="*/ 2550152 h 4008043"/>
              <a:gd name="connsiteX120" fmla="*/ 933144 w 1181239"/>
              <a:gd name="connsiteY120" fmla="*/ 2519797 h 4008043"/>
              <a:gd name="connsiteX121" fmla="*/ 942469 w 1181239"/>
              <a:gd name="connsiteY121" fmla="*/ 2495987 h 4008043"/>
              <a:gd name="connsiteX122" fmla="*/ 945224 w 1181239"/>
              <a:gd name="connsiteY122" fmla="*/ 2506883 h 4008043"/>
              <a:gd name="connsiteX123" fmla="*/ 944181 w 1181239"/>
              <a:gd name="connsiteY123" fmla="*/ 2517082 h 4008043"/>
              <a:gd name="connsiteX124" fmla="*/ 941459 w 1181239"/>
              <a:gd name="connsiteY124" fmla="*/ 2505749 h 4008043"/>
              <a:gd name="connsiteX125" fmla="*/ 942469 w 1181239"/>
              <a:gd name="connsiteY125" fmla="*/ 2495987 h 4008043"/>
              <a:gd name="connsiteX126" fmla="*/ 976335 w 1181239"/>
              <a:gd name="connsiteY126" fmla="*/ 2462681 h 4008043"/>
              <a:gd name="connsiteX127" fmla="*/ 978951 w 1181239"/>
              <a:gd name="connsiteY127" fmla="*/ 2510958 h 4008043"/>
              <a:gd name="connsiteX128" fmla="*/ 973428 w 1181239"/>
              <a:gd name="connsiteY128" fmla="*/ 2552435 h 4008043"/>
              <a:gd name="connsiteX129" fmla="*/ 967615 w 1181239"/>
              <a:gd name="connsiteY129" fmla="*/ 2563315 h 4008043"/>
              <a:gd name="connsiteX130" fmla="*/ 964707 w 1181239"/>
              <a:gd name="connsiteY130" fmla="*/ 2574194 h 4008043"/>
              <a:gd name="connsiteX131" fmla="*/ 961820 w 1181239"/>
              <a:gd name="connsiteY131" fmla="*/ 2562635 h 4008043"/>
              <a:gd name="connsiteX132" fmla="*/ 961825 w 1181239"/>
              <a:gd name="connsiteY132" fmla="*/ 2562635 h 4008043"/>
              <a:gd name="connsiteX133" fmla="*/ 963697 w 1181239"/>
              <a:gd name="connsiteY133" fmla="*/ 2532711 h 4008043"/>
              <a:gd name="connsiteX134" fmla="*/ 969490 w 1181239"/>
              <a:gd name="connsiteY134" fmla="*/ 2517405 h 4008043"/>
              <a:gd name="connsiteX135" fmla="*/ 973718 w 1181239"/>
              <a:gd name="connsiteY135" fmla="*/ 2488172 h 4008043"/>
              <a:gd name="connsiteX136" fmla="*/ 976335 w 1181239"/>
              <a:gd name="connsiteY136" fmla="*/ 2462681 h 4008043"/>
              <a:gd name="connsiteX137" fmla="*/ 113553 w 1181239"/>
              <a:gd name="connsiteY137" fmla="*/ 2458088 h 4008043"/>
              <a:gd name="connsiteX138" fmla="*/ 119967 w 1181239"/>
              <a:gd name="connsiteY138" fmla="*/ 2471037 h 4008043"/>
              <a:gd name="connsiteX139" fmla="*/ 119749 w 1181239"/>
              <a:gd name="connsiteY139" fmla="*/ 2485510 h 4008043"/>
              <a:gd name="connsiteX140" fmla="*/ 116047 w 1181239"/>
              <a:gd name="connsiteY140" fmla="*/ 2488923 h 4008043"/>
              <a:gd name="connsiteX141" fmla="*/ 110818 w 1181239"/>
              <a:gd name="connsiteY141" fmla="*/ 2493695 h 4008043"/>
              <a:gd name="connsiteX142" fmla="*/ 110825 w 1181239"/>
              <a:gd name="connsiteY142" fmla="*/ 2493695 h 4008043"/>
              <a:gd name="connsiteX143" fmla="*/ 109026 w 1181239"/>
              <a:gd name="connsiteY143" fmla="*/ 2475614 h 4008043"/>
              <a:gd name="connsiteX144" fmla="*/ 113553 w 1181239"/>
              <a:gd name="connsiteY144" fmla="*/ 2458088 h 4008043"/>
              <a:gd name="connsiteX145" fmla="*/ 149068 w 1181239"/>
              <a:gd name="connsiteY145" fmla="*/ 2387886 h 4008043"/>
              <a:gd name="connsiteX146" fmla="*/ 151137 w 1181239"/>
              <a:gd name="connsiteY146" fmla="*/ 2402845 h 4008043"/>
              <a:gd name="connsiteX147" fmla="*/ 151064 w 1181239"/>
              <a:gd name="connsiteY147" fmla="*/ 2527769 h 4008043"/>
              <a:gd name="connsiteX148" fmla="*/ 146581 w 1181239"/>
              <a:gd name="connsiteY148" fmla="*/ 2522329 h 4008043"/>
              <a:gd name="connsiteX149" fmla="*/ 146594 w 1181239"/>
              <a:gd name="connsiteY149" fmla="*/ 2522329 h 4008043"/>
              <a:gd name="connsiteX150" fmla="*/ 146339 w 1181239"/>
              <a:gd name="connsiteY150" fmla="*/ 2398765 h 4008043"/>
              <a:gd name="connsiteX151" fmla="*/ 136896 w 1181239"/>
              <a:gd name="connsiteY151" fmla="*/ 2385700 h 4008043"/>
              <a:gd name="connsiteX152" fmla="*/ 136301 w 1181239"/>
              <a:gd name="connsiteY152" fmla="*/ 2394687 h 4008043"/>
              <a:gd name="connsiteX153" fmla="*/ 132156 w 1181239"/>
              <a:gd name="connsiteY153" fmla="*/ 2396892 h 4008043"/>
              <a:gd name="connsiteX154" fmla="*/ 132805 w 1181239"/>
              <a:gd name="connsiteY154" fmla="*/ 2387703 h 4008043"/>
              <a:gd name="connsiteX155" fmla="*/ 136896 w 1181239"/>
              <a:gd name="connsiteY155" fmla="*/ 2385700 h 4008043"/>
              <a:gd name="connsiteX156" fmla="*/ 117467 w 1181239"/>
              <a:gd name="connsiteY156" fmla="*/ 2377384 h 4008043"/>
              <a:gd name="connsiteX157" fmla="*/ 121622 w 1181239"/>
              <a:gd name="connsiteY157" fmla="*/ 2392732 h 4008043"/>
              <a:gd name="connsiteX158" fmla="*/ 115070 w 1181239"/>
              <a:gd name="connsiteY158" fmla="*/ 2409528 h 4008043"/>
              <a:gd name="connsiteX159" fmla="*/ 117467 w 1181239"/>
              <a:gd name="connsiteY159" fmla="*/ 2377384 h 4008043"/>
              <a:gd name="connsiteX160" fmla="*/ 133268 w 1181239"/>
              <a:gd name="connsiteY160" fmla="*/ 2336537 h 4008043"/>
              <a:gd name="connsiteX161" fmla="*/ 135582 w 1181239"/>
              <a:gd name="connsiteY161" fmla="*/ 2348776 h 4008043"/>
              <a:gd name="connsiteX162" fmla="*/ 133877 w 1181239"/>
              <a:gd name="connsiteY162" fmla="*/ 2352521 h 4008043"/>
              <a:gd name="connsiteX163" fmla="*/ 131564 w 1181239"/>
              <a:gd name="connsiteY163" fmla="*/ 2340282 h 4008043"/>
              <a:gd name="connsiteX164" fmla="*/ 133268 w 1181239"/>
              <a:gd name="connsiteY164" fmla="*/ 2336537 h 4008043"/>
              <a:gd name="connsiteX165" fmla="*/ 77672 w 1181239"/>
              <a:gd name="connsiteY165" fmla="*/ 2315812 h 4008043"/>
              <a:gd name="connsiteX166" fmla="*/ 88782 w 1181239"/>
              <a:gd name="connsiteY166" fmla="*/ 2366679 h 4008043"/>
              <a:gd name="connsiteX167" fmla="*/ 86946 w 1181239"/>
              <a:gd name="connsiteY167" fmla="*/ 2366771 h 4008043"/>
              <a:gd name="connsiteX168" fmla="*/ 86948 w 1181239"/>
              <a:gd name="connsiteY168" fmla="*/ 2366760 h 4008043"/>
              <a:gd name="connsiteX169" fmla="*/ 76504 w 1181239"/>
              <a:gd name="connsiteY169" fmla="*/ 2320572 h 4008043"/>
              <a:gd name="connsiteX170" fmla="*/ 77672 w 1181239"/>
              <a:gd name="connsiteY170" fmla="*/ 2315812 h 4008043"/>
              <a:gd name="connsiteX171" fmla="*/ 619 w 1181239"/>
              <a:gd name="connsiteY171" fmla="*/ 2290394 h 4008043"/>
              <a:gd name="connsiteX172" fmla="*/ 3082 w 1181239"/>
              <a:gd name="connsiteY172" fmla="*/ 2296356 h 4008043"/>
              <a:gd name="connsiteX173" fmla="*/ 1936 w 1181239"/>
              <a:gd name="connsiteY173" fmla="*/ 2320341 h 4008043"/>
              <a:gd name="connsiteX174" fmla="*/ 1933 w 1181239"/>
              <a:gd name="connsiteY174" fmla="*/ 2320341 h 4008043"/>
              <a:gd name="connsiteX175" fmla="*/ 17 w 1181239"/>
              <a:gd name="connsiteY175" fmla="*/ 2301302 h 4008043"/>
              <a:gd name="connsiteX176" fmla="*/ 619 w 1181239"/>
              <a:gd name="connsiteY176" fmla="*/ 2290394 h 4008043"/>
              <a:gd name="connsiteX177" fmla="*/ 129211 w 1181239"/>
              <a:gd name="connsiteY177" fmla="*/ 2280788 h 4008043"/>
              <a:gd name="connsiteX178" fmla="*/ 132860 w 1181239"/>
              <a:gd name="connsiteY178" fmla="*/ 2302557 h 4008043"/>
              <a:gd name="connsiteX179" fmla="*/ 131999 w 1181239"/>
              <a:gd name="connsiteY179" fmla="*/ 2322603 h 4008043"/>
              <a:gd name="connsiteX180" fmla="*/ 129938 w 1181239"/>
              <a:gd name="connsiteY180" fmla="*/ 2302320 h 4008043"/>
              <a:gd name="connsiteX181" fmla="*/ 129211 w 1181239"/>
              <a:gd name="connsiteY181" fmla="*/ 2280788 h 4008043"/>
              <a:gd name="connsiteX182" fmla="*/ 147984 w 1181239"/>
              <a:gd name="connsiteY182" fmla="*/ 2217888 h 4008043"/>
              <a:gd name="connsiteX183" fmla="*/ 150845 w 1181239"/>
              <a:gd name="connsiteY183" fmla="*/ 2232167 h 4008043"/>
              <a:gd name="connsiteX184" fmla="*/ 146841 w 1181239"/>
              <a:gd name="connsiteY184" fmla="*/ 2246224 h 4008043"/>
              <a:gd name="connsiteX185" fmla="*/ 146842 w 1181239"/>
              <a:gd name="connsiteY185" fmla="*/ 2246224 h 4008043"/>
              <a:gd name="connsiteX186" fmla="*/ 147984 w 1181239"/>
              <a:gd name="connsiteY186" fmla="*/ 2217888 h 4008043"/>
              <a:gd name="connsiteX187" fmla="*/ 992212 w 1181239"/>
              <a:gd name="connsiteY187" fmla="*/ 2207669 h 4008043"/>
              <a:gd name="connsiteX188" fmla="*/ 992998 w 1181239"/>
              <a:gd name="connsiteY188" fmla="*/ 2209042 h 4008043"/>
              <a:gd name="connsiteX189" fmla="*/ 992998 w 1181239"/>
              <a:gd name="connsiteY189" fmla="*/ 2232161 h 4008043"/>
              <a:gd name="connsiteX190" fmla="*/ 991885 w 1181239"/>
              <a:gd name="connsiteY190" fmla="*/ 2220601 h 4008043"/>
              <a:gd name="connsiteX191" fmla="*/ 992212 w 1181239"/>
              <a:gd name="connsiteY191" fmla="*/ 2207669 h 4008043"/>
              <a:gd name="connsiteX192" fmla="*/ 61915 w 1181239"/>
              <a:gd name="connsiteY192" fmla="*/ 2150127 h 4008043"/>
              <a:gd name="connsiteX193" fmla="*/ 70815 w 1181239"/>
              <a:gd name="connsiteY193" fmla="*/ 2213816 h 4008043"/>
              <a:gd name="connsiteX194" fmla="*/ 80236 w 1181239"/>
              <a:gd name="connsiteY194" fmla="*/ 2286572 h 4008043"/>
              <a:gd name="connsiteX195" fmla="*/ 75520 w 1181239"/>
              <a:gd name="connsiteY195" fmla="*/ 2296771 h 4008043"/>
              <a:gd name="connsiteX196" fmla="*/ 71018 w 1181239"/>
              <a:gd name="connsiteY196" fmla="*/ 2323290 h 4008043"/>
              <a:gd name="connsiteX197" fmla="*/ 78434 w 1181239"/>
              <a:gd name="connsiteY197" fmla="*/ 2370722 h 4008043"/>
              <a:gd name="connsiteX198" fmla="*/ 96856 w 1181239"/>
              <a:gd name="connsiteY198" fmla="*/ 2583033 h 4008043"/>
              <a:gd name="connsiteX199" fmla="*/ 87157 w 1181239"/>
              <a:gd name="connsiteY199" fmla="*/ 2588473 h 4008043"/>
              <a:gd name="connsiteX200" fmla="*/ 87156 w 1181239"/>
              <a:gd name="connsiteY200" fmla="*/ 2588473 h 4008043"/>
              <a:gd name="connsiteX201" fmla="*/ 63626 w 1181239"/>
              <a:gd name="connsiteY201" fmla="*/ 2347620 h 4008043"/>
              <a:gd name="connsiteX202" fmla="*/ 60787 w 1181239"/>
              <a:gd name="connsiteY202" fmla="*/ 2200381 h 4008043"/>
              <a:gd name="connsiteX203" fmla="*/ 61915 w 1181239"/>
              <a:gd name="connsiteY203" fmla="*/ 2150127 h 4008043"/>
              <a:gd name="connsiteX204" fmla="*/ 124046 w 1181239"/>
              <a:gd name="connsiteY204" fmla="*/ 2141345 h 4008043"/>
              <a:gd name="connsiteX205" fmla="*/ 131937 w 1181239"/>
              <a:gd name="connsiteY205" fmla="*/ 2144382 h 4008043"/>
              <a:gd name="connsiteX206" fmla="*/ 131167 w 1181239"/>
              <a:gd name="connsiteY206" fmla="*/ 2149886 h 4008043"/>
              <a:gd name="connsiteX207" fmla="*/ 123122 w 1181239"/>
              <a:gd name="connsiteY207" fmla="*/ 2146929 h 4008043"/>
              <a:gd name="connsiteX208" fmla="*/ 124046 w 1181239"/>
              <a:gd name="connsiteY208" fmla="*/ 2141345 h 4008043"/>
              <a:gd name="connsiteX209" fmla="*/ 150011 w 1181239"/>
              <a:gd name="connsiteY209" fmla="*/ 2132206 h 4008043"/>
              <a:gd name="connsiteX210" fmla="*/ 150452 w 1181239"/>
              <a:gd name="connsiteY210" fmla="*/ 2168244 h 4008043"/>
              <a:gd name="connsiteX211" fmla="*/ 147008 w 1181239"/>
              <a:gd name="connsiteY211" fmla="*/ 2202242 h 4008043"/>
              <a:gd name="connsiteX212" fmla="*/ 147004 w 1181239"/>
              <a:gd name="connsiteY212" fmla="*/ 2202242 h 4008043"/>
              <a:gd name="connsiteX213" fmla="*/ 147847 w 1181239"/>
              <a:gd name="connsiteY213" fmla="*/ 2166204 h 4008043"/>
              <a:gd name="connsiteX214" fmla="*/ 915300 w 1181239"/>
              <a:gd name="connsiteY214" fmla="*/ 2125614 h 4008043"/>
              <a:gd name="connsiteX215" fmla="*/ 915300 w 1181239"/>
              <a:gd name="connsiteY215" fmla="*/ 2125615 h 4008043"/>
              <a:gd name="connsiteX216" fmla="*/ 915300 w 1181239"/>
              <a:gd name="connsiteY216" fmla="*/ 2125614 h 4008043"/>
              <a:gd name="connsiteX217" fmla="*/ 105883 w 1181239"/>
              <a:gd name="connsiteY217" fmla="*/ 2115887 h 4008043"/>
              <a:gd name="connsiteX218" fmla="*/ 109204 w 1181239"/>
              <a:gd name="connsiteY218" fmla="*/ 2126766 h 4008043"/>
              <a:gd name="connsiteX219" fmla="*/ 113519 w 1181239"/>
              <a:gd name="connsiteY219" fmla="*/ 2152605 h 4008043"/>
              <a:gd name="connsiteX220" fmla="*/ 107490 w 1181239"/>
              <a:gd name="connsiteY220" fmla="*/ 2148746 h 4008043"/>
              <a:gd name="connsiteX221" fmla="*/ 107489 w 1181239"/>
              <a:gd name="connsiteY221" fmla="*/ 2148746 h 4008043"/>
              <a:gd name="connsiteX222" fmla="*/ 104975 w 1181239"/>
              <a:gd name="connsiteY222" fmla="*/ 2130387 h 4008043"/>
              <a:gd name="connsiteX223" fmla="*/ 924180 w 1181239"/>
              <a:gd name="connsiteY223" fmla="*/ 2095489 h 4008043"/>
              <a:gd name="connsiteX224" fmla="*/ 929793 w 1181239"/>
              <a:gd name="connsiteY224" fmla="*/ 2113426 h 4008043"/>
              <a:gd name="connsiteX225" fmla="*/ 924518 w 1181239"/>
              <a:gd name="connsiteY225" fmla="*/ 2123626 h 4008043"/>
              <a:gd name="connsiteX226" fmla="*/ 915300 w 1181239"/>
              <a:gd name="connsiteY226" fmla="*/ 2125614 h 4008043"/>
              <a:gd name="connsiteX227" fmla="*/ 919046 w 1181239"/>
              <a:gd name="connsiteY227" fmla="*/ 2108197 h 4008043"/>
              <a:gd name="connsiteX228" fmla="*/ 924180 w 1181239"/>
              <a:gd name="connsiteY228" fmla="*/ 2095489 h 4008043"/>
              <a:gd name="connsiteX229" fmla="*/ 131216 w 1181239"/>
              <a:gd name="connsiteY229" fmla="*/ 2071022 h 4008043"/>
              <a:gd name="connsiteX230" fmla="*/ 134077 w 1181239"/>
              <a:gd name="connsiteY230" fmla="*/ 2093039 h 4008043"/>
              <a:gd name="connsiteX231" fmla="*/ 130242 w 1181239"/>
              <a:gd name="connsiteY231" fmla="*/ 2086661 h 4008043"/>
              <a:gd name="connsiteX232" fmla="*/ 130241 w 1181239"/>
              <a:gd name="connsiteY232" fmla="*/ 2086661 h 4008043"/>
              <a:gd name="connsiteX233" fmla="*/ 131216 w 1181239"/>
              <a:gd name="connsiteY233" fmla="*/ 2071022 h 4008043"/>
              <a:gd name="connsiteX234" fmla="*/ 147995 w 1181239"/>
              <a:gd name="connsiteY234" fmla="*/ 2046547 h 4008043"/>
              <a:gd name="connsiteX235" fmla="*/ 150856 w 1181239"/>
              <a:gd name="connsiteY235" fmla="*/ 2064129 h 4008043"/>
              <a:gd name="connsiteX236" fmla="*/ 155483 w 1181239"/>
              <a:gd name="connsiteY236" fmla="*/ 2073343 h 4008043"/>
              <a:gd name="connsiteX237" fmla="*/ 161763 w 1181239"/>
              <a:gd name="connsiteY237" fmla="*/ 2057210 h 4008043"/>
              <a:gd name="connsiteX238" fmla="*/ 167937 w 1181239"/>
              <a:gd name="connsiteY238" fmla="*/ 2075105 h 4008043"/>
              <a:gd name="connsiteX239" fmla="*/ 164792 w 1181239"/>
              <a:gd name="connsiteY239" fmla="*/ 2088025 h 4008043"/>
              <a:gd name="connsiteX240" fmla="*/ 159085 w 1181239"/>
              <a:gd name="connsiteY240" fmla="*/ 2081905 h 4008043"/>
              <a:gd name="connsiteX241" fmla="*/ 156774 w 1181239"/>
              <a:gd name="connsiteY241" fmla="*/ 2095609 h 4008043"/>
              <a:gd name="connsiteX242" fmla="*/ 155665 w 1181239"/>
              <a:gd name="connsiteY242" fmla="*/ 2105812 h 4008043"/>
              <a:gd name="connsiteX243" fmla="*/ 148115 w 1181239"/>
              <a:gd name="connsiteY243" fmla="*/ 2102598 h 4008043"/>
              <a:gd name="connsiteX244" fmla="*/ 148104 w 1181239"/>
              <a:gd name="connsiteY244" fmla="*/ 2102598 h 4008043"/>
              <a:gd name="connsiteX245" fmla="*/ 147995 w 1181239"/>
              <a:gd name="connsiteY245" fmla="*/ 2046547 h 4008043"/>
              <a:gd name="connsiteX246" fmla="*/ 104033 w 1181239"/>
              <a:gd name="connsiteY246" fmla="*/ 2027509 h 4008043"/>
              <a:gd name="connsiteX247" fmla="*/ 112510 w 1181239"/>
              <a:gd name="connsiteY247" fmla="*/ 2045291 h 4008043"/>
              <a:gd name="connsiteX248" fmla="*/ 106306 w 1181239"/>
              <a:gd name="connsiteY248" fmla="*/ 2041590 h 4008043"/>
              <a:gd name="connsiteX249" fmla="*/ 106307 w 1181239"/>
              <a:gd name="connsiteY249" fmla="*/ 2041590 h 4008043"/>
              <a:gd name="connsiteX250" fmla="*/ 104033 w 1181239"/>
              <a:gd name="connsiteY250" fmla="*/ 2027509 h 4008043"/>
              <a:gd name="connsiteX251" fmla="*/ 943112 w 1181239"/>
              <a:gd name="connsiteY251" fmla="*/ 2013995 h 4008043"/>
              <a:gd name="connsiteX252" fmla="*/ 941824 w 1181239"/>
              <a:gd name="connsiteY252" fmla="*/ 2093464 h 4008043"/>
              <a:gd name="connsiteX253" fmla="*/ 935647 w 1181239"/>
              <a:gd name="connsiteY253" fmla="*/ 2093234 h 4008043"/>
              <a:gd name="connsiteX254" fmla="*/ 935646 w 1181239"/>
              <a:gd name="connsiteY254" fmla="*/ 2093238 h 4008043"/>
              <a:gd name="connsiteX255" fmla="*/ 937744 w 1181239"/>
              <a:gd name="connsiteY255" fmla="*/ 2083568 h 4008043"/>
              <a:gd name="connsiteX256" fmla="*/ 940123 w 1181239"/>
              <a:gd name="connsiteY256" fmla="*/ 2049068 h 4008043"/>
              <a:gd name="connsiteX257" fmla="*/ 943112 w 1181239"/>
              <a:gd name="connsiteY257" fmla="*/ 2013995 h 4008043"/>
              <a:gd name="connsiteX258" fmla="*/ 986359 w 1181239"/>
              <a:gd name="connsiteY258" fmla="*/ 1999398 h 4008043"/>
              <a:gd name="connsiteX259" fmla="*/ 987178 w 1181239"/>
              <a:gd name="connsiteY259" fmla="*/ 2001051 h 4008043"/>
              <a:gd name="connsiteX260" fmla="*/ 987145 w 1181239"/>
              <a:gd name="connsiteY260" fmla="*/ 2020090 h 4008043"/>
              <a:gd name="connsiteX261" fmla="*/ 985999 w 1181239"/>
              <a:gd name="connsiteY261" fmla="*/ 2009830 h 4008043"/>
              <a:gd name="connsiteX262" fmla="*/ 986010 w 1181239"/>
              <a:gd name="connsiteY262" fmla="*/ 2009830 h 4008043"/>
              <a:gd name="connsiteX263" fmla="*/ 986359 w 1181239"/>
              <a:gd name="connsiteY263" fmla="*/ 1999398 h 4008043"/>
              <a:gd name="connsiteX264" fmla="*/ 229366 w 1181239"/>
              <a:gd name="connsiteY264" fmla="*/ 1998950 h 4008043"/>
              <a:gd name="connsiteX265" fmla="*/ 229366 w 1181239"/>
              <a:gd name="connsiteY265" fmla="*/ 2016629 h 4008043"/>
              <a:gd name="connsiteX266" fmla="*/ 226750 w 1181239"/>
              <a:gd name="connsiteY266" fmla="*/ 2012030 h 4008043"/>
              <a:gd name="connsiteX267" fmla="*/ 229366 w 1181239"/>
              <a:gd name="connsiteY267" fmla="*/ 1998950 h 4008043"/>
              <a:gd name="connsiteX268" fmla="*/ 111210 w 1181239"/>
              <a:gd name="connsiteY268" fmla="*/ 1998254 h 4008043"/>
              <a:gd name="connsiteX269" fmla="*/ 113966 w 1181239"/>
              <a:gd name="connsiteY269" fmla="*/ 2009150 h 4008043"/>
              <a:gd name="connsiteX270" fmla="*/ 112922 w 1181239"/>
              <a:gd name="connsiteY270" fmla="*/ 2019349 h 4008043"/>
              <a:gd name="connsiteX271" fmla="*/ 110200 w 1181239"/>
              <a:gd name="connsiteY271" fmla="*/ 2008017 h 4008043"/>
              <a:gd name="connsiteX272" fmla="*/ 110200 w 1181239"/>
              <a:gd name="connsiteY272" fmla="*/ 2008016 h 4008043"/>
              <a:gd name="connsiteX273" fmla="*/ 111210 w 1181239"/>
              <a:gd name="connsiteY273" fmla="*/ 1998254 h 4008043"/>
              <a:gd name="connsiteX274" fmla="*/ 160036 w 1181239"/>
              <a:gd name="connsiteY274" fmla="*/ 1997898 h 4008043"/>
              <a:gd name="connsiteX275" fmla="*/ 163754 w 1181239"/>
              <a:gd name="connsiteY275" fmla="*/ 2001511 h 4008043"/>
              <a:gd name="connsiteX276" fmla="*/ 165422 w 1181239"/>
              <a:gd name="connsiteY276" fmla="*/ 2026149 h 4008043"/>
              <a:gd name="connsiteX277" fmla="*/ 162477 w 1181239"/>
              <a:gd name="connsiteY277" fmla="*/ 2018830 h 4008043"/>
              <a:gd name="connsiteX278" fmla="*/ 162477 w 1181239"/>
              <a:gd name="connsiteY278" fmla="*/ 2018829 h 4008043"/>
              <a:gd name="connsiteX279" fmla="*/ 160810 w 1181239"/>
              <a:gd name="connsiteY279" fmla="*/ 2003030 h 4008043"/>
              <a:gd name="connsiteX280" fmla="*/ 160036 w 1181239"/>
              <a:gd name="connsiteY280" fmla="*/ 1997898 h 4008043"/>
              <a:gd name="connsiteX281" fmla="*/ 122178 w 1181239"/>
              <a:gd name="connsiteY281" fmla="*/ 1993421 h 4008043"/>
              <a:gd name="connsiteX282" fmla="*/ 127639 w 1181239"/>
              <a:gd name="connsiteY282" fmla="*/ 1994871 h 4008043"/>
              <a:gd name="connsiteX283" fmla="*/ 130971 w 1181239"/>
              <a:gd name="connsiteY283" fmla="*/ 2006864 h 4008043"/>
              <a:gd name="connsiteX284" fmla="*/ 125158 w 1181239"/>
              <a:gd name="connsiteY284" fmla="*/ 2001457 h 4008043"/>
              <a:gd name="connsiteX285" fmla="*/ 122178 w 1181239"/>
              <a:gd name="connsiteY285" fmla="*/ 1993421 h 4008043"/>
              <a:gd name="connsiteX286" fmla="*/ 881252 w 1181239"/>
              <a:gd name="connsiteY286" fmla="*/ 1985026 h 4008043"/>
              <a:gd name="connsiteX287" fmla="*/ 883325 w 1181239"/>
              <a:gd name="connsiteY287" fmla="*/ 1993738 h 4008043"/>
              <a:gd name="connsiteX288" fmla="*/ 887684 w 1181239"/>
              <a:gd name="connsiteY288" fmla="*/ 2025709 h 4008043"/>
              <a:gd name="connsiteX289" fmla="*/ 886385 w 1181239"/>
              <a:gd name="connsiteY289" fmla="*/ 2062145 h 4008043"/>
              <a:gd name="connsiteX290" fmla="*/ 874972 w 1181239"/>
              <a:gd name="connsiteY290" fmla="*/ 2058606 h 4008043"/>
              <a:gd name="connsiteX291" fmla="*/ 874977 w 1181239"/>
              <a:gd name="connsiteY291" fmla="*/ 2058605 h 4008043"/>
              <a:gd name="connsiteX292" fmla="*/ 866190 w 1181239"/>
              <a:gd name="connsiteY292" fmla="*/ 2056634 h 4008043"/>
              <a:gd name="connsiteX293" fmla="*/ 863071 w 1181239"/>
              <a:gd name="connsiteY293" fmla="*/ 2052862 h 4008043"/>
              <a:gd name="connsiteX294" fmla="*/ 874951 w 1181239"/>
              <a:gd name="connsiteY294" fmla="*/ 2035109 h 4008043"/>
              <a:gd name="connsiteX295" fmla="*/ 878742 w 1181239"/>
              <a:gd name="connsiteY295" fmla="*/ 2010515 h 4008043"/>
              <a:gd name="connsiteX296" fmla="*/ 881252 w 1181239"/>
              <a:gd name="connsiteY296" fmla="*/ 1985026 h 4008043"/>
              <a:gd name="connsiteX297" fmla="*/ 892103 w 1181239"/>
              <a:gd name="connsiteY297" fmla="*/ 1973709 h 4008043"/>
              <a:gd name="connsiteX298" fmla="*/ 904539 w 1181239"/>
              <a:gd name="connsiteY298" fmla="*/ 1999630 h 4008043"/>
              <a:gd name="connsiteX299" fmla="*/ 899190 w 1181239"/>
              <a:gd name="connsiteY299" fmla="*/ 1996910 h 4008043"/>
              <a:gd name="connsiteX300" fmla="*/ 899192 w 1181239"/>
              <a:gd name="connsiteY300" fmla="*/ 1996910 h 4008043"/>
              <a:gd name="connsiteX301" fmla="*/ 894882 w 1181239"/>
              <a:gd name="connsiteY301" fmla="*/ 1989431 h 4008043"/>
              <a:gd name="connsiteX302" fmla="*/ 892901 w 1181239"/>
              <a:gd name="connsiteY302" fmla="*/ 1998950 h 4008043"/>
              <a:gd name="connsiteX303" fmla="*/ 890657 w 1181239"/>
              <a:gd name="connsiteY303" fmla="*/ 1990111 h 4008043"/>
              <a:gd name="connsiteX304" fmla="*/ 885871 w 1181239"/>
              <a:gd name="connsiteY304" fmla="*/ 1981271 h 4008043"/>
              <a:gd name="connsiteX305" fmla="*/ 883327 w 1181239"/>
              <a:gd name="connsiteY305" fmla="*/ 1977374 h 4008043"/>
              <a:gd name="connsiteX306" fmla="*/ 892103 w 1181239"/>
              <a:gd name="connsiteY306" fmla="*/ 1973709 h 4008043"/>
              <a:gd name="connsiteX307" fmla="*/ 929834 w 1181239"/>
              <a:gd name="connsiteY307" fmla="*/ 1966605 h 4008043"/>
              <a:gd name="connsiteX308" fmla="*/ 929834 w 1181239"/>
              <a:gd name="connsiteY308" fmla="*/ 1979865 h 4008043"/>
              <a:gd name="connsiteX309" fmla="*/ 933217 w 1181239"/>
              <a:gd name="connsiteY309" fmla="*/ 2001874 h 4008043"/>
              <a:gd name="connsiteX310" fmla="*/ 931765 w 1181239"/>
              <a:gd name="connsiteY310" fmla="*/ 2020157 h 4008043"/>
              <a:gd name="connsiteX311" fmla="*/ 926930 w 1181239"/>
              <a:gd name="connsiteY311" fmla="*/ 2054438 h 4008043"/>
              <a:gd name="connsiteX312" fmla="*/ 917324 w 1181239"/>
              <a:gd name="connsiteY312" fmla="*/ 2066447 h 4008043"/>
              <a:gd name="connsiteX313" fmla="*/ 917320 w 1181239"/>
              <a:gd name="connsiteY313" fmla="*/ 2066447 h 4008043"/>
              <a:gd name="connsiteX314" fmla="*/ 911534 w 1181239"/>
              <a:gd name="connsiteY314" fmla="*/ 2060208 h 4008043"/>
              <a:gd name="connsiteX315" fmla="*/ 909750 w 1181239"/>
              <a:gd name="connsiteY315" fmla="*/ 2046388 h 4008043"/>
              <a:gd name="connsiteX316" fmla="*/ 910889 w 1181239"/>
              <a:gd name="connsiteY316" fmla="*/ 2007110 h 4008043"/>
              <a:gd name="connsiteX317" fmla="*/ 909002 w 1181239"/>
              <a:gd name="connsiteY317" fmla="*/ 1985351 h 4008043"/>
              <a:gd name="connsiteX318" fmla="*/ 919418 w 1181239"/>
              <a:gd name="connsiteY318" fmla="*/ 1975978 h 4008043"/>
              <a:gd name="connsiteX319" fmla="*/ 146529 w 1181239"/>
              <a:gd name="connsiteY319" fmla="*/ 1960873 h 4008043"/>
              <a:gd name="connsiteX320" fmla="*/ 150485 w 1181239"/>
              <a:gd name="connsiteY320" fmla="*/ 1984822 h 4008043"/>
              <a:gd name="connsiteX321" fmla="*/ 147942 w 1181239"/>
              <a:gd name="connsiteY321" fmla="*/ 2004292 h 4008043"/>
              <a:gd name="connsiteX322" fmla="*/ 147945 w 1181239"/>
              <a:gd name="connsiteY322" fmla="*/ 2004292 h 4008043"/>
              <a:gd name="connsiteX323" fmla="*/ 145682 w 1181239"/>
              <a:gd name="connsiteY323" fmla="*/ 1978756 h 4008043"/>
              <a:gd name="connsiteX324" fmla="*/ 190660 w 1181239"/>
              <a:gd name="connsiteY324" fmla="*/ 1948123 h 4008043"/>
              <a:gd name="connsiteX325" fmla="*/ 190441 w 1181239"/>
              <a:gd name="connsiteY325" fmla="*/ 1953337 h 4008043"/>
              <a:gd name="connsiteX326" fmla="*/ 188915 w 1181239"/>
              <a:gd name="connsiteY326" fmla="*/ 1949767 h 4008043"/>
              <a:gd name="connsiteX327" fmla="*/ 188904 w 1181239"/>
              <a:gd name="connsiteY327" fmla="*/ 1949768 h 4008043"/>
              <a:gd name="connsiteX328" fmla="*/ 190660 w 1181239"/>
              <a:gd name="connsiteY328" fmla="*/ 1948123 h 4008043"/>
              <a:gd name="connsiteX329" fmla="*/ 52661 w 1181239"/>
              <a:gd name="connsiteY329" fmla="*/ 1944554 h 4008043"/>
              <a:gd name="connsiteX330" fmla="*/ 56659 w 1181239"/>
              <a:gd name="connsiteY330" fmla="*/ 1972061 h 4008043"/>
              <a:gd name="connsiteX331" fmla="*/ 70893 w 1181239"/>
              <a:gd name="connsiteY331" fmla="*/ 2036614 h 4008043"/>
              <a:gd name="connsiteX332" fmla="*/ 78626 w 1181239"/>
              <a:gd name="connsiteY332" fmla="*/ 2081905 h 4008043"/>
              <a:gd name="connsiteX333" fmla="*/ 64094 w 1181239"/>
              <a:gd name="connsiteY333" fmla="*/ 2047765 h 4008043"/>
              <a:gd name="connsiteX334" fmla="*/ 64101 w 1181239"/>
              <a:gd name="connsiteY334" fmla="*/ 2047765 h 4008043"/>
              <a:gd name="connsiteX335" fmla="*/ 52369 w 1181239"/>
              <a:gd name="connsiteY335" fmla="*/ 1979090 h 4008043"/>
              <a:gd name="connsiteX336" fmla="*/ 132560 w 1181239"/>
              <a:gd name="connsiteY336" fmla="*/ 1941207 h 4008043"/>
              <a:gd name="connsiteX337" fmla="*/ 132451 w 1181239"/>
              <a:gd name="connsiteY337" fmla="*/ 1949366 h 4008043"/>
              <a:gd name="connsiteX338" fmla="*/ 131112 w 1181239"/>
              <a:gd name="connsiteY338" fmla="*/ 1944555 h 4008043"/>
              <a:gd name="connsiteX339" fmla="*/ 132560 w 1181239"/>
              <a:gd name="connsiteY339" fmla="*/ 1941207 h 4008043"/>
              <a:gd name="connsiteX340" fmla="*/ 149921 w 1181239"/>
              <a:gd name="connsiteY340" fmla="*/ 1890159 h 4008043"/>
              <a:gd name="connsiteX341" fmla="*/ 149032 w 1181239"/>
              <a:gd name="connsiteY341" fmla="*/ 1899678 h 4008043"/>
              <a:gd name="connsiteX342" fmla="*/ 144111 w 1181239"/>
              <a:gd name="connsiteY342" fmla="*/ 1911464 h 4008043"/>
              <a:gd name="connsiteX343" fmla="*/ 144109 w 1181239"/>
              <a:gd name="connsiteY343" fmla="*/ 1911464 h 4008043"/>
              <a:gd name="connsiteX344" fmla="*/ 146529 w 1181239"/>
              <a:gd name="connsiteY344" fmla="*/ 1892718 h 4008043"/>
              <a:gd name="connsiteX345" fmla="*/ 149921 w 1181239"/>
              <a:gd name="connsiteY345" fmla="*/ 1890159 h 4008043"/>
              <a:gd name="connsiteX346" fmla="*/ 945161 w 1181239"/>
              <a:gd name="connsiteY346" fmla="*/ 1880867 h 4008043"/>
              <a:gd name="connsiteX347" fmla="*/ 941044 w 1181239"/>
              <a:gd name="connsiteY347" fmla="*/ 1921438 h 4008043"/>
              <a:gd name="connsiteX348" fmla="*/ 940209 w 1181239"/>
              <a:gd name="connsiteY348" fmla="*/ 1901719 h 4008043"/>
              <a:gd name="connsiteX349" fmla="*/ 940208 w 1181239"/>
              <a:gd name="connsiteY349" fmla="*/ 1901719 h 4008043"/>
              <a:gd name="connsiteX350" fmla="*/ 945161 w 1181239"/>
              <a:gd name="connsiteY350" fmla="*/ 1880867 h 4008043"/>
              <a:gd name="connsiteX351" fmla="*/ 934013 w 1181239"/>
              <a:gd name="connsiteY351" fmla="*/ 1876189 h 4008043"/>
              <a:gd name="connsiteX352" fmla="*/ 934841 w 1181239"/>
              <a:gd name="connsiteY352" fmla="*/ 1877239 h 4008043"/>
              <a:gd name="connsiteX353" fmla="*/ 934841 w 1181239"/>
              <a:gd name="connsiteY353" fmla="*/ 1894918 h 4008043"/>
              <a:gd name="connsiteX354" fmla="*/ 933669 w 1181239"/>
              <a:gd name="connsiteY354" fmla="*/ 1886079 h 4008043"/>
              <a:gd name="connsiteX355" fmla="*/ 934013 w 1181239"/>
              <a:gd name="connsiteY355" fmla="*/ 1876189 h 4008043"/>
              <a:gd name="connsiteX356" fmla="*/ 986424 w 1181239"/>
              <a:gd name="connsiteY356" fmla="*/ 1866185 h 4008043"/>
              <a:gd name="connsiteX357" fmla="*/ 987192 w 1181239"/>
              <a:gd name="connsiteY357" fmla="*/ 1867720 h 4008043"/>
              <a:gd name="connsiteX358" fmla="*/ 987192 w 1181239"/>
              <a:gd name="connsiteY358" fmla="*/ 1893558 h 4008043"/>
              <a:gd name="connsiteX359" fmla="*/ 986105 w 1181239"/>
              <a:gd name="connsiteY359" fmla="*/ 1880639 h 4008043"/>
              <a:gd name="connsiteX360" fmla="*/ 986424 w 1181239"/>
              <a:gd name="connsiteY360" fmla="*/ 1866185 h 4008043"/>
              <a:gd name="connsiteX361" fmla="*/ 845841 w 1181239"/>
              <a:gd name="connsiteY361" fmla="*/ 1838137 h 4008043"/>
              <a:gd name="connsiteX362" fmla="*/ 845842 w 1181239"/>
              <a:gd name="connsiteY362" fmla="*/ 1838141 h 4008043"/>
              <a:gd name="connsiteX363" fmla="*/ 845838 w 1181239"/>
              <a:gd name="connsiteY363" fmla="*/ 1838141 h 4008043"/>
              <a:gd name="connsiteX364" fmla="*/ 212802 w 1181239"/>
              <a:gd name="connsiteY364" fmla="*/ 1837291 h 4008043"/>
              <a:gd name="connsiteX365" fmla="*/ 219332 w 1181239"/>
              <a:gd name="connsiteY365" fmla="*/ 1837839 h 4008043"/>
              <a:gd name="connsiteX366" fmla="*/ 215807 w 1181239"/>
              <a:gd name="connsiteY366" fmla="*/ 1852685 h 4008043"/>
              <a:gd name="connsiteX367" fmla="*/ 210422 w 1181239"/>
              <a:gd name="connsiteY367" fmla="*/ 1847847 h 4008043"/>
              <a:gd name="connsiteX368" fmla="*/ 212802 w 1181239"/>
              <a:gd name="connsiteY368" fmla="*/ 1837291 h 4008043"/>
              <a:gd name="connsiteX369" fmla="*/ 909064 w 1181239"/>
              <a:gd name="connsiteY369" fmla="*/ 1808808 h 4008043"/>
              <a:gd name="connsiteX370" fmla="*/ 912810 w 1181239"/>
              <a:gd name="connsiteY370" fmla="*/ 1817243 h 4008043"/>
              <a:gd name="connsiteX371" fmla="*/ 914324 w 1181239"/>
              <a:gd name="connsiteY371" fmla="*/ 1854802 h 4008043"/>
              <a:gd name="connsiteX372" fmla="*/ 912759 w 1181239"/>
              <a:gd name="connsiteY372" fmla="*/ 1915094 h 4008043"/>
              <a:gd name="connsiteX373" fmla="*/ 909533 w 1181239"/>
              <a:gd name="connsiteY373" fmla="*/ 1909198 h 4008043"/>
              <a:gd name="connsiteX374" fmla="*/ 909535 w 1181239"/>
              <a:gd name="connsiteY374" fmla="*/ 1909198 h 4008043"/>
              <a:gd name="connsiteX375" fmla="*/ 907572 w 1181239"/>
              <a:gd name="connsiteY375" fmla="*/ 1854526 h 4008043"/>
              <a:gd name="connsiteX376" fmla="*/ 909064 w 1181239"/>
              <a:gd name="connsiteY376" fmla="*/ 1808808 h 4008043"/>
              <a:gd name="connsiteX377" fmla="*/ 885324 w 1181239"/>
              <a:gd name="connsiteY377" fmla="*/ 1804483 h 4008043"/>
              <a:gd name="connsiteX378" fmla="*/ 888685 w 1181239"/>
              <a:gd name="connsiteY378" fmla="*/ 1819446 h 4008043"/>
              <a:gd name="connsiteX379" fmla="*/ 893171 w 1181239"/>
              <a:gd name="connsiteY379" fmla="*/ 1830149 h 4008043"/>
              <a:gd name="connsiteX380" fmla="*/ 897396 w 1181239"/>
              <a:gd name="connsiteY380" fmla="*/ 1827331 h 4008043"/>
              <a:gd name="connsiteX381" fmla="*/ 894418 w 1181239"/>
              <a:gd name="connsiteY381" fmla="*/ 1852326 h 4008043"/>
              <a:gd name="connsiteX382" fmla="*/ 893517 w 1181239"/>
              <a:gd name="connsiteY382" fmla="*/ 1882397 h 4008043"/>
              <a:gd name="connsiteX383" fmla="*/ 892156 w 1181239"/>
              <a:gd name="connsiteY383" fmla="*/ 1907505 h 4008043"/>
              <a:gd name="connsiteX384" fmla="*/ 886193 w 1181239"/>
              <a:gd name="connsiteY384" fmla="*/ 1944847 h 4008043"/>
              <a:gd name="connsiteX385" fmla="*/ 879963 w 1181239"/>
              <a:gd name="connsiteY385" fmla="*/ 1951353 h 4008043"/>
              <a:gd name="connsiteX386" fmla="*/ 879961 w 1181239"/>
              <a:gd name="connsiteY386" fmla="*/ 1951353 h 4008043"/>
              <a:gd name="connsiteX387" fmla="*/ 873653 w 1181239"/>
              <a:gd name="connsiteY387" fmla="*/ 1901622 h 4008043"/>
              <a:gd name="connsiteX388" fmla="*/ 876506 w 1181239"/>
              <a:gd name="connsiteY388" fmla="*/ 1875236 h 4008043"/>
              <a:gd name="connsiteX389" fmla="*/ 882543 w 1181239"/>
              <a:gd name="connsiteY389" fmla="*/ 1836478 h 4008043"/>
              <a:gd name="connsiteX390" fmla="*/ 885324 w 1181239"/>
              <a:gd name="connsiteY390" fmla="*/ 1804483 h 4008043"/>
              <a:gd name="connsiteX391" fmla="*/ 188353 w 1181239"/>
              <a:gd name="connsiteY391" fmla="*/ 1800590 h 4008043"/>
              <a:gd name="connsiteX392" fmla="*/ 192022 w 1181239"/>
              <a:gd name="connsiteY392" fmla="*/ 1840362 h 4008043"/>
              <a:gd name="connsiteX393" fmla="*/ 197418 w 1181239"/>
              <a:gd name="connsiteY393" fmla="*/ 1891683 h 4008043"/>
              <a:gd name="connsiteX394" fmla="*/ 196666 w 1181239"/>
              <a:gd name="connsiteY394" fmla="*/ 1897144 h 4008043"/>
              <a:gd name="connsiteX395" fmla="*/ 191624 w 1181239"/>
              <a:gd name="connsiteY395" fmla="*/ 1905934 h 4008043"/>
              <a:gd name="connsiteX396" fmla="*/ 194485 w 1181239"/>
              <a:gd name="connsiteY396" fmla="*/ 1907839 h 4008043"/>
              <a:gd name="connsiteX397" fmla="*/ 197346 w 1181239"/>
              <a:gd name="connsiteY397" fmla="*/ 1920425 h 4008043"/>
              <a:gd name="connsiteX398" fmla="*/ 193065 w 1181239"/>
              <a:gd name="connsiteY398" fmla="*/ 1940450 h 4008043"/>
              <a:gd name="connsiteX399" fmla="*/ 187519 w 1181239"/>
              <a:gd name="connsiteY399" fmla="*/ 1940104 h 4008043"/>
              <a:gd name="connsiteX400" fmla="*/ 187523 w 1181239"/>
              <a:gd name="connsiteY400" fmla="*/ 1940102 h 4008043"/>
              <a:gd name="connsiteX401" fmla="*/ 180150 w 1181239"/>
              <a:gd name="connsiteY401" fmla="*/ 1822164 h 4008043"/>
              <a:gd name="connsiteX402" fmla="*/ 181879 w 1181239"/>
              <a:gd name="connsiteY402" fmla="*/ 1817404 h 4008043"/>
              <a:gd name="connsiteX403" fmla="*/ 186718 w 1181239"/>
              <a:gd name="connsiteY403" fmla="*/ 1811630 h 4008043"/>
              <a:gd name="connsiteX404" fmla="*/ 188353 w 1181239"/>
              <a:gd name="connsiteY404" fmla="*/ 1800590 h 4008043"/>
              <a:gd name="connsiteX405" fmla="*/ 131129 w 1181239"/>
              <a:gd name="connsiteY405" fmla="*/ 1794964 h 4008043"/>
              <a:gd name="connsiteX406" fmla="*/ 133790 w 1181239"/>
              <a:gd name="connsiteY406" fmla="*/ 1805574 h 4008043"/>
              <a:gd name="connsiteX407" fmla="*/ 132483 w 1181239"/>
              <a:gd name="connsiteY407" fmla="*/ 1816269 h 4008043"/>
              <a:gd name="connsiteX408" fmla="*/ 130838 w 1181239"/>
              <a:gd name="connsiteY408" fmla="*/ 1804710 h 4008043"/>
              <a:gd name="connsiteX409" fmla="*/ 936627 w 1181239"/>
              <a:gd name="connsiteY409" fmla="*/ 1794309 h 4008043"/>
              <a:gd name="connsiteX410" fmla="*/ 939769 w 1181239"/>
              <a:gd name="connsiteY410" fmla="*/ 1821379 h 4008043"/>
              <a:gd name="connsiteX411" fmla="*/ 932143 w 1181239"/>
              <a:gd name="connsiteY411" fmla="*/ 1858880 h 4008043"/>
              <a:gd name="connsiteX412" fmla="*/ 931483 w 1181239"/>
              <a:gd name="connsiteY412" fmla="*/ 1850041 h 4008043"/>
              <a:gd name="connsiteX413" fmla="*/ 931485 w 1181239"/>
              <a:gd name="connsiteY413" fmla="*/ 1850041 h 4008043"/>
              <a:gd name="connsiteX414" fmla="*/ 934200 w 1181239"/>
              <a:gd name="connsiteY414" fmla="*/ 1824882 h 4008043"/>
              <a:gd name="connsiteX415" fmla="*/ 935295 w 1181239"/>
              <a:gd name="connsiteY415" fmla="*/ 1800404 h 4008043"/>
              <a:gd name="connsiteX416" fmla="*/ 936627 w 1181239"/>
              <a:gd name="connsiteY416" fmla="*/ 1794309 h 4008043"/>
              <a:gd name="connsiteX417" fmla="*/ 911264 w 1181239"/>
              <a:gd name="connsiteY417" fmla="*/ 1789784 h 4008043"/>
              <a:gd name="connsiteX418" fmla="*/ 914169 w 1181239"/>
              <a:gd name="connsiteY418" fmla="*/ 1792436 h 4008043"/>
              <a:gd name="connsiteX419" fmla="*/ 912391 w 1181239"/>
              <a:gd name="connsiteY419" fmla="*/ 1800626 h 4008043"/>
              <a:gd name="connsiteX420" fmla="*/ 909483 w 1181239"/>
              <a:gd name="connsiteY420" fmla="*/ 1804483 h 4008043"/>
              <a:gd name="connsiteX421" fmla="*/ 906578 w 1181239"/>
              <a:gd name="connsiteY421" fmla="*/ 1797975 h 4008043"/>
              <a:gd name="connsiteX422" fmla="*/ 906581 w 1181239"/>
              <a:gd name="connsiteY422" fmla="*/ 1797975 h 4008043"/>
              <a:gd name="connsiteX423" fmla="*/ 911264 w 1181239"/>
              <a:gd name="connsiteY423" fmla="*/ 1789784 h 4008043"/>
              <a:gd name="connsiteX424" fmla="*/ 859322 w 1181239"/>
              <a:gd name="connsiteY424" fmla="*/ 1775925 h 4008043"/>
              <a:gd name="connsiteX425" fmla="*/ 859698 w 1181239"/>
              <a:gd name="connsiteY425" fmla="*/ 1794380 h 4008043"/>
              <a:gd name="connsiteX426" fmla="*/ 855333 w 1181239"/>
              <a:gd name="connsiteY426" fmla="*/ 1819606 h 4008043"/>
              <a:gd name="connsiteX427" fmla="*/ 848363 w 1181239"/>
              <a:gd name="connsiteY427" fmla="*/ 1835149 h 4008043"/>
              <a:gd name="connsiteX428" fmla="*/ 845841 w 1181239"/>
              <a:gd name="connsiteY428" fmla="*/ 1838137 h 4008043"/>
              <a:gd name="connsiteX429" fmla="*/ 843682 w 1181239"/>
              <a:gd name="connsiteY429" fmla="*/ 1823655 h 4008043"/>
              <a:gd name="connsiteX430" fmla="*/ 847280 w 1181239"/>
              <a:gd name="connsiteY430" fmla="*/ 1815836 h 4008043"/>
              <a:gd name="connsiteX431" fmla="*/ 856030 w 1181239"/>
              <a:gd name="connsiteY431" fmla="*/ 1796324 h 4008043"/>
              <a:gd name="connsiteX432" fmla="*/ 125097 w 1181239"/>
              <a:gd name="connsiteY432" fmla="*/ 1771098 h 4008043"/>
              <a:gd name="connsiteX433" fmla="*/ 121900 w 1181239"/>
              <a:gd name="connsiteY433" fmla="*/ 1792286 h 4008043"/>
              <a:gd name="connsiteX434" fmla="*/ 118025 w 1181239"/>
              <a:gd name="connsiteY434" fmla="*/ 1795610 h 4008043"/>
              <a:gd name="connsiteX435" fmla="*/ 116350 w 1181239"/>
              <a:gd name="connsiteY435" fmla="*/ 1793085 h 4008043"/>
              <a:gd name="connsiteX436" fmla="*/ 118919 w 1181239"/>
              <a:gd name="connsiteY436" fmla="*/ 1784084 h 4008043"/>
              <a:gd name="connsiteX437" fmla="*/ 121827 w 1181239"/>
              <a:gd name="connsiteY437" fmla="*/ 1775221 h 4008043"/>
              <a:gd name="connsiteX438" fmla="*/ 125097 w 1181239"/>
              <a:gd name="connsiteY438" fmla="*/ 1771098 h 4008043"/>
              <a:gd name="connsiteX439" fmla="*/ 144315 w 1181239"/>
              <a:gd name="connsiteY439" fmla="*/ 1735075 h 4008043"/>
              <a:gd name="connsiteX440" fmla="*/ 146349 w 1181239"/>
              <a:gd name="connsiteY440" fmla="*/ 1741927 h 4008043"/>
              <a:gd name="connsiteX441" fmla="*/ 147407 w 1181239"/>
              <a:gd name="connsiteY441" fmla="*/ 1771845 h 4008043"/>
              <a:gd name="connsiteX442" fmla="*/ 142883 w 1181239"/>
              <a:gd name="connsiteY442" fmla="*/ 1784588 h 4008043"/>
              <a:gd name="connsiteX443" fmla="*/ 142030 w 1181239"/>
              <a:gd name="connsiteY443" fmla="*/ 1737847 h 4008043"/>
              <a:gd name="connsiteX444" fmla="*/ 144315 w 1181239"/>
              <a:gd name="connsiteY444" fmla="*/ 1735075 h 4008043"/>
              <a:gd name="connsiteX445" fmla="*/ 176323 w 1181239"/>
              <a:gd name="connsiteY445" fmla="*/ 1731089 h 4008043"/>
              <a:gd name="connsiteX446" fmla="*/ 185769 w 1181239"/>
              <a:gd name="connsiteY446" fmla="*/ 1733768 h 4008043"/>
              <a:gd name="connsiteX447" fmla="*/ 171237 w 1181239"/>
              <a:gd name="connsiteY447" fmla="*/ 1733768 h 4008043"/>
              <a:gd name="connsiteX448" fmla="*/ 176323 w 1181239"/>
              <a:gd name="connsiteY448" fmla="*/ 1731089 h 4008043"/>
              <a:gd name="connsiteX449" fmla="*/ 163455 w 1181239"/>
              <a:gd name="connsiteY449" fmla="*/ 1730218 h 4008043"/>
              <a:gd name="connsiteX450" fmla="*/ 167447 w 1181239"/>
              <a:gd name="connsiteY450" fmla="*/ 1744817 h 4008043"/>
              <a:gd name="connsiteX451" fmla="*/ 180058 w 1181239"/>
              <a:gd name="connsiteY451" fmla="*/ 1771982 h 4008043"/>
              <a:gd name="connsiteX452" fmla="*/ 184316 w 1181239"/>
              <a:gd name="connsiteY452" fmla="*/ 1793593 h 4008043"/>
              <a:gd name="connsiteX453" fmla="*/ 179956 w 1181239"/>
              <a:gd name="connsiteY453" fmla="*/ 1803605 h 4008043"/>
              <a:gd name="connsiteX454" fmla="*/ 177051 w 1181239"/>
              <a:gd name="connsiteY454" fmla="*/ 1808552 h 4008043"/>
              <a:gd name="connsiteX455" fmla="*/ 174143 w 1181239"/>
              <a:gd name="connsiteY455" fmla="*/ 1801591 h 4008043"/>
              <a:gd name="connsiteX456" fmla="*/ 166929 w 1181239"/>
              <a:gd name="connsiteY456" fmla="*/ 1801591 h 4008043"/>
              <a:gd name="connsiteX457" fmla="*/ 170867 w 1181239"/>
              <a:gd name="connsiteY457" fmla="*/ 1817388 h 4008043"/>
              <a:gd name="connsiteX458" fmla="*/ 174983 w 1181239"/>
              <a:gd name="connsiteY458" fmla="*/ 1860380 h 4008043"/>
              <a:gd name="connsiteX459" fmla="*/ 172523 w 1181239"/>
              <a:gd name="connsiteY459" fmla="*/ 1918699 h 4008043"/>
              <a:gd name="connsiteX460" fmla="*/ 164611 w 1181239"/>
              <a:gd name="connsiteY460" fmla="*/ 1988361 h 4008043"/>
              <a:gd name="connsiteX461" fmla="*/ 161294 w 1181239"/>
              <a:gd name="connsiteY461" fmla="*/ 1984654 h 4008043"/>
              <a:gd name="connsiteX462" fmla="*/ 161294 w 1181239"/>
              <a:gd name="connsiteY462" fmla="*/ 1984660 h 4008043"/>
              <a:gd name="connsiteX463" fmla="*/ 158349 w 1181239"/>
              <a:gd name="connsiteY463" fmla="*/ 1915521 h 4008043"/>
              <a:gd name="connsiteX464" fmla="*/ 152480 w 1181239"/>
              <a:gd name="connsiteY464" fmla="*/ 1841075 h 4008043"/>
              <a:gd name="connsiteX465" fmla="*/ 155141 w 1181239"/>
              <a:gd name="connsiteY465" fmla="*/ 1825207 h 4008043"/>
              <a:gd name="connsiteX466" fmla="*/ 159624 w 1181239"/>
              <a:gd name="connsiteY466" fmla="*/ 1809523 h 4008043"/>
              <a:gd name="connsiteX467" fmla="*/ 161546 w 1181239"/>
              <a:gd name="connsiteY467" fmla="*/ 1761225 h 4008043"/>
              <a:gd name="connsiteX468" fmla="*/ 880633 w 1181239"/>
              <a:gd name="connsiteY468" fmla="*/ 1697520 h 4008043"/>
              <a:gd name="connsiteX469" fmla="*/ 882812 w 1181239"/>
              <a:gd name="connsiteY469" fmla="*/ 1709623 h 4008043"/>
              <a:gd name="connsiteX470" fmla="*/ 879732 w 1181239"/>
              <a:gd name="connsiteY470" fmla="*/ 1712009 h 4008043"/>
              <a:gd name="connsiteX471" fmla="*/ 879735 w 1181239"/>
              <a:gd name="connsiteY471" fmla="*/ 1712009 h 4008043"/>
              <a:gd name="connsiteX472" fmla="*/ 880633 w 1181239"/>
              <a:gd name="connsiteY472" fmla="*/ 1697520 h 4008043"/>
              <a:gd name="connsiteX473" fmla="*/ 894921 w 1181239"/>
              <a:gd name="connsiteY473" fmla="*/ 1674217 h 4008043"/>
              <a:gd name="connsiteX474" fmla="*/ 897909 w 1181239"/>
              <a:gd name="connsiteY474" fmla="*/ 1743141 h 4008043"/>
              <a:gd name="connsiteX475" fmla="*/ 892321 w 1181239"/>
              <a:gd name="connsiteY475" fmla="*/ 1752807 h 4008043"/>
              <a:gd name="connsiteX476" fmla="*/ 891434 w 1181239"/>
              <a:gd name="connsiteY476" fmla="*/ 1715409 h 4008043"/>
              <a:gd name="connsiteX477" fmla="*/ 891439 w 1181239"/>
              <a:gd name="connsiteY477" fmla="*/ 1715409 h 4008043"/>
              <a:gd name="connsiteX478" fmla="*/ 894921 w 1181239"/>
              <a:gd name="connsiteY478" fmla="*/ 1674217 h 4008043"/>
              <a:gd name="connsiteX479" fmla="*/ 882611 w 1181239"/>
              <a:gd name="connsiteY479" fmla="*/ 1664785 h 4008043"/>
              <a:gd name="connsiteX480" fmla="*/ 885467 w 1181239"/>
              <a:gd name="connsiteY480" fmla="*/ 1670532 h 4008043"/>
              <a:gd name="connsiteX481" fmla="*/ 881537 w 1181239"/>
              <a:gd name="connsiteY481" fmla="*/ 1675451 h 4008043"/>
              <a:gd name="connsiteX482" fmla="*/ 881538 w 1181239"/>
              <a:gd name="connsiteY482" fmla="*/ 1675451 h 4008043"/>
              <a:gd name="connsiteX483" fmla="*/ 881013 w 1181239"/>
              <a:gd name="connsiteY483" fmla="*/ 1666612 h 4008043"/>
              <a:gd name="connsiteX484" fmla="*/ 882611 w 1181239"/>
              <a:gd name="connsiteY484" fmla="*/ 1664785 h 4008043"/>
              <a:gd name="connsiteX485" fmla="*/ 906815 w 1181239"/>
              <a:gd name="connsiteY485" fmla="*/ 1608656 h 4008043"/>
              <a:gd name="connsiteX486" fmla="*/ 909490 w 1181239"/>
              <a:gd name="connsiteY486" fmla="*/ 1627855 h 4008043"/>
              <a:gd name="connsiteX487" fmla="*/ 912125 w 1181239"/>
              <a:gd name="connsiteY487" fmla="*/ 1645531 h 4008043"/>
              <a:gd name="connsiteX488" fmla="*/ 914332 w 1181239"/>
              <a:gd name="connsiteY488" fmla="*/ 1727663 h 4008043"/>
              <a:gd name="connsiteX489" fmla="*/ 913515 w 1181239"/>
              <a:gd name="connsiteY489" fmla="*/ 1741942 h 4008043"/>
              <a:gd name="connsiteX490" fmla="*/ 909968 w 1181239"/>
              <a:gd name="connsiteY490" fmla="*/ 1749266 h 4008043"/>
              <a:gd name="connsiteX491" fmla="*/ 909965 w 1181239"/>
              <a:gd name="connsiteY491" fmla="*/ 1749266 h 4008043"/>
              <a:gd name="connsiteX492" fmla="*/ 904911 w 1181239"/>
              <a:gd name="connsiteY492" fmla="*/ 1694189 h 4008043"/>
              <a:gd name="connsiteX493" fmla="*/ 898679 w 1181239"/>
              <a:gd name="connsiteY493" fmla="*/ 1639431 h 4008043"/>
              <a:gd name="connsiteX494" fmla="*/ 899252 w 1181239"/>
              <a:gd name="connsiteY494" fmla="*/ 1622432 h 4008043"/>
              <a:gd name="connsiteX495" fmla="*/ 906815 w 1181239"/>
              <a:gd name="connsiteY495" fmla="*/ 1608656 h 4008043"/>
              <a:gd name="connsiteX496" fmla="*/ 198839 w 1181239"/>
              <a:gd name="connsiteY496" fmla="*/ 1603132 h 4008043"/>
              <a:gd name="connsiteX497" fmla="*/ 201951 w 1181239"/>
              <a:gd name="connsiteY497" fmla="*/ 1647229 h 4008043"/>
              <a:gd name="connsiteX498" fmla="*/ 198492 w 1181239"/>
              <a:gd name="connsiteY498" fmla="*/ 1680540 h 4008043"/>
              <a:gd name="connsiteX499" fmla="*/ 194828 w 1181239"/>
              <a:gd name="connsiteY499" fmla="*/ 1669852 h 4008043"/>
              <a:gd name="connsiteX500" fmla="*/ 196353 w 1181239"/>
              <a:gd name="connsiteY500" fmla="*/ 1680731 h 4008043"/>
              <a:gd name="connsiteX501" fmla="*/ 200836 w 1181239"/>
              <a:gd name="connsiteY501" fmla="*/ 1700653 h 4008043"/>
              <a:gd name="connsiteX502" fmla="*/ 201690 w 1181239"/>
              <a:gd name="connsiteY502" fmla="*/ 1716973 h 4008043"/>
              <a:gd name="connsiteX503" fmla="*/ 197552 w 1181239"/>
              <a:gd name="connsiteY503" fmla="*/ 1750087 h 4008043"/>
              <a:gd name="connsiteX504" fmla="*/ 195515 w 1181239"/>
              <a:gd name="connsiteY504" fmla="*/ 1775925 h 4008043"/>
              <a:gd name="connsiteX505" fmla="*/ 194997 w 1181239"/>
              <a:gd name="connsiteY505" fmla="*/ 1745327 h 4008043"/>
              <a:gd name="connsiteX506" fmla="*/ 195006 w 1181239"/>
              <a:gd name="connsiteY506" fmla="*/ 1745327 h 4008043"/>
              <a:gd name="connsiteX507" fmla="*/ 197396 w 1181239"/>
              <a:gd name="connsiteY507" fmla="*/ 1714729 h 4008043"/>
              <a:gd name="connsiteX508" fmla="*/ 195944 w 1181239"/>
              <a:gd name="connsiteY508" fmla="*/ 1704833 h 4008043"/>
              <a:gd name="connsiteX509" fmla="*/ 191584 w 1181239"/>
              <a:gd name="connsiteY509" fmla="*/ 1679306 h 4008043"/>
              <a:gd name="connsiteX510" fmla="*/ 194774 w 1181239"/>
              <a:gd name="connsiteY510" fmla="*/ 1654352 h 4008043"/>
              <a:gd name="connsiteX511" fmla="*/ 194920 w 1181239"/>
              <a:gd name="connsiteY511" fmla="*/ 1642565 h 4008043"/>
              <a:gd name="connsiteX512" fmla="*/ 198839 w 1181239"/>
              <a:gd name="connsiteY512" fmla="*/ 1603132 h 4008043"/>
              <a:gd name="connsiteX513" fmla="*/ 126570 w 1181239"/>
              <a:gd name="connsiteY513" fmla="*/ 1593697 h 4008043"/>
              <a:gd name="connsiteX514" fmla="*/ 128788 w 1181239"/>
              <a:gd name="connsiteY514" fmla="*/ 1602537 h 4008043"/>
              <a:gd name="connsiteX515" fmla="*/ 133203 w 1181239"/>
              <a:gd name="connsiteY515" fmla="*/ 1611376 h 4008043"/>
              <a:gd name="connsiteX516" fmla="*/ 129516 w 1181239"/>
              <a:gd name="connsiteY516" fmla="*/ 1648094 h 4008043"/>
              <a:gd name="connsiteX517" fmla="*/ 125378 w 1181239"/>
              <a:gd name="connsiteY517" fmla="*/ 1633135 h 4008043"/>
              <a:gd name="connsiteX518" fmla="*/ 125377 w 1181239"/>
              <a:gd name="connsiteY518" fmla="*/ 1633135 h 4008043"/>
              <a:gd name="connsiteX519" fmla="*/ 124388 w 1181239"/>
              <a:gd name="connsiteY519" fmla="*/ 1604577 h 4008043"/>
              <a:gd name="connsiteX520" fmla="*/ 972450 w 1181239"/>
              <a:gd name="connsiteY520" fmla="*/ 1561739 h 4008043"/>
              <a:gd name="connsiteX521" fmla="*/ 972450 w 1181239"/>
              <a:gd name="connsiteY521" fmla="*/ 1568538 h 4008043"/>
              <a:gd name="connsiteX522" fmla="*/ 970983 w 1181239"/>
              <a:gd name="connsiteY522" fmla="*/ 1565139 h 4008043"/>
              <a:gd name="connsiteX523" fmla="*/ 972450 w 1181239"/>
              <a:gd name="connsiteY523" fmla="*/ 1561739 h 4008043"/>
              <a:gd name="connsiteX524" fmla="*/ 179368 w 1181239"/>
              <a:gd name="connsiteY524" fmla="*/ 1490681 h 4008043"/>
              <a:gd name="connsiteX525" fmla="*/ 184402 w 1181239"/>
              <a:gd name="connsiteY525" fmla="*/ 1509367 h 4008043"/>
              <a:gd name="connsiteX526" fmla="*/ 188659 w 1181239"/>
              <a:gd name="connsiteY526" fmla="*/ 1529781 h 4008043"/>
              <a:gd name="connsiteX527" fmla="*/ 194549 w 1181239"/>
              <a:gd name="connsiteY527" fmla="*/ 1521471 h 4008043"/>
              <a:gd name="connsiteX528" fmla="*/ 200263 w 1181239"/>
              <a:gd name="connsiteY528" fmla="*/ 1536581 h 4008043"/>
              <a:gd name="connsiteX529" fmla="*/ 199686 w 1181239"/>
              <a:gd name="connsiteY529" fmla="*/ 1574056 h 4008043"/>
              <a:gd name="connsiteX530" fmla="*/ 195275 w 1181239"/>
              <a:gd name="connsiteY530" fmla="*/ 1598535 h 4008043"/>
              <a:gd name="connsiteX531" fmla="*/ 183392 w 1181239"/>
              <a:gd name="connsiteY531" fmla="*/ 1635078 h 4008043"/>
              <a:gd name="connsiteX532" fmla="*/ 179437 w 1181239"/>
              <a:gd name="connsiteY532" fmla="*/ 1663053 h 4008043"/>
              <a:gd name="connsiteX533" fmla="*/ 174853 w 1181239"/>
              <a:gd name="connsiteY533" fmla="*/ 1672572 h 4008043"/>
              <a:gd name="connsiteX534" fmla="*/ 171404 w 1181239"/>
              <a:gd name="connsiteY534" fmla="*/ 1664448 h 4008043"/>
              <a:gd name="connsiteX535" fmla="*/ 172225 w 1181239"/>
              <a:gd name="connsiteY535" fmla="*/ 1571325 h 4008043"/>
              <a:gd name="connsiteX536" fmla="*/ 177339 w 1181239"/>
              <a:gd name="connsiteY536" fmla="*/ 1584389 h 4008043"/>
              <a:gd name="connsiteX537" fmla="*/ 179083 w 1181239"/>
              <a:gd name="connsiteY537" fmla="*/ 1596417 h 4008043"/>
              <a:gd name="connsiteX538" fmla="*/ 179521 w 1181239"/>
              <a:gd name="connsiteY538" fmla="*/ 1583721 h 4008043"/>
              <a:gd name="connsiteX539" fmla="*/ 181736 w 1181239"/>
              <a:gd name="connsiteY539" fmla="*/ 1566691 h 4008043"/>
              <a:gd name="connsiteX540" fmla="*/ 179295 w 1181239"/>
              <a:gd name="connsiteY540" fmla="*/ 1563872 h 4008043"/>
              <a:gd name="connsiteX541" fmla="*/ 169760 w 1181239"/>
              <a:gd name="connsiteY541" fmla="*/ 1548932 h 4008043"/>
              <a:gd name="connsiteX542" fmla="*/ 178262 w 1181239"/>
              <a:gd name="connsiteY542" fmla="*/ 1545130 h 4008043"/>
              <a:gd name="connsiteX543" fmla="*/ 181518 w 1181239"/>
              <a:gd name="connsiteY543" fmla="*/ 1548267 h 4008043"/>
              <a:gd name="connsiteX544" fmla="*/ 178544 w 1181239"/>
              <a:gd name="connsiteY544" fmla="*/ 1537086 h 4008043"/>
              <a:gd name="connsiteX545" fmla="*/ 178835 w 1181239"/>
              <a:gd name="connsiteY545" fmla="*/ 1524342 h 4008043"/>
              <a:gd name="connsiteX546" fmla="*/ 181591 w 1181239"/>
              <a:gd name="connsiteY546" fmla="*/ 1518222 h 4008043"/>
              <a:gd name="connsiteX547" fmla="*/ 179368 w 1181239"/>
              <a:gd name="connsiteY547" fmla="*/ 1490681 h 4008043"/>
              <a:gd name="connsiteX548" fmla="*/ 908919 w 1181239"/>
              <a:gd name="connsiteY548" fmla="*/ 1484791 h 4008043"/>
              <a:gd name="connsiteX549" fmla="*/ 909822 w 1181239"/>
              <a:gd name="connsiteY549" fmla="*/ 1494498 h 4008043"/>
              <a:gd name="connsiteX550" fmla="*/ 909567 w 1181239"/>
              <a:gd name="connsiteY550" fmla="*/ 1523348 h 4008043"/>
              <a:gd name="connsiteX551" fmla="*/ 913593 w 1181239"/>
              <a:gd name="connsiteY551" fmla="*/ 1548372 h 4008043"/>
              <a:gd name="connsiteX552" fmla="*/ 915294 w 1181239"/>
              <a:gd name="connsiteY552" fmla="*/ 1576018 h 4008043"/>
              <a:gd name="connsiteX553" fmla="*/ 912433 w 1181239"/>
              <a:gd name="connsiteY553" fmla="*/ 1570278 h 4008043"/>
              <a:gd name="connsiteX554" fmla="*/ 912438 w 1181239"/>
              <a:gd name="connsiteY554" fmla="*/ 1570278 h 4008043"/>
              <a:gd name="connsiteX555" fmla="*/ 904598 w 1181239"/>
              <a:gd name="connsiteY555" fmla="*/ 1549879 h 4008043"/>
              <a:gd name="connsiteX556" fmla="*/ 896337 w 1181239"/>
              <a:gd name="connsiteY556" fmla="*/ 1515606 h 4008043"/>
              <a:gd name="connsiteX557" fmla="*/ 898121 w 1181239"/>
              <a:gd name="connsiteY557" fmla="*/ 1493213 h 4008043"/>
              <a:gd name="connsiteX558" fmla="*/ 904930 w 1181239"/>
              <a:gd name="connsiteY558" fmla="*/ 1488424 h 4008043"/>
              <a:gd name="connsiteX559" fmla="*/ 908919 w 1181239"/>
              <a:gd name="connsiteY559" fmla="*/ 1484791 h 4008043"/>
              <a:gd name="connsiteX560" fmla="*/ 986152 w 1181239"/>
              <a:gd name="connsiteY560" fmla="*/ 1467242 h 4008043"/>
              <a:gd name="connsiteX561" fmla="*/ 988267 w 1181239"/>
              <a:gd name="connsiteY561" fmla="*/ 1475383 h 4008043"/>
              <a:gd name="connsiteX562" fmla="*/ 987058 w 1181239"/>
              <a:gd name="connsiteY562" fmla="*/ 1486192 h 4008043"/>
              <a:gd name="connsiteX563" fmla="*/ 985413 w 1181239"/>
              <a:gd name="connsiteY563" fmla="*/ 1471304 h 4008043"/>
              <a:gd name="connsiteX564" fmla="*/ 986152 w 1181239"/>
              <a:gd name="connsiteY564" fmla="*/ 1467242 h 4008043"/>
              <a:gd name="connsiteX565" fmla="*/ 180557 w 1181239"/>
              <a:gd name="connsiteY565" fmla="*/ 1441385 h 4008043"/>
              <a:gd name="connsiteX566" fmla="*/ 183410 w 1181239"/>
              <a:gd name="connsiteY566" fmla="*/ 1451419 h 4008043"/>
              <a:gd name="connsiteX567" fmla="*/ 194736 w 1181239"/>
              <a:gd name="connsiteY567" fmla="*/ 1463195 h 4008043"/>
              <a:gd name="connsiteX568" fmla="*/ 203208 w 1181239"/>
              <a:gd name="connsiteY568" fmla="*/ 1471520 h 4008043"/>
              <a:gd name="connsiteX569" fmla="*/ 196363 w 1181239"/>
              <a:gd name="connsiteY569" fmla="*/ 1474069 h 4008043"/>
              <a:gd name="connsiteX570" fmla="*/ 189945 w 1181239"/>
              <a:gd name="connsiteY570" fmla="*/ 1471746 h 4008043"/>
              <a:gd name="connsiteX571" fmla="*/ 180301 w 1181239"/>
              <a:gd name="connsiteY571" fmla="*/ 1453625 h 4008043"/>
              <a:gd name="connsiteX572" fmla="*/ 173241 w 1181239"/>
              <a:gd name="connsiteY572" fmla="*/ 1410186 h 4008043"/>
              <a:gd name="connsiteX573" fmla="*/ 178062 w 1181239"/>
              <a:gd name="connsiteY573" fmla="*/ 1420987 h 4008043"/>
              <a:gd name="connsiteX574" fmla="*/ 175562 w 1181239"/>
              <a:gd name="connsiteY574" fmla="*/ 1431866 h 4008043"/>
              <a:gd name="connsiteX575" fmla="*/ 174519 w 1181239"/>
              <a:gd name="connsiteY575" fmla="*/ 1442065 h 4008043"/>
              <a:gd name="connsiteX576" fmla="*/ 171512 w 1181239"/>
              <a:gd name="connsiteY576" fmla="*/ 1445465 h 4008043"/>
              <a:gd name="connsiteX577" fmla="*/ 170450 w 1181239"/>
              <a:gd name="connsiteY577" fmla="*/ 1428466 h 4008043"/>
              <a:gd name="connsiteX578" fmla="*/ 170453 w 1181239"/>
              <a:gd name="connsiteY578" fmla="*/ 1428466 h 4008043"/>
              <a:gd name="connsiteX579" fmla="*/ 173241 w 1181239"/>
              <a:gd name="connsiteY579" fmla="*/ 1410186 h 4008043"/>
              <a:gd name="connsiteX580" fmla="*/ 62944 w 1181239"/>
              <a:gd name="connsiteY580" fmla="*/ 1342800 h 4008043"/>
              <a:gd name="connsiteX581" fmla="*/ 62871 w 1181239"/>
              <a:gd name="connsiteY581" fmla="*/ 1350102 h 4008043"/>
              <a:gd name="connsiteX582" fmla="*/ 57562 w 1181239"/>
              <a:gd name="connsiteY582" fmla="*/ 1351127 h 4008043"/>
              <a:gd name="connsiteX583" fmla="*/ 57566 w 1181239"/>
              <a:gd name="connsiteY583" fmla="*/ 1351128 h 4008043"/>
              <a:gd name="connsiteX584" fmla="*/ 62944 w 1181239"/>
              <a:gd name="connsiteY584" fmla="*/ 1342800 h 4008043"/>
              <a:gd name="connsiteX585" fmla="*/ 965872 w 1181239"/>
              <a:gd name="connsiteY585" fmla="*/ 1335265 h 4008043"/>
              <a:gd name="connsiteX586" fmla="*/ 966762 w 1181239"/>
              <a:gd name="connsiteY586" fmla="*/ 1335992 h 4008043"/>
              <a:gd name="connsiteX587" fmla="*/ 966762 w 1181239"/>
              <a:gd name="connsiteY587" fmla="*/ 1348232 h 4008043"/>
              <a:gd name="connsiteX588" fmla="*/ 965503 w 1181239"/>
              <a:gd name="connsiteY588" fmla="*/ 1342112 h 4008043"/>
              <a:gd name="connsiteX589" fmla="*/ 965872 w 1181239"/>
              <a:gd name="connsiteY589" fmla="*/ 1335265 h 4008043"/>
              <a:gd name="connsiteX590" fmla="*/ 104232 w 1181239"/>
              <a:gd name="connsiteY590" fmla="*/ 1330248 h 4008043"/>
              <a:gd name="connsiteX591" fmla="*/ 108531 w 1181239"/>
              <a:gd name="connsiteY591" fmla="*/ 1330906 h 4008043"/>
              <a:gd name="connsiteX592" fmla="*/ 104638 w 1181239"/>
              <a:gd name="connsiteY592" fmla="*/ 1339779 h 4008043"/>
              <a:gd name="connsiteX593" fmla="*/ 99107 w 1181239"/>
              <a:gd name="connsiteY593" fmla="*/ 1346171 h 4008043"/>
              <a:gd name="connsiteX594" fmla="*/ 100641 w 1181239"/>
              <a:gd name="connsiteY594" fmla="*/ 1338662 h 4008043"/>
              <a:gd name="connsiteX595" fmla="*/ 104232 w 1181239"/>
              <a:gd name="connsiteY595" fmla="*/ 1330248 h 4008043"/>
              <a:gd name="connsiteX596" fmla="*/ 990819 w 1181239"/>
              <a:gd name="connsiteY596" fmla="*/ 1297266 h 4008043"/>
              <a:gd name="connsiteX597" fmla="*/ 995123 w 1181239"/>
              <a:gd name="connsiteY597" fmla="*/ 1308392 h 4008043"/>
              <a:gd name="connsiteX598" fmla="*/ 992291 w 1181239"/>
              <a:gd name="connsiteY598" fmla="*/ 1315915 h 4008043"/>
              <a:gd name="connsiteX599" fmla="*/ 992289 w 1181239"/>
              <a:gd name="connsiteY599" fmla="*/ 1315915 h 4008043"/>
              <a:gd name="connsiteX600" fmla="*/ 990819 w 1181239"/>
              <a:gd name="connsiteY600" fmla="*/ 1297266 h 4008043"/>
              <a:gd name="connsiteX601" fmla="*/ 63693 w 1181239"/>
              <a:gd name="connsiteY601" fmla="*/ 1283637 h 4008043"/>
              <a:gd name="connsiteX602" fmla="*/ 62026 w 1181239"/>
              <a:gd name="connsiteY602" fmla="*/ 1305555 h 4008043"/>
              <a:gd name="connsiteX603" fmla="*/ 59081 w 1181239"/>
              <a:gd name="connsiteY603" fmla="*/ 1304036 h 4008043"/>
              <a:gd name="connsiteX604" fmla="*/ 59081 w 1181239"/>
              <a:gd name="connsiteY604" fmla="*/ 1304035 h 4008043"/>
              <a:gd name="connsiteX605" fmla="*/ 60748 w 1181239"/>
              <a:gd name="connsiteY605" fmla="*/ 1289596 h 4008043"/>
              <a:gd name="connsiteX606" fmla="*/ 63693 w 1181239"/>
              <a:gd name="connsiteY606" fmla="*/ 1283637 h 4008043"/>
              <a:gd name="connsiteX607" fmla="*/ 191583 w 1181239"/>
              <a:gd name="connsiteY607" fmla="*/ 1243774 h 4008043"/>
              <a:gd name="connsiteX608" fmla="*/ 191582 w 1181239"/>
              <a:gd name="connsiteY608" fmla="*/ 1243775 h 4008043"/>
              <a:gd name="connsiteX609" fmla="*/ 191582 w 1181239"/>
              <a:gd name="connsiteY609" fmla="*/ 1243774 h 4008043"/>
              <a:gd name="connsiteX610" fmla="*/ 202390 w 1181239"/>
              <a:gd name="connsiteY610" fmla="*/ 1234366 h 4008043"/>
              <a:gd name="connsiteX611" fmla="*/ 197960 w 1181239"/>
              <a:gd name="connsiteY611" fmla="*/ 1242158 h 4008043"/>
              <a:gd name="connsiteX612" fmla="*/ 191583 w 1181239"/>
              <a:gd name="connsiteY612" fmla="*/ 1243774 h 4008043"/>
              <a:gd name="connsiteX613" fmla="*/ 195925 w 1181239"/>
              <a:gd name="connsiteY613" fmla="*/ 1236163 h 4008043"/>
              <a:gd name="connsiteX614" fmla="*/ 202390 w 1181239"/>
              <a:gd name="connsiteY614" fmla="*/ 1234366 h 4008043"/>
              <a:gd name="connsiteX615" fmla="*/ 1005211 w 1181239"/>
              <a:gd name="connsiteY615" fmla="*/ 1233414 h 4008043"/>
              <a:gd name="connsiteX616" fmla="*/ 1014121 w 1181239"/>
              <a:gd name="connsiteY616" fmla="*/ 1234679 h 4008043"/>
              <a:gd name="connsiteX617" fmla="*/ 1008550 w 1181239"/>
              <a:gd name="connsiteY617" fmla="*/ 1238759 h 4008043"/>
              <a:gd name="connsiteX618" fmla="*/ 1001514 w 1181239"/>
              <a:gd name="connsiteY618" fmla="*/ 1242159 h 4008043"/>
              <a:gd name="connsiteX619" fmla="*/ 999817 w 1181239"/>
              <a:gd name="connsiteY619" fmla="*/ 1240896 h 4008043"/>
              <a:gd name="connsiteX620" fmla="*/ 999818 w 1181239"/>
              <a:gd name="connsiteY620" fmla="*/ 1240893 h 4008043"/>
              <a:gd name="connsiteX621" fmla="*/ 1005211 w 1181239"/>
              <a:gd name="connsiteY621" fmla="*/ 1233414 h 4008043"/>
              <a:gd name="connsiteX622" fmla="*/ 990869 w 1181239"/>
              <a:gd name="connsiteY622" fmla="*/ 1147644 h 4008043"/>
              <a:gd name="connsiteX623" fmla="*/ 990869 w 1181239"/>
              <a:gd name="connsiteY623" fmla="*/ 1162603 h 4008043"/>
              <a:gd name="connsiteX624" fmla="*/ 988253 w 1181239"/>
              <a:gd name="connsiteY624" fmla="*/ 1159363 h 4008043"/>
              <a:gd name="connsiteX625" fmla="*/ 990869 w 1181239"/>
              <a:gd name="connsiteY625" fmla="*/ 1147644 h 4008043"/>
              <a:gd name="connsiteX626" fmla="*/ 72414 w 1181239"/>
              <a:gd name="connsiteY626" fmla="*/ 1097327 h 4008043"/>
              <a:gd name="connsiteX627" fmla="*/ 72414 w 1181239"/>
              <a:gd name="connsiteY627" fmla="*/ 1115006 h 4008043"/>
              <a:gd name="connsiteX628" fmla="*/ 69713 w 1181239"/>
              <a:gd name="connsiteY628" fmla="*/ 1108886 h 4008043"/>
              <a:gd name="connsiteX629" fmla="*/ 72414 w 1181239"/>
              <a:gd name="connsiteY629" fmla="*/ 1097327 h 4008043"/>
              <a:gd name="connsiteX630" fmla="*/ 69528 w 1181239"/>
              <a:gd name="connsiteY630" fmla="*/ 1086174 h 4008043"/>
              <a:gd name="connsiteX631" fmla="*/ 69528 w 1181239"/>
              <a:gd name="connsiteY631" fmla="*/ 1086174 h 4008043"/>
              <a:gd name="connsiteX632" fmla="*/ 69527 w 1181239"/>
              <a:gd name="connsiteY632" fmla="*/ 1086175 h 4008043"/>
              <a:gd name="connsiteX633" fmla="*/ 78513 w 1181239"/>
              <a:gd name="connsiteY633" fmla="*/ 1067409 h 4008043"/>
              <a:gd name="connsiteX634" fmla="*/ 81114 w 1181239"/>
              <a:gd name="connsiteY634" fmla="*/ 1069450 h 4008043"/>
              <a:gd name="connsiteX635" fmla="*/ 75319 w 1181239"/>
              <a:gd name="connsiteY635" fmla="*/ 1079612 h 4008043"/>
              <a:gd name="connsiteX636" fmla="*/ 69528 w 1181239"/>
              <a:gd name="connsiteY636" fmla="*/ 1086174 h 4008043"/>
              <a:gd name="connsiteX637" fmla="*/ 73155 w 1181239"/>
              <a:gd name="connsiteY637" fmla="*/ 1075056 h 4008043"/>
              <a:gd name="connsiteX638" fmla="*/ 78513 w 1181239"/>
              <a:gd name="connsiteY638" fmla="*/ 1067409 h 4008043"/>
              <a:gd name="connsiteX639" fmla="*/ 1008308 w 1181239"/>
              <a:gd name="connsiteY639" fmla="*/ 857982 h 4008043"/>
              <a:gd name="connsiteX640" fmla="*/ 1011125 w 1181239"/>
              <a:gd name="connsiteY640" fmla="*/ 871582 h 4008043"/>
              <a:gd name="connsiteX641" fmla="*/ 1008308 w 1181239"/>
              <a:gd name="connsiteY641" fmla="*/ 885180 h 4008043"/>
              <a:gd name="connsiteX642" fmla="*/ 1005491 w 1181239"/>
              <a:gd name="connsiteY642" fmla="*/ 871582 h 4008043"/>
              <a:gd name="connsiteX643" fmla="*/ 1008308 w 1181239"/>
              <a:gd name="connsiteY643" fmla="*/ 857982 h 4008043"/>
              <a:gd name="connsiteX644" fmla="*/ 40946 w 1181239"/>
              <a:gd name="connsiteY644" fmla="*/ 780467 h 4008043"/>
              <a:gd name="connsiteX645" fmla="*/ 43701 w 1181239"/>
              <a:gd name="connsiteY645" fmla="*/ 788627 h 4008043"/>
              <a:gd name="connsiteX646" fmla="*/ 40179 w 1181239"/>
              <a:gd name="connsiteY646" fmla="*/ 828088 h 4008043"/>
              <a:gd name="connsiteX647" fmla="*/ 38694 w 1181239"/>
              <a:gd name="connsiteY647" fmla="*/ 815825 h 4008043"/>
              <a:gd name="connsiteX648" fmla="*/ 38690 w 1181239"/>
              <a:gd name="connsiteY648" fmla="*/ 815825 h 4008043"/>
              <a:gd name="connsiteX649" fmla="*/ 40540 w 1181239"/>
              <a:gd name="connsiteY649" fmla="*/ 789987 h 4008043"/>
              <a:gd name="connsiteX650" fmla="*/ 44700 w 1181239"/>
              <a:gd name="connsiteY650" fmla="*/ 746469 h 4008043"/>
              <a:gd name="connsiteX651" fmla="*/ 50581 w 1181239"/>
              <a:gd name="connsiteY651" fmla="*/ 762891 h 4008043"/>
              <a:gd name="connsiteX652" fmla="*/ 43349 w 1181239"/>
              <a:gd name="connsiteY652" fmla="*/ 757349 h 4008043"/>
              <a:gd name="connsiteX653" fmla="*/ 43350 w 1181239"/>
              <a:gd name="connsiteY653" fmla="*/ 757349 h 4008043"/>
              <a:gd name="connsiteX654" fmla="*/ 44700 w 1181239"/>
              <a:gd name="connsiteY654" fmla="*/ 746469 h 4008043"/>
              <a:gd name="connsiteX655" fmla="*/ 52068 w 1181239"/>
              <a:gd name="connsiteY655" fmla="*/ 720631 h 4008043"/>
              <a:gd name="connsiteX656" fmla="*/ 54976 w 1181239"/>
              <a:gd name="connsiteY656" fmla="*/ 730311 h 4008043"/>
              <a:gd name="connsiteX657" fmla="*/ 52068 w 1181239"/>
              <a:gd name="connsiteY657" fmla="*/ 738310 h 4008043"/>
              <a:gd name="connsiteX658" fmla="*/ 49163 w 1181239"/>
              <a:gd name="connsiteY658" fmla="*/ 728630 h 4008043"/>
              <a:gd name="connsiteX659" fmla="*/ 52068 w 1181239"/>
              <a:gd name="connsiteY659" fmla="*/ 720631 h 4008043"/>
              <a:gd name="connsiteX660" fmla="*/ 54632 w 1181239"/>
              <a:gd name="connsiteY660" fmla="*/ 693931 h 4008043"/>
              <a:gd name="connsiteX661" fmla="*/ 59194 w 1181239"/>
              <a:gd name="connsiteY661" fmla="*/ 699316 h 4008043"/>
              <a:gd name="connsiteX662" fmla="*/ 56595 w 1181239"/>
              <a:gd name="connsiteY662" fmla="*/ 710759 h 4008043"/>
              <a:gd name="connsiteX663" fmla="*/ 52066 w 1181239"/>
              <a:gd name="connsiteY663" fmla="*/ 705055 h 4008043"/>
              <a:gd name="connsiteX664" fmla="*/ 52068 w 1181239"/>
              <a:gd name="connsiteY664" fmla="*/ 705055 h 4008043"/>
              <a:gd name="connsiteX665" fmla="*/ 54632 w 1181239"/>
              <a:gd name="connsiteY665" fmla="*/ 693931 h 4008043"/>
              <a:gd name="connsiteX666" fmla="*/ 17521 w 1181239"/>
              <a:gd name="connsiteY666" fmla="*/ 689349 h 4008043"/>
              <a:gd name="connsiteX667" fmla="*/ 21822 w 1181239"/>
              <a:gd name="connsiteY667" fmla="*/ 797428 h 4008043"/>
              <a:gd name="connsiteX668" fmla="*/ 19797 w 1181239"/>
              <a:gd name="connsiteY668" fmla="*/ 787040 h 4008043"/>
              <a:gd name="connsiteX669" fmla="*/ 19809 w 1181239"/>
              <a:gd name="connsiteY669" fmla="*/ 787040 h 4008043"/>
              <a:gd name="connsiteX670" fmla="*/ 17630 w 1181239"/>
              <a:gd name="connsiteY670" fmla="*/ 732186 h 4008043"/>
              <a:gd name="connsiteX671" fmla="*/ 17521 w 1181239"/>
              <a:gd name="connsiteY671" fmla="*/ 689349 h 4008043"/>
              <a:gd name="connsiteX672" fmla="*/ 16110 w 1181239"/>
              <a:gd name="connsiteY672" fmla="*/ 627523 h 4008043"/>
              <a:gd name="connsiteX673" fmla="*/ 16826 w 1181239"/>
              <a:gd name="connsiteY673" fmla="*/ 646515 h 4008043"/>
              <a:gd name="connsiteX674" fmla="*/ 16144 w 1181239"/>
              <a:gd name="connsiteY674" fmla="*/ 673034 h 4008043"/>
              <a:gd name="connsiteX675" fmla="*/ 13597 w 1181239"/>
              <a:gd name="connsiteY675" fmla="*/ 658754 h 4008043"/>
              <a:gd name="connsiteX676" fmla="*/ 14279 w 1181239"/>
              <a:gd name="connsiteY676" fmla="*/ 632236 h 4008043"/>
              <a:gd name="connsiteX677" fmla="*/ 16110 w 1181239"/>
              <a:gd name="connsiteY677" fmla="*/ 627523 h 4008043"/>
              <a:gd name="connsiteX678" fmla="*/ 1020514 w 1181239"/>
              <a:gd name="connsiteY678" fmla="*/ 444568 h 4008043"/>
              <a:gd name="connsiteX679" fmla="*/ 1017280 w 1181239"/>
              <a:gd name="connsiteY679" fmla="*/ 473823 h 4008043"/>
              <a:gd name="connsiteX680" fmla="*/ 1016084 w 1181239"/>
              <a:gd name="connsiteY680" fmla="*/ 463607 h 4008043"/>
              <a:gd name="connsiteX681" fmla="*/ 1020514 w 1181239"/>
              <a:gd name="connsiteY681" fmla="*/ 444568 h 4008043"/>
              <a:gd name="connsiteX682" fmla="*/ 109423 w 1181239"/>
              <a:gd name="connsiteY682" fmla="*/ 416964 h 4008043"/>
              <a:gd name="connsiteX683" fmla="*/ 108453 w 1181239"/>
              <a:gd name="connsiteY683" fmla="*/ 428251 h 4008043"/>
              <a:gd name="connsiteX684" fmla="*/ 102725 w 1181239"/>
              <a:gd name="connsiteY684" fmla="*/ 477208 h 4008043"/>
              <a:gd name="connsiteX685" fmla="*/ 98887 w 1181239"/>
              <a:gd name="connsiteY685" fmla="*/ 523445 h 4008043"/>
              <a:gd name="connsiteX686" fmla="*/ 99142 w 1181239"/>
              <a:gd name="connsiteY686" fmla="*/ 535684 h 4008043"/>
              <a:gd name="connsiteX687" fmla="*/ 104632 w 1181239"/>
              <a:gd name="connsiteY687" fmla="*/ 520725 h 4008043"/>
              <a:gd name="connsiteX688" fmla="*/ 105591 w 1181239"/>
              <a:gd name="connsiteY688" fmla="*/ 544754 h 4008043"/>
              <a:gd name="connsiteX689" fmla="*/ 99681 w 1181239"/>
              <a:gd name="connsiteY689" fmla="*/ 563383 h 4008043"/>
              <a:gd name="connsiteX690" fmla="*/ 89871 w 1181239"/>
              <a:gd name="connsiteY690" fmla="*/ 609799 h 4008043"/>
              <a:gd name="connsiteX691" fmla="*/ 86947 w 1181239"/>
              <a:gd name="connsiteY691" fmla="*/ 634958 h 4008043"/>
              <a:gd name="connsiteX692" fmla="*/ 83948 w 1181239"/>
              <a:gd name="connsiteY692" fmla="*/ 613879 h 4008043"/>
              <a:gd name="connsiteX693" fmla="*/ 83947 w 1181239"/>
              <a:gd name="connsiteY693" fmla="*/ 613879 h 4008043"/>
              <a:gd name="connsiteX694" fmla="*/ 79617 w 1181239"/>
              <a:gd name="connsiteY694" fmla="*/ 598042 h 4008043"/>
              <a:gd name="connsiteX695" fmla="*/ 73779 w 1181239"/>
              <a:gd name="connsiteY695" fmla="*/ 601784 h 4008043"/>
              <a:gd name="connsiteX696" fmla="*/ 86914 w 1181239"/>
              <a:gd name="connsiteY696" fmla="*/ 497606 h 4008043"/>
              <a:gd name="connsiteX697" fmla="*/ 89947 w 1181239"/>
              <a:gd name="connsiteY697" fmla="*/ 504406 h 4008043"/>
              <a:gd name="connsiteX698" fmla="*/ 97232 w 1181239"/>
              <a:gd name="connsiteY698" fmla="*/ 475848 h 4008043"/>
              <a:gd name="connsiteX699" fmla="*/ 107056 w 1181239"/>
              <a:gd name="connsiteY699" fmla="*/ 424171 h 4008043"/>
              <a:gd name="connsiteX700" fmla="*/ 109423 w 1181239"/>
              <a:gd name="connsiteY700" fmla="*/ 416964 h 4008043"/>
              <a:gd name="connsiteX701" fmla="*/ 112126 w 1181239"/>
              <a:gd name="connsiteY701" fmla="*/ 403090 h 4008043"/>
              <a:gd name="connsiteX702" fmla="*/ 112126 w 1181239"/>
              <a:gd name="connsiteY702" fmla="*/ 409890 h 4008043"/>
              <a:gd name="connsiteX703" fmla="*/ 110659 w 1181239"/>
              <a:gd name="connsiteY703" fmla="*/ 406490 h 4008043"/>
              <a:gd name="connsiteX704" fmla="*/ 112126 w 1181239"/>
              <a:gd name="connsiteY704" fmla="*/ 403090 h 4008043"/>
              <a:gd name="connsiteX705" fmla="*/ 960210 w 1181239"/>
              <a:gd name="connsiteY705" fmla="*/ 305326 h 4008043"/>
              <a:gd name="connsiteX706" fmla="*/ 961013 w 1181239"/>
              <a:gd name="connsiteY706" fmla="*/ 306537 h 4008043"/>
              <a:gd name="connsiteX707" fmla="*/ 961013 w 1181239"/>
              <a:gd name="connsiteY707" fmla="*/ 326936 h 4008043"/>
              <a:gd name="connsiteX708" fmla="*/ 959875 w 1181239"/>
              <a:gd name="connsiteY708" fmla="*/ 316736 h 4008043"/>
              <a:gd name="connsiteX709" fmla="*/ 960210 w 1181239"/>
              <a:gd name="connsiteY709" fmla="*/ 305326 h 4008043"/>
              <a:gd name="connsiteX710" fmla="*/ 131243 w 1181239"/>
              <a:gd name="connsiteY710" fmla="*/ 240583 h 4008043"/>
              <a:gd name="connsiteX711" fmla="*/ 134221 w 1181239"/>
              <a:gd name="connsiteY711" fmla="*/ 241967 h 4008043"/>
              <a:gd name="connsiteX712" fmla="*/ 144610 w 1181239"/>
              <a:gd name="connsiteY712" fmla="*/ 277206 h 4008043"/>
              <a:gd name="connsiteX713" fmla="*/ 138140 w 1181239"/>
              <a:gd name="connsiteY713" fmla="*/ 264918 h 4008043"/>
              <a:gd name="connsiteX714" fmla="*/ 138140 w 1181239"/>
              <a:gd name="connsiteY714" fmla="*/ 264917 h 4008043"/>
              <a:gd name="connsiteX715" fmla="*/ 131243 w 1181239"/>
              <a:gd name="connsiteY715" fmla="*/ 240583 h 4008043"/>
              <a:gd name="connsiteX716" fmla="*/ 877049 w 1181239"/>
              <a:gd name="connsiteY716" fmla="*/ 194344 h 4008043"/>
              <a:gd name="connsiteX717" fmla="*/ 883829 w 1181239"/>
              <a:gd name="connsiteY717" fmla="*/ 211283 h 4008043"/>
              <a:gd name="connsiteX718" fmla="*/ 877876 w 1181239"/>
              <a:gd name="connsiteY718" fmla="*/ 205024 h 4008043"/>
              <a:gd name="connsiteX719" fmla="*/ 877877 w 1181239"/>
              <a:gd name="connsiteY719" fmla="*/ 205024 h 4008043"/>
              <a:gd name="connsiteX720" fmla="*/ 877049 w 1181239"/>
              <a:gd name="connsiteY720" fmla="*/ 194344 h 4008043"/>
              <a:gd name="connsiteX721" fmla="*/ 1009149 w 1181239"/>
              <a:gd name="connsiteY721" fmla="*/ 184200 h 4008043"/>
              <a:gd name="connsiteX722" fmla="*/ 1010905 w 1181239"/>
              <a:gd name="connsiteY722" fmla="*/ 185145 h 4008043"/>
              <a:gd name="connsiteX723" fmla="*/ 1013222 w 1181239"/>
              <a:gd name="connsiteY723" fmla="*/ 220572 h 4008043"/>
              <a:gd name="connsiteX724" fmla="*/ 1011193 w 1181239"/>
              <a:gd name="connsiteY724" fmla="*/ 215876 h 4008043"/>
              <a:gd name="connsiteX725" fmla="*/ 1011190 w 1181239"/>
              <a:gd name="connsiteY725" fmla="*/ 215876 h 4008043"/>
              <a:gd name="connsiteX726" fmla="*/ 1009664 w 1181239"/>
              <a:gd name="connsiteY726" fmla="*/ 194344 h 4008043"/>
              <a:gd name="connsiteX727" fmla="*/ 1009149 w 1181239"/>
              <a:gd name="connsiteY727" fmla="*/ 184200 h 4008043"/>
              <a:gd name="connsiteX728" fmla="*/ 748726 w 1181239"/>
              <a:gd name="connsiteY728" fmla="*/ 154227 h 4008043"/>
              <a:gd name="connsiteX729" fmla="*/ 748726 w 1181239"/>
              <a:gd name="connsiteY729" fmla="*/ 163746 h 4008043"/>
              <a:gd name="connsiteX730" fmla="*/ 747398 w 1181239"/>
              <a:gd name="connsiteY730" fmla="*/ 158987 h 4008043"/>
              <a:gd name="connsiteX731" fmla="*/ 748726 w 1181239"/>
              <a:gd name="connsiteY731" fmla="*/ 154227 h 4008043"/>
              <a:gd name="connsiteX732" fmla="*/ 944467 w 1181239"/>
              <a:gd name="connsiteY732" fmla="*/ 138588 h 4008043"/>
              <a:gd name="connsiteX733" fmla="*/ 949089 w 1181239"/>
              <a:gd name="connsiteY733" fmla="*/ 154227 h 4008043"/>
              <a:gd name="connsiteX734" fmla="*/ 957630 w 1181239"/>
              <a:gd name="connsiteY734" fmla="*/ 155635 h 4008043"/>
              <a:gd name="connsiteX735" fmla="*/ 963237 w 1181239"/>
              <a:gd name="connsiteY735" fmla="*/ 158076 h 4008043"/>
              <a:gd name="connsiteX736" fmla="*/ 967358 w 1181239"/>
              <a:gd name="connsiteY736" fmla="*/ 166466 h 4008043"/>
              <a:gd name="connsiteX737" fmla="*/ 970329 w 1181239"/>
              <a:gd name="connsiteY737" fmla="*/ 161706 h 4008043"/>
              <a:gd name="connsiteX738" fmla="*/ 977889 w 1181239"/>
              <a:gd name="connsiteY738" fmla="*/ 183464 h 4008043"/>
              <a:gd name="connsiteX739" fmla="*/ 985235 w 1181239"/>
              <a:gd name="connsiteY739" fmla="*/ 207943 h 4008043"/>
              <a:gd name="connsiteX740" fmla="*/ 994634 w 1181239"/>
              <a:gd name="connsiteY740" fmla="*/ 305802 h 4008043"/>
              <a:gd name="connsiteX741" fmla="*/ 986510 w 1181239"/>
              <a:gd name="connsiteY741" fmla="*/ 308577 h 4008043"/>
              <a:gd name="connsiteX742" fmla="*/ 978341 w 1181239"/>
              <a:gd name="connsiteY742" fmla="*/ 310615 h 4008043"/>
              <a:gd name="connsiteX743" fmla="*/ 976670 w 1181239"/>
              <a:gd name="connsiteY743" fmla="*/ 314015 h 4008043"/>
              <a:gd name="connsiteX744" fmla="*/ 976670 w 1181239"/>
              <a:gd name="connsiteY744" fmla="*/ 314017 h 4008043"/>
              <a:gd name="connsiteX745" fmla="*/ 972155 w 1181239"/>
              <a:gd name="connsiteY745" fmla="*/ 290898 h 4008043"/>
              <a:gd name="connsiteX746" fmla="*/ 962044 w 1181239"/>
              <a:gd name="connsiteY746" fmla="*/ 253231 h 4008043"/>
              <a:gd name="connsiteX747" fmla="*/ 946043 w 1181239"/>
              <a:gd name="connsiteY747" fmla="*/ 167025 h 4008043"/>
              <a:gd name="connsiteX748" fmla="*/ 665910 w 1181239"/>
              <a:gd name="connsiteY748" fmla="*/ 130704 h 4008043"/>
              <a:gd name="connsiteX749" fmla="*/ 666800 w 1181239"/>
              <a:gd name="connsiteY749" fmla="*/ 149466 h 4008043"/>
              <a:gd name="connsiteX750" fmla="*/ 662762 w 1181239"/>
              <a:gd name="connsiteY750" fmla="*/ 158391 h 4008043"/>
              <a:gd name="connsiteX751" fmla="*/ 662761 w 1181239"/>
              <a:gd name="connsiteY751" fmla="*/ 158391 h 4008043"/>
              <a:gd name="connsiteX752" fmla="*/ 658075 w 1181239"/>
              <a:gd name="connsiteY752" fmla="*/ 149842 h 4008043"/>
              <a:gd name="connsiteX753" fmla="*/ 653716 w 1181239"/>
              <a:gd name="connsiteY753" fmla="*/ 144232 h 4008043"/>
              <a:gd name="connsiteX754" fmla="*/ 658802 w 1181239"/>
              <a:gd name="connsiteY754" fmla="*/ 135300 h 4008043"/>
              <a:gd name="connsiteX755" fmla="*/ 665910 w 1181239"/>
              <a:gd name="connsiteY755" fmla="*/ 130704 h 4008043"/>
              <a:gd name="connsiteX756" fmla="*/ 878817 w 1181239"/>
              <a:gd name="connsiteY756" fmla="*/ 98237 h 4008043"/>
              <a:gd name="connsiteX757" fmla="*/ 879637 w 1181239"/>
              <a:gd name="connsiteY757" fmla="*/ 99891 h 4008043"/>
              <a:gd name="connsiteX758" fmla="*/ 879605 w 1181239"/>
              <a:gd name="connsiteY758" fmla="*/ 118930 h 4008043"/>
              <a:gd name="connsiteX759" fmla="*/ 878459 w 1181239"/>
              <a:gd name="connsiteY759" fmla="*/ 108669 h 4008043"/>
              <a:gd name="connsiteX760" fmla="*/ 878470 w 1181239"/>
              <a:gd name="connsiteY760" fmla="*/ 108669 h 4008043"/>
              <a:gd name="connsiteX761" fmla="*/ 878817 w 1181239"/>
              <a:gd name="connsiteY761" fmla="*/ 98237 h 4008043"/>
              <a:gd name="connsiteX762" fmla="*/ 287277 w 1181239"/>
              <a:gd name="connsiteY762" fmla="*/ 93938 h 4008043"/>
              <a:gd name="connsiteX763" fmla="*/ 290353 w 1181239"/>
              <a:gd name="connsiteY763" fmla="*/ 98471 h 4008043"/>
              <a:gd name="connsiteX764" fmla="*/ 274819 w 1181239"/>
              <a:gd name="connsiteY764" fmla="*/ 113580 h 4008043"/>
              <a:gd name="connsiteX765" fmla="*/ 274819 w 1181239"/>
              <a:gd name="connsiteY765" fmla="*/ 113579 h 4008043"/>
              <a:gd name="connsiteX766" fmla="*/ 278777 w 1181239"/>
              <a:gd name="connsiteY766" fmla="*/ 99150 h 4008043"/>
              <a:gd name="connsiteX767" fmla="*/ 287277 w 1181239"/>
              <a:gd name="connsiteY767" fmla="*/ 93938 h 4008043"/>
              <a:gd name="connsiteX768" fmla="*/ 322381 w 1181239"/>
              <a:gd name="connsiteY768" fmla="*/ 84191 h 4008043"/>
              <a:gd name="connsiteX769" fmla="*/ 320699 w 1181239"/>
              <a:gd name="connsiteY769" fmla="*/ 95071 h 4008043"/>
              <a:gd name="connsiteX770" fmla="*/ 313786 w 1181239"/>
              <a:gd name="connsiteY770" fmla="*/ 105814 h 4008043"/>
              <a:gd name="connsiteX771" fmla="*/ 318149 w 1181239"/>
              <a:gd name="connsiteY771" fmla="*/ 92351 h 4008043"/>
              <a:gd name="connsiteX772" fmla="*/ 511326 w 1181239"/>
              <a:gd name="connsiteY772" fmla="*/ 77392 h 4008043"/>
              <a:gd name="connsiteX773" fmla="*/ 508107 w 1181239"/>
              <a:gd name="connsiteY773" fmla="*/ 118189 h 4008043"/>
              <a:gd name="connsiteX774" fmla="*/ 505574 w 1181239"/>
              <a:gd name="connsiteY774" fmla="*/ 108330 h 4008043"/>
              <a:gd name="connsiteX775" fmla="*/ 505572 w 1181239"/>
              <a:gd name="connsiteY775" fmla="*/ 108330 h 4008043"/>
              <a:gd name="connsiteX776" fmla="*/ 511326 w 1181239"/>
              <a:gd name="connsiteY776" fmla="*/ 77392 h 4008043"/>
              <a:gd name="connsiteX777" fmla="*/ 356452 w 1181239"/>
              <a:gd name="connsiteY777" fmla="*/ 75734 h 4008043"/>
              <a:gd name="connsiteX778" fmla="*/ 351603 w 1181239"/>
              <a:gd name="connsiteY778" fmla="*/ 107309 h 4008043"/>
              <a:gd name="connsiteX779" fmla="*/ 352352 w 1181239"/>
              <a:gd name="connsiteY779" fmla="*/ 90922 h 4008043"/>
              <a:gd name="connsiteX780" fmla="*/ 352351 w 1181239"/>
              <a:gd name="connsiteY780" fmla="*/ 90922 h 4008043"/>
              <a:gd name="connsiteX781" fmla="*/ 356452 w 1181239"/>
              <a:gd name="connsiteY781" fmla="*/ 75734 h 4008043"/>
              <a:gd name="connsiteX782" fmla="*/ 667523 w 1181239"/>
              <a:gd name="connsiteY782" fmla="*/ 59712 h 4008043"/>
              <a:gd name="connsiteX783" fmla="*/ 667556 w 1181239"/>
              <a:gd name="connsiteY783" fmla="*/ 71951 h 4008043"/>
              <a:gd name="connsiteX784" fmla="*/ 665355 w 1181239"/>
              <a:gd name="connsiteY784" fmla="*/ 92349 h 4008043"/>
              <a:gd name="connsiteX785" fmla="*/ 663137 w 1181239"/>
              <a:gd name="connsiteY785" fmla="*/ 100509 h 4008043"/>
              <a:gd name="connsiteX786" fmla="*/ 662990 w 1181239"/>
              <a:gd name="connsiteY786" fmla="*/ 92349 h 4008043"/>
              <a:gd name="connsiteX787" fmla="*/ 662994 w 1181239"/>
              <a:gd name="connsiteY787" fmla="*/ 92349 h 4008043"/>
              <a:gd name="connsiteX788" fmla="*/ 665195 w 1181239"/>
              <a:gd name="connsiteY788" fmla="*/ 71951 h 4008043"/>
              <a:gd name="connsiteX789" fmla="*/ 745090 w 1181239"/>
              <a:gd name="connsiteY789" fmla="*/ 48079 h 4008043"/>
              <a:gd name="connsiteX790" fmla="*/ 745922 w 1181239"/>
              <a:gd name="connsiteY790" fmla="*/ 49562 h 4008043"/>
              <a:gd name="connsiteX791" fmla="*/ 745889 w 1181239"/>
              <a:gd name="connsiteY791" fmla="*/ 65881 h 4008043"/>
              <a:gd name="connsiteX792" fmla="*/ 744714 w 1181239"/>
              <a:gd name="connsiteY792" fmla="*/ 56993 h 4008043"/>
              <a:gd name="connsiteX793" fmla="*/ 744718 w 1181239"/>
              <a:gd name="connsiteY793" fmla="*/ 56993 h 4008043"/>
              <a:gd name="connsiteX794" fmla="*/ 745090 w 1181239"/>
              <a:gd name="connsiteY794" fmla="*/ 48079 h 4008043"/>
              <a:gd name="connsiteX795" fmla="*/ 649749 w 1181239"/>
              <a:gd name="connsiteY795" fmla="*/ 36821 h 4008043"/>
              <a:gd name="connsiteX796" fmla="*/ 647789 w 1181239"/>
              <a:gd name="connsiteY796" fmla="*/ 63792 h 4008043"/>
              <a:gd name="connsiteX797" fmla="*/ 646775 w 1181239"/>
              <a:gd name="connsiteY797" fmla="*/ 52913 h 4008043"/>
              <a:gd name="connsiteX798" fmla="*/ 649749 w 1181239"/>
              <a:gd name="connsiteY798" fmla="*/ 36821 h 4008043"/>
              <a:gd name="connsiteX799" fmla="*/ 559982 w 1181239"/>
              <a:gd name="connsiteY799" fmla="*/ 32409 h 4008043"/>
              <a:gd name="connsiteX800" fmla="*/ 560456 w 1181239"/>
              <a:gd name="connsiteY800" fmla="*/ 37954 h 4008043"/>
              <a:gd name="connsiteX801" fmla="*/ 557800 w 1181239"/>
              <a:gd name="connsiteY801" fmla="*/ 51553 h 4008043"/>
              <a:gd name="connsiteX802" fmla="*/ 555143 w 1181239"/>
              <a:gd name="connsiteY802" fmla="*/ 47473 h 4008043"/>
              <a:gd name="connsiteX803" fmla="*/ 557800 w 1181239"/>
              <a:gd name="connsiteY803" fmla="*/ 33874 h 4008043"/>
              <a:gd name="connsiteX804" fmla="*/ 559982 w 1181239"/>
              <a:gd name="connsiteY804" fmla="*/ 32409 h 4008043"/>
              <a:gd name="connsiteX805" fmla="*/ 586690 w 1181239"/>
              <a:gd name="connsiteY805" fmla="*/ 27075 h 4008043"/>
              <a:gd name="connsiteX806" fmla="*/ 585194 w 1181239"/>
              <a:gd name="connsiteY806" fmla="*/ 45895 h 4008043"/>
              <a:gd name="connsiteX807" fmla="*/ 581010 w 1181239"/>
              <a:gd name="connsiteY807" fmla="*/ 69014 h 4008043"/>
              <a:gd name="connsiteX808" fmla="*/ 578416 w 1181239"/>
              <a:gd name="connsiteY808" fmla="*/ 69233 h 4008043"/>
              <a:gd name="connsiteX809" fmla="*/ 578413 w 1181239"/>
              <a:gd name="connsiteY809" fmla="*/ 69232 h 4008043"/>
              <a:gd name="connsiteX810" fmla="*/ 582597 w 1181239"/>
              <a:gd name="connsiteY810" fmla="*/ 46114 h 4008043"/>
              <a:gd name="connsiteX811" fmla="*/ 353765 w 1181239"/>
              <a:gd name="connsiteY811" fmla="*/ 22995 h 4008043"/>
              <a:gd name="connsiteX812" fmla="*/ 350663 w 1181239"/>
              <a:gd name="connsiteY812" fmla="*/ 43844 h 4008043"/>
              <a:gd name="connsiteX813" fmla="*/ 349492 w 1181239"/>
              <a:gd name="connsiteY813" fmla="*/ 39059 h 4008043"/>
              <a:gd name="connsiteX814" fmla="*/ 349489 w 1181239"/>
              <a:gd name="connsiteY814" fmla="*/ 39059 h 4008043"/>
              <a:gd name="connsiteX815" fmla="*/ 351401 w 1181239"/>
              <a:gd name="connsiteY815" fmla="*/ 27755 h 4008043"/>
              <a:gd name="connsiteX816" fmla="*/ 353765 w 1181239"/>
              <a:gd name="connsiteY816" fmla="*/ 22995 h 4008043"/>
              <a:gd name="connsiteX817" fmla="*/ 449634 w 1181239"/>
              <a:gd name="connsiteY817" fmla="*/ 18915 h 4008043"/>
              <a:gd name="connsiteX818" fmla="*/ 448105 w 1181239"/>
              <a:gd name="connsiteY818" fmla="*/ 37954 h 4008043"/>
              <a:gd name="connsiteX819" fmla="*/ 440198 w 1181239"/>
              <a:gd name="connsiteY819" fmla="*/ 58314 h 4008043"/>
              <a:gd name="connsiteX820" fmla="*/ 440197 w 1181239"/>
              <a:gd name="connsiteY820" fmla="*/ 58314 h 4008043"/>
              <a:gd name="connsiteX821" fmla="*/ 444016 w 1181239"/>
              <a:gd name="connsiteY821" fmla="*/ 35234 h 4008043"/>
              <a:gd name="connsiteX822" fmla="*/ 631225 w 1181239"/>
              <a:gd name="connsiteY822" fmla="*/ 17565 h 4008043"/>
              <a:gd name="connsiteX823" fmla="*/ 626543 w 1181239"/>
              <a:gd name="connsiteY823" fmla="*/ 62442 h 4008043"/>
              <a:gd name="connsiteX824" fmla="*/ 618850 w 1181239"/>
              <a:gd name="connsiteY824" fmla="*/ 100520 h 4008043"/>
              <a:gd name="connsiteX825" fmla="*/ 612954 w 1181239"/>
              <a:gd name="connsiteY825" fmla="*/ 139804 h 4008043"/>
              <a:gd name="connsiteX826" fmla="*/ 611538 w 1181239"/>
              <a:gd name="connsiteY826" fmla="*/ 150381 h 4008043"/>
              <a:gd name="connsiteX827" fmla="*/ 618806 w 1181239"/>
              <a:gd name="connsiteY827" fmla="*/ 133203 h 4008043"/>
              <a:gd name="connsiteX828" fmla="*/ 624280 w 1181239"/>
              <a:gd name="connsiteY828" fmla="*/ 120918 h 4008043"/>
              <a:gd name="connsiteX829" fmla="*/ 625455 w 1181239"/>
              <a:gd name="connsiteY829" fmla="*/ 132478 h 4008043"/>
              <a:gd name="connsiteX830" fmla="*/ 624686 w 1181239"/>
              <a:gd name="connsiteY830" fmla="*/ 144037 h 4008043"/>
              <a:gd name="connsiteX831" fmla="*/ 629318 w 1181239"/>
              <a:gd name="connsiteY831" fmla="*/ 132297 h 4008043"/>
              <a:gd name="connsiteX832" fmla="*/ 637973 w 1181239"/>
              <a:gd name="connsiteY832" fmla="*/ 122001 h 4008043"/>
              <a:gd name="connsiteX833" fmla="*/ 644346 w 1181239"/>
              <a:gd name="connsiteY833" fmla="*/ 94954 h 4008043"/>
              <a:gd name="connsiteX834" fmla="*/ 645396 w 1181239"/>
              <a:gd name="connsiteY834" fmla="*/ 80121 h 4008043"/>
              <a:gd name="connsiteX835" fmla="*/ 648370 w 1181239"/>
              <a:gd name="connsiteY835" fmla="*/ 123764 h 4008043"/>
              <a:gd name="connsiteX836" fmla="*/ 647495 w 1181239"/>
              <a:gd name="connsiteY836" fmla="*/ 176892 h 4008043"/>
              <a:gd name="connsiteX837" fmla="*/ 652335 w 1181239"/>
              <a:gd name="connsiteY837" fmla="*/ 166532 h 4008043"/>
              <a:gd name="connsiteX838" fmla="*/ 654644 w 1181239"/>
              <a:gd name="connsiteY838" fmla="*/ 157636 h 4008043"/>
              <a:gd name="connsiteX839" fmla="*/ 655852 w 1181239"/>
              <a:gd name="connsiteY839" fmla="*/ 165530 h 4008043"/>
              <a:gd name="connsiteX840" fmla="*/ 661121 w 1181239"/>
              <a:gd name="connsiteY840" fmla="*/ 177224 h 4008043"/>
              <a:gd name="connsiteX841" fmla="*/ 668099 w 1181239"/>
              <a:gd name="connsiteY841" fmla="*/ 185649 h 4008043"/>
              <a:gd name="connsiteX842" fmla="*/ 673931 w 1181239"/>
              <a:gd name="connsiteY842" fmla="*/ 186194 h 4008043"/>
              <a:gd name="connsiteX843" fmla="*/ 677095 w 1181239"/>
              <a:gd name="connsiteY843" fmla="*/ 173954 h 4008043"/>
              <a:gd name="connsiteX844" fmla="*/ 680087 w 1181239"/>
              <a:gd name="connsiteY844" fmla="*/ 160355 h 4008043"/>
              <a:gd name="connsiteX845" fmla="*/ 681412 w 1181239"/>
              <a:gd name="connsiteY845" fmla="*/ 168515 h 4008043"/>
              <a:gd name="connsiteX846" fmla="*/ 678449 w 1181239"/>
              <a:gd name="connsiteY846" fmla="*/ 201153 h 4008043"/>
              <a:gd name="connsiteX847" fmla="*/ 681168 w 1181239"/>
              <a:gd name="connsiteY847" fmla="*/ 211626 h 4008043"/>
              <a:gd name="connsiteX848" fmla="*/ 687387 w 1181239"/>
              <a:gd name="connsiteY848" fmla="*/ 184427 h 4008043"/>
              <a:gd name="connsiteX849" fmla="*/ 697156 w 1181239"/>
              <a:gd name="connsiteY849" fmla="*/ 158995 h 4008043"/>
              <a:gd name="connsiteX850" fmla="*/ 697995 w 1181239"/>
              <a:gd name="connsiteY850" fmla="*/ 180074 h 4008043"/>
              <a:gd name="connsiteX851" fmla="*/ 699560 w 1181239"/>
              <a:gd name="connsiteY851" fmla="*/ 207952 h 4008043"/>
              <a:gd name="connsiteX852" fmla="*/ 707424 w 1181239"/>
              <a:gd name="connsiteY852" fmla="*/ 203872 h 4008043"/>
              <a:gd name="connsiteX853" fmla="*/ 713958 w 1181239"/>
              <a:gd name="connsiteY853" fmla="*/ 180238 h 4008043"/>
              <a:gd name="connsiteX854" fmla="*/ 719432 w 1181239"/>
              <a:gd name="connsiteY854" fmla="*/ 166044 h 4008043"/>
              <a:gd name="connsiteX855" fmla="*/ 723439 w 1181239"/>
              <a:gd name="connsiteY855" fmla="*/ 206678 h 4008043"/>
              <a:gd name="connsiteX856" fmla="*/ 729942 w 1181239"/>
              <a:gd name="connsiteY856" fmla="*/ 229516 h 4008043"/>
              <a:gd name="connsiteX857" fmla="*/ 734692 w 1181239"/>
              <a:gd name="connsiteY857" fmla="*/ 207214 h 4008043"/>
              <a:gd name="connsiteX858" fmla="*/ 737973 w 1181239"/>
              <a:gd name="connsiteY858" fmla="*/ 207329 h 4008043"/>
              <a:gd name="connsiteX859" fmla="*/ 742078 w 1181239"/>
              <a:gd name="connsiteY859" fmla="*/ 209033 h 4008043"/>
              <a:gd name="connsiteX860" fmla="*/ 748234 w 1181239"/>
              <a:gd name="connsiteY860" fmla="*/ 225475 h 4008043"/>
              <a:gd name="connsiteX861" fmla="*/ 752603 w 1181239"/>
              <a:gd name="connsiteY861" fmla="*/ 244733 h 4008043"/>
              <a:gd name="connsiteX862" fmla="*/ 762826 w 1181239"/>
              <a:gd name="connsiteY862" fmla="*/ 194980 h 4008043"/>
              <a:gd name="connsiteX863" fmla="*/ 767417 w 1181239"/>
              <a:gd name="connsiteY863" fmla="*/ 168301 h 4008043"/>
              <a:gd name="connsiteX864" fmla="*/ 770023 w 1181239"/>
              <a:gd name="connsiteY864" fmla="*/ 169040 h 4008043"/>
              <a:gd name="connsiteX865" fmla="*/ 772843 w 1181239"/>
              <a:gd name="connsiteY865" fmla="*/ 210678 h 4008043"/>
              <a:gd name="connsiteX866" fmla="*/ 787596 w 1181239"/>
              <a:gd name="connsiteY866" fmla="*/ 241981 h 4008043"/>
              <a:gd name="connsiteX867" fmla="*/ 793730 w 1181239"/>
              <a:gd name="connsiteY867" fmla="*/ 224277 h 4008043"/>
              <a:gd name="connsiteX868" fmla="*/ 796197 w 1181239"/>
              <a:gd name="connsiteY868" fmla="*/ 218157 h 4008043"/>
              <a:gd name="connsiteX869" fmla="*/ 800556 w 1181239"/>
              <a:gd name="connsiteY869" fmla="*/ 217317 h 4008043"/>
              <a:gd name="connsiteX870" fmla="*/ 805028 w 1181239"/>
              <a:gd name="connsiteY870" fmla="*/ 210517 h 4008043"/>
              <a:gd name="connsiteX871" fmla="*/ 811957 w 1181239"/>
              <a:gd name="connsiteY871" fmla="*/ 211635 h 4008043"/>
              <a:gd name="connsiteX872" fmla="*/ 817316 w 1181239"/>
              <a:gd name="connsiteY872" fmla="*/ 232714 h 4008043"/>
              <a:gd name="connsiteX873" fmla="*/ 825257 w 1181239"/>
              <a:gd name="connsiteY873" fmla="*/ 239916 h 4008043"/>
              <a:gd name="connsiteX874" fmla="*/ 835306 w 1181239"/>
              <a:gd name="connsiteY874" fmla="*/ 216798 h 4008043"/>
              <a:gd name="connsiteX875" fmla="*/ 845515 w 1181239"/>
              <a:gd name="connsiteY875" fmla="*/ 198893 h 4008043"/>
              <a:gd name="connsiteX876" fmla="*/ 853135 w 1181239"/>
              <a:gd name="connsiteY876" fmla="*/ 186677 h 4008043"/>
              <a:gd name="connsiteX877" fmla="*/ 856393 w 1181239"/>
              <a:gd name="connsiteY877" fmla="*/ 171241 h 4008043"/>
              <a:gd name="connsiteX878" fmla="*/ 856766 w 1181239"/>
              <a:gd name="connsiteY878" fmla="*/ 182777 h 4008043"/>
              <a:gd name="connsiteX879" fmla="*/ 862960 w 1181239"/>
              <a:gd name="connsiteY879" fmla="*/ 197715 h 4008043"/>
              <a:gd name="connsiteX880" fmla="*/ 866876 w 1181239"/>
              <a:gd name="connsiteY880" fmla="*/ 234456 h 4008043"/>
              <a:gd name="connsiteX881" fmla="*/ 869438 w 1181239"/>
              <a:gd name="connsiteY881" fmla="*/ 267795 h 4008043"/>
              <a:gd name="connsiteX882" fmla="*/ 875898 w 1181239"/>
              <a:gd name="connsiteY882" fmla="*/ 252878 h 4008043"/>
              <a:gd name="connsiteX883" fmla="*/ 882306 w 1181239"/>
              <a:gd name="connsiteY883" fmla="*/ 258947 h 4008043"/>
              <a:gd name="connsiteX884" fmla="*/ 885711 w 1181239"/>
              <a:gd name="connsiteY884" fmla="*/ 289106 h 4008043"/>
              <a:gd name="connsiteX885" fmla="*/ 890882 w 1181239"/>
              <a:gd name="connsiteY885" fmla="*/ 294240 h 4008043"/>
              <a:gd name="connsiteX886" fmla="*/ 897924 w 1181239"/>
              <a:gd name="connsiteY886" fmla="*/ 206508 h 4008043"/>
              <a:gd name="connsiteX887" fmla="*/ 905106 w 1181239"/>
              <a:gd name="connsiteY887" fmla="*/ 118646 h 4008043"/>
              <a:gd name="connsiteX888" fmla="*/ 906591 w 1181239"/>
              <a:gd name="connsiteY888" fmla="*/ 146989 h 4008043"/>
              <a:gd name="connsiteX889" fmla="*/ 909204 w 1181239"/>
              <a:gd name="connsiteY889" fmla="*/ 180476 h 4008043"/>
              <a:gd name="connsiteX890" fmla="*/ 922661 w 1181239"/>
              <a:gd name="connsiteY890" fmla="*/ 129113 h 4008043"/>
              <a:gd name="connsiteX891" fmla="*/ 928487 w 1181239"/>
              <a:gd name="connsiteY891" fmla="*/ 102206 h 4008043"/>
              <a:gd name="connsiteX892" fmla="*/ 936618 w 1181239"/>
              <a:gd name="connsiteY892" fmla="*/ 286407 h 4008043"/>
              <a:gd name="connsiteX893" fmla="*/ 929426 w 1181239"/>
              <a:gd name="connsiteY893" fmla="*/ 299753 h 4008043"/>
              <a:gd name="connsiteX894" fmla="*/ 929054 w 1181239"/>
              <a:gd name="connsiteY894" fmla="*/ 280034 h 4008043"/>
              <a:gd name="connsiteX895" fmla="*/ 925686 w 1181239"/>
              <a:gd name="connsiteY895" fmla="*/ 296353 h 4008043"/>
              <a:gd name="connsiteX896" fmla="*/ 918174 w 1181239"/>
              <a:gd name="connsiteY896" fmla="*/ 285091 h 4008043"/>
              <a:gd name="connsiteX897" fmla="*/ 908321 w 1181239"/>
              <a:gd name="connsiteY897" fmla="*/ 346607 h 4008043"/>
              <a:gd name="connsiteX898" fmla="*/ 918980 w 1181239"/>
              <a:gd name="connsiteY898" fmla="*/ 352241 h 4008043"/>
              <a:gd name="connsiteX899" fmla="*/ 924725 w 1181239"/>
              <a:gd name="connsiteY899" fmla="*/ 346670 h 4008043"/>
              <a:gd name="connsiteX900" fmla="*/ 932066 w 1181239"/>
              <a:gd name="connsiteY900" fmla="*/ 340550 h 4008043"/>
              <a:gd name="connsiteX901" fmla="*/ 935416 w 1181239"/>
              <a:gd name="connsiteY901" fmla="*/ 340030 h 4008043"/>
              <a:gd name="connsiteX902" fmla="*/ 939880 w 1181239"/>
              <a:gd name="connsiteY902" fmla="*/ 350910 h 4008043"/>
              <a:gd name="connsiteX903" fmla="*/ 944332 w 1181239"/>
              <a:gd name="connsiteY903" fmla="*/ 350748 h 4008043"/>
              <a:gd name="connsiteX904" fmla="*/ 948679 w 1181239"/>
              <a:gd name="connsiteY904" fmla="*/ 350455 h 4008043"/>
              <a:gd name="connsiteX905" fmla="*/ 953927 w 1181239"/>
              <a:gd name="connsiteY905" fmla="*/ 358614 h 4008043"/>
              <a:gd name="connsiteX906" fmla="*/ 959773 w 1181239"/>
              <a:gd name="connsiteY906" fmla="*/ 357952 h 4008043"/>
              <a:gd name="connsiteX907" fmla="*/ 967398 w 1181239"/>
              <a:gd name="connsiteY907" fmla="*/ 360672 h 4008043"/>
              <a:gd name="connsiteX908" fmla="*/ 993697 w 1181239"/>
              <a:gd name="connsiteY908" fmla="*/ 512340 h 4008043"/>
              <a:gd name="connsiteX909" fmla="*/ 989560 w 1181239"/>
              <a:gd name="connsiteY909" fmla="*/ 538178 h 4008043"/>
              <a:gd name="connsiteX910" fmla="*/ 982211 w 1181239"/>
              <a:gd name="connsiteY910" fmla="*/ 581934 h 4008043"/>
              <a:gd name="connsiteX911" fmla="*/ 974913 w 1181239"/>
              <a:gd name="connsiteY911" fmla="*/ 737943 h 4008043"/>
              <a:gd name="connsiteX912" fmla="*/ 990890 w 1181239"/>
              <a:gd name="connsiteY912" fmla="*/ 727560 h 4008043"/>
              <a:gd name="connsiteX913" fmla="*/ 1013165 w 1181239"/>
              <a:gd name="connsiteY913" fmla="*/ 712601 h 4008043"/>
              <a:gd name="connsiteX914" fmla="*/ 1023174 w 1181239"/>
              <a:gd name="connsiteY914" fmla="*/ 693447 h 4008043"/>
              <a:gd name="connsiteX915" fmla="*/ 1025352 w 1181239"/>
              <a:gd name="connsiteY915" fmla="*/ 629984 h 4008043"/>
              <a:gd name="connsiteX916" fmla="*/ 1019752 w 1181239"/>
              <a:gd name="connsiteY916" fmla="*/ 563714 h 4008043"/>
              <a:gd name="connsiteX917" fmla="*/ 1021741 w 1181239"/>
              <a:gd name="connsiteY917" fmla="*/ 549559 h 4008043"/>
              <a:gd name="connsiteX918" fmla="*/ 1034255 w 1181239"/>
              <a:gd name="connsiteY918" fmla="*/ 896074 h 4008043"/>
              <a:gd name="connsiteX919" fmla="*/ 1032209 w 1181239"/>
              <a:gd name="connsiteY919" fmla="*/ 1080047 h 4008043"/>
              <a:gd name="connsiteX920" fmla="*/ 1029311 w 1181239"/>
              <a:gd name="connsiteY920" fmla="*/ 1036530 h 4008043"/>
              <a:gd name="connsiteX921" fmla="*/ 1016601 w 1181239"/>
              <a:gd name="connsiteY921" fmla="*/ 816067 h 4008043"/>
              <a:gd name="connsiteX922" fmla="*/ 1014072 w 1181239"/>
              <a:gd name="connsiteY922" fmla="*/ 822120 h 4008043"/>
              <a:gd name="connsiteX923" fmla="*/ 1010872 w 1181239"/>
              <a:gd name="connsiteY923" fmla="*/ 837449 h 4008043"/>
              <a:gd name="connsiteX924" fmla="*/ 1001517 w 1181239"/>
              <a:gd name="connsiteY924" fmla="*/ 822051 h 4008043"/>
              <a:gd name="connsiteX925" fmla="*/ 1006218 w 1181239"/>
              <a:gd name="connsiteY925" fmla="*/ 806960 h 4008043"/>
              <a:gd name="connsiteX926" fmla="*/ 1007878 w 1181239"/>
              <a:gd name="connsiteY926" fmla="*/ 789321 h 4008043"/>
              <a:gd name="connsiteX927" fmla="*/ 1014385 w 1181239"/>
              <a:gd name="connsiteY927" fmla="*/ 781162 h 4008043"/>
              <a:gd name="connsiteX928" fmla="*/ 1016910 w 1181239"/>
              <a:gd name="connsiteY928" fmla="*/ 788019 h 4008043"/>
              <a:gd name="connsiteX929" fmla="*/ 1021209 w 1181239"/>
              <a:gd name="connsiteY929" fmla="*/ 754483 h 4008043"/>
              <a:gd name="connsiteX930" fmla="*/ 1016621 w 1181239"/>
              <a:gd name="connsiteY930" fmla="*/ 730627 h 4008043"/>
              <a:gd name="connsiteX931" fmla="*/ 1005655 w 1181239"/>
              <a:gd name="connsiteY931" fmla="*/ 764682 h 4008043"/>
              <a:gd name="connsiteX932" fmla="*/ 1002528 w 1181239"/>
              <a:gd name="connsiteY932" fmla="*/ 785881 h 4008043"/>
              <a:gd name="connsiteX933" fmla="*/ 1001514 w 1181239"/>
              <a:gd name="connsiteY933" fmla="*/ 761563 h 4008043"/>
              <a:gd name="connsiteX934" fmla="*/ 1000156 w 1181239"/>
              <a:gd name="connsiteY934" fmla="*/ 735605 h 4008043"/>
              <a:gd name="connsiteX935" fmla="*/ 987927 w 1181239"/>
              <a:gd name="connsiteY935" fmla="*/ 757627 h 4008043"/>
              <a:gd name="connsiteX936" fmla="*/ 983923 w 1181239"/>
              <a:gd name="connsiteY936" fmla="*/ 778177 h 4008043"/>
              <a:gd name="connsiteX937" fmla="*/ 982336 w 1181239"/>
              <a:gd name="connsiteY937" fmla="*/ 821356 h 4008043"/>
              <a:gd name="connsiteX938" fmla="*/ 986699 w 1181239"/>
              <a:gd name="connsiteY938" fmla="*/ 863998 h 4008043"/>
              <a:gd name="connsiteX939" fmla="*/ 986773 w 1181239"/>
              <a:gd name="connsiteY939" fmla="*/ 878647 h 4008043"/>
              <a:gd name="connsiteX940" fmla="*/ 979444 w 1181239"/>
              <a:gd name="connsiteY940" fmla="*/ 878601 h 4008043"/>
              <a:gd name="connsiteX941" fmla="*/ 971589 w 1181239"/>
              <a:gd name="connsiteY941" fmla="*/ 888430 h 4008043"/>
              <a:gd name="connsiteX942" fmla="*/ 969838 w 1181239"/>
              <a:gd name="connsiteY942" fmla="*/ 906958 h 4008043"/>
              <a:gd name="connsiteX943" fmla="*/ 971892 w 1181239"/>
              <a:gd name="connsiteY943" fmla="*/ 974997 h 4008043"/>
              <a:gd name="connsiteX944" fmla="*/ 983595 w 1181239"/>
              <a:gd name="connsiteY944" fmla="*/ 1096286 h 4008043"/>
              <a:gd name="connsiteX945" fmla="*/ 983850 w 1181239"/>
              <a:gd name="connsiteY945" fmla="*/ 1106391 h 4008043"/>
              <a:gd name="connsiteX946" fmla="*/ 977520 w 1181239"/>
              <a:gd name="connsiteY946" fmla="*/ 1116881 h 4008043"/>
              <a:gd name="connsiteX947" fmla="*/ 972047 w 1181239"/>
              <a:gd name="connsiteY947" fmla="*/ 1109585 h 4008043"/>
              <a:gd name="connsiteX948" fmla="*/ 966892 w 1181239"/>
              <a:gd name="connsiteY948" fmla="*/ 1145789 h 4008043"/>
              <a:gd name="connsiteX949" fmla="*/ 967793 w 1181239"/>
              <a:gd name="connsiteY949" fmla="*/ 1205281 h 4008043"/>
              <a:gd name="connsiteX950" fmla="*/ 966541 w 1181239"/>
              <a:gd name="connsiteY950" fmla="*/ 1215315 h 4008043"/>
              <a:gd name="connsiteX951" fmla="*/ 956870 w 1181239"/>
              <a:gd name="connsiteY951" fmla="*/ 1254731 h 4008043"/>
              <a:gd name="connsiteX952" fmla="*/ 950007 w 1181239"/>
              <a:gd name="connsiteY952" fmla="*/ 1276464 h 4008043"/>
              <a:gd name="connsiteX953" fmla="*/ 947821 w 1181239"/>
              <a:gd name="connsiteY953" fmla="*/ 1291462 h 4008043"/>
              <a:gd name="connsiteX954" fmla="*/ 946879 w 1181239"/>
              <a:gd name="connsiteY954" fmla="*/ 1313245 h 4008043"/>
              <a:gd name="connsiteX955" fmla="*/ 942943 w 1181239"/>
              <a:gd name="connsiteY955" fmla="*/ 1392199 h 4008043"/>
              <a:gd name="connsiteX956" fmla="*/ 948090 w 1181239"/>
              <a:gd name="connsiteY956" fmla="*/ 1455781 h 4008043"/>
              <a:gd name="connsiteX957" fmla="*/ 947196 w 1181239"/>
              <a:gd name="connsiteY957" fmla="*/ 1461054 h 4008043"/>
              <a:gd name="connsiteX958" fmla="*/ 942975 w 1181239"/>
              <a:gd name="connsiteY958" fmla="*/ 1473058 h 4008043"/>
              <a:gd name="connsiteX959" fmla="*/ 940238 w 1181239"/>
              <a:gd name="connsiteY959" fmla="*/ 1487656 h 4008043"/>
              <a:gd name="connsiteX960" fmla="*/ 939873 w 1181239"/>
              <a:gd name="connsiteY960" fmla="*/ 1523160 h 4008043"/>
              <a:gd name="connsiteX961" fmla="*/ 944233 w 1181239"/>
              <a:gd name="connsiteY961" fmla="*/ 1532172 h 4008043"/>
              <a:gd name="connsiteX962" fmla="*/ 939517 w 1181239"/>
              <a:gd name="connsiteY962" fmla="*/ 1532172 h 4008043"/>
              <a:gd name="connsiteX963" fmla="*/ 936273 w 1181239"/>
              <a:gd name="connsiteY963" fmla="*/ 1574901 h 4008043"/>
              <a:gd name="connsiteX964" fmla="*/ 934967 w 1181239"/>
              <a:gd name="connsiteY964" fmla="*/ 1626160 h 4008043"/>
              <a:gd name="connsiteX965" fmla="*/ 935295 w 1181239"/>
              <a:gd name="connsiteY965" fmla="*/ 1633959 h 4008043"/>
              <a:gd name="connsiteX966" fmla="*/ 935912 w 1181239"/>
              <a:gd name="connsiteY966" fmla="*/ 1652191 h 4008043"/>
              <a:gd name="connsiteX967" fmla="*/ 929513 w 1181239"/>
              <a:gd name="connsiteY967" fmla="*/ 1588275 h 4008043"/>
              <a:gd name="connsiteX968" fmla="*/ 926551 w 1181239"/>
              <a:gd name="connsiteY968" fmla="*/ 1513480 h 4008043"/>
              <a:gd name="connsiteX969" fmla="*/ 921285 w 1181239"/>
              <a:gd name="connsiteY969" fmla="*/ 1437714 h 4008043"/>
              <a:gd name="connsiteX970" fmla="*/ 916705 w 1181239"/>
              <a:gd name="connsiteY970" fmla="*/ 1424709 h 4008043"/>
              <a:gd name="connsiteX971" fmla="*/ 912027 w 1181239"/>
              <a:gd name="connsiteY971" fmla="*/ 1418880 h 4008043"/>
              <a:gd name="connsiteX972" fmla="*/ 909264 w 1181239"/>
              <a:gd name="connsiteY972" fmla="*/ 1423087 h 4008043"/>
              <a:gd name="connsiteX973" fmla="*/ 905051 w 1181239"/>
              <a:gd name="connsiteY973" fmla="*/ 1437366 h 4008043"/>
              <a:gd name="connsiteX974" fmla="*/ 911351 w 1181239"/>
              <a:gd name="connsiteY974" fmla="*/ 1440887 h 4008043"/>
              <a:gd name="connsiteX975" fmla="*/ 913807 w 1181239"/>
              <a:gd name="connsiteY975" fmla="*/ 1446370 h 4008043"/>
              <a:gd name="connsiteX976" fmla="*/ 915128 w 1181239"/>
              <a:gd name="connsiteY976" fmla="*/ 1460301 h 4008043"/>
              <a:gd name="connsiteX977" fmla="*/ 909488 w 1181239"/>
              <a:gd name="connsiteY977" fmla="*/ 1467225 h 4008043"/>
              <a:gd name="connsiteX978" fmla="*/ 900721 w 1181239"/>
              <a:gd name="connsiteY978" fmla="*/ 1474212 h 4008043"/>
              <a:gd name="connsiteX979" fmla="*/ 897813 w 1181239"/>
              <a:gd name="connsiteY979" fmla="*/ 1479482 h 4008043"/>
              <a:gd name="connsiteX980" fmla="*/ 894908 w 1181239"/>
              <a:gd name="connsiteY980" fmla="*/ 1472588 h 4008043"/>
              <a:gd name="connsiteX981" fmla="*/ 900675 w 1181239"/>
              <a:gd name="connsiteY981" fmla="*/ 1462603 h 4008043"/>
              <a:gd name="connsiteX982" fmla="*/ 900675 w 1181239"/>
              <a:gd name="connsiteY982" fmla="*/ 1454331 h 4008043"/>
              <a:gd name="connsiteX983" fmla="*/ 894906 w 1181239"/>
              <a:gd name="connsiteY983" fmla="*/ 1441718 h 4008043"/>
              <a:gd name="connsiteX984" fmla="*/ 890460 w 1181239"/>
              <a:gd name="connsiteY984" fmla="*/ 1416032 h 4008043"/>
              <a:gd name="connsiteX985" fmla="*/ 889204 w 1181239"/>
              <a:gd name="connsiteY985" fmla="*/ 1379653 h 4008043"/>
              <a:gd name="connsiteX986" fmla="*/ 883077 w 1181239"/>
              <a:gd name="connsiteY986" fmla="*/ 1341292 h 4008043"/>
              <a:gd name="connsiteX987" fmla="*/ 877458 w 1181239"/>
              <a:gd name="connsiteY987" fmla="*/ 1328786 h 4008043"/>
              <a:gd name="connsiteX988" fmla="*/ 874848 w 1181239"/>
              <a:gd name="connsiteY988" fmla="*/ 1317652 h 4008043"/>
              <a:gd name="connsiteX989" fmla="*/ 877038 w 1181239"/>
              <a:gd name="connsiteY989" fmla="*/ 1429165 h 4008043"/>
              <a:gd name="connsiteX990" fmla="*/ 873344 w 1181239"/>
              <a:gd name="connsiteY990" fmla="*/ 1542038 h 4008043"/>
              <a:gd name="connsiteX991" fmla="*/ 858195 w 1181239"/>
              <a:gd name="connsiteY991" fmla="*/ 1624043 h 4008043"/>
              <a:gd name="connsiteX992" fmla="*/ 854497 w 1181239"/>
              <a:gd name="connsiteY992" fmla="*/ 1656681 h 4008043"/>
              <a:gd name="connsiteX993" fmla="*/ 856756 w 1181239"/>
              <a:gd name="connsiteY993" fmla="*/ 1674151 h 4008043"/>
              <a:gd name="connsiteX994" fmla="*/ 862279 w 1181239"/>
              <a:gd name="connsiteY994" fmla="*/ 1666444 h 4008043"/>
              <a:gd name="connsiteX995" fmla="*/ 862535 w 1181239"/>
              <a:gd name="connsiteY995" fmla="*/ 1678667 h 4008043"/>
              <a:gd name="connsiteX996" fmla="*/ 863987 w 1181239"/>
              <a:gd name="connsiteY996" fmla="*/ 1692865 h 4008043"/>
              <a:gd name="connsiteX997" fmla="*/ 865567 w 1181239"/>
              <a:gd name="connsiteY997" fmla="*/ 1706587 h 4008043"/>
              <a:gd name="connsiteX998" fmla="*/ 861004 w 1181239"/>
              <a:gd name="connsiteY998" fmla="*/ 1705924 h 4008043"/>
              <a:gd name="connsiteX999" fmla="*/ 856865 w 1181239"/>
              <a:gd name="connsiteY999" fmla="*/ 1707804 h 4008043"/>
              <a:gd name="connsiteX1000" fmla="*/ 854209 w 1181239"/>
              <a:gd name="connsiteY1000" fmla="*/ 1727182 h 4008043"/>
              <a:gd name="connsiteX1001" fmla="*/ 854209 w 1181239"/>
              <a:gd name="connsiteY1001" fmla="*/ 1748097 h 4008043"/>
              <a:gd name="connsiteX1002" fmla="*/ 843903 w 1181239"/>
              <a:gd name="connsiteY1002" fmla="*/ 1746531 h 4008043"/>
              <a:gd name="connsiteX1003" fmla="*/ 830823 w 1181239"/>
              <a:gd name="connsiteY1003" fmla="*/ 1751792 h 4008043"/>
              <a:gd name="connsiteX1004" fmla="*/ 832378 w 1181239"/>
              <a:gd name="connsiteY1004" fmla="*/ 1803389 h 4008043"/>
              <a:gd name="connsiteX1005" fmla="*/ 834075 w 1181239"/>
              <a:gd name="connsiteY1005" fmla="*/ 1826259 h 4008043"/>
              <a:gd name="connsiteX1006" fmla="*/ 830052 w 1181239"/>
              <a:gd name="connsiteY1006" fmla="*/ 1821500 h 4008043"/>
              <a:gd name="connsiteX1007" fmla="*/ 828384 w 1181239"/>
              <a:gd name="connsiteY1007" fmla="*/ 1823121 h 4008043"/>
              <a:gd name="connsiteX1008" fmla="*/ 834132 w 1181239"/>
              <a:gd name="connsiteY1008" fmla="*/ 1837496 h 4008043"/>
              <a:gd name="connsiteX1009" fmla="*/ 838692 w 1181239"/>
              <a:gd name="connsiteY1009" fmla="*/ 1849209 h 4008043"/>
              <a:gd name="connsiteX1010" fmla="*/ 844458 w 1181239"/>
              <a:gd name="connsiteY1010" fmla="*/ 1853129 h 4008043"/>
              <a:gd name="connsiteX1011" fmla="*/ 850640 w 1181239"/>
              <a:gd name="connsiteY1011" fmla="*/ 1872521 h 4008043"/>
              <a:gd name="connsiteX1012" fmla="*/ 855211 w 1181239"/>
              <a:gd name="connsiteY1012" fmla="*/ 1875274 h 4008043"/>
              <a:gd name="connsiteX1013" fmla="*/ 861711 w 1181239"/>
              <a:gd name="connsiteY1013" fmla="*/ 1867058 h 4008043"/>
              <a:gd name="connsiteX1014" fmla="*/ 864852 w 1181239"/>
              <a:gd name="connsiteY1014" fmla="*/ 1870967 h 4008043"/>
              <a:gd name="connsiteX1015" fmla="*/ 860038 w 1181239"/>
              <a:gd name="connsiteY1015" fmla="*/ 1886607 h 4008043"/>
              <a:gd name="connsiteX1016" fmla="*/ 848167 w 1181239"/>
              <a:gd name="connsiteY1016" fmla="*/ 1900863 h 4008043"/>
              <a:gd name="connsiteX1017" fmla="*/ 844231 w 1181239"/>
              <a:gd name="connsiteY1017" fmla="*/ 1878521 h 4008043"/>
              <a:gd name="connsiteX1018" fmla="*/ 846213 w 1181239"/>
              <a:gd name="connsiteY1018" fmla="*/ 1861191 h 4008043"/>
              <a:gd name="connsiteX1019" fmla="*/ 837856 w 1181239"/>
              <a:gd name="connsiteY1019" fmla="*/ 1862085 h 4008043"/>
              <a:gd name="connsiteX1020" fmla="*/ 827845 w 1181239"/>
              <a:gd name="connsiteY1020" fmla="*/ 1879297 h 4008043"/>
              <a:gd name="connsiteX1021" fmla="*/ 828480 w 1181239"/>
              <a:gd name="connsiteY1021" fmla="*/ 1901056 h 4008043"/>
              <a:gd name="connsiteX1022" fmla="*/ 834685 w 1181239"/>
              <a:gd name="connsiteY1022" fmla="*/ 1992977 h 4008043"/>
              <a:gd name="connsiteX1023" fmla="*/ 835382 w 1181239"/>
              <a:gd name="connsiteY1023" fmla="*/ 2015957 h 4008043"/>
              <a:gd name="connsiteX1024" fmla="*/ 841108 w 1181239"/>
              <a:gd name="connsiteY1024" fmla="*/ 1961312 h 4008043"/>
              <a:gd name="connsiteX1025" fmla="*/ 844239 w 1181239"/>
              <a:gd name="connsiteY1025" fmla="*/ 1908017 h 4008043"/>
              <a:gd name="connsiteX1026" fmla="*/ 852868 w 1181239"/>
              <a:gd name="connsiteY1026" fmla="*/ 1924504 h 4008043"/>
              <a:gd name="connsiteX1027" fmla="*/ 854780 w 1181239"/>
              <a:gd name="connsiteY1027" fmla="*/ 1954892 h 4008043"/>
              <a:gd name="connsiteX1028" fmla="*/ 857932 w 1181239"/>
              <a:gd name="connsiteY1028" fmla="*/ 2007443 h 4008043"/>
              <a:gd name="connsiteX1029" fmla="*/ 860020 w 1181239"/>
              <a:gd name="connsiteY1029" fmla="*/ 1993983 h 4008043"/>
              <a:gd name="connsiteX1030" fmla="*/ 862928 w 1181239"/>
              <a:gd name="connsiteY1030" fmla="*/ 1978571 h 4008043"/>
              <a:gd name="connsiteX1031" fmla="*/ 865833 w 1181239"/>
              <a:gd name="connsiteY1031" fmla="*/ 1999153 h 4008043"/>
              <a:gd name="connsiteX1032" fmla="*/ 859637 w 1181239"/>
              <a:gd name="connsiteY1032" fmla="*/ 2017895 h 4008043"/>
              <a:gd name="connsiteX1033" fmla="*/ 853443 w 1181239"/>
              <a:gd name="connsiteY1033" fmla="*/ 2016055 h 4008043"/>
              <a:gd name="connsiteX1034" fmla="*/ 855505 w 1181239"/>
              <a:gd name="connsiteY1034" fmla="*/ 2071428 h 4008043"/>
              <a:gd name="connsiteX1035" fmla="*/ 860058 w 1181239"/>
              <a:gd name="connsiteY1035" fmla="*/ 2158751 h 4008043"/>
              <a:gd name="connsiteX1036" fmla="*/ 860890 w 1181239"/>
              <a:gd name="connsiteY1036" fmla="*/ 2214677 h 4008043"/>
              <a:gd name="connsiteX1037" fmla="*/ 864207 w 1181239"/>
              <a:gd name="connsiteY1037" fmla="*/ 2248471 h 4008043"/>
              <a:gd name="connsiteX1038" fmla="*/ 866042 w 1181239"/>
              <a:gd name="connsiteY1038" fmla="*/ 2263785 h 4008043"/>
              <a:gd name="connsiteX1039" fmla="*/ 871652 w 1181239"/>
              <a:gd name="connsiteY1039" fmla="*/ 2283192 h 4008043"/>
              <a:gd name="connsiteX1040" fmla="*/ 870437 w 1181239"/>
              <a:gd name="connsiteY1040" fmla="*/ 2213836 h 4008043"/>
              <a:gd name="connsiteX1041" fmla="*/ 871364 w 1181239"/>
              <a:gd name="connsiteY1041" fmla="*/ 2207036 h 4008043"/>
              <a:gd name="connsiteX1042" fmla="*/ 874509 w 1181239"/>
              <a:gd name="connsiteY1042" fmla="*/ 2182947 h 4008043"/>
              <a:gd name="connsiteX1043" fmla="*/ 878914 w 1181239"/>
              <a:gd name="connsiteY1043" fmla="*/ 2156343 h 4008043"/>
              <a:gd name="connsiteX1044" fmla="*/ 883273 w 1181239"/>
              <a:gd name="connsiteY1044" fmla="*/ 2154140 h 4008043"/>
              <a:gd name="connsiteX1045" fmla="*/ 880405 w 1181239"/>
              <a:gd name="connsiteY1045" fmla="*/ 2149466 h 4008043"/>
              <a:gd name="connsiteX1046" fmla="*/ 875869 w 1181239"/>
              <a:gd name="connsiteY1046" fmla="*/ 2110384 h 4008043"/>
              <a:gd name="connsiteX1047" fmla="*/ 883375 w 1181239"/>
              <a:gd name="connsiteY1047" fmla="*/ 2096285 h 4008043"/>
              <a:gd name="connsiteX1048" fmla="*/ 892156 w 1181239"/>
              <a:gd name="connsiteY1048" fmla="*/ 2085534 h 4008043"/>
              <a:gd name="connsiteX1049" fmla="*/ 893704 w 1181239"/>
              <a:gd name="connsiteY1049" fmla="*/ 2103952 h 4008043"/>
              <a:gd name="connsiteX1050" fmla="*/ 893339 w 1181239"/>
              <a:gd name="connsiteY1050" fmla="*/ 2132650 h 4008043"/>
              <a:gd name="connsiteX1051" fmla="*/ 899522 w 1181239"/>
              <a:gd name="connsiteY1051" fmla="*/ 2134019 h 4008043"/>
              <a:gd name="connsiteX1052" fmla="*/ 903810 w 1181239"/>
              <a:gd name="connsiteY1052" fmla="*/ 2213835 h 4008043"/>
              <a:gd name="connsiteX1053" fmla="*/ 909303 w 1181239"/>
              <a:gd name="connsiteY1053" fmla="*/ 2247753 h 4008043"/>
              <a:gd name="connsiteX1054" fmla="*/ 915277 w 1181239"/>
              <a:gd name="connsiteY1054" fmla="*/ 2194796 h 4008043"/>
              <a:gd name="connsiteX1055" fmla="*/ 921183 w 1181239"/>
              <a:gd name="connsiteY1055" fmla="*/ 2141876 h 4008043"/>
              <a:gd name="connsiteX1056" fmla="*/ 928624 w 1181239"/>
              <a:gd name="connsiteY1056" fmla="*/ 2176212 h 4008043"/>
              <a:gd name="connsiteX1057" fmla="*/ 929858 w 1181239"/>
              <a:gd name="connsiteY1057" fmla="*/ 2191199 h 4008043"/>
              <a:gd name="connsiteX1058" fmla="*/ 929565 w 1181239"/>
              <a:gd name="connsiteY1058" fmla="*/ 2200992 h 4008043"/>
              <a:gd name="connsiteX1059" fmla="*/ 933279 w 1181239"/>
              <a:gd name="connsiteY1059" fmla="*/ 2221164 h 4008043"/>
              <a:gd name="connsiteX1060" fmla="*/ 937866 w 1181239"/>
              <a:gd name="connsiteY1060" fmla="*/ 2190853 h 4008043"/>
              <a:gd name="connsiteX1061" fmla="*/ 941718 w 1181239"/>
              <a:gd name="connsiteY1061" fmla="*/ 2163518 h 4008043"/>
              <a:gd name="connsiteX1062" fmla="*/ 942923 w 1181239"/>
              <a:gd name="connsiteY1062" fmla="*/ 2170998 h 4008043"/>
              <a:gd name="connsiteX1063" fmla="*/ 940105 w 1181239"/>
              <a:gd name="connsiteY1063" fmla="*/ 2203812 h 4008043"/>
              <a:gd name="connsiteX1064" fmla="*/ 934152 w 1181239"/>
              <a:gd name="connsiteY1064" fmla="*/ 2233245 h 4008043"/>
              <a:gd name="connsiteX1065" fmla="*/ 934119 w 1181239"/>
              <a:gd name="connsiteY1065" fmla="*/ 2260449 h 4008043"/>
              <a:gd name="connsiteX1066" fmla="*/ 938479 w 1181239"/>
              <a:gd name="connsiteY1066" fmla="*/ 2299801 h 4008043"/>
              <a:gd name="connsiteX1067" fmla="*/ 933736 w 1181239"/>
              <a:gd name="connsiteY1067" fmla="*/ 2337587 h 4008043"/>
              <a:gd name="connsiteX1068" fmla="*/ 930554 w 1181239"/>
              <a:gd name="connsiteY1068" fmla="*/ 2326708 h 4008043"/>
              <a:gd name="connsiteX1069" fmla="*/ 928029 w 1181239"/>
              <a:gd name="connsiteY1069" fmla="*/ 2315829 h 4008043"/>
              <a:gd name="connsiteX1070" fmla="*/ 923810 w 1181239"/>
              <a:gd name="connsiteY1070" fmla="*/ 2348466 h 4008043"/>
              <a:gd name="connsiteX1071" fmla="*/ 914267 w 1181239"/>
              <a:gd name="connsiteY1071" fmla="*/ 2353906 h 4008043"/>
              <a:gd name="connsiteX1072" fmla="*/ 912786 w 1181239"/>
              <a:gd name="connsiteY1072" fmla="*/ 2370905 h 4008043"/>
              <a:gd name="connsiteX1073" fmla="*/ 909414 w 1181239"/>
              <a:gd name="connsiteY1073" fmla="*/ 2397423 h 4008043"/>
              <a:gd name="connsiteX1074" fmla="*/ 906217 w 1181239"/>
              <a:gd name="connsiteY1074" fmla="*/ 2388584 h 4008043"/>
              <a:gd name="connsiteX1075" fmla="*/ 903601 w 1181239"/>
              <a:gd name="connsiteY1075" fmla="*/ 2372945 h 4008043"/>
              <a:gd name="connsiteX1076" fmla="*/ 901025 w 1181239"/>
              <a:gd name="connsiteY1076" fmla="*/ 2381104 h 4008043"/>
              <a:gd name="connsiteX1077" fmla="*/ 907826 w 1181239"/>
              <a:gd name="connsiteY1077" fmla="*/ 2407368 h 4008043"/>
              <a:gd name="connsiteX1078" fmla="*/ 914956 w 1181239"/>
              <a:gd name="connsiteY1078" fmla="*/ 2426567 h 4008043"/>
              <a:gd name="connsiteX1079" fmla="*/ 921576 w 1181239"/>
              <a:gd name="connsiteY1079" fmla="*/ 2444248 h 4008043"/>
              <a:gd name="connsiteX1080" fmla="*/ 924156 w 1181239"/>
              <a:gd name="connsiteY1080" fmla="*/ 2435094 h 4008043"/>
              <a:gd name="connsiteX1081" fmla="*/ 926692 w 1181239"/>
              <a:gd name="connsiteY1081" fmla="*/ 2388094 h 4008043"/>
              <a:gd name="connsiteX1082" fmla="*/ 931160 w 1181239"/>
              <a:gd name="connsiteY1082" fmla="*/ 2365290 h 4008043"/>
              <a:gd name="connsiteX1083" fmla="*/ 925840 w 1181239"/>
              <a:gd name="connsiteY1083" fmla="*/ 2525255 h 4008043"/>
              <a:gd name="connsiteX1084" fmla="*/ 925365 w 1181239"/>
              <a:gd name="connsiteY1084" fmla="*/ 2720056 h 4008043"/>
              <a:gd name="connsiteX1085" fmla="*/ 926361 w 1181239"/>
              <a:gd name="connsiteY1085" fmla="*/ 2735548 h 4008043"/>
              <a:gd name="connsiteX1086" fmla="*/ 926796 w 1181239"/>
              <a:gd name="connsiteY1086" fmla="*/ 2843475 h 4008043"/>
              <a:gd name="connsiteX1087" fmla="*/ 929036 w 1181239"/>
              <a:gd name="connsiteY1087" fmla="*/ 2855715 h 4008043"/>
              <a:gd name="connsiteX1088" fmla="*/ 929445 w 1181239"/>
              <a:gd name="connsiteY1088" fmla="*/ 2844835 h 4008043"/>
              <a:gd name="connsiteX1089" fmla="*/ 936624 w 1181239"/>
              <a:gd name="connsiteY1089" fmla="*/ 2827235 h 4008043"/>
              <a:gd name="connsiteX1090" fmla="*/ 939412 w 1181239"/>
              <a:gd name="connsiteY1090" fmla="*/ 2896026 h 4008043"/>
              <a:gd name="connsiteX1091" fmla="*/ 942500 w 1181239"/>
              <a:gd name="connsiteY1091" fmla="*/ 2965091 h 4008043"/>
              <a:gd name="connsiteX1092" fmla="*/ 946207 w 1181239"/>
              <a:gd name="connsiteY1092" fmla="*/ 2961656 h 4008043"/>
              <a:gd name="connsiteX1093" fmla="*/ 951698 w 1181239"/>
              <a:gd name="connsiteY1093" fmla="*/ 2966026 h 4008043"/>
              <a:gd name="connsiteX1094" fmla="*/ 957323 w 1181239"/>
              <a:gd name="connsiteY1094" fmla="*/ 2951669 h 4008043"/>
              <a:gd name="connsiteX1095" fmla="*/ 951268 w 1181239"/>
              <a:gd name="connsiteY1095" fmla="*/ 2908464 h 4008043"/>
              <a:gd name="connsiteX1096" fmla="*/ 948899 w 1181239"/>
              <a:gd name="connsiteY1096" fmla="*/ 2899625 h 4008043"/>
              <a:gd name="connsiteX1097" fmla="*/ 955925 w 1181239"/>
              <a:gd name="connsiteY1097" fmla="*/ 2902792 h 4008043"/>
              <a:gd name="connsiteX1098" fmla="*/ 966140 w 1181239"/>
              <a:gd name="connsiteY1098" fmla="*/ 2919137 h 4008043"/>
              <a:gd name="connsiteX1099" fmla="*/ 968406 w 1181239"/>
              <a:gd name="connsiteY1099" fmla="*/ 2823948 h 4008043"/>
              <a:gd name="connsiteX1100" fmla="*/ 964786 w 1181239"/>
              <a:gd name="connsiteY1100" fmla="*/ 2720797 h 4008043"/>
              <a:gd name="connsiteX1101" fmla="*/ 964177 w 1181239"/>
              <a:gd name="connsiteY1101" fmla="*/ 2702131 h 4008043"/>
              <a:gd name="connsiteX1102" fmla="*/ 961976 w 1181239"/>
              <a:gd name="connsiteY1102" fmla="*/ 2694614 h 4008043"/>
              <a:gd name="connsiteX1103" fmla="*/ 957367 w 1181239"/>
              <a:gd name="connsiteY1103" fmla="*/ 2646646 h 4008043"/>
              <a:gd name="connsiteX1104" fmla="*/ 961739 w 1181239"/>
              <a:gd name="connsiteY1104" fmla="*/ 2582372 h 4008043"/>
              <a:gd name="connsiteX1105" fmla="*/ 964735 w 1181239"/>
              <a:gd name="connsiteY1105" fmla="*/ 2596651 h 4008043"/>
              <a:gd name="connsiteX1106" fmla="*/ 971817 w 1181239"/>
              <a:gd name="connsiteY1106" fmla="*/ 2581676 h 4008043"/>
              <a:gd name="connsiteX1107" fmla="*/ 979179 w 1181239"/>
              <a:gd name="connsiteY1107" fmla="*/ 2657101 h 4008043"/>
              <a:gd name="connsiteX1108" fmla="*/ 982813 w 1181239"/>
              <a:gd name="connsiteY1108" fmla="*/ 2751686 h 4008043"/>
              <a:gd name="connsiteX1109" fmla="*/ 987249 w 1181239"/>
              <a:gd name="connsiteY1109" fmla="*/ 2865234 h 4008043"/>
              <a:gd name="connsiteX1110" fmla="*/ 986993 w 1181239"/>
              <a:gd name="connsiteY1110" fmla="*/ 2893792 h 4008043"/>
              <a:gd name="connsiteX1111" fmla="*/ 989957 w 1181239"/>
              <a:gd name="connsiteY1111" fmla="*/ 2925070 h 4008043"/>
              <a:gd name="connsiteX1112" fmla="*/ 992222 w 1181239"/>
              <a:gd name="connsiteY1112" fmla="*/ 3076020 h 4008043"/>
              <a:gd name="connsiteX1113" fmla="*/ 986073 w 1181239"/>
              <a:gd name="connsiteY1113" fmla="*/ 3246010 h 4008043"/>
              <a:gd name="connsiteX1114" fmla="*/ 981430 w 1181239"/>
              <a:gd name="connsiteY1114" fmla="*/ 3354803 h 4008043"/>
              <a:gd name="connsiteX1115" fmla="*/ 990448 w 1181239"/>
              <a:gd name="connsiteY1115" fmla="*/ 3529378 h 4008043"/>
              <a:gd name="connsiteX1116" fmla="*/ 994542 w 1181239"/>
              <a:gd name="connsiteY1116" fmla="*/ 3528715 h 4008043"/>
              <a:gd name="connsiteX1117" fmla="*/ 998280 w 1181239"/>
              <a:gd name="connsiteY1117" fmla="*/ 3505073 h 4008043"/>
              <a:gd name="connsiteX1118" fmla="*/ 1003751 w 1181239"/>
              <a:gd name="connsiteY1118" fmla="*/ 3502353 h 4008043"/>
              <a:gd name="connsiteX1119" fmla="*/ 994811 w 1181239"/>
              <a:gd name="connsiteY1119" fmla="*/ 3597547 h 4008043"/>
              <a:gd name="connsiteX1120" fmla="*/ 996012 w 1181239"/>
              <a:gd name="connsiteY1120" fmla="*/ 3607747 h 4008043"/>
              <a:gd name="connsiteX1121" fmla="*/ 1003969 w 1181239"/>
              <a:gd name="connsiteY1121" fmla="*/ 3582588 h 4008043"/>
              <a:gd name="connsiteX1122" fmla="*/ 1011605 w 1181239"/>
              <a:gd name="connsiteY1122" fmla="*/ 3551990 h 4008043"/>
              <a:gd name="connsiteX1123" fmla="*/ 1009302 w 1181239"/>
              <a:gd name="connsiteY1123" fmla="*/ 3613866 h 4008043"/>
              <a:gd name="connsiteX1124" fmla="*/ 1010962 w 1181239"/>
              <a:gd name="connsiteY1124" fmla="*/ 3618626 h 4008043"/>
              <a:gd name="connsiteX1125" fmla="*/ 1014064 w 1181239"/>
              <a:gd name="connsiteY1125" fmla="*/ 3613477 h 4008043"/>
              <a:gd name="connsiteX1126" fmla="*/ 1018120 w 1181239"/>
              <a:gd name="connsiteY1126" fmla="*/ 3606872 h 4008043"/>
              <a:gd name="connsiteX1127" fmla="*/ 1024542 w 1181239"/>
              <a:gd name="connsiteY1127" fmla="*/ 3570544 h 4008043"/>
              <a:gd name="connsiteX1128" fmla="*/ 1028794 w 1181239"/>
              <a:gd name="connsiteY1128" fmla="*/ 3546551 h 4008043"/>
              <a:gd name="connsiteX1129" fmla="*/ 1031089 w 1181239"/>
              <a:gd name="connsiteY1129" fmla="*/ 3551310 h 4008043"/>
              <a:gd name="connsiteX1130" fmla="*/ 1040206 w 1181239"/>
              <a:gd name="connsiteY1130" fmla="*/ 3553314 h 4008043"/>
              <a:gd name="connsiteX1131" fmla="*/ 1050395 w 1181239"/>
              <a:gd name="connsiteY1131" fmla="*/ 3545187 h 4008043"/>
              <a:gd name="connsiteX1132" fmla="*/ 1055342 w 1181239"/>
              <a:gd name="connsiteY1132" fmla="*/ 3531590 h 4008043"/>
              <a:gd name="connsiteX1133" fmla="*/ 1056721 w 1181239"/>
              <a:gd name="connsiteY1133" fmla="*/ 3537710 h 4008043"/>
              <a:gd name="connsiteX1134" fmla="*/ 1053178 w 1181239"/>
              <a:gd name="connsiteY1134" fmla="*/ 3576648 h 4008043"/>
              <a:gd name="connsiteX1135" fmla="*/ 1060044 w 1181239"/>
              <a:gd name="connsiteY1135" fmla="*/ 3588134 h 4008043"/>
              <a:gd name="connsiteX1136" fmla="*/ 1067938 w 1181239"/>
              <a:gd name="connsiteY1136" fmla="*/ 3598170 h 4008043"/>
              <a:gd name="connsiteX1137" fmla="*/ 1066040 w 1181239"/>
              <a:gd name="connsiteY1137" fmla="*/ 3618625 h 4008043"/>
              <a:gd name="connsiteX1138" fmla="*/ 1063471 w 1181239"/>
              <a:gd name="connsiteY1138" fmla="*/ 3610305 h 4008043"/>
              <a:gd name="connsiteX1139" fmla="*/ 1060563 w 1181239"/>
              <a:gd name="connsiteY1139" fmla="*/ 3603666 h 4008043"/>
              <a:gd name="connsiteX1140" fmla="*/ 1057654 w 1181239"/>
              <a:gd name="connsiteY1140" fmla="*/ 3624644 h 4008043"/>
              <a:gd name="connsiteX1141" fmla="*/ 1068032 w 1181239"/>
              <a:gd name="connsiteY1141" fmla="*/ 3661306 h 4008043"/>
              <a:gd name="connsiteX1142" fmla="*/ 1078410 w 1181239"/>
              <a:gd name="connsiteY1142" fmla="*/ 3678671 h 4008043"/>
              <a:gd name="connsiteX1143" fmla="*/ 1077479 w 1181239"/>
              <a:gd name="connsiteY1143" fmla="*/ 3732283 h 4008043"/>
              <a:gd name="connsiteX1144" fmla="*/ 1079128 w 1181239"/>
              <a:gd name="connsiteY1144" fmla="*/ 3804253 h 4008043"/>
              <a:gd name="connsiteX1145" fmla="*/ 1075852 w 1181239"/>
              <a:gd name="connsiteY1145" fmla="*/ 3822612 h 4008043"/>
              <a:gd name="connsiteX1146" fmla="*/ 1059401 w 1181239"/>
              <a:gd name="connsiteY1146" fmla="*/ 3799218 h 4008043"/>
              <a:gd name="connsiteX1147" fmla="*/ 1047515 w 1181239"/>
              <a:gd name="connsiteY1147" fmla="*/ 3764478 h 4008043"/>
              <a:gd name="connsiteX1148" fmla="*/ 1044858 w 1181239"/>
              <a:gd name="connsiteY1148" fmla="*/ 3726906 h 4008043"/>
              <a:gd name="connsiteX1149" fmla="*/ 1046373 w 1181239"/>
              <a:gd name="connsiteY1149" fmla="*/ 3712082 h 4008043"/>
              <a:gd name="connsiteX1150" fmla="*/ 1037308 w 1181239"/>
              <a:gd name="connsiteY1150" fmla="*/ 3710939 h 4008043"/>
              <a:gd name="connsiteX1151" fmla="*/ 1030448 w 1181239"/>
              <a:gd name="connsiteY1151" fmla="*/ 3714539 h 4008043"/>
              <a:gd name="connsiteX1152" fmla="*/ 1023958 w 1181239"/>
              <a:gd name="connsiteY1152" fmla="*/ 3681181 h 4008043"/>
              <a:gd name="connsiteX1153" fmla="*/ 1016495 w 1181239"/>
              <a:gd name="connsiteY1153" fmla="*/ 3650040 h 4008043"/>
              <a:gd name="connsiteX1154" fmla="*/ 1014054 w 1181239"/>
              <a:gd name="connsiteY1154" fmla="*/ 3694076 h 4008043"/>
              <a:gd name="connsiteX1155" fmla="*/ 1016842 w 1181239"/>
              <a:gd name="connsiteY1155" fmla="*/ 3742309 h 4008043"/>
              <a:gd name="connsiteX1156" fmla="*/ 1018050 w 1181239"/>
              <a:gd name="connsiteY1156" fmla="*/ 3760829 h 4008043"/>
              <a:gd name="connsiteX1157" fmla="*/ 1021075 w 1181239"/>
              <a:gd name="connsiteY1157" fmla="*/ 3789637 h 4008043"/>
              <a:gd name="connsiteX1158" fmla="*/ 1014167 w 1181239"/>
              <a:gd name="connsiteY1158" fmla="*/ 3830669 h 4008043"/>
              <a:gd name="connsiteX1159" fmla="*/ 1000862 w 1181239"/>
              <a:gd name="connsiteY1159" fmla="*/ 3866974 h 4008043"/>
              <a:gd name="connsiteX1160" fmla="*/ 1002972 w 1181239"/>
              <a:gd name="connsiteY1160" fmla="*/ 3896048 h 4008043"/>
              <a:gd name="connsiteX1161" fmla="*/ 996677 w 1181239"/>
              <a:gd name="connsiteY1161" fmla="*/ 3905391 h 4008043"/>
              <a:gd name="connsiteX1162" fmla="*/ 976833 w 1181239"/>
              <a:gd name="connsiteY1162" fmla="*/ 3916353 h 4008043"/>
              <a:gd name="connsiteX1163" fmla="*/ 948658 w 1181239"/>
              <a:gd name="connsiteY1163" fmla="*/ 3922894 h 4008043"/>
              <a:gd name="connsiteX1164" fmla="*/ 923447 w 1181239"/>
              <a:gd name="connsiteY1164" fmla="*/ 3933554 h 4008043"/>
              <a:gd name="connsiteX1165" fmla="*/ 908914 w 1181239"/>
              <a:gd name="connsiteY1165" fmla="*/ 3944977 h 4008043"/>
              <a:gd name="connsiteX1166" fmla="*/ 889691 w 1181239"/>
              <a:gd name="connsiteY1166" fmla="*/ 3924140 h 4008043"/>
              <a:gd name="connsiteX1167" fmla="*/ 876885 w 1181239"/>
              <a:gd name="connsiteY1167" fmla="*/ 3896476 h 4008043"/>
              <a:gd name="connsiteX1168" fmla="*/ 866998 w 1181239"/>
              <a:gd name="connsiteY1168" fmla="*/ 3897977 h 4008043"/>
              <a:gd name="connsiteX1169" fmla="*/ 857112 w 1181239"/>
              <a:gd name="connsiteY1169" fmla="*/ 3899478 h 4008043"/>
              <a:gd name="connsiteX1170" fmla="*/ 858936 w 1181239"/>
              <a:gd name="connsiteY1170" fmla="*/ 3871244 h 4008043"/>
              <a:gd name="connsiteX1171" fmla="*/ 849297 w 1181239"/>
              <a:gd name="connsiteY1171" fmla="*/ 3809803 h 4008043"/>
              <a:gd name="connsiteX1172" fmla="*/ 845695 w 1181239"/>
              <a:gd name="connsiteY1172" fmla="*/ 3825733 h 4008043"/>
              <a:gd name="connsiteX1173" fmla="*/ 851329 w 1181239"/>
              <a:gd name="connsiteY1173" fmla="*/ 3842222 h 4008043"/>
              <a:gd name="connsiteX1174" fmla="*/ 834957 w 1181239"/>
              <a:gd name="connsiteY1174" fmla="*/ 3898850 h 4008043"/>
              <a:gd name="connsiteX1175" fmla="*/ 833482 w 1181239"/>
              <a:gd name="connsiteY1175" fmla="*/ 3938287 h 4008043"/>
              <a:gd name="connsiteX1176" fmla="*/ 833449 w 1181239"/>
              <a:gd name="connsiteY1176" fmla="*/ 3976045 h 4008043"/>
              <a:gd name="connsiteX1177" fmla="*/ 825117 w 1181239"/>
              <a:gd name="connsiteY1177" fmla="*/ 3958449 h 4008043"/>
              <a:gd name="connsiteX1178" fmla="*/ 819303 w 1181239"/>
              <a:gd name="connsiteY1178" fmla="*/ 3949812 h 4008043"/>
              <a:gd name="connsiteX1179" fmla="*/ 813490 w 1181239"/>
              <a:gd name="connsiteY1179" fmla="*/ 3931932 h 4008043"/>
              <a:gd name="connsiteX1180" fmla="*/ 803149 w 1181239"/>
              <a:gd name="connsiteY1180" fmla="*/ 3908723 h 4008043"/>
              <a:gd name="connsiteX1181" fmla="*/ 787332 w 1181239"/>
              <a:gd name="connsiteY1181" fmla="*/ 3942175 h 4008043"/>
              <a:gd name="connsiteX1182" fmla="*/ 779879 w 1181239"/>
              <a:gd name="connsiteY1182" fmla="*/ 3937525 h 4008043"/>
              <a:gd name="connsiteX1183" fmla="*/ 770285 w 1181239"/>
              <a:gd name="connsiteY1183" fmla="*/ 3924353 h 4008043"/>
              <a:gd name="connsiteX1184" fmla="*/ 742157 w 1181239"/>
              <a:gd name="connsiteY1184" fmla="*/ 3958603 h 4008043"/>
              <a:gd name="connsiteX1185" fmla="*/ 732064 w 1181239"/>
              <a:gd name="connsiteY1185" fmla="*/ 3939063 h 4008043"/>
              <a:gd name="connsiteX1186" fmla="*/ 729203 w 1181239"/>
              <a:gd name="connsiteY1186" fmla="*/ 3934125 h 4008043"/>
              <a:gd name="connsiteX1187" fmla="*/ 726342 w 1181239"/>
              <a:gd name="connsiteY1187" fmla="*/ 3944324 h 4008043"/>
              <a:gd name="connsiteX1188" fmla="*/ 719746 w 1181239"/>
              <a:gd name="connsiteY1188" fmla="*/ 3947044 h 4008043"/>
              <a:gd name="connsiteX1189" fmla="*/ 702684 w 1181239"/>
              <a:gd name="connsiteY1189" fmla="*/ 3963722 h 4008043"/>
              <a:gd name="connsiteX1190" fmla="*/ 696578 w 1181239"/>
              <a:gd name="connsiteY1190" fmla="*/ 3976282 h 4008043"/>
              <a:gd name="connsiteX1191" fmla="*/ 693758 w 1181239"/>
              <a:gd name="connsiteY1191" fmla="*/ 3968802 h 4008043"/>
              <a:gd name="connsiteX1192" fmla="*/ 681496 w 1181239"/>
              <a:gd name="connsiteY1192" fmla="*/ 3970765 h 4008043"/>
              <a:gd name="connsiteX1193" fmla="*/ 673632 w 1181239"/>
              <a:gd name="connsiteY1193" fmla="*/ 3978800 h 4008043"/>
              <a:gd name="connsiteX1194" fmla="*/ 671847 w 1181239"/>
              <a:gd name="connsiteY1194" fmla="*/ 3951801 h 4008043"/>
              <a:gd name="connsiteX1195" fmla="*/ 648068 w 1181239"/>
              <a:gd name="connsiteY1195" fmla="*/ 3950248 h 4008043"/>
              <a:gd name="connsiteX1196" fmla="*/ 629106 w 1181239"/>
              <a:gd name="connsiteY1196" fmla="*/ 3980363 h 4008043"/>
              <a:gd name="connsiteX1197" fmla="*/ 624139 w 1181239"/>
              <a:gd name="connsiteY1197" fmla="*/ 3959284 h 4008043"/>
              <a:gd name="connsiteX1198" fmla="*/ 624220 w 1181239"/>
              <a:gd name="connsiteY1198" fmla="*/ 3959267 h 4008043"/>
              <a:gd name="connsiteX1199" fmla="*/ 620280 w 1181239"/>
              <a:gd name="connsiteY1199" fmla="*/ 3938188 h 4008043"/>
              <a:gd name="connsiteX1200" fmla="*/ 607440 w 1181239"/>
              <a:gd name="connsiteY1200" fmla="*/ 3955282 h 4008043"/>
              <a:gd name="connsiteX1201" fmla="*/ 589817 w 1181239"/>
              <a:gd name="connsiteY1201" fmla="*/ 3960400 h 4008043"/>
              <a:gd name="connsiteX1202" fmla="*/ 587591 w 1181239"/>
              <a:gd name="connsiteY1202" fmla="*/ 3956407 h 4008043"/>
              <a:gd name="connsiteX1203" fmla="*/ 577406 w 1181239"/>
              <a:gd name="connsiteY1203" fmla="*/ 3961155 h 4008043"/>
              <a:gd name="connsiteX1204" fmla="*/ 571905 w 1181239"/>
              <a:gd name="connsiteY1204" fmla="*/ 3954932 h 4008043"/>
              <a:gd name="connsiteX1205" fmla="*/ 580399 w 1181239"/>
              <a:gd name="connsiteY1205" fmla="*/ 3908747 h 4008043"/>
              <a:gd name="connsiteX1206" fmla="*/ 575175 w 1181239"/>
              <a:gd name="connsiteY1206" fmla="*/ 3884347 h 4008043"/>
              <a:gd name="connsiteX1207" fmla="*/ 567694 w 1181239"/>
              <a:gd name="connsiteY1207" fmla="*/ 3901759 h 4008043"/>
              <a:gd name="connsiteX1208" fmla="*/ 557800 w 1181239"/>
              <a:gd name="connsiteY1208" fmla="*/ 3923327 h 4008043"/>
              <a:gd name="connsiteX1209" fmla="*/ 533002 w 1181239"/>
              <a:gd name="connsiteY1209" fmla="*/ 3928596 h 4008043"/>
              <a:gd name="connsiteX1210" fmla="*/ 524042 w 1181239"/>
              <a:gd name="connsiteY1210" fmla="*/ 3917187 h 4008043"/>
              <a:gd name="connsiteX1211" fmla="*/ 498943 w 1181239"/>
              <a:gd name="connsiteY1211" fmla="*/ 3898760 h 4008043"/>
              <a:gd name="connsiteX1212" fmla="*/ 496556 w 1181239"/>
              <a:gd name="connsiteY1212" fmla="*/ 3907590 h 4008043"/>
              <a:gd name="connsiteX1213" fmla="*/ 496337 w 1181239"/>
              <a:gd name="connsiteY1213" fmla="*/ 3916429 h 4008043"/>
              <a:gd name="connsiteX1214" fmla="*/ 490791 w 1181239"/>
              <a:gd name="connsiteY1214" fmla="*/ 3904744 h 4008043"/>
              <a:gd name="connsiteX1215" fmla="*/ 479371 w 1181239"/>
              <a:gd name="connsiteY1215" fmla="*/ 3895999 h 4008043"/>
              <a:gd name="connsiteX1216" fmla="*/ 473496 w 1181239"/>
              <a:gd name="connsiteY1216" fmla="*/ 3901169 h 4008043"/>
              <a:gd name="connsiteX1217" fmla="*/ 466368 w 1181239"/>
              <a:gd name="connsiteY1217" fmla="*/ 3910592 h 4008043"/>
              <a:gd name="connsiteX1218" fmla="*/ 435622 w 1181239"/>
              <a:gd name="connsiteY1218" fmla="*/ 3910777 h 4008043"/>
              <a:gd name="connsiteX1219" fmla="*/ 422232 w 1181239"/>
              <a:gd name="connsiteY1219" fmla="*/ 3918000 h 4008043"/>
              <a:gd name="connsiteX1220" fmla="*/ 418926 w 1181239"/>
              <a:gd name="connsiteY1220" fmla="*/ 3930037 h 4008043"/>
              <a:gd name="connsiteX1221" fmla="*/ 414240 w 1181239"/>
              <a:gd name="connsiteY1221" fmla="*/ 3919925 h 4008043"/>
              <a:gd name="connsiteX1222" fmla="*/ 409553 w 1181239"/>
              <a:gd name="connsiteY1222" fmla="*/ 3906948 h 4008043"/>
              <a:gd name="connsiteX1223" fmla="*/ 402287 w 1181239"/>
              <a:gd name="connsiteY1223" fmla="*/ 3900983 h 4008043"/>
              <a:gd name="connsiteX1224" fmla="*/ 395021 w 1181239"/>
              <a:gd name="connsiteY1224" fmla="*/ 3893216 h 4008043"/>
              <a:gd name="connsiteX1225" fmla="*/ 390919 w 1181239"/>
              <a:gd name="connsiteY1225" fmla="*/ 3885361 h 4008043"/>
              <a:gd name="connsiteX1226" fmla="*/ 382484 w 1181239"/>
              <a:gd name="connsiteY1226" fmla="*/ 3914398 h 4008043"/>
              <a:gd name="connsiteX1227" fmla="*/ 380543 w 1181239"/>
              <a:gd name="connsiteY1227" fmla="*/ 3939556 h 4008043"/>
              <a:gd name="connsiteX1228" fmla="*/ 371613 w 1181239"/>
              <a:gd name="connsiteY1228" fmla="*/ 3921197 h 4008043"/>
              <a:gd name="connsiteX1229" fmla="*/ 364300 w 1181239"/>
              <a:gd name="connsiteY1229" fmla="*/ 3901884 h 4008043"/>
              <a:gd name="connsiteX1230" fmla="*/ 353194 w 1181239"/>
              <a:gd name="connsiteY1230" fmla="*/ 3908237 h 4008043"/>
              <a:gd name="connsiteX1231" fmla="*/ 339898 w 1181239"/>
              <a:gd name="connsiteY1231" fmla="*/ 3913776 h 4008043"/>
              <a:gd name="connsiteX1232" fmla="*/ 319409 w 1181239"/>
              <a:gd name="connsiteY1232" fmla="*/ 3939004 h 4008043"/>
              <a:gd name="connsiteX1233" fmla="*/ 316548 w 1181239"/>
              <a:gd name="connsiteY1233" fmla="*/ 3944996 h 4008043"/>
              <a:gd name="connsiteX1234" fmla="*/ 313687 w 1181239"/>
              <a:gd name="connsiteY1234" fmla="*/ 3933258 h 4008043"/>
              <a:gd name="connsiteX1235" fmla="*/ 310625 w 1181239"/>
              <a:gd name="connsiteY1235" fmla="*/ 3920323 h 4008043"/>
              <a:gd name="connsiteX1236" fmla="*/ 299053 w 1181239"/>
              <a:gd name="connsiteY1236" fmla="*/ 3919187 h 4008043"/>
              <a:gd name="connsiteX1237" fmla="*/ 286839 w 1181239"/>
              <a:gd name="connsiteY1237" fmla="*/ 3917843 h 4008043"/>
              <a:gd name="connsiteX1238" fmla="*/ 277427 w 1181239"/>
              <a:gd name="connsiteY1238" fmla="*/ 3919697 h 4008043"/>
              <a:gd name="connsiteX1239" fmla="*/ 273344 w 1181239"/>
              <a:gd name="connsiteY1239" fmla="*/ 3923832 h 4008043"/>
              <a:gd name="connsiteX1240" fmla="*/ 265994 w 1181239"/>
              <a:gd name="connsiteY1240" fmla="*/ 3928922 h 4008043"/>
              <a:gd name="connsiteX1241" fmla="*/ 259445 w 1181239"/>
              <a:gd name="connsiteY1241" fmla="*/ 3935985 h 4008043"/>
              <a:gd name="connsiteX1242" fmla="*/ 261459 w 1181239"/>
              <a:gd name="connsiteY1242" fmla="*/ 3916861 h 4008043"/>
              <a:gd name="connsiteX1243" fmla="*/ 256105 w 1181239"/>
              <a:gd name="connsiteY1243" fmla="*/ 3902840 h 4008043"/>
              <a:gd name="connsiteX1244" fmla="*/ 249827 w 1181239"/>
              <a:gd name="connsiteY1244" fmla="*/ 3910141 h 4008043"/>
              <a:gd name="connsiteX1245" fmla="*/ 252535 w 1181239"/>
              <a:gd name="connsiteY1245" fmla="*/ 3901605 h 4008043"/>
              <a:gd name="connsiteX1246" fmla="*/ 260989 w 1181239"/>
              <a:gd name="connsiteY1246" fmla="*/ 3840401 h 4008043"/>
              <a:gd name="connsiteX1247" fmla="*/ 261551 w 1181239"/>
              <a:gd name="connsiteY1247" fmla="*/ 3817366 h 4008043"/>
              <a:gd name="connsiteX1248" fmla="*/ 258362 w 1181239"/>
              <a:gd name="connsiteY1248" fmla="*/ 3789967 h 4008043"/>
              <a:gd name="connsiteX1249" fmla="*/ 255289 w 1181239"/>
              <a:gd name="connsiteY1249" fmla="*/ 3801527 h 4008043"/>
              <a:gd name="connsiteX1250" fmla="*/ 255070 w 1181239"/>
              <a:gd name="connsiteY1250" fmla="*/ 3813086 h 4008043"/>
              <a:gd name="connsiteX1251" fmla="*/ 247221 w 1181239"/>
              <a:gd name="connsiteY1251" fmla="*/ 3797100 h 4008043"/>
              <a:gd name="connsiteX1252" fmla="*/ 239371 w 1181239"/>
              <a:gd name="connsiteY1252" fmla="*/ 3781116 h 4008043"/>
              <a:gd name="connsiteX1253" fmla="*/ 234247 w 1181239"/>
              <a:gd name="connsiteY1253" fmla="*/ 3796328 h 4008043"/>
              <a:gd name="connsiteX1254" fmla="*/ 221766 w 1181239"/>
              <a:gd name="connsiteY1254" fmla="*/ 3810554 h 4008043"/>
              <a:gd name="connsiteX1255" fmla="*/ 217426 w 1181239"/>
              <a:gd name="connsiteY1255" fmla="*/ 3807822 h 4008043"/>
              <a:gd name="connsiteX1256" fmla="*/ 214824 w 1181239"/>
              <a:gd name="connsiteY1256" fmla="*/ 3804826 h 4008043"/>
              <a:gd name="connsiteX1257" fmla="*/ 180066 w 1181239"/>
              <a:gd name="connsiteY1257" fmla="*/ 3753319 h 4008043"/>
              <a:gd name="connsiteX1258" fmla="*/ 159601 w 1181239"/>
              <a:gd name="connsiteY1258" fmla="*/ 3779496 h 4008043"/>
              <a:gd name="connsiteX1259" fmla="*/ 164203 w 1181239"/>
              <a:gd name="connsiteY1259" fmla="*/ 3784528 h 4008043"/>
              <a:gd name="connsiteX1260" fmla="*/ 158148 w 1181239"/>
              <a:gd name="connsiteY1260" fmla="*/ 3801808 h 4008043"/>
              <a:gd name="connsiteX1261" fmla="*/ 149428 w 1181239"/>
              <a:gd name="connsiteY1261" fmla="*/ 3814722 h 4008043"/>
              <a:gd name="connsiteX1262" fmla="*/ 134639 w 1181239"/>
              <a:gd name="connsiteY1262" fmla="*/ 3813467 h 4008043"/>
              <a:gd name="connsiteX1263" fmla="*/ 116525 w 1181239"/>
              <a:gd name="connsiteY1263" fmla="*/ 3819448 h 4008043"/>
              <a:gd name="connsiteX1264" fmla="*/ 113201 w 1181239"/>
              <a:gd name="connsiteY1264" fmla="*/ 3826686 h 4008043"/>
              <a:gd name="connsiteX1265" fmla="*/ 114463 w 1181239"/>
              <a:gd name="connsiteY1265" fmla="*/ 3818163 h 4008043"/>
              <a:gd name="connsiteX1266" fmla="*/ 117642 w 1181239"/>
              <a:gd name="connsiteY1266" fmla="*/ 3802493 h 4008043"/>
              <a:gd name="connsiteX1267" fmla="*/ 114876 w 1181239"/>
              <a:gd name="connsiteY1267" fmla="*/ 3797027 h 4008043"/>
              <a:gd name="connsiteX1268" fmla="*/ 110193 w 1181239"/>
              <a:gd name="connsiteY1268" fmla="*/ 3788940 h 4008043"/>
              <a:gd name="connsiteX1269" fmla="*/ 101145 w 1181239"/>
              <a:gd name="connsiteY1269" fmla="*/ 3753971 h 4008043"/>
              <a:gd name="connsiteX1270" fmla="*/ 92097 w 1181239"/>
              <a:gd name="connsiteY1270" fmla="*/ 3728771 h 4008043"/>
              <a:gd name="connsiteX1271" fmla="*/ 94042 w 1181239"/>
              <a:gd name="connsiteY1271" fmla="*/ 3670395 h 4008043"/>
              <a:gd name="connsiteX1272" fmla="*/ 99138 w 1181239"/>
              <a:gd name="connsiteY1272" fmla="*/ 3598319 h 4008043"/>
              <a:gd name="connsiteX1273" fmla="*/ 87812 w 1181239"/>
              <a:gd name="connsiteY1273" fmla="*/ 3260961 h 4008043"/>
              <a:gd name="connsiteX1274" fmla="*/ 85575 w 1181239"/>
              <a:gd name="connsiteY1274" fmla="*/ 3161687 h 4008043"/>
              <a:gd name="connsiteX1275" fmla="*/ 87921 w 1181239"/>
              <a:gd name="connsiteY1275" fmla="*/ 3103211 h 4008043"/>
              <a:gd name="connsiteX1276" fmla="*/ 92890 w 1181239"/>
              <a:gd name="connsiteY1276" fmla="*/ 3108651 h 4008043"/>
              <a:gd name="connsiteX1277" fmla="*/ 98651 w 1181239"/>
              <a:gd name="connsiteY1277" fmla="*/ 3018896 h 4008043"/>
              <a:gd name="connsiteX1278" fmla="*/ 99366 w 1181239"/>
              <a:gd name="connsiteY1278" fmla="*/ 2953620 h 4008043"/>
              <a:gd name="connsiteX1279" fmla="*/ 103451 w 1181239"/>
              <a:gd name="connsiteY1279" fmla="*/ 3010737 h 4008043"/>
              <a:gd name="connsiteX1280" fmla="*/ 115797 w 1181239"/>
              <a:gd name="connsiteY1280" fmla="*/ 3064581 h 4008043"/>
              <a:gd name="connsiteX1281" fmla="*/ 116549 w 1181239"/>
              <a:gd name="connsiteY1281" fmla="*/ 3045743 h 4008043"/>
              <a:gd name="connsiteX1282" fmla="*/ 117833 w 1181239"/>
              <a:gd name="connsiteY1282" fmla="*/ 3035060 h 4008043"/>
              <a:gd name="connsiteX1283" fmla="*/ 118986 w 1181239"/>
              <a:gd name="connsiteY1283" fmla="*/ 3021806 h 4008043"/>
              <a:gd name="connsiteX1284" fmla="*/ 118913 w 1181239"/>
              <a:gd name="connsiteY1284" fmla="*/ 2983539 h 4008043"/>
              <a:gd name="connsiteX1285" fmla="*/ 121613 w 1181239"/>
              <a:gd name="connsiteY1285" fmla="*/ 2985418 h 4008043"/>
              <a:gd name="connsiteX1286" fmla="*/ 128451 w 1181239"/>
              <a:gd name="connsiteY1286" fmla="*/ 2988345 h 4008043"/>
              <a:gd name="connsiteX1287" fmla="*/ 130100 w 1181239"/>
              <a:gd name="connsiteY1287" fmla="*/ 3012617 h 4008043"/>
              <a:gd name="connsiteX1288" fmla="*/ 127630 w 1181239"/>
              <a:gd name="connsiteY1288" fmla="*/ 3046095 h 4008043"/>
              <a:gd name="connsiteX1289" fmla="*/ 126546 w 1181239"/>
              <a:gd name="connsiteY1289" fmla="*/ 3073943 h 4008043"/>
              <a:gd name="connsiteX1290" fmla="*/ 130866 w 1181239"/>
              <a:gd name="connsiteY1290" fmla="*/ 3078542 h 4008043"/>
              <a:gd name="connsiteX1291" fmla="*/ 133442 w 1181239"/>
              <a:gd name="connsiteY1291" fmla="*/ 3125790 h 4008043"/>
              <a:gd name="connsiteX1292" fmla="*/ 135293 w 1181239"/>
              <a:gd name="connsiteY1292" fmla="*/ 3187146 h 4008043"/>
              <a:gd name="connsiteX1293" fmla="*/ 142164 w 1181239"/>
              <a:gd name="connsiteY1293" fmla="*/ 3165767 h 4008043"/>
              <a:gd name="connsiteX1294" fmla="*/ 150793 w 1181239"/>
              <a:gd name="connsiteY1294" fmla="*/ 3137889 h 4008043"/>
              <a:gd name="connsiteX1295" fmla="*/ 153606 w 1181239"/>
              <a:gd name="connsiteY1295" fmla="*/ 3130383 h 4008043"/>
              <a:gd name="connsiteX1296" fmla="*/ 147977 w 1181239"/>
              <a:gd name="connsiteY1296" fmla="*/ 3113362 h 4008043"/>
              <a:gd name="connsiteX1297" fmla="*/ 142164 w 1181239"/>
              <a:gd name="connsiteY1297" fmla="*/ 3103188 h 4008043"/>
              <a:gd name="connsiteX1298" fmla="*/ 148791 w 1181239"/>
              <a:gd name="connsiteY1298" fmla="*/ 3099811 h 4008043"/>
              <a:gd name="connsiteX1299" fmla="*/ 151225 w 1181239"/>
              <a:gd name="connsiteY1299" fmla="*/ 3101850 h 4008043"/>
              <a:gd name="connsiteX1300" fmla="*/ 147292 w 1181239"/>
              <a:gd name="connsiteY1300" fmla="*/ 2873385 h 4008043"/>
              <a:gd name="connsiteX1301" fmla="*/ 145660 w 1181239"/>
              <a:gd name="connsiteY1301" fmla="*/ 2833947 h 4008043"/>
              <a:gd name="connsiteX1302" fmla="*/ 141844 w 1181239"/>
              <a:gd name="connsiteY1302" fmla="*/ 2819811 h 4008043"/>
              <a:gd name="connsiteX1303" fmla="*/ 140545 w 1181239"/>
              <a:gd name="connsiteY1303" fmla="*/ 2834770 h 4008043"/>
              <a:gd name="connsiteX1304" fmla="*/ 136458 w 1181239"/>
              <a:gd name="connsiteY1304" fmla="*/ 2853666 h 4008043"/>
              <a:gd name="connsiteX1305" fmla="*/ 127674 w 1181239"/>
              <a:gd name="connsiteY1305" fmla="*/ 2862506 h 4008043"/>
              <a:gd name="connsiteX1306" fmla="*/ 124707 w 1181239"/>
              <a:gd name="connsiteY1306" fmla="*/ 2853666 h 4008043"/>
              <a:gd name="connsiteX1307" fmla="*/ 120800 w 1181239"/>
              <a:gd name="connsiteY1307" fmla="*/ 2837853 h 4008043"/>
              <a:gd name="connsiteX1308" fmla="*/ 114826 w 1181239"/>
              <a:gd name="connsiteY1308" fmla="*/ 2802555 h 4008043"/>
              <a:gd name="connsiteX1309" fmla="*/ 111538 w 1181239"/>
              <a:gd name="connsiteY1309" fmla="*/ 2773103 h 4008043"/>
              <a:gd name="connsiteX1310" fmla="*/ 105360 w 1181239"/>
              <a:gd name="connsiteY1310" fmla="*/ 2775763 h 4008043"/>
              <a:gd name="connsiteX1311" fmla="*/ 102732 w 1181239"/>
              <a:gd name="connsiteY1311" fmla="*/ 2774110 h 4008043"/>
              <a:gd name="connsiteX1312" fmla="*/ 108639 w 1181239"/>
              <a:gd name="connsiteY1312" fmla="*/ 2710314 h 4008043"/>
              <a:gd name="connsiteX1313" fmla="*/ 115795 w 1181239"/>
              <a:gd name="connsiteY1313" fmla="*/ 2719713 h 4008043"/>
              <a:gd name="connsiteX1314" fmla="*/ 130954 w 1181239"/>
              <a:gd name="connsiteY1314" fmla="*/ 2769531 h 4008043"/>
              <a:gd name="connsiteX1315" fmla="*/ 139674 w 1181239"/>
              <a:gd name="connsiteY1315" fmla="*/ 2798089 h 4008043"/>
              <a:gd name="connsiteX1316" fmla="*/ 139564 w 1181239"/>
              <a:gd name="connsiteY1316" fmla="*/ 2721073 h 4008043"/>
              <a:gd name="connsiteX1317" fmla="*/ 137393 w 1181239"/>
              <a:gd name="connsiteY1317" fmla="*/ 2708834 h 4008043"/>
              <a:gd name="connsiteX1318" fmla="*/ 133499 w 1181239"/>
              <a:gd name="connsiteY1318" fmla="*/ 2716314 h 4008043"/>
              <a:gd name="connsiteX1319" fmla="*/ 127476 w 1181239"/>
              <a:gd name="connsiteY1319" fmla="*/ 2723793 h 4008043"/>
              <a:gd name="connsiteX1320" fmla="*/ 121818 w 1181239"/>
              <a:gd name="connsiteY1320" fmla="*/ 2708279 h 4008043"/>
              <a:gd name="connsiteX1321" fmla="*/ 126249 w 1181239"/>
              <a:gd name="connsiteY1321" fmla="*/ 2704809 h 4008043"/>
              <a:gd name="connsiteX1322" fmla="*/ 130766 w 1181239"/>
              <a:gd name="connsiteY1322" fmla="*/ 2694810 h 4008043"/>
              <a:gd name="connsiteX1323" fmla="*/ 127646 w 1181239"/>
              <a:gd name="connsiteY1323" fmla="*/ 2669321 h 4008043"/>
              <a:gd name="connsiteX1324" fmla="*/ 133943 w 1181239"/>
              <a:gd name="connsiteY1324" fmla="*/ 2649228 h 4008043"/>
              <a:gd name="connsiteX1325" fmla="*/ 135428 w 1181239"/>
              <a:gd name="connsiteY1325" fmla="*/ 2640865 h 4008043"/>
              <a:gd name="connsiteX1326" fmla="*/ 135136 w 1181239"/>
              <a:gd name="connsiteY1326" fmla="*/ 2625083 h 4008043"/>
              <a:gd name="connsiteX1327" fmla="*/ 143826 w 1181239"/>
              <a:gd name="connsiteY1327" fmla="*/ 2614093 h 4008043"/>
              <a:gd name="connsiteX1328" fmla="*/ 147971 w 1181239"/>
              <a:gd name="connsiteY1328" fmla="*/ 2612317 h 4008043"/>
              <a:gd name="connsiteX1329" fmla="*/ 142158 w 1181239"/>
              <a:gd name="connsiteY1329" fmla="*/ 2607630 h 4008043"/>
              <a:gd name="connsiteX1330" fmla="*/ 136345 w 1181239"/>
              <a:gd name="connsiteY1330" fmla="*/ 2599725 h 4008043"/>
              <a:gd name="connsiteX1331" fmla="*/ 142362 w 1181239"/>
              <a:gd name="connsiteY1331" fmla="*/ 2596642 h 4008043"/>
              <a:gd name="connsiteX1332" fmla="*/ 144920 w 1181239"/>
              <a:gd name="connsiteY1332" fmla="*/ 2594603 h 4008043"/>
              <a:gd name="connsiteX1333" fmla="*/ 143264 w 1181239"/>
              <a:gd name="connsiteY1333" fmla="*/ 2584870 h 4008043"/>
              <a:gd name="connsiteX1334" fmla="*/ 139570 w 1181239"/>
              <a:gd name="connsiteY1334" fmla="*/ 2549512 h 4008043"/>
              <a:gd name="connsiteX1335" fmla="*/ 142624 w 1181239"/>
              <a:gd name="connsiteY1335" fmla="*/ 2530687 h 4008043"/>
              <a:gd name="connsiteX1336" fmla="*/ 143924 w 1181239"/>
              <a:gd name="connsiteY1336" fmla="*/ 2555639 h 4008043"/>
              <a:gd name="connsiteX1337" fmla="*/ 146661 w 1181239"/>
              <a:gd name="connsiteY1337" fmla="*/ 2571594 h 4008043"/>
              <a:gd name="connsiteX1338" fmla="*/ 150473 w 1181239"/>
              <a:gd name="connsiteY1338" fmla="*/ 2589549 h 4008043"/>
              <a:gd name="connsiteX1339" fmla="*/ 155581 w 1181239"/>
              <a:gd name="connsiteY1339" fmla="*/ 2610028 h 4008043"/>
              <a:gd name="connsiteX1340" fmla="*/ 157416 w 1181239"/>
              <a:gd name="connsiteY1340" fmla="*/ 2616986 h 4008043"/>
              <a:gd name="connsiteX1341" fmla="*/ 153782 w 1181239"/>
              <a:gd name="connsiteY1341" fmla="*/ 2626268 h 4008043"/>
              <a:gd name="connsiteX1342" fmla="*/ 157135 w 1181239"/>
              <a:gd name="connsiteY1342" fmla="*/ 2632423 h 4008043"/>
              <a:gd name="connsiteX1343" fmla="*/ 158587 w 1181239"/>
              <a:gd name="connsiteY1343" fmla="*/ 2652661 h 4008043"/>
              <a:gd name="connsiteX1344" fmla="*/ 154845 w 1181239"/>
              <a:gd name="connsiteY1344" fmla="*/ 2696261 h 4008043"/>
              <a:gd name="connsiteX1345" fmla="*/ 159357 w 1181239"/>
              <a:gd name="connsiteY1345" fmla="*/ 2737394 h 4008043"/>
              <a:gd name="connsiteX1346" fmla="*/ 163168 w 1181239"/>
              <a:gd name="connsiteY1346" fmla="*/ 2723700 h 4008043"/>
              <a:gd name="connsiteX1347" fmla="*/ 169613 w 1181239"/>
              <a:gd name="connsiteY1347" fmla="*/ 2706558 h 4008043"/>
              <a:gd name="connsiteX1348" fmla="*/ 170029 w 1181239"/>
              <a:gd name="connsiteY1348" fmla="*/ 2699520 h 4008043"/>
              <a:gd name="connsiteX1349" fmla="*/ 165426 w 1181239"/>
              <a:gd name="connsiteY1349" fmla="*/ 2669745 h 4008043"/>
              <a:gd name="connsiteX1350" fmla="*/ 165460 w 1181239"/>
              <a:gd name="connsiteY1350" fmla="*/ 2643560 h 4008043"/>
              <a:gd name="connsiteX1351" fmla="*/ 170745 w 1181239"/>
              <a:gd name="connsiteY1351" fmla="*/ 2651062 h 4008043"/>
              <a:gd name="connsiteX1352" fmla="*/ 177992 w 1181239"/>
              <a:gd name="connsiteY1352" fmla="*/ 2656728 h 4008043"/>
              <a:gd name="connsiteX1353" fmla="*/ 177259 w 1181239"/>
              <a:gd name="connsiteY1353" fmla="*/ 2640964 h 4008043"/>
              <a:gd name="connsiteX1354" fmla="*/ 177292 w 1181239"/>
              <a:gd name="connsiteY1354" fmla="*/ 2630604 h 4008043"/>
              <a:gd name="connsiteX1355" fmla="*/ 175625 w 1181239"/>
              <a:gd name="connsiteY1355" fmla="*/ 2618782 h 4008043"/>
              <a:gd name="connsiteX1356" fmla="*/ 171246 w 1181239"/>
              <a:gd name="connsiteY1356" fmla="*/ 2607308 h 4008043"/>
              <a:gd name="connsiteX1357" fmla="*/ 175822 w 1181239"/>
              <a:gd name="connsiteY1357" fmla="*/ 2600497 h 4008043"/>
              <a:gd name="connsiteX1358" fmla="*/ 178683 w 1181239"/>
              <a:gd name="connsiteY1358" fmla="*/ 2576613 h 4008043"/>
              <a:gd name="connsiteX1359" fmla="*/ 174207 w 1181239"/>
              <a:gd name="connsiteY1359" fmla="*/ 2301074 h 4008043"/>
              <a:gd name="connsiteX1360" fmla="*/ 175458 w 1181239"/>
              <a:gd name="connsiteY1360" fmla="*/ 2201800 h 4008043"/>
              <a:gd name="connsiteX1361" fmla="*/ 172740 w 1181239"/>
              <a:gd name="connsiteY1361" fmla="*/ 2164190 h 4008043"/>
              <a:gd name="connsiteX1362" fmla="*/ 179095 w 1181239"/>
              <a:gd name="connsiteY1362" fmla="*/ 2154671 h 4008043"/>
              <a:gd name="connsiteX1363" fmla="*/ 182562 w 1181239"/>
              <a:gd name="connsiteY1363" fmla="*/ 2140044 h 4008043"/>
              <a:gd name="connsiteX1364" fmla="*/ 178366 w 1181239"/>
              <a:gd name="connsiteY1364" fmla="*/ 2107848 h 4008043"/>
              <a:gd name="connsiteX1365" fmla="*/ 177238 w 1181239"/>
              <a:gd name="connsiteY1365" fmla="*/ 2093950 h 4008043"/>
              <a:gd name="connsiteX1366" fmla="*/ 177384 w 1181239"/>
              <a:gd name="connsiteY1366" fmla="*/ 2064486 h 4008043"/>
              <a:gd name="connsiteX1367" fmla="*/ 177056 w 1181239"/>
              <a:gd name="connsiteY1367" fmla="*/ 2024799 h 4008043"/>
              <a:gd name="connsiteX1368" fmla="*/ 179917 w 1181239"/>
              <a:gd name="connsiteY1368" fmla="*/ 2038534 h 4008043"/>
              <a:gd name="connsiteX1369" fmla="*/ 183109 w 1181239"/>
              <a:gd name="connsiteY1369" fmla="*/ 2051136 h 4008043"/>
              <a:gd name="connsiteX1370" fmla="*/ 187491 w 1181239"/>
              <a:gd name="connsiteY1370" fmla="*/ 2094518 h 4008043"/>
              <a:gd name="connsiteX1371" fmla="*/ 191609 w 1181239"/>
              <a:gd name="connsiteY1371" fmla="*/ 2149731 h 4008043"/>
              <a:gd name="connsiteX1372" fmla="*/ 194496 w 1181239"/>
              <a:gd name="connsiteY1372" fmla="*/ 2183049 h 4008043"/>
              <a:gd name="connsiteX1373" fmla="*/ 196875 w 1181239"/>
              <a:gd name="connsiteY1373" fmla="*/ 2201588 h 4008043"/>
              <a:gd name="connsiteX1374" fmla="*/ 195788 w 1181239"/>
              <a:gd name="connsiteY1374" fmla="*/ 2058415 h 4008043"/>
              <a:gd name="connsiteX1375" fmla="*/ 200030 w 1181239"/>
              <a:gd name="connsiteY1375" fmla="*/ 2005760 h 4008043"/>
              <a:gd name="connsiteX1376" fmla="*/ 204523 w 1181239"/>
              <a:gd name="connsiteY1376" fmla="*/ 2020566 h 4008043"/>
              <a:gd name="connsiteX1377" fmla="*/ 210671 w 1181239"/>
              <a:gd name="connsiteY1377" fmla="*/ 2033874 h 4008043"/>
              <a:gd name="connsiteX1378" fmla="*/ 210010 w 1181239"/>
              <a:gd name="connsiteY1378" fmla="*/ 2046098 h 4008043"/>
              <a:gd name="connsiteX1379" fmla="*/ 207007 w 1181239"/>
              <a:gd name="connsiteY1379" fmla="*/ 2117629 h 4008043"/>
              <a:gd name="connsiteX1380" fmla="*/ 206069 w 1181239"/>
              <a:gd name="connsiteY1380" fmla="*/ 2182549 h 4008043"/>
              <a:gd name="connsiteX1381" fmla="*/ 205960 w 1181239"/>
              <a:gd name="connsiteY1381" fmla="*/ 2202948 h 4008043"/>
              <a:gd name="connsiteX1382" fmla="*/ 209127 w 1181239"/>
              <a:gd name="connsiteY1382" fmla="*/ 2205668 h 4008043"/>
              <a:gd name="connsiteX1383" fmla="*/ 214532 w 1181239"/>
              <a:gd name="connsiteY1383" fmla="*/ 2247478 h 4008043"/>
              <a:gd name="connsiteX1384" fmla="*/ 219080 w 1181239"/>
              <a:gd name="connsiteY1384" fmla="*/ 2261523 h 4008043"/>
              <a:gd name="connsiteX1385" fmla="*/ 226346 w 1181239"/>
              <a:gd name="connsiteY1385" fmla="*/ 2259990 h 4008043"/>
              <a:gd name="connsiteX1386" fmla="*/ 229378 w 1181239"/>
              <a:gd name="connsiteY1386" fmla="*/ 2245492 h 4008043"/>
              <a:gd name="connsiteX1387" fmla="*/ 226247 w 1181239"/>
              <a:gd name="connsiteY1387" fmla="*/ 2228262 h 4008043"/>
              <a:gd name="connsiteX1388" fmla="*/ 214948 w 1181239"/>
              <a:gd name="connsiteY1388" fmla="*/ 2179343 h 4008043"/>
              <a:gd name="connsiteX1389" fmla="*/ 219625 w 1181239"/>
              <a:gd name="connsiteY1389" fmla="*/ 2162146 h 4008043"/>
              <a:gd name="connsiteX1390" fmla="*/ 222344 w 1181239"/>
              <a:gd name="connsiteY1390" fmla="*/ 2113823 h 4008043"/>
              <a:gd name="connsiteX1391" fmla="*/ 219071 w 1181239"/>
              <a:gd name="connsiteY1391" fmla="*/ 2061664 h 4008043"/>
              <a:gd name="connsiteX1392" fmla="*/ 217856 w 1181239"/>
              <a:gd name="connsiteY1392" fmla="*/ 2053357 h 4008043"/>
              <a:gd name="connsiteX1393" fmla="*/ 221271 w 1181239"/>
              <a:gd name="connsiteY1393" fmla="*/ 2060836 h 4008043"/>
              <a:gd name="connsiteX1394" fmla="*/ 227033 w 1181239"/>
              <a:gd name="connsiteY1394" fmla="*/ 2068316 h 4008043"/>
              <a:gd name="connsiteX1395" fmla="*/ 225110 w 1181239"/>
              <a:gd name="connsiteY1395" fmla="*/ 2050477 h 4008043"/>
              <a:gd name="connsiteX1396" fmla="*/ 221087 w 1181239"/>
              <a:gd name="connsiteY1396" fmla="*/ 2037038 h 4008043"/>
              <a:gd name="connsiteX1397" fmla="*/ 222714 w 1181239"/>
              <a:gd name="connsiteY1397" fmla="*/ 2033890 h 4008043"/>
              <a:gd name="connsiteX1398" fmla="*/ 229644 w 1181239"/>
              <a:gd name="connsiteY1398" fmla="*/ 2037545 h 4008043"/>
              <a:gd name="connsiteX1399" fmla="*/ 235192 w 1181239"/>
              <a:gd name="connsiteY1399" fmla="*/ 2053772 h 4008043"/>
              <a:gd name="connsiteX1400" fmla="*/ 237848 w 1181239"/>
              <a:gd name="connsiteY1400" fmla="*/ 2069820 h 4008043"/>
              <a:gd name="connsiteX1401" fmla="*/ 238574 w 1181239"/>
              <a:gd name="connsiteY1401" fmla="*/ 2000984 h 4008043"/>
              <a:gd name="connsiteX1402" fmla="*/ 237075 w 1181239"/>
              <a:gd name="connsiteY1402" fmla="*/ 1908526 h 4008043"/>
              <a:gd name="connsiteX1403" fmla="*/ 234896 w 1181239"/>
              <a:gd name="connsiteY1403" fmla="*/ 1883368 h 4008043"/>
              <a:gd name="connsiteX1404" fmla="*/ 232247 w 1181239"/>
              <a:gd name="connsiteY1404" fmla="*/ 1931645 h 4008043"/>
              <a:gd name="connsiteX1405" fmla="*/ 226115 w 1181239"/>
              <a:gd name="connsiteY1405" fmla="*/ 1988991 h 4008043"/>
              <a:gd name="connsiteX1406" fmla="*/ 223612 w 1181239"/>
              <a:gd name="connsiteY1406" fmla="*/ 1993067 h 4008043"/>
              <a:gd name="connsiteX1407" fmla="*/ 219934 w 1181239"/>
              <a:gd name="connsiteY1407" fmla="*/ 1999592 h 4008043"/>
              <a:gd name="connsiteX1408" fmla="*/ 217193 w 1181239"/>
              <a:gd name="connsiteY1408" fmla="*/ 1991885 h 4008043"/>
              <a:gd name="connsiteX1409" fmla="*/ 210733 w 1181239"/>
              <a:gd name="connsiteY1409" fmla="*/ 1947711 h 4008043"/>
              <a:gd name="connsiteX1410" fmla="*/ 206693 w 1181239"/>
              <a:gd name="connsiteY1410" fmla="*/ 1932953 h 4008043"/>
              <a:gd name="connsiteX1411" fmla="*/ 212064 w 1181239"/>
              <a:gd name="connsiteY1411" fmla="*/ 1940685 h 4008043"/>
              <a:gd name="connsiteX1412" fmla="*/ 218683 w 1181239"/>
              <a:gd name="connsiteY1412" fmla="*/ 1946906 h 4008043"/>
              <a:gd name="connsiteX1413" fmla="*/ 223568 w 1181239"/>
              <a:gd name="connsiteY1413" fmla="*/ 1953025 h 4008043"/>
              <a:gd name="connsiteX1414" fmla="*/ 226200 w 1181239"/>
              <a:gd name="connsiteY1414" fmla="*/ 1959523 h 4008043"/>
              <a:gd name="connsiteX1415" fmla="*/ 227699 w 1181239"/>
              <a:gd name="connsiteY1415" fmla="*/ 1949323 h 4008043"/>
              <a:gd name="connsiteX1416" fmla="*/ 224732 w 1181239"/>
              <a:gd name="connsiteY1416" fmla="*/ 1855417 h 4008043"/>
              <a:gd name="connsiteX1417" fmla="*/ 219133 w 1181239"/>
              <a:gd name="connsiteY1417" fmla="*/ 1774632 h 4008043"/>
              <a:gd name="connsiteX1418" fmla="*/ 213420 w 1181239"/>
              <a:gd name="connsiteY1418" fmla="*/ 1769242 h 4008043"/>
              <a:gd name="connsiteX1419" fmla="*/ 205892 w 1181239"/>
              <a:gd name="connsiteY1419" fmla="*/ 1758137 h 4008043"/>
              <a:gd name="connsiteX1420" fmla="*/ 200316 w 1181239"/>
              <a:gd name="connsiteY1420" fmla="*/ 1748640 h 4008043"/>
              <a:gd name="connsiteX1421" fmla="*/ 207031 w 1181239"/>
              <a:gd name="connsiteY1421" fmla="*/ 1746696 h 4008043"/>
              <a:gd name="connsiteX1422" fmla="*/ 209035 w 1181239"/>
              <a:gd name="connsiteY1422" fmla="*/ 1707939 h 4008043"/>
              <a:gd name="connsiteX1423" fmla="*/ 211071 w 1181239"/>
              <a:gd name="connsiteY1423" fmla="*/ 1669336 h 4008043"/>
              <a:gd name="connsiteX1424" fmla="*/ 227197 w 1181239"/>
              <a:gd name="connsiteY1424" fmla="*/ 1663053 h 4008043"/>
              <a:gd name="connsiteX1425" fmla="*/ 232283 w 1181239"/>
              <a:gd name="connsiteY1425" fmla="*/ 1656942 h 4008043"/>
              <a:gd name="connsiteX1426" fmla="*/ 235195 w 1181239"/>
              <a:gd name="connsiteY1426" fmla="*/ 1660341 h 4008043"/>
              <a:gd name="connsiteX1427" fmla="*/ 238100 w 1181239"/>
              <a:gd name="connsiteY1427" fmla="*/ 1616985 h 4008043"/>
              <a:gd name="connsiteX1428" fmla="*/ 235195 w 1181239"/>
              <a:gd name="connsiteY1428" fmla="*/ 1571947 h 4008043"/>
              <a:gd name="connsiteX1429" fmla="*/ 232287 w 1181239"/>
              <a:gd name="connsiteY1429" fmla="*/ 1606329 h 4008043"/>
              <a:gd name="connsiteX1430" fmla="*/ 229320 w 1181239"/>
              <a:gd name="connsiteY1430" fmla="*/ 1639614 h 4008043"/>
              <a:gd name="connsiteX1431" fmla="*/ 224483 w 1181239"/>
              <a:gd name="connsiteY1431" fmla="*/ 1618106 h 4008043"/>
              <a:gd name="connsiteX1432" fmla="*/ 217959 w 1181239"/>
              <a:gd name="connsiteY1432" fmla="*/ 1625487 h 4008043"/>
              <a:gd name="connsiteX1433" fmla="*/ 214383 w 1181239"/>
              <a:gd name="connsiteY1433" fmla="*/ 1648605 h 4008043"/>
              <a:gd name="connsiteX1434" fmla="*/ 211011 w 1181239"/>
              <a:gd name="connsiteY1434" fmla="*/ 1656262 h 4008043"/>
              <a:gd name="connsiteX1435" fmla="*/ 208920 w 1181239"/>
              <a:gd name="connsiteY1435" fmla="*/ 1648102 h 4008043"/>
              <a:gd name="connsiteX1436" fmla="*/ 212237 w 1181239"/>
              <a:gd name="connsiteY1436" fmla="*/ 1399238 h 4008043"/>
              <a:gd name="connsiteX1437" fmla="*/ 214755 w 1181239"/>
              <a:gd name="connsiteY1437" fmla="*/ 1417848 h 4008043"/>
              <a:gd name="connsiteX1438" fmla="*/ 220657 w 1181239"/>
              <a:gd name="connsiteY1438" fmla="*/ 1447453 h 4008043"/>
              <a:gd name="connsiteX1439" fmla="*/ 226470 w 1181239"/>
              <a:gd name="connsiteY1439" fmla="*/ 1454368 h 4008043"/>
              <a:gd name="connsiteX1440" fmla="*/ 226470 w 1181239"/>
              <a:gd name="connsiteY1440" fmla="*/ 1446221 h 4008043"/>
              <a:gd name="connsiteX1441" fmla="*/ 228093 w 1181239"/>
              <a:gd name="connsiteY1441" fmla="*/ 1424776 h 4008043"/>
              <a:gd name="connsiteX1442" fmla="*/ 225291 w 1181239"/>
              <a:gd name="connsiteY1442" fmla="*/ 1418277 h 4008043"/>
              <a:gd name="connsiteX1443" fmla="*/ 220862 w 1181239"/>
              <a:gd name="connsiteY1443" fmla="*/ 1425076 h 4008043"/>
              <a:gd name="connsiteX1444" fmla="*/ 220753 w 1181239"/>
              <a:gd name="connsiteY1444" fmla="*/ 1416781 h 4008043"/>
              <a:gd name="connsiteX1445" fmla="*/ 224281 w 1181239"/>
              <a:gd name="connsiteY1445" fmla="*/ 1405091 h 4008043"/>
              <a:gd name="connsiteX1446" fmla="*/ 228564 w 1181239"/>
              <a:gd name="connsiteY1446" fmla="*/ 1358989 h 4008043"/>
              <a:gd name="connsiteX1447" fmla="*/ 225152 w 1181239"/>
              <a:gd name="connsiteY1447" fmla="*/ 1325803 h 4008043"/>
              <a:gd name="connsiteX1448" fmla="*/ 220869 w 1181239"/>
              <a:gd name="connsiteY1448" fmla="*/ 1350055 h 4008043"/>
              <a:gd name="connsiteX1449" fmla="*/ 216020 w 1181239"/>
              <a:gd name="connsiteY1449" fmla="*/ 1330335 h 4008043"/>
              <a:gd name="connsiteX1450" fmla="*/ 212597 w 1181239"/>
              <a:gd name="connsiteY1450" fmla="*/ 1259167 h 4008043"/>
              <a:gd name="connsiteX1451" fmla="*/ 211560 w 1181239"/>
              <a:gd name="connsiteY1451" fmla="*/ 1206130 h 4008043"/>
              <a:gd name="connsiteX1452" fmla="*/ 215375 w 1181239"/>
              <a:gd name="connsiteY1452" fmla="*/ 1221089 h 4008043"/>
              <a:gd name="connsiteX1453" fmla="*/ 227379 w 1181239"/>
              <a:gd name="connsiteY1453" fmla="*/ 1264199 h 4008043"/>
              <a:gd name="connsiteX1454" fmla="*/ 224694 w 1181239"/>
              <a:gd name="connsiteY1454" fmla="*/ 1244618 h 4008043"/>
              <a:gd name="connsiteX1455" fmla="*/ 226599 w 1181239"/>
              <a:gd name="connsiteY1455" fmla="*/ 1231828 h 4008043"/>
              <a:gd name="connsiteX1456" fmla="*/ 231544 w 1181239"/>
              <a:gd name="connsiteY1456" fmla="*/ 1168401 h 4008043"/>
              <a:gd name="connsiteX1457" fmla="*/ 221743 w 1181239"/>
              <a:gd name="connsiteY1457" fmla="*/ 1143601 h 4008043"/>
              <a:gd name="connsiteX1458" fmla="*/ 218485 w 1181239"/>
              <a:gd name="connsiteY1458" fmla="*/ 1128615 h 4008043"/>
              <a:gd name="connsiteX1459" fmla="*/ 218112 w 1181239"/>
              <a:gd name="connsiteY1459" fmla="*/ 1140174 h 4008043"/>
              <a:gd name="connsiteX1460" fmla="*/ 207558 w 1181239"/>
              <a:gd name="connsiteY1460" fmla="*/ 1138814 h 4008043"/>
              <a:gd name="connsiteX1461" fmla="*/ 201314 w 1181239"/>
              <a:gd name="connsiteY1461" fmla="*/ 1111802 h 4008043"/>
              <a:gd name="connsiteX1462" fmla="*/ 192840 w 1181239"/>
              <a:gd name="connsiteY1462" fmla="*/ 1189163 h 4008043"/>
              <a:gd name="connsiteX1463" fmla="*/ 185708 w 1181239"/>
              <a:gd name="connsiteY1463" fmla="*/ 1265270 h 4008043"/>
              <a:gd name="connsiteX1464" fmla="*/ 197495 w 1181239"/>
              <a:gd name="connsiteY1464" fmla="*/ 1276300 h 4008043"/>
              <a:gd name="connsiteX1465" fmla="*/ 208932 w 1181239"/>
              <a:gd name="connsiteY1465" fmla="*/ 1299086 h 4008043"/>
              <a:gd name="connsiteX1466" fmla="*/ 210045 w 1181239"/>
              <a:gd name="connsiteY1466" fmla="*/ 1329882 h 4008043"/>
              <a:gd name="connsiteX1467" fmla="*/ 210045 w 1181239"/>
              <a:gd name="connsiteY1467" fmla="*/ 1341280 h 4008043"/>
              <a:gd name="connsiteX1468" fmla="*/ 199446 w 1181239"/>
              <a:gd name="connsiteY1468" fmla="*/ 1361380 h 4008043"/>
              <a:gd name="connsiteX1469" fmla="*/ 195086 w 1181239"/>
              <a:gd name="connsiteY1469" fmla="*/ 1409898 h 4008043"/>
              <a:gd name="connsiteX1470" fmla="*/ 184177 w 1181239"/>
              <a:gd name="connsiteY1470" fmla="*/ 1419619 h 4008043"/>
              <a:gd name="connsiteX1471" fmla="*/ 184104 w 1181239"/>
              <a:gd name="connsiteY1471" fmla="*/ 1392945 h 4008043"/>
              <a:gd name="connsiteX1472" fmla="*/ 186502 w 1181239"/>
              <a:gd name="connsiteY1472" fmla="*/ 1355720 h 4008043"/>
              <a:gd name="connsiteX1473" fmla="*/ 181596 w 1181239"/>
              <a:gd name="connsiteY1473" fmla="*/ 1374759 h 4008043"/>
              <a:gd name="connsiteX1474" fmla="*/ 177236 w 1181239"/>
              <a:gd name="connsiteY1474" fmla="*/ 1393798 h 4008043"/>
              <a:gd name="connsiteX1475" fmla="*/ 172823 w 1181239"/>
              <a:gd name="connsiteY1475" fmla="*/ 1376799 h 4008043"/>
              <a:gd name="connsiteX1476" fmla="*/ 166979 w 1181239"/>
              <a:gd name="connsiteY1476" fmla="*/ 1364640 h 4008043"/>
              <a:gd name="connsiteX1477" fmla="*/ 161395 w 1181239"/>
              <a:gd name="connsiteY1477" fmla="*/ 1365097 h 4008043"/>
              <a:gd name="connsiteX1478" fmla="*/ 159198 w 1181239"/>
              <a:gd name="connsiteY1478" fmla="*/ 1346658 h 4008043"/>
              <a:gd name="connsiteX1479" fmla="*/ 156257 w 1181239"/>
              <a:gd name="connsiteY1479" fmla="*/ 1359606 h 4008043"/>
              <a:gd name="connsiteX1480" fmla="*/ 152297 w 1181239"/>
              <a:gd name="connsiteY1480" fmla="*/ 1387938 h 4008043"/>
              <a:gd name="connsiteX1481" fmla="*/ 147163 w 1181239"/>
              <a:gd name="connsiteY1481" fmla="*/ 1363648 h 4008043"/>
              <a:gd name="connsiteX1482" fmla="*/ 143528 w 1181239"/>
              <a:gd name="connsiteY1482" fmla="*/ 1342121 h 4008043"/>
              <a:gd name="connsiteX1483" fmla="*/ 139251 w 1181239"/>
              <a:gd name="connsiteY1483" fmla="*/ 1342904 h 4008043"/>
              <a:gd name="connsiteX1484" fmla="*/ 134914 w 1181239"/>
              <a:gd name="connsiteY1484" fmla="*/ 1376222 h 4008043"/>
              <a:gd name="connsiteX1485" fmla="*/ 130554 w 1181239"/>
              <a:gd name="connsiteY1485" fmla="*/ 1409436 h 4008043"/>
              <a:gd name="connsiteX1486" fmla="*/ 126171 w 1181239"/>
              <a:gd name="connsiteY1486" fmla="*/ 1410115 h 4008043"/>
              <a:gd name="connsiteX1487" fmla="*/ 121812 w 1181239"/>
              <a:gd name="connsiteY1487" fmla="*/ 1420772 h 4008043"/>
              <a:gd name="connsiteX1488" fmla="*/ 123571 w 1181239"/>
              <a:gd name="connsiteY1488" fmla="*/ 1435716 h 4008043"/>
              <a:gd name="connsiteX1489" fmla="*/ 130532 w 1181239"/>
              <a:gd name="connsiteY1489" fmla="*/ 1424914 h 4008043"/>
              <a:gd name="connsiteX1490" fmla="*/ 138289 w 1181239"/>
              <a:gd name="connsiteY1490" fmla="*/ 1416235 h 4008043"/>
              <a:gd name="connsiteX1491" fmla="*/ 136067 w 1181239"/>
              <a:gd name="connsiteY1491" fmla="*/ 1479471 h 4008043"/>
              <a:gd name="connsiteX1492" fmla="*/ 122188 w 1181239"/>
              <a:gd name="connsiteY1492" fmla="*/ 1586334 h 4008043"/>
              <a:gd name="connsiteX1493" fmla="*/ 119980 w 1181239"/>
              <a:gd name="connsiteY1493" fmla="*/ 1579747 h 4008043"/>
              <a:gd name="connsiteX1494" fmla="*/ 125070 w 1181239"/>
              <a:gd name="connsiteY1494" fmla="*/ 1482379 h 4008043"/>
              <a:gd name="connsiteX1495" fmla="*/ 126516 w 1181239"/>
              <a:gd name="connsiteY1495" fmla="*/ 1463044 h 4008043"/>
              <a:gd name="connsiteX1496" fmla="*/ 124581 w 1181239"/>
              <a:gd name="connsiteY1496" fmla="*/ 1448193 h 4008043"/>
              <a:gd name="connsiteX1497" fmla="*/ 114245 w 1181239"/>
              <a:gd name="connsiteY1497" fmla="*/ 1472629 h 4008043"/>
              <a:gd name="connsiteX1498" fmla="*/ 110767 w 1181239"/>
              <a:gd name="connsiteY1498" fmla="*/ 1490350 h 4008043"/>
              <a:gd name="connsiteX1499" fmla="*/ 112066 w 1181239"/>
              <a:gd name="connsiteY1499" fmla="*/ 1465872 h 4008043"/>
              <a:gd name="connsiteX1500" fmla="*/ 121968 w 1181239"/>
              <a:gd name="connsiteY1500" fmla="*/ 1368819 h 4008043"/>
              <a:gd name="connsiteX1501" fmla="*/ 121822 w 1181239"/>
              <a:gd name="connsiteY1501" fmla="*/ 1351639 h 4008043"/>
              <a:gd name="connsiteX1502" fmla="*/ 125000 w 1181239"/>
              <a:gd name="connsiteY1502" fmla="*/ 1341763 h 4008043"/>
              <a:gd name="connsiteX1503" fmla="*/ 128197 w 1181239"/>
              <a:gd name="connsiteY1503" fmla="*/ 1330464 h 4008043"/>
              <a:gd name="connsiteX1504" fmla="*/ 121531 w 1181239"/>
              <a:gd name="connsiteY1504" fmla="*/ 1277565 h 4008043"/>
              <a:gd name="connsiteX1505" fmla="*/ 111387 w 1181239"/>
              <a:gd name="connsiteY1505" fmla="*/ 1245510 h 4008043"/>
              <a:gd name="connsiteX1506" fmla="*/ 107088 w 1181239"/>
              <a:gd name="connsiteY1506" fmla="*/ 1251005 h 4008043"/>
              <a:gd name="connsiteX1507" fmla="*/ 109190 w 1181239"/>
              <a:gd name="connsiteY1507" fmla="*/ 1193889 h 4008043"/>
              <a:gd name="connsiteX1508" fmla="*/ 113381 w 1181239"/>
              <a:gd name="connsiteY1508" fmla="*/ 1155811 h 4008043"/>
              <a:gd name="connsiteX1509" fmla="*/ 113381 w 1181239"/>
              <a:gd name="connsiteY1509" fmla="*/ 1070136 h 4008043"/>
              <a:gd name="connsiteX1510" fmla="*/ 112797 w 1181239"/>
              <a:gd name="connsiteY1510" fmla="*/ 920546 h 4008043"/>
              <a:gd name="connsiteX1511" fmla="*/ 114114 w 1181239"/>
              <a:gd name="connsiteY1511" fmla="*/ 898107 h 4008043"/>
              <a:gd name="connsiteX1512" fmla="*/ 111790 w 1181239"/>
              <a:gd name="connsiteY1512" fmla="*/ 887908 h 4008043"/>
              <a:gd name="connsiteX1513" fmla="*/ 111644 w 1181239"/>
              <a:gd name="connsiteY1513" fmla="*/ 860710 h 4008043"/>
              <a:gd name="connsiteX1514" fmla="*/ 116000 w 1181239"/>
              <a:gd name="connsiteY1514" fmla="*/ 836997 h 4008043"/>
              <a:gd name="connsiteX1515" fmla="*/ 111192 w 1181239"/>
              <a:gd name="connsiteY1515" fmla="*/ 838130 h 4008043"/>
              <a:gd name="connsiteX1516" fmla="*/ 108419 w 1181239"/>
              <a:gd name="connsiteY1516" fmla="*/ 804727 h 4008043"/>
              <a:gd name="connsiteX1517" fmla="*/ 111981 w 1181239"/>
              <a:gd name="connsiteY1517" fmla="*/ 760077 h 4008043"/>
              <a:gd name="connsiteX1518" fmla="*/ 101298 w 1181239"/>
              <a:gd name="connsiteY1518" fmla="*/ 742881 h 4008043"/>
              <a:gd name="connsiteX1519" fmla="*/ 93842 w 1181239"/>
              <a:gd name="connsiteY1519" fmla="*/ 760448 h 4008043"/>
              <a:gd name="connsiteX1520" fmla="*/ 85494 w 1181239"/>
              <a:gd name="connsiteY1520" fmla="*/ 777099 h 4008043"/>
              <a:gd name="connsiteX1521" fmla="*/ 81229 w 1181239"/>
              <a:gd name="connsiteY1521" fmla="*/ 789450 h 4008043"/>
              <a:gd name="connsiteX1522" fmla="*/ 92884 w 1181239"/>
              <a:gd name="connsiteY1522" fmla="*/ 833286 h 4008043"/>
              <a:gd name="connsiteX1523" fmla="*/ 97008 w 1181239"/>
              <a:gd name="connsiteY1523" fmla="*/ 821273 h 4008043"/>
              <a:gd name="connsiteX1524" fmla="*/ 101001 w 1181239"/>
              <a:gd name="connsiteY1524" fmla="*/ 813114 h 4008043"/>
              <a:gd name="connsiteX1525" fmla="*/ 101220 w 1181239"/>
              <a:gd name="connsiteY1525" fmla="*/ 827460 h 4008043"/>
              <a:gd name="connsiteX1526" fmla="*/ 94882 w 1181239"/>
              <a:gd name="connsiteY1526" fmla="*/ 844145 h 4008043"/>
              <a:gd name="connsiteX1527" fmla="*/ 83046 w 1181239"/>
              <a:gd name="connsiteY1527" fmla="*/ 876568 h 4008043"/>
              <a:gd name="connsiteX1528" fmla="*/ 81181 w 1181239"/>
              <a:gd name="connsiteY1528" fmla="*/ 882469 h 4008043"/>
              <a:gd name="connsiteX1529" fmla="*/ 78663 w 1181239"/>
              <a:gd name="connsiteY1529" fmla="*/ 923135 h 4008043"/>
              <a:gd name="connsiteX1530" fmla="*/ 77664 w 1181239"/>
              <a:gd name="connsiteY1530" fmla="*/ 961893 h 4008043"/>
              <a:gd name="connsiteX1531" fmla="*/ 70391 w 1181239"/>
              <a:gd name="connsiteY1531" fmla="*/ 829433 h 4008043"/>
              <a:gd name="connsiteX1532" fmla="*/ 92739 w 1181239"/>
              <a:gd name="connsiteY1532" fmla="*/ 639044 h 4008043"/>
              <a:gd name="connsiteX1533" fmla="*/ 101313 w 1181239"/>
              <a:gd name="connsiteY1533" fmla="*/ 581928 h 4008043"/>
              <a:gd name="connsiteX1534" fmla="*/ 100010 w 1181239"/>
              <a:gd name="connsiteY1534" fmla="*/ 626125 h 4008043"/>
              <a:gd name="connsiteX1535" fmla="*/ 101203 w 1181239"/>
              <a:gd name="connsiteY1535" fmla="*/ 670323 h 4008043"/>
              <a:gd name="connsiteX1536" fmla="*/ 111667 w 1181239"/>
              <a:gd name="connsiteY1536" fmla="*/ 606407 h 4008043"/>
              <a:gd name="connsiteX1537" fmla="*/ 132280 w 1181239"/>
              <a:gd name="connsiteY1537" fmla="*/ 506535 h 4008043"/>
              <a:gd name="connsiteX1538" fmla="*/ 135305 w 1181239"/>
              <a:gd name="connsiteY1538" fmla="*/ 488094 h 4008043"/>
              <a:gd name="connsiteX1539" fmla="*/ 132598 w 1181239"/>
              <a:gd name="connsiteY1539" fmla="*/ 468375 h 4008043"/>
              <a:gd name="connsiteX1540" fmla="*/ 140461 w 1181239"/>
              <a:gd name="connsiteY1540" fmla="*/ 443510 h 4008043"/>
              <a:gd name="connsiteX1541" fmla="*/ 146797 w 1181239"/>
              <a:gd name="connsiteY1541" fmla="*/ 437659 h 4008043"/>
              <a:gd name="connsiteX1542" fmla="*/ 143349 w 1181239"/>
              <a:gd name="connsiteY1542" fmla="*/ 362443 h 4008043"/>
              <a:gd name="connsiteX1543" fmla="*/ 146308 w 1181239"/>
              <a:gd name="connsiteY1543" fmla="*/ 358756 h 4008043"/>
              <a:gd name="connsiteX1544" fmla="*/ 153932 w 1181239"/>
              <a:gd name="connsiteY1544" fmla="*/ 348023 h 4008043"/>
              <a:gd name="connsiteX1545" fmla="*/ 149861 w 1181239"/>
              <a:gd name="connsiteY1545" fmla="*/ 319465 h 4008043"/>
              <a:gd name="connsiteX1546" fmla="*/ 148245 w 1181239"/>
              <a:gd name="connsiteY1546" fmla="*/ 301786 h 4008043"/>
              <a:gd name="connsiteX1547" fmla="*/ 152779 w 1181239"/>
              <a:gd name="connsiteY1547" fmla="*/ 319276 h 4008043"/>
              <a:gd name="connsiteX1548" fmla="*/ 160239 w 1181239"/>
              <a:gd name="connsiteY1548" fmla="*/ 331873 h 4008043"/>
              <a:gd name="connsiteX1549" fmla="*/ 161801 w 1181239"/>
              <a:gd name="connsiteY1549" fmla="*/ 313701 h 4008043"/>
              <a:gd name="connsiteX1550" fmla="*/ 164369 w 1181239"/>
              <a:gd name="connsiteY1550" fmla="*/ 286232 h 4008043"/>
              <a:gd name="connsiteX1551" fmla="*/ 168019 w 1181239"/>
              <a:gd name="connsiteY1551" fmla="*/ 250196 h 4008043"/>
              <a:gd name="connsiteX1552" fmla="*/ 167727 w 1181239"/>
              <a:gd name="connsiteY1552" fmla="*/ 228350 h 4008043"/>
              <a:gd name="connsiteX1553" fmla="*/ 163731 w 1181239"/>
              <a:gd name="connsiteY1553" fmla="*/ 240590 h 4008043"/>
              <a:gd name="connsiteX1554" fmla="*/ 161213 w 1181239"/>
              <a:gd name="connsiteY1554" fmla="*/ 228350 h 4008043"/>
              <a:gd name="connsiteX1555" fmla="*/ 172295 w 1181239"/>
              <a:gd name="connsiteY1555" fmla="*/ 172119 h 4008043"/>
              <a:gd name="connsiteX1556" fmla="*/ 194306 w 1181239"/>
              <a:gd name="connsiteY1556" fmla="*/ 151887 h 4008043"/>
              <a:gd name="connsiteX1557" fmla="*/ 213198 w 1181239"/>
              <a:gd name="connsiteY1557" fmla="*/ 135443 h 4008043"/>
              <a:gd name="connsiteX1558" fmla="*/ 215515 w 1181239"/>
              <a:gd name="connsiteY1558" fmla="*/ 149430 h 4008043"/>
              <a:gd name="connsiteX1559" fmla="*/ 221329 w 1181239"/>
              <a:gd name="connsiteY1559" fmla="*/ 158331 h 4008043"/>
              <a:gd name="connsiteX1560" fmla="*/ 228922 w 1181239"/>
              <a:gd name="connsiteY1560" fmla="*/ 149150 h 4008043"/>
              <a:gd name="connsiteX1561" fmla="*/ 242660 w 1181239"/>
              <a:gd name="connsiteY1561" fmla="*/ 141716 h 4008043"/>
              <a:gd name="connsiteX1562" fmla="*/ 262931 w 1181239"/>
              <a:gd name="connsiteY1562" fmla="*/ 133195 h 4008043"/>
              <a:gd name="connsiteX1563" fmla="*/ 275609 w 1181239"/>
              <a:gd name="connsiteY1563" fmla="*/ 129868 h 4008043"/>
              <a:gd name="connsiteX1564" fmla="*/ 282707 w 1181239"/>
              <a:gd name="connsiteY1564" fmla="*/ 139646 h 4008043"/>
              <a:gd name="connsiteX1565" fmla="*/ 293762 w 1181239"/>
              <a:gd name="connsiteY1565" fmla="*/ 130695 h 4008043"/>
              <a:gd name="connsiteX1566" fmla="*/ 302347 w 1181239"/>
              <a:gd name="connsiteY1566" fmla="*/ 118197 h 4008043"/>
              <a:gd name="connsiteX1567" fmla="*/ 306563 w 1181239"/>
              <a:gd name="connsiteY1567" fmla="*/ 127037 h 4008043"/>
              <a:gd name="connsiteX1568" fmla="*/ 320248 w 1181239"/>
              <a:gd name="connsiteY1568" fmla="*/ 112758 h 4008043"/>
              <a:gd name="connsiteX1569" fmla="*/ 338313 w 1181239"/>
              <a:gd name="connsiteY1569" fmla="*/ 70948 h 4008043"/>
              <a:gd name="connsiteX1570" fmla="*/ 342329 w 1181239"/>
              <a:gd name="connsiteY1570" fmla="*/ 78816 h 4008043"/>
              <a:gd name="connsiteX1571" fmla="*/ 345934 w 1181239"/>
              <a:gd name="connsiteY1571" fmla="*/ 161884 h 4008043"/>
              <a:gd name="connsiteX1572" fmla="*/ 358528 w 1181239"/>
              <a:gd name="connsiteY1572" fmla="*/ 143387 h 4008043"/>
              <a:gd name="connsiteX1573" fmla="*/ 368651 w 1181239"/>
              <a:gd name="connsiteY1573" fmla="*/ 146994 h 4008043"/>
              <a:gd name="connsiteX1574" fmla="*/ 376212 w 1181239"/>
              <a:gd name="connsiteY1574" fmla="*/ 158919 h 4008043"/>
              <a:gd name="connsiteX1575" fmla="*/ 381104 w 1181239"/>
              <a:gd name="connsiteY1575" fmla="*/ 173053 h 4008043"/>
              <a:gd name="connsiteX1576" fmla="*/ 384882 w 1181239"/>
              <a:gd name="connsiteY1576" fmla="*/ 184833 h 4008043"/>
              <a:gd name="connsiteX1577" fmla="*/ 392100 w 1181239"/>
              <a:gd name="connsiteY1577" fmla="*/ 179393 h 4008043"/>
              <a:gd name="connsiteX1578" fmla="*/ 399048 w 1181239"/>
              <a:gd name="connsiteY1578" fmla="*/ 165115 h 4008043"/>
              <a:gd name="connsiteX1579" fmla="*/ 406633 w 1181239"/>
              <a:gd name="connsiteY1579" fmla="*/ 158834 h 4008043"/>
              <a:gd name="connsiteX1580" fmla="*/ 413674 w 1181239"/>
              <a:gd name="connsiteY1580" fmla="*/ 153502 h 4008043"/>
              <a:gd name="connsiteX1581" fmla="*/ 419482 w 1181239"/>
              <a:gd name="connsiteY1581" fmla="*/ 137236 h 4008043"/>
              <a:gd name="connsiteX1582" fmla="*/ 425586 w 1181239"/>
              <a:gd name="connsiteY1582" fmla="*/ 122957 h 4008043"/>
              <a:gd name="connsiteX1583" fmla="*/ 427848 w 1181239"/>
              <a:gd name="connsiteY1583" fmla="*/ 108678 h 4008043"/>
              <a:gd name="connsiteX1584" fmla="*/ 429866 w 1181239"/>
              <a:gd name="connsiteY1584" fmla="*/ 118907 h 4008043"/>
              <a:gd name="connsiteX1585" fmla="*/ 435827 w 1181239"/>
              <a:gd name="connsiteY1585" fmla="*/ 128850 h 4008043"/>
              <a:gd name="connsiteX1586" fmla="*/ 440176 w 1181239"/>
              <a:gd name="connsiteY1586" fmla="*/ 116837 h 4008043"/>
              <a:gd name="connsiteX1587" fmla="*/ 443019 w 1181239"/>
              <a:gd name="connsiteY1587" fmla="*/ 124997 h 4008043"/>
              <a:gd name="connsiteX1588" fmla="*/ 445209 w 1181239"/>
              <a:gd name="connsiteY1588" fmla="*/ 132546 h 4008043"/>
              <a:gd name="connsiteX1589" fmla="*/ 467337 w 1181239"/>
              <a:gd name="connsiteY1589" fmla="*/ 111381 h 4008043"/>
              <a:gd name="connsiteX1590" fmla="*/ 468833 w 1181239"/>
              <a:gd name="connsiteY1590" fmla="*/ 130437 h 4008043"/>
              <a:gd name="connsiteX1591" fmla="*/ 471151 w 1181239"/>
              <a:gd name="connsiteY1591" fmla="*/ 131353 h 4008043"/>
              <a:gd name="connsiteX1592" fmla="*/ 478020 w 1181239"/>
              <a:gd name="connsiteY1592" fmla="*/ 122037 h 4008043"/>
              <a:gd name="connsiteX1593" fmla="*/ 486092 w 1181239"/>
              <a:gd name="connsiteY1593" fmla="*/ 133276 h 4008043"/>
              <a:gd name="connsiteX1594" fmla="*/ 489453 w 1181239"/>
              <a:gd name="connsiteY1594" fmla="*/ 145397 h 4008043"/>
              <a:gd name="connsiteX1595" fmla="*/ 492945 w 1181239"/>
              <a:gd name="connsiteY1595" fmla="*/ 156956 h 4008043"/>
              <a:gd name="connsiteX1596" fmla="*/ 499779 w 1181239"/>
              <a:gd name="connsiteY1596" fmla="*/ 144717 h 4008043"/>
              <a:gd name="connsiteX1597" fmla="*/ 505560 w 1181239"/>
              <a:gd name="connsiteY1597" fmla="*/ 129078 h 4008043"/>
              <a:gd name="connsiteX1598" fmla="*/ 510557 w 1181239"/>
              <a:gd name="connsiteY1598" fmla="*/ 139793 h 4008043"/>
              <a:gd name="connsiteX1599" fmla="*/ 509459 w 1181239"/>
              <a:gd name="connsiteY1599" fmla="*/ 151947 h 4008043"/>
              <a:gd name="connsiteX1600" fmla="*/ 511247 w 1181239"/>
              <a:gd name="connsiteY1600" fmla="*/ 162500 h 4008043"/>
              <a:gd name="connsiteX1601" fmla="*/ 515209 w 1181239"/>
              <a:gd name="connsiteY1601" fmla="*/ 173016 h 4008043"/>
              <a:gd name="connsiteX1602" fmla="*/ 513378 w 1181239"/>
              <a:gd name="connsiteY1602" fmla="*/ 182115 h 4008043"/>
              <a:gd name="connsiteX1603" fmla="*/ 523901 w 1181239"/>
              <a:gd name="connsiteY1603" fmla="*/ 171235 h 4008043"/>
              <a:gd name="connsiteX1604" fmla="*/ 542366 w 1181239"/>
              <a:gd name="connsiteY1604" fmla="*/ 137237 h 4008043"/>
              <a:gd name="connsiteX1605" fmla="*/ 551415 w 1181239"/>
              <a:gd name="connsiteY1605" fmla="*/ 119213 h 4008043"/>
              <a:gd name="connsiteX1606" fmla="*/ 544175 w 1181239"/>
              <a:gd name="connsiteY1606" fmla="*/ 173955 h 4008043"/>
              <a:gd name="connsiteX1607" fmla="*/ 544697 w 1181239"/>
              <a:gd name="connsiteY1607" fmla="*/ 177464 h 4008043"/>
              <a:gd name="connsiteX1608" fmla="*/ 558246 w 1181239"/>
              <a:gd name="connsiteY1608" fmla="*/ 142107 h 4008043"/>
              <a:gd name="connsiteX1609" fmla="*/ 568191 w 1181239"/>
              <a:gd name="connsiteY1609" fmla="*/ 119559 h 4008043"/>
              <a:gd name="connsiteX1610" fmla="*/ 565147 w 1181239"/>
              <a:gd name="connsiteY1610" fmla="*/ 145397 h 4008043"/>
              <a:gd name="connsiteX1611" fmla="*/ 570597 w 1181239"/>
              <a:gd name="connsiteY1611" fmla="*/ 137237 h 4008043"/>
              <a:gd name="connsiteX1612" fmla="*/ 584365 w 1181239"/>
              <a:gd name="connsiteY1612" fmla="*/ 91000 h 4008043"/>
              <a:gd name="connsiteX1613" fmla="*/ 582602 w 1181239"/>
              <a:gd name="connsiteY1613" fmla="*/ 126937 h 4008043"/>
              <a:gd name="connsiteX1614" fmla="*/ 572499 w 1181239"/>
              <a:gd name="connsiteY1614" fmla="*/ 204306 h 4008043"/>
              <a:gd name="connsiteX1615" fmla="*/ 575414 w 1181239"/>
              <a:gd name="connsiteY1615" fmla="*/ 228352 h 4008043"/>
              <a:gd name="connsiteX1616" fmla="*/ 625167 w 1181239"/>
              <a:gd name="connsiteY1616" fmla="*/ 31844 h 4008043"/>
              <a:gd name="connsiteX1617" fmla="*/ 631225 w 1181239"/>
              <a:gd name="connsiteY1617" fmla="*/ 17565 h 4008043"/>
              <a:gd name="connsiteX1618" fmla="*/ 476348 w 1181239"/>
              <a:gd name="connsiteY1618" fmla="*/ 9396 h 4008043"/>
              <a:gd name="connsiteX1619" fmla="*/ 477384 w 1181239"/>
              <a:gd name="connsiteY1619" fmla="*/ 18235 h 4008043"/>
              <a:gd name="connsiteX1620" fmla="*/ 473514 w 1181239"/>
              <a:gd name="connsiteY1620" fmla="*/ 19369 h 4008043"/>
              <a:gd name="connsiteX1621" fmla="*/ 473512 w 1181239"/>
              <a:gd name="connsiteY1621" fmla="*/ 19369 h 4008043"/>
              <a:gd name="connsiteX1622" fmla="*/ 476348 w 1181239"/>
              <a:gd name="connsiteY1622" fmla="*/ 9396 h 4008043"/>
              <a:gd name="connsiteX1623" fmla="*/ 816481 w 1181239"/>
              <a:gd name="connsiteY1623" fmla="*/ 1236 h 4008043"/>
              <a:gd name="connsiteX1624" fmla="*/ 818809 w 1181239"/>
              <a:gd name="connsiteY1624" fmla="*/ 21635 h 4008043"/>
              <a:gd name="connsiteX1625" fmla="*/ 816481 w 1181239"/>
              <a:gd name="connsiteY1625" fmla="*/ 42034 h 4008043"/>
              <a:gd name="connsiteX1626" fmla="*/ 814152 w 1181239"/>
              <a:gd name="connsiteY1626" fmla="*/ 21635 h 4008043"/>
              <a:gd name="connsiteX1627" fmla="*/ 816481 w 1181239"/>
              <a:gd name="connsiteY1627" fmla="*/ 1236 h 400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Lst>
            <a:rect l="l" t="t" r="r" b="b"/>
            <a:pathLst>
              <a:path w="1181239" h="4008043">
                <a:moveTo>
                  <a:pt x="534998" y="3942687"/>
                </a:moveTo>
                <a:cubicBezTo>
                  <a:pt x="536418" y="3943791"/>
                  <a:pt x="537456" y="3947448"/>
                  <a:pt x="537456" y="3953147"/>
                </a:cubicBezTo>
                <a:cubicBezTo>
                  <a:pt x="537456" y="3959131"/>
                  <a:pt x="537127" y="3964026"/>
                  <a:pt x="536701" y="3964026"/>
                </a:cubicBezTo>
                <a:cubicBezTo>
                  <a:pt x="536284" y="3964026"/>
                  <a:pt x="534263" y="3961502"/>
                  <a:pt x="532203" y="3958417"/>
                </a:cubicBezTo>
                <a:cubicBezTo>
                  <a:pt x="530145" y="3955331"/>
                  <a:pt x="529262" y="3950436"/>
                  <a:pt x="530247" y="3947537"/>
                </a:cubicBezTo>
                <a:cubicBezTo>
                  <a:pt x="531776" y="3943029"/>
                  <a:pt x="533578" y="3941582"/>
                  <a:pt x="534998" y="3942687"/>
                </a:cubicBezTo>
                <a:close/>
                <a:moveTo>
                  <a:pt x="800461" y="3939090"/>
                </a:moveTo>
                <a:cubicBezTo>
                  <a:pt x="801996" y="3940803"/>
                  <a:pt x="804503" y="3960780"/>
                  <a:pt x="804403" y="3976266"/>
                </a:cubicBezTo>
                <a:cubicBezTo>
                  <a:pt x="804294" y="3992392"/>
                  <a:pt x="800455" y="4014647"/>
                  <a:pt x="799235" y="4006184"/>
                </a:cubicBezTo>
                <a:lnTo>
                  <a:pt x="799228" y="4006184"/>
                </a:lnTo>
                <a:cubicBezTo>
                  <a:pt x="799009" y="4004688"/>
                  <a:pt x="797126" y="3992142"/>
                  <a:pt x="795035" y="3978305"/>
                </a:cubicBezTo>
                <a:cubicBezTo>
                  <a:pt x="791860" y="3957298"/>
                  <a:pt x="791878" y="3953147"/>
                  <a:pt x="795144" y="3953147"/>
                </a:cubicBezTo>
                <a:cubicBezTo>
                  <a:pt x="797541" y="3953147"/>
                  <a:pt x="799176" y="3949737"/>
                  <a:pt x="799382" y="3944307"/>
                </a:cubicBezTo>
                <a:cubicBezTo>
                  <a:pt x="799545" y="3939977"/>
                  <a:pt x="799949" y="3938518"/>
                  <a:pt x="800461" y="3939090"/>
                </a:cubicBezTo>
                <a:close/>
                <a:moveTo>
                  <a:pt x="1173610" y="3829461"/>
                </a:moveTo>
                <a:cubicBezTo>
                  <a:pt x="1174536" y="3830053"/>
                  <a:pt x="1175848" y="3832006"/>
                  <a:pt x="1177832" y="3835505"/>
                </a:cubicBezTo>
                <a:cubicBezTo>
                  <a:pt x="1182261" y="3843310"/>
                  <a:pt x="1182318" y="3844344"/>
                  <a:pt x="1178322" y="3844344"/>
                </a:cubicBezTo>
                <a:cubicBezTo>
                  <a:pt x="1175833" y="3844344"/>
                  <a:pt x="1173072" y="3842580"/>
                  <a:pt x="1172188" y="3840423"/>
                </a:cubicBezTo>
                <a:cubicBezTo>
                  <a:pt x="1171305" y="3838266"/>
                  <a:pt x="1171082" y="3834289"/>
                  <a:pt x="1171699" y="3831584"/>
                </a:cubicBezTo>
                <a:cubicBezTo>
                  <a:pt x="1172143" y="3829638"/>
                  <a:pt x="1172684" y="3828869"/>
                  <a:pt x="1173610" y="3829461"/>
                </a:cubicBezTo>
                <a:close/>
                <a:moveTo>
                  <a:pt x="197700" y="3826851"/>
                </a:moveTo>
                <a:cubicBezTo>
                  <a:pt x="202113" y="3829404"/>
                  <a:pt x="200710" y="3846346"/>
                  <a:pt x="195941" y="3848057"/>
                </a:cubicBezTo>
                <a:cubicBezTo>
                  <a:pt x="192686" y="3849226"/>
                  <a:pt x="191581" y="3847632"/>
                  <a:pt x="191581" y="3841771"/>
                </a:cubicBezTo>
                <a:lnTo>
                  <a:pt x="191582" y="3841771"/>
                </a:lnTo>
                <a:cubicBezTo>
                  <a:pt x="191582" y="3831720"/>
                  <a:pt x="194366" y="3824924"/>
                  <a:pt x="197700" y="3826851"/>
                </a:cubicBezTo>
                <a:close/>
                <a:moveTo>
                  <a:pt x="178143" y="3791950"/>
                </a:moveTo>
                <a:lnTo>
                  <a:pt x="185023" y="3799435"/>
                </a:lnTo>
                <a:lnTo>
                  <a:pt x="191904" y="3806920"/>
                </a:lnTo>
                <a:lnTo>
                  <a:pt x="181724" y="3813393"/>
                </a:lnTo>
                <a:cubicBezTo>
                  <a:pt x="166836" y="3822860"/>
                  <a:pt x="165030" y="3821477"/>
                  <a:pt x="171944" y="3805908"/>
                </a:cubicBezTo>
                <a:close/>
                <a:moveTo>
                  <a:pt x="62574" y="3611808"/>
                </a:moveTo>
                <a:lnTo>
                  <a:pt x="66227" y="3624048"/>
                </a:lnTo>
                <a:cubicBezTo>
                  <a:pt x="72599" y="3645393"/>
                  <a:pt x="75289" y="3655265"/>
                  <a:pt x="75305" y="3657366"/>
                </a:cubicBezTo>
                <a:cubicBezTo>
                  <a:pt x="75338" y="3661867"/>
                  <a:pt x="66477" y="3659024"/>
                  <a:pt x="62588" y="3653286"/>
                </a:cubicBezTo>
                <a:cubicBezTo>
                  <a:pt x="59465" y="3648677"/>
                  <a:pt x="58950" y="3642802"/>
                  <a:pt x="60508" y="3629487"/>
                </a:cubicBezTo>
                <a:close/>
                <a:moveTo>
                  <a:pt x="1116200" y="3543073"/>
                </a:moveTo>
                <a:cubicBezTo>
                  <a:pt x="1121818" y="3542017"/>
                  <a:pt x="1123838" y="3547887"/>
                  <a:pt x="1126386" y="3572671"/>
                </a:cubicBezTo>
                <a:cubicBezTo>
                  <a:pt x="1128459" y="3592845"/>
                  <a:pt x="1124579" y="3599163"/>
                  <a:pt x="1117747" y="3586739"/>
                </a:cubicBezTo>
                <a:cubicBezTo>
                  <a:pt x="1115459" y="3582576"/>
                  <a:pt x="1113112" y="3571247"/>
                  <a:pt x="1112537" y="3561563"/>
                </a:cubicBezTo>
                <a:cubicBezTo>
                  <a:pt x="1111672" y="3547004"/>
                  <a:pt x="1112318" y="3543804"/>
                  <a:pt x="1116200" y="3543073"/>
                </a:cubicBezTo>
                <a:close/>
                <a:moveTo>
                  <a:pt x="82331" y="2962930"/>
                </a:moveTo>
                <a:cubicBezTo>
                  <a:pt x="82550" y="2962095"/>
                  <a:pt x="82824" y="2965974"/>
                  <a:pt x="83301" y="2974009"/>
                </a:cubicBezTo>
                <a:cubicBezTo>
                  <a:pt x="83877" y="2983732"/>
                  <a:pt x="85483" y="2992754"/>
                  <a:pt x="86873" y="2994059"/>
                </a:cubicBezTo>
                <a:cubicBezTo>
                  <a:pt x="89807" y="2996814"/>
                  <a:pt x="87541" y="3003927"/>
                  <a:pt x="83727" y="3003927"/>
                </a:cubicBezTo>
                <a:cubicBezTo>
                  <a:pt x="82301" y="3003927"/>
                  <a:pt x="81385" y="2993217"/>
                  <a:pt x="81691" y="2980128"/>
                </a:cubicBezTo>
                <a:lnTo>
                  <a:pt x="81695" y="2980128"/>
                </a:lnTo>
                <a:cubicBezTo>
                  <a:pt x="81948" y="2969312"/>
                  <a:pt x="82112" y="2963764"/>
                  <a:pt x="82331" y="2962930"/>
                </a:cubicBezTo>
                <a:close/>
                <a:moveTo>
                  <a:pt x="101936" y="2918951"/>
                </a:moveTo>
                <a:cubicBezTo>
                  <a:pt x="104392" y="2921249"/>
                  <a:pt x="104472" y="2924516"/>
                  <a:pt x="102228" y="2931054"/>
                </a:cubicBezTo>
                <a:lnTo>
                  <a:pt x="99163" y="2940011"/>
                </a:lnTo>
                <a:lnTo>
                  <a:pt x="98870" y="2927907"/>
                </a:lnTo>
                <a:cubicBezTo>
                  <a:pt x="98652" y="2918744"/>
                  <a:pt x="99389" y="2916568"/>
                  <a:pt x="101936" y="2918951"/>
                </a:cubicBezTo>
                <a:close/>
                <a:moveTo>
                  <a:pt x="96694" y="2871455"/>
                </a:moveTo>
                <a:cubicBezTo>
                  <a:pt x="97360" y="2871650"/>
                  <a:pt x="98334" y="2876148"/>
                  <a:pt x="99562" y="2884935"/>
                </a:cubicBezTo>
                <a:cubicBezTo>
                  <a:pt x="100649" y="2892715"/>
                  <a:pt x="100237" y="2897854"/>
                  <a:pt x="98518" y="2897854"/>
                </a:cubicBezTo>
                <a:cubicBezTo>
                  <a:pt x="96949" y="2897854"/>
                  <a:pt x="95669" y="2891530"/>
                  <a:pt x="95669" y="2883801"/>
                </a:cubicBezTo>
                <a:lnTo>
                  <a:pt x="95668" y="2883801"/>
                </a:lnTo>
                <a:cubicBezTo>
                  <a:pt x="95668" y="2875372"/>
                  <a:pt x="96027" y="2871262"/>
                  <a:pt x="96694" y="2871455"/>
                </a:cubicBezTo>
                <a:close/>
                <a:moveTo>
                  <a:pt x="104092" y="2813539"/>
                </a:moveTo>
                <a:cubicBezTo>
                  <a:pt x="107223" y="2818686"/>
                  <a:pt x="111149" y="2843457"/>
                  <a:pt x="108835" y="2843457"/>
                </a:cubicBezTo>
                <a:cubicBezTo>
                  <a:pt x="107886" y="2843457"/>
                  <a:pt x="106609" y="2841928"/>
                  <a:pt x="105996" y="2840057"/>
                </a:cubicBezTo>
                <a:cubicBezTo>
                  <a:pt x="103380" y="2832081"/>
                  <a:pt x="101773" y="2809728"/>
                  <a:pt x="104092" y="2813539"/>
                </a:cubicBezTo>
                <a:close/>
                <a:moveTo>
                  <a:pt x="958653" y="2740103"/>
                </a:moveTo>
                <a:cubicBezTo>
                  <a:pt x="959744" y="2740103"/>
                  <a:pt x="960102" y="2744387"/>
                  <a:pt x="959449" y="2749623"/>
                </a:cubicBezTo>
                <a:cubicBezTo>
                  <a:pt x="958354" y="2758381"/>
                  <a:pt x="953033" y="2763532"/>
                  <a:pt x="953124" y="2755742"/>
                </a:cubicBezTo>
                <a:lnTo>
                  <a:pt x="953125" y="2755742"/>
                </a:lnTo>
                <a:cubicBezTo>
                  <a:pt x="953198" y="2749749"/>
                  <a:pt x="956606" y="2740103"/>
                  <a:pt x="958653" y="2740103"/>
                </a:cubicBezTo>
                <a:close/>
                <a:moveTo>
                  <a:pt x="926930" y="2709509"/>
                </a:moveTo>
                <a:lnTo>
                  <a:pt x="926926" y="2709522"/>
                </a:lnTo>
                <a:lnTo>
                  <a:pt x="926915" y="2709522"/>
                </a:lnTo>
                <a:close/>
                <a:moveTo>
                  <a:pt x="945395" y="2688653"/>
                </a:moveTo>
                <a:cubicBezTo>
                  <a:pt x="947760" y="2691257"/>
                  <a:pt x="940192" y="2813539"/>
                  <a:pt x="937666" y="2813539"/>
                </a:cubicBezTo>
                <a:cubicBezTo>
                  <a:pt x="936119" y="2813539"/>
                  <a:pt x="935510" y="2806970"/>
                  <a:pt x="936261" y="2798460"/>
                </a:cubicBezTo>
                <a:lnTo>
                  <a:pt x="936263" y="2798460"/>
                </a:lnTo>
                <a:cubicBezTo>
                  <a:pt x="937310" y="2786637"/>
                  <a:pt x="936759" y="2783682"/>
                  <a:pt x="933716" y="2784776"/>
                </a:cubicBezTo>
                <a:cubicBezTo>
                  <a:pt x="930836" y="2785810"/>
                  <a:pt x="929892" y="2783210"/>
                  <a:pt x="930062" y="2774696"/>
                </a:cubicBezTo>
                <a:cubicBezTo>
                  <a:pt x="930172" y="2768385"/>
                  <a:pt x="930952" y="2764752"/>
                  <a:pt x="931759" y="2766622"/>
                </a:cubicBezTo>
                <a:cubicBezTo>
                  <a:pt x="935796" y="2775986"/>
                  <a:pt x="937812" y="2766483"/>
                  <a:pt x="939486" y="2730194"/>
                </a:cubicBezTo>
                <a:cubicBezTo>
                  <a:pt x="941158" y="2694015"/>
                  <a:pt x="942391" y="2685343"/>
                  <a:pt x="945395" y="2688653"/>
                </a:cubicBezTo>
                <a:close/>
                <a:moveTo>
                  <a:pt x="933087" y="2677998"/>
                </a:moveTo>
                <a:cubicBezTo>
                  <a:pt x="936978" y="2683742"/>
                  <a:pt x="935860" y="2700158"/>
                  <a:pt x="931182" y="2705945"/>
                </a:cubicBezTo>
                <a:lnTo>
                  <a:pt x="926930" y="2709509"/>
                </a:lnTo>
                <a:lnTo>
                  <a:pt x="929897" y="2700512"/>
                </a:lnTo>
                <a:cubicBezTo>
                  <a:pt x="931838" y="2695731"/>
                  <a:pt x="931882" y="2692095"/>
                  <a:pt x="930006" y="2689994"/>
                </a:cubicBezTo>
                <a:cubicBezTo>
                  <a:pt x="928441" y="2688228"/>
                  <a:pt x="927941" y="2683990"/>
                  <a:pt x="928893" y="2680576"/>
                </a:cubicBezTo>
                <a:cubicBezTo>
                  <a:pt x="930192" y="2675926"/>
                  <a:pt x="931243" y="2675279"/>
                  <a:pt x="933087" y="2677998"/>
                </a:cubicBezTo>
                <a:close/>
                <a:moveTo>
                  <a:pt x="933901" y="2651662"/>
                </a:moveTo>
                <a:cubicBezTo>
                  <a:pt x="934129" y="2650552"/>
                  <a:pt x="934443" y="2650705"/>
                  <a:pt x="934790" y="2652388"/>
                </a:cubicBezTo>
                <a:cubicBezTo>
                  <a:pt x="935484" y="2655754"/>
                  <a:pt x="935484" y="2661262"/>
                  <a:pt x="934790" y="2664627"/>
                </a:cubicBezTo>
                <a:cubicBezTo>
                  <a:pt x="934097" y="2667993"/>
                  <a:pt x="933531" y="2665239"/>
                  <a:pt x="933531" y="2658508"/>
                </a:cubicBezTo>
                <a:cubicBezTo>
                  <a:pt x="933531" y="2655142"/>
                  <a:pt x="933673" y="2652771"/>
                  <a:pt x="933901" y="2651662"/>
                </a:cubicBezTo>
                <a:close/>
                <a:moveTo>
                  <a:pt x="96656" y="2613158"/>
                </a:moveTo>
                <a:cubicBezTo>
                  <a:pt x="98251" y="2611666"/>
                  <a:pt x="100233" y="2619814"/>
                  <a:pt x="104568" y="2645658"/>
                </a:cubicBezTo>
                <a:cubicBezTo>
                  <a:pt x="106520" y="2657289"/>
                  <a:pt x="107360" y="2667511"/>
                  <a:pt x="106440" y="2668374"/>
                </a:cubicBezTo>
                <a:cubicBezTo>
                  <a:pt x="105517" y="2669238"/>
                  <a:pt x="104021" y="2665840"/>
                  <a:pt x="103116" y="2660825"/>
                </a:cubicBezTo>
                <a:lnTo>
                  <a:pt x="103114" y="2660825"/>
                </a:lnTo>
                <a:cubicBezTo>
                  <a:pt x="98255" y="2633929"/>
                  <a:pt x="95577" y="2614168"/>
                  <a:pt x="96656" y="2613158"/>
                </a:cubicBezTo>
                <a:close/>
                <a:moveTo>
                  <a:pt x="947274" y="2560594"/>
                </a:moveTo>
                <a:cubicBezTo>
                  <a:pt x="950616" y="2565433"/>
                  <a:pt x="950693" y="2589628"/>
                  <a:pt x="947419" y="2606831"/>
                </a:cubicBezTo>
                <a:cubicBezTo>
                  <a:pt x="945580" y="2616498"/>
                  <a:pt x="945026" y="2612495"/>
                  <a:pt x="944774" y="2587792"/>
                </a:cubicBezTo>
                <a:cubicBezTo>
                  <a:pt x="944555" y="2566706"/>
                  <a:pt x="945373" y="2557844"/>
                  <a:pt x="947274" y="2560594"/>
                </a:cubicBezTo>
                <a:close/>
                <a:moveTo>
                  <a:pt x="117254" y="2547082"/>
                </a:moveTo>
                <a:lnTo>
                  <a:pt x="122323" y="2566758"/>
                </a:lnTo>
                <a:cubicBezTo>
                  <a:pt x="127797" y="2587999"/>
                  <a:pt x="129591" y="2635482"/>
                  <a:pt x="124816" y="2632720"/>
                </a:cubicBezTo>
                <a:cubicBezTo>
                  <a:pt x="120966" y="2630495"/>
                  <a:pt x="117857" y="2643305"/>
                  <a:pt x="120162" y="2651900"/>
                </a:cubicBezTo>
                <a:cubicBezTo>
                  <a:pt x="122086" y="2659073"/>
                  <a:pt x="117097" y="2689292"/>
                  <a:pt x="112787" y="2696587"/>
                </a:cubicBezTo>
                <a:cubicBezTo>
                  <a:pt x="111195" y="2699280"/>
                  <a:pt x="110418" y="2696968"/>
                  <a:pt x="110499" y="2689788"/>
                </a:cubicBezTo>
                <a:lnTo>
                  <a:pt x="110501" y="2689788"/>
                </a:lnTo>
                <a:cubicBezTo>
                  <a:pt x="110573" y="2683804"/>
                  <a:pt x="111734" y="2672177"/>
                  <a:pt x="113087" y="2663949"/>
                </a:cubicBezTo>
                <a:cubicBezTo>
                  <a:pt x="114529" y="2655201"/>
                  <a:pt x="114310" y="2632894"/>
                  <a:pt x="112559" y="2610222"/>
                </a:cubicBezTo>
                <a:cubicBezTo>
                  <a:pt x="110183" y="2579481"/>
                  <a:pt x="110358" y="2568931"/>
                  <a:pt x="113409" y="2559268"/>
                </a:cubicBezTo>
                <a:close/>
                <a:moveTo>
                  <a:pt x="108520" y="2533188"/>
                </a:moveTo>
                <a:cubicBezTo>
                  <a:pt x="108739" y="2531833"/>
                  <a:pt x="109042" y="2532020"/>
                  <a:pt x="109376" y="2534076"/>
                </a:cubicBezTo>
                <a:cubicBezTo>
                  <a:pt x="110040" y="2538190"/>
                  <a:pt x="110040" y="2544922"/>
                  <a:pt x="109376" y="2549036"/>
                </a:cubicBezTo>
                <a:cubicBezTo>
                  <a:pt x="108712" y="2553149"/>
                  <a:pt x="108165" y="2549784"/>
                  <a:pt x="108165" y="2541556"/>
                </a:cubicBezTo>
                <a:cubicBezTo>
                  <a:pt x="108165" y="2537442"/>
                  <a:pt x="108301" y="2534544"/>
                  <a:pt x="108520" y="2533188"/>
                </a:cubicBezTo>
                <a:close/>
                <a:moveTo>
                  <a:pt x="933144" y="2519797"/>
                </a:moveTo>
                <a:cubicBezTo>
                  <a:pt x="936538" y="2519797"/>
                  <a:pt x="936345" y="2548990"/>
                  <a:pt x="932926" y="2550959"/>
                </a:cubicBezTo>
                <a:cubicBezTo>
                  <a:pt x="931437" y="2551820"/>
                  <a:pt x="929513" y="2551456"/>
                  <a:pt x="928653" y="2550151"/>
                </a:cubicBezTo>
                <a:lnTo>
                  <a:pt x="928668" y="2550152"/>
                </a:lnTo>
                <a:cubicBezTo>
                  <a:pt x="926314" y="2546586"/>
                  <a:pt x="930262" y="2519797"/>
                  <a:pt x="933144" y="2519797"/>
                </a:cubicBezTo>
                <a:close/>
                <a:moveTo>
                  <a:pt x="942469" y="2495987"/>
                </a:moveTo>
                <a:cubicBezTo>
                  <a:pt x="943119" y="2496183"/>
                  <a:pt x="944061" y="2499822"/>
                  <a:pt x="945224" y="2506883"/>
                </a:cubicBezTo>
                <a:cubicBezTo>
                  <a:pt x="946155" y="2512533"/>
                  <a:pt x="945692" y="2517082"/>
                  <a:pt x="944181" y="2517082"/>
                </a:cubicBezTo>
                <a:cubicBezTo>
                  <a:pt x="942685" y="2517082"/>
                  <a:pt x="941459" y="2511983"/>
                  <a:pt x="941459" y="2505749"/>
                </a:cubicBezTo>
                <a:cubicBezTo>
                  <a:pt x="941459" y="2499039"/>
                  <a:pt x="941819" y="2495791"/>
                  <a:pt x="942469" y="2495987"/>
                </a:cubicBezTo>
                <a:close/>
                <a:moveTo>
                  <a:pt x="976335" y="2462681"/>
                </a:moveTo>
                <a:cubicBezTo>
                  <a:pt x="977616" y="2466421"/>
                  <a:pt x="978791" y="2488145"/>
                  <a:pt x="978951" y="2510958"/>
                </a:cubicBezTo>
                <a:cubicBezTo>
                  <a:pt x="979243" y="2550713"/>
                  <a:pt x="979024" y="2552435"/>
                  <a:pt x="973428" y="2552435"/>
                </a:cubicBezTo>
                <a:cubicBezTo>
                  <a:pt x="968584" y="2552435"/>
                  <a:pt x="967615" y="2554248"/>
                  <a:pt x="967615" y="2563315"/>
                </a:cubicBezTo>
                <a:cubicBezTo>
                  <a:pt x="967615" y="2569298"/>
                  <a:pt x="966309" y="2574194"/>
                  <a:pt x="964707" y="2574194"/>
                </a:cubicBezTo>
                <a:cubicBezTo>
                  <a:pt x="963109" y="2574194"/>
                  <a:pt x="961810" y="2568992"/>
                  <a:pt x="961820" y="2562635"/>
                </a:cubicBezTo>
                <a:lnTo>
                  <a:pt x="961825" y="2562635"/>
                </a:lnTo>
                <a:cubicBezTo>
                  <a:pt x="961825" y="2556277"/>
                  <a:pt x="962679" y="2542812"/>
                  <a:pt x="963697" y="2532711"/>
                </a:cubicBezTo>
                <a:cubicBezTo>
                  <a:pt x="965215" y="2517679"/>
                  <a:pt x="966266" y="2514901"/>
                  <a:pt x="969490" y="2517405"/>
                </a:cubicBezTo>
                <a:cubicBezTo>
                  <a:pt x="972763" y="2519948"/>
                  <a:pt x="973477" y="2515013"/>
                  <a:pt x="973718" y="2488172"/>
                </a:cubicBezTo>
                <a:cubicBezTo>
                  <a:pt x="973901" y="2467788"/>
                  <a:pt x="974864" y="2458389"/>
                  <a:pt x="976335" y="2462681"/>
                </a:cubicBezTo>
                <a:close/>
                <a:moveTo>
                  <a:pt x="113553" y="2458088"/>
                </a:moveTo>
                <a:cubicBezTo>
                  <a:pt x="115226" y="2457388"/>
                  <a:pt x="117213" y="2461767"/>
                  <a:pt x="119967" y="2471037"/>
                </a:cubicBezTo>
                <a:cubicBezTo>
                  <a:pt x="124685" y="2486915"/>
                  <a:pt x="124542" y="2496671"/>
                  <a:pt x="119749" y="2485510"/>
                </a:cubicBezTo>
                <a:cubicBezTo>
                  <a:pt x="117909" y="2481224"/>
                  <a:pt x="117289" y="2481797"/>
                  <a:pt x="116047" y="2488923"/>
                </a:cubicBezTo>
                <a:cubicBezTo>
                  <a:pt x="114799" y="2496079"/>
                  <a:pt x="113941" y="2496863"/>
                  <a:pt x="110818" y="2493695"/>
                </a:cubicBezTo>
                <a:lnTo>
                  <a:pt x="110825" y="2493695"/>
                </a:lnTo>
                <a:cubicBezTo>
                  <a:pt x="108201" y="2491033"/>
                  <a:pt x="107664" y="2485654"/>
                  <a:pt x="109026" y="2475614"/>
                </a:cubicBezTo>
                <a:cubicBezTo>
                  <a:pt x="110522" y="2464567"/>
                  <a:pt x="111880" y="2458787"/>
                  <a:pt x="113553" y="2458088"/>
                </a:cubicBezTo>
                <a:close/>
                <a:moveTo>
                  <a:pt x="149068" y="2387886"/>
                </a:moveTo>
                <a:lnTo>
                  <a:pt x="151137" y="2402845"/>
                </a:lnTo>
                <a:cubicBezTo>
                  <a:pt x="154184" y="2424868"/>
                  <a:pt x="154126" y="2523237"/>
                  <a:pt x="151064" y="2527769"/>
                </a:cubicBezTo>
                <a:cubicBezTo>
                  <a:pt x="149101" y="2530670"/>
                  <a:pt x="147962" y="2529286"/>
                  <a:pt x="146581" y="2522329"/>
                </a:cubicBezTo>
                <a:lnTo>
                  <a:pt x="146594" y="2522329"/>
                </a:lnTo>
                <a:cubicBezTo>
                  <a:pt x="143580" y="2507135"/>
                  <a:pt x="143394" y="2410572"/>
                  <a:pt x="146339" y="2398765"/>
                </a:cubicBezTo>
                <a:close/>
                <a:moveTo>
                  <a:pt x="136896" y="2385700"/>
                </a:moveTo>
                <a:cubicBezTo>
                  <a:pt x="137626" y="2387160"/>
                  <a:pt x="137576" y="2390452"/>
                  <a:pt x="136301" y="2394687"/>
                </a:cubicBezTo>
                <a:cubicBezTo>
                  <a:pt x="134589" y="2400366"/>
                  <a:pt x="133907" y="2400729"/>
                  <a:pt x="132156" y="2396892"/>
                </a:cubicBezTo>
                <a:cubicBezTo>
                  <a:pt x="131002" y="2394365"/>
                  <a:pt x="131294" y="2390230"/>
                  <a:pt x="132805" y="2387703"/>
                </a:cubicBezTo>
                <a:cubicBezTo>
                  <a:pt x="134653" y="2384612"/>
                  <a:pt x="136165" y="2384240"/>
                  <a:pt x="136896" y="2385700"/>
                </a:cubicBezTo>
                <a:close/>
                <a:moveTo>
                  <a:pt x="117467" y="2377384"/>
                </a:moveTo>
                <a:cubicBezTo>
                  <a:pt x="121065" y="2376091"/>
                  <a:pt x="121791" y="2378767"/>
                  <a:pt x="121622" y="2392732"/>
                </a:cubicBezTo>
                <a:cubicBezTo>
                  <a:pt x="121367" y="2415168"/>
                  <a:pt x="117712" y="2424498"/>
                  <a:pt x="115070" y="2409528"/>
                </a:cubicBezTo>
                <a:cubicBezTo>
                  <a:pt x="111833" y="2391182"/>
                  <a:pt x="112734" y="2379084"/>
                  <a:pt x="117467" y="2377384"/>
                </a:cubicBezTo>
                <a:close/>
                <a:moveTo>
                  <a:pt x="133268" y="2336537"/>
                </a:moveTo>
                <a:cubicBezTo>
                  <a:pt x="135224" y="2338236"/>
                  <a:pt x="136249" y="2343662"/>
                  <a:pt x="135582" y="2348776"/>
                </a:cubicBezTo>
                <a:cubicBezTo>
                  <a:pt x="134921" y="2353828"/>
                  <a:pt x="134155" y="2355513"/>
                  <a:pt x="133877" y="2352521"/>
                </a:cubicBezTo>
                <a:cubicBezTo>
                  <a:pt x="133585" y="2349530"/>
                  <a:pt x="132560" y="2344022"/>
                  <a:pt x="131564" y="2340282"/>
                </a:cubicBezTo>
                <a:cubicBezTo>
                  <a:pt x="130170" y="2335047"/>
                  <a:pt x="130564" y="2334185"/>
                  <a:pt x="133268" y="2336537"/>
                </a:cubicBezTo>
                <a:close/>
                <a:moveTo>
                  <a:pt x="77672" y="2315812"/>
                </a:moveTo>
                <a:cubicBezTo>
                  <a:pt x="80905" y="2315812"/>
                  <a:pt x="91466" y="2364167"/>
                  <a:pt x="88782" y="2366679"/>
                </a:cubicBezTo>
                <a:cubicBezTo>
                  <a:pt x="87775" y="2367623"/>
                  <a:pt x="86946" y="2367660"/>
                  <a:pt x="86946" y="2366771"/>
                </a:cubicBezTo>
                <a:lnTo>
                  <a:pt x="86948" y="2366760"/>
                </a:lnTo>
                <a:cubicBezTo>
                  <a:pt x="86948" y="2364260"/>
                  <a:pt x="78291" y="2325972"/>
                  <a:pt x="76504" y="2320572"/>
                </a:cubicBezTo>
                <a:cubicBezTo>
                  <a:pt x="75640" y="2317954"/>
                  <a:pt x="76176" y="2315812"/>
                  <a:pt x="77672" y="2315812"/>
                </a:cubicBezTo>
                <a:close/>
                <a:moveTo>
                  <a:pt x="619" y="2290394"/>
                </a:moveTo>
                <a:cubicBezTo>
                  <a:pt x="1011" y="2289757"/>
                  <a:pt x="1714" y="2291933"/>
                  <a:pt x="3082" y="2296356"/>
                </a:cubicBezTo>
                <a:cubicBezTo>
                  <a:pt x="6410" y="2307176"/>
                  <a:pt x="5403" y="2328264"/>
                  <a:pt x="1936" y="2320341"/>
                </a:cubicBezTo>
                <a:lnTo>
                  <a:pt x="1933" y="2320341"/>
                </a:lnTo>
                <a:cubicBezTo>
                  <a:pt x="735" y="2317600"/>
                  <a:pt x="-129" y="2309033"/>
                  <a:pt x="17" y="2301302"/>
                </a:cubicBezTo>
                <a:cubicBezTo>
                  <a:pt x="145" y="2294478"/>
                  <a:pt x="227" y="2291030"/>
                  <a:pt x="619" y="2290394"/>
                </a:cubicBezTo>
                <a:close/>
                <a:moveTo>
                  <a:pt x="129211" y="2280788"/>
                </a:moveTo>
                <a:cubicBezTo>
                  <a:pt x="132579" y="2277635"/>
                  <a:pt x="133655" y="2284049"/>
                  <a:pt x="132860" y="2302557"/>
                </a:cubicBezTo>
                <a:lnTo>
                  <a:pt x="131999" y="2322603"/>
                </a:lnTo>
                <a:lnTo>
                  <a:pt x="129938" y="2302320"/>
                </a:lnTo>
                <a:cubicBezTo>
                  <a:pt x="128802" y="2291164"/>
                  <a:pt x="128478" y="2281475"/>
                  <a:pt x="129211" y="2280788"/>
                </a:cubicBezTo>
                <a:close/>
                <a:moveTo>
                  <a:pt x="147984" y="2217888"/>
                </a:moveTo>
                <a:cubicBezTo>
                  <a:pt x="149959" y="2215031"/>
                  <a:pt x="150816" y="2219310"/>
                  <a:pt x="150845" y="2232167"/>
                </a:cubicBezTo>
                <a:cubicBezTo>
                  <a:pt x="150882" y="2250825"/>
                  <a:pt x="150003" y="2253937"/>
                  <a:pt x="146841" y="2246224"/>
                </a:cubicBezTo>
                <a:lnTo>
                  <a:pt x="146842" y="2246224"/>
                </a:lnTo>
                <a:cubicBezTo>
                  <a:pt x="144138" y="2239628"/>
                  <a:pt x="144828" y="2222457"/>
                  <a:pt x="147984" y="2217888"/>
                </a:cubicBezTo>
                <a:close/>
                <a:moveTo>
                  <a:pt x="992212" y="2207669"/>
                </a:moveTo>
                <a:cubicBezTo>
                  <a:pt x="992413" y="2205574"/>
                  <a:pt x="992691" y="2205863"/>
                  <a:pt x="992998" y="2209042"/>
                </a:cubicBezTo>
                <a:cubicBezTo>
                  <a:pt x="993611" y="2215400"/>
                  <a:pt x="993611" y="2225803"/>
                  <a:pt x="992998" y="2232161"/>
                </a:cubicBezTo>
                <a:cubicBezTo>
                  <a:pt x="992385" y="2238518"/>
                  <a:pt x="991885" y="2233317"/>
                  <a:pt x="991885" y="2220601"/>
                </a:cubicBezTo>
                <a:cubicBezTo>
                  <a:pt x="991885" y="2214244"/>
                  <a:pt x="992010" y="2209765"/>
                  <a:pt x="992212" y="2207669"/>
                </a:cubicBezTo>
                <a:close/>
                <a:moveTo>
                  <a:pt x="61915" y="2150127"/>
                </a:moveTo>
                <a:cubicBezTo>
                  <a:pt x="62532" y="2150751"/>
                  <a:pt x="66538" y="2179411"/>
                  <a:pt x="70815" y="2213816"/>
                </a:cubicBezTo>
                <a:cubicBezTo>
                  <a:pt x="75092" y="2248222"/>
                  <a:pt x="79331" y="2280962"/>
                  <a:pt x="80236" y="2286572"/>
                </a:cubicBezTo>
                <a:cubicBezTo>
                  <a:pt x="81709" y="2295719"/>
                  <a:pt x="81224" y="2296771"/>
                  <a:pt x="75520" y="2296771"/>
                </a:cubicBezTo>
                <a:cubicBezTo>
                  <a:pt x="69285" y="2296771"/>
                  <a:pt x="69196" y="2297295"/>
                  <a:pt x="71018" y="2323290"/>
                </a:cubicBezTo>
                <a:cubicBezTo>
                  <a:pt x="72040" y="2337875"/>
                  <a:pt x="75377" y="2359219"/>
                  <a:pt x="78434" y="2370722"/>
                </a:cubicBezTo>
                <a:cubicBezTo>
                  <a:pt x="88670" y="2409241"/>
                  <a:pt x="100746" y="2548417"/>
                  <a:pt x="96856" y="2583033"/>
                </a:cubicBezTo>
                <a:cubicBezTo>
                  <a:pt x="94827" y="2601086"/>
                  <a:pt x="91333" y="2603045"/>
                  <a:pt x="87157" y="2588473"/>
                </a:cubicBezTo>
                <a:lnTo>
                  <a:pt x="87156" y="2588473"/>
                </a:lnTo>
                <a:cubicBezTo>
                  <a:pt x="68219" y="2522402"/>
                  <a:pt x="63717" y="2476316"/>
                  <a:pt x="63626" y="2347620"/>
                </a:cubicBezTo>
                <a:cubicBezTo>
                  <a:pt x="63593" y="2293475"/>
                  <a:pt x="62313" y="2227217"/>
                  <a:pt x="60787" y="2200381"/>
                </a:cubicBezTo>
                <a:cubicBezTo>
                  <a:pt x="58280" y="2156194"/>
                  <a:pt x="58492" y="2146678"/>
                  <a:pt x="61915" y="2150127"/>
                </a:cubicBezTo>
                <a:close/>
                <a:moveTo>
                  <a:pt x="124046" y="2141345"/>
                </a:moveTo>
                <a:cubicBezTo>
                  <a:pt x="126071" y="2140760"/>
                  <a:pt x="129258" y="2141612"/>
                  <a:pt x="131937" y="2144382"/>
                </a:cubicBezTo>
                <a:cubicBezTo>
                  <a:pt x="137120" y="2149740"/>
                  <a:pt x="137099" y="2149886"/>
                  <a:pt x="131167" y="2149886"/>
                </a:cubicBezTo>
                <a:cubicBezTo>
                  <a:pt x="127817" y="2149886"/>
                  <a:pt x="124196" y="2148555"/>
                  <a:pt x="123122" y="2146929"/>
                </a:cubicBezTo>
                <a:cubicBezTo>
                  <a:pt x="121156" y="2143953"/>
                  <a:pt x="122021" y="2141931"/>
                  <a:pt x="124046" y="2141345"/>
                </a:cubicBezTo>
                <a:close/>
                <a:moveTo>
                  <a:pt x="150011" y="2132206"/>
                </a:moveTo>
                <a:lnTo>
                  <a:pt x="150452" y="2168244"/>
                </a:lnTo>
                <a:cubicBezTo>
                  <a:pt x="150865" y="2201961"/>
                  <a:pt x="150307" y="2207347"/>
                  <a:pt x="147008" y="2202242"/>
                </a:cubicBezTo>
                <a:lnTo>
                  <a:pt x="147004" y="2202242"/>
                </a:lnTo>
                <a:cubicBezTo>
                  <a:pt x="146274" y="2201120"/>
                  <a:pt x="146639" y="2184903"/>
                  <a:pt x="147847" y="2166204"/>
                </a:cubicBezTo>
                <a:close/>
                <a:moveTo>
                  <a:pt x="915300" y="2125614"/>
                </a:moveTo>
                <a:lnTo>
                  <a:pt x="915300" y="2125615"/>
                </a:lnTo>
                <a:lnTo>
                  <a:pt x="915300" y="2125614"/>
                </a:lnTo>
                <a:close/>
                <a:moveTo>
                  <a:pt x="105883" y="2115887"/>
                </a:moveTo>
                <a:lnTo>
                  <a:pt x="109204" y="2126766"/>
                </a:lnTo>
                <a:cubicBezTo>
                  <a:pt x="115085" y="2146036"/>
                  <a:pt x="116182" y="2152605"/>
                  <a:pt x="113519" y="2152605"/>
                </a:cubicBezTo>
                <a:cubicBezTo>
                  <a:pt x="112085" y="2152605"/>
                  <a:pt x="109373" y="2150869"/>
                  <a:pt x="107490" y="2148746"/>
                </a:cubicBezTo>
                <a:lnTo>
                  <a:pt x="107489" y="2148746"/>
                </a:lnTo>
                <a:cubicBezTo>
                  <a:pt x="105511" y="2146515"/>
                  <a:pt x="104450" y="2138768"/>
                  <a:pt x="104975" y="2130387"/>
                </a:cubicBezTo>
                <a:close/>
                <a:moveTo>
                  <a:pt x="924180" y="2095489"/>
                </a:moveTo>
                <a:cubicBezTo>
                  <a:pt x="926636" y="2095489"/>
                  <a:pt x="929737" y="2105402"/>
                  <a:pt x="929793" y="2113426"/>
                </a:cubicBezTo>
                <a:cubicBezTo>
                  <a:pt x="929826" y="2116560"/>
                  <a:pt x="927443" y="2121150"/>
                  <a:pt x="924518" y="2123626"/>
                </a:cubicBezTo>
                <a:lnTo>
                  <a:pt x="915300" y="2125614"/>
                </a:lnTo>
                <a:lnTo>
                  <a:pt x="919046" y="2108197"/>
                </a:lnTo>
                <a:cubicBezTo>
                  <a:pt x="921034" y="2101450"/>
                  <a:pt x="923254" y="2095489"/>
                  <a:pt x="924180" y="2095489"/>
                </a:cubicBezTo>
                <a:close/>
                <a:moveTo>
                  <a:pt x="131216" y="2071022"/>
                </a:moveTo>
                <a:cubicBezTo>
                  <a:pt x="135141" y="2071022"/>
                  <a:pt x="136784" y="2083689"/>
                  <a:pt x="134077" y="2093039"/>
                </a:cubicBezTo>
                <a:cubicBezTo>
                  <a:pt x="131482" y="2101994"/>
                  <a:pt x="131354" y="2101780"/>
                  <a:pt x="130242" y="2086661"/>
                </a:cubicBezTo>
                <a:lnTo>
                  <a:pt x="130241" y="2086661"/>
                </a:lnTo>
                <a:cubicBezTo>
                  <a:pt x="129610" y="2078057"/>
                  <a:pt x="130059" y="2071020"/>
                  <a:pt x="131216" y="2071022"/>
                </a:cubicBezTo>
                <a:close/>
                <a:moveTo>
                  <a:pt x="147995" y="2046547"/>
                </a:moveTo>
                <a:cubicBezTo>
                  <a:pt x="149545" y="2048792"/>
                  <a:pt x="150833" y="2056703"/>
                  <a:pt x="150856" y="2064129"/>
                </a:cubicBezTo>
                <a:cubicBezTo>
                  <a:pt x="150892" y="2076423"/>
                  <a:pt x="151312" y="2077247"/>
                  <a:pt x="155483" y="2073343"/>
                </a:cubicBezTo>
                <a:cubicBezTo>
                  <a:pt x="158004" y="2070984"/>
                  <a:pt x="160829" y="2063725"/>
                  <a:pt x="161763" y="2057210"/>
                </a:cubicBezTo>
                <a:cubicBezTo>
                  <a:pt x="164212" y="2040116"/>
                  <a:pt x="167928" y="2050883"/>
                  <a:pt x="167937" y="2075105"/>
                </a:cubicBezTo>
                <a:cubicBezTo>
                  <a:pt x="167937" y="2090737"/>
                  <a:pt x="167380" y="2093049"/>
                  <a:pt x="164792" y="2088025"/>
                </a:cubicBezTo>
                <a:cubicBezTo>
                  <a:pt x="163059" y="2084659"/>
                  <a:pt x="160489" y="2081905"/>
                  <a:pt x="159085" y="2081905"/>
                </a:cubicBezTo>
                <a:cubicBezTo>
                  <a:pt x="154544" y="2081905"/>
                  <a:pt x="153267" y="2089478"/>
                  <a:pt x="156774" y="2095609"/>
                </a:cubicBezTo>
                <a:cubicBezTo>
                  <a:pt x="159533" y="2100432"/>
                  <a:pt x="159318" y="2102392"/>
                  <a:pt x="155665" y="2105812"/>
                </a:cubicBezTo>
                <a:cubicBezTo>
                  <a:pt x="151572" y="2109643"/>
                  <a:pt x="150854" y="2109338"/>
                  <a:pt x="148115" y="2102598"/>
                </a:cubicBezTo>
                <a:lnTo>
                  <a:pt x="148104" y="2102598"/>
                </a:lnTo>
                <a:cubicBezTo>
                  <a:pt x="144159" y="2092887"/>
                  <a:pt x="144047" y="2040847"/>
                  <a:pt x="147995" y="2046547"/>
                </a:cubicBezTo>
                <a:close/>
                <a:moveTo>
                  <a:pt x="104033" y="2027509"/>
                </a:moveTo>
                <a:cubicBezTo>
                  <a:pt x="106996" y="2027509"/>
                  <a:pt x="114560" y="2043373"/>
                  <a:pt x="112510" y="2045291"/>
                </a:cubicBezTo>
                <a:cubicBezTo>
                  <a:pt x="111751" y="2046000"/>
                  <a:pt x="108959" y="2044335"/>
                  <a:pt x="106306" y="2041590"/>
                </a:cubicBezTo>
                <a:lnTo>
                  <a:pt x="106307" y="2041590"/>
                </a:lnTo>
                <a:cubicBezTo>
                  <a:pt x="101179" y="2036288"/>
                  <a:pt x="99762" y="2027509"/>
                  <a:pt x="104033" y="2027509"/>
                </a:cubicBezTo>
                <a:close/>
                <a:moveTo>
                  <a:pt x="943112" y="2013995"/>
                </a:moveTo>
                <a:cubicBezTo>
                  <a:pt x="946936" y="2010416"/>
                  <a:pt x="945743" y="2084095"/>
                  <a:pt x="941824" y="2093464"/>
                </a:cubicBezTo>
                <a:cubicBezTo>
                  <a:pt x="937817" y="2103049"/>
                  <a:pt x="935647" y="2102970"/>
                  <a:pt x="935647" y="2093234"/>
                </a:cubicBezTo>
                <a:lnTo>
                  <a:pt x="935646" y="2093238"/>
                </a:lnTo>
                <a:cubicBezTo>
                  <a:pt x="935646" y="2088999"/>
                  <a:pt x="936591" y="2084647"/>
                  <a:pt x="937744" y="2083568"/>
                </a:cubicBezTo>
                <a:cubicBezTo>
                  <a:pt x="938897" y="2082487"/>
                  <a:pt x="939970" y="2066962"/>
                  <a:pt x="940123" y="2049068"/>
                </a:cubicBezTo>
                <a:cubicBezTo>
                  <a:pt x="940269" y="2031173"/>
                  <a:pt x="941620" y="2015390"/>
                  <a:pt x="943112" y="2013995"/>
                </a:cubicBezTo>
                <a:close/>
                <a:moveTo>
                  <a:pt x="986359" y="1999398"/>
                </a:moveTo>
                <a:cubicBezTo>
                  <a:pt x="986572" y="1997807"/>
                  <a:pt x="986864" y="1998230"/>
                  <a:pt x="987178" y="2001051"/>
                </a:cubicBezTo>
                <a:cubicBezTo>
                  <a:pt x="987809" y="2006694"/>
                  <a:pt x="987794" y="2015261"/>
                  <a:pt x="987145" y="2020090"/>
                </a:cubicBezTo>
                <a:cubicBezTo>
                  <a:pt x="986503" y="2024918"/>
                  <a:pt x="985988" y="2020297"/>
                  <a:pt x="985999" y="2009830"/>
                </a:cubicBezTo>
                <a:lnTo>
                  <a:pt x="986010" y="2009830"/>
                </a:lnTo>
                <a:cubicBezTo>
                  <a:pt x="986010" y="2004594"/>
                  <a:pt x="986145" y="2000989"/>
                  <a:pt x="986359" y="1999398"/>
                </a:cubicBezTo>
                <a:close/>
                <a:moveTo>
                  <a:pt x="229366" y="1998950"/>
                </a:moveTo>
                <a:cubicBezTo>
                  <a:pt x="232753" y="1996992"/>
                  <a:pt x="232753" y="2006730"/>
                  <a:pt x="229366" y="2016629"/>
                </a:cubicBezTo>
                <a:cubicBezTo>
                  <a:pt x="227377" y="2022437"/>
                  <a:pt x="226998" y="2021765"/>
                  <a:pt x="226750" y="2012030"/>
                </a:cubicBezTo>
                <a:cubicBezTo>
                  <a:pt x="226604" y="2005761"/>
                  <a:pt x="227768" y="1999875"/>
                  <a:pt x="229366" y="1998950"/>
                </a:cubicBezTo>
                <a:close/>
                <a:moveTo>
                  <a:pt x="111210" y="1998254"/>
                </a:moveTo>
                <a:cubicBezTo>
                  <a:pt x="111860" y="1998450"/>
                  <a:pt x="112802" y="2002089"/>
                  <a:pt x="113966" y="2009150"/>
                </a:cubicBezTo>
                <a:cubicBezTo>
                  <a:pt x="114896" y="2014800"/>
                  <a:pt x="114433" y="2019349"/>
                  <a:pt x="112922" y="2019349"/>
                </a:cubicBezTo>
                <a:cubicBezTo>
                  <a:pt x="111426" y="2019349"/>
                  <a:pt x="110200" y="2014250"/>
                  <a:pt x="110200" y="2008017"/>
                </a:cubicBezTo>
                <a:lnTo>
                  <a:pt x="110200" y="2008016"/>
                </a:lnTo>
                <a:cubicBezTo>
                  <a:pt x="110200" y="2001305"/>
                  <a:pt x="110559" y="1998058"/>
                  <a:pt x="111210" y="1998254"/>
                </a:cubicBezTo>
                <a:close/>
                <a:moveTo>
                  <a:pt x="160036" y="1997898"/>
                </a:moveTo>
                <a:cubicBezTo>
                  <a:pt x="160417" y="1997702"/>
                  <a:pt x="161546" y="1998963"/>
                  <a:pt x="163754" y="2001511"/>
                </a:cubicBezTo>
                <a:cubicBezTo>
                  <a:pt x="168846" y="2007385"/>
                  <a:pt x="169940" y="2023537"/>
                  <a:pt x="165422" y="2026149"/>
                </a:cubicBezTo>
                <a:cubicBezTo>
                  <a:pt x="163711" y="2027140"/>
                  <a:pt x="162499" y="2024131"/>
                  <a:pt x="162477" y="2018830"/>
                </a:cubicBezTo>
                <a:lnTo>
                  <a:pt x="162477" y="2018829"/>
                </a:lnTo>
                <a:cubicBezTo>
                  <a:pt x="162444" y="2013880"/>
                  <a:pt x="161703" y="2006770"/>
                  <a:pt x="160810" y="2003030"/>
                </a:cubicBezTo>
                <a:cubicBezTo>
                  <a:pt x="160024" y="1999749"/>
                  <a:pt x="159656" y="1998095"/>
                  <a:pt x="160036" y="1997898"/>
                </a:cubicBezTo>
                <a:close/>
                <a:moveTo>
                  <a:pt x="122178" y="1993421"/>
                </a:moveTo>
                <a:cubicBezTo>
                  <a:pt x="122521" y="1992512"/>
                  <a:pt x="124270" y="1993184"/>
                  <a:pt x="127639" y="1994871"/>
                </a:cubicBezTo>
                <a:cubicBezTo>
                  <a:pt x="133601" y="1997856"/>
                  <a:pt x="135393" y="2004306"/>
                  <a:pt x="130971" y="2006864"/>
                </a:cubicBezTo>
                <a:cubicBezTo>
                  <a:pt x="129606" y="2007654"/>
                  <a:pt x="126990" y="2005220"/>
                  <a:pt x="125158" y="2001457"/>
                </a:cubicBezTo>
                <a:cubicBezTo>
                  <a:pt x="122900" y="1996820"/>
                  <a:pt x="121836" y="1994330"/>
                  <a:pt x="122178" y="1993421"/>
                </a:cubicBezTo>
                <a:close/>
                <a:moveTo>
                  <a:pt x="881252" y="1985026"/>
                </a:moveTo>
                <a:cubicBezTo>
                  <a:pt x="882395" y="1983959"/>
                  <a:pt x="883325" y="1987879"/>
                  <a:pt x="883325" y="1993738"/>
                </a:cubicBezTo>
                <a:cubicBezTo>
                  <a:pt x="883325" y="1999597"/>
                  <a:pt x="885289" y="2013984"/>
                  <a:pt x="887684" y="2025709"/>
                </a:cubicBezTo>
                <a:cubicBezTo>
                  <a:pt x="893357" y="2053448"/>
                  <a:pt x="893189" y="2058169"/>
                  <a:pt x="886385" y="2062145"/>
                </a:cubicBezTo>
                <a:cubicBezTo>
                  <a:pt x="881540" y="2064977"/>
                  <a:pt x="879901" y="2064469"/>
                  <a:pt x="874972" y="2058606"/>
                </a:cubicBezTo>
                <a:lnTo>
                  <a:pt x="874977" y="2058605"/>
                </a:lnTo>
                <a:cubicBezTo>
                  <a:pt x="869633" y="2052248"/>
                  <a:pt x="869005" y="2052107"/>
                  <a:pt x="866190" y="2056634"/>
                </a:cubicBezTo>
                <a:cubicBezTo>
                  <a:pt x="863625" y="2060759"/>
                  <a:pt x="863147" y="2060181"/>
                  <a:pt x="863071" y="2052862"/>
                </a:cubicBezTo>
                <a:cubicBezTo>
                  <a:pt x="862998" y="2044573"/>
                  <a:pt x="867834" y="2037329"/>
                  <a:pt x="874951" y="2035109"/>
                </a:cubicBezTo>
                <a:cubicBezTo>
                  <a:pt x="877093" y="2034441"/>
                  <a:pt x="878461" y="2025554"/>
                  <a:pt x="878742" y="2010515"/>
                </a:cubicBezTo>
                <a:cubicBezTo>
                  <a:pt x="878997" y="1997564"/>
                  <a:pt x="880114" y="1986094"/>
                  <a:pt x="881252" y="1985026"/>
                </a:cubicBezTo>
                <a:close/>
                <a:moveTo>
                  <a:pt x="892103" y="1973709"/>
                </a:moveTo>
                <a:cubicBezTo>
                  <a:pt x="901805" y="1973968"/>
                  <a:pt x="902530" y="1975478"/>
                  <a:pt x="904539" y="1999630"/>
                </a:cubicBezTo>
                <a:cubicBezTo>
                  <a:pt x="906203" y="2019637"/>
                  <a:pt x="902010" y="2017505"/>
                  <a:pt x="899190" y="1996910"/>
                </a:cubicBezTo>
                <a:lnTo>
                  <a:pt x="899192" y="1996910"/>
                </a:lnTo>
                <a:cubicBezTo>
                  <a:pt x="897017" y="1981035"/>
                  <a:pt x="896732" y="1980541"/>
                  <a:pt x="894882" y="1989431"/>
                </a:cubicBezTo>
                <a:lnTo>
                  <a:pt x="892901" y="1998950"/>
                </a:lnTo>
                <a:lnTo>
                  <a:pt x="890657" y="1990111"/>
                </a:lnTo>
                <a:cubicBezTo>
                  <a:pt x="889423" y="1985249"/>
                  <a:pt x="887271" y="1981271"/>
                  <a:pt x="885871" y="1981271"/>
                </a:cubicBezTo>
                <a:cubicBezTo>
                  <a:pt x="884473" y="1981271"/>
                  <a:pt x="883327" y="1979516"/>
                  <a:pt x="883327" y="1977374"/>
                </a:cubicBezTo>
                <a:cubicBezTo>
                  <a:pt x="883327" y="1974799"/>
                  <a:pt x="886305" y="1973555"/>
                  <a:pt x="892103" y="1973709"/>
                </a:cubicBezTo>
                <a:close/>
                <a:moveTo>
                  <a:pt x="929834" y="1966605"/>
                </a:moveTo>
                <a:lnTo>
                  <a:pt x="929834" y="1979865"/>
                </a:lnTo>
                <a:cubicBezTo>
                  <a:pt x="929834" y="1987158"/>
                  <a:pt x="931356" y="1997062"/>
                  <a:pt x="933217" y="2001874"/>
                </a:cubicBezTo>
                <a:cubicBezTo>
                  <a:pt x="935997" y="2009072"/>
                  <a:pt x="935742" y="2012314"/>
                  <a:pt x="931765" y="2020157"/>
                </a:cubicBezTo>
                <a:cubicBezTo>
                  <a:pt x="928356" y="2026877"/>
                  <a:pt x="926930" y="2036995"/>
                  <a:pt x="926930" y="2054438"/>
                </a:cubicBezTo>
                <a:cubicBezTo>
                  <a:pt x="926930" y="2081843"/>
                  <a:pt x="923471" y="2086169"/>
                  <a:pt x="917324" y="2066447"/>
                </a:cubicBezTo>
                <a:lnTo>
                  <a:pt x="917320" y="2066447"/>
                </a:lnTo>
                <a:cubicBezTo>
                  <a:pt x="913857" y="2055340"/>
                  <a:pt x="913118" y="2054541"/>
                  <a:pt x="911534" y="2060208"/>
                </a:cubicBezTo>
                <a:cubicBezTo>
                  <a:pt x="907976" y="2072935"/>
                  <a:pt x="906775" y="2063617"/>
                  <a:pt x="909750" y="2046388"/>
                </a:cubicBezTo>
                <a:cubicBezTo>
                  <a:pt x="911414" y="2036752"/>
                  <a:pt x="911925" y="2019077"/>
                  <a:pt x="910889" y="2007110"/>
                </a:cubicBezTo>
                <a:lnTo>
                  <a:pt x="909002" y="1985351"/>
                </a:lnTo>
                <a:lnTo>
                  <a:pt x="919418" y="1975978"/>
                </a:lnTo>
                <a:close/>
                <a:moveTo>
                  <a:pt x="146529" y="1960873"/>
                </a:moveTo>
                <a:lnTo>
                  <a:pt x="150485" y="1984822"/>
                </a:lnTo>
                <a:cubicBezTo>
                  <a:pt x="154547" y="2009410"/>
                  <a:pt x="153445" y="2017838"/>
                  <a:pt x="147942" y="2004292"/>
                </a:cubicBezTo>
                <a:lnTo>
                  <a:pt x="147945" y="2004292"/>
                </a:lnTo>
                <a:cubicBezTo>
                  <a:pt x="146233" y="2000083"/>
                  <a:pt x="145218" y="1988592"/>
                  <a:pt x="145682" y="1978756"/>
                </a:cubicBezTo>
                <a:close/>
                <a:moveTo>
                  <a:pt x="190660" y="1948123"/>
                </a:moveTo>
                <a:cubicBezTo>
                  <a:pt x="191499" y="1950086"/>
                  <a:pt x="191397" y="1952433"/>
                  <a:pt x="190441" y="1953337"/>
                </a:cubicBezTo>
                <a:cubicBezTo>
                  <a:pt x="189474" y="1954240"/>
                  <a:pt x="188788" y="1952633"/>
                  <a:pt x="188915" y="1949767"/>
                </a:cubicBezTo>
                <a:lnTo>
                  <a:pt x="188904" y="1949768"/>
                </a:lnTo>
                <a:cubicBezTo>
                  <a:pt x="189051" y="1946599"/>
                  <a:pt x="189733" y="1945955"/>
                  <a:pt x="190660" y="1948123"/>
                </a:cubicBezTo>
                <a:close/>
                <a:moveTo>
                  <a:pt x="52661" y="1944554"/>
                </a:moveTo>
                <a:lnTo>
                  <a:pt x="56659" y="1972061"/>
                </a:lnTo>
                <a:cubicBezTo>
                  <a:pt x="58860" y="1987190"/>
                  <a:pt x="65264" y="2016239"/>
                  <a:pt x="70893" y="2036614"/>
                </a:cubicBezTo>
                <a:cubicBezTo>
                  <a:pt x="81629" y="2075473"/>
                  <a:pt x="82728" y="2081905"/>
                  <a:pt x="78626" y="2081905"/>
                </a:cubicBezTo>
                <a:cubicBezTo>
                  <a:pt x="77250" y="2081905"/>
                  <a:pt x="70711" y="2066542"/>
                  <a:pt x="64094" y="2047765"/>
                </a:cubicBezTo>
                <a:lnTo>
                  <a:pt x="64101" y="2047765"/>
                </a:lnTo>
                <a:cubicBezTo>
                  <a:pt x="52422" y="2014624"/>
                  <a:pt x="52079" y="2012617"/>
                  <a:pt x="52369" y="1979090"/>
                </a:cubicBezTo>
                <a:close/>
                <a:moveTo>
                  <a:pt x="132560" y="1941207"/>
                </a:moveTo>
                <a:cubicBezTo>
                  <a:pt x="133298" y="1943853"/>
                  <a:pt x="133250" y="1947524"/>
                  <a:pt x="132451" y="1949366"/>
                </a:cubicBezTo>
                <a:cubicBezTo>
                  <a:pt x="131656" y="1951206"/>
                  <a:pt x="131054" y="1949043"/>
                  <a:pt x="131112" y="1944555"/>
                </a:cubicBezTo>
                <a:cubicBezTo>
                  <a:pt x="131148" y="1940067"/>
                  <a:pt x="131823" y="1938560"/>
                  <a:pt x="132560" y="1941207"/>
                </a:cubicBezTo>
                <a:close/>
                <a:moveTo>
                  <a:pt x="149921" y="1890159"/>
                </a:moveTo>
                <a:cubicBezTo>
                  <a:pt x="150259" y="1891099"/>
                  <a:pt x="149884" y="1894053"/>
                  <a:pt x="149032" y="1899678"/>
                </a:cubicBezTo>
                <a:cubicBezTo>
                  <a:pt x="146926" y="1913566"/>
                  <a:pt x="146770" y="1913950"/>
                  <a:pt x="144111" y="1911464"/>
                </a:cubicBezTo>
                <a:lnTo>
                  <a:pt x="144109" y="1911464"/>
                </a:lnTo>
                <a:cubicBezTo>
                  <a:pt x="140715" y="1908289"/>
                  <a:pt x="142022" y="1898180"/>
                  <a:pt x="146529" y="1892718"/>
                </a:cubicBezTo>
                <a:cubicBezTo>
                  <a:pt x="148531" y="1890292"/>
                  <a:pt x="149582" y="1889219"/>
                  <a:pt x="149921" y="1890159"/>
                </a:cubicBezTo>
                <a:close/>
                <a:moveTo>
                  <a:pt x="945161" y="1880867"/>
                </a:moveTo>
                <a:cubicBezTo>
                  <a:pt x="947314" y="1883933"/>
                  <a:pt x="943508" y="1921438"/>
                  <a:pt x="941044" y="1921438"/>
                </a:cubicBezTo>
                <a:cubicBezTo>
                  <a:pt x="939267" y="1921438"/>
                  <a:pt x="938954" y="1914042"/>
                  <a:pt x="940209" y="1901719"/>
                </a:cubicBezTo>
                <a:lnTo>
                  <a:pt x="940208" y="1901719"/>
                </a:lnTo>
                <a:cubicBezTo>
                  <a:pt x="942095" y="1883182"/>
                  <a:pt x="943280" y="1878189"/>
                  <a:pt x="945161" y="1880867"/>
                </a:cubicBezTo>
                <a:close/>
                <a:moveTo>
                  <a:pt x="934013" y="1876189"/>
                </a:moveTo>
                <a:cubicBezTo>
                  <a:pt x="934225" y="1874587"/>
                  <a:pt x="934518" y="1874808"/>
                  <a:pt x="934841" y="1877239"/>
                </a:cubicBezTo>
                <a:cubicBezTo>
                  <a:pt x="935487" y="1882101"/>
                  <a:pt x="935487" y="1890056"/>
                  <a:pt x="934841" y="1894918"/>
                </a:cubicBezTo>
                <a:cubicBezTo>
                  <a:pt x="934195" y="1899780"/>
                  <a:pt x="933669" y="1895802"/>
                  <a:pt x="933669" y="1886079"/>
                </a:cubicBezTo>
                <a:cubicBezTo>
                  <a:pt x="933669" y="1881217"/>
                  <a:pt x="933801" y="1877792"/>
                  <a:pt x="934013" y="1876189"/>
                </a:cubicBezTo>
                <a:close/>
                <a:moveTo>
                  <a:pt x="986424" y="1866185"/>
                </a:moveTo>
                <a:cubicBezTo>
                  <a:pt x="986621" y="1863844"/>
                  <a:pt x="986893" y="1864167"/>
                  <a:pt x="987192" y="1867720"/>
                </a:cubicBezTo>
                <a:cubicBezTo>
                  <a:pt x="987790" y="1874825"/>
                  <a:pt x="987790" y="1886453"/>
                  <a:pt x="987192" y="1893558"/>
                </a:cubicBezTo>
                <a:cubicBezTo>
                  <a:pt x="986593" y="1900664"/>
                  <a:pt x="986105" y="1894851"/>
                  <a:pt x="986105" y="1880639"/>
                </a:cubicBezTo>
                <a:cubicBezTo>
                  <a:pt x="986105" y="1873533"/>
                  <a:pt x="986227" y="1868527"/>
                  <a:pt x="986424" y="1866185"/>
                </a:cubicBezTo>
                <a:close/>
                <a:moveTo>
                  <a:pt x="845841" y="1838137"/>
                </a:moveTo>
                <a:lnTo>
                  <a:pt x="845842" y="1838141"/>
                </a:lnTo>
                <a:lnTo>
                  <a:pt x="845838" y="1838141"/>
                </a:lnTo>
                <a:close/>
                <a:moveTo>
                  <a:pt x="212802" y="1837291"/>
                </a:moveTo>
                <a:cubicBezTo>
                  <a:pt x="214984" y="1834840"/>
                  <a:pt x="217857" y="1834241"/>
                  <a:pt x="219332" y="1837839"/>
                </a:cubicBezTo>
                <a:cubicBezTo>
                  <a:pt x="221766" y="1843779"/>
                  <a:pt x="219960" y="1851390"/>
                  <a:pt x="215807" y="1852685"/>
                </a:cubicBezTo>
                <a:cubicBezTo>
                  <a:pt x="213942" y="1853264"/>
                  <a:pt x="211521" y="1851087"/>
                  <a:pt x="210422" y="1847847"/>
                </a:cubicBezTo>
                <a:cubicBezTo>
                  <a:pt x="209130" y="1844042"/>
                  <a:pt x="210620" y="1839741"/>
                  <a:pt x="212802" y="1837291"/>
                </a:cubicBezTo>
                <a:close/>
                <a:moveTo>
                  <a:pt x="909064" y="1808808"/>
                </a:moveTo>
                <a:cubicBezTo>
                  <a:pt x="911320" y="1807505"/>
                  <a:pt x="912527" y="1810226"/>
                  <a:pt x="912810" y="1817243"/>
                </a:cubicBezTo>
                <a:cubicBezTo>
                  <a:pt x="913028" y="1822941"/>
                  <a:pt x="913722" y="1839843"/>
                  <a:pt x="914324" y="1854802"/>
                </a:cubicBezTo>
                <a:cubicBezTo>
                  <a:pt x="916189" y="1901056"/>
                  <a:pt x="915959" y="1909942"/>
                  <a:pt x="912759" y="1915094"/>
                </a:cubicBezTo>
                <a:cubicBezTo>
                  <a:pt x="910190" y="1919231"/>
                  <a:pt x="909639" y="1918230"/>
                  <a:pt x="909533" y="1909198"/>
                </a:cubicBezTo>
                <a:lnTo>
                  <a:pt x="909535" y="1909198"/>
                </a:lnTo>
                <a:cubicBezTo>
                  <a:pt x="909462" y="1903215"/>
                  <a:pt x="908583" y="1878612"/>
                  <a:pt x="907572" y="1854526"/>
                </a:cubicBezTo>
                <a:cubicBezTo>
                  <a:pt x="906251" y="1822925"/>
                  <a:pt x="906663" y="1810196"/>
                  <a:pt x="909064" y="1808808"/>
                </a:cubicBezTo>
                <a:close/>
                <a:moveTo>
                  <a:pt x="885324" y="1804483"/>
                </a:moveTo>
                <a:cubicBezTo>
                  <a:pt x="888787" y="1804483"/>
                  <a:pt x="889475" y="1807551"/>
                  <a:pt x="888685" y="1819446"/>
                </a:cubicBezTo>
                <a:cubicBezTo>
                  <a:pt x="887715" y="1834043"/>
                  <a:pt x="889663" y="1838698"/>
                  <a:pt x="893171" y="1830149"/>
                </a:cubicBezTo>
                <a:cubicBezTo>
                  <a:pt x="894131" y="1827810"/>
                  <a:pt x="896032" y="1826542"/>
                  <a:pt x="897396" y="1827331"/>
                </a:cubicBezTo>
                <a:cubicBezTo>
                  <a:pt x="898761" y="1828121"/>
                  <a:pt x="897429" y="1839368"/>
                  <a:pt x="894418" y="1852326"/>
                </a:cubicBezTo>
                <a:cubicBezTo>
                  <a:pt x="889426" y="1873867"/>
                  <a:pt x="889349" y="1876445"/>
                  <a:pt x="893517" y="1882397"/>
                </a:cubicBezTo>
                <a:cubicBezTo>
                  <a:pt x="897705" y="1888379"/>
                  <a:pt x="897594" y="1890418"/>
                  <a:pt x="892156" y="1907505"/>
                </a:cubicBezTo>
                <a:cubicBezTo>
                  <a:pt x="888736" y="1918254"/>
                  <a:pt x="886218" y="1934011"/>
                  <a:pt x="886193" y="1944847"/>
                </a:cubicBezTo>
                <a:cubicBezTo>
                  <a:pt x="886120" y="1971830"/>
                  <a:pt x="880669" y="1977531"/>
                  <a:pt x="879963" y="1951353"/>
                </a:cubicBezTo>
                <a:lnTo>
                  <a:pt x="879961" y="1951353"/>
                </a:lnTo>
                <a:cubicBezTo>
                  <a:pt x="879059" y="1917891"/>
                  <a:pt x="878713" y="1915184"/>
                  <a:pt x="873653" y="1901622"/>
                </a:cubicBezTo>
                <a:cubicBezTo>
                  <a:pt x="867336" y="1884694"/>
                  <a:pt x="867493" y="1883245"/>
                  <a:pt x="876506" y="1875236"/>
                </a:cubicBezTo>
                <a:cubicBezTo>
                  <a:pt x="884080" y="1868509"/>
                  <a:pt x="884111" y="1868309"/>
                  <a:pt x="882543" y="1836478"/>
                </a:cubicBezTo>
                <a:cubicBezTo>
                  <a:pt x="881200" y="1809211"/>
                  <a:pt x="881613" y="1804483"/>
                  <a:pt x="885324" y="1804483"/>
                </a:cubicBezTo>
                <a:close/>
                <a:moveTo>
                  <a:pt x="188353" y="1800590"/>
                </a:moveTo>
                <a:cubicBezTo>
                  <a:pt x="190655" y="1799258"/>
                  <a:pt x="191706" y="1810631"/>
                  <a:pt x="192022" y="1840362"/>
                </a:cubicBezTo>
                <a:cubicBezTo>
                  <a:pt x="192570" y="1891786"/>
                  <a:pt x="192205" y="1888500"/>
                  <a:pt x="197418" y="1891683"/>
                </a:cubicBezTo>
                <a:cubicBezTo>
                  <a:pt x="201180" y="1893987"/>
                  <a:pt x="201081" y="1894709"/>
                  <a:pt x="196666" y="1897144"/>
                </a:cubicBezTo>
                <a:cubicBezTo>
                  <a:pt x="193867" y="1898686"/>
                  <a:pt x="191600" y="1902642"/>
                  <a:pt x="191624" y="1905934"/>
                </a:cubicBezTo>
                <a:cubicBezTo>
                  <a:pt x="191657" y="1910795"/>
                  <a:pt x="192197" y="1911152"/>
                  <a:pt x="194485" y="1907839"/>
                </a:cubicBezTo>
                <a:cubicBezTo>
                  <a:pt x="196474" y="1904959"/>
                  <a:pt x="197317" y="1908661"/>
                  <a:pt x="197346" y="1920425"/>
                </a:cubicBezTo>
                <a:cubicBezTo>
                  <a:pt x="197379" y="1931903"/>
                  <a:pt x="196043" y="1938137"/>
                  <a:pt x="193065" y="1940450"/>
                </a:cubicBezTo>
                <a:cubicBezTo>
                  <a:pt x="189602" y="1943139"/>
                  <a:pt x="188496" y="1943070"/>
                  <a:pt x="187519" y="1940104"/>
                </a:cubicBezTo>
                <a:lnTo>
                  <a:pt x="187523" y="1940102"/>
                </a:lnTo>
                <a:cubicBezTo>
                  <a:pt x="186104" y="1935796"/>
                  <a:pt x="179757" y="1834268"/>
                  <a:pt x="180150" y="1822164"/>
                </a:cubicBezTo>
                <a:cubicBezTo>
                  <a:pt x="180296" y="1817676"/>
                  <a:pt x="181077" y="1815534"/>
                  <a:pt x="181879" y="1817404"/>
                </a:cubicBezTo>
                <a:cubicBezTo>
                  <a:pt x="184909" y="1824431"/>
                  <a:pt x="188247" y="1820449"/>
                  <a:pt x="186718" y="1811630"/>
                </a:cubicBezTo>
                <a:cubicBezTo>
                  <a:pt x="185787" y="1806259"/>
                  <a:pt x="186463" y="1801683"/>
                  <a:pt x="188353" y="1800590"/>
                </a:cubicBezTo>
                <a:close/>
                <a:moveTo>
                  <a:pt x="131129" y="1794964"/>
                </a:moveTo>
                <a:lnTo>
                  <a:pt x="133790" y="1805574"/>
                </a:lnTo>
                <a:cubicBezTo>
                  <a:pt x="136468" y="1816259"/>
                  <a:pt x="136059" y="1819615"/>
                  <a:pt x="132483" y="1816269"/>
                </a:cubicBezTo>
                <a:cubicBezTo>
                  <a:pt x="131418" y="1815272"/>
                  <a:pt x="130677" y="1810070"/>
                  <a:pt x="130838" y="1804710"/>
                </a:cubicBezTo>
                <a:close/>
                <a:moveTo>
                  <a:pt x="936627" y="1794309"/>
                </a:moveTo>
                <a:cubicBezTo>
                  <a:pt x="938143" y="1793186"/>
                  <a:pt x="939953" y="1805786"/>
                  <a:pt x="939769" y="1821379"/>
                </a:cubicBezTo>
                <a:cubicBezTo>
                  <a:pt x="939513" y="1844215"/>
                  <a:pt x="936514" y="1858880"/>
                  <a:pt x="932143" y="1858880"/>
                </a:cubicBezTo>
                <a:cubicBezTo>
                  <a:pt x="930165" y="1858880"/>
                  <a:pt x="929935" y="1855796"/>
                  <a:pt x="931483" y="1850041"/>
                </a:cubicBezTo>
                <a:lnTo>
                  <a:pt x="931485" y="1850041"/>
                </a:lnTo>
                <a:cubicBezTo>
                  <a:pt x="932791" y="1845179"/>
                  <a:pt x="934014" y="1833858"/>
                  <a:pt x="934200" y="1824882"/>
                </a:cubicBezTo>
                <a:cubicBezTo>
                  <a:pt x="934382" y="1815907"/>
                  <a:pt x="934878" y="1804891"/>
                  <a:pt x="935295" y="1800404"/>
                </a:cubicBezTo>
                <a:cubicBezTo>
                  <a:pt x="935650" y="1796583"/>
                  <a:pt x="936122" y="1794684"/>
                  <a:pt x="936627" y="1794309"/>
                </a:cubicBezTo>
                <a:close/>
                <a:moveTo>
                  <a:pt x="911264" y="1789784"/>
                </a:moveTo>
                <a:cubicBezTo>
                  <a:pt x="914690" y="1788553"/>
                  <a:pt x="915471" y="1789264"/>
                  <a:pt x="914169" y="1792436"/>
                </a:cubicBezTo>
                <a:cubicBezTo>
                  <a:pt x="913190" y="1794819"/>
                  <a:pt x="912391" y="1798505"/>
                  <a:pt x="912391" y="1800626"/>
                </a:cubicBezTo>
                <a:cubicBezTo>
                  <a:pt x="912391" y="1802748"/>
                  <a:pt x="911085" y="1804483"/>
                  <a:pt x="909483" y="1804483"/>
                </a:cubicBezTo>
                <a:cubicBezTo>
                  <a:pt x="907885" y="1804483"/>
                  <a:pt x="906578" y="1801554"/>
                  <a:pt x="906578" y="1797975"/>
                </a:cubicBezTo>
                <a:lnTo>
                  <a:pt x="906581" y="1797975"/>
                </a:lnTo>
                <a:cubicBezTo>
                  <a:pt x="906581" y="1794395"/>
                  <a:pt x="908686" y="1790709"/>
                  <a:pt x="911264" y="1789784"/>
                </a:cubicBezTo>
                <a:close/>
                <a:moveTo>
                  <a:pt x="859322" y="1775925"/>
                </a:moveTo>
                <a:lnTo>
                  <a:pt x="859698" y="1794380"/>
                </a:lnTo>
                <a:cubicBezTo>
                  <a:pt x="859953" y="1807347"/>
                  <a:pt x="858665" y="1814847"/>
                  <a:pt x="855333" y="1819606"/>
                </a:cubicBezTo>
                <a:cubicBezTo>
                  <a:pt x="852723" y="1823331"/>
                  <a:pt x="849589" y="1830325"/>
                  <a:pt x="848363" y="1835149"/>
                </a:cubicBezTo>
                <a:lnTo>
                  <a:pt x="845841" y="1838137"/>
                </a:lnTo>
                <a:lnTo>
                  <a:pt x="843682" y="1823655"/>
                </a:lnTo>
                <a:cubicBezTo>
                  <a:pt x="842080" y="1816161"/>
                  <a:pt x="842580" y="1815072"/>
                  <a:pt x="847280" y="1815836"/>
                </a:cubicBezTo>
                <a:cubicBezTo>
                  <a:pt x="851994" y="1816602"/>
                  <a:pt x="853187" y="1813940"/>
                  <a:pt x="856030" y="1796324"/>
                </a:cubicBezTo>
                <a:close/>
                <a:moveTo>
                  <a:pt x="125097" y="1771098"/>
                </a:moveTo>
                <a:cubicBezTo>
                  <a:pt x="128889" y="1774647"/>
                  <a:pt x="125881" y="1794588"/>
                  <a:pt x="121900" y="1792286"/>
                </a:cubicBezTo>
                <a:cubicBezTo>
                  <a:pt x="120503" y="1791478"/>
                  <a:pt x="118759" y="1792974"/>
                  <a:pt x="118025" y="1795610"/>
                </a:cubicBezTo>
                <a:cubicBezTo>
                  <a:pt x="117174" y="1798666"/>
                  <a:pt x="116565" y="1797751"/>
                  <a:pt x="116350" y="1793085"/>
                </a:cubicBezTo>
                <a:cubicBezTo>
                  <a:pt x="116168" y="1789059"/>
                  <a:pt x="117320" y="1785009"/>
                  <a:pt x="118919" y="1784084"/>
                </a:cubicBezTo>
                <a:cubicBezTo>
                  <a:pt x="120517" y="1783161"/>
                  <a:pt x="121827" y="1779171"/>
                  <a:pt x="121827" y="1775221"/>
                </a:cubicBezTo>
                <a:cubicBezTo>
                  <a:pt x="121827" y="1769899"/>
                  <a:pt x="122674" y="1768831"/>
                  <a:pt x="125097" y="1771098"/>
                </a:cubicBezTo>
                <a:close/>
                <a:moveTo>
                  <a:pt x="144315" y="1735075"/>
                </a:moveTo>
                <a:cubicBezTo>
                  <a:pt x="144932" y="1735657"/>
                  <a:pt x="145506" y="1737844"/>
                  <a:pt x="146349" y="1741927"/>
                </a:cubicBezTo>
                <a:cubicBezTo>
                  <a:pt x="147429" y="1747163"/>
                  <a:pt x="147907" y="1760626"/>
                  <a:pt x="147407" y="1771845"/>
                </a:cubicBezTo>
                <a:cubicBezTo>
                  <a:pt x="146568" y="1790733"/>
                  <a:pt x="146232" y="1791677"/>
                  <a:pt x="142883" y="1784588"/>
                </a:cubicBezTo>
                <a:cubicBezTo>
                  <a:pt x="138882" y="1776122"/>
                  <a:pt x="138338" y="1746371"/>
                  <a:pt x="142030" y="1737847"/>
                </a:cubicBezTo>
                <a:cubicBezTo>
                  <a:pt x="143041" y="1735514"/>
                  <a:pt x="143699" y="1734492"/>
                  <a:pt x="144315" y="1735075"/>
                </a:cubicBezTo>
                <a:close/>
                <a:moveTo>
                  <a:pt x="176323" y="1731089"/>
                </a:moveTo>
                <a:cubicBezTo>
                  <a:pt x="181518" y="1731066"/>
                  <a:pt x="185769" y="1732272"/>
                  <a:pt x="185769" y="1733768"/>
                </a:cubicBezTo>
                <a:cubicBezTo>
                  <a:pt x="185769" y="1737223"/>
                  <a:pt x="176949" y="1737223"/>
                  <a:pt x="171237" y="1733768"/>
                </a:cubicBezTo>
                <a:cubicBezTo>
                  <a:pt x="167927" y="1731768"/>
                  <a:pt x="169153" y="1731121"/>
                  <a:pt x="176323" y="1731089"/>
                </a:cubicBezTo>
                <a:close/>
                <a:moveTo>
                  <a:pt x="163455" y="1730218"/>
                </a:moveTo>
                <a:lnTo>
                  <a:pt x="167447" y="1744817"/>
                </a:lnTo>
                <a:cubicBezTo>
                  <a:pt x="169645" y="1752846"/>
                  <a:pt x="175317" y="1765071"/>
                  <a:pt x="180058" y="1771982"/>
                </a:cubicBezTo>
                <a:cubicBezTo>
                  <a:pt x="189883" y="1786310"/>
                  <a:pt x="190388" y="1788876"/>
                  <a:pt x="184316" y="1793593"/>
                </a:cubicBezTo>
                <a:cubicBezTo>
                  <a:pt x="181918" y="1795454"/>
                  <a:pt x="179956" y="1799960"/>
                  <a:pt x="179956" y="1803605"/>
                </a:cubicBezTo>
                <a:cubicBezTo>
                  <a:pt x="179956" y="1807331"/>
                  <a:pt x="178682" y="1809496"/>
                  <a:pt x="177051" y="1808552"/>
                </a:cubicBezTo>
                <a:cubicBezTo>
                  <a:pt x="175453" y="1807628"/>
                  <a:pt x="174143" y="1804495"/>
                  <a:pt x="174143" y="1801591"/>
                </a:cubicBezTo>
                <a:cubicBezTo>
                  <a:pt x="174143" y="1794758"/>
                  <a:pt x="169248" y="1794762"/>
                  <a:pt x="166929" y="1801591"/>
                </a:cubicBezTo>
                <a:cubicBezTo>
                  <a:pt x="165915" y="1804577"/>
                  <a:pt x="167630" y="1811450"/>
                  <a:pt x="170867" y="1817388"/>
                </a:cubicBezTo>
                <a:cubicBezTo>
                  <a:pt x="175948" y="1826707"/>
                  <a:pt x="176415" y="1831587"/>
                  <a:pt x="174983" y="1860380"/>
                </a:cubicBezTo>
                <a:cubicBezTo>
                  <a:pt x="174096" y="1878245"/>
                  <a:pt x="172987" y="1904488"/>
                  <a:pt x="172523" y="1918699"/>
                </a:cubicBezTo>
                <a:cubicBezTo>
                  <a:pt x="171611" y="1946623"/>
                  <a:pt x="167140" y="1985995"/>
                  <a:pt x="164611" y="1988361"/>
                </a:cubicBezTo>
                <a:cubicBezTo>
                  <a:pt x="163750" y="1989167"/>
                  <a:pt x="162257" y="1987498"/>
                  <a:pt x="161294" y="1984654"/>
                </a:cubicBezTo>
                <a:lnTo>
                  <a:pt x="161294" y="1984660"/>
                </a:lnTo>
                <a:cubicBezTo>
                  <a:pt x="160331" y="1981816"/>
                  <a:pt x="159006" y="1950704"/>
                  <a:pt x="158349" y="1915521"/>
                </a:cubicBezTo>
                <a:cubicBezTo>
                  <a:pt x="157404" y="1864780"/>
                  <a:pt x="156189" y="1849386"/>
                  <a:pt x="152480" y="1841075"/>
                </a:cubicBezTo>
                <a:cubicBezTo>
                  <a:pt x="147262" y="1829389"/>
                  <a:pt x="148371" y="1822777"/>
                  <a:pt x="155141" y="1825207"/>
                </a:cubicBezTo>
                <a:cubicBezTo>
                  <a:pt x="158873" y="1826547"/>
                  <a:pt x="159613" y="1823960"/>
                  <a:pt x="159624" y="1809523"/>
                </a:cubicBezTo>
                <a:cubicBezTo>
                  <a:pt x="159624" y="1800013"/>
                  <a:pt x="160496" y="1778279"/>
                  <a:pt x="161546" y="1761225"/>
                </a:cubicBezTo>
                <a:close/>
                <a:moveTo>
                  <a:pt x="880633" y="1697520"/>
                </a:moveTo>
                <a:cubicBezTo>
                  <a:pt x="882348" y="1699125"/>
                  <a:pt x="883330" y="1704572"/>
                  <a:pt x="882812" y="1709623"/>
                </a:cubicBezTo>
                <a:cubicBezTo>
                  <a:pt x="881929" y="1718271"/>
                  <a:pt x="881750" y="1718410"/>
                  <a:pt x="879732" y="1712009"/>
                </a:cubicBezTo>
                <a:lnTo>
                  <a:pt x="879735" y="1712009"/>
                </a:lnTo>
                <a:cubicBezTo>
                  <a:pt x="876440" y="1701544"/>
                  <a:pt x="876907" y="1694033"/>
                  <a:pt x="880633" y="1697520"/>
                </a:cubicBezTo>
                <a:close/>
                <a:moveTo>
                  <a:pt x="894921" y="1674217"/>
                </a:moveTo>
                <a:cubicBezTo>
                  <a:pt x="898850" y="1667406"/>
                  <a:pt x="901673" y="1732476"/>
                  <a:pt x="897909" y="1743141"/>
                </a:cubicBezTo>
                <a:cubicBezTo>
                  <a:pt x="896033" y="1748457"/>
                  <a:pt x="893520" y="1752807"/>
                  <a:pt x="892321" y="1752807"/>
                </a:cubicBezTo>
                <a:cubicBezTo>
                  <a:pt x="891124" y="1752807"/>
                  <a:pt x="890722" y="1735977"/>
                  <a:pt x="891434" y="1715409"/>
                </a:cubicBezTo>
                <a:lnTo>
                  <a:pt x="891439" y="1715409"/>
                </a:lnTo>
                <a:cubicBezTo>
                  <a:pt x="892151" y="1694840"/>
                  <a:pt x="893716" y="1676303"/>
                  <a:pt x="894921" y="1674217"/>
                </a:cubicBezTo>
                <a:close/>
                <a:moveTo>
                  <a:pt x="882611" y="1664785"/>
                </a:moveTo>
                <a:cubicBezTo>
                  <a:pt x="883316" y="1665405"/>
                  <a:pt x="884231" y="1667288"/>
                  <a:pt x="885467" y="1670532"/>
                </a:cubicBezTo>
                <a:cubicBezTo>
                  <a:pt x="888751" y="1679146"/>
                  <a:pt x="884986" y="1683859"/>
                  <a:pt x="881537" y="1675451"/>
                </a:cubicBezTo>
                <a:lnTo>
                  <a:pt x="881538" y="1675451"/>
                </a:lnTo>
                <a:cubicBezTo>
                  <a:pt x="880655" y="1673294"/>
                  <a:pt x="880418" y="1669317"/>
                  <a:pt x="881013" y="1666612"/>
                </a:cubicBezTo>
                <a:cubicBezTo>
                  <a:pt x="881410" y="1664807"/>
                  <a:pt x="881906" y="1664164"/>
                  <a:pt x="882611" y="1664785"/>
                </a:cubicBezTo>
                <a:close/>
                <a:moveTo>
                  <a:pt x="906815" y="1608656"/>
                </a:moveTo>
                <a:cubicBezTo>
                  <a:pt x="908286" y="1608656"/>
                  <a:pt x="909490" y="1617295"/>
                  <a:pt x="909490" y="1627855"/>
                </a:cubicBezTo>
                <a:cubicBezTo>
                  <a:pt x="909490" y="1638637"/>
                  <a:pt x="910643" y="1646387"/>
                  <a:pt x="912125" y="1645531"/>
                </a:cubicBezTo>
                <a:cubicBezTo>
                  <a:pt x="915646" y="1643494"/>
                  <a:pt x="917790" y="1723246"/>
                  <a:pt x="914332" y="1727663"/>
                </a:cubicBezTo>
                <a:cubicBezTo>
                  <a:pt x="912862" y="1729540"/>
                  <a:pt x="912497" y="1735966"/>
                  <a:pt x="913515" y="1741942"/>
                </a:cubicBezTo>
                <a:cubicBezTo>
                  <a:pt x="915504" y="1753584"/>
                  <a:pt x="914902" y="1754829"/>
                  <a:pt x="909968" y="1749266"/>
                </a:cubicBezTo>
                <a:lnTo>
                  <a:pt x="909965" y="1749266"/>
                </a:lnTo>
                <a:cubicBezTo>
                  <a:pt x="908126" y="1747190"/>
                  <a:pt x="906033" y="1724390"/>
                  <a:pt x="904911" y="1694189"/>
                </a:cubicBezTo>
                <a:cubicBezTo>
                  <a:pt x="903397" y="1653442"/>
                  <a:pt x="902094" y="1641979"/>
                  <a:pt x="898679" y="1639431"/>
                </a:cubicBezTo>
                <a:cubicBezTo>
                  <a:pt x="894872" y="1636589"/>
                  <a:pt x="894940" y="1634579"/>
                  <a:pt x="899252" y="1622432"/>
                </a:cubicBezTo>
                <a:cubicBezTo>
                  <a:pt x="901942" y="1614855"/>
                  <a:pt x="905345" y="1608656"/>
                  <a:pt x="906815" y="1608656"/>
                </a:cubicBezTo>
                <a:close/>
                <a:moveTo>
                  <a:pt x="198839" y="1603132"/>
                </a:moveTo>
                <a:cubicBezTo>
                  <a:pt x="200641" y="1603201"/>
                  <a:pt x="201824" y="1619910"/>
                  <a:pt x="201951" y="1647229"/>
                </a:cubicBezTo>
                <a:cubicBezTo>
                  <a:pt x="202134" y="1686304"/>
                  <a:pt x="201733" y="1690032"/>
                  <a:pt x="198492" y="1680540"/>
                </a:cubicBezTo>
                <a:lnTo>
                  <a:pt x="194828" y="1669852"/>
                </a:lnTo>
                <a:lnTo>
                  <a:pt x="196353" y="1680731"/>
                </a:lnTo>
                <a:cubicBezTo>
                  <a:pt x="197192" y="1686715"/>
                  <a:pt x="199210" y="1695680"/>
                  <a:pt x="200836" y="1700653"/>
                </a:cubicBezTo>
                <a:cubicBezTo>
                  <a:pt x="202464" y="1705627"/>
                  <a:pt x="202847" y="1712971"/>
                  <a:pt x="201690" y="1716973"/>
                </a:cubicBezTo>
                <a:cubicBezTo>
                  <a:pt x="200534" y="1720974"/>
                  <a:pt x="198672" y="1735876"/>
                  <a:pt x="197552" y="1750087"/>
                </a:cubicBezTo>
                <a:lnTo>
                  <a:pt x="195515" y="1775925"/>
                </a:lnTo>
                <a:lnTo>
                  <a:pt x="194997" y="1745327"/>
                </a:lnTo>
                <a:lnTo>
                  <a:pt x="195006" y="1745327"/>
                </a:lnTo>
                <a:cubicBezTo>
                  <a:pt x="194678" y="1726418"/>
                  <a:pt x="195597" y="1714729"/>
                  <a:pt x="197396" y="1714729"/>
                </a:cubicBezTo>
                <a:cubicBezTo>
                  <a:pt x="201980" y="1714729"/>
                  <a:pt x="200783" y="1706571"/>
                  <a:pt x="195944" y="1704833"/>
                </a:cubicBezTo>
                <a:cubicBezTo>
                  <a:pt x="192525" y="1703605"/>
                  <a:pt x="191584" y="1698096"/>
                  <a:pt x="191584" y="1679306"/>
                </a:cubicBezTo>
                <a:cubicBezTo>
                  <a:pt x="191584" y="1664336"/>
                  <a:pt x="192781" y="1654973"/>
                  <a:pt x="194774" y="1654352"/>
                </a:cubicBezTo>
                <a:cubicBezTo>
                  <a:pt x="197054" y="1653640"/>
                  <a:pt x="197102" y="1650286"/>
                  <a:pt x="194920" y="1642565"/>
                </a:cubicBezTo>
                <a:cubicBezTo>
                  <a:pt x="191544" y="1630543"/>
                  <a:pt x="194285" y="1602976"/>
                  <a:pt x="198839" y="1603132"/>
                </a:cubicBezTo>
                <a:close/>
                <a:moveTo>
                  <a:pt x="126570" y="1593697"/>
                </a:moveTo>
                <a:lnTo>
                  <a:pt x="128788" y="1602537"/>
                </a:lnTo>
                <a:cubicBezTo>
                  <a:pt x="130011" y="1607399"/>
                  <a:pt x="131996" y="1611376"/>
                  <a:pt x="133203" y="1611376"/>
                </a:cubicBezTo>
                <a:cubicBezTo>
                  <a:pt x="135111" y="1611376"/>
                  <a:pt x="132174" y="1640629"/>
                  <a:pt x="129516" y="1648094"/>
                </a:cubicBezTo>
                <a:cubicBezTo>
                  <a:pt x="128983" y="1649590"/>
                  <a:pt x="127122" y="1642858"/>
                  <a:pt x="125378" y="1633135"/>
                </a:cubicBezTo>
                <a:lnTo>
                  <a:pt x="125377" y="1633135"/>
                </a:lnTo>
                <a:cubicBezTo>
                  <a:pt x="123629" y="1623394"/>
                  <a:pt x="123188" y="1610571"/>
                  <a:pt x="124388" y="1604577"/>
                </a:cubicBezTo>
                <a:close/>
                <a:moveTo>
                  <a:pt x="972450" y="1561739"/>
                </a:moveTo>
                <a:cubicBezTo>
                  <a:pt x="973256" y="1563609"/>
                  <a:pt x="973256" y="1566668"/>
                  <a:pt x="972450" y="1568538"/>
                </a:cubicBezTo>
                <a:cubicBezTo>
                  <a:pt x="971643" y="1570409"/>
                  <a:pt x="970983" y="1568878"/>
                  <a:pt x="970983" y="1565139"/>
                </a:cubicBezTo>
                <a:cubicBezTo>
                  <a:pt x="970983" y="1561399"/>
                  <a:pt x="971643" y="1559869"/>
                  <a:pt x="972450" y="1561739"/>
                </a:cubicBezTo>
                <a:close/>
                <a:moveTo>
                  <a:pt x="179368" y="1490681"/>
                </a:moveTo>
                <a:cubicBezTo>
                  <a:pt x="181255" y="1489590"/>
                  <a:pt x="183112" y="1496483"/>
                  <a:pt x="184402" y="1509367"/>
                </a:cubicBezTo>
                <a:cubicBezTo>
                  <a:pt x="185526" y="1520594"/>
                  <a:pt x="187442" y="1529781"/>
                  <a:pt x="188659" y="1529781"/>
                </a:cubicBezTo>
                <a:cubicBezTo>
                  <a:pt x="189874" y="1529781"/>
                  <a:pt x="192526" y="1526042"/>
                  <a:pt x="194549" y="1521471"/>
                </a:cubicBezTo>
                <a:cubicBezTo>
                  <a:pt x="200116" y="1508896"/>
                  <a:pt x="202546" y="1515321"/>
                  <a:pt x="200263" y="1536581"/>
                </a:cubicBezTo>
                <a:cubicBezTo>
                  <a:pt x="199139" y="1547052"/>
                  <a:pt x="198880" y="1563916"/>
                  <a:pt x="199686" y="1574056"/>
                </a:cubicBezTo>
                <a:cubicBezTo>
                  <a:pt x="200949" y="1589922"/>
                  <a:pt x="200332" y="1593336"/>
                  <a:pt x="195275" y="1598535"/>
                </a:cubicBezTo>
                <a:cubicBezTo>
                  <a:pt x="185048" y="1609046"/>
                  <a:pt x="182746" y="1616125"/>
                  <a:pt x="183392" y="1635078"/>
                </a:cubicBezTo>
                <a:cubicBezTo>
                  <a:pt x="183805" y="1647182"/>
                  <a:pt x="182444" y="1656810"/>
                  <a:pt x="179437" y="1663053"/>
                </a:cubicBezTo>
                <a:lnTo>
                  <a:pt x="174853" y="1672572"/>
                </a:lnTo>
                <a:lnTo>
                  <a:pt x="171404" y="1664448"/>
                </a:lnTo>
                <a:cubicBezTo>
                  <a:pt x="163546" y="1645965"/>
                  <a:pt x="164226" y="1568867"/>
                  <a:pt x="172225" y="1571325"/>
                </a:cubicBezTo>
                <a:cubicBezTo>
                  <a:pt x="174079" y="1571895"/>
                  <a:pt x="176380" y="1577774"/>
                  <a:pt x="177339" y="1584389"/>
                </a:cubicBezTo>
                <a:lnTo>
                  <a:pt x="179083" y="1596417"/>
                </a:lnTo>
                <a:lnTo>
                  <a:pt x="179521" y="1583721"/>
                </a:lnTo>
                <a:cubicBezTo>
                  <a:pt x="179776" y="1576737"/>
                  <a:pt x="180758" y="1569074"/>
                  <a:pt x="181736" y="1566691"/>
                </a:cubicBezTo>
                <a:cubicBezTo>
                  <a:pt x="182977" y="1563662"/>
                  <a:pt x="182244" y="1562814"/>
                  <a:pt x="179295" y="1563872"/>
                </a:cubicBezTo>
                <a:cubicBezTo>
                  <a:pt x="172639" y="1566262"/>
                  <a:pt x="167560" y="1558303"/>
                  <a:pt x="169760" y="1548932"/>
                </a:cubicBezTo>
                <a:cubicBezTo>
                  <a:pt x="171898" y="1539814"/>
                  <a:pt x="175435" y="1538234"/>
                  <a:pt x="178262" y="1545130"/>
                </a:cubicBezTo>
                <a:cubicBezTo>
                  <a:pt x="179270" y="1547588"/>
                  <a:pt x="180737" y="1548999"/>
                  <a:pt x="181518" y="1548267"/>
                </a:cubicBezTo>
                <a:cubicBezTo>
                  <a:pt x="182299" y="1547535"/>
                  <a:pt x="180963" y="1542503"/>
                  <a:pt x="178544" y="1537086"/>
                </a:cubicBezTo>
                <a:cubicBezTo>
                  <a:pt x="173070" y="1524827"/>
                  <a:pt x="173081" y="1524342"/>
                  <a:pt x="178835" y="1524342"/>
                </a:cubicBezTo>
                <a:cubicBezTo>
                  <a:pt x="182346" y="1524342"/>
                  <a:pt x="183043" y="1522795"/>
                  <a:pt x="181591" y="1518222"/>
                </a:cubicBezTo>
                <a:cubicBezTo>
                  <a:pt x="177531" y="1505442"/>
                  <a:pt x="176475" y="1492353"/>
                  <a:pt x="179368" y="1490681"/>
                </a:cubicBezTo>
                <a:close/>
                <a:moveTo>
                  <a:pt x="908919" y="1484791"/>
                </a:moveTo>
                <a:cubicBezTo>
                  <a:pt x="909547" y="1485570"/>
                  <a:pt x="909660" y="1488572"/>
                  <a:pt x="909822" y="1494498"/>
                </a:cubicBezTo>
                <a:cubicBezTo>
                  <a:pt x="910005" y="1501188"/>
                  <a:pt x="909896" y="1514171"/>
                  <a:pt x="909567" y="1523348"/>
                </a:cubicBezTo>
                <a:cubicBezTo>
                  <a:pt x="909187" y="1534207"/>
                  <a:pt x="910596" y="1542947"/>
                  <a:pt x="913593" y="1548372"/>
                </a:cubicBezTo>
                <a:cubicBezTo>
                  <a:pt x="918772" y="1557744"/>
                  <a:pt x="919519" y="1569898"/>
                  <a:pt x="915294" y="1576018"/>
                </a:cubicBezTo>
                <a:cubicBezTo>
                  <a:pt x="913188" y="1579068"/>
                  <a:pt x="912465" y="1577618"/>
                  <a:pt x="912433" y="1570278"/>
                </a:cubicBezTo>
                <a:lnTo>
                  <a:pt x="912438" y="1570278"/>
                </a:lnTo>
                <a:cubicBezTo>
                  <a:pt x="912405" y="1564122"/>
                  <a:pt x="909486" y="1556511"/>
                  <a:pt x="904598" y="1549879"/>
                </a:cubicBezTo>
                <a:cubicBezTo>
                  <a:pt x="897734" y="1540564"/>
                  <a:pt x="896748" y="1536471"/>
                  <a:pt x="896337" y="1515606"/>
                </a:cubicBezTo>
                <a:cubicBezTo>
                  <a:pt x="896082" y="1502574"/>
                  <a:pt x="896885" y="1492498"/>
                  <a:pt x="898121" y="1493213"/>
                </a:cubicBezTo>
                <a:cubicBezTo>
                  <a:pt x="899359" y="1493929"/>
                  <a:pt x="902422" y="1491775"/>
                  <a:pt x="904930" y="1488424"/>
                </a:cubicBezTo>
                <a:cubicBezTo>
                  <a:pt x="907151" y="1485457"/>
                  <a:pt x="908292" y="1484013"/>
                  <a:pt x="908919" y="1484791"/>
                </a:cubicBezTo>
                <a:close/>
                <a:moveTo>
                  <a:pt x="986152" y="1467242"/>
                </a:moveTo>
                <a:cubicBezTo>
                  <a:pt x="986581" y="1467855"/>
                  <a:pt x="987240" y="1470502"/>
                  <a:pt x="988267" y="1475383"/>
                </a:cubicBezTo>
                <a:cubicBezTo>
                  <a:pt x="991076" y="1488755"/>
                  <a:pt x="990153" y="1497026"/>
                  <a:pt x="987058" y="1486192"/>
                </a:cubicBezTo>
                <a:cubicBezTo>
                  <a:pt x="986000" y="1482491"/>
                  <a:pt x="985259" y="1475791"/>
                  <a:pt x="985413" y="1471304"/>
                </a:cubicBezTo>
                <a:cubicBezTo>
                  <a:pt x="985522" y="1468050"/>
                  <a:pt x="985722" y="1466629"/>
                  <a:pt x="986152" y="1467242"/>
                </a:cubicBezTo>
                <a:close/>
                <a:moveTo>
                  <a:pt x="180557" y="1441385"/>
                </a:moveTo>
                <a:lnTo>
                  <a:pt x="183410" y="1451419"/>
                </a:lnTo>
                <a:cubicBezTo>
                  <a:pt x="185669" y="1459364"/>
                  <a:pt x="188028" y="1461816"/>
                  <a:pt x="194736" y="1463195"/>
                </a:cubicBezTo>
                <a:cubicBezTo>
                  <a:pt x="201248" y="1464534"/>
                  <a:pt x="203208" y="1466459"/>
                  <a:pt x="203208" y="1471520"/>
                </a:cubicBezTo>
                <a:cubicBezTo>
                  <a:pt x="203208" y="1478798"/>
                  <a:pt x="198952" y="1480383"/>
                  <a:pt x="196363" y="1474069"/>
                </a:cubicBezTo>
                <a:cubicBezTo>
                  <a:pt x="195370" y="1471644"/>
                  <a:pt x="192809" y="1470717"/>
                  <a:pt x="189945" y="1471746"/>
                </a:cubicBezTo>
                <a:cubicBezTo>
                  <a:pt x="183277" y="1474141"/>
                  <a:pt x="180001" y="1467986"/>
                  <a:pt x="180301" y="1453625"/>
                </a:cubicBezTo>
                <a:close/>
                <a:moveTo>
                  <a:pt x="173241" y="1410186"/>
                </a:moveTo>
                <a:cubicBezTo>
                  <a:pt x="175663" y="1407637"/>
                  <a:pt x="179848" y="1417009"/>
                  <a:pt x="178062" y="1420987"/>
                </a:cubicBezTo>
                <a:cubicBezTo>
                  <a:pt x="177055" y="1423231"/>
                  <a:pt x="175928" y="1428127"/>
                  <a:pt x="175562" y="1431866"/>
                </a:cubicBezTo>
                <a:cubicBezTo>
                  <a:pt x="175194" y="1435606"/>
                  <a:pt x="174723" y="1440196"/>
                  <a:pt x="174519" y="1442065"/>
                </a:cubicBezTo>
                <a:cubicBezTo>
                  <a:pt x="174300" y="1443936"/>
                  <a:pt x="172961" y="1445465"/>
                  <a:pt x="171512" y="1445465"/>
                </a:cubicBezTo>
                <a:cubicBezTo>
                  <a:pt x="170056" y="1445465"/>
                  <a:pt x="169582" y="1437881"/>
                  <a:pt x="170450" y="1428466"/>
                </a:cubicBezTo>
                <a:lnTo>
                  <a:pt x="170453" y="1428466"/>
                </a:lnTo>
                <a:cubicBezTo>
                  <a:pt x="171317" y="1419117"/>
                  <a:pt x="172572" y="1410891"/>
                  <a:pt x="173241" y="1410186"/>
                </a:cubicBezTo>
                <a:close/>
                <a:moveTo>
                  <a:pt x="62944" y="1342800"/>
                </a:moveTo>
                <a:cubicBezTo>
                  <a:pt x="65370" y="1342042"/>
                  <a:pt x="65352" y="1343959"/>
                  <a:pt x="62871" y="1350102"/>
                </a:cubicBezTo>
                <a:cubicBezTo>
                  <a:pt x="58731" y="1360364"/>
                  <a:pt x="54700" y="1361144"/>
                  <a:pt x="57562" y="1351127"/>
                </a:cubicBezTo>
                <a:lnTo>
                  <a:pt x="57566" y="1351128"/>
                </a:lnTo>
                <a:cubicBezTo>
                  <a:pt x="58716" y="1347112"/>
                  <a:pt x="61135" y="1343364"/>
                  <a:pt x="62944" y="1342800"/>
                </a:cubicBezTo>
                <a:close/>
                <a:moveTo>
                  <a:pt x="965872" y="1335265"/>
                </a:moveTo>
                <a:cubicBezTo>
                  <a:pt x="966100" y="1334156"/>
                  <a:pt x="966415" y="1334309"/>
                  <a:pt x="966762" y="1335992"/>
                </a:cubicBezTo>
                <a:cubicBezTo>
                  <a:pt x="967455" y="1339358"/>
                  <a:pt x="967455" y="1344866"/>
                  <a:pt x="966762" y="1348232"/>
                </a:cubicBezTo>
                <a:cubicBezTo>
                  <a:pt x="966068" y="1351597"/>
                  <a:pt x="965503" y="1348843"/>
                  <a:pt x="965503" y="1342112"/>
                </a:cubicBezTo>
                <a:cubicBezTo>
                  <a:pt x="965503" y="1338746"/>
                  <a:pt x="965644" y="1336375"/>
                  <a:pt x="965872" y="1335265"/>
                </a:cubicBezTo>
                <a:close/>
                <a:moveTo>
                  <a:pt x="104232" y="1330248"/>
                </a:moveTo>
                <a:cubicBezTo>
                  <a:pt x="105670" y="1328834"/>
                  <a:pt x="107227" y="1328932"/>
                  <a:pt x="108531" y="1330906"/>
                </a:cubicBezTo>
                <a:cubicBezTo>
                  <a:pt x="109431" y="1332271"/>
                  <a:pt x="107680" y="1336263"/>
                  <a:pt x="104638" y="1339779"/>
                </a:cubicBezTo>
                <a:lnTo>
                  <a:pt x="99107" y="1346171"/>
                </a:lnTo>
                <a:lnTo>
                  <a:pt x="100641" y="1338662"/>
                </a:lnTo>
                <a:cubicBezTo>
                  <a:pt x="101473" y="1334588"/>
                  <a:pt x="102793" y="1331662"/>
                  <a:pt x="104232" y="1330248"/>
                </a:cubicBezTo>
                <a:close/>
                <a:moveTo>
                  <a:pt x="990819" y="1297266"/>
                </a:moveTo>
                <a:cubicBezTo>
                  <a:pt x="992088" y="1296532"/>
                  <a:pt x="994026" y="1301539"/>
                  <a:pt x="995123" y="1308392"/>
                </a:cubicBezTo>
                <a:cubicBezTo>
                  <a:pt x="997338" y="1322213"/>
                  <a:pt x="995086" y="1328211"/>
                  <a:pt x="992291" y="1315915"/>
                </a:cubicBezTo>
                <a:lnTo>
                  <a:pt x="992289" y="1315915"/>
                </a:lnTo>
                <a:cubicBezTo>
                  <a:pt x="988669" y="1299956"/>
                  <a:pt x="988559" y="1298572"/>
                  <a:pt x="990819" y="1297266"/>
                </a:cubicBezTo>
                <a:close/>
                <a:moveTo>
                  <a:pt x="63693" y="1283637"/>
                </a:moveTo>
                <a:cubicBezTo>
                  <a:pt x="68163" y="1286222"/>
                  <a:pt x="67138" y="1299652"/>
                  <a:pt x="62026" y="1305555"/>
                </a:cubicBezTo>
                <a:cubicBezTo>
                  <a:pt x="57609" y="1310651"/>
                  <a:pt x="57506" y="1310598"/>
                  <a:pt x="59081" y="1304036"/>
                </a:cubicBezTo>
                <a:lnTo>
                  <a:pt x="59081" y="1304035"/>
                </a:lnTo>
                <a:cubicBezTo>
                  <a:pt x="59978" y="1300296"/>
                  <a:pt x="60726" y="1293798"/>
                  <a:pt x="60748" y="1289596"/>
                </a:cubicBezTo>
                <a:cubicBezTo>
                  <a:pt x="60782" y="1285202"/>
                  <a:pt x="62022" y="1282670"/>
                  <a:pt x="63693" y="1283637"/>
                </a:cubicBezTo>
                <a:close/>
                <a:moveTo>
                  <a:pt x="191583" y="1243774"/>
                </a:moveTo>
                <a:lnTo>
                  <a:pt x="191582" y="1243775"/>
                </a:lnTo>
                <a:lnTo>
                  <a:pt x="191582" y="1243774"/>
                </a:lnTo>
                <a:close/>
                <a:moveTo>
                  <a:pt x="202390" y="1234366"/>
                </a:moveTo>
                <a:cubicBezTo>
                  <a:pt x="203463" y="1235368"/>
                  <a:pt x="201467" y="1238875"/>
                  <a:pt x="197960" y="1242158"/>
                </a:cubicBezTo>
                <a:lnTo>
                  <a:pt x="191583" y="1243774"/>
                </a:lnTo>
                <a:lnTo>
                  <a:pt x="195925" y="1236163"/>
                </a:lnTo>
                <a:cubicBezTo>
                  <a:pt x="198274" y="1234118"/>
                  <a:pt x="200976" y="1233043"/>
                  <a:pt x="202390" y="1234366"/>
                </a:cubicBezTo>
                <a:close/>
                <a:moveTo>
                  <a:pt x="1005211" y="1233414"/>
                </a:moveTo>
                <a:cubicBezTo>
                  <a:pt x="1012719" y="1229654"/>
                  <a:pt x="1014121" y="1229852"/>
                  <a:pt x="1014121" y="1234679"/>
                </a:cubicBezTo>
                <a:cubicBezTo>
                  <a:pt x="1014121" y="1236924"/>
                  <a:pt x="1011614" y="1238759"/>
                  <a:pt x="1008550" y="1238759"/>
                </a:cubicBezTo>
                <a:cubicBezTo>
                  <a:pt x="1005485" y="1238759"/>
                  <a:pt x="1002320" y="1240290"/>
                  <a:pt x="1001514" y="1242159"/>
                </a:cubicBezTo>
                <a:cubicBezTo>
                  <a:pt x="1000623" y="1244226"/>
                  <a:pt x="999959" y="1243732"/>
                  <a:pt x="999817" y="1240896"/>
                </a:cubicBezTo>
                <a:lnTo>
                  <a:pt x="999818" y="1240893"/>
                </a:lnTo>
                <a:cubicBezTo>
                  <a:pt x="999709" y="1238328"/>
                  <a:pt x="1002117" y="1234963"/>
                  <a:pt x="1005211" y="1233414"/>
                </a:cubicBezTo>
                <a:close/>
                <a:moveTo>
                  <a:pt x="990869" y="1147644"/>
                </a:moveTo>
                <a:cubicBezTo>
                  <a:pt x="994230" y="1145699"/>
                  <a:pt x="994230" y="1152779"/>
                  <a:pt x="990869" y="1162603"/>
                </a:cubicBezTo>
                <a:cubicBezTo>
                  <a:pt x="988778" y="1168710"/>
                  <a:pt x="988512" y="1168381"/>
                  <a:pt x="988253" y="1159363"/>
                </a:cubicBezTo>
                <a:cubicBezTo>
                  <a:pt x="988107" y="1153842"/>
                  <a:pt x="989271" y="1148568"/>
                  <a:pt x="990869" y="1147644"/>
                </a:cubicBezTo>
                <a:close/>
                <a:moveTo>
                  <a:pt x="72414" y="1097327"/>
                </a:moveTo>
                <a:cubicBezTo>
                  <a:pt x="75895" y="1097327"/>
                  <a:pt x="75895" y="1107421"/>
                  <a:pt x="72414" y="1115006"/>
                </a:cubicBezTo>
                <a:cubicBezTo>
                  <a:pt x="70480" y="1119219"/>
                  <a:pt x="69870" y="1117839"/>
                  <a:pt x="69713" y="1108886"/>
                </a:cubicBezTo>
                <a:cubicBezTo>
                  <a:pt x="69604" y="1102529"/>
                  <a:pt x="70815" y="1097327"/>
                  <a:pt x="72414" y="1097327"/>
                </a:cubicBezTo>
                <a:close/>
                <a:moveTo>
                  <a:pt x="69528" y="1086174"/>
                </a:moveTo>
                <a:lnTo>
                  <a:pt x="69528" y="1086174"/>
                </a:lnTo>
                <a:lnTo>
                  <a:pt x="69527" y="1086175"/>
                </a:lnTo>
                <a:close/>
                <a:moveTo>
                  <a:pt x="78513" y="1067409"/>
                </a:moveTo>
                <a:cubicBezTo>
                  <a:pt x="79954" y="1067409"/>
                  <a:pt x="81125" y="1068328"/>
                  <a:pt x="81114" y="1069450"/>
                </a:cubicBezTo>
                <a:cubicBezTo>
                  <a:pt x="81098" y="1070668"/>
                  <a:pt x="78208" y="1075439"/>
                  <a:pt x="75319" y="1079612"/>
                </a:cubicBezTo>
                <a:lnTo>
                  <a:pt x="69528" y="1086174"/>
                </a:lnTo>
                <a:lnTo>
                  <a:pt x="73155" y="1075056"/>
                </a:lnTo>
                <a:cubicBezTo>
                  <a:pt x="75123" y="1070943"/>
                  <a:pt x="77378" y="1067409"/>
                  <a:pt x="78513" y="1067409"/>
                </a:cubicBezTo>
                <a:close/>
                <a:moveTo>
                  <a:pt x="1008308" y="857982"/>
                </a:moveTo>
                <a:cubicBezTo>
                  <a:pt x="1009859" y="860227"/>
                  <a:pt x="1011125" y="866346"/>
                  <a:pt x="1011125" y="871582"/>
                </a:cubicBezTo>
                <a:cubicBezTo>
                  <a:pt x="1011125" y="876817"/>
                  <a:pt x="1009859" y="882937"/>
                  <a:pt x="1008308" y="885180"/>
                </a:cubicBezTo>
                <a:cubicBezTo>
                  <a:pt x="1006330" y="888044"/>
                  <a:pt x="1005491" y="883987"/>
                  <a:pt x="1005491" y="871582"/>
                </a:cubicBezTo>
                <a:cubicBezTo>
                  <a:pt x="1005491" y="859175"/>
                  <a:pt x="1006330" y="855120"/>
                  <a:pt x="1008308" y="857982"/>
                </a:cubicBezTo>
                <a:close/>
                <a:moveTo>
                  <a:pt x="40946" y="780467"/>
                </a:moveTo>
                <a:lnTo>
                  <a:pt x="43701" y="788627"/>
                </a:lnTo>
                <a:cubicBezTo>
                  <a:pt x="46799" y="797802"/>
                  <a:pt x="44646" y="821905"/>
                  <a:pt x="40179" y="828088"/>
                </a:cubicBezTo>
                <a:cubicBezTo>
                  <a:pt x="38118" y="830939"/>
                  <a:pt x="37676" y="827298"/>
                  <a:pt x="38694" y="815825"/>
                </a:cubicBezTo>
                <a:lnTo>
                  <a:pt x="38690" y="815825"/>
                </a:lnTo>
                <a:cubicBezTo>
                  <a:pt x="39486" y="806849"/>
                  <a:pt x="40318" y="795222"/>
                  <a:pt x="40540" y="789987"/>
                </a:cubicBezTo>
                <a:close/>
                <a:moveTo>
                  <a:pt x="44700" y="746469"/>
                </a:moveTo>
                <a:cubicBezTo>
                  <a:pt x="48054" y="746469"/>
                  <a:pt x="52212" y="758081"/>
                  <a:pt x="50581" y="762891"/>
                </a:cubicBezTo>
                <a:cubicBezTo>
                  <a:pt x="47501" y="771967"/>
                  <a:pt x="43349" y="768784"/>
                  <a:pt x="43349" y="757349"/>
                </a:cubicBezTo>
                <a:lnTo>
                  <a:pt x="43350" y="757349"/>
                </a:lnTo>
                <a:cubicBezTo>
                  <a:pt x="43350" y="751365"/>
                  <a:pt x="43960" y="746469"/>
                  <a:pt x="44700" y="746469"/>
                </a:cubicBezTo>
                <a:close/>
                <a:moveTo>
                  <a:pt x="52068" y="720631"/>
                </a:moveTo>
                <a:cubicBezTo>
                  <a:pt x="53666" y="721555"/>
                  <a:pt x="54976" y="725911"/>
                  <a:pt x="54976" y="730311"/>
                </a:cubicBezTo>
                <a:cubicBezTo>
                  <a:pt x="54976" y="734710"/>
                  <a:pt x="53670" y="738310"/>
                  <a:pt x="52068" y="738310"/>
                </a:cubicBezTo>
                <a:cubicBezTo>
                  <a:pt x="50469" y="738310"/>
                  <a:pt x="49163" y="733954"/>
                  <a:pt x="49163" y="728630"/>
                </a:cubicBezTo>
                <a:cubicBezTo>
                  <a:pt x="49163" y="722869"/>
                  <a:pt x="50342" y="719630"/>
                  <a:pt x="52068" y="720631"/>
                </a:cubicBezTo>
                <a:close/>
                <a:moveTo>
                  <a:pt x="54632" y="693931"/>
                </a:moveTo>
                <a:cubicBezTo>
                  <a:pt x="56080" y="692764"/>
                  <a:pt x="57862" y="694349"/>
                  <a:pt x="59194" y="699316"/>
                </a:cubicBezTo>
                <a:cubicBezTo>
                  <a:pt x="60496" y="704178"/>
                  <a:pt x="59653" y="707899"/>
                  <a:pt x="56595" y="710759"/>
                </a:cubicBezTo>
                <a:cubicBezTo>
                  <a:pt x="52495" y="714596"/>
                  <a:pt x="52066" y="714057"/>
                  <a:pt x="52066" y="705055"/>
                </a:cubicBezTo>
                <a:lnTo>
                  <a:pt x="52068" y="705055"/>
                </a:lnTo>
                <a:cubicBezTo>
                  <a:pt x="52068" y="699016"/>
                  <a:pt x="53183" y="695097"/>
                  <a:pt x="54632" y="693931"/>
                </a:cubicBezTo>
                <a:close/>
                <a:moveTo>
                  <a:pt x="17521" y="689349"/>
                </a:moveTo>
                <a:cubicBezTo>
                  <a:pt x="19871" y="689354"/>
                  <a:pt x="24087" y="795309"/>
                  <a:pt x="21822" y="797428"/>
                </a:cubicBezTo>
                <a:cubicBezTo>
                  <a:pt x="20866" y="798322"/>
                  <a:pt x="19958" y="793647"/>
                  <a:pt x="19797" y="787040"/>
                </a:cubicBezTo>
                <a:lnTo>
                  <a:pt x="19809" y="787040"/>
                </a:lnTo>
                <a:cubicBezTo>
                  <a:pt x="19663" y="780433"/>
                  <a:pt x="18670" y="755749"/>
                  <a:pt x="17630" y="732186"/>
                </a:cubicBezTo>
                <a:cubicBezTo>
                  <a:pt x="16590" y="708623"/>
                  <a:pt x="16546" y="689347"/>
                  <a:pt x="17521" y="689349"/>
                </a:cubicBezTo>
                <a:close/>
                <a:moveTo>
                  <a:pt x="16110" y="627523"/>
                </a:moveTo>
                <a:cubicBezTo>
                  <a:pt x="16487" y="629638"/>
                  <a:pt x="16679" y="635703"/>
                  <a:pt x="16826" y="646515"/>
                </a:cubicBezTo>
                <a:cubicBezTo>
                  <a:pt x="17045" y="661100"/>
                  <a:pt x="16717" y="673034"/>
                  <a:pt x="16144" y="673034"/>
                </a:cubicBezTo>
                <a:cubicBezTo>
                  <a:pt x="15567" y="673034"/>
                  <a:pt x="14421" y="666608"/>
                  <a:pt x="13597" y="658754"/>
                </a:cubicBezTo>
                <a:cubicBezTo>
                  <a:pt x="12772" y="650901"/>
                  <a:pt x="13078" y="638968"/>
                  <a:pt x="14279" y="632236"/>
                </a:cubicBezTo>
                <a:cubicBezTo>
                  <a:pt x="15170" y="627246"/>
                  <a:pt x="15733" y="625409"/>
                  <a:pt x="16110" y="627523"/>
                </a:cubicBezTo>
                <a:close/>
                <a:moveTo>
                  <a:pt x="1020514" y="444568"/>
                </a:moveTo>
                <a:cubicBezTo>
                  <a:pt x="1024263" y="438910"/>
                  <a:pt x="1021087" y="467646"/>
                  <a:pt x="1017280" y="473823"/>
                </a:cubicBezTo>
                <a:cubicBezTo>
                  <a:pt x="1015190" y="477216"/>
                  <a:pt x="1014851" y="474310"/>
                  <a:pt x="1016084" y="463607"/>
                </a:cubicBezTo>
                <a:cubicBezTo>
                  <a:pt x="1017033" y="455380"/>
                  <a:pt x="1019025" y="446812"/>
                  <a:pt x="1020514" y="444568"/>
                </a:cubicBezTo>
                <a:close/>
                <a:moveTo>
                  <a:pt x="109423" y="416964"/>
                </a:moveTo>
                <a:cubicBezTo>
                  <a:pt x="109606" y="417497"/>
                  <a:pt x="109232" y="421113"/>
                  <a:pt x="108453" y="428251"/>
                </a:cubicBezTo>
                <a:cubicBezTo>
                  <a:pt x="107556" y="436478"/>
                  <a:pt x="104979" y="458509"/>
                  <a:pt x="102725" y="477208"/>
                </a:cubicBezTo>
                <a:cubicBezTo>
                  <a:pt x="100473" y="495907"/>
                  <a:pt x="98746" y="516713"/>
                  <a:pt x="98887" y="523445"/>
                </a:cubicBezTo>
                <a:lnTo>
                  <a:pt x="99142" y="535684"/>
                </a:lnTo>
                <a:lnTo>
                  <a:pt x="104632" y="520725"/>
                </a:lnTo>
                <a:cubicBezTo>
                  <a:pt x="110740" y="504082"/>
                  <a:pt x="110637" y="501511"/>
                  <a:pt x="105591" y="544754"/>
                </a:cubicBezTo>
                <a:cubicBezTo>
                  <a:pt x="104372" y="555196"/>
                  <a:pt x="102044" y="562534"/>
                  <a:pt x="99681" y="563383"/>
                </a:cubicBezTo>
                <a:cubicBezTo>
                  <a:pt x="93483" y="565609"/>
                  <a:pt x="89888" y="582619"/>
                  <a:pt x="89871" y="609799"/>
                </a:cubicBezTo>
                <a:cubicBezTo>
                  <a:pt x="89871" y="624748"/>
                  <a:pt x="88673" y="634958"/>
                  <a:pt x="86947" y="634958"/>
                </a:cubicBezTo>
                <a:cubicBezTo>
                  <a:pt x="85269" y="634958"/>
                  <a:pt x="84002" y="626061"/>
                  <a:pt x="83948" y="613879"/>
                </a:cubicBezTo>
                <a:lnTo>
                  <a:pt x="83947" y="613879"/>
                </a:lnTo>
                <a:cubicBezTo>
                  <a:pt x="83874" y="594820"/>
                  <a:pt x="83447" y="593303"/>
                  <a:pt x="79617" y="598042"/>
                </a:cubicBezTo>
                <a:cubicBezTo>
                  <a:pt x="77286" y="600924"/>
                  <a:pt x="74660" y="602608"/>
                  <a:pt x="73779" y="601784"/>
                </a:cubicBezTo>
                <a:cubicBezTo>
                  <a:pt x="71652" y="599791"/>
                  <a:pt x="83657" y="504572"/>
                  <a:pt x="86914" y="497606"/>
                </a:cubicBezTo>
                <a:cubicBezTo>
                  <a:pt x="88900" y="493359"/>
                  <a:pt x="89568" y="494849"/>
                  <a:pt x="89947" y="504406"/>
                </a:cubicBezTo>
                <a:cubicBezTo>
                  <a:pt x="90275" y="512590"/>
                  <a:pt x="92688" y="503129"/>
                  <a:pt x="97232" y="475848"/>
                </a:cubicBezTo>
                <a:cubicBezTo>
                  <a:pt x="100969" y="453409"/>
                  <a:pt x="105390" y="430155"/>
                  <a:pt x="107056" y="424171"/>
                </a:cubicBezTo>
                <a:cubicBezTo>
                  <a:pt x="108501" y="418980"/>
                  <a:pt x="109240" y="416430"/>
                  <a:pt x="109423" y="416964"/>
                </a:cubicBezTo>
                <a:close/>
                <a:moveTo>
                  <a:pt x="112126" y="403090"/>
                </a:moveTo>
                <a:cubicBezTo>
                  <a:pt x="112932" y="404961"/>
                  <a:pt x="112932" y="408020"/>
                  <a:pt x="112126" y="409890"/>
                </a:cubicBezTo>
                <a:cubicBezTo>
                  <a:pt x="111319" y="411760"/>
                  <a:pt x="110659" y="410229"/>
                  <a:pt x="110659" y="406490"/>
                </a:cubicBezTo>
                <a:cubicBezTo>
                  <a:pt x="110659" y="402750"/>
                  <a:pt x="111319" y="401220"/>
                  <a:pt x="112126" y="403090"/>
                </a:cubicBezTo>
                <a:close/>
                <a:moveTo>
                  <a:pt x="960210" y="305326"/>
                </a:moveTo>
                <a:cubicBezTo>
                  <a:pt x="960417" y="303478"/>
                  <a:pt x="960701" y="303733"/>
                  <a:pt x="961013" y="306537"/>
                </a:cubicBezTo>
                <a:cubicBezTo>
                  <a:pt x="961642" y="312147"/>
                  <a:pt x="961642" y="321326"/>
                  <a:pt x="961013" y="326936"/>
                </a:cubicBezTo>
                <a:cubicBezTo>
                  <a:pt x="960386" y="332546"/>
                  <a:pt x="959875" y="327957"/>
                  <a:pt x="959875" y="316736"/>
                </a:cubicBezTo>
                <a:cubicBezTo>
                  <a:pt x="959875" y="311127"/>
                  <a:pt x="960004" y="307175"/>
                  <a:pt x="960210" y="305326"/>
                </a:cubicBezTo>
                <a:close/>
                <a:moveTo>
                  <a:pt x="131243" y="240583"/>
                </a:moveTo>
                <a:cubicBezTo>
                  <a:pt x="130466" y="238339"/>
                  <a:pt x="131805" y="238962"/>
                  <a:pt x="134221" y="241967"/>
                </a:cubicBezTo>
                <a:cubicBezTo>
                  <a:pt x="140429" y="249691"/>
                  <a:pt x="145771" y="267810"/>
                  <a:pt x="144610" y="277206"/>
                </a:cubicBezTo>
                <a:cubicBezTo>
                  <a:pt x="143847" y="283379"/>
                  <a:pt x="142391" y="280612"/>
                  <a:pt x="138140" y="264918"/>
                </a:cubicBezTo>
                <a:lnTo>
                  <a:pt x="138140" y="264917"/>
                </a:lnTo>
                <a:cubicBezTo>
                  <a:pt x="135122" y="253777"/>
                  <a:pt x="132020" y="242827"/>
                  <a:pt x="131243" y="240583"/>
                </a:cubicBezTo>
                <a:close/>
                <a:moveTo>
                  <a:pt x="877049" y="194344"/>
                </a:moveTo>
                <a:cubicBezTo>
                  <a:pt x="881125" y="194344"/>
                  <a:pt x="886794" y="208508"/>
                  <a:pt x="883829" y="211283"/>
                </a:cubicBezTo>
                <a:cubicBezTo>
                  <a:pt x="882186" y="212819"/>
                  <a:pt x="879875" y="210387"/>
                  <a:pt x="877876" y="205024"/>
                </a:cubicBezTo>
                <a:lnTo>
                  <a:pt x="877877" y="205024"/>
                </a:lnTo>
                <a:cubicBezTo>
                  <a:pt x="873965" y="194521"/>
                  <a:pt x="873951" y="194344"/>
                  <a:pt x="877049" y="194344"/>
                </a:cubicBezTo>
                <a:close/>
                <a:moveTo>
                  <a:pt x="1009149" y="184200"/>
                </a:moveTo>
                <a:cubicBezTo>
                  <a:pt x="1009348" y="182720"/>
                  <a:pt x="1009927" y="183090"/>
                  <a:pt x="1010905" y="185145"/>
                </a:cubicBezTo>
                <a:cubicBezTo>
                  <a:pt x="1014284" y="192235"/>
                  <a:pt x="1015968" y="218002"/>
                  <a:pt x="1013222" y="220572"/>
                </a:cubicBezTo>
                <a:cubicBezTo>
                  <a:pt x="1012120" y="221605"/>
                  <a:pt x="1011204" y="219492"/>
                  <a:pt x="1011193" y="215876"/>
                </a:cubicBezTo>
                <a:lnTo>
                  <a:pt x="1011190" y="215876"/>
                </a:lnTo>
                <a:cubicBezTo>
                  <a:pt x="1011190" y="212261"/>
                  <a:pt x="1010489" y="202572"/>
                  <a:pt x="1009664" y="194344"/>
                </a:cubicBezTo>
                <a:cubicBezTo>
                  <a:pt x="1009128" y="189006"/>
                  <a:pt x="1008949" y="185679"/>
                  <a:pt x="1009149" y="184200"/>
                </a:cubicBezTo>
                <a:close/>
                <a:moveTo>
                  <a:pt x="748726" y="154227"/>
                </a:moveTo>
                <a:cubicBezTo>
                  <a:pt x="749460" y="156844"/>
                  <a:pt x="749460" y="161128"/>
                  <a:pt x="748726" y="163746"/>
                </a:cubicBezTo>
                <a:cubicBezTo>
                  <a:pt x="747996" y="166364"/>
                  <a:pt x="747398" y="164222"/>
                  <a:pt x="747398" y="158987"/>
                </a:cubicBezTo>
                <a:cubicBezTo>
                  <a:pt x="747398" y="153751"/>
                  <a:pt x="747996" y="151609"/>
                  <a:pt x="748726" y="154227"/>
                </a:cubicBezTo>
                <a:close/>
                <a:moveTo>
                  <a:pt x="944467" y="138588"/>
                </a:moveTo>
                <a:lnTo>
                  <a:pt x="949089" y="154227"/>
                </a:lnTo>
                <a:cubicBezTo>
                  <a:pt x="954984" y="174166"/>
                  <a:pt x="960384" y="175057"/>
                  <a:pt x="957630" y="155635"/>
                </a:cubicBezTo>
                <a:cubicBezTo>
                  <a:pt x="955225" y="138666"/>
                  <a:pt x="957886" y="139820"/>
                  <a:pt x="963237" y="158076"/>
                </a:cubicBezTo>
                <a:cubicBezTo>
                  <a:pt x="965361" y="165308"/>
                  <a:pt x="967215" y="169083"/>
                  <a:pt x="967358" y="166466"/>
                </a:cubicBezTo>
                <a:cubicBezTo>
                  <a:pt x="967504" y="163848"/>
                  <a:pt x="968840" y="161706"/>
                  <a:pt x="970329" y="161706"/>
                </a:cubicBezTo>
                <a:cubicBezTo>
                  <a:pt x="973482" y="161706"/>
                  <a:pt x="975154" y="166525"/>
                  <a:pt x="977889" y="183464"/>
                </a:cubicBezTo>
                <a:cubicBezTo>
                  <a:pt x="978976" y="190196"/>
                  <a:pt x="982281" y="201211"/>
                  <a:pt x="985235" y="207943"/>
                </a:cubicBezTo>
                <a:cubicBezTo>
                  <a:pt x="990744" y="220498"/>
                  <a:pt x="997837" y="294341"/>
                  <a:pt x="994634" y="305802"/>
                </a:cubicBezTo>
                <a:cubicBezTo>
                  <a:pt x="992977" y="311725"/>
                  <a:pt x="989398" y="312948"/>
                  <a:pt x="986510" y="308577"/>
                </a:cubicBezTo>
                <a:cubicBezTo>
                  <a:pt x="983734" y="304373"/>
                  <a:pt x="979811" y="305353"/>
                  <a:pt x="978341" y="310615"/>
                </a:cubicBezTo>
                <a:cubicBezTo>
                  <a:pt x="977611" y="313233"/>
                  <a:pt x="976860" y="314763"/>
                  <a:pt x="976670" y="314015"/>
                </a:cubicBezTo>
                <a:lnTo>
                  <a:pt x="976670" y="314017"/>
                </a:lnTo>
                <a:cubicBezTo>
                  <a:pt x="976487" y="313269"/>
                  <a:pt x="974451" y="302866"/>
                  <a:pt x="972155" y="290898"/>
                </a:cubicBezTo>
                <a:cubicBezTo>
                  <a:pt x="969860" y="278931"/>
                  <a:pt x="965309" y="261981"/>
                  <a:pt x="962044" y="253231"/>
                </a:cubicBezTo>
                <a:cubicBezTo>
                  <a:pt x="953553" y="230483"/>
                  <a:pt x="947862" y="199819"/>
                  <a:pt x="946043" y="167025"/>
                </a:cubicBezTo>
                <a:close/>
                <a:moveTo>
                  <a:pt x="665910" y="130704"/>
                </a:moveTo>
                <a:cubicBezTo>
                  <a:pt x="670099" y="124821"/>
                  <a:pt x="670393" y="131034"/>
                  <a:pt x="666800" y="149466"/>
                </a:cubicBezTo>
                <a:cubicBezTo>
                  <a:pt x="663939" y="164139"/>
                  <a:pt x="663013" y="166186"/>
                  <a:pt x="662762" y="158391"/>
                </a:cubicBezTo>
                <a:lnTo>
                  <a:pt x="662761" y="158391"/>
                </a:lnTo>
                <a:cubicBezTo>
                  <a:pt x="662505" y="150588"/>
                  <a:pt x="661440" y="148634"/>
                  <a:pt x="658075" y="149842"/>
                </a:cubicBezTo>
                <a:cubicBezTo>
                  <a:pt x="654879" y="150990"/>
                  <a:pt x="653716" y="149494"/>
                  <a:pt x="653716" y="144232"/>
                </a:cubicBezTo>
                <a:cubicBezTo>
                  <a:pt x="653716" y="139880"/>
                  <a:pt x="655718" y="136365"/>
                  <a:pt x="658802" y="135300"/>
                </a:cubicBezTo>
                <a:cubicBezTo>
                  <a:pt x="661601" y="134335"/>
                  <a:pt x="664798" y="132266"/>
                  <a:pt x="665910" y="130704"/>
                </a:cubicBezTo>
                <a:close/>
                <a:moveTo>
                  <a:pt x="878817" y="98237"/>
                </a:moveTo>
                <a:cubicBezTo>
                  <a:pt x="879030" y="96646"/>
                  <a:pt x="879321" y="97070"/>
                  <a:pt x="879637" y="99891"/>
                </a:cubicBezTo>
                <a:cubicBezTo>
                  <a:pt x="880265" y="105534"/>
                  <a:pt x="880258" y="114101"/>
                  <a:pt x="879605" y="118930"/>
                </a:cubicBezTo>
                <a:cubicBezTo>
                  <a:pt x="878962" y="123758"/>
                  <a:pt x="878448" y="119137"/>
                  <a:pt x="878459" y="108669"/>
                </a:cubicBezTo>
                <a:lnTo>
                  <a:pt x="878470" y="108669"/>
                </a:lnTo>
                <a:cubicBezTo>
                  <a:pt x="878470" y="103434"/>
                  <a:pt x="878604" y="99828"/>
                  <a:pt x="878817" y="98237"/>
                </a:cubicBezTo>
                <a:close/>
                <a:moveTo>
                  <a:pt x="287277" y="93938"/>
                </a:moveTo>
                <a:cubicBezTo>
                  <a:pt x="289283" y="93820"/>
                  <a:pt x="290386" y="95327"/>
                  <a:pt x="290353" y="98471"/>
                </a:cubicBezTo>
                <a:cubicBezTo>
                  <a:pt x="290316" y="103899"/>
                  <a:pt x="277634" y="116214"/>
                  <a:pt x="274819" y="113580"/>
                </a:cubicBezTo>
                <a:lnTo>
                  <a:pt x="274819" y="113579"/>
                </a:lnTo>
                <a:cubicBezTo>
                  <a:pt x="271364" y="110347"/>
                  <a:pt x="272936" y="104614"/>
                  <a:pt x="278777" y="99150"/>
                </a:cubicBezTo>
                <a:cubicBezTo>
                  <a:pt x="282359" y="95798"/>
                  <a:pt x="285270" y="94056"/>
                  <a:pt x="287277" y="93938"/>
                </a:cubicBezTo>
                <a:close/>
                <a:moveTo>
                  <a:pt x="322381" y="84191"/>
                </a:moveTo>
                <a:lnTo>
                  <a:pt x="320699" y="95071"/>
                </a:lnTo>
                <a:cubicBezTo>
                  <a:pt x="318903" y="106688"/>
                  <a:pt x="313560" y="114991"/>
                  <a:pt x="313786" y="105814"/>
                </a:cubicBezTo>
                <a:cubicBezTo>
                  <a:pt x="313859" y="102897"/>
                  <a:pt x="315822" y="96838"/>
                  <a:pt x="318149" y="92351"/>
                </a:cubicBezTo>
                <a:close/>
                <a:moveTo>
                  <a:pt x="511326" y="77392"/>
                </a:moveTo>
                <a:cubicBezTo>
                  <a:pt x="514147" y="77392"/>
                  <a:pt x="511359" y="112769"/>
                  <a:pt x="508107" y="118189"/>
                </a:cubicBezTo>
                <a:cubicBezTo>
                  <a:pt x="506527" y="120823"/>
                  <a:pt x="505629" y="117328"/>
                  <a:pt x="505574" y="108330"/>
                </a:cubicBezTo>
                <a:lnTo>
                  <a:pt x="505572" y="108330"/>
                </a:lnTo>
                <a:cubicBezTo>
                  <a:pt x="505463" y="92008"/>
                  <a:pt x="508189" y="77392"/>
                  <a:pt x="511326" y="77392"/>
                </a:cubicBezTo>
                <a:close/>
                <a:moveTo>
                  <a:pt x="356452" y="75734"/>
                </a:moveTo>
                <a:cubicBezTo>
                  <a:pt x="358469" y="77624"/>
                  <a:pt x="353911" y="107309"/>
                  <a:pt x="351603" y="107309"/>
                </a:cubicBezTo>
                <a:cubicBezTo>
                  <a:pt x="350465" y="107309"/>
                  <a:pt x="350801" y="99935"/>
                  <a:pt x="352352" y="90922"/>
                </a:cubicBezTo>
                <a:lnTo>
                  <a:pt x="352351" y="90922"/>
                </a:lnTo>
                <a:cubicBezTo>
                  <a:pt x="353902" y="81910"/>
                  <a:pt x="355748" y="75075"/>
                  <a:pt x="356452" y="75734"/>
                </a:cubicBezTo>
                <a:close/>
                <a:moveTo>
                  <a:pt x="667523" y="59712"/>
                </a:moveTo>
                <a:lnTo>
                  <a:pt x="667556" y="71951"/>
                </a:lnTo>
                <a:cubicBezTo>
                  <a:pt x="667556" y="78682"/>
                  <a:pt x="666578" y="87862"/>
                  <a:pt x="665355" y="92349"/>
                </a:cubicBezTo>
                <a:lnTo>
                  <a:pt x="663137" y="100509"/>
                </a:lnTo>
                <a:lnTo>
                  <a:pt x="662990" y="92349"/>
                </a:lnTo>
                <a:lnTo>
                  <a:pt x="662994" y="92349"/>
                </a:lnTo>
                <a:cubicBezTo>
                  <a:pt x="662921" y="87862"/>
                  <a:pt x="663914" y="78682"/>
                  <a:pt x="665195" y="71951"/>
                </a:cubicBezTo>
                <a:close/>
                <a:moveTo>
                  <a:pt x="745090" y="48079"/>
                </a:moveTo>
                <a:cubicBezTo>
                  <a:pt x="745306" y="46732"/>
                  <a:pt x="745599" y="47118"/>
                  <a:pt x="745922" y="49562"/>
                </a:cubicBezTo>
                <a:cubicBezTo>
                  <a:pt x="746568" y="54451"/>
                  <a:pt x="746557" y="61794"/>
                  <a:pt x="745889" y="65881"/>
                </a:cubicBezTo>
                <a:cubicBezTo>
                  <a:pt x="745228" y="69968"/>
                  <a:pt x="744696" y="65969"/>
                  <a:pt x="744714" y="56993"/>
                </a:cubicBezTo>
                <a:lnTo>
                  <a:pt x="744718" y="56993"/>
                </a:lnTo>
                <a:cubicBezTo>
                  <a:pt x="744735" y="52505"/>
                  <a:pt x="744874" y="49425"/>
                  <a:pt x="745090" y="48079"/>
                </a:cubicBezTo>
                <a:close/>
                <a:moveTo>
                  <a:pt x="649749" y="36821"/>
                </a:moveTo>
                <a:cubicBezTo>
                  <a:pt x="652310" y="34080"/>
                  <a:pt x="650420" y="60131"/>
                  <a:pt x="647789" y="63792"/>
                </a:cubicBezTo>
                <a:cubicBezTo>
                  <a:pt x="645745" y="66636"/>
                  <a:pt x="645439" y="63339"/>
                  <a:pt x="646775" y="52913"/>
                </a:cubicBezTo>
                <a:cubicBezTo>
                  <a:pt x="647830" y="44686"/>
                  <a:pt x="649169" y="37444"/>
                  <a:pt x="649749" y="36821"/>
                </a:cubicBezTo>
                <a:close/>
                <a:moveTo>
                  <a:pt x="559982" y="32409"/>
                </a:moveTo>
                <a:cubicBezTo>
                  <a:pt x="560392" y="33040"/>
                  <a:pt x="560518" y="34839"/>
                  <a:pt x="560456" y="37954"/>
                </a:cubicBezTo>
                <a:cubicBezTo>
                  <a:pt x="560383" y="42442"/>
                  <a:pt x="559172" y="48561"/>
                  <a:pt x="557800" y="51553"/>
                </a:cubicBezTo>
                <a:cubicBezTo>
                  <a:pt x="555760" y="55998"/>
                  <a:pt x="555274" y="55252"/>
                  <a:pt x="555143" y="47473"/>
                </a:cubicBezTo>
                <a:cubicBezTo>
                  <a:pt x="555070" y="42238"/>
                  <a:pt x="556253" y="36118"/>
                  <a:pt x="557800" y="33874"/>
                </a:cubicBezTo>
                <a:cubicBezTo>
                  <a:pt x="558877" y="32317"/>
                  <a:pt x="559571" y="31779"/>
                  <a:pt x="559982" y="32409"/>
                </a:cubicBezTo>
                <a:close/>
                <a:moveTo>
                  <a:pt x="586690" y="27075"/>
                </a:moveTo>
                <a:lnTo>
                  <a:pt x="585194" y="45895"/>
                </a:lnTo>
                <a:cubicBezTo>
                  <a:pt x="584370" y="56246"/>
                  <a:pt x="582486" y="66649"/>
                  <a:pt x="581010" y="69014"/>
                </a:cubicBezTo>
                <a:cubicBezTo>
                  <a:pt x="578733" y="72658"/>
                  <a:pt x="578339" y="72692"/>
                  <a:pt x="578416" y="69233"/>
                </a:cubicBezTo>
                <a:lnTo>
                  <a:pt x="578413" y="69232"/>
                </a:lnTo>
                <a:cubicBezTo>
                  <a:pt x="578450" y="66988"/>
                  <a:pt x="580347" y="56585"/>
                  <a:pt x="582597" y="46114"/>
                </a:cubicBezTo>
                <a:close/>
                <a:moveTo>
                  <a:pt x="353765" y="22995"/>
                </a:moveTo>
                <a:cubicBezTo>
                  <a:pt x="357094" y="22995"/>
                  <a:pt x="354306" y="41738"/>
                  <a:pt x="350663" y="43844"/>
                </a:cubicBezTo>
                <a:cubicBezTo>
                  <a:pt x="348693" y="44984"/>
                  <a:pt x="348281" y="43299"/>
                  <a:pt x="349492" y="39059"/>
                </a:cubicBezTo>
                <a:lnTo>
                  <a:pt x="349489" y="39059"/>
                </a:lnTo>
                <a:cubicBezTo>
                  <a:pt x="350518" y="35460"/>
                  <a:pt x="351379" y="30373"/>
                  <a:pt x="351401" y="27755"/>
                </a:cubicBezTo>
                <a:cubicBezTo>
                  <a:pt x="351434" y="25137"/>
                  <a:pt x="352484" y="22995"/>
                  <a:pt x="353765" y="22995"/>
                </a:cubicBezTo>
                <a:close/>
                <a:moveTo>
                  <a:pt x="449634" y="18915"/>
                </a:moveTo>
                <a:lnTo>
                  <a:pt x="448105" y="37954"/>
                </a:lnTo>
                <a:cubicBezTo>
                  <a:pt x="446317" y="60182"/>
                  <a:pt x="442981" y="68775"/>
                  <a:pt x="440198" y="58314"/>
                </a:cubicBezTo>
                <a:lnTo>
                  <a:pt x="440197" y="58314"/>
                </a:lnTo>
                <a:cubicBezTo>
                  <a:pt x="439179" y="54485"/>
                  <a:pt x="440835" y="44478"/>
                  <a:pt x="444016" y="35234"/>
                </a:cubicBezTo>
                <a:close/>
                <a:moveTo>
                  <a:pt x="631225" y="17565"/>
                </a:moveTo>
                <a:cubicBezTo>
                  <a:pt x="635546" y="17565"/>
                  <a:pt x="631871" y="52788"/>
                  <a:pt x="626543" y="62442"/>
                </a:cubicBezTo>
                <a:cubicBezTo>
                  <a:pt x="624065" y="66930"/>
                  <a:pt x="620604" y="84065"/>
                  <a:pt x="618850" y="100520"/>
                </a:cubicBezTo>
                <a:cubicBezTo>
                  <a:pt x="617095" y="116975"/>
                  <a:pt x="614442" y="134653"/>
                  <a:pt x="612954" y="139804"/>
                </a:cubicBezTo>
                <a:cubicBezTo>
                  <a:pt x="611465" y="144956"/>
                  <a:pt x="610826" y="149715"/>
                  <a:pt x="611538" y="150381"/>
                </a:cubicBezTo>
                <a:cubicBezTo>
                  <a:pt x="613103" y="151845"/>
                  <a:pt x="618806" y="138366"/>
                  <a:pt x="618806" y="133203"/>
                </a:cubicBezTo>
                <a:cubicBezTo>
                  <a:pt x="618806" y="128014"/>
                  <a:pt x="621967" y="120918"/>
                  <a:pt x="624280" y="120918"/>
                </a:cubicBezTo>
                <a:cubicBezTo>
                  <a:pt x="625349" y="120918"/>
                  <a:pt x="625879" y="126120"/>
                  <a:pt x="625455" y="132478"/>
                </a:cubicBezTo>
                <a:lnTo>
                  <a:pt x="624686" y="144037"/>
                </a:lnTo>
                <a:lnTo>
                  <a:pt x="629318" y="132297"/>
                </a:lnTo>
                <a:cubicBezTo>
                  <a:pt x="632434" y="124403"/>
                  <a:pt x="635268" y="121030"/>
                  <a:pt x="637973" y="122001"/>
                </a:cubicBezTo>
                <a:cubicBezTo>
                  <a:pt x="643461" y="123971"/>
                  <a:pt x="645973" y="113313"/>
                  <a:pt x="644346" y="94954"/>
                </a:cubicBezTo>
                <a:cubicBezTo>
                  <a:pt x="643623" y="86796"/>
                  <a:pt x="644090" y="80121"/>
                  <a:pt x="645396" y="80121"/>
                </a:cubicBezTo>
                <a:cubicBezTo>
                  <a:pt x="650512" y="80121"/>
                  <a:pt x="651621" y="96390"/>
                  <a:pt x="648370" y="123764"/>
                </a:cubicBezTo>
                <a:cubicBezTo>
                  <a:pt x="644334" y="157754"/>
                  <a:pt x="643986" y="178922"/>
                  <a:pt x="647495" y="176892"/>
                </a:cubicBezTo>
                <a:cubicBezTo>
                  <a:pt x="648889" y="176086"/>
                  <a:pt x="651063" y="171425"/>
                  <a:pt x="652335" y="166532"/>
                </a:cubicBezTo>
                <a:lnTo>
                  <a:pt x="654644" y="157636"/>
                </a:lnTo>
                <a:lnTo>
                  <a:pt x="655852" y="165530"/>
                </a:lnTo>
                <a:cubicBezTo>
                  <a:pt x="656516" y="169872"/>
                  <a:pt x="658888" y="175135"/>
                  <a:pt x="661121" y="177224"/>
                </a:cubicBezTo>
                <a:cubicBezTo>
                  <a:pt x="663355" y="179314"/>
                  <a:pt x="666494" y="183105"/>
                  <a:pt x="668099" y="185649"/>
                </a:cubicBezTo>
                <a:cubicBezTo>
                  <a:pt x="670653" y="189696"/>
                  <a:pt x="671379" y="189764"/>
                  <a:pt x="673931" y="186194"/>
                </a:cubicBezTo>
                <a:cubicBezTo>
                  <a:pt x="675533" y="183949"/>
                  <a:pt x="676960" y="178442"/>
                  <a:pt x="677095" y="173954"/>
                </a:cubicBezTo>
                <a:cubicBezTo>
                  <a:pt x="677241" y="169467"/>
                  <a:pt x="678577" y="163347"/>
                  <a:pt x="680087" y="160355"/>
                </a:cubicBezTo>
                <a:cubicBezTo>
                  <a:pt x="682058" y="156450"/>
                  <a:pt x="682430" y="158753"/>
                  <a:pt x="681412" y="168515"/>
                </a:cubicBezTo>
                <a:cubicBezTo>
                  <a:pt x="680631" y="175994"/>
                  <a:pt x="679299" y="190681"/>
                  <a:pt x="678449" y="201153"/>
                </a:cubicBezTo>
                <a:cubicBezTo>
                  <a:pt x="676960" y="219472"/>
                  <a:pt x="677066" y="219868"/>
                  <a:pt x="681168" y="211626"/>
                </a:cubicBezTo>
                <a:cubicBezTo>
                  <a:pt x="683514" y="206914"/>
                  <a:pt x="686313" y="194675"/>
                  <a:pt x="687387" y="184427"/>
                </a:cubicBezTo>
                <a:cubicBezTo>
                  <a:pt x="689219" y="166982"/>
                  <a:pt x="692284" y="158995"/>
                  <a:pt x="697156" y="158995"/>
                </a:cubicBezTo>
                <a:cubicBezTo>
                  <a:pt x="698294" y="158995"/>
                  <a:pt x="698674" y="168481"/>
                  <a:pt x="697995" y="180074"/>
                </a:cubicBezTo>
                <a:cubicBezTo>
                  <a:pt x="697320" y="191667"/>
                  <a:pt x="698028" y="204212"/>
                  <a:pt x="699560" y="207952"/>
                </a:cubicBezTo>
                <a:cubicBezTo>
                  <a:pt x="702334" y="214695"/>
                  <a:pt x="702399" y="214661"/>
                  <a:pt x="707424" y="203872"/>
                </a:cubicBezTo>
                <a:cubicBezTo>
                  <a:pt x="710211" y="197889"/>
                  <a:pt x="713151" y="187254"/>
                  <a:pt x="713958" y="180238"/>
                </a:cubicBezTo>
                <a:cubicBezTo>
                  <a:pt x="714794" y="172975"/>
                  <a:pt x="717151" y="166864"/>
                  <a:pt x="719432" y="166044"/>
                </a:cubicBezTo>
                <a:cubicBezTo>
                  <a:pt x="722731" y="164860"/>
                  <a:pt x="723439" y="172045"/>
                  <a:pt x="723439" y="206678"/>
                </a:cubicBezTo>
                <a:cubicBezTo>
                  <a:pt x="723439" y="249969"/>
                  <a:pt x="727332" y="263643"/>
                  <a:pt x="729942" y="229516"/>
                </a:cubicBezTo>
                <a:cubicBezTo>
                  <a:pt x="730752" y="218938"/>
                  <a:pt x="732887" y="208901"/>
                  <a:pt x="734692" y="207214"/>
                </a:cubicBezTo>
                <a:cubicBezTo>
                  <a:pt x="737126" y="204934"/>
                  <a:pt x="737973" y="204962"/>
                  <a:pt x="737973" y="207329"/>
                </a:cubicBezTo>
                <a:cubicBezTo>
                  <a:pt x="737973" y="209077"/>
                  <a:pt x="739819" y="209844"/>
                  <a:pt x="742078" y="209033"/>
                </a:cubicBezTo>
                <a:cubicBezTo>
                  <a:pt x="745246" y="207895"/>
                  <a:pt x="746652" y="211652"/>
                  <a:pt x="748234" y="225475"/>
                </a:cubicBezTo>
                <a:cubicBezTo>
                  <a:pt x="749362" y="235329"/>
                  <a:pt x="751328" y="243995"/>
                  <a:pt x="752603" y="244733"/>
                </a:cubicBezTo>
                <a:cubicBezTo>
                  <a:pt x="755876" y="246624"/>
                  <a:pt x="760402" y="224591"/>
                  <a:pt x="762826" y="194980"/>
                </a:cubicBezTo>
                <a:cubicBezTo>
                  <a:pt x="763961" y="181110"/>
                  <a:pt x="766026" y="169105"/>
                  <a:pt x="767417" y="168301"/>
                </a:cubicBezTo>
                <a:cubicBezTo>
                  <a:pt x="768808" y="167497"/>
                  <a:pt x="769979" y="167830"/>
                  <a:pt x="770023" y="169040"/>
                </a:cubicBezTo>
                <a:cubicBezTo>
                  <a:pt x="770059" y="170250"/>
                  <a:pt x="771337" y="188987"/>
                  <a:pt x="772843" y="210678"/>
                </a:cubicBezTo>
                <a:cubicBezTo>
                  <a:pt x="776786" y="267395"/>
                  <a:pt x="780516" y="275312"/>
                  <a:pt x="787596" y="241981"/>
                </a:cubicBezTo>
                <a:cubicBezTo>
                  <a:pt x="789665" y="232244"/>
                  <a:pt x="792424" y="224277"/>
                  <a:pt x="793730" y="224277"/>
                </a:cubicBezTo>
                <a:cubicBezTo>
                  <a:pt x="795036" y="224277"/>
                  <a:pt x="796146" y="221523"/>
                  <a:pt x="796197" y="218157"/>
                </a:cubicBezTo>
                <a:cubicBezTo>
                  <a:pt x="796270" y="212191"/>
                  <a:pt x="796379" y="212170"/>
                  <a:pt x="800556" y="217317"/>
                </a:cubicBezTo>
                <a:cubicBezTo>
                  <a:pt x="804521" y="222221"/>
                  <a:pt x="804838" y="221737"/>
                  <a:pt x="805028" y="210517"/>
                </a:cubicBezTo>
                <a:cubicBezTo>
                  <a:pt x="805440" y="186133"/>
                  <a:pt x="809734" y="186826"/>
                  <a:pt x="811957" y="211635"/>
                </a:cubicBezTo>
                <a:cubicBezTo>
                  <a:pt x="813526" y="229167"/>
                  <a:pt x="814986" y="234896"/>
                  <a:pt x="817316" y="232714"/>
                </a:cubicBezTo>
                <a:cubicBezTo>
                  <a:pt x="822948" y="227444"/>
                  <a:pt x="825167" y="229457"/>
                  <a:pt x="825257" y="239916"/>
                </a:cubicBezTo>
                <a:cubicBezTo>
                  <a:pt x="825404" y="255176"/>
                  <a:pt x="829358" y="246045"/>
                  <a:pt x="835306" y="216798"/>
                </a:cubicBezTo>
                <a:cubicBezTo>
                  <a:pt x="840190" y="192785"/>
                  <a:pt x="845515" y="183445"/>
                  <a:pt x="845515" y="198893"/>
                </a:cubicBezTo>
                <a:cubicBezTo>
                  <a:pt x="845515" y="210171"/>
                  <a:pt x="849533" y="203729"/>
                  <a:pt x="853135" y="186677"/>
                </a:cubicBezTo>
                <a:lnTo>
                  <a:pt x="856393" y="171241"/>
                </a:lnTo>
                <a:lnTo>
                  <a:pt x="856766" y="182777"/>
                </a:lnTo>
                <a:cubicBezTo>
                  <a:pt x="857021" y="191124"/>
                  <a:pt x="858747" y="195254"/>
                  <a:pt x="862960" y="197715"/>
                </a:cubicBezTo>
                <a:cubicBezTo>
                  <a:pt x="868449" y="200923"/>
                  <a:pt x="868673" y="203019"/>
                  <a:pt x="866876" y="234456"/>
                </a:cubicBezTo>
                <a:cubicBezTo>
                  <a:pt x="865224" y="263408"/>
                  <a:pt x="865560" y="267795"/>
                  <a:pt x="869438" y="267795"/>
                </a:cubicBezTo>
                <a:cubicBezTo>
                  <a:pt x="872672" y="267795"/>
                  <a:pt x="874456" y="263676"/>
                  <a:pt x="875898" y="252878"/>
                </a:cubicBezTo>
                <a:cubicBezTo>
                  <a:pt x="879047" y="229280"/>
                  <a:pt x="882815" y="232846"/>
                  <a:pt x="882306" y="258947"/>
                </a:cubicBezTo>
                <a:cubicBezTo>
                  <a:pt x="882014" y="274505"/>
                  <a:pt x="883182" y="284955"/>
                  <a:pt x="885711" y="289106"/>
                </a:cubicBezTo>
                <a:cubicBezTo>
                  <a:pt x="887838" y="292600"/>
                  <a:pt x="890166" y="294910"/>
                  <a:pt x="890882" y="294240"/>
                </a:cubicBezTo>
                <a:cubicBezTo>
                  <a:pt x="891597" y="293570"/>
                  <a:pt x="894768" y="254090"/>
                  <a:pt x="897924" y="206508"/>
                </a:cubicBezTo>
                <a:cubicBezTo>
                  <a:pt x="901081" y="158926"/>
                  <a:pt x="904313" y="119389"/>
                  <a:pt x="905106" y="118646"/>
                </a:cubicBezTo>
                <a:cubicBezTo>
                  <a:pt x="905897" y="117905"/>
                  <a:pt x="906569" y="130659"/>
                  <a:pt x="906591" y="146989"/>
                </a:cubicBezTo>
                <a:cubicBezTo>
                  <a:pt x="906624" y="163319"/>
                  <a:pt x="907792" y="178388"/>
                  <a:pt x="909204" y="180476"/>
                </a:cubicBezTo>
                <a:cubicBezTo>
                  <a:pt x="911966" y="184557"/>
                  <a:pt x="914223" y="175940"/>
                  <a:pt x="922661" y="129113"/>
                </a:cubicBezTo>
                <a:cubicBezTo>
                  <a:pt x="925219" y="114919"/>
                  <a:pt x="927841" y="102811"/>
                  <a:pt x="928487" y="102206"/>
                </a:cubicBezTo>
                <a:cubicBezTo>
                  <a:pt x="935686" y="95469"/>
                  <a:pt x="940858" y="212617"/>
                  <a:pt x="936618" y="286407"/>
                </a:cubicBezTo>
                <a:cubicBezTo>
                  <a:pt x="934534" y="322659"/>
                  <a:pt x="930017" y="331042"/>
                  <a:pt x="929426" y="299753"/>
                </a:cubicBezTo>
                <a:lnTo>
                  <a:pt x="929054" y="280034"/>
                </a:lnTo>
                <a:lnTo>
                  <a:pt x="925686" y="296353"/>
                </a:lnTo>
                <a:cubicBezTo>
                  <a:pt x="921586" y="316210"/>
                  <a:pt x="918174" y="311095"/>
                  <a:pt x="918174" y="285091"/>
                </a:cubicBezTo>
                <a:cubicBezTo>
                  <a:pt x="918174" y="240755"/>
                  <a:pt x="910211" y="290465"/>
                  <a:pt x="908321" y="346607"/>
                </a:cubicBezTo>
                <a:cubicBezTo>
                  <a:pt x="907956" y="357448"/>
                  <a:pt x="916293" y="361856"/>
                  <a:pt x="918980" y="352241"/>
                </a:cubicBezTo>
                <a:cubicBezTo>
                  <a:pt x="919834" y="349177"/>
                  <a:pt x="922421" y="346670"/>
                  <a:pt x="924725" y="346670"/>
                </a:cubicBezTo>
                <a:cubicBezTo>
                  <a:pt x="927027" y="346670"/>
                  <a:pt x="930331" y="343916"/>
                  <a:pt x="932066" y="340550"/>
                </a:cubicBezTo>
                <a:cubicBezTo>
                  <a:pt x="935088" y="334688"/>
                  <a:pt x="935230" y="334666"/>
                  <a:pt x="935416" y="340030"/>
                </a:cubicBezTo>
                <a:cubicBezTo>
                  <a:pt x="935525" y="343110"/>
                  <a:pt x="937533" y="348006"/>
                  <a:pt x="939880" y="350910"/>
                </a:cubicBezTo>
                <a:cubicBezTo>
                  <a:pt x="944091" y="356119"/>
                  <a:pt x="944150" y="356117"/>
                  <a:pt x="944332" y="350748"/>
                </a:cubicBezTo>
                <a:cubicBezTo>
                  <a:pt x="944515" y="345444"/>
                  <a:pt x="944624" y="345437"/>
                  <a:pt x="948679" y="350455"/>
                </a:cubicBezTo>
                <a:cubicBezTo>
                  <a:pt x="950967" y="353285"/>
                  <a:pt x="953331" y="356957"/>
                  <a:pt x="953927" y="358614"/>
                </a:cubicBezTo>
                <a:cubicBezTo>
                  <a:pt x="954672" y="360681"/>
                  <a:pt x="956511" y="360471"/>
                  <a:pt x="959773" y="357952"/>
                </a:cubicBezTo>
                <a:cubicBezTo>
                  <a:pt x="963902" y="354763"/>
                  <a:pt x="964913" y="355124"/>
                  <a:pt x="967398" y="360672"/>
                </a:cubicBezTo>
                <a:cubicBezTo>
                  <a:pt x="974246" y="375961"/>
                  <a:pt x="993604" y="487598"/>
                  <a:pt x="993697" y="512340"/>
                </a:cubicBezTo>
                <a:cubicBezTo>
                  <a:pt x="993730" y="518940"/>
                  <a:pt x="991862" y="530567"/>
                  <a:pt x="989560" y="538178"/>
                </a:cubicBezTo>
                <a:cubicBezTo>
                  <a:pt x="987257" y="545789"/>
                  <a:pt x="983952" y="565479"/>
                  <a:pt x="982211" y="581934"/>
                </a:cubicBezTo>
                <a:cubicBezTo>
                  <a:pt x="977720" y="624393"/>
                  <a:pt x="972657" y="732625"/>
                  <a:pt x="974913" y="737943"/>
                </a:cubicBezTo>
                <a:cubicBezTo>
                  <a:pt x="976417" y="741483"/>
                  <a:pt x="979713" y="739340"/>
                  <a:pt x="990890" y="727560"/>
                </a:cubicBezTo>
                <a:cubicBezTo>
                  <a:pt x="1001524" y="716352"/>
                  <a:pt x="1006981" y="712688"/>
                  <a:pt x="1013165" y="712601"/>
                </a:cubicBezTo>
                <a:cubicBezTo>
                  <a:pt x="1021178" y="712486"/>
                  <a:pt x="1021394" y="712077"/>
                  <a:pt x="1023174" y="693447"/>
                </a:cubicBezTo>
                <a:cubicBezTo>
                  <a:pt x="1024173" y="682976"/>
                  <a:pt x="1025155" y="654418"/>
                  <a:pt x="1025352" y="629984"/>
                </a:cubicBezTo>
                <a:cubicBezTo>
                  <a:pt x="1025644" y="593326"/>
                  <a:pt x="1024670" y="581742"/>
                  <a:pt x="1019752" y="563714"/>
                </a:cubicBezTo>
                <a:cubicBezTo>
                  <a:pt x="1013216" y="539759"/>
                  <a:pt x="1014178" y="532915"/>
                  <a:pt x="1021741" y="549559"/>
                </a:cubicBezTo>
                <a:cubicBezTo>
                  <a:pt x="1029661" y="566986"/>
                  <a:pt x="1034158" y="691497"/>
                  <a:pt x="1034255" y="896074"/>
                </a:cubicBezTo>
                <a:cubicBezTo>
                  <a:pt x="1034292" y="995552"/>
                  <a:pt x="1033380" y="1078340"/>
                  <a:pt x="1032209" y="1080047"/>
                </a:cubicBezTo>
                <a:cubicBezTo>
                  <a:pt x="1031033" y="1081753"/>
                  <a:pt x="1029731" y="1062172"/>
                  <a:pt x="1029311" y="1036530"/>
                </a:cubicBezTo>
                <a:cubicBezTo>
                  <a:pt x="1027567" y="930007"/>
                  <a:pt x="1020857" y="813606"/>
                  <a:pt x="1016601" y="816067"/>
                </a:cubicBezTo>
                <a:cubicBezTo>
                  <a:pt x="1015218" y="816866"/>
                  <a:pt x="1014079" y="819590"/>
                  <a:pt x="1014072" y="822120"/>
                </a:cubicBezTo>
                <a:cubicBezTo>
                  <a:pt x="1014072" y="824649"/>
                  <a:pt x="1012623" y="831548"/>
                  <a:pt x="1010872" y="837449"/>
                </a:cubicBezTo>
                <a:cubicBezTo>
                  <a:pt x="1006773" y="851266"/>
                  <a:pt x="1003816" y="846399"/>
                  <a:pt x="1001517" y="822051"/>
                </a:cubicBezTo>
                <a:cubicBezTo>
                  <a:pt x="999897" y="804899"/>
                  <a:pt x="1003451" y="793490"/>
                  <a:pt x="1006218" y="806960"/>
                </a:cubicBezTo>
                <a:cubicBezTo>
                  <a:pt x="1006914" y="810348"/>
                  <a:pt x="1007663" y="802410"/>
                  <a:pt x="1007878" y="789321"/>
                </a:cubicBezTo>
                <a:cubicBezTo>
                  <a:pt x="1008316" y="762887"/>
                  <a:pt x="1013903" y="755881"/>
                  <a:pt x="1014385" y="781162"/>
                </a:cubicBezTo>
                <a:cubicBezTo>
                  <a:pt x="1014640" y="794557"/>
                  <a:pt x="1015001" y="795541"/>
                  <a:pt x="1016910" y="788019"/>
                </a:cubicBezTo>
                <a:cubicBezTo>
                  <a:pt x="1018136" y="783189"/>
                  <a:pt x="1020070" y="768098"/>
                  <a:pt x="1021209" y="754483"/>
                </a:cubicBezTo>
                <a:cubicBezTo>
                  <a:pt x="1023274" y="729764"/>
                  <a:pt x="1023267" y="729730"/>
                  <a:pt x="1016621" y="730627"/>
                </a:cubicBezTo>
                <a:cubicBezTo>
                  <a:pt x="1008347" y="731742"/>
                  <a:pt x="1006037" y="738917"/>
                  <a:pt x="1005655" y="764682"/>
                </a:cubicBezTo>
                <a:cubicBezTo>
                  <a:pt x="1005509" y="775439"/>
                  <a:pt x="1004090" y="784979"/>
                  <a:pt x="1002528" y="785881"/>
                </a:cubicBezTo>
                <a:cubicBezTo>
                  <a:pt x="1000711" y="786932"/>
                  <a:pt x="1000346" y="778187"/>
                  <a:pt x="1001514" y="761563"/>
                </a:cubicBezTo>
                <a:cubicBezTo>
                  <a:pt x="1002780" y="743543"/>
                  <a:pt x="1002364" y="735605"/>
                  <a:pt x="1000156" y="735605"/>
                </a:cubicBezTo>
                <a:cubicBezTo>
                  <a:pt x="994496" y="735605"/>
                  <a:pt x="987927" y="747434"/>
                  <a:pt x="987927" y="757627"/>
                </a:cubicBezTo>
                <a:cubicBezTo>
                  <a:pt x="987927" y="763089"/>
                  <a:pt x="986125" y="772337"/>
                  <a:pt x="983923" y="778177"/>
                </a:cubicBezTo>
                <a:cubicBezTo>
                  <a:pt x="980807" y="786444"/>
                  <a:pt x="980453" y="796005"/>
                  <a:pt x="982336" y="821356"/>
                </a:cubicBezTo>
                <a:cubicBezTo>
                  <a:pt x="983665" y="839265"/>
                  <a:pt x="985628" y="858453"/>
                  <a:pt x="986699" y="863998"/>
                </a:cubicBezTo>
                <a:cubicBezTo>
                  <a:pt x="987769" y="869542"/>
                  <a:pt x="987805" y="876134"/>
                  <a:pt x="986773" y="878647"/>
                </a:cubicBezTo>
                <a:cubicBezTo>
                  <a:pt x="985021" y="882917"/>
                  <a:pt x="984543" y="882914"/>
                  <a:pt x="979444" y="878601"/>
                </a:cubicBezTo>
                <a:cubicBezTo>
                  <a:pt x="974191" y="874152"/>
                  <a:pt x="973901" y="874515"/>
                  <a:pt x="971589" y="888430"/>
                </a:cubicBezTo>
                <a:cubicBezTo>
                  <a:pt x="970268" y="896377"/>
                  <a:pt x="969480" y="904714"/>
                  <a:pt x="969838" y="906958"/>
                </a:cubicBezTo>
                <a:cubicBezTo>
                  <a:pt x="970203" y="909203"/>
                  <a:pt x="971118" y="939820"/>
                  <a:pt x="971892" y="974997"/>
                </a:cubicBezTo>
                <a:cubicBezTo>
                  <a:pt x="973582" y="1051849"/>
                  <a:pt x="977456" y="1092009"/>
                  <a:pt x="983595" y="1096286"/>
                </a:cubicBezTo>
                <a:cubicBezTo>
                  <a:pt x="989047" y="1100085"/>
                  <a:pt x="989155" y="1104483"/>
                  <a:pt x="983850" y="1106391"/>
                </a:cubicBezTo>
                <a:cubicBezTo>
                  <a:pt x="981602" y="1107197"/>
                  <a:pt x="978754" y="1111918"/>
                  <a:pt x="977520" y="1116881"/>
                </a:cubicBezTo>
                <a:cubicBezTo>
                  <a:pt x="975348" y="1125611"/>
                  <a:pt x="975169" y="1125373"/>
                  <a:pt x="972047" y="1109585"/>
                </a:cubicBezTo>
                <a:cubicBezTo>
                  <a:pt x="969023" y="1094283"/>
                  <a:pt x="968701" y="1096537"/>
                  <a:pt x="966892" y="1145789"/>
                </a:cubicBezTo>
                <a:cubicBezTo>
                  <a:pt x="965710" y="1177955"/>
                  <a:pt x="966060" y="1201013"/>
                  <a:pt x="967793" y="1205281"/>
                </a:cubicBezTo>
                <a:cubicBezTo>
                  <a:pt x="969913" y="1210500"/>
                  <a:pt x="969599" y="1213021"/>
                  <a:pt x="966541" y="1215315"/>
                </a:cubicBezTo>
                <a:cubicBezTo>
                  <a:pt x="962743" y="1218164"/>
                  <a:pt x="961456" y="1223412"/>
                  <a:pt x="956870" y="1254731"/>
                </a:cubicBezTo>
                <a:cubicBezTo>
                  <a:pt x="955914" y="1261261"/>
                  <a:pt x="952825" y="1271041"/>
                  <a:pt x="950007" y="1276464"/>
                </a:cubicBezTo>
                <a:cubicBezTo>
                  <a:pt x="946234" y="1283722"/>
                  <a:pt x="945657" y="1287679"/>
                  <a:pt x="947821" y="1291462"/>
                </a:cubicBezTo>
                <a:cubicBezTo>
                  <a:pt x="949864" y="1295034"/>
                  <a:pt x="949576" y="1301669"/>
                  <a:pt x="946879" y="1313245"/>
                </a:cubicBezTo>
                <a:cubicBezTo>
                  <a:pt x="944288" y="1324370"/>
                  <a:pt x="942980" y="1350557"/>
                  <a:pt x="942943" y="1392199"/>
                </a:cubicBezTo>
                <a:cubicBezTo>
                  <a:pt x="942870" y="1449817"/>
                  <a:pt x="943271" y="1454602"/>
                  <a:pt x="948090" y="1455781"/>
                </a:cubicBezTo>
                <a:cubicBezTo>
                  <a:pt x="952874" y="1456954"/>
                  <a:pt x="952802" y="1457379"/>
                  <a:pt x="947196" y="1461054"/>
                </a:cubicBezTo>
                <a:cubicBezTo>
                  <a:pt x="942409" y="1464192"/>
                  <a:pt x="941500" y="1466776"/>
                  <a:pt x="942975" y="1473058"/>
                </a:cubicBezTo>
                <a:cubicBezTo>
                  <a:pt x="944212" y="1478337"/>
                  <a:pt x="943267" y="1483308"/>
                  <a:pt x="940238" y="1487656"/>
                </a:cubicBezTo>
                <a:cubicBezTo>
                  <a:pt x="934445" y="1495931"/>
                  <a:pt x="934245" y="1516177"/>
                  <a:pt x="939873" y="1523160"/>
                </a:cubicBezTo>
                <a:cubicBezTo>
                  <a:pt x="942219" y="1526063"/>
                  <a:pt x="944182" y="1530119"/>
                  <a:pt x="944233" y="1532172"/>
                </a:cubicBezTo>
                <a:cubicBezTo>
                  <a:pt x="944306" y="1535336"/>
                  <a:pt x="943595" y="1535336"/>
                  <a:pt x="939517" y="1532172"/>
                </a:cubicBezTo>
                <a:cubicBezTo>
                  <a:pt x="935067" y="1528716"/>
                  <a:pt x="934825" y="1531890"/>
                  <a:pt x="936273" y="1574901"/>
                </a:cubicBezTo>
                <a:cubicBezTo>
                  <a:pt x="937229" y="1603289"/>
                  <a:pt x="936719" y="1623230"/>
                  <a:pt x="934967" y="1626160"/>
                </a:cubicBezTo>
                <a:cubicBezTo>
                  <a:pt x="933022" y="1629412"/>
                  <a:pt x="933132" y="1631923"/>
                  <a:pt x="935295" y="1633959"/>
                </a:cubicBezTo>
                <a:cubicBezTo>
                  <a:pt x="939121" y="1637539"/>
                  <a:pt x="939616" y="1652191"/>
                  <a:pt x="935912" y="1652191"/>
                </a:cubicBezTo>
                <a:cubicBezTo>
                  <a:pt x="930567" y="1652191"/>
                  <a:pt x="928929" y="1635827"/>
                  <a:pt x="929513" y="1588275"/>
                </a:cubicBezTo>
                <a:cubicBezTo>
                  <a:pt x="929842" y="1561349"/>
                  <a:pt x="928510" y="1527691"/>
                  <a:pt x="926551" y="1513480"/>
                </a:cubicBezTo>
                <a:cubicBezTo>
                  <a:pt x="923124" y="1488654"/>
                  <a:pt x="921757" y="1468972"/>
                  <a:pt x="921285" y="1437714"/>
                </a:cubicBezTo>
                <a:cubicBezTo>
                  <a:pt x="921102" y="1425930"/>
                  <a:pt x="920230" y="1423443"/>
                  <a:pt x="916705" y="1424709"/>
                </a:cubicBezTo>
                <a:cubicBezTo>
                  <a:pt x="913527" y="1425850"/>
                  <a:pt x="912259" y="1424273"/>
                  <a:pt x="912027" y="1418880"/>
                </a:cubicBezTo>
                <a:cubicBezTo>
                  <a:pt x="911808" y="1413492"/>
                  <a:pt x="911045" y="1414634"/>
                  <a:pt x="909264" y="1423087"/>
                </a:cubicBezTo>
                <a:cubicBezTo>
                  <a:pt x="907921" y="1429468"/>
                  <a:pt x="906024" y="1435894"/>
                  <a:pt x="905051" y="1437366"/>
                </a:cubicBezTo>
                <a:cubicBezTo>
                  <a:pt x="901486" y="1442767"/>
                  <a:pt x="907040" y="1445870"/>
                  <a:pt x="911351" y="1440887"/>
                </a:cubicBezTo>
                <a:cubicBezTo>
                  <a:pt x="915221" y="1436417"/>
                  <a:pt x="915446" y="1436922"/>
                  <a:pt x="913807" y="1446370"/>
                </a:cubicBezTo>
                <a:cubicBezTo>
                  <a:pt x="912763" y="1452384"/>
                  <a:pt x="913322" y="1458264"/>
                  <a:pt x="915128" y="1460301"/>
                </a:cubicBezTo>
                <a:cubicBezTo>
                  <a:pt x="917518" y="1462995"/>
                  <a:pt x="916186" y="1464628"/>
                  <a:pt x="909488" y="1467225"/>
                </a:cubicBezTo>
                <a:cubicBezTo>
                  <a:pt x="904666" y="1469093"/>
                  <a:pt x="900721" y="1472238"/>
                  <a:pt x="900721" y="1474212"/>
                </a:cubicBezTo>
                <a:cubicBezTo>
                  <a:pt x="900721" y="1476186"/>
                  <a:pt x="899415" y="1478558"/>
                  <a:pt x="897813" y="1479482"/>
                </a:cubicBezTo>
                <a:cubicBezTo>
                  <a:pt x="896109" y="1480466"/>
                  <a:pt x="894908" y="1477612"/>
                  <a:pt x="894908" y="1472588"/>
                </a:cubicBezTo>
                <a:cubicBezTo>
                  <a:pt x="894908" y="1466324"/>
                  <a:pt x="896463" y="1463634"/>
                  <a:pt x="900675" y="1462603"/>
                </a:cubicBezTo>
                <a:cubicBezTo>
                  <a:pt x="906427" y="1461196"/>
                  <a:pt x="906427" y="1461173"/>
                  <a:pt x="900675" y="1454331"/>
                </a:cubicBezTo>
                <a:cubicBezTo>
                  <a:pt x="897504" y="1450558"/>
                  <a:pt x="894907" y="1444882"/>
                  <a:pt x="894906" y="1441718"/>
                </a:cubicBezTo>
                <a:cubicBezTo>
                  <a:pt x="894905" y="1438554"/>
                  <a:pt x="892902" y="1426995"/>
                  <a:pt x="890460" y="1416032"/>
                </a:cubicBezTo>
                <a:cubicBezTo>
                  <a:pt x="886902" y="1400073"/>
                  <a:pt x="886651" y="1392821"/>
                  <a:pt x="889204" y="1379653"/>
                </a:cubicBezTo>
                <a:cubicBezTo>
                  <a:pt x="893227" y="1358895"/>
                  <a:pt x="890711" y="1343161"/>
                  <a:pt x="883077" y="1341292"/>
                </a:cubicBezTo>
                <a:cubicBezTo>
                  <a:pt x="878678" y="1340218"/>
                  <a:pt x="877458" y="1337495"/>
                  <a:pt x="877458" y="1328786"/>
                </a:cubicBezTo>
                <a:cubicBezTo>
                  <a:pt x="877458" y="1322662"/>
                  <a:pt x="876282" y="1317652"/>
                  <a:pt x="874848" y="1317652"/>
                </a:cubicBezTo>
                <a:cubicBezTo>
                  <a:pt x="872020" y="1317652"/>
                  <a:pt x="873896" y="1413220"/>
                  <a:pt x="877038" y="1429165"/>
                </a:cubicBezTo>
                <a:cubicBezTo>
                  <a:pt x="879048" y="1439373"/>
                  <a:pt x="876425" y="1519543"/>
                  <a:pt x="873344" y="1542038"/>
                </a:cubicBezTo>
                <a:cubicBezTo>
                  <a:pt x="867303" y="1586142"/>
                  <a:pt x="861690" y="1616533"/>
                  <a:pt x="858195" y="1624043"/>
                </a:cubicBezTo>
                <a:cubicBezTo>
                  <a:pt x="855710" y="1629381"/>
                  <a:pt x="854317" y="1641691"/>
                  <a:pt x="854497" y="1656681"/>
                </a:cubicBezTo>
                <a:cubicBezTo>
                  <a:pt x="854680" y="1670258"/>
                  <a:pt x="855647" y="1677873"/>
                  <a:pt x="856756" y="1674151"/>
                </a:cubicBezTo>
                <a:cubicBezTo>
                  <a:pt x="857840" y="1670522"/>
                  <a:pt x="860325" y="1667054"/>
                  <a:pt x="862279" y="1666444"/>
                </a:cubicBezTo>
                <a:cubicBezTo>
                  <a:pt x="866758" y="1665048"/>
                  <a:pt x="866956" y="1674529"/>
                  <a:pt x="862535" y="1678667"/>
                </a:cubicBezTo>
                <a:cubicBezTo>
                  <a:pt x="860075" y="1680969"/>
                  <a:pt x="860444" y="1684578"/>
                  <a:pt x="863987" y="1692865"/>
                </a:cubicBezTo>
                <a:cubicBezTo>
                  <a:pt x="869461" y="1705666"/>
                  <a:pt x="870285" y="1712831"/>
                  <a:pt x="865567" y="1706587"/>
                </a:cubicBezTo>
                <a:cubicBezTo>
                  <a:pt x="863235" y="1703501"/>
                  <a:pt x="862122" y="1703339"/>
                  <a:pt x="861004" y="1705924"/>
                </a:cubicBezTo>
                <a:cubicBezTo>
                  <a:pt x="860190" y="1707804"/>
                  <a:pt x="858325" y="1708650"/>
                  <a:pt x="856865" y="1707804"/>
                </a:cubicBezTo>
                <a:cubicBezTo>
                  <a:pt x="855347" y="1706927"/>
                  <a:pt x="854209" y="1715233"/>
                  <a:pt x="854209" y="1727182"/>
                </a:cubicBezTo>
                <a:lnTo>
                  <a:pt x="854209" y="1748097"/>
                </a:lnTo>
                <a:lnTo>
                  <a:pt x="843903" y="1746531"/>
                </a:lnTo>
                <a:cubicBezTo>
                  <a:pt x="834841" y="1745155"/>
                  <a:pt x="833262" y="1745790"/>
                  <a:pt x="830823" y="1751792"/>
                </a:cubicBezTo>
                <a:cubicBezTo>
                  <a:pt x="826682" y="1761985"/>
                  <a:pt x="827474" y="1788259"/>
                  <a:pt x="832378" y="1803389"/>
                </a:cubicBezTo>
                <a:cubicBezTo>
                  <a:pt x="837362" y="1818764"/>
                  <a:pt x="837919" y="1826259"/>
                  <a:pt x="834075" y="1826259"/>
                </a:cubicBezTo>
                <a:cubicBezTo>
                  <a:pt x="832593" y="1826259"/>
                  <a:pt x="830783" y="1824119"/>
                  <a:pt x="830052" y="1821500"/>
                </a:cubicBezTo>
                <a:cubicBezTo>
                  <a:pt x="829093" y="1818061"/>
                  <a:pt x="828629" y="1818510"/>
                  <a:pt x="828384" y="1823121"/>
                </a:cubicBezTo>
                <a:cubicBezTo>
                  <a:pt x="828202" y="1826630"/>
                  <a:pt x="830785" y="1833099"/>
                  <a:pt x="834132" y="1837496"/>
                </a:cubicBezTo>
                <a:cubicBezTo>
                  <a:pt x="837478" y="1841894"/>
                  <a:pt x="839530" y="1847165"/>
                  <a:pt x="838692" y="1849209"/>
                </a:cubicBezTo>
                <a:cubicBezTo>
                  <a:pt x="836546" y="1854445"/>
                  <a:pt x="839860" y="1856699"/>
                  <a:pt x="844458" y="1853129"/>
                </a:cubicBezTo>
                <a:cubicBezTo>
                  <a:pt x="850008" y="1848818"/>
                  <a:pt x="852327" y="1856092"/>
                  <a:pt x="850640" y="1872521"/>
                </a:cubicBezTo>
                <a:cubicBezTo>
                  <a:pt x="849163" y="1886908"/>
                  <a:pt x="852319" y="1888808"/>
                  <a:pt x="855211" y="1875274"/>
                </a:cubicBezTo>
                <a:cubicBezTo>
                  <a:pt x="856302" y="1870160"/>
                  <a:pt x="858758" y="1867058"/>
                  <a:pt x="861711" y="1867058"/>
                </a:cubicBezTo>
                <a:cubicBezTo>
                  <a:pt x="864641" y="1867058"/>
                  <a:pt x="865841" y="1868552"/>
                  <a:pt x="864852" y="1870967"/>
                </a:cubicBezTo>
                <a:cubicBezTo>
                  <a:pt x="863969" y="1873117"/>
                  <a:pt x="861805" y="1880155"/>
                  <a:pt x="860038" y="1886607"/>
                </a:cubicBezTo>
                <a:cubicBezTo>
                  <a:pt x="854532" y="1906718"/>
                  <a:pt x="854760" y="1906445"/>
                  <a:pt x="848167" y="1900863"/>
                </a:cubicBezTo>
                <a:cubicBezTo>
                  <a:pt x="842927" y="1896426"/>
                  <a:pt x="842475" y="1893860"/>
                  <a:pt x="844231" y="1878521"/>
                </a:cubicBezTo>
                <a:lnTo>
                  <a:pt x="846213" y="1861191"/>
                </a:lnTo>
                <a:lnTo>
                  <a:pt x="837856" y="1862085"/>
                </a:lnTo>
                <a:cubicBezTo>
                  <a:pt x="829906" y="1862935"/>
                  <a:pt x="829421" y="1863771"/>
                  <a:pt x="827845" y="1879297"/>
                </a:cubicBezTo>
                <a:cubicBezTo>
                  <a:pt x="826932" y="1888273"/>
                  <a:pt x="827221" y="1898064"/>
                  <a:pt x="828480" y="1901056"/>
                </a:cubicBezTo>
                <a:cubicBezTo>
                  <a:pt x="831512" y="1908259"/>
                  <a:pt x="836599" y="1983611"/>
                  <a:pt x="834685" y="1992977"/>
                </a:cubicBezTo>
                <a:cubicBezTo>
                  <a:pt x="833861" y="1997008"/>
                  <a:pt x="834175" y="2007349"/>
                  <a:pt x="835382" y="2015957"/>
                </a:cubicBezTo>
                <a:cubicBezTo>
                  <a:pt x="839392" y="2044537"/>
                  <a:pt x="841853" y="2021052"/>
                  <a:pt x="841108" y="1961312"/>
                </a:cubicBezTo>
                <a:cubicBezTo>
                  <a:pt x="840532" y="1914983"/>
                  <a:pt x="841075" y="1905566"/>
                  <a:pt x="844239" y="1908017"/>
                </a:cubicBezTo>
                <a:cubicBezTo>
                  <a:pt x="846348" y="1909654"/>
                  <a:pt x="850230" y="1917073"/>
                  <a:pt x="852868" y="1924504"/>
                </a:cubicBezTo>
                <a:cubicBezTo>
                  <a:pt x="856767" y="1935492"/>
                  <a:pt x="857124" y="1941164"/>
                  <a:pt x="854780" y="1954892"/>
                </a:cubicBezTo>
                <a:cubicBezTo>
                  <a:pt x="851937" y="1971529"/>
                  <a:pt x="853864" y="2003635"/>
                  <a:pt x="857932" y="2007443"/>
                </a:cubicBezTo>
                <a:cubicBezTo>
                  <a:pt x="859082" y="2008516"/>
                  <a:pt x="860020" y="2002460"/>
                  <a:pt x="860020" y="1993983"/>
                </a:cubicBezTo>
                <a:cubicBezTo>
                  <a:pt x="860020" y="1985507"/>
                  <a:pt x="861326" y="1978571"/>
                  <a:pt x="862928" y="1978571"/>
                </a:cubicBezTo>
                <a:cubicBezTo>
                  <a:pt x="864610" y="1978571"/>
                  <a:pt x="865833" y="1987245"/>
                  <a:pt x="865833" y="1999153"/>
                </a:cubicBezTo>
                <a:cubicBezTo>
                  <a:pt x="865833" y="2018921"/>
                  <a:pt x="865577" y="2019662"/>
                  <a:pt x="859637" y="2017895"/>
                </a:cubicBezTo>
                <a:lnTo>
                  <a:pt x="853443" y="2016055"/>
                </a:lnTo>
                <a:lnTo>
                  <a:pt x="855505" y="2071428"/>
                </a:lnTo>
                <a:cubicBezTo>
                  <a:pt x="856639" y="2101884"/>
                  <a:pt x="858687" y="2141179"/>
                  <a:pt x="860058" y="2158751"/>
                </a:cubicBezTo>
                <a:cubicBezTo>
                  <a:pt x="861430" y="2176323"/>
                  <a:pt x="861802" y="2201490"/>
                  <a:pt x="860890" y="2214677"/>
                </a:cubicBezTo>
                <a:cubicBezTo>
                  <a:pt x="859550" y="2234010"/>
                  <a:pt x="860193" y="2240556"/>
                  <a:pt x="864207" y="2248471"/>
                </a:cubicBezTo>
                <a:cubicBezTo>
                  <a:pt x="868023" y="2255997"/>
                  <a:pt x="868451" y="2259572"/>
                  <a:pt x="866042" y="2263785"/>
                </a:cubicBezTo>
                <a:cubicBezTo>
                  <a:pt x="862919" y="2269249"/>
                  <a:pt x="866948" y="2283192"/>
                  <a:pt x="871652" y="2283192"/>
                </a:cubicBezTo>
                <a:cubicBezTo>
                  <a:pt x="874228" y="2283192"/>
                  <a:pt x="873261" y="2227948"/>
                  <a:pt x="870437" y="2213836"/>
                </a:cubicBezTo>
                <a:cubicBezTo>
                  <a:pt x="868835" y="2205827"/>
                  <a:pt x="869079" y="2204033"/>
                  <a:pt x="871364" y="2207036"/>
                </a:cubicBezTo>
                <a:cubicBezTo>
                  <a:pt x="873644" y="2210035"/>
                  <a:pt x="874476" y="2203657"/>
                  <a:pt x="874509" y="2182947"/>
                </a:cubicBezTo>
                <a:cubicBezTo>
                  <a:pt x="874542" y="2159036"/>
                  <a:pt x="875214" y="2155014"/>
                  <a:pt x="878914" y="2156343"/>
                </a:cubicBezTo>
                <a:cubicBezTo>
                  <a:pt x="881497" y="2157269"/>
                  <a:pt x="883273" y="2156366"/>
                  <a:pt x="883273" y="2154140"/>
                </a:cubicBezTo>
                <a:cubicBezTo>
                  <a:pt x="883273" y="2152067"/>
                  <a:pt x="881985" y="2149964"/>
                  <a:pt x="880405" y="2149466"/>
                </a:cubicBezTo>
                <a:cubicBezTo>
                  <a:pt x="876189" y="2148133"/>
                  <a:pt x="873514" y="2125081"/>
                  <a:pt x="875869" y="2110384"/>
                </a:cubicBezTo>
                <a:cubicBezTo>
                  <a:pt x="877347" y="2101168"/>
                  <a:pt x="879431" y="2097250"/>
                  <a:pt x="883375" y="2096285"/>
                </a:cubicBezTo>
                <a:cubicBezTo>
                  <a:pt x="886382" y="2095548"/>
                  <a:pt x="890327" y="2090721"/>
                  <a:pt x="892156" y="2085534"/>
                </a:cubicBezTo>
                <a:cubicBezTo>
                  <a:pt x="897835" y="2069434"/>
                  <a:pt x="898527" y="2077678"/>
                  <a:pt x="893704" y="2103952"/>
                </a:cubicBezTo>
                <a:cubicBezTo>
                  <a:pt x="888070" y="2134643"/>
                  <a:pt x="888071" y="2134546"/>
                  <a:pt x="893339" y="2132650"/>
                </a:cubicBezTo>
                <a:cubicBezTo>
                  <a:pt x="895685" y="2131807"/>
                  <a:pt x="898468" y="2132419"/>
                  <a:pt x="899522" y="2134019"/>
                </a:cubicBezTo>
                <a:cubicBezTo>
                  <a:pt x="901875" y="2137583"/>
                  <a:pt x="904579" y="2187900"/>
                  <a:pt x="903810" y="2213835"/>
                </a:cubicBezTo>
                <a:cubicBezTo>
                  <a:pt x="903135" y="2236609"/>
                  <a:pt x="905902" y="2253699"/>
                  <a:pt x="909303" y="2247753"/>
                </a:cubicBezTo>
                <a:cubicBezTo>
                  <a:pt x="910562" y="2245552"/>
                  <a:pt x="913249" y="2221722"/>
                  <a:pt x="915277" y="2194796"/>
                </a:cubicBezTo>
                <a:cubicBezTo>
                  <a:pt x="917306" y="2167870"/>
                  <a:pt x="919963" y="2144056"/>
                  <a:pt x="921183" y="2141876"/>
                </a:cubicBezTo>
                <a:cubicBezTo>
                  <a:pt x="925003" y="2135053"/>
                  <a:pt x="930566" y="2160722"/>
                  <a:pt x="928624" y="2176212"/>
                </a:cubicBezTo>
                <a:cubicBezTo>
                  <a:pt x="927537" y="2184899"/>
                  <a:pt x="928007" y="2190622"/>
                  <a:pt x="929858" y="2191199"/>
                </a:cubicBezTo>
                <a:cubicBezTo>
                  <a:pt x="931875" y="2191829"/>
                  <a:pt x="931777" y="2195022"/>
                  <a:pt x="929565" y="2200992"/>
                </a:cubicBezTo>
                <a:cubicBezTo>
                  <a:pt x="925673" y="2211442"/>
                  <a:pt x="928317" y="2225808"/>
                  <a:pt x="933279" y="2221164"/>
                </a:cubicBezTo>
                <a:cubicBezTo>
                  <a:pt x="935027" y="2219528"/>
                  <a:pt x="937093" y="2205887"/>
                  <a:pt x="937866" y="2190853"/>
                </a:cubicBezTo>
                <a:cubicBezTo>
                  <a:pt x="938640" y="2175819"/>
                  <a:pt x="940373" y="2163518"/>
                  <a:pt x="941718" y="2163518"/>
                </a:cubicBezTo>
                <a:cubicBezTo>
                  <a:pt x="943065" y="2163518"/>
                  <a:pt x="943605" y="2166884"/>
                  <a:pt x="942923" y="2170998"/>
                </a:cubicBezTo>
                <a:cubicBezTo>
                  <a:pt x="942240" y="2175111"/>
                  <a:pt x="940974" y="2189878"/>
                  <a:pt x="940105" y="2203812"/>
                </a:cubicBezTo>
                <a:cubicBezTo>
                  <a:pt x="939029" y="2221144"/>
                  <a:pt x="937146" y="2230443"/>
                  <a:pt x="934152" y="2233245"/>
                </a:cubicBezTo>
                <a:cubicBezTo>
                  <a:pt x="928332" y="2238692"/>
                  <a:pt x="928318" y="2258360"/>
                  <a:pt x="934119" y="2260449"/>
                </a:cubicBezTo>
                <a:cubicBezTo>
                  <a:pt x="937706" y="2261737"/>
                  <a:pt x="938479" y="2268721"/>
                  <a:pt x="938479" y="2299801"/>
                </a:cubicBezTo>
                <a:cubicBezTo>
                  <a:pt x="938479" y="2332930"/>
                  <a:pt x="937895" y="2337587"/>
                  <a:pt x="933736" y="2337587"/>
                </a:cubicBezTo>
                <a:cubicBezTo>
                  <a:pt x="929881" y="2337587"/>
                  <a:pt x="929286" y="2335550"/>
                  <a:pt x="930554" y="2326708"/>
                </a:cubicBezTo>
                <a:cubicBezTo>
                  <a:pt x="931733" y="2318486"/>
                  <a:pt x="931116" y="2315829"/>
                  <a:pt x="928029" y="2315829"/>
                </a:cubicBezTo>
                <a:cubicBezTo>
                  <a:pt x="923343" y="2315829"/>
                  <a:pt x="923515" y="2314494"/>
                  <a:pt x="923810" y="2348466"/>
                </a:cubicBezTo>
                <a:cubicBezTo>
                  <a:pt x="924138" y="2387369"/>
                  <a:pt x="918203" y="2390757"/>
                  <a:pt x="914267" y="2353906"/>
                </a:cubicBezTo>
                <a:cubicBezTo>
                  <a:pt x="913709" y="2348670"/>
                  <a:pt x="913041" y="2356320"/>
                  <a:pt x="912786" y="2370905"/>
                </a:cubicBezTo>
                <a:cubicBezTo>
                  <a:pt x="912494" y="2386480"/>
                  <a:pt x="911122" y="2397423"/>
                  <a:pt x="909414" y="2397423"/>
                </a:cubicBezTo>
                <a:cubicBezTo>
                  <a:pt x="907816" y="2397423"/>
                  <a:pt x="906378" y="2393446"/>
                  <a:pt x="906217" y="2388584"/>
                </a:cubicBezTo>
                <a:cubicBezTo>
                  <a:pt x="906071" y="2383722"/>
                  <a:pt x="904882" y="2376685"/>
                  <a:pt x="903601" y="2372945"/>
                </a:cubicBezTo>
                <a:cubicBezTo>
                  <a:pt x="901802" y="2367694"/>
                  <a:pt x="901218" y="2369551"/>
                  <a:pt x="901025" y="2381104"/>
                </a:cubicBezTo>
                <a:cubicBezTo>
                  <a:pt x="900732" y="2399373"/>
                  <a:pt x="903217" y="2409022"/>
                  <a:pt x="907826" y="2407368"/>
                </a:cubicBezTo>
                <a:cubicBezTo>
                  <a:pt x="910135" y="2406539"/>
                  <a:pt x="912506" y="2412924"/>
                  <a:pt x="914956" y="2426567"/>
                </a:cubicBezTo>
                <a:cubicBezTo>
                  <a:pt x="917437" y="2440395"/>
                  <a:pt x="919580" y="2446115"/>
                  <a:pt x="921576" y="2444248"/>
                </a:cubicBezTo>
                <a:cubicBezTo>
                  <a:pt x="923200" y="2442728"/>
                  <a:pt x="924360" y="2438610"/>
                  <a:pt x="924156" y="2435094"/>
                </a:cubicBezTo>
                <a:cubicBezTo>
                  <a:pt x="923207" y="2418656"/>
                  <a:pt x="923777" y="2408056"/>
                  <a:pt x="926692" y="2388094"/>
                </a:cubicBezTo>
                <a:cubicBezTo>
                  <a:pt x="928422" y="2376232"/>
                  <a:pt x="930434" y="2365970"/>
                  <a:pt x="931160" y="2365290"/>
                </a:cubicBezTo>
                <a:cubicBezTo>
                  <a:pt x="933546" y="2363058"/>
                  <a:pt x="930594" y="2451801"/>
                  <a:pt x="925840" y="2525255"/>
                </a:cubicBezTo>
                <a:cubicBezTo>
                  <a:pt x="919685" y="2620333"/>
                  <a:pt x="919473" y="2706864"/>
                  <a:pt x="925365" y="2720056"/>
                </a:cubicBezTo>
                <a:cubicBezTo>
                  <a:pt x="928726" y="2727585"/>
                  <a:pt x="928949" y="2731026"/>
                  <a:pt x="926361" y="2735548"/>
                </a:cubicBezTo>
                <a:cubicBezTo>
                  <a:pt x="922651" y="2742036"/>
                  <a:pt x="922975" y="2822619"/>
                  <a:pt x="926796" y="2843475"/>
                </a:cubicBezTo>
                <a:lnTo>
                  <a:pt x="929036" y="2855715"/>
                </a:lnTo>
                <a:lnTo>
                  <a:pt x="929445" y="2844835"/>
                </a:lnTo>
                <a:cubicBezTo>
                  <a:pt x="929839" y="2834339"/>
                  <a:pt x="933814" y="2824594"/>
                  <a:pt x="936624" y="2827235"/>
                </a:cubicBezTo>
                <a:cubicBezTo>
                  <a:pt x="937373" y="2827939"/>
                  <a:pt x="938628" y="2858895"/>
                  <a:pt x="939412" y="2896026"/>
                </a:cubicBezTo>
                <a:cubicBezTo>
                  <a:pt x="940197" y="2933156"/>
                  <a:pt x="941584" y="2964236"/>
                  <a:pt x="942500" y="2965091"/>
                </a:cubicBezTo>
                <a:cubicBezTo>
                  <a:pt x="943412" y="2965945"/>
                  <a:pt x="945084" y="2964401"/>
                  <a:pt x="946207" y="2961656"/>
                </a:cubicBezTo>
                <a:cubicBezTo>
                  <a:pt x="947897" y="2957533"/>
                  <a:pt x="948853" y="2958291"/>
                  <a:pt x="951698" y="2966026"/>
                </a:cubicBezTo>
                <a:cubicBezTo>
                  <a:pt x="955008" y="2975022"/>
                  <a:pt x="955227" y="2974461"/>
                  <a:pt x="957323" y="2951669"/>
                </a:cubicBezTo>
                <a:cubicBezTo>
                  <a:pt x="959637" y="2926516"/>
                  <a:pt x="958101" y="2915562"/>
                  <a:pt x="951268" y="2908464"/>
                </a:cubicBezTo>
                <a:cubicBezTo>
                  <a:pt x="948958" y="2906063"/>
                  <a:pt x="947889" y="2902085"/>
                  <a:pt x="948899" y="2899625"/>
                </a:cubicBezTo>
                <a:cubicBezTo>
                  <a:pt x="951800" y="2892553"/>
                  <a:pt x="955925" y="2894413"/>
                  <a:pt x="955925" y="2902792"/>
                </a:cubicBezTo>
                <a:cubicBezTo>
                  <a:pt x="955925" y="2911007"/>
                  <a:pt x="962900" y="2922169"/>
                  <a:pt x="966140" y="2919137"/>
                </a:cubicBezTo>
                <a:cubicBezTo>
                  <a:pt x="967224" y="2918123"/>
                  <a:pt x="968245" y="2875287"/>
                  <a:pt x="968406" y="2823948"/>
                </a:cubicBezTo>
                <a:cubicBezTo>
                  <a:pt x="968625" y="2751842"/>
                  <a:pt x="967811" y="2728371"/>
                  <a:pt x="964786" y="2720797"/>
                </a:cubicBezTo>
                <a:cubicBezTo>
                  <a:pt x="961746" y="2713177"/>
                  <a:pt x="961611" y="2709019"/>
                  <a:pt x="964177" y="2702131"/>
                </a:cubicBezTo>
                <a:cubicBezTo>
                  <a:pt x="967198" y="2694024"/>
                  <a:pt x="967009" y="2693383"/>
                  <a:pt x="961976" y="2694614"/>
                </a:cubicBezTo>
                <a:cubicBezTo>
                  <a:pt x="956703" y="2695905"/>
                  <a:pt x="956510" y="2693908"/>
                  <a:pt x="957367" y="2646646"/>
                </a:cubicBezTo>
                <a:cubicBezTo>
                  <a:pt x="958564" y="2580501"/>
                  <a:pt x="958436" y="2582372"/>
                  <a:pt x="961739" y="2582372"/>
                </a:cubicBezTo>
                <a:cubicBezTo>
                  <a:pt x="963337" y="2582372"/>
                  <a:pt x="964683" y="2588797"/>
                  <a:pt x="964735" y="2596651"/>
                </a:cubicBezTo>
                <a:cubicBezTo>
                  <a:pt x="964844" y="2616993"/>
                  <a:pt x="969298" y="2607609"/>
                  <a:pt x="971817" y="2581676"/>
                </a:cubicBezTo>
                <a:cubicBezTo>
                  <a:pt x="976213" y="2536402"/>
                  <a:pt x="979179" y="2566787"/>
                  <a:pt x="979179" y="2657101"/>
                </a:cubicBezTo>
                <a:cubicBezTo>
                  <a:pt x="979179" y="2729438"/>
                  <a:pt x="980000" y="2750804"/>
                  <a:pt x="982813" y="2751686"/>
                </a:cubicBezTo>
                <a:cubicBezTo>
                  <a:pt x="986097" y="2752716"/>
                  <a:pt x="987875" y="2798196"/>
                  <a:pt x="987249" y="2865234"/>
                </a:cubicBezTo>
                <a:cubicBezTo>
                  <a:pt x="987176" y="2871965"/>
                  <a:pt x="987066" y="2884816"/>
                  <a:pt x="986993" y="2893792"/>
                </a:cubicBezTo>
                <a:cubicBezTo>
                  <a:pt x="986920" y="2902767"/>
                  <a:pt x="988245" y="2916843"/>
                  <a:pt x="989957" y="2925070"/>
                </a:cubicBezTo>
                <a:cubicBezTo>
                  <a:pt x="991996" y="2934854"/>
                  <a:pt x="992781" y="2987075"/>
                  <a:pt x="992222" y="3076020"/>
                </a:cubicBezTo>
                <a:cubicBezTo>
                  <a:pt x="991507" y="3190379"/>
                  <a:pt x="990530" y="3217420"/>
                  <a:pt x="986073" y="3246010"/>
                </a:cubicBezTo>
                <a:cubicBezTo>
                  <a:pt x="981783" y="3273534"/>
                  <a:pt x="980899" y="3294249"/>
                  <a:pt x="981430" y="3354803"/>
                </a:cubicBezTo>
                <a:cubicBezTo>
                  <a:pt x="982127" y="3434255"/>
                  <a:pt x="986528" y="3519462"/>
                  <a:pt x="990448" y="3529378"/>
                </a:cubicBezTo>
                <a:cubicBezTo>
                  <a:pt x="992809" y="3535354"/>
                  <a:pt x="992812" y="3535353"/>
                  <a:pt x="994542" y="3528715"/>
                </a:cubicBezTo>
                <a:cubicBezTo>
                  <a:pt x="995495" y="3525061"/>
                  <a:pt x="997177" y="3514423"/>
                  <a:pt x="998280" y="3505073"/>
                </a:cubicBezTo>
                <a:cubicBezTo>
                  <a:pt x="1000706" y="3484526"/>
                  <a:pt x="1005415" y="3482185"/>
                  <a:pt x="1003751" y="3502353"/>
                </a:cubicBezTo>
                <a:cubicBezTo>
                  <a:pt x="999726" y="3551127"/>
                  <a:pt x="996197" y="3588705"/>
                  <a:pt x="994811" y="3597547"/>
                </a:cubicBezTo>
                <a:cubicBezTo>
                  <a:pt x="993906" y="3603314"/>
                  <a:pt x="994432" y="3607747"/>
                  <a:pt x="996012" y="3607747"/>
                </a:cubicBezTo>
                <a:cubicBezTo>
                  <a:pt x="997551" y="3607747"/>
                  <a:pt x="1001133" y="3596425"/>
                  <a:pt x="1003969" y="3582588"/>
                </a:cubicBezTo>
                <a:cubicBezTo>
                  <a:pt x="1006805" y="3568751"/>
                  <a:pt x="1010240" y="3554982"/>
                  <a:pt x="1011605" y="3551990"/>
                </a:cubicBezTo>
                <a:cubicBezTo>
                  <a:pt x="1014156" y="3546400"/>
                  <a:pt x="1011974" y="3605054"/>
                  <a:pt x="1009302" y="3613866"/>
                </a:cubicBezTo>
                <a:cubicBezTo>
                  <a:pt x="1008510" y="3616484"/>
                  <a:pt x="1009266" y="3618626"/>
                  <a:pt x="1010962" y="3618626"/>
                </a:cubicBezTo>
                <a:cubicBezTo>
                  <a:pt x="1012670" y="3618626"/>
                  <a:pt x="1014064" y="3616309"/>
                  <a:pt x="1014064" y="3613477"/>
                </a:cubicBezTo>
                <a:cubicBezTo>
                  <a:pt x="1014064" y="3610645"/>
                  <a:pt x="1015889" y="3607674"/>
                  <a:pt x="1018120" y="3606872"/>
                </a:cubicBezTo>
                <a:cubicBezTo>
                  <a:pt x="1021115" y="3605796"/>
                  <a:pt x="1022793" y="3596304"/>
                  <a:pt x="1024542" y="3570544"/>
                </a:cubicBezTo>
                <a:cubicBezTo>
                  <a:pt x="1026298" y="3544711"/>
                  <a:pt x="1027399" y="3538491"/>
                  <a:pt x="1028794" y="3546551"/>
                </a:cubicBezTo>
                <a:cubicBezTo>
                  <a:pt x="1029830" y="3552534"/>
                  <a:pt x="1030863" y="3554676"/>
                  <a:pt x="1031089" y="3551310"/>
                </a:cubicBezTo>
                <a:cubicBezTo>
                  <a:pt x="1031666" y="3542748"/>
                  <a:pt x="1035945" y="3543689"/>
                  <a:pt x="1040206" y="3553314"/>
                </a:cubicBezTo>
                <a:cubicBezTo>
                  <a:pt x="1044975" y="3564088"/>
                  <a:pt x="1047968" y="3561700"/>
                  <a:pt x="1050395" y="3545187"/>
                </a:cubicBezTo>
                <a:cubicBezTo>
                  <a:pt x="1051493" y="3537709"/>
                  <a:pt x="1053719" y="3531590"/>
                  <a:pt x="1055342" y="3531590"/>
                </a:cubicBezTo>
                <a:cubicBezTo>
                  <a:pt x="1056962" y="3531590"/>
                  <a:pt x="1057583" y="3534344"/>
                  <a:pt x="1056721" y="3537710"/>
                </a:cubicBezTo>
                <a:cubicBezTo>
                  <a:pt x="1052342" y="3554779"/>
                  <a:pt x="1051376" y="3565402"/>
                  <a:pt x="1053178" y="3576648"/>
                </a:cubicBezTo>
                <a:cubicBezTo>
                  <a:pt x="1054718" y="3586255"/>
                  <a:pt x="1056258" y="3588831"/>
                  <a:pt x="1060044" y="3588134"/>
                </a:cubicBezTo>
                <a:cubicBezTo>
                  <a:pt x="1063617" y="3587478"/>
                  <a:pt x="1065735" y="3590173"/>
                  <a:pt x="1067938" y="3598170"/>
                </a:cubicBezTo>
                <a:cubicBezTo>
                  <a:pt x="1071127" y="3609752"/>
                  <a:pt x="1070302" y="3618625"/>
                  <a:pt x="1066040" y="3618625"/>
                </a:cubicBezTo>
                <a:cubicBezTo>
                  <a:pt x="1064628" y="3618625"/>
                  <a:pt x="1063471" y="3614881"/>
                  <a:pt x="1063471" y="3610305"/>
                </a:cubicBezTo>
                <a:cubicBezTo>
                  <a:pt x="1063471" y="3605451"/>
                  <a:pt x="1062259" y="3602685"/>
                  <a:pt x="1060563" y="3603666"/>
                </a:cubicBezTo>
                <a:cubicBezTo>
                  <a:pt x="1058964" y="3604590"/>
                  <a:pt x="1057654" y="3614031"/>
                  <a:pt x="1057654" y="3624644"/>
                </a:cubicBezTo>
                <a:cubicBezTo>
                  <a:pt x="1057654" y="3641714"/>
                  <a:pt x="1058851" y="3645944"/>
                  <a:pt x="1068032" y="3661306"/>
                </a:cubicBezTo>
                <a:lnTo>
                  <a:pt x="1078410" y="3678671"/>
                </a:lnTo>
                <a:lnTo>
                  <a:pt x="1077479" y="3732283"/>
                </a:lnTo>
                <a:cubicBezTo>
                  <a:pt x="1076969" y="3761769"/>
                  <a:pt x="1077698" y="3794156"/>
                  <a:pt x="1079128" y="3804253"/>
                </a:cubicBezTo>
                <a:cubicBezTo>
                  <a:pt x="1081573" y="3821645"/>
                  <a:pt x="1081402" y="3822612"/>
                  <a:pt x="1075852" y="3822612"/>
                </a:cubicBezTo>
                <a:cubicBezTo>
                  <a:pt x="1067697" y="3822612"/>
                  <a:pt x="1064684" y="3818328"/>
                  <a:pt x="1059401" y="3799218"/>
                </a:cubicBezTo>
                <a:cubicBezTo>
                  <a:pt x="1056879" y="3790091"/>
                  <a:pt x="1051529" y="3774458"/>
                  <a:pt x="1047515" y="3764478"/>
                </a:cubicBezTo>
                <a:cubicBezTo>
                  <a:pt x="1038967" y="3743226"/>
                  <a:pt x="1038613" y="3738210"/>
                  <a:pt x="1044858" y="3726906"/>
                </a:cubicBezTo>
                <a:cubicBezTo>
                  <a:pt x="1048442" y="3720418"/>
                  <a:pt x="1048789" y="3717042"/>
                  <a:pt x="1046373" y="3712082"/>
                </a:cubicBezTo>
                <a:cubicBezTo>
                  <a:pt x="1042592" y="3704315"/>
                  <a:pt x="1037308" y="3703649"/>
                  <a:pt x="1037308" y="3710939"/>
                </a:cubicBezTo>
                <a:cubicBezTo>
                  <a:pt x="1037308" y="3717971"/>
                  <a:pt x="1032299" y="3720599"/>
                  <a:pt x="1030448" y="3714539"/>
                </a:cubicBezTo>
                <a:cubicBezTo>
                  <a:pt x="1029641" y="3711899"/>
                  <a:pt x="1026721" y="3696889"/>
                  <a:pt x="1023958" y="3681181"/>
                </a:cubicBezTo>
                <a:cubicBezTo>
                  <a:pt x="1021196" y="3665475"/>
                  <a:pt x="1017837" y="3651461"/>
                  <a:pt x="1016495" y="3650040"/>
                </a:cubicBezTo>
                <a:cubicBezTo>
                  <a:pt x="1015152" y="3648619"/>
                  <a:pt x="1014054" y="3668435"/>
                  <a:pt x="1014054" y="3694076"/>
                </a:cubicBezTo>
                <a:cubicBezTo>
                  <a:pt x="1014054" y="3720901"/>
                  <a:pt x="1015236" y="3741382"/>
                  <a:pt x="1016842" y="3742309"/>
                </a:cubicBezTo>
                <a:cubicBezTo>
                  <a:pt x="1018422" y="3743224"/>
                  <a:pt x="1018944" y="3751241"/>
                  <a:pt x="1018050" y="3760829"/>
                </a:cubicBezTo>
                <a:cubicBezTo>
                  <a:pt x="1016944" y="3772650"/>
                  <a:pt x="1017867" y="3781315"/>
                  <a:pt x="1021075" y="3789637"/>
                </a:cubicBezTo>
                <a:cubicBezTo>
                  <a:pt x="1028815" y="3809637"/>
                  <a:pt x="1027303" y="3818621"/>
                  <a:pt x="1014167" y="3830669"/>
                </a:cubicBezTo>
                <a:cubicBezTo>
                  <a:pt x="1000942" y="3842800"/>
                  <a:pt x="997964" y="3850927"/>
                  <a:pt x="1000862" y="3866974"/>
                </a:cubicBezTo>
                <a:cubicBezTo>
                  <a:pt x="1005715" y="3893845"/>
                  <a:pt x="1005875" y="3896048"/>
                  <a:pt x="1002972" y="3896048"/>
                </a:cubicBezTo>
                <a:cubicBezTo>
                  <a:pt x="1001322" y="3896048"/>
                  <a:pt x="998490" y="3900252"/>
                  <a:pt x="996677" y="3905391"/>
                </a:cubicBezTo>
                <a:cubicBezTo>
                  <a:pt x="993546" y="3914266"/>
                  <a:pt x="992555" y="3914814"/>
                  <a:pt x="976833" y="3916353"/>
                </a:cubicBezTo>
                <a:cubicBezTo>
                  <a:pt x="967731" y="3917245"/>
                  <a:pt x="955052" y="3920187"/>
                  <a:pt x="948658" y="3922894"/>
                </a:cubicBezTo>
                <a:cubicBezTo>
                  <a:pt x="942263" y="3925600"/>
                  <a:pt x="930919" y="3930397"/>
                  <a:pt x="923447" y="3933554"/>
                </a:cubicBezTo>
                <a:cubicBezTo>
                  <a:pt x="914511" y="3937329"/>
                  <a:pt x="909538" y="3941238"/>
                  <a:pt x="908914" y="3944977"/>
                </a:cubicBezTo>
                <a:cubicBezTo>
                  <a:pt x="907009" y="3956402"/>
                  <a:pt x="902226" y="3951217"/>
                  <a:pt x="889691" y="3924140"/>
                </a:cubicBezTo>
                <a:lnTo>
                  <a:pt x="876885" y="3896476"/>
                </a:lnTo>
                <a:lnTo>
                  <a:pt x="866998" y="3897977"/>
                </a:lnTo>
                <a:lnTo>
                  <a:pt x="857112" y="3899478"/>
                </a:lnTo>
                <a:lnTo>
                  <a:pt x="858936" y="3871244"/>
                </a:lnTo>
                <a:cubicBezTo>
                  <a:pt x="860965" y="3839855"/>
                  <a:pt x="856667" y="3812449"/>
                  <a:pt x="849297" y="3809803"/>
                </a:cubicBezTo>
                <a:cubicBezTo>
                  <a:pt x="841546" y="3807020"/>
                  <a:pt x="839771" y="3814869"/>
                  <a:pt x="845695" y="3825733"/>
                </a:cubicBezTo>
                <a:cubicBezTo>
                  <a:pt x="848772" y="3831377"/>
                  <a:pt x="851308" y="3838797"/>
                  <a:pt x="851329" y="3842222"/>
                </a:cubicBezTo>
                <a:cubicBezTo>
                  <a:pt x="851402" y="3851891"/>
                  <a:pt x="839159" y="3894195"/>
                  <a:pt x="834957" y="3898850"/>
                </a:cubicBezTo>
                <a:cubicBezTo>
                  <a:pt x="832037" y="3902083"/>
                  <a:pt x="831709" y="3910890"/>
                  <a:pt x="833482" y="3938287"/>
                </a:cubicBezTo>
                <a:cubicBezTo>
                  <a:pt x="834737" y="3957688"/>
                  <a:pt x="834730" y="3974679"/>
                  <a:pt x="833449" y="3976045"/>
                </a:cubicBezTo>
                <a:cubicBezTo>
                  <a:pt x="830887" y="3978807"/>
                  <a:pt x="825117" y="3966624"/>
                  <a:pt x="825117" y="3958449"/>
                </a:cubicBezTo>
                <a:cubicBezTo>
                  <a:pt x="825117" y="3955567"/>
                  <a:pt x="822500" y="3951681"/>
                  <a:pt x="819303" y="3949812"/>
                </a:cubicBezTo>
                <a:cubicBezTo>
                  <a:pt x="814672" y="3947106"/>
                  <a:pt x="813490" y="3943469"/>
                  <a:pt x="813490" y="3931932"/>
                </a:cubicBezTo>
                <a:cubicBezTo>
                  <a:pt x="813490" y="3915148"/>
                  <a:pt x="809596" y="3906408"/>
                  <a:pt x="803149" y="3908723"/>
                </a:cubicBezTo>
                <a:cubicBezTo>
                  <a:pt x="796232" y="3911207"/>
                  <a:pt x="787332" y="3930030"/>
                  <a:pt x="787332" y="3942175"/>
                </a:cubicBezTo>
                <a:cubicBezTo>
                  <a:pt x="787332" y="3958604"/>
                  <a:pt x="782234" y="3955423"/>
                  <a:pt x="779879" y="3937525"/>
                </a:cubicBezTo>
                <a:cubicBezTo>
                  <a:pt x="776660" y="3913078"/>
                  <a:pt x="774695" y="3910379"/>
                  <a:pt x="770285" y="3924353"/>
                </a:cubicBezTo>
                <a:cubicBezTo>
                  <a:pt x="766183" y="3937357"/>
                  <a:pt x="748733" y="3958603"/>
                  <a:pt x="742157" y="3958603"/>
                </a:cubicBezTo>
                <a:cubicBezTo>
                  <a:pt x="736620" y="3958603"/>
                  <a:pt x="732117" y="3949885"/>
                  <a:pt x="732064" y="3939063"/>
                </a:cubicBezTo>
                <a:cubicBezTo>
                  <a:pt x="732031" y="3932240"/>
                  <a:pt x="731334" y="3931038"/>
                  <a:pt x="729203" y="3934125"/>
                </a:cubicBezTo>
                <a:cubicBezTo>
                  <a:pt x="727652" y="3936369"/>
                  <a:pt x="726364" y="3940959"/>
                  <a:pt x="726342" y="3944324"/>
                </a:cubicBezTo>
                <a:cubicBezTo>
                  <a:pt x="726306" y="3950851"/>
                  <a:pt x="721784" y="3952710"/>
                  <a:pt x="719746" y="3947044"/>
                </a:cubicBezTo>
                <a:cubicBezTo>
                  <a:pt x="717757" y="3941513"/>
                  <a:pt x="709610" y="3949477"/>
                  <a:pt x="702684" y="3963722"/>
                </a:cubicBezTo>
                <a:lnTo>
                  <a:pt x="696578" y="3976282"/>
                </a:lnTo>
                <a:lnTo>
                  <a:pt x="693758" y="3968802"/>
                </a:lnTo>
                <a:cubicBezTo>
                  <a:pt x="690076" y="3959043"/>
                  <a:pt x="688055" y="3959366"/>
                  <a:pt x="681496" y="3970765"/>
                </a:cubicBezTo>
                <a:cubicBezTo>
                  <a:pt x="678507" y="3975958"/>
                  <a:pt x="674968" y="3979573"/>
                  <a:pt x="673632" y="3978800"/>
                </a:cubicBezTo>
                <a:cubicBezTo>
                  <a:pt x="672293" y="3978027"/>
                  <a:pt x="671493" y="3965877"/>
                  <a:pt x="671847" y="3951801"/>
                </a:cubicBezTo>
                <a:cubicBezTo>
                  <a:pt x="672800" y="3914268"/>
                  <a:pt x="669618" y="3914060"/>
                  <a:pt x="648068" y="3950248"/>
                </a:cubicBezTo>
                <a:cubicBezTo>
                  <a:pt x="638203" y="3966811"/>
                  <a:pt x="629671" y="3980363"/>
                  <a:pt x="629106" y="3980363"/>
                </a:cubicBezTo>
                <a:cubicBezTo>
                  <a:pt x="628540" y="3980363"/>
                  <a:pt x="626307" y="3970877"/>
                  <a:pt x="624139" y="3959284"/>
                </a:cubicBezTo>
                <a:lnTo>
                  <a:pt x="624220" y="3959267"/>
                </a:lnTo>
                <a:lnTo>
                  <a:pt x="620280" y="3938188"/>
                </a:lnTo>
                <a:lnTo>
                  <a:pt x="607440" y="3955282"/>
                </a:lnTo>
                <a:cubicBezTo>
                  <a:pt x="594812" y="3972095"/>
                  <a:pt x="589934" y="3973511"/>
                  <a:pt x="589817" y="3960400"/>
                </a:cubicBezTo>
                <a:cubicBezTo>
                  <a:pt x="589784" y="3957657"/>
                  <a:pt x="588792" y="3955860"/>
                  <a:pt x="587591" y="3956407"/>
                </a:cubicBezTo>
                <a:cubicBezTo>
                  <a:pt x="586394" y="3956955"/>
                  <a:pt x="581809" y="3959091"/>
                  <a:pt x="577406" y="3961155"/>
                </a:cubicBezTo>
                <a:cubicBezTo>
                  <a:pt x="566815" y="3966123"/>
                  <a:pt x="563938" y="3962866"/>
                  <a:pt x="571905" y="3954932"/>
                </a:cubicBezTo>
                <a:cubicBezTo>
                  <a:pt x="581987" y="3944889"/>
                  <a:pt x="584063" y="3933606"/>
                  <a:pt x="580399" y="3908747"/>
                </a:cubicBezTo>
                <a:cubicBezTo>
                  <a:pt x="578597" y="3896517"/>
                  <a:pt x="576247" y="3885537"/>
                  <a:pt x="575175" y="3884347"/>
                </a:cubicBezTo>
                <a:cubicBezTo>
                  <a:pt x="574102" y="3883155"/>
                  <a:pt x="570737" y="3890991"/>
                  <a:pt x="567694" y="3901759"/>
                </a:cubicBezTo>
                <a:cubicBezTo>
                  <a:pt x="564650" y="3912526"/>
                  <a:pt x="560197" y="3922232"/>
                  <a:pt x="557800" y="3923327"/>
                </a:cubicBezTo>
                <a:cubicBezTo>
                  <a:pt x="538738" y="3932032"/>
                  <a:pt x="537707" y="3932251"/>
                  <a:pt x="533002" y="3928596"/>
                </a:cubicBezTo>
                <a:cubicBezTo>
                  <a:pt x="530444" y="3926611"/>
                  <a:pt x="526412" y="3921476"/>
                  <a:pt x="524042" y="3917187"/>
                </a:cubicBezTo>
                <a:cubicBezTo>
                  <a:pt x="520190" y="3910216"/>
                  <a:pt x="504622" y="3898787"/>
                  <a:pt x="498943" y="3898760"/>
                </a:cubicBezTo>
                <a:cubicBezTo>
                  <a:pt x="497746" y="3898760"/>
                  <a:pt x="496669" y="3902728"/>
                  <a:pt x="496556" y="3907590"/>
                </a:cubicBezTo>
                <a:lnTo>
                  <a:pt x="496337" y="3916429"/>
                </a:lnTo>
                <a:lnTo>
                  <a:pt x="490791" y="3904744"/>
                </a:lnTo>
                <a:cubicBezTo>
                  <a:pt x="485854" y="3894340"/>
                  <a:pt x="484600" y="3893381"/>
                  <a:pt x="479371" y="3895999"/>
                </a:cubicBezTo>
                <a:cubicBezTo>
                  <a:pt x="476141" y="3897618"/>
                  <a:pt x="473496" y="3899943"/>
                  <a:pt x="473496" y="3901169"/>
                </a:cubicBezTo>
                <a:cubicBezTo>
                  <a:pt x="473496" y="3902393"/>
                  <a:pt x="470288" y="3906634"/>
                  <a:pt x="466368" y="3910592"/>
                </a:cubicBezTo>
                <a:cubicBezTo>
                  <a:pt x="456365" y="3920693"/>
                  <a:pt x="439692" y="3920788"/>
                  <a:pt x="435622" y="3910777"/>
                </a:cubicBezTo>
                <a:cubicBezTo>
                  <a:pt x="431611" y="3900905"/>
                  <a:pt x="426113" y="3903871"/>
                  <a:pt x="422232" y="3918000"/>
                </a:cubicBezTo>
                <a:lnTo>
                  <a:pt x="418926" y="3930037"/>
                </a:lnTo>
                <a:lnTo>
                  <a:pt x="414240" y="3919925"/>
                </a:lnTo>
                <a:cubicBezTo>
                  <a:pt x="411663" y="3914363"/>
                  <a:pt x="409553" y="3908524"/>
                  <a:pt x="409553" y="3906948"/>
                </a:cubicBezTo>
                <a:cubicBezTo>
                  <a:pt x="409553" y="3905371"/>
                  <a:pt x="406283" y="3902688"/>
                  <a:pt x="402287" y="3900983"/>
                </a:cubicBezTo>
                <a:cubicBezTo>
                  <a:pt x="398290" y="3899280"/>
                  <a:pt x="395021" y="3895784"/>
                  <a:pt x="395021" y="3893216"/>
                </a:cubicBezTo>
                <a:cubicBezTo>
                  <a:pt x="395021" y="3890647"/>
                  <a:pt x="393174" y="3887113"/>
                  <a:pt x="390919" y="3885361"/>
                </a:cubicBezTo>
                <a:cubicBezTo>
                  <a:pt x="384017" y="3880000"/>
                  <a:pt x="381900" y="3887292"/>
                  <a:pt x="382484" y="3914398"/>
                </a:cubicBezTo>
                <a:cubicBezTo>
                  <a:pt x="382776" y="3928235"/>
                  <a:pt x="381908" y="3939556"/>
                  <a:pt x="380543" y="3939556"/>
                </a:cubicBezTo>
                <a:cubicBezTo>
                  <a:pt x="379174" y="3939556"/>
                  <a:pt x="375157" y="3931295"/>
                  <a:pt x="371613" y="3921197"/>
                </a:cubicBezTo>
                <a:cubicBezTo>
                  <a:pt x="368069" y="3911101"/>
                  <a:pt x="364778" y="3902409"/>
                  <a:pt x="364300" y="3901884"/>
                </a:cubicBezTo>
                <a:cubicBezTo>
                  <a:pt x="363822" y="3901358"/>
                  <a:pt x="358825" y="3904217"/>
                  <a:pt x="353194" y="3908237"/>
                </a:cubicBezTo>
                <a:cubicBezTo>
                  <a:pt x="347563" y="3912256"/>
                  <a:pt x="341580" y="3914748"/>
                  <a:pt x="339898" y="3913776"/>
                </a:cubicBezTo>
                <a:cubicBezTo>
                  <a:pt x="330219" y="3908178"/>
                  <a:pt x="319486" y="3921392"/>
                  <a:pt x="319409" y="3939004"/>
                </a:cubicBezTo>
                <a:cubicBezTo>
                  <a:pt x="319376" y="3946509"/>
                  <a:pt x="318646" y="3948036"/>
                  <a:pt x="316548" y="3944996"/>
                </a:cubicBezTo>
                <a:cubicBezTo>
                  <a:pt x="314997" y="3942752"/>
                  <a:pt x="313709" y="3937470"/>
                  <a:pt x="313687" y="3933258"/>
                </a:cubicBezTo>
                <a:cubicBezTo>
                  <a:pt x="313654" y="3929046"/>
                  <a:pt x="312286" y="3923225"/>
                  <a:pt x="310625" y="3920323"/>
                </a:cubicBezTo>
                <a:cubicBezTo>
                  <a:pt x="307816" y="3915410"/>
                  <a:pt x="307017" y="3915331"/>
                  <a:pt x="299053" y="3919187"/>
                </a:cubicBezTo>
                <a:cubicBezTo>
                  <a:pt x="291059" y="3923055"/>
                  <a:pt x="290259" y="3922967"/>
                  <a:pt x="286839" y="3917843"/>
                </a:cubicBezTo>
                <a:cubicBezTo>
                  <a:pt x="281942" y="3910506"/>
                  <a:pt x="279778" y="3910932"/>
                  <a:pt x="277427" y="3919697"/>
                </a:cubicBezTo>
                <a:cubicBezTo>
                  <a:pt x="276194" y="3924297"/>
                  <a:pt x="274672" y="3925840"/>
                  <a:pt x="273344" y="3923832"/>
                </a:cubicBezTo>
                <a:cubicBezTo>
                  <a:pt x="271953" y="3921726"/>
                  <a:pt x="269435" y="3923472"/>
                  <a:pt x="265994" y="3928922"/>
                </a:cubicBezTo>
                <a:cubicBezTo>
                  <a:pt x="263115" y="3933483"/>
                  <a:pt x="260168" y="3936661"/>
                  <a:pt x="259445" y="3935985"/>
                </a:cubicBezTo>
                <a:cubicBezTo>
                  <a:pt x="258722" y="3935308"/>
                  <a:pt x="259628" y="3926703"/>
                  <a:pt x="261459" y="3916861"/>
                </a:cubicBezTo>
                <a:cubicBezTo>
                  <a:pt x="265723" y="3893949"/>
                  <a:pt x="263871" y="3889100"/>
                  <a:pt x="256105" y="3902840"/>
                </a:cubicBezTo>
                <a:cubicBezTo>
                  <a:pt x="252722" y="3908824"/>
                  <a:pt x="249898" y="3912109"/>
                  <a:pt x="249827" y="3910141"/>
                </a:cubicBezTo>
                <a:cubicBezTo>
                  <a:pt x="249754" y="3908171"/>
                  <a:pt x="250973" y="3904331"/>
                  <a:pt x="252535" y="3901605"/>
                </a:cubicBezTo>
                <a:cubicBezTo>
                  <a:pt x="258542" y="3891101"/>
                  <a:pt x="264092" y="3850919"/>
                  <a:pt x="260989" y="3840401"/>
                </a:cubicBezTo>
                <a:cubicBezTo>
                  <a:pt x="258847" y="3833138"/>
                  <a:pt x="259004" y="3826667"/>
                  <a:pt x="261551" y="3817366"/>
                </a:cubicBezTo>
                <a:cubicBezTo>
                  <a:pt x="265164" y="3804181"/>
                  <a:pt x="263507" y="3789967"/>
                  <a:pt x="258362" y="3789967"/>
                </a:cubicBezTo>
                <a:cubicBezTo>
                  <a:pt x="256793" y="3789967"/>
                  <a:pt x="255409" y="3795169"/>
                  <a:pt x="255289" y="3801527"/>
                </a:cubicBezTo>
                <a:lnTo>
                  <a:pt x="255070" y="3813086"/>
                </a:lnTo>
                <a:lnTo>
                  <a:pt x="247221" y="3797100"/>
                </a:lnTo>
                <a:lnTo>
                  <a:pt x="239371" y="3781116"/>
                </a:lnTo>
                <a:lnTo>
                  <a:pt x="234247" y="3796328"/>
                </a:lnTo>
                <a:cubicBezTo>
                  <a:pt x="228764" y="3812603"/>
                  <a:pt x="224568" y="3817387"/>
                  <a:pt x="221766" y="3810554"/>
                </a:cubicBezTo>
                <a:cubicBezTo>
                  <a:pt x="220810" y="3808224"/>
                  <a:pt x="218857" y="3806995"/>
                  <a:pt x="217426" y="3807822"/>
                </a:cubicBezTo>
                <a:cubicBezTo>
                  <a:pt x="215995" y="3808649"/>
                  <a:pt x="214824" y="3807301"/>
                  <a:pt x="214824" y="3804826"/>
                </a:cubicBezTo>
                <a:cubicBezTo>
                  <a:pt x="214824" y="3800216"/>
                  <a:pt x="185168" y="3756269"/>
                  <a:pt x="180066" y="3753319"/>
                </a:cubicBezTo>
                <a:cubicBezTo>
                  <a:pt x="176464" y="3751236"/>
                  <a:pt x="159601" y="3772805"/>
                  <a:pt x="159601" y="3779496"/>
                </a:cubicBezTo>
                <a:cubicBezTo>
                  <a:pt x="159601" y="3782273"/>
                  <a:pt x="161663" y="3784528"/>
                  <a:pt x="164203" y="3784528"/>
                </a:cubicBezTo>
                <a:cubicBezTo>
                  <a:pt x="169640" y="3784528"/>
                  <a:pt x="169450" y="3785070"/>
                  <a:pt x="158148" y="3801808"/>
                </a:cubicBezTo>
                <a:lnTo>
                  <a:pt x="149428" y="3814722"/>
                </a:lnTo>
                <a:lnTo>
                  <a:pt x="134639" y="3813467"/>
                </a:lnTo>
                <a:cubicBezTo>
                  <a:pt x="120829" y="3812293"/>
                  <a:pt x="119630" y="3812691"/>
                  <a:pt x="116525" y="3819448"/>
                </a:cubicBezTo>
                <a:lnTo>
                  <a:pt x="113201" y="3826686"/>
                </a:lnTo>
                <a:lnTo>
                  <a:pt x="114463" y="3818163"/>
                </a:lnTo>
                <a:cubicBezTo>
                  <a:pt x="115157" y="3813476"/>
                  <a:pt x="116587" y="3806425"/>
                  <a:pt x="117642" y="3802493"/>
                </a:cubicBezTo>
                <a:cubicBezTo>
                  <a:pt x="119207" y="3796651"/>
                  <a:pt x="118703" y="3795653"/>
                  <a:pt x="114876" y="3797027"/>
                </a:cubicBezTo>
                <a:cubicBezTo>
                  <a:pt x="111105" y="3798381"/>
                  <a:pt x="110193" y="3796797"/>
                  <a:pt x="110193" y="3788940"/>
                </a:cubicBezTo>
                <a:cubicBezTo>
                  <a:pt x="110193" y="3783566"/>
                  <a:pt x="106121" y="3767830"/>
                  <a:pt x="101145" y="3753971"/>
                </a:cubicBezTo>
                <a:lnTo>
                  <a:pt x="92097" y="3728771"/>
                </a:lnTo>
                <a:lnTo>
                  <a:pt x="94042" y="3670395"/>
                </a:lnTo>
                <a:cubicBezTo>
                  <a:pt x="95111" y="3638287"/>
                  <a:pt x="97407" y="3605853"/>
                  <a:pt x="99138" y="3598319"/>
                </a:cubicBezTo>
                <a:cubicBezTo>
                  <a:pt x="104941" y="3573087"/>
                  <a:pt x="97069" y="3338652"/>
                  <a:pt x="87812" y="3260961"/>
                </a:cubicBezTo>
                <a:cubicBezTo>
                  <a:pt x="82435" y="3215847"/>
                  <a:pt x="82431" y="3215653"/>
                  <a:pt x="85575" y="3161687"/>
                </a:cubicBezTo>
                <a:cubicBezTo>
                  <a:pt x="86925" y="3138501"/>
                  <a:pt x="87983" y="3112186"/>
                  <a:pt x="87921" y="3103211"/>
                </a:cubicBezTo>
                <a:cubicBezTo>
                  <a:pt x="87812" y="3086795"/>
                  <a:pt x="91307" y="3090618"/>
                  <a:pt x="92890" y="3108651"/>
                </a:cubicBezTo>
                <a:cubicBezTo>
                  <a:pt x="94715" y="3129427"/>
                  <a:pt x="98000" y="3078267"/>
                  <a:pt x="98651" y="3018896"/>
                </a:cubicBezTo>
                <a:lnTo>
                  <a:pt x="99366" y="2953620"/>
                </a:lnTo>
                <a:lnTo>
                  <a:pt x="103451" y="3010737"/>
                </a:lnTo>
                <a:cubicBezTo>
                  <a:pt x="108126" y="3076121"/>
                  <a:pt x="110351" y="3085824"/>
                  <a:pt x="115797" y="3064581"/>
                </a:cubicBezTo>
                <a:cubicBezTo>
                  <a:pt x="118224" y="3055113"/>
                  <a:pt x="118471" y="3048955"/>
                  <a:pt x="116549" y="3045743"/>
                </a:cubicBezTo>
                <a:cubicBezTo>
                  <a:pt x="114538" y="3042381"/>
                  <a:pt x="114917" y="3039223"/>
                  <a:pt x="117833" y="3035060"/>
                </a:cubicBezTo>
                <a:cubicBezTo>
                  <a:pt x="120956" y="3030598"/>
                  <a:pt x="121241" y="3027351"/>
                  <a:pt x="118986" y="3021806"/>
                </a:cubicBezTo>
                <a:cubicBezTo>
                  <a:pt x="115436" y="3013072"/>
                  <a:pt x="115392" y="2991195"/>
                  <a:pt x="118913" y="2983539"/>
                </a:cubicBezTo>
                <a:cubicBezTo>
                  <a:pt x="121143" y="2978681"/>
                  <a:pt x="121435" y="2978883"/>
                  <a:pt x="121613" y="2985418"/>
                </a:cubicBezTo>
                <a:cubicBezTo>
                  <a:pt x="121905" y="2995447"/>
                  <a:pt x="126954" y="2997613"/>
                  <a:pt x="128451" y="2988345"/>
                </a:cubicBezTo>
                <a:cubicBezTo>
                  <a:pt x="129119" y="2984205"/>
                  <a:pt x="129863" y="2995128"/>
                  <a:pt x="130100" y="3012617"/>
                </a:cubicBezTo>
                <a:cubicBezTo>
                  <a:pt x="130356" y="3031340"/>
                  <a:pt x="129341" y="3045105"/>
                  <a:pt x="127630" y="3046095"/>
                </a:cubicBezTo>
                <a:cubicBezTo>
                  <a:pt x="124437" y="3047942"/>
                  <a:pt x="123798" y="3064345"/>
                  <a:pt x="126546" y="3073943"/>
                </a:cubicBezTo>
                <a:cubicBezTo>
                  <a:pt x="127506" y="3077292"/>
                  <a:pt x="129451" y="3079361"/>
                  <a:pt x="130866" y="3078542"/>
                </a:cubicBezTo>
                <a:cubicBezTo>
                  <a:pt x="132326" y="3077696"/>
                  <a:pt x="133442" y="3098159"/>
                  <a:pt x="133442" y="3125790"/>
                </a:cubicBezTo>
                <a:cubicBezTo>
                  <a:pt x="133442" y="3152595"/>
                  <a:pt x="134275" y="3180206"/>
                  <a:pt x="135293" y="3187146"/>
                </a:cubicBezTo>
                <a:cubicBezTo>
                  <a:pt x="138730" y="3210625"/>
                  <a:pt x="142164" y="3199946"/>
                  <a:pt x="142164" y="3165767"/>
                </a:cubicBezTo>
                <a:cubicBezTo>
                  <a:pt x="142164" y="3132390"/>
                  <a:pt x="144787" y="3123911"/>
                  <a:pt x="150793" y="3137889"/>
                </a:cubicBezTo>
                <a:cubicBezTo>
                  <a:pt x="152898" y="3142795"/>
                  <a:pt x="153456" y="3141306"/>
                  <a:pt x="153606" y="3130383"/>
                </a:cubicBezTo>
                <a:cubicBezTo>
                  <a:pt x="153752" y="3119589"/>
                  <a:pt x="152584" y="3116053"/>
                  <a:pt x="147977" y="3113362"/>
                </a:cubicBezTo>
                <a:cubicBezTo>
                  <a:pt x="144693" y="3111441"/>
                  <a:pt x="142164" y="3107019"/>
                  <a:pt x="142164" y="3103188"/>
                </a:cubicBezTo>
                <a:cubicBezTo>
                  <a:pt x="142164" y="3096131"/>
                  <a:pt x="146536" y="3093903"/>
                  <a:pt x="148791" y="3099811"/>
                </a:cubicBezTo>
                <a:cubicBezTo>
                  <a:pt x="149506" y="3101682"/>
                  <a:pt x="150601" y="3102599"/>
                  <a:pt x="151225" y="3101850"/>
                </a:cubicBezTo>
                <a:cubicBezTo>
                  <a:pt x="152298" y="3100566"/>
                  <a:pt x="149144" y="2917216"/>
                  <a:pt x="147292" y="2873385"/>
                </a:cubicBezTo>
                <a:cubicBezTo>
                  <a:pt x="146818" y="2862166"/>
                  <a:pt x="146084" y="2844419"/>
                  <a:pt x="145660" y="2833947"/>
                </a:cubicBezTo>
                <a:cubicBezTo>
                  <a:pt x="145062" y="2819133"/>
                  <a:pt x="144216" y="2815996"/>
                  <a:pt x="141844" y="2819811"/>
                </a:cubicBezTo>
                <a:cubicBezTo>
                  <a:pt x="140169" y="2822507"/>
                  <a:pt x="139582" y="2829239"/>
                  <a:pt x="140545" y="2834770"/>
                </a:cubicBezTo>
                <a:cubicBezTo>
                  <a:pt x="141837" y="2842206"/>
                  <a:pt x="140764" y="2847130"/>
                  <a:pt x="136458" y="2853666"/>
                </a:cubicBezTo>
                <a:cubicBezTo>
                  <a:pt x="133247" y="2858528"/>
                  <a:pt x="129296" y="2862506"/>
                  <a:pt x="127674" y="2862506"/>
                </a:cubicBezTo>
                <a:cubicBezTo>
                  <a:pt x="126050" y="2862506"/>
                  <a:pt x="124718" y="2858528"/>
                  <a:pt x="124707" y="2853666"/>
                </a:cubicBezTo>
                <a:cubicBezTo>
                  <a:pt x="124707" y="2848804"/>
                  <a:pt x="122937" y="2841689"/>
                  <a:pt x="120800" y="2837853"/>
                </a:cubicBezTo>
                <a:cubicBezTo>
                  <a:pt x="118662" y="2834017"/>
                  <a:pt x="115973" y="2818133"/>
                  <a:pt x="114826" y="2802555"/>
                </a:cubicBezTo>
                <a:cubicBezTo>
                  <a:pt x="113680" y="2786976"/>
                  <a:pt x="112199" y="2773723"/>
                  <a:pt x="111538" y="2773103"/>
                </a:cubicBezTo>
                <a:cubicBezTo>
                  <a:pt x="110878" y="2772484"/>
                  <a:pt x="108097" y="2773680"/>
                  <a:pt x="105360" y="2775763"/>
                </a:cubicBezTo>
                <a:cubicBezTo>
                  <a:pt x="100908" y="2779153"/>
                  <a:pt x="100633" y="2778980"/>
                  <a:pt x="102732" y="2774110"/>
                </a:cubicBezTo>
                <a:cubicBezTo>
                  <a:pt x="105911" y="2766743"/>
                  <a:pt x="110338" y="2718932"/>
                  <a:pt x="108639" y="2710314"/>
                </a:cubicBezTo>
                <a:cubicBezTo>
                  <a:pt x="107887" y="2706508"/>
                  <a:pt x="111109" y="2710737"/>
                  <a:pt x="115795" y="2719713"/>
                </a:cubicBezTo>
                <a:cubicBezTo>
                  <a:pt x="121191" y="2730047"/>
                  <a:pt x="126752" y="2748320"/>
                  <a:pt x="130954" y="2769531"/>
                </a:cubicBezTo>
                <a:cubicBezTo>
                  <a:pt x="135199" y="2790948"/>
                  <a:pt x="138343" y="2801248"/>
                  <a:pt x="139674" y="2798089"/>
                </a:cubicBezTo>
                <a:cubicBezTo>
                  <a:pt x="142411" y="2791591"/>
                  <a:pt x="142334" y="2736696"/>
                  <a:pt x="139564" y="2721073"/>
                </a:cubicBezTo>
                <a:lnTo>
                  <a:pt x="137393" y="2708834"/>
                </a:lnTo>
                <a:lnTo>
                  <a:pt x="133499" y="2716314"/>
                </a:lnTo>
                <a:cubicBezTo>
                  <a:pt x="131357" y="2720428"/>
                  <a:pt x="128647" y="2723793"/>
                  <a:pt x="127476" y="2723793"/>
                </a:cubicBezTo>
                <a:cubicBezTo>
                  <a:pt x="124494" y="2723793"/>
                  <a:pt x="121818" y="2716459"/>
                  <a:pt x="121818" y="2708279"/>
                </a:cubicBezTo>
                <a:cubicBezTo>
                  <a:pt x="121818" y="2702396"/>
                  <a:pt x="122475" y="2701880"/>
                  <a:pt x="126249" y="2704809"/>
                </a:cubicBezTo>
                <a:cubicBezTo>
                  <a:pt x="132776" y="2709879"/>
                  <a:pt x="134262" y="2706592"/>
                  <a:pt x="130766" y="2694810"/>
                </a:cubicBezTo>
                <a:cubicBezTo>
                  <a:pt x="129059" y="2689060"/>
                  <a:pt x="127657" y="2677590"/>
                  <a:pt x="127646" y="2669321"/>
                </a:cubicBezTo>
                <a:cubicBezTo>
                  <a:pt x="127646" y="2657244"/>
                  <a:pt x="128873" y="2653292"/>
                  <a:pt x="133943" y="2649228"/>
                </a:cubicBezTo>
                <a:cubicBezTo>
                  <a:pt x="139727" y="2644594"/>
                  <a:pt x="139851" y="2643893"/>
                  <a:pt x="135428" y="2640865"/>
                </a:cubicBezTo>
                <a:cubicBezTo>
                  <a:pt x="130984" y="2637824"/>
                  <a:pt x="130961" y="2636565"/>
                  <a:pt x="135136" y="2625083"/>
                </a:cubicBezTo>
                <a:cubicBezTo>
                  <a:pt x="138318" y="2616349"/>
                  <a:pt x="140924" y="2613051"/>
                  <a:pt x="143826" y="2614093"/>
                </a:cubicBezTo>
                <a:cubicBezTo>
                  <a:pt x="146106" y="2614913"/>
                  <a:pt x="147971" y="2614117"/>
                  <a:pt x="147971" y="2612317"/>
                </a:cubicBezTo>
                <a:cubicBezTo>
                  <a:pt x="147971" y="2610521"/>
                  <a:pt x="145355" y="2608412"/>
                  <a:pt x="142158" y="2607630"/>
                </a:cubicBezTo>
                <a:cubicBezTo>
                  <a:pt x="138396" y="2606708"/>
                  <a:pt x="136345" y="2603919"/>
                  <a:pt x="136345" y="2599725"/>
                </a:cubicBezTo>
                <a:cubicBezTo>
                  <a:pt x="136345" y="2593196"/>
                  <a:pt x="141982" y="2590309"/>
                  <a:pt x="142362" y="2596642"/>
                </a:cubicBezTo>
                <a:cubicBezTo>
                  <a:pt x="142472" y="2598512"/>
                  <a:pt x="143625" y="2597594"/>
                  <a:pt x="144920" y="2594603"/>
                </a:cubicBezTo>
                <a:cubicBezTo>
                  <a:pt x="146449" y="2591074"/>
                  <a:pt x="145865" y="2587655"/>
                  <a:pt x="143264" y="2584870"/>
                </a:cubicBezTo>
                <a:cubicBezTo>
                  <a:pt x="140308" y="2581707"/>
                  <a:pt x="139336" y="2572390"/>
                  <a:pt x="139570" y="2549512"/>
                </a:cubicBezTo>
                <a:cubicBezTo>
                  <a:pt x="139826" y="2522781"/>
                  <a:pt x="140271" y="2520155"/>
                  <a:pt x="142624" y="2530687"/>
                </a:cubicBezTo>
                <a:cubicBezTo>
                  <a:pt x="144128" y="2537419"/>
                  <a:pt x="144712" y="2548647"/>
                  <a:pt x="143924" y="2555639"/>
                </a:cubicBezTo>
                <a:cubicBezTo>
                  <a:pt x="142902" y="2564689"/>
                  <a:pt x="143704" y="2569286"/>
                  <a:pt x="146661" y="2571594"/>
                </a:cubicBezTo>
                <a:cubicBezTo>
                  <a:pt x="149445" y="2573758"/>
                  <a:pt x="150715" y="2579734"/>
                  <a:pt x="150473" y="2589549"/>
                </a:cubicBezTo>
                <a:cubicBezTo>
                  <a:pt x="150217" y="2600443"/>
                  <a:pt x="151531" y="2605757"/>
                  <a:pt x="155581" y="2610028"/>
                </a:cubicBezTo>
                <a:cubicBezTo>
                  <a:pt x="159525" y="2614188"/>
                  <a:pt x="160038" y="2616128"/>
                  <a:pt x="157416" y="2616986"/>
                </a:cubicBezTo>
                <a:cubicBezTo>
                  <a:pt x="155416" y="2617639"/>
                  <a:pt x="153782" y="2621817"/>
                  <a:pt x="153782" y="2626268"/>
                </a:cubicBezTo>
                <a:cubicBezTo>
                  <a:pt x="153782" y="2631689"/>
                  <a:pt x="154887" y="2633721"/>
                  <a:pt x="157135" y="2632423"/>
                </a:cubicBezTo>
                <a:cubicBezTo>
                  <a:pt x="159620" y="2630987"/>
                  <a:pt x="159996" y="2636225"/>
                  <a:pt x="158587" y="2652661"/>
                </a:cubicBezTo>
                <a:cubicBezTo>
                  <a:pt x="157544" y="2664858"/>
                  <a:pt x="155858" y="2684479"/>
                  <a:pt x="154845" y="2696261"/>
                </a:cubicBezTo>
                <a:cubicBezTo>
                  <a:pt x="152958" y="2718188"/>
                  <a:pt x="155063" y="2737394"/>
                  <a:pt x="159357" y="2737394"/>
                </a:cubicBezTo>
                <a:cubicBezTo>
                  <a:pt x="160678" y="2737394"/>
                  <a:pt x="162393" y="2731232"/>
                  <a:pt x="163168" y="2723700"/>
                </a:cubicBezTo>
                <a:cubicBezTo>
                  <a:pt x="164058" y="2715026"/>
                  <a:pt x="166420" y="2708743"/>
                  <a:pt x="169613" y="2706558"/>
                </a:cubicBezTo>
                <a:cubicBezTo>
                  <a:pt x="174200" y="2703419"/>
                  <a:pt x="174238" y="2702788"/>
                  <a:pt x="170029" y="2699520"/>
                </a:cubicBezTo>
                <a:cubicBezTo>
                  <a:pt x="166388" y="2696691"/>
                  <a:pt x="165411" y="2690379"/>
                  <a:pt x="165426" y="2669745"/>
                </a:cubicBezTo>
                <a:lnTo>
                  <a:pt x="165460" y="2643560"/>
                </a:lnTo>
                <a:lnTo>
                  <a:pt x="170745" y="2651062"/>
                </a:lnTo>
                <a:cubicBezTo>
                  <a:pt x="173654" y="2655187"/>
                  <a:pt x="176914" y="2657737"/>
                  <a:pt x="177992" y="2656728"/>
                </a:cubicBezTo>
                <a:cubicBezTo>
                  <a:pt x="180893" y="2654013"/>
                  <a:pt x="180372" y="2642763"/>
                  <a:pt x="177259" y="2640964"/>
                </a:cubicBezTo>
                <a:cubicBezTo>
                  <a:pt x="175610" y="2640008"/>
                  <a:pt x="175617" y="2636002"/>
                  <a:pt x="177292" y="2630604"/>
                </a:cubicBezTo>
                <a:cubicBezTo>
                  <a:pt x="179402" y="2623752"/>
                  <a:pt x="179033" y="2621132"/>
                  <a:pt x="175625" y="2618782"/>
                </a:cubicBezTo>
                <a:cubicBezTo>
                  <a:pt x="173216" y="2617122"/>
                  <a:pt x="171246" y="2611958"/>
                  <a:pt x="171246" y="2607308"/>
                </a:cubicBezTo>
                <a:cubicBezTo>
                  <a:pt x="171246" y="2600733"/>
                  <a:pt x="172264" y="2599219"/>
                  <a:pt x="175822" y="2600497"/>
                </a:cubicBezTo>
                <a:cubicBezTo>
                  <a:pt x="179858" y="2601947"/>
                  <a:pt x="180196" y="2599125"/>
                  <a:pt x="178683" y="2576613"/>
                </a:cubicBezTo>
                <a:cubicBezTo>
                  <a:pt x="171318" y="2466934"/>
                  <a:pt x="170421" y="2411684"/>
                  <a:pt x="174207" y="2301074"/>
                </a:cubicBezTo>
                <a:cubicBezTo>
                  <a:pt x="175688" y="2257808"/>
                  <a:pt x="176251" y="2213136"/>
                  <a:pt x="175458" y="2201800"/>
                </a:cubicBezTo>
                <a:cubicBezTo>
                  <a:pt x="174667" y="2190464"/>
                  <a:pt x="173440" y="2173540"/>
                  <a:pt x="172740" y="2164190"/>
                </a:cubicBezTo>
                <a:cubicBezTo>
                  <a:pt x="171386" y="2146132"/>
                  <a:pt x="173900" y="2142366"/>
                  <a:pt x="179095" y="2154671"/>
                </a:cubicBezTo>
                <a:cubicBezTo>
                  <a:pt x="181792" y="2161053"/>
                  <a:pt x="182299" y="2158906"/>
                  <a:pt x="182562" y="2140044"/>
                </a:cubicBezTo>
                <a:cubicBezTo>
                  <a:pt x="182780" y="2125634"/>
                  <a:pt x="181303" y="2114425"/>
                  <a:pt x="178366" y="2107848"/>
                </a:cubicBezTo>
                <a:cubicBezTo>
                  <a:pt x="174907" y="2100100"/>
                  <a:pt x="174645" y="2096875"/>
                  <a:pt x="177238" y="2093950"/>
                </a:cubicBezTo>
                <a:cubicBezTo>
                  <a:pt x="179785" y="2091078"/>
                  <a:pt x="179822" y="2083828"/>
                  <a:pt x="177384" y="2064486"/>
                </a:cubicBezTo>
                <a:cubicBezTo>
                  <a:pt x="173288" y="2031987"/>
                  <a:pt x="173183" y="2019189"/>
                  <a:pt x="177056" y="2024799"/>
                </a:cubicBezTo>
                <a:cubicBezTo>
                  <a:pt x="178607" y="2027043"/>
                  <a:pt x="179895" y="2033224"/>
                  <a:pt x="179917" y="2038534"/>
                </a:cubicBezTo>
                <a:cubicBezTo>
                  <a:pt x="179950" y="2043845"/>
                  <a:pt x="181380" y="2049515"/>
                  <a:pt x="183109" y="2051136"/>
                </a:cubicBezTo>
                <a:cubicBezTo>
                  <a:pt x="184967" y="2052872"/>
                  <a:pt x="186764" y="2070684"/>
                  <a:pt x="187491" y="2094518"/>
                </a:cubicBezTo>
                <a:cubicBezTo>
                  <a:pt x="188170" y="2116756"/>
                  <a:pt x="190023" y="2141602"/>
                  <a:pt x="191609" y="2149731"/>
                </a:cubicBezTo>
                <a:cubicBezTo>
                  <a:pt x="193197" y="2157859"/>
                  <a:pt x="194496" y="2172852"/>
                  <a:pt x="194496" y="2183049"/>
                </a:cubicBezTo>
                <a:cubicBezTo>
                  <a:pt x="194496" y="2193245"/>
                  <a:pt x="195565" y="2201588"/>
                  <a:pt x="196875" y="2201588"/>
                </a:cubicBezTo>
                <a:cubicBezTo>
                  <a:pt x="199568" y="2201588"/>
                  <a:pt x="198922" y="2116352"/>
                  <a:pt x="195788" y="2058415"/>
                </a:cubicBezTo>
                <a:cubicBezTo>
                  <a:pt x="193751" y="2020813"/>
                  <a:pt x="194966" y="2005760"/>
                  <a:pt x="200030" y="2005760"/>
                </a:cubicBezTo>
                <a:cubicBezTo>
                  <a:pt x="201413" y="2005760"/>
                  <a:pt x="203435" y="2012423"/>
                  <a:pt x="204523" y="2020566"/>
                </a:cubicBezTo>
                <a:cubicBezTo>
                  <a:pt x="206030" y="2031857"/>
                  <a:pt x="207490" y="2035017"/>
                  <a:pt x="210671" y="2033874"/>
                </a:cubicBezTo>
                <a:cubicBezTo>
                  <a:pt x="216684" y="2031716"/>
                  <a:pt x="216079" y="2042920"/>
                  <a:pt x="210010" y="2046098"/>
                </a:cubicBezTo>
                <a:cubicBezTo>
                  <a:pt x="205628" y="2048393"/>
                  <a:pt x="205349" y="2055037"/>
                  <a:pt x="207007" y="2117629"/>
                </a:cubicBezTo>
                <a:cubicBezTo>
                  <a:pt x="208171" y="2161627"/>
                  <a:pt x="207832" y="2185150"/>
                  <a:pt x="206069" y="2182549"/>
                </a:cubicBezTo>
                <a:cubicBezTo>
                  <a:pt x="202537" y="2177336"/>
                  <a:pt x="202482" y="2187234"/>
                  <a:pt x="205960" y="2202948"/>
                </a:cubicBezTo>
                <a:cubicBezTo>
                  <a:pt x="208218" y="2213161"/>
                  <a:pt x="208412" y="2213328"/>
                  <a:pt x="209127" y="2205668"/>
                </a:cubicBezTo>
                <a:cubicBezTo>
                  <a:pt x="210163" y="2194555"/>
                  <a:pt x="214127" y="2225206"/>
                  <a:pt x="214532" y="2247478"/>
                </a:cubicBezTo>
                <a:cubicBezTo>
                  <a:pt x="214788" y="2262326"/>
                  <a:pt x="215455" y="2264339"/>
                  <a:pt x="219080" y="2261523"/>
                </a:cubicBezTo>
                <a:cubicBezTo>
                  <a:pt x="221408" y="2259715"/>
                  <a:pt x="224677" y="2259025"/>
                  <a:pt x="226346" y="2259990"/>
                </a:cubicBezTo>
                <a:cubicBezTo>
                  <a:pt x="228324" y="2261135"/>
                  <a:pt x="229378" y="2256089"/>
                  <a:pt x="229378" y="2245492"/>
                </a:cubicBezTo>
                <a:cubicBezTo>
                  <a:pt x="229378" y="2236298"/>
                  <a:pt x="228018" y="2228815"/>
                  <a:pt x="226247" y="2228262"/>
                </a:cubicBezTo>
                <a:cubicBezTo>
                  <a:pt x="222252" y="2227015"/>
                  <a:pt x="215081" y="2195974"/>
                  <a:pt x="214948" y="2179343"/>
                </a:cubicBezTo>
                <a:cubicBezTo>
                  <a:pt x="214875" y="2171058"/>
                  <a:pt x="216513" y="2165058"/>
                  <a:pt x="219625" y="2162146"/>
                </a:cubicBezTo>
                <a:cubicBezTo>
                  <a:pt x="223845" y="2158197"/>
                  <a:pt x="224163" y="2152535"/>
                  <a:pt x="222344" y="2113823"/>
                </a:cubicBezTo>
                <a:cubicBezTo>
                  <a:pt x="221213" y="2089705"/>
                  <a:pt x="219738" y="2066234"/>
                  <a:pt x="219071" y="2061664"/>
                </a:cubicBezTo>
                <a:lnTo>
                  <a:pt x="217856" y="2053357"/>
                </a:lnTo>
                <a:lnTo>
                  <a:pt x="221271" y="2060836"/>
                </a:lnTo>
                <a:cubicBezTo>
                  <a:pt x="223150" y="2064950"/>
                  <a:pt x="225743" y="2068316"/>
                  <a:pt x="227033" y="2068316"/>
                </a:cubicBezTo>
                <a:cubicBezTo>
                  <a:pt x="230965" y="2068316"/>
                  <a:pt x="229649" y="2056090"/>
                  <a:pt x="225110" y="2050477"/>
                </a:cubicBezTo>
                <a:cubicBezTo>
                  <a:pt x="222763" y="2047573"/>
                  <a:pt x="220952" y="2041526"/>
                  <a:pt x="221087" y="2037038"/>
                </a:cubicBezTo>
                <a:cubicBezTo>
                  <a:pt x="221233" y="2032066"/>
                  <a:pt x="221871" y="2030836"/>
                  <a:pt x="222714" y="2033890"/>
                </a:cubicBezTo>
                <a:cubicBezTo>
                  <a:pt x="223642" y="2037256"/>
                  <a:pt x="225918" y="2038456"/>
                  <a:pt x="229644" y="2037545"/>
                </a:cubicBezTo>
                <a:cubicBezTo>
                  <a:pt x="234680" y="2036312"/>
                  <a:pt x="235192" y="2037806"/>
                  <a:pt x="235192" y="2053772"/>
                </a:cubicBezTo>
                <a:cubicBezTo>
                  <a:pt x="235192" y="2063700"/>
                  <a:pt x="236348" y="2070688"/>
                  <a:pt x="237848" y="2069820"/>
                </a:cubicBezTo>
                <a:cubicBezTo>
                  <a:pt x="239421" y="2068911"/>
                  <a:pt x="239716" y="2040841"/>
                  <a:pt x="238574" y="2000984"/>
                </a:cubicBezTo>
                <a:cubicBezTo>
                  <a:pt x="237512" y="1963969"/>
                  <a:pt x="236837" y="1922363"/>
                  <a:pt x="237075" y="1908526"/>
                </a:cubicBezTo>
                <a:cubicBezTo>
                  <a:pt x="237294" y="1894689"/>
                  <a:pt x="236330" y="1883368"/>
                  <a:pt x="234896" y="1883368"/>
                </a:cubicBezTo>
                <a:cubicBezTo>
                  <a:pt x="233454" y="1883368"/>
                  <a:pt x="232269" y="1904971"/>
                  <a:pt x="232247" y="1931645"/>
                </a:cubicBezTo>
                <a:cubicBezTo>
                  <a:pt x="232210" y="1981250"/>
                  <a:pt x="230659" y="1995701"/>
                  <a:pt x="226115" y="1988991"/>
                </a:cubicBezTo>
                <a:cubicBezTo>
                  <a:pt x="224436" y="1986514"/>
                  <a:pt x="223640" y="1987808"/>
                  <a:pt x="223612" y="1993067"/>
                </a:cubicBezTo>
                <a:cubicBezTo>
                  <a:pt x="223579" y="1998037"/>
                  <a:pt x="222276" y="2000354"/>
                  <a:pt x="219934" y="1999592"/>
                </a:cubicBezTo>
                <a:cubicBezTo>
                  <a:pt x="217934" y="1998943"/>
                  <a:pt x="216701" y="1995474"/>
                  <a:pt x="217193" y="1991885"/>
                </a:cubicBezTo>
                <a:cubicBezTo>
                  <a:pt x="219584" y="1974385"/>
                  <a:pt x="217832" y="1962407"/>
                  <a:pt x="210733" y="1947711"/>
                </a:cubicBezTo>
                <a:cubicBezTo>
                  <a:pt x="206118" y="1938155"/>
                  <a:pt x="204507" y="1932272"/>
                  <a:pt x="206693" y="1932953"/>
                </a:cubicBezTo>
                <a:cubicBezTo>
                  <a:pt x="208693" y="1933577"/>
                  <a:pt x="211109" y="1937057"/>
                  <a:pt x="212064" y="1940685"/>
                </a:cubicBezTo>
                <a:cubicBezTo>
                  <a:pt x="213107" y="1944657"/>
                  <a:pt x="215743" y="1947133"/>
                  <a:pt x="218683" y="1946906"/>
                </a:cubicBezTo>
                <a:cubicBezTo>
                  <a:pt x="222007" y="1946647"/>
                  <a:pt x="223568" y="1948603"/>
                  <a:pt x="223568" y="1953025"/>
                </a:cubicBezTo>
                <a:cubicBezTo>
                  <a:pt x="223568" y="1956599"/>
                  <a:pt x="224751" y="1959523"/>
                  <a:pt x="226200" y="1959523"/>
                </a:cubicBezTo>
                <a:cubicBezTo>
                  <a:pt x="227645" y="1959523"/>
                  <a:pt x="228319" y="1954933"/>
                  <a:pt x="227699" y="1949323"/>
                </a:cubicBezTo>
                <a:cubicBezTo>
                  <a:pt x="227079" y="1943714"/>
                  <a:pt x="225743" y="1901456"/>
                  <a:pt x="224732" y="1855417"/>
                </a:cubicBezTo>
                <a:cubicBezTo>
                  <a:pt x="223240" y="1787367"/>
                  <a:pt x="222193" y="1772257"/>
                  <a:pt x="219133" y="1774632"/>
                </a:cubicBezTo>
                <a:cubicBezTo>
                  <a:pt x="216232" y="1776883"/>
                  <a:pt x="214923" y="1775648"/>
                  <a:pt x="213420" y="1769242"/>
                </a:cubicBezTo>
                <a:cubicBezTo>
                  <a:pt x="212347" y="1764670"/>
                  <a:pt x="208959" y="1759673"/>
                  <a:pt x="205892" y="1758137"/>
                </a:cubicBezTo>
                <a:cubicBezTo>
                  <a:pt x="202710" y="1756544"/>
                  <a:pt x="200316" y="1752466"/>
                  <a:pt x="200316" y="1748640"/>
                </a:cubicBezTo>
                <a:cubicBezTo>
                  <a:pt x="200316" y="1740955"/>
                  <a:pt x="205045" y="1739585"/>
                  <a:pt x="207031" y="1746696"/>
                </a:cubicBezTo>
                <a:cubicBezTo>
                  <a:pt x="207761" y="1749314"/>
                  <a:pt x="208662" y="1731873"/>
                  <a:pt x="209035" y="1707939"/>
                </a:cubicBezTo>
                <a:cubicBezTo>
                  <a:pt x="209407" y="1684004"/>
                  <a:pt x="210323" y="1666633"/>
                  <a:pt x="211071" y="1669336"/>
                </a:cubicBezTo>
                <a:cubicBezTo>
                  <a:pt x="213169" y="1676917"/>
                  <a:pt x="221530" y="1673660"/>
                  <a:pt x="227197" y="1663053"/>
                </a:cubicBezTo>
                <a:cubicBezTo>
                  <a:pt x="229992" y="1657822"/>
                  <a:pt x="232281" y="1655072"/>
                  <a:pt x="232283" y="1656942"/>
                </a:cubicBezTo>
                <a:cubicBezTo>
                  <a:pt x="232286" y="1658812"/>
                  <a:pt x="233596" y="1660341"/>
                  <a:pt x="235195" y="1660341"/>
                </a:cubicBezTo>
                <a:cubicBezTo>
                  <a:pt x="237012" y="1660341"/>
                  <a:pt x="238100" y="1644076"/>
                  <a:pt x="238100" y="1616985"/>
                </a:cubicBezTo>
                <a:cubicBezTo>
                  <a:pt x="238100" y="1591014"/>
                  <a:pt x="236935" y="1572954"/>
                  <a:pt x="235195" y="1571947"/>
                </a:cubicBezTo>
                <a:cubicBezTo>
                  <a:pt x="233312" y="1570860"/>
                  <a:pt x="232287" y="1582980"/>
                  <a:pt x="232287" y="1606329"/>
                </a:cubicBezTo>
                <a:cubicBezTo>
                  <a:pt x="232287" y="1630862"/>
                  <a:pt x="231338" y="1641503"/>
                  <a:pt x="229320" y="1639614"/>
                </a:cubicBezTo>
                <a:cubicBezTo>
                  <a:pt x="227689" y="1638088"/>
                  <a:pt x="225511" y="1628408"/>
                  <a:pt x="224483" y="1618106"/>
                </a:cubicBezTo>
                <a:cubicBezTo>
                  <a:pt x="222305" y="1596284"/>
                  <a:pt x="218284" y="1600833"/>
                  <a:pt x="217959" y="1625487"/>
                </a:cubicBezTo>
                <a:cubicBezTo>
                  <a:pt x="217850" y="1633991"/>
                  <a:pt x="216237" y="1644394"/>
                  <a:pt x="214383" y="1648605"/>
                </a:cubicBezTo>
                <a:lnTo>
                  <a:pt x="211011" y="1656262"/>
                </a:lnTo>
                <a:lnTo>
                  <a:pt x="208920" y="1648102"/>
                </a:lnTo>
                <a:cubicBezTo>
                  <a:pt x="206085" y="1637021"/>
                  <a:pt x="209176" y="1404364"/>
                  <a:pt x="212237" y="1399238"/>
                </a:cubicBezTo>
                <a:cubicBezTo>
                  <a:pt x="213697" y="1396785"/>
                  <a:pt x="214704" y="1404207"/>
                  <a:pt x="214755" y="1417848"/>
                </a:cubicBezTo>
                <a:cubicBezTo>
                  <a:pt x="214828" y="1436337"/>
                  <a:pt x="215919" y="1441817"/>
                  <a:pt x="220657" y="1447453"/>
                </a:cubicBezTo>
                <a:lnTo>
                  <a:pt x="226470" y="1454368"/>
                </a:lnTo>
                <a:lnTo>
                  <a:pt x="226470" y="1446221"/>
                </a:lnTo>
                <a:cubicBezTo>
                  <a:pt x="226470" y="1441741"/>
                  <a:pt x="227199" y="1432090"/>
                  <a:pt x="228093" y="1424776"/>
                </a:cubicBezTo>
                <a:cubicBezTo>
                  <a:pt x="229659" y="1411957"/>
                  <a:pt x="229557" y="1411723"/>
                  <a:pt x="225291" y="1418277"/>
                </a:cubicBezTo>
                <a:lnTo>
                  <a:pt x="220862" y="1425076"/>
                </a:lnTo>
                <a:lnTo>
                  <a:pt x="220753" y="1416781"/>
                </a:lnTo>
                <a:cubicBezTo>
                  <a:pt x="220716" y="1412218"/>
                  <a:pt x="222285" y="1406958"/>
                  <a:pt x="224281" y="1405091"/>
                </a:cubicBezTo>
                <a:cubicBezTo>
                  <a:pt x="226818" y="1402719"/>
                  <a:pt x="228110" y="1388820"/>
                  <a:pt x="228564" y="1358989"/>
                </a:cubicBezTo>
                <a:cubicBezTo>
                  <a:pt x="229159" y="1320043"/>
                  <a:pt x="228856" y="1317121"/>
                  <a:pt x="225152" y="1325803"/>
                </a:cubicBezTo>
                <a:cubicBezTo>
                  <a:pt x="222919" y="1331038"/>
                  <a:pt x="220991" y="1341952"/>
                  <a:pt x="220869" y="1350055"/>
                </a:cubicBezTo>
                <a:cubicBezTo>
                  <a:pt x="220453" y="1377723"/>
                  <a:pt x="216289" y="1360788"/>
                  <a:pt x="216020" y="1330335"/>
                </a:cubicBezTo>
                <a:cubicBezTo>
                  <a:pt x="215874" y="1313631"/>
                  <a:pt x="214334" y="1281605"/>
                  <a:pt x="212597" y="1259167"/>
                </a:cubicBezTo>
                <a:cubicBezTo>
                  <a:pt x="210863" y="1236728"/>
                  <a:pt x="210397" y="1212862"/>
                  <a:pt x="211560" y="1206130"/>
                </a:cubicBezTo>
                <a:cubicBezTo>
                  <a:pt x="213414" y="1195419"/>
                  <a:pt x="213888" y="1197286"/>
                  <a:pt x="215375" y="1221089"/>
                </a:cubicBezTo>
                <a:cubicBezTo>
                  <a:pt x="216977" y="1246742"/>
                  <a:pt x="222982" y="1268313"/>
                  <a:pt x="227379" y="1264199"/>
                </a:cubicBezTo>
                <a:cubicBezTo>
                  <a:pt x="230868" y="1260933"/>
                  <a:pt x="229514" y="1251057"/>
                  <a:pt x="224694" y="1244618"/>
                </a:cubicBezTo>
                <a:cubicBezTo>
                  <a:pt x="220307" y="1238758"/>
                  <a:pt x="220424" y="1237979"/>
                  <a:pt x="226599" y="1231828"/>
                </a:cubicBezTo>
                <a:cubicBezTo>
                  <a:pt x="238766" y="1219708"/>
                  <a:pt x="241591" y="1183478"/>
                  <a:pt x="231544" y="1168401"/>
                </a:cubicBezTo>
                <a:cubicBezTo>
                  <a:pt x="227946" y="1163003"/>
                  <a:pt x="223537" y="1151843"/>
                  <a:pt x="221743" y="1143601"/>
                </a:cubicBezTo>
                <a:lnTo>
                  <a:pt x="218485" y="1128615"/>
                </a:lnTo>
                <a:lnTo>
                  <a:pt x="218112" y="1140174"/>
                </a:lnTo>
                <a:cubicBezTo>
                  <a:pt x="217572" y="1156890"/>
                  <a:pt x="209965" y="1155909"/>
                  <a:pt x="207558" y="1138814"/>
                </a:cubicBezTo>
                <a:cubicBezTo>
                  <a:pt x="204770" y="1119003"/>
                  <a:pt x="202787" y="1110423"/>
                  <a:pt x="201314" y="1111802"/>
                </a:cubicBezTo>
                <a:cubicBezTo>
                  <a:pt x="200577" y="1112492"/>
                  <a:pt x="196763" y="1147304"/>
                  <a:pt x="192840" y="1189163"/>
                </a:cubicBezTo>
                <a:lnTo>
                  <a:pt x="185708" y="1265270"/>
                </a:lnTo>
                <a:lnTo>
                  <a:pt x="197495" y="1276300"/>
                </a:lnTo>
                <a:cubicBezTo>
                  <a:pt x="207840" y="1285981"/>
                  <a:pt x="209239" y="1288767"/>
                  <a:pt x="208932" y="1299086"/>
                </a:cubicBezTo>
                <a:cubicBezTo>
                  <a:pt x="208750" y="1305553"/>
                  <a:pt x="209225" y="1319411"/>
                  <a:pt x="210045" y="1329882"/>
                </a:cubicBezTo>
                <a:cubicBezTo>
                  <a:pt x="210852" y="1340354"/>
                  <a:pt x="210855" y="1345483"/>
                  <a:pt x="210045" y="1341280"/>
                </a:cubicBezTo>
                <a:cubicBezTo>
                  <a:pt x="207079" y="1325703"/>
                  <a:pt x="201738" y="1335834"/>
                  <a:pt x="199446" y="1361380"/>
                </a:cubicBezTo>
                <a:cubicBezTo>
                  <a:pt x="198184" y="1375470"/>
                  <a:pt x="196220" y="1397303"/>
                  <a:pt x="195086" y="1409898"/>
                </a:cubicBezTo>
                <a:cubicBezTo>
                  <a:pt x="192616" y="1437345"/>
                  <a:pt x="187189" y="1442180"/>
                  <a:pt x="184177" y="1419619"/>
                </a:cubicBezTo>
                <a:cubicBezTo>
                  <a:pt x="183053" y="1411211"/>
                  <a:pt x="183024" y="1399208"/>
                  <a:pt x="184104" y="1392945"/>
                </a:cubicBezTo>
                <a:cubicBezTo>
                  <a:pt x="188584" y="1367068"/>
                  <a:pt x="189315" y="1355720"/>
                  <a:pt x="186502" y="1355720"/>
                </a:cubicBezTo>
                <a:cubicBezTo>
                  <a:pt x="184907" y="1355720"/>
                  <a:pt x="182699" y="1364288"/>
                  <a:pt x="181596" y="1374759"/>
                </a:cubicBezTo>
                <a:cubicBezTo>
                  <a:pt x="180494" y="1385231"/>
                  <a:pt x="178531" y="1393798"/>
                  <a:pt x="177236" y="1393798"/>
                </a:cubicBezTo>
                <a:cubicBezTo>
                  <a:pt x="175941" y="1393798"/>
                  <a:pt x="173955" y="1386148"/>
                  <a:pt x="172823" y="1376799"/>
                </a:cubicBezTo>
                <a:cubicBezTo>
                  <a:pt x="171024" y="1361946"/>
                  <a:pt x="170287" y="1360411"/>
                  <a:pt x="166979" y="1364640"/>
                </a:cubicBezTo>
                <a:cubicBezTo>
                  <a:pt x="163578" y="1368985"/>
                  <a:pt x="163008" y="1369033"/>
                  <a:pt x="161395" y="1365097"/>
                </a:cubicBezTo>
                <a:cubicBezTo>
                  <a:pt x="160406" y="1362687"/>
                  <a:pt x="159417" y="1354390"/>
                  <a:pt x="159198" y="1346658"/>
                </a:cubicBezTo>
                <a:cubicBezTo>
                  <a:pt x="158943" y="1337109"/>
                  <a:pt x="157983" y="1341260"/>
                  <a:pt x="156257" y="1359606"/>
                </a:cubicBezTo>
                <a:cubicBezTo>
                  <a:pt x="154859" y="1374458"/>
                  <a:pt x="153075" y="1387208"/>
                  <a:pt x="152297" y="1387938"/>
                </a:cubicBezTo>
                <a:cubicBezTo>
                  <a:pt x="148382" y="1391601"/>
                  <a:pt x="146581" y="1383080"/>
                  <a:pt x="147163" y="1363648"/>
                </a:cubicBezTo>
                <a:cubicBezTo>
                  <a:pt x="147685" y="1346238"/>
                  <a:pt x="146980" y="1342121"/>
                  <a:pt x="143528" y="1342121"/>
                </a:cubicBezTo>
                <a:cubicBezTo>
                  <a:pt x="141174" y="1342121"/>
                  <a:pt x="139251" y="1342474"/>
                  <a:pt x="139251" y="1342904"/>
                </a:cubicBezTo>
                <a:cubicBezTo>
                  <a:pt x="139251" y="1343336"/>
                  <a:pt x="137298" y="1358328"/>
                  <a:pt x="134914" y="1376222"/>
                </a:cubicBezTo>
                <a:cubicBezTo>
                  <a:pt x="132527" y="1394116"/>
                  <a:pt x="130568" y="1409062"/>
                  <a:pt x="130554" y="1409436"/>
                </a:cubicBezTo>
                <a:cubicBezTo>
                  <a:pt x="130554" y="1409810"/>
                  <a:pt x="128569" y="1410115"/>
                  <a:pt x="126171" y="1410115"/>
                </a:cubicBezTo>
                <a:cubicBezTo>
                  <a:pt x="123037" y="1410115"/>
                  <a:pt x="121812" y="1413112"/>
                  <a:pt x="121812" y="1420772"/>
                </a:cubicBezTo>
                <a:cubicBezTo>
                  <a:pt x="121812" y="1426633"/>
                  <a:pt x="122603" y="1433358"/>
                  <a:pt x="123571" y="1435716"/>
                </a:cubicBezTo>
                <a:cubicBezTo>
                  <a:pt x="126683" y="1443310"/>
                  <a:pt x="130532" y="1437341"/>
                  <a:pt x="130532" y="1424914"/>
                </a:cubicBezTo>
                <a:cubicBezTo>
                  <a:pt x="130532" y="1412860"/>
                  <a:pt x="133265" y="1409803"/>
                  <a:pt x="138289" y="1416235"/>
                </a:cubicBezTo>
                <a:cubicBezTo>
                  <a:pt x="141052" y="1419773"/>
                  <a:pt x="140990" y="1421546"/>
                  <a:pt x="136067" y="1479471"/>
                </a:cubicBezTo>
                <a:cubicBezTo>
                  <a:pt x="128934" y="1563366"/>
                  <a:pt x="126110" y="1585110"/>
                  <a:pt x="122188" y="1586334"/>
                </a:cubicBezTo>
                <a:cubicBezTo>
                  <a:pt x="119302" y="1587234"/>
                  <a:pt x="118729" y="1585532"/>
                  <a:pt x="119980" y="1579747"/>
                </a:cubicBezTo>
                <a:cubicBezTo>
                  <a:pt x="124203" y="1560210"/>
                  <a:pt x="127613" y="1494994"/>
                  <a:pt x="125070" y="1482379"/>
                </a:cubicBezTo>
                <a:cubicBezTo>
                  <a:pt x="122979" y="1472002"/>
                  <a:pt x="123308" y="1467628"/>
                  <a:pt x="126516" y="1463044"/>
                </a:cubicBezTo>
                <a:cubicBezTo>
                  <a:pt x="130574" y="1457248"/>
                  <a:pt x="129394" y="1448193"/>
                  <a:pt x="124581" y="1448193"/>
                </a:cubicBezTo>
                <a:cubicBezTo>
                  <a:pt x="120422" y="1448193"/>
                  <a:pt x="117843" y="1454290"/>
                  <a:pt x="114245" y="1472629"/>
                </a:cubicBezTo>
                <a:lnTo>
                  <a:pt x="110767" y="1490350"/>
                </a:lnTo>
                <a:lnTo>
                  <a:pt x="112066" y="1465872"/>
                </a:lnTo>
                <a:cubicBezTo>
                  <a:pt x="114190" y="1425795"/>
                  <a:pt x="119023" y="1378428"/>
                  <a:pt x="121968" y="1368819"/>
                </a:cubicBezTo>
                <a:cubicBezTo>
                  <a:pt x="125544" y="1357145"/>
                  <a:pt x="125478" y="1349521"/>
                  <a:pt x="121822" y="1351639"/>
                </a:cubicBezTo>
                <a:cubicBezTo>
                  <a:pt x="117170" y="1354329"/>
                  <a:pt x="118439" y="1350385"/>
                  <a:pt x="125000" y="1341763"/>
                </a:cubicBezTo>
                <a:cubicBezTo>
                  <a:pt x="129210" y="1336232"/>
                  <a:pt x="130195" y="1332750"/>
                  <a:pt x="128197" y="1330464"/>
                </a:cubicBezTo>
                <a:cubicBezTo>
                  <a:pt x="126610" y="1328647"/>
                  <a:pt x="123610" y="1304842"/>
                  <a:pt x="121531" y="1277565"/>
                </a:cubicBezTo>
                <a:cubicBezTo>
                  <a:pt x="117878" y="1229632"/>
                  <a:pt x="115606" y="1222452"/>
                  <a:pt x="111387" y="1245510"/>
                </a:cubicBezTo>
                <a:cubicBezTo>
                  <a:pt x="109745" y="1254489"/>
                  <a:pt x="108975" y="1255472"/>
                  <a:pt x="107088" y="1251005"/>
                </a:cubicBezTo>
                <a:cubicBezTo>
                  <a:pt x="103042" y="1241424"/>
                  <a:pt x="104366" y="1205416"/>
                  <a:pt x="109190" y="1193889"/>
                </a:cubicBezTo>
                <a:cubicBezTo>
                  <a:pt x="112358" y="1186314"/>
                  <a:pt x="113633" y="1174748"/>
                  <a:pt x="113381" y="1155811"/>
                </a:cubicBezTo>
                <a:cubicBezTo>
                  <a:pt x="113199" y="1140852"/>
                  <a:pt x="113162" y="1102299"/>
                  <a:pt x="113381" y="1070136"/>
                </a:cubicBezTo>
                <a:cubicBezTo>
                  <a:pt x="113921" y="981214"/>
                  <a:pt x="113746" y="934056"/>
                  <a:pt x="112797" y="920546"/>
                </a:cubicBezTo>
                <a:cubicBezTo>
                  <a:pt x="112330" y="913814"/>
                  <a:pt x="112907" y="903717"/>
                  <a:pt x="114114" y="898107"/>
                </a:cubicBezTo>
                <a:cubicBezTo>
                  <a:pt x="115870" y="889847"/>
                  <a:pt x="115428" y="887908"/>
                  <a:pt x="111790" y="887908"/>
                </a:cubicBezTo>
                <a:cubicBezTo>
                  <a:pt x="106323" y="887908"/>
                  <a:pt x="106328" y="889026"/>
                  <a:pt x="111644" y="860710"/>
                </a:cubicBezTo>
                <a:cubicBezTo>
                  <a:pt x="114038" y="847995"/>
                  <a:pt x="115998" y="837324"/>
                  <a:pt x="116000" y="836997"/>
                </a:cubicBezTo>
                <a:cubicBezTo>
                  <a:pt x="116002" y="836669"/>
                  <a:pt x="113839" y="837182"/>
                  <a:pt x="111192" y="838130"/>
                </a:cubicBezTo>
                <a:cubicBezTo>
                  <a:pt x="106805" y="839705"/>
                  <a:pt x="106561" y="836761"/>
                  <a:pt x="108419" y="804727"/>
                </a:cubicBezTo>
                <a:cubicBezTo>
                  <a:pt x="109539" y="785405"/>
                  <a:pt x="111141" y="765313"/>
                  <a:pt x="111981" y="760077"/>
                </a:cubicBezTo>
                <a:cubicBezTo>
                  <a:pt x="113812" y="748627"/>
                  <a:pt x="106985" y="737636"/>
                  <a:pt x="101298" y="742881"/>
                </a:cubicBezTo>
                <a:cubicBezTo>
                  <a:pt x="99389" y="744643"/>
                  <a:pt x="96032" y="752549"/>
                  <a:pt x="93842" y="760448"/>
                </a:cubicBezTo>
                <a:cubicBezTo>
                  <a:pt x="91652" y="768349"/>
                  <a:pt x="87895" y="775842"/>
                  <a:pt x="85494" y="777099"/>
                </a:cubicBezTo>
                <a:cubicBezTo>
                  <a:pt x="82801" y="778510"/>
                  <a:pt x="81167" y="783244"/>
                  <a:pt x="81229" y="789450"/>
                </a:cubicBezTo>
                <a:cubicBezTo>
                  <a:pt x="81412" y="806650"/>
                  <a:pt x="92385" y="847952"/>
                  <a:pt x="92884" y="833286"/>
                </a:cubicBezTo>
                <a:cubicBezTo>
                  <a:pt x="92957" y="831166"/>
                  <a:pt x="94811" y="825761"/>
                  <a:pt x="97008" y="821273"/>
                </a:cubicBezTo>
                <a:lnTo>
                  <a:pt x="101001" y="813114"/>
                </a:lnTo>
                <a:lnTo>
                  <a:pt x="101220" y="827460"/>
                </a:lnTo>
                <a:cubicBezTo>
                  <a:pt x="101438" y="839961"/>
                  <a:pt x="100610" y="842107"/>
                  <a:pt x="94882" y="844145"/>
                </a:cubicBezTo>
                <a:cubicBezTo>
                  <a:pt x="87483" y="846778"/>
                  <a:pt x="80254" y="866579"/>
                  <a:pt x="83046" y="876568"/>
                </a:cubicBezTo>
                <a:cubicBezTo>
                  <a:pt x="84068" y="880218"/>
                  <a:pt x="83338" y="882469"/>
                  <a:pt x="81181" y="882469"/>
                </a:cubicBezTo>
                <a:cubicBezTo>
                  <a:pt x="78550" y="882469"/>
                  <a:pt x="77919" y="892650"/>
                  <a:pt x="78663" y="923135"/>
                </a:cubicBezTo>
                <a:cubicBezTo>
                  <a:pt x="79210" y="945501"/>
                  <a:pt x="78773" y="962942"/>
                  <a:pt x="77664" y="961893"/>
                </a:cubicBezTo>
                <a:cubicBezTo>
                  <a:pt x="73749" y="958147"/>
                  <a:pt x="68736" y="866835"/>
                  <a:pt x="70391" y="829433"/>
                </a:cubicBezTo>
                <a:cubicBezTo>
                  <a:pt x="72197" y="788572"/>
                  <a:pt x="79037" y="730319"/>
                  <a:pt x="92739" y="639044"/>
                </a:cubicBezTo>
                <a:lnTo>
                  <a:pt x="101313" y="581928"/>
                </a:lnTo>
                <a:lnTo>
                  <a:pt x="100010" y="626125"/>
                </a:lnTo>
                <a:cubicBezTo>
                  <a:pt x="99291" y="650434"/>
                  <a:pt x="99828" y="670323"/>
                  <a:pt x="101203" y="670323"/>
                </a:cubicBezTo>
                <a:cubicBezTo>
                  <a:pt x="104122" y="670323"/>
                  <a:pt x="105571" y="661489"/>
                  <a:pt x="111667" y="606407"/>
                </a:cubicBezTo>
                <a:cubicBezTo>
                  <a:pt x="117273" y="555754"/>
                  <a:pt x="123279" y="526656"/>
                  <a:pt x="132280" y="506535"/>
                </a:cubicBezTo>
                <a:cubicBezTo>
                  <a:pt x="140409" y="488364"/>
                  <a:pt x="140454" y="488094"/>
                  <a:pt x="135305" y="488094"/>
                </a:cubicBezTo>
                <a:cubicBezTo>
                  <a:pt x="132247" y="488094"/>
                  <a:pt x="131644" y="483705"/>
                  <a:pt x="132598" y="468375"/>
                </a:cubicBezTo>
                <a:cubicBezTo>
                  <a:pt x="134098" y="444216"/>
                  <a:pt x="134948" y="441531"/>
                  <a:pt x="140461" y="443510"/>
                </a:cubicBezTo>
                <a:cubicBezTo>
                  <a:pt x="143449" y="444584"/>
                  <a:pt x="145431" y="442753"/>
                  <a:pt x="146797" y="437659"/>
                </a:cubicBezTo>
                <a:cubicBezTo>
                  <a:pt x="148771" y="430296"/>
                  <a:pt x="146432" y="379640"/>
                  <a:pt x="143349" y="362443"/>
                </a:cubicBezTo>
                <a:cubicBezTo>
                  <a:pt x="141812" y="353921"/>
                  <a:pt x="141962" y="353733"/>
                  <a:pt x="146308" y="358756"/>
                </a:cubicBezTo>
                <a:cubicBezTo>
                  <a:pt x="153038" y="366535"/>
                  <a:pt x="156887" y="361116"/>
                  <a:pt x="153932" y="348023"/>
                </a:cubicBezTo>
                <a:cubicBezTo>
                  <a:pt x="152582" y="342039"/>
                  <a:pt x="150750" y="329188"/>
                  <a:pt x="149861" y="319465"/>
                </a:cubicBezTo>
                <a:lnTo>
                  <a:pt x="148245" y="301786"/>
                </a:lnTo>
                <a:lnTo>
                  <a:pt x="152779" y="319276"/>
                </a:lnTo>
                <a:cubicBezTo>
                  <a:pt x="156479" y="333551"/>
                  <a:pt x="157851" y="335866"/>
                  <a:pt x="160239" y="331873"/>
                </a:cubicBezTo>
                <a:cubicBezTo>
                  <a:pt x="161848" y="329182"/>
                  <a:pt x="162553" y="321005"/>
                  <a:pt x="161801" y="313701"/>
                </a:cubicBezTo>
                <a:cubicBezTo>
                  <a:pt x="161049" y="306397"/>
                  <a:pt x="162206" y="294036"/>
                  <a:pt x="164369" y="286232"/>
                </a:cubicBezTo>
                <a:cubicBezTo>
                  <a:pt x="166534" y="278427"/>
                  <a:pt x="168175" y="262212"/>
                  <a:pt x="168019" y="250196"/>
                </a:cubicBezTo>
                <a:lnTo>
                  <a:pt x="167727" y="228350"/>
                </a:lnTo>
                <a:lnTo>
                  <a:pt x="163731" y="240590"/>
                </a:lnTo>
                <a:cubicBezTo>
                  <a:pt x="159822" y="252567"/>
                  <a:pt x="159768" y="252305"/>
                  <a:pt x="161213" y="228350"/>
                </a:cubicBezTo>
                <a:cubicBezTo>
                  <a:pt x="163936" y="183197"/>
                  <a:pt x="165522" y="175154"/>
                  <a:pt x="172295" y="172119"/>
                </a:cubicBezTo>
                <a:cubicBezTo>
                  <a:pt x="175692" y="170597"/>
                  <a:pt x="185597" y="161492"/>
                  <a:pt x="194306" y="151887"/>
                </a:cubicBezTo>
                <a:cubicBezTo>
                  <a:pt x="203016" y="142281"/>
                  <a:pt x="211517" y="134882"/>
                  <a:pt x="213198" y="135443"/>
                </a:cubicBezTo>
                <a:cubicBezTo>
                  <a:pt x="214906" y="136013"/>
                  <a:pt x="215928" y="142189"/>
                  <a:pt x="215515" y="149430"/>
                </a:cubicBezTo>
                <a:cubicBezTo>
                  <a:pt x="214778" y="162323"/>
                  <a:pt x="214811" y="162373"/>
                  <a:pt x="221329" y="158331"/>
                </a:cubicBezTo>
                <a:cubicBezTo>
                  <a:pt x="224934" y="156095"/>
                  <a:pt x="228351" y="151964"/>
                  <a:pt x="228922" y="149150"/>
                </a:cubicBezTo>
                <a:cubicBezTo>
                  <a:pt x="230925" y="139292"/>
                  <a:pt x="235058" y="137055"/>
                  <a:pt x="242660" y="141716"/>
                </a:cubicBezTo>
                <a:cubicBezTo>
                  <a:pt x="251840" y="147345"/>
                  <a:pt x="257716" y="144875"/>
                  <a:pt x="262931" y="133195"/>
                </a:cubicBezTo>
                <a:cubicBezTo>
                  <a:pt x="267871" y="122131"/>
                  <a:pt x="272023" y="121042"/>
                  <a:pt x="275609" y="129868"/>
                </a:cubicBezTo>
                <a:cubicBezTo>
                  <a:pt x="277003" y="133296"/>
                  <a:pt x="280195" y="137696"/>
                  <a:pt x="282707" y="139646"/>
                </a:cubicBezTo>
                <a:cubicBezTo>
                  <a:pt x="286663" y="142719"/>
                  <a:pt x="288141" y="141523"/>
                  <a:pt x="293762" y="130695"/>
                </a:cubicBezTo>
                <a:cubicBezTo>
                  <a:pt x="297330" y="123821"/>
                  <a:pt x="301194" y="118197"/>
                  <a:pt x="302347" y="118197"/>
                </a:cubicBezTo>
                <a:cubicBezTo>
                  <a:pt x="303500" y="118197"/>
                  <a:pt x="305397" y="122175"/>
                  <a:pt x="306563" y="127037"/>
                </a:cubicBezTo>
                <a:cubicBezTo>
                  <a:pt x="308654" y="135755"/>
                  <a:pt x="308841" y="135560"/>
                  <a:pt x="320248" y="112758"/>
                </a:cubicBezTo>
                <a:cubicBezTo>
                  <a:pt x="326609" y="100042"/>
                  <a:pt x="334737" y="81228"/>
                  <a:pt x="338313" y="70948"/>
                </a:cubicBezTo>
                <a:cubicBezTo>
                  <a:pt x="346907" y="46241"/>
                  <a:pt x="349526" y="51373"/>
                  <a:pt x="342329" y="78816"/>
                </a:cubicBezTo>
                <a:cubicBezTo>
                  <a:pt x="333088" y="114056"/>
                  <a:pt x="334924" y="156370"/>
                  <a:pt x="345934" y="161884"/>
                </a:cubicBezTo>
                <a:cubicBezTo>
                  <a:pt x="351949" y="164896"/>
                  <a:pt x="354349" y="161369"/>
                  <a:pt x="358528" y="143387"/>
                </a:cubicBezTo>
                <a:cubicBezTo>
                  <a:pt x="361728" y="129623"/>
                  <a:pt x="364754" y="130701"/>
                  <a:pt x="368651" y="146994"/>
                </a:cubicBezTo>
                <a:cubicBezTo>
                  <a:pt x="371566" y="159189"/>
                  <a:pt x="372985" y="161425"/>
                  <a:pt x="376212" y="158919"/>
                </a:cubicBezTo>
                <a:cubicBezTo>
                  <a:pt x="379485" y="156376"/>
                  <a:pt x="380346" y="158849"/>
                  <a:pt x="381104" y="173053"/>
                </a:cubicBezTo>
                <a:cubicBezTo>
                  <a:pt x="381827" y="186587"/>
                  <a:pt x="382637" y="189109"/>
                  <a:pt x="384882" y="184833"/>
                </a:cubicBezTo>
                <a:cubicBezTo>
                  <a:pt x="386455" y="181841"/>
                  <a:pt x="389702" y="179393"/>
                  <a:pt x="392100" y="179393"/>
                </a:cubicBezTo>
                <a:cubicBezTo>
                  <a:pt x="395092" y="179393"/>
                  <a:pt x="397271" y="174917"/>
                  <a:pt x="399048" y="165115"/>
                </a:cubicBezTo>
                <a:cubicBezTo>
                  <a:pt x="401836" y="149734"/>
                  <a:pt x="406633" y="145763"/>
                  <a:pt x="406633" y="158834"/>
                </a:cubicBezTo>
                <a:cubicBezTo>
                  <a:pt x="406633" y="173713"/>
                  <a:pt x="411693" y="169880"/>
                  <a:pt x="413674" y="153502"/>
                </a:cubicBezTo>
                <a:cubicBezTo>
                  <a:pt x="414973" y="142762"/>
                  <a:pt x="416943" y="137236"/>
                  <a:pt x="419482" y="137236"/>
                </a:cubicBezTo>
                <a:cubicBezTo>
                  <a:pt x="421890" y="137236"/>
                  <a:pt x="424167" y="131911"/>
                  <a:pt x="425586" y="122957"/>
                </a:cubicBezTo>
                <a:lnTo>
                  <a:pt x="427848" y="108678"/>
                </a:lnTo>
                <a:lnTo>
                  <a:pt x="429866" y="118907"/>
                </a:lnTo>
                <a:cubicBezTo>
                  <a:pt x="431961" y="129516"/>
                  <a:pt x="435597" y="135585"/>
                  <a:pt x="435827" y="128850"/>
                </a:cubicBezTo>
                <a:cubicBezTo>
                  <a:pt x="435900" y="126730"/>
                  <a:pt x="437856" y="121325"/>
                  <a:pt x="440176" y="116837"/>
                </a:cubicBezTo>
                <a:cubicBezTo>
                  <a:pt x="444265" y="108927"/>
                  <a:pt x="444352" y="109177"/>
                  <a:pt x="443019" y="124997"/>
                </a:cubicBezTo>
                <a:cubicBezTo>
                  <a:pt x="441738" y="140177"/>
                  <a:pt x="441891" y="140704"/>
                  <a:pt x="445209" y="132546"/>
                </a:cubicBezTo>
                <a:cubicBezTo>
                  <a:pt x="449475" y="122056"/>
                  <a:pt x="457856" y="114040"/>
                  <a:pt x="467337" y="111381"/>
                </a:cubicBezTo>
                <a:cubicBezTo>
                  <a:pt x="474775" y="109294"/>
                  <a:pt x="474720" y="108587"/>
                  <a:pt x="468833" y="130437"/>
                </a:cubicBezTo>
                <a:cubicBezTo>
                  <a:pt x="467508" y="135359"/>
                  <a:pt x="467728" y="135446"/>
                  <a:pt x="471151" y="131353"/>
                </a:cubicBezTo>
                <a:cubicBezTo>
                  <a:pt x="473230" y="128865"/>
                  <a:pt x="476323" y="124673"/>
                  <a:pt x="478020" y="122037"/>
                </a:cubicBezTo>
                <a:cubicBezTo>
                  <a:pt x="483424" y="113647"/>
                  <a:pt x="488028" y="120058"/>
                  <a:pt x="486092" y="133276"/>
                </a:cubicBezTo>
                <a:cubicBezTo>
                  <a:pt x="484567" y="143679"/>
                  <a:pt x="485045" y="145397"/>
                  <a:pt x="489453" y="145397"/>
                </a:cubicBezTo>
                <a:cubicBezTo>
                  <a:pt x="493818" y="145397"/>
                  <a:pt x="494343" y="147136"/>
                  <a:pt x="492945" y="156956"/>
                </a:cubicBezTo>
                <a:cubicBezTo>
                  <a:pt x="490756" y="172344"/>
                  <a:pt x="495091" y="164579"/>
                  <a:pt x="499779" y="144717"/>
                </a:cubicBezTo>
                <a:cubicBezTo>
                  <a:pt x="501807" y="136115"/>
                  <a:pt x="504411" y="129078"/>
                  <a:pt x="505560" y="129078"/>
                </a:cubicBezTo>
                <a:cubicBezTo>
                  <a:pt x="506710" y="129078"/>
                  <a:pt x="508958" y="133900"/>
                  <a:pt x="510557" y="139793"/>
                </a:cubicBezTo>
                <a:cubicBezTo>
                  <a:pt x="512856" y="148270"/>
                  <a:pt x="512626" y="150809"/>
                  <a:pt x="509459" y="151947"/>
                </a:cubicBezTo>
                <a:cubicBezTo>
                  <a:pt x="503476" y="154097"/>
                  <a:pt x="504626" y="160879"/>
                  <a:pt x="511247" y="162500"/>
                </a:cubicBezTo>
                <a:cubicBezTo>
                  <a:pt x="516088" y="163684"/>
                  <a:pt x="516741" y="165417"/>
                  <a:pt x="515209" y="173016"/>
                </a:cubicBezTo>
                <a:lnTo>
                  <a:pt x="513378" y="182115"/>
                </a:lnTo>
                <a:lnTo>
                  <a:pt x="523901" y="171235"/>
                </a:lnTo>
                <a:cubicBezTo>
                  <a:pt x="531267" y="163620"/>
                  <a:pt x="536807" y="153419"/>
                  <a:pt x="542366" y="137237"/>
                </a:cubicBezTo>
                <a:cubicBezTo>
                  <a:pt x="546781" y="124386"/>
                  <a:pt x="550800" y="116381"/>
                  <a:pt x="551415" y="119213"/>
                </a:cubicBezTo>
                <a:cubicBezTo>
                  <a:pt x="552520" y="124303"/>
                  <a:pt x="547313" y="163672"/>
                  <a:pt x="544175" y="173955"/>
                </a:cubicBezTo>
                <a:cubicBezTo>
                  <a:pt x="543262" y="176947"/>
                  <a:pt x="543496" y="178526"/>
                  <a:pt x="544697" y="177464"/>
                </a:cubicBezTo>
                <a:cubicBezTo>
                  <a:pt x="545897" y="176402"/>
                  <a:pt x="551994" y="160492"/>
                  <a:pt x="558246" y="142107"/>
                </a:cubicBezTo>
                <a:cubicBezTo>
                  <a:pt x="564498" y="123722"/>
                  <a:pt x="568973" y="113575"/>
                  <a:pt x="568191" y="119559"/>
                </a:cubicBezTo>
                <a:cubicBezTo>
                  <a:pt x="567410" y="125542"/>
                  <a:pt x="566038" y="137169"/>
                  <a:pt x="565147" y="145397"/>
                </a:cubicBezTo>
                <a:cubicBezTo>
                  <a:pt x="563597" y="159714"/>
                  <a:pt x="563830" y="159364"/>
                  <a:pt x="570597" y="137237"/>
                </a:cubicBezTo>
                <a:cubicBezTo>
                  <a:pt x="574486" y="124522"/>
                  <a:pt x="580681" y="103715"/>
                  <a:pt x="584365" y="91000"/>
                </a:cubicBezTo>
                <a:cubicBezTo>
                  <a:pt x="594885" y="54689"/>
                  <a:pt x="593923" y="74315"/>
                  <a:pt x="582602" y="126937"/>
                </a:cubicBezTo>
                <a:cubicBezTo>
                  <a:pt x="574403" y="165055"/>
                  <a:pt x="572342" y="180834"/>
                  <a:pt x="572499" y="204306"/>
                </a:cubicBezTo>
                <a:cubicBezTo>
                  <a:pt x="572645" y="224782"/>
                  <a:pt x="573528" y="232129"/>
                  <a:pt x="575414" y="228352"/>
                </a:cubicBezTo>
                <a:cubicBezTo>
                  <a:pt x="577816" y="223547"/>
                  <a:pt x="616900" y="69171"/>
                  <a:pt x="625167" y="31844"/>
                </a:cubicBezTo>
                <a:cubicBezTo>
                  <a:pt x="626908" y="23991"/>
                  <a:pt x="629632" y="17565"/>
                  <a:pt x="631225" y="17565"/>
                </a:cubicBezTo>
                <a:close/>
                <a:moveTo>
                  <a:pt x="476348" y="9396"/>
                </a:moveTo>
                <a:cubicBezTo>
                  <a:pt x="477975" y="9396"/>
                  <a:pt x="478416" y="13156"/>
                  <a:pt x="477384" y="18235"/>
                </a:cubicBezTo>
                <a:cubicBezTo>
                  <a:pt x="474862" y="30630"/>
                  <a:pt x="473514" y="31025"/>
                  <a:pt x="473514" y="19369"/>
                </a:cubicBezTo>
                <a:lnTo>
                  <a:pt x="473512" y="19369"/>
                </a:lnTo>
                <a:cubicBezTo>
                  <a:pt x="473512" y="13884"/>
                  <a:pt x="474786" y="9396"/>
                  <a:pt x="476348" y="9396"/>
                </a:cubicBezTo>
                <a:close/>
                <a:moveTo>
                  <a:pt x="816481" y="1236"/>
                </a:moveTo>
                <a:cubicBezTo>
                  <a:pt x="817762" y="4976"/>
                  <a:pt x="818809" y="14156"/>
                  <a:pt x="818809" y="21635"/>
                </a:cubicBezTo>
                <a:cubicBezTo>
                  <a:pt x="818809" y="29115"/>
                  <a:pt x="817762" y="38294"/>
                  <a:pt x="816481" y="42034"/>
                </a:cubicBezTo>
                <a:cubicBezTo>
                  <a:pt x="814985" y="46400"/>
                  <a:pt x="814152" y="39101"/>
                  <a:pt x="814152" y="21635"/>
                </a:cubicBezTo>
                <a:cubicBezTo>
                  <a:pt x="814152" y="4169"/>
                  <a:pt x="814985" y="-3130"/>
                  <a:pt x="816481" y="1236"/>
                </a:cubicBezTo>
                <a:close/>
              </a:path>
            </a:pathLst>
          </a:custGeom>
          <a:ln>
            <a:noFill/>
          </a:ln>
          <a:effectLst>
            <a:outerShdw blurRad="279400" dist="203200" dir="18900000" sx="95000" sy="95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useBgFill="1">
        <p:nvSpPr>
          <p:cNvPr id="26" name="Freeform: Shape 25">
            <a:extLst>
              <a:ext uri="{FF2B5EF4-FFF2-40B4-BE49-F238E27FC236}">
                <a16:creationId xmlns:a16="http://schemas.microsoft.com/office/drawing/2014/main" id="{34638781-9224-421D-A634-FB9FF0BDCB77}"/>
              </a:ext>
            </a:extLst>
          </p:cNvPr>
          <p:cNvSpPr/>
          <p:nvPr/>
        </p:nvSpPr>
        <p:spPr>
          <a:xfrm rot="3660517" flipH="1">
            <a:off x="9529038" y="2093140"/>
            <a:ext cx="2176572" cy="6318232"/>
          </a:xfrm>
          <a:custGeom>
            <a:avLst/>
            <a:gdLst>
              <a:gd name="connsiteX0" fmla="*/ 534998 w 1181239"/>
              <a:gd name="connsiteY0" fmla="*/ 3942687 h 4008043"/>
              <a:gd name="connsiteX1" fmla="*/ 537456 w 1181239"/>
              <a:gd name="connsiteY1" fmla="*/ 3953147 h 4008043"/>
              <a:gd name="connsiteX2" fmla="*/ 536701 w 1181239"/>
              <a:gd name="connsiteY2" fmla="*/ 3964026 h 4008043"/>
              <a:gd name="connsiteX3" fmla="*/ 532203 w 1181239"/>
              <a:gd name="connsiteY3" fmla="*/ 3958417 h 4008043"/>
              <a:gd name="connsiteX4" fmla="*/ 530247 w 1181239"/>
              <a:gd name="connsiteY4" fmla="*/ 3947537 h 4008043"/>
              <a:gd name="connsiteX5" fmla="*/ 534998 w 1181239"/>
              <a:gd name="connsiteY5" fmla="*/ 3942687 h 4008043"/>
              <a:gd name="connsiteX6" fmla="*/ 800461 w 1181239"/>
              <a:gd name="connsiteY6" fmla="*/ 3939090 h 4008043"/>
              <a:gd name="connsiteX7" fmla="*/ 804403 w 1181239"/>
              <a:gd name="connsiteY7" fmla="*/ 3976266 h 4008043"/>
              <a:gd name="connsiteX8" fmla="*/ 799235 w 1181239"/>
              <a:gd name="connsiteY8" fmla="*/ 4006184 h 4008043"/>
              <a:gd name="connsiteX9" fmla="*/ 799228 w 1181239"/>
              <a:gd name="connsiteY9" fmla="*/ 4006184 h 4008043"/>
              <a:gd name="connsiteX10" fmla="*/ 795035 w 1181239"/>
              <a:gd name="connsiteY10" fmla="*/ 3978305 h 4008043"/>
              <a:gd name="connsiteX11" fmla="*/ 795144 w 1181239"/>
              <a:gd name="connsiteY11" fmla="*/ 3953147 h 4008043"/>
              <a:gd name="connsiteX12" fmla="*/ 799382 w 1181239"/>
              <a:gd name="connsiteY12" fmla="*/ 3944307 h 4008043"/>
              <a:gd name="connsiteX13" fmla="*/ 800461 w 1181239"/>
              <a:gd name="connsiteY13" fmla="*/ 3939090 h 4008043"/>
              <a:gd name="connsiteX14" fmla="*/ 1173610 w 1181239"/>
              <a:gd name="connsiteY14" fmla="*/ 3829461 h 4008043"/>
              <a:gd name="connsiteX15" fmla="*/ 1177832 w 1181239"/>
              <a:gd name="connsiteY15" fmla="*/ 3835505 h 4008043"/>
              <a:gd name="connsiteX16" fmla="*/ 1178322 w 1181239"/>
              <a:gd name="connsiteY16" fmla="*/ 3844344 h 4008043"/>
              <a:gd name="connsiteX17" fmla="*/ 1172188 w 1181239"/>
              <a:gd name="connsiteY17" fmla="*/ 3840423 h 4008043"/>
              <a:gd name="connsiteX18" fmla="*/ 1171699 w 1181239"/>
              <a:gd name="connsiteY18" fmla="*/ 3831584 h 4008043"/>
              <a:gd name="connsiteX19" fmla="*/ 1173610 w 1181239"/>
              <a:gd name="connsiteY19" fmla="*/ 3829461 h 4008043"/>
              <a:gd name="connsiteX20" fmla="*/ 197700 w 1181239"/>
              <a:gd name="connsiteY20" fmla="*/ 3826851 h 4008043"/>
              <a:gd name="connsiteX21" fmla="*/ 195941 w 1181239"/>
              <a:gd name="connsiteY21" fmla="*/ 3848057 h 4008043"/>
              <a:gd name="connsiteX22" fmla="*/ 191581 w 1181239"/>
              <a:gd name="connsiteY22" fmla="*/ 3841771 h 4008043"/>
              <a:gd name="connsiteX23" fmla="*/ 191582 w 1181239"/>
              <a:gd name="connsiteY23" fmla="*/ 3841771 h 4008043"/>
              <a:gd name="connsiteX24" fmla="*/ 197700 w 1181239"/>
              <a:gd name="connsiteY24" fmla="*/ 3826851 h 4008043"/>
              <a:gd name="connsiteX25" fmla="*/ 178143 w 1181239"/>
              <a:gd name="connsiteY25" fmla="*/ 3791950 h 4008043"/>
              <a:gd name="connsiteX26" fmla="*/ 185023 w 1181239"/>
              <a:gd name="connsiteY26" fmla="*/ 3799435 h 4008043"/>
              <a:gd name="connsiteX27" fmla="*/ 191904 w 1181239"/>
              <a:gd name="connsiteY27" fmla="*/ 3806920 h 4008043"/>
              <a:gd name="connsiteX28" fmla="*/ 181724 w 1181239"/>
              <a:gd name="connsiteY28" fmla="*/ 3813393 h 4008043"/>
              <a:gd name="connsiteX29" fmla="*/ 171944 w 1181239"/>
              <a:gd name="connsiteY29" fmla="*/ 3805908 h 4008043"/>
              <a:gd name="connsiteX30" fmla="*/ 62574 w 1181239"/>
              <a:gd name="connsiteY30" fmla="*/ 3611808 h 4008043"/>
              <a:gd name="connsiteX31" fmla="*/ 66227 w 1181239"/>
              <a:gd name="connsiteY31" fmla="*/ 3624048 h 4008043"/>
              <a:gd name="connsiteX32" fmla="*/ 75305 w 1181239"/>
              <a:gd name="connsiteY32" fmla="*/ 3657366 h 4008043"/>
              <a:gd name="connsiteX33" fmla="*/ 62588 w 1181239"/>
              <a:gd name="connsiteY33" fmla="*/ 3653286 h 4008043"/>
              <a:gd name="connsiteX34" fmla="*/ 60508 w 1181239"/>
              <a:gd name="connsiteY34" fmla="*/ 3629487 h 4008043"/>
              <a:gd name="connsiteX35" fmla="*/ 1116200 w 1181239"/>
              <a:gd name="connsiteY35" fmla="*/ 3543073 h 4008043"/>
              <a:gd name="connsiteX36" fmla="*/ 1126386 w 1181239"/>
              <a:gd name="connsiteY36" fmla="*/ 3572671 h 4008043"/>
              <a:gd name="connsiteX37" fmla="*/ 1117747 w 1181239"/>
              <a:gd name="connsiteY37" fmla="*/ 3586739 h 4008043"/>
              <a:gd name="connsiteX38" fmla="*/ 1112537 w 1181239"/>
              <a:gd name="connsiteY38" fmla="*/ 3561563 h 4008043"/>
              <a:gd name="connsiteX39" fmla="*/ 1116200 w 1181239"/>
              <a:gd name="connsiteY39" fmla="*/ 3543073 h 4008043"/>
              <a:gd name="connsiteX40" fmla="*/ 82331 w 1181239"/>
              <a:gd name="connsiteY40" fmla="*/ 2962930 h 4008043"/>
              <a:gd name="connsiteX41" fmla="*/ 83301 w 1181239"/>
              <a:gd name="connsiteY41" fmla="*/ 2974009 h 4008043"/>
              <a:gd name="connsiteX42" fmla="*/ 86873 w 1181239"/>
              <a:gd name="connsiteY42" fmla="*/ 2994059 h 4008043"/>
              <a:gd name="connsiteX43" fmla="*/ 83727 w 1181239"/>
              <a:gd name="connsiteY43" fmla="*/ 3003927 h 4008043"/>
              <a:gd name="connsiteX44" fmla="*/ 81691 w 1181239"/>
              <a:gd name="connsiteY44" fmla="*/ 2980128 h 4008043"/>
              <a:gd name="connsiteX45" fmla="*/ 81695 w 1181239"/>
              <a:gd name="connsiteY45" fmla="*/ 2980128 h 4008043"/>
              <a:gd name="connsiteX46" fmla="*/ 82331 w 1181239"/>
              <a:gd name="connsiteY46" fmla="*/ 2962930 h 4008043"/>
              <a:gd name="connsiteX47" fmla="*/ 101936 w 1181239"/>
              <a:gd name="connsiteY47" fmla="*/ 2918951 h 4008043"/>
              <a:gd name="connsiteX48" fmla="*/ 102228 w 1181239"/>
              <a:gd name="connsiteY48" fmla="*/ 2931054 h 4008043"/>
              <a:gd name="connsiteX49" fmla="*/ 99163 w 1181239"/>
              <a:gd name="connsiteY49" fmla="*/ 2940011 h 4008043"/>
              <a:gd name="connsiteX50" fmla="*/ 98870 w 1181239"/>
              <a:gd name="connsiteY50" fmla="*/ 2927907 h 4008043"/>
              <a:gd name="connsiteX51" fmla="*/ 101936 w 1181239"/>
              <a:gd name="connsiteY51" fmla="*/ 2918951 h 4008043"/>
              <a:gd name="connsiteX52" fmla="*/ 96694 w 1181239"/>
              <a:gd name="connsiteY52" fmla="*/ 2871455 h 4008043"/>
              <a:gd name="connsiteX53" fmla="*/ 99562 w 1181239"/>
              <a:gd name="connsiteY53" fmla="*/ 2884935 h 4008043"/>
              <a:gd name="connsiteX54" fmla="*/ 98518 w 1181239"/>
              <a:gd name="connsiteY54" fmla="*/ 2897854 h 4008043"/>
              <a:gd name="connsiteX55" fmla="*/ 95669 w 1181239"/>
              <a:gd name="connsiteY55" fmla="*/ 2883801 h 4008043"/>
              <a:gd name="connsiteX56" fmla="*/ 95668 w 1181239"/>
              <a:gd name="connsiteY56" fmla="*/ 2883801 h 4008043"/>
              <a:gd name="connsiteX57" fmla="*/ 96694 w 1181239"/>
              <a:gd name="connsiteY57" fmla="*/ 2871455 h 4008043"/>
              <a:gd name="connsiteX58" fmla="*/ 104092 w 1181239"/>
              <a:gd name="connsiteY58" fmla="*/ 2813539 h 4008043"/>
              <a:gd name="connsiteX59" fmla="*/ 108835 w 1181239"/>
              <a:gd name="connsiteY59" fmla="*/ 2843457 h 4008043"/>
              <a:gd name="connsiteX60" fmla="*/ 105996 w 1181239"/>
              <a:gd name="connsiteY60" fmla="*/ 2840057 h 4008043"/>
              <a:gd name="connsiteX61" fmla="*/ 104092 w 1181239"/>
              <a:gd name="connsiteY61" fmla="*/ 2813539 h 4008043"/>
              <a:gd name="connsiteX62" fmla="*/ 958653 w 1181239"/>
              <a:gd name="connsiteY62" fmla="*/ 2740103 h 4008043"/>
              <a:gd name="connsiteX63" fmla="*/ 959449 w 1181239"/>
              <a:gd name="connsiteY63" fmla="*/ 2749623 h 4008043"/>
              <a:gd name="connsiteX64" fmla="*/ 953124 w 1181239"/>
              <a:gd name="connsiteY64" fmla="*/ 2755742 h 4008043"/>
              <a:gd name="connsiteX65" fmla="*/ 953125 w 1181239"/>
              <a:gd name="connsiteY65" fmla="*/ 2755742 h 4008043"/>
              <a:gd name="connsiteX66" fmla="*/ 958653 w 1181239"/>
              <a:gd name="connsiteY66" fmla="*/ 2740103 h 4008043"/>
              <a:gd name="connsiteX67" fmla="*/ 926930 w 1181239"/>
              <a:gd name="connsiteY67" fmla="*/ 2709509 h 4008043"/>
              <a:gd name="connsiteX68" fmla="*/ 926926 w 1181239"/>
              <a:gd name="connsiteY68" fmla="*/ 2709522 h 4008043"/>
              <a:gd name="connsiteX69" fmla="*/ 926915 w 1181239"/>
              <a:gd name="connsiteY69" fmla="*/ 2709522 h 4008043"/>
              <a:gd name="connsiteX70" fmla="*/ 945395 w 1181239"/>
              <a:gd name="connsiteY70" fmla="*/ 2688653 h 4008043"/>
              <a:gd name="connsiteX71" fmla="*/ 937666 w 1181239"/>
              <a:gd name="connsiteY71" fmla="*/ 2813539 h 4008043"/>
              <a:gd name="connsiteX72" fmla="*/ 936261 w 1181239"/>
              <a:gd name="connsiteY72" fmla="*/ 2798460 h 4008043"/>
              <a:gd name="connsiteX73" fmla="*/ 936263 w 1181239"/>
              <a:gd name="connsiteY73" fmla="*/ 2798460 h 4008043"/>
              <a:gd name="connsiteX74" fmla="*/ 933716 w 1181239"/>
              <a:gd name="connsiteY74" fmla="*/ 2784776 h 4008043"/>
              <a:gd name="connsiteX75" fmla="*/ 930062 w 1181239"/>
              <a:gd name="connsiteY75" fmla="*/ 2774696 h 4008043"/>
              <a:gd name="connsiteX76" fmla="*/ 931759 w 1181239"/>
              <a:gd name="connsiteY76" fmla="*/ 2766622 h 4008043"/>
              <a:gd name="connsiteX77" fmla="*/ 939486 w 1181239"/>
              <a:gd name="connsiteY77" fmla="*/ 2730194 h 4008043"/>
              <a:gd name="connsiteX78" fmla="*/ 945395 w 1181239"/>
              <a:gd name="connsiteY78" fmla="*/ 2688653 h 4008043"/>
              <a:gd name="connsiteX79" fmla="*/ 933087 w 1181239"/>
              <a:gd name="connsiteY79" fmla="*/ 2677998 h 4008043"/>
              <a:gd name="connsiteX80" fmla="*/ 931182 w 1181239"/>
              <a:gd name="connsiteY80" fmla="*/ 2705945 h 4008043"/>
              <a:gd name="connsiteX81" fmla="*/ 926930 w 1181239"/>
              <a:gd name="connsiteY81" fmla="*/ 2709509 h 4008043"/>
              <a:gd name="connsiteX82" fmla="*/ 929897 w 1181239"/>
              <a:gd name="connsiteY82" fmla="*/ 2700512 h 4008043"/>
              <a:gd name="connsiteX83" fmla="*/ 930006 w 1181239"/>
              <a:gd name="connsiteY83" fmla="*/ 2689994 h 4008043"/>
              <a:gd name="connsiteX84" fmla="*/ 928893 w 1181239"/>
              <a:gd name="connsiteY84" fmla="*/ 2680576 h 4008043"/>
              <a:gd name="connsiteX85" fmla="*/ 933087 w 1181239"/>
              <a:gd name="connsiteY85" fmla="*/ 2677998 h 4008043"/>
              <a:gd name="connsiteX86" fmla="*/ 933901 w 1181239"/>
              <a:gd name="connsiteY86" fmla="*/ 2651662 h 4008043"/>
              <a:gd name="connsiteX87" fmla="*/ 934790 w 1181239"/>
              <a:gd name="connsiteY87" fmla="*/ 2652388 h 4008043"/>
              <a:gd name="connsiteX88" fmla="*/ 934790 w 1181239"/>
              <a:gd name="connsiteY88" fmla="*/ 2664627 h 4008043"/>
              <a:gd name="connsiteX89" fmla="*/ 933531 w 1181239"/>
              <a:gd name="connsiteY89" fmla="*/ 2658508 h 4008043"/>
              <a:gd name="connsiteX90" fmla="*/ 933901 w 1181239"/>
              <a:gd name="connsiteY90" fmla="*/ 2651662 h 4008043"/>
              <a:gd name="connsiteX91" fmla="*/ 96656 w 1181239"/>
              <a:gd name="connsiteY91" fmla="*/ 2613158 h 4008043"/>
              <a:gd name="connsiteX92" fmla="*/ 104568 w 1181239"/>
              <a:gd name="connsiteY92" fmla="*/ 2645658 h 4008043"/>
              <a:gd name="connsiteX93" fmla="*/ 106440 w 1181239"/>
              <a:gd name="connsiteY93" fmla="*/ 2668374 h 4008043"/>
              <a:gd name="connsiteX94" fmla="*/ 103116 w 1181239"/>
              <a:gd name="connsiteY94" fmla="*/ 2660825 h 4008043"/>
              <a:gd name="connsiteX95" fmla="*/ 103114 w 1181239"/>
              <a:gd name="connsiteY95" fmla="*/ 2660825 h 4008043"/>
              <a:gd name="connsiteX96" fmla="*/ 96656 w 1181239"/>
              <a:gd name="connsiteY96" fmla="*/ 2613158 h 4008043"/>
              <a:gd name="connsiteX97" fmla="*/ 947274 w 1181239"/>
              <a:gd name="connsiteY97" fmla="*/ 2560594 h 4008043"/>
              <a:gd name="connsiteX98" fmla="*/ 947419 w 1181239"/>
              <a:gd name="connsiteY98" fmla="*/ 2606831 h 4008043"/>
              <a:gd name="connsiteX99" fmla="*/ 944774 w 1181239"/>
              <a:gd name="connsiteY99" fmla="*/ 2587792 h 4008043"/>
              <a:gd name="connsiteX100" fmla="*/ 947274 w 1181239"/>
              <a:gd name="connsiteY100" fmla="*/ 2560594 h 4008043"/>
              <a:gd name="connsiteX101" fmla="*/ 117254 w 1181239"/>
              <a:gd name="connsiteY101" fmla="*/ 2547082 h 4008043"/>
              <a:gd name="connsiteX102" fmla="*/ 122323 w 1181239"/>
              <a:gd name="connsiteY102" fmla="*/ 2566758 h 4008043"/>
              <a:gd name="connsiteX103" fmla="*/ 124816 w 1181239"/>
              <a:gd name="connsiteY103" fmla="*/ 2632720 h 4008043"/>
              <a:gd name="connsiteX104" fmla="*/ 120162 w 1181239"/>
              <a:gd name="connsiteY104" fmla="*/ 2651900 h 4008043"/>
              <a:gd name="connsiteX105" fmla="*/ 112787 w 1181239"/>
              <a:gd name="connsiteY105" fmla="*/ 2696587 h 4008043"/>
              <a:gd name="connsiteX106" fmla="*/ 110499 w 1181239"/>
              <a:gd name="connsiteY106" fmla="*/ 2689788 h 4008043"/>
              <a:gd name="connsiteX107" fmla="*/ 110501 w 1181239"/>
              <a:gd name="connsiteY107" fmla="*/ 2689788 h 4008043"/>
              <a:gd name="connsiteX108" fmla="*/ 113087 w 1181239"/>
              <a:gd name="connsiteY108" fmla="*/ 2663949 h 4008043"/>
              <a:gd name="connsiteX109" fmla="*/ 112559 w 1181239"/>
              <a:gd name="connsiteY109" fmla="*/ 2610222 h 4008043"/>
              <a:gd name="connsiteX110" fmla="*/ 113409 w 1181239"/>
              <a:gd name="connsiteY110" fmla="*/ 2559268 h 4008043"/>
              <a:gd name="connsiteX111" fmla="*/ 108520 w 1181239"/>
              <a:gd name="connsiteY111" fmla="*/ 2533188 h 4008043"/>
              <a:gd name="connsiteX112" fmla="*/ 109376 w 1181239"/>
              <a:gd name="connsiteY112" fmla="*/ 2534076 h 4008043"/>
              <a:gd name="connsiteX113" fmla="*/ 109376 w 1181239"/>
              <a:gd name="connsiteY113" fmla="*/ 2549036 h 4008043"/>
              <a:gd name="connsiteX114" fmla="*/ 108165 w 1181239"/>
              <a:gd name="connsiteY114" fmla="*/ 2541556 h 4008043"/>
              <a:gd name="connsiteX115" fmla="*/ 108520 w 1181239"/>
              <a:gd name="connsiteY115" fmla="*/ 2533188 h 4008043"/>
              <a:gd name="connsiteX116" fmla="*/ 933144 w 1181239"/>
              <a:gd name="connsiteY116" fmla="*/ 2519797 h 4008043"/>
              <a:gd name="connsiteX117" fmla="*/ 932926 w 1181239"/>
              <a:gd name="connsiteY117" fmla="*/ 2550959 h 4008043"/>
              <a:gd name="connsiteX118" fmla="*/ 928653 w 1181239"/>
              <a:gd name="connsiteY118" fmla="*/ 2550151 h 4008043"/>
              <a:gd name="connsiteX119" fmla="*/ 928668 w 1181239"/>
              <a:gd name="connsiteY119" fmla="*/ 2550152 h 4008043"/>
              <a:gd name="connsiteX120" fmla="*/ 933144 w 1181239"/>
              <a:gd name="connsiteY120" fmla="*/ 2519797 h 4008043"/>
              <a:gd name="connsiteX121" fmla="*/ 942469 w 1181239"/>
              <a:gd name="connsiteY121" fmla="*/ 2495987 h 4008043"/>
              <a:gd name="connsiteX122" fmla="*/ 945224 w 1181239"/>
              <a:gd name="connsiteY122" fmla="*/ 2506883 h 4008043"/>
              <a:gd name="connsiteX123" fmla="*/ 944181 w 1181239"/>
              <a:gd name="connsiteY123" fmla="*/ 2517082 h 4008043"/>
              <a:gd name="connsiteX124" fmla="*/ 941459 w 1181239"/>
              <a:gd name="connsiteY124" fmla="*/ 2505749 h 4008043"/>
              <a:gd name="connsiteX125" fmla="*/ 942469 w 1181239"/>
              <a:gd name="connsiteY125" fmla="*/ 2495987 h 4008043"/>
              <a:gd name="connsiteX126" fmla="*/ 976335 w 1181239"/>
              <a:gd name="connsiteY126" fmla="*/ 2462681 h 4008043"/>
              <a:gd name="connsiteX127" fmla="*/ 978951 w 1181239"/>
              <a:gd name="connsiteY127" fmla="*/ 2510958 h 4008043"/>
              <a:gd name="connsiteX128" fmla="*/ 973428 w 1181239"/>
              <a:gd name="connsiteY128" fmla="*/ 2552435 h 4008043"/>
              <a:gd name="connsiteX129" fmla="*/ 967615 w 1181239"/>
              <a:gd name="connsiteY129" fmla="*/ 2563315 h 4008043"/>
              <a:gd name="connsiteX130" fmla="*/ 964707 w 1181239"/>
              <a:gd name="connsiteY130" fmla="*/ 2574194 h 4008043"/>
              <a:gd name="connsiteX131" fmla="*/ 961820 w 1181239"/>
              <a:gd name="connsiteY131" fmla="*/ 2562635 h 4008043"/>
              <a:gd name="connsiteX132" fmla="*/ 961825 w 1181239"/>
              <a:gd name="connsiteY132" fmla="*/ 2562635 h 4008043"/>
              <a:gd name="connsiteX133" fmla="*/ 963697 w 1181239"/>
              <a:gd name="connsiteY133" fmla="*/ 2532711 h 4008043"/>
              <a:gd name="connsiteX134" fmla="*/ 969490 w 1181239"/>
              <a:gd name="connsiteY134" fmla="*/ 2517405 h 4008043"/>
              <a:gd name="connsiteX135" fmla="*/ 973718 w 1181239"/>
              <a:gd name="connsiteY135" fmla="*/ 2488172 h 4008043"/>
              <a:gd name="connsiteX136" fmla="*/ 976335 w 1181239"/>
              <a:gd name="connsiteY136" fmla="*/ 2462681 h 4008043"/>
              <a:gd name="connsiteX137" fmla="*/ 113553 w 1181239"/>
              <a:gd name="connsiteY137" fmla="*/ 2458088 h 4008043"/>
              <a:gd name="connsiteX138" fmla="*/ 119967 w 1181239"/>
              <a:gd name="connsiteY138" fmla="*/ 2471037 h 4008043"/>
              <a:gd name="connsiteX139" fmla="*/ 119749 w 1181239"/>
              <a:gd name="connsiteY139" fmla="*/ 2485510 h 4008043"/>
              <a:gd name="connsiteX140" fmla="*/ 116047 w 1181239"/>
              <a:gd name="connsiteY140" fmla="*/ 2488923 h 4008043"/>
              <a:gd name="connsiteX141" fmla="*/ 110818 w 1181239"/>
              <a:gd name="connsiteY141" fmla="*/ 2493695 h 4008043"/>
              <a:gd name="connsiteX142" fmla="*/ 110825 w 1181239"/>
              <a:gd name="connsiteY142" fmla="*/ 2493695 h 4008043"/>
              <a:gd name="connsiteX143" fmla="*/ 109026 w 1181239"/>
              <a:gd name="connsiteY143" fmla="*/ 2475614 h 4008043"/>
              <a:gd name="connsiteX144" fmla="*/ 113553 w 1181239"/>
              <a:gd name="connsiteY144" fmla="*/ 2458088 h 4008043"/>
              <a:gd name="connsiteX145" fmla="*/ 149068 w 1181239"/>
              <a:gd name="connsiteY145" fmla="*/ 2387886 h 4008043"/>
              <a:gd name="connsiteX146" fmla="*/ 151137 w 1181239"/>
              <a:gd name="connsiteY146" fmla="*/ 2402845 h 4008043"/>
              <a:gd name="connsiteX147" fmla="*/ 151064 w 1181239"/>
              <a:gd name="connsiteY147" fmla="*/ 2527769 h 4008043"/>
              <a:gd name="connsiteX148" fmla="*/ 146581 w 1181239"/>
              <a:gd name="connsiteY148" fmla="*/ 2522329 h 4008043"/>
              <a:gd name="connsiteX149" fmla="*/ 146594 w 1181239"/>
              <a:gd name="connsiteY149" fmla="*/ 2522329 h 4008043"/>
              <a:gd name="connsiteX150" fmla="*/ 146339 w 1181239"/>
              <a:gd name="connsiteY150" fmla="*/ 2398765 h 4008043"/>
              <a:gd name="connsiteX151" fmla="*/ 136896 w 1181239"/>
              <a:gd name="connsiteY151" fmla="*/ 2385700 h 4008043"/>
              <a:gd name="connsiteX152" fmla="*/ 136301 w 1181239"/>
              <a:gd name="connsiteY152" fmla="*/ 2394687 h 4008043"/>
              <a:gd name="connsiteX153" fmla="*/ 132156 w 1181239"/>
              <a:gd name="connsiteY153" fmla="*/ 2396892 h 4008043"/>
              <a:gd name="connsiteX154" fmla="*/ 132805 w 1181239"/>
              <a:gd name="connsiteY154" fmla="*/ 2387703 h 4008043"/>
              <a:gd name="connsiteX155" fmla="*/ 136896 w 1181239"/>
              <a:gd name="connsiteY155" fmla="*/ 2385700 h 4008043"/>
              <a:gd name="connsiteX156" fmla="*/ 117467 w 1181239"/>
              <a:gd name="connsiteY156" fmla="*/ 2377384 h 4008043"/>
              <a:gd name="connsiteX157" fmla="*/ 121622 w 1181239"/>
              <a:gd name="connsiteY157" fmla="*/ 2392732 h 4008043"/>
              <a:gd name="connsiteX158" fmla="*/ 115070 w 1181239"/>
              <a:gd name="connsiteY158" fmla="*/ 2409528 h 4008043"/>
              <a:gd name="connsiteX159" fmla="*/ 117467 w 1181239"/>
              <a:gd name="connsiteY159" fmla="*/ 2377384 h 4008043"/>
              <a:gd name="connsiteX160" fmla="*/ 133268 w 1181239"/>
              <a:gd name="connsiteY160" fmla="*/ 2336537 h 4008043"/>
              <a:gd name="connsiteX161" fmla="*/ 135582 w 1181239"/>
              <a:gd name="connsiteY161" fmla="*/ 2348776 h 4008043"/>
              <a:gd name="connsiteX162" fmla="*/ 133877 w 1181239"/>
              <a:gd name="connsiteY162" fmla="*/ 2352521 h 4008043"/>
              <a:gd name="connsiteX163" fmla="*/ 131564 w 1181239"/>
              <a:gd name="connsiteY163" fmla="*/ 2340282 h 4008043"/>
              <a:gd name="connsiteX164" fmla="*/ 133268 w 1181239"/>
              <a:gd name="connsiteY164" fmla="*/ 2336537 h 4008043"/>
              <a:gd name="connsiteX165" fmla="*/ 77672 w 1181239"/>
              <a:gd name="connsiteY165" fmla="*/ 2315812 h 4008043"/>
              <a:gd name="connsiteX166" fmla="*/ 88782 w 1181239"/>
              <a:gd name="connsiteY166" fmla="*/ 2366679 h 4008043"/>
              <a:gd name="connsiteX167" fmla="*/ 86946 w 1181239"/>
              <a:gd name="connsiteY167" fmla="*/ 2366771 h 4008043"/>
              <a:gd name="connsiteX168" fmla="*/ 86948 w 1181239"/>
              <a:gd name="connsiteY168" fmla="*/ 2366760 h 4008043"/>
              <a:gd name="connsiteX169" fmla="*/ 76504 w 1181239"/>
              <a:gd name="connsiteY169" fmla="*/ 2320572 h 4008043"/>
              <a:gd name="connsiteX170" fmla="*/ 77672 w 1181239"/>
              <a:gd name="connsiteY170" fmla="*/ 2315812 h 4008043"/>
              <a:gd name="connsiteX171" fmla="*/ 619 w 1181239"/>
              <a:gd name="connsiteY171" fmla="*/ 2290394 h 4008043"/>
              <a:gd name="connsiteX172" fmla="*/ 3082 w 1181239"/>
              <a:gd name="connsiteY172" fmla="*/ 2296356 h 4008043"/>
              <a:gd name="connsiteX173" fmla="*/ 1936 w 1181239"/>
              <a:gd name="connsiteY173" fmla="*/ 2320341 h 4008043"/>
              <a:gd name="connsiteX174" fmla="*/ 1933 w 1181239"/>
              <a:gd name="connsiteY174" fmla="*/ 2320341 h 4008043"/>
              <a:gd name="connsiteX175" fmla="*/ 17 w 1181239"/>
              <a:gd name="connsiteY175" fmla="*/ 2301302 h 4008043"/>
              <a:gd name="connsiteX176" fmla="*/ 619 w 1181239"/>
              <a:gd name="connsiteY176" fmla="*/ 2290394 h 4008043"/>
              <a:gd name="connsiteX177" fmla="*/ 129211 w 1181239"/>
              <a:gd name="connsiteY177" fmla="*/ 2280788 h 4008043"/>
              <a:gd name="connsiteX178" fmla="*/ 132860 w 1181239"/>
              <a:gd name="connsiteY178" fmla="*/ 2302557 h 4008043"/>
              <a:gd name="connsiteX179" fmla="*/ 131999 w 1181239"/>
              <a:gd name="connsiteY179" fmla="*/ 2322603 h 4008043"/>
              <a:gd name="connsiteX180" fmla="*/ 129938 w 1181239"/>
              <a:gd name="connsiteY180" fmla="*/ 2302320 h 4008043"/>
              <a:gd name="connsiteX181" fmla="*/ 129211 w 1181239"/>
              <a:gd name="connsiteY181" fmla="*/ 2280788 h 4008043"/>
              <a:gd name="connsiteX182" fmla="*/ 147984 w 1181239"/>
              <a:gd name="connsiteY182" fmla="*/ 2217888 h 4008043"/>
              <a:gd name="connsiteX183" fmla="*/ 150845 w 1181239"/>
              <a:gd name="connsiteY183" fmla="*/ 2232167 h 4008043"/>
              <a:gd name="connsiteX184" fmla="*/ 146841 w 1181239"/>
              <a:gd name="connsiteY184" fmla="*/ 2246224 h 4008043"/>
              <a:gd name="connsiteX185" fmla="*/ 146842 w 1181239"/>
              <a:gd name="connsiteY185" fmla="*/ 2246224 h 4008043"/>
              <a:gd name="connsiteX186" fmla="*/ 147984 w 1181239"/>
              <a:gd name="connsiteY186" fmla="*/ 2217888 h 4008043"/>
              <a:gd name="connsiteX187" fmla="*/ 992212 w 1181239"/>
              <a:gd name="connsiteY187" fmla="*/ 2207669 h 4008043"/>
              <a:gd name="connsiteX188" fmla="*/ 992998 w 1181239"/>
              <a:gd name="connsiteY188" fmla="*/ 2209042 h 4008043"/>
              <a:gd name="connsiteX189" fmla="*/ 992998 w 1181239"/>
              <a:gd name="connsiteY189" fmla="*/ 2232161 h 4008043"/>
              <a:gd name="connsiteX190" fmla="*/ 991885 w 1181239"/>
              <a:gd name="connsiteY190" fmla="*/ 2220601 h 4008043"/>
              <a:gd name="connsiteX191" fmla="*/ 992212 w 1181239"/>
              <a:gd name="connsiteY191" fmla="*/ 2207669 h 4008043"/>
              <a:gd name="connsiteX192" fmla="*/ 61915 w 1181239"/>
              <a:gd name="connsiteY192" fmla="*/ 2150127 h 4008043"/>
              <a:gd name="connsiteX193" fmla="*/ 70815 w 1181239"/>
              <a:gd name="connsiteY193" fmla="*/ 2213816 h 4008043"/>
              <a:gd name="connsiteX194" fmla="*/ 80236 w 1181239"/>
              <a:gd name="connsiteY194" fmla="*/ 2286572 h 4008043"/>
              <a:gd name="connsiteX195" fmla="*/ 75520 w 1181239"/>
              <a:gd name="connsiteY195" fmla="*/ 2296771 h 4008043"/>
              <a:gd name="connsiteX196" fmla="*/ 71018 w 1181239"/>
              <a:gd name="connsiteY196" fmla="*/ 2323290 h 4008043"/>
              <a:gd name="connsiteX197" fmla="*/ 78434 w 1181239"/>
              <a:gd name="connsiteY197" fmla="*/ 2370722 h 4008043"/>
              <a:gd name="connsiteX198" fmla="*/ 96856 w 1181239"/>
              <a:gd name="connsiteY198" fmla="*/ 2583033 h 4008043"/>
              <a:gd name="connsiteX199" fmla="*/ 87157 w 1181239"/>
              <a:gd name="connsiteY199" fmla="*/ 2588473 h 4008043"/>
              <a:gd name="connsiteX200" fmla="*/ 87156 w 1181239"/>
              <a:gd name="connsiteY200" fmla="*/ 2588473 h 4008043"/>
              <a:gd name="connsiteX201" fmla="*/ 63626 w 1181239"/>
              <a:gd name="connsiteY201" fmla="*/ 2347620 h 4008043"/>
              <a:gd name="connsiteX202" fmla="*/ 60787 w 1181239"/>
              <a:gd name="connsiteY202" fmla="*/ 2200381 h 4008043"/>
              <a:gd name="connsiteX203" fmla="*/ 61915 w 1181239"/>
              <a:gd name="connsiteY203" fmla="*/ 2150127 h 4008043"/>
              <a:gd name="connsiteX204" fmla="*/ 124046 w 1181239"/>
              <a:gd name="connsiteY204" fmla="*/ 2141345 h 4008043"/>
              <a:gd name="connsiteX205" fmla="*/ 131937 w 1181239"/>
              <a:gd name="connsiteY205" fmla="*/ 2144382 h 4008043"/>
              <a:gd name="connsiteX206" fmla="*/ 131167 w 1181239"/>
              <a:gd name="connsiteY206" fmla="*/ 2149886 h 4008043"/>
              <a:gd name="connsiteX207" fmla="*/ 123122 w 1181239"/>
              <a:gd name="connsiteY207" fmla="*/ 2146929 h 4008043"/>
              <a:gd name="connsiteX208" fmla="*/ 124046 w 1181239"/>
              <a:gd name="connsiteY208" fmla="*/ 2141345 h 4008043"/>
              <a:gd name="connsiteX209" fmla="*/ 150011 w 1181239"/>
              <a:gd name="connsiteY209" fmla="*/ 2132206 h 4008043"/>
              <a:gd name="connsiteX210" fmla="*/ 150452 w 1181239"/>
              <a:gd name="connsiteY210" fmla="*/ 2168244 h 4008043"/>
              <a:gd name="connsiteX211" fmla="*/ 147008 w 1181239"/>
              <a:gd name="connsiteY211" fmla="*/ 2202242 h 4008043"/>
              <a:gd name="connsiteX212" fmla="*/ 147004 w 1181239"/>
              <a:gd name="connsiteY212" fmla="*/ 2202242 h 4008043"/>
              <a:gd name="connsiteX213" fmla="*/ 147847 w 1181239"/>
              <a:gd name="connsiteY213" fmla="*/ 2166204 h 4008043"/>
              <a:gd name="connsiteX214" fmla="*/ 915300 w 1181239"/>
              <a:gd name="connsiteY214" fmla="*/ 2125614 h 4008043"/>
              <a:gd name="connsiteX215" fmla="*/ 915300 w 1181239"/>
              <a:gd name="connsiteY215" fmla="*/ 2125615 h 4008043"/>
              <a:gd name="connsiteX216" fmla="*/ 915300 w 1181239"/>
              <a:gd name="connsiteY216" fmla="*/ 2125614 h 4008043"/>
              <a:gd name="connsiteX217" fmla="*/ 105883 w 1181239"/>
              <a:gd name="connsiteY217" fmla="*/ 2115887 h 4008043"/>
              <a:gd name="connsiteX218" fmla="*/ 109204 w 1181239"/>
              <a:gd name="connsiteY218" fmla="*/ 2126766 h 4008043"/>
              <a:gd name="connsiteX219" fmla="*/ 113519 w 1181239"/>
              <a:gd name="connsiteY219" fmla="*/ 2152605 h 4008043"/>
              <a:gd name="connsiteX220" fmla="*/ 107490 w 1181239"/>
              <a:gd name="connsiteY220" fmla="*/ 2148746 h 4008043"/>
              <a:gd name="connsiteX221" fmla="*/ 107489 w 1181239"/>
              <a:gd name="connsiteY221" fmla="*/ 2148746 h 4008043"/>
              <a:gd name="connsiteX222" fmla="*/ 104975 w 1181239"/>
              <a:gd name="connsiteY222" fmla="*/ 2130387 h 4008043"/>
              <a:gd name="connsiteX223" fmla="*/ 924180 w 1181239"/>
              <a:gd name="connsiteY223" fmla="*/ 2095489 h 4008043"/>
              <a:gd name="connsiteX224" fmla="*/ 929793 w 1181239"/>
              <a:gd name="connsiteY224" fmla="*/ 2113426 h 4008043"/>
              <a:gd name="connsiteX225" fmla="*/ 924518 w 1181239"/>
              <a:gd name="connsiteY225" fmla="*/ 2123626 h 4008043"/>
              <a:gd name="connsiteX226" fmla="*/ 915300 w 1181239"/>
              <a:gd name="connsiteY226" fmla="*/ 2125614 h 4008043"/>
              <a:gd name="connsiteX227" fmla="*/ 919046 w 1181239"/>
              <a:gd name="connsiteY227" fmla="*/ 2108197 h 4008043"/>
              <a:gd name="connsiteX228" fmla="*/ 924180 w 1181239"/>
              <a:gd name="connsiteY228" fmla="*/ 2095489 h 4008043"/>
              <a:gd name="connsiteX229" fmla="*/ 131216 w 1181239"/>
              <a:gd name="connsiteY229" fmla="*/ 2071022 h 4008043"/>
              <a:gd name="connsiteX230" fmla="*/ 134077 w 1181239"/>
              <a:gd name="connsiteY230" fmla="*/ 2093039 h 4008043"/>
              <a:gd name="connsiteX231" fmla="*/ 130242 w 1181239"/>
              <a:gd name="connsiteY231" fmla="*/ 2086661 h 4008043"/>
              <a:gd name="connsiteX232" fmla="*/ 130241 w 1181239"/>
              <a:gd name="connsiteY232" fmla="*/ 2086661 h 4008043"/>
              <a:gd name="connsiteX233" fmla="*/ 131216 w 1181239"/>
              <a:gd name="connsiteY233" fmla="*/ 2071022 h 4008043"/>
              <a:gd name="connsiteX234" fmla="*/ 147995 w 1181239"/>
              <a:gd name="connsiteY234" fmla="*/ 2046547 h 4008043"/>
              <a:gd name="connsiteX235" fmla="*/ 150856 w 1181239"/>
              <a:gd name="connsiteY235" fmla="*/ 2064129 h 4008043"/>
              <a:gd name="connsiteX236" fmla="*/ 155483 w 1181239"/>
              <a:gd name="connsiteY236" fmla="*/ 2073343 h 4008043"/>
              <a:gd name="connsiteX237" fmla="*/ 161763 w 1181239"/>
              <a:gd name="connsiteY237" fmla="*/ 2057210 h 4008043"/>
              <a:gd name="connsiteX238" fmla="*/ 167937 w 1181239"/>
              <a:gd name="connsiteY238" fmla="*/ 2075105 h 4008043"/>
              <a:gd name="connsiteX239" fmla="*/ 164792 w 1181239"/>
              <a:gd name="connsiteY239" fmla="*/ 2088025 h 4008043"/>
              <a:gd name="connsiteX240" fmla="*/ 159085 w 1181239"/>
              <a:gd name="connsiteY240" fmla="*/ 2081905 h 4008043"/>
              <a:gd name="connsiteX241" fmla="*/ 156774 w 1181239"/>
              <a:gd name="connsiteY241" fmla="*/ 2095609 h 4008043"/>
              <a:gd name="connsiteX242" fmla="*/ 155665 w 1181239"/>
              <a:gd name="connsiteY242" fmla="*/ 2105812 h 4008043"/>
              <a:gd name="connsiteX243" fmla="*/ 148115 w 1181239"/>
              <a:gd name="connsiteY243" fmla="*/ 2102598 h 4008043"/>
              <a:gd name="connsiteX244" fmla="*/ 148104 w 1181239"/>
              <a:gd name="connsiteY244" fmla="*/ 2102598 h 4008043"/>
              <a:gd name="connsiteX245" fmla="*/ 147995 w 1181239"/>
              <a:gd name="connsiteY245" fmla="*/ 2046547 h 4008043"/>
              <a:gd name="connsiteX246" fmla="*/ 104033 w 1181239"/>
              <a:gd name="connsiteY246" fmla="*/ 2027509 h 4008043"/>
              <a:gd name="connsiteX247" fmla="*/ 112510 w 1181239"/>
              <a:gd name="connsiteY247" fmla="*/ 2045291 h 4008043"/>
              <a:gd name="connsiteX248" fmla="*/ 106306 w 1181239"/>
              <a:gd name="connsiteY248" fmla="*/ 2041590 h 4008043"/>
              <a:gd name="connsiteX249" fmla="*/ 106307 w 1181239"/>
              <a:gd name="connsiteY249" fmla="*/ 2041590 h 4008043"/>
              <a:gd name="connsiteX250" fmla="*/ 104033 w 1181239"/>
              <a:gd name="connsiteY250" fmla="*/ 2027509 h 4008043"/>
              <a:gd name="connsiteX251" fmla="*/ 943112 w 1181239"/>
              <a:gd name="connsiteY251" fmla="*/ 2013995 h 4008043"/>
              <a:gd name="connsiteX252" fmla="*/ 941824 w 1181239"/>
              <a:gd name="connsiteY252" fmla="*/ 2093464 h 4008043"/>
              <a:gd name="connsiteX253" fmla="*/ 935647 w 1181239"/>
              <a:gd name="connsiteY253" fmla="*/ 2093234 h 4008043"/>
              <a:gd name="connsiteX254" fmla="*/ 935646 w 1181239"/>
              <a:gd name="connsiteY254" fmla="*/ 2093238 h 4008043"/>
              <a:gd name="connsiteX255" fmla="*/ 937744 w 1181239"/>
              <a:gd name="connsiteY255" fmla="*/ 2083568 h 4008043"/>
              <a:gd name="connsiteX256" fmla="*/ 940123 w 1181239"/>
              <a:gd name="connsiteY256" fmla="*/ 2049068 h 4008043"/>
              <a:gd name="connsiteX257" fmla="*/ 943112 w 1181239"/>
              <a:gd name="connsiteY257" fmla="*/ 2013995 h 4008043"/>
              <a:gd name="connsiteX258" fmla="*/ 986359 w 1181239"/>
              <a:gd name="connsiteY258" fmla="*/ 1999398 h 4008043"/>
              <a:gd name="connsiteX259" fmla="*/ 987178 w 1181239"/>
              <a:gd name="connsiteY259" fmla="*/ 2001051 h 4008043"/>
              <a:gd name="connsiteX260" fmla="*/ 987145 w 1181239"/>
              <a:gd name="connsiteY260" fmla="*/ 2020090 h 4008043"/>
              <a:gd name="connsiteX261" fmla="*/ 985999 w 1181239"/>
              <a:gd name="connsiteY261" fmla="*/ 2009830 h 4008043"/>
              <a:gd name="connsiteX262" fmla="*/ 986010 w 1181239"/>
              <a:gd name="connsiteY262" fmla="*/ 2009830 h 4008043"/>
              <a:gd name="connsiteX263" fmla="*/ 986359 w 1181239"/>
              <a:gd name="connsiteY263" fmla="*/ 1999398 h 4008043"/>
              <a:gd name="connsiteX264" fmla="*/ 229366 w 1181239"/>
              <a:gd name="connsiteY264" fmla="*/ 1998950 h 4008043"/>
              <a:gd name="connsiteX265" fmla="*/ 229366 w 1181239"/>
              <a:gd name="connsiteY265" fmla="*/ 2016629 h 4008043"/>
              <a:gd name="connsiteX266" fmla="*/ 226750 w 1181239"/>
              <a:gd name="connsiteY266" fmla="*/ 2012030 h 4008043"/>
              <a:gd name="connsiteX267" fmla="*/ 229366 w 1181239"/>
              <a:gd name="connsiteY267" fmla="*/ 1998950 h 4008043"/>
              <a:gd name="connsiteX268" fmla="*/ 111210 w 1181239"/>
              <a:gd name="connsiteY268" fmla="*/ 1998254 h 4008043"/>
              <a:gd name="connsiteX269" fmla="*/ 113966 w 1181239"/>
              <a:gd name="connsiteY269" fmla="*/ 2009150 h 4008043"/>
              <a:gd name="connsiteX270" fmla="*/ 112922 w 1181239"/>
              <a:gd name="connsiteY270" fmla="*/ 2019349 h 4008043"/>
              <a:gd name="connsiteX271" fmla="*/ 110200 w 1181239"/>
              <a:gd name="connsiteY271" fmla="*/ 2008017 h 4008043"/>
              <a:gd name="connsiteX272" fmla="*/ 110200 w 1181239"/>
              <a:gd name="connsiteY272" fmla="*/ 2008016 h 4008043"/>
              <a:gd name="connsiteX273" fmla="*/ 111210 w 1181239"/>
              <a:gd name="connsiteY273" fmla="*/ 1998254 h 4008043"/>
              <a:gd name="connsiteX274" fmla="*/ 160036 w 1181239"/>
              <a:gd name="connsiteY274" fmla="*/ 1997898 h 4008043"/>
              <a:gd name="connsiteX275" fmla="*/ 163754 w 1181239"/>
              <a:gd name="connsiteY275" fmla="*/ 2001511 h 4008043"/>
              <a:gd name="connsiteX276" fmla="*/ 165422 w 1181239"/>
              <a:gd name="connsiteY276" fmla="*/ 2026149 h 4008043"/>
              <a:gd name="connsiteX277" fmla="*/ 162477 w 1181239"/>
              <a:gd name="connsiteY277" fmla="*/ 2018830 h 4008043"/>
              <a:gd name="connsiteX278" fmla="*/ 162477 w 1181239"/>
              <a:gd name="connsiteY278" fmla="*/ 2018829 h 4008043"/>
              <a:gd name="connsiteX279" fmla="*/ 160810 w 1181239"/>
              <a:gd name="connsiteY279" fmla="*/ 2003030 h 4008043"/>
              <a:gd name="connsiteX280" fmla="*/ 160036 w 1181239"/>
              <a:gd name="connsiteY280" fmla="*/ 1997898 h 4008043"/>
              <a:gd name="connsiteX281" fmla="*/ 122178 w 1181239"/>
              <a:gd name="connsiteY281" fmla="*/ 1993421 h 4008043"/>
              <a:gd name="connsiteX282" fmla="*/ 127639 w 1181239"/>
              <a:gd name="connsiteY282" fmla="*/ 1994871 h 4008043"/>
              <a:gd name="connsiteX283" fmla="*/ 130971 w 1181239"/>
              <a:gd name="connsiteY283" fmla="*/ 2006864 h 4008043"/>
              <a:gd name="connsiteX284" fmla="*/ 125158 w 1181239"/>
              <a:gd name="connsiteY284" fmla="*/ 2001457 h 4008043"/>
              <a:gd name="connsiteX285" fmla="*/ 122178 w 1181239"/>
              <a:gd name="connsiteY285" fmla="*/ 1993421 h 4008043"/>
              <a:gd name="connsiteX286" fmla="*/ 881252 w 1181239"/>
              <a:gd name="connsiteY286" fmla="*/ 1985026 h 4008043"/>
              <a:gd name="connsiteX287" fmla="*/ 883325 w 1181239"/>
              <a:gd name="connsiteY287" fmla="*/ 1993738 h 4008043"/>
              <a:gd name="connsiteX288" fmla="*/ 887684 w 1181239"/>
              <a:gd name="connsiteY288" fmla="*/ 2025709 h 4008043"/>
              <a:gd name="connsiteX289" fmla="*/ 886385 w 1181239"/>
              <a:gd name="connsiteY289" fmla="*/ 2062145 h 4008043"/>
              <a:gd name="connsiteX290" fmla="*/ 874972 w 1181239"/>
              <a:gd name="connsiteY290" fmla="*/ 2058606 h 4008043"/>
              <a:gd name="connsiteX291" fmla="*/ 874977 w 1181239"/>
              <a:gd name="connsiteY291" fmla="*/ 2058605 h 4008043"/>
              <a:gd name="connsiteX292" fmla="*/ 866190 w 1181239"/>
              <a:gd name="connsiteY292" fmla="*/ 2056634 h 4008043"/>
              <a:gd name="connsiteX293" fmla="*/ 863071 w 1181239"/>
              <a:gd name="connsiteY293" fmla="*/ 2052862 h 4008043"/>
              <a:gd name="connsiteX294" fmla="*/ 874951 w 1181239"/>
              <a:gd name="connsiteY294" fmla="*/ 2035109 h 4008043"/>
              <a:gd name="connsiteX295" fmla="*/ 878742 w 1181239"/>
              <a:gd name="connsiteY295" fmla="*/ 2010515 h 4008043"/>
              <a:gd name="connsiteX296" fmla="*/ 881252 w 1181239"/>
              <a:gd name="connsiteY296" fmla="*/ 1985026 h 4008043"/>
              <a:gd name="connsiteX297" fmla="*/ 892103 w 1181239"/>
              <a:gd name="connsiteY297" fmla="*/ 1973709 h 4008043"/>
              <a:gd name="connsiteX298" fmla="*/ 904539 w 1181239"/>
              <a:gd name="connsiteY298" fmla="*/ 1999630 h 4008043"/>
              <a:gd name="connsiteX299" fmla="*/ 899190 w 1181239"/>
              <a:gd name="connsiteY299" fmla="*/ 1996910 h 4008043"/>
              <a:gd name="connsiteX300" fmla="*/ 899192 w 1181239"/>
              <a:gd name="connsiteY300" fmla="*/ 1996910 h 4008043"/>
              <a:gd name="connsiteX301" fmla="*/ 894882 w 1181239"/>
              <a:gd name="connsiteY301" fmla="*/ 1989431 h 4008043"/>
              <a:gd name="connsiteX302" fmla="*/ 892901 w 1181239"/>
              <a:gd name="connsiteY302" fmla="*/ 1998950 h 4008043"/>
              <a:gd name="connsiteX303" fmla="*/ 890657 w 1181239"/>
              <a:gd name="connsiteY303" fmla="*/ 1990111 h 4008043"/>
              <a:gd name="connsiteX304" fmla="*/ 885871 w 1181239"/>
              <a:gd name="connsiteY304" fmla="*/ 1981271 h 4008043"/>
              <a:gd name="connsiteX305" fmla="*/ 883327 w 1181239"/>
              <a:gd name="connsiteY305" fmla="*/ 1977374 h 4008043"/>
              <a:gd name="connsiteX306" fmla="*/ 892103 w 1181239"/>
              <a:gd name="connsiteY306" fmla="*/ 1973709 h 4008043"/>
              <a:gd name="connsiteX307" fmla="*/ 929834 w 1181239"/>
              <a:gd name="connsiteY307" fmla="*/ 1966605 h 4008043"/>
              <a:gd name="connsiteX308" fmla="*/ 929834 w 1181239"/>
              <a:gd name="connsiteY308" fmla="*/ 1979865 h 4008043"/>
              <a:gd name="connsiteX309" fmla="*/ 933217 w 1181239"/>
              <a:gd name="connsiteY309" fmla="*/ 2001874 h 4008043"/>
              <a:gd name="connsiteX310" fmla="*/ 931765 w 1181239"/>
              <a:gd name="connsiteY310" fmla="*/ 2020157 h 4008043"/>
              <a:gd name="connsiteX311" fmla="*/ 926930 w 1181239"/>
              <a:gd name="connsiteY311" fmla="*/ 2054438 h 4008043"/>
              <a:gd name="connsiteX312" fmla="*/ 917324 w 1181239"/>
              <a:gd name="connsiteY312" fmla="*/ 2066447 h 4008043"/>
              <a:gd name="connsiteX313" fmla="*/ 917320 w 1181239"/>
              <a:gd name="connsiteY313" fmla="*/ 2066447 h 4008043"/>
              <a:gd name="connsiteX314" fmla="*/ 911534 w 1181239"/>
              <a:gd name="connsiteY314" fmla="*/ 2060208 h 4008043"/>
              <a:gd name="connsiteX315" fmla="*/ 909750 w 1181239"/>
              <a:gd name="connsiteY315" fmla="*/ 2046388 h 4008043"/>
              <a:gd name="connsiteX316" fmla="*/ 910889 w 1181239"/>
              <a:gd name="connsiteY316" fmla="*/ 2007110 h 4008043"/>
              <a:gd name="connsiteX317" fmla="*/ 909002 w 1181239"/>
              <a:gd name="connsiteY317" fmla="*/ 1985351 h 4008043"/>
              <a:gd name="connsiteX318" fmla="*/ 919418 w 1181239"/>
              <a:gd name="connsiteY318" fmla="*/ 1975978 h 4008043"/>
              <a:gd name="connsiteX319" fmla="*/ 146529 w 1181239"/>
              <a:gd name="connsiteY319" fmla="*/ 1960873 h 4008043"/>
              <a:gd name="connsiteX320" fmla="*/ 150485 w 1181239"/>
              <a:gd name="connsiteY320" fmla="*/ 1984822 h 4008043"/>
              <a:gd name="connsiteX321" fmla="*/ 147942 w 1181239"/>
              <a:gd name="connsiteY321" fmla="*/ 2004292 h 4008043"/>
              <a:gd name="connsiteX322" fmla="*/ 147945 w 1181239"/>
              <a:gd name="connsiteY322" fmla="*/ 2004292 h 4008043"/>
              <a:gd name="connsiteX323" fmla="*/ 145682 w 1181239"/>
              <a:gd name="connsiteY323" fmla="*/ 1978756 h 4008043"/>
              <a:gd name="connsiteX324" fmla="*/ 190660 w 1181239"/>
              <a:gd name="connsiteY324" fmla="*/ 1948123 h 4008043"/>
              <a:gd name="connsiteX325" fmla="*/ 190441 w 1181239"/>
              <a:gd name="connsiteY325" fmla="*/ 1953337 h 4008043"/>
              <a:gd name="connsiteX326" fmla="*/ 188915 w 1181239"/>
              <a:gd name="connsiteY326" fmla="*/ 1949767 h 4008043"/>
              <a:gd name="connsiteX327" fmla="*/ 188904 w 1181239"/>
              <a:gd name="connsiteY327" fmla="*/ 1949768 h 4008043"/>
              <a:gd name="connsiteX328" fmla="*/ 190660 w 1181239"/>
              <a:gd name="connsiteY328" fmla="*/ 1948123 h 4008043"/>
              <a:gd name="connsiteX329" fmla="*/ 52661 w 1181239"/>
              <a:gd name="connsiteY329" fmla="*/ 1944554 h 4008043"/>
              <a:gd name="connsiteX330" fmla="*/ 56659 w 1181239"/>
              <a:gd name="connsiteY330" fmla="*/ 1972061 h 4008043"/>
              <a:gd name="connsiteX331" fmla="*/ 70893 w 1181239"/>
              <a:gd name="connsiteY331" fmla="*/ 2036614 h 4008043"/>
              <a:gd name="connsiteX332" fmla="*/ 78626 w 1181239"/>
              <a:gd name="connsiteY332" fmla="*/ 2081905 h 4008043"/>
              <a:gd name="connsiteX333" fmla="*/ 64094 w 1181239"/>
              <a:gd name="connsiteY333" fmla="*/ 2047765 h 4008043"/>
              <a:gd name="connsiteX334" fmla="*/ 64101 w 1181239"/>
              <a:gd name="connsiteY334" fmla="*/ 2047765 h 4008043"/>
              <a:gd name="connsiteX335" fmla="*/ 52369 w 1181239"/>
              <a:gd name="connsiteY335" fmla="*/ 1979090 h 4008043"/>
              <a:gd name="connsiteX336" fmla="*/ 132560 w 1181239"/>
              <a:gd name="connsiteY336" fmla="*/ 1941207 h 4008043"/>
              <a:gd name="connsiteX337" fmla="*/ 132451 w 1181239"/>
              <a:gd name="connsiteY337" fmla="*/ 1949366 h 4008043"/>
              <a:gd name="connsiteX338" fmla="*/ 131112 w 1181239"/>
              <a:gd name="connsiteY338" fmla="*/ 1944555 h 4008043"/>
              <a:gd name="connsiteX339" fmla="*/ 132560 w 1181239"/>
              <a:gd name="connsiteY339" fmla="*/ 1941207 h 4008043"/>
              <a:gd name="connsiteX340" fmla="*/ 149921 w 1181239"/>
              <a:gd name="connsiteY340" fmla="*/ 1890159 h 4008043"/>
              <a:gd name="connsiteX341" fmla="*/ 149032 w 1181239"/>
              <a:gd name="connsiteY341" fmla="*/ 1899678 h 4008043"/>
              <a:gd name="connsiteX342" fmla="*/ 144111 w 1181239"/>
              <a:gd name="connsiteY342" fmla="*/ 1911464 h 4008043"/>
              <a:gd name="connsiteX343" fmla="*/ 144109 w 1181239"/>
              <a:gd name="connsiteY343" fmla="*/ 1911464 h 4008043"/>
              <a:gd name="connsiteX344" fmla="*/ 146529 w 1181239"/>
              <a:gd name="connsiteY344" fmla="*/ 1892718 h 4008043"/>
              <a:gd name="connsiteX345" fmla="*/ 149921 w 1181239"/>
              <a:gd name="connsiteY345" fmla="*/ 1890159 h 4008043"/>
              <a:gd name="connsiteX346" fmla="*/ 945161 w 1181239"/>
              <a:gd name="connsiteY346" fmla="*/ 1880867 h 4008043"/>
              <a:gd name="connsiteX347" fmla="*/ 941044 w 1181239"/>
              <a:gd name="connsiteY347" fmla="*/ 1921438 h 4008043"/>
              <a:gd name="connsiteX348" fmla="*/ 940209 w 1181239"/>
              <a:gd name="connsiteY348" fmla="*/ 1901719 h 4008043"/>
              <a:gd name="connsiteX349" fmla="*/ 940208 w 1181239"/>
              <a:gd name="connsiteY349" fmla="*/ 1901719 h 4008043"/>
              <a:gd name="connsiteX350" fmla="*/ 945161 w 1181239"/>
              <a:gd name="connsiteY350" fmla="*/ 1880867 h 4008043"/>
              <a:gd name="connsiteX351" fmla="*/ 934013 w 1181239"/>
              <a:gd name="connsiteY351" fmla="*/ 1876189 h 4008043"/>
              <a:gd name="connsiteX352" fmla="*/ 934841 w 1181239"/>
              <a:gd name="connsiteY352" fmla="*/ 1877239 h 4008043"/>
              <a:gd name="connsiteX353" fmla="*/ 934841 w 1181239"/>
              <a:gd name="connsiteY353" fmla="*/ 1894918 h 4008043"/>
              <a:gd name="connsiteX354" fmla="*/ 933669 w 1181239"/>
              <a:gd name="connsiteY354" fmla="*/ 1886079 h 4008043"/>
              <a:gd name="connsiteX355" fmla="*/ 934013 w 1181239"/>
              <a:gd name="connsiteY355" fmla="*/ 1876189 h 4008043"/>
              <a:gd name="connsiteX356" fmla="*/ 986424 w 1181239"/>
              <a:gd name="connsiteY356" fmla="*/ 1866185 h 4008043"/>
              <a:gd name="connsiteX357" fmla="*/ 987192 w 1181239"/>
              <a:gd name="connsiteY357" fmla="*/ 1867720 h 4008043"/>
              <a:gd name="connsiteX358" fmla="*/ 987192 w 1181239"/>
              <a:gd name="connsiteY358" fmla="*/ 1893558 h 4008043"/>
              <a:gd name="connsiteX359" fmla="*/ 986105 w 1181239"/>
              <a:gd name="connsiteY359" fmla="*/ 1880639 h 4008043"/>
              <a:gd name="connsiteX360" fmla="*/ 986424 w 1181239"/>
              <a:gd name="connsiteY360" fmla="*/ 1866185 h 4008043"/>
              <a:gd name="connsiteX361" fmla="*/ 845841 w 1181239"/>
              <a:gd name="connsiteY361" fmla="*/ 1838137 h 4008043"/>
              <a:gd name="connsiteX362" fmla="*/ 845842 w 1181239"/>
              <a:gd name="connsiteY362" fmla="*/ 1838141 h 4008043"/>
              <a:gd name="connsiteX363" fmla="*/ 845838 w 1181239"/>
              <a:gd name="connsiteY363" fmla="*/ 1838141 h 4008043"/>
              <a:gd name="connsiteX364" fmla="*/ 212802 w 1181239"/>
              <a:gd name="connsiteY364" fmla="*/ 1837291 h 4008043"/>
              <a:gd name="connsiteX365" fmla="*/ 219332 w 1181239"/>
              <a:gd name="connsiteY365" fmla="*/ 1837839 h 4008043"/>
              <a:gd name="connsiteX366" fmla="*/ 215807 w 1181239"/>
              <a:gd name="connsiteY366" fmla="*/ 1852685 h 4008043"/>
              <a:gd name="connsiteX367" fmla="*/ 210422 w 1181239"/>
              <a:gd name="connsiteY367" fmla="*/ 1847847 h 4008043"/>
              <a:gd name="connsiteX368" fmla="*/ 212802 w 1181239"/>
              <a:gd name="connsiteY368" fmla="*/ 1837291 h 4008043"/>
              <a:gd name="connsiteX369" fmla="*/ 909064 w 1181239"/>
              <a:gd name="connsiteY369" fmla="*/ 1808808 h 4008043"/>
              <a:gd name="connsiteX370" fmla="*/ 912810 w 1181239"/>
              <a:gd name="connsiteY370" fmla="*/ 1817243 h 4008043"/>
              <a:gd name="connsiteX371" fmla="*/ 914324 w 1181239"/>
              <a:gd name="connsiteY371" fmla="*/ 1854802 h 4008043"/>
              <a:gd name="connsiteX372" fmla="*/ 912759 w 1181239"/>
              <a:gd name="connsiteY372" fmla="*/ 1915094 h 4008043"/>
              <a:gd name="connsiteX373" fmla="*/ 909533 w 1181239"/>
              <a:gd name="connsiteY373" fmla="*/ 1909198 h 4008043"/>
              <a:gd name="connsiteX374" fmla="*/ 909535 w 1181239"/>
              <a:gd name="connsiteY374" fmla="*/ 1909198 h 4008043"/>
              <a:gd name="connsiteX375" fmla="*/ 907572 w 1181239"/>
              <a:gd name="connsiteY375" fmla="*/ 1854526 h 4008043"/>
              <a:gd name="connsiteX376" fmla="*/ 909064 w 1181239"/>
              <a:gd name="connsiteY376" fmla="*/ 1808808 h 4008043"/>
              <a:gd name="connsiteX377" fmla="*/ 885324 w 1181239"/>
              <a:gd name="connsiteY377" fmla="*/ 1804483 h 4008043"/>
              <a:gd name="connsiteX378" fmla="*/ 888685 w 1181239"/>
              <a:gd name="connsiteY378" fmla="*/ 1819446 h 4008043"/>
              <a:gd name="connsiteX379" fmla="*/ 893171 w 1181239"/>
              <a:gd name="connsiteY379" fmla="*/ 1830149 h 4008043"/>
              <a:gd name="connsiteX380" fmla="*/ 897396 w 1181239"/>
              <a:gd name="connsiteY380" fmla="*/ 1827331 h 4008043"/>
              <a:gd name="connsiteX381" fmla="*/ 894418 w 1181239"/>
              <a:gd name="connsiteY381" fmla="*/ 1852326 h 4008043"/>
              <a:gd name="connsiteX382" fmla="*/ 893517 w 1181239"/>
              <a:gd name="connsiteY382" fmla="*/ 1882397 h 4008043"/>
              <a:gd name="connsiteX383" fmla="*/ 892156 w 1181239"/>
              <a:gd name="connsiteY383" fmla="*/ 1907505 h 4008043"/>
              <a:gd name="connsiteX384" fmla="*/ 886193 w 1181239"/>
              <a:gd name="connsiteY384" fmla="*/ 1944847 h 4008043"/>
              <a:gd name="connsiteX385" fmla="*/ 879963 w 1181239"/>
              <a:gd name="connsiteY385" fmla="*/ 1951353 h 4008043"/>
              <a:gd name="connsiteX386" fmla="*/ 879961 w 1181239"/>
              <a:gd name="connsiteY386" fmla="*/ 1951353 h 4008043"/>
              <a:gd name="connsiteX387" fmla="*/ 873653 w 1181239"/>
              <a:gd name="connsiteY387" fmla="*/ 1901622 h 4008043"/>
              <a:gd name="connsiteX388" fmla="*/ 876506 w 1181239"/>
              <a:gd name="connsiteY388" fmla="*/ 1875236 h 4008043"/>
              <a:gd name="connsiteX389" fmla="*/ 882543 w 1181239"/>
              <a:gd name="connsiteY389" fmla="*/ 1836478 h 4008043"/>
              <a:gd name="connsiteX390" fmla="*/ 885324 w 1181239"/>
              <a:gd name="connsiteY390" fmla="*/ 1804483 h 4008043"/>
              <a:gd name="connsiteX391" fmla="*/ 188353 w 1181239"/>
              <a:gd name="connsiteY391" fmla="*/ 1800590 h 4008043"/>
              <a:gd name="connsiteX392" fmla="*/ 192022 w 1181239"/>
              <a:gd name="connsiteY392" fmla="*/ 1840362 h 4008043"/>
              <a:gd name="connsiteX393" fmla="*/ 197418 w 1181239"/>
              <a:gd name="connsiteY393" fmla="*/ 1891683 h 4008043"/>
              <a:gd name="connsiteX394" fmla="*/ 196666 w 1181239"/>
              <a:gd name="connsiteY394" fmla="*/ 1897144 h 4008043"/>
              <a:gd name="connsiteX395" fmla="*/ 191624 w 1181239"/>
              <a:gd name="connsiteY395" fmla="*/ 1905934 h 4008043"/>
              <a:gd name="connsiteX396" fmla="*/ 194485 w 1181239"/>
              <a:gd name="connsiteY396" fmla="*/ 1907839 h 4008043"/>
              <a:gd name="connsiteX397" fmla="*/ 197346 w 1181239"/>
              <a:gd name="connsiteY397" fmla="*/ 1920425 h 4008043"/>
              <a:gd name="connsiteX398" fmla="*/ 193065 w 1181239"/>
              <a:gd name="connsiteY398" fmla="*/ 1940450 h 4008043"/>
              <a:gd name="connsiteX399" fmla="*/ 187519 w 1181239"/>
              <a:gd name="connsiteY399" fmla="*/ 1940104 h 4008043"/>
              <a:gd name="connsiteX400" fmla="*/ 187523 w 1181239"/>
              <a:gd name="connsiteY400" fmla="*/ 1940102 h 4008043"/>
              <a:gd name="connsiteX401" fmla="*/ 180150 w 1181239"/>
              <a:gd name="connsiteY401" fmla="*/ 1822164 h 4008043"/>
              <a:gd name="connsiteX402" fmla="*/ 181879 w 1181239"/>
              <a:gd name="connsiteY402" fmla="*/ 1817404 h 4008043"/>
              <a:gd name="connsiteX403" fmla="*/ 186718 w 1181239"/>
              <a:gd name="connsiteY403" fmla="*/ 1811630 h 4008043"/>
              <a:gd name="connsiteX404" fmla="*/ 188353 w 1181239"/>
              <a:gd name="connsiteY404" fmla="*/ 1800590 h 4008043"/>
              <a:gd name="connsiteX405" fmla="*/ 131129 w 1181239"/>
              <a:gd name="connsiteY405" fmla="*/ 1794964 h 4008043"/>
              <a:gd name="connsiteX406" fmla="*/ 133790 w 1181239"/>
              <a:gd name="connsiteY406" fmla="*/ 1805574 h 4008043"/>
              <a:gd name="connsiteX407" fmla="*/ 132483 w 1181239"/>
              <a:gd name="connsiteY407" fmla="*/ 1816269 h 4008043"/>
              <a:gd name="connsiteX408" fmla="*/ 130838 w 1181239"/>
              <a:gd name="connsiteY408" fmla="*/ 1804710 h 4008043"/>
              <a:gd name="connsiteX409" fmla="*/ 936627 w 1181239"/>
              <a:gd name="connsiteY409" fmla="*/ 1794309 h 4008043"/>
              <a:gd name="connsiteX410" fmla="*/ 939769 w 1181239"/>
              <a:gd name="connsiteY410" fmla="*/ 1821379 h 4008043"/>
              <a:gd name="connsiteX411" fmla="*/ 932143 w 1181239"/>
              <a:gd name="connsiteY411" fmla="*/ 1858880 h 4008043"/>
              <a:gd name="connsiteX412" fmla="*/ 931483 w 1181239"/>
              <a:gd name="connsiteY412" fmla="*/ 1850041 h 4008043"/>
              <a:gd name="connsiteX413" fmla="*/ 931485 w 1181239"/>
              <a:gd name="connsiteY413" fmla="*/ 1850041 h 4008043"/>
              <a:gd name="connsiteX414" fmla="*/ 934200 w 1181239"/>
              <a:gd name="connsiteY414" fmla="*/ 1824882 h 4008043"/>
              <a:gd name="connsiteX415" fmla="*/ 935295 w 1181239"/>
              <a:gd name="connsiteY415" fmla="*/ 1800404 h 4008043"/>
              <a:gd name="connsiteX416" fmla="*/ 936627 w 1181239"/>
              <a:gd name="connsiteY416" fmla="*/ 1794309 h 4008043"/>
              <a:gd name="connsiteX417" fmla="*/ 911264 w 1181239"/>
              <a:gd name="connsiteY417" fmla="*/ 1789784 h 4008043"/>
              <a:gd name="connsiteX418" fmla="*/ 914169 w 1181239"/>
              <a:gd name="connsiteY418" fmla="*/ 1792436 h 4008043"/>
              <a:gd name="connsiteX419" fmla="*/ 912391 w 1181239"/>
              <a:gd name="connsiteY419" fmla="*/ 1800626 h 4008043"/>
              <a:gd name="connsiteX420" fmla="*/ 909483 w 1181239"/>
              <a:gd name="connsiteY420" fmla="*/ 1804483 h 4008043"/>
              <a:gd name="connsiteX421" fmla="*/ 906578 w 1181239"/>
              <a:gd name="connsiteY421" fmla="*/ 1797975 h 4008043"/>
              <a:gd name="connsiteX422" fmla="*/ 906581 w 1181239"/>
              <a:gd name="connsiteY422" fmla="*/ 1797975 h 4008043"/>
              <a:gd name="connsiteX423" fmla="*/ 911264 w 1181239"/>
              <a:gd name="connsiteY423" fmla="*/ 1789784 h 4008043"/>
              <a:gd name="connsiteX424" fmla="*/ 859322 w 1181239"/>
              <a:gd name="connsiteY424" fmla="*/ 1775925 h 4008043"/>
              <a:gd name="connsiteX425" fmla="*/ 859698 w 1181239"/>
              <a:gd name="connsiteY425" fmla="*/ 1794380 h 4008043"/>
              <a:gd name="connsiteX426" fmla="*/ 855333 w 1181239"/>
              <a:gd name="connsiteY426" fmla="*/ 1819606 h 4008043"/>
              <a:gd name="connsiteX427" fmla="*/ 848363 w 1181239"/>
              <a:gd name="connsiteY427" fmla="*/ 1835149 h 4008043"/>
              <a:gd name="connsiteX428" fmla="*/ 845841 w 1181239"/>
              <a:gd name="connsiteY428" fmla="*/ 1838137 h 4008043"/>
              <a:gd name="connsiteX429" fmla="*/ 843682 w 1181239"/>
              <a:gd name="connsiteY429" fmla="*/ 1823655 h 4008043"/>
              <a:gd name="connsiteX430" fmla="*/ 847280 w 1181239"/>
              <a:gd name="connsiteY430" fmla="*/ 1815836 h 4008043"/>
              <a:gd name="connsiteX431" fmla="*/ 856030 w 1181239"/>
              <a:gd name="connsiteY431" fmla="*/ 1796324 h 4008043"/>
              <a:gd name="connsiteX432" fmla="*/ 125097 w 1181239"/>
              <a:gd name="connsiteY432" fmla="*/ 1771098 h 4008043"/>
              <a:gd name="connsiteX433" fmla="*/ 121900 w 1181239"/>
              <a:gd name="connsiteY433" fmla="*/ 1792286 h 4008043"/>
              <a:gd name="connsiteX434" fmla="*/ 118025 w 1181239"/>
              <a:gd name="connsiteY434" fmla="*/ 1795610 h 4008043"/>
              <a:gd name="connsiteX435" fmla="*/ 116350 w 1181239"/>
              <a:gd name="connsiteY435" fmla="*/ 1793085 h 4008043"/>
              <a:gd name="connsiteX436" fmla="*/ 118919 w 1181239"/>
              <a:gd name="connsiteY436" fmla="*/ 1784084 h 4008043"/>
              <a:gd name="connsiteX437" fmla="*/ 121827 w 1181239"/>
              <a:gd name="connsiteY437" fmla="*/ 1775221 h 4008043"/>
              <a:gd name="connsiteX438" fmla="*/ 125097 w 1181239"/>
              <a:gd name="connsiteY438" fmla="*/ 1771098 h 4008043"/>
              <a:gd name="connsiteX439" fmla="*/ 144315 w 1181239"/>
              <a:gd name="connsiteY439" fmla="*/ 1735075 h 4008043"/>
              <a:gd name="connsiteX440" fmla="*/ 146349 w 1181239"/>
              <a:gd name="connsiteY440" fmla="*/ 1741927 h 4008043"/>
              <a:gd name="connsiteX441" fmla="*/ 147407 w 1181239"/>
              <a:gd name="connsiteY441" fmla="*/ 1771845 h 4008043"/>
              <a:gd name="connsiteX442" fmla="*/ 142883 w 1181239"/>
              <a:gd name="connsiteY442" fmla="*/ 1784588 h 4008043"/>
              <a:gd name="connsiteX443" fmla="*/ 142030 w 1181239"/>
              <a:gd name="connsiteY443" fmla="*/ 1737847 h 4008043"/>
              <a:gd name="connsiteX444" fmla="*/ 144315 w 1181239"/>
              <a:gd name="connsiteY444" fmla="*/ 1735075 h 4008043"/>
              <a:gd name="connsiteX445" fmla="*/ 176323 w 1181239"/>
              <a:gd name="connsiteY445" fmla="*/ 1731089 h 4008043"/>
              <a:gd name="connsiteX446" fmla="*/ 185769 w 1181239"/>
              <a:gd name="connsiteY446" fmla="*/ 1733768 h 4008043"/>
              <a:gd name="connsiteX447" fmla="*/ 171237 w 1181239"/>
              <a:gd name="connsiteY447" fmla="*/ 1733768 h 4008043"/>
              <a:gd name="connsiteX448" fmla="*/ 176323 w 1181239"/>
              <a:gd name="connsiteY448" fmla="*/ 1731089 h 4008043"/>
              <a:gd name="connsiteX449" fmla="*/ 163455 w 1181239"/>
              <a:gd name="connsiteY449" fmla="*/ 1730218 h 4008043"/>
              <a:gd name="connsiteX450" fmla="*/ 167447 w 1181239"/>
              <a:gd name="connsiteY450" fmla="*/ 1744817 h 4008043"/>
              <a:gd name="connsiteX451" fmla="*/ 180058 w 1181239"/>
              <a:gd name="connsiteY451" fmla="*/ 1771982 h 4008043"/>
              <a:gd name="connsiteX452" fmla="*/ 184316 w 1181239"/>
              <a:gd name="connsiteY452" fmla="*/ 1793593 h 4008043"/>
              <a:gd name="connsiteX453" fmla="*/ 179956 w 1181239"/>
              <a:gd name="connsiteY453" fmla="*/ 1803605 h 4008043"/>
              <a:gd name="connsiteX454" fmla="*/ 177051 w 1181239"/>
              <a:gd name="connsiteY454" fmla="*/ 1808552 h 4008043"/>
              <a:gd name="connsiteX455" fmla="*/ 174143 w 1181239"/>
              <a:gd name="connsiteY455" fmla="*/ 1801591 h 4008043"/>
              <a:gd name="connsiteX456" fmla="*/ 166929 w 1181239"/>
              <a:gd name="connsiteY456" fmla="*/ 1801591 h 4008043"/>
              <a:gd name="connsiteX457" fmla="*/ 170867 w 1181239"/>
              <a:gd name="connsiteY457" fmla="*/ 1817388 h 4008043"/>
              <a:gd name="connsiteX458" fmla="*/ 174983 w 1181239"/>
              <a:gd name="connsiteY458" fmla="*/ 1860380 h 4008043"/>
              <a:gd name="connsiteX459" fmla="*/ 172523 w 1181239"/>
              <a:gd name="connsiteY459" fmla="*/ 1918699 h 4008043"/>
              <a:gd name="connsiteX460" fmla="*/ 164611 w 1181239"/>
              <a:gd name="connsiteY460" fmla="*/ 1988361 h 4008043"/>
              <a:gd name="connsiteX461" fmla="*/ 161294 w 1181239"/>
              <a:gd name="connsiteY461" fmla="*/ 1984654 h 4008043"/>
              <a:gd name="connsiteX462" fmla="*/ 161294 w 1181239"/>
              <a:gd name="connsiteY462" fmla="*/ 1984660 h 4008043"/>
              <a:gd name="connsiteX463" fmla="*/ 158349 w 1181239"/>
              <a:gd name="connsiteY463" fmla="*/ 1915521 h 4008043"/>
              <a:gd name="connsiteX464" fmla="*/ 152480 w 1181239"/>
              <a:gd name="connsiteY464" fmla="*/ 1841075 h 4008043"/>
              <a:gd name="connsiteX465" fmla="*/ 155141 w 1181239"/>
              <a:gd name="connsiteY465" fmla="*/ 1825207 h 4008043"/>
              <a:gd name="connsiteX466" fmla="*/ 159624 w 1181239"/>
              <a:gd name="connsiteY466" fmla="*/ 1809523 h 4008043"/>
              <a:gd name="connsiteX467" fmla="*/ 161546 w 1181239"/>
              <a:gd name="connsiteY467" fmla="*/ 1761225 h 4008043"/>
              <a:gd name="connsiteX468" fmla="*/ 880633 w 1181239"/>
              <a:gd name="connsiteY468" fmla="*/ 1697520 h 4008043"/>
              <a:gd name="connsiteX469" fmla="*/ 882812 w 1181239"/>
              <a:gd name="connsiteY469" fmla="*/ 1709623 h 4008043"/>
              <a:gd name="connsiteX470" fmla="*/ 879732 w 1181239"/>
              <a:gd name="connsiteY470" fmla="*/ 1712009 h 4008043"/>
              <a:gd name="connsiteX471" fmla="*/ 879735 w 1181239"/>
              <a:gd name="connsiteY471" fmla="*/ 1712009 h 4008043"/>
              <a:gd name="connsiteX472" fmla="*/ 880633 w 1181239"/>
              <a:gd name="connsiteY472" fmla="*/ 1697520 h 4008043"/>
              <a:gd name="connsiteX473" fmla="*/ 894921 w 1181239"/>
              <a:gd name="connsiteY473" fmla="*/ 1674217 h 4008043"/>
              <a:gd name="connsiteX474" fmla="*/ 897909 w 1181239"/>
              <a:gd name="connsiteY474" fmla="*/ 1743141 h 4008043"/>
              <a:gd name="connsiteX475" fmla="*/ 892321 w 1181239"/>
              <a:gd name="connsiteY475" fmla="*/ 1752807 h 4008043"/>
              <a:gd name="connsiteX476" fmla="*/ 891434 w 1181239"/>
              <a:gd name="connsiteY476" fmla="*/ 1715409 h 4008043"/>
              <a:gd name="connsiteX477" fmla="*/ 891439 w 1181239"/>
              <a:gd name="connsiteY477" fmla="*/ 1715409 h 4008043"/>
              <a:gd name="connsiteX478" fmla="*/ 894921 w 1181239"/>
              <a:gd name="connsiteY478" fmla="*/ 1674217 h 4008043"/>
              <a:gd name="connsiteX479" fmla="*/ 882611 w 1181239"/>
              <a:gd name="connsiteY479" fmla="*/ 1664785 h 4008043"/>
              <a:gd name="connsiteX480" fmla="*/ 885467 w 1181239"/>
              <a:gd name="connsiteY480" fmla="*/ 1670532 h 4008043"/>
              <a:gd name="connsiteX481" fmla="*/ 881537 w 1181239"/>
              <a:gd name="connsiteY481" fmla="*/ 1675451 h 4008043"/>
              <a:gd name="connsiteX482" fmla="*/ 881538 w 1181239"/>
              <a:gd name="connsiteY482" fmla="*/ 1675451 h 4008043"/>
              <a:gd name="connsiteX483" fmla="*/ 881013 w 1181239"/>
              <a:gd name="connsiteY483" fmla="*/ 1666612 h 4008043"/>
              <a:gd name="connsiteX484" fmla="*/ 882611 w 1181239"/>
              <a:gd name="connsiteY484" fmla="*/ 1664785 h 4008043"/>
              <a:gd name="connsiteX485" fmla="*/ 906815 w 1181239"/>
              <a:gd name="connsiteY485" fmla="*/ 1608656 h 4008043"/>
              <a:gd name="connsiteX486" fmla="*/ 909490 w 1181239"/>
              <a:gd name="connsiteY486" fmla="*/ 1627855 h 4008043"/>
              <a:gd name="connsiteX487" fmla="*/ 912125 w 1181239"/>
              <a:gd name="connsiteY487" fmla="*/ 1645531 h 4008043"/>
              <a:gd name="connsiteX488" fmla="*/ 914332 w 1181239"/>
              <a:gd name="connsiteY488" fmla="*/ 1727663 h 4008043"/>
              <a:gd name="connsiteX489" fmla="*/ 913515 w 1181239"/>
              <a:gd name="connsiteY489" fmla="*/ 1741942 h 4008043"/>
              <a:gd name="connsiteX490" fmla="*/ 909968 w 1181239"/>
              <a:gd name="connsiteY490" fmla="*/ 1749266 h 4008043"/>
              <a:gd name="connsiteX491" fmla="*/ 909965 w 1181239"/>
              <a:gd name="connsiteY491" fmla="*/ 1749266 h 4008043"/>
              <a:gd name="connsiteX492" fmla="*/ 904911 w 1181239"/>
              <a:gd name="connsiteY492" fmla="*/ 1694189 h 4008043"/>
              <a:gd name="connsiteX493" fmla="*/ 898679 w 1181239"/>
              <a:gd name="connsiteY493" fmla="*/ 1639431 h 4008043"/>
              <a:gd name="connsiteX494" fmla="*/ 899252 w 1181239"/>
              <a:gd name="connsiteY494" fmla="*/ 1622432 h 4008043"/>
              <a:gd name="connsiteX495" fmla="*/ 906815 w 1181239"/>
              <a:gd name="connsiteY495" fmla="*/ 1608656 h 4008043"/>
              <a:gd name="connsiteX496" fmla="*/ 198839 w 1181239"/>
              <a:gd name="connsiteY496" fmla="*/ 1603132 h 4008043"/>
              <a:gd name="connsiteX497" fmla="*/ 201951 w 1181239"/>
              <a:gd name="connsiteY497" fmla="*/ 1647229 h 4008043"/>
              <a:gd name="connsiteX498" fmla="*/ 198492 w 1181239"/>
              <a:gd name="connsiteY498" fmla="*/ 1680540 h 4008043"/>
              <a:gd name="connsiteX499" fmla="*/ 194828 w 1181239"/>
              <a:gd name="connsiteY499" fmla="*/ 1669852 h 4008043"/>
              <a:gd name="connsiteX500" fmla="*/ 196353 w 1181239"/>
              <a:gd name="connsiteY500" fmla="*/ 1680731 h 4008043"/>
              <a:gd name="connsiteX501" fmla="*/ 200836 w 1181239"/>
              <a:gd name="connsiteY501" fmla="*/ 1700653 h 4008043"/>
              <a:gd name="connsiteX502" fmla="*/ 201690 w 1181239"/>
              <a:gd name="connsiteY502" fmla="*/ 1716973 h 4008043"/>
              <a:gd name="connsiteX503" fmla="*/ 197552 w 1181239"/>
              <a:gd name="connsiteY503" fmla="*/ 1750087 h 4008043"/>
              <a:gd name="connsiteX504" fmla="*/ 195515 w 1181239"/>
              <a:gd name="connsiteY504" fmla="*/ 1775925 h 4008043"/>
              <a:gd name="connsiteX505" fmla="*/ 194997 w 1181239"/>
              <a:gd name="connsiteY505" fmla="*/ 1745327 h 4008043"/>
              <a:gd name="connsiteX506" fmla="*/ 195006 w 1181239"/>
              <a:gd name="connsiteY506" fmla="*/ 1745327 h 4008043"/>
              <a:gd name="connsiteX507" fmla="*/ 197396 w 1181239"/>
              <a:gd name="connsiteY507" fmla="*/ 1714729 h 4008043"/>
              <a:gd name="connsiteX508" fmla="*/ 195944 w 1181239"/>
              <a:gd name="connsiteY508" fmla="*/ 1704833 h 4008043"/>
              <a:gd name="connsiteX509" fmla="*/ 191584 w 1181239"/>
              <a:gd name="connsiteY509" fmla="*/ 1679306 h 4008043"/>
              <a:gd name="connsiteX510" fmla="*/ 194774 w 1181239"/>
              <a:gd name="connsiteY510" fmla="*/ 1654352 h 4008043"/>
              <a:gd name="connsiteX511" fmla="*/ 194920 w 1181239"/>
              <a:gd name="connsiteY511" fmla="*/ 1642565 h 4008043"/>
              <a:gd name="connsiteX512" fmla="*/ 198839 w 1181239"/>
              <a:gd name="connsiteY512" fmla="*/ 1603132 h 4008043"/>
              <a:gd name="connsiteX513" fmla="*/ 126570 w 1181239"/>
              <a:gd name="connsiteY513" fmla="*/ 1593697 h 4008043"/>
              <a:gd name="connsiteX514" fmla="*/ 128788 w 1181239"/>
              <a:gd name="connsiteY514" fmla="*/ 1602537 h 4008043"/>
              <a:gd name="connsiteX515" fmla="*/ 133203 w 1181239"/>
              <a:gd name="connsiteY515" fmla="*/ 1611376 h 4008043"/>
              <a:gd name="connsiteX516" fmla="*/ 129516 w 1181239"/>
              <a:gd name="connsiteY516" fmla="*/ 1648094 h 4008043"/>
              <a:gd name="connsiteX517" fmla="*/ 125378 w 1181239"/>
              <a:gd name="connsiteY517" fmla="*/ 1633135 h 4008043"/>
              <a:gd name="connsiteX518" fmla="*/ 125377 w 1181239"/>
              <a:gd name="connsiteY518" fmla="*/ 1633135 h 4008043"/>
              <a:gd name="connsiteX519" fmla="*/ 124388 w 1181239"/>
              <a:gd name="connsiteY519" fmla="*/ 1604577 h 4008043"/>
              <a:gd name="connsiteX520" fmla="*/ 972450 w 1181239"/>
              <a:gd name="connsiteY520" fmla="*/ 1561739 h 4008043"/>
              <a:gd name="connsiteX521" fmla="*/ 972450 w 1181239"/>
              <a:gd name="connsiteY521" fmla="*/ 1568538 h 4008043"/>
              <a:gd name="connsiteX522" fmla="*/ 970983 w 1181239"/>
              <a:gd name="connsiteY522" fmla="*/ 1565139 h 4008043"/>
              <a:gd name="connsiteX523" fmla="*/ 972450 w 1181239"/>
              <a:gd name="connsiteY523" fmla="*/ 1561739 h 4008043"/>
              <a:gd name="connsiteX524" fmla="*/ 179368 w 1181239"/>
              <a:gd name="connsiteY524" fmla="*/ 1490681 h 4008043"/>
              <a:gd name="connsiteX525" fmla="*/ 184402 w 1181239"/>
              <a:gd name="connsiteY525" fmla="*/ 1509367 h 4008043"/>
              <a:gd name="connsiteX526" fmla="*/ 188659 w 1181239"/>
              <a:gd name="connsiteY526" fmla="*/ 1529781 h 4008043"/>
              <a:gd name="connsiteX527" fmla="*/ 194549 w 1181239"/>
              <a:gd name="connsiteY527" fmla="*/ 1521471 h 4008043"/>
              <a:gd name="connsiteX528" fmla="*/ 200263 w 1181239"/>
              <a:gd name="connsiteY528" fmla="*/ 1536581 h 4008043"/>
              <a:gd name="connsiteX529" fmla="*/ 199686 w 1181239"/>
              <a:gd name="connsiteY529" fmla="*/ 1574056 h 4008043"/>
              <a:gd name="connsiteX530" fmla="*/ 195275 w 1181239"/>
              <a:gd name="connsiteY530" fmla="*/ 1598535 h 4008043"/>
              <a:gd name="connsiteX531" fmla="*/ 183392 w 1181239"/>
              <a:gd name="connsiteY531" fmla="*/ 1635078 h 4008043"/>
              <a:gd name="connsiteX532" fmla="*/ 179437 w 1181239"/>
              <a:gd name="connsiteY532" fmla="*/ 1663053 h 4008043"/>
              <a:gd name="connsiteX533" fmla="*/ 174853 w 1181239"/>
              <a:gd name="connsiteY533" fmla="*/ 1672572 h 4008043"/>
              <a:gd name="connsiteX534" fmla="*/ 171404 w 1181239"/>
              <a:gd name="connsiteY534" fmla="*/ 1664448 h 4008043"/>
              <a:gd name="connsiteX535" fmla="*/ 172225 w 1181239"/>
              <a:gd name="connsiteY535" fmla="*/ 1571325 h 4008043"/>
              <a:gd name="connsiteX536" fmla="*/ 177339 w 1181239"/>
              <a:gd name="connsiteY536" fmla="*/ 1584389 h 4008043"/>
              <a:gd name="connsiteX537" fmla="*/ 179083 w 1181239"/>
              <a:gd name="connsiteY537" fmla="*/ 1596417 h 4008043"/>
              <a:gd name="connsiteX538" fmla="*/ 179521 w 1181239"/>
              <a:gd name="connsiteY538" fmla="*/ 1583721 h 4008043"/>
              <a:gd name="connsiteX539" fmla="*/ 181736 w 1181239"/>
              <a:gd name="connsiteY539" fmla="*/ 1566691 h 4008043"/>
              <a:gd name="connsiteX540" fmla="*/ 179295 w 1181239"/>
              <a:gd name="connsiteY540" fmla="*/ 1563872 h 4008043"/>
              <a:gd name="connsiteX541" fmla="*/ 169760 w 1181239"/>
              <a:gd name="connsiteY541" fmla="*/ 1548932 h 4008043"/>
              <a:gd name="connsiteX542" fmla="*/ 178262 w 1181239"/>
              <a:gd name="connsiteY542" fmla="*/ 1545130 h 4008043"/>
              <a:gd name="connsiteX543" fmla="*/ 181518 w 1181239"/>
              <a:gd name="connsiteY543" fmla="*/ 1548267 h 4008043"/>
              <a:gd name="connsiteX544" fmla="*/ 178544 w 1181239"/>
              <a:gd name="connsiteY544" fmla="*/ 1537086 h 4008043"/>
              <a:gd name="connsiteX545" fmla="*/ 178835 w 1181239"/>
              <a:gd name="connsiteY545" fmla="*/ 1524342 h 4008043"/>
              <a:gd name="connsiteX546" fmla="*/ 181591 w 1181239"/>
              <a:gd name="connsiteY546" fmla="*/ 1518222 h 4008043"/>
              <a:gd name="connsiteX547" fmla="*/ 179368 w 1181239"/>
              <a:gd name="connsiteY547" fmla="*/ 1490681 h 4008043"/>
              <a:gd name="connsiteX548" fmla="*/ 908919 w 1181239"/>
              <a:gd name="connsiteY548" fmla="*/ 1484791 h 4008043"/>
              <a:gd name="connsiteX549" fmla="*/ 909822 w 1181239"/>
              <a:gd name="connsiteY549" fmla="*/ 1494498 h 4008043"/>
              <a:gd name="connsiteX550" fmla="*/ 909567 w 1181239"/>
              <a:gd name="connsiteY550" fmla="*/ 1523348 h 4008043"/>
              <a:gd name="connsiteX551" fmla="*/ 913593 w 1181239"/>
              <a:gd name="connsiteY551" fmla="*/ 1548372 h 4008043"/>
              <a:gd name="connsiteX552" fmla="*/ 915294 w 1181239"/>
              <a:gd name="connsiteY552" fmla="*/ 1576018 h 4008043"/>
              <a:gd name="connsiteX553" fmla="*/ 912433 w 1181239"/>
              <a:gd name="connsiteY553" fmla="*/ 1570278 h 4008043"/>
              <a:gd name="connsiteX554" fmla="*/ 912438 w 1181239"/>
              <a:gd name="connsiteY554" fmla="*/ 1570278 h 4008043"/>
              <a:gd name="connsiteX555" fmla="*/ 904598 w 1181239"/>
              <a:gd name="connsiteY555" fmla="*/ 1549879 h 4008043"/>
              <a:gd name="connsiteX556" fmla="*/ 896337 w 1181239"/>
              <a:gd name="connsiteY556" fmla="*/ 1515606 h 4008043"/>
              <a:gd name="connsiteX557" fmla="*/ 898121 w 1181239"/>
              <a:gd name="connsiteY557" fmla="*/ 1493213 h 4008043"/>
              <a:gd name="connsiteX558" fmla="*/ 904930 w 1181239"/>
              <a:gd name="connsiteY558" fmla="*/ 1488424 h 4008043"/>
              <a:gd name="connsiteX559" fmla="*/ 908919 w 1181239"/>
              <a:gd name="connsiteY559" fmla="*/ 1484791 h 4008043"/>
              <a:gd name="connsiteX560" fmla="*/ 986152 w 1181239"/>
              <a:gd name="connsiteY560" fmla="*/ 1467242 h 4008043"/>
              <a:gd name="connsiteX561" fmla="*/ 988267 w 1181239"/>
              <a:gd name="connsiteY561" fmla="*/ 1475383 h 4008043"/>
              <a:gd name="connsiteX562" fmla="*/ 987058 w 1181239"/>
              <a:gd name="connsiteY562" fmla="*/ 1486192 h 4008043"/>
              <a:gd name="connsiteX563" fmla="*/ 985413 w 1181239"/>
              <a:gd name="connsiteY563" fmla="*/ 1471304 h 4008043"/>
              <a:gd name="connsiteX564" fmla="*/ 986152 w 1181239"/>
              <a:gd name="connsiteY564" fmla="*/ 1467242 h 4008043"/>
              <a:gd name="connsiteX565" fmla="*/ 180557 w 1181239"/>
              <a:gd name="connsiteY565" fmla="*/ 1441385 h 4008043"/>
              <a:gd name="connsiteX566" fmla="*/ 183410 w 1181239"/>
              <a:gd name="connsiteY566" fmla="*/ 1451419 h 4008043"/>
              <a:gd name="connsiteX567" fmla="*/ 194736 w 1181239"/>
              <a:gd name="connsiteY567" fmla="*/ 1463195 h 4008043"/>
              <a:gd name="connsiteX568" fmla="*/ 203208 w 1181239"/>
              <a:gd name="connsiteY568" fmla="*/ 1471520 h 4008043"/>
              <a:gd name="connsiteX569" fmla="*/ 196363 w 1181239"/>
              <a:gd name="connsiteY569" fmla="*/ 1474069 h 4008043"/>
              <a:gd name="connsiteX570" fmla="*/ 189945 w 1181239"/>
              <a:gd name="connsiteY570" fmla="*/ 1471746 h 4008043"/>
              <a:gd name="connsiteX571" fmla="*/ 180301 w 1181239"/>
              <a:gd name="connsiteY571" fmla="*/ 1453625 h 4008043"/>
              <a:gd name="connsiteX572" fmla="*/ 173241 w 1181239"/>
              <a:gd name="connsiteY572" fmla="*/ 1410186 h 4008043"/>
              <a:gd name="connsiteX573" fmla="*/ 178062 w 1181239"/>
              <a:gd name="connsiteY573" fmla="*/ 1420987 h 4008043"/>
              <a:gd name="connsiteX574" fmla="*/ 175562 w 1181239"/>
              <a:gd name="connsiteY574" fmla="*/ 1431866 h 4008043"/>
              <a:gd name="connsiteX575" fmla="*/ 174519 w 1181239"/>
              <a:gd name="connsiteY575" fmla="*/ 1442065 h 4008043"/>
              <a:gd name="connsiteX576" fmla="*/ 171512 w 1181239"/>
              <a:gd name="connsiteY576" fmla="*/ 1445465 h 4008043"/>
              <a:gd name="connsiteX577" fmla="*/ 170450 w 1181239"/>
              <a:gd name="connsiteY577" fmla="*/ 1428466 h 4008043"/>
              <a:gd name="connsiteX578" fmla="*/ 170453 w 1181239"/>
              <a:gd name="connsiteY578" fmla="*/ 1428466 h 4008043"/>
              <a:gd name="connsiteX579" fmla="*/ 173241 w 1181239"/>
              <a:gd name="connsiteY579" fmla="*/ 1410186 h 4008043"/>
              <a:gd name="connsiteX580" fmla="*/ 62944 w 1181239"/>
              <a:gd name="connsiteY580" fmla="*/ 1342800 h 4008043"/>
              <a:gd name="connsiteX581" fmla="*/ 62871 w 1181239"/>
              <a:gd name="connsiteY581" fmla="*/ 1350102 h 4008043"/>
              <a:gd name="connsiteX582" fmla="*/ 57562 w 1181239"/>
              <a:gd name="connsiteY582" fmla="*/ 1351127 h 4008043"/>
              <a:gd name="connsiteX583" fmla="*/ 57566 w 1181239"/>
              <a:gd name="connsiteY583" fmla="*/ 1351128 h 4008043"/>
              <a:gd name="connsiteX584" fmla="*/ 62944 w 1181239"/>
              <a:gd name="connsiteY584" fmla="*/ 1342800 h 4008043"/>
              <a:gd name="connsiteX585" fmla="*/ 965872 w 1181239"/>
              <a:gd name="connsiteY585" fmla="*/ 1335265 h 4008043"/>
              <a:gd name="connsiteX586" fmla="*/ 966762 w 1181239"/>
              <a:gd name="connsiteY586" fmla="*/ 1335992 h 4008043"/>
              <a:gd name="connsiteX587" fmla="*/ 966762 w 1181239"/>
              <a:gd name="connsiteY587" fmla="*/ 1348232 h 4008043"/>
              <a:gd name="connsiteX588" fmla="*/ 965503 w 1181239"/>
              <a:gd name="connsiteY588" fmla="*/ 1342112 h 4008043"/>
              <a:gd name="connsiteX589" fmla="*/ 965872 w 1181239"/>
              <a:gd name="connsiteY589" fmla="*/ 1335265 h 4008043"/>
              <a:gd name="connsiteX590" fmla="*/ 104232 w 1181239"/>
              <a:gd name="connsiteY590" fmla="*/ 1330248 h 4008043"/>
              <a:gd name="connsiteX591" fmla="*/ 108531 w 1181239"/>
              <a:gd name="connsiteY591" fmla="*/ 1330906 h 4008043"/>
              <a:gd name="connsiteX592" fmla="*/ 104638 w 1181239"/>
              <a:gd name="connsiteY592" fmla="*/ 1339779 h 4008043"/>
              <a:gd name="connsiteX593" fmla="*/ 99107 w 1181239"/>
              <a:gd name="connsiteY593" fmla="*/ 1346171 h 4008043"/>
              <a:gd name="connsiteX594" fmla="*/ 100641 w 1181239"/>
              <a:gd name="connsiteY594" fmla="*/ 1338662 h 4008043"/>
              <a:gd name="connsiteX595" fmla="*/ 104232 w 1181239"/>
              <a:gd name="connsiteY595" fmla="*/ 1330248 h 4008043"/>
              <a:gd name="connsiteX596" fmla="*/ 990819 w 1181239"/>
              <a:gd name="connsiteY596" fmla="*/ 1297266 h 4008043"/>
              <a:gd name="connsiteX597" fmla="*/ 995123 w 1181239"/>
              <a:gd name="connsiteY597" fmla="*/ 1308392 h 4008043"/>
              <a:gd name="connsiteX598" fmla="*/ 992291 w 1181239"/>
              <a:gd name="connsiteY598" fmla="*/ 1315915 h 4008043"/>
              <a:gd name="connsiteX599" fmla="*/ 992289 w 1181239"/>
              <a:gd name="connsiteY599" fmla="*/ 1315915 h 4008043"/>
              <a:gd name="connsiteX600" fmla="*/ 990819 w 1181239"/>
              <a:gd name="connsiteY600" fmla="*/ 1297266 h 4008043"/>
              <a:gd name="connsiteX601" fmla="*/ 63693 w 1181239"/>
              <a:gd name="connsiteY601" fmla="*/ 1283637 h 4008043"/>
              <a:gd name="connsiteX602" fmla="*/ 62026 w 1181239"/>
              <a:gd name="connsiteY602" fmla="*/ 1305555 h 4008043"/>
              <a:gd name="connsiteX603" fmla="*/ 59081 w 1181239"/>
              <a:gd name="connsiteY603" fmla="*/ 1304036 h 4008043"/>
              <a:gd name="connsiteX604" fmla="*/ 59081 w 1181239"/>
              <a:gd name="connsiteY604" fmla="*/ 1304035 h 4008043"/>
              <a:gd name="connsiteX605" fmla="*/ 60748 w 1181239"/>
              <a:gd name="connsiteY605" fmla="*/ 1289596 h 4008043"/>
              <a:gd name="connsiteX606" fmla="*/ 63693 w 1181239"/>
              <a:gd name="connsiteY606" fmla="*/ 1283637 h 4008043"/>
              <a:gd name="connsiteX607" fmla="*/ 191583 w 1181239"/>
              <a:gd name="connsiteY607" fmla="*/ 1243774 h 4008043"/>
              <a:gd name="connsiteX608" fmla="*/ 191582 w 1181239"/>
              <a:gd name="connsiteY608" fmla="*/ 1243775 h 4008043"/>
              <a:gd name="connsiteX609" fmla="*/ 191582 w 1181239"/>
              <a:gd name="connsiteY609" fmla="*/ 1243774 h 4008043"/>
              <a:gd name="connsiteX610" fmla="*/ 202390 w 1181239"/>
              <a:gd name="connsiteY610" fmla="*/ 1234366 h 4008043"/>
              <a:gd name="connsiteX611" fmla="*/ 197960 w 1181239"/>
              <a:gd name="connsiteY611" fmla="*/ 1242158 h 4008043"/>
              <a:gd name="connsiteX612" fmla="*/ 191583 w 1181239"/>
              <a:gd name="connsiteY612" fmla="*/ 1243774 h 4008043"/>
              <a:gd name="connsiteX613" fmla="*/ 195925 w 1181239"/>
              <a:gd name="connsiteY613" fmla="*/ 1236163 h 4008043"/>
              <a:gd name="connsiteX614" fmla="*/ 202390 w 1181239"/>
              <a:gd name="connsiteY614" fmla="*/ 1234366 h 4008043"/>
              <a:gd name="connsiteX615" fmla="*/ 1005211 w 1181239"/>
              <a:gd name="connsiteY615" fmla="*/ 1233414 h 4008043"/>
              <a:gd name="connsiteX616" fmla="*/ 1014121 w 1181239"/>
              <a:gd name="connsiteY616" fmla="*/ 1234679 h 4008043"/>
              <a:gd name="connsiteX617" fmla="*/ 1008550 w 1181239"/>
              <a:gd name="connsiteY617" fmla="*/ 1238759 h 4008043"/>
              <a:gd name="connsiteX618" fmla="*/ 1001514 w 1181239"/>
              <a:gd name="connsiteY618" fmla="*/ 1242159 h 4008043"/>
              <a:gd name="connsiteX619" fmla="*/ 999817 w 1181239"/>
              <a:gd name="connsiteY619" fmla="*/ 1240896 h 4008043"/>
              <a:gd name="connsiteX620" fmla="*/ 999818 w 1181239"/>
              <a:gd name="connsiteY620" fmla="*/ 1240893 h 4008043"/>
              <a:gd name="connsiteX621" fmla="*/ 1005211 w 1181239"/>
              <a:gd name="connsiteY621" fmla="*/ 1233414 h 4008043"/>
              <a:gd name="connsiteX622" fmla="*/ 990869 w 1181239"/>
              <a:gd name="connsiteY622" fmla="*/ 1147644 h 4008043"/>
              <a:gd name="connsiteX623" fmla="*/ 990869 w 1181239"/>
              <a:gd name="connsiteY623" fmla="*/ 1162603 h 4008043"/>
              <a:gd name="connsiteX624" fmla="*/ 988253 w 1181239"/>
              <a:gd name="connsiteY624" fmla="*/ 1159363 h 4008043"/>
              <a:gd name="connsiteX625" fmla="*/ 990869 w 1181239"/>
              <a:gd name="connsiteY625" fmla="*/ 1147644 h 4008043"/>
              <a:gd name="connsiteX626" fmla="*/ 72414 w 1181239"/>
              <a:gd name="connsiteY626" fmla="*/ 1097327 h 4008043"/>
              <a:gd name="connsiteX627" fmla="*/ 72414 w 1181239"/>
              <a:gd name="connsiteY627" fmla="*/ 1115006 h 4008043"/>
              <a:gd name="connsiteX628" fmla="*/ 69713 w 1181239"/>
              <a:gd name="connsiteY628" fmla="*/ 1108886 h 4008043"/>
              <a:gd name="connsiteX629" fmla="*/ 72414 w 1181239"/>
              <a:gd name="connsiteY629" fmla="*/ 1097327 h 4008043"/>
              <a:gd name="connsiteX630" fmla="*/ 69528 w 1181239"/>
              <a:gd name="connsiteY630" fmla="*/ 1086174 h 4008043"/>
              <a:gd name="connsiteX631" fmla="*/ 69528 w 1181239"/>
              <a:gd name="connsiteY631" fmla="*/ 1086174 h 4008043"/>
              <a:gd name="connsiteX632" fmla="*/ 69527 w 1181239"/>
              <a:gd name="connsiteY632" fmla="*/ 1086175 h 4008043"/>
              <a:gd name="connsiteX633" fmla="*/ 78513 w 1181239"/>
              <a:gd name="connsiteY633" fmla="*/ 1067409 h 4008043"/>
              <a:gd name="connsiteX634" fmla="*/ 81114 w 1181239"/>
              <a:gd name="connsiteY634" fmla="*/ 1069450 h 4008043"/>
              <a:gd name="connsiteX635" fmla="*/ 75319 w 1181239"/>
              <a:gd name="connsiteY635" fmla="*/ 1079612 h 4008043"/>
              <a:gd name="connsiteX636" fmla="*/ 69528 w 1181239"/>
              <a:gd name="connsiteY636" fmla="*/ 1086174 h 4008043"/>
              <a:gd name="connsiteX637" fmla="*/ 73155 w 1181239"/>
              <a:gd name="connsiteY637" fmla="*/ 1075056 h 4008043"/>
              <a:gd name="connsiteX638" fmla="*/ 78513 w 1181239"/>
              <a:gd name="connsiteY638" fmla="*/ 1067409 h 4008043"/>
              <a:gd name="connsiteX639" fmla="*/ 1008308 w 1181239"/>
              <a:gd name="connsiteY639" fmla="*/ 857982 h 4008043"/>
              <a:gd name="connsiteX640" fmla="*/ 1011125 w 1181239"/>
              <a:gd name="connsiteY640" fmla="*/ 871582 h 4008043"/>
              <a:gd name="connsiteX641" fmla="*/ 1008308 w 1181239"/>
              <a:gd name="connsiteY641" fmla="*/ 885180 h 4008043"/>
              <a:gd name="connsiteX642" fmla="*/ 1005491 w 1181239"/>
              <a:gd name="connsiteY642" fmla="*/ 871582 h 4008043"/>
              <a:gd name="connsiteX643" fmla="*/ 1008308 w 1181239"/>
              <a:gd name="connsiteY643" fmla="*/ 857982 h 4008043"/>
              <a:gd name="connsiteX644" fmla="*/ 40946 w 1181239"/>
              <a:gd name="connsiteY644" fmla="*/ 780467 h 4008043"/>
              <a:gd name="connsiteX645" fmla="*/ 43701 w 1181239"/>
              <a:gd name="connsiteY645" fmla="*/ 788627 h 4008043"/>
              <a:gd name="connsiteX646" fmla="*/ 40179 w 1181239"/>
              <a:gd name="connsiteY646" fmla="*/ 828088 h 4008043"/>
              <a:gd name="connsiteX647" fmla="*/ 38694 w 1181239"/>
              <a:gd name="connsiteY647" fmla="*/ 815825 h 4008043"/>
              <a:gd name="connsiteX648" fmla="*/ 38690 w 1181239"/>
              <a:gd name="connsiteY648" fmla="*/ 815825 h 4008043"/>
              <a:gd name="connsiteX649" fmla="*/ 40540 w 1181239"/>
              <a:gd name="connsiteY649" fmla="*/ 789987 h 4008043"/>
              <a:gd name="connsiteX650" fmla="*/ 44700 w 1181239"/>
              <a:gd name="connsiteY650" fmla="*/ 746469 h 4008043"/>
              <a:gd name="connsiteX651" fmla="*/ 50581 w 1181239"/>
              <a:gd name="connsiteY651" fmla="*/ 762891 h 4008043"/>
              <a:gd name="connsiteX652" fmla="*/ 43349 w 1181239"/>
              <a:gd name="connsiteY652" fmla="*/ 757349 h 4008043"/>
              <a:gd name="connsiteX653" fmla="*/ 43350 w 1181239"/>
              <a:gd name="connsiteY653" fmla="*/ 757349 h 4008043"/>
              <a:gd name="connsiteX654" fmla="*/ 44700 w 1181239"/>
              <a:gd name="connsiteY654" fmla="*/ 746469 h 4008043"/>
              <a:gd name="connsiteX655" fmla="*/ 52068 w 1181239"/>
              <a:gd name="connsiteY655" fmla="*/ 720631 h 4008043"/>
              <a:gd name="connsiteX656" fmla="*/ 54976 w 1181239"/>
              <a:gd name="connsiteY656" fmla="*/ 730311 h 4008043"/>
              <a:gd name="connsiteX657" fmla="*/ 52068 w 1181239"/>
              <a:gd name="connsiteY657" fmla="*/ 738310 h 4008043"/>
              <a:gd name="connsiteX658" fmla="*/ 49163 w 1181239"/>
              <a:gd name="connsiteY658" fmla="*/ 728630 h 4008043"/>
              <a:gd name="connsiteX659" fmla="*/ 52068 w 1181239"/>
              <a:gd name="connsiteY659" fmla="*/ 720631 h 4008043"/>
              <a:gd name="connsiteX660" fmla="*/ 54632 w 1181239"/>
              <a:gd name="connsiteY660" fmla="*/ 693931 h 4008043"/>
              <a:gd name="connsiteX661" fmla="*/ 59194 w 1181239"/>
              <a:gd name="connsiteY661" fmla="*/ 699316 h 4008043"/>
              <a:gd name="connsiteX662" fmla="*/ 56595 w 1181239"/>
              <a:gd name="connsiteY662" fmla="*/ 710759 h 4008043"/>
              <a:gd name="connsiteX663" fmla="*/ 52066 w 1181239"/>
              <a:gd name="connsiteY663" fmla="*/ 705055 h 4008043"/>
              <a:gd name="connsiteX664" fmla="*/ 52068 w 1181239"/>
              <a:gd name="connsiteY664" fmla="*/ 705055 h 4008043"/>
              <a:gd name="connsiteX665" fmla="*/ 54632 w 1181239"/>
              <a:gd name="connsiteY665" fmla="*/ 693931 h 4008043"/>
              <a:gd name="connsiteX666" fmla="*/ 17521 w 1181239"/>
              <a:gd name="connsiteY666" fmla="*/ 689349 h 4008043"/>
              <a:gd name="connsiteX667" fmla="*/ 21822 w 1181239"/>
              <a:gd name="connsiteY667" fmla="*/ 797428 h 4008043"/>
              <a:gd name="connsiteX668" fmla="*/ 19797 w 1181239"/>
              <a:gd name="connsiteY668" fmla="*/ 787040 h 4008043"/>
              <a:gd name="connsiteX669" fmla="*/ 19809 w 1181239"/>
              <a:gd name="connsiteY669" fmla="*/ 787040 h 4008043"/>
              <a:gd name="connsiteX670" fmla="*/ 17630 w 1181239"/>
              <a:gd name="connsiteY670" fmla="*/ 732186 h 4008043"/>
              <a:gd name="connsiteX671" fmla="*/ 17521 w 1181239"/>
              <a:gd name="connsiteY671" fmla="*/ 689349 h 4008043"/>
              <a:gd name="connsiteX672" fmla="*/ 16110 w 1181239"/>
              <a:gd name="connsiteY672" fmla="*/ 627523 h 4008043"/>
              <a:gd name="connsiteX673" fmla="*/ 16826 w 1181239"/>
              <a:gd name="connsiteY673" fmla="*/ 646515 h 4008043"/>
              <a:gd name="connsiteX674" fmla="*/ 16144 w 1181239"/>
              <a:gd name="connsiteY674" fmla="*/ 673034 h 4008043"/>
              <a:gd name="connsiteX675" fmla="*/ 13597 w 1181239"/>
              <a:gd name="connsiteY675" fmla="*/ 658754 h 4008043"/>
              <a:gd name="connsiteX676" fmla="*/ 14279 w 1181239"/>
              <a:gd name="connsiteY676" fmla="*/ 632236 h 4008043"/>
              <a:gd name="connsiteX677" fmla="*/ 16110 w 1181239"/>
              <a:gd name="connsiteY677" fmla="*/ 627523 h 4008043"/>
              <a:gd name="connsiteX678" fmla="*/ 1020514 w 1181239"/>
              <a:gd name="connsiteY678" fmla="*/ 444568 h 4008043"/>
              <a:gd name="connsiteX679" fmla="*/ 1017280 w 1181239"/>
              <a:gd name="connsiteY679" fmla="*/ 473823 h 4008043"/>
              <a:gd name="connsiteX680" fmla="*/ 1016084 w 1181239"/>
              <a:gd name="connsiteY680" fmla="*/ 463607 h 4008043"/>
              <a:gd name="connsiteX681" fmla="*/ 1020514 w 1181239"/>
              <a:gd name="connsiteY681" fmla="*/ 444568 h 4008043"/>
              <a:gd name="connsiteX682" fmla="*/ 109423 w 1181239"/>
              <a:gd name="connsiteY682" fmla="*/ 416964 h 4008043"/>
              <a:gd name="connsiteX683" fmla="*/ 108453 w 1181239"/>
              <a:gd name="connsiteY683" fmla="*/ 428251 h 4008043"/>
              <a:gd name="connsiteX684" fmla="*/ 102725 w 1181239"/>
              <a:gd name="connsiteY684" fmla="*/ 477208 h 4008043"/>
              <a:gd name="connsiteX685" fmla="*/ 98887 w 1181239"/>
              <a:gd name="connsiteY685" fmla="*/ 523445 h 4008043"/>
              <a:gd name="connsiteX686" fmla="*/ 99142 w 1181239"/>
              <a:gd name="connsiteY686" fmla="*/ 535684 h 4008043"/>
              <a:gd name="connsiteX687" fmla="*/ 104632 w 1181239"/>
              <a:gd name="connsiteY687" fmla="*/ 520725 h 4008043"/>
              <a:gd name="connsiteX688" fmla="*/ 105591 w 1181239"/>
              <a:gd name="connsiteY688" fmla="*/ 544754 h 4008043"/>
              <a:gd name="connsiteX689" fmla="*/ 99681 w 1181239"/>
              <a:gd name="connsiteY689" fmla="*/ 563383 h 4008043"/>
              <a:gd name="connsiteX690" fmla="*/ 89871 w 1181239"/>
              <a:gd name="connsiteY690" fmla="*/ 609799 h 4008043"/>
              <a:gd name="connsiteX691" fmla="*/ 86947 w 1181239"/>
              <a:gd name="connsiteY691" fmla="*/ 634958 h 4008043"/>
              <a:gd name="connsiteX692" fmla="*/ 83948 w 1181239"/>
              <a:gd name="connsiteY692" fmla="*/ 613879 h 4008043"/>
              <a:gd name="connsiteX693" fmla="*/ 83947 w 1181239"/>
              <a:gd name="connsiteY693" fmla="*/ 613879 h 4008043"/>
              <a:gd name="connsiteX694" fmla="*/ 79617 w 1181239"/>
              <a:gd name="connsiteY694" fmla="*/ 598042 h 4008043"/>
              <a:gd name="connsiteX695" fmla="*/ 73779 w 1181239"/>
              <a:gd name="connsiteY695" fmla="*/ 601784 h 4008043"/>
              <a:gd name="connsiteX696" fmla="*/ 86914 w 1181239"/>
              <a:gd name="connsiteY696" fmla="*/ 497606 h 4008043"/>
              <a:gd name="connsiteX697" fmla="*/ 89947 w 1181239"/>
              <a:gd name="connsiteY697" fmla="*/ 504406 h 4008043"/>
              <a:gd name="connsiteX698" fmla="*/ 97232 w 1181239"/>
              <a:gd name="connsiteY698" fmla="*/ 475848 h 4008043"/>
              <a:gd name="connsiteX699" fmla="*/ 107056 w 1181239"/>
              <a:gd name="connsiteY699" fmla="*/ 424171 h 4008043"/>
              <a:gd name="connsiteX700" fmla="*/ 109423 w 1181239"/>
              <a:gd name="connsiteY700" fmla="*/ 416964 h 4008043"/>
              <a:gd name="connsiteX701" fmla="*/ 112126 w 1181239"/>
              <a:gd name="connsiteY701" fmla="*/ 403090 h 4008043"/>
              <a:gd name="connsiteX702" fmla="*/ 112126 w 1181239"/>
              <a:gd name="connsiteY702" fmla="*/ 409890 h 4008043"/>
              <a:gd name="connsiteX703" fmla="*/ 110659 w 1181239"/>
              <a:gd name="connsiteY703" fmla="*/ 406490 h 4008043"/>
              <a:gd name="connsiteX704" fmla="*/ 112126 w 1181239"/>
              <a:gd name="connsiteY704" fmla="*/ 403090 h 4008043"/>
              <a:gd name="connsiteX705" fmla="*/ 960210 w 1181239"/>
              <a:gd name="connsiteY705" fmla="*/ 305326 h 4008043"/>
              <a:gd name="connsiteX706" fmla="*/ 961013 w 1181239"/>
              <a:gd name="connsiteY706" fmla="*/ 306537 h 4008043"/>
              <a:gd name="connsiteX707" fmla="*/ 961013 w 1181239"/>
              <a:gd name="connsiteY707" fmla="*/ 326936 h 4008043"/>
              <a:gd name="connsiteX708" fmla="*/ 959875 w 1181239"/>
              <a:gd name="connsiteY708" fmla="*/ 316736 h 4008043"/>
              <a:gd name="connsiteX709" fmla="*/ 960210 w 1181239"/>
              <a:gd name="connsiteY709" fmla="*/ 305326 h 4008043"/>
              <a:gd name="connsiteX710" fmla="*/ 131243 w 1181239"/>
              <a:gd name="connsiteY710" fmla="*/ 240583 h 4008043"/>
              <a:gd name="connsiteX711" fmla="*/ 134221 w 1181239"/>
              <a:gd name="connsiteY711" fmla="*/ 241967 h 4008043"/>
              <a:gd name="connsiteX712" fmla="*/ 144610 w 1181239"/>
              <a:gd name="connsiteY712" fmla="*/ 277206 h 4008043"/>
              <a:gd name="connsiteX713" fmla="*/ 138140 w 1181239"/>
              <a:gd name="connsiteY713" fmla="*/ 264918 h 4008043"/>
              <a:gd name="connsiteX714" fmla="*/ 138140 w 1181239"/>
              <a:gd name="connsiteY714" fmla="*/ 264917 h 4008043"/>
              <a:gd name="connsiteX715" fmla="*/ 131243 w 1181239"/>
              <a:gd name="connsiteY715" fmla="*/ 240583 h 4008043"/>
              <a:gd name="connsiteX716" fmla="*/ 877049 w 1181239"/>
              <a:gd name="connsiteY716" fmla="*/ 194344 h 4008043"/>
              <a:gd name="connsiteX717" fmla="*/ 883829 w 1181239"/>
              <a:gd name="connsiteY717" fmla="*/ 211283 h 4008043"/>
              <a:gd name="connsiteX718" fmla="*/ 877876 w 1181239"/>
              <a:gd name="connsiteY718" fmla="*/ 205024 h 4008043"/>
              <a:gd name="connsiteX719" fmla="*/ 877877 w 1181239"/>
              <a:gd name="connsiteY719" fmla="*/ 205024 h 4008043"/>
              <a:gd name="connsiteX720" fmla="*/ 877049 w 1181239"/>
              <a:gd name="connsiteY720" fmla="*/ 194344 h 4008043"/>
              <a:gd name="connsiteX721" fmla="*/ 1009149 w 1181239"/>
              <a:gd name="connsiteY721" fmla="*/ 184200 h 4008043"/>
              <a:gd name="connsiteX722" fmla="*/ 1010905 w 1181239"/>
              <a:gd name="connsiteY722" fmla="*/ 185145 h 4008043"/>
              <a:gd name="connsiteX723" fmla="*/ 1013222 w 1181239"/>
              <a:gd name="connsiteY723" fmla="*/ 220572 h 4008043"/>
              <a:gd name="connsiteX724" fmla="*/ 1011193 w 1181239"/>
              <a:gd name="connsiteY724" fmla="*/ 215876 h 4008043"/>
              <a:gd name="connsiteX725" fmla="*/ 1011190 w 1181239"/>
              <a:gd name="connsiteY725" fmla="*/ 215876 h 4008043"/>
              <a:gd name="connsiteX726" fmla="*/ 1009664 w 1181239"/>
              <a:gd name="connsiteY726" fmla="*/ 194344 h 4008043"/>
              <a:gd name="connsiteX727" fmla="*/ 1009149 w 1181239"/>
              <a:gd name="connsiteY727" fmla="*/ 184200 h 4008043"/>
              <a:gd name="connsiteX728" fmla="*/ 748726 w 1181239"/>
              <a:gd name="connsiteY728" fmla="*/ 154227 h 4008043"/>
              <a:gd name="connsiteX729" fmla="*/ 748726 w 1181239"/>
              <a:gd name="connsiteY729" fmla="*/ 163746 h 4008043"/>
              <a:gd name="connsiteX730" fmla="*/ 747398 w 1181239"/>
              <a:gd name="connsiteY730" fmla="*/ 158987 h 4008043"/>
              <a:gd name="connsiteX731" fmla="*/ 748726 w 1181239"/>
              <a:gd name="connsiteY731" fmla="*/ 154227 h 4008043"/>
              <a:gd name="connsiteX732" fmla="*/ 944467 w 1181239"/>
              <a:gd name="connsiteY732" fmla="*/ 138588 h 4008043"/>
              <a:gd name="connsiteX733" fmla="*/ 949089 w 1181239"/>
              <a:gd name="connsiteY733" fmla="*/ 154227 h 4008043"/>
              <a:gd name="connsiteX734" fmla="*/ 957630 w 1181239"/>
              <a:gd name="connsiteY734" fmla="*/ 155635 h 4008043"/>
              <a:gd name="connsiteX735" fmla="*/ 963237 w 1181239"/>
              <a:gd name="connsiteY735" fmla="*/ 158076 h 4008043"/>
              <a:gd name="connsiteX736" fmla="*/ 967358 w 1181239"/>
              <a:gd name="connsiteY736" fmla="*/ 166466 h 4008043"/>
              <a:gd name="connsiteX737" fmla="*/ 970329 w 1181239"/>
              <a:gd name="connsiteY737" fmla="*/ 161706 h 4008043"/>
              <a:gd name="connsiteX738" fmla="*/ 977889 w 1181239"/>
              <a:gd name="connsiteY738" fmla="*/ 183464 h 4008043"/>
              <a:gd name="connsiteX739" fmla="*/ 985235 w 1181239"/>
              <a:gd name="connsiteY739" fmla="*/ 207943 h 4008043"/>
              <a:gd name="connsiteX740" fmla="*/ 994634 w 1181239"/>
              <a:gd name="connsiteY740" fmla="*/ 305802 h 4008043"/>
              <a:gd name="connsiteX741" fmla="*/ 986510 w 1181239"/>
              <a:gd name="connsiteY741" fmla="*/ 308577 h 4008043"/>
              <a:gd name="connsiteX742" fmla="*/ 978341 w 1181239"/>
              <a:gd name="connsiteY742" fmla="*/ 310615 h 4008043"/>
              <a:gd name="connsiteX743" fmla="*/ 976670 w 1181239"/>
              <a:gd name="connsiteY743" fmla="*/ 314015 h 4008043"/>
              <a:gd name="connsiteX744" fmla="*/ 976670 w 1181239"/>
              <a:gd name="connsiteY744" fmla="*/ 314017 h 4008043"/>
              <a:gd name="connsiteX745" fmla="*/ 972155 w 1181239"/>
              <a:gd name="connsiteY745" fmla="*/ 290898 h 4008043"/>
              <a:gd name="connsiteX746" fmla="*/ 962044 w 1181239"/>
              <a:gd name="connsiteY746" fmla="*/ 253231 h 4008043"/>
              <a:gd name="connsiteX747" fmla="*/ 946043 w 1181239"/>
              <a:gd name="connsiteY747" fmla="*/ 167025 h 4008043"/>
              <a:gd name="connsiteX748" fmla="*/ 665910 w 1181239"/>
              <a:gd name="connsiteY748" fmla="*/ 130704 h 4008043"/>
              <a:gd name="connsiteX749" fmla="*/ 666800 w 1181239"/>
              <a:gd name="connsiteY749" fmla="*/ 149466 h 4008043"/>
              <a:gd name="connsiteX750" fmla="*/ 662762 w 1181239"/>
              <a:gd name="connsiteY750" fmla="*/ 158391 h 4008043"/>
              <a:gd name="connsiteX751" fmla="*/ 662761 w 1181239"/>
              <a:gd name="connsiteY751" fmla="*/ 158391 h 4008043"/>
              <a:gd name="connsiteX752" fmla="*/ 658075 w 1181239"/>
              <a:gd name="connsiteY752" fmla="*/ 149842 h 4008043"/>
              <a:gd name="connsiteX753" fmla="*/ 653716 w 1181239"/>
              <a:gd name="connsiteY753" fmla="*/ 144232 h 4008043"/>
              <a:gd name="connsiteX754" fmla="*/ 658802 w 1181239"/>
              <a:gd name="connsiteY754" fmla="*/ 135300 h 4008043"/>
              <a:gd name="connsiteX755" fmla="*/ 665910 w 1181239"/>
              <a:gd name="connsiteY755" fmla="*/ 130704 h 4008043"/>
              <a:gd name="connsiteX756" fmla="*/ 878817 w 1181239"/>
              <a:gd name="connsiteY756" fmla="*/ 98237 h 4008043"/>
              <a:gd name="connsiteX757" fmla="*/ 879637 w 1181239"/>
              <a:gd name="connsiteY757" fmla="*/ 99891 h 4008043"/>
              <a:gd name="connsiteX758" fmla="*/ 879605 w 1181239"/>
              <a:gd name="connsiteY758" fmla="*/ 118930 h 4008043"/>
              <a:gd name="connsiteX759" fmla="*/ 878459 w 1181239"/>
              <a:gd name="connsiteY759" fmla="*/ 108669 h 4008043"/>
              <a:gd name="connsiteX760" fmla="*/ 878470 w 1181239"/>
              <a:gd name="connsiteY760" fmla="*/ 108669 h 4008043"/>
              <a:gd name="connsiteX761" fmla="*/ 878817 w 1181239"/>
              <a:gd name="connsiteY761" fmla="*/ 98237 h 4008043"/>
              <a:gd name="connsiteX762" fmla="*/ 287277 w 1181239"/>
              <a:gd name="connsiteY762" fmla="*/ 93938 h 4008043"/>
              <a:gd name="connsiteX763" fmla="*/ 290353 w 1181239"/>
              <a:gd name="connsiteY763" fmla="*/ 98471 h 4008043"/>
              <a:gd name="connsiteX764" fmla="*/ 274819 w 1181239"/>
              <a:gd name="connsiteY764" fmla="*/ 113580 h 4008043"/>
              <a:gd name="connsiteX765" fmla="*/ 274819 w 1181239"/>
              <a:gd name="connsiteY765" fmla="*/ 113579 h 4008043"/>
              <a:gd name="connsiteX766" fmla="*/ 278777 w 1181239"/>
              <a:gd name="connsiteY766" fmla="*/ 99150 h 4008043"/>
              <a:gd name="connsiteX767" fmla="*/ 287277 w 1181239"/>
              <a:gd name="connsiteY767" fmla="*/ 93938 h 4008043"/>
              <a:gd name="connsiteX768" fmla="*/ 322381 w 1181239"/>
              <a:gd name="connsiteY768" fmla="*/ 84191 h 4008043"/>
              <a:gd name="connsiteX769" fmla="*/ 320699 w 1181239"/>
              <a:gd name="connsiteY769" fmla="*/ 95071 h 4008043"/>
              <a:gd name="connsiteX770" fmla="*/ 313786 w 1181239"/>
              <a:gd name="connsiteY770" fmla="*/ 105814 h 4008043"/>
              <a:gd name="connsiteX771" fmla="*/ 318149 w 1181239"/>
              <a:gd name="connsiteY771" fmla="*/ 92351 h 4008043"/>
              <a:gd name="connsiteX772" fmla="*/ 511326 w 1181239"/>
              <a:gd name="connsiteY772" fmla="*/ 77392 h 4008043"/>
              <a:gd name="connsiteX773" fmla="*/ 508107 w 1181239"/>
              <a:gd name="connsiteY773" fmla="*/ 118189 h 4008043"/>
              <a:gd name="connsiteX774" fmla="*/ 505574 w 1181239"/>
              <a:gd name="connsiteY774" fmla="*/ 108330 h 4008043"/>
              <a:gd name="connsiteX775" fmla="*/ 505572 w 1181239"/>
              <a:gd name="connsiteY775" fmla="*/ 108330 h 4008043"/>
              <a:gd name="connsiteX776" fmla="*/ 511326 w 1181239"/>
              <a:gd name="connsiteY776" fmla="*/ 77392 h 4008043"/>
              <a:gd name="connsiteX777" fmla="*/ 356452 w 1181239"/>
              <a:gd name="connsiteY777" fmla="*/ 75734 h 4008043"/>
              <a:gd name="connsiteX778" fmla="*/ 351603 w 1181239"/>
              <a:gd name="connsiteY778" fmla="*/ 107309 h 4008043"/>
              <a:gd name="connsiteX779" fmla="*/ 352352 w 1181239"/>
              <a:gd name="connsiteY779" fmla="*/ 90922 h 4008043"/>
              <a:gd name="connsiteX780" fmla="*/ 352351 w 1181239"/>
              <a:gd name="connsiteY780" fmla="*/ 90922 h 4008043"/>
              <a:gd name="connsiteX781" fmla="*/ 356452 w 1181239"/>
              <a:gd name="connsiteY781" fmla="*/ 75734 h 4008043"/>
              <a:gd name="connsiteX782" fmla="*/ 667523 w 1181239"/>
              <a:gd name="connsiteY782" fmla="*/ 59712 h 4008043"/>
              <a:gd name="connsiteX783" fmla="*/ 667556 w 1181239"/>
              <a:gd name="connsiteY783" fmla="*/ 71951 h 4008043"/>
              <a:gd name="connsiteX784" fmla="*/ 665355 w 1181239"/>
              <a:gd name="connsiteY784" fmla="*/ 92349 h 4008043"/>
              <a:gd name="connsiteX785" fmla="*/ 663137 w 1181239"/>
              <a:gd name="connsiteY785" fmla="*/ 100509 h 4008043"/>
              <a:gd name="connsiteX786" fmla="*/ 662990 w 1181239"/>
              <a:gd name="connsiteY786" fmla="*/ 92349 h 4008043"/>
              <a:gd name="connsiteX787" fmla="*/ 662994 w 1181239"/>
              <a:gd name="connsiteY787" fmla="*/ 92349 h 4008043"/>
              <a:gd name="connsiteX788" fmla="*/ 665195 w 1181239"/>
              <a:gd name="connsiteY788" fmla="*/ 71951 h 4008043"/>
              <a:gd name="connsiteX789" fmla="*/ 745090 w 1181239"/>
              <a:gd name="connsiteY789" fmla="*/ 48079 h 4008043"/>
              <a:gd name="connsiteX790" fmla="*/ 745922 w 1181239"/>
              <a:gd name="connsiteY790" fmla="*/ 49562 h 4008043"/>
              <a:gd name="connsiteX791" fmla="*/ 745889 w 1181239"/>
              <a:gd name="connsiteY791" fmla="*/ 65881 h 4008043"/>
              <a:gd name="connsiteX792" fmla="*/ 744714 w 1181239"/>
              <a:gd name="connsiteY792" fmla="*/ 56993 h 4008043"/>
              <a:gd name="connsiteX793" fmla="*/ 744718 w 1181239"/>
              <a:gd name="connsiteY793" fmla="*/ 56993 h 4008043"/>
              <a:gd name="connsiteX794" fmla="*/ 745090 w 1181239"/>
              <a:gd name="connsiteY794" fmla="*/ 48079 h 4008043"/>
              <a:gd name="connsiteX795" fmla="*/ 649749 w 1181239"/>
              <a:gd name="connsiteY795" fmla="*/ 36821 h 4008043"/>
              <a:gd name="connsiteX796" fmla="*/ 647789 w 1181239"/>
              <a:gd name="connsiteY796" fmla="*/ 63792 h 4008043"/>
              <a:gd name="connsiteX797" fmla="*/ 646775 w 1181239"/>
              <a:gd name="connsiteY797" fmla="*/ 52913 h 4008043"/>
              <a:gd name="connsiteX798" fmla="*/ 649749 w 1181239"/>
              <a:gd name="connsiteY798" fmla="*/ 36821 h 4008043"/>
              <a:gd name="connsiteX799" fmla="*/ 559982 w 1181239"/>
              <a:gd name="connsiteY799" fmla="*/ 32409 h 4008043"/>
              <a:gd name="connsiteX800" fmla="*/ 560456 w 1181239"/>
              <a:gd name="connsiteY800" fmla="*/ 37954 h 4008043"/>
              <a:gd name="connsiteX801" fmla="*/ 557800 w 1181239"/>
              <a:gd name="connsiteY801" fmla="*/ 51553 h 4008043"/>
              <a:gd name="connsiteX802" fmla="*/ 555143 w 1181239"/>
              <a:gd name="connsiteY802" fmla="*/ 47473 h 4008043"/>
              <a:gd name="connsiteX803" fmla="*/ 557800 w 1181239"/>
              <a:gd name="connsiteY803" fmla="*/ 33874 h 4008043"/>
              <a:gd name="connsiteX804" fmla="*/ 559982 w 1181239"/>
              <a:gd name="connsiteY804" fmla="*/ 32409 h 4008043"/>
              <a:gd name="connsiteX805" fmla="*/ 586690 w 1181239"/>
              <a:gd name="connsiteY805" fmla="*/ 27075 h 4008043"/>
              <a:gd name="connsiteX806" fmla="*/ 585194 w 1181239"/>
              <a:gd name="connsiteY806" fmla="*/ 45895 h 4008043"/>
              <a:gd name="connsiteX807" fmla="*/ 581010 w 1181239"/>
              <a:gd name="connsiteY807" fmla="*/ 69014 h 4008043"/>
              <a:gd name="connsiteX808" fmla="*/ 578416 w 1181239"/>
              <a:gd name="connsiteY808" fmla="*/ 69233 h 4008043"/>
              <a:gd name="connsiteX809" fmla="*/ 578413 w 1181239"/>
              <a:gd name="connsiteY809" fmla="*/ 69232 h 4008043"/>
              <a:gd name="connsiteX810" fmla="*/ 582597 w 1181239"/>
              <a:gd name="connsiteY810" fmla="*/ 46114 h 4008043"/>
              <a:gd name="connsiteX811" fmla="*/ 353765 w 1181239"/>
              <a:gd name="connsiteY811" fmla="*/ 22995 h 4008043"/>
              <a:gd name="connsiteX812" fmla="*/ 350663 w 1181239"/>
              <a:gd name="connsiteY812" fmla="*/ 43844 h 4008043"/>
              <a:gd name="connsiteX813" fmla="*/ 349492 w 1181239"/>
              <a:gd name="connsiteY813" fmla="*/ 39059 h 4008043"/>
              <a:gd name="connsiteX814" fmla="*/ 349489 w 1181239"/>
              <a:gd name="connsiteY814" fmla="*/ 39059 h 4008043"/>
              <a:gd name="connsiteX815" fmla="*/ 351401 w 1181239"/>
              <a:gd name="connsiteY815" fmla="*/ 27755 h 4008043"/>
              <a:gd name="connsiteX816" fmla="*/ 353765 w 1181239"/>
              <a:gd name="connsiteY816" fmla="*/ 22995 h 4008043"/>
              <a:gd name="connsiteX817" fmla="*/ 449634 w 1181239"/>
              <a:gd name="connsiteY817" fmla="*/ 18915 h 4008043"/>
              <a:gd name="connsiteX818" fmla="*/ 448105 w 1181239"/>
              <a:gd name="connsiteY818" fmla="*/ 37954 h 4008043"/>
              <a:gd name="connsiteX819" fmla="*/ 440198 w 1181239"/>
              <a:gd name="connsiteY819" fmla="*/ 58314 h 4008043"/>
              <a:gd name="connsiteX820" fmla="*/ 440197 w 1181239"/>
              <a:gd name="connsiteY820" fmla="*/ 58314 h 4008043"/>
              <a:gd name="connsiteX821" fmla="*/ 444016 w 1181239"/>
              <a:gd name="connsiteY821" fmla="*/ 35234 h 4008043"/>
              <a:gd name="connsiteX822" fmla="*/ 631225 w 1181239"/>
              <a:gd name="connsiteY822" fmla="*/ 17565 h 4008043"/>
              <a:gd name="connsiteX823" fmla="*/ 626543 w 1181239"/>
              <a:gd name="connsiteY823" fmla="*/ 62442 h 4008043"/>
              <a:gd name="connsiteX824" fmla="*/ 618850 w 1181239"/>
              <a:gd name="connsiteY824" fmla="*/ 100520 h 4008043"/>
              <a:gd name="connsiteX825" fmla="*/ 612954 w 1181239"/>
              <a:gd name="connsiteY825" fmla="*/ 139804 h 4008043"/>
              <a:gd name="connsiteX826" fmla="*/ 611538 w 1181239"/>
              <a:gd name="connsiteY826" fmla="*/ 150381 h 4008043"/>
              <a:gd name="connsiteX827" fmla="*/ 618806 w 1181239"/>
              <a:gd name="connsiteY827" fmla="*/ 133203 h 4008043"/>
              <a:gd name="connsiteX828" fmla="*/ 624280 w 1181239"/>
              <a:gd name="connsiteY828" fmla="*/ 120918 h 4008043"/>
              <a:gd name="connsiteX829" fmla="*/ 625455 w 1181239"/>
              <a:gd name="connsiteY829" fmla="*/ 132478 h 4008043"/>
              <a:gd name="connsiteX830" fmla="*/ 624686 w 1181239"/>
              <a:gd name="connsiteY830" fmla="*/ 144037 h 4008043"/>
              <a:gd name="connsiteX831" fmla="*/ 629318 w 1181239"/>
              <a:gd name="connsiteY831" fmla="*/ 132297 h 4008043"/>
              <a:gd name="connsiteX832" fmla="*/ 637973 w 1181239"/>
              <a:gd name="connsiteY832" fmla="*/ 122001 h 4008043"/>
              <a:gd name="connsiteX833" fmla="*/ 644346 w 1181239"/>
              <a:gd name="connsiteY833" fmla="*/ 94954 h 4008043"/>
              <a:gd name="connsiteX834" fmla="*/ 645396 w 1181239"/>
              <a:gd name="connsiteY834" fmla="*/ 80121 h 4008043"/>
              <a:gd name="connsiteX835" fmla="*/ 648370 w 1181239"/>
              <a:gd name="connsiteY835" fmla="*/ 123764 h 4008043"/>
              <a:gd name="connsiteX836" fmla="*/ 647495 w 1181239"/>
              <a:gd name="connsiteY836" fmla="*/ 176892 h 4008043"/>
              <a:gd name="connsiteX837" fmla="*/ 652335 w 1181239"/>
              <a:gd name="connsiteY837" fmla="*/ 166532 h 4008043"/>
              <a:gd name="connsiteX838" fmla="*/ 654644 w 1181239"/>
              <a:gd name="connsiteY838" fmla="*/ 157636 h 4008043"/>
              <a:gd name="connsiteX839" fmla="*/ 655852 w 1181239"/>
              <a:gd name="connsiteY839" fmla="*/ 165530 h 4008043"/>
              <a:gd name="connsiteX840" fmla="*/ 661121 w 1181239"/>
              <a:gd name="connsiteY840" fmla="*/ 177224 h 4008043"/>
              <a:gd name="connsiteX841" fmla="*/ 668099 w 1181239"/>
              <a:gd name="connsiteY841" fmla="*/ 185649 h 4008043"/>
              <a:gd name="connsiteX842" fmla="*/ 673931 w 1181239"/>
              <a:gd name="connsiteY842" fmla="*/ 186194 h 4008043"/>
              <a:gd name="connsiteX843" fmla="*/ 677095 w 1181239"/>
              <a:gd name="connsiteY843" fmla="*/ 173954 h 4008043"/>
              <a:gd name="connsiteX844" fmla="*/ 680087 w 1181239"/>
              <a:gd name="connsiteY844" fmla="*/ 160355 h 4008043"/>
              <a:gd name="connsiteX845" fmla="*/ 681412 w 1181239"/>
              <a:gd name="connsiteY845" fmla="*/ 168515 h 4008043"/>
              <a:gd name="connsiteX846" fmla="*/ 678449 w 1181239"/>
              <a:gd name="connsiteY846" fmla="*/ 201153 h 4008043"/>
              <a:gd name="connsiteX847" fmla="*/ 681168 w 1181239"/>
              <a:gd name="connsiteY847" fmla="*/ 211626 h 4008043"/>
              <a:gd name="connsiteX848" fmla="*/ 687387 w 1181239"/>
              <a:gd name="connsiteY848" fmla="*/ 184427 h 4008043"/>
              <a:gd name="connsiteX849" fmla="*/ 697156 w 1181239"/>
              <a:gd name="connsiteY849" fmla="*/ 158995 h 4008043"/>
              <a:gd name="connsiteX850" fmla="*/ 697995 w 1181239"/>
              <a:gd name="connsiteY850" fmla="*/ 180074 h 4008043"/>
              <a:gd name="connsiteX851" fmla="*/ 699560 w 1181239"/>
              <a:gd name="connsiteY851" fmla="*/ 207952 h 4008043"/>
              <a:gd name="connsiteX852" fmla="*/ 707424 w 1181239"/>
              <a:gd name="connsiteY852" fmla="*/ 203872 h 4008043"/>
              <a:gd name="connsiteX853" fmla="*/ 713958 w 1181239"/>
              <a:gd name="connsiteY853" fmla="*/ 180238 h 4008043"/>
              <a:gd name="connsiteX854" fmla="*/ 719432 w 1181239"/>
              <a:gd name="connsiteY854" fmla="*/ 166044 h 4008043"/>
              <a:gd name="connsiteX855" fmla="*/ 723439 w 1181239"/>
              <a:gd name="connsiteY855" fmla="*/ 206678 h 4008043"/>
              <a:gd name="connsiteX856" fmla="*/ 729942 w 1181239"/>
              <a:gd name="connsiteY856" fmla="*/ 229516 h 4008043"/>
              <a:gd name="connsiteX857" fmla="*/ 734692 w 1181239"/>
              <a:gd name="connsiteY857" fmla="*/ 207214 h 4008043"/>
              <a:gd name="connsiteX858" fmla="*/ 737973 w 1181239"/>
              <a:gd name="connsiteY858" fmla="*/ 207329 h 4008043"/>
              <a:gd name="connsiteX859" fmla="*/ 742078 w 1181239"/>
              <a:gd name="connsiteY859" fmla="*/ 209033 h 4008043"/>
              <a:gd name="connsiteX860" fmla="*/ 748234 w 1181239"/>
              <a:gd name="connsiteY860" fmla="*/ 225475 h 4008043"/>
              <a:gd name="connsiteX861" fmla="*/ 752603 w 1181239"/>
              <a:gd name="connsiteY861" fmla="*/ 244733 h 4008043"/>
              <a:gd name="connsiteX862" fmla="*/ 762826 w 1181239"/>
              <a:gd name="connsiteY862" fmla="*/ 194980 h 4008043"/>
              <a:gd name="connsiteX863" fmla="*/ 767417 w 1181239"/>
              <a:gd name="connsiteY863" fmla="*/ 168301 h 4008043"/>
              <a:gd name="connsiteX864" fmla="*/ 770023 w 1181239"/>
              <a:gd name="connsiteY864" fmla="*/ 169040 h 4008043"/>
              <a:gd name="connsiteX865" fmla="*/ 772843 w 1181239"/>
              <a:gd name="connsiteY865" fmla="*/ 210678 h 4008043"/>
              <a:gd name="connsiteX866" fmla="*/ 787596 w 1181239"/>
              <a:gd name="connsiteY866" fmla="*/ 241981 h 4008043"/>
              <a:gd name="connsiteX867" fmla="*/ 793730 w 1181239"/>
              <a:gd name="connsiteY867" fmla="*/ 224277 h 4008043"/>
              <a:gd name="connsiteX868" fmla="*/ 796197 w 1181239"/>
              <a:gd name="connsiteY868" fmla="*/ 218157 h 4008043"/>
              <a:gd name="connsiteX869" fmla="*/ 800556 w 1181239"/>
              <a:gd name="connsiteY869" fmla="*/ 217317 h 4008043"/>
              <a:gd name="connsiteX870" fmla="*/ 805028 w 1181239"/>
              <a:gd name="connsiteY870" fmla="*/ 210517 h 4008043"/>
              <a:gd name="connsiteX871" fmla="*/ 811957 w 1181239"/>
              <a:gd name="connsiteY871" fmla="*/ 211635 h 4008043"/>
              <a:gd name="connsiteX872" fmla="*/ 817316 w 1181239"/>
              <a:gd name="connsiteY872" fmla="*/ 232714 h 4008043"/>
              <a:gd name="connsiteX873" fmla="*/ 825257 w 1181239"/>
              <a:gd name="connsiteY873" fmla="*/ 239916 h 4008043"/>
              <a:gd name="connsiteX874" fmla="*/ 835306 w 1181239"/>
              <a:gd name="connsiteY874" fmla="*/ 216798 h 4008043"/>
              <a:gd name="connsiteX875" fmla="*/ 845515 w 1181239"/>
              <a:gd name="connsiteY875" fmla="*/ 198893 h 4008043"/>
              <a:gd name="connsiteX876" fmla="*/ 853135 w 1181239"/>
              <a:gd name="connsiteY876" fmla="*/ 186677 h 4008043"/>
              <a:gd name="connsiteX877" fmla="*/ 856393 w 1181239"/>
              <a:gd name="connsiteY877" fmla="*/ 171241 h 4008043"/>
              <a:gd name="connsiteX878" fmla="*/ 856766 w 1181239"/>
              <a:gd name="connsiteY878" fmla="*/ 182777 h 4008043"/>
              <a:gd name="connsiteX879" fmla="*/ 862960 w 1181239"/>
              <a:gd name="connsiteY879" fmla="*/ 197715 h 4008043"/>
              <a:gd name="connsiteX880" fmla="*/ 866876 w 1181239"/>
              <a:gd name="connsiteY880" fmla="*/ 234456 h 4008043"/>
              <a:gd name="connsiteX881" fmla="*/ 869438 w 1181239"/>
              <a:gd name="connsiteY881" fmla="*/ 267795 h 4008043"/>
              <a:gd name="connsiteX882" fmla="*/ 875898 w 1181239"/>
              <a:gd name="connsiteY882" fmla="*/ 252878 h 4008043"/>
              <a:gd name="connsiteX883" fmla="*/ 882306 w 1181239"/>
              <a:gd name="connsiteY883" fmla="*/ 258947 h 4008043"/>
              <a:gd name="connsiteX884" fmla="*/ 885711 w 1181239"/>
              <a:gd name="connsiteY884" fmla="*/ 289106 h 4008043"/>
              <a:gd name="connsiteX885" fmla="*/ 890882 w 1181239"/>
              <a:gd name="connsiteY885" fmla="*/ 294240 h 4008043"/>
              <a:gd name="connsiteX886" fmla="*/ 897924 w 1181239"/>
              <a:gd name="connsiteY886" fmla="*/ 206508 h 4008043"/>
              <a:gd name="connsiteX887" fmla="*/ 905106 w 1181239"/>
              <a:gd name="connsiteY887" fmla="*/ 118646 h 4008043"/>
              <a:gd name="connsiteX888" fmla="*/ 906591 w 1181239"/>
              <a:gd name="connsiteY888" fmla="*/ 146989 h 4008043"/>
              <a:gd name="connsiteX889" fmla="*/ 909204 w 1181239"/>
              <a:gd name="connsiteY889" fmla="*/ 180476 h 4008043"/>
              <a:gd name="connsiteX890" fmla="*/ 922661 w 1181239"/>
              <a:gd name="connsiteY890" fmla="*/ 129113 h 4008043"/>
              <a:gd name="connsiteX891" fmla="*/ 928487 w 1181239"/>
              <a:gd name="connsiteY891" fmla="*/ 102206 h 4008043"/>
              <a:gd name="connsiteX892" fmla="*/ 936618 w 1181239"/>
              <a:gd name="connsiteY892" fmla="*/ 286407 h 4008043"/>
              <a:gd name="connsiteX893" fmla="*/ 929426 w 1181239"/>
              <a:gd name="connsiteY893" fmla="*/ 299753 h 4008043"/>
              <a:gd name="connsiteX894" fmla="*/ 929054 w 1181239"/>
              <a:gd name="connsiteY894" fmla="*/ 280034 h 4008043"/>
              <a:gd name="connsiteX895" fmla="*/ 925686 w 1181239"/>
              <a:gd name="connsiteY895" fmla="*/ 296353 h 4008043"/>
              <a:gd name="connsiteX896" fmla="*/ 918174 w 1181239"/>
              <a:gd name="connsiteY896" fmla="*/ 285091 h 4008043"/>
              <a:gd name="connsiteX897" fmla="*/ 908321 w 1181239"/>
              <a:gd name="connsiteY897" fmla="*/ 346607 h 4008043"/>
              <a:gd name="connsiteX898" fmla="*/ 918980 w 1181239"/>
              <a:gd name="connsiteY898" fmla="*/ 352241 h 4008043"/>
              <a:gd name="connsiteX899" fmla="*/ 924725 w 1181239"/>
              <a:gd name="connsiteY899" fmla="*/ 346670 h 4008043"/>
              <a:gd name="connsiteX900" fmla="*/ 932066 w 1181239"/>
              <a:gd name="connsiteY900" fmla="*/ 340550 h 4008043"/>
              <a:gd name="connsiteX901" fmla="*/ 935416 w 1181239"/>
              <a:gd name="connsiteY901" fmla="*/ 340030 h 4008043"/>
              <a:gd name="connsiteX902" fmla="*/ 939880 w 1181239"/>
              <a:gd name="connsiteY902" fmla="*/ 350910 h 4008043"/>
              <a:gd name="connsiteX903" fmla="*/ 944332 w 1181239"/>
              <a:gd name="connsiteY903" fmla="*/ 350748 h 4008043"/>
              <a:gd name="connsiteX904" fmla="*/ 948679 w 1181239"/>
              <a:gd name="connsiteY904" fmla="*/ 350455 h 4008043"/>
              <a:gd name="connsiteX905" fmla="*/ 953927 w 1181239"/>
              <a:gd name="connsiteY905" fmla="*/ 358614 h 4008043"/>
              <a:gd name="connsiteX906" fmla="*/ 959773 w 1181239"/>
              <a:gd name="connsiteY906" fmla="*/ 357952 h 4008043"/>
              <a:gd name="connsiteX907" fmla="*/ 967398 w 1181239"/>
              <a:gd name="connsiteY907" fmla="*/ 360672 h 4008043"/>
              <a:gd name="connsiteX908" fmla="*/ 993697 w 1181239"/>
              <a:gd name="connsiteY908" fmla="*/ 512340 h 4008043"/>
              <a:gd name="connsiteX909" fmla="*/ 989560 w 1181239"/>
              <a:gd name="connsiteY909" fmla="*/ 538178 h 4008043"/>
              <a:gd name="connsiteX910" fmla="*/ 982211 w 1181239"/>
              <a:gd name="connsiteY910" fmla="*/ 581934 h 4008043"/>
              <a:gd name="connsiteX911" fmla="*/ 974913 w 1181239"/>
              <a:gd name="connsiteY911" fmla="*/ 737943 h 4008043"/>
              <a:gd name="connsiteX912" fmla="*/ 990890 w 1181239"/>
              <a:gd name="connsiteY912" fmla="*/ 727560 h 4008043"/>
              <a:gd name="connsiteX913" fmla="*/ 1013165 w 1181239"/>
              <a:gd name="connsiteY913" fmla="*/ 712601 h 4008043"/>
              <a:gd name="connsiteX914" fmla="*/ 1023174 w 1181239"/>
              <a:gd name="connsiteY914" fmla="*/ 693447 h 4008043"/>
              <a:gd name="connsiteX915" fmla="*/ 1025352 w 1181239"/>
              <a:gd name="connsiteY915" fmla="*/ 629984 h 4008043"/>
              <a:gd name="connsiteX916" fmla="*/ 1019752 w 1181239"/>
              <a:gd name="connsiteY916" fmla="*/ 563714 h 4008043"/>
              <a:gd name="connsiteX917" fmla="*/ 1021741 w 1181239"/>
              <a:gd name="connsiteY917" fmla="*/ 549559 h 4008043"/>
              <a:gd name="connsiteX918" fmla="*/ 1034255 w 1181239"/>
              <a:gd name="connsiteY918" fmla="*/ 896074 h 4008043"/>
              <a:gd name="connsiteX919" fmla="*/ 1032209 w 1181239"/>
              <a:gd name="connsiteY919" fmla="*/ 1080047 h 4008043"/>
              <a:gd name="connsiteX920" fmla="*/ 1029311 w 1181239"/>
              <a:gd name="connsiteY920" fmla="*/ 1036530 h 4008043"/>
              <a:gd name="connsiteX921" fmla="*/ 1016601 w 1181239"/>
              <a:gd name="connsiteY921" fmla="*/ 816067 h 4008043"/>
              <a:gd name="connsiteX922" fmla="*/ 1014072 w 1181239"/>
              <a:gd name="connsiteY922" fmla="*/ 822120 h 4008043"/>
              <a:gd name="connsiteX923" fmla="*/ 1010872 w 1181239"/>
              <a:gd name="connsiteY923" fmla="*/ 837449 h 4008043"/>
              <a:gd name="connsiteX924" fmla="*/ 1001517 w 1181239"/>
              <a:gd name="connsiteY924" fmla="*/ 822051 h 4008043"/>
              <a:gd name="connsiteX925" fmla="*/ 1006218 w 1181239"/>
              <a:gd name="connsiteY925" fmla="*/ 806960 h 4008043"/>
              <a:gd name="connsiteX926" fmla="*/ 1007878 w 1181239"/>
              <a:gd name="connsiteY926" fmla="*/ 789321 h 4008043"/>
              <a:gd name="connsiteX927" fmla="*/ 1014385 w 1181239"/>
              <a:gd name="connsiteY927" fmla="*/ 781162 h 4008043"/>
              <a:gd name="connsiteX928" fmla="*/ 1016910 w 1181239"/>
              <a:gd name="connsiteY928" fmla="*/ 788019 h 4008043"/>
              <a:gd name="connsiteX929" fmla="*/ 1021209 w 1181239"/>
              <a:gd name="connsiteY929" fmla="*/ 754483 h 4008043"/>
              <a:gd name="connsiteX930" fmla="*/ 1016621 w 1181239"/>
              <a:gd name="connsiteY930" fmla="*/ 730627 h 4008043"/>
              <a:gd name="connsiteX931" fmla="*/ 1005655 w 1181239"/>
              <a:gd name="connsiteY931" fmla="*/ 764682 h 4008043"/>
              <a:gd name="connsiteX932" fmla="*/ 1002528 w 1181239"/>
              <a:gd name="connsiteY932" fmla="*/ 785881 h 4008043"/>
              <a:gd name="connsiteX933" fmla="*/ 1001514 w 1181239"/>
              <a:gd name="connsiteY933" fmla="*/ 761563 h 4008043"/>
              <a:gd name="connsiteX934" fmla="*/ 1000156 w 1181239"/>
              <a:gd name="connsiteY934" fmla="*/ 735605 h 4008043"/>
              <a:gd name="connsiteX935" fmla="*/ 987927 w 1181239"/>
              <a:gd name="connsiteY935" fmla="*/ 757627 h 4008043"/>
              <a:gd name="connsiteX936" fmla="*/ 983923 w 1181239"/>
              <a:gd name="connsiteY936" fmla="*/ 778177 h 4008043"/>
              <a:gd name="connsiteX937" fmla="*/ 982336 w 1181239"/>
              <a:gd name="connsiteY937" fmla="*/ 821356 h 4008043"/>
              <a:gd name="connsiteX938" fmla="*/ 986699 w 1181239"/>
              <a:gd name="connsiteY938" fmla="*/ 863998 h 4008043"/>
              <a:gd name="connsiteX939" fmla="*/ 986773 w 1181239"/>
              <a:gd name="connsiteY939" fmla="*/ 878647 h 4008043"/>
              <a:gd name="connsiteX940" fmla="*/ 979444 w 1181239"/>
              <a:gd name="connsiteY940" fmla="*/ 878601 h 4008043"/>
              <a:gd name="connsiteX941" fmla="*/ 971589 w 1181239"/>
              <a:gd name="connsiteY941" fmla="*/ 888430 h 4008043"/>
              <a:gd name="connsiteX942" fmla="*/ 969838 w 1181239"/>
              <a:gd name="connsiteY942" fmla="*/ 906958 h 4008043"/>
              <a:gd name="connsiteX943" fmla="*/ 971892 w 1181239"/>
              <a:gd name="connsiteY943" fmla="*/ 974997 h 4008043"/>
              <a:gd name="connsiteX944" fmla="*/ 983595 w 1181239"/>
              <a:gd name="connsiteY944" fmla="*/ 1096286 h 4008043"/>
              <a:gd name="connsiteX945" fmla="*/ 983850 w 1181239"/>
              <a:gd name="connsiteY945" fmla="*/ 1106391 h 4008043"/>
              <a:gd name="connsiteX946" fmla="*/ 977520 w 1181239"/>
              <a:gd name="connsiteY946" fmla="*/ 1116881 h 4008043"/>
              <a:gd name="connsiteX947" fmla="*/ 972047 w 1181239"/>
              <a:gd name="connsiteY947" fmla="*/ 1109585 h 4008043"/>
              <a:gd name="connsiteX948" fmla="*/ 966892 w 1181239"/>
              <a:gd name="connsiteY948" fmla="*/ 1145789 h 4008043"/>
              <a:gd name="connsiteX949" fmla="*/ 967793 w 1181239"/>
              <a:gd name="connsiteY949" fmla="*/ 1205281 h 4008043"/>
              <a:gd name="connsiteX950" fmla="*/ 966541 w 1181239"/>
              <a:gd name="connsiteY950" fmla="*/ 1215315 h 4008043"/>
              <a:gd name="connsiteX951" fmla="*/ 956870 w 1181239"/>
              <a:gd name="connsiteY951" fmla="*/ 1254731 h 4008043"/>
              <a:gd name="connsiteX952" fmla="*/ 950007 w 1181239"/>
              <a:gd name="connsiteY952" fmla="*/ 1276464 h 4008043"/>
              <a:gd name="connsiteX953" fmla="*/ 947821 w 1181239"/>
              <a:gd name="connsiteY953" fmla="*/ 1291462 h 4008043"/>
              <a:gd name="connsiteX954" fmla="*/ 946879 w 1181239"/>
              <a:gd name="connsiteY954" fmla="*/ 1313245 h 4008043"/>
              <a:gd name="connsiteX955" fmla="*/ 942943 w 1181239"/>
              <a:gd name="connsiteY955" fmla="*/ 1392199 h 4008043"/>
              <a:gd name="connsiteX956" fmla="*/ 948090 w 1181239"/>
              <a:gd name="connsiteY956" fmla="*/ 1455781 h 4008043"/>
              <a:gd name="connsiteX957" fmla="*/ 947196 w 1181239"/>
              <a:gd name="connsiteY957" fmla="*/ 1461054 h 4008043"/>
              <a:gd name="connsiteX958" fmla="*/ 942975 w 1181239"/>
              <a:gd name="connsiteY958" fmla="*/ 1473058 h 4008043"/>
              <a:gd name="connsiteX959" fmla="*/ 940238 w 1181239"/>
              <a:gd name="connsiteY959" fmla="*/ 1487656 h 4008043"/>
              <a:gd name="connsiteX960" fmla="*/ 939873 w 1181239"/>
              <a:gd name="connsiteY960" fmla="*/ 1523160 h 4008043"/>
              <a:gd name="connsiteX961" fmla="*/ 944233 w 1181239"/>
              <a:gd name="connsiteY961" fmla="*/ 1532172 h 4008043"/>
              <a:gd name="connsiteX962" fmla="*/ 939517 w 1181239"/>
              <a:gd name="connsiteY962" fmla="*/ 1532172 h 4008043"/>
              <a:gd name="connsiteX963" fmla="*/ 936273 w 1181239"/>
              <a:gd name="connsiteY963" fmla="*/ 1574901 h 4008043"/>
              <a:gd name="connsiteX964" fmla="*/ 934967 w 1181239"/>
              <a:gd name="connsiteY964" fmla="*/ 1626160 h 4008043"/>
              <a:gd name="connsiteX965" fmla="*/ 935295 w 1181239"/>
              <a:gd name="connsiteY965" fmla="*/ 1633959 h 4008043"/>
              <a:gd name="connsiteX966" fmla="*/ 935912 w 1181239"/>
              <a:gd name="connsiteY966" fmla="*/ 1652191 h 4008043"/>
              <a:gd name="connsiteX967" fmla="*/ 929513 w 1181239"/>
              <a:gd name="connsiteY967" fmla="*/ 1588275 h 4008043"/>
              <a:gd name="connsiteX968" fmla="*/ 926551 w 1181239"/>
              <a:gd name="connsiteY968" fmla="*/ 1513480 h 4008043"/>
              <a:gd name="connsiteX969" fmla="*/ 921285 w 1181239"/>
              <a:gd name="connsiteY969" fmla="*/ 1437714 h 4008043"/>
              <a:gd name="connsiteX970" fmla="*/ 916705 w 1181239"/>
              <a:gd name="connsiteY970" fmla="*/ 1424709 h 4008043"/>
              <a:gd name="connsiteX971" fmla="*/ 912027 w 1181239"/>
              <a:gd name="connsiteY971" fmla="*/ 1418880 h 4008043"/>
              <a:gd name="connsiteX972" fmla="*/ 909264 w 1181239"/>
              <a:gd name="connsiteY972" fmla="*/ 1423087 h 4008043"/>
              <a:gd name="connsiteX973" fmla="*/ 905051 w 1181239"/>
              <a:gd name="connsiteY973" fmla="*/ 1437366 h 4008043"/>
              <a:gd name="connsiteX974" fmla="*/ 911351 w 1181239"/>
              <a:gd name="connsiteY974" fmla="*/ 1440887 h 4008043"/>
              <a:gd name="connsiteX975" fmla="*/ 913807 w 1181239"/>
              <a:gd name="connsiteY975" fmla="*/ 1446370 h 4008043"/>
              <a:gd name="connsiteX976" fmla="*/ 915128 w 1181239"/>
              <a:gd name="connsiteY976" fmla="*/ 1460301 h 4008043"/>
              <a:gd name="connsiteX977" fmla="*/ 909488 w 1181239"/>
              <a:gd name="connsiteY977" fmla="*/ 1467225 h 4008043"/>
              <a:gd name="connsiteX978" fmla="*/ 900721 w 1181239"/>
              <a:gd name="connsiteY978" fmla="*/ 1474212 h 4008043"/>
              <a:gd name="connsiteX979" fmla="*/ 897813 w 1181239"/>
              <a:gd name="connsiteY979" fmla="*/ 1479482 h 4008043"/>
              <a:gd name="connsiteX980" fmla="*/ 894908 w 1181239"/>
              <a:gd name="connsiteY980" fmla="*/ 1472588 h 4008043"/>
              <a:gd name="connsiteX981" fmla="*/ 900675 w 1181239"/>
              <a:gd name="connsiteY981" fmla="*/ 1462603 h 4008043"/>
              <a:gd name="connsiteX982" fmla="*/ 900675 w 1181239"/>
              <a:gd name="connsiteY982" fmla="*/ 1454331 h 4008043"/>
              <a:gd name="connsiteX983" fmla="*/ 894906 w 1181239"/>
              <a:gd name="connsiteY983" fmla="*/ 1441718 h 4008043"/>
              <a:gd name="connsiteX984" fmla="*/ 890460 w 1181239"/>
              <a:gd name="connsiteY984" fmla="*/ 1416032 h 4008043"/>
              <a:gd name="connsiteX985" fmla="*/ 889204 w 1181239"/>
              <a:gd name="connsiteY985" fmla="*/ 1379653 h 4008043"/>
              <a:gd name="connsiteX986" fmla="*/ 883077 w 1181239"/>
              <a:gd name="connsiteY986" fmla="*/ 1341292 h 4008043"/>
              <a:gd name="connsiteX987" fmla="*/ 877458 w 1181239"/>
              <a:gd name="connsiteY987" fmla="*/ 1328786 h 4008043"/>
              <a:gd name="connsiteX988" fmla="*/ 874848 w 1181239"/>
              <a:gd name="connsiteY988" fmla="*/ 1317652 h 4008043"/>
              <a:gd name="connsiteX989" fmla="*/ 877038 w 1181239"/>
              <a:gd name="connsiteY989" fmla="*/ 1429165 h 4008043"/>
              <a:gd name="connsiteX990" fmla="*/ 873344 w 1181239"/>
              <a:gd name="connsiteY990" fmla="*/ 1542038 h 4008043"/>
              <a:gd name="connsiteX991" fmla="*/ 858195 w 1181239"/>
              <a:gd name="connsiteY991" fmla="*/ 1624043 h 4008043"/>
              <a:gd name="connsiteX992" fmla="*/ 854497 w 1181239"/>
              <a:gd name="connsiteY992" fmla="*/ 1656681 h 4008043"/>
              <a:gd name="connsiteX993" fmla="*/ 856756 w 1181239"/>
              <a:gd name="connsiteY993" fmla="*/ 1674151 h 4008043"/>
              <a:gd name="connsiteX994" fmla="*/ 862279 w 1181239"/>
              <a:gd name="connsiteY994" fmla="*/ 1666444 h 4008043"/>
              <a:gd name="connsiteX995" fmla="*/ 862535 w 1181239"/>
              <a:gd name="connsiteY995" fmla="*/ 1678667 h 4008043"/>
              <a:gd name="connsiteX996" fmla="*/ 863987 w 1181239"/>
              <a:gd name="connsiteY996" fmla="*/ 1692865 h 4008043"/>
              <a:gd name="connsiteX997" fmla="*/ 865567 w 1181239"/>
              <a:gd name="connsiteY997" fmla="*/ 1706587 h 4008043"/>
              <a:gd name="connsiteX998" fmla="*/ 861004 w 1181239"/>
              <a:gd name="connsiteY998" fmla="*/ 1705924 h 4008043"/>
              <a:gd name="connsiteX999" fmla="*/ 856865 w 1181239"/>
              <a:gd name="connsiteY999" fmla="*/ 1707804 h 4008043"/>
              <a:gd name="connsiteX1000" fmla="*/ 854209 w 1181239"/>
              <a:gd name="connsiteY1000" fmla="*/ 1727182 h 4008043"/>
              <a:gd name="connsiteX1001" fmla="*/ 854209 w 1181239"/>
              <a:gd name="connsiteY1001" fmla="*/ 1748097 h 4008043"/>
              <a:gd name="connsiteX1002" fmla="*/ 843903 w 1181239"/>
              <a:gd name="connsiteY1002" fmla="*/ 1746531 h 4008043"/>
              <a:gd name="connsiteX1003" fmla="*/ 830823 w 1181239"/>
              <a:gd name="connsiteY1003" fmla="*/ 1751792 h 4008043"/>
              <a:gd name="connsiteX1004" fmla="*/ 832378 w 1181239"/>
              <a:gd name="connsiteY1004" fmla="*/ 1803389 h 4008043"/>
              <a:gd name="connsiteX1005" fmla="*/ 834075 w 1181239"/>
              <a:gd name="connsiteY1005" fmla="*/ 1826259 h 4008043"/>
              <a:gd name="connsiteX1006" fmla="*/ 830052 w 1181239"/>
              <a:gd name="connsiteY1006" fmla="*/ 1821500 h 4008043"/>
              <a:gd name="connsiteX1007" fmla="*/ 828384 w 1181239"/>
              <a:gd name="connsiteY1007" fmla="*/ 1823121 h 4008043"/>
              <a:gd name="connsiteX1008" fmla="*/ 834132 w 1181239"/>
              <a:gd name="connsiteY1008" fmla="*/ 1837496 h 4008043"/>
              <a:gd name="connsiteX1009" fmla="*/ 838692 w 1181239"/>
              <a:gd name="connsiteY1009" fmla="*/ 1849209 h 4008043"/>
              <a:gd name="connsiteX1010" fmla="*/ 844458 w 1181239"/>
              <a:gd name="connsiteY1010" fmla="*/ 1853129 h 4008043"/>
              <a:gd name="connsiteX1011" fmla="*/ 850640 w 1181239"/>
              <a:gd name="connsiteY1011" fmla="*/ 1872521 h 4008043"/>
              <a:gd name="connsiteX1012" fmla="*/ 855211 w 1181239"/>
              <a:gd name="connsiteY1012" fmla="*/ 1875274 h 4008043"/>
              <a:gd name="connsiteX1013" fmla="*/ 861711 w 1181239"/>
              <a:gd name="connsiteY1013" fmla="*/ 1867058 h 4008043"/>
              <a:gd name="connsiteX1014" fmla="*/ 864852 w 1181239"/>
              <a:gd name="connsiteY1014" fmla="*/ 1870967 h 4008043"/>
              <a:gd name="connsiteX1015" fmla="*/ 860038 w 1181239"/>
              <a:gd name="connsiteY1015" fmla="*/ 1886607 h 4008043"/>
              <a:gd name="connsiteX1016" fmla="*/ 848167 w 1181239"/>
              <a:gd name="connsiteY1016" fmla="*/ 1900863 h 4008043"/>
              <a:gd name="connsiteX1017" fmla="*/ 844231 w 1181239"/>
              <a:gd name="connsiteY1017" fmla="*/ 1878521 h 4008043"/>
              <a:gd name="connsiteX1018" fmla="*/ 846213 w 1181239"/>
              <a:gd name="connsiteY1018" fmla="*/ 1861191 h 4008043"/>
              <a:gd name="connsiteX1019" fmla="*/ 837856 w 1181239"/>
              <a:gd name="connsiteY1019" fmla="*/ 1862085 h 4008043"/>
              <a:gd name="connsiteX1020" fmla="*/ 827845 w 1181239"/>
              <a:gd name="connsiteY1020" fmla="*/ 1879297 h 4008043"/>
              <a:gd name="connsiteX1021" fmla="*/ 828480 w 1181239"/>
              <a:gd name="connsiteY1021" fmla="*/ 1901056 h 4008043"/>
              <a:gd name="connsiteX1022" fmla="*/ 834685 w 1181239"/>
              <a:gd name="connsiteY1022" fmla="*/ 1992977 h 4008043"/>
              <a:gd name="connsiteX1023" fmla="*/ 835382 w 1181239"/>
              <a:gd name="connsiteY1023" fmla="*/ 2015957 h 4008043"/>
              <a:gd name="connsiteX1024" fmla="*/ 841108 w 1181239"/>
              <a:gd name="connsiteY1024" fmla="*/ 1961312 h 4008043"/>
              <a:gd name="connsiteX1025" fmla="*/ 844239 w 1181239"/>
              <a:gd name="connsiteY1025" fmla="*/ 1908017 h 4008043"/>
              <a:gd name="connsiteX1026" fmla="*/ 852868 w 1181239"/>
              <a:gd name="connsiteY1026" fmla="*/ 1924504 h 4008043"/>
              <a:gd name="connsiteX1027" fmla="*/ 854780 w 1181239"/>
              <a:gd name="connsiteY1027" fmla="*/ 1954892 h 4008043"/>
              <a:gd name="connsiteX1028" fmla="*/ 857932 w 1181239"/>
              <a:gd name="connsiteY1028" fmla="*/ 2007443 h 4008043"/>
              <a:gd name="connsiteX1029" fmla="*/ 860020 w 1181239"/>
              <a:gd name="connsiteY1029" fmla="*/ 1993983 h 4008043"/>
              <a:gd name="connsiteX1030" fmla="*/ 862928 w 1181239"/>
              <a:gd name="connsiteY1030" fmla="*/ 1978571 h 4008043"/>
              <a:gd name="connsiteX1031" fmla="*/ 865833 w 1181239"/>
              <a:gd name="connsiteY1031" fmla="*/ 1999153 h 4008043"/>
              <a:gd name="connsiteX1032" fmla="*/ 859637 w 1181239"/>
              <a:gd name="connsiteY1032" fmla="*/ 2017895 h 4008043"/>
              <a:gd name="connsiteX1033" fmla="*/ 853443 w 1181239"/>
              <a:gd name="connsiteY1033" fmla="*/ 2016055 h 4008043"/>
              <a:gd name="connsiteX1034" fmla="*/ 855505 w 1181239"/>
              <a:gd name="connsiteY1034" fmla="*/ 2071428 h 4008043"/>
              <a:gd name="connsiteX1035" fmla="*/ 860058 w 1181239"/>
              <a:gd name="connsiteY1035" fmla="*/ 2158751 h 4008043"/>
              <a:gd name="connsiteX1036" fmla="*/ 860890 w 1181239"/>
              <a:gd name="connsiteY1036" fmla="*/ 2214677 h 4008043"/>
              <a:gd name="connsiteX1037" fmla="*/ 864207 w 1181239"/>
              <a:gd name="connsiteY1037" fmla="*/ 2248471 h 4008043"/>
              <a:gd name="connsiteX1038" fmla="*/ 866042 w 1181239"/>
              <a:gd name="connsiteY1038" fmla="*/ 2263785 h 4008043"/>
              <a:gd name="connsiteX1039" fmla="*/ 871652 w 1181239"/>
              <a:gd name="connsiteY1039" fmla="*/ 2283192 h 4008043"/>
              <a:gd name="connsiteX1040" fmla="*/ 870437 w 1181239"/>
              <a:gd name="connsiteY1040" fmla="*/ 2213836 h 4008043"/>
              <a:gd name="connsiteX1041" fmla="*/ 871364 w 1181239"/>
              <a:gd name="connsiteY1041" fmla="*/ 2207036 h 4008043"/>
              <a:gd name="connsiteX1042" fmla="*/ 874509 w 1181239"/>
              <a:gd name="connsiteY1042" fmla="*/ 2182947 h 4008043"/>
              <a:gd name="connsiteX1043" fmla="*/ 878914 w 1181239"/>
              <a:gd name="connsiteY1043" fmla="*/ 2156343 h 4008043"/>
              <a:gd name="connsiteX1044" fmla="*/ 883273 w 1181239"/>
              <a:gd name="connsiteY1044" fmla="*/ 2154140 h 4008043"/>
              <a:gd name="connsiteX1045" fmla="*/ 880405 w 1181239"/>
              <a:gd name="connsiteY1045" fmla="*/ 2149466 h 4008043"/>
              <a:gd name="connsiteX1046" fmla="*/ 875869 w 1181239"/>
              <a:gd name="connsiteY1046" fmla="*/ 2110384 h 4008043"/>
              <a:gd name="connsiteX1047" fmla="*/ 883375 w 1181239"/>
              <a:gd name="connsiteY1047" fmla="*/ 2096285 h 4008043"/>
              <a:gd name="connsiteX1048" fmla="*/ 892156 w 1181239"/>
              <a:gd name="connsiteY1048" fmla="*/ 2085534 h 4008043"/>
              <a:gd name="connsiteX1049" fmla="*/ 893704 w 1181239"/>
              <a:gd name="connsiteY1049" fmla="*/ 2103952 h 4008043"/>
              <a:gd name="connsiteX1050" fmla="*/ 893339 w 1181239"/>
              <a:gd name="connsiteY1050" fmla="*/ 2132650 h 4008043"/>
              <a:gd name="connsiteX1051" fmla="*/ 899522 w 1181239"/>
              <a:gd name="connsiteY1051" fmla="*/ 2134019 h 4008043"/>
              <a:gd name="connsiteX1052" fmla="*/ 903810 w 1181239"/>
              <a:gd name="connsiteY1052" fmla="*/ 2213835 h 4008043"/>
              <a:gd name="connsiteX1053" fmla="*/ 909303 w 1181239"/>
              <a:gd name="connsiteY1053" fmla="*/ 2247753 h 4008043"/>
              <a:gd name="connsiteX1054" fmla="*/ 915277 w 1181239"/>
              <a:gd name="connsiteY1054" fmla="*/ 2194796 h 4008043"/>
              <a:gd name="connsiteX1055" fmla="*/ 921183 w 1181239"/>
              <a:gd name="connsiteY1055" fmla="*/ 2141876 h 4008043"/>
              <a:gd name="connsiteX1056" fmla="*/ 928624 w 1181239"/>
              <a:gd name="connsiteY1056" fmla="*/ 2176212 h 4008043"/>
              <a:gd name="connsiteX1057" fmla="*/ 929858 w 1181239"/>
              <a:gd name="connsiteY1057" fmla="*/ 2191199 h 4008043"/>
              <a:gd name="connsiteX1058" fmla="*/ 929565 w 1181239"/>
              <a:gd name="connsiteY1058" fmla="*/ 2200992 h 4008043"/>
              <a:gd name="connsiteX1059" fmla="*/ 933279 w 1181239"/>
              <a:gd name="connsiteY1059" fmla="*/ 2221164 h 4008043"/>
              <a:gd name="connsiteX1060" fmla="*/ 937866 w 1181239"/>
              <a:gd name="connsiteY1060" fmla="*/ 2190853 h 4008043"/>
              <a:gd name="connsiteX1061" fmla="*/ 941718 w 1181239"/>
              <a:gd name="connsiteY1061" fmla="*/ 2163518 h 4008043"/>
              <a:gd name="connsiteX1062" fmla="*/ 942923 w 1181239"/>
              <a:gd name="connsiteY1062" fmla="*/ 2170998 h 4008043"/>
              <a:gd name="connsiteX1063" fmla="*/ 940105 w 1181239"/>
              <a:gd name="connsiteY1063" fmla="*/ 2203812 h 4008043"/>
              <a:gd name="connsiteX1064" fmla="*/ 934152 w 1181239"/>
              <a:gd name="connsiteY1064" fmla="*/ 2233245 h 4008043"/>
              <a:gd name="connsiteX1065" fmla="*/ 934119 w 1181239"/>
              <a:gd name="connsiteY1065" fmla="*/ 2260449 h 4008043"/>
              <a:gd name="connsiteX1066" fmla="*/ 938479 w 1181239"/>
              <a:gd name="connsiteY1066" fmla="*/ 2299801 h 4008043"/>
              <a:gd name="connsiteX1067" fmla="*/ 933736 w 1181239"/>
              <a:gd name="connsiteY1067" fmla="*/ 2337587 h 4008043"/>
              <a:gd name="connsiteX1068" fmla="*/ 930554 w 1181239"/>
              <a:gd name="connsiteY1068" fmla="*/ 2326708 h 4008043"/>
              <a:gd name="connsiteX1069" fmla="*/ 928029 w 1181239"/>
              <a:gd name="connsiteY1069" fmla="*/ 2315829 h 4008043"/>
              <a:gd name="connsiteX1070" fmla="*/ 923810 w 1181239"/>
              <a:gd name="connsiteY1070" fmla="*/ 2348466 h 4008043"/>
              <a:gd name="connsiteX1071" fmla="*/ 914267 w 1181239"/>
              <a:gd name="connsiteY1071" fmla="*/ 2353906 h 4008043"/>
              <a:gd name="connsiteX1072" fmla="*/ 912786 w 1181239"/>
              <a:gd name="connsiteY1072" fmla="*/ 2370905 h 4008043"/>
              <a:gd name="connsiteX1073" fmla="*/ 909414 w 1181239"/>
              <a:gd name="connsiteY1073" fmla="*/ 2397423 h 4008043"/>
              <a:gd name="connsiteX1074" fmla="*/ 906217 w 1181239"/>
              <a:gd name="connsiteY1074" fmla="*/ 2388584 h 4008043"/>
              <a:gd name="connsiteX1075" fmla="*/ 903601 w 1181239"/>
              <a:gd name="connsiteY1075" fmla="*/ 2372945 h 4008043"/>
              <a:gd name="connsiteX1076" fmla="*/ 901025 w 1181239"/>
              <a:gd name="connsiteY1076" fmla="*/ 2381104 h 4008043"/>
              <a:gd name="connsiteX1077" fmla="*/ 907826 w 1181239"/>
              <a:gd name="connsiteY1077" fmla="*/ 2407368 h 4008043"/>
              <a:gd name="connsiteX1078" fmla="*/ 914956 w 1181239"/>
              <a:gd name="connsiteY1078" fmla="*/ 2426567 h 4008043"/>
              <a:gd name="connsiteX1079" fmla="*/ 921576 w 1181239"/>
              <a:gd name="connsiteY1079" fmla="*/ 2444248 h 4008043"/>
              <a:gd name="connsiteX1080" fmla="*/ 924156 w 1181239"/>
              <a:gd name="connsiteY1080" fmla="*/ 2435094 h 4008043"/>
              <a:gd name="connsiteX1081" fmla="*/ 926692 w 1181239"/>
              <a:gd name="connsiteY1081" fmla="*/ 2388094 h 4008043"/>
              <a:gd name="connsiteX1082" fmla="*/ 931160 w 1181239"/>
              <a:gd name="connsiteY1082" fmla="*/ 2365290 h 4008043"/>
              <a:gd name="connsiteX1083" fmla="*/ 925840 w 1181239"/>
              <a:gd name="connsiteY1083" fmla="*/ 2525255 h 4008043"/>
              <a:gd name="connsiteX1084" fmla="*/ 925365 w 1181239"/>
              <a:gd name="connsiteY1084" fmla="*/ 2720056 h 4008043"/>
              <a:gd name="connsiteX1085" fmla="*/ 926361 w 1181239"/>
              <a:gd name="connsiteY1085" fmla="*/ 2735548 h 4008043"/>
              <a:gd name="connsiteX1086" fmla="*/ 926796 w 1181239"/>
              <a:gd name="connsiteY1086" fmla="*/ 2843475 h 4008043"/>
              <a:gd name="connsiteX1087" fmla="*/ 929036 w 1181239"/>
              <a:gd name="connsiteY1087" fmla="*/ 2855715 h 4008043"/>
              <a:gd name="connsiteX1088" fmla="*/ 929445 w 1181239"/>
              <a:gd name="connsiteY1088" fmla="*/ 2844835 h 4008043"/>
              <a:gd name="connsiteX1089" fmla="*/ 936624 w 1181239"/>
              <a:gd name="connsiteY1089" fmla="*/ 2827235 h 4008043"/>
              <a:gd name="connsiteX1090" fmla="*/ 939412 w 1181239"/>
              <a:gd name="connsiteY1090" fmla="*/ 2896026 h 4008043"/>
              <a:gd name="connsiteX1091" fmla="*/ 942500 w 1181239"/>
              <a:gd name="connsiteY1091" fmla="*/ 2965091 h 4008043"/>
              <a:gd name="connsiteX1092" fmla="*/ 946207 w 1181239"/>
              <a:gd name="connsiteY1092" fmla="*/ 2961656 h 4008043"/>
              <a:gd name="connsiteX1093" fmla="*/ 951698 w 1181239"/>
              <a:gd name="connsiteY1093" fmla="*/ 2966026 h 4008043"/>
              <a:gd name="connsiteX1094" fmla="*/ 957323 w 1181239"/>
              <a:gd name="connsiteY1094" fmla="*/ 2951669 h 4008043"/>
              <a:gd name="connsiteX1095" fmla="*/ 951268 w 1181239"/>
              <a:gd name="connsiteY1095" fmla="*/ 2908464 h 4008043"/>
              <a:gd name="connsiteX1096" fmla="*/ 948899 w 1181239"/>
              <a:gd name="connsiteY1096" fmla="*/ 2899625 h 4008043"/>
              <a:gd name="connsiteX1097" fmla="*/ 955925 w 1181239"/>
              <a:gd name="connsiteY1097" fmla="*/ 2902792 h 4008043"/>
              <a:gd name="connsiteX1098" fmla="*/ 966140 w 1181239"/>
              <a:gd name="connsiteY1098" fmla="*/ 2919137 h 4008043"/>
              <a:gd name="connsiteX1099" fmla="*/ 968406 w 1181239"/>
              <a:gd name="connsiteY1099" fmla="*/ 2823948 h 4008043"/>
              <a:gd name="connsiteX1100" fmla="*/ 964786 w 1181239"/>
              <a:gd name="connsiteY1100" fmla="*/ 2720797 h 4008043"/>
              <a:gd name="connsiteX1101" fmla="*/ 964177 w 1181239"/>
              <a:gd name="connsiteY1101" fmla="*/ 2702131 h 4008043"/>
              <a:gd name="connsiteX1102" fmla="*/ 961976 w 1181239"/>
              <a:gd name="connsiteY1102" fmla="*/ 2694614 h 4008043"/>
              <a:gd name="connsiteX1103" fmla="*/ 957367 w 1181239"/>
              <a:gd name="connsiteY1103" fmla="*/ 2646646 h 4008043"/>
              <a:gd name="connsiteX1104" fmla="*/ 961739 w 1181239"/>
              <a:gd name="connsiteY1104" fmla="*/ 2582372 h 4008043"/>
              <a:gd name="connsiteX1105" fmla="*/ 964735 w 1181239"/>
              <a:gd name="connsiteY1105" fmla="*/ 2596651 h 4008043"/>
              <a:gd name="connsiteX1106" fmla="*/ 971817 w 1181239"/>
              <a:gd name="connsiteY1106" fmla="*/ 2581676 h 4008043"/>
              <a:gd name="connsiteX1107" fmla="*/ 979179 w 1181239"/>
              <a:gd name="connsiteY1107" fmla="*/ 2657101 h 4008043"/>
              <a:gd name="connsiteX1108" fmla="*/ 982813 w 1181239"/>
              <a:gd name="connsiteY1108" fmla="*/ 2751686 h 4008043"/>
              <a:gd name="connsiteX1109" fmla="*/ 987249 w 1181239"/>
              <a:gd name="connsiteY1109" fmla="*/ 2865234 h 4008043"/>
              <a:gd name="connsiteX1110" fmla="*/ 986993 w 1181239"/>
              <a:gd name="connsiteY1110" fmla="*/ 2893792 h 4008043"/>
              <a:gd name="connsiteX1111" fmla="*/ 989957 w 1181239"/>
              <a:gd name="connsiteY1111" fmla="*/ 2925070 h 4008043"/>
              <a:gd name="connsiteX1112" fmla="*/ 992222 w 1181239"/>
              <a:gd name="connsiteY1112" fmla="*/ 3076020 h 4008043"/>
              <a:gd name="connsiteX1113" fmla="*/ 986073 w 1181239"/>
              <a:gd name="connsiteY1113" fmla="*/ 3246010 h 4008043"/>
              <a:gd name="connsiteX1114" fmla="*/ 981430 w 1181239"/>
              <a:gd name="connsiteY1114" fmla="*/ 3354803 h 4008043"/>
              <a:gd name="connsiteX1115" fmla="*/ 990448 w 1181239"/>
              <a:gd name="connsiteY1115" fmla="*/ 3529378 h 4008043"/>
              <a:gd name="connsiteX1116" fmla="*/ 994542 w 1181239"/>
              <a:gd name="connsiteY1116" fmla="*/ 3528715 h 4008043"/>
              <a:gd name="connsiteX1117" fmla="*/ 998280 w 1181239"/>
              <a:gd name="connsiteY1117" fmla="*/ 3505073 h 4008043"/>
              <a:gd name="connsiteX1118" fmla="*/ 1003751 w 1181239"/>
              <a:gd name="connsiteY1118" fmla="*/ 3502353 h 4008043"/>
              <a:gd name="connsiteX1119" fmla="*/ 994811 w 1181239"/>
              <a:gd name="connsiteY1119" fmla="*/ 3597547 h 4008043"/>
              <a:gd name="connsiteX1120" fmla="*/ 996012 w 1181239"/>
              <a:gd name="connsiteY1120" fmla="*/ 3607747 h 4008043"/>
              <a:gd name="connsiteX1121" fmla="*/ 1003969 w 1181239"/>
              <a:gd name="connsiteY1121" fmla="*/ 3582588 h 4008043"/>
              <a:gd name="connsiteX1122" fmla="*/ 1011605 w 1181239"/>
              <a:gd name="connsiteY1122" fmla="*/ 3551990 h 4008043"/>
              <a:gd name="connsiteX1123" fmla="*/ 1009302 w 1181239"/>
              <a:gd name="connsiteY1123" fmla="*/ 3613866 h 4008043"/>
              <a:gd name="connsiteX1124" fmla="*/ 1010962 w 1181239"/>
              <a:gd name="connsiteY1124" fmla="*/ 3618626 h 4008043"/>
              <a:gd name="connsiteX1125" fmla="*/ 1014064 w 1181239"/>
              <a:gd name="connsiteY1125" fmla="*/ 3613477 h 4008043"/>
              <a:gd name="connsiteX1126" fmla="*/ 1018120 w 1181239"/>
              <a:gd name="connsiteY1126" fmla="*/ 3606872 h 4008043"/>
              <a:gd name="connsiteX1127" fmla="*/ 1024542 w 1181239"/>
              <a:gd name="connsiteY1127" fmla="*/ 3570544 h 4008043"/>
              <a:gd name="connsiteX1128" fmla="*/ 1028794 w 1181239"/>
              <a:gd name="connsiteY1128" fmla="*/ 3546551 h 4008043"/>
              <a:gd name="connsiteX1129" fmla="*/ 1031089 w 1181239"/>
              <a:gd name="connsiteY1129" fmla="*/ 3551310 h 4008043"/>
              <a:gd name="connsiteX1130" fmla="*/ 1040206 w 1181239"/>
              <a:gd name="connsiteY1130" fmla="*/ 3553314 h 4008043"/>
              <a:gd name="connsiteX1131" fmla="*/ 1050395 w 1181239"/>
              <a:gd name="connsiteY1131" fmla="*/ 3545187 h 4008043"/>
              <a:gd name="connsiteX1132" fmla="*/ 1055342 w 1181239"/>
              <a:gd name="connsiteY1132" fmla="*/ 3531590 h 4008043"/>
              <a:gd name="connsiteX1133" fmla="*/ 1056721 w 1181239"/>
              <a:gd name="connsiteY1133" fmla="*/ 3537710 h 4008043"/>
              <a:gd name="connsiteX1134" fmla="*/ 1053178 w 1181239"/>
              <a:gd name="connsiteY1134" fmla="*/ 3576648 h 4008043"/>
              <a:gd name="connsiteX1135" fmla="*/ 1060044 w 1181239"/>
              <a:gd name="connsiteY1135" fmla="*/ 3588134 h 4008043"/>
              <a:gd name="connsiteX1136" fmla="*/ 1067938 w 1181239"/>
              <a:gd name="connsiteY1136" fmla="*/ 3598170 h 4008043"/>
              <a:gd name="connsiteX1137" fmla="*/ 1066040 w 1181239"/>
              <a:gd name="connsiteY1137" fmla="*/ 3618625 h 4008043"/>
              <a:gd name="connsiteX1138" fmla="*/ 1063471 w 1181239"/>
              <a:gd name="connsiteY1138" fmla="*/ 3610305 h 4008043"/>
              <a:gd name="connsiteX1139" fmla="*/ 1060563 w 1181239"/>
              <a:gd name="connsiteY1139" fmla="*/ 3603666 h 4008043"/>
              <a:gd name="connsiteX1140" fmla="*/ 1057654 w 1181239"/>
              <a:gd name="connsiteY1140" fmla="*/ 3624644 h 4008043"/>
              <a:gd name="connsiteX1141" fmla="*/ 1068032 w 1181239"/>
              <a:gd name="connsiteY1141" fmla="*/ 3661306 h 4008043"/>
              <a:gd name="connsiteX1142" fmla="*/ 1078410 w 1181239"/>
              <a:gd name="connsiteY1142" fmla="*/ 3678671 h 4008043"/>
              <a:gd name="connsiteX1143" fmla="*/ 1077479 w 1181239"/>
              <a:gd name="connsiteY1143" fmla="*/ 3732283 h 4008043"/>
              <a:gd name="connsiteX1144" fmla="*/ 1079128 w 1181239"/>
              <a:gd name="connsiteY1144" fmla="*/ 3804253 h 4008043"/>
              <a:gd name="connsiteX1145" fmla="*/ 1075852 w 1181239"/>
              <a:gd name="connsiteY1145" fmla="*/ 3822612 h 4008043"/>
              <a:gd name="connsiteX1146" fmla="*/ 1059401 w 1181239"/>
              <a:gd name="connsiteY1146" fmla="*/ 3799218 h 4008043"/>
              <a:gd name="connsiteX1147" fmla="*/ 1047515 w 1181239"/>
              <a:gd name="connsiteY1147" fmla="*/ 3764478 h 4008043"/>
              <a:gd name="connsiteX1148" fmla="*/ 1044858 w 1181239"/>
              <a:gd name="connsiteY1148" fmla="*/ 3726906 h 4008043"/>
              <a:gd name="connsiteX1149" fmla="*/ 1046373 w 1181239"/>
              <a:gd name="connsiteY1149" fmla="*/ 3712082 h 4008043"/>
              <a:gd name="connsiteX1150" fmla="*/ 1037308 w 1181239"/>
              <a:gd name="connsiteY1150" fmla="*/ 3710939 h 4008043"/>
              <a:gd name="connsiteX1151" fmla="*/ 1030448 w 1181239"/>
              <a:gd name="connsiteY1151" fmla="*/ 3714539 h 4008043"/>
              <a:gd name="connsiteX1152" fmla="*/ 1023958 w 1181239"/>
              <a:gd name="connsiteY1152" fmla="*/ 3681181 h 4008043"/>
              <a:gd name="connsiteX1153" fmla="*/ 1016495 w 1181239"/>
              <a:gd name="connsiteY1153" fmla="*/ 3650040 h 4008043"/>
              <a:gd name="connsiteX1154" fmla="*/ 1014054 w 1181239"/>
              <a:gd name="connsiteY1154" fmla="*/ 3694076 h 4008043"/>
              <a:gd name="connsiteX1155" fmla="*/ 1016842 w 1181239"/>
              <a:gd name="connsiteY1155" fmla="*/ 3742309 h 4008043"/>
              <a:gd name="connsiteX1156" fmla="*/ 1018050 w 1181239"/>
              <a:gd name="connsiteY1156" fmla="*/ 3760829 h 4008043"/>
              <a:gd name="connsiteX1157" fmla="*/ 1021075 w 1181239"/>
              <a:gd name="connsiteY1157" fmla="*/ 3789637 h 4008043"/>
              <a:gd name="connsiteX1158" fmla="*/ 1014167 w 1181239"/>
              <a:gd name="connsiteY1158" fmla="*/ 3830669 h 4008043"/>
              <a:gd name="connsiteX1159" fmla="*/ 1000862 w 1181239"/>
              <a:gd name="connsiteY1159" fmla="*/ 3866974 h 4008043"/>
              <a:gd name="connsiteX1160" fmla="*/ 1002972 w 1181239"/>
              <a:gd name="connsiteY1160" fmla="*/ 3896048 h 4008043"/>
              <a:gd name="connsiteX1161" fmla="*/ 996677 w 1181239"/>
              <a:gd name="connsiteY1161" fmla="*/ 3905391 h 4008043"/>
              <a:gd name="connsiteX1162" fmla="*/ 976833 w 1181239"/>
              <a:gd name="connsiteY1162" fmla="*/ 3916353 h 4008043"/>
              <a:gd name="connsiteX1163" fmla="*/ 948658 w 1181239"/>
              <a:gd name="connsiteY1163" fmla="*/ 3922894 h 4008043"/>
              <a:gd name="connsiteX1164" fmla="*/ 923447 w 1181239"/>
              <a:gd name="connsiteY1164" fmla="*/ 3933554 h 4008043"/>
              <a:gd name="connsiteX1165" fmla="*/ 908914 w 1181239"/>
              <a:gd name="connsiteY1165" fmla="*/ 3944977 h 4008043"/>
              <a:gd name="connsiteX1166" fmla="*/ 889691 w 1181239"/>
              <a:gd name="connsiteY1166" fmla="*/ 3924140 h 4008043"/>
              <a:gd name="connsiteX1167" fmla="*/ 876885 w 1181239"/>
              <a:gd name="connsiteY1167" fmla="*/ 3896476 h 4008043"/>
              <a:gd name="connsiteX1168" fmla="*/ 866998 w 1181239"/>
              <a:gd name="connsiteY1168" fmla="*/ 3897977 h 4008043"/>
              <a:gd name="connsiteX1169" fmla="*/ 857112 w 1181239"/>
              <a:gd name="connsiteY1169" fmla="*/ 3899478 h 4008043"/>
              <a:gd name="connsiteX1170" fmla="*/ 858936 w 1181239"/>
              <a:gd name="connsiteY1170" fmla="*/ 3871244 h 4008043"/>
              <a:gd name="connsiteX1171" fmla="*/ 849297 w 1181239"/>
              <a:gd name="connsiteY1171" fmla="*/ 3809803 h 4008043"/>
              <a:gd name="connsiteX1172" fmla="*/ 845695 w 1181239"/>
              <a:gd name="connsiteY1172" fmla="*/ 3825733 h 4008043"/>
              <a:gd name="connsiteX1173" fmla="*/ 851329 w 1181239"/>
              <a:gd name="connsiteY1173" fmla="*/ 3842222 h 4008043"/>
              <a:gd name="connsiteX1174" fmla="*/ 834957 w 1181239"/>
              <a:gd name="connsiteY1174" fmla="*/ 3898850 h 4008043"/>
              <a:gd name="connsiteX1175" fmla="*/ 833482 w 1181239"/>
              <a:gd name="connsiteY1175" fmla="*/ 3938287 h 4008043"/>
              <a:gd name="connsiteX1176" fmla="*/ 833449 w 1181239"/>
              <a:gd name="connsiteY1176" fmla="*/ 3976045 h 4008043"/>
              <a:gd name="connsiteX1177" fmla="*/ 825117 w 1181239"/>
              <a:gd name="connsiteY1177" fmla="*/ 3958449 h 4008043"/>
              <a:gd name="connsiteX1178" fmla="*/ 819303 w 1181239"/>
              <a:gd name="connsiteY1178" fmla="*/ 3949812 h 4008043"/>
              <a:gd name="connsiteX1179" fmla="*/ 813490 w 1181239"/>
              <a:gd name="connsiteY1179" fmla="*/ 3931932 h 4008043"/>
              <a:gd name="connsiteX1180" fmla="*/ 803149 w 1181239"/>
              <a:gd name="connsiteY1180" fmla="*/ 3908723 h 4008043"/>
              <a:gd name="connsiteX1181" fmla="*/ 787332 w 1181239"/>
              <a:gd name="connsiteY1181" fmla="*/ 3942175 h 4008043"/>
              <a:gd name="connsiteX1182" fmla="*/ 779879 w 1181239"/>
              <a:gd name="connsiteY1182" fmla="*/ 3937525 h 4008043"/>
              <a:gd name="connsiteX1183" fmla="*/ 770285 w 1181239"/>
              <a:gd name="connsiteY1183" fmla="*/ 3924353 h 4008043"/>
              <a:gd name="connsiteX1184" fmla="*/ 742157 w 1181239"/>
              <a:gd name="connsiteY1184" fmla="*/ 3958603 h 4008043"/>
              <a:gd name="connsiteX1185" fmla="*/ 732064 w 1181239"/>
              <a:gd name="connsiteY1185" fmla="*/ 3939063 h 4008043"/>
              <a:gd name="connsiteX1186" fmla="*/ 729203 w 1181239"/>
              <a:gd name="connsiteY1186" fmla="*/ 3934125 h 4008043"/>
              <a:gd name="connsiteX1187" fmla="*/ 726342 w 1181239"/>
              <a:gd name="connsiteY1187" fmla="*/ 3944324 h 4008043"/>
              <a:gd name="connsiteX1188" fmla="*/ 719746 w 1181239"/>
              <a:gd name="connsiteY1188" fmla="*/ 3947044 h 4008043"/>
              <a:gd name="connsiteX1189" fmla="*/ 702684 w 1181239"/>
              <a:gd name="connsiteY1189" fmla="*/ 3963722 h 4008043"/>
              <a:gd name="connsiteX1190" fmla="*/ 696578 w 1181239"/>
              <a:gd name="connsiteY1190" fmla="*/ 3976282 h 4008043"/>
              <a:gd name="connsiteX1191" fmla="*/ 693758 w 1181239"/>
              <a:gd name="connsiteY1191" fmla="*/ 3968802 h 4008043"/>
              <a:gd name="connsiteX1192" fmla="*/ 681496 w 1181239"/>
              <a:gd name="connsiteY1192" fmla="*/ 3970765 h 4008043"/>
              <a:gd name="connsiteX1193" fmla="*/ 673632 w 1181239"/>
              <a:gd name="connsiteY1193" fmla="*/ 3978800 h 4008043"/>
              <a:gd name="connsiteX1194" fmla="*/ 671847 w 1181239"/>
              <a:gd name="connsiteY1194" fmla="*/ 3951801 h 4008043"/>
              <a:gd name="connsiteX1195" fmla="*/ 648068 w 1181239"/>
              <a:gd name="connsiteY1195" fmla="*/ 3950248 h 4008043"/>
              <a:gd name="connsiteX1196" fmla="*/ 629106 w 1181239"/>
              <a:gd name="connsiteY1196" fmla="*/ 3980363 h 4008043"/>
              <a:gd name="connsiteX1197" fmla="*/ 624139 w 1181239"/>
              <a:gd name="connsiteY1197" fmla="*/ 3959284 h 4008043"/>
              <a:gd name="connsiteX1198" fmla="*/ 624220 w 1181239"/>
              <a:gd name="connsiteY1198" fmla="*/ 3959267 h 4008043"/>
              <a:gd name="connsiteX1199" fmla="*/ 620280 w 1181239"/>
              <a:gd name="connsiteY1199" fmla="*/ 3938188 h 4008043"/>
              <a:gd name="connsiteX1200" fmla="*/ 607440 w 1181239"/>
              <a:gd name="connsiteY1200" fmla="*/ 3955282 h 4008043"/>
              <a:gd name="connsiteX1201" fmla="*/ 589817 w 1181239"/>
              <a:gd name="connsiteY1201" fmla="*/ 3960400 h 4008043"/>
              <a:gd name="connsiteX1202" fmla="*/ 587591 w 1181239"/>
              <a:gd name="connsiteY1202" fmla="*/ 3956407 h 4008043"/>
              <a:gd name="connsiteX1203" fmla="*/ 577406 w 1181239"/>
              <a:gd name="connsiteY1203" fmla="*/ 3961155 h 4008043"/>
              <a:gd name="connsiteX1204" fmla="*/ 571905 w 1181239"/>
              <a:gd name="connsiteY1204" fmla="*/ 3954932 h 4008043"/>
              <a:gd name="connsiteX1205" fmla="*/ 580399 w 1181239"/>
              <a:gd name="connsiteY1205" fmla="*/ 3908747 h 4008043"/>
              <a:gd name="connsiteX1206" fmla="*/ 575175 w 1181239"/>
              <a:gd name="connsiteY1206" fmla="*/ 3884347 h 4008043"/>
              <a:gd name="connsiteX1207" fmla="*/ 567694 w 1181239"/>
              <a:gd name="connsiteY1207" fmla="*/ 3901759 h 4008043"/>
              <a:gd name="connsiteX1208" fmla="*/ 557800 w 1181239"/>
              <a:gd name="connsiteY1208" fmla="*/ 3923327 h 4008043"/>
              <a:gd name="connsiteX1209" fmla="*/ 533002 w 1181239"/>
              <a:gd name="connsiteY1209" fmla="*/ 3928596 h 4008043"/>
              <a:gd name="connsiteX1210" fmla="*/ 524042 w 1181239"/>
              <a:gd name="connsiteY1210" fmla="*/ 3917187 h 4008043"/>
              <a:gd name="connsiteX1211" fmla="*/ 498943 w 1181239"/>
              <a:gd name="connsiteY1211" fmla="*/ 3898760 h 4008043"/>
              <a:gd name="connsiteX1212" fmla="*/ 496556 w 1181239"/>
              <a:gd name="connsiteY1212" fmla="*/ 3907590 h 4008043"/>
              <a:gd name="connsiteX1213" fmla="*/ 496337 w 1181239"/>
              <a:gd name="connsiteY1213" fmla="*/ 3916429 h 4008043"/>
              <a:gd name="connsiteX1214" fmla="*/ 490791 w 1181239"/>
              <a:gd name="connsiteY1214" fmla="*/ 3904744 h 4008043"/>
              <a:gd name="connsiteX1215" fmla="*/ 479371 w 1181239"/>
              <a:gd name="connsiteY1215" fmla="*/ 3895999 h 4008043"/>
              <a:gd name="connsiteX1216" fmla="*/ 473496 w 1181239"/>
              <a:gd name="connsiteY1216" fmla="*/ 3901169 h 4008043"/>
              <a:gd name="connsiteX1217" fmla="*/ 466368 w 1181239"/>
              <a:gd name="connsiteY1217" fmla="*/ 3910592 h 4008043"/>
              <a:gd name="connsiteX1218" fmla="*/ 435622 w 1181239"/>
              <a:gd name="connsiteY1218" fmla="*/ 3910777 h 4008043"/>
              <a:gd name="connsiteX1219" fmla="*/ 422232 w 1181239"/>
              <a:gd name="connsiteY1219" fmla="*/ 3918000 h 4008043"/>
              <a:gd name="connsiteX1220" fmla="*/ 418926 w 1181239"/>
              <a:gd name="connsiteY1220" fmla="*/ 3930037 h 4008043"/>
              <a:gd name="connsiteX1221" fmla="*/ 414240 w 1181239"/>
              <a:gd name="connsiteY1221" fmla="*/ 3919925 h 4008043"/>
              <a:gd name="connsiteX1222" fmla="*/ 409553 w 1181239"/>
              <a:gd name="connsiteY1222" fmla="*/ 3906948 h 4008043"/>
              <a:gd name="connsiteX1223" fmla="*/ 402287 w 1181239"/>
              <a:gd name="connsiteY1223" fmla="*/ 3900983 h 4008043"/>
              <a:gd name="connsiteX1224" fmla="*/ 395021 w 1181239"/>
              <a:gd name="connsiteY1224" fmla="*/ 3893216 h 4008043"/>
              <a:gd name="connsiteX1225" fmla="*/ 390919 w 1181239"/>
              <a:gd name="connsiteY1225" fmla="*/ 3885361 h 4008043"/>
              <a:gd name="connsiteX1226" fmla="*/ 382484 w 1181239"/>
              <a:gd name="connsiteY1226" fmla="*/ 3914398 h 4008043"/>
              <a:gd name="connsiteX1227" fmla="*/ 380543 w 1181239"/>
              <a:gd name="connsiteY1227" fmla="*/ 3939556 h 4008043"/>
              <a:gd name="connsiteX1228" fmla="*/ 371613 w 1181239"/>
              <a:gd name="connsiteY1228" fmla="*/ 3921197 h 4008043"/>
              <a:gd name="connsiteX1229" fmla="*/ 364300 w 1181239"/>
              <a:gd name="connsiteY1229" fmla="*/ 3901884 h 4008043"/>
              <a:gd name="connsiteX1230" fmla="*/ 353194 w 1181239"/>
              <a:gd name="connsiteY1230" fmla="*/ 3908237 h 4008043"/>
              <a:gd name="connsiteX1231" fmla="*/ 339898 w 1181239"/>
              <a:gd name="connsiteY1231" fmla="*/ 3913776 h 4008043"/>
              <a:gd name="connsiteX1232" fmla="*/ 319409 w 1181239"/>
              <a:gd name="connsiteY1232" fmla="*/ 3939004 h 4008043"/>
              <a:gd name="connsiteX1233" fmla="*/ 316548 w 1181239"/>
              <a:gd name="connsiteY1233" fmla="*/ 3944996 h 4008043"/>
              <a:gd name="connsiteX1234" fmla="*/ 313687 w 1181239"/>
              <a:gd name="connsiteY1234" fmla="*/ 3933258 h 4008043"/>
              <a:gd name="connsiteX1235" fmla="*/ 310625 w 1181239"/>
              <a:gd name="connsiteY1235" fmla="*/ 3920323 h 4008043"/>
              <a:gd name="connsiteX1236" fmla="*/ 299053 w 1181239"/>
              <a:gd name="connsiteY1236" fmla="*/ 3919187 h 4008043"/>
              <a:gd name="connsiteX1237" fmla="*/ 286839 w 1181239"/>
              <a:gd name="connsiteY1237" fmla="*/ 3917843 h 4008043"/>
              <a:gd name="connsiteX1238" fmla="*/ 277427 w 1181239"/>
              <a:gd name="connsiteY1238" fmla="*/ 3919697 h 4008043"/>
              <a:gd name="connsiteX1239" fmla="*/ 273344 w 1181239"/>
              <a:gd name="connsiteY1239" fmla="*/ 3923832 h 4008043"/>
              <a:gd name="connsiteX1240" fmla="*/ 265994 w 1181239"/>
              <a:gd name="connsiteY1240" fmla="*/ 3928922 h 4008043"/>
              <a:gd name="connsiteX1241" fmla="*/ 259445 w 1181239"/>
              <a:gd name="connsiteY1241" fmla="*/ 3935985 h 4008043"/>
              <a:gd name="connsiteX1242" fmla="*/ 261459 w 1181239"/>
              <a:gd name="connsiteY1242" fmla="*/ 3916861 h 4008043"/>
              <a:gd name="connsiteX1243" fmla="*/ 256105 w 1181239"/>
              <a:gd name="connsiteY1243" fmla="*/ 3902840 h 4008043"/>
              <a:gd name="connsiteX1244" fmla="*/ 249827 w 1181239"/>
              <a:gd name="connsiteY1244" fmla="*/ 3910141 h 4008043"/>
              <a:gd name="connsiteX1245" fmla="*/ 252535 w 1181239"/>
              <a:gd name="connsiteY1245" fmla="*/ 3901605 h 4008043"/>
              <a:gd name="connsiteX1246" fmla="*/ 260989 w 1181239"/>
              <a:gd name="connsiteY1246" fmla="*/ 3840401 h 4008043"/>
              <a:gd name="connsiteX1247" fmla="*/ 261551 w 1181239"/>
              <a:gd name="connsiteY1247" fmla="*/ 3817366 h 4008043"/>
              <a:gd name="connsiteX1248" fmla="*/ 258362 w 1181239"/>
              <a:gd name="connsiteY1248" fmla="*/ 3789967 h 4008043"/>
              <a:gd name="connsiteX1249" fmla="*/ 255289 w 1181239"/>
              <a:gd name="connsiteY1249" fmla="*/ 3801527 h 4008043"/>
              <a:gd name="connsiteX1250" fmla="*/ 255070 w 1181239"/>
              <a:gd name="connsiteY1250" fmla="*/ 3813086 h 4008043"/>
              <a:gd name="connsiteX1251" fmla="*/ 247221 w 1181239"/>
              <a:gd name="connsiteY1251" fmla="*/ 3797100 h 4008043"/>
              <a:gd name="connsiteX1252" fmla="*/ 239371 w 1181239"/>
              <a:gd name="connsiteY1252" fmla="*/ 3781116 h 4008043"/>
              <a:gd name="connsiteX1253" fmla="*/ 234247 w 1181239"/>
              <a:gd name="connsiteY1253" fmla="*/ 3796328 h 4008043"/>
              <a:gd name="connsiteX1254" fmla="*/ 221766 w 1181239"/>
              <a:gd name="connsiteY1254" fmla="*/ 3810554 h 4008043"/>
              <a:gd name="connsiteX1255" fmla="*/ 217426 w 1181239"/>
              <a:gd name="connsiteY1255" fmla="*/ 3807822 h 4008043"/>
              <a:gd name="connsiteX1256" fmla="*/ 214824 w 1181239"/>
              <a:gd name="connsiteY1256" fmla="*/ 3804826 h 4008043"/>
              <a:gd name="connsiteX1257" fmla="*/ 180066 w 1181239"/>
              <a:gd name="connsiteY1257" fmla="*/ 3753319 h 4008043"/>
              <a:gd name="connsiteX1258" fmla="*/ 159601 w 1181239"/>
              <a:gd name="connsiteY1258" fmla="*/ 3779496 h 4008043"/>
              <a:gd name="connsiteX1259" fmla="*/ 164203 w 1181239"/>
              <a:gd name="connsiteY1259" fmla="*/ 3784528 h 4008043"/>
              <a:gd name="connsiteX1260" fmla="*/ 158148 w 1181239"/>
              <a:gd name="connsiteY1260" fmla="*/ 3801808 h 4008043"/>
              <a:gd name="connsiteX1261" fmla="*/ 149428 w 1181239"/>
              <a:gd name="connsiteY1261" fmla="*/ 3814722 h 4008043"/>
              <a:gd name="connsiteX1262" fmla="*/ 134639 w 1181239"/>
              <a:gd name="connsiteY1262" fmla="*/ 3813467 h 4008043"/>
              <a:gd name="connsiteX1263" fmla="*/ 116525 w 1181239"/>
              <a:gd name="connsiteY1263" fmla="*/ 3819448 h 4008043"/>
              <a:gd name="connsiteX1264" fmla="*/ 113201 w 1181239"/>
              <a:gd name="connsiteY1264" fmla="*/ 3826686 h 4008043"/>
              <a:gd name="connsiteX1265" fmla="*/ 114463 w 1181239"/>
              <a:gd name="connsiteY1265" fmla="*/ 3818163 h 4008043"/>
              <a:gd name="connsiteX1266" fmla="*/ 117642 w 1181239"/>
              <a:gd name="connsiteY1266" fmla="*/ 3802493 h 4008043"/>
              <a:gd name="connsiteX1267" fmla="*/ 114876 w 1181239"/>
              <a:gd name="connsiteY1267" fmla="*/ 3797027 h 4008043"/>
              <a:gd name="connsiteX1268" fmla="*/ 110193 w 1181239"/>
              <a:gd name="connsiteY1268" fmla="*/ 3788940 h 4008043"/>
              <a:gd name="connsiteX1269" fmla="*/ 101145 w 1181239"/>
              <a:gd name="connsiteY1269" fmla="*/ 3753971 h 4008043"/>
              <a:gd name="connsiteX1270" fmla="*/ 92097 w 1181239"/>
              <a:gd name="connsiteY1270" fmla="*/ 3728771 h 4008043"/>
              <a:gd name="connsiteX1271" fmla="*/ 94042 w 1181239"/>
              <a:gd name="connsiteY1271" fmla="*/ 3670395 h 4008043"/>
              <a:gd name="connsiteX1272" fmla="*/ 99138 w 1181239"/>
              <a:gd name="connsiteY1272" fmla="*/ 3598319 h 4008043"/>
              <a:gd name="connsiteX1273" fmla="*/ 87812 w 1181239"/>
              <a:gd name="connsiteY1273" fmla="*/ 3260961 h 4008043"/>
              <a:gd name="connsiteX1274" fmla="*/ 85575 w 1181239"/>
              <a:gd name="connsiteY1274" fmla="*/ 3161687 h 4008043"/>
              <a:gd name="connsiteX1275" fmla="*/ 87921 w 1181239"/>
              <a:gd name="connsiteY1275" fmla="*/ 3103211 h 4008043"/>
              <a:gd name="connsiteX1276" fmla="*/ 92890 w 1181239"/>
              <a:gd name="connsiteY1276" fmla="*/ 3108651 h 4008043"/>
              <a:gd name="connsiteX1277" fmla="*/ 98651 w 1181239"/>
              <a:gd name="connsiteY1277" fmla="*/ 3018896 h 4008043"/>
              <a:gd name="connsiteX1278" fmla="*/ 99366 w 1181239"/>
              <a:gd name="connsiteY1278" fmla="*/ 2953620 h 4008043"/>
              <a:gd name="connsiteX1279" fmla="*/ 103451 w 1181239"/>
              <a:gd name="connsiteY1279" fmla="*/ 3010737 h 4008043"/>
              <a:gd name="connsiteX1280" fmla="*/ 115797 w 1181239"/>
              <a:gd name="connsiteY1280" fmla="*/ 3064581 h 4008043"/>
              <a:gd name="connsiteX1281" fmla="*/ 116549 w 1181239"/>
              <a:gd name="connsiteY1281" fmla="*/ 3045743 h 4008043"/>
              <a:gd name="connsiteX1282" fmla="*/ 117833 w 1181239"/>
              <a:gd name="connsiteY1282" fmla="*/ 3035060 h 4008043"/>
              <a:gd name="connsiteX1283" fmla="*/ 118986 w 1181239"/>
              <a:gd name="connsiteY1283" fmla="*/ 3021806 h 4008043"/>
              <a:gd name="connsiteX1284" fmla="*/ 118913 w 1181239"/>
              <a:gd name="connsiteY1284" fmla="*/ 2983539 h 4008043"/>
              <a:gd name="connsiteX1285" fmla="*/ 121613 w 1181239"/>
              <a:gd name="connsiteY1285" fmla="*/ 2985418 h 4008043"/>
              <a:gd name="connsiteX1286" fmla="*/ 128451 w 1181239"/>
              <a:gd name="connsiteY1286" fmla="*/ 2988345 h 4008043"/>
              <a:gd name="connsiteX1287" fmla="*/ 130100 w 1181239"/>
              <a:gd name="connsiteY1287" fmla="*/ 3012617 h 4008043"/>
              <a:gd name="connsiteX1288" fmla="*/ 127630 w 1181239"/>
              <a:gd name="connsiteY1288" fmla="*/ 3046095 h 4008043"/>
              <a:gd name="connsiteX1289" fmla="*/ 126546 w 1181239"/>
              <a:gd name="connsiteY1289" fmla="*/ 3073943 h 4008043"/>
              <a:gd name="connsiteX1290" fmla="*/ 130866 w 1181239"/>
              <a:gd name="connsiteY1290" fmla="*/ 3078542 h 4008043"/>
              <a:gd name="connsiteX1291" fmla="*/ 133442 w 1181239"/>
              <a:gd name="connsiteY1291" fmla="*/ 3125790 h 4008043"/>
              <a:gd name="connsiteX1292" fmla="*/ 135293 w 1181239"/>
              <a:gd name="connsiteY1292" fmla="*/ 3187146 h 4008043"/>
              <a:gd name="connsiteX1293" fmla="*/ 142164 w 1181239"/>
              <a:gd name="connsiteY1293" fmla="*/ 3165767 h 4008043"/>
              <a:gd name="connsiteX1294" fmla="*/ 150793 w 1181239"/>
              <a:gd name="connsiteY1294" fmla="*/ 3137889 h 4008043"/>
              <a:gd name="connsiteX1295" fmla="*/ 153606 w 1181239"/>
              <a:gd name="connsiteY1295" fmla="*/ 3130383 h 4008043"/>
              <a:gd name="connsiteX1296" fmla="*/ 147977 w 1181239"/>
              <a:gd name="connsiteY1296" fmla="*/ 3113362 h 4008043"/>
              <a:gd name="connsiteX1297" fmla="*/ 142164 w 1181239"/>
              <a:gd name="connsiteY1297" fmla="*/ 3103188 h 4008043"/>
              <a:gd name="connsiteX1298" fmla="*/ 148791 w 1181239"/>
              <a:gd name="connsiteY1298" fmla="*/ 3099811 h 4008043"/>
              <a:gd name="connsiteX1299" fmla="*/ 151225 w 1181239"/>
              <a:gd name="connsiteY1299" fmla="*/ 3101850 h 4008043"/>
              <a:gd name="connsiteX1300" fmla="*/ 147292 w 1181239"/>
              <a:gd name="connsiteY1300" fmla="*/ 2873385 h 4008043"/>
              <a:gd name="connsiteX1301" fmla="*/ 145660 w 1181239"/>
              <a:gd name="connsiteY1301" fmla="*/ 2833947 h 4008043"/>
              <a:gd name="connsiteX1302" fmla="*/ 141844 w 1181239"/>
              <a:gd name="connsiteY1302" fmla="*/ 2819811 h 4008043"/>
              <a:gd name="connsiteX1303" fmla="*/ 140545 w 1181239"/>
              <a:gd name="connsiteY1303" fmla="*/ 2834770 h 4008043"/>
              <a:gd name="connsiteX1304" fmla="*/ 136458 w 1181239"/>
              <a:gd name="connsiteY1304" fmla="*/ 2853666 h 4008043"/>
              <a:gd name="connsiteX1305" fmla="*/ 127674 w 1181239"/>
              <a:gd name="connsiteY1305" fmla="*/ 2862506 h 4008043"/>
              <a:gd name="connsiteX1306" fmla="*/ 124707 w 1181239"/>
              <a:gd name="connsiteY1306" fmla="*/ 2853666 h 4008043"/>
              <a:gd name="connsiteX1307" fmla="*/ 120800 w 1181239"/>
              <a:gd name="connsiteY1307" fmla="*/ 2837853 h 4008043"/>
              <a:gd name="connsiteX1308" fmla="*/ 114826 w 1181239"/>
              <a:gd name="connsiteY1308" fmla="*/ 2802555 h 4008043"/>
              <a:gd name="connsiteX1309" fmla="*/ 111538 w 1181239"/>
              <a:gd name="connsiteY1309" fmla="*/ 2773103 h 4008043"/>
              <a:gd name="connsiteX1310" fmla="*/ 105360 w 1181239"/>
              <a:gd name="connsiteY1310" fmla="*/ 2775763 h 4008043"/>
              <a:gd name="connsiteX1311" fmla="*/ 102732 w 1181239"/>
              <a:gd name="connsiteY1311" fmla="*/ 2774110 h 4008043"/>
              <a:gd name="connsiteX1312" fmla="*/ 108639 w 1181239"/>
              <a:gd name="connsiteY1312" fmla="*/ 2710314 h 4008043"/>
              <a:gd name="connsiteX1313" fmla="*/ 115795 w 1181239"/>
              <a:gd name="connsiteY1313" fmla="*/ 2719713 h 4008043"/>
              <a:gd name="connsiteX1314" fmla="*/ 130954 w 1181239"/>
              <a:gd name="connsiteY1314" fmla="*/ 2769531 h 4008043"/>
              <a:gd name="connsiteX1315" fmla="*/ 139674 w 1181239"/>
              <a:gd name="connsiteY1315" fmla="*/ 2798089 h 4008043"/>
              <a:gd name="connsiteX1316" fmla="*/ 139564 w 1181239"/>
              <a:gd name="connsiteY1316" fmla="*/ 2721073 h 4008043"/>
              <a:gd name="connsiteX1317" fmla="*/ 137393 w 1181239"/>
              <a:gd name="connsiteY1317" fmla="*/ 2708834 h 4008043"/>
              <a:gd name="connsiteX1318" fmla="*/ 133499 w 1181239"/>
              <a:gd name="connsiteY1318" fmla="*/ 2716314 h 4008043"/>
              <a:gd name="connsiteX1319" fmla="*/ 127476 w 1181239"/>
              <a:gd name="connsiteY1319" fmla="*/ 2723793 h 4008043"/>
              <a:gd name="connsiteX1320" fmla="*/ 121818 w 1181239"/>
              <a:gd name="connsiteY1320" fmla="*/ 2708279 h 4008043"/>
              <a:gd name="connsiteX1321" fmla="*/ 126249 w 1181239"/>
              <a:gd name="connsiteY1321" fmla="*/ 2704809 h 4008043"/>
              <a:gd name="connsiteX1322" fmla="*/ 130766 w 1181239"/>
              <a:gd name="connsiteY1322" fmla="*/ 2694810 h 4008043"/>
              <a:gd name="connsiteX1323" fmla="*/ 127646 w 1181239"/>
              <a:gd name="connsiteY1323" fmla="*/ 2669321 h 4008043"/>
              <a:gd name="connsiteX1324" fmla="*/ 133943 w 1181239"/>
              <a:gd name="connsiteY1324" fmla="*/ 2649228 h 4008043"/>
              <a:gd name="connsiteX1325" fmla="*/ 135428 w 1181239"/>
              <a:gd name="connsiteY1325" fmla="*/ 2640865 h 4008043"/>
              <a:gd name="connsiteX1326" fmla="*/ 135136 w 1181239"/>
              <a:gd name="connsiteY1326" fmla="*/ 2625083 h 4008043"/>
              <a:gd name="connsiteX1327" fmla="*/ 143826 w 1181239"/>
              <a:gd name="connsiteY1327" fmla="*/ 2614093 h 4008043"/>
              <a:gd name="connsiteX1328" fmla="*/ 147971 w 1181239"/>
              <a:gd name="connsiteY1328" fmla="*/ 2612317 h 4008043"/>
              <a:gd name="connsiteX1329" fmla="*/ 142158 w 1181239"/>
              <a:gd name="connsiteY1329" fmla="*/ 2607630 h 4008043"/>
              <a:gd name="connsiteX1330" fmla="*/ 136345 w 1181239"/>
              <a:gd name="connsiteY1330" fmla="*/ 2599725 h 4008043"/>
              <a:gd name="connsiteX1331" fmla="*/ 142362 w 1181239"/>
              <a:gd name="connsiteY1331" fmla="*/ 2596642 h 4008043"/>
              <a:gd name="connsiteX1332" fmla="*/ 144920 w 1181239"/>
              <a:gd name="connsiteY1332" fmla="*/ 2594603 h 4008043"/>
              <a:gd name="connsiteX1333" fmla="*/ 143264 w 1181239"/>
              <a:gd name="connsiteY1333" fmla="*/ 2584870 h 4008043"/>
              <a:gd name="connsiteX1334" fmla="*/ 139570 w 1181239"/>
              <a:gd name="connsiteY1334" fmla="*/ 2549512 h 4008043"/>
              <a:gd name="connsiteX1335" fmla="*/ 142624 w 1181239"/>
              <a:gd name="connsiteY1335" fmla="*/ 2530687 h 4008043"/>
              <a:gd name="connsiteX1336" fmla="*/ 143924 w 1181239"/>
              <a:gd name="connsiteY1336" fmla="*/ 2555639 h 4008043"/>
              <a:gd name="connsiteX1337" fmla="*/ 146661 w 1181239"/>
              <a:gd name="connsiteY1337" fmla="*/ 2571594 h 4008043"/>
              <a:gd name="connsiteX1338" fmla="*/ 150473 w 1181239"/>
              <a:gd name="connsiteY1338" fmla="*/ 2589549 h 4008043"/>
              <a:gd name="connsiteX1339" fmla="*/ 155581 w 1181239"/>
              <a:gd name="connsiteY1339" fmla="*/ 2610028 h 4008043"/>
              <a:gd name="connsiteX1340" fmla="*/ 157416 w 1181239"/>
              <a:gd name="connsiteY1340" fmla="*/ 2616986 h 4008043"/>
              <a:gd name="connsiteX1341" fmla="*/ 153782 w 1181239"/>
              <a:gd name="connsiteY1341" fmla="*/ 2626268 h 4008043"/>
              <a:gd name="connsiteX1342" fmla="*/ 157135 w 1181239"/>
              <a:gd name="connsiteY1342" fmla="*/ 2632423 h 4008043"/>
              <a:gd name="connsiteX1343" fmla="*/ 158587 w 1181239"/>
              <a:gd name="connsiteY1343" fmla="*/ 2652661 h 4008043"/>
              <a:gd name="connsiteX1344" fmla="*/ 154845 w 1181239"/>
              <a:gd name="connsiteY1344" fmla="*/ 2696261 h 4008043"/>
              <a:gd name="connsiteX1345" fmla="*/ 159357 w 1181239"/>
              <a:gd name="connsiteY1345" fmla="*/ 2737394 h 4008043"/>
              <a:gd name="connsiteX1346" fmla="*/ 163168 w 1181239"/>
              <a:gd name="connsiteY1346" fmla="*/ 2723700 h 4008043"/>
              <a:gd name="connsiteX1347" fmla="*/ 169613 w 1181239"/>
              <a:gd name="connsiteY1347" fmla="*/ 2706558 h 4008043"/>
              <a:gd name="connsiteX1348" fmla="*/ 170029 w 1181239"/>
              <a:gd name="connsiteY1348" fmla="*/ 2699520 h 4008043"/>
              <a:gd name="connsiteX1349" fmla="*/ 165426 w 1181239"/>
              <a:gd name="connsiteY1349" fmla="*/ 2669745 h 4008043"/>
              <a:gd name="connsiteX1350" fmla="*/ 165460 w 1181239"/>
              <a:gd name="connsiteY1350" fmla="*/ 2643560 h 4008043"/>
              <a:gd name="connsiteX1351" fmla="*/ 170745 w 1181239"/>
              <a:gd name="connsiteY1351" fmla="*/ 2651062 h 4008043"/>
              <a:gd name="connsiteX1352" fmla="*/ 177992 w 1181239"/>
              <a:gd name="connsiteY1352" fmla="*/ 2656728 h 4008043"/>
              <a:gd name="connsiteX1353" fmla="*/ 177259 w 1181239"/>
              <a:gd name="connsiteY1353" fmla="*/ 2640964 h 4008043"/>
              <a:gd name="connsiteX1354" fmla="*/ 177292 w 1181239"/>
              <a:gd name="connsiteY1354" fmla="*/ 2630604 h 4008043"/>
              <a:gd name="connsiteX1355" fmla="*/ 175625 w 1181239"/>
              <a:gd name="connsiteY1355" fmla="*/ 2618782 h 4008043"/>
              <a:gd name="connsiteX1356" fmla="*/ 171246 w 1181239"/>
              <a:gd name="connsiteY1356" fmla="*/ 2607308 h 4008043"/>
              <a:gd name="connsiteX1357" fmla="*/ 175822 w 1181239"/>
              <a:gd name="connsiteY1357" fmla="*/ 2600497 h 4008043"/>
              <a:gd name="connsiteX1358" fmla="*/ 178683 w 1181239"/>
              <a:gd name="connsiteY1358" fmla="*/ 2576613 h 4008043"/>
              <a:gd name="connsiteX1359" fmla="*/ 174207 w 1181239"/>
              <a:gd name="connsiteY1359" fmla="*/ 2301074 h 4008043"/>
              <a:gd name="connsiteX1360" fmla="*/ 175458 w 1181239"/>
              <a:gd name="connsiteY1360" fmla="*/ 2201800 h 4008043"/>
              <a:gd name="connsiteX1361" fmla="*/ 172740 w 1181239"/>
              <a:gd name="connsiteY1361" fmla="*/ 2164190 h 4008043"/>
              <a:gd name="connsiteX1362" fmla="*/ 179095 w 1181239"/>
              <a:gd name="connsiteY1362" fmla="*/ 2154671 h 4008043"/>
              <a:gd name="connsiteX1363" fmla="*/ 182562 w 1181239"/>
              <a:gd name="connsiteY1363" fmla="*/ 2140044 h 4008043"/>
              <a:gd name="connsiteX1364" fmla="*/ 178366 w 1181239"/>
              <a:gd name="connsiteY1364" fmla="*/ 2107848 h 4008043"/>
              <a:gd name="connsiteX1365" fmla="*/ 177238 w 1181239"/>
              <a:gd name="connsiteY1365" fmla="*/ 2093950 h 4008043"/>
              <a:gd name="connsiteX1366" fmla="*/ 177384 w 1181239"/>
              <a:gd name="connsiteY1366" fmla="*/ 2064486 h 4008043"/>
              <a:gd name="connsiteX1367" fmla="*/ 177056 w 1181239"/>
              <a:gd name="connsiteY1367" fmla="*/ 2024799 h 4008043"/>
              <a:gd name="connsiteX1368" fmla="*/ 179917 w 1181239"/>
              <a:gd name="connsiteY1368" fmla="*/ 2038534 h 4008043"/>
              <a:gd name="connsiteX1369" fmla="*/ 183109 w 1181239"/>
              <a:gd name="connsiteY1369" fmla="*/ 2051136 h 4008043"/>
              <a:gd name="connsiteX1370" fmla="*/ 187491 w 1181239"/>
              <a:gd name="connsiteY1370" fmla="*/ 2094518 h 4008043"/>
              <a:gd name="connsiteX1371" fmla="*/ 191609 w 1181239"/>
              <a:gd name="connsiteY1371" fmla="*/ 2149731 h 4008043"/>
              <a:gd name="connsiteX1372" fmla="*/ 194496 w 1181239"/>
              <a:gd name="connsiteY1372" fmla="*/ 2183049 h 4008043"/>
              <a:gd name="connsiteX1373" fmla="*/ 196875 w 1181239"/>
              <a:gd name="connsiteY1373" fmla="*/ 2201588 h 4008043"/>
              <a:gd name="connsiteX1374" fmla="*/ 195788 w 1181239"/>
              <a:gd name="connsiteY1374" fmla="*/ 2058415 h 4008043"/>
              <a:gd name="connsiteX1375" fmla="*/ 200030 w 1181239"/>
              <a:gd name="connsiteY1375" fmla="*/ 2005760 h 4008043"/>
              <a:gd name="connsiteX1376" fmla="*/ 204523 w 1181239"/>
              <a:gd name="connsiteY1376" fmla="*/ 2020566 h 4008043"/>
              <a:gd name="connsiteX1377" fmla="*/ 210671 w 1181239"/>
              <a:gd name="connsiteY1377" fmla="*/ 2033874 h 4008043"/>
              <a:gd name="connsiteX1378" fmla="*/ 210010 w 1181239"/>
              <a:gd name="connsiteY1378" fmla="*/ 2046098 h 4008043"/>
              <a:gd name="connsiteX1379" fmla="*/ 207007 w 1181239"/>
              <a:gd name="connsiteY1379" fmla="*/ 2117629 h 4008043"/>
              <a:gd name="connsiteX1380" fmla="*/ 206069 w 1181239"/>
              <a:gd name="connsiteY1380" fmla="*/ 2182549 h 4008043"/>
              <a:gd name="connsiteX1381" fmla="*/ 205960 w 1181239"/>
              <a:gd name="connsiteY1381" fmla="*/ 2202948 h 4008043"/>
              <a:gd name="connsiteX1382" fmla="*/ 209127 w 1181239"/>
              <a:gd name="connsiteY1382" fmla="*/ 2205668 h 4008043"/>
              <a:gd name="connsiteX1383" fmla="*/ 214532 w 1181239"/>
              <a:gd name="connsiteY1383" fmla="*/ 2247478 h 4008043"/>
              <a:gd name="connsiteX1384" fmla="*/ 219080 w 1181239"/>
              <a:gd name="connsiteY1384" fmla="*/ 2261523 h 4008043"/>
              <a:gd name="connsiteX1385" fmla="*/ 226346 w 1181239"/>
              <a:gd name="connsiteY1385" fmla="*/ 2259990 h 4008043"/>
              <a:gd name="connsiteX1386" fmla="*/ 229378 w 1181239"/>
              <a:gd name="connsiteY1386" fmla="*/ 2245492 h 4008043"/>
              <a:gd name="connsiteX1387" fmla="*/ 226247 w 1181239"/>
              <a:gd name="connsiteY1387" fmla="*/ 2228262 h 4008043"/>
              <a:gd name="connsiteX1388" fmla="*/ 214948 w 1181239"/>
              <a:gd name="connsiteY1388" fmla="*/ 2179343 h 4008043"/>
              <a:gd name="connsiteX1389" fmla="*/ 219625 w 1181239"/>
              <a:gd name="connsiteY1389" fmla="*/ 2162146 h 4008043"/>
              <a:gd name="connsiteX1390" fmla="*/ 222344 w 1181239"/>
              <a:gd name="connsiteY1390" fmla="*/ 2113823 h 4008043"/>
              <a:gd name="connsiteX1391" fmla="*/ 219071 w 1181239"/>
              <a:gd name="connsiteY1391" fmla="*/ 2061664 h 4008043"/>
              <a:gd name="connsiteX1392" fmla="*/ 217856 w 1181239"/>
              <a:gd name="connsiteY1392" fmla="*/ 2053357 h 4008043"/>
              <a:gd name="connsiteX1393" fmla="*/ 221271 w 1181239"/>
              <a:gd name="connsiteY1393" fmla="*/ 2060836 h 4008043"/>
              <a:gd name="connsiteX1394" fmla="*/ 227033 w 1181239"/>
              <a:gd name="connsiteY1394" fmla="*/ 2068316 h 4008043"/>
              <a:gd name="connsiteX1395" fmla="*/ 225110 w 1181239"/>
              <a:gd name="connsiteY1395" fmla="*/ 2050477 h 4008043"/>
              <a:gd name="connsiteX1396" fmla="*/ 221087 w 1181239"/>
              <a:gd name="connsiteY1396" fmla="*/ 2037038 h 4008043"/>
              <a:gd name="connsiteX1397" fmla="*/ 222714 w 1181239"/>
              <a:gd name="connsiteY1397" fmla="*/ 2033890 h 4008043"/>
              <a:gd name="connsiteX1398" fmla="*/ 229644 w 1181239"/>
              <a:gd name="connsiteY1398" fmla="*/ 2037545 h 4008043"/>
              <a:gd name="connsiteX1399" fmla="*/ 235192 w 1181239"/>
              <a:gd name="connsiteY1399" fmla="*/ 2053772 h 4008043"/>
              <a:gd name="connsiteX1400" fmla="*/ 237848 w 1181239"/>
              <a:gd name="connsiteY1400" fmla="*/ 2069820 h 4008043"/>
              <a:gd name="connsiteX1401" fmla="*/ 238574 w 1181239"/>
              <a:gd name="connsiteY1401" fmla="*/ 2000984 h 4008043"/>
              <a:gd name="connsiteX1402" fmla="*/ 237075 w 1181239"/>
              <a:gd name="connsiteY1402" fmla="*/ 1908526 h 4008043"/>
              <a:gd name="connsiteX1403" fmla="*/ 234896 w 1181239"/>
              <a:gd name="connsiteY1403" fmla="*/ 1883368 h 4008043"/>
              <a:gd name="connsiteX1404" fmla="*/ 232247 w 1181239"/>
              <a:gd name="connsiteY1404" fmla="*/ 1931645 h 4008043"/>
              <a:gd name="connsiteX1405" fmla="*/ 226115 w 1181239"/>
              <a:gd name="connsiteY1405" fmla="*/ 1988991 h 4008043"/>
              <a:gd name="connsiteX1406" fmla="*/ 223612 w 1181239"/>
              <a:gd name="connsiteY1406" fmla="*/ 1993067 h 4008043"/>
              <a:gd name="connsiteX1407" fmla="*/ 219934 w 1181239"/>
              <a:gd name="connsiteY1407" fmla="*/ 1999592 h 4008043"/>
              <a:gd name="connsiteX1408" fmla="*/ 217193 w 1181239"/>
              <a:gd name="connsiteY1408" fmla="*/ 1991885 h 4008043"/>
              <a:gd name="connsiteX1409" fmla="*/ 210733 w 1181239"/>
              <a:gd name="connsiteY1409" fmla="*/ 1947711 h 4008043"/>
              <a:gd name="connsiteX1410" fmla="*/ 206693 w 1181239"/>
              <a:gd name="connsiteY1410" fmla="*/ 1932953 h 4008043"/>
              <a:gd name="connsiteX1411" fmla="*/ 212064 w 1181239"/>
              <a:gd name="connsiteY1411" fmla="*/ 1940685 h 4008043"/>
              <a:gd name="connsiteX1412" fmla="*/ 218683 w 1181239"/>
              <a:gd name="connsiteY1412" fmla="*/ 1946906 h 4008043"/>
              <a:gd name="connsiteX1413" fmla="*/ 223568 w 1181239"/>
              <a:gd name="connsiteY1413" fmla="*/ 1953025 h 4008043"/>
              <a:gd name="connsiteX1414" fmla="*/ 226200 w 1181239"/>
              <a:gd name="connsiteY1414" fmla="*/ 1959523 h 4008043"/>
              <a:gd name="connsiteX1415" fmla="*/ 227699 w 1181239"/>
              <a:gd name="connsiteY1415" fmla="*/ 1949323 h 4008043"/>
              <a:gd name="connsiteX1416" fmla="*/ 224732 w 1181239"/>
              <a:gd name="connsiteY1416" fmla="*/ 1855417 h 4008043"/>
              <a:gd name="connsiteX1417" fmla="*/ 219133 w 1181239"/>
              <a:gd name="connsiteY1417" fmla="*/ 1774632 h 4008043"/>
              <a:gd name="connsiteX1418" fmla="*/ 213420 w 1181239"/>
              <a:gd name="connsiteY1418" fmla="*/ 1769242 h 4008043"/>
              <a:gd name="connsiteX1419" fmla="*/ 205892 w 1181239"/>
              <a:gd name="connsiteY1419" fmla="*/ 1758137 h 4008043"/>
              <a:gd name="connsiteX1420" fmla="*/ 200316 w 1181239"/>
              <a:gd name="connsiteY1420" fmla="*/ 1748640 h 4008043"/>
              <a:gd name="connsiteX1421" fmla="*/ 207031 w 1181239"/>
              <a:gd name="connsiteY1421" fmla="*/ 1746696 h 4008043"/>
              <a:gd name="connsiteX1422" fmla="*/ 209035 w 1181239"/>
              <a:gd name="connsiteY1422" fmla="*/ 1707939 h 4008043"/>
              <a:gd name="connsiteX1423" fmla="*/ 211071 w 1181239"/>
              <a:gd name="connsiteY1423" fmla="*/ 1669336 h 4008043"/>
              <a:gd name="connsiteX1424" fmla="*/ 227197 w 1181239"/>
              <a:gd name="connsiteY1424" fmla="*/ 1663053 h 4008043"/>
              <a:gd name="connsiteX1425" fmla="*/ 232283 w 1181239"/>
              <a:gd name="connsiteY1425" fmla="*/ 1656942 h 4008043"/>
              <a:gd name="connsiteX1426" fmla="*/ 235195 w 1181239"/>
              <a:gd name="connsiteY1426" fmla="*/ 1660341 h 4008043"/>
              <a:gd name="connsiteX1427" fmla="*/ 238100 w 1181239"/>
              <a:gd name="connsiteY1427" fmla="*/ 1616985 h 4008043"/>
              <a:gd name="connsiteX1428" fmla="*/ 235195 w 1181239"/>
              <a:gd name="connsiteY1428" fmla="*/ 1571947 h 4008043"/>
              <a:gd name="connsiteX1429" fmla="*/ 232287 w 1181239"/>
              <a:gd name="connsiteY1429" fmla="*/ 1606329 h 4008043"/>
              <a:gd name="connsiteX1430" fmla="*/ 229320 w 1181239"/>
              <a:gd name="connsiteY1430" fmla="*/ 1639614 h 4008043"/>
              <a:gd name="connsiteX1431" fmla="*/ 224483 w 1181239"/>
              <a:gd name="connsiteY1431" fmla="*/ 1618106 h 4008043"/>
              <a:gd name="connsiteX1432" fmla="*/ 217959 w 1181239"/>
              <a:gd name="connsiteY1432" fmla="*/ 1625487 h 4008043"/>
              <a:gd name="connsiteX1433" fmla="*/ 214383 w 1181239"/>
              <a:gd name="connsiteY1433" fmla="*/ 1648605 h 4008043"/>
              <a:gd name="connsiteX1434" fmla="*/ 211011 w 1181239"/>
              <a:gd name="connsiteY1434" fmla="*/ 1656262 h 4008043"/>
              <a:gd name="connsiteX1435" fmla="*/ 208920 w 1181239"/>
              <a:gd name="connsiteY1435" fmla="*/ 1648102 h 4008043"/>
              <a:gd name="connsiteX1436" fmla="*/ 212237 w 1181239"/>
              <a:gd name="connsiteY1436" fmla="*/ 1399238 h 4008043"/>
              <a:gd name="connsiteX1437" fmla="*/ 214755 w 1181239"/>
              <a:gd name="connsiteY1437" fmla="*/ 1417848 h 4008043"/>
              <a:gd name="connsiteX1438" fmla="*/ 220657 w 1181239"/>
              <a:gd name="connsiteY1438" fmla="*/ 1447453 h 4008043"/>
              <a:gd name="connsiteX1439" fmla="*/ 226470 w 1181239"/>
              <a:gd name="connsiteY1439" fmla="*/ 1454368 h 4008043"/>
              <a:gd name="connsiteX1440" fmla="*/ 226470 w 1181239"/>
              <a:gd name="connsiteY1440" fmla="*/ 1446221 h 4008043"/>
              <a:gd name="connsiteX1441" fmla="*/ 228093 w 1181239"/>
              <a:gd name="connsiteY1441" fmla="*/ 1424776 h 4008043"/>
              <a:gd name="connsiteX1442" fmla="*/ 225291 w 1181239"/>
              <a:gd name="connsiteY1442" fmla="*/ 1418277 h 4008043"/>
              <a:gd name="connsiteX1443" fmla="*/ 220862 w 1181239"/>
              <a:gd name="connsiteY1443" fmla="*/ 1425076 h 4008043"/>
              <a:gd name="connsiteX1444" fmla="*/ 220753 w 1181239"/>
              <a:gd name="connsiteY1444" fmla="*/ 1416781 h 4008043"/>
              <a:gd name="connsiteX1445" fmla="*/ 224281 w 1181239"/>
              <a:gd name="connsiteY1445" fmla="*/ 1405091 h 4008043"/>
              <a:gd name="connsiteX1446" fmla="*/ 228564 w 1181239"/>
              <a:gd name="connsiteY1446" fmla="*/ 1358989 h 4008043"/>
              <a:gd name="connsiteX1447" fmla="*/ 225152 w 1181239"/>
              <a:gd name="connsiteY1447" fmla="*/ 1325803 h 4008043"/>
              <a:gd name="connsiteX1448" fmla="*/ 220869 w 1181239"/>
              <a:gd name="connsiteY1448" fmla="*/ 1350055 h 4008043"/>
              <a:gd name="connsiteX1449" fmla="*/ 216020 w 1181239"/>
              <a:gd name="connsiteY1449" fmla="*/ 1330335 h 4008043"/>
              <a:gd name="connsiteX1450" fmla="*/ 212597 w 1181239"/>
              <a:gd name="connsiteY1450" fmla="*/ 1259167 h 4008043"/>
              <a:gd name="connsiteX1451" fmla="*/ 211560 w 1181239"/>
              <a:gd name="connsiteY1451" fmla="*/ 1206130 h 4008043"/>
              <a:gd name="connsiteX1452" fmla="*/ 215375 w 1181239"/>
              <a:gd name="connsiteY1452" fmla="*/ 1221089 h 4008043"/>
              <a:gd name="connsiteX1453" fmla="*/ 227379 w 1181239"/>
              <a:gd name="connsiteY1453" fmla="*/ 1264199 h 4008043"/>
              <a:gd name="connsiteX1454" fmla="*/ 224694 w 1181239"/>
              <a:gd name="connsiteY1454" fmla="*/ 1244618 h 4008043"/>
              <a:gd name="connsiteX1455" fmla="*/ 226599 w 1181239"/>
              <a:gd name="connsiteY1455" fmla="*/ 1231828 h 4008043"/>
              <a:gd name="connsiteX1456" fmla="*/ 231544 w 1181239"/>
              <a:gd name="connsiteY1456" fmla="*/ 1168401 h 4008043"/>
              <a:gd name="connsiteX1457" fmla="*/ 221743 w 1181239"/>
              <a:gd name="connsiteY1457" fmla="*/ 1143601 h 4008043"/>
              <a:gd name="connsiteX1458" fmla="*/ 218485 w 1181239"/>
              <a:gd name="connsiteY1458" fmla="*/ 1128615 h 4008043"/>
              <a:gd name="connsiteX1459" fmla="*/ 218112 w 1181239"/>
              <a:gd name="connsiteY1459" fmla="*/ 1140174 h 4008043"/>
              <a:gd name="connsiteX1460" fmla="*/ 207558 w 1181239"/>
              <a:gd name="connsiteY1460" fmla="*/ 1138814 h 4008043"/>
              <a:gd name="connsiteX1461" fmla="*/ 201314 w 1181239"/>
              <a:gd name="connsiteY1461" fmla="*/ 1111802 h 4008043"/>
              <a:gd name="connsiteX1462" fmla="*/ 192840 w 1181239"/>
              <a:gd name="connsiteY1462" fmla="*/ 1189163 h 4008043"/>
              <a:gd name="connsiteX1463" fmla="*/ 185708 w 1181239"/>
              <a:gd name="connsiteY1463" fmla="*/ 1265270 h 4008043"/>
              <a:gd name="connsiteX1464" fmla="*/ 197495 w 1181239"/>
              <a:gd name="connsiteY1464" fmla="*/ 1276300 h 4008043"/>
              <a:gd name="connsiteX1465" fmla="*/ 208932 w 1181239"/>
              <a:gd name="connsiteY1465" fmla="*/ 1299086 h 4008043"/>
              <a:gd name="connsiteX1466" fmla="*/ 210045 w 1181239"/>
              <a:gd name="connsiteY1466" fmla="*/ 1329882 h 4008043"/>
              <a:gd name="connsiteX1467" fmla="*/ 210045 w 1181239"/>
              <a:gd name="connsiteY1467" fmla="*/ 1341280 h 4008043"/>
              <a:gd name="connsiteX1468" fmla="*/ 199446 w 1181239"/>
              <a:gd name="connsiteY1468" fmla="*/ 1361380 h 4008043"/>
              <a:gd name="connsiteX1469" fmla="*/ 195086 w 1181239"/>
              <a:gd name="connsiteY1469" fmla="*/ 1409898 h 4008043"/>
              <a:gd name="connsiteX1470" fmla="*/ 184177 w 1181239"/>
              <a:gd name="connsiteY1470" fmla="*/ 1419619 h 4008043"/>
              <a:gd name="connsiteX1471" fmla="*/ 184104 w 1181239"/>
              <a:gd name="connsiteY1471" fmla="*/ 1392945 h 4008043"/>
              <a:gd name="connsiteX1472" fmla="*/ 186502 w 1181239"/>
              <a:gd name="connsiteY1472" fmla="*/ 1355720 h 4008043"/>
              <a:gd name="connsiteX1473" fmla="*/ 181596 w 1181239"/>
              <a:gd name="connsiteY1473" fmla="*/ 1374759 h 4008043"/>
              <a:gd name="connsiteX1474" fmla="*/ 177236 w 1181239"/>
              <a:gd name="connsiteY1474" fmla="*/ 1393798 h 4008043"/>
              <a:gd name="connsiteX1475" fmla="*/ 172823 w 1181239"/>
              <a:gd name="connsiteY1475" fmla="*/ 1376799 h 4008043"/>
              <a:gd name="connsiteX1476" fmla="*/ 166979 w 1181239"/>
              <a:gd name="connsiteY1476" fmla="*/ 1364640 h 4008043"/>
              <a:gd name="connsiteX1477" fmla="*/ 161395 w 1181239"/>
              <a:gd name="connsiteY1477" fmla="*/ 1365097 h 4008043"/>
              <a:gd name="connsiteX1478" fmla="*/ 159198 w 1181239"/>
              <a:gd name="connsiteY1478" fmla="*/ 1346658 h 4008043"/>
              <a:gd name="connsiteX1479" fmla="*/ 156257 w 1181239"/>
              <a:gd name="connsiteY1479" fmla="*/ 1359606 h 4008043"/>
              <a:gd name="connsiteX1480" fmla="*/ 152297 w 1181239"/>
              <a:gd name="connsiteY1480" fmla="*/ 1387938 h 4008043"/>
              <a:gd name="connsiteX1481" fmla="*/ 147163 w 1181239"/>
              <a:gd name="connsiteY1481" fmla="*/ 1363648 h 4008043"/>
              <a:gd name="connsiteX1482" fmla="*/ 143528 w 1181239"/>
              <a:gd name="connsiteY1482" fmla="*/ 1342121 h 4008043"/>
              <a:gd name="connsiteX1483" fmla="*/ 139251 w 1181239"/>
              <a:gd name="connsiteY1483" fmla="*/ 1342904 h 4008043"/>
              <a:gd name="connsiteX1484" fmla="*/ 134914 w 1181239"/>
              <a:gd name="connsiteY1484" fmla="*/ 1376222 h 4008043"/>
              <a:gd name="connsiteX1485" fmla="*/ 130554 w 1181239"/>
              <a:gd name="connsiteY1485" fmla="*/ 1409436 h 4008043"/>
              <a:gd name="connsiteX1486" fmla="*/ 126171 w 1181239"/>
              <a:gd name="connsiteY1486" fmla="*/ 1410115 h 4008043"/>
              <a:gd name="connsiteX1487" fmla="*/ 121812 w 1181239"/>
              <a:gd name="connsiteY1487" fmla="*/ 1420772 h 4008043"/>
              <a:gd name="connsiteX1488" fmla="*/ 123571 w 1181239"/>
              <a:gd name="connsiteY1488" fmla="*/ 1435716 h 4008043"/>
              <a:gd name="connsiteX1489" fmla="*/ 130532 w 1181239"/>
              <a:gd name="connsiteY1489" fmla="*/ 1424914 h 4008043"/>
              <a:gd name="connsiteX1490" fmla="*/ 138289 w 1181239"/>
              <a:gd name="connsiteY1490" fmla="*/ 1416235 h 4008043"/>
              <a:gd name="connsiteX1491" fmla="*/ 136067 w 1181239"/>
              <a:gd name="connsiteY1491" fmla="*/ 1479471 h 4008043"/>
              <a:gd name="connsiteX1492" fmla="*/ 122188 w 1181239"/>
              <a:gd name="connsiteY1492" fmla="*/ 1586334 h 4008043"/>
              <a:gd name="connsiteX1493" fmla="*/ 119980 w 1181239"/>
              <a:gd name="connsiteY1493" fmla="*/ 1579747 h 4008043"/>
              <a:gd name="connsiteX1494" fmla="*/ 125070 w 1181239"/>
              <a:gd name="connsiteY1494" fmla="*/ 1482379 h 4008043"/>
              <a:gd name="connsiteX1495" fmla="*/ 126516 w 1181239"/>
              <a:gd name="connsiteY1495" fmla="*/ 1463044 h 4008043"/>
              <a:gd name="connsiteX1496" fmla="*/ 124581 w 1181239"/>
              <a:gd name="connsiteY1496" fmla="*/ 1448193 h 4008043"/>
              <a:gd name="connsiteX1497" fmla="*/ 114245 w 1181239"/>
              <a:gd name="connsiteY1497" fmla="*/ 1472629 h 4008043"/>
              <a:gd name="connsiteX1498" fmla="*/ 110767 w 1181239"/>
              <a:gd name="connsiteY1498" fmla="*/ 1490350 h 4008043"/>
              <a:gd name="connsiteX1499" fmla="*/ 112066 w 1181239"/>
              <a:gd name="connsiteY1499" fmla="*/ 1465872 h 4008043"/>
              <a:gd name="connsiteX1500" fmla="*/ 121968 w 1181239"/>
              <a:gd name="connsiteY1500" fmla="*/ 1368819 h 4008043"/>
              <a:gd name="connsiteX1501" fmla="*/ 121822 w 1181239"/>
              <a:gd name="connsiteY1501" fmla="*/ 1351639 h 4008043"/>
              <a:gd name="connsiteX1502" fmla="*/ 125000 w 1181239"/>
              <a:gd name="connsiteY1502" fmla="*/ 1341763 h 4008043"/>
              <a:gd name="connsiteX1503" fmla="*/ 128197 w 1181239"/>
              <a:gd name="connsiteY1503" fmla="*/ 1330464 h 4008043"/>
              <a:gd name="connsiteX1504" fmla="*/ 121531 w 1181239"/>
              <a:gd name="connsiteY1504" fmla="*/ 1277565 h 4008043"/>
              <a:gd name="connsiteX1505" fmla="*/ 111387 w 1181239"/>
              <a:gd name="connsiteY1505" fmla="*/ 1245510 h 4008043"/>
              <a:gd name="connsiteX1506" fmla="*/ 107088 w 1181239"/>
              <a:gd name="connsiteY1506" fmla="*/ 1251005 h 4008043"/>
              <a:gd name="connsiteX1507" fmla="*/ 109190 w 1181239"/>
              <a:gd name="connsiteY1507" fmla="*/ 1193889 h 4008043"/>
              <a:gd name="connsiteX1508" fmla="*/ 113381 w 1181239"/>
              <a:gd name="connsiteY1508" fmla="*/ 1155811 h 4008043"/>
              <a:gd name="connsiteX1509" fmla="*/ 113381 w 1181239"/>
              <a:gd name="connsiteY1509" fmla="*/ 1070136 h 4008043"/>
              <a:gd name="connsiteX1510" fmla="*/ 112797 w 1181239"/>
              <a:gd name="connsiteY1510" fmla="*/ 920546 h 4008043"/>
              <a:gd name="connsiteX1511" fmla="*/ 114114 w 1181239"/>
              <a:gd name="connsiteY1511" fmla="*/ 898107 h 4008043"/>
              <a:gd name="connsiteX1512" fmla="*/ 111790 w 1181239"/>
              <a:gd name="connsiteY1512" fmla="*/ 887908 h 4008043"/>
              <a:gd name="connsiteX1513" fmla="*/ 111644 w 1181239"/>
              <a:gd name="connsiteY1513" fmla="*/ 860710 h 4008043"/>
              <a:gd name="connsiteX1514" fmla="*/ 116000 w 1181239"/>
              <a:gd name="connsiteY1514" fmla="*/ 836997 h 4008043"/>
              <a:gd name="connsiteX1515" fmla="*/ 111192 w 1181239"/>
              <a:gd name="connsiteY1515" fmla="*/ 838130 h 4008043"/>
              <a:gd name="connsiteX1516" fmla="*/ 108419 w 1181239"/>
              <a:gd name="connsiteY1516" fmla="*/ 804727 h 4008043"/>
              <a:gd name="connsiteX1517" fmla="*/ 111981 w 1181239"/>
              <a:gd name="connsiteY1517" fmla="*/ 760077 h 4008043"/>
              <a:gd name="connsiteX1518" fmla="*/ 101298 w 1181239"/>
              <a:gd name="connsiteY1518" fmla="*/ 742881 h 4008043"/>
              <a:gd name="connsiteX1519" fmla="*/ 93842 w 1181239"/>
              <a:gd name="connsiteY1519" fmla="*/ 760448 h 4008043"/>
              <a:gd name="connsiteX1520" fmla="*/ 85494 w 1181239"/>
              <a:gd name="connsiteY1520" fmla="*/ 777099 h 4008043"/>
              <a:gd name="connsiteX1521" fmla="*/ 81229 w 1181239"/>
              <a:gd name="connsiteY1521" fmla="*/ 789450 h 4008043"/>
              <a:gd name="connsiteX1522" fmla="*/ 92884 w 1181239"/>
              <a:gd name="connsiteY1522" fmla="*/ 833286 h 4008043"/>
              <a:gd name="connsiteX1523" fmla="*/ 97008 w 1181239"/>
              <a:gd name="connsiteY1523" fmla="*/ 821273 h 4008043"/>
              <a:gd name="connsiteX1524" fmla="*/ 101001 w 1181239"/>
              <a:gd name="connsiteY1524" fmla="*/ 813114 h 4008043"/>
              <a:gd name="connsiteX1525" fmla="*/ 101220 w 1181239"/>
              <a:gd name="connsiteY1525" fmla="*/ 827460 h 4008043"/>
              <a:gd name="connsiteX1526" fmla="*/ 94882 w 1181239"/>
              <a:gd name="connsiteY1526" fmla="*/ 844145 h 4008043"/>
              <a:gd name="connsiteX1527" fmla="*/ 83046 w 1181239"/>
              <a:gd name="connsiteY1527" fmla="*/ 876568 h 4008043"/>
              <a:gd name="connsiteX1528" fmla="*/ 81181 w 1181239"/>
              <a:gd name="connsiteY1528" fmla="*/ 882469 h 4008043"/>
              <a:gd name="connsiteX1529" fmla="*/ 78663 w 1181239"/>
              <a:gd name="connsiteY1529" fmla="*/ 923135 h 4008043"/>
              <a:gd name="connsiteX1530" fmla="*/ 77664 w 1181239"/>
              <a:gd name="connsiteY1530" fmla="*/ 961893 h 4008043"/>
              <a:gd name="connsiteX1531" fmla="*/ 70391 w 1181239"/>
              <a:gd name="connsiteY1531" fmla="*/ 829433 h 4008043"/>
              <a:gd name="connsiteX1532" fmla="*/ 92739 w 1181239"/>
              <a:gd name="connsiteY1532" fmla="*/ 639044 h 4008043"/>
              <a:gd name="connsiteX1533" fmla="*/ 101313 w 1181239"/>
              <a:gd name="connsiteY1533" fmla="*/ 581928 h 4008043"/>
              <a:gd name="connsiteX1534" fmla="*/ 100010 w 1181239"/>
              <a:gd name="connsiteY1534" fmla="*/ 626125 h 4008043"/>
              <a:gd name="connsiteX1535" fmla="*/ 101203 w 1181239"/>
              <a:gd name="connsiteY1535" fmla="*/ 670323 h 4008043"/>
              <a:gd name="connsiteX1536" fmla="*/ 111667 w 1181239"/>
              <a:gd name="connsiteY1536" fmla="*/ 606407 h 4008043"/>
              <a:gd name="connsiteX1537" fmla="*/ 132280 w 1181239"/>
              <a:gd name="connsiteY1537" fmla="*/ 506535 h 4008043"/>
              <a:gd name="connsiteX1538" fmla="*/ 135305 w 1181239"/>
              <a:gd name="connsiteY1538" fmla="*/ 488094 h 4008043"/>
              <a:gd name="connsiteX1539" fmla="*/ 132598 w 1181239"/>
              <a:gd name="connsiteY1539" fmla="*/ 468375 h 4008043"/>
              <a:gd name="connsiteX1540" fmla="*/ 140461 w 1181239"/>
              <a:gd name="connsiteY1540" fmla="*/ 443510 h 4008043"/>
              <a:gd name="connsiteX1541" fmla="*/ 146797 w 1181239"/>
              <a:gd name="connsiteY1541" fmla="*/ 437659 h 4008043"/>
              <a:gd name="connsiteX1542" fmla="*/ 143349 w 1181239"/>
              <a:gd name="connsiteY1542" fmla="*/ 362443 h 4008043"/>
              <a:gd name="connsiteX1543" fmla="*/ 146308 w 1181239"/>
              <a:gd name="connsiteY1543" fmla="*/ 358756 h 4008043"/>
              <a:gd name="connsiteX1544" fmla="*/ 153932 w 1181239"/>
              <a:gd name="connsiteY1544" fmla="*/ 348023 h 4008043"/>
              <a:gd name="connsiteX1545" fmla="*/ 149861 w 1181239"/>
              <a:gd name="connsiteY1545" fmla="*/ 319465 h 4008043"/>
              <a:gd name="connsiteX1546" fmla="*/ 148245 w 1181239"/>
              <a:gd name="connsiteY1546" fmla="*/ 301786 h 4008043"/>
              <a:gd name="connsiteX1547" fmla="*/ 152779 w 1181239"/>
              <a:gd name="connsiteY1547" fmla="*/ 319276 h 4008043"/>
              <a:gd name="connsiteX1548" fmla="*/ 160239 w 1181239"/>
              <a:gd name="connsiteY1548" fmla="*/ 331873 h 4008043"/>
              <a:gd name="connsiteX1549" fmla="*/ 161801 w 1181239"/>
              <a:gd name="connsiteY1549" fmla="*/ 313701 h 4008043"/>
              <a:gd name="connsiteX1550" fmla="*/ 164369 w 1181239"/>
              <a:gd name="connsiteY1550" fmla="*/ 286232 h 4008043"/>
              <a:gd name="connsiteX1551" fmla="*/ 168019 w 1181239"/>
              <a:gd name="connsiteY1551" fmla="*/ 250196 h 4008043"/>
              <a:gd name="connsiteX1552" fmla="*/ 167727 w 1181239"/>
              <a:gd name="connsiteY1552" fmla="*/ 228350 h 4008043"/>
              <a:gd name="connsiteX1553" fmla="*/ 163731 w 1181239"/>
              <a:gd name="connsiteY1553" fmla="*/ 240590 h 4008043"/>
              <a:gd name="connsiteX1554" fmla="*/ 161213 w 1181239"/>
              <a:gd name="connsiteY1554" fmla="*/ 228350 h 4008043"/>
              <a:gd name="connsiteX1555" fmla="*/ 172295 w 1181239"/>
              <a:gd name="connsiteY1555" fmla="*/ 172119 h 4008043"/>
              <a:gd name="connsiteX1556" fmla="*/ 194306 w 1181239"/>
              <a:gd name="connsiteY1556" fmla="*/ 151887 h 4008043"/>
              <a:gd name="connsiteX1557" fmla="*/ 213198 w 1181239"/>
              <a:gd name="connsiteY1557" fmla="*/ 135443 h 4008043"/>
              <a:gd name="connsiteX1558" fmla="*/ 215515 w 1181239"/>
              <a:gd name="connsiteY1558" fmla="*/ 149430 h 4008043"/>
              <a:gd name="connsiteX1559" fmla="*/ 221329 w 1181239"/>
              <a:gd name="connsiteY1559" fmla="*/ 158331 h 4008043"/>
              <a:gd name="connsiteX1560" fmla="*/ 228922 w 1181239"/>
              <a:gd name="connsiteY1560" fmla="*/ 149150 h 4008043"/>
              <a:gd name="connsiteX1561" fmla="*/ 242660 w 1181239"/>
              <a:gd name="connsiteY1561" fmla="*/ 141716 h 4008043"/>
              <a:gd name="connsiteX1562" fmla="*/ 262931 w 1181239"/>
              <a:gd name="connsiteY1562" fmla="*/ 133195 h 4008043"/>
              <a:gd name="connsiteX1563" fmla="*/ 275609 w 1181239"/>
              <a:gd name="connsiteY1563" fmla="*/ 129868 h 4008043"/>
              <a:gd name="connsiteX1564" fmla="*/ 282707 w 1181239"/>
              <a:gd name="connsiteY1564" fmla="*/ 139646 h 4008043"/>
              <a:gd name="connsiteX1565" fmla="*/ 293762 w 1181239"/>
              <a:gd name="connsiteY1565" fmla="*/ 130695 h 4008043"/>
              <a:gd name="connsiteX1566" fmla="*/ 302347 w 1181239"/>
              <a:gd name="connsiteY1566" fmla="*/ 118197 h 4008043"/>
              <a:gd name="connsiteX1567" fmla="*/ 306563 w 1181239"/>
              <a:gd name="connsiteY1567" fmla="*/ 127037 h 4008043"/>
              <a:gd name="connsiteX1568" fmla="*/ 320248 w 1181239"/>
              <a:gd name="connsiteY1568" fmla="*/ 112758 h 4008043"/>
              <a:gd name="connsiteX1569" fmla="*/ 338313 w 1181239"/>
              <a:gd name="connsiteY1569" fmla="*/ 70948 h 4008043"/>
              <a:gd name="connsiteX1570" fmla="*/ 342329 w 1181239"/>
              <a:gd name="connsiteY1570" fmla="*/ 78816 h 4008043"/>
              <a:gd name="connsiteX1571" fmla="*/ 345934 w 1181239"/>
              <a:gd name="connsiteY1571" fmla="*/ 161884 h 4008043"/>
              <a:gd name="connsiteX1572" fmla="*/ 358528 w 1181239"/>
              <a:gd name="connsiteY1572" fmla="*/ 143387 h 4008043"/>
              <a:gd name="connsiteX1573" fmla="*/ 368651 w 1181239"/>
              <a:gd name="connsiteY1573" fmla="*/ 146994 h 4008043"/>
              <a:gd name="connsiteX1574" fmla="*/ 376212 w 1181239"/>
              <a:gd name="connsiteY1574" fmla="*/ 158919 h 4008043"/>
              <a:gd name="connsiteX1575" fmla="*/ 381104 w 1181239"/>
              <a:gd name="connsiteY1575" fmla="*/ 173053 h 4008043"/>
              <a:gd name="connsiteX1576" fmla="*/ 384882 w 1181239"/>
              <a:gd name="connsiteY1576" fmla="*/ 184833 h 4008043"/>
              <a:gd name="connsiteX1577" fmla="*/ 392100 w 1181239"/>
              <a:gd name="connsiteY1577" fmla="*/ 179393 h 4008043"/>
              <a:gd name="connsiteX1578" fmla="*/ 399048 w 1181239"/>
              <a:gd name="connsiteY1578" fmla="*/ 165115 h 4008043"/>
              <a:gd name="connsiteX1579" fmla="*/ 406633 w 1181239"/>
              <a:gd name="connsiteY1579" fmla="*/ 158834 h 4008043"/>
              <a:gd name="connsiteX1580" fmla="*/ 413674 w 1181239"/>
              <a:gd name="connsiteY1580" fmla="*/ 153502 h 4008043"/>
              <a:gd name="connsiteX1581" fmla="*/ 419482 w 1181239"/>
              <a:gd name="connsiteY1581" fmla="*/ 137236 h 4008043"/>
              <a:gd name="connsiteX1582" fmla="*/ 425586 w 1181239"/>
              <a:gd name="connsiteY1582" fmla="*/ 122957 h 4008043"/>
              <a:gd name="connsiteX1583" fmla="*/ 427848 w 1181239"/>
              <a:gd name="connsiteY1583" fmla="*/ 108678 h 4008043"/>
              <a:gd name="connsiteX1584" fmla="*/ 429866 w 1181239"/>
              <a:gd name="connsiteY1584" fmla="*/ 118907 h 4008043"/>
              <a:gd name="connsiteX1585" fmla="*/ 435827 w 1181239"/>
              <a:gd name="connsiteY1585" fmla="*/ 128850 h 4008043"/>
              <a:gd name="connsiteX1586" fmla="*/ 440176 w 1181239"/>
              <a:gd name="connsiteY1586" fmla="*/ 116837 h 4008043"/>
              <a:gd name="connsiteX1587" fmla="*/ 443019 w 1181239"/>
              <a:gd name="connsiteY1587" fmla="*/ 124997 h 4008043"/>
              <a:gd name="connsiteX1588" fmla="*/ 445209 w 1181239"/>
              <a:gd name="connsiteY1588" fmla="*/ 132546 h 4008043"/>
              <a:gd name="connsiteX1589" fmla="*/ 467337 w 1181239"/>
              <a:gd name="connsiteY1589" fmla="*/ 111381 h 4008043"/>
              <a:gd name="connsiteX1590" fmla="*/ 468833 w 1181239"/>
              <a:gd name="connsiteY1590" fmla="*/ 130437 h 4008043"/>
              <a:gd name="connsiteX1591" fmla="*/ 471151 w 1181239"/>
              <a:gd name="connsiteY1591" fmla="*/ 131353 h 4008043"/>
              <a:gd name="connsiteX1592" fmla="*/ 478020 w 1181239"/>
              <a:gd name="connsiteY1592" fmla="*/ 122037 h 4008043"/>
              <a:gd name="connsiteX1593" fmla="*/ 486092 w 1181239"/>
              <a:gd name="connsiteY1593" fmla="*/ 133276 h 4008043"/>
              <a:gd name="connsiteX1594" fmla="*/ 489453 w 1181239"/>
              <a:gd name="connsiteY1594" fmla="*/ 145397 h 4008043"/>
              <a:gd name="connsiteX1595" fmla="*/ 492945 w 1181239"/>
              <a:gd name="connsiteY1595" fmla="*/ 156956 h 4008043"/>
              <a:gd name="connsiteX1596" fmla="*/ 499779 w 1181239"/>
              <a:gd name="connsiteY1596" fmla="*/ 144717 h 4008043"/>
              <a:gd name="connsiteX1597" fmla="*/ 505560 w 1181239"/>
              <a:gd name="connsiteY1597" fmla="*/ 129078 h 4008043"/>
              <a:gd name="connsiteX1598" fmla="*/ 510557 w 1181239"/>
              <a:gd name="connsiteY1598" fmla="*/ 139793 h 4008043"/>
              <a:gd name="connsiteX1599" fmla="*/ 509459 w 1181239"/>
              <a:gd name="connsiteY1599" fmla="*/ 151947 h 4008043"/>
              <a:gd name="connsiteX1600" fmla="*/ 511247 w 1181239"/>
              <a:gd name="connsiteY1600" fmla="*/ 162500 h 4008043"/>
              <a:gd name="connsiteX1601" fmla="*/ 515209 w 1181239"/>
              <a:gd name="connsiteY1601" fmla="*/ 173016 h 4008043"/>
              <a:gd name="connsiteX1602" fmla="*/ 513378 w 1181239"/>
              <a:gd name="connsiteY1602" fmla="*/ 182115 h 4008043"/>
              <a:gd name="connsiteX1603" fmla="*/ 523901 w 1181239"/>
              <a:gd name="connsiteY1603" fmla="*/ 171235 h 4008043"/>
              <a:gd name="connsiteX1604" fmla="*/ 542366 w 1181239"/>
              <a:gd name="connsiteY1604" fmla="*/ 137237 h 4008043"/>
              <a:gd name="connsiteX1605" fmla="*/ 551415 w 1181239"/>
              <a:gd name="connsiteY1605" fmla="*/ 119213 h 4008043"/>
              <a:gd name="connsiteX1606" fmla="*/ 544175 w 1181239"/>
              <a:gd name="connsiteY1606" fmla="*/ 173955 h 4008043"/>
              <a:gd name="connsiteX1607" fmla="*/ 544697 w 1181239"/>
              <a:gd name="connsiteY1607" fmla="*/ 177464 h 4008043"/>
              <a:gd name="connsiteX1608" fmla="*/ 558246 w 1181239"/>
              <a:gd name="connsiteY1608" fmla="*/ 142107 h 4008043"/>
              <a:gd name="connsiteX1609" fmla="*/ 568191 w 1181239"/>
              <a:gd name="connsiteY1609" fmla="*/ 119559 h 4008043"/>
              <a:gd name="connsiteX1610" fmla="*/ 565147 w 1181239"/>
              <a:gd name="connsiteY1610" fmla="*/ 145397 h 4008043"/>
              <a:gd name="connsiteX1611" fmla="*/ 570597 w 1181239"/>
              <a:gd name="connsiteY1611" fmla="*/ 137237 h 4008043"/>
              <a:gd name="connsiteX1612" fmla="*/ 584365 w 1181239"/>
              <a:gd name="connsiteY1612" fmla="*/ 91000 h 4008043"/>
              <a:gd name="connsiteX1613" fmla="*/ 582602 w 1181239"/>
              <a:gd name="connsiteY1613" fmla="*/ 126937 h 4008043"/>
              <a:gd name="connsiteX1614" fmla="*/ 572499 w 1181239"/>
              <a:gd name="connsiteY1614" fmla="*/ 204306 h 4008043"/>
              <a:gd name="connsiteX1615" fmla="*/ 575414 w 1181239"/>
              <a:gd name="connsiteY1615" fmla="*/ 228352 h 4008043"/>
              <a:gd name="connsiteX1616" fmla="*/ 625167 w 1181239"/>
              <a:gd name="connsiteY1616" fmla="*/ 31844 h 4008043"/>
              <a:gd name="connsiteX1617" fmla="*/ 631225 w 1181239"/>
              <a:gd name="connsiteY1617" fmla="*/ 17565 h 4008043"/>
              <a:gd name="connsiteX1618" fmla="*/ 476348 w 1181239"/>
              <a:gd name="connsiteY1618" fmla="*/ 9396 h 4008043"/>
              <a:gd name="connsiteX1619" fmla="*/ 477384 w 1181239"/>
              <a:gd name="connsiteY1619" fmla="*/ 18235 h 4008043"/>
              <a:gd name="connsiteX1620" fmla="*/ 473514 w 1181239"/>
              <a:gd name="connsiteY1620" fmla="*/ 19369 h 4008043"/>
              <a:gd name="connsiteX1621" fmla="*/ 473512 w 1181239"/>
              <a:gd name="connsiteY1621" fmla="*/ 19369 h 4008043"/>
              <a:gd name="connsiteX1622" fmla="*/ 476348 w 1181239"/>
              <a:gd name="connsiteY1622" fmla="*/ 9396 h 4008043"/>
              <a:gd name="connsiteX1623" fmla="*/ 816481 w 1181239"/>
              <a:gd name="connsiteY1623" fmla="*/ 1236 h 4008043"/>
              <a:gd name="connsiteX1624" fmla="*/ 818809 w 1181239"/>
              <a:gd name="connsiteY1624" fmla="*/ 21635 h 4008043"/>
              <a:gd name="connsiteX1625" fmla="*/ 816481 w 1181239"/>
              <a:gd name="connsiteY1625" fmla="*/ 42034 h 4008043"/>
              <a:gd name="connsiteX1626" fmla="*/ 814152 w 1181239"/>
              <a:gd name="connsiteY1626" fmla="*/ 21635 h 4008043"/>
              <a:gd name="connsiteX1627" fmla="*/ 816481 w 1181239"/>
              <a:gd name="connsiteY1627" fmla="*/ 1236 h 400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Lst>
            <a:rect l="l" t="t" r="r" b="b"/>
            <a:pathLst>
              <a:path w="1181239" h="4008043">
                <a:moveTo>
                  <a:pt x="534998" y="3942687"/>
                </a:moveTo>
                <a:cubicBezTo>
                  <a:pt x="536418" y="3943791"/>
                  <a:pt x="537456" y="3947448"/>
                  <a:pt x="537456" y="3953147"/>
                </a:cubicBezTo>
                <a:cubicBezTo>
                  <a:pt x="537456" y="3959131"/>
                  <a:pt x="537127" y="3964026"/>
                  <a:pt x="536701" y="3964026"/>
                </a:cubicBezTo>
                <a:cubicBezTo>
                  <a:pt x="536284" y="3964026"/>
                  <a:pt x="534263" y="3961502"/>
                  <a:pt x="532203" y="3958417"/>
                </a:cubicBezTo>
                <a:cubicBezTo>
                  <a:pt x="530145" y="3955331"/>
                  <a:pt x="529262" y="3950436"/>
                  <a:pt x="530247" y="3947537"/>
                </a:cubicBezTo>
                <a:cubicBezTo>
                  <a:pt x="531776" y="3943029"/>
                  <a:pt x="533578" y="3941582"/>
                  <a:pt x="534998" y="3942687"/>
                </a:cubicBezTo>
                <a:close/>
                <a:moveTo>
                  <a:pt x="800461" y="3939090"/>
                </a:moveTo>
                <a:cubicBezTo>
                  <a:pt x="801996" y="3940803"/>
                  <a:pt x="804503" y="3960780"/>
                  <a:pt x="804403" y="3976266"/>
                </a:cubicBezTo>
                <a:cubicBezTo>
                  <a:pt x="804294" y="3992392"/>
                  <a:pt x="800455" y="4014647"/>
                  <a:pt x="799235" y="4006184"/>
                </a:cubicBezTo>
                <a:lnTo>
                  <a:pt x="799228" y="4006184"/>
                </a:lnTo>
                <a:cubicBezTo>
                  <a:pt x="799009" y="4004688"/>
                  <a:pt x="797126" y="3992142"/>
                  <a:pt x="795035" y="3978305"/>
                </a:cubicBezTo>
                <a:cubicBezTo>
                  <a:pt x="791860" y="3957298"/>
                  <a:pt x="791878" y="3953147"/>
                  <a:pt x="795144" y="3953147"/>
                </a:cubicBezTo>
                <a:cubicBezTo>
                  <a:pt x="797541" y="3953147"/>
                  <a:pt x="799176" y="3949737"/>
                  <a:pt x="799382" y="3944307"/>
                </a:cubicBezTo>
                <a:cubicBezTo>
                  <a:pt x="799545" y="3939977"/>
                  <a:pt x="799949" y="3938518"/>
                  <a:pt x="800461" y="3939090"/>
                </a:cubicBezTo>
                <a:close/>
                <a:moveTo>
                  <a:pt x="1173610" y="3829461"/>
                </a:moveTo>
                <a:cubicBezTo>
                  <a:pt x="1174536" y="3830053"/>
                  <a:pt x="1175848" y="3832006"/>
                  <a:pt x="1177832" y="3835505"/>
                </a:cubicBezTo>
                <a:cubicBezTo>
                  <a:pt x="1182261" y="3843310"/>
                  <a:pt x="1182318" y="3844344"/>
                  <a:pt x="1178322" y="3844344"/>
                </a:cubicBezTo>
                <a:cubicBezTo>
                  <a:pt x="1175833" y="3844344"/>
                  <a:pt x="1173072" y="3842580"/>
                  <a:pt x="1172188" y="3840423"/>
                </a:cubicBezTo>
                <a:cubicBezTo>
                  <a:pt x="1171305" y="3838266"/>
                  <a:pt x="1171082" y="3834289"/>
                  <a:pt x="1171699" y="3831584"/>
                </a:cubicBezTo>
                <a:cubicBezTo>
                  <a:pt x="1172143" y="3829638"/>
                  <a:pt x="1172684" y="3828869"/>
                  <a:pt x="1173610" y="3829461"/>
                </a:cubicBezTo>
                <a:close/>
                <a:moveTo>
                  <a:pt x="197700" y="3826851"/>
                </a:moveTo>
                <a:cubicBezTo>
                  <a:pt x="202113" y="3829404"/>
                  <a:pt x="200710" y="3846346"/>
                  <a:pt x="195941" y="3848057"/>
                </a:cubicBezTo>
                <a:cubicBezTo>
                  <a:pt x="192686" y="3849226"/>
                  <a:pt x="191581" y="3847632"/>
                  <a:pt x="191581" y="3841771"/>
                </a:cubicBezTo>
                <a:lnTo>
                  <a:pt x="191582" y="3841771"/>
                </a:lnTo>
                <a:cubicBezTo>
                  <a:pt x="191582" y="3831720"/>
                  <a:pt x="194366" y="3824924"/>
                  <a:pt x="197700" y="3826851"/>
                </a:cubicBezTo>
                <a:close/>
                <a:moveTo>
                  <a:pt x="178143" y="3791950"/>
                </a:moveTo>
                <a:lnTo>
                  <a:pt x="185023" y="3799435"/>
                </a:lnTo>
                <a:lnTo>
                  <a:pt x="191904" y="3806920"/>
                </a:lnTo>
                <a:lnTo>
                  <a:pt x="181724" y="3813393"/>
                </a:lnTo>
                <a:cubicBezTo>
                  <a:pt x="166836" y="3822860"/>
                  <a:pt x="165030" y="3821477"/>
                  <a:pt x="171944" y="3805908"/>
                </a:cubicBezTo>
                <a:close/>
                <a:moveTo>
                  <a:pt x="62574" y="3611808"/>
                </a:moveTo>
                <a:lnTo>
                  <a:pt x="66227" y="3624048"/>
                </a:lnTo>
                <a:cubicBezTo>
                  <a:pt x="72599" y="3645393"/>
                  <a:pt x="75289" y="3655265"/>
                  <a:pt x="75305" y="3657366"/>
                </a:cubicBezTo>
                <a:cubicBezTo>
                  <a:pt x="75338" y="3661867"/>
                  <a:pt x="66477" y="3659024"/>
                  <a:pt x="62588" y="3653286"/>
                </a:cubicBezTo>
                <a:cubicBezTo>
                  <a:pt x="59465" y="3648677"/>
                  <a:pt x="58950" y="3642802"/>
                  <a:pt x="60508" y="3629487"/>
                </a:cubicBezTo>
                <a:close/>
                <a:moveTo>
                  <a:pt x="1116200" y="3543073"/>
                </a:moveTo>
                <a:cubicBezTo>
                  <a:pt x="1121818" y="3542017"/>
                  <a:pt x="1123838" y="3547887"/>
                  <a:pt x="1126386" y="3572671"/>
                </a:cubicBezTo>
                <a:cubicBezTo>
                  <a:pt x="1128459" y="3592845"/>
                  <a:pt x="1124579" y="3599163"/>
                  <a:pt x="1117747" y="3586739"/>
                </a:cubicBezTo>
                <a:cubicBezTo>
                  <a:pt x="1115459" y="3582576"/>
                  <a:pt x="1113112" y="3571247"/>
                  <a:pt x="1112537" y="3561563"/>
                </a:cubicBezTo>
                <a:cubicBezTo>
                  <a:pt x="1111672" y="3547004"/>
                  <a:pt x="1112318" y="3543804"/>
                  <a:pt x="1116200" y="3543073"/>
                </a:cubicBezTo>
                <a:close/>
                <a:moveTo>
                  <a:pt x="82331" y="2962930"/>
                </a:moveTo>
                <a:cubicBezTo>
                  <a:pt x="82550" y="2962095"/>
                  <a:pt x="82824" y="2965974"/>
                  <a:pt x="83301" y="2974009"/>
                </a:cubicBezTo>
                <a:cubicBezTo>
                  <a:pt x="83877" y="2983732"/>
                  <a:pt x="85483" y="2992754"/>
                  <a:pt x="86873" y="2994059"/>
                </a:cubicBezTo>
                <a:cubicBezTo>
                  <a:pt x="89807" y="2996814"/>
                  <a:pt x="87541" y="3003927"/>
                  <a:pt x="83727" y="3003927"/>
                </a:cubicBezTo>
                <a:cubicBezTo>
                  <a:pt x="82301" y="3003927"/>
                  <a:pt x="81385" y="2993217"/>
                  <a:pt x="81691" y="2980128"/>
                </a:cubicBezTo>
                <a:lnTo>
                  <a:pt x="81695" y="2980128"/>
                </a:lnTo>
                <a:cubicBezTo>
                  <a:pt x="81948" y="2969312"/>
                  <a:pt x="82112" y="2963764"/>
                  <a:pt x="82331" y="2962930"/>
                </a:cubicBezTo>
                <a:close/>
                <a:moveTo>
                  <a:pt x="101936" y="2918951"/>
                </a:moveTo>
                <a:cubicBezTo>
                  <a:pt x="104392" y="2921249"/>
                  <a:pt x="104472" y="2924516"/>
                  <a:pt x="102228" y="2931054"/>
                </a:cubicBezTo>
                <a:lnTo>
                  <a:pt x="99163" y="2940011"/>
                </a:lnTo>
                <a:lnTo>
                  <a:pt x="98870" y="2927907"/>
                </a:lnTo>
                <a:cubicBezTo>
                  <a:pt x="98652" y="2918744"/>
                  <a:pt x="99389" y="2916568"/>
                  <a:pt x="101936" y="2918951"/>
                </a:cubicBezTo>
                <a:close/>
                <a:moveTo>
                  <a:pt x="96694" y="2871455"/>
                </a:moveTo>
                <a:cubicBezTo>
                  <a:pt x="97360" y="2871650"/>
                  <a:pt x="98334" y="2876148"/>
                  <a:pt x="99562" y="2884935"/>
                </a:cubicBezTo>
                <a:cubicBezTo>
                  <a:pt x="100649" y="2892715"/>
                  <a:pt x="100237" y="2897854"/>
                  <a:pt x="98518" y="2897854"/>
                </a:cubicBezTo>
                <a:cubicBezTo>
                  <a:pt x="96949" y="2897854"/>
                  <a:pt x="95669" y="2891530"/>
                  <a:pt x="95669" y="2883801"/>
                </a:cubicBezTo>
                <a:lnTo>
                  <a:pt x="95668" y="2883801"/>
                </a:lnTo>
                <a:cubicBezTo>
                  <a:pt x="95668" y="2875372"/>
                  <a:pt x="96027" y="2871262"/>
                  <a:pt x="96694" y="2871455"/>
                </a:cubicBezTo>
                <a:close/>
                <a:moveTo>
                  <a:pt x="104092" y="2813539"/>
                </a:moveTo>
                <a:cubicBezTo>
                  <a:pt x="107223" y="2818686"/>
                  <a:pt x="111149" y="2843457"/>
                  <a:pt x="108835" y="2843457"/>
                </a:cubicBezTo>
                <a:cubicBezTo>
                  <a:pt x="107886" y="2843457"/>
                  <a:pt x="106609" y="2841928"/>
                  <a:pt x="105996" y="2840057"/>
                </a:cubicBezTo>
                <a:cubicBezTo>
                  <a:pt x="103380" y="2832081"/>
                  <a:pt x="101773" y="2809728"/>
                  <a:pt x="104092" y="2813539"/>
                </a:cubicBezTo>
                <a:close/>
                <a:moveTo>
                  <a:pt x="958653" y="2740103"/>
                </a:moveTo>
                <a:cubicBezTo>
                  <a:pt x="959744" y="2740103"/>
                  <a:pt x="960102" y="2744387"/>
                  <a:pt x="959449" y="2749623"/>
                </a:cubicBezTo>
                <a:cubicBezTo>
                  <a:pt x="958354" y="2758381"/>
                  <a:pt x="953033" y="2763532"/>
                  <a:pt x="953124" y="2755742"/>
                </a:cubicBezTo>
                <a:lnTo>
                  <a:pt x="953125" y="2755742"/>
                </a:lnTo>
                <a:cubicBezTo>
                  <a:pt x="953198" y="2749749"/>
                  <a:pt x="956606" y="2740103"/>
                  <a:pt x="958653" y="2740103"/>
                </a:cubicBezTo>
                <a:close/>
                <a:moveTo>
                  <a:pt x="926930" y="2709509"/>
                </a:moveTo>
                <a:lnTo>
                  <a:pt x="926926" y="2709522"/>
                </a:lnTo>
                <a:lnTo>
                  <a:pt x="926915" y="2709522"/>
                </a:lnTo>
                <a:close/>
                <a:moveTo>
                  <a:pt x="945395" y="2688653"/>
                </a:moveTo>
                <a:cubicBezTo>
                  <a:pt x="947760" y="2691257"/>
                  <a:pt x="940192" y="2813539"/>
                  <a:pt x="937666" y="2813539"/>
                </a:cubicBezTo>
                <a:cubicBezTo>
                  <a:pt x="936119" y="2813539"/>
                  <a:pt x="935510" y="2806970"/>
                  <a:pt x="936261" y="2798460"/>
                </a:cubicBezTo>
                <a:lnTo>
                  <a:pt x="936263" y="2798460"/>
                </a:lnTo>
                <a:cubicBezTo>
                  <a:pt x="937310" y="2786637"/>
                  <a:pt x="936759" y="2783682"/>
                  <a:pt x="933716" y="2784776"/>
                </a:cubicBezTo>
                <a:cubicBezTo>
                  <a:pt x="930836" y="2785810"/>
                  <a:pt x="929892" y="2783210"/>
                  <a:pt x="930062" y="2774696"/>
                </a:cubicBezTo>
                <a:cubicBezTo>
                  <a:pt x="930172" y="2768385"/>
                  <a:pt x="930952" y="2764752"/>
                  <a:pt x="931759" y="2766622"/>
                </a:cubicBezTo>
                <a:cubicBezTo>
                  <a:pt x="935796" y="2775986"/>
                  <a:pt x="937812" y="2766483"/>
                  <a:pt x="939486" y="2730194"/>
                </a:cubicBezTo>
                <a:cubicBezTo>
                  <a:pt x="941158" y="2694015"/>
                  <a:pt x="942391" y="2685343"/>
                  <a:pt x="945395" y="2688653"/>
                </a:cubicBezTo>
                <a:close/>
                <a:moveTo>
                  <a:pt x="933087" y="2677998"/>
                </a:moveTo>
                <a:cubicBezTo>
                  <a:pt x="936978" y="2683742"/>
                  <a:pt x="935860" y="2700158"/>
                  <a:pt x="931182" y="2705945"/>
                </a:cubicBezTo>
                <a:lnTo>
                  <a:pt x="926930" y="2709509"/>
                </a:lnTo>
                <a:lnTo>
                  <a:pt x="929897" y="2700512"/>
                </a:lnTo>
                <a:cubicBezTo>
                  <a:pt x="931838" y="2695731"/>
                  <a:pt x="931882" y="2692095"/>
                  <a:pt x="930006" y="2689994"/>
                </a:cubicBezTo>
                <a:cubicBezTo>
                  <a:pt x="928441" y="2688228"/>
                  <a:pt x="927941" y="2683990"/>
                  <a:pt x="928893" y="2680576"/>
                </a:cubicBezTo>
                <a:cubicBezTo>
                  <a:pt x="930192" y="2675926"/>
                  <a:pt x="931243" y="2675279"/>
                  <a:pt x="933087" y="2677998"/>
                </a:cubicBezTo>
                <a:close/>
                <a:moveTo>
                  <a:pt x="933901" y="2651662"/>
                </a:moveTo>
                <a:cubicBezTo>
                  <a:pt x="934129" y="2650552"/>
                  <a:pt x="934443" y="2650705"/>
                  <a:pt x="934790" y="2652388"/>
                </a:cubicBezTo>
                <a:cubicBezTo>
                  <a:pt x="935484" y="2655754"/>
                  <a:pt x="935484" y="2661262"/>
                  <a:pt x="934790" y="2664627"/>
                </a:cubicBezTo>
                <a:cubicBezTo>
                  <a:pt x="934097" y="2667993"/>
                  <a:pt x="933531" y="2665239"/>
                  <a:pt x="933531" y="2658508"/>
                </a:cubicBezTo>
                <a:cubicBezTo>
                  <a:pt x="933531" y="2655142"/>
                  <a:pt x="933673" y="2652771"/>
                  <a:pt x="933901" y="2651662"/>
                </a:cubicBezTo>
                <a:close/>
                <a:moveTo>
                  <a:pt x="96656" y="2613158"/>
                </a:moveTo>
                <a:cubicBezTo>
                  <a:pt x="98251" y="2611666"/>
                  <a:pt x="100233" y="2619814"/>
                  <a:pt x="104568" y="2645658"/>
                </a:cubicBezTo>
                <a:cubicBezTo>
                  <a:pt x="106520" y="2657289"/>
                  <a:pt x="107360" y="2667511"/>
                  <a:pt x="106440" y="2668374"/>
                </a:cubicBezTo>
                <a:cubicBezTo>
                  <a:pt x="105517" y="2669238"/>
                  <a:pt x="104021" y="2665840"/>
                  <a:pt x="103116" y="2660825"/>
                </a:cubicBezTo>
                <a:lnTo>
                  <a:pt x="103114" y="2660825"/>
                </a:lnTo>
                <a:cubicBezTo>
                  <a:pt x="98255" y="2633929"/>
                  <a:pt x="95577" y="2614168"/>
                  <a:pt x="96656" y="2613158"/>
                </a:cubicBezTo>
                <a:close/>
                <a:moveTo>
                  <a:pt x="947274" y="2560594"/>
                </a:moveTo>
                <a:cubicBezTo>
                  <a:pt x="950616" y="2565433"/>
                  <a:pt x="950693" y="2589628"/>
                  <a:pt x="947419" y="2606831"/>
                </a:cubicBezTo>
                <a:cubicBezTo>
                  <a:pt x="945580" y="2616498"/>
                  <a:pt x="945026" y="2612495"/>
                  <a:pt x="944774" y="2587792"/>
                </a:cubicBezTo>
                <a:cubicBezTo>
                  <a:pt x="944555" y="2566706"/>
                  <a:pt x="945373" y="2557844"/>
                  <a:pt x="947274" y="2560594"/>
                </a:cubicBezTo>
                <a:close/>
                <a:moveTo>
                  <a:pt x="117254" y="2547082"/>
                </a:moveTo>
                <a:lnTo>
                  <a:pt x="122323" y="2566758"/>
                </a:lnTo>
                <a:cubicBezTo>
                  <a:pt x="127797" y="2587999"/>
                  <a:pt x="129591" y="2635482"/>
                  <a:pt x="124816" y="2632720"/>
                </a:cubicBezTo>
                <a:cubicBezTo>
                  <a:pt x="120966" y="2630495"/>
                  <a:pt x="117857" y="2643305"/>
                  <a:pt x="120162" y="2651900"/>
                </a:cubicBezTo>
                <a:cubicBezTo>
                  <a:pt x="122086" y="2659073"/>
                  <a:pt x="117097" y="2689292"/>
                  <a:pt x="112787" y="2696587"/>
                </a:cubicBezTo>
                <a:cubicBezTo>
                  <a:pt x="111195" y="2699280"/>
                  <a:pt x="110418" y="2696968"/>
                  <a:pt x="110499" y="2689788"/>
                </a:cubicBezTo>
                <a:lnTo>
                  <a:pt x="110501" y="2689788"/>
                </a:lnTo>
                <a:cubicBezTo>
                  <a:pt x="110573" y="2683804"/>
                  <a:pt x="111734" y="2672177"/>
                  <a:pt x="113087" y="2663949"/>
                </a:cubicBezTo>
                <a:cubicBezTo>
                  <a:pt x="114529" y="2655201"/>
                  <a:pt x="114310" y="2632894"/>
                  <a:pt x="112559" y="2610222"/>
                </a:cubicBezTo>
                <a:cubicBezTo>
                  <a:pt x="110183" y="2579481"/>
                  <a:pt x="110358" y="2568931"/>
                  <a:pt x="113409" y="2559268"/>
                </a:cubicBezTo>
                <a:close/>
                <a:moveTo>
                  <a:pt x="108520" y="2533188"/>
                </a:moveTo>
                <a:cubicBezTo>
                  <a:pt x="108739" y="2531833"/>
                  <a:pt x="109042" y="2532020"/>
                  <a:pt x="109376" y="2534076"/>
                </a:cubicBezTo>
                <a:cubicBezTo>
                  <a:pt x="110040" y="2538190"/>
                  <a:pt x="110040" y="2544922"/>
                  <a:pt x="109376" y="2549036"/>
                </a:cubicBezTo>
                <a:cubicBezTo>
                  <a:pt x="108712" y="2553149"/>
                  <a:pt x="108165" y="2549784"/>
                  <a:pt x="108165" y="2541556"/>
                </a:cubicBezTo>
                <a:cubicBezTo>
                  <a:pt x="108165" y="2537442"/>
                  <a:pt x="108301" y="2534544"/>
                  <a:pt x="108520" y="2533188"/>
                </a:cubicBezTo>
                <a:close/>
                <a:moveTo>
                  <a:pt x="933144" y="2519797"/>
                </a:moveTo>
                <a:cubicBezTo>
                  <a:pt x="936538" y="2519797"/>
                  <a:pt x="936345" y="2548990"/>
                  <a:pt x="932926" y="2550959"/>
                </a:cubicBezTo>
                <a:cubicBezTo>
                  <a:pt x="931437" y="2551820"/>
                  <a:pt x="929513" y="2551456"/>
                  <a:pt x="928653" y="2550151"/>
                </a:cubicBezTo>
                <a:lnTo>
                  <a:pt x="928668" y="2550152"/>
                </a:lnTo>
                <a:cubicBezTo>
                  <a:pt x="926314" y="2546586"/>
                  <a:pt x="930262" y="2519797"/>
                  <a:pt x="933144" y="2519797"/>
                </a:cubicBezTo>
                <a:close/>
                <a:moveTo>
                  <a:pt x="942469" y="2495987"/>
                </a:moveTo>
                <a:cubicBezTo>
                  <a:pt x="943119" y="2496183"/>
                  <a:pt x="944061" y="2499822"/>
                  <a:pt x="945224" y="2506883"/>
                </a:cubicBezTo>
                <a:cubicBezTo>
                  <a:pt x="946155" y="2512533"/>
                  <a:pt x="945692" y="2517082"/>
                  <a:pt x="944181" y="2517082"/>
                </a:cubicBezTo>
                <a:cubicBezTo>
                  <a:pt x="942685" y="2517082"/>
                  <a:pt x="941459" y="2511983"/>
                  <a:pt x="941459" y="2505749"/>
                </a:cubicBezTo>
                <a:cubicBezTo>
                  <a:pt x="941459" y="2499039"/>
                  <a:pt x="941819" y="2495791"/>
                  <a:pt x="942469" y="2495987"/>
                </a:cubicBezTo>
                <a:close/>
                <a:moveTo>
                  <a:pt x="976335" y="2462681"/>
                </a:moveTo>
                <a:cubicBezTo>
                  <a:pt x="977616" y="2466421"/>
                  <a:pt x="978791" y="2488145"/>
                  <a:pt x="978951" y="2510958"/>
                </a:cubicBezTo>
                <a:cubicBezTo>
                  <a:pt x="979243" y="2550713"/>
                  <a:pt x="979024" y="2552435"/>
                  <a:pt x="973428" y="2552435"/>
                </a:cubicBezTo>
                <a:cubicBezTo>
                  <a:pt x="968584" y="2552435"/>
                  <a:pt x="967615" y="2554248"/>
                  <a:pt x="967615" y="2563315"/>
                </a:cubicBezTo>
                <a:cubicBezTo>
                  <a:pt x="967615" y="2569298"/>
                  <a:pt x="966309" y="2574194"/>
                  <a:pt x="964707" y="2574194"/>
                </a:cubicBezTo>
                <a:cubicBezTo>
                  <a:pt x="963109" y="2574194"/>
                  <a:pt x="961810" y="2568992"/>
                  <a:pt x="961820" y="2562635"/>
                </a:cubicBezTo>
                <a:lnTo>
                  <a:pt x="961825" y="2562635"/>
                </a:lnTo>
                <a:cubicBezTo>
                  <a:pt x="961825" y="2556277"/>
                  <a:pt x="962679" y="2542812"/>
                  <a:pt x="963697" y="2532711"/>
                </a:cubicBezTo>
                <a:cubicBezTo>
                  <a:pt x="965215" y="2517679"/>
                  <a:pt x="966266" y="2514901"/>
                  <a:pt x="969490" y="2517405"/>
                </a:cubicBezTo>
                <a:cubicBezTo>
                  <a:pt x="972763" y="2519948"/>
                  <a:pt x="973477" y="2515013"/>
                  <a:pt x="973718" y="2488172"/>
                </a:cubicBezTo>
                <a:cubicBezTo>
                  <a:pt x="973901" y="2467788"/>
                  <a:pt x="974864" y="2458389"/>
                  <a:pt x="976335" y="2462681"/>
                </a:cubicBezTo>
                <a:close/>
                <a:moveTo>
                  <a:pt x="113553" y="2458088"/>
                </a:moveTo>
                <a:cubicBezTo>
                  <a:pt x="115226" y="2457388"/>
                  <a:pt x="117213" y="2461767"/>
                  <a:pt x="119967" y="2471037"/>
                </a:cubicBezTo>
                <a:cubicBezTo>
                  <a:pt x="124685" y="2486915"/>
                  <a:pt x="124542" y="2496671"/>
                  <a:pt x="119749" y="2485510"/>
                </a:cubicBezTo>
                <a:cubicBezTo>
                  <a:pt x="117909" y="2481224"/>
                  <a:pt x="117289" y="2481797"/>
                  <a:pt x="116047" y="2488923"/>
                </a:cubicBezTo>
                <a:cubicBezTo>
                  <a:pt x="114799" y="2496079"/>
                  <a:pt x="113941" y="2496863"/>
                  <a:pt x="110818" y="2493695"/>
                </a:cubicBezTo>
                <a:lnTo>
                  <a:pt x="110825" y="2493695"/>
                </a:lnTo>
                <a:cubicBezTo>
                  <a:pt x="108201" y="2491033"/>
                  <a:pt x="107664" y="2485654"/>
                  <a:pt x="109026" y="2475614"/>
                </a:cubicBezTo>
                <a:cubicBezTo>
                  <a:pt x="110522" y="2464567"/>
                  <a:pt x="111880" y="2458787"/>
                  <a:pt x="113553" y="2458088"/>
                </a:cubicBezTo>
                <a:close/>
                <a:moveTo>
                  <a:pt x="149068" y="2387886"/>
                </a:moveTo>
                <a:lnTo>
                  <a:pt x="151137" y="2402845"/>
                </a:lnTo>
                <a:cubicBezTo>
                  <a:pt x="154184" y="2424868"/>
                  <a:pt x="154126" y="2523237"/>
                  <a:pt x="151064" y="2527769"/>
                </a:cubicBezTo>
                <a:cubicBezTo>
                  <a:pt x="149101" y="2530670"/>
                  <a:pt x="147962" y="2529286"/>
                  <a:pt x="146581" y="2522329"/>
                </a:cubicBezTo>
                <a:lnTo>
                  <a:pt x="146594" y="2522329"/>
                </a:lnTo>
                <a:cubicBezTo>
                  <a:pt x="143580" y="2507135"/>
                  <a:pt x="143394" y="2410572"/>
                  <a:pt x="146339" y="2398765"/>
                </a:cubicBezTo>
                <a:close/>
                <a:moveTo>
                  <a:pt x="136896" y="2385700"/>
                </a:moveTo>
                <a:cubicBezTo>
                  <a:pt x="137626" y="2387160"/>
                  <a:pt x="137576" y="2390452"/>
                  <a:pt x="136301" y="2394687"/>
                </a:cubicBezTo>
                <a:cubicBezTo>
                  <a:pt x="134589" y="2400366"/>
                  <a:pt x="133907" y="2400729"/>
                  <a:pt x="132156" y="2396892"/>
                </a:cubicBezTo>
                <a:cubicBezTo>
                  <a:pt x="131002" y="2394365"/>
                  <a:pt x="131294" y="2390230"/>
                  <a:pt x="132805" y="2387703"/>
                </a:cubicBezTo>
                <a:cubicBezTo>
                  <a:pt x="134653" y="2384612"/>
                  <a:pt x="136165" y="2384240"/>
                  <a:pt x="136896" y="2385700"/>
                </a:cubicBezTo>
                <a:close/>
                <a:moveTo>
                  <a:pt x="117467" y="2377384"/>
                </a:moveTo>
                <a:cubicBezTo>
                  <a:pt x="121065" y="2376091"/>
                  <a:pt x="121791" y="2378767"/>
                  <a:pt x="121622" y="2392732"/>
                </a:cubicBezTo>
                <a:cubicBezTo>
                  <a:pt x="121367" y="2415168"/>
                  <a:pt x="117712" y="2424498"/>
                  <a:pt x="115070" y="2409528"/>
                </a:cubicBezTo>
                <a:cubicBezTo>
                  <a:pt x="111833" y="2391182"/>
                  <a:pt x="112734" y="2379084"/>
                  <a:pt x="117467" y="2377384"/>
                </a:cubicBezTo>
                <a:close/>
                <a:moveTo>
                  <a:pt x="133268" y="2336537"/>
                </a:moveTo>
                <a:cubicBezTo>
                  <a:pt x="135224" y="2338236"/>
                  <a:pt x="136249" y="2343662"/>
                  <a:pt x="135582" y="2348776"/>
                </a:cubicBezTo>
                <a:cubicBezTo>
                  <a:pt x="134921" y="2353828"/>
                  <a:pt x="134155" y="2355513"/>
                  <a:pt x="133877" y="2352521"/>
                </a:cubicBezTo>
                <a:cubicBezTo>
                  <a:pt x="133585" y="2349530"/>
                  <a:pt x="132560" y="2344022"/>
                  <a:pt x="131564" y="2340282"/>
                </a:cubicBezTo>
                <a:cubicBezTo>
                  <a:pt x="130170" y="2335047"/>
                  <a:pt x="130564" y="2334185"/>
                  <a:pt x="133268" y="2336537"/>
                </a:cubicBezTo>
                <a:close/>
                <a:moveTo>
                  <a:pt x="77672" y="2315812"/>
                </a:moveTo>
                <a:cubicBezTo>
                  <a:pt x="80905" y="2315812"/>
                  <a:pt x="91466" y="2364167"/>
                  <a:pt x="88782" y="2366679"/>
                </a:cubicBezTo>
                <a:cubicBezTo>
                  <a:pt x="87775" y="2367623"/>
                  <a:pt x="86946" y="2367660"/>
                  <a:pt x="86946" y="2366771"/>
                </a:cubicBezTo>
                <a:lnTo>
                  <a:pt x="86948" y="2366760"/>
                </a:lnTo>
                <a:cubicBezTo>
                  <a:pt x="86948" y="2364260"/>
                  <a:pt x="78291" y="2325972"/>
                  <a:pt x="76504" y="2320572"/>
                </a:cubicBezTo>
                <a:cubicBezTo>
                  <a:pt x="75640" y="2317954"/>
                  <a:pt x="76176" y="2315812"/>
                  <a:pt x="77672" y="2315812"/>
                </a:cubicBezTo>
                <a:close/>
                <a:moveTo>
                  <a:pt x="619" y="2290394"/>
                </a:moveTo>
                <a:cubicBezTo>
                  <a:pt x="1011" y="2289757"/>
                  <a:pt x="1714" y="2291933"/>
                  <a:pt x="3082" y="2296356"/>
                </a:cubicBezTo>
                <a:cubicBezTo>
                  <a:pt x="6410" y="2307176"/>
                  <a:pt x="5403" y="2328264"/>
                  <a:pt x="1936" y="2320341"/>
                </a:cubicBezTo>
                <a:lnTo>
                  <a:pt x="1933" y="2320341"/>
                </a:lnTo>
                <a:cubicBezTo>
                  <a:pt x="735" y="2317600"/>
                  <a:pt x="-129" y="2309033"/>
                  <a:pt x="17" y="2301302"/>
                </a:cubicBezTo>
                <a:cubicBezTo>
                  <a:pt x="145" y="2294478"/>
                  <a:pt x="227" y="2291030"/>
                  <a:pt x="619" y="2290394"/>
                </a:cubicBezTo>
                <a:close/>
                <a:moveTo>
                  <a:pt x="129211" y="2280788"/>
                </a:moveTo>
                <a:cubicBezTo>
                  <a:pt x="132579" y="2277635"/>
                  <a:pt x="133655" y="2284049"/>
                  <a:pt x="132860" y="2302557"/>
                </a:cubicBezTo>
                <a:lnTo>
                  <a:pt x="131999" y="2322603"/>
                </a:lnTo>
                <a:lnTo>
                  <a:pt x="129938" y="2302320"/>
                </a:lnTo>
                <a:cubicBezTo>
                  <a:pt x="128802" y="2291164"/>
                  <a:pt x="128478" y="2281475"/>
                  <a:pt x="129211" y="2280788"/>
                </a:cubicBezTo>
                <a:close/>
                <a:moveTo>
                  <a:pt x="147984" y="2217888"/>
                </a:moveTo>
                <a:cubicBezTo>
                  <a:pt x="149959" y="2215031"/>
                  <a:pt x="150816" y="2219310"/>
                  <a:pt x="150845" y="2232167"/>
                </a:cubicBezTo>
                <a:cubicBezTo>
                  <a:pt x="150882" y="2250825"/>
                  <a:pt x="150003" y="2253937"/>
                  <a:pt x="146841" y="2246224"/>
                </a:cubicBezTo>
                <a:lnTo>
                  <a:pt x="146842" y="2246224"/>
                </a:lnTo>
                <a:cubicBezTo>
                  <a:pt x="144138" y="2239628"/>
                  <a:pt x="144828" y="2222457"/>
                  <a:pt x="147984" y="2217888"/>
                </a:cubicBezTo>
                <a:close/>
                <a:moveTo>
                  <a:pt x="992212" y="2207669"/>
                </a:moveTo>
                <a:cubicBezTo>
                  <a:pt x="992413" y="2205574"/>
                  <a:pt x="992691" y="2205863"/>
                  <a:pt x="992998" y="2209042"/>
                </a:cubicBezTo>
                <a:cubicBezTo>
                  <a:pt x="993611" y="2215400"/>
                  <a:pt x="993611" y="2225803"/>
                  <a:pt x="992998" y="2232161"/>
                </a:cubicBezTo>
                <a:cubicBezTo>
                  <a:pt x="992385" y="2238518"/>
                  <a:pt x="991885" y="2233317"/>
                  <a:pt x="991885" y="2220601"/>
                </a:cubicBezTo>
                <a:cubicBezTo>
                  <a:pt x="991885" y="2214244"/>
                  <a:pt x="992010" y="2209765"/>
                  <a:pt x="992212" y="2207669"/>
                </a:cubicBezTo>
                <a:close/>
                <a:moveTo>
                  <a:pt x="61915" y="2150127"/>
                </a:moveTo>
                <a:cubicBezTo>
                  <a:pt x="62532" y="2150751"/>
                  <a:pt x="66538" y="2179411"/>
                  <a:pt x="70815" y="2213816"/>
                </a:cubicBezTo>
                <a:cubicBezTo>
                  <a:pt x="75092" y="2248222"/>
                  <a:pt x="79331" y="2280962"/>
                  <a:pt x="80236" y="2286572"/>
                </a:cubicBezTo>
                <a:cubicBezTo>
                  <a:pt x="81709" y="2295719"/>
                  <a:pt x="81224" y="2296771"/>
                  <a:pt x="75520" y="2296771"/>
                </a:cubicBezTo>
                <a:cubicBezTo>
                  <a:pt x="69285" y="2296771"/>
                  <a:pt x="69196" y="2297295"/>
                  <a:pt x="71018" y="2323290"/>
                </a:cubicBezTo>
                <a:cubicBezTo>
                  <a:pt x="72040" y="2337875"/>
                  <a:pt x="75377" y="2359219"/>
                  <a:pt x="78434" y="2370722"/>
                </a:cubicBezTo>
                <a:cubicBezTo>
                  <a:pt x="88670" y="2409241"/>
                  <a:pt x="100746" y="2548417"/>
                  <a:pt x="96856" y="2583033"/>
                </a:cubicBezTo>
                <a:cubicBezTo>
                  <a:pt x="94827" y="2601086"/>
                  <a:pt x="91333" y="2603045"/>
                  <a:pt x="87157" y="2588473"/>
                </a:cubicBezTo>
                <a:lnTo>
                  <a:pt x="87156" y="2588473"/>
                </a:lnTo>
                <a:cubicBezTo>
                  <a:pt x="68219" y="2522402"/>
                  <a:pt x="63717" y="2476316"/>
                  <a:pt x="63626" y="2347620"/>
                </a:cubicBezTo>
                <a:cubicBezTo>
                  <a:pt x="63593" y="2293475"/>
                  <a:pt x="62313" y="2227217"/>
                  <a:pt x="60787" y="2200381"/>
                </a:cubicBezTo>
                <a:cubicBezTo>
                  <a:pt x="58280" y="2156194"/>
                  <a:pt x="58492" y="2146678"/>
                  <a:pt x="61915" y="2150127"/>
                </a:cubicBezTo>
                <a:close/>
                <a:moveTo>
                  <a:pt x="124046" y="2141345"/>
                </a:moveTo>
                <a:cubicBezTo>
                  <a:pt x="126071" y="2140760"/>
                  <a:pt x="129258" y="2141612"/>
                  <a:pt x="131937" y="2144382"/>
                </a:cubicBezTo>
                <a:cubicBezTo>
                  <a:pt x="137120" y="2149740"/>
                  <a:pt x="137099" y="2149886"/>
                  <a:pt x="131167" y="2149886"/>
                </a:cubicBezTo>
                <a:cubicBezTo>
                  <a:pt x="127817" y="2149886"/>
                  <a:pt x="124196" y="2148555"/>
                  <a:pt x="123122" y="2146929"/>
                </a:cubicBezTo>
                <a:cubicBezTo>
                  <a:pt x="121156" y="2143953"/>
                  <a:pt x="122021" y="2141931"/>
                  <a:pt x="124046" y="2141345"/>
                </a:cubicBezTo>
                <a:close/>
                <a:moveTo>
                  <a:pt x="150011" y="2132206"/>
                </a:moveTo>
                <a:lnTo>
                  <a:pt x="150452" y="2168244"/>
                </a:lnTo>
                <a:cubicBezTo>
                  <a:pt x="150865" y="2201961"/>
                  <a:pt x="150307" y="2207347"/>
                  <a:pt x="147008" y="2202242"/>
                </a:cubicBezTo>
                <a:lnTo>
                  <a:pt x="147004" y="2202242"/>
                </a:lnTo>
                <a:cubicBezTo>
                  <a:pt x="146274" y="2201120"/>
                  <a:pt x="146639" y="2184903"/>
                  <a:pt x="147847" y="2166204"/>
                </a:cubicBezTo>
                <a:close/>
                <a:moveTo>
                  <a:pt x="915300" y="2125614"/>
                </a:moveTo>
                <a:lnTo>
                  <a:pt x="915300" y="2125615"/>
                </a:lnTo>
                <a:lnTo>
                  <a:pt x="915300" y="2125614"/>
                </a:lnTo>
                <a:close/>
                <a:moveTo>
                  <a:pt x="105883" y="2115887"/>
                </a:moveTo>
                <a:lnTo>
                  <a:pt x="109204" y="2126766"/>
                </a:lnTo>
                <a:cubicBezTo>
                  <a:pt x="115085" y="2146036"/>
                  <a:pt x="116182" y="2152605"/>
                  <a:pt x="113519" y="2152605"/>
                </a:cubicBezTo>
                <a:cubicBezTo>
                  <a:pt x="112085" y="2152605"/>
                  <a:pt x="109373" y="2150869"/>
                  <a:pt x="107490" y="2148746"/>
                </a:cubicBezTo>
                <a:lnTo>
                  <a:pt x="107489" y="2148746"/>
                </a:lnTo>
                <a:cubicBezTo>
                  <a:pt x="105511" y="2146515"/>
                  <a:pt x="104450" y="2138768"/>
                  <a:pt x="104975" y="2130387"/>
                </a:cubicBezTo>
                <a:close/>
                <a:moveTo>
                  <a:pt x="924180" y="2095489"/>
                </a:moveTo>
                <a:cubicBezTo>
                  <a:pt x="926636" y="2095489"/>
                  <a:pt x="929737" y="2105402"/>
                  <a:pt x="929793" y="2113426"/>
                </a:cubicBezTo>
                <a:cubicBezTo>
                  <a:pt x="929826" y="2116560"/>
                  <a:pt x="927443" y="2121150"/>
                  <a:pt x="924518" y="2123626"/>
                </a:cubicBezTo>
                <a:lnTo>
                  <a:pt x="915300" y="2125614"/>
                </a:lnTo>
                <a:lnTo>
                  <a:pt x="919046" y="2108197"/>
                </a:lnTo>
                <a:cubicBezTo>
                  <a:pt x="921034" y="2101450"/>
                  <a:pt x="923254" y="2095489"/>
                  <a:pt x="924180" y="2095489"/>
                </a:cubicBezTo>
                <a:close/>
                <a:moveTo>
                  <a:pt x="131216" y="2071022"/>
                </a:moveTo>
                <a:cubicBezTo>
                  <a:pt x="135141" y="2071022"/>
                  <a:pt x="136784" y="2083689"/>
                  <a:pt x="134077" y="2093039"/>
                </a:cubicBezTo>
                <a:cubicBezTo>
                  <a:pt x="131482" y="2101994"/>
                  <a:pt x="131354" y="2101780"/>
                  <a:pt x="130242" y="2086661"/>
                </a:cubicBezTo>
                <a:lnTo>
                  <a:pt x="130241" y="2086661"/>
                </a:lnTo>
                <a:cubicBezTo>
                  <a:pt x="129610" y="2078057"/>
                  <a:pt x="130059" y="2071020"/>
                  <a:pt x="131216" y="2071022"/>
                </a:cubicBezTo>
                <a:close/>
                <a:moveTo>
                  <a:pt x="147995" y="2046547"/>
                </a:moveTo>
                <a:cubicBezTo>
                  <a:pt x="149545" y="2048792"/>
                  <a:pt x="150833" y="2056703"/>
                  <a:pt x="150856" y="2064129"/>
                </a:cubicBezTo>
                <a:cubicBezTo>
                  <a:pt x="150892" y="2076423"/>
                  <a:pt x="151312" y="2077247"/>
                  <a:pt x="155483" y="2073343"/>
                </a:cubicBezTo>
                <a:cubicBezTo>
                  <a:pt x="158004" y="2070984"/>
                  <a:pt x="160829" y="2063725"/>
                  <a:pt x="161763" y="2057210"/>
                </a:cubicBezTo>
                <a:cubicBezTo>
                  <a:pt x="164212" y="2040116"/>
                  <a:pt x="167928" y="2050883"/>
                  <a:pt x="167937" y="2075105"/>
                </a:cubicBezTo>
                <a:cubicBezTo>
                  <a:pt x="167937" y="2090737"/>
                  <a:pt x="167380" y="2093049"/>
                  <a:pt x="164792" y="2088025"/>
                </a:cubicBezTo>
                <a:cubicBezTo>
                  <a:pt x="163059" y="2084659"/>
                  <a:pt x="160489" y="2081905"/>
                  <a:pt x="159085" y="2081905"/>
                </a:cubicBezTo>
                <a:cubicBezTo>
                  <a:pt x="154544" y="2081905"/>
                  <a:pt x="153267" y="2089478"/>
                  <a:pt x="156774" y="2095609"/>
                </a:cubicBezTo>
                <a:cubicBezTo>
                  <a:pt x="159533" y="2100432"/>
                  <a:pt x="159318" y="2102392"/>
                  <a:pt x="155665" y="2105812"/>
                </a:cubicBezTo>
                <a:cubicBezTo>
                  <a:pt x="151572" y="2109643"/>
                  <a:pt x="150854" y="2109338"/>
                  <a:pt x="148115" y="2102598"/>
                </a:cubicBezTo>
                <a:lnTo>
                  <a:pt x="148104" y="2102598"/>
                </a:lnTo>
                <a:cubicBezTo>
                  <a:pt x="144159" y="2092887"/>
                  <a:pt x="144047" y="2040847"/>
                  <a:pt x="147995" y="2046547"/>
                </a:cubicBezTo>
                <a:close/>
                <a:moveTo>
                  <a:pt x="104033" y="2027509"/>
                </a:moveTo>
                <a:cubicBezTo>
                  <a:pt x="106996" y="2027509"/>
                  <a:pt x="114560" y="2043373"/>
                  <a:pt x="112510" y="2045291"/>
                </a:cubicBezTo>
                <a:cubicBezTo>
                  <a:pt x="111751" y="2046000"/>
                  <a:pt x="108959" y="2044335"/>
                  <a:pt x="106306" y="2041590"/>
                </a:cubicBezTo>
                <a:lnTo>
                  <a:pt x="106307" y="2041590"/>
                </a:lnTo>
                <a:cubicBezTo>
                  <a:pt x="101179" y="2036288"/>
                  <a:pt x="99762" y="2027509"/>
                  <a:pt x="104033" y="2027509"/>
                </a:cubicBezTo>
                <a:close/>
                <a:moveTo>
                  <a:pt x="943112" y="2013995"/>
                </a:moveTo>
                <a:cubicBezTo>
                  <a:pt x="946936" y="2010416"/>
                  <a:pt x="945743" y="2084095"/>
                  <a:pt x="941824" y="2093464"/>
                </a:cubicBezTo>
                <a:cubicBezTo>
                  <a:pt x="937817" y="2103049"/>
                  <a:pt x="935647" y="2102970"/>
                  <a:pt x="935647" y="2093234"/>
                </a:cubicBezTo>
                <a:lnTo>
                  <a:pt x="935646" y="2093238"/>
                </a:lnTo>
                <a:cubicBezTo>
                  <a:pt x="935646" y="2088999"/>
                  <a:pt x="936591" y="2084647"/>
                  <a:pt x="937744" y="2083568"/>
                </a:cubicBezTo>
                <a:cubicBezTo>
                  <a:pt x="938897" y="2082487"/>
                  <a:pt x="939970" y="2066962"/>
                  <a:pt x="940123" y="2049068"/>
                </a:cubicBezTo>
                <a:cubicBezTo>
                  <a:pt x="940269" y="2031173"/>
                  <a:pt x="941620" y="2015390"/>
                  <a:pt x="943112" y="2013995"/>
                </a:cubicBezTo>
                <a:close/>
                <a:moveTo>
                  <a:pt x="986359" y="1999398"/>
                </a:moveTo>
                <a:cubicBezTo>
                  <a:pt x="986572" y="1997807"/>
                  <a:pt x="986864" y="1998230"/>
                  <a:pt x="987178" y="2001051"/>
                </a:cubicBezTo>
                <a:cubicBezTo>
                  <a:pt x="987809" y="2006694"/>
                  <a:pt x="987794" y="2015261"/>
                  <a:pt x="987145" y="2020090"/>
                </a:cubicBezTo>
                <a:cubicBezTo>
                  <a:pt x="986503" y="2024918"/>
                  <a:pt x="985988" y="2020297"/>
                  <a:pt x="985999" y="2009830"/>
                </a:cubicBezTo>
                <a:lnTo>
                  <a:pt x="986010" y="2009830"/>
                </a:lnTo>
                <a:cubicBezTo>
                  <a:pt x="986010" y="2004594"/>
                  <a:pt x="986145" y="2000989"/>
                  <a:pt x="986359" y="1999398"/>
                </a:cubicBezTo>
                <a:close/>
                <a:moveTo>
                  <a:pt x="229366" y="1998950"/>
                </a:moveTo>
                <a:cubicBezTo>
                  <a:pt x="232753" y="1996992"/>
                  <a:pt x="232753" y="2006730"/>
                  <a:pt x="229366" y="2016629"/>
                </a:cubicBezTo>
                <a:cubicBezTo>
                  <a:pt x="227377" y="2022437"/>
                  <a:pt x="226998" y="2021765"/>
                  <a:pt x="226750" y="2012030"/>
                </a:cubicBezTo>
                <a:cubicBezTo>
                  <a:pt x="226604" y="2005761"/>
                  <a:pt x="227768" y="1999875"/>
                  <a:pt x="229366" y="1998950"/>
                </a:cubicBezTo>
                <a:close/>
                <a:moveTo>
                  <a:pt x="111210" y="1998254"/>
                </a:moveTo>
                <a:cubicBezTo>
                  <a:pt x="111860" y="1998450"/>
                  <a:pt x="112802" y="2002089"/>
                  <a:pt x="113966" y="2009150"/>
                </a:cubicBezTo>
                <a:cubicBezTo>
                  <a:pt x="114896" y="2014800"/>
                  <a:pt x="114433" y="2019349"/>
                  <a:pt x="112922" y="2019349"/>
                </a:cubicBezTo>
                <a:cubicBezTo>
                  <a:pt x="111426" y="2019349"/>
                  <a:pt x="110200" y="2014250"/>
                  <a:pt x="110200" y="2008017"/>
                </a:cubicBezTo>
                <a:lnTo>
                  <a:pt x="110200" y="2008016"/>
                </a:lnTo>
                <a:cubicBezTo>
                  <a:pt x="110200" y="2001305"/>
                  <a:pt x="110559" y="1998058"/>
                  <a:pt x="111210" y="1998254"/>
                </a:cubicBezTo>
                <a:close/>
                <a:moveTo>
                  <a:pt x="160036" y="1997898"/>
                </a:moveTo>
                <a:cubicBezTo>
                  <a:pt x="160417" y="1997702"/>
                  <a:pt x="161546" y="1998963"/>
                  <a:pt x="163754" y="2001511"/>
                </a:cubicBezTo>
                <a:cubicBezTo>
                  <a:pt x="168846" y="2007385"/>
                  <a:pt x="169940" y="2023537"/>
                  <a:pt x="165422" y="2026149"/>
                </a:cubicBezTo>
                <a:cubicBezTo>
                  <a:pt x="163711" y="2027140"/>
                  <a:pt x="162499" y="2024131"/>
                  <a:pt x="162477" y="2018830"/>
                </a:cubicBezTo>
                <a:lnTo>
                  <a:pt x="162477" y="2018829"/>
                </a:lnTo>
                <a:cubicBezTo>
                  <a:pt x="162444" y="2013880"/>
                  <a:pt x="161703" y="2006770"/>
                  <a:pt x="160810" y="2003030"/>
                </a:cubicBezTo>
                <a:cubicBezTo>
                  <a:pt x="160024" y="1999749"/>
                  <a:pt x="159656" y="1998095"/>
                  <a:pt x="160036" y="1997898"/>
                </a:cubicBezTo>
                <a:close/>
                <a:moveTo>
                  <a:pt x="122178" y="1993421"/>
                </a:moveTo>
                <a:cubicBezTo>
                  <a:pt x="122521" y="1992512"/>
                  <a:pt x="124270" y="1993184"/>
                  <a:pt x="127639" y="1994871"/>
                </a:cubicBezTo>
                <a:cubicBezTo>
                  <a:pt x="133601" y="1997856"/>
                  <a:pt x="135393" y="2004306"/>
                  <a:pt x="130971" y="2006864"/>
                </a:cubicBezTo>
                <a:cubicBezTo>
                  <a:pt x="129606" y="2007654"/>
                  <a:pt x="126990" y="2005220"/>
                  <a:pt x="125158" y="2001457"/>
                </a:cubicBezTo>
                <a:cubicBezTo>
                  <a:pt x="122900" y="1996820"/>
                  <a:pt x="121836" y="1994330"/>
                  <a:pt x="122178" y="1993421"/>
                </a:cubicBezTo>
                <a:close/>
                <a:moveTo>
                  <a:pt x="881252" y="1985026"/>
                </a:moveTo>
                <a:cubicBezTo>
                  <a:pt x="882395" y="1983959"/>
                  <a:pt x="883325" y="1987879"/>
                  <a:pt x="883325" y="1993738"/>
                </a:cubicBezTo>
                <a:cubicBezTo>
                  <a:pt x="883325" y="1999597"/>
                  <a:pt x="885289" y="2013984"/>
                  <a:pt x="887684" y="2025709"/>
                </a:cubicBezTo>
                <a:cubicBezTo>
                  <a:pt x="893357" y="2053448"/>
                  <a:pt x="893189" y="2058169"/>
                  <a:pt x="886385" y="2062145"/>
                </a:cubicBezTo>
                <a:cubicBezTo>
                  <a:pt x="881540" y="2064977"/>
                  <a:pt x="879901" y="2064469"/>
                  <a:pt x="874972" y="2058606"/>
                </a:cubicBezTo>
                <a:lnTo>
                  <a:pt x="874977" y="2058605"/>
                </a:lnTo>
                <a:cubicBezTo>
                  <a:pt x="869633" y="2052248"/>
                  <a:pt x="869005" y="2052107"/>
                  <a:pt x="866190" y="2056634"/>
                </a:cubicBezTo>
                <a:cubicBezTo>
                  <a:pt x="863625" y="2060759"/>
                  <a:pt x="863147" y="2060181"/>
                  <a:pt x="863071" y="2052862"/>
                </a:cubicBezTo>
                <a:cubicBezTo>
                  <a:pt x="862998" y="2044573"/>
                  <a:pt x="867834" y="2037329"/>
                  <a:pt x="874951" y="2035109"/>
                </a:cubicBezTo>
                <a:cubicBezTo>
                  <a:pt x="877093" y="2034441"/>
                  <a:pt x="878461" y="2025554"/>
                  <a:pt x="878742" y="2010515"/>
                </a:cubicBezTo>
                <a:cubicBezTo>
                  <a:pt x="878997" y="1997564"/>
                  <a:pt x="880114" y="1986094"/>
                  <a:pt x="881252" y="1985026"/>
                </a:cubicBezTo>
                <a:close/>
                <a:moveTo>
                  <a:pt x="892103" y="1973709"/>
                </a:moveTo>
                <a:cubicBezTo>
                  <a:pt x="901805" y="1973968"/>
                  <a:pt x="902530" y="1975478"/>
                  <a:pt x="904539" y="1999630"/>
                </a:cubicBezTo>
                <a:cubicBezTo>
                  <a:pt x="906203" y="2019637"/>
                  <a:pt x="902010" y="2017505"/>
                  <a:pt x="899190" y="1996910"/>
                </a:cubicBezTo>
                <a:lnTo>
                  <a:pt x="899192" y="1996910"/>
                </a:lnTo>
                <a:cubicBezTo>
                  <a:pt x="897017" y="1981035"/>
                  <a:pt x="896732" y="1980541"/>
                  <a:pt x="894882" y="1989431"/>
                </a:cubicBezTo>
                <a:lnTo>
                  <a:pt x="892901" y="1998950"/>
                </a:lnTo>
                <a:lnTo>
                  <a:pt x="890657" y="1990111"/>
                </a:lnTo>
                <a:cubicBezTo>
                  <a:pt x="889423" y="1985249"/>
                  <a:pt x="887271" y="1981271"/>
                  <a:pt x="885871" y="1981271"/>
                </a:cubicBezTo>
                <a:cubicBezTo>
                  <a:pt x="884473" y="1981271"/>
                  <a:pt x="883327" y="1979516"/>
                  <a:pt x="883327" y="1977374"/>
                </a:cubicBezTo>
                <a:cubicBezTo>
                  <a:pt x="883327" y="1974799"/>
                  <a:pt x="886305" y="1973555"/>
                  <a:pt x="892103" y="1973709"/>
                </a:cubicBezTo>
                <a:close/>
                <a:moveTo>
                  <a:pt x="929834" y="1966605"/>
                </a:moveTo>
                <a:lnTo>
                  <a:pt x="929834" y="1979865"/>
                </a:lnTo>
                <a:cubicBezTo>
                  <a:pt x="929834" y="1987158"/>
                  <a:pt x="931356" y="1997062"/>
                  <a:pt x="933217" y="2001874"/>
                </a:cubicBezTo>
                <a:cubicBezTo>
                  <a:pt x="935997" y="2009072"/>
                  <a:pt x="935742" y="2012314"/>
                  <a:pt x="931765" y="2020157"/>
                </a:cubicBezTo>
                <a:cubicBezTo>
                  <a:pt x="928356" y="2026877"/>
                  <a:pt x="926930" y="2036995"/>
                  <a:pt x="926930" y="2054438"/>
                </a:cubicBezTo>
                <a:cubicBezTo>
                  <a:pt x="926930" y="2081843"/>
                  <a:pt x="923471" y="2086169"/>
                  <a:pt x="917324" y="2066447"/>
                </a:cubicBezTo>
                <a:lnTo>
                  <a:pt x="917320" y="2066447"/>
                </a:lnTo>
                <a:cubicBezTo>
                  <a:pt x="913857" y="2055340"/>
                  <a:pt x="913118" y="2054541"/>
                  <a:pt x="911534" y="2060208"/>
                </a:cubicBezTo>
                <a:cubicBezTo>
                  <a:pt x="907976" y="2072935"/>
                  <a:pt x="906775" y="2063617"/>
                  <a:pt x="909750" y="2046388"/>
                </a:cubicBezTo>
                <a:cubicBezTo>
                  <a:pt x="911414" y="2036752"/>
                  <a:pt x="911925" y="2019077"/>
                  <a:pt x="910889" y="2007110"/>
                </a:cubicBezTo>
                <a:lnTo>
                  <a:pt x="909002" y="1985351"/>
                </a:lnTo>
                <a:lnTo>
                  <a:pt x="919418" y="1975978"/>
                </a:lnTo>
                <a:close/>
                <a:moveTo>
                  <a:pt x="146529" y="1960873"/>
                </a:moveTo>
                <a:lnTo>
                  <a:pt x="150485" y="1984822"/>
                </a:lnTo>
                <a:cubicBezTo>
                  <a:pt x="154547" y="2009410"/>
                  <a:pt x="153445" y="2017838"/>
                  <a:pt x="147942" y="2004292"/>
                </a:cubicBezTo>
                <a:lnTo>
                  <a:pt x="147945" y="2004292"/>
                </a:lnTo>
                <a:cubicBezTo>
                  <a:pt x="146233" y="2000083"/>
                  <a:pt x="145218" y="1988592"/>
                  <a:pt x="145682" y="1978756"/>
                </a:cubicBezTo>
                <a:close/>
                <a:moveTo>
                  <a:pt x="190660" y="1948123"/>
                </a:moveTo>
                <a:cubicBezTo>
                  <a:pt x="191499" y="1950086"/>
                  <a:pt x="191397" y="1952433"/>
                  <a:pt x="190441" y="1953337"/>
                </a:cubicBezTo>
                <a:cubicBezTo>
                  <a:pt x="189474" y="1954240"/>
                  <a:pt x="188788" y="1952633"/>
                  <a:pt x="188915" y="1949767"/>
                </a:cubicBezTo>
                <a:lnTo>
                  <a:pt x="188904" y="1949768"/>
                </a:lnTo>
                <a:cubicBezTo>
                  <a:pt x="189051" y="1946599"/>
                  <a:pt x="189733" y="1945955"/>
                  <a:pt x="190660" y="1948123"/>
                </a:cubicBezTo>
                <a:close/>
                <a:moveTo>
                  <a:pt x="52661" y="1944554"/>
                </a:moveTo>
                <a:lnTo>
                  <a:pt x="56659" y="1972061"/>
                </a:lnTo>
                <a:cubicBezTo>
                  <a:pt x="58860" y="1987190"/>
                  <a:pt x="65264" y="2016239"/>
                  <a:pt x="70893" y="2036614"/>
                </a:cubicBezTo>
                <a:cubicBezTo>
                  <a:pt x="81629" y="2075473"/>
                  <a:pt x="82728" y="2081905"/>
                  <a:pt x="78626" y="2081905"/>
                </a:cubicBezTo>
                <a:cubicBezTo>
                  <a:pt x="77250" y="2081905"/>
                  <a:pt x="70711" y="2066542"/>
                  <a:pt x="64094" y="2047765"/>
                </a:cubicBezTo>
                <a:lnTo>
                  <a:pt x="64101" y="2047765"/>
                </a:lnTo>
                <a:cubicBezTo>
                  <a:pt x="52422" y="2014624"/>
                  <a:pt x="52079" y="2012617"/>
                  <a:pt x="52369" y="1979090"/>
                </a:cubicBezTo>
                <a:close/>
                <a:moveTo>
                  <a:pt x="132560" y="1941207"/>
                </a:moveTo>
                <a:cubicBezTo>
                  <a:pt x="133298" y="1943853"/>
                  <a:pt x="133250" y="1947524"/>
                  <a:pt x="132451" y="1949366"/>
                </a:cubicBezTo>
                <a:cubicBezTo>
                  <a:pt x="131656" y="1951206"/>
                  <a:pt x="131054" y="1949043"/>
                  <a:pt x="131112" y="1944555"/>
                </a:cubicBezTo>
                <a:cubicBezTo>
                  <a:pt x="131148" y="1940067"/>
                  <a:pt x="131823" y="1938560"/>
                  <a:pt x="132560" y="1941207"/>
                </a:cubicBezTo>
                <a:close/>
                <a:moveTo>
                  <a:pt x="149921" y="1890159"/>
                </a:moveTo>
                <a:cubicBezTo>
                  <a:pt x="150259" y="1891099"/>
                  <a:pt x="149884" y="1894053"/>
                  <a:pt x="149032" y="1899678"/>
                </a:cubicBezTo>
                <a:cubicBezTo>
                  <a:pt x="146926" y="1913566"/>
                  <a:pt x="146770" y="1913950"/>
                  <a:pt x="144111" y="1911464"/>
                </a:cubicBezTo>
                <a:lnTo>
                  <a:pt x="144109" y="1911464"/>
                </a:lnTo>
                <a:cubicBezTo>
                  <a:pt x="140715" y="1908289"/>
                  <a:pt x="142022" y="1898180"/>
                  <a:pt x="146529" y="1892718"/>
                </a:cubicBezTo>
                <a:cubicBezTo>
                  <a:pt x="148531" y="1890292"/>
                  <a:pt x="149582" y="1889219"/>
                  <a:pt x="149921" y="1890159"/>
                </a:cubicBezTo>
                <a:close/>
                <a:moveTo>
                  <a:pt x="945161" y="1880867"/>
                </a:moveTo>
                <a:cubicBezTo>
                  <a:pt x="947314" y="1883933"/>
                  <a:pt x="943508" y="1921438"/>
                  <a:pt x="941044" y="1921438"/>
                </a:cubicBezTo>
                <a:cubicBezTo>
                  <a:pt x="939267" y="1921438"/>
                  <a:pt x="938954" y="1914042"/>
                  <a:pt x="940209" y="1901719"/>
                </a:cubicBezTo>
                <a:lnTo>
                  <a:pt x="940208" y="1901719"/>
                </a:lnTo>
                <a:cubicBezTo>
                  <a:pt x="942095" y="1883182"/>
                  <a:pt x="943280" y="1878189"/>
                  <a:pt x="945161" y="1880867"/>
                </a:cubicBezTo>
                <a:close/>
                <a:moveTo>
                  <a:pt x="934013" y="1876189"/>
                </a:moveTo>
                <a:cubicBezTo>
                  <a:pt x="934225" y="1874587"/>
                  <a:pt x="934518" y="1874808"/>
                  <a:pt x="934841" y="1877239"/>
                </a:cubicBezTo>
                <a:cubicBezTo>
                  <a:pt x="935487" y="1882101"/>
                  <a:pt x="935487" y="1890056"/>
                  <a:pt x="934841" y="1894918"/>
                </a:cubicBezTo>
                <a:cubicBezTo>
                  <a:pt x="934195" y="1899780"/>
                  <a:pt x="933669" y="1895802"/>
                  <a:pt x="933669" y="1886079"/>
                </a:cubicBezTo>
                <a:cubicBezTo>
                  <a:pt x="933669" y="1881217"/>
                  <a:pt x="933801" y="1877792"/>
                  <a:pt x="934013" y="1876189"/>
                </a:cubicBezTo>
                <a:close/>
                <a:moveTo>
                  <a:pt x="986424" y="1866185"/>
                </a:moveTo>
                <a:cubicBezTo>
                  <a:pt x="986621" y="1863844"/>
                  <a:pt x="986893" y="1864167"/>
                  <a:pt x="987192" y="1867720"/>
                </a:cubicBezTo>
                <a:cubicBezTo>
                  <a:pt x="987790" y="1874825"/>
                  <a:pt x="987790" y="1886453"/>
                  <a:pt x="987192" y="1893558"/>
                </a:cubicBezTo>
                <a:cubicBezTo>
                  <a:pt x="986593" y="1900664"/>
                  <a:pt x="986105" y="1894851"/>
                  <a:pt x="986105" y="1880639"/>
                </a:cubicBezTo>
                <a:cubicBezTo>
                  <a:pt x="986105" y="1873533"/>
                  <a:pt x="986227" y="1868527"/>
                  <a:pt x="986424" y="1866185"/>
                </a:cubicBezTo>
                <a:close/>
                <a:moveTo>
                  <a:pt x="845841" y="1838137"/>
                </a:moveTo>
                <a:lnTo>
                  <a:pt x="845842" y="1838141"/>
                </a:lnTo>
                <a:lnTo>
                  <a:pt x="845838" y="1838141"/>
                </a:lnTo>
                <a:close/>
                <a:moveTo>
                  <a:pt x="212802" y="1837291"/>
                </a:moveTo>
                <a:cubicBezTo>
                  <a:pt x="214984" y="1834840"/>
                  <a:pt x="217857" y="1834241"/>
                  <a:pt x="219332" y="1837839"/>
                </a:cubicBezTo>
                <a:cubicBezTo>
                  <a:pt x="221766" y="1843779"/>
                  <a:pt x="219960" y="1851390"/>
                  <a:pt x="215807" y="1852685"/>
                </a:cubicBezTo>
                <a:cubicBezTo>
                  <a:pt x="213942" y="1853264"/>
                  <a:pt x="211521" y="1851087"/>
                  <a:pt x="210422" y="1847847"/>
                </a:cubicBezTo>
                <a:cubicBezTo>
                  <a:pt x="209130" y="1844042"/>
                  <a:pt x="210620" y="1839741"/>
                  <a:pt x="212802" y="1837291"/>
                </a:cubicBezTo>
                <a:close/>
                <a:moveTo>
                  <a:pt x="909064" y="1808808"/>
                </a:moveTo>
                <a:cubicBezTo>
                  <a:pt x="911320" y="1807505"/>
                  <a:pt x="912527" y="1810226"/>
                  <a:pt x="912810" y="1817243"/>
                </a:cubicBezTo>
                <a:cubicBezTo>
                  <a:pt x="913028" y="1822941"/>
                  <a:pt x="913722" y="1839843"/>
                  <a:pt x="914324" y="1854802"/>
                </a:cubicBezTo>
                <a:cubicBezTo>
                  <a:pt x="916189" y="1901056"/>
                  <a:pt x="915959" y="1909942"/>
                  <a:pt x="912759" y="1915094"/>
                </a:cubicBezTo>
                <a:cubicBezTo>
                  <a:pt x="910190" y="1919231"/>
                  <a:pt x="909639" y="1918230"/>
                  <a:pt x="909533" y="1909198"/>
                </a:cubicBezTo>
                <a:lnTo>
                  <a:pt x="909535" y="1909198"/>
                </a:lnTo>
                <a:cubicBezTo>
                  <a:pt x="909462" y="1903215"/>
                  <a:pt x="908583" y="1878612"/>
                  <a:pt x="907572" y="1854526"/>
                </a:cubicBezTo>
                <a:cubicBezTo>
                  <a:pt x="906251" y="1822925"/>
                  <a:pt x="906663" y="1810196"/>
                  <a:pt x="909064" y="1808808"/>
                </a:cubicBezTo>
                <a:close/>
                <a:moveTo>
                  <a:pt x="885324" y="1804483"/>
                </a:moveTo>
                <a:cubicBezTo>
                  <a:pt x="888787" y="1804483"/>
                  <a:pt x="889475" y="1807551"/>
                  <a:pt x="888685" y="1819446"/>
                </a:cubicBezTo>
                <a:cubicBezTo>
                  <a:pt x="887715" y="1834043"/>
                  <a:pt x="889663" y="1838698"/>
                  <a:pt x="893171" y="1830149"/>
                </a:cubicBezTo>
                <a:cubicBezTo>
                  <a:pt x="894131" y="1827810"/>
                  <a:pt x="896032" y="1826542"/>
                  <a:pt x="897396" y="1827331"/>
                </a:cubicBezTo>
                <a:cubicBezTo>
                  <a:pt x="898761" y="1828121"/>
                  <a:pt x="897429" y="1839368"/>
                  <a:pt x="894418" y="1852326"/>
                </a:cubicBezTo>
                <a:cubicBezTo>
                  <a:pt x="889426" y="1873867"/>
                  <a:pt x="889349" y="1876445"/>
                  <a:pt x="893517" y="1882397"/>
                </a:cubicBezTo>
                <a:cubicBezTo>
                  <a:pt x="897705" y="1888379"/>
                  <a:pt x="897594" y="1890418"/>
                  <a:pt x="892156" y="1907505"/>
                </a:cubicBezTo>
                <a:cubicBezTo>
                  <a:pt x="888736" y="1918254"/>
                  <a:pt x="886218" y="1934011"/>
                  <a:pt x="886193" y="1944847"/>
                </a:cubicBezTo>
                <a:cubicBezTo>
                  <a:pt x="886120" y="1971830"/>
                  <a:pt x="880669" y="1977531"/>
                  <a:pt x="879963" y="1951353"/>
                </a:cubicBezTo>
                <a:lnTo>
                  <a:pt x="879961" y="1951353"/>
                </a:lnTo>
                <a:cubicBezTo>
                  <a:pt x="879059" y="1917891"/>
                  <a:pt x="878713" y="1915184"/>
                  <a:pt x="873653" y="1901622"/>
                </a:cubicBezTo>
                <a:cubicBezTo>
                  <a:pt x="867336" y="1884694"/>
                  <a:pt x="867493" y="1883245"/>
                  <a:pt x="876506" y="1875236"/>
                </a:cubicBezTo>
                <a:cubicBezTo>
                  <a:pt x="884080" y="1868509"/>
                  <a:pt x="884111" y="1868309"/>
                  <a:pt x="882543" y="1836478"/>
                </a:cubicBezTo>
                <a:cubicBezTo>
                  <a:pt x="881200" y="1809211"/>
                  <a:pt x="881613" y="1804483"/>
                  <a:pt x="885324" y="1804483"/>
                </a:cubicBezTo>
                <a:close/>
                <a:moveTo>
                  <a:pt x="188353" y="1800590"/>
                </a:moveTo>
                <a:cubicBezTo>
                  <a:pt x="190655" y="1799258"/>
                  <a:pt x="191706" y="1810631"/>
                  <a:pt x="192022" y="1840362"/>
                </a:cubicBezTo>
                <a:cubicBezTo>
                  <a:pt x="192570" y="1891786"/>
                  <a:pt x="192205" y="1888500"/>
                  <a:pt x="197418" y="1891683"/>
                </a:cubicBezTo>
                <a:cubicBezTo>
                  <a:pt x="201180" y="1893987"/>
                  <a:pt x="201081" y="1894709"/>
                  <a:pt x="196666" y="1897144"/>
                </a:cubicBezTo>
                <a:cubicBezTo>
                  <a:pt x="193867" y="1898686"/>
                  <a:pt x="191600" y="1902642"/>
                  <a:pt x="191624" y="1905934"/>
                </a:cubicBezTo>
                <a:cubicBezTo>
                  <a:pt x="191657" y="1910795"/>
                  <a:pt x="192197" y="1911152"/>
                  <a:pt x="194485" y="1907839"/>
                </a:cubicBezTo>
                <a:cubicBezTo>
                  <a:pt x="196474" y="1904959"/>
                  <a:pt x="197317" y="1908661"/>
                  <a:pt x="197346" y="1920425"/>
                </a:cubicBezTo>
                <a:cubicBezTo>
                  <a:pt x="197379" y="1931903"/>
                  <a:pt x="196043" y="1938137"/>
                  <a:pt x="193065" y="1940450"/>
                </a:cubicBezTo>
                <a:cubicBezTo>
                  <a:pt x="189602" y="1943139"/>
                  <a:pt x="188496" y="1943070"/>
                  <a:pt x="187519" y="1940104"/>
                </a:cubicBezTo>
                <a:lnTo>
                  <a:pt x="187523" y="1940102"/>
                </a:lnTo>
                <a:cubicBezTo>
                  <a:pt x="186104" y="1935796"/>
                  <a:pt x="179757" y="1834268"/>
                  <a:pt x="180150" y="1822164"/>
                </a:cubicBezTo>
                <a:cubicBezTo>
                  <a:pt x="180296" y="1817676"/>
                  <a:pt x="181077" y="1815534"/>
                  <a:pt x="181879" y="1817404"/>
                </a:cubicBezTo>
                <a:cubicBezTo>
                  <a:pt x="184909" y="1824431"/>
                  <a:pt x="188247" y="1820449"/>
                  <a:pt x="186718" y="1811630"/>
                </a:cubicBezTo>
                <a:cubicBezTo>
                  <a:pt x="185787" y="1806259"/>
                  <a:pt x="186463" y="1801683"/>
                  <a:pt x="188353" y="1800590"/>
                </a:cubicBezTo>
                <a:close/>
                <a:moveTo>
                  <a:pt x="131129" y="1794964"/>
                </a:moveTo>
                <a:lnTo>
                  <a:pt x="133790" y="1805574"/>
                </a:lnTo>
                <a:cubicBezTo>
                  <a:pt x="136468" y="1816259"/>
                  <a:pt x="136059" y="1819615"/>
                  <a:pt x="132483" y="1816269"/>
                </a:cubicBezTo>
                <a:cubicBezTo>
                  <a:pt x="131418" y="1815272"/>
                  <a:pt x="130677" y="1810070"/>
                  <a:pt x="130838" y="1804710"/>
                </a:cubicBezTo>
                <a:close/>
                <a:moveTo>
                  <a:pt x="936627" y="1794309"/>
                </a:moveTo>
                <a:cubicBezTo>
                  <a:pt x="938143" y="1793186"/>
                  <a:pt x="939953" y="1805786"/>
                  <a:pt x="939769" y="1821379"/>
                </a:cubicBezTo>
                <a:cubicBezTo>
                  <a:pt x="939513" y="1844215"/>
                  <a:pt x="936514" y="1858880"/>
                  <a:pt x="932143" y="1858880"/>
                </a:cubicBezTo>
                <a:cubicBezTo>
                  <a:pt x="930165" y="1858880"/>
                  <a:pt x="929935" y="1855796"/>
                  <a:pt x="931483" y="1850041"/>
                </a:cubicBezTo>
                <a:lnTo>
                  <a:pt x="931485" y="1850041"/>
                </a:lnTo>
                <a:cubicBezTo>
                  <a:pt x="932791" y="1845179"/>
                  <a:pt x="934014" y="1833858"/>
                  <a:pt x="934200" y="1824882"/>
                </a:cubicBezTo>
                <a:cubicBezTo>
                  <a:pt x="934382" y="1815907"/>
                  <a:pt x="934878" y="1804891"/>
                  <a:pt x="935295" y="1800404"/>
                </a:cubicBezTo>
                <a:cubicBezTo>
                  <a:pt x="935650" y="1796583"/>
                  <a:pt x="936122" y="1794684"/>
                  <a:pt x="936627" y="1794309"/>
                </a:cubicBezTo>
                <a:close/>
                <a:moveTo>
                  <a:pt x="911264" y="1789784"/>
                </a:moveTo>
                <a:cubicBezTo>
                  <a:pt x="914690" y="1788553"/>
                  <a:pt x="915471" y="1789264"/>
                  <a:pt x="914169" y="1792436"/>
                </a:cubicBezTo>
                <a:cubicBezTo>
                  <a:pt x="913190" y="1794819"/>
                  <a:pt x="912391" y="1798505"/>
                  <a:pt x="912391" y="1800626"/>
                </a:cubicBezTo>
                <a:cubicBezTo>
                  <a:pt x="912391" y="1802748"/>
                  <a:pt x="911085" y="1804483"/>
                  <a:pt x="909483" y="1804483"/>
                </a:cubicBezTo>
                <a:cubicBezTo>
                  <a:pt x="907885" y="1804483"/>
                  <a:pt x="906578" y="1801554"/>
                  <a:pt x="906578" y="1797975"/>
                </a:cubicBezTo>
                <a:lnTo>
                  <a:pt x="906581" y="1797975"/>
                </a:lnTo>
                <a:cubicBezTo>
                  <a:pt x="906581" y="1794395"/>
                  <a:pt x="908686" y="1790709"/>
                  <a:pt x="911264" y="1789784"/>
                </a:cubicBezTo>
                <a:close/>
                <a:moveTo>
                  <a:pt x="859322" y="1775925"/>
                </a:moveTo>
                <a:lnTo>
                  <a:pt x="859698" y="1794380"/>
                </a:lnTo>
                <a:cubicBezTo>
                  <a:pt x="859953" y="1807347"/>
                  <a:pt x="858665" y="1814847"/>
                  <a:pt x="855333" y="1819606"/>
                </a:cubicBezTo>
                <a:cubicBezTo>
                  <a:pt x="852723" y="1823331"/>
                  <a:pt x="849589" y="1830325"/>
                  <a:pt x="848363" y="1835149"/>
                </a:cubicBezTo>
                <a:lnTo>
                  <a:pt x="845841" y="1838137"/>
                </a:lnTo>
                <a:lnTo>
                  <a:pt x="843682" y="1823655"/>
                </a:lnTo>
                <a:cubicBezTo>
                  <a:pt x="842080" y="1816161"/>
                  <a:pt x="842580" y="1815072"/>
                  <a:pt x="847280" y="1815836"/>
                </a:cubicBezTo>
                <a:cubicBezTo>
                  <a:pt x="851994" y="1816602"/>
                  <a:pt x="853187" y="1813940"/>
                  <a:pt x="856030" y="1796324"/>
                </a:cubicBezTo>
                <a:close/>
                <a:moveTo>
                  <a:pt x="125097" y="1771098"/>
                </a:moveTo>
                <a:cubicBezTo>
                  <a:pt x="128889" y="1774647"/>
                  <a:pt x="125881" y="1794588"/>
                  <a:pt x="121900" y="1792286"/>
                </a:cubicBezTo>
                <a:cubicBezTo>
                  <a:pt x="120503" y="1791478"/>
                  <a:pt x="118759" y="1792974"/>
                  <a:pt x="118025" y="1795610"/>
                </a:cubicBezTo>
                <a:cubicBezTo>
                  <a:pt x="117174" y="1798666"/>
                  <a:pt x="116565" y="1797751"/>
                  <a:pt x="116350" y="1793085"/>
                </a:cubicBezTo>
                <a:cubicBezTo>
                  <a:pt x="116168" y="1789059"/>
                  <a:pt x="117320" y="1785009"/>
                  <a:pt x="118919" y="1784084"/>
                </a:cubicBezTo>
                <a:cubicBezTo>
                  <a:pt x="120517" y="1783161"/>
                  <a:pt x="121827" y="1779171"/>
                  <a:pt x="121827" y="1775221"/>
                </a:cubicBezTo>
                <a:cubicBezTo>
                  <a:pt x="121827" y="1769899"/>
                  <a:pt x="122674" y="1768831"/>
                  <a:pt x="125097" y="1771098"/>
                </a:cubicBezTo>
                <a:close/>
                <a:moveTo>
                  <a:pt x="144315" y="1735075"/>
                </a:moveTo>
                <a:cubicBezTo>
                  <a:pt x="144932" y="1735657"/>
                  <a:pt x="145506" y="1737844"/>
                  <a:pt x="146349" y="1741927"/>
                </a:cubicBezTo>
                <a:cubicBezTo>
                  <a:pt x="147429" y="1747163"/>
                  <a:pt x="147907" y="1760626"/>
                  <a:pt x="147407" y="1771845"/>
                </a:cubicBezTo>
                <a:cubicBezTo>
                  <a:pt x="146568" y="1790733"/>
                  <a:pt x="146232" y="1791677"/>
                  <a:pt x="142883" y="1784588"/>
                </a:cubicBezTo>
                <a:cubicBezTo>
                  <a:pt x="138882" y="1776122"/>
                  <a:pt x="138338" y="1746371"/>
                  <a:pt x="142030" y="1737847"/>
                </a:cubicBezTo>
                <a:cubicBezTo>
                  <a:pt x="143041" y="1735514"/>
                  <a:pt x="143699" y="1734492"/>
                  <a:pt x="144315" y="1735075"/>
                </a:cubicBezTo>
                <a:close/>
                <a:moveTo>
                  <a:pt x="176323" y="1731089"/>
                </a:moveTo>
                <a:cubicBezTo>
                  <a:pt x="181518" y="1731066"/>
                  <a:pt x="185769" y="1732272"/>
                  <a:pt x="185769" y="1733768"/>
                </a:cubicBezTo>
                <a:cubicBezTo>
                  <a:pt x="185769" y="1737223"/>
                  <a:pt x="176949" y="1737223"/>
                  <a:pt x="171237" y="1733768"/>
                </a:cubicBezTo>
                <a:cubicBezTo>
                  <a:pt x="167927" y="1731768"/>
                  <a:pt x="169153" y="1731121"/>
                  <a:pt x="176323" y="1731089"/>
                </a:cubicBezTo>
                <a:close/>
                <a:moveTo>
                  <a:pt x="163455" y="1730218"/>
                </a:moveTo>
                <a:lnTo>
                  <a:pt x="167447" y="1744817"/>
                </a:lnTo>
                <a:cubicBezTo>
                  <a:pt x="169645" y="1752846"/>
                  <a:pt x="175317" y="1765071"/>
                  <a:pt x="180058" y="1771982"/>
                </a:cubicBezTo>
                <a:cubicBezTo>
                  <a:pt x="189883" y="1786310"/>
                  <a:pt x="190388" y="1788876"/>
                  <a:pt x="184316" y="1793593"/>
                </a:cubicBezTo>
                <a:cubicBezTo>
                  <a:pt x="181918" y="1795454"/>
                  <a:pt x="179956" y="1799960"/>
                  <a:pt x="179956" y="1803605"/>
                </a:cubicBezTo>
                <a:cubicBezTo>
                  <a:pt x="179956" y="1807331"/>
                  <a:pt x="178682" y="1809496"/>
                  <a:pt x="177051" y="1808552"/>
                </a:cubicBezTo>
                <a:cubicBezTo>
                  <a:pt x="175453" y="1807628"/>
                  <a:pt x="174143" y="1804495"/>
                  <a:pt x="174143" y="1801591"/>
                </a:cubicBezTo>
                <a:cubicBezTo>
                  <a:pt x="174143" y="1794758"/>
                  <a:pt x="169248" y="1794762"/>
                  <a:pt x="166929" y="1801591"/>
                </a:cubicBezTo>
                <a:cubicBezTo>
                  <a:pt x="165915" y="1804577"/>
                  <a:pt x="167630" y="1811450"/>
                  <a:pt x="170867" y="1817388"/>
                </a:cubicBezTo>
                <a:cubicBezTo>
                  <a:pt x="175948" y="1826707"/>
                  <a:pt x="176415" y="1831587"/>
                  <a:pt x="174983" y="1860380"/>
                </a:cubicBezTo>
                <a:cubicBezTo>
                  <a:pt x="174096" y="1878245"/>
                  <a:pt x="172987" y="1904488"/>
                  <a:pt x="172523" y="1918699"/>
                </a:cubicBezTo>
                <a:cubicBezTo>
                  <a:pt x="171611" y="1946623"/>
                  <a:pt x="167140" y="1985995"/>
                  <a:pt x="164611" y="1988361"/>
                </a:cubicBezTo>
                <a:cubicBezTo>
                  <a:pt x="163750" y="1989167"/>
                  <a:pt x="162257" y="1987498"/>
                  <a:pt x="161294" y="1984654"/>
                </a:cubicBezTo>
                <a:lnTo>
                  <a:pt x="161294" y="1984660"/>
                </a:lnTo>
                <a:cubicBezTo>
                  <a:pt x="160331" y="1981816"/>
                  <a:pt x="159006" y="1950704"/>
                  <a:pt x="158349" y="1915521"/>
                </a:cubicBezTo>
                <a:cubicBezTo>
                  <a:pt x="157404" y="1864780"/>
                  <a:pt x="156189" y="1849386"/>
                  <a:pt x="152480" y="1841075"/>
                </a:cubicBezTo>
                <a:cubicBezTo>
                  <a:pt x="147262" y="1829389"/>
                  <a:pt x="148371" y="1822777"/>
                  <a:pt x="155141" y="1825207"/>
                </a:cubicBezTo>
                <a:cubicBezTo>
                  <a:pt x="158873" y="1826547"/>
                  <a:pt x="159613" y="1823960"/>
                  <a:pt x="159624" y="1809523"/>
                </a:cubicBezTo>
                <a:cubicBezTo>
                  <a:pt x="159624" y="1800013"/>
                  <a:pt x="160496" y="1778279"/>
                  <a:pt x="161546" y="1761225"/>
                </a:cubicBezTo>
                <a:close/>
                <a:moveTo>
                  <a:pt x="880633" y="1697520"/>
                </a:moveTo>
                <a:cubicBezTo>
                  <a:pt x="882348" y="1699125"/>
                  <a:pt x="883330" y="1704572"/>
                  <a:pt x="882812" y="1709623"/>
                </a:cubicBezTo>
                <a:cubicBezTo>
                  <a:pt x="881929" y="1718271"/>
                  <a:pt x="881750" y="1718410"/>
                  <a:pt x="879732" y="1712009"/>
                </a:cubicBezTo>
                <a:lnTo>
                  <a:pt x="879735" y="1712009"/>
                </a:lnTo>
                <a:cubicBezTo>
                  <a:pt x="876440" y="1701544"/>
                  <a:pt x="876907" y="1694033"/>
                  <a:pt x="880633" y="1697520"/>
                </a:cubicBezTo>
                <a:close/>
                <a:moveTo>
                  <a:pt x="894921" y="1674217"/>
                </a:moveTo>
                <a:cubicBezTo>
                  <a:pt x="898850" y="1667406"/>
                  <a:pt x="901673" y="1732476"/>
                  <a:pt x="897909" y="1743141"/>
                </a:cubicBezTo>
                <a:cubicBezTo>
                  <a:pt x="896033" y="1748457"/>
                  <a:pt x="893520" y="1752807"/>
                  <a:pt x="892321" y="1752807"/>
                </a:cubicBezTo>
                <a:cubicBezTo>
                  <a:pt x="891124" y="1752807"/>
                  <a:pt x="890722" y="1735977"/>
                  <a:pt x="891434" y="1715409"/>
                </a:cubicBezTo>
                <a:lnTo>
                  <a:pt x="891439" y="1715409"/>
                </a:lnTo>
                <a:cubicBezTo>
                  <a:pt x="892151" y="1694840"/>
                  <a:pt x="893716" y="1676303"/>
                  <a:pt x="894921" y="1674217"/>
                </a:cubicBezTo>
                <a:close/>
                <a:moveTo>
                  <a:pt x="882611" y="1664785"/>
                </a:moveTo>
                <a:cubicBezTo>
                  <a:pt x="883316" y="1665405"/>
                  <a:pt x="884231" y="1667288"/>
                  <a:pt x="885467" y="1670532"/>
                </a:cubicBezTo>
                <a:cubicBezTo>
                  <a:pt x="888751" y="1679146"/>
                  <a:pt x="884986" y="1683859"/>
                  <a:pt x="881537" y="1675451"/>
                </a:cubicBezTo>
                <a:lnTo>
                  <a:pt x="881538" y="1675451"/>
                </a:lnTo>
                <a:cubicBezTo>
                  <a:pt x="880655" y="1673294"/>
                  <a:pt x="880418" y="1669317"/>
                  <a:pt x="881013" y="1666612"/>
                </a:cubicBezTo>
                <a:cubicBezTo>
                  <a:pt x="881410" y="1664807"/>
                  <a:pt x="881906" y="1664164"/>
                  <a:pt x="882611" y="1664785"/>
                </a:cubicBezTo>
                <a:close/>
                <a:moveTo>
                  <a:pt x="906815" y="1608656"/>
                </a:moveTo>
                <a:cubicBezTo>
                  <a:pt x="908286" y="1608656"/>
                  <a:pt x="909490" y="1617295"/>
                  <a:pt x="909490" y="1627855"/>
                </a:cubicBezTo>
                <a:cubicBezTo>
                  <a:pt x="909490" y="1638637"/>
                  <a:pt x="910643" y="1646387"/>
                  <a:pt x="912125" y="1645531"/>
                </a:cubicBezTo>
                <a:cubicBezTo>
                  <a:pt x="915646" y="1643494"/>
                  <a:pt x="917790" y="1723246"/>
                  <a:pt x="914332" y="1727663"/>
                </a:cubicBezTo>
                <a:cubicBezTo>
                  <a:pt x="912862" y="1729540"/>
                  <a:pt x="912497" y="1735966"/>
                  <a:pt x="913515" y="1741942"/>
                </a:cubicBezTo>
                <a:cubicBezTo>
                  <a:pt x="915504" y="1753584"/>
                  <a:pt x="914902" y="1754829"/>
                  <a:pt x="909968" y="1749266"/>
                </a:cubicBezTo>
                <a:lnTo>
                  <a:pt x="909965" y="1749266"/>
                </a:lnTo>
                <a:cubicBezTo>
                  <a:pt x="908126" y="1747190"/>
                  <a:pt x="906033" y="1724390"/>
                  <a:pt x="904911" y="1694189"/>
                </a:cubicBezTo>
                <a:cubicBezTo>
                  <a:pt x="903397" y="1653442"/>
                  <a:pt x="902094" y="1641979"/>
                  <a:pt x="898679" y="1639431"/>
                </a:cubicBezTo>
                <a:cubicBezTo>
                  <a:pt x="894872" y="1636589"/>
                  <a:pt x="894940" y="1634579"/>
                  <a:pt x="899252" y="1622432"/>
                </a:cubicBezTo>
                <a:cubicBezTo>
                  <a:pt x="901942" y="1614855"/>
                  <a:pt x="905345" y="1608656"/>
                  <a:pt x="906815" y="1608656"/>
                </a:cubicBezTo>
                <a:close/>
                <a:moveTo>
                  <a:pt x="198839" y="1603132"/>
                </a:moveTo>
                <a:cubicBezTo>
                  <a:pt x="200641" y="1603201"/>
                  <a:pt x="201824" y="1619910"/>
                  <a:pt x="201951" y="1647229"/>
                </a:cubicBezTo>
                <a:cubicBezTo>
                  <a:pt x="202134" y="1686304"/>
                  <a:pt x="201733" y="1690032"/>
                  <a:pt x="198492" y="1680540"/>
                </a:cubicBezTo>
                <a:lnTo>
                  <a:pt x="194828" y="1669852"/>
                </a:lnTo>
                <a:lnTo>
                  <a:pt x="196353" y="1680731"/>
                </a:lnTo>
                <a:cubicBezTo>
                  <a:pt x="197192" y="1686715"/>
                  <a:pt x="199210" y="1695680"/>
                  <a:pt x="200836" y="1700653"/>
                </a:cubicBezTo>
                <a:cubicBezTo>
                  <a:pt x="202464" y="1705627"/>
                  <a:pt x="202847" y="1712971"/>
                  <a:pt x="201690" y="1716973"/>
                </a:cubicBezTo>
                <a:cubicBezTo>
                  <a:pt x="200534" y="1720974"/>
                  <a:pt x="198672" y="1735876"/>
                  <a:pt x="197552" y="1750087"/>
                </a:cubicBezTo>
                <a:lnTo>
                  <a:pt x="195515" y="1775925"/>
                </a:lnTo>
                <a:lnTo>
                  <a:pt x="194997" y="1745327"/>
                </a:lnTo>
                <a:lnTo>
                  <a:pt x="195006" y="1745327"/>
                </a:lnTo>
                <a:cubicBezTo>
                  <a:pt x="194678" y="1726418"/>
                  <a:pt x="195597" y="1714729"/>
                  <a:pt x="197396" y="1714729"/>
                </a:cubicBezTo>
                <a:cubicBezTo>
                  <a:pt x="201980" y="1714729"/>
                  <a:pt x="200783" y="1706571"/>
                  <a:pt x="195944" y="1704833"/>
                </a:cubicBezTo>
                <a:cubicBezTo>
                  <a:pt x="192525" y="1703605"/>
                  <a:pt x="191584" y="1698096"/>
                  <a:pt x="191584" y="1679306"/>
                </a:cubicBezTo>
                <a:cubicBezTo>
                  <a:pt x="191584" y="1664336"/>
                  <a:pt x="192781" y="1654973"/>
                  <a:pt x="194774" y="1654352"/>
                </a:cubicBezTo>
                <a:cubicBezTo>
                  <a:pt x="197054" y="1653640"/>
                  <a:pt x="197102" y="1650286"/>
                  <a:pt x="194920" y="1642565"/>
                </a:cubicBezTo>
                <a:cubicBezTo>
                  <a:pt x="191544" y="1630543"/>
                  <a:pt x="194285" y="1602976"/>
                  <a:pt x="198839" y="1603132"/>
                </a:cubicBezTo>
                <a:close/>
                <a:moveTo>
                  <a:pt x="126570" y="1593697"/>
                </a:moveTo>
                <a:lnTo>
                  <a:pt x="128788" y="1602537"/>
                </a:lnTo>
                <a:cubicBezTo>
                  <a:pt x="130011" y="1607399"/>
                  <a:pt x="131996" y="1611376"/>
                  <a:pt x="133203" y="1611376"/>
                </a:cubicBezTo>
                <a:cubicBezTo>
                  <a:pt x="135111" y="1611376"/>
                  <a:pt x="132174" y="1640629"/>
                  <a:pt x="129516" y="1648094"/>
                </a:cubicBezTo>
                <a:cubicBezTo>
                  <a:pt x="128983" y="1649590"/>
                  <a:pt x="127122" y="1642858"/>
                  <a:pt x="125378" y="1633135"/>
                </a:cubicBezTo>
                <a:lnTo>
                  <a:pt x="125377" y="1633135"/>
                </a:lnTo>
                <a:cubicBezTo>
                  <a:pt x="123629" y="1623394"/>
                  <a:pt x="123188" y="1610571"/>
                  <a:pt x="124388" y="1604577"/>
                </a:cubicBezTo>
                <a:close/>
                <a:moveTo>
                  <a:pt x="972450" y="1561739"/>
                </a:moveTo>
                <a:cubicBezTo>
                  <a:pt x="973256" y="1563609"/>
                  <a:pt x="973256" y="1566668"/>
                  <a:pt x="972450" y="1568538"/>
                </a:cubicBezTo>
                <a:cubicBezTo>
                  <a:pt x="971643" y="1570409"/>
                  <a:pt x="970983" y="1568878"/>
                  <a:pt x="970983" y="1565139"/>
                </a:cubicBezTo>
                <a:cubicBezTo>
                  <a:pt x="970983" y="1561399"/>
                  <a:pt x="971643" y="1559869"/>
                  <a:pt x="972450" y="1561739"/>
                </a:cubicBezTo>
                <a:close/>
                <a:moveTo>
                  <a:pt x="179368" y="1490681"/>
                </a:moveTo>
                <a:cubicBezTo>
                  <a:pt x="181255" y="1489590"/>
                  <a:pt x="183112" y="1496483"/>
                  <a:pt x="184402" y="1509367"/>
                </a:cubicBezTo>
                <a:cubicBezTo>
                  <a:pt x="185526" y="1520594"/>
                  <a:pt x="187442" y="1529781"/>
                  <a:pt x="188659" y="1529781"/>
                </a:cubicBezTo>
                <a:cubicBezTo>
                  <a:pt x="189874" y="1529781"/>
                  <a:pt x="192526" y="1526042"/>
                  <a:pt x="194549" y="1521471"/>
                </a:cubicBezTo>
                <a:cubicBezTo>
                  <a:pt x="200116" y="1508896"/>
                  <a:pt x="202546" y="1515321"/>
                  <a:pt x="200263" y="1536581"/>
                </a:cubicBezTo>
                <a:cubicBezTo>
                  <a:pt x="199139" y="1547052"/>
                  <a:pt x="198880" y="1563916"/>
                  <a:pt x="199686" y="1574056"/>
                </a:cubicBezTo>
                <a:cubicBezTo>
                  <a:pt x="200949" y="1589922"/>
                  <a:pt x="200332" y="1593336"/>
                  <a:pt x="195275" y="1598535"/>
                </a:cubicBezTo>
                <a:cubicBezTo>
                  <a:pt x="185048" y="1609046"/>
                  <a:pt x="182746" y="1616125"/>
                  <a:pt x="183392" y="1635078"/>
                </a:cubicBezTo>
                <a:cubicBezTo>
                  <a:pt x="183805" y="1647182"/>
                  <a:pt x="182444" y="1656810"/>
                  <a:pt x="179437" y="1663053"/>
                </a:cubicBezTo>
                <a:lnTo>
                  <a:pt x="174853" y="1672572"/>
                </a:lnTo>
                <a:lnTo>
                  <a:pt x="171404" y="1664448"/>
                </a:lnTo>
                <a:cubicBezTo>
                  <a:pt x="163546" y="1645965"/>
                  <a:pt x="164226" y="1568867"/>
                  <a:pt x="172225" y="1571325"/>
                </a:cubicBezTo>
                <a:cubicBezTo>
                  <a:pt x="174079" y="1571895"/>
                  <a:pt x="176380" y="1577774"/>
                  <a:pt x="177339" y="1584389"/>
                </a:cubicBezTo>
                <a:lnTo>
                  <a:pt x="179083" y="1596417"/>
                </a:lnTo>
                <a:lnTo>
                  <a:pt x="179521" y="1583721"/>
                </a:lnTo>
                <a:cubicBezTo>
                  <a:pt x="179776" y="1576737"/>
                  <a:pt x="180758" y="1569074"/>
                  <a:pt x="181736" y="1566691"/>
                </a:cubicBezTo>
                <a:cubicBezTo>
                  <a:pt x="182977" y="1563662"/>
                  <a:pt x="182244" y="1562814"/>
                  <a:pt x="179295" y="1563872"/>
                </a:cubicBezTo>
                <a:cubicBezTo>
                  <a:pt x="172639" y="1566262"/>
                  <a:pt x="167560" y="1558303"/>
                  <a:pt x="169760" y="1548932"/>
                </a:cubicBezTo>
                <a:cubicBezTo>
                  <a:pt x="171898" y="1539814"/>
                  <a:pt x="175435" y="1538234"/>
                  <a:pt x="178262" y="1545130"/>
                </a:cubicBezTo>
                <a:cubicBezTo>
                  <a:pt x="179270" y="1547588"/>
                  <a:pt x="180737" y="1548999"/>
                  <a:pt x="181518" y="1548267"/>
                </a:cubicBezTo>
                <a:cubicBezTo>
                  <a:pt x="182299" y="1547535"/>
                  <a:pt x="180963" y="1542503"/>
                  <a:pt x="178544" y="1537086"/>
                </a:cubicBezTo>
                <a:cubicBezTo>
                  <a:pt x="173070" y="1524827"/>
                  <a:pt x="173081" y="1524342"/>
                  <a:pt x="178835" y="1524342"/>
                </a:cubicBezTo>
                <a:cubicBezTo>
                  <a:pt x="182346" y="1524342"/>
                  <a:pt x="183043" y="1522795"/>
                  <a:pt x="181591" y="1518222"/>
                </a:cubicBezTo>
                <a:cubicBezTo>
                  <a:pt x="177531" y="1505442"/>
                  <a:pt x="176475" y="1492353"/>
                  <a:pt x="179368" y="1490681"/>
                </a:cubicBezTo>
                <a:close/>
                <a:moveTo>
                  <a:pt x="908919" y="1484791"/>
                </a:moveTo>
                <a:cubicBezTo>
                  <a:pt x="909547" y="1485570"/>
                  <a:pt x="909660" y="1488572"/>
                  <a:pt x="909822" y="1494498"/>
                </a:cubicBezTo>
                <a:cubicBezTo>
                  <a:pt x="910005" y="1501188"/>
                  <a:pt x="909896" y="1514171"/>
                  <a:pt x="909567" y="1523348"/>
                </a:cubicBezTo>
                <a:cubicBezTo>
                  <a:pt x="909187" y="1534207"/>
                  <a:pt x="910596" y="1542947"/>
                  <a:pt x="913593" y="1548372"/>
                </a:cubicBezTo>
                <a:cubicBezTo>
                  <a:pt x="918772" y="1557744"/>
                  <a:pt x="919519" y="1569898"/>
                  <a:pt x="915294" y="1576018"/>
                </a:cubicBezTo>
                <a:cubicBezTo>
                  <a:pt x="913188" y="1579068"/>
                  <a:pt x="912465" y="1577618"/>
                  <a:pt x="912433" y="1570278"/>
                </a:cubicBezTo>
                <a:lnTo>
                  <a:pt x="912438" y="1570278"/>
                </a:lnTo>
                <a:cubicBezTo>
                  <a:pt x="912405" y="1564122"/>
                  <a:pt x="909486" y="1556511"/>
                  <a:pt x="904598" y="1549879"/>
                </a:cubicBezTo>
                <a:cubicBezTo>
                  <a:pt x="897734" y="1540564"/>
                  <a:pt x="896748" y="1536471"/>
                  <a:pt x="896337" y="1515606"/>
                </a:cubicBezTo>
                <a:cubicBezTo>
                  <a:pt x="896082" y="1502574"/>
                  <a:pt x="896885" y="1492498"/>
                  <a:pt x="898121" y="1493213"/>
                </a:cubicBezTo>
                <a:cubicBezTo>
                  <a:pt x="899359" y="1493929"/>
                  <a:pt x="902422" y="1491775"/>
                  <a:pt x="904930" y="1488424"/>
                </a:cubicBezTo>
                <a:cubicBezTo>
                  <a:pt x="907151" y="1485457"/>
                  <a:pt x="908292" y="1484013"/>
                  <a:pt x="908919" y="1484791"/>
                </a:cubicBezTo>
                <a:close/>
                <a:moveTo>
                  <a:pt x="986152" y="1467242"/>
                </a:moveTo>
                <a:cubicBezTo>
                  <a:pt x="986581" y="1467855"/>
                  <a:pt x="987240" y="1470502"/>
                  <a:pt x="988267" y="1475383"/>
                </a:cubicBezTo>
                <a:cubicBezTo>
                  <a:pt x="991076" y="1488755"/>
                  <a:pt x="990153" y="1497026"/>
                  <a:pt x="987058" y="1486192"/>
                </a:cubicBezTo>
                <a:cubicBezTo>
                  <a:pt x="986000" y="1482491"/>
                  <a:pt x="985259" y="1475791"/>
                  <a:pt x="985413" y="1471304"/>
                </a:cubicBezTo>
                <a:cubicBezTo>
                  <a:pt x="985522" y="1468050"/>
                  <a:pt x="985722" y="1466629"/>
                  <a:pt x="986152" y="1467242"/>
                </a:cubicBezTo>
                <a:close/>
                <a:moveTo>
                  <a:pt x="180557" y="1441385"/>
                </a:moveTo>
                <a:lnTo>
                  <a:pt x="183410" y="1451419"/>
                </a:lnTo>
                <a:cubicBezTo>
                  <a:pt x="185669" y="1459364"/>
                  <a:pt x="188028" y="1461816"/>
                  <a:pt x="194736" y="1463195"/>
                </a:cubicBezTo>
                <a:cubicBezTo>
                  <a:pt x="201248" y="1464534"/>
                  <a:pt x="203208" y="1466459"/>
                  <a:pt x="203208" y="1471520"/>
                </a:cubicBezTo>
                <a:cubicBezTo>
                  <a:pt x="203208" y="1478798"/>
                  <a:pt x="198952" y="1480383"/>
                  <a:pt x="196363" y="1474069"/>
                </a:cubicBezTo>
                <a:cubicBezTo>
                  <a:pt x="195370" y="1471644"/>
                  <a:pt x="192809" y="1470717"/>
                  <a:pt x="189945" y="1471746"/>
                </a:cubicBezTo>
                <a:cubicBezTo>
                  <a:pt x="183277" y="1474141"/>
                  <a:pt x="180001" y="1467986"/>
                  <a:pt x="180301" y="1453625"/>
                </a:cubicBezTo>
                <a:close/>
                <a:moveTo>
                  <a:pt x="173241" y="1410186"/>
                </a:moveTo>
                <a:cubicBezTo>
                  <a:pt x="175663" y="1407637"/>
                  <a:pt x="179848" y="1417009"/>
                  <a:pt x="178062" y="1420987"/>
                </a:cubicBezTo>
                <a:cubicBezTo>
                  <a:pt x="177055" y="1423231"/>
                  <a:pt x="175928" y="1428127"/>
                  <a:pt x="175562" y="1431866"/>
                </a:cubicBezTo>
                <a:cubicBezTo>
                  <a:pt x="175194" y="1435606"/>
                  <a:pt x="174723" y="1440196"/>
                  <a:pt x="174519" y="1442065"/>
                </a:cubicBezTo>
                <a:cubicBezTo>
                  <a:pt x="174300" y="1443936"/>
                  <a:pt x="172961" y="1445465"/>
                  <a:pt x="171512" y="1445465"/>
                </a:cubicBezTo>
                <a:cubicBezTo>
                  <a:pt x="170056" y="1445465"/>
                  <a:pt x="169582" y="1437881"/>
                  <a:pt x="170450" y="1428466"/>
                </a:cubicBezTo>
                <a:lnTo>
                  <a:pt x="170453" y="1428466"/>
                </a:lnTo>
                <a:cubicBezTo>
                  <a:pt x="171317" y="1419117"/>
                  <a:pt x="172572" y="1410891"/>
                  <a:pt x="173241" y="1410186"/>
                </a:cubicBezTo>
                <a:close/>
                <a:moveTo>
                  <a:pt x="62944" y="1342800"/>
                </a:moveTo>
                <a:cubicBezTo>
                  <a:pt x="65370" y="1342042"/>
                  <a:pt x="65352" y="1343959"/>
                  <a:pt x="62871" y="1350102"/>
                </a:cubicBezTo>
                <a:cubicBezTo>
                  <a:pt x="58731" y="1360364"/>
                  <a:pt x="54700" y="1361144"/>
                  <a:pt x="57562" y="1351127"/>
                </a:cubicBezTo>
                <a:lnTo>
                  <a:pt x="57566" y="1351128"/>
                </a:lnTo>
                <a:cubicBezTo>
                  <a:pt x="58716" y="1347112"/>
                  <a:pt x="61135" y="1343364"/>
                  <a:pt x="62944" y="1342800"/>
                </a:cubicBezTo>
                <a:close/>
                <a:moveTo>
                  <a:pt x="965872" y="1335265"/>
                </a:moveTo>
                <a:cubicBezTo>
                  <a:pt x="966100" y="1334156"/>
                  <a:pt x="966415" y="1334309"/>
                  <a:pt x="966762" y="1335992"/>
                </a:cubicBezTo>
                <a:cubicBezTo>
                  <a:pt x="967455" y="1339358"/>
                  <a:pt x="967455" y="1344866"/>
                  <a:pt x="966762" y="1348232"/>
                </a:cubicBezTo>
                <a:cubicBezTo>
                  <a:pt x="966068" y="1351597"/>
                  <a:pt x="965503" y="1348843"/>
                  <a:pt x="965503" y="1342112"/>
                </a:cubicBezTo>
                <a:cubicBezTo>
                  <a:pt x="965503" y="1338746"/>
                  <a:pt x="965644" y="1336375"/>
                  <a:pt x="965872" y="1335265"/>
                </a:cubicBezTo>
                <a:close/>
                <a:moveTo>
                  <a:pt x="104232" y="1330248"/>
                </a:moveTo>
                <a:cubicBezTo>
                  <a:pt x="105670" y="1328834"/>
                  <a:pt x="107227" y="1328932"/>
                  <a:pt x="108531" y="1330906"/>
                </a:cubicBezTo>
                <a:cubicBezTo>
                  <a:pt x="109431" y="1332271"/>
                  <a:pt x="107680" y="1336263"/>
                  <a:pt x="104638" y="1339779"/>
                </a:cubicBezTo>
                <a:lnTo>
                  <a:pt x="99107" y="1346171"/>
                </a:lnTo>
                <a:lnTo>
                  <a:pt x="100641" y="1338662"/>
                </a:lnTo>
                <a:cubicBezTo>
                  <a:pt x="101473" y="1334588"/>
                  <a:pt x="102793" y="1331662"/>
                  <a:pt x="104232" y="1330248"/>
                </a:cubicBezTo>
                <a:close/>
                <a:moveTo>
                  <a:pt x="990819" y="1297266"/>
                </a:moveTo>
                <a:cubicBezTo>
                  <a:pt x="992088" y="1296532"/>
                  <a:pt x="994026" y="1301539"/>
                  <a:pt x="995123" y="1308392"/>
                </a:cubicBezTo>
                <a:cubicBezTo>
                  <a:pt x="997338" y="1322213"/>
                  <a:pt x="995086" y="1328211"/>
                  <a:pt x="992291" y="1315915"/>
                </a:cubicBezTo>
                <a:lnTo>
                  <a:pt x="992289" y="1315915"/>
                </a:lnTo>
                <a:cubicBezTo>
                  <a:pt x="988669" y="1299956"/>
                  <a:pt x="988559" y="1298572"/>
                  <a:pt x="990819" y="1297266"/>
                </a:cubicBezTo>
                <a:close/>
                <a:moveTo>
                  <a:pt x="63693" y="1283637"/>
                </a:moveTo>
                <a:cubicBezTo>
                  <a:pt x="68163" y="1286222"/>
                  <a:pt x="67138" y="1299652"/>
                  <a:pt x="62026" y="1305555"/>
                </a:cubicBezTo>
                <a:cubicBezTo>
                  <a:pt x="57609" y="1310651"/>
                  <a:pt x="57506" y="1310598"/>
                  <a:pt x="59081" y="1304036"/>
                </a:cubicBezTo>
                <a:lnTo>
                  <a:pt x="59081" y="1304035"/>
                </a:lnTo>
                <a:cubicBezTo>
                  <a:pt x="59978" y="1300296"/>
                  <a:pt x="60726" y="1293798"/>
                  <a:pt x="60748" y="1289596"/>
                </a:cubicBezTo>
                <a:cubicBezTo>
                  <a:pt x="60782" y="1285202"/>
                  <a:pt x="62022" y="1282670"/>
                  <a:pt x="63693" y="1283637"/>
                </a:cubicBezTo>
                <a:close/>
                <a:moveTo>
                  <a:pt x="191583" y="1243774"/>
                </a:moveTo>
                <a:lnTo>
                  <a:pt x="191582" y="1243775"/>
                </a:lnTo>
                <a:lnTo>
                  <a:pt x="191582" y="1243774"/>
                </a:lnTo>
                <a:close/>
                <a:moveTo>
                  <a:pt x="202390" y="1234366"/>
                </a:moveTo>
                <a:cubicBezTo>
                  <a:pt x="203463" y="1235368"/>
                  <a:pt x="201467" y="1238875"/>
                  <a:pt x="197960" y="1242158"/>
                </a:cubicBezTo>
                <a:lnTo>
                  <a:pt x="191583" y="1243774"/>
                </a:lnTo>
                <a:lnTo>
                  <a:pt x="195925" y="1236163"/>
                </a:lnTo>
                <a:cubicBezTo>
                  <a:pt x="198274" y="1234118"/>
                  <a:pt x="200976" y="1233043"/>
                  <a:pt x="202390" y="1234366"/>
                </a:cubicBezTo>
                <a:close/>
                <a:moveTo>
                  <a:pt x="1005211" y="1233414"/>
                </a:moveTo>
                <a:cubicBezTo>
                  <a:pt x="1012719" y="1229654"/>
                  <a:pt x="1014121" y="1229852"/>
                  <a:pt x="1014121" y="1234679"/>
                </a:cubicBezTo>
                <a:cubicBezTo>
                  <a:pt x="1014121" y="1236924"/>
                  <a:pt x="1011614" y="1238759"/>
                  <a:pt x="1008550" y="1238759"/>
                </a:cubicBezTo>
                <a:cubicBezTo>
                  <a:pt x="1005485" y="1238759"/>
                  <a:pt x="1002320" y="1240290"/>
                  <a:pt x="1001514" y="1242159"/>
                </a:cubicBezTo>
                <a:cubicBezTo>
                  <a:pt x="1000623" y="1244226"/>
                  <a:pt x="999959" y="1243732"/>
                  <a:pt x="999817" y="1240896"/>
                </a:cubicBezTo>
                <a:lnTo>
                  <a:pt x="999818" y="1240893"/>
                </a:lnTo>
                <a:cubicBezTo>
                  <a:pt x="999709" y="1238328"/>
                  <a:pt x="1002117" y="1234963"/>
                  <a:pt x="1005211" y="1233414"/>
                </a:cubicBezTo>
                <a:close/>
                <a:moveTo>
                  <a:pt x="990869" y="1147644"/>
                </a:moveTo>
                <a:cubicBezTo>
                  <a:pt x="994230" y="1145699"/>
                  <a:pt x="994230" y="1152779"/>
                  <a:pt x="990869" y="1162603"/>
                </a:cubicBezTo>
                <a:cubicBezTo>
                  <a:pt x="988778" y="1168710"/>
                  <a:pt x="988512" y="1168381"/>
                  <a:pt x="988253" y="1159363"/>
                </a:cubicBezTo>
                <a:cubicBezTo>
                  <a:pt x="988107" y="1153842"/>
                  <a:pt x="989271" y="1148568"/>
                  <a:pt x="990869" y="1147644"/>
                </a:cubicBezTo>
                <a:close/>
                <a:moveTo>
                  <a:pt x="72414" y="1097327"/>
                </a:moveTo>
                <a:cubicBezTo>
                  <a:pt x="75895" y="1097327"/>
                  <a:pt x="75895" y="1107421"/>
                  <a:pt x="72414" y="1115006"/>
                </a:cubicBezTo>
                <a:cubicBezTo>
                  <a:pt x="70480" y="1119219"/>
                  <a:pt x="69870" y="1117839"/>
                  <a:pt x="69713" y="1108886"/>
                </a:cubicBezTo>
                <a:cubicBezTo>
                  <a:pt x="69604" y="1102529"/>
                  <a:pt x="70815" y="1097327"/>
                  <a:pt x="72414" y="1097327"/>
                </a:cubicBezTo>
                <a:close/>
                <a:moveTo>
                  <a:pt x="69528" y="1086174"/>
                </a:moveTo>
                <a:lnTo>
                  <a:pt x="69528" y="1086174"/>
                </a:lnTo>
                <a:lnTo>
                  <a:pt x="69527" y="1086175"/>
                </a:lnTo>
                <a:close/>
                <a:moveTo>
                  <a:pt x="78513" y="1067409"/>
                </a:moveTo>
                <a:cubicBezTo>
                  <a:pt x="79954" y="1067409"/>
                  <a:pt x="81125" y="1068328"/>
                  <a:pt x="81114" y="1069450"/>
                </a:cubicBezTo>
                <a:cubicBezTo>
                  <a:pt x="81098" y="1070668"/>
                  <a:pt x="78208" y="1075439"/>
                  <a:pt x="75319" y="1079612"/>
                </a:cubicBezTo>
                <a:lnTo>
                  <a:pt x="69528" y="1086174"/>
                </a:lnTo>
                <a:lnTo>
                  <a:pt x="73155" y="1075056"/>
                </a:lnTo>
                <a:cubicBezTo>
                  <a:pt x="75123" y="1070943"/>
                  <a:pt x="77378" y="1067409"/>
                  <a:pt x="78513" y="1067409"/>
                </a:cubicBezTo>
                <a:close/>
                <a:moveTo>
                  <a:pt x="1008308" y="857982"/>
                </a:moveTo>
                <a:cubicBezTo>
                  <a:pt x="1009859" y="860227"/>
                  <a:pt x="1011125" y="866346"/>
                  <a:pt x="1011125" y="871582"/>
                </a:cubicBezTo>
                <a:cubicBezTo>
                  <a:pt x="1011125" y="876817"/>
                  <a:pt x="1009859" y="882937"/>
                  <a:pt x="1008308" y="885180"/>
                </a:cubicBezTo>
                <a:cubicBezTo>
                  <a:pt x="1006330" y="888044"/>
                  <a:pt x="1005491" y="883987"/>
                  <a:pt x="1005491" y="871582"/>
                </a:cubicBezTo>
                <a:cubicBezTo>
                  <a:pt x="1005491" y="859175"/>
                  <a:pt x="1006330" y="855120"/>
                  <a:pt x="1008308" y="857982"/>
                </a:cubicBezTo>
                <a:close/>
                <a:moveTo>
                  <a:pt x="40946" y="780467"/>
                </a:moveTo>
                <a:lnTo>
                  <a:pt x="43701" y="788627"/>
                </a:lnTo>
                <a:cubicBezTo>
                  <a:pt x="46799" y="797802"/>
                  <a:pt x="44646" y="821905"/>
                  <a:pt x="40179" y="828088"/>
                </a:cubicBezTo>
                <a:cubicBezTo>
                  <a:pt x="38118" y="830939"/>
                  <a:pt x="37676" y="827298"/>
                  <a:pt x="38694" y="815825"/>
                </a:cubicBezTo>
                <a:lnTo>
                  <a:pt x="38690" y="815825"/>
                </a:lnTo>
                <a:cubicBezTo>
                  <a:pt x="39486" y="806849"/>
                  <a:pt x="40318" y="795222"/>
                  <a:pt x="40540" y="789987"/>
                </a:cubicBezTo>
                <a:close/>
                <a:moveTo>
                  <a:pt x="44700" y="746469"/>
                </a:moveTo>
                <a:cubicBezTo>
                  <a:pt x="48054" y="746469"/>
                  <a:pt x="52212" y="758081"/>
                  <a:pt x="50581" y="762891"/>
                </a:cubicBezTo>
                <a:cubicBezTo>
                  <a:pt x="47501" y="771967"/>
                  <a:pt x="43349" y="768784"/>
                  <a:pt x="43349" y="757349"/>
                </a:cubicBezTo>
                <a:lnTo>
                  <a:pt x="43350" y="757349"/>
                </a:lnTo>
                <a:cubicBezTo>
                  <a:pt x="43350" y="751365"/>
                  <a:pt x="43960" y="746469"/>
                  <a:pt x="44700" y="746469"/>
                </a:cubicBezTo>
                <a:close/>
                <a:moveTo>
                  <a:pt x="52068" y="720631"/>
                </a:moveTo>
                <a:cubicBezTo>
                  <a:pt x="53666" y="721555"/>
                  <a:pt x="54976" y="725911"/>
                  <a:pt x="54976" y="730311"/>
                </a:cubicBezTo>
                <a:cubicBezTo>
                  <a:pt x="54976" y="734710"/>
                  <a:pt x="53670" y="738310"/>
                  <a:pt x="52068" y="738310"/>
                </a:cubicBezTo>
                <a:cubicBezTo>
                  <a:pt x="50469" y="738310"/>
                  <a:pt x="49163" y="733954"/>
                  <a:pt x="49163" y="728630"/>
                </a:cubicBezTo>
                <a:cubicBezTo>
                  <a:pt x="49163" y="722869"/>
                  <a:pt x="50342" y="719630"/>
                  <a:pt x="52068" y="720631"/>
                </a:cubicBezTo>
                <a:close/>
                <a:moveTo>
                  <a:pt x="54632" y="693931"/>
                </a:moveTo>
                <a:cubicBezTo>
                  <a:pt x="56080" y="692764"/>
                  <a:pt x="57862" y="694349"/>
                  <a:pt x="59194" y="699316"/>
                </a:cubicBezTo>
                <a:cubicBezTo>
                  <a:pt x="60496" y="704178"/>
                  <a:pt x="59653" y="707899"/>
                  <a:pt x="56595" y="710759"/>
                </a:cubicBezTo>
                <a:cubicBezTo>
                  <a:pt x="52495" y="714596"/>
                  <a:pt x="52066" y="714057"/>
                  <a:pt x="52066" y="705055"/>
                </a:cubicBezTo>
                <a:lnTo>
                  <a:pt x="52068" y="705055"/>
                </a:lnTo>
                <a:cubicBezTo>
                  <a:pt x="52068" y="699016"/>
                  <a:pt x="53183" y="695097"/>
                  <a:pt x="54632" y="693931"/>
                </a:cubicBezTo>
                <a:close/>
                <a:moveTo>
                  <a:pt x="17521" y="689349"/>
                </a:moveTo>
                <a:cubicBezTo>
                  <a:pt x="19871" y="689354"/>
                  <a:pt x="24087" y="795309"/>
                  <a:pt x="21822" y="797428"/>
                </a:cubicBezTo>
                <a:cubicBezTo>
                  <a:pt x="20866" y="798322"/>
                  <a:pt x="19958" y="793647"/>
                  <a:pt x="19797" y="787040"/>
                </a:cubicBezTo>
                <a:lnTo>
                  <a:pt x="19809" y="787040"/>
                </a:lnTo>
                <a:cubicBezTo>
                  <a:pt x="19663" y="780433"/>
                  <a:pt x="18670" y="755749"/>
                  <a:pt x="17630" y="732186"/>
                </a:cubicBezTo>
                <a:cubicBezTo>
                  <a:pt x="16590" y="708623"/>
                  <a:pt x="16546" y="689347"/>
                  <a:pt x="17521" y="689349"/>
                </a:cubicBezTo>
                <a:close/>
                <a:moveTo>
                  <a:pt x="16110" y="627523"/>
                </a:moveTo>
                <a:cubicBezTo>
                  <a:pt x="16487" y="629638"/>
                  <a:pt x="16679" y="635703"/>
                  <a:pt x="16826" y="646515"/>
                </a:cubicBezTo>
                <a:cubicBezTo>
                  <a:pt x="17045" y="661100"/>
                  <a:pt x="16717" y="673034"/>
                  <a:pt x="16144" y="673034"/>
                </a:cubicBezTo>
                <a:cubicBezTo>
                  <a:pt x="15567" y="673034"/>
                  <a:pt x="14421" y="666608"/>
                  <a:pt x="13597" y="658754"/>
                </a:cubicBezTo>
                <a:cubicBezTo>
                  <a:pt x="12772" y="650901"/>
                  <a:pt x="13078" y="638968"/>
                  <a:pt x="14279" y="632236"/>
                </a:cubicBezTo>
                <a:cubicBezTo>
                  <a:pt x="15170" y="627246"/>
                  <a:pt x="15733" y="625409"/>
                  <a:pt x="16110" y="627523"/>
                </a:cubicBezTo>
                <a:close/>
                <a:moveTo>
                  <a:pt x="1020514" y="444568"/>
                </a:moveTo>
                <a:cubicBezTo>
                  <a:pt x="1024263" y="438910"/>
                  <a:pt x="1021087" y="467646"/>
                  <a:pt x="1017280" y="473823"/>
                </a:cubicBezTo>
                <a:cubicBezTo>
                  <a:pt x="1015190" y="477216"/>
                  <a:pt x="1014851" y="474310"/>
                  <a:pt x="1016084" y="463607"/>
                </a:cubicBezTo>
                <a:cubicBezTo>
                  <a:pt x="1017033" y="455380"/>
                  <a:pt x="1019025" y="446812"/>
                  <a:pt x="1020514" y="444568"/>
                </a:cubicBezTo>
                <a:close/>
                <a:moveTo>
                  <a:pt x="109423" y="416964"/>
                </a:moveTo>
                <a:cubicBezTo>
                  <a:pt x="109606" y="417497"/>
                  <a:pt x="109232" y="421113"/>
                  <a:pt x="108453" y="428251"/>
                </a:cubicBezTo>
                <a:cubicBezTo>
                  <a:pt x="107556" y="436478"/>
                  <a:pt x="104979" y="458509"/>
                  <a:pt x="102725" y="477208"/>
                </a:cubicBezTo>
                <a:cubicBezTo>
                  <a:pt x="100473" y="495907"/>
                  <a:pt x="98746" y="516713"/>
                  <a:pt x="98887" y="523445"/>
                </a:cubicBezTo>
                <a:lnTo>
                  <a:pt x="99142" y="535684"/>
                </a:lnTo>
                <a:lnTo>
                  <a:pt x="104632" y="520725"/>
                </a:lnTo>
                <a:cubicBezTo>
                  <a:pt x="110740" y="504082"/>
                  <a:pt x="110637" y="501511"/>
                  <a:pt x="105591" y="544754"/>
                </a:cubicBezTo>
                <a:cubicBezTo>
                  <a:pt x="104372" y="555196"/>
                  <a:pt x="102044" y="562534"/>
                  <a:pt x="99681" y="563383"/>
                </a:cubicBezTo>
                <a:cubicBezTo>
                  <a:pt x="93483" y="565609"/>
                  <a:pt x="89888" y="582619"/>
                  <a:pt x="89871" y="609799"/>
                </a:cubicBezTo>
                <a:cubicBezTo>
                  <a:pt x="89871" y="624748"/>
                  <a:pt x="88673" y="634958"/>
                  <a:pt x="86947" y="634958"/>
                </a:cubicBezTo>
                <a:cubicBezTo>
                  <a:pt x="85269" y="634958"/>
                  <a:pt x="84002" y="626061"/>
                  <a:pt x="83948" y="613879"/>
                </a:cubicBezTo>
                <a:lnTo>
                  <a:pt x="83947" y="613879"/>
                </a:lnTo>
                <a:cubicBezTo>
                  <a:pt x="83874" y="594820"/>
                  <a:pt x="83447" y="593303"/>
                  <a:pt x="79617" y="598042"/>
                </a:cubicBezTo>
                <a:cubicBezTo>
                  <a:pt x="77286" y="600924"/>
                  <a:pt x="74660" y="602608"/>
                  <a:pt x="73779" y="601784"/>
                </a:cubicBezTo>
                <a:cubicBezTo>
                  <a:pt x="71652" y="599791"/>
                  <a:pt x="83657" y="504572"/>
                  <a:pt x="86914" y="497606"/>
                </a:cubicBezTo>
                <a:cubicBezTo>
                  <a:pt x="88900" y="493359"/>
                  <a:pt x="89568" y="494849"/>
                  <a:pt x="89947" y="504406"/>
                </a:cubicBezTo>
                <a:cubicBezTo>
                  <a:pt x="90275" y="512590"/>
                  <a:pt x="92688" y="503129"/>
                  <a:pt x="97232" y="475848"/>
                </a:cubicBezTo>
                <a:cubicBezTo>
                  <a:pt x="100969" y="453409"/>
                  <a:pt x="105390" y="430155"/>
                  <a:pt x="107056" y="424171"/>
                </a:cubicBezTo>
                <a:cubicBezTo>
                  <a:pt x="108501" y="418980"/>
                  <a:pt x="109240" y="416430"/>
                  <a:pt x="109423" y="416964"/>
                </a:cubicBezTo>
                <a:close/>
                <a:moveTo>
                  <a:pt x="112126" y="403090"/>
                </a:moveTo>
                <a:cubicBezTo>
                  <a:pt x="112932" y="404961"/>
                  <a:pt x="112932" y="408020"/>
                  <a:pt x="112126" y="409890"/>
                </a:cubicBezTo>
                <a:cubicBezTo>
                  <a:pt x="111319" y="411760"/>
                  <a:pt x="110659" y="410229"/>
                  <a:pt x="110659" y="406490"/>
                </a:cubicBezTo>
                <a:cubicBezTo>
                  <a:pt x="110659" y="402750"/>
                  <a:pt x="111319" y="401220"/>
                  <a:pt x="112126" y="403090"/>
                </a:cubicBezTo>
                <a:close/>
                <a:moveTo>
                  <a:pt x="960210" y="305326"/>
                </a:moveTo>
                <a:cubicBezTo>
                  <a:pt x="960417" y="303478"/>
                  <a:pt x="960701" y="303733"/>
                  <a:pt x="961013" y="306537"/>
                </a:cubicBezTo>
                <a:cubicBezTo>
                  <a:pt x="961642" y="312147"/>
                  <a:pt x="961642" y="321326"/>
                  <a:pt x="961013" y="326936"/>
                </a:cubicBezTo>
                <a:cubicBezTo>
                  <a:pt x="960386" y="332546"/>
                  <a:pt x="959875" y="327957"/>
                  <a:pt x="959875" y="316736"/>
                </a:cubicBezTo>
                <a:cubicBezTo>
                  <a:pt x="959875" y="311127"/>
                  <a:pt x="960004" y="307175"/>
                  <a:pt x="960210" y="305326"/>
                </a:cubicBezTo>
                <a:close/>
                <a:moveTo>
                  <a:pt x="131243" y="240583"/>
                </a:moveTo>
                <a:cubicBezTo>
                  <a:pt x="130466" y="238339"/>
                  <a:pt x="131805" y="238962"/>
                  <a:pt x="134221" y="241967"/>
                </a:cubicBezTo>
                <a:cubicBezTo>
                  <a:pt x="140429" y="249691"/>
                  <a:pt x="145771" y="267810"/>
                  <a:pt x="144610" y="277206"/>
                </a:cubicBezTo>
                <a:cubicBezTo>
                  <a:pt x="143847" y="283379"/>
                  <a:pt x="142391" y="280612"/>
                  <a:pt x="138140" y="264918"/>
                </a:cubicBezTo>
                <a:lnTo>
                  <a:pt x="138140" y="264917"/>
                </a:lnTo>
                <a:cubicBezTo>
                  <a:pt x="135122" y="253777"/>
                  <a:pt x="132020" y="242827"/>
                  <a:pt x="131243" y="240583"/>
                </a:cubicBezTo>
                <a:close/>
                <a:moveTo>
                  <a:pt x="877049" y="194344"/>
                </a:moveTo>
                <a:cubicBezTo>
                  <a:pt x="881125" y="194344"/>
                  <a:pt x="886794" y="208508"/>
                  <a:pt x="883829" y="211283"/>
                </a:cubicBezTo>
                <a:cubicBezTo>
                  <a:pt x="882186" y="212819"/>
                  <a:pt x="879875" y="210387"/>
                  <a:pt x="877876" y="205024"/>
                </a:cubicBezTo>
                <a:lnTo>
                  <a:pt x="877877" y="205024"/>
                </a:lnTo>
                <a:cubicBezTo>
                  <a:pt x="873965" y="194521"/>
                  <a:pt x="873951" y="194344"/>
                  <a:pt x="877049" y="194344"/>
                </a:cubicBezTo>
                <a:close/>
                <a:moveTo>
                  <a:pt x="1009149" y="184200"/>
                </a:moveTo>
                <a:cubicBezTo>
                  <a:pt x="1009348" y="182720"/>
                  <a:pt x="1009927" y="183090"/>
                  <a:pt x="1010905" y="185145"/>
                </a:cubicBezTo>
                <a:cubicBezTo>
                  <a:pt x="1014284" y="192235"/>
                  <a:pt x="1015968" y="218002"/>
                  <a:pt x="1013222" y="220572"/>
                </a:cubicBezTo>
                <a:cubicBezTo>
                  <a:pt x="1012120" y="221605"/>
                  <a:pt x="1011204" y="219492"/>
                  <a:pt x="1011193" y="215876"/>
                </a:cubicBezTo>
                <a:lnTo>
                  <a:pt x="1011190" y="215876"/>
                </a:lnTo>
                <a:cubicBezTo>
                  <a:pt x="1011190" y="212261"/>
                  <a:pt x="1010489" y="202572"/>
                  <a:pt x="1009664" y="194344"/>
                </a:cubicBezTo>
                <a:cubicBezTo>
                  <a:pt x="1009128" y="189006"/>
                  <a:pt x="1008949" y="185679"/>
                  <a:pt x="1009149" y="184200"/>
                </a:cubicBezTo>
                <a:close/>
                <a:moveTo>
                  <a:pt x="748726" y="154227"/>
                </a:moveTo>
                <a:cubicBezTo>
                  <a:pt x="749460" y="156844"/>
                  <a:pt x="749460" y="161128"/>
                  <a:pt x="748726" y="163746"/>
                </a:cubicBezTo>
                <a:cubicBezTo>
                  <a:pt x="747996" y="166364"/>
                  <a:pt x="747398" y="164222"/>
                  <a:pt x="747398" y="158987"/>
                </a:cubicBezTo>
                <a:cubicBezTo>
                  <a:pt x="747398" y="153751"/>
                  <a:pt x="747996" y="151609"/>
                  <a:pt x="748726" y="154227"/>
                </a:cubicBezTo>
                <a:close/>
                <a:moveTo>
                  <a:pt x="944467" y="138588"/>
                </a:moveTo>
                <a:lnTo>
                  <a:pt x="949089" y="154227"/>
                </a:lnTo>
                <a:cubicBezTo>
                  <a:pt x="954984" y="174166"/>
                  <a:pt x="960384" y="175057"/>
                  <a:pt x="957630" y="155635"/>
                </a:cubicBezTo>
                <a:cubicBezTo>
                  <a:pt x="955225" y="138666"/>
                  <a:pt x="957886" y="139820"/>
                  <a:pt x="963237" y="158076"/>
                </a:cubicBezTo>
                <a:cubicBezTo>
                  <a:pt x="965361" y="165308"/>
                  <a:pt x="967215" y="169083"/>
                  <a:pt x="967358" y="166466"/>
                </a:cubicBezTo>
                <a:cubicBezTo>
                  <a:pt x="967504" y="163848"/>
                  <a:pt x="968840" y="161706"/>
                  <a:pt x="970329" y="161706"/>
                </a:cubicBezTo>
                <a:cubicBezTo>
                  <a:pt x="973482" y="161706"/>
                  <a:pt x="975154" y="166525"/>
                  <a:pt x="977889" y="183464"/>
                </a:cubicBezTo>
                <a:cubicBezTo>
                  <a:pt x="978976" y="190196"/>
                  <a:pt x="982281" y="201211"/>
                  <a:pt x="985235" y="207943"/>
                </a:cubicBezTo>
                <a:cubicBezTo>
                  <a:pt x="990744" y="220498"/>
                  <a:pt x="997837" y="294341"/>
                  <a:pt x="994634" y="305802"/>
                </a:cubicBezTo>
                <a:cubicBezTo>
                  <a:pt x="992977" y="311725"/>
                  <a:pt x="989398" y="312948"/>
                  <a:pt x="986510" y="308577"/>
                </a:cubicBezTo>
                <a:cubicBezTo>
                  <a:pt x="983734" y="304373"/>
                  <a:pt x="979811" y="305353"/>
                  <a:pt x="978341" y="310615"/>
                </a:cubicBezTo>
                <a:cubicBezTo>
                  <a:pt x="977611" y="313233"/>
                  <a:pt x="976860" y="314763"/>
                  <a:pt x="976670" y="314015"/>
                </a:cubicBezTo>
                <a:lnTo>
                  <a:pt x="976670" y="314017"/>
                </a:lnTo>
                <a:cubicBezTo>
                  <a:pt x="976487" y="313269"/>
                  <a:pt x="974451" y="302866"/>
                  <a:pt x="972155" y="290898"/>
                </a:cubicBezTo>
                <a:cubicBezTo>
                  <a:pt x="969860" y="278931"/>
                  <a:pt x="965309" y="261981"/>
                  <a:pt x="962044" y="253231"/>
                </a:cubicBezTo>
                <a:cubicBezTo>
                  <a:pt x="953553" y="230483"/>
                  <a:pt x="947862" y="199819"/>
                  <a:pt x="946043" y="167025"/>
                </a:cubicBezTo>
                <a:close/>
                <a:moveTo>
                  <a:pt x="665910" y="130704"/>
                </a:moveTo>
                <a:cubicBezTo>
                  <a:pt x="670099" y="124821"/>
                  <a:pt x="670393" y="131034"/>
                  <a:pt x="666800" y="149466"/>
                </a:cubicBezTo>
                <a:cubicBezTo>
                  <a:pt x="663939" y="164139"/>
                  <a:pt x="663013" y="166186"/>
                  <a:pt x="662762" y="158391"/>
                </a:cubicBezTo>
                <a:lnTo>
                  <a:pt x="662761" y="158391"/>
                </a:lnTo>
                <a:cubicBezTo>
                  <a:pt x="662505" y="150588"/>
                  <a:pt x="661440" y="148634"/>
                  <a:pt x="658075" y="149842"/>
                </a:cubicBezTo>
                <a:cubicBezTo>
                  <a:pt x="654879" y="150990"/>
                  <a:pt x="653716" y="149494"/>
                  <a:pt x="653716" y="144232"/>
                </a:cubicBezTo>
                <a:cubicBezTo>
                  <a:pt x="653716" y="139880"/>
                  <a:pt x="655718" y="136365"/>
                  <a:pt x="658802" y="135300"/>
                </a:cubicBezTo>
                <a:cubicBezTo>
                  <a:pt x="661601" y="134335"/>
                  <a:pt x="664798" y="132266"/>
                  <a:pt x="665910" y="130704"/>
                </a:cubicBezTo>
                <a:close/>
                <a:moveTo>
                  <a:pt x="878817" y="98237"/>
                </a:moveTo>
                <a:cubicBezTo>
                  <a:pt x="879030" y="96646"/>
                  <a:pt x="879321" y="97070"/>
                  <a:pt x="879637" y="99891"/>
                </a:cubicBezTo>
                <a:cubicBezTo>
                  <a:pt x="880265" y="105534"/>
                  <a:pt x="880258" y="114101"/>
                  <a:pt x="879605" y="118930"/>
                </a:cubicBezTo>
                <a:cubicBezTo>
                  <a:pt x="878962" y="123758"/>
                  <a:pt x="878448" y="119137"/>
                  <a:pt x="878459" y="108669"/>
                </a:cubicBezTo>
                <a:lnTo>
                  <a:pt x="878470" y="108669"/>
                </a:lnTo>
                <a:cubicBezTo>
                  <a:pt x="878470" y="103434"/>
                  <a:pt x="878604" y="99828"/>
                  <a:pt x="878817" y="98237"/>
                </a:cubicBezTo>
                <a:close/>
                <a:moveTo>
                  <a:pt x="287277" y="93938"/>
                </a:moveTo>
                <a:cubicBezTo>
                  <a:pt x="289283" y="93820"/>
                  <a:pt x="290386" y="95327"/>
                  <a:pt x="290353" y="98471"/>
                </a:cubicBezTo>
                <a:cubicBezTo>
                  <a:pt x="290316" y="103899"/>
                  <a:pt x="277634" y="116214"/>
                  <a:pt x="274819" y="113580"/>
                </a:cubicBezTo>
                <a:lnTo>
                  <a:pt x="274819" y="113579"/>
                </a:lnTo>
                <a:cubicBezTo>
                  <a:pt x="271364" y="110347"/>
                  <a:pt x="272936" y="104614"/>
                  <a:pt x="278777" y="99150"/>
                </a:cubicBezTo>
                <a:cubicBezTo>
                  <a:pt x="282359" y="95798"/>
                  <a:pt x="285270" y="94056"/>
                  <a:pt x="287277" y="93938"/>
                </a:cubicBezTo>
                <a:close/>
                <a:moveTo>
                  <a:pt x="322381" y="84191"/>
                </a:moveTo>
                <a:lnTo>
                  <a:pt x="320699" y="95071"/>
                </a:lnTo>
                <a:cubicBezTo>
                  <a:pt x="318903" y="106688"/>
                  <a:pt x="313560" y="114991"/>
                  <a:pt x="313786" y="105814"/>
                </a:cubicBezTo>
                <a:cubicBezTo>
                  <a:pt x="313859" y="102897"/>
                  <a:pt x="315822" y="96838"/>
                  <a:pt x="318149" y="92351"/>
                </a:cubicBezTo>
                <a:close/>
                <a:moveTo>
                  <a:pt x="511326" y="77392"/>
                </a:moveTo>
                <a:cubicBezTo>
                  <a:pt x="514147" y="77392"/>
                  <a:pt x="511359" y="112769"/>
                  <a:pt x="508107" y="118189"/>
                </a:cubicBezTo>
                <a:cubicBezTo>
                  <a:pt x="506527" y="120823"/>
                  <a:pt x="505629" y="117328"/>
                  <a:pt x="505574" y="108330"/>
                </a:cubicBezTo>
                <a:lnTo>
                  <a:pt x="505572" y="108330"/>
                </a:lnTo>
                <a:cubicBezTo>
                  <a:pt x="505463" y="92008"/>
                  <a:pt x="508189" y="77392"/>
                  <a:pt x="511326" y="77392"/>
                </a:cubicBezTo>
                <a:close/>
                <a:moveTo>
                  <a:pt x="356452" y="75734"/>
                </a:moveTo>
                <a:cubicBezTo>
                  <a:pt x="358469" y="77624"/>
                  <a:pt x="353911" y="107309"/>
                  <a:pt x="351603" y="107309"/>
                </a:cubicBezTo>
                <a:cubicBezTo>
                  <a:pt x="350465" y="107309"/>
                  <a:pt x="350801" y="99935"/>
                  <a:pt x="352352" y="90922"/>
                </a:cubicBezTo>
                <a:lnTo>
                  <a:pt x="352351" y="90922"/>
                </a:lnTo>
                <a:cubicBezTo>
                  <a:pt x="353902" y="81910"/>
                  <a:pt x="355748" y="75075"/>
                  <a:pt x="356452" y="75734"/>
                </a:cubicBezTo>
                <a:close/>
                <a:moveTo>
                  <a:pt x="667523" y="59712"/>
                </a:moveTo>
                <a:lnTo>
                  <a:pt x="667556" y="71951"/>
                </a:lnTo>
                <a:cubicBezTo>
                  <a:pt x="667556" y="78682"/>
                  <a:pt x="666578" y="87862"/>
                  <a:pt x="665355" y="92349"/>
                </a:cubicBezTo>
                <a:lnTo>
                  <a:pt x="663137" y="100509"/>
                </a:lnTo>
                <a:lnTo>
                  <a:pt x="662990" y="92349"/>
                </a:lnTo>
                <a:lnTo>
                  <a:pt x="662994" y="92349"/>
                </a:lnTo>
                <a:cubicBezTo>
                  <a:pt x="662921" y="87862"/>
                  <a:pt x="663914" y="78682"/>
                  <a:pt x="665195" y="71951"/>
                </a:cubicBezTo>
                <a:close/>
                <a:moveTo>
                  <a:pt x="745090" y="48079"/>
                </a:moveTo>
                <a:cubicBezTo>
                  <a:pt x="745306" y="46732"/>
                  <a:pt x="745599" y="47118"/>
                  <a:pt x="745922" y="49562"/>
                </a:cubicBezTo>
                <a:cubicBezTo>
                  <a:pt x="746568" y="54451"/>
                  <a:pt x="746557" y="61794"/>
                  <a:pt x="745889" y="65881"/>
                </a:cubicBezTo>
                <a:cubicBezTo>
                  <a:pt x="745228" y="69968"/>
                  <a:pt x="744696" y="65969"/>
                  <a:pt x="744714" y="56993"/>
                </a:cubicBezTo>
                <a:lnTo>
                  <a:pt x="744718" y="56993"/>
                </a:lnTo>
                <a:cubicBezTo>
                  <a:pt x="744735" y="52505"/>
                  <a:pt x="744874" y="49425"/>
                  <a:pt x="745090" y="48079"/>
                </a:cubicBezTo>
                <a:close/>
                <a:moveTo>
                  <a:pt x="649749" y="36821"/>
                </a:moveTo>
                <a:cubicBezTo>
                  <a:pt x="652310" y="34080"/>
                  <a:pt x="650420" y="60131"/>
                  <a:pt x="647789" y="63792"/>
                </a:cubicBezTo>
                <a:cubicBezTo>
                  <a:pt x="645745" y="66636"/>
                  <a:pt x="645439" y="63339"/>
                  <a:pt x="646775" y="52913"/>
                </a:cubicBezTo>
                <a:cubicBezTo>
                  <a:pt x="647830" y="44686"/>
                  <a:pt x="649169" y="37444"/>
                  <a:pt x="649749" y="36821"/>
                </a:cubicBezTo>
                <a:close/>
                <a:moveTo>
                  <a:pt x="559982" y="32409"/>
                </a:moveTo>
                <a:cubicBezTo>
                  <a:pt x="560392" y="33040"/>
                  <a:pt x="560518" y="34839"/>
                  <a:pt x="560456" y="37954"/>
                </a:cubicBezTo>
                <a:cubicBezTo>
                  <a:pt x="560383" y="42442"/>
                  <a:pt x="559172" y="48561"/>
                  <a:pt x="557800" y="51553"/>
                </a:cubicBezTo>
                <a:cubicBezTo>
                  <a:pt x="555760" y="55998"/>
                  <a:pt x="555274" y="55252"/>
                  <a:pt x="555143" y="47473"/>
                </a:cubicBezTo>
                <a:cubicBezTo>
                  <a:pt x="555070" y="42238"/>
                  <a:pt x="556253" y="36118"/>
                  <a:pt x="557800" y="33874"/>
                </a:cubicBezTo>
                <a:cubicBezTo>
                  <a:pt x="558877" y="32317"/>
                  <a:pt x="559571" y="31779"/>
                  <a:pt x="559982" y="32409"/>
                </a:cubicBezTo>
                <a:close/>
                <a:moveTo>
                  <a:pt x="586690" y="27075"/>
                </a:moveTo>
                <a:lnTo>
                  <a:pt x="585194" y="45895"/>
                </a:lnTo>
                <a:cubicBezTo>
                  <a:pt x="584370" y="56246"/>
                  <a:pt x="582486" y="66649"/>
                  <a:pt x="581010" y="69014"/>
                </a:cubicBezTo>
                <a:cubicBezTo>
                  <a:pt x="578733" y="72658"/>
                  <a:pt x="578339" y="72692"/>
                  <a:pt x="578416" y="69233"/>
                </a:cubicBezTo>
                <a:lnTo>
                  <a:pt x="578413" y="69232"/>
                </a:lnTo>
                <a:cubicBezTo>
                  <a:pt x="578450" y="66988"/>
                  <a:pt x="580347" y="56585"/>
                  <a:pt x="582597" y="46114"/>
                </a:cubicBezTo>
                <a:close/>
                <a:moveTo>
                  <a:pt x="353765" y="22995"/>
                </a:moveTo>
                <a:cubicBezTo>
                  <a:pt x="357094" y="22995"/>
                  <a:pt x="354306" y="41738"/>
                  <a:pt x="350663" y="43844"/>
                </a:cubicBezTo>
                <a:cubicBezTo>
                  <a:pt x="348693" y="44984"/>
                  <a:pt x="348281" y="43299"/>
                  <a:pt x="349492" y="39059"/>
                </a:cubicBezTo>
                <a:lnTo>
                  <a:pt x="349489" y="39059"/>
                </a:lnTo>
                <a:cubicBezTo>
                  <a:pt x="350518" y="35460"/>
                  <a:pt x="351379" y="30373"/>
                  <a:pt x="351401" y="27755"/>
                </a:cubicBezTo>
                <a:cubicBezTo>
                  <a:pt x="351434" y="25137"/>
                  <a:pt x="352484" y="22995"/>
                  <a:pt x="353765" y="22995"/>
                </a:cubicBezTo>
                <a:close/>
                <a:moveTo>
                  <a:pt x="449634" y="18915"/>
                </a:moveTo>
                <a:lnTo>
                  <a:pt x="448105" y="37954"/>
                </a:lnTo>
                <a:cubicBezTo>
                  <a:pt x="446317" y="60182"/>
                  <a:pt x="442981" y="68775"/>
                  <a:pt x="440198" y="58314"/>
                </a:cubicBezTo>
                <a:lnTo>
                  <a:pt x="440197" y="58314"/>
                </a:lnTo>
                <a:cubicBezTo>
                  <a:pt x="439179" y="54485"/>
                  <a:pt x="440835" y="44478"/>
                  <a:pt x="444016" y="35234"/>
                </a:cubicBezTo>
                <a:close/>
                <a:moveTo>
                  <a:pt x="631225" y="17565"/>
                </a:moveTo>
                <a:cubicBezTo>
                  <a:pt x="635546" y="17565"/>
                  <a:pt x="631871" y="52788"/>
                  <a:pt x="626543" y="62442"/>
                </a:cubicBezTo>
                <a:cubicBezTo>
                  <a:pt x="624065" y="66930"/>
                  <a:pt x="620604" y="84065"/>
                  <a:pt x="618850" y="100520"/>
                </a:cubicBezTo>
                <a:cubicBezTo>
                  <a:pt x="617095" y="116975"/>
                  <a:pt x="614442" y="134653"/>
                  <a:pt x="612954" y="139804"/>
                </a:cubicBezTo>
                <a:cubicBezTo>
                  <a:pt x="611465" y="144956"/>
                  <a:pt x="610826" y="149715"/>
                  <a:pt x="611538" y="150381"/>
                </a:cubicBezTo>
                <a:cubicBezTo>
                  <a:pt x="613103" y="151845"/>
                  <a:pt x="618806" y="138366"/>
                  <a:pt x="618806" y="133203"/>
                </a:cubicBezTo>
                <a:cubicBezTo>
                  <a:pt x="618806" y="128014"/>
                  <a:pt x="621967" y="120918"/>
                  <a:pt x="624280" y="120918"/>
                </a:cubicBezTo>
                <a:cubicBezTo>
                  <a:pt x="625349" y="120918"/>
                  <a:pt x="625879" y="126120"/>
                  <a:pt x="625455" y="132478"/>
                </a:cubicBezTo>
                <a:lnTo>
                  <a:pt x="624686" y="144037"/>
                </a:lnTo>
                <a:lnTo>
                  <a:pt x="629318" y="132297"/>
                </a:lnTo>
                <a:cubicBezTo>
                  <a:pt x="632434" y="124403"/>
                  <a:pt x="635268" y="121030"/>
                  <a:pt x="637973" y="122001"/>
                </a:cubicBezTo>
                <a:cubicBezTo>
                  <a:pt x="643461" y="123971"/>
                  <a:pt x="645973" y="113313"/>
                  <a:pt x="644346" y="94954"/>
                </a:cubicBezTo>
                <a:cubicBezTo>
                  <a:pt x="643623" y="86796"/>
                  <a:pt x="644090" y="80121"/>
                  <a:pt x="645396" y="80121"/>
                </a:cubicBezTo>
                <a:cubicBezTo>
                  <a:pt x="650512" y="80121"/>
                  <a:pt x="651621" y="96390"/>
                  <a:pt x="648370" y="123764"/>
                </a:cubicBezTo>
                <a:cubicBezTo>
                  <a:pt x="644334" y="157754"/>
                  <a:pt x="643986" y="178922"/>
                  <a:pt x="647495" y="176892"/>
                </a:cubicBezTo>
                <a:cubicBezTo>
                  <a:pt x="648889" y="176086"/>
                  <a:pt x="651063" y="171425"/>
                  <a:pt x="652335" y="166532"/>
                </a:cubicBezTo>
                <a:lnTo>
                  <a:pt x="654644" y="157636"/>
                </a:lnTo>
                <a:lnTo>
                  <a:pt x="655852" y="165530"/>
                </a:lnTo>
                <a:cubicBezTo>
                  <a:pt x="656516" y="169872"/>
                  <a:pt x="658888" y="175135"/>
                  <a:pt x="661121" y="177224"/>
                </a:cubicBezTo>
                <a:cubicBezTo>
                  <a:pt x="663355" y="179314"/>
                  <a:pt x="666494" y="183105"/>
                  <a:pt x="668099" y="185649"/>
                </a:cubicBezTo>
                <a:cubicBezTo>
                  <a:pt x="670653" y="189696"/>
                  <a:pt x="671379" y="189764"/>
                  <a:pt x="673931" y="186194"/>
                </a:cubicBezTo>
                <a:cubicBezTo>
                  <a:pt x="675533" y="183949"/>
                  <a:pt x="676960" y="178442"/>
                  <a:pt x="677095" y="173954"/>
                </a:cubicBezTo>
                <a:cubicBezTo>
                  <a:pt x="677241" y="169467"/>
                  <a:pt x="678577" y="163347"/>
                  <a:pt x="680087" y="160355"/>
                </a:cubicBezTo>
                <a:cubicBezTo>
                  <a:pt x="682058" y="156450"/>
                  <a:pt x="682430" y="158753"/>
                  <a:pt x="681412" y="168515"/>
                </a:cubicBezTo>
                <a:cubicBezTo>
                  <a:pt x="680631" y="175994"/>
                  <a:pt x="679299" y="190681"/>
                  <a:pt x="678449" y="201153"/>
                </a:cubicBezTo>
                <a:cubicBezTo>
                  <a:pt x="676960" y="219472"/>
                  <a:pt x="677066" y="219868"/>
                  <a:pt x="681168" y="211626"/>
                </a:cubicBezTo>
                <a:cubicBezTo>
                  <a:pt x="683514" y="206914"/>
                  <a:pt x="686313" y="194675"/>
                  <a:pt x="687387" y="184427"/>
                </a:cubicBezTo>
                <a:cubicBezTo>
                  <a:pt x="689219" y="166982"/>
                  <a:pt x="692284" y="158995"/>
                  <a:pt x="697156" y="158995"/>
                </a:cubicBezTo>
                <a:cubicBezTo>
                  <a:pt x="698294" y="158995"/>
                  <a:pt x="698674" y="168481"/>
                  <a:pt x="697995" y="180074"/>
                </a:cubicBezTo>
                <a:cubicBezTo>
                  <a:pt x="697320" y="191667"/>
                  <a:pt x="698028" y="204212"/>
                  <a:pt x="699560" y="207952"/>
                </a:cubicBezTo>
                <a:cubicBezTo>
                  <a:pt x="702334" y="214695"/>
                  <a:pt x="702399" y="214661"/>
                  <a:pt x="707424" y="203872"/>
                </a:cubicBezTo>
                <a:cubicBezTo>
                  <a:pt x="710211" y="197889"/>
                  <a:pt x="713151" y="187254"/>
                  <a:pt x="713958" y="180238"/>
                </a:cubicBezTo>
                <a:cubicBezTo>
                  <a:pt x="714794" y="172975"/>
                  <a:pt x="717151" y="166864"/>
                  <a:pt x="719432" y="166044"/>
                </a:cubicBezTo>
                <a:cubicBezTo>
                  <a:pt x="722731" y="164860"/>
                  <a:pt x="723439" y="172045"/>
                  <a:pt x="723439" y="206678"/>
                </a:cubicBezTo>
                <a:cubicBezTo>
                  <a:pt x="723439" y="249969"/>
                  <a:pt x="727332" y="263643"/>
                  <a:pt x="729942" y="229516"/>
                </a:cubicBezTo>
                <a:cubicBezTo>
                  <a:pt x="730752" y="218938"/>
                  <a:pt x="732887" y="208901"/>
                  <a:pt x="734692" y="207214"/>
                </a:cubicBezTo>
                <a:cubicBezTo>
                  <a:pt x="737126" y="204934"/>
                  <a:pt x="737973" y="204962"/>
                  <a:pt x="737973" y="207329"/>
                </a:cubicBezTo>
                <a:cubicBezTo>
                  <a:pt x="737973" y="209077"/>
                  <a:pt x="739819" y="209844"/>
                  <a:pt x="742078" y="209033"/>
                </a:cubicBezTo>
                <a:cubicBezTo>
                  <a:pt x="745246" y="207895"/>
                  <a:pt x="746652" y="211652"/>
                  <a:pt x="748234" y="225475"/>
                </a:cubicBezTo>
                <a:cubicBezTo>
                  <a:pt x="749362" y="235329"/>
                  <a:pt x="751328" y="243995"/>
                  <a:pt x="752603" y="244733"/>
                </a:cubicBezTo>
                <a:cubicBezTo>
                  <a:pt x="755876" y="246624"/>
                  <a:pt x="760402" y="224591"/>
                  <a:pt x="762826" y="194980"/>
                </a:cubicBezTo>
                <a:cubicBezTo>
                  <a:pt x="763961" y="181110"/>
                  <a:pt x="766026" y="169105"/>
                  <a:pt x="767417" y="168301"/>
                </a:cubicBezTo>
                <a:cubicBezTo>
                  <a:pt x="768808" y="167497"/>
                  <a:pt x="769979" y="167830"/>
                  <a:pt x="770023" y="169040"/>
                </a:cubicBezTo>
                <a:cubicBezTo>
                  <a:pt x="770059" y="170250"/>
                  <a:pt x="771337" y="188987"/>
                  <a:pt x="772843" y="210678"/>
                </a:cubicBezTo>
                <a:cubicBezTo>
                  <a:pt x="776786" y="267395"/>
                  <a:pt x="780516" y="275312"/>
                  <a:pt x="787596" y="241981"/>
                </a:cubicBezTo>
                <a:cubicBezTo>
                  <a:pt x="789665" y="232244"/>
                  <a:pt x="792424" y="224277"/>
                  <a:pt x="793730" y="224277"/>
                </a:cubicBezTo>
                <a:cubicBezTo>
                  <a:pt x="795036" y="224277"/>
                  <a:pt x="796146" y="221523"/>
                  <a:pt x="796197" y="218157"/>
                </a:cubicBezTo>
                <a:cubicBezTo>
                  <a:pt x="796270" y="212191"/>
                  <a:pt x="796379" y="212170"/>
                  <a:pt x="800556" y="217317"/>
                </a:cubicBezTo>
                <a:cubicBezTo>
                  <a:pt x="804521" y="222221"/>
                  <a:pt x="804838" y="221737"/>
                  <a:pt x="805028" y="210517"/>
                </a:cubicBezTo>
                <a:cubicBezTo>
                  <a:pt x="805440" y="186133"/>
                  <a:pt x="809734" y="186826"/>
                  <a:pt x="811957" y="211635"/>
                </a:cubicBezTo>
                <a:cubicBezTo>
                  <a:pt x="813526" y="229167"/>
                  <a:pt x="814986" y="234896"/>
                  <a:pt x="817316" y="232714"/>
                </a:cubicBezTo>
                <a:cubicBezTo>
                  <a:pt x="822948" y="227444"/>
                  <a:pt x="825167" y="229457"/>
                  <a:pt x="825257" y="239916"/>
                </a:cubicBezTo>
                <a:cubicBezTo>
                  <a:pt x="825404" y="255176"/>
                  <a:pt x="829358" y="246045"/>
                  <a:pt x="835306" y="216798"/>
                </a:cubicBezTo>
                <a:cubicBezTo>
                  <a:pt x="840190" y="192785"/>
                  <a:pt x="845515" y="183445"/>
                  <a:pt x="845515" y="198893"/>
                </a:cubicBezTo>
                <a:cubicBezTo>
                  <a:pt x="845515" y="210171"/>
                  <a:pt x="849533" y="203729"/>
                  <a:pt x="853135" y="186677"/>
                </a:cubicBezTo>
                <a:lnTo>
                  <a:pt x="856393" y="171241"/>
                </a:lnTo>
                <a:lnTo>
                  <a:pt x="856766" y="182777"/>
                </a:lnTo>
                <a:cubicBezTo>
                  <a:pt x="857021" y="191124"/>
                  <a:pt x="858747" y="195254"/>
                  <a:pt x="862960" y="197715"/>
                </a:cubicBezTo>
                <a:cubicBezTo>
                  <a:pt x="868449" y="200923"/>
                  <a:pt x="868673" y="203019"/>
                  <a:pt x="866876" y="234456"/>
                </a:cubicBezTo>
                <a:cubicBezTo>
                  <a:pt x="865224" y="263408"/>
                  <a:pt x="865560" y="267795"/>
                  <a:pt x="869438" y="267795"/>
                </a:cubicBezTo>
                <a:cubicBezTo>
                  <a:pt x="872672" y="267795"/>
                  <a:pt x="874456" y="263676"/>
                  <a:pt x="875898" y="252878"/>
                </a:cubicBezTo>
                <a:cubicBezTo>
                  <a:pt x="879047" y="229280"/>
                  <a:pt x="882815" y="232846"/>
                  <a:pt x="882306" y="258947"/>
                </a:cubicBezTo>
                <a:cubicBezTo>
                  <a:pt x="882014" y="274505"/>
                  <a:pt x="883182" y="284955"/>
                  <a:pt x="885711" y="289106"/>
                </a:cubicBezTo>
                <a:cubicBezTo>
                  <a:pt x="887838" y="292600"/>
                  <a:pt x="890166" y="294910"/>
                  <a:pt x="890882" y="294240"/>
                </a:cubicBezTo>
                <a:cubicBezTo>
                  <a:pt x="891597" y="293570"/>
                  <a:pt x="894768" y="254090"/>
                  <a:pt x="897924" y="206508"/>
                </a:cubicBezTo>
                <a:cubicBezTo>
                  <a:pt x="901081" y="158926"/>
                  <a:pt x="904313" y="119389"/>
                  <a:pt x="905106" y="118646"/>
                </a:cubicBezTo>
                <a:cubicBezTo>
                  <a:pt x="905897" y="117905"/>
                  <a:pt x="906569" y="130659"/>
                  <a:pt x="906591" y="146989"/>
                </a:cubicBezTo>
                <a:cubicBezTo>
                  <a:pt x="906624" y="163319"/>
                  <a:pt x="907792" y="178388"/>
                  <a:pt x="909204" y="180476"/>
                </a:cubicBezTo>
                <a:cubicBezTo>
                  <a:pt x="911966" y="184557"/>
                  <a:pt x="914223" y="175940"/>
                  <a:pt x="922661" y="129113"/>
                </a:cubicBezTo>
                <a:cubicBezTo>
                  <a:pt x="925219" y="114919"/>
                  <a:pt x="927841" y="102811"/>
                  <a:pt x="928487" y="102206"/>
                </a:cubicBezTo>
                <a:cubicBezTo>
                  <a:pt x="935686" y="95469"/>
                  <a:pt x="940858" y="212617"/>
                  <a:pt x="936618" y="286407"/>
                </a:cubicBezTo>
                <a:cubicBezTo>
                  <a:pt x="934534" y="322659"/>
                  <a:pt x="930017" y="331042"/>
                  <a:pt x="929426" y="299753"/>
                </a:cubicBezTo>
                <a:lnTo>
                  <a:pt x="929054" y="280034"/>
                </a:lnTo>
                <a:lnTo>
                  <a:pt x="925686" y="296353"/>
                </a:lnTo>
                <a:cubicBezTo>
                  <a:pt x="921586" y="316210"/>
                  <a:pt x="918174" y="311095"/>
                  <a:pt x="918174" y="285091"/>
                </a:cubicBezTo>
                <a:cubicBezTo>
                  <a:pt x="918174" y="240755"/>
                  <a:pt x="910211" y="290465"/>
                  <a:pt x="908321" y="346607"/>
                </a:cubicBezTo>
                <a:cubicBezTo>
                  <a:pt x="907956" y="357448"/>
                  <a:pt x="916293" y="361856"/>
                  <a:pt x="918980" y="352241"/>
                </a:cubicBezTo>
                <a:cubicBezTo>
                  <a:pt x="919834" y="349177"/>
                  <a:pt x="922421" y="346670"/>
                  <a:pt x="924725" y="346670"/>
                </a:cubicBezTo>
                <a:cubicBezTo>
                  <a:pt x="927027" y="346670"/>
                  <a:pt x="930331" y="343916"/>
                  <a:pt x="932066" y="340550"/>
                </a:cubicBezTo>
                <a:cubicBezTo>
                  <a:pt x="935088" y="334688"/>
                  <a:pt x="935230" y="334666"/>
                  <a:pt x="935416" y="340030"/>
                </a:cubicBezTo>
                <a:cubicBezTo>
                  <a:pt x="935525" y="343110"/>
                  <a:pt x="937533" y="348006"/>
                  <a:pt x="939880" y="350910"/>
                </a:cubicBezTo>
                <a:cubicBezTo>
                  <a:pt x="944091" y="356119"/>
                  <a:pt x="944150" y="356117"/>
                  <a:pt x="944332" y="350748"/>
                </a:cubicBezTo>
                <a:cubicBezTo>
                  <a:pt x="944515" y="345444"/>
                  <a:pt x="944624" y="345437"/>
                  <a:pt x="948679" y="350455"/>
                </a:cubicBezTo>
                <a:cubicBezTo>
                  <a:pt x="950967" y="353285"/>
                  <a:pt x="953331" y="356957"/>
                  <a:pt x="953927" y="358614"/>
                </a:cubicBezTo>
                <a:cubicBezTo>
                  <a:pt x="954672" y="360681"/>
                  <a:pt x="956511" y="360471"/>
                  <a:pt x="959773" y="357952"/>
                </a:cubicBezTo>
                <a:cubicBezTo>
                  <a:pt x="963902" y="354763"/>
                  <a:pt x="964913" y="355124"/>
                  <a:pt x="967398" y="360672"/>
                </a:cubicBezTo>
                <a:cubicBezTo>
                  <a:pt x="974246" y="375961"/>
                  <a:pt x="993604" y="487598"/>
                  <a:pt x="993697" y="512340"/>
                </a:cubicBezTo>
                <a:cubicBezTo>
                  <a:pt x="993730" y="518940"/>
                  <a:pt x="991862" y="530567"/>
                  <a:pt x="989560" y="538178"/>
                </a:cubicBezTo>
                <a:cubicBezTo>
                  <a:pt x="987257" y="545789"/>
                  <a:pt x="983952" y="565479"/>
                  <a:pt x="982211" y="581934"/>
                </a:cubicBezTo>
                <a:cubicBezTo>
                  <a:pt x="977720" y="624393"/>
                  <a:pt x="972657" y="732625"/>
                  <a:pt x="974913" y="737943"/>
                </a:cubicBezTo>
                <a:cubicBezTo>
                  <a:pt x="976417" y="741483"/>
                  <a:pt x="979713" y="739340"/>
                  <a:pt x="990890" y="727560"/>
                </a:cubicBezTo>
                <a:cubicBezTo>
                  <a:pt x="1001524" y="716352"/>
                  <a:pt x="1006981" y="712688"/>
                  <a:pt x="1013165" y="712601"/>
                </a:cubicBezTo>
                <a:cubicBezTo>
                  <a:pt x="1021178" y="712486"/>
                  <a:pt x="1021394" y="712077"/>
                  <a:pt x="1023174" y="693447"/>
                </a:cubicBezTo>
                <a:cubicBezTo>
                  <a:pt x="1024173" y="682976"/>
                  <a:pt x="1025155" y="654418"/>
                  <a:pt x="1025352" y="629984"/>
                </a:cubicBezTo>
                <a:cubicBezTo>
                  <a:pt x="1025644" y="593326"/>
                  <a:pt x="1024670" y="581742"/>
                  <a:pt x="1019752" y="563714"/>
                </a:cubicBezTo>
                <a:cubicBezTo>
                  <a:pt x="1013216" y="539759"/>
                  <a:pt x="1014178" y="532915"/>
                  <a:pt x="1021741" y="549559"/>
                </a:cubicBezTo>
                <a:cubicBezTo>
                  <a:pt x="1029661" y="566986"/>
                  <a:pt x="1034158" y="691497"/>
                  <a:pt x="1034255" y="896074"/>
                </a:cubicBezTo>
                <a:cubicBezTo>
                  <a:pt x="1034292" y="995552"/>
                  <a:pt x="1033380" y="1078340"/>
                  <a:pt x="1032209" y="1080047"/>
                </a:cubicBezTo>
                <a:cubicBezTo>
                  <a:pt x="1031033" y="1081753"/>
                  <a:pt x="1029731" y="1062172"/>
                  <a:pt x="1029311" y="1036530"/>
                </a:cubicBezTo>
                <a:cubicBezTo>
                  <a:pt x="1027567" y="930007"/>
                  <a:pt x="1020857" y="813606"/>
                  <a:pt x="1016601" y="816067"/>
                </a:cubicBezTo>
                <a:cubicBezTo>
                  <a:pt x="1015218" y="816866"/>
                  <a:pt x="1014079" y="819590"/>
                  <a:pt x="1014072" y="822120"/>
                </a:cubicBezTo>
                <a:cubicBezTo>
                  <a:pt x="1014072" y="824649"/>
                  <a:pt x="1012623" y="831548"/>
                  <a:pt x="1010872" y="837449"/>
                </a:cubicBezTo>
                <a:cubicBezTo>
                  <a:pt x="1006773" y="851266"/>
                  <a:pt x="1003816" y="846399"/>
                  <a:pt x="1001517" y="822051"/>
                </a:cubicBezTo>
                <a:cubicBezTo>
                  <a:pt x="999897" y="804899"/>
                  <a:pt x="1003451" y="793490"/>
                  <a:pt x="1006218" y="806960"/>
                </a:cubicBezTo>
                <a:cubicBezTo>
                  <a:pt x="1006914" y="810348"/>
                  <a:pt x="1007663" y="802410"/>
                  <a:pt x="1007878" y="789321"/>
                </a:cubicBezTo>
                <a:cubicBezTo>
                  <a:pt x="1008316" y="762887"/>
                  <a:pt x="1013903" y="755881"/>
                  <a:pt x="1014385" y="781162"/>
                </a:cubicBezTo>
                <a:cubicBezTo>
                  <a:pt x="1014640" y="794557"/>
                  <a:pt x="1015001" y="795541"/>
                  <a:pt x="1016910" y="788019"/>
                </a:cubicBezTo>
                <a:cubicBezTo>
                  <a:pt x="1018136" y="783189"/>
                  <a:pt x="1020070" y="768098"/>
                  <a:pt x="1021209" y="754483"/>
                </a:cubicBezTo>
                <a:cubicBezTo>
                  <a:pt x="1023274" y="729764"/>
                  <a:pt x="1023267" y="729730"/>
                  <a:pt x="1016621" y="730627"/>
                </a:cubicBezTo>
                <a:cubicBezTo>
                  <a:pt x="1008347" y="731742"/>
                  <a:pt x="1006037" y="738917"/>
                  <a:pt x="1005655" y="764682"/>
                </a:cubicBezTo>
                <a:cubicBezTo>
                  <a:pt x="1005509" y="775439"/>
                  <a:pt x="1004090" y="784979"/>
                  <a:pt x="1002528" y="785881"/>
                </a:cubicBezTo>
                <a:cubicBezTo>
                  <a:pt x="1000711" y="786932"/>
                  <a:pt x="1000346" y="778187"/>
                  <a:pt x="1001514" y="761563"/>
                </a:cubicBezTo>
                <a:cubicBezTo>
                  <a:pt x="1002780" y="743543"/>
                  <a:pt x="1002364" y="735605"/>
                  <a:pt x="1000156" y="735605"/>
                </a:cubicBezTo>
                <a:cubicBezTo>
                  <a:pt x="994496" y="735605"/>
                  <a:pt x="987927" y="747434"/>
                  <a:pt x="987927" y="757627"/>
                </a:cubicBezTo>
                <a:cubicBezTo>
                  <a:pt x="987927" y="763089"/>
                  <a:pt x="986125" y="772337"/>
                  <a:pt x="983923" y="778177"/>
                </a:cubicBezTo>
                <a:cubicBezTo>
                  <a:pt x="980807" y="786444"/>
                  <a:pt x="980453" y="796005"/>
                  <a:pt x="982336" y="821356"/>
                </a:cubicBezTo>
                <a:cubicBezTo>
                  <a:pt x="983665" y="839265"/>
                  <a:pt x="985628" y="858453"/>
                  <a:pt x="986699" y="863998"/>
                </a:cubicBezTo>
                <a:cubicBezTo>
                  <a:pt x="987769" y="869542"/>
                  <a:pt x="987805" y="876134"/>
                  <a:pt x="986773" y="878647"/>
                </a:cubicBezTo>
                <a:cubicBezTo>
                  <a:pt x="985021" y="882917"/>
                  <a:pt x="984543" y="882914"/>
                  <a:pt x="979444" y="878601"/>
                </a:cubicBezTo>
                <a:cubicBezTo>
                  <a:pt x="974191" y="874152"/>
                  <a:pt x="973901" y="874515"/>
                  <a:pt x="971589" y="888430"/>
                </a:cubicBezTo>
                <a:cubicBezTo>
                  <a:pt x="970268" y="896377"/>
                  <a:pt x="969480" y="904714"/>
                  <a:pt x="969838" y="906958"/>
                </a:cubicBezTo>
                <a:cubicBezTo>
                  <a:pt x="970203" y="909203"/>
                  <a:pt x="971118" y="939820"/>
                  <a:pt x="971892" y="974997"/>
                </a:cubicBezTo>
                <a:cubicBezTo>
                  <a:pt x="973582" y="1051849"/>
                  <a:pt x="977456" y="1092009"/>
                  <a:pt x="983595" y="1096286"/>
                </a:cubicBezTo>
                <a:cubicBezTo>
                  <a:pt x="989047" y="1100085"/>
                  <a:pt x="989155" y="1104483"/>
                  <a:pt x="983850" y="1106391"/>
                </a:cubicBezTo>
                <a:cubicBezTo>
                  <a:pt x="981602" y="1107197"/>
                  <a:pt x="978754" y="1111918"/>
                  <a:pt x="977520" y="1116881"/>
                </a:cubicBezTo>
                <a:cubicBezTo>
                  <a:pt x="975348" y="1125611"/>
                  <a:pt x="975169" y="1125373"/>
                  <a:pt x="972047" y="1109585"/>
                </a:cubicBezTo>
                <a:cubicBezTo>
                  <a:pt x="969023" y="1094283"/>
                  <a:pt x="968701" y="1096537"/>
                  <a:pt x="966892" y="1145789"/>
                </a:cubicBezTo>
                <a:cubicBezTo>
                  <a:pt x="965710" y="1177955"/>
                  <a:pt x="966060" y="1201013"/>
                  <a:pt x="967793" y="1205281"/>
                </a:cubicBezTo>
                <a:cubicBezTo>
                  <a:pt x="969913" y="1210500"/>
                  <a:pt x="969599" y="1213021"/>
                  <a:pt x="966541" y="1215315"/>
                </a:cubicBezTo>
                <a:cubicBezTo>
                  <a:pt x="962743" y="1218164"/>
                  <a:pt x="961456" y="1223412"/>
                  <a:pt x="956870" y="1254731"/>
                </a:cubicBezTo>
                <a:cubicBezTo>
                  <a:pt x="955914" y="1261261"/>
                  <a:pt x="952825" y="1271041"/>
                  <a:pt x="950007" y="1276464"/>
                </a:cubicBezTo>
                <a:cubicBezTo>
                  <a:pt x="946234" y="1283722"/>
                  <a:pt x="945657" y="1287679"/>
                  <a:pt x="947821" y="1291462"/>
                </a:cubicBezTo>
                <a:cubicBezTo>
                  <a:pt x="949864" y="1295034"/>
                  <a:pt x="949576" y="1301669"/>
                  <a:pt x="946879" y="1313245"/>
                </a:cubicBezTo>
                <a:cubicBezTo>
                  <a:pt x="944288" y="1324370"/>
                  <a:pt x="942980" y="1350557"/>
                  <a:pt x="942943" y="1392199"/>
                </a:cubicBezTo>
                <a:cubicBezTo>
                  <a:pt x="942870" y="1449817"/>
                  <a:pt x="943271" y="1454602"/>
                  <a:pt x="948090" y="1455781"/>
                </a:cubicBezTo>
                <a:cubicBezTo>
                  <a:pt x="952874" y="1456954"/>
                  <a:pt x="952802" y="1457379"/>
                  <a:pt x="947196" y="1461054"/>
                </a:cubicBezTo>
                <a:cubicBezTo>
                  <a:pt x="942409" y="1464192"/>
                  <a:pt x="941500" y="1466776"/>
                  <a:pt x="942975" y="1473058"/>
                </a:cubicBezTo>
                <a:cubicBezTo>
                  <a:pt x="944212" y="1478337"/>
                  <a:pt x="943267" y="1483308"/>
                  <a:pt x="940238" y="1487656"/>
                </a:cubicBezTo>
                <a:cubicBezTo>
                  <a:pt x="934445" y="1495931"/>
                  <a:pt x="934245" y="1516177"/>
                  <a:pt x="939873" y="1523160"/>
                </a:cubicBezTo>
                <a:cubicBezTo>
                  <a:pt x="942219" y="1526063"/>
                  <a:pt x="944182" y="1530119"/>
                  <a:pt x="944233" y="1532172"/>
                </a:cubicBezTo>
                <a:cubicBezTo>
                  <a:pt x="944306" y="1535336"/>
                  <a:pt x="943595" y="1535336"/>
                  <a:pt x="939517" y="1532172"/>
                </a:cubicBezTo>
                <a:cubicBezTo>
                  <a:pt x="935067" y="1528716"/>
                  <a:pt x="934825" y="1531890"/>
                  <a:pt x="936273" y="1574901"/>
                </a:cubicBezTo>
                <a:cubicBezTo>
                  <a:pt x="937229" y="1603289"/>
                  <a:pt x="936719" y="1623230"/>
                  <a:pt x="934967" y="1626160"/>
                </a:cubicBezTo>
                <a:cubicBezTo>
                  <a:pt x="933022" y="1629412"/>
                  <a:pt x="933132" y="1631923"/>
                  <a:pt x="935295" y="1633959"/>
                </a:cubicBezTo>
                <a:cubicBezTo>
                  <a:pt x="939121" y="1637539"/>
                  <a:pt x="939616" y="1652191"/>
                  <a:pt x="935912" y="1652191"/>
                </a:cubicBezTo>
                <a:cubicBezTo>
                  <a:pt x="930567" y="1652191"/>
                  <a:pt x="928929" y="1635827"/>
                  <a:pt x="929513" y="1588275"/>
                </a:cubicBezTo>
                <a:cubicBezTo>
                  <a:pt x="929842" y="1561349"/>
                  <a:pt x="928510" y="1527691"/>
                  <a:pt x="926551" y="1513480"/>
                </a:cubicBezTo>
                <a:cubicBezTo>
                  <a:pt x="923124" y="1488654"/>
                  <a:pt x="921757" y="1468972"/>
                  <a:pt x="921285" y="1437714"/>
                </a:cubicBezTo>
                <a:cubicBezTo>
                  <a:pt x="921102" y="1425930"/>
                  <a:pt x="920230" y="1423443"/>
                  <a:pt x="916705" y="1424709"/>
                </a:cubicBezTo>
                <a:cubicBezTo>
                  <a:pt x="913527" y="1425850"/>
                  <a:pt x="912259" y="1424273"/>
                  <a:pt x="912027" y="1418880"/>
                </a:cubicBezTo>
                <a:cubicBezTo>
                  <a:pt x="911808" y="1413492"/>
                  <a:pt x="911045" y="1414634"/>
                  <a:pt x="909264" y="1423087"/>
                </a:cubicBezTo>
                <a:cubicBezTo>
                  <a:pt x="907921" y="1429468"/>
                  <a:pt x="906024" y="1435894"/>
                  <a:pt x="905051" y="1437366"/>
                </a:cubicBezTo>
                <a:cubicBezTo>
                  <a:pt x="901486" y="1442767"/>
                  <a:pt x="907040" y="1445870"/>
                  <a:pt x="911351" y="1440887"/>
                </a:cubicBezTo>
                <a:cubicBezTo>
                  <a:pt x="915221" y="1436417"/>
                  <a:pt x="915446" y="1436922"/>
                  <a:pt x="913807" y="1446370"/>
                </a:cubicBezTo>
                <a:cubicBezTo>
                  <a:pt x="912763" y="1452384"/>
                  <a:pt x="913322" y="1458264"/>
                  <a:pt x="915128" y="1460301"/>
                </a:cubicBezTo>
                <a:cubicBezTo>
                  <a:pt x="917518" y="1462995"/>
                  <a:pt x="916186" y="1464628"/>
                  <a:pt x="909488" y="1467225"/>
                </a:cubicBezTo>
                <a:cubicBezTo>
                  <a:pt x="904666" y="1469093"/>
                  <a:pt x="900721" y="1472238"/>
                  <a:pt x="900721" y="1474212"/>
                </a:cubicBezTo>
                <a:cubicBezTo>
                  <a:pt x="900721" y="1476186"/>
                  <a:pt x="899415" y="1478558"/>
                  <a:pt x="897813" y="1479482"/>
                </a:cubicBezTo>
                <a:cubicBezTo>
                  <a:pt x="896109" y="1480466"/>
                  <a:pt x="894908" y="1477612"/>
                  <a:pt x="894908" y="1472588"/>
                </a:cubicBezTo>
                <a:cubicBezTo>
                  <a:pt x="894908" y="1466324"/>
                  <a:pt x="896463" y="1463634"/>
                  <a:pt x="900675" y="1462603"/>
                </a:cubicBezTo>
                <a:cubicBezTo>
                  <a:pt x="906427" y="1461196"/>
                  <a:pt x="906427" y="1461173"/>
                  <a:pt x="900675" y="1454331"/>
                </a:cubicBezTo>
                <a:cubicBezTo>
                  <a:pt x="897504" y="1450558"/>
                  <a:pt x="894907" y="1444882"/>
                  <a:pt x="894906" y="1441718"/>
                </a:cubicBezTo>
                <a:cubicBezTo>
                  <a:pt x="894905" y="1438554"/>
                  <a:pt x="892902" y="1426995"/>
                  <a:pt x="890460" y="1416032"/>
                </a:cubicBezTo>
                <a:cubicBezTo>
                  <a:pt x="886902" y="1400073"/>
                  <a:pt x="886651" y="1392821"/>
                  <a:pt x="889204" y="1379653"/>
                </a:cubicBezTo>
                <a:cubicBezTo>
                  <a:pt x="893227" y="1358895"/>
                  <a:pt x="890711" y="1343161"/>
                  <a:pt x="883077" y="1341292"/>
                </a:cubicBezTo>
                <a:cubicBezTo>
                  <a:pt x="878678" y="1340218"/>
                  <a:pt x="877458" y="1337495"/>
                  <a:pt x="877458" y="1328786"/>
                </a:cubicBezTo>
                <a:cubicBezTo>
                  <a:pt x="877458" y="1322662"/>
                  <a:pt x="876282" y="1317652"/>
                  <a:pt x="874848" y="1317652"/>
                </a:cubicBezTo>
                <a:cubicBezTo>
                  <a:pt x="872020" y="1317652"/>
                  <a:pt x="873896" y="1413220"/>
                  <a:pt x="877038" y="1429165"/>
                </a:cubicBezTo>
                <a:cubicBezTo>
                  <a:pt x="879048" y="1439373"/>
                  <a:pt x="876425" y="1519543"/>
                  <a:pt x="873344" y="1542038"/>
                </a:cubicBezTo>
                <a:cubicBezTo>
                  <a:pt x="867303" y="1586142"/>
                  <a:pt x="861690" y="1616533"/>
                  <a:pt x="858195" y="1624043"/>
                </a:cubicBezTo>
                <a:cubicBezTo>
                  <a:pt x="855710" y="1629381"/>
                  <a:pt x="854317" y="1641691"/>
                  <a:pt x="854497" y="1656681"/>
                </a:cubicBezTo>
                <a:cubicBezTo>
                  <a:pt x="854680" y="1670258"/>
                  <a:pt x="855647" y="1677873"/>
                  <a:pt x="856756" y="1674151"/>
                </a:cubicBezTo>
                <a:cubicBezTo>
                  <a:pt x="857840" y="1670522"/>
                  <a:pt x="860325" y="1667054"/>
                  <a:pt x="862279" y="1666444"/>
                </a:cubicBezTo>
                <a:cubicBezTo>
                  <a:pt x="866758" y="1665048"/>
                  <a:pt x="866956" y="1674529"/>
                  <a:pt x="862535" y="1678667"/>
                </a:cubicBezTo>
                <a:cubicBezTo>
                  <a:pt x="860075" y="1680969"/>
                  <a:pt x="860444" y="1684578"/>
                  <a:pt x="863987" y="1692865"/>
                </a:cubicBezTo>
                <a:cubicBezTo>
                  <a:pt x="869461" y="1705666"/>
                  <a:pt x="870285" y="1712831"/>
                  <a:pt x="865567" y="1706587"/>
                </a:cubicBezTo>
                <a:cubicBezTo>
                  <a:pt x="863235" y="1703501"/>
                  <a:pt x="862122" y="1703339"/>
                  <a:pt x="861004" y="1705924"/>
                </a:cubicBezTo>
                <a:cubicBezTo>
                  <a:pt x="860190" y="1707804"/>
                  <a:pt x="858325" y="1708650"/>
                  <a:pt x="856865" y="1707804"/>
                </a:cubicBezTo>
                <a:cubicBezTo>
                  <a:pt x="855347" y="1706927"/>
                  <a:pt x="854209" y="1715233"/>
                  <a:pt x="854209" y="1727182"/>
                </a:cubicBezTo>
                <a:lnTo>
                  <a:pt x="854209" y="1748097"/>
                </a:lnTo>
                <a:lnTo>
                  <a:pt x="843903" y="1746531"/>
                </a:lnTo>
                <a:cubicBezTo>
                  <a:pt x="834841" y="1745155"/>
                  <a:pt x="833262" y="1745790"/>
                  <a:pt x="830823" y="1751792"/>
                </a:cubicBezTo>
                <a:cubicBezTo>
                  <a:pt x="826682" y="1761985"/>
                  <a:pt x="827474" y="1788259"/>
                  <a:pt x="832378" y="1803389"/>
                </a:cubicBezTo>
                <a:cubicBezTo>
                  <a:pt x="837362" y="1818764"/>
                  <a:pt x="837919" y="1826259"/>
                  <a:pt x="834075" y="1826259"/>
                </a:cubicBezTo>
                <a:cubicBezTo>
                  <a:pt x="832593" y="1826259"/>
                  <a:pt x="830783" y="1824119"/>
                  <a:pt x="830052" y="1821500"/>
                </a:cubicBezTo>
                <a:cubicBezTo>
                  <a:pt x="829093" y="1818061"/>
                  <a:pt x="828629" y="1818510"/>
                  <a:pt x="828384" y="1823121"/>
                </a:cubicBezTo>
                <a:cubicBezTo>
                  <a:pt x="828202" y="1826630"/>
                  <a:pt x="830785" y="1833099"/>
                  <a:pt x="834132" y="1837496"/>
                </a:cubicBezTo>
                <a:cubicBezTo>
                  <a:pt x="837478" y="1841894"/>
                  <a:pt x="839530" y="1847165"/>
                  <a:pt x="838692" y="1849209"/>
                </a:cubicBezTo>
                <a:cubicBezTo>
                  <a:pt x="836546" y="1854445"/>
                  <a:pt x="839860" y="1856699"/>
                  <a:pt x="844458" y="1853129"/>
                </a:cubicBezTo>
                <a:cubicBezTo>
                  <a:pt x="850008" y="1848818"/>
                  <a:pt x="852327" y="1856092"/>
                  <a:pt x="850640" y="1872521"/>
                </a:cubicBezTo>
                <a:cubicBezTo>
                  <a:pt x="849163" y="1886908"/>
                  <a:pt x="852319" y="1888808"/>
                  <a:pt x="855211" y="1875274"/>
                </a:cubicBezTo>
                <a:cubicBezTo>
                  <a:pt x="856302" y="1870160"/>
                  <a:pt x="858758" y="1867058"/>
                  <a:pt x="861711" y="1867058"/>
                </a:cubicBezTo>
                <a:cubicBezTo>
                  <a:pt x="864641" y="1867058"/>
                  <a:pt x="865841" y="1868552"/>
                  <a:pt x="864852" y="1870967"/>
                </a:cubicBezTo>
                <a:cubicBezTo>
                  <a:pt x="863969" y="1873117"/>
                  <a:pt x="861805" y="1880155"/>
                  <a:pt x="860038" y="1886607"/>
                </a:cubicBezTo>
                <a:cubicBezTo>
                  <a:pt x="854532" y="1906718"/>
                  <a:pt x="854760" y="1906445"/>
                  <a:pt x="848167" y="1900863"/>
                </a:cubicBezTo>
                <a:cubicBezTo>
                  <a:pt x="842927" y="1896426"/>
                  <a:pt x="842475" y="1893860"/>
                  <a:pt x="844231" y="1878521"/>
                </a:cubicBezTo>
                <a:lnTo>
                  <a:pt x="846213" y="1861191"/>
                </a:lnTo>
                <a:lnTo>
                  <a:pt x="837856" y="1862085"/>
                </a:lnTo>
                <a:cubicBezTo>
                  <a:pt x="829906" y="1862935"/>
                  <a:pt x="829421" y="1863771"/>
                  <a:pt x="827845" y="1879297"/>
                </a:cubicBezTo>
                <a:cubicBezTo>
                  <a:pt x="826932" y="1888273"/>
                  <a:pt x="827221" y="1898064"/>
                  <a:pt x="828480" y="1901056"/>
                </a:cubicBezTo>
                <a:cubicBezTo>
                  <a:pt x="831512" y="1908259"/>
                  <a:pt x="836599" y="1983611"/>
                  <a:pt x="834685" y="1992977"/>
                </a:cubicBezTo>
                <a:cubicBezTo>
                  <a:pt x="833861" y="1997008"/>
                  <a:pt x="834175" y="2007349"/>
                  <a:pt x="835382" y="2015957"/>
                </a:cubicBezTo>
                <a:cubicBezTo>
                  <a:pt x="839392" y="2044537"/>
                  <a:pt x="841853" y="2021052"/>
                  <a:pt x="841108" y="1961312"/>
                </a:cubicBezTo>
                <a:cubicBezTo>
                  <a:pt x="840532" y="1914983"/>
                  <a:pt x="841075" y="1905566"/>
                  <a:pt x="844239" y="1908017"/>
                </a:cubicBezTo>
                <a:cubicBezTo>
                  <a:pt x="846348" y="1909654"/>
                  <a:pt x="850230" y="1917073"/>
                  <a:pt x="852868" y="1924504"/>
                </a:cubicBezTo>
                <a:cubicBezTo>
                  <a:pt x="856767" y="1935492"/>
                  <a:pt x="857124" y="1941164"/>
                  <a:pt x="854780" y="1954892"/>
                </a:cubicBezTo>
                <a:cubicBezTo>
                  <a:pt x="851937" y="1971529"/>
                  <a:pt x="853864" y="2003635"/>
                  <a:pt x="857932" y="2007443"/>
                </a:cubicBezTo>
                <a:cubicBezTo>
                  <a:pt x="859082" y="2008516"/>
                  <a:pt x="860020" y="2002460"/>
                  <a:pt x="860020" y="1993983"/>
                </a:cubicBezTo>
                <a:cubicBezTo>
                  <a:pt x="860020" y="1985507"/>
                  <a:pt x="861326" y="1978571"/>
                  <a:pt x="862928" y="1978571"/>
                </a:cubicBezTo>
                <a:cubicBezTo>
                  <a:pt x="864610" y="1978571"/>
                  <a:pt x="865833" y="1987245"/>
                  <a:pt x="865833" y="1999153"/>
                </a:cubicBezTo>
                <a:cubicBezTo>
                  <a:pt x="865833" y="2018921"/>
                  <a:pt x="865577" y="2019662"/>
                  <a:pt x="859637" y="2017895"/>
                </a:cubicBezTo>
                <a:lnTo>
                  <a:pt x="853443" y="2016055"/>
                </a:lnTo>
                <a:lnTo>
                  <a:pt x="855505" y="2071428"/>
                </a:lnTo>
                <a:cubicBezTo>
                  <a:pt x="856639" y="2101884"/>
                  <a:pt x="858687" y="2141179"/>
                  <a:pt x="860058" y="2158751"/>
                </a:cubicBezTo>
                <a:cubicBezTo>
                  <a:pt x="861430" y="2176323"/>
                  <a:pt x="861802" y="2201490"/>
                  <a:pt x="860890" y="2214677"/>
                </a:cubicBezTo>
                <a:cubicBezTo>
                  <a:pt x="859550" y="2234010"/>
                  <a:pt x="860193" y="2240556"/>
                  <a:pt x="864207" y="2248471"/>
                </a:cubicBezTo>
                <a:cubicBezTo>
                  <a:pt x="868023" y="2255997"/>
                  <a:pt x="868451" y="2259572"/>
                  <a:pt x="866042" y="2263785"/>
                </a:cubicBezTo>
                <a:cubicBezTo>
                  <a:pt x="862919" y="2269249"/>
                  <a:pt x="866948" y="2283192"/>
                  <a:pt x="871652" y="2283192"/>
                </a:cubicBezTo>
                <a:cubicBezTo>
                  <a:pt x="874228" y="2283192"/>
                  <a:pt x="873261" y="2227948"/>
                  <a:pt x="870437" y="2213836"/>
                </a:cubicBezTo>
                <a:cubicBezTo>
                  <a:pt x="868835" y="2205827"/>
                  <a:pt x="869079" y="2204033"/>
                  <a:pt x="871364" y="2207036"/>
                </a:cubicBezTo>
                <a:cubicBezTo>
                  <a:pt x="873644" y="2210035"/>
                  <a:pt x="874476" y="2203657"/>
                  <a:pt x="874509" y="2182947"/>
                </a:cubicBezTo>
                <a:cubicBezTo>
                  <a:pt x="874542" y="2159036"/>
                  <a:pt x="875214" y="2155014"/>
                  <a:pt x="878914" y="2156343"/>
                </a:cubicBezTo>
                <a:cubicBezTo>
                  <a:pt x="881497" y="2157269"/>
                  <a:pt x="883273" y="2156366"/>
                  <a:pt x="883273" y="2154140"/>
                </a:cubicBezTo>
                <a:cubicBezTo>
                  <a:pt x="883273" y="2152067"/>
                  <a:pt x="881985" y="2149964"/>
                  <a:pt x="880405" y="2149466"/>
                </a:cubicBezTo>
                <a:cubicBezTo>
                  <a:pt x="876189" y="2148133"/>
                  <a:pt x="873514" y="2125081"/>
                  <a:pt x="875869" y="2110384"/>
                </a:cubicBezTo>
                <a:cubicBezTo>
                  <a:pt x="877347" y="2101168"/>
                  <a:pt x="879431" y="2097250"/>
                  <a:pt x="883375" y="2096285"/>
                </a:cubicBezTo>
                <a:cubicBezTo>
                  <a:pt x="886382" y="2095548"/>
                  <a:pt x="890327" y="2090721"/>
                  <a:pt x="892156" y="2085534"/>
                </a:cubicBezTo>
                <a:cubicBezTo>
                  <a:pt x="897835" y="2069434"/>
                  <a:pt x="898527" y="2077678"/>
                  <a:pt x="893704" y="2103952"/>
                </a:cubicBezTo>
                <a:cubicBezTo>
                  <a:pt x="888070" y="2134643"/>
                  <a:pt x="888071" y="2134546"/>
                  <a:pt x="893339" y="2132650"/>
                </a:cubicBezTo>
                <a:cubicBezTo>
                  <a:pt x="895685" y="2131807"/>
                  <a:pt x="898468" y="2132419"/>
                  <a:pt x="899522" y="2134019"/>
                </a:cubicBezTo>
                <a:cubicBezTo>
                  <a:pt x="901875" y="2137583"/>
                  <a:pt x="904579" y="2187900"/>
                  <a:pt x="903810" y="2213835"/>
                </a:cubicBezTo>
                <a:cubicBezTo>
                  <a:pt x="903135" y="2236609"/>
                  <a:pt x="905902" y="2253699"/>
                  <a:pt x="909303" y="2247753"/>
                </a:cubicBezTo>
                <a:cubicBezTo>
                  <a:pt x="910562" y="2245552"/>
                  <a:pt x="913249" y="2221722"/>
                  <a:pt x="915277" y="2194796"/>
                </a:cubicBezTo>
                <a:cubicBezTo>
                  <a:pt x="917306" y="2167870"/>
                  <a:pt x="919963" y="2144056"/>
                  <a:pt x="921183" y="2141876"/>
                </a:cubicBezTo>
                <a:cubicBezTo>
                  <a:pt x="925003" y="2135053"/>
                  <a:pt x="930566" y="2160722"/>
                  <a:pt x="928624" y="2176212"/>
                </a:cubicBezTo>
                <a:cubicBezTo>
                  <a:pt x="927537" y="2184899"/>
                  <a:pt x="928007" y="2190622"/>
                  <a:pt x="929858" y="2191199"/>
                </a:cubicBezTo>
                <a:cubicBezTo>
                  <a:pt x="931875" y="2191829"/>
                  <a:pt x="931777" y="2195022"/>
                  <a:pt x="929565" y="2200992"/>
                </a:cubicBezTo>
                <a:cubicBezTo>
                  <a:pt x="925673" y="2211442"/>
                  <a:pt x="928317" y="2225808"/>
                  <a:pt x="933279" y="2221164"/>
                </a:cubicBezTo>
                <a:cubicBezTo>
                  <a:pt x="935027" y="2219528"/>
                  <a:pt x="937093" y="2205887"/>
                  <a:pt x="937866" y="2190853"/>
                </a:cubicBezTo>
                <a:cubicBezTo>
                  <a:pt x="938640" y="2175819"/>
                  <a:pt x="940373" y="2163518"/>
                  <a:pt x="941718" y="2163518"/>
                </a:cubicBezTo>
                <a:cubicBezTo>
                  <a:pt x="943065" y="2163518"/>
                  <a:pt x="943605" y="2166884"/>
                  <a:pt x="942923" y="2170998"/>
                </a:cubicBezTo>
                <a:cubicBezTo>
                  <a:pt x="942240" y="2175111"/>
                  <a:pt x="940974" y="2189878"/>
                  <a:pt x="940105" y="2203812"/>
                </a:cubicBezTo>
                <a:cubicBezTo>
                  <a:pt x="939029" y="2221144"/>
                  <a:pt x="937146" y="2230443"/>
                  <a:pt x="934152" y="2233245"/>
                </a:cubicBezTo>
                <a:cubicBezTo>
                  <a:pt x="928332" y="2238692"/>
                  <a:pt x="928318" y="2258360"/>
                  <a:pt x="934119" y="2260449"/>
                </a:cubicBezTo>
                <a:cubicBezTo>
                  <a:pt x="937706" y="2261737"/>
                  <a:pt x="938479" y="2268721"/>
                  <a:pt x="938479" y="2299801"/>
                </a:cubicBezTo>
                <a:cubicBezTo>
                  <a:pt x="938479" y="2332930"/>
                  <a:pt x="937895" y="2337587"/>
                  <a:pt x="933736" y="2337587"/>
                </a:cubicBezTo>
                <a:cubicBezTo>
                  <a:pt x="929881" y="2337587"/>
                  <a:pt x="929286" y="2335550"/>
                  <a:pt x="930554" y="2326708"/>
                </a:cubicBezTo>
                <a:cubicBezTo>
                  <a:pt x="931733" y="2318486"/>
                  <a:pt x="931116" y="2315829"/>
                  <a:pt x="928029" y="2315829"/>
                </a:cubicBezTo>
                <a:cubicBezTo>
                  <a:pt x="923343" y="2315829"/>
                  <a:pt x="923515" y="2314494"/>
                  <a:pt x="923810" y="2348466"/>
                </a:cubicBezTo>
                <a:cubicBezTo>
                  <a:pt x="924138" y="2387369"/>
                  <a:pt x="918203" y="2390757"/>
                  <a:pt x="914267" y="2353906"/>
                </a:cubicBezTo>
                <a:cubicBezTo>
                  <a:pt x="913709" y="2348670"/>
                  <a:pt x="913041" y="2356320"/>
                  <a:pt x="912786" y="2370905"/>
                </a:cubicBezTo>
                <a:cubicBezTo>
                  <a:pt x="912494" y="2386480"/>
                  <a:pt x="911122" y="2397423"/>
                  <a:pt x="909414" y="2397423"/>
                </a:cubicBezTo>
                <a:cubicBezTo>
                  <a:pt x="907816" y="2397423"/>
                  <a:pt x="906378" y="2393446"/>
                  <a:pt x="906217" y="2388584"/>
                </a:cubicBezTo>
                <a:cubicBezTo>
                  <a:pt x="906071" y="2383722"/>
                  <a:pt x="904882" y="2376685"/>
                  <a:pt x="903601" y="2372945"/>
                </a:cubicBezTo>
                <a:cubicBezTo>
                  <a:pt x="901802" y="2367694"/>
                  <a:pt x="901218" y="2369551"/>
                  <a:pt x="901025" y="2381104"/>
                </a:cubicBezTo>
                <a:cubicBezTo>
                  <a:pt x="900732" y="2399373"/>
                  <a:pt x="903217" y="2409022"/>
                  <a:pt x="907826" y="2407368"/>
                </a:cubicBezTo>
                <a:cubicBezTo>
                  <a:pt x="910135" y="2406539"/>
                  <a:pt x="912506" y="2412924"/>
                  <a:pt x="914956" y="2426567"/>
                </a:cubicBezTo>
                <a:cubicBezTo>
                  <a:pt x="917437" y="2440395"/>
                  <a:pt x="919580" y="2446115"/>
                  <a:pt x="921576" y="2444248"/>
                </a:cubicBezTo>
                <a:cubicBezTo>
                  <a:pt x="923200" y="2442728"/>
                  <a:pt x="924360" y="2438610"/>
                  <a:pt x="924156" y="2435094"/>
                </a:cubicBezTo>
                <a:cubicBezTo>
                  <a:pt x="923207" y="2418656"/>
                  <a:pt x="923777" y="2408056"/>
                  <a:pt x="926692" y="2388094"/>
                </a:cubicBezTo>
                <a:cubicBezTo>
                  <a:pt x="928422" y="2376232"/>
                  <a:pt x="930434" y="2365970"/>
                  <a:pt x="931160" y="2365290"/>
                </a:cubicBezTo>
                <a:cubicBezTo>
                  <a:pt x="933546" y="2363058"/>
                  <a:pt x="930594" y="2451801"/>
                  <a:pt x="925840" y="2525255"/>
                </a:cubicBezTo>
                <a:cubicBezTo>
                  <a:pt x="919685" y="2620333"/>
                  <a:pt x="919473" y="2706864"/>
                  <a:pt x="925365" y="2720056"/>
                </a:cubicBezTo>
                <a:cubicBezTo>
                  <a:pt x="928726" y="2727585"/>
                  <a:pt x="928949" y="2731026"/>
                  <a:pt x="926361" y="2735548"/>
                </a:cubicBezTo>
                <a:cubicBezTo>
                  <a:pt x="922651" y="2742036"/>
                  <a:pt x="922975" y="2822619"/>
                  <a:pt x="926796" y="2843475"/>
                </a:cubicBezTo>
                <a:lnTo>
                  <a:pt x="929036" y="2855715"/>
                </a:lnTo>
                <a:lnTo>
                  <a:pt x="929445" y="2844835"/>
                </a:lnTo>
                <a:cubicBezTo>
                  <a:pt x="929839" y="2834339"/>
                  <a:pt x="933814" y="2824594"/>
                  <a:pt x="936624" y="2827235"/>
                </a:cubicBezTo>
                <a:cubicBezTo>
                  <a:pt x="937373" y="2827939"/>
                  <a:pt x="938628" y="2858895"/>
                  <a:pt x="939412" y="2896026"/>
                </a:cubicBezTo>
                <a:cubicBezTo>
                  <a:pt x="940197" y="2933156"/>
                  <a:pt x="941584" y="2964236"/>
                  <a:pt x="942500" y="2965091"/>
                </a:cubicBezTo>
                <a:cubicBezTo>
                  <a:pt x="943412" y="2965945"/>
                  <a:pt x="945084" y="2964401"/>
                  <a:pt x="946207" y="2961656"/>
                </a:cubicBezTo>
                <a:cubicBezTo>
                  <a:pt x="947897" y="2957533"/>
                  <a:pt x="948853" y="2958291"/>
                  <a:pt x="951698" y="2966026"/>
                </a:cubicBezTo>
                <a:cubicBezTo>
                  <a:pt x="955008" y="2975022"/>
                  <a:pt x="955227" y="2974461"/>
                  <a:pt x="957323" y="2951669"/>
                </a:cubicBezTo>
                <a:cubicBezTo>
                  <a:pt x="959637" y="2926516"/>
                  <a:pt x="958101" y="2915562"/>
                  <a:pt x="951268" y="2908464"/>
                </a:cubicBezTo>
                <a:cubicBezTo>
                  <a:pt x="948958" y="2906063"/>
                  <a:pt x="947889" y="2902085"/>
                  <a:pt x="948899" y="2899625"/>
                </a:cubicBezTo>
                <a:cubicBezTo>
                  <a:pt x="951800" y="2892553"/>
                  <a:pt x="955925" y="2894413"/>
                  <a:pt x="955925" y="2902792"/>
                </a:cubicBezTo>
                <a:cubicBezTo>
                  <a:pt x="955925" y="2911007"/>
                  <a:pt x="962900" y="2922169"/>
                  <a:pt x="966140" y="2919137"/>
                </a:cubicBezTo>
                <a:cubicBezTo>
                  <a:pt x="967224" y="2918123"/>
                  <a:pt x="968245" y="2875287"/>
                  <a:pt x="968406" y="2823948"/>
                </a:cubicBezTo>
                <a:cubicBezTo>
                  <a:pt x="968625" y="2751842"/>
                  <a:pt x="967811" y="2728371"/>
                  <a:pt x="964786" y="2720797"/>
                </a:cubicBezTo>
                <a:cubicBezTo>
                  <a:pt x="961746" y="2713177"/>
                  <a:pt x="961611" y="2709019"/>
                  <a:pt x="964177" y="2702131"/>
                </a:cubicBezTo>
                <a:cubicBezTo>
                  <a:pt x="967198" y="2694024"/>
                  <a:pt x="967009" y="2693383"/>
                  <a:pt x="961976" y="2694614"/>
                </a:cubicBezTo>
                <a:cubicBezTo>
                  <a:pt x="956703" y="2695905"/>
                  <a:pt x="956510" y="2693908"/>
                  <a:pt x="957367" y="2646646"/>
                </a:cubicBezTo>
                <a:cubicBezTo>
                  <a:pt x="958564" y="2580501"/>
                  <a:pt x="958436" y="2582372"/>
                  <a:pt x="961739" y="2582372"/>
                </a:cubicBezTo>
                <a:cubicBezTo>
                  <a:pt x="963337" y="2582372"/>
                  <a:pt x="964683" y="2588797"/>
                  <a:pt x="964735" y="2596651"/>
                </a:cubicBezTo>
                <a:cubicBezTo>
                  <a:pt x="964844" y="2616993"/>
                  <a:pt x="969298" y="2607609"/>
                  <a:pt x="971817" y="2581676"/>
                </a:cubicBezTo>
                <a:cubicBezTo>
                  <a:pt x="976213" y="2536402"/>
                  <a:pt x="979179" y="2566787"/>
                  <a:pt x="979179" y="2657101"/>
                </a:cubicBezTo>
                <a:cubicBezTo>
                  <a:pt x="979179" y="2729438"/>
                  <a:pt x="980000" y="2750804"/>
                  <a:pt x="982813" y="2751686"/>
                </a:cubicBezTo>
                <a:cubicBezTo>
                  <a:pt x="986097" y="2752716"/>
                  <a:pt x="987875" y="2798196"/>
                  <a:pt x="987249" y="2865234"/>
                </a:cubicBezTo>
                <a:cubicBezTo>
                  <a:pt x="987176" y="2871965"/>
                  <a:pt x="987066" y="2884816"/>
                  <a:pt x="986993" y="2893792"/>
                </a:cubicBezTo>
                <a:cubicBezTo>
                  <a:pt x="986920" y="2902767"/>
                  <a:pt x="988245" y="2916843"/>
                  <a:pt x="989957" y="2925070"/>
                </a:cubicBezTo>
                <a:cubicBezTo>
                  <a:pt x="991996" y="2934854"/>
                  <a:pt x="992781" y="2987075"/>
                  <a:pt x="992222" y="3076020"/>
                </a:cubicBezTo>
                <a:cubicBezTo>
                  <a:pt x="991507" y="3190379"/>
                  <a:pt x="990530" y="3217420"/>
                  <a:pt x="986073" y="3246010"/>
                </a:cubicBezTo>
                <a:cubicBezTo>
                  <a:pt x="981783" y="3273534"/>
                  <a:pt x="980899" y="3294249"/>
                  <a:pt x="981430" y="3354803"/>
                </a:cubicBezTo>
                <a:cubicBezTo>
                  <a:pt x="982127" y="3434255"/>
                  <a:pt x="986528" y="3519462"/>
                  <a:pt x="990448" y="3529378"/>
                </a:cubicBezTo>
                <a:cubicBezTo>
                  <a:pt x="992809" y="3535354"/>
                  <a:pt x="992812" y="3535353"/>
                  <a:pt x="994542" y="3528715"/>
                </a:cubicBezTo>
                <a:cubicBezTo>
                  <a:pt x="995495" y="3525061"/>
                  <a:pt x="997177" y="3514423"/>
                  <a:pt x="998280" y="3505073"/>
                </a:cubicBezTo>
                <a:cubicBezTo>
                  <a:pt x="1000706" y="3484526"/>
                  <a:pt x="1005415" y="3482185"/>
                  <a:pt x="1003751" y="3502353"/>
                </a:cubicBezTo>
                <a:cubicBezTo>
                  <a:pt x="999726" y="3551127"/>
                  <a:pt x="996197" y="3588705"/>
                  <a:pt x="994811" y="3597547"/>
                </a:cubicBezTo>
                <a:cubicBezTo>
                  <a:pt x="993906" y="3603314"/>
                  <a:pt x="994432" y="3607747"/>
                  <a:pt x="996012" y="3607747"/>
                </a:cubicBezTo>
                <a:cubicBezTo>
                  <a:pt x="997551" y="3607747"/>
                  <a:pt x="1001133" y="3596425"/>
                  <a:pt x="1003969" y="3582588"/>
                </a:cubicBezTo>
                <a:cubicBezTo>
                  <a:pt x="1006805" y="3568751"/>
                  <a:pt x="1010240" y="3554982"/>
                  <a:pt x="1011605" y="3551990"/>
                </a:cubicBezTo>
                <a:cubicBezTo>
                  <a:pt x="1014156" y="3546400"/>
                  <a:pt x="1011974" y="3605054"/>
                  <a:pt x="1009302" y="3613866"/>
                </a:cubicBezTo>
                <a:cubicBezTo>
                  <a:pt x="1008510" y="3616484"/>
                  <a:pt x="1009266" y="3618626"/>
                  <a:pt x="1010962" y="3618626"/>
                </a:cubicBezTo>
                <a:cubicBezTo>
                  <a:pt x="1012670" y="3618626"/>
                  <a:pt x="1014064" y="3616309"/>
                  <a:pt x="1014064" y="3613477"/>
                </a:cubicBezTo>
                <a:cubicBezTo>
                  <a:pt x="1014064" y="3610645"/>
                  <a:pt x="1015889" y="3607674"/>
                  <a:pt x="1018120" y="3606872"/>
                </a:cubicBezTo>
                <a:cubicBezTo>
                  <a:pt x="1021115" y="3605796"/>
                  <a:pt x="1022793" y="3596304"/>
                  <a:pt x="1024542" y="3570544"/>
                </a:cubicBezTo>
                <a:cubicBezTo>
                  <a:pt x="1026298" y="3544711"/>
                  <a:pt x="1027399" y="3538491"/>
                  <a:pt x="1028794" y="3546551"/>
                </a:cubicBezTo>
                <a:cubicBezTo>
                  <a:pt x="1029830" y="3552534"/>
                  <a:pt x="1030863" y="3554676"/>
                  <a:pt x="1031089" y="3551310"/>
                </a:cubicBezTo>
                <a:cubicBezTo>
                  <a:pt x="1031666" y="3542748"/>
                  <a:pt x="1035945" y="3543689"/>
                  <a:pt x="1040206" y="3553314"/>
                </a:cubicBezTo>
                <a:cubicBezTo>
                  <a:pt x="1044975" y="3564088"/>
                  <a:pt x="1047968" y="3561700"/>
                  <a:pt x="1050395" y="3545187"/>
                </a:cubicBezTo>
                <a:cubicBezTo>
                  <a:pt x="1051493" y="3537709"/>
                  <a:pt x="1053719" y="3531590"/>
                  <a:pt x="1055342" y="3531590"/>
                </a:cubicBezTo>
                <a:cubicBezTo>
                  <a:pt x="1056962" y="3531590"/>
                  <a:pt x="1057583" y="3534344"/>
                  <a:pt x="1056721" y="3537710"/>
                </a:cubicBezTo>
                <a:cubicBezTo>
                  <a:pt x="1052342" y="3554779"/>
                  <a:pt x="1051376" y="3565402"/>
                  <a:pt x="1053178" y="3576648"/>
                </a:cubicBezTo>
                <a:cubicBezTo>
                  <a:pt x="1054718" y="3586255"/>
                  <a:pt x="1056258" y="3588831"/>
                  <a:pt x="1060044" y="3588134"/>
                </a:cubicBezTo>
                <a:cubicBezTo>
                  <a:pt x="1063617" y="3587478"/>
                  <a:pt x="1065735" y="3590173"/>
                  <a:pt x="1067938" y="3598170"/>
                </a:cubicBezTo>
                <a:cubicBezTo>
                  <a:pt x="1071127" y="3609752"/>
                  <a:pt x="1070302" y="3618625"/>
                  <a:pt x="1066040" y="3618625"/>
                </a:cubicBezTo>
                <a:cubicBezTo>
                  <a:pt x="1064628" y="3618625"/>
                  <a:pt x="1063471" y="3614881"/>
                  <a:pt x="1063471" y="3610305"/>
                </a:cubicBezTo>
                <a:cubicBezTo>
                  <a:pt x="1063471" y="3605451"/>
                  <a:pt x="1062259" y="3602685"/>
                  <a:pt x="1060563" y="3603666"/>
                </a:cubicBezTo>
                <a:cubicBezTo>
                  <a:pt x="1058964" y="3604590"/>
                  <a:pt x="1057654" y="3614031"/>
                  <a:pt x="1057654" y="3624644"/>
                </a:cubicBezTo>
                <a:cubicBezTo>
                  <a:pt x="1057654" y="3641714"/>
                  <a:pt x="1058851" y="3645944"/>
                  <a:pt x="1068032" y="3661306"/>
                </a:cubicBezTo>
                <a:lnTo>
                  <a:pt x="1078410" y="3678671"/>
                </a:lnTo>
                <a:lnTo>
                  <a:pt x="1077479" y="3732283"/>
                </a:lnTo>
                <a:cubicBezTo>
                  <a:pt x="1076969" y="3761769"/>
                  <a:pt x="1077698" y="3794156"/>
                  <a:pt x="1079128" y="3804253"/>
                </a:cubicBezTo>
                <a:cubicBezTo>
                  <a:pt x="1081573" y="3821645"/>
                  <a:pt x="1081402" y="3822612"/>
                  <a:pt x="1075852" y="3822612"/>
                </a:cubicBezTo>
                <a:cubicBezTo>
                  <a:pt x="1067697" y="3822612"/>
                  <a:pt x="1064684" y="3818328"/>
                  <a:pt x="1059401" y="3799218"/>
                </a:cubicBezTo>
                <a:cubicBezTo>
                  <a:pt x="1056879" y="3790091"/>
                  <a:pt x="1051529" y="3774458"/>
                  <a:pt x="1047515" y="3764478"/>
                </a:cubicBezTo>
                <a:cubicBezTo>
                  <a:pt x="1038967" y="3743226"/>
                  <a:pt x="1038613" y="3738210"/>
                  <a:pt x="1044858" y="3726906"/>
                </a:cubicBezTo>
                <a:cubicBezTo>
                  <a:pt x="1048442" y="3720418"/>
                  <a:pt x="1048789" y="3717042"/>
                  <a:pt x="1046373" y="3712082"/>
                </a:cubicBezTo>
                <a:cubicBezTo>
                  <a:pt x="1042592" y="3704315"/>
                  <a:pt x="1037308" y="3703649"/>
                  <a:pt x="1037308" y="3710939"/>
                </a:cubicBezTo>
                <a:cubicBezTo>
                  <a:pt x="1037308" y="3717971"/>
                  <a:pt x="1032299" y="3720599"/>
                  <a:pt x="1030448" y="3714539"/>
                </a:cubicBezTo>
                <a:cubicBezTo>
                  <a:pt x="1029641" y="3711899"/>
                  <a:pt x="1026721" y="3696889"/>
                  <a:pt x="1023958" y="3681181"/>
                </a:cubicBezTo>
                <a:cubicBezTo>
                  <a:pt x="1021196" y="3665475"/>
                  <a:pt x="1017837" y="3651461"/>
                  <a:pt x="1016495" y="3650040"/>
                </a:cubicBezTo>
                <a:cubicBezTo>
                  <a:pt x="1015152" y="3648619"/>
                  <a:pt x="1014054" y="3668435"/>
                  <a:pt x="1014054" y="3694076"/>
                </a:cubicBezTo>
                <a:cubicBezTo>
                  <a:pt x="1014054" y="3720901"/>
                  <a:pt x="1015236" y="3741382"/>
                  <a:pt x="1016842" y="3742309"/>
                </a:cubicBezTo>
                <a:cubicBezTo>
                  <a:pt x="1018422" y="3743224"/>
                  <a:pt x="1018944" y="3751241"/>
                  <a:pt x="1018050" y="3760829"/>
                </a:cubicBezTo>
                <a:cubicBezTo>
                  <a:pt x="1016944" y="3772650"/>
                  <a:pt x="1017867" y="3781315"/>
                  <a:pt x="1021075" y="3789637"/>
                </a:cubicBezTo>
                <a:cubicBezTo>
                  <a:pt x="1028815" y="3809637"/>
                  <a:pt x="1027303" y="3818621"/>
                  <a:pt x="1014167" y="3830669"/>
                </a:cubicBezTo>
                <a:cubicBezTo>
                  <a:pt x="1000942" y="3842800"/>
                  <a:pt x="997964" y="3850927"/>
                  <a:pt x="1000862" y="3866974"/>
                </a:cubicBezTo>
                <a:cubicBezTo>
                  <a:pt x="1005715" y="3893845"/>
                  <a:pt x="1005875" y="3896048"/>
                  <a:pt x="1002972" y="3896048"/>
                </a:cubicBezTo>
                <a:cubicBezTo>
                  <a:pt x="1001322" y="3896048"/>
                  <a:pt x="998490" y="3900252"/>
                  <a:pt x="996677" y="3905391"/>
                </a:cubicBezTo>
                <a:cubicBezTo>
                  <a:pt x="993546" y="3914266"/>
                  <a:pt x="992555" y="3914814"/>
                  <a:pt x="976833" y="3916353"/>
                </a:cubicBezTo>
                <a:cubicBezTo>
                  <a:pt x="967731" y="3917245"/>
                  <a:pt x="955052" y="3920187"/>
                  <a:pt x="948658" y="3922894"/>
                </a:cubicBezTo>
                <a:cubicBezTo>
                  <a:pt x="942263" y="3925600"/>
                  <a:pt x="930919" y="3930397"/>
                  <a:pt x="923447" y="3933554"/>
                </a:cubicBezTo>
                <a:cubicBezTo>
                  <a:pt x="914511" y="3937329"/>
                  <a:pt x="909538" y="3941238"/>
                  <a:pt x="908914" y="3944977"/>
                </a:cubicBezTo>
                <a:cubicBezTo>
                  <a:pt x="907009" y="3956402"/>
                  <a:pt x="902226" y="3951217"/>
                  <a:pt x="889691" y="3924140"/>
                </a:cubicBezTo>
                <a:lnTo>
                  <a:pt x="876885" y="3896476"/>
                </a:lnTo>
                <a:lnTo>
                  <a:pt x="866998" y="3897977"/>
                </a:lnTo>
                <a:lnTo>
                  <a:pt x="857112" y="3899478"/>
                </a:lnTo>
                <a:lnTo>
                  <a:pt x="858936" y="3871244"/>
                </a:lnTo>
                <a:cubicBezTo>
                  <a:pt x="860965" y="3839855"/>
                  <a:pt x="856667" y="3812449"/>
                  <a:pt x="849297" y="3809803"/>
                </a:cubicBezTo>
                <a:cubicBezTo>
                  <a:pt x="841546" y="3807020"/>
                  <a:pt x="839771" y="3814869"/>
                  <a:pt x="845695" y="3825733"/>
                </a:cubicBezTo>
                <a:cubicBezTo>
                  <a:pt x="848772" y="3831377"/>
                  <a:pt x="851308" y="3838797"/>
                  <a:pt x="851329" y="3842222"/>
                </a:cubicBezTo>
                <a:cubicBezTo>
                  <a:pt x="851402" y="3851891"/>
                  <a:pt x="839159" y="3894195"/>
                  <a:pt x="834957" y="3898850"/>
                </a:cubicBezTo>
                <a:cubicBezTo>
                  <a:pt x="832037" y="3902083"/>
                  <a:pt x="831709" y="3910890"/>
                  <a:pt x="833482" y="3938287"/>
                </a:cubicBezTo>
                <a:cubicBezTo>
                  <a:pt x="834737" y="3957688"/>
                  <a:pt x="834730" y="3974679"/>
                  <a:pt x="833449" y="3976045"/>
                </a:cubicBezTo>
                <a:cubicBezTo>
                  <a:pt x="830887" y="3978807"/>
                  <a:pt x="825117" y="3966624"/>
                  <a:pt x="825117" y="3958449"/>
                </a:cubicBezTo>
                <a:cubicBezTo>
                  <a:pt x="825117" y="3955567"/>
                  <a:pt x="822500" y="3951681"/>
                  <a:pt x="819303" y="3949812"/>
                </a:cubicBezTo>
                <a:cubicBezTo>
                  <a:pt x="814672" y="3947106"/>
                  <a:pt x="813490" y="3943469"/>
                  <a:pt x="813490" y="3931932"/>
                </a:cubicBezTo>
                <a:cubicBezTo>
                  <a:pt x="813490" y="3915148"/>
                  <a:pt x="809596" y="3906408"/>
                  <a:pt x="803149" y="3908723"/>
                </a:cubicBezTo>
                <a:cubicBezTo>
                  <a:pt x="796232" y="3911207"/>
                  <a:pt x="787332" y="3930030"/>
                  <a:pt x="787332" y="3942175"/>
                </a:cubicBezTo>
                <a:cubicBezTo>
                  <a:pt x="787332" y="3958604"/>
                  <a:pt x="782234" y="3955423"/>
                  <a:pt x="779879" y="3937525"/>
                </a:cubicBezTo>
                <a:cubicBezTo>
                  <a:pt x="776660" y="3913078"/>
                  <a:pt x="774695" y="3910379"/>
                  <a:pt x="770285" y="3924353"/>
                </a:cubicBezTo>
                <a:cubicBezTo>
                  <a:pt x="766183" y="3937357"/>
                  <a:pt x="748733" y="3958603"/>
                  <a:pt x="742157" y="3958603"/>
                </a:cubicBezTo>
                <a:cubicBezTo>
                  <a:pt x="736620" y="3958603"/>
                  <a:pt x="732117" y="3949885"/>
                  <a:pt x="732064" y="3939063"/>
                </a:cubicBezTo>
                <a:cubicBezTo>
                  <a:pt x="732031" y="3932240"/>
                  <a:pt x="731334" y="3931038"/>
                  <a:pt x="729203" y="3934125"/>
                </a:cubicBezTo>
                <a:cubicBezTo>
                  <a:pt x="727652" y="3936369"/>
                  <a:pt x="726364" y="3940959"/>
                  <a:pt x="726342" y="3944324"/>
                </a:cubicBezTo>
                <a:cubicBezTo>
                  <a:pt x="726306" y="3950851"/>
                  <a:pt x="721784" y="3952710"/>
                  <a:pt x="719746" y="3947044"/>
                </a:cubicBezTo>
                <a:cubicBezTo>
                  <a:pt x="717757" y="3941513"/>
                  <a:pt x="709610" y="3949477"/>
                  <a:pt x="702684" y="3963722"/>
                </a:cubicBezTo>
                <a:lnTo>
                  <a:pt x="696578" y="3976282"/>
                </a:lnTo>
                <a:lnTo>
                  <a:pt x="693758" y="3968802"/>
                </a:lnTo>
                <a:cubicBezTo>
                  <a:pt x="690076" y="3959043"/>
                  <a:pt x="688055" y="3959366"/>
                  <a:pt x="681496" y="3970765"/>
                </a:cubicBezTo>
                <a:cubicBezTo>
                  <a:pt x="678507" y="3975958"/>
                  <a:pt x="674968" y="3979573"/>
                  <a:pt x="673632" y="3978800"/>
                </a:cubicBezTo>
                <a:cubicBezTo>
                  <a:pt x="672293" y="3978027"/>
                  <a:pt x="671493" y="3965877"/>
                  <a:pt x="671847" y="3951801"/>
                </a:cubicBezTo>
                <a:cubicBezTo>
                  <a:pt x="672800" y="3914268"/>
                  <a:pt x="669618" y="3914060"/>
                  <a:pt x="648068" y="3950248"/>
                </a:cubicBezTo>
                <a:cubicBezTo>
                  <a:pt x="638203" y="3966811"/>
                  <a:pt x="629671" y="3980363"/>
                  <a:pt x="629106" y="3980363"/>
                </a:cubicBezTo>
                <a:cubicBezTo>
                  <a:pt x="628540" y="3980363"/>
                  <a:pt x="626307" y="3970877"/>
                  <a:pt x="624139" y="3959284"/>
                </a:cubicBezTo>
                <a:lnTo>
                  <a:pt x="624220" y="3959267"/>
                </a:lnTo>
                <a:lnTo>
                  <a:pt x="620280" y="3938188"/>
                </a:lnTo>
                <a:lnTo>
                  <a:pt x="607440" y="3955282"/>
                </a:lnTo>
                <a:cubicBezTo>
                  <a:pt x="594812" y="3972095"/>
                  <a:pt x="589934" y="3973511"/>
                  <a:pt x="589817" y="3960400"/>
                </a:cubicBezTo>
                <a:cubicBezTo>
                  <a:pt x="589784" y="3957657"/>
                  <a:pt x="588792" y="3955860"/>
                  <a:pt x="587591" y="3956407"/>
                </a:cubicBezTo>
                <a:cubicBezTo>
                  <a:pt x="586394" y="3956955"/>
                  <a:pt x="581809" y="3959091"/>
                  <a:pt x="577406" y="3961155"/>
                </a:cubicBezTo>
                <a:cubicBezTo>
                  <a:pt x="566815" y="3966123"/>
                  <a:pt x="563938" y="3962866"/>
                  <a:pt x="571905" y="3954932"/>
                </a:cubicBezTo>
                <a:cubicBezTo>
                  <a:pt x="581987" y="3944889"/>
                  <a:pt x="584063" y="3933606"/>
                  <a:pt x="580399" y="3908747"/>
                </a:cubicBezTo>
                <a:cubicBezTo>
                  <a:pt x="578597" y="3896517"/>
                  <a:pt x="576247" y="3885537"/>
                  <a:pt x="575175" y="3884347"/>
                </a:cubicBezTo>
                <a:cubicBezTo>
                  <a:pt x="574102" y="3883155"/>
                  <a:pt x="570737" y="3890991"/>
                  <a:pt x="567694" y="3901759"/>
                </a:cubicBezTo>
                <a:cubicBezTo>
                  <a:pt x="564650" y="3912526"/>
                  <a:pt x="560197" y="3922232"/>
                  <a:pt x="557800" y="3923327"/>
                </a:cubicBezTo>
                <a:cubicBezTo>
                  <a:pt x="538738" y="3932032"/>
                  <a:pt x="537707" y="3932251"/>
                  <a:pt x="533002" y="3928596"/>
                </a:cubicBezTo>
                <a:cubicBezTo>
                  <a:pt x="530444" y="3926611"/>
                  <a:pt x="526412" y="3921476"/>
                  <a:pt x="524042" y="3917187"/>
                </a:cubicBezTo>
                <a:cubicBezTo>
                  <a:pt x="520190" y="3910216"/>
                  <a:pt x="504622" y="3898787"/>
                  <a:pt x="498943" y="3898760"/>
                </a:cubicBezTo>
                <a:cubicBezTo>
                  <a:pt x="497746" y="3898760"/>
                  <a:pt x="496669" y="3902728"/>
                  <a:pt x="496556" y="3907590"/>
                </a:cubicBezTo>
                <a:lnTo>
                  <a:pt x="496337" y="3916429"/>
                </a:lnTo>
                <a:lnTo>
                  <a:pt x="490791" y="3904744"/>
                </a:lnTo>
                <a:cubicBezTo>
                  <a:pt x="485854" y="3894340"/>
                  <a:pt x="484600" y="3893381"/>
                  <a:pt x="479371" y="3895999"/>
                </a:cubicBezTo>
                <a:cubicBezTo>
                  <a:pt x="476141" y="3897618"/>
                  <a:pt x="473496" y="3899943"/>
                  <a:pt x="473496" y="3901169"/>
                </a:cubicBezTo>
                <a:cubicBezTo>
                  <a:pt x="473496" y="3902393"/>
                  <a:pt x="470288" y="3906634"/>
                  <a:pt x="466368" y="3910592"/>
                </a:cubicBezTo>
                <a:cubicBezTo>
                  <a:pt x="456365" y="3920693"/>
                  <a:pt x="439692" y="3920788"/>
                  <a:pt x="435622" y="3910777"/>
                </a:cubicBezTo>
                <a:cubicBezTo>
                  <a:pt x="431611" y="3900905"/>
                  <a:pt x="426113" y="3903871"/>
                  <a:pt x="422232" y="3918000"/>
                </a:cubicBezTo>
                <a:lnTo>
                  <a:pt x="418926" y="3930037"/>
                </a:lnTo>
                <a:lnTo>
                  <a:pt x="414240" y="3919925"/>
                </a:lnTo>
                <a:cubicBezTo>
                  <a:pt x="411663" y="3914363"/>
                  <a:pt x="409553" y="3908524"/>
                  <a:pt x="409553" y="3906948"/>
                </a:cubicBezTo>
                <a:cubicBezTo>
                  <a:pt x="409553" y="3905371"/>
                  <a:pt x="406283" y="3902688"/>
                  <a:pt x="402287" y="3900983"/>
                </a:cubicBezTo>
                <a:cubicBezTo>
                  <a:pt x="398290" y="3899280"/>
                  <a:pt x="395021" y="3895784"/>
                  <a:pt x="395021" y="3893216"/>
                </a:cubicBezTo>
                <a:cubicBezTo>
                  <a:pt x="395021" y="3890647"/>
                  <a:pt x="393174" y="3887113"/>
                  <a:pt x="390919" y="3885361"/>
                </a:cubicBezTo>
                <a:cubicBezTo>
                  <a:pt x="384017" y="3880000"/>
                  <a:pt x="381900" y="3887292"/>
                  <a:pt x="382484" y="3914398"/>
                </a:cubicBezTo>
                <a:cubicBezTo>
                  <a:pt x="382776" y="3928235"/>
                  <a:pt x="381908" y="3939556"/>
                  <a:pt x="380543" y="3939556"/>
                </a:cubicBezTo>
                <a:cubicBezTo>
                  <a:pt x="379174" y="3939556"/>
                  <a:pt x="375157" y="3931295"/>
                  <a:pt x="371613" y="3921197"/>
                </a:cubicBezTo>
                <a:cubicBezTo>
                  <a:pt x="368069" y="3911101"/>
                  <a:pt x="364778" y="3902409"/>
                  <a:pt x="364300" y="3901884"/>
                </a:cubicBezTo>
                <a:cubicBezTo>
                  <a:pt x="363822" y="3901358"/>
                  <a:pt x="358825" y="3904217"/>
                  <a:pt x="353194" y="3908237"/>
                </a:cubicBezTo>
                <a:cubicBezTo>
                  <a:pt x="347563" y="3912256"/>
                  <a:pt x="341580" y="3914748"/>
                  <a:pt x="339898" y="3913776"/>
                </a:cubicBezTo>
                <a:cubicBezTo>
                  <a:pt x="330219" y="3908178"/>
                  <a:pt x="319486" y="3921392"/>
                  <a:pt x="319409" y="3939004"/>
                </a:cubicBezTo>
                <a:cubicBezTo>
                  <a:pt x="319376" y="3946509"/>
                  <a:pt x="318646" y="3948036"/>
                  <a:pt x="316548" y="3944996"/>
                </a:cubicBezTo>
                <a:cubicBezTo>
                  <a:pt x="314997" y="3942752"/>
                  <a:pt x="313709" y="3937470"/>
                  <a:pt x="313687" y="3933258"/>
                </a:cubicBezTo>
                <a:cubicBezTo>
                  <a:pt x="313654" y="3929046"/>
                  <a:pt x="312286" y="3923225"/>
                  <a:pt x="310625" y="3920323"/>
                </a:cubicBezTo>
                <a:cubicBezTo>
                  <a:pt x="307816" y="3915410"/>
                  <a:pt x="307017" y="3915331"/>
                  <a:pt x="299053" y="3919187"/>
                </a:cubicBezTo>
                <a:cubicBezTo>
                  <a:pt x="291059" y="3923055"/>
                  <a:pt x="290259" y="3922967"/>
                  <a:pt x="286839" y="3917843"/>
                </a:cubicBezTo>
                <a:cubicBezTo>
                  <a:pt x="281942" y="3910506"/>
                  <a:pt x="279778" y="3910932"/>
                  <a:pt x="277427" y="3919697"/>
                </a:cubicBezTo>
                <a:cubicBezTo>
                  <a:pt x="276194" y="3924297"/>
                  <a:pt x="274672" y="3925840"/>
                  <a:pt x="273344" y="3923832"/>
                </a:cubicBezTo>
                <a:cubicBezTo>
                  <a:pt x="271953" y="3921726"/>
                  <a:pt x="269435" y="3923472"/>
                  <a:pt x="265994" y="3928922"/>
                </a:cubicBezTo>
                <a:cubicBezTo>
                  <a:pt x="263115" y="3933483"/>
                  <a:pt x="260168" y="3936661"/>
                  <a:pt x="259445" y="3935985"/>
                </a:cubicBezTo>
                <a:cubicBezTo>
                  <a:pt x="258722" y="3935308"/>
                  <a:pt x="259628" y="3926703"/>
                  <a:pt x="261459" y="3916861"/>
                </a:cubicBezTo>
                <a:cubicBezTo>
                  <a:pt x="265723" y="3893949"/>
                  <a:pt x="263871" y="3889100"/>
                  <a:pt x="256105" y="3902840"/>
                </a:cubicBezTo>
                <a:cubicBezTo>
                  <a:pt x="252722" y="3908824"/>
                  <a:pt x="249898" y="3912109"/>
                  <a:pt x="249827" y="3910141"/>
                </a:cubicBezTo>
                <a:cubicBezTo>
                  <a:pt x="249754" y="3908171"/>
                  <a:pt x="250973" y="3904331"/>
                  <a:pt x="252535" y="3901605"/>
                </a:cubicBezTo>
                <a:cubicBezTo>
                  <a:pt x="258542" y="3891101"/>
                  <a:pt x="264092" y="3850919"/>
                  <a:pt x="260989" y="3840401"/>
                </a:cubicBezTo>
                <a:cubicBezTo>
                  <a:pt x="258847" y="3833138"/>
                  <a:pt x="259004" y="3826667"/>
                  <a:pt x="261551" y="3817366"/>
                </a:cubicBezTo>
                <a:cubicBezTo>
                  <a:pt x="265164" y="3804181"/>
                  <a:pt x="263507" y="3789967"/>
                  <a:pt x="258362" y="3789967"/>
                </a:cubicBezTo>
                <a:cubicBezTo>
                  <a:pt x="256793" y="3789967"/>
                  <a:pt x="255409" y="3795169"/>
                  <a:pt x="255289" y="3801527"/>
                </a:cubicBezTo>
                <a:lnTo>
                  <a:pt x="255070" y="3813086"/>
                </a:lnTo>
                <a:lnTo>
                  <a:pt x="247221" y="3797100"/>
                </a:lnTo>
                <a:lnTo>
                  <a:pt x="239371" y="3781116"/>
                </a:lnTo>
                <a:lnTo>
                  <a:pt x="234247" y="3796328"/>
                </a:lnTo>
                <a:cubicBezTo>
                  <a:pt x="228764" y="3812603"/>
                  <a:pt x="224568" y="3817387"/>
                  <a:pt x="221766" y="3810554"/>
                </a:cubicBezTo>
                <a:cubicBezTo>
                  <a:pt x="220810" y="3808224"/>
                  <a:pt x="218857" y="3806995"/>
                  <a:pt x="217426" y="3807822"/>
                </a:cubicBezTo>
                <a:cubicBezTo>
                  <a:pt x="215995" y="3808649"/>
                  <a:pt x="214824" y="3807301"/>
                  <a:pt x="214824" y="3804826"/>
                </a:cubicBezTo>
                <a:cubicBezTo>
                  <a:pt x="214824" y="3800216"/>
                  <a:pt x="185168" y="3756269"/>
                  <a:pt x="180066" y="3753319"/>
                </a:cubicBezTo>
                <a:cubicBezTo>
                  <a:pt x="176464" y="3751236"/>
                  <a:pt x="159601" y="3772805"/>
                  <a:pt x="159601" y="3779496"/>
                </a:cubicBezTo>
                <a:cubicBezTo>
                  <a:pt x="159601" y="3782273"/>
                  <a:pt x="161663" y="3784528"/>
                  <a:pt x="164203" y="3784528"/>
                </a:cubicBezTo>
                <a:cubicBezTo>
                  <a:pt x="169640" y="3784528"/>
                  <a:pt x="169450" y="3785070"/>
                  <a:pt x="158148" y="3801808"/>
                </a:cubicBezTo>
                <a:lnTo>
                  <a:pt x="149428" y="3814722"/>
                </a:lnTo>
                <a:lnTo>
                  <a:pt x="134639" y="3813467"/>
                </a:lnTo>
                <a:cubicBezTo>
                  <a:pt x="120829" y="3812293"/>
                  <a:pt x="119630" y="3812691"/>
                  <a:pt x="116525" y="3819448"/>
                </a:cubicBezTo>
                <a:lnTo>
                  <a:pt x="113201" y="3826686"/>
                </a:lnTo>
                <a:lnTo>
                  <a:pt x="114463" y="3818163"/>
                </a:lnTo>
                <a:cubicBezTo>
                  <a:pt x="115157" y="3813476"/>
                  <a:pt x="116587" y="3806425"/>
                  <a:pt x="117642" y="3802493"/>
                </a:cubicBezTo>
                <a:cubicBezTo>
                  <a:pt x="119207" y="3796651"/>
                  <a:pt x="118703" y="3795653"/>
                  <a:pt x="114876" y="3797027"/>
                </a:cubicBezTo>
                <a:cubicBezTo>
                  <a:pt x="111105" y="3798381"/>
                  <a:pt x="110193" y="3796797"/>
                  <a:pt x="110193" y="3788940"/>
                </a:cubicBezTo>
                <a:cubicBezTo>
                  <a:pt x="110193" y="3783566"/>
                  <a:pt x="106121" y="3767830"/>
                  <a:pt x="101145" y="3753971"/>
                </a:cubicBezTo>
                <a:lnTo>
                  <a:pt x="92097" y="3728771"/>
                </a:lnTo>
                <a:lnTo>
                  <a:pt x="94042" y="3670395"/>
                </a:lnTo>
                <a:cubicBezTo>
                  <a:pt x="95111" y="3638287"/>
                  <a:pt x="97407" y="3605853"/>
                  <a:pt x="99138" y="3598319"/>
                </a:cubicBezTo>
                <a:cubicBezTo>
                  <a:pt x="104941" y="3573087"/>
                  <a:pt x="97069" y="3338652"/>
                  <a:pt x="87812" y="3260961"/>
                </a:cubicBezTo>
                <a:cubicBezTo>
                  <a:pt x="82435" y="3215847"/>
                  <a:pt x="82431" y="3215653"/>
                  <a:pt x="85575" y="3161687"/>
                </a:cubicBezTo>
                <a:cubicBezTo>
                  <a:pt x="86925" y="3138501"/>
                  <a:pt x="87983" y="3112186"/>
                  <a:pt x="87921" y="3103211"/>
                </a:cubicBezTo>
                <a:cubicBezTo>
                  <a:pt x="87812" y="3086795"/>
                  <a:pt x="91307" y="3090618"/>
                  <a:pt x="92890" y="3108651"/>
                </a:cubicBezTo>
                <a:cubicBezTo>
                  <a:pt x="94715" y="3129427"/>
                  <a:pt x="98000" y="3078267"/>
                  <a:pt x="98651" y="3018896"/>
                </a:cubicBezTo>
                <a:lnTo>
                  <a:pt x="99366" y="2953620"/>
                </a:lnTo>
                <a:lnTo>
                  <a:pt x="103451" y="3010737"/>
                </a:lnTo>
                <a:cubicBezTo>
                  <a:pt x="108126" y="3076121"/>
                  <a:pt x="110351" y="3085824"/>
                  <a:pt x="115797" y="3064581"/>
                </a:cubicBezTo>
                <a:cubicBezTo>
                  <a:pt x="118224" y="3055113"/>
                  <a:pt x="118471" y="3048955"/>
                  <a:pt x="116549" y="3045743"/>
                </a:cubicBezTo>
                <a:cubicBezTo>
                  <a:pt x="114538" y="3042381"/>
                  <a:pt x="114917" y="3039223"/>
                  <a:pt x="117833" y="3035060"/>
                </a:cubicBezTo>
                <a:cubicBezTo>
                  <a:pt x="120956" y="3030598"/>
                  <a:pt x="121241" y="3027351"/>
                  <a:pt x="118986" y="3021806"/>
                </a:cubicBezTo>
                <a:cubicBezTo>
                  <a:pt x="115436" y="3013072"/>
                  <a:pt x="115392" y="2991195"/>
                  <a:pt x="118913" y="2983539"/>
                </a:cubicBezTo>
                <a:cubicBezTo>
                  <a:pt x="121143" y="2978681"/>
                  <a:pt x="121435" y="2978883"/>
                  <a:pt x="121613" y="2985418"/>
                </a:cubicBezTo>
                <a:cubicBezTo>
                  <a:pt x="121905" y="2995447"/>
                  <a:pt x="126954" y="2997613"/>
                  <a:pt x="128451" y="2988345"/>
                </a:cubicBezTo>
                <a:cubicBezTo>
                  <a:pt x="129119" y="2984205"/>
                  <a:pt x="129863" y="2995128"/>
                  <a:pt x="130100" y="3012617"/>
                </a:cubicBezTo>
                <a:cubicBezTo>
                  <a:pt x="130356" y="3031340"/>
                  <a:pt x="129341" y="3045105"/>
                  <a:pt x="127630" y="3046095"/>
                </a:cubicBezTo>
                <a:cubicBezTo>
                  <a:pt x="124437" y="3047942"/>
                  <a:pt x="123798" y="3064345"/>
                  <a:pt x="126546" y="3073943"/>
                </a:cubicBezTo>
                <a:cubicBezTo>
                  <a:pt x="127506" y="3077292"/>
                  <a:pt x="129451" y="3079361"/>
                  <a:pt x="130866" y="3078542"/>
                </a:cubicBezTo>
                <a:cubicBezTo>
                  <a:pt x="132326" y="3077696"/>
                  <a:pt x="133442" y="3098159"/>
                  <a:pt x="133442" y="3125790"/>
                </a:cubicBezTo>
                <a:cubicBezTo>
                  <a:pt x="133442" y="3152595"/>
                  <a:pt x="134275" y="3180206"/>
                  <a:pt x="135293" y="3187146"/>
                </a:cubicBezTo>
                <a:cubicBezTo>
                  <a:pt x="138730" y="3210625"/>
                  <a:pt x="142164" y="3199946"/>
                  <a:pt x="142164" y="3165767"/>
                </a:cubicBezTo>
                <a:cubicBezTo>
                  <a:pt x="142164" y="3132390"/>
                  <a:pt x="144787" y="3123911"/>
                  <a:pt x="150793" y="3137889"/>
                </a:cubicBezTo>
                <a:cubicBezTo>
                  <a:pt x="152898" y="3142795"/>
                  <a:pt x="153456" y="3141306"/>
                  <a:pt x="153606" y="3130383"/>
                </a:cubicBezTo>
                <a:cubicBezTo>
                  <a:pt x="153752" y="3119589"/>
                  <a:pt x="152584" y="3116053"/>
                  <a:pt x="147977" y="3113362"/>
                </a:cubicBezTo>
                <a:cubicBezTo>
                  <a:pt x="144693" y="3111441"/>
                  <a:pt x="142164" y="3107019"/>
                  <a:pt x="142164" y="3103188"/>
                </a:cubicBezTo>
                <a:cubicBezTo>
                  <a:pt x="142164" y="3096131"/>
                  <a:pt x="146536" y="3093903"/>
                  <a:pt x="148791" y="3099811"/>
                </a:cubicBezTo>
                <a:cubicBezTo>
                  <a:pt x="149506" y="3101682"/>
                  <a:pt x="150601" y="3102599"/>
                  <a:pt x="151225" y="3101850"/>
                </a:cubicBezTo>
                <a:cubicBezTo>
                  <a:pt x="152298" y="3100566"/>
                  <a:pt x="149144" y="2917216"/>
                  <a:pt x="147292" y="2873385"/>
                </a:cubicBezTo>
                <a:cubicBezTo>
                  <a:pt x="146818" y="2862166"/>
                  <a:pt x="146084" y="2844419"/>
                  <a:pt x="145660" y="2833947"/>
                </a:cubicBezTo>
                <a:cubicBezTo>
                  <a:pt x="145062" y="2819133"/>
                  <a:pt x="144216" y="2815996"/>
                  <a:pt x="141844" y="2819811"/>
                </a:cubicBezTo>
                <a:cubicBezTo>
                  <a:pt x="140169" y="2822507"/>
                  <a:pt x="139582" y="2829239"/>
                  <a:pt x="140545" y="2834770"/>
                </a:cubicBezTo>
                <a:cubicBezTo>
                  <a:pt x="141837" y="2842206"/>
                  <a:pt x="140764" y="2847130"/>
                  <a:pt x="136458" y="2853666"/>
                </a:cubicBezTo>
                <a:cubicBezTo>
                  <a:pt x="133247" y="2858528"/>
                  <a:pt x="129296" y="2862506"/>
                  <a:pt x="127674" y="2862506"/>
                </a:cubicBezTo>
                <a:cubicBezTo>
                  <a:pt x="126050" y="2862506"/>
                  <a:pt x="124718" y="2858528"/>
                  <a:pt x="124707" y="2853666"/>
                </a:cubicBezTo>
                <a:cubicBezTo>
                  <a:pt x="124707" y="2848804"/>
                  <a:pt x="122937" y="2841689"/>
                  <a:pt x="120800" y="2837853"/>
                </a:cubicBezTo>
                <a:cubicBezTo>
                  <a:pt x="118662" y="2834017"/>
                  <a:pt x="115973" y="2818133"/>
                  <a:pt x="114826" y="2802555"/>
                </a:cubicBezTo>
                <a:cubicBezTo>
                  <a:pt x="113680" y="2786976"/>
                  <a:pt x="112199" y="2773723"/>
                  <a:pt x="111538" y="2773103"/>
                </a:cubicBezTo>
                <a:cubicBezTo>
                  <a:pt x="110878" y="2772484"/>
                  <a:pt x="108097" y="2773680"/>
                  <a:pt x="105360" y="2775763"/>
                </a:cubicBezTo>
                <a:cubicBezTo>
                  <a:pt x="100908" y="2779153"/>
                  <a:pt x="100633" y="2778980"/>
                  <a:pt x="102732" y="2774110"/>
                </a:cubicBezTo>
                <a:cubicBezTo>
                  <a:pt x="105911" y="2766743"/>
                  <a:pt x="110338" y="2718932"/>
                  <a:pt x="108639" y="2710314"/>
                </a:cubicBezTo>
                <a:cubicBezTo>
                  <a:pt x="107887" y="2706508"/>
                  <a:pt x="111109" y="2710737"/>
                  <a:pt x="115795" y="2719713"/>
                </a:cubicBezTo>
                <a:cubicBezTo>
                  <a:pt x="121191" y="2730047"/>
                  <a:pt x="126752" y="2748320"/>
                  <a:pt x="130954" y="2769531"/>
                </a:cubicBezTo>
                <a:cubicBezTo>
                  <a:pt x="135199" y="2790948"/>
                  <a:pt x="138343" y="2801248"/>
                  <a:pt x="139674" y="2798089"/>
                </a:cubicBezTo>
                <a:cubicBezTo>
                  <a:pt x="142411" y="2791591"/>
                  <a:pt x="142334" y="2736696"/>
                  <a:pt x="139564" y="2721073"/>
                </a:cubicBezTo>
                <a:lnTo>
                  <a:pt x="137393" y="2708834"/>
                </a:lnTo>
                <a:lnTo>
                  <a:pt x="133499" y="2716314"/>
                </a:lnTo>
                <a:cubicBezTo>
                  <a:pt x="131357" y="2720428"/>
                  <a:pt x="128647" y="2723793"/>
                  <a:pt x="127476" y="2723793"/>
                </a:cubicBezTo>
                <a:cubicBezTo>
                  <a:pt x="124494" y="2723793"/>
                  <a:pt x="121818" y="2716459"/>
                  <a:pt x="121818" y="2708279"/>
                </a:cubicBezTo>
                <a:cubicBezTo>
                  <a:pt x="121818" y="2702396"/>
                  <a:pt x="122475" y="2701880"/>
                  <a:pt x="126249" y="2704809"/>
                </a:cubicBezTo>
                <a:cubicBezTo>
                  <a:pt x="132776" y="2709879"/>
                  <a:pt x="134262" y="2706592"/>
                  <a:pt x="130766" y="2694810"/>
                </a:cubicBezTo>
                <a:cubicBezTo>
                  <a:pt x="129059" y="2689060"/>
                  <a:pt x="127657" y="2677590"/>
                  <a:pt x="127646" y="2669321"/>
                </a:cubicBezTo>
                <a:cubicBezTo>
                  <a:pt x="127646" y="2657244"/>
                  <a:pt x="128873" y="2653292"/>
                  <a:pt x="133943" y="2649228"/>
                </a:cubicBezTo>
                <a:cubicBezTo>
                  <a:pt x="139727" y="2644594"/>
                  <a:pt x="139851" y="2643893"/>
                  <a:pt x="135428" y="2640865"/>
                </a:cubicBezTo>
                <a:cubicBezTo>
                  <a:pt x="130984" y="2637824"/>
                  <a:pt x="130961" y="2636565"/>
                  <a:pt x="135136" y="2625083"/>
                </a:cubicBezTo>
                <a:cubicBezTo>
                  <a:pt x="138318" y="2616349"/>
                  <a:pt x="140924" y="2613051"/>
                  <a:pt x="143826" y="2614093"/>
                </a:cubicBezTo>
                <a:cubicBezTo>
                  <a:pt x="146106" y="2614913"/>
                  <a:pt x="147971" y="2614117"/>
                  <a:pt x="147971" y="2612317"/>
                </a:cubicBezTo>
                <a:cubicBezTo>
                  <a:pt x="147971" y="2610521"/>
                  <a:pt x="145355" y="2608412"/>
                  <a:pt x="142158" y="2607630"/>
                </a:cubicBezTo>
                <a:cubicBezTo>
                  <a:pt x="138396" y="2606708"/>
                  <a:pt x="136345" y="2603919"/>
                  <a:pt x="136345" y="2599725"/>
                </a:cubicBezTo>
                <a:cubicBezTo>
                  <a:pt x="136345" y="2593196"/>
                  <a:pt x="141982" y="2590309"/>
                  <a:pt x="142362" y="2596642"/>
                </a:cubicBezTo>
                <a:cubicBezTo>
                  <a:pt x="142472" y="2598512"/>
                  <a:pt x="143625" y="2597594"/>
                  <a:pt x="144920" y="2594603"/>
                </a:cubicBezTo>
                <a:cubicBezTo>
                  <a:pt x="146449" y="2591074"/>
                  <a:pt x="145865" y="2587655"/>
                  <a:pt x="143264" y="2584870"/>
                </a:cubicBezTo>
                <a:cubicBezTo>
                  <a:pt x="140308" y="2581707"/>
                  <a:pt x="139336" y="2572390"/>
                  <a:pt x="139570" y="2549512"/>
                </a:cubicBezTo>
                <a:cubicBezTo>
                  <a:pt x="139826" y="2522781"/>
                  <a:pt x="140271" y="2520155"/>
                  <a:pt x="142624" y="2530687"/>
                </a:cubicBezTo>
                <a:cubicBezTo>
                  <a:pt x="144128" y="2537419"/>
                  <a:pt x="144712" y="2548647"/>
                  <a:pt x="143924" y="2555639"/>
                </a:cubicBezTo>
                <a:cubicBezTo>
                  <a:pt x="142902" y="2564689"/>
                  <a:pt x="143704" y="2569286"/>
                  <a:pt x="146661" y="2571594"/>
                </a:cubicBezTo>
                <a:cubicBezTo>
                  <a:pt x="149445" y="2573758"/>
                  <a:pt x="150715" y="2579734"/>
                  <a:pt x="150473" y="2589549"/>
                </a:cubicBezTo>
                <a:cubicBezTo>
                  <a:pt x="150217" y="2600443"/>
                  <a:pt x="151531" y="2605757"/>
                  <a:pt x="155581" y="2610028"/>
                </a:cubicBezTo>
                <a:cubicBezTo>
                  <a:pt x="159525" y="2614188"/>
                  <a:pt x="160038" y="2616128"/>
                  <a:pt x="157416" y="2616986"/>
                </a:cubicBezTo>
                <a:cubicBezTo>
                  <a:pt x="155416" y="2617639"/>
                  <a:pt x="153782" y="2621817"/>
                  <a:pt x="153782" y="2626268"/>
                </a:cubicBezTo>
                <a:cubicBezTo>
                  <a:pt x="153782" y="2631689"/>
                  <a:pt x="154887" y="2633721"/>
                  <a:pt x="157135" y="2632423"/>
                </a:cubicBezTo>
                <a:cubicBezTo>
                  <a:pt x="159620" y="2630987"/>
                  <a:pt x="159996" y="2636225"/>
                  <a:pt x="158587" y="2652661"/>
                </a:cubicBezTo>
                <a:cubicBezTo>
                  <a:pt x="157544" y="2664858"/>
                  <a:pt x="155858" y="2684479"/>
                  <a:pt x="154845" y="2696261"/>
                </a:cubicBezTo>
                <a:cubicBezTo>
                  <a:pt x="152958" y="2718188"/>
                  <a:pt x="155063" y="2737394"/>
                  <a:pt x="159357" y="2737394"/>
                </a:cubicBezTo>
                <a:cubicBezTo>
                  <a:pt x="160678" y="2737394"/>
                  <a:pt x="162393" y="2731232"/>
                  <a:pt x="163168" y="2723700"/>
                </a:cubicBezTo>
                <a:cubicBezTo>
                  <a:pt x="164058" y="2715026"/>
                  <a:pt x="166420" y="2708743"/>
                  <a:pt x="169613" y="2706558"/>
                </a:cubicBezTo>
                <a:cubicBezTo>
                  <a:pt x="174200" y="2703419"/>
                  <a:pt x="174238" y="2702788"/>
                  <a:pt x="170029" y="2699520"/>
                </a:cubicBezTo>
                <a:cubicBezTo>
                  <a:pt x="166388" y="2696691"/>
                  <a:pt x="165411" y="2690379"/>
                  <a:pt x="165426" y="2669745"/>
                </a:cubicBezTo>
                <a:lnTo>
                  <a:pt x="165460" y="2643560"/>
                </a:lnTo>
                <a:lnTo>
                  <a:pt x="170745" y="2651062"/>
                </a:lnTo>
                <a:cubicBezTo>
                  <a:pt x="173654" y="2655187"/>
                  <a:pt x="176914" y="2657737"/>
                  <a:pt x="177992" y="2656728"/>
                </a:cubicBezTo>
                <a:cubicBezTo>
                  <a:pt x="180893" y="2654013"/>
                  <a:pt x="180372" y="2642763"/>
                  <a:pt x="177259" y="2640964"/>
                </a:cubicBezTo>
                <a:cubicBezTo>
                  <a:pt x="175610" y="2640008"/>
                  <a:pt x="175617" y="2636002"/>
                  <a:pt x="177292" y="2630604"/>
                </a:cubicBezTo>
                <a:cubicBezTo>
                  <a:pt x="179402" y="2623752"/>
                  <a:pt x="179033" y="2621132"/>
                  <a:pt x="175625" y="2618782"/>
                </a:cubicBezTo>
                <a:cubicBezTo>
                  <a:pt x="173216" y="2617122"/>
                  <a:pt x="171246" y="2611958"/>
                  <a:pt x="171246" y="2607308"/>
                </a:cubicBezTo>
                <a:cubicBezTo>
                  <a:pt x="171246" y="2600733"/>
                  <a:pt x="172264" y="2599219"/>
                  <a:pt x="175822" y="2600497"/>
                </a:cubicBezTo>
                <a:cubicBezTo>
                  <a:pt x="179858" y="2601947"/>
                  <a:pt x="180196" y="2599125"/>
                  <a:pt x="178683" y="2576613"/>
                </a:cubicBezTo>
                <a:cubicBezTo>
                  <a:pt x="171318" y="2466934"/>
                  <a:pt x="170421" y="2411684"/>
                  <a:pt x="174207" y="2301074"/>
                </a:cubicBezTo>
                <a:cubicBezTo>
                  <a:pt x="175688" y="2257808"/>
                  <a:pt x="176251" y="2213136"/>
                  <a:pt x="175458" y="2201800"/>
                </a:cubicBezTo>
                <a:cubicBezTo>
                  <a:pt x="174667" y="2190464"/>
                  <a:pt x="173440" y="2173540"/>
                  <a:pt x="172740" y="2164190"/>
                </a:cubicBezTo>
                <a:cubicBezTo>
                  <a:pt x="171386" y="2146132"/>
                  <a:pt x="173900" y="2142366"/>
                  <a:pt x="179095" y="2154671"/>
                </a:cubicBezTo>
                <a:cubicBezTo>
                  <a:pt x="181792" y="2161053"/>
                  <a:pt x="182299" y="2158906"/>
                  <a:pt x="182562" y="2140044"/>
                </a:cubicBezTo>
                <a:cubicBezTo>
                  <a:pt x="182780" y="2125634"/>
                  <a:pt x="181303" y="2114425"/>
                  <a:pt x="178366" y="2107848"/>
                </a:cubicBezTo>
                <a:cubicBezTo>
                  <a:pt x="174907" y="2100100"/>
                  <a:pt x="174645" y="2096875"/>
                  <a:pt x="177238" y="2093950"/>
                </a:cubicBezTo>
                <a:cubicBezTo>
                  <a:pt x="179785" y="2091078"/>
                  <a:pt x="179822" y="2083828"/>
                  <a:pt x="177384" y="2064486"/>
                </a:cubicBezTo>
                <a:cubicBezTo>
                  <a:pt x="173288" y="2031987"/>
                  <a:pt x="173183" y="2019189"/>
                  <a:pt x="177056" y="2024799"/>
                </a:cubicBezTo>
                <a:cubicBezTo>
                  <a:pt x="178607" y="2027043"/>
                  <a:pt x="179895" y="2033224"/>
                  <a:pt x="179917" y="2038534"/>
                </a:cubicBezTo>
                <a:cubicBezTo>
                  <a:pt x="179950" y="2043845"/>
                  <a:pt x="181380" y="2049515"/>
                  <a:pt x="183109" y="2051136"/>
                </a:cubicBezTo>
                <a:cubicBezTo>
                  <a:pt x="184967" y="2052872"/>
                  <a:pt x="186764" y="2070684"/>
                  <a:pt x="187491" y="2094518"/>
                </a:cubicBezTo>
                <a:cubicBezTo>
                  <a:pt x="188170" y="2116756"/>
                  <a:pt x="190023" y="2141602"/>
                  <a:pt x="191609" y="2149731"/>
                </a:cubicBezTo>
                <a:cubicBezTo>
                  <a:pt x="193197" y="2157859"/>
                  <a:pt x="194496" y="2172852"/>
                  <a:pt x="194496" y="2183049"/>
                </a:cubicBezTo>
                <a:cubicBezTo>
                  <a:pt x="194496" y="2193245"/>
                  <a:pt x="195565" y="2201588"/>
                  <a:pt x="196875" y="2201588"/>
                </a:cubicBezTo>
                <a:cubicBezTo>
                  <a:pt x="199568" y="2201588"/>
                  <a:pt x="198922" y="2116352"/>
                  <a:pt x="195788" y="2058415"/>
                </a:cubicBezTo>
                <a:cubicBezTo>
                  <a:pt x="193751" y="2020813"/>
                  <a:pt x="194966" y="2005760"/>
                  <a:pt x="200030" y="2005760"/>
                </a:cubicBezTo>
                <a:cubicBezTo>
                  <a:pt x="201413" y="2005760"/>
                  <a:pt x="203435" y="2012423"/>
                  <a:pt x="204523" y="2020566"/>
                </a:cubicBezTo>
                <a:cubicBezTo>
                  <a:pt x="206030" y="2031857"/>
                  <a:pt x="207490" y="2035017"/>
                  <a:pt x="210671" y="2033874"/>
                </a:cubicBezTo>
                <a:cubicBezTo>
                  <a:pt x="216684" y="2031716"/>
                  <a:pt x="216079" y="2042920"/>
                  <a:pt x="210010" y="2046098"/>
                </a:cubicBezTo>
                <a:cubicBezTo>
                  <a:pt x="205628" y="2048393"/>
                  <a:pt x="205349" y="2055037"/>
                  <a:pt x="207007" y="2117629"/>
                </a:cubicBezTo>
                <a:cubicBezTo>
                  <a:pt x="208171" y="2161627"/>
                  <a:pt x="207832" y="2185150"/>
                  <a:pt x="206069" y="2182549"/>
                </a:cubicBezTo>
                <a:cubicBezTo>
                  <a:pt x="202537" y="2177336"/>
                  <a:pt x="202482" y="2187234"/>
                  <a:pt x="205960" y="2202948"/>
                </a:cubicBezTo>
                <a:cubicBezTo>
                  <a:pt x="208218" y="2213161"/>
                  <a:pt x="208412" y="2213328"/>
                  <a:pt x="209127" y="2205668"/>
                </a:cubicBezTo>
                <a:cubicBezTo>
                  <a:pt x="210163" y="2194555"/>
                  <a:pt x="214127" y="2225206"/>
                  <a:pt x="214532" y="2247478"/>
                </a:cubicBezTo>
                <a:cubicBezTo>
                  <a:pt x="214788" y="2262326"/>
                  <a:pt x="215455" y="2264339"/>
                  <a:pt x="219080" y="2261523"/>
                </a:cubicBezTo>
                <a:cubicBezTo>
                  <a:pt x="221408" y="2259715"/>
                  <a:pt x="224677" y="2259025"/>
                  <a:pt x="226346" y="2259990"/>
                </a:cubicBezTo>
                <a:cubicBezTo>
                  <a:pt x="228324" y="2261135"/>
                  <a:pt x="229378" y="2256089"/>
                  <a:pt x="229378" y="2245492"/>
                </a:cubicBezTo>
                <a:cubicBezTo>
                  <a:pt x="229378" y="2236298"/>
                  <a:pt x="228018" y="2228815"/>
                  <a:pt x="226247" y="2228262"/>
                </a:cubicBezTo>
                <a:cubicBezTo>
                  <a:pt x="222252" y="2227015"/>
                  <a:pt x="215081" y="2195974"/>
                  <a:pt x="214948" y="2179343"/>
                </a:cubicBezTo>
                <a:cubicBezTo>
                  <a:pt x="214875" y="2171058"/>
                  <a:pt x="216513" y="2165058"/>
                  <a:pt x="219625" y="2162146"/>
                </a:cubicBezTo>
                <a:cubicBezTo>
                  <a:pt x="223845" y="2158197"/>
                  <a:pt x="224163" y="2152535"/>
                  <a:pt x="222344" y="2113823"/>
                </a:cubicBezTo>
                <a:cubicBezTo>
                  <a:pt x="221213" y="2089705"/>
                  <a:pt x="219738" y="2066234"/>
                  <a:pt x="219071" y="2061664"/>
                </a:cubicBezTo>
                <a:lnTo>
                  <a:pt x="217856" y="2053357"/>
                </a:lnTo>
                <a:lnTo>
                  <a:pt x="221271" y="2060836"/>
                </a:lnTo>
                <a:cubicBezTo>
                  <a:pt x="223150" y="2064950"/>
                  <a:pt x="225743" y="2068316"/>
                  <a:pt x="227033" y="2068316"/>
                </a:cubicBezTo>
                <a:cubicBezTo>
                  <a:pt x="230965" y="2068316"/>
                  <a:pt x="229649" y="2056090"/>
                  <a:pt x="225110" y="2050477"/>
                </a:cubicBezTo>
                <a:cubicBezTo>
                  <a:pt x="222763" y="2047573"/>
                  <a:pt x="220952" y="2041526"/>
                  <a:pt x="221087" y="2037038"/>
                </a:cubicBezTo>
                <a:cubicBezTo>
                  <a:pt x="221233" y="2032066"/>
                  <a:pt x="221871" y="2030836"/>
                  <a:pt x="222714" y="2033890"/>
                </a:cubicBezTo>
                <a:cubicBezTo>
                  <a:pt x="223642" y="2037256"/>
                  <a:pt x="225918" y="2038456"/>
                  <a:pt x="229644" y="2037545"/>
                </a:cubicBezTo>
                <a:cubicBezTo>
                  <a:pt x="234680" y="2036312"/>
                  <a:pt x="235192" y="2037806"/>
                  <a:pt x="235192" y="2053772"/>
                </a:cubicBezTo>
                <a:cubicBezTo>
                  <a:pt x="235192" y="2063700"/>
                  <a:pt x="236348" y="2070688"/>
                  <a:pt x="237848" y="2069820"/>
                </a:cubicBezTo>
                <a:cubicBezTo>
                  <a:pt x="239421" y="2068911"/>
                  <a:pt x="239716" y="2040841"/>
                  <a:pt x="238574" y="2000984"/>
                </a:cubicBezTo>
                <a:cubicBezTo>
                  <a:pt x="237512" y="1963969"/>
                  <a:pt x="236837" y="1922363"/>
                  <a:pt x="237075" y="1908526"/>
                </a:cubicBezTo>
                <a:cubicBezTo>
                  <a:pt x="237294" y="1894689"/>
                  <a:pt x="236330" y="1883368"/>
                  <a:pt x="234896" y="1883368"/>
                </a:cubicBezTo>
                <a:cubicBezTo>
                  <a:pt x="233454" y="1883368"/>
                  <a:pt x="232269" y="1904971"/>
                  <a:pt x="232247" y="1931645"/>
                </a:cubicBezTo>
                <a:cubicBezTo>
                  <a:pt x="232210" y="1981250"/>
                  <a:pt x="230659" y="1995701"/>
                  <a:pt x="226115" y="1988991"/>
                </a:cubicBezTo>
                <a:cubicBezTo>
                  <a:pt x="224436" y="1986514"/>
                  <a:pt x="223640" y="1987808"/>
                  <a:pt x="223612" y="1993067"/>
                </a:cubicBezTo>
                <a:cubicBezTo>
                  <a:pt x="223579" y="1998037"/>
                  <a:pt x="222276" y="2000354"/>
                  <a:pt x="219934" y="1999592"/>
                </a:cubicBezTo>
                <a:cubicBezTo>
                  <a:pt x="217934" y="1998943"/>
                  <a:pt x="216701" y="1995474"/>
                  <a:pt x="217193" y="1991885"/>
                </a:cubicBezTo>
                <a:cubicBezTo>
                  <a:pt x="219584" y="1974385"/>
                  <a:pt x="217832" y="1962407"/>
                  <a:pt x="210733" y="1947711"/>
                </a:cubicBezTo>
                <a:cubicBezTo>
                  <a:pt x="206118" y="1938155"/>
                  <a:pt x="204507" y="1932272"/>
                  <a:pt x="206693" y="1932953"/>
                </a:cubicBezTo>
                <a:cubicBezTo>
                  <a:pt x="208693" y="1933577"/>
                  <a:pt x="211109" y="1937057"/>
                  <a:pt x="212064" y="1940685"/>
                </a:cubicBezTo>
                <a:cubicBezTo>
                  <a:pt x="213107" y="1944657"/>
                  <a:pt x="215743" y="1947133"/>
                  <a:pt x="218683" y="1946906"/>
                </a:cubicBezTo>
                <a:cubicBezTo>
                  <a:pt x="222007" y="1946647"/>
                  <a:pt x="223568" y="1948603"/>
                  <a:pt x="223568" y="1953025"/>
                </a:cubicBezTo>
                <a:cubicBezTo>
                  <a:pt x="223568" y="1956599"/>
                  <a:pt x="224751" y="1959523"/>
                  <a:pt x="226200" y="1959523"/>
                </a:cubicBezTo>
                <a:cubicBezTo>
                  <a:pt x="227645" y="1959523"/>
                  <a:pt x="228319" y="1954933"/>
                  <a:pt x="227699" y="1949323"/>
                </a:cubicBezTo>
                <a:cubicBezTo>
                  <a:pt x="227079" y="1943714"/>
                  <a:pt x="225743" y="1901456"/>
                  <a:pt x="224732" y="1855417"/>
                </a:cubicBezTo>
                <a:cubicBezTo>
                  <a:pt x="223240" y="1787367"/>
                  <a:pt x="222193" y="1772257"/>
                  <a:pt x="219133" y="1774632"/>
                </a:cubicBezTo>
                <a:cubicBezTo>
                  <a:pt x="216232" y="1776883"/>
                  <a:pt x="214923" y="1775648"/>
                  <a:pt x="213420" y="1769242"/>
                </a:cubicBezTo>
                <a:cubicBezTo>
                  <a:pt x="212347" y="1764670"/>
                  <a:pt x="208959" y="1759673"/>
                  <a:pt x="205892" y="1758137"/>
                </a:cubicBezTo>
                <a:cubicBezTo>
                  <a:pt x="202710" y="1756544"/>
                  <a:pt x="200316" y="1752466"/>
                  <a:pt x="200316" y="1748640"/>
                </a:cubicBezTo>
                <a:cubicBezTo>
                  <a:pt x="200316" y="1740955"/>
                  <a:pt x="205045" y="1739585"/>
                  <a:pt x="207031" y="1746696"/>
                </a:cubicBezTo>
                <a:cubicBezTo>
                  <a:pt x="207761" y="1749314"/>
                  <a:pt x="208662" y="1731873"/>
                  <a:pt x="209035" y="1707939"/>
                </a:cubicBezTo>
                <a:cubicBezTo>
                  <a:pt x="209407" y="1684004"/>
                  <a:pt x="210323" y="1666633"/>
                  <a:pt x="211071" y="1669336"/>
                </a:cubicBezTo>
                <a:cubicBezTo>
                  <a:pt x="213169" y="1676917"/>
                  <a:pt x="221530" y="1673660"/>
                  <a:pt x="227197" y="1663053"/>
                </a:cubicBezTo>
                <a:cubicBezTo>
                  <a:pt x="229992" y="1657822"/>
                  <a:pt x="232281" y="1655072"/>
                  <a:pt x="232283" y="1656942"/>
                </a:cubicBezTo>
                <a:cubicBezTo>
                  <a:pt x="232286" y="1658812"/>
                  <a:pt x="233596" y="1660341"/>
                  <a:pt x="235195" y="1660341"/>
                </a:cubicBezTo>
                <a:cubicBezTo>
                  <a:pt x="237012" y="1660341"/>
                  <a:pt x="238100" y="1644076"/>
                  <a:pt x="238100" y="1616985"/>
                </a:cubicBezTo>
                <a:cubicBezTo>
                  <a:pt x="238100" y="1591014"/>
                  <a:pt x="236935" y="1572954"/>
                  <a:pt x="235195" y="1571947"/>
                </a:cubicBezTo>
                <a:cubicBezTo>
                  <a:pt x="233312" y="1570860"/>
                  <a:pt x="232287" y="1582980"/>
                  <a:pt x="232287" y="1606329"/>
                </a:cubicBezTo>
                <a:cubicBezTo>
                  <a:pt x="232287" y="1630862"/>
                  <a:pt x="231338" y="1641503"/>
                  <a:pt x="229320" y="1639614"/>
                </a:cubicBezTo>
                <a:cubicBezTo>
                  <a:pt x="227689" y="1638088"/>
                  <a:pt x="225511" y="1628408"/>
                  <a:pt x="224483" y="1618106"/>
                </a:cubicBezTo>
                <a:cubicBezTo>
                  <a:pt x="222305" y="1596284"/>
                  <a:pt x="218284" y="1600833"/>
                  <a:pt x="217959" y="1625487"/>
                </a:cubicBezTo>
                <a:cubicBezTo>
                  <a:pt x="217850" y="1633991"/>
                  <a:pt x="216237" y="1644394"/>
                  <a:pt x="214383" y="1648605"/>
                </a:cubicBezTo>
                <a:lnTo>
                  <a:pt x="211011" y="1656262"/>
                </a:lnTo>
                <a:lnTo>
                  <a:pt x="208920" y="1648102"/>
                </a:lnTo>
                <a:cubicBezTo>
                  <a:pt x="206085" y="1637021"/>
                  <a:pt x="209176" y="1404364"/>
                  <a:pt x="212237" y="1399238"/>
                </a:cubicBezTo>
                <a:cubicBezTo>
                  <a:pt x="213697" y="1396785"/>
                  <a:pt x="214704" y="1404207"/>
                  <a:pt x="214755" y="1417848"/>
                </a:cubicBezTo>
                <a:cubicBezTo>
                  <a:pt x="214828" y="1436337"/>
                  <a:pt x="215919" y="1441817"/>
                  <a:pt x="220657" y="1447453"/>
                </a:cubicBezTo>
                <a:lnTo>
                  <a:pt x="226470" y="1454368"/>
                </a:lnTo>
                <a:lnTo>
                  <a:pt x="226470" y="1446221"/>
                </a:lnTo>
                <a:cubicBezTo>
                  <a:pt x="226470" y="1441741"/>
                  <a:pt x="227199" y="1432090"/>
                  <a:pt x="228093" y="1424776"/>
                </a:cubicBezTo>
                <a:cubicBezTo>
                  <a:pt x="229659" y="1411957"/>
                  <a:pt x="229557" y="1411723"/>
                  <a:pt x="225291" y="1418277"/>
                </a:cubicBezTo>
                <a:lnTo>
                  <a:pt x="220862" y="1425076"/>
                </a:lnTo>
                <a:lnTo>
                  <a:pt x="220753" y="1416781"/>
                </a:lnTo>
                <a:cubicBezTo>
                  <a:pt x="220716" y="1412218"/>
                  <a:pt x="222285" y="1406958"/>
                  <a:pt x="224281" y="1405091"/>
                </a:cubicBezTo>
                <a:cubicBezTo>
                  <a:pt x="226818" y="1402719"/>
                  <a:pt x="228110" y="1388820"/>
                  <a:pt x="228564" y="1358989"/>
                </a:cubicBezTo>
                <a:cubicBezTo>
                  <a:pt x="229159" y="1320043"/>
                  <a:pt x="228856" y="1317121"/>
                  <a:pt x="225152" y="1325803"/>
                </a:cubicBezTo>
                <a:cubicBezTo>
                  <a:pt x="222919" y="1331038"/>
                  <a:pt x="220991" y="1341952"/>
                  <a:pt x="220869" y="1350055"/>
                </a:cubicBezTo>
                <a:cubicBezTo>
                  <a:pt x="220453" y="1377723"/>
                  <a:pt x="216289" y="1360788"/>
                  <a:pt x="216020" y="1330335"/>
                </a:cubicBezTo>
                <a:cubicBezTo>
                  <a:pt x="215874" y="1313631"/>
                  <a:pt x="214334" y="1281605"/>
                  <a:pt x="212597" y="1259167"/>
                </a:cubicBezTo>
                <a:cubicBezTo>
                  <a:pt x="210863" y="1236728"/>
                  <a:pt x="210397" y="1212862"/>
                  <a:pt x="211560" y="1206130"/>
                </a:cubicBezTo>
                <a:cubicBezTo>
                  <a:pt x="213414" y="1195419"/>
                  <a:pt x="213888" y="1197286"/>
                  <a:pt x="215375" y="1221089"/>
                </a:cubicBezTo>
                <a:cubicBezTo>
                  <a:pt x="216977" y="1246742"/>
                  <a:pt x="222982" y="1268313"/>
                  <a:pt x="227379" y="1264199"/>
                </a:cubicBezTo>
                <a:cubicBezTo>
                  <a:pt x="230868" y="1260933"/>
                  <a:pt x="229514" y="1251057"/>
                  <a:pt x="224694" y="1244618"/>
                </a:cubicBezTo>
                <a:cubicBezTo>
                  <a:pt x="220307" y="1238758"/>
                  <a:pt x="220424" y="1237979"/>
                  <a:pt x="226599" y="1231828"/>
                </a:cubicBezTo>
                <a:cubicBezTo>
                  <a:pt x="238766" y="1219708"/>
                  <a:pt x="241591" y="1183478"/>
                  <a:pt x="231544" y="1168401"/>
                </a:cubicBezTo>
                <a:cubicBezTo>
                  <a:pt x="227946" y="1163003"/>
                  <a:pt x="223537" y="1151843"/>
                  <a:pt x="221743" y="1143601"/>
                </a:cubicBezTo>
                <a:lnTo>
                  <a:pt x="218485" y="1128615"/>
                </a:lnTo>
                <a:lnTo>
                  <a:pt x="218112" y="1140174"/>
                </a:lnTo>
                <a:cubicBezTo>
                  <a:pt x="217572" y="1156890"/>
                  <a:pt x="209965" y="1155909"/>
                  <a:pt x="207558" y="1138814"/>
                </a:cubicBezTo>
                <a:cubicBezTo>
                  <a:pt x="204770" y="1119003"/>
                  <a:pt x="202787" y="1110423"/>
                  <a:pt x="201314" y="1111802"/>
                </a:cubicBezTo>
                <a:cubicBezTo>
                  <a:pt x="200577" y="1112492"/>
                  <a:pt x="196763" y="1147304"/>
                  <a:pt x="192840" y="1189163"/>
                </a:cubicBezTo>
                <a:lnTo>
                  <a:pt x="185708" y="1265270"/>
                </a:lnTo>
                <a:lnTo>
                  <a:pt x="197495" y="1276300"/>
                </a:lnTo>
                <a:cubicBezTo>
                  <a:pt x="207840" y="1285981"/>
                  <a:pt x="209239" y="1288767"/>
                  <a:pt x="208932" y="1299086"/>
                </a:cubicBezTo>
                <a:cubicBezTo>
                  <a:pt x="208750" y="1305553"/>
                  <a:pt x="209225" y="1319411"/>
                  <a:pt x="210045" y="1329882"/>
                </a:cubicBezTo>
                <a:cubicBezTo>
                  <a:pt x="210852" y="1340354"/>
                  <a:pt x="210855" y="1345483"/>
                  <a:pt x="210045" y="1341280"/>
                </a:cubicBezTo>
                <a:cubicBezTo>
                  <a:pt x="207079" y="1325703"/>
                  <a:pt x="201738" y="1335834"/>
                  <a:pt x="199446" y="1361380"/>
                </a:cubicBezTo>
                <a:cubicBezTo>
                  <a:pt x="198184" y="1375470"/>
                  <a:pt x="196220" y="1397303"/>
                  <a:pt x="195086" y="1409898"/>
                </a:cubicBezTo>
                <a:cubicBezTo>
                  <a:pt x="192616" y="1437345"/>
                  <a:pt x="187189" y="1442180"/>
                  <a:pt x="184177" y="1419619"/>
                </a:cubicBezTo>
                <a:cubicBezTo>
                  <a:pt x="183053" y="1411211"/>
                  <a:pt x="183024" y="1399208"/>
                  <a:pt x="184104" y="1392945"/>
                </a:cubicBezTo>
                <a:cubicBezTo>
                  <a:pt x="188584" y="1367068"/>
                  <a:pt x="189315" y="1355720"/>
                  <a:pt x="186502" y="1355720"/>
                </a:cubicBezTo>
                <a:cubicBezTo>
                  <a:pt x="184907" y="1355720"/>
                  <a:pt x="182699" y="1364288"/>
                  <a:pt x="181596" y="1374759"/>
                </a:cubicBezTo>
                <a:cubicBezTo>
                  <a:pt x="180494" y="1385231"/>
                  <a:pt x="178531" y="1393798"/>
                  <a:pt x="177236" y="1393798"/>
                </a:cubicBezTo>
                <a:cubicBezTo>
                  <a:pt x="175941" y="1393798"/>
                  <a:pt x="173955" y="1386148"/>
                  <a:pt x="172823" y="1376799"/>
                </a:cubicBezTo>
                <a:cubicBezTo>
                  <a:pt x="171024" y="1361946"/>
                  <a:pt x="170287" y="1360411"/>
                  <a:pt x="166979" y="1364640"/>
                </a:cubicBezTo>
                <a:cubicBezTo>
                  <a:pt x="163578" y="1368985"/>
                  <a:pt x="163008" y="1369033"/>
                  <a:pt x="161395" y="1365097"/>
                </a:cubicBezTo>
                <a:cubicBezTo>
                  <a:pt x="160406" y="1362687"/>
                  <a:pt x="159417" y="1354390"/>
                  <a:pt x="159198" y="1346658"/>
                </a:cubicBezTo>
                <a:cubicBezTo>
                  <a:pt x="158943" y="1337109"/>
                  <a:pt x="157983" y="1341260"/>
                  <a:pt x="156257" y="1359606"/>
                </a:cubicBezTo>
                <a:cubicBezTo>
                  <a:pt x="154859" y="1374458"/>
                  <a:pt x="153075" y="1387208"/>
                  <a:pt x="152297" y="1387938"/>
                </a:cubicBezTo>
                <a:cubicBezTo>
                  <a:pt x="148382" y="1391601"/>
                  <a:pt x="146581" y="1383080"/>
                  <a:pt x="147163" y="1363648"/>
                </a:cubicBezTo>
                <a:cubicBezTo>
                  <a:pt x="147685" y="1346238"/>
                  <a:pt x="146980" y="1342121"/>
                  <a:pt x="143528" y="1342121"/>
                </a:cubicBezTo>
                <a:cubicBezTo>
                  <a:pt x="141174" y="1342121"/>
                  <a:pt x="139251" y="1342474"/>
                  <a:pt x="139251" y="1342904"/>
                </a:cubicBezTo>
                <a:cubicBezTo>
                  <a:pt x="139251" y="1343336"/>
                  <a:pt x="137298" y="1358328"/>
                  <a:pt x="134914" y="1376222"/>
                </a:cubicBezTo>
                <a:cubicBezTo>
                  <a:pt x="132527" y="1394116"/>
                  <a:pt x="130568" y="1409062"/>
                  <a:pt x="130554" y="1409436"/>
                </a:cubicBezTo>
                <a:cubicBezTo>
                  <a:pt x="130554" y="1409810"/>
                  <a:pt x="128569" y="1410115"/>
                  <a:pt x="126171" y="1410115"/>
                </a:cubicBezTo>
                <a:cubicBezTo>
                  <a:pt x="123037" y="1410115"/>
                  <a:pt x="121812" y="1413112"/>
                  <a:pt x="121812" y="1420772"/>
                </a:cubicBezTo>
                <a:cubicBezTo>
                  <a:pt x="121812" y="1426633"/>
                  <a:pt x="122603" y="1433358"/>
                  <a:pt x="123571" y="1435716"/>
                </a:cubicBezTo>
                <a:cubicBezTo>
                  <a:pt x="126683" y="1443310"/>
                  <a:pt x="130532" y="1437341"/>
                  <a:pt x="130532" y="1424914"/>
                </a:cubicBezTo>
                <a:cubicBezTo>
                  <a:pt x="130532" y="1412860"/>
                  <a:pt x="133265" y="1409803"/>
                  <a:pt x="138289" y="1416235"/>
                </a:cubicBezTo>
                <a:cubicBezTo>
                  <a:pt x="141052" y="1419773"/>
                  <a:pt x="140990" y="1421546"/>
                  <a:pt x="136067" y="1479471"/>
                </a:cubicBezTo>
                <a:cubicBezTo>
                  <a:pt x="128934" y="1563366"/>
                  <a:pt x="126110" y="1585110"/>
                  <a:pt x="122188" y="1586334"/>
                </a:cubicBezTo>
                <a:cubicBezTo>
                  <a:pt x="119302" y="1587234"/>
                  <a:pt x="118729" y="1585532"/>
                  <a:pt x="119980" y="1579747"/>
                </a:cubicBezTo>
                <a:cubicBezTo>
                  <a:pt x="124203" y="1560210"/>
                  <a:pt x="127613" y="1494994"/>
                  <a:pt x="125070" y="1482379"/>
                </a:cubicBezTo>
                <a:cubicBezTo>
                  <a:pt x="122979" y="1472002"/>
                  <a:pt x="123308" y="1467628"/>
                  <a:pt x="126516" y="1463044"/>
                </a:cubicBezTo>
                <a:cubicBezTo>
                  <a:pt x="130574" y="1457248"/>
                  <a:pt x="129394" y="1448193"/>
                  <a:pt x="124581" y="1448193"/>
                </a:cubicBezTo>
                <a:cubicBezTo>
                  <a:pt x="120422" y="1448193"/>
                  <a:pt x="117843" y="1454290"/>
                  <a:pt x="114245" y="1472629"/>
                </a:cubicBezTo>
                <a:lnTo>
                  <a:pt x="110767" y="1490350"/>
                </a:lnTo>
                <a:lnTo>
                  <a:pt x="112066" y="1465872"/>
                </a:lnTo>
                <a:cubicBezTo>
                  <a:pt x="114190" y="1425795"/>
                  <a:pt x="119023" y="1378428"/>
                  <a:pt x="121968" y="1368819"/>
                </a:cubicBezTo>
                <a:cubicBezTo>
                  <a:pt x="125544" y="1357145"/>
                  <a:pt x="125478" y="1349521"/>
                  <a:pt x="121822" y="1351639"/>
                </a:cubicBezTo>
                <a:cubicBezTo>
                  <a:pt x="117170" y="1354329"/>
                  <a:pt x="118439" y="1350385"/>
                  <a:pt x="125000" y="1341763"/>
                </a:cubicBezTo>
                <a:cubicBezTo>
                  <a:pt x="129210" y="1336232"/>
                  <a:pt x="130195" y="1332750"/>
                  <a:pt x="128197" y="1330464"/>
                </a:cubicBezTo>
                <a:cubicBezTo>
                  <a:pt x="126610" y="1328647"/>
                  <a:pt x="123610" y="1304842"/>
                  <a:pt x="121531" y="1277565"/>
                </a:cubicBezTo>
                <a:cubicBezTo>
                  <a:pt x="117878" y="1229632"/>
                  <a:pt x="115606" y="1222452"/>
                  <a:pt x="111387" y="1245510"/>
                </a:cubicBezTo>
                <a:cubicBezTo>
                  <a:pt x="109745" y="1254489"/>
                  <a:pt x="108975" y="1255472"/>
                  <a:pt x="107088" y="1251005"/>
                </a:cubicBezTo>
                <a:cubicBezTo>
                  <a:pt x="103042" y="1241424"/>
                  <a:pt x="104366" y="1205416"/>
                  <a:pt x="109190" y="1193889"/>
                </a:cubicBezTo>
                <a:cubicBezTo>
                  <a:pt x="112358" y="1186314"/>
                  <a:pt x="113633" y="1174748"/>
                  <a:pt x="113381" y="1155811"/>
                </a:cubicBezTo>
                <a:cubicBezTo>
                  <a:pt x="113199" y="1140852"/>
                  <a:pt x="113162" y="1102299"/>
                  <a:pt x="113381" y="1070136"/>
                </a:cubicBezTo>
                <a:cubicBezTo>
                  <a:pt x="113921" y="981214"/>
                  <a:pt x="113746" y="934056"/>
                  <a:pt x="112797" y="920546"/>
                </a:cubicBezTo>
                <a:cubicBezTo>
                  <a:pt x="112330" y="913814"/>
                  <a:pt x="112907" y="903717"/>
                  <a:pt x="114114" y="898107"/>
                </a:cubicBezTo>
                <a:cubicBezTo>
                  <a:pt x="115870" y="889847"/>
                  <a:pt x="115428" y="887908"/>
                  <a:pt x="111790" y="887908"/>
                </a:cubicBezTo>
                <a:cubicBezTo>
                  <a:pt x="106323" y="887908"/>
                  <a:pt x="106328" y="889026"/>
                  <a:pt x="111644" y="860710"/>
                </a:cubicBezTo>
                <a:cubicBezTo>
                  <a:pt x="114038" y="847995"/>
                  <a:pt x="115998" y="837324"/>
                  <a:pt x="116000" y="836997"/>
                </a:cubicBezTo>
                <a:cubicBezTo>
                  <a:pt x="116002" y="836669"/>
                  <a:pt x="113839" y="837182"/>
                  <a:pt x="111192" y="838130"/>
                </a:cubicBezTo>
                <a:cubicBezTo>
                  <a:pt x="106805" y="839705"/>
                  <a:pt x="106561" y="836761"/>
                  <a:pt x="108419" y="804727"/>
                </a:cubicBezTo>
                <a:cubicBezTo>
                  <a:pt x="109539" y="785405"/>
                  <a:pt x="111141" y="765313"/>
                  <a:pt x="111981" y="760077"/>
                </a:cubicBezTo>
                <a:cubicBezTo>
                  <a:pt x="113812" y="748627"/>
                  <a:pt x="106985" y="737636"/>
                  <a:pt x="101298" y="742881"/>
                </a:cubicBezTo>
                <a:cubicBezTo>
                  <a:pt x="99389" y="744643"/>
                  <a:pt x="96032" y="752549"/>
                  <a:pt x="93842" y="760448"/>
                </a:cubicBezTo>
                <a:cubicBezTo>
                  <a:pt x="91652" y="768349"/>
                  <a:pt x="87895" y="775842"/>
                  <a:pt x="85494" y="777099"/>
                </a:cubicBezTo>
                <a:cubicBezTo>
                  <a:pt x="82801" y="778510"/>
                  <a:pt x="81167" y="783244"/>
                  <a:pt x="81229" y="789450"/>
                </a:cubicBezTo>
                <a:cubicBezTo>
                  <a:pt x="81412" y="806650"/>
                  <a:pt x="92385" y="847952"/>
                  <a:pt x="92884" y="833286"/>
                </a:cubicBezTo>
                <a:cubicBezTo>
                  <a:pt x="92957" y="831166"/>
                  <a:pt x="94811" y="825761"/>
                  <a:pt x="97008" y="821273"/>
                </a:cubicBezTo>
                <a:lnTo>
                  <a:pt x="101001" y="813114"/>
                </a:lnTo>
                <a:lnTo>
                  <a:pt x="101220" y="827460"/>
                </a:lnTo>
                <a:cubicBezTo>
                  <a:pt x="101438" y="839961"/>
                  <a:pt x="100610" y="842107"/>
                  <a:pt x="94882" y="844145"/>
                </a:cubicBezTo>
                <a:cubicBezTo>
                  <a:pt x="87483" y="846778"/>
                  <a:pt x="80254" y="866579"/>
                  <a:pt x="83046" y="876568"/>
                </a:cubicBezTo>
                <a:cubicBezTo>
                  <a:pt x="84068" y="880218"/>
                  <a:pt x="83338" y="882469"/>
                  <a:pt x="81181" y="882469"/>
                </a:cubicBezTo>
                <a:cubicBezTo>
                  <a:pt x="78550" y="882469"/>
                  <a:pt x="77919" y="892650"/>
                  <a:pt x="78663" y="923135"/>
                </a:cubicBezTo>
                <a:cubicBezTo>
                  <a:pt x="79210" y="945501"/>
                  <a:pt x="78773" y="962942"/>
                  <a:pt x="77664" y="961893"/>
                </a:cubicBezTo>
                <a:cubicBezTo>
                  <a:pt x="73749" y="958147"/>
                  <a:pt x="68736" y="866835"/>
                  <a:pt x="70391" y="829433"/>
                </a:cubicBezTo>
                <a:cubicBezTo>
                  <a:pt x="72197" y="788572"/>
                  <a:pt x="79037" y="730319"/>
                  <a:pt x="92739" y="639044"/>
                </a:cubicBezTo>
                <a:lnTo>
                  <a:pt x="101313" y="581928"/>
                </a:lnTo>
                <a:lnTo>
                  <a:pt x="100010" y="626125"/>
                </a:lnTo>
                <a:cubicBezTo>
                  <a:pt x="99291" y="650434"/>
                  <a:pt x="99828" y="670323"/>
                  <a:pt x="101203" y="670323"/>
                </a:cubicBezTo>
                <a:cubicBezTo>
                  <a:pt x="104122" y="670323"/>
                  <a:pt x="105571" y="661489"/>
                  <a:pt x="111667" y="606407"/>
                </a:cubicBezTo>
                <a:cubicBezTo>
                  <a:pt x="117273" y="555754"/>
                  <a:pt x="123279" y="526656"/>
                  <a:pt x="132280" y="506535"/>
                </a:cubicBezTo>
                <a:cubicBezTo>
                  <a:pt x="140409" y="488364"/>
                  <a:pt x="140454" y="488094"/>
                  <a:pt x="135305" y="488094"/>
                </a:cubicBezTo>
                <a:cubicBezTo>
                  <a:pt x="132247" y="488094"/>
                  <a:pt x="131644" y="483705"/>
                  <a:pt x="132598" y="468375"/>
                </a:cubicBezTo>
                <a:cubicBezTo>
                  <a:pt x="134098" y="444216"/>
                  <a:pt x="134948" y="441531"/>
                  <a:pt x="140461" y="443510"/>
                </a:cubicBezTo>
                <a:cubicBezTo>
                  <a:pt x="143449" y="444584"/>
                  <a:pt x="145431" y="442753"/>
                  <a:pt x="146797" y="437659"/>
                </a:cubicBezTo>
                <a:cubicBezTo>
                  <a:pt x="148771" y="430296"/>
                  <a:pt x="146432" y="379640"/>
                  <a:pt x="143349" y="362443"/>
                </a:cubicBezTo>
                <a:cubicBezTo>
                  <a:pt x="141812" y="353921"/>
                  <a:pt x="141962" y="353733"/>
                  <a:pt x="146308" y="358756"/>
                </a:cubicBezTo>
                <a:cubicBezTo>
                  <a:pt x="153038" y="366535"/>
                  <a:pt x="156887" y="361116"/>
                  <a:pt x="153932" y="348023"/>
                </a:cubicBezTo>
                <a:cubicBezTo>
                  <a:pt x="152582" y="342039"/>
                  <a:pt x="150750" y="329188"/>
                  <a:pt x="149861" y="319465"/>
                </a:cubicBezTo>
                <a:lnTo>
                  <a:pt x="148245" y="301786"/>
                </a:lnTo>
                <a:lnTo>
                  <a:pt x="152779" y="319276"/>
                </a:lnTo>
                <a:cubicBezTo>
                  <a:pt x="156479" y="333551"/>
                  <a:pt x="157851" y="335866"/>
                  <a:pt x="160239" y="331873"/>
                </a:cubicBezTo>
                <a:cubicBezTo>
                  <a:pt x="161848" y="329182"/>
                  <a:pt x="162553" y="321005"/>
                  <a:pt x="161801" y="313701"/>
                </a:cubicBezTo>
                <a:cubicBezTo>
                  <a:pt x="161049" y="306397"/>
                  <a:pt x="162206" y="294036"/>
                  <a:pt x="164369" y="286232"/>
                </a:cubicBezTo>
                <a:cubicBezTo>
                  <a:pt x="166534" y="278427"/>
                  <a:pt x="168175" y="262212"/>
                  <a:pt x="168019" y="250196"/>
                </a:cubicBezTo>
                <a:lnTo>
                  <a:pt x="167727" y="228350"/>
                </a:lnTo>
                <a:lnTo>
                  <a:pt x="163731" y="240590"/>
                </a:lnTo>
                <a:cubicBezTo>
                  <a:pt x="159822" y="252567"/>
                  <a:pt x="159768" y="252305"/>
                  <a:pt x="161213" y="228350"/>
                </a:cubicBezTo>
                <a:cubicBezTo>
                  <a:pt x="163936" y="183197"/>
                  <a:pt x="165522" y="175154"/>
                  <a:pt x="172295" y="172119"/>
                </a:cubicBezTo>
                <a:cubicBezTo>
                  <a:pt x="175692" y="170597"/>
                  <a:pt x="185597" y="161492"/>
                  <a:pt x="194306" y="151887"/>
                </a:cubicBezTo>
                <a:cubicBezTo>
                  <a:pt x="203016" y="142281"/>
                  <a:pt x="211517" y="134882"/>
                  <a:pt x="213198" y="135443"/>
                </a:cubicBezTo>
                <a:cubicBezTo>
                  <a:pt x="214906" y="136013"/>
                  <a:pt x="215928" y="142189"/>
                  <a:pt x="215515" y="149430"/>
                </a:cubicBezTo>
                <a:cubicBezTo>
                  <a:pt x="214778" y="162323"/>
                  <a:pt x="214811" y="162373"/>
                  <a:pt x="221329" y="158331"/>
                </a:cubicBezTo>
                <a:cubicBezTo>
                  <a:pt x="224934" y="156095"/>
                  <a:pt x="228351" y="151964"/>
                  <a:pt x="228922" y="149150"/>
                </a:cubicBezTo>
                <a:cubicBezTo>
                  <a:pt x="230925" y="139292"/>
                  <a:pt x="235058" y="137055"/>
                  <a:pt x="242660" y="141716"/>
                </a:cubicBezTo>
                <a:cubicBezTo>
                  <a:pt x="251840" y="147345"/>
                  <a:pt x="257716" y="144875"/>
                  <a:pt x="262931" y="133195"/>
                </a:cubicBezTo>
                <a:cubicBezTo>
                  <a:pt x="267871" y="122131"/>
                  <a:pt x="272023" y="121042"/>
                  <a:pt x="275609" y="129868"/>
                </a:cubicBezTo>
                <a:cubicBezTo>
                  <a:pt x="277003" y="133296"/>
                  <a:pt x="280195" y="137696"/>
                  <a:pt x="282707" y="139646"/>
                </a:cubicBezTo>
                <a:cubicBezTo>
                  <a:pt x="286663" y="142719"/>
                  <a:pt x="288141" y="141523"/>
                  <a:pt x="293762" y="130695"/>
                </a:cubicBezTo>
                <a:cubicBezTo>
                  <a:pt x="297330" y="123821"/>
                  <a:pt x="301194" y="118197"/>
                  <a:pt x="302347" y="118197"/>
                </a:cubicBezTo>
                <a:cubicBezTo>
                  <a:pt x="303500" y="118197"/>
                  <a:pt x="305397" y="122175"/>
                  <a:pt x="306563" y="127037"/>
                </a:cubicBezTo>
                <a:cubicBezTo>
                  <a:pt x="308654" y="135755"/>
                  <a:pt x="308841" y="135560"/>
                  <a:pt x="320248" y="112758"/>
                </a:cubicBezTo>
                <a:cubicBezTo>
                  <a:pt x="326609" y="100042"/>
                  <a:pt x="334737" y="81228"/>
                  <a:pt x="338313" y="70948"/>
                </a:cubicBezTo>
                <a:cubicBezTo>
                  <a:pt x="346907" y="46241"/>
                  <a:pt x="349526" y="51373"/>
                  <a:pt x="342329" y="78816"/>
                </a:cubicBezTo>
                <a:cubicBezTo>
                  <a:pt x="333088" y="114056"/>
                  <a:pt x="334924" y="156370"/>
                  <a:pt x="345934" y="161884"/>
                </a:cubicBezTo>
                <a:cubicBezTo>
                  <a:pt x="351949" y="164896"/>
                  <a:pt x="354349" y="161369"/>
                  <a:pt x="358528" y="143387"/>
                </a:cubicBezTo>
                <a:cubicBezTo>
                  <a:pt x="361728" y="129623"/>
                  <a:pt x="364754" y="130701"/>
                  <a:pt x="368651" y="146994"/>
                </a:cubicBezTo>
                <a:cubicBezTo>
                  <a:pt x="371566" y="159189"/>
                  <a:pt x="372985" y="161425"/>
                  <a:pt x="376212" y="158919"/>
                </a:cubicBezTo>
                <a:cubicBezTo>
                  <a:pt x="379485" y="156376"/>
                  <a:pt x="380346" y="158849"/>
                  <a:pt x="381104" y="173053"/>
                </a:cubicBezTo>
                <a:cubicBezTo>
                  <a:pt x="381827" y="186587"/>
                  <a:pt x="382637" y="189109"/>
                  <a:pt x="384882" y="184833"/>
                </a:cubicBezTo>
                <a:cubicBezTo>
                  <a:pt x="386455" y="181841"/>
                  <a:pt x="389702" y="179393"/>
                  <a:pt x="392100" y="179393"/>
                </a:cubicBezTo>
                <a:cubicBezTo>
                  <a:pt x="395092" y="179393"/>
                  <a:pt x="397271" y="174917"/>
                  <a:pt x="399048" y="165115"/>
                </a:cubicBezTo>
                <a:cubicBezTo>
                  <a:pt x="401836" y="149734"/>
                  <a:pt x="406633" y="145763"/>
                  <a:pt x="406633" y="158834"/>
                </a:cubicBezTo>
                <a:cubicBezTo>
                  <a:pt x="406633" y="173713"/>
                  <a:pt x="411693" y="169880"/>
                  <a:pt x="413674" y="153502"/>
                </a:cubicBezTo>
                <a:cubicBezTo>
                  <a:pt x="414973" y="142762"/>
                  <a:pt x="416943" y="137236"/>
                  <a:pt x="419482" y="137236"/>
                </a:cubicBezTo>
                <a:cubicBezTo>
                  <a:pt x="421890" y="137236"/>
                  <a:pt x="424167" y="131911"/>
                  <a:pt x="425586" y="122957"/>
                </a:cubicBezTo>
                <a:lnTo>
                  <a:pt x="427848" y="108678"/>
                </a:lnTo>
                <a:lnTo>
                  <a:pt x="429866" y="118907"/>
                </a:lnTo>
                <a:cubicBezTo>
                  <a:pt x="431961" y="129516"/>
                  <a:pt x="435597" y="135585"/>
                  <a:pt x="435827" y="128850"/>
                </a:cubicBezTo>
                <a:cubicBezTo>
                  <a:pt x="435900" y="126730"/>
                  <a:pt x="437856" y="121325"/>
                  <a:pt x="440176" y="116837"/>
                </a:cubicBezTo>
                <a:cubicBezTo>
                  <a:pt x="444265" y="108927"/>
                  <a:pt x="444352" y="109177"/>
                  <a:pt x="443019" y="124997"/>
                </a:cubicBezTo>
                <a:cubicBezTo>
                  <a:pt x="441738" y="140177"/>
                  <a:pt x="441891" y="140704"/>
                  <a:pt x="445209" y="132546"/>
                </a:cubicBezTo>
                <a:cubicBezTo>
                  <a:pt x="449475" y="122056"/>
                  <a:pt x="457856" y="114040"/>
                  <a:pt x="467337" y="111381"/>
                </a:cubicBezTo>
                <a:cubicBezTo>
                  <a:pt x="474775" y="109294"/>
                  <a:pt x="474720" y="108587"/>
                  <a:pt x="468833" y="130437"/>
                </a:cubicBezTo>
                <a:cubicBezTo>
                  <a:pt x="467508" y="135359"/>
                  <a:pt x="467728" y="135446"/>
                  <a:pt x="471151" y="131353"/>
                </a:cubicBezTo>
                <a:cubicBezTo>
                  <a:pt x="473230" y="128865"/>
                  <a:pt x="476323" y="124673"/>
                  <a:pt x="478020" y="122037"/>
                </a:cubicBezTo>
                <a:cubicBezTo>
                  <a:pt x="483424" y="113647"/>
                  <a:pt x="488028" y="120058"/>
                  <a:pt x="486092" y="133276"/>
                </a:cubicBezTo>
                <a:cubicBezTo>
                  <a:pt x="484567" y="143679"/>
                  <a:pt x="485045" y="145397"/>
                  <a:pt x="489453" y="145397"/>
                </a:cubicBezTo>
                <a:cubicBezTo>
                  <a:pt x="493818" y="145397"/>
                  <a:pt x="494343" y="147136"/>
                  <a:pt x="492945" y="156956"/>
                </a:cubicBezTo>
                <a:cubicBezTo>
                  <a:pt x="490756" y="172344"/>
                  <a:pt x="495091" y="164579"/>
                  <a:pt x="499779" y="144717"/>
                </a:cubicBezTo>
                <a:cubicBezTo>
                  <a:pt x="501807" y="136115"/>
                  <a:pt x="504411" y="129078"/>
                  <a:pt x="505560" y="129078"/>
                </a:cubicBezTo>
                <a:cubicBezTo>
                  <a:pt x="506710" y="129078"/>
                  <a:pt x="508958" y="133900"/>
                  <a:pt x="510557" y="139793"/>
                </a:cubicBezTo>
                <a:cubicBezTo>
                  <a:pt x="512856" y="148270"/>
                  <a:pt x="512626" y="150809"/>
                  <a:pt x="509459" y="151947"/>
                </a:cubicBezTo>
                <a:cubicBezTo>
                  <a:pt x="503476" y="154097"/>
                  <a:pt x="504626" y="160879"/>
                  <a:pt x="511247" y="162500"/>
                </a:cubicBezTo>
                <a:cubicBezTo>
                  <a:pt x="516088" y="163684"/>
                  <a:pt x="516741" y="165417"/>
                  <a:pt x="515209" y="173016"/>
                </a:cubicBezTo>
                <a:lnTo>
                  <a:pt x="513378" y="182115"/>
                </a:lnTo>
                <a:lnTo>
                  <a:pt x="523901" y="171235"/>
                </a:lnTo>
                <a:cubicBezTo>
                  <a:pt x="531267" y="163620"/>
                  <a:pt x="536807" y="153419"/>
                  <a:pt x="542366" y="137237"/>
                </a:cubicBezTo>
                <a:cubicBezTo>
                  <a:pt x="546781" y="124386"/>
                  <a:pt x="550800" y="116381"/>
                  <a:pt x="551415" y="119213"/>
                </a:cubicBezTo>
                <a:cubicBezTo>
                  <a:pt x="552520" y="124303"/>
                  <a:pt x="547313" y="163672"/>
                  <a:pt x="544175" y="173955"/>
                </a:cubicBezTo>
                <a:cubicBezTo>
                  <a:pt x="543262" y="176947"/>
                  <a:pt x="543496" y="178526"/>
                  <a:pt x="544697" y="177464"/>
                </a:cubicBezTo>
                <a:cubicBezTo>
                  <a:pt x="545897" y="176402"/>
                  <a:pt x="551994" y="160492"/>
                  <a:pt x="558246" y="142107"/>
                </a:cubicBezTo>
                <a:cubicBezTo>
                  <a:pt x="564498" y="123722"/>
                  <a:pt x="568973" y="113575"/>
                  <a:pt x="568191" y="119559"/>
                </a:cubicBezTo>
                <a:cubicBezTo>
                  <a:pt x="567410" y="125542"/>
                  <a:pt x="566038" y="137169"/>
                  <a:pt x="565147" y="145397"/>
                </a:cubicBezTo>
                <a:cubicBezTo>
                  <a:pt x="563597" y="159714"/>
                  <a:pt x="563830" y="159364"/>
                  <a:pt x="570597" y="137237"/>
                </a:cubicBezTo>
                <a:cubicBezTo>
                  <a:pt x="574486" y="124522"/>
                  <a:pt x="580681" y="103715"/>
                  <a:pt x="584365" y="91000"/>
                </a:cubicBezTo>
                <a:cubicBezTo>
                  <a:pt x="594885" y="54689"/>
                  <a:pt x="593923" y="74315"/>
                  <a:pt x="582602" y="126937"/>
                </a:cubicBezTo>
                <a:cubicBezTo>
                  <a:pt x="574403" y="165055"/>
                  <a:pt x="572342" y="180834"/>
                  <a:pt x="572499" y="204306"/>
                </a:cubicBezTo>
                <a:cubicBezTo>
                  <a:pt x="572645" y="224782"/>
                  <a:pt x="573528" y="232129"/>
                  <a:pt x="575414" y="228352"/>
                </a:cubicBezTo>
                <a:cubicBezTo>
                  <a:pt x="577816" y="223547"/>
                  <a:pt x="616900" y="69171"/>
                  <a:pt x="625167" y="31844"/>
                </a:cubicBezTo>
                <a:cubicBezTo>
                  <a:pt x="626908" y="23991"/>
                  <a:pt x="629632" y="17565"/>
                  <a:pt x="631225" y="17565"/>
                </a:cubicBezTo>
                <a:close/>
                <a:moveTo>
                  <a:pt x="476348" y="9396"/>
                </a:moveTo>
                <a:cubicBezTo>
                  <a:pt x="477975" y="9396"/>
                  <a:pt x="478416" y="13156"/>
                  <a:pt x="477384" y="18235"/>
                </a:cubicBezTo>
                <a:cubicBezTo>
                  <a:pt x="474862" y="30630"/>
                  <a:pt x="473514" y="31025"/>
                  <a:pt x="473514" y="19369"/>
                </a:cubicBezTo>
                <a:lnTo>
                  <a:pt x="473512" y="19369"/>
                </a:lnTo>
                <a:cubicBezTo>
                  <a:pt x="473512" y="13884"/>
                  <a:pt x="474786" y="9396"/>
                  <a:pt x="476348" y="9396"/>
                </a:cubicBezTo>
                <a:close/>
                <a:moveTo>
                  <a:pt x="816481" y="1236"/>
                </a:moveTo>
                <a:cubicBezTo>
                  <a:pt x="817762" y="4976"/>
                  <a:pt x="818809" y="14156"/>
                  <a:pt x="818809" y="21635"/>
                </a:cubicBezTo>
                <a:cubicBezTo>
                  <a:pt x="818809" y="29115"/>
                  <a:pt x="817762" y="38294"/>
                  <a:pt x="816481" y="42034"/>
                </a:cubicBezTo>
                <a:cubicBezTo>
                  <a:pt x="814985" y="46400"/>
                  <a:pt x="814152" y="39101"/>
                  <a:pt x="814152" y="21635"/>
                </a:cubicBezTo>
                <a:cubicBezTo>
                  <a:pt x="814152" y="4169"/>
                  <a:pt x="814985" y="-3130"/>
                  <a:pt x="816481" y="1236"/>
                </a:cubicBezTo>
                <a:close/>
              </a:path>
            </a:pathLst>
          </a:custGeom>
          <a:ln>
            <a:noFill/>
          </a:ln>
          <a:effectLst>
            <a:outerShdw blurRad="279400" dist="203200" dir="18900000" sx="95000" sy="95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p:nvSpPr>
          <p:cNvPr id="2" name="TextBox 1">
            <a:extLst>
              <a:ext uri="{FF2B5EF4-FFF2-40B4-BE49-F238E27FC236}">
                <a16:creationId xmlns:a16="http://schemas.microsoft.com/office/drawing/2014/main" id="{9693EC28-84F3-4B7E-BB4D-93F59E820679}"/>
              </a:ext>
            </a:extLst>
          </p:cNvPr>
          <p:cNvSpPr txBox="1"/>
          <p:nvPr/>
        </p:nvSpPr>
        <p:spPr>
          <a:xfrm>
            <a:off x="-26622" y="-43323"/>
            <a:ext cx="4674822" cy="6901323"/>
          </a:xfrm>
          <a:prstGeom prst="rect">
            <a:avLst/>
          </a:prstGeom>
          <a:solidFill>
            <a:schemeClr val="tx1"/>
          </a:solidFill>
        </p:spPr>
        <p:txBody>
          <a:bodyPr wrap="square" rtlCol="0" anchor="ctr">
            <a:noAutofit/>
          </a:bodyPr>
          <a:lstStyle/>
          <a:p>
            <a:endParaRPr lang="de-DE" dirty="0">
              <a:solidFill>
                <a:schemeClr val="bg1"/>
              </a:solidFill>
            </a:endParaRPr>
          </a:p>
          <a:p>
            <a:endParaRPr lang="de-DE" dirty="0">
              <a:solidFill>
                <a:schemeClr val="bg1"/>
              </a:solidFill>
            </a:endParaRPr>
          </a:p>
          <a:p>
            <a:r>
              <a:rPr lang="de-DE" sz="1800" dirty="0">
                <a:solidFill>
                  <a:schemeClr val="bg1"/>
                </a:solidFill>
                <a:latin typeface="KG Miss Kindergarten" panose="02000000000000000000" pitchFamily="2" charset="0"/>
              </a:rPr>
              <a:t>.</a:t>
            </a:r>
            <a:endParaRPr lang="de-DE" dirty="0">
              <a:solidFill>
                <a:schemeClr val="bg1"/>
              </a:solidFill>
            </a:endParaRPr>
          </a:p>
        </p:txBody>
      </p:sp>
      <p:sp>
        <p:nvSpPr>
          <p:cNvPr id="16" name="TextBox 15">
            <a:extLst>
              <a:ext uri="{FF2B5EF4-FFF2-40B4-BE49-F238E27FC236}">
                <a16:creationId xmlns:a16="http://schemas.microsoft.com/office/drawing/2014/main" id="{0FDDE80F-BB67-4A3D-83AA-B41CE198F56A}"/>
              </a:ext>
            </a:extLst>
          </p:cNvPr>
          <p:cNvSpPr txBox="1"/>
          <p:nvPr/>
        </p:nvSpPr>
        <p:spPr>
          <a:xfrm>
            <a:off x="105299" y="-3499"/>
            <a:ext cx="4600120" cy="1631410"/>
          </a:xfrm>
          <a:prstGeom prst="rect">
            <a:avLst/>
          </a:prstGeom>
          <a:solidFill>
            <a:srgbClr val="8C967D"/>
          </a:solidFill>
        </p:spPr>
        <p:txBody>
          <a:bodyPr wrap="square" tIns="0" bIns="0" anchor="ctr">
            <a:normAutofit fontScale="62500" lnSpcReduction="20000"/>
          </a:bodyPr>
          <a:lstStyle/>
          <a:p>
            <a:pPr algn="ctr"/>
            <a:r>
              <a:rPr lang="de-DE" sz="9600" dirty="0">
                <a:solidFill>
                  <a:schemeClr val="bg1"/>
                </a:solidFill>
                <a:latin typeface="FashionVictim" pitchFamily="2" charset="0"/>
                <a:cs typeface="Germania" pitchFamily="2" charset="2"/>
              </a:rPr>
              <a:t>Treaty </a:t>
            </a:r>
            <a:r>
              <a:rPr lang="de-DE" sz="9600" dirty="0" err="1">
                <a:solidFill>
                  <a:schemeClr val="bg1"/>
                </a:solidFill>
                <a:latin typeface="FashionVictim" pitchFamily="2" charset="0"/>
                <a:cs typeface="Germania" pitchFamily="2" charset="2"/>
              </a:rPr>
              <a:t>of</a:t>
            </a:r>
            <a:r>
              <a:rPr lang="de-DE" sz="9600" dirty="0">
                <a:solidFill>
                  <a:schemeClr val="bg1"/>
                </a:solidFill>
                <a:latin typeface="FashionVictim" pitchFamily="2" charset="0"/>
                <a:cs typeface="Germania" pitchFamily="2" charset="2"/>
              </a:rPr>
              <a:t> Versailles</a:t>
            </a:r>
          </a:p>
        </p:txBody>
      </p:sp>
      <p:sp>
        <p:nvSpPr>
          <p:cNvPr id="17" name="TextBox 16">
            <a:extLst>
              <a:ext uri="{FF2B5EF4-FFF2-40B4-BE49-F238E27FC236}">
                <a16:creationId xmlns:a16="http://schemas.microsoft.com/office/drawing/2014/main" id="{A6F020AD-86C9-49BB-8ABD-FEE039D82BEC}"/>
              </a:ext>
            </a:extLst>
          </p:cNvPr>
          <p:cNvSpPr txBox="1"/>
          <p:nvPr/>
        </p:nvSpPr>
        <p:spPr>
          <a:xfrm>
            <a:off x="355623" y="1786199"/>
            <a:ext cx="4176499" cy="4821191"/>
          </a:xfrm>
          <a:prstGeom prst="rect">
            <a:avLst/>
          </a:prstGeom>
          <a:noFill/>
        </p:spPr>
        <p:txBody>
          <a:bodyPr wrap="square" anchor="ctr">
            <a:normAutofit fontScale="92500" lnSpcReduction="20000"/>
          </a:bodyPr>
          <a:lstStyle/>
          <a:p>
            <a:pPr>
              <a:lnSpc>
                <a:spcPct val="110000"/>
              </a:lnSpc>
            </a:pPr>
            <a:r>
              <a:rPr lang="en-US" sz="2000" dirty="0">
                <a:solidFill>
                  <a:schemeClr val="bg1"/>
                </a:solidFill>
                <a:latin typeface="KG Second Chances Solid" panose="02000000000000000000" pitchFamily="2" charset="0"/>
              </a:rPr>
              <a:t>Germany</a:t>
            </a:r>
            <a:r>
              <a:rPr lang="en-US" sz="2000" dirty="0">
                <a:solidFill>
                  <a:schemeClr val="bg1"/>
                </a:solidFill>
                <a:latin typeface="KG Miss Kindergarten" panose="02000000000000000000" pitchFamily="2" charset="0"/>
              </a:rPr>
              <a:t> and </a:t>
            </a:r>
            <a:r>
              <a:rPr lang="en-US" sz="2000" dirty="0">
                <a:solidFill>
                  <a:schemeClr val="bg1"/>
                </a:solidFill>
                <a:latin typeface="KG Second Chances Solid" panose="02000000000000000000" pitchFamily="2" charset="0"/>
              </a:rPr>
              <a:t>Austria</a:t>
            </a:r>
            <a:r>
              <a:rPr lang="en-US" sz="2000" dirty="0">
                <a:solidFill>
                  <a:schemeClr val="bg1"/>
                </a:solidFill>
                <a:latin typeface="KG Miss Kindergarten" panose="02000000000000000000" pitchFamily="2" charset="0"/>
              </a:rPr>
              <a:t> were among the </a:t>
            </a:r>
            <a:r>
              <a:rPr lang="en-US" sz="2000" dirty="0">
                <a:solidFill>
                  <a:schemeClr val="bg1"/>
                </a:solidFill>
                <a:latin typeface="KG Second Chances Solid" panose="02000000000000000000" pitchFamily="2" charset="0"/>
              </a:rPr>
              <a:t>defeated</a:t>
            </a:r>
            <a:r>
              <a:rPr lang="en-US" sz="2000" dirty="0">
                <a:solidFill>
                  <a:schemeClr val="bg1"/>
                </a:solidFill>
                <a:latin typeface="KG Miss Kindergarten" panose="02000000000000000000" pitchFamily="2" charset="0"/>
              </a:rPr>
              <a:t> </a:t>
            </a:r>
            <a:r>
              <a:rPr lang="en-US" sz="2000" dirty="0">
                <a:solidFill>
                  <a:schemeClr val="bg1"/>
                </a:solidFill>
                <a:latin typeface="KG Second Chances Solid" panose="02000000000000000000" pitchFamily="2" charset="0"/>
              </a:rPr>
              <a:t>nations</a:t>
            </a:r>
            <a:r>
              <a:rPr lang="en-US" sz="2000" dirty="0">
                <a:solidFill>
                  <a:schemeClr val="bg1"/>
                </a:solidFill>
                <a:latin typeface="KG Miss Kindergarten" panose="02000000000000000000" pitchFamily="2" charset="0"/>
              </a:rPr>
              <a:t> of World War I and received the sole </a:t>
            </a:r>
            <a:r>
              <a:rPr lang="en-US" sz="2000" dirty="0">
                <a:solidFill>
                  <a:schemeClr val="bg1"/>
                </a:solidFill>
                <a:latin typeface="KG Second Chances Solid" panose="02000000000000000000" pitchFamily="2" charset="0"/>
              </a:rPr>
              <a:t>war</a:t>
            </a:r>
            <a:r>
              <a:rPr lang="en-US" sz="2000" dirty="0">
                <a:solidFill>
                  <a:schemeClr val="bg1"/>
                </a:solidFill>
                <a:latin typeface="KG Miss Kindergarten" panose="02000000000000000000" pitchFamily="2" charset="0"/>
              </a:rPr>
              <a:t> </a:t>
            </a:r>
            <a:r>
              <a:rPr lang="en-US" sz="2000" dirty="0">
                <a:solidFill>
                  <a:schemeClr val="bg1"/>
                </a:solidFill>
                <a:latin typeface="KG Second Chances Solid" panose="02000000000000000000" pitchFamily="2" charset="0"/>
              </a:rPr>
              <a:t>guilt</a:t>
            </a:r>
            <a:r>
              <a:rPr lang="en-US" sz="2000" dirty="0">
                <a:solidFill>
                  <a:schemeClr val="bg1"/>
                </a:solidFill>
                <a:latin typeface="KG Miss Kindergarten" panose="02000000000000000000" pitchFamily="2" charset="0"/>
              </a:rPr>
              <a:t>. They had to </a:t>
            </a:r>
            <a:r>
              <a:rPr lang="en-US" sz="2000" dirty="0">
                <a:solidFill>
                  <a:schemeClr val="bg1"/>
                </a:solidFill>
                <a:latin typeface="KG Second Chances Solid" panose="02000000000000000000" pitchFamily="2" charset="0"/>
              </a:rPr>
              <a:t>pay</a:t>
            </a:r>
            <a:r>
              <a:rPr lang="en-US" sz="2000" dirty="0">
                <a:solidFill>
                  <a:schemeClr val="bg1"/>
                </a:solidFill>
                <a:latin typeface="KG Miss Kindergarten" panose="02000000000000000000" pitchFamily="2" charset="0"/>
              </a:rPr>
              <a:t> enormous </a:t>
            </a:r>
            <a:r>
              <a:rPr lang="en-US" sz="2000" dirty="0">
                <a:solidFill>
                  <a:schemeClr val="bg1"/>
                </a:solidFill>
                <a:latin typeface="KG Second Chances Solid" panose="02000000000000000000" pitchFamily="2" charset="0"/>
              </a:rPr>
              <a:t>reparations</a:t>
            </a:r>
            <a:r>
              <a:rPr lang="en-US" sz="2000" dirty="0">
                <a:solidFill>
                  <a:schemeClr val="bg1"/>
                </a:solidFill>
                <a:latin typeface="KG Miss Kindergarten" panose="02000000000000000000" pitchFamily="2" charset="0"/>
              </a:rPr>
              <a:t>.</a:t>
            </a:r>
          </a:p>
          <a:p>
            <a:pPr>
              <a:lnSpc>
                <a:spcPct val="110000"/>
              </a:lnSpc>
            </a:pPr>
            <a:endParaRPr lang="en-US" sz="2000" dirty="0">
              <a:solidFill>
                <a:schemeClr val="bg1"/>
              </a:solidFill>
              <a:latin typeface="KG Miss Kindergarten" panose="02000000000000000000" pitchFamily="2" charset="0"/>
            </a:endParaRPr>
          </a:p>
          <a:p>
            <a:pPr>
              <a:lnSpc>
                <a:spcPct val="110000"/>
              </a:lnSpc>
            </a:pPr>
            <a:r>
              <a:rPr lang="en-US" sz="2000" dirty="0">
                <a:solidFill>
                  <a:schemeClr val="bg1"/>
                </a:solidFill>
                <a:latin typeface="KG Second Chances Solid" panose="02000000000000000000" pitchFamily="2" charset="0"/>
              </a:rPr>
              <a:t>The problems that arose were:</a:t>
            </a:r>
          </a:p>
          <a:p>
            <a:pPr marL="171450" indent="-171450">
              <a:lnSpc>
                <a:spcPct val="110000"/>
              </a:lnSpc>
              <a:buFont typeface="Arial" panose="020B0604020202020204" pitchFamily="34" charset="0"/>
              <a:buChar char="•"/>
            </a:pPr>
            <a:r>
              <a:rPr lang="en-US" sz="2000" dirty="0">
                <a:solidFill>
                  <a:schemeClr val="bg1"/>
                </a:solidFill>
                <a:latin typeface="KG Miss Kindergarten" panose="02000000000000000000" pitchFamily="2" charset="0"/>
              </a:rPr>
              <a:t>The </a:t>
            </a:r>
            <a:r>
              <a:rPr lang="en-US" sz="2000" dirty="0">
                <a:solidFill>
                  <a:schemeClr val="bg1"/>
                </a:solidFill>
                <a:latin typeface="KG Second Chances Solid" panose="02000000000000000000" pitchFamily="2" charset="0"/>
              </a:rPr>
              <a:t>economy</a:t>
            </a:r>
            <a:r>
              <a:rPr lang="en-US" sz="2000" dirty="0">
                <a:solidFill>
                  <a:schemeClr val="bg1"/>
                </a:solidFill>
                <a:latin typeface="KG Miss Kindergarten" panose="02000000000000000000" pitchFamily="2" charset="0"/>
              </a:rPr>
              <a:t> was in </a:t>
            </a:r>
            <a:r>
              <a:rPr lang="en-US" sz="2000" dirty="0">
                <a:solidFill>
                  <a:schemeClr val="bg1"/>
                </a:solidFill>
                <a:latin typeface="KG Second Chances Solid" panose="02000000000000000000" pitchFamily="2" charset="0"/>
              </a:rPr>
              <a:t>ruins</a:t>
            </a:r>
            <a:r>
              <a:rPr lang="en-US" sz="2000" dirty="0">
                <a:solidFill>
                  <a:schemeClr val="bg1"/>
                </a:solidFill>
                <a:latin typeface="KG Miss Kindergarten" panose="02000000000000000000" pitchFamily="2" charset="0"/>
              </a:rPr>
              <a:t>. </a:t>
            </a:r>
          </a:p>
          <a:p>
            <a:pPr marL="171450" indent="-171450">
              <a:lnSpc>
                <a:spcPct val="110000"/>
              </a:lnSpc>
              <a:buFont typeface="Arial" panose="020B0604020202020204" pitchFamily="34" charset="0"/>
              <a:buChar char="•"/>
            </a:pPr>
            <a:r>
              <a:rPr lang="en-US" sz="2000" dirty="0">
                <a:solidFill>
                  <a:schemeClr val="bg1"/>
                </a:solidFill>
                <a:latin typeface="KG Miss Kindergarten" panose="02000000000000000000" pitchFamily="2" charset="0"/>
              </a:rPr>
              <a:t>people were </a:t>
            </a:r>
            <a:r>
              <a:rPr lang="en-US" sz="2000" dirty="0">
                <a:solidFill>
                  <a:schemeClr val="bg1"/>
                </a:solidFill>
                <a:latin typeface="KG Second Chances Solid" panose="02000000000000000000" pitchFamily="2" charset="0"/>
              </a:rPr>
              <a:t>starving</a:t>
            </a:r>
            <a:r>
              <a:rPr lang="en-US" sz="2000" dirty="0">
                <a:solidFill>
                  <a:schemeClr val="bg1"/>
                </a:solidFill>
                <a:latin typeface="KG Miss Kindergarten" panose="02000000000000000000" pitchFamily="2" charset="0"/>
              </a:rPr>
              <a:t> and </a:t>
            </a:r>
          </a:p>
          <a:p>
            <a:pPr marL="171450" indent="-171450">
              <a:lnSpc>
                <a:spcPct val="110000"/>
              </a:lnSpc>
              <a:buFont typeface="Arial" panose="020B0604020202020204" pitchFamily="34" charset="0"/>
              <a:buChar char="•"/>
            </a:pPr>
            <a:r>
              <a:rPr lang="en-US" sz="2000" dirty="0">
                <a:solidFill>
                  <a:schemeClr val="bg1"/>
                </a:solidFill>
                <a:latin typeface="KG Miss Kindergarten" panose="02000000000000000000" pitchFamily="2" charset="0"/>
              </a:rPr>
              <a:t>The new democratic </a:t>
            </a:r>
            <a:r>
              <a:rPr lang="en-US" sz="2000" dirty="0">
                <a:solidFill>
                  <a:schemeClr val="bg1"/>
                </a:solidFill>
                <a:latin typeface="KG Second Chances Solid" panose="02000000000000000000" pitchFamily="2" charset="0"/>
              </a:rPr>
              <a:t>government</a:t>
            </a:r>
            <a:r>
              <a:rPr lang="en-US" sz="2000" dirty="0">
                <a:solidFill>
                  <a:schemeClr val="bg1"/>
                </a:solidFill>
                <a:latin typeface="KG Miss Kindergarten" panose="02000000000000000000" pitchFamily="2" charset="0"/>
              </a:rPr>
              <a:t> was in a state of </a:t>
            </a:r>
            <a:r>
              <a:rPr lang="en-US" sz="2000" dirty="0">
                <a:solidFill>
                  <a:schemeClr val="bg1"/>
                </a:solidFill>
                <a:latin typeface="KG Second Chances Solid" panose="02000000000000000000" pitchFamily="2" charset="0"/>
              </a:rPr>
              <a:t>chaos</a:t>
            </a:r>
            <a:r>
              <a:rPr lang="en-US" sz="2000" dirty="0">
                <a:solidFill>
                  <a:schemeClr val="bg1"/>
                </a:solidFill>
                <a:latin typeface="KG Miss Kindergarten" panose="02000000000000000000" pitchFamily="2" charset="0"/>
              </a:rPr>
              <a:t>. </a:t>
            </a:r>
          </a:p>
          <a:p>
            <a:pPr marL="171450" indent="-171450">
              <a:lnSpc>
                <a:spcPct val="110000"/>
              </a:lnSpc>
              <a:buFont typeface="Arial" panose="020B0604020202020204" pitchFamily="34" charset="0"/>
              <a:buChar char="•"/>
            </a:pPr>
            <a:r>
              <a:rPr lang="en-US" sz="2000" dirty="0">
                <a:solidFill>
                  <a:schemeClr val="bg1"/>
                </a:solidFill>
                <a:latin typeface="KG Miss Kindergarten" panose="02000000000000000000" pitchFamily="2" charset="0"/>
              </a:rPr>
              <a:t>Germany suffered </a:t>
            </a:r>
            <a:r>
              <a:rPr lang="en-US" sz="2000" dirty="0">
                <a:solidFill>
                  <a:schemeClr val="bg1"/>
                </a:solidFill>
                <a:latin typeface="KG Second Chances Solid" panose="02000000000000000000" pitchFamily="2" charset="0"/>
              </a:rPr>
              <a:t>territorial</a:t>
            </a:r>
            <a:r>
              <a:rPr lang="en-US" sz="2000" dirty="0">
                <a:solidFill>
                  <a:schemeClr val="bg1"/>
                </a:solidFill>
                <a:latin typeface="KG Miss Kindergarten" panose="02000000000000000000" pitchFamily="2" charset="0"/>
              </a:rPr>
              <a:t> </a:t>
            </a:r>
            <a:r>
              <a:rPr lang="en-US" sz="2000" dirty="0">
                <a:solidFill>
                  <a:schemeClr val="bg1"/>
                </a:solidFill>
                <a:latin typeface="KG Second Chances Solid" panose="02000000000000000000" pitchFamily="2" charset="0"/>
              </a:rPr>
              <a:t>losses</a:t>
            </a:r>
            <a:r>
              <a:rPr lang="en-US" sz="2000" dirty="0">
                <a:solidFill>
                  <a:schemeClr val="bg1"/>
                </a:solidFill>
                <a:latin typeface="KG Miss Kindergarten" panose="02000000000000000000" pitchFamily="2" charset="0"/>
              </a:rPr>
              <a:t> (e.g., in Poland, colonies in Africa, Alsace-Lorraine) and</a:t>
            </a:r>
          </a:p>
          <a:p>
            <a:pPr marL="171450" indent="-171450">
              <a:lnSpc>
                <a:spcPct val="110000"/>
              </a:lnSpc>
              <a:buFont typeface="Arial" panose="020B0604020202020204" pitchFamily="34" charset="0"/>
              <a:buChar char="•"/>
            </a:pPr>
            <a:r>
              <a:rPr lang="en-US" sz="2000" dirty="0">
                <a:solidFill>
                  <a:schemeClr val="bg1"/>
                </a:solidFill>
                <a:latin typeface="KG Miss Kindergarten" panose="02000000000000000000" pitchFamily="2" charset="0"/>
              </a:rPr>
              <a:t>had to </a:t>
            </a:r>
            <a:r>
              <a:rPr lang="en-US" sz="2000" dirty="0">
                <a:solidFill>
                  <a:schemeClr val="bg1"/>
                </a:solidFill>
                <a:latin typeface="KG Second Chances Solid" panose="02000000000000000000" pitchFamily="2" charset="0"/>
              </a:rPr>
              <a:t>limit</a:t>
            </a:r>
            <a:r>
              <a:rPr lang="en-US" sz="2000" dirty="0">
                <a:solidFill>
                  <a:schemeClr val="bg1"/>
                </a:solidFill>
                <a:latin typeface="KG Miss Kindergarten" panose="02000000000000000000" pitchFamily="2" charset="0"/>
              </a:rPr>
              <a:t> </a:t>
            </a:r>
            <a:r>
              <a:rPr lang="en-US" sz="2000" dirty="0">
                <a:solidFill>
                  <a:schemeClr val="bg1"/>
                </a:solidFill>
                <a:latin typeface="KG Second Chances Solid" panose="02000000000000000000" pitchFamily="2" charset="0"/>
              </a:rPr>
              <a:t>itself</a:t>
            </a:r>
            <a:r>
              <a:rPr lang="en-US" sz="2000" dirty="0">
                <a:solidFill>
                  <a:schemeClr val="bg1"/>
                </a:solidFill>
                <a:latin typeface="KG Miss Kindergarten" panose="02000000000000000000" pitchFamily="2" charset="0"/>
              </a:rPr>
              <a:t> </a:t>
            </a:r>
            <a:r>
              <a:rPr lang="en-US" sz="2000" dirty="0">
                <a:solidFill>
                  <a:schemeClr val="bg1"/>
                </a:solidFill>
                <a:latin typeface="KG Second Chances Solid" panose="02000000000000000000" pitchFamily="2" charset="0"/>
              </a:rPr>
              <a:t>militarily</a:t>
            </a:r>
            <a:r>
              <a:rPr lang="en-US" sz="2000" dirty="0">
                <a:solidFill>
                  <a:schemeClr val="bg1"/>
                </a:solidFill>
                <a:latin typeface="KG Miss Kindergarten" panose="02000000000000000000" pitchFamily="2" charset="0"/>
              </a:rPr>
              <a:t> and </a:t>
            </a:r>
            <a:r>
              <a:rPr lang="en-US" sz="2000" dirty="0">
                <a:solidFill>
                  <a:schemeClr val="bg1"/>
                </a:solidFill>
                <a:latin typeface="KG Second Chances Solid" panose="02000000000000000000" pitchFamily="2" charset="0"/>
              </a:rPr>
              <a:t>accept</a:t>
            </a:r>
            <a:r>
              <a:rPr lang="en-US" sz="2000" dirty="0">
                <a:solidFill>
                  <a:schemeClr val="bg1"/>
                </a:solidFill>
                <a:latin typeface="KG Miss Kindergarten" panose="02000000000000000000" pitchFamily="2" charset="0"/>
              </a:rPr>
              <a:t> the </a:t>
            </a:r>
            <a:r>
              <a:rPr lang="en-US" sz="2000" dirty="0">
                <a:solidFill>
                  <a:schemeClr val="bg1"/>
                </a:solidFill>
                <a:latin typeface="KG Second Chances Solid" panose="02000000000000000000" pitchFamily="2" charset="0"/>
              </a:rPr>
              <a:t>occupation</a:t>
            </a:r>
            <a:r>
              <a:rPr lang="en-US" sz="2000" dirty="0">
                <a:solidFill>
                  <a:schemeClr val="bg1"/>
                </a:solidFill>
                <a:latin typeface="KG Miss Kindergarten" panose="02000000000000000000" pitchFamily="2" charset="0"/>
              </a:rPr>
              <a:t> of the Ruhr by French troops.</a:t>
            </a:r>
            <a:endParaRPr lang="de-DE" sz="2000" dirty="0">
              <a:solidFill>
                <a:schemeClr val="bg1"/>
              </a:solidFill>
              <a:latin typeface="KG Miss Kindergarten" panose="02000000000000000000" pitchFamily="2" charset="0"/>
            </a:endParaRPr>
          </a:p>
        </p:txBody>
      </p:sp>
      <p:sp>
        <p:nvSpPr>
          <p:cNvPr id="19" name="Textfeld 18">
            <a:extLst>
              <a:ext uri="{FF2B5EF4-FFF2-40B4-BE49-F238E27FC236}">
                <a16:creationId xmlns:a16="http://schemas.microsoft.com/office/drawing/2014/main" id="{9E24C2AE-8FC9-477E-A318-CF6EFBB047BC}"/>
              </a:ext>
            </a:extLst>
          </p:cNvPr>
          <p:cNvSpPr txBox="1"/>
          <p:nvPr/>
        </p:nvSpPr>
        <p:spPr>
          <a:xfrm>
            <a:off x="11439899" y="6492166"/>
            <a:ext cx="1103615" cy="369332"/>
          </a:xfrm>
          <a:prstGeom prst="rect">
            <a:avLst/>
          </a:prstGeom>
          <a:solidFill>
            <a:schemeClr val="tx1"/>
          </a:solidFill>
        </p:spPr>
        <p:txBody>
          <a:bodyPr wrap="square" rtlCol="0">
            <a:spAutoFit/>
          </a:bodyPr>
          <a:lstStyle/>
          <a:p>
            <a:pPr algn="ctr"/>
            <a:r>
              <a:rPr lang="de-DE" dirty="0">
                <a:solidFill>
                  <a:schemeClr val="bg1"/>
                </a:solidFill>
                <a:latin typeface="CarbonType" panose="02000000000000000000" pitchFamily="2" charset="0"/>
              </a:rPr>
              <a:t>1/6</a:t>
            </a:r>
          </a:p>
        </p:txBody>
      </p:sp>
      <p:pic>
        <p:nvPicPr>
          <p:cNvPr id="3" name="Graphic 32" descr="Play with solid fill">
            <a:hlinkClick r:id="" action="ppaction://hlinkshowjump?jump=nextslide"/>
            <a:extLst>
              <a:ext uri="{FF2B5EF4-FFF2-40B4-BE49-F238E27FC236}">
                <a16:creationId xmlns:a16="http://schemas.microsoft.com/office/drawing/2014/main" id="{B981B686-0092-422E-55DE-D9F76A353A0B}"/>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716171" y="2842610"/>
            <a:ext cx="500273" cy="1172780"/>
          </a:xfrm>
          <a:prstGeom prst="rect">
            <a:avLst/>
          </a:prstGeom>
        </p:spPr>
      </p:pic>
      <p:pic>
        <p:nvPicPr>
          <p:cNvPr id="4" name="Graphic 33" descr="Play with solid fill">
            <a:hlinkClick r:id="" action="ppaction://hlinkshowjump?jump=previousslide"/>
            <a:extLst>
              <a:ext uri="{FF2B5EF4-FFF2-40B4-BE49-F238E27FC236}">
                <a16:creationId xmlns:a16="http://schemas.microsoft.com/office/drawing/2014/main" id="{FF325D65-D7D0-A9A6-5AAC-4C65A4DDA062}"/>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flipH="1">
            <a:off x="-51182" y="2867544"/>
            <a:ext cx="500273" cy="1172780"/>
          </a:xfrm>
          <a:prstGeom prst="rect">
            <a:avLst/>
          </a:prstGeom>
        </p:spPr>
      </p:pic>
    </p:spTree>
    <p:extLst>
      <p:ext uri="{BB962C8B-B14F-4D97-AF65-F5344CB8AC3E}">
        <p14:creationId xmlns:p14="http://schemas.microsoft.com/office/powerpoint/2010/main" val="41339988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right)">
                                      <p:cBhvr>
                                        <p:cTn id="7" dur="500"/>
                                        <p:tgtEl>
                                          <p:spTgt spid="2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right)">
                                      <p:cBhvr>
                                        <p:cTn id="15" dur="500"/>
                                        <p:tgtEl>
                                          <p:spTgt spid="2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left)">
                                      <p:cBhvr>
                                        <p:cTn id="19" dur="500"/>
                                        <p:tgtEl>
                                          <p:spTgt spid="24"/>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right)">
                                      <p:cBhvr>
                                        <p:cTn id="23" dur="500"/>
                                        <p:tgtEl>
                                          <p:spTgt spid="25"/>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ipe(left)">
                                      <p:cBhvr>
                                        <p:cTn id="2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8" name="Rectangle Black Middle">
            <a:extLst>
              <a:ext uri="{FF2B5EF4-FFF2-40B4-BE49-F238E27FC236}">
                <a16:creationId xmlns:a16="http://schemas.microsoft.com/office/drawing/2014/main" id="{53816925-FF79-4281-9E6E-4183C4EB3E1F}"/>
              </a:ext>
            </a:extLst>
          </p:cNvPr>
          <p:cNvSpPr/>
          <p:nvPr/>
        </p:nvSpPr>
        <p:spPr>
          <a:xfrm>
            <a:off x="4532709" y="0"/>
            <a:ext cx="8002191"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useBgFill="1">
        <p:nvSpPr>
          <p:cNvPr id="21" name="Freeform: Shape 20">
            <a:extLst>
              <a:ext uri="{FF2B5EF4-FFF2-40B4-BE49-F238E27FC236}">
                <a16:creationId xmlns:a16="http://schemas.microsoft.com/office/drawing/2014/main" id="{10320324-A2E3-4922-B1F4-3CCF1DB55A75}"/>
              </a:ext>
            </a:extLst>
          </p:cNvPr>
          <p:cNvSpPr/>
          <p:nvPr/>
        </p:nvSpPr>
        <p:spPr>
          <a:xfrm rot="3660517" flipH="1">
            <a:off x="6316245" y="-1284488"/>
            <a:ext cx="2176572" cy="7070618"/>
          </a:xfrm>
          <a:custGeom>
            <a:avLst/>
            <a:gdLst>
              <a:gd name="connsiteX0" fmla="*/ 534998 w 1181239"/>
              <a:gd name="connsiteY0" fmla="*/ 3942687 h 4008043"/>
              <a:gd name="connsiteX1" fmla="*/ 537456 w 1181239"/>
              <a:gd name="connsiteY1" fmla="*/ 3953147 h 4008043"/>
              <a:gd name="connsiteX2" fmla="*/ 536701 w 1181239"/>
              <a:gd name="connsiteY2" fmla="*/ 3964026 h 4008043"/>
              <a:gd name="connsiteX3" fmla="*/ 532203 w 1181239"/>
              <a:gd name="connsiteY3" fmla="*/ 3958417 h 4008043"/>
              <a:gd name="connsiteX4" fmla="*/ 530247 w 1181239"/>
              <a:gd name="connsiteY4" fmla="*/ 3947537 h 4008043"/>
              <a:gd name="connsiteX5" fmla="*/ 534998 w 1181239"/>
              <a:gd name="connsiteY5" fmla="*/ 3942687 h 4008043"/>
              <a:gd name="connsiteX6" fmla="*/ 800461 w 1181239"/>
              <a:gd name="connsiteY6" fmla="*/ 3939090 h 4008043"/>
              <a:gd name="connsiteX7" fmla="*/ 804403 w 1181239"/>
              <a:gd name="connsiteY7" fmla="*/ 3976266 h 4008043"/>
              <a:gd name="connsiteX8" fmla="*/ 799235 w 1181239"/>
              <a:gd name="connsiteY8" fmla="*/ 4006184 h 4008043"/>
              <a:gd name="connsiteX9" fmla="*/ 799228 w 1181239"/>
              <a:gd name="connsiteY9" fmla="*/ 4006184 h 4008043"/>
              <a:gd name="connsiteX10" fmla="*/ 795035 w 1181239"/>
              <a:gd name="connsiteY10" fmla="*/ 3978305 h 4008043"/>
              <a:gd name="connsiteX11" fmla="*/ 795144 w 1181239"/>
              <a:gd name="connsiteY11" fmla="*/ 3953147 h 4008043"/>
              <a:gd name="connsiteX12" fmla="*/ 799382 w 1181239"/>
              <a:gd name="connsiteY12" fmla="*/ 3944307 h 4008043"/>
              <a:gd name="connsiteX13" fmla="*/ 800461 w 1181239"/>
              <a:gd name="connsiteY13" fmla="*/ 3939090 h 4008043"/>
              <a:gd name="connsiteX14" fmla="*/ 1173610 w 1181239"/>
              <a:gd name="connsiteY14" fmla="*/ 3829461 h 4008043"/>
              <a:gd name="connsiteX15" fmla="*/ 1177832 w 1181239"/>
              <a:gd name="connsiteY15" fmla="*/ 3835505 h 4008043"/>
              <a:gd name="connsiteX16" fmla="*/ 1178322 w 1181239"/>
              <a:gd name="connsiteY16" fmla="*/ 3844344 h 4008043"/>
              <a:gd name="connsiteX17" fmla="*/ 1172188 w 1181239"/>
              <a:gd name="connsiteY17" fmla="*/ 3840423 h 4008043"/>
              <a:gd name="connsiteX18" fmla="*/ 1171699 w 1181239"/>
              <a:gd name="connsiteY18" fmla="*/ 3831584 h 4008043"/>
              <a:gd name="connsiteX19" fmla="*/ 1173610 w 1181239"/>
              <a:gd name="connsiteY19" fmla="*/ 3829461 h 4008043"/>
              <a:gd name="connsiteX20" fmla="*/ 197700 w 1181239"/>
              <a:gd name="connsiteY20" fmla="*/ 3826851 h 4008043"/>
              <a:gd name="connsiteX21" fmla="*/ 195941 w 1181239"/>
              <a:gd name="connsiteY21" fmla="*/ 3848057 h 4008043"/>
              <a:gd name="connsiteX22" fmla="*/ 191581 w 1181239"/>
              <a:gd name="connsiteY22" fmla="*/ 3841771 h 4008043"/>
              <a:gd name="connsiteX23" fmla="*/ 191582 w 1181239"/>
              <a:gd name="connsiteY23" fmla="*/ 3841771 h 4008043"/>
              <a:gd name="connsiteX24" fmla="*/ 197700 w 1181239"/>
              <a:gd name="connsiteY24" fmla="*/ 3826851 h 4008043"/>
              <a:gd name="connsiteX25" fmla="*/ 178143 w 1181239"/>
              <a:gd name="connsiteY25" fmla="*/ 3791950 h 4008043"/>
              <a:gd name="connsiteX26" fmla="*/ 185023 w 1181239"/>
              <a:gd name="connsiteY26" fmla="*/ 3799435 h 4008043"/>
              <a:gd name="connsiteX27" fmla="*/ 191904 w 1181239"/>
              <a:gd name="connsiteY27" fmla="*/ 3806920 h 4008043"/>
              <a:gd name="connsiteX28" fmla="*/ 181724 w 1181239"/>
              <a:gd name="connsiteY28" fmla="*/ 3813393 h 4008043"/>
              <a:gd name="connsiteX29" fmla="*/ 171944 w 1181239"/>
              <a:gd name="connsiteY29" fmla="*/ 3805908 h 4008043"/>
              <a:gd name="connsiteX30" fmla="*/ 62574 w 1181239"/>
              <a:gd name="connsiteY30" fmla="*/ 3611808 h 4008043"/>
              <a:gd name="connsiteX31" fmla="*/ 66227 w 1181239"/>
              <a:gd name="connsiteY31" fmla="*/ 3624048 h 4008043"/>
              <a:gd name="connsiteX32" fmla="*/ 75305 w 1181239"/>
              <a:gd name="connsiteY32" fmla="*/ 3657366 h 4008043"/>
              <a:gd name="connsiteX33" fmla="*/ 62588 w 1181239"/>
              <a:gd name="connsiteY33" fmla="*/ 3653286 h 4008043"/>
              <a:gd name="connsiteX34" fmla="*/ 60508 w 1181239"/>
              <a:gd name="connsiteY34" fmla="*/ 3629487 h 4008043"/>
              <a:gd name="connsiteX35" fmla="*/ 1116200 w 1181239"/>
              <a:gd name="connsiteY35" fmla="*/ 3543073 h 4008043"/>
              <a:gd name="connsiteX36" fmla="*/ 1126386 w 1181239"/>
              <a:gd name="connsiteY36" fmla="*/ 3572671 h 4008043"/>
              <a:gd name="connsiteX37" fmla="*/ 1117747 w 1181239"/>
              <a:gd name="connsiteY37" fmla="*/ 3586739 h 4008043"/>
              <a:gd name="connsiteX38" fmla="*/ 1112537 w 1181239"/>
              <a:gd name="connsiteY38" fmla="*/ 3561563 h 4008043"/>
              <a:gd name="connsiteX39" fmla="*/ 1116200 w 1181239"/>
              <a:gd name="connsiteY39" fmla="*/ 3543073 h 4008043"/>
              <a:gd name="connsiteX40" fmla="*/ 82331 w 1181239"/>
              <a:gd name="connsiteY40" fmla="*/ 2962930 h 4008043"/>
              <a:gd name="connsiteX41" fmla="*/ 83301 w 1181239"/>
              <a:gd name="connsiteY41" fmla="*/ 2974009 h 4008043"/>
              <a:gd name="connsiteX42" fmla="*/ 86873 w 1181239"/>
              <a:gd name="connsiteY42" fmla="*/ 2994059 h 4008043"/>
              <a:gd name="connsiteX43" fmla="*/ 83727 w 1181239"/>
              <a:gd name="connsiteY43" fmla="*/ 3003927 h 4008043"/>
              <a:gd name="connsiteX44" fmla="*/ 81691 w 1181239"/>
              <a:gd name="connsiteY44" fmla="*/ 2980128 h 4008043"/>
              <a:gd name="connsiteX45" fmla="*/ 81695 w 1181239"/>
              <a:gd name="connsiteY45" fmla="*/ 2980128 h 4008043"/>
              <a:gd name="connsiteX46" fmla="*/ 82331 w 1181239"/>
              <a:gd name="connsiteY46" fmla="*/ 2962930 h 4008043"/>
              <a:gd name="connsiteX47" fmla="*/ 101936 w 1181239"/>
              <a:gd name="connsiteY47" fmla="*/ 2918951 h 4008043"/>
              <a:gd name="connsiteX48" fmla="*/ 102228 w 1181239"/>
              <a:gd name="connsiteY48" fmla="*/ 2931054 h 4008043"/>
              <a:gd name="connsiteX49" fmla="*/ 99163 w 1181239"/>
              <a:gd name="connsiteY49" fmla="*/ 2940011 h 4008043"/>
              <a:gd name="connsiteX50" fmla="*/ 98870 w 1181239"/>
              <a:gd name="connsiteY50" fmla="*/ 2927907 h 4008043"/>
              <a:gd name="connsiteX51" fmla="*/ 101936 w 1181239"/>
              <a:gd name="connsiteY51" fmla="*/ 2918951 h 4008043"/>
              <a:gd name="connsiteX52" fmla="*/ 96694 w 1181239"/>
              <a:gd name="connsiteY52" fmla="*/ 2871455 h 4008043"/>
              <a:gd name="connsiteX53" fmla="*/ 99562 w 1181239"/>
              <a:gd name="connsiteY53" fmla="*/ 2884935 h 4008043"/>
              <a:gd name="connsiteX54" fmla="*/ 98518 w 1181239"/>
              <a:gd name="connsiteY54" fmla="*/ 2897854 h 4008043"/>
              <a:gd name="connsiteX55" fmla="*/ 95669 w 1181239"/>
              <a:gd name="connsiteY55" fmla="*/ 2883801 h 4008043"/>
              <a:gd name="connsiteX56" fmla="*/ 95668 w 1181239"/>
              <a:gd name="connsiteY56" fmla="*/ 2883801 h 4008043"/>
              <a:gd name="connsiteX57" fmla="*/ 96694 w 1181239"/>
              <a:gd name="connsiteY57" fmla="*/ 2871455 h 4008043"/>
              <a:gd name="connsiteX58" fmla="*/ 104092 w 1181239"/>
              <a:gd name="connsiteY58" fmla="*/ 2813539 h 4008043"/>
              <a:gd name="connsiteX59" fmla="*/ 108835 w 1181239"/>
              <a:gd name="connsiteY59" fmla="*/ 2843457 h 4008043"/>
              <a:gd name="connsiteX60" fmla="*/ 105996 w 1181239"/>
              <a:gd name="connsiteY60" fmla="*/ 2840057 h 4008043"/>
              <a:gd name="connsiteX61" fmla="*/ 104092 w 1181239"/>
              <a:gd name="connsiteY61" fmla="*/ 2813539 h 4008043"/>
              <a:gd name="connsiteX62" fmla="*/ 958653 w 1181239"/>
              <a:gd name="connsiteY62" fmla="*/ 2740103 h 4008043"/>
              <a:gd name="connsiteX63" fmla="*/ 959449 w 1181239"/>
              <a:gd name="connsiteY63" fmla="*/ 2749623 h 4008043"/>
              <a:gd name="connsiteX64" fmla="*/ 953124 w 1181239"/>
              <a:gd name="connsiteY64" fmla="*/ 2755742 h 4008043"/>
              <a:gd name="connsiteX65" fmla="*/ 953125 w 1181239"/>
              <a:gd name="connsiteY65" fmla="*/ 2755742 h 4008043"/>
              <a:gd name="connsiteX66" fmla="*/ 958653 w 1181239"/>
              <a:gd name="connsiteY66" fmla="*/ 2740103 h 4008043"/>
              <a:gd name="connsiteX67" fmla="*/ 926930 w 1181239"/>
              <a:gd name="connsiteY67" fmla="*/ 2709509 h 4008043"/>
              <a:gd name="connsiteX68" fmla="*/ 926926 w 1181239"/>
              <a:gd name="connsiteY68" fmla="*/ 2709522 h 4008043"/>
              <a:gd name="connsiteX69" fmla="*/ 926915 w 1181239"/>
              <a:gd name="connsiteY69" fmla="*/ 2709522 h 4008043"/>
              <a:gd name="connsiteX70" fmla="*/ 945395 w 1181239"/>
              <a:gd name="connsiteY70" fmla="*/ 2688653 h 4008043"/>
              <a:gd name="connsiteX71" fmla="*/ 937666 w 1181239"/>
              <a:gd name="connsiteY71" fmla="*/ 2813539 h 4008043"/>
              <a:gd name="connsiteX72" fmla="*/ 936261 w 1181239"/>
              <a:gd name="connsiteY72" fmla="*/ 2798460 h 4008043"/>
              <a:gd name="connsiteX73" fmla="*/ 936263 w 1181239"/>
              <a:gd name="connsiteY73" fmla="*/ 2798460 h 4008043"/>
              <a:gd name="connsiteX74" fmla="*/ 933716 w 1181239"/>
              <a:gd name="connsiteY74" fmla="*/ 2784776 h 4008043"/>
              <a:gd name="connsiteX75" fmla="*/ 930062 w 1181239"/>
              <a:gd name="connsiteY75" fmla="*/ 2774696 h 4008043"/>
              <a:gd name="connsiteX76" fmla="*/ 931759 w 1181239"/>
              <a:gd name="connsiteY76" fmla="*/ 2766622 h 4008043"/>
              <a:gd name="connsiteX77" fmla="*/ 939486 w 1181239"/>
              <a:gd name="connsiteY77" fmla="*/ 2730194 h 4008043"/>
              <a:gd name="connsiteX78" fmla="*/ 945395 w 1181239"/>
              <a:gd name="connsiteY78" fmla="*/ 2688653 h 4008043"/>
              <a:gd name="connsiteX79" fmla="*/ 933087 w 1181239"/>
              <a:gd name="connsiteY79" fmla="*/ 2677998 h 4008043"/>
              <a:gd name="connsiteX80" fmla="*/ 931182 w 1181239"/>
              <a:gd name="connsiteY80" fmla="*/ 2705945 h 4008043"/>
              <a:gd name="connsiteX81" fmla="*/ 926930 w 1181239"/>
              <a:gd name="connsiteY81" fmla="*/ 2709509 h 4008043"/>
              <a:gd name="connsiteX82" fmla="*/ 929897 w 1181239"/>
              <a:gd name="connsiteY82" fmla="*/ 2700512 h 4008043"/>
              <a:gd name="connsiteX83" fmla="*/ 930006 w 1181239"/>
              <a:gd name="connsiteY83" fmla="*/ 2689994 h 4008043"/>
              <a:gd name="connsiteX84" fmla="*/ 928893 w 1181239"/>
              <a:gd name="connsiteY84" fmla="*/ 2680576 h 4008043"/>
              <a:gd name="connsiteX85" fmla="*/ 933087 w 1181239"/>
              <a:gd name="connsiteY85" fmla="*/ 2677998 h 4008043"/>
              <a:gd name="connsiteX86" fmla="*/ 933901 w 1181239"/>
              <a:gd name="connsiteY86" fmla="*/ 2651662 h 4008043"/>
              <a:gd name="connsiteX87" fmla="*/ 934790 w 1181239"/>
              <a:gd name="connsiteY87" fmla="*/ 2652388 h 4008043"/>
              <a:gd name="connsiteX88" fmla="*/ 934790 w 1181239"/>
              <a:gd name="connsiteY88" fmla="*/ 2664627 h 4008043"/>
              <a:gd name="connsiteX89" fmla="*/ 933531 w 1181239"/>
              <a:gd name="connsiteY89" fmla="*/ 2658508 h 4008043"/>
              <a:gd name="connsiteX90" fmla="*/ 933901 w 1181239"/>
              <a:gd name="connsiteY90" fmla="*/ 2651662 h 4008043"/>
              <a:gd name="connsiteX91" fmla="*/ 96656 w 1181239"/>
              <a:gd name="connsiteY91" fmla="*/ 2613158 h 4008043"/>
              <a:gd name="connsiteX92" fmla="*/ 104568 w 1181239"/>
              <a:gd name="connsiteY92" fmla="*/ 2645658 h 4008043"/>
              <a:gd name="connsiteX93" fmla="*/ 106440 w 1181239"/>
              <a:gd name="connsiteY93" fmla="*/ 2668374 h 4008043"/>
              <a:gd name="connsiteX94" fmla="*/ 103116 w 1181239"/>
              <a:gd name="connsiteY94" fmla="*/ 2660825 h 4008043"/>
              <a:gd name="connsiteX95" fmla="*/ 103114 w 1181239"/>
              <a:gd name="connsiteY95" fmla="*/ 2660825 h 4008043"/>
              <a:gd name="connsiteX96" fmla="*/ 96656 w 1181239"/>
              <a:gd name="connsiteY96" fmla="*/ 2613158 h 4008043"/>
              <a:gd name="connsiteX97" fmla="*/ 947274 w 1181239"/>
              <a:gd name="connsiteY97" fmla="*/ 2560594 h 4008043"/>
              <a:gd name="connsiteX98" fmla="*/ 947419 w 1181239"/>
              <a:gd name="connsiteY98" fmla="*/ 2606831 h 4008043"/>
              <a:gd name="connsiteX99" fmla="*/ 944774 w 1181239"/>
              <a:gd name="connsiteY99" fmla="*/ 2587792 h 4008043"/>
              <a:gd name="connsiteX100" fmla="*/ 947274 w 1181239"/>
              <a:gd name="connsiteY100" fmla="*/ 2560594 h 4008043"/>
              <a:gd name="connsiteX101" fmla="*/ 117254 w 1181239"/>
              <a:gd name="connsiteY101" fmla="*/ 2547082 h 4008043"/>
              <a:gd name="connsiteX102" fmla="*/ 122323 w 1181239"/>
              <a:gd name="connsiteY102" fmla="*/ 2566758 h 4008043"/>
              <a:gd name="connsiteX103" fmla="*/ 124816 w 1181239"/>
              <a:gd name="connsiteY103" fmla="*/ 2632720 h 4008043"/>
              <a:gd name="connsiteX104" fmla="*/ 120162 w 1181239"/>
              <a:gd name="connsiteY104" fmla="*/ 2651900 h 4008043"/>
              <a:gd name="connsiteX105" fmla="*/ 112787 w 1181239"/>
              <a:gd name="connsiteY105" fmla="*/ 2696587 h 4008043"/>
              <a:gd name="connsiteX106" fmla="*/ 110499 w 1181239"/>
              <a:gd name="connsiteY106" fmla="*/ 2689788 h 4008043"/>
              <a:gd name="connsiteX107" fmla="*/ 110501 w 1181239"/>
              <a:gd name="connsiteY107" fmla="*/ 2689788 h 4008043"/>
              <a:gd name="connsiteX108" fmla="*/ 113087 w 1181239"/>
              <a:gd name="connsiteY108" fmla="*/ 2663949 h 4008043"/>
              <a:gd name="connsiteX109" fmla="*/ 112559 w 1181239"/>
              <a:gd name="connsiteY109" fmla="*/ 2610222 h 4008043"/>
              <a:gd name="connsiteX110" fmla="*/ 113409 w 1181239"/>
              <a:gd name="connsiteY110" fmla="*/ 2559268 h 4008043"/>
              <a:gd name="connsiteX111" fmla="*/ 108520 w 1181239"/>
              <a:gd name="connsiteY111" fmla="*/ 2533188 h 4008043"/>
              <a:gd name="connsiteX112" fmla="*/ 109376 w 1181239"/>
              <a:gd name="connsiteY112" fmla="*/ 2534076 h 4008043"/>
              <a:gd name="connsiteX113" fmla="*/ 109376 w 1181239"/>
              <a:gd name="connsiteY113" fmla="*/ 2549036 h 4008043"/>
              <a:gd name="connsiteX114" fmla="*/ 108165 w 1181239"/>
              <a:gd name="connsiteY114" fmla="*/ 2541556 h 4008043"/>
              <a:gd name="connsiteX115" fmla="*/ 108520 w 1181239"/>
              <a:gd name="connsiteY115" fmla="*/ 2533188 h 4008043"/>
              <a:gd name="connsiteX116" fmla="*/ 933144 w 1181239"/>
              <a:gd name="connsiteY116" fmla="*/ 2519797 h 4008043"/>
              <a:gd name="connsiteX117" fmla="*/ 932926 w 1181239"/>
              <a:gd name="connsiteY117" fmla="*/ 2550959 h 4008043"/>
              <a:gd name="connsiteX118" fmla="*/ 928653 w 1181239"/>
              <a:gd name="connsiteY118" fmla="*/ 2550151 h 4008043"/>
              <a:gd name="connsiteX119" fmla="*/ 928668 w 1181239"/>
              <a:gd name="connsiteY119" fmla="*/ 2550152 h 4008043"/>
              <a:gd name="connsiteX120" fmla="*/ 933144 w 1181239"/>
              <a:gd name="connsiteY120" fmla="*/ 2519797 h 4008043"/>
              <a:gd name="connsiteX121" fmla="*/ 942469 w 1181239"/>
              <a:gd name="connsiteY121" fmla="*/ 2495987 h 4008043"/>
              <a:gd name="connsiteX122" fmla="*/ 945224 w 1181239"/>
              <a:gd name="connsiteY122" fmla="*/ 2506883 h 4008043"/>
              <a:gd name="connsiteX123" fmla="*/ 944181 w 1181239"/>
              <a:gd name="connsiteY123" fmla="*/ 2517082 h 4008043"/>
              <a:gd name="connsiteX124" fmla="*/ 941459 w 1181239"/>
              <a:gd name="connsiteY124" fmla="*/ 2505749 h 4008043"/>
              <a:gd name="connsiteX125" fmla="*/ 942469 w 1181239"/>
              <a:gd name="connsiteY125" fmla="*/ 2495987 h 4008043"/>
              <a:gd name="connsiteX126" fmla="*/ 976335 w 1181239"/>
              <a:gd name="connsiteY126" fmla="*/ 2462681 h 4008043"/>
              <a:gd name="connsiteX127" fmla="*/ 978951 w 1181239"/>
              <a:gd name="connsiteY127" fmla="*/ 2510958 h 4008043"/>
              <a:gd name="connsiteX128" fmla="*/ 973428 w 1181239"/>
              <a:gd name="connsiteY128" fmla="*/ 2552435 h 4008043"/>
              <a:gd name="connsiteX129" fmla="*/ 967615 w 1181239"/>
              <a:gd name="connsiteY129" fmla="*/ 2563315 h 4008043"/>
              <a:gd name="connsiteX130" fmla="*/ 964707 w 1181239"/>
              <a:gd name="connsiteY130" fmla="*/ 2574194 h 4008043"/>
              <a:gd name="connsiteX131" fmla="*/ 961820 w 1181239"/>
              <a:gd name="connsiteY131" fmla="*/ 2562635 h 4008043"/>
              <a:gd name="connsiteX132" fmla="*/ 961825 w 1181239"/>
              <a:gd name="connsiteY132" fmla="*/ 2562635 h 4008043"/>
              <a:gd name="connsiteX133" fmla="*/ 963697 w 1181239"/>
              <a:gd name="connsiteY133" fmla="*/ 2532711 h 4008043"/>
              <a:gd name="connsiteX134" fmla="*/ 969490 w 1181239"/>
              <a:gd name="connsiteY134" fmla="*/ 2517405 h 4008043"/>
              <a:gd name="connsiteX135" fmla="*/ 973718 w 1181239"/>
              <a:gd name="connsiteY135" fmla="*/ 2488172 h 4008043"/>
              <a:gd name="connsiteX136" fmla="*/ 976335 w 1181239"/>
              <a:gd name="connsiteY136" fmla="*/ 2462681 h 4008043"/>
              <a:gd name="connsiteX137" fmla="*/ 113553 w 1181239"/>
              <a:gd name="connsiteY137" fmla="*/ 2458088 h 4008043"/>
              <a:gd name="connsiteX138" fmla="*/ 119967 w 1181239"/>
              <a:gd name="connsiteY138" fmla="*/ 2471037 h 4008043"/>
              <a:gd name="connsiteX139" fmla="*/ 119749 w 1181239"/>
              <a:gd name="connsiteY139" fmla="*/ 2485510 h 4008043"/>
              <a:gd name="connsiteX140" fmla="*/ 116047 w 1181239"/>
              <a:gd name="connsiteY140" fmla="*/ 2488923 h 4008043"/>
              <a:gd name="connsiteX141" fmla="*/ 110818 w 1181239"/>
              <a:gd name="connsiteY141" fmla="*/ 2493695 h 4008043"/>
              <a:gd name="connsiteX142" fmla="*/ 110825 w 1181239"/>
              <a:gd name="connsiteY142" fmla="*/ 2493695 h 4008043"/>
              <a:gd name="connsiteX143" fmla="*/ 109026 w 1181239"/>
              <a:gd name="connsiteY143" fmla="*/ 2475614 h 4008043"/>
              <a:gd name="connsiteX144" fmla="*/ 113553 w 1181239"/>
              <a:gd name="connsiteY144" fmla="*/ 2458088 h 4008043"/>
              <a:gd name="connsiteX145" fmla="*/ 149068 w 1181239"/>
              <a:gd name="connsiteY145" fmla="*/ 2387886 h 4008043"/>
              <a:gd name="connsiteX146" fmla="*/ 151137 w 1181239"/>
              <a:gd name="connsiteY146" fmla="*/ 2402845 h 4008043"/>
              <a:gd name="connsiteX147" fmla="*/ 151064 w 1181239"/>
              <a:gd name="connsiteY147" fmla="*/ 2527769 h 4008043"/>
              <a:gd name="connsiteX148" fmla="*/ 146581 w 1181239"/>
              <a:gd name="connsiteY148" fmla="*/ 2522329 h 4008043"/>
              <a:gd name="connsiteX149" fmla="*/ 146594 w 1181239"/>
              <a:gd name="connsiteY149" fmla="*/ 2522329 h 4008043"/>
              <a:gd name="connsiteX150" fmla="*/ 146339 w 1181239"/>
              <a:gd name="connsiteY150" fmla="*/ 2398765 h 4008043"/>
              <a:gd name="connsiteX151" fmla="*/ 136896 w 1181239"/>
              <a:gd name="connsiteY151" fmla="*/ 2385700 h 4008043"/>
              <a:gd name="connsiteX152" fmla="*/ 136301 w 1181239"/>
              <a:gd name="connsiteY152" fmla="*/ 2394687 h 4008043"/>
              <a:gd name="connsiteX153" fmla="*/ 132156 w 1181239"/>
              <a:gd name="connsiteY153" fmla="*/ 2396892 h 4008043"/>
              <a:gd name="connsiteX154" fmla="*/ 132805 w 1181239"/>
              <a:gd name="connsiteY154" fmla="*/ 2387703 h 4008043"/>
              <a:gd name="connsiteX155" fmla="*/ 136896 w 1181239"/>
              <a:gd name="connsiteY155" fmla="*/ 2385700 h 4008043"/>
              <a:gd name="connsiteX156" fmla="*/ 117467 w 1181239"/>
              <a:gd name="connsiteY156" fmla="*/ 2377384 h 4008043"/>
              <a:gd name="connsiteX157" fmla="*/ 121622 w 1181239"/>
              <a:gd name="connsiteY157" fmla="*/ 2392732 h 4008043"/>
              <a:gd name="connsiteX158" fmla="*/ 115070 w 1181239"/>
              <a:gd name="connsiteY158" fmla="*/ 2409528 h 4008043"/>
              <a:gd name="connsiteX159" fmla="*/ 117467 w 1181239"/>
              <a:gd name="connsiteY159" fmla="*/ 2377384 h 4008043"/>
              <a:gd name="connsiteX160" fmla="*/ 133268 w 1181239"/>
              <a:gd name="connsiteY160" fmla="*/ 2336537 h 4008043"/>
              <a:gd name="connsiteX161" fmla="*/ 135582 w 1181239"/>
              <a:gd name="connsiteY161" fmla="*/ 2348776 h 4008043"/>
              <a:gd name="connsiteX162" fmla="*/ 133877 w 1181239"/>
              <a:gd name="connsiteY162" fmla="*/ 2352521 h 4008043"/>
              <a:gd name="connsiteX163" fmla="*/ 131564 w 1181239"/>
              <a:gd name="connsiteY163" fmla="*/ 2340282 h 4008043"/>
              <a:gd name="connsiteX164" fmla="*/ 133268 w 1181239"/>
              <a:gd name="connsiteY164" fmla="*/ 2336537 h 4008043"/>
              <a:gd name="connsiteX165" fmla="*/ 77672 w 1181239"/>
              <a:gd name="connsiteY165" fmla="*/ 2315812 h 4008043"/>
              <a:gd name="connsiteX166" fmla="*/ 88782 w 1181239"/>
              <a:gd name="connsiteY166" fmla="*/ 2366679 h 4008043"/>
              <a:gd name="connsiteX167" fmla="*/ 86946 w 1181239"/>
              <a:gd name="connsiteY167" fmla="*/ 2366771 h 4008043"/>
              <a:gd name="connsiteX168" fmla="*/ 86948 w 1181239"/>
              <a:gd name="connsiteY168" fmla="*/ 2366760 h 4008043"/>
              <a:gd name="connsiteX169" fmla="*/ 76504 w 1181239"/>
              <a:gd name="connsiteY169" fmla="*/ 2320572 h 4008043"/>
              <a:gd name="connsiteX170" fmla="*/ 77672 w 1181239"/>
              <a:gd name="connsiteY170" fmla="*/ 2315812 h 4008043"/>
              <a:gd name="connsiteX171" fmla="*/ 619 w 1181239"/>
              <a:gd name="connsiteY171" fmla="*/ 2290394 h 4008043"/>
              <a:gd name="connsiteX172" fmla="*/ 3082 w 1181239"/>
              <a:gd name="connsiteY172" fmla="*/ 2296356 h 4008043"/>
              <a:gd name="connsiteX173" fmla="*/ 1936 w 1181239"/>
              <a:gd name="connsiteY173" fmla="*/ 2320341 h 4008043"/>
              <a:gd name="connsiteX174" fmla="*/ 1933 w 1181239"/>
              <a:gd name="connsiteY174" fmla="*/ 2320341 h 4008043"/>
              <a:gd name="connsiteX175" fmla="*/ 17 w 1181239"/>
              <a:gd name="connsiteY175" fmla="*/ 2301302 h 4008043"/>
              <a:gd name="connsiteX176" fmla="*/ 619 w 1181239"/>
              <a:gd name="connsiteY176" fmla="*/ 2290394 h 4008043"/>
              <a:gd name="connsiteX177" fmla="*/ 129211 w 1181239"/>
              <a:gd name="connsiteY177" fmla="*/ 2280788 h 4008043"/>
              <a:gd name="connsiteX178" fmla="*/ 132860 w 1181239"/>
              <a:gd name="connsiteY178" fmla="*/ 2302557 h 4008043"/>
              <a:gd name="connsiteX179" fmla="*/ 131999 w 1181239"/>
              <a:gd name="connsiteY179" fmla="*/ 2322603 h 4008043"/>
              <a:gd name="connsiteX180" fmla="*/ 129938 w 1181239"/>
              <a:gd name="connsiteY180" fmla="*/ 2302320 h 4008043"/>
              <a:gd name="connsiteX181" fmla="*/ 129211 w 1181239"/>
              <a:gd name="connsiteY181" fmla="*/ 2280788 h 4008043"/>
              <a:gd name="connsiteX182" fmla="*/ 147984 w 1181239"/>
              <a:gd name="connsiteY182" fmla="*/ 2217888 h 4008043"/>
              <a:gd name="connsiteX183" fmla="*/ 150845 w 1181239"/>
              <a:gd name="connsiteY183" fmla="*/ 2232167 h 4008043"/>
              <a:gd name="connsiteX184" fmla="*/ 146841 w 1181239"/>
              <a:gd name="connsiteY184" fmla="*/ 2246224 h 4008043"/>
              <a:gd name="connsiteX185" fmla="*/ 146842 w 1181239"/>
              <a:gd name="connsiteY185" fmla="*/ 2246224 h 4008043"/>
              <a:gd name="connsiteX186" fmla="*/ 147984 w 1181239"/>
              <a:gd name="connsiteY186" fmla="*/ 2217888 h 4008043"/>
              <a:gd name="connsiteX187" fmla="*/ 992212 w 1181239"/>
              <a:gd name="connsiteY187" fmla="*/ 2207669 h 4008043"/>
              <a:gd name="connsiteX188" fmla="*/ 992998 w 1181239"/>
              <a:gd name="connsiteY188" fmla="*/ 2209042 h 4008043"/>
              <a:gd name="connsiteX189" fmla="*/ 992998 w 1181239"/>
              <a:gd name="connsiteY189" fmla="*/ 2232161 h 4008043"/>
              <a:gd name="connsiteX190" fmla="*/ 991885 w 1181239"/>
              <a:gd name="connsiteY190" fmla="*/ 2220601 h 4008043"/>
              <a:gd name="connsiteX191" fmla="*/ 992212 w 1181239"/>
              <a:gd name="connsiteY191" fmla="*/ 2207669 h 4008043"/>
              <a:gd name="connsiteX192" fmla="*/ 61915 w 1181239"/>
              <a:gd name="connsiteY192" fmla="*/ 2150127 h 4008043"/>
              <a:gd name="connsiteX193" fmla="*/ 70815 w 1181239"/>
              <a:gd name="connsiteY193" fmla="*/ 2213816 h 4008043"/>
              <a:gd name="connsiteX194" fmla="*/ 80236 w 1181239"/>
              <a:gd name="connsiteY194" fmla="*/ 2286572 h 4008043"/>
              <a:gd name="connsiteX195" fmla="*/ 75520 w 1181239"/>
              <a:gd name="connsiteY195" fmla="*/ 2296771 h 4008043"/>
              <a:gd name="connsiteX196" fmla="*/ 71018 w 1181239"/>
              <a:gd name="connsiteY196" fmla="*/ 2323290 h 4008043"/>
              <a:gd name="connsiteX197" fmla="*/ 78434 w 1181239"/>
              <a:gd name="connsiteY197" fmla="*/ 2370722 h 4008043"/>
              <a:gd name="connsiteX198" fmla="*/ 96856 w 1181239"/>
              <a:gd name="connsiteY198" fmla="*/ 2583033 h 4008043"/>
              <a:gd name="connsiteX199" fmla="*/ 87157 w 1181239"/>
              <a:gd name="connsiteY199" fmla="*/ 2588473 h 4008043"/>
              <a:gd name="connsiteX200" fmla="*/ 87156 w 1181239"/>
              <a:gd name="connsiteY200" fmla="*/ 2588473 h 4008043"/>
              <a:gd name="connsiteX201" fmla="*/ 63626 w 1181239"/>
              <a:gd name="connsiteY201" fmla="*/ 2347620 h 4008043"/>
              <a:gd name="connsiteX202" fmla="*/ 60787 w 1181239"/>
              <a:gd name="connsiteY202" fmla="*/ 2200381 h 4008043"/>
              <a:gd name="connsiteX203" fmla="*/ 61915 w 1181239"/>
              <a:gd name="connsiteY203" fmla="*/ 2150127 h 4008043"/>
              <a:gd name="connsiteX204" fmla="*/ 124046 w 1181239"/>
              <a:gd name="connsiteY204" fmla="*/ 2141345 h 4008043"/>
              <a:gd name="connsiteX205" fmla="*/ 131937 w 1181239"/>
              <a:gd name="connsiteY205" fmla="*/ 2144382 h 4008043"/>
              <a:gd name="connsiteX206" fmla="*/ 131167 w 1181239"/>
              <a:gd name="connsiteY206" fmla="*/ 2149886 h 4008043"/>
              <a:gd name="connsiteX207" fmla="*/ 123122 w 1181239"/>
              <a:gd name="connsiteY207" fmla="*/ 2146929 h 4008043"/>
              <a:gd name="connsiteX208" fmla="*/ 124046 w 1181239"/>
              <a:gd name="connsiteY208" fmla="*/ 2141345 h 4008043"/>
              <a:gd name="connsiteX209" fmla="*/ 150011 w 1181239"/>
              <a:gd name="connsiteY209" fmla="*/ 2132206 h 4008043"/>
              <a:gd name="connsiteX210" fmla="*/ 150452 w 1181239"/>
              <a:gd name="connsiteY210" fmla="*/ 2168244 h 4008043"/>
              <a:gd name="connsiteX211" fmla="*/ 147008 w 1181239"/>
              <a:gd name="connsiteY211" fmla="*/ 2202242 h 4008043"/>
              <a:gd name="connsiteX212" fmla="*/ 147004 w 1181239"/>
              <a:gd name="connsiteY212" fmla="*/ 2202242 h 4008043"/>
              <a:gd name="connsiteX213" fmla="*/ 147847 w 1181239"/>
              <a:gd name="connsiteY213" fmla="*/ 2166204 h 4008043"/>
              <a:gd name="connsiteX214" fmla="*/ 915300 w 1181239"/>
              <a:gd name="connsiteY214" fmla="*/ 2125614 h 4008043"/>
              <a:gd name="connsiteX215" fmla="*/ 915300 w 1181239"/>
              <a:gd name="connsiteY215" fmla="*/ 2125615 h 4008043"/>
              <a:gd name="connsiteX216" fmla="*/ 915300 w 1181239"/>
              <a:gd name="connsiteY216" fmla="*/ 2125614 h 4008043"/>
              <a:gd name="connsiteX217" fmla="*/ 105883 w 1181239"/>
              <a:gd name="connsiteY217" fmla="*/ 2115887 h 4008043"/>
              <a:gd name="connsiteX218" fmla="*/ 109204 w 1181239"/>
              <a:gd name="connsiteY218" fmla="*/ 2126766 h 4008043"/>
              <a:gd name="connsiteX219" fmla="*/ 113519 w 1181239"/>
              <a:gd name="connsiteY219" fmla="*/ 2152605 h 4008043"/>
              <a:gd name="connsiteX220" fmla="*/ 107490 w 1181239"/>
              <a:gd name="connsiteY220" fmla="*/ 2148746 h 4008043"/>
              <a:gd name="connsiteX221" fmla="*/ 107489 w 1181239"/>
              <a:gd name="connsiteY221" fmla="*/ 2148746 h 4008043"/>
              <a:gd name="connsiteX222" fmla="*/ 104975 w 1181239"/>
              <a:gd name="connsiteY222" fmla="*/ 2130387 h 4008043"/>
              <a:gd name="connsiteX223" fmla="*/ 924180 w 1181239"/>
              <a:gd name="connsiteY223" fmla="*/ 2095489 h 4008043"/>
              <a:gd name="connsiteX224" fmla="*/ 929793 w 1181239"/>
              <a:gd name="connsiteY224" fmla="*/ 2113426 h 4008043"/>
              <a:gd name="connsiteX225" fmla="*/ 924518 w 1181239"/>
              <a:gd name="connsiteY225" fmla="*/ 2123626 h 4008043"/>
              <a:gd name="connsiteX226" fmla="*/ 915300 w 1181239"/>
              <a:gd name="connsiteY226" fmla="*/ 2125614 h 4008043"/>
              <a:gd name="connsiteX227" fmla="*/ 919046 w 1181239"/>
              <a:gd name="connsiteY227" fmla="*/ 2108197 h 4008043"/>
              <a:gd name="connsiteX228" fmla="*/ 924180 w 1181239"/>
              <a:gd name="connsiteY228" fmla="*/ 2095489 h 4008043"/>
              <a:gd name="connsiteX229" fmla="*/ 131216 w 1181239"/>
              <a:gd name="connsiteY229" fmla="*/ 2071022 h 4008043"/>
              <a:gd name="connsiteX230" fmla="*/ 134077 w 1181239"/>
              <a:gd name="connsiteY230" fmla="*/ 2093039 h 4008043"/>
              <a:gd name="connsiteX231" fmla="*/ 130242 w 1181239"/>
              <a:gd name="connsiteY231" fmla="*/ 2086661 h 4008043"/>
              <a:gd name="connsiteX232" fmla="*/ 130241 w 1181239"/>
              <a:gd name="connsiteY232" fmla="*/ 2086661 h 4008043"/>
              <a:gd name="connsiteX233" fmla="*/ 131216 w 1181239"/>
              <a:gd name="connsiteY233" fmla="*/ 2071022 h 4008043"/>
              <a:gd name="connsiteX234" fmla="*/ 147995 w 1181239"/>
              <a:gd name="connsiteY234" fmla="*/ 2046547 h 4008043"/>
              <a:gd name="connsiteX235" fmla="*/ 150856 w 1181239"/>
              <a:gd name="connsiteY235" fmla="*/ 2064129 h 4008043"/>
              <a:gd name="connsiteX236" fmla="*/ 155483 w 1181239"/>
              <a:gd name="connsiteY236" fmla="*/ 2073343 h 4008043"/>
              <a:gd name="connsiteX237" fmla="*/ 161763 w 1181239"/>
              <a:gd name="connsiteY237" fmla="*/ 2057210 h 4008043"/>
              <a:gd name="connsiteX238" fmla="*/ 167937 w 1181239"/>
              <a:gd name="connsiteY238" fmla="*/ 2075105 h 4008043"/>
              <a:gd name="connsiteX239" fmla="*/ 164792 w 1181239"/>
              <a:gd name="connsiteY239" fmla="*/ 2088025 h 4008043"/>
              <a:gd name="connsiteX240" fmla="*/ 159085 w 1181239"/>
              <a:gd name="connsiteY240" fmla="*/ 2081905 h 4008043"/>
              <a:gd name="connsiteX241" fmla="*/ 156774 w 1181239"/>
              <a:gd name="connsiteY241" fmla="*/ 2095609 h 4008043"/>
              <a:gd name="connsiteX242" fmla="*/ 155665 w 1181239"/>
              <a:gd name="connsiteY242" fmla="*/ 2105812 h 4008043"/>
              <a:gd name="connsiteX243" fmla="*/ 148115 w 1181239"/>
              <a:gd name="connsiteY243" fmla="*/ 2102598 h 4008043"/>
              <a:gd name="connsiteX244" fmla="*/ 148104 w 1181239"/>
              <a:gd name="connsiteY244" fmla="*/ 2102598 h 4008043"/>
              <a:gd name="connsiteX245" fmla="*/ 147995 w 1181239"/>
              <a:gd name="connsiteY245" fmla="*/ 2046547 h 4008043"/>
              <a:gd name="connsiteX246" fmla="*/ 104033 w 1181239"/>
              <a:gd name="connsiteY246" fmla="*/ 2027509 h 4008043"/>
              <a:gd name="connsiteX247" fmla="*/ 112510 w 1181239"/>
              <a:gd name="connsiteY247" fmla="*/ 2045291 h 4008043"/>
              <a:gd name="connsiteX248" fmla="*/ 106306 w 1181239"/>
              <a:gd name="connsiteY248" fmla="*/ 2041590 h 4008043"/>
              <a:gd name="connsiteX249" fmla="*/ 106307 w 1181239"/>
              <a:gd name="connsiteY249" fmla="*/ 2041590 h 4008043"/>
              <a:gd name="connsiteX250" fmla="*/ 104033 w 1181239"/>
              <a:gd name="connsiteY250" fmla="*/ 2027509 h 4008043"/>
              <a:gd name="connsiteX251" fmla="*/ 943112 w 1181239"/>
              <a:gd name="connsiteY251" fmla="*/ 2013995 h 4008043"/>
              <a:gd name="connsiteX252" fmla="*/ 941824 w 1181239"/>
              <a:gd name="connsiteY252" fmla="*/ 2093464 h 4008043"/>
              <a:gd name="connsiteX253" fmla="*/ 935647 w 1181239"/>
              <a:gd name="connsiteY253" fmla="*/ 2093234 h 4008043"/>
              <a:gd name="connsiteX254" fmla="*/ 935646 w 1181239"/>
              <a:gd name="connsiteY254" fmla="*/ 2093238 h 4008043"/>
              <a:gd name="connsiteX255" fmla="*/ 937744 w 1181239"/>
              <a:gd name="connsiteY255" fmla="*/ 2083568 h 4008043"/>
              <a:gd name="connsiteX256" fmla="*/ 940123 w 1181239"/>
              <a:gd name="connsiteY256" fmla="*/ 2049068 h 4008043"/>
              <a:gd name="connsiteX257" fmla="*/ 943112 w 1181239"/>
              <a:gd name="connsiteY257" fmla="*/ 2013995 h 4008043"/>
              <a:gd name="connsiteX258" fmla="*/ 986359 w 1181239"/>
              <a:gd name="connsiteY258" fmla="*/ 1999398 h 4008043"/>
              <a:gd name="connsiteX259" fmla="*/ 987178 w 1181239"/>
              <a:gd name="connsiteY259" fmla="*/ 2001051 h 4008043"/>
              <a:gd name="connsiteX260" fmla="*/ 987145 w 1181239"/>
              <a:gd name="connsiteY260" fmla="*/ 2020090 h 4008043"/>
              <a:gd name="connsiteX261" fmla="*/ 985999 w 1181239"/>
              <a:gd name="connsiteY261" fmla="*/ 2009830 h 4008043"/>
              <a:gd name="connsiteX262" fmla="*/ 986010 w 1181239"/>
              <a:gd name="connsiteY262" fmla="*/ 2009830 h 4008043"/>
              <a:gd name="connsiteX263" fmla="*/ 986359 w 1181239"/>
              <a:gd name="connsiteY263" fmla="*/ 1999398 h 4008043"/>
              <a:gd name="connsiteX264" fmla="*/ 229366 w 1181239"/>
              <a:gd name="connsiteY264" fmla="*/ 1998950 h 4008043"/>
              <a:gd name="connsiteX265" fmla="*/ 229366 w 1181239"/>
              <a:gd name="connsiteY265" fmla="*/ 2016629 h 4008043"/>
              <a:gd name="connsiteX266" fmla="*/ 226750 w 1181239"/>
              <a:gd name="connsiteY266" fmla="*/ 2012030 h 4008043"/>
              <a:gd name="connsiteX267" fmla="*/ 229366 w 1181239"/>
              <a:gd name="connsiteY267" fmla="*/ 1998950 h 4008043"/>
              <a:gd name="connsiteX268" fmla="*/ 111210 w 1181239"/>
              <a:gd name="connsiteY268" fmla="*/ 1998254 h 4008043"/>
              <a:gd name="connsiteX269" fmla="*/ 113966 w 1181239"/>
              <a:gd name="connsiteY269" fmla="*/ 2009150 h 4008043"/>
              <a:gd name="connsiteX270" fmla="*/ 112922 w 1181239"/>
              <a:gd name="connsiteY270" fmla="*/ 2019349 h 4008043"/>
              <a:gd name="connsiteX271" fmla="*/ 110200 w 1181239"/>
              <a:gd name="connsiteY271" fmla="*/ 2008017 h 4008043"/>
              <a:gd name="connsiteX272" fmla="*/ 110200 w 1181239"/>
              <a:gd name="connsiteY272" fmla="*/ 2008016 h 4008043"/>
              <a:gd name="connsiteX273" fmla="*/ 111210 w 1181239"/>
              <a:gd name="connsiteY273" fmla="*/ 1998254 h 4008043"/>
              <a:gd name="connsiteX274" fmla="*/ 160036 w 1181239"/>
              <a:gd name="connsiteY274" fmla="*/ 1997898 h 4008043"/>
              <a:gd name="connsiteX275" fmla="*/ 163754 w 1181239"/>
              <a:gd name="connsiteY275" fmla="*/ 2001511 h 4008043"/>
              <a:gd name="connsiteX276" fmla="*/ 165422 w 1181239"/>
              <a:gd name="connsiteY276" fmla="*/ 2026149 h 4008043"/>
              <a:gd name="connsiteX277" fmla="*/ 162477 w 1181239"/>
              <a:gd name="connsiteY277" fmla="*/ 2018830 h 4008043"/>
              <a:gd name="connsiteX278" fmla="*/ 162477 w 1181239"/>
              <a:gd name="connsiteY278" fmla="*/ 2018829 h 4008043"/>
              <a:gd name="connsiteX279" fmla="*/ 160810 w 1181239"/>
              <a:gd name="connsiteY279" fmla="*/ 2003030 h 4008043"/>
              <a:gd name="connsiteX280" fmla="*/ 160036 w 1181239"/>
              <a:gd name="connsiteY280" fmla="*/ 1997898 h 4008043"/>
              <a:gd name="connsiteX281" fmla="*/ 122178 w 1181239"/>
              <a:gd name="connsiteY281" fmla="*/ 1993421 h 4008043"/>
              <a:gd name="connsiteX282" fmla="*/ 127639 w 1181239"/>
              <a:gd name="connsiteY282" fmla="*/ 1994871 h 4008043"/>
              <a:gd name="connsiteX283" fmla="*/ 130971 w 1181239"/>
              <a:gd name="connsiteY283" fmla="*/ 2006864 h 4008043"/>
              <a:gd name="connsiteX284" fmla="*/ 125158 w 1181239"/>
              <a:gd name="connsiteY284" fmla="*/ 2001457 h 4008043"/>
              <a:gd name="connsiteX285" fmla="*/ 122178 w 1181239"/>
              <a:gd name="connsiteY285" fmla="*/ 1993421 h 4008043"/>
              <a:gd name="connsiteX286" fmla="*/ 881252 w 1181239"/>
              <a:gd name="connsiteY286" fmla="*/ 1985026 h 4008043"/>
              <a:gd name="connsiteX287" fmla="*/ 883325 w 1181239"/>
              <a:gd name="connsiteY287" fmla="*/ 1993738 h 4008043"/>
              <a:gd name="connsiteX288" fmla="*/ 887684 w 1181239"/>
              <a:gd name="connsiteY288" fmla="*/ 2025709 h 4008043"/>
              <a:gd name="connsiteX289" fmla="*/ 886385 w 1181239"/>
              <a:gd name="connsiteY289" fmla="*/ 2062145 h 4008043"/>
              <a:gd name="connsiteX290" fmla="*/ 874972 w 1181239"/>
              <a:gd name="connsiteY290" fmla="*/ 2058606 h 4008043"/>
              <a:gd name="connsiteX291" fmla="*/ 874977 w 1181239"/>
              <a:gd name="connsiteY291" fmla="*/ 2058605 h 4008043"/>
              <a:gd name="connsiteX292" fmla="*/ 866190 w 1181239"/>
              <a:gd name="connsiteY292" fmla="*/ 2056634 h 4008043"/>
              <a:gd name="connsiteX293" fmla="*/ 863071 w 1181239"/>
              <a:gd name="connsiteY293" fmla="*/ 2052862 h 4008043"/>
              <a:gd name="connsiteX294" fmla="*/ 874951 w 1181239"/>
              <a:gd name="connsiteY294" fmla="*/ 2035109 h 4008043"/>
              <a:gd name="connsiteX295" fmla="*/ 878742 w 1181239"/>
              <a:gd name="connsiteY295" fmla="*/ 2010515 h 4008043"/>
              <a:gd name="connsiteX296" fmla="*/ 881252 w 1181239"/>
              <a:gd name="connsiteY296" fmla="*/ 1985026 h 4008043"/>
              <a:gd name="connsiteX297" fmla="*/ 892103 w 1181239"/>
              <a:gd name="connsiteY297" fmla="*/ 1973709 h 4008043"/>
              <a:gd name="connsiteX298" fmla="*/ 904539 w 1181239"/>
              <a:gd name="connsiteY298" fmla="*/ 1999630 h 4008043"/>
              <a:gd name="connsiteX299" fmla="*/ 899190 w 1181239"/>
              <a:gd name="connsiteY299" fmla="*/ 1996910 h 4008043"/>
              <a:gd name="connsiteX300" fmla="*/ 899192 w 1181239"/>
              <a:gd name="connsiteY300" fmla="*/ 1996910 h 4008043"/>
              <a:gd name="connsiteX301" fmla="*/ 894882 w 1181239"/>
              <a:gd name="connsiteY301" fmla="*/ 1989431 h 4008043"/>
              <a:gd name="connsiteX302" fmla="*/ 892901 w 1181239"/>
              <a:gd name="connsiteY302" fmla="*/ 1998950 h 4008043"/>
              <a:gd name="connsiteX303" fmla="*/ 890657 w 1181239"/>
              <a:gd name="connsiteY303" fmla="*/ 1990111 h 4008043"/>
              <a:gd name="connsiteX304" fmla="*/ 885871 w 1181239"/>
              <a:gd name="connsiteY304" fmla="*/ 1981271 h 4008043"/>
              <a:gd name="connsiteX305" fmla="*/ 883327 w 1181239"/>
              <a:gd name="connsiteY305" fmla="*/ 1977374 h 4008043"/>
              <a:gd name="connsiteX306" fmla="*/ 892103 w 1181239"/>
              <a:gd name="connsiteY306" fmla="*/ 1973709 h 4008043"/>
              <a:gd name="connsiteX307" fmla="*/ 929834 w 1181239"/>
              <a:gd name="connsiteY307" fmla="*/ 1966605 h 4008043"/>
              <a:gd name="connsiteX308" fmla="*/ 929834 w 1181239"/>
              <a:gd name="connsiteY308" fmla="*/ 1979865 h 4008043"/>
              <a:gd name="connsiteX309" fmla="*/ 933217 w 1181239"/>
              <a:gd name="connsiteY309" fmla="*/ 2001874 h 4008043"/>
              <a:gd name="connsiteX310" fmla="*/ 931765 w 1181239"/>
              <a:gd name="connsiteY310" fmla="*/ 2020157 h 4008043"/>
              <a:gd name="connsiteX311" fmla="*/ 926930 w 1181239"/>
              <a:gd name="connsiteY311" fmla="*/ 2054438 h 4008043"/>
              <a:gd name="connsiteX312" fmla="*/ 917324 w 1181239"/>
              <a:gd name="connsiteY312" fmla="*/ 2066447 h 4008043"/>
              <a:gd name="connsiteX313" fmla="*/ 917320 w 1181239"/>
              <a:gd name="connsiteY313" fmla="*/ 2066447 h 4008043"/>
              <a:gd name="connsiteX314" fmla="*/ 911534 w 1181239"/>
              <a:gd name="connsiteY314" fmla="*/ 2060208 h 4008043"/>
              <a:gd name="connsiteX315" fmla="*/ 909750 w 1181239"/>
              <a:gd name="connsiteY315" fmla="*/ 2046388 h 4008043"/>
              <a:gd name="connsiteX316" fmla="*/ 910889 w 1181239"/>
              <a:gd name="connsiteY316" fmla="*/ 2007110 h 4008043"/>
              <a:gd name="connsiteX317" fmla="*/ 909002 w 1181239"/>
              <a:gd name="connsiteY317" fmla="*/ 1985351 h 4008043"/>
              <a:gd name="connsiteX318" fmla="*/ 919418 w 1181239"/>
              <a:gd name="connsiteY318" fmla="*/ 1975978 h 4008043"/>
              <a:gd name="connsiteX319" fmla="*/ 146529 w 1181239"/>
              <a:gd name="connsiteY319" fmla="*/ 1960873 h 4008043"/>
              <a:gd name="connsiteX320" fmla="*/ 150485 w 1181239"/>
              <a:gd name="connsiteY320" fmla="*/ 1984822 h 4008043"/>
              <a:gd name="connsiteX321" fmla="*/ 147942 w 1181239"/>
              <a:gd name="connsiteY321" fmla="*/ 2004292 h 4008043"/>
              <a:gd name="connsiteX322" fmla="*/ 147945 w 1181239"/>
              <a:gd name="connsiteY322" fmla="*/ 2004292 h 4008043"/>
              <a:gd name="connsiteX323" fmla="*/ 145682 w 1181239"/>
              <a:gd name="connsiteY323" fmla="*/ 1978756 h 4008043"/>
              <a:gd name="connsiteX324" fmla="*/ 190660 w 1181239"/>
              <a:gd name="connsiteY324" fmla="*/ 1948123 h 4008043"/>
              <a:gd name="connsiteX325" fmla="*/ 190441 w 1181239"/>
              <a:gd name="connsiteY325" fmla="*/ 1953337 h 4008043"/>
              <a:gd name="connsiteX326" fmla="*/ 188915 w 1181239"/>
              <a:gd name="connsiteY326" fmla="*/ 1949767 h 4008043"/>
              <a:gd name="connsiteX327" fmla="*/ 188904 w 1181239"/>
              <a:gd name="connsiteY327" fmla="*/ 1949768 h 4008043"/>
              <a:gd name="connsiteX328" fmla="*/ 190660 w 1181239"/>
              <a:gd name="connsiteY328" fmla="*/ 1948123 h 4008043"/>
              <a:gd name="connsiteX329" fmla="*/ 52661 w 1181239"/>
              <a:gd name="connsiteY329" fmla="*/ 1944554 h 4008043"/>
              <a:gd name="connsiteX330" fmla="*/ 56659 w 1181239"/>
              <a:gd name="connsiteY330" fmla="*/ 1972061 h 4008043"/>
              <a:gd name="connsiteX331" fmla="*/ 70893 w 1181239"/>
              <a:gd name="connsiteY331" fmla="*/ 2036614 h 4008043"/>
              <a:gd name="connsiteX332" fmla="*/ 78626 w 1181239"/>
              <a:gd name="connsiteY332" fmla="*/ 2081905 h 4008043"/>
              <a:gd name="connsiteX333" fmla="*/ 64094 w 1181239"/>
              <a:gd name="connsiteY333" fmla="*/ 2047765 h 4008043"/>
              <a:gd name="connsiteX334" fmla="*/ 64101 w 1181239"/>
              <a:gd name="connsiteY334" fmla="*/ 2047765 h 4008043"/>
              <a:gd name="connsiteX335" fmla="*/ 52369 w 1181239"/>
              <a:gd name="connsiteY335" fmla="*/ 1979090 h 4008043"/>
              <a:gd name="connsiteX336" fmla="*/ 132560 w 1181239"/>
              <a:gd name="connsiteY336" fmla="*/ 1941207 h 4008043"/>
              <a:gd name="connsiteX337" fmla="*/ 132451 w 1181239"/>
              <a:gd name="connsiteY337" fmla="*/ 1949366 h 4008043"/>
              <a:gd name="connsiteX338" fmla="*/ 131112 w 1181239"/>
              <a:gd name="connsiteY338" fmla="*/ 1944555 h 4008043"/>
              <a:gd name="connsiteX339" fmla="*/ 132560 w 1181239"/>
              <a:gd name="connsiteY339" fmla="*/ 1941207 h 4008043"/>
              <a:gd name="connsiteX340" fmla="*/ 149921 w 1181239"/>
              <a:gd name="connsiteY340" fmla="*/ 1890159 h 4008043"/>
              <a:gd name="connsiteX341" fmla="*/ 149032 w 1181239"/>
              <a:gd name="connsiteY341" fmla="*/ 1899678 h 4008043"/>
              <a:gd name="connsiteX342" fmla="*/ 144111 w 1181239"/>
              <a:gd name="connsiteY342" fmla="*/ 1911464 h 4008043"/>
              <a:gd name="connsiteX343" fmla="*/ 144109 w 1181239"/>
              <a:gd name="connsiteY343" fmla="*/ 1911464 h 4008043"/>
              <a:gd name="connsiteX344" fmla="*/ 146529 w 1181239"/>
              <a:gd name="connsiteY344" fmla="*/ 1892718 h 4008043"/>
              <a:gd name="connsiteX345" fmla="*/ 149921 w 1181239"/>
              <a:gd name="connsiteY345" fmla="*/ 1890159 h 4008043"/>
              <a:gd name="connsiteX346" fmla="*/ 945161 w 1181239"/>
              <a:gd name="connsiteY346" fmla="*/ 1880867 h 4008043"/>
              <a:gd name="connsiteX347" fmla="*/ 941044 w 1181239"/>
              <a:gd name="connsiteY347" fmla="*/ 1921438 h 4008043"/>
              <a:gd name="connsiteX348" fmla="*/ 940209 w 1181239"/>
              <a:gd name="connsiteY348" fmla="*/ 1901719 h 4008043"/>
              <a:gd name="connsiteX349" fmla="*/ 940208 w 1181239"/>
              <a:gd name="connsiteY349" fmla="*/ 1901719 h 4008043"/>
              <a:gd name="connsiteX350" fmla="*/ 945161 w 1181239"/>
              <a:gd name="connsiteY350" fmla="*/ 1880867 h 4008043"/>
              <a:gd name="connsiteX351" fmla="*/ 934013 w 1181239"/>
              <a:gd name="connsiteY351" fmla="*/ 1876189 h 4008043"/>
              <a:gd name="connsiteX352" fmla="*/ 934841 w 1181239"/>
              <a:gd name="connsiteY352" fmla="*/ 1877239 h 4008043"/>
              <a:gd name="connsiteX353" fmla="*/ 934841 w 1181239"/>
              <a:gd name="connsiteY353" fmla="*/ 1894918 h 4008043"/>
              <a:gd name="connsiteX354" fmla="*/ 933669 w 1181239"/>
              <a:gd name="connsiteY354" fmla="*/ 1886079 h 4008043"/>
              <a:gd name="connsiteX355" fmla="*/ 934013 w 1181239"/>
              <a:gd name="connsiteY355" fmla="*/ 1876189 h 4008043"/>
              <a:gd name="connsiteX356" fmla="*/ 986424 w 1181239"/>
              <a:gd name="connsiteY356" fmla="*/ 1866185 h 4008043"/>
              <a:gd name="connsiteX357" fmla="*/ 987192 w 1181239"/>
              <a:gd name="connsiteY357" fmla="*/ 1867720 h 4008043"/>
              <a:gd name="connsiteX358" fmla="*/ 987192 w 1181239"/>
              <a:gd name="connsiteY358" fmla="*/ 1893558 h 4008043"/>
              <a:gd name="connsiteX359" fmla="*/ 986105 w 1181239"/>
              <a:gd name="connsiteY359" fmla="*/ 1880639 h 4008043"/>
              <a:gd name="connsiteX360" fmla="*/ 986424 w 1181239"/>
              <a:gd name="connsiteY360" fmla="*/ 1866185 h 4008043"/>
              <a:gd name="connsiteX361" fmla="*/ 845841 w 1181239"/>
              <a:gd name="connsiteY361" fmla="*/ 1838137 h 4008043"/>
              <a:gd name="connsiteX362" fmla="*/ 845842 w 1181239"/>
              <a:gd name="connsiteY362" fmla="*/ 1838141 h 4008043"/>
              <a:gd name="connsiteX363" fmla="*/ 845838 w 1181239"/>
              <a:gd name="connsiteY363" fmla="*/ 1838141 h 4008043"/>
              <a:gd name="connsiteX364" fmla="*/ 212802 w 1181239"/>
              <a:gd name="connsiteY364" fmla="*/ 1837291 h 4008043"/>
              <a:gd name="connsiteX365" fmla="*/ 219332 w 1181239"/>
              <a:gd name="connsiteY365" fmla="*/ 1837839 h 4008043"/>
              <a:gd name="connsiteX366" fmla="*/ 215807 w 1181239"/>
              <a:gd name="connsiteY366" fmla="*/ 1852685 h 4008043"/>
              <a:gd name="connsiteX367" fmla="*/ 210422 w 1181239"/>
              <a:gd name="connsiteY367" fmla="*/ 1847847 h 4008043"/>
              <a:gd name="connsiteX368" fmla="*/ 212802 w 1181239"/>
              <a:gd name="connsiteY368" fmla="*/ 1837291 h 4008043"/>
              <a:gd name="connsiteX369" fmla="*/ 909064 w 1181239"/>
              <a:gd name="connsiteY369" fmla="*/ 1808808 h 4008043"/>
              <a:gd name="connsiteX370" fmla="*/ 912810 w 1181239"/>
              <a:gd name="connsiteY370" fmla="*/ 1817243 h 4008043"/>
              <a:gd name="connsiteX371" fmla="*/ 914324 w 1181239"/>
              <a:gd name="connsiteY371" fmla="*/ 1854802 h 4008043"/>
              <a:gd name="connsiteX372" fmla="*/ 912759 w 1181239"/>
              <a:gd name="connsiteY372" fmla="*/ 1915094 h 4008043"/>
              <a:gd name="connsiteX373" fmla="*/ 909533 w 1181239"/>
              <a:gd name="connsiteY373" fmla="*/ 1909198 h 4008043"/>
              <a:gd name="connsiteX374" fmla="*/ 909535 w 1181239"/>
              <a:gd name="connsiteY374" fmla="*/ 1909198 h 4008043"/>
              <a:gd name="connsiteX375" fmla="*/ 907572 w 1181239"/>
              <a:gd name="connsiteY375" fmla="*/ 1854526 h 4008043"/>
              <a:gd name="connsiteX376" fmla="*/ 909064 w 1181239"/>
              <a:gd name="connsiteY376" fmla="*/ 1808808 h 4008043"/>
              <a:gd name="connsiteX377" fmla="*/ 885324 w 1181239"/>
              <a:gd name="connsiteY377" fmla="*/ 1804483 h 4008043"/>
              <a:gd name="connsiteX378" fmla="*/ 888685 w 1181239"/>
              <a:gd name="connsiteY378" fmla="*/ 1819446 h 4008043"/>
              <a:gd name="connsiteX379" fmla="*/ 893171 w 1181239"/>
              <a:gd name="connsiteY379" fmla="*/ 1830149 h 4008043"/>
              <a:gd name="connsiteX380" fmla="*/ 897396 w 1181239"/>
              <a:gd name="connsiteY380" fmla="*/ 1827331 h 4008043"/>
              <a:gd name="connsiteX381" fmla="*/ 894418 w 1181239"/>
              <a:gd name="connsiteY381" fmla="*/ 1852326 h 4008043"/>
              <a:gd name="connsiteX382" fmla="*/ 893517 w 1181239"/>
              <a:gd name="connsiteY382" fmla="*/ 1882397 h 4008043"/>
              <a:gd name="connsiteX383" fmla="*/ 892156 w 1181239"/>
              <a:gd name="connsiteY383" fmla="*/ 1907505 h 4008043"/>
              <a:gd name="connsiteX384" fmla="*/ 886193 w 1181239"/>
              <a:gd name="connsiteY384" fmla="*/ 1944847 h 4008043"/>
              <a:gd name="connsiteX385" fmla="*/ 879963 w 1181239"/>
              <a:gd name="connsiteY385" fmla="*/ 1951353 h 4008043"/>
              <a:gd name="connsiteX386" fmla="*/ 879961 w 1181239"/>
              <a:gd name="connsiteY386" fmla="*/ 1951353 h 4008043"/>
              <a:gd name="connsiteX387" fmla="*/ 873653 w 1181239"/>
              <a:gd name="connsiteY387" fmla="*/ 1901622 h 4008043"/>
              <a:gd name="connsiteX388" fmla="*/ 876506 w 1181239"/>
              <a:gd name="connsiteY388" fmla="*/ 1875236 h 4008043"/>
              <a:gd name="connsiteX389" fmla="*/ 882543 w 1181239"/>
              <a:gd name="connsiteY389" fmla="*/ 1836478 h 4008043"/>
              <a:gd name="connsiteX390" fmla="*/ 885324 w 1181239"/>
              <a:gd name="connsiteY390" fmla="*/ 1804483 h 4008043"/>
              <a:gd name="connsiteX391" fmla="*/ 188353 w 1181239"/>
              <a:gd name="connsiteY391" fmla="*/ 1800590 h 4008043"/>
              <a:gd name="connsiteX392" fmla="*/ 192022 w 1181239"/>
              <a:gd name="connsiteY392" fmla="*/ 1840362 h 4008043"/>
              <a:gd name="connsiteX393" fmla="*/ 197418 w 1181239"/>
              <a:gd name="connsiteY393" fmla="*/ 1891683 h 4008043"/>
              <a:gd name="connsiteX394" fmla="*/ 196666 w 1181239"/>
              <a:gd name="connsiteY394" fmla="*/ 1897144 h 4008043"/>
              <a:gd name="connsiteX395" fmla="*/ 191624 w 1181239"/>
              <a:gd name="connsiteY395" fmla="*/ 1905934 h 4008043"/>
              <a:gd name="connsiteX396" fmla="*/ 194485 w 1181239"/>
              <a:gd name="connsiteY396" fmla="*/ 1907839 h 4008043"/>
              <a:gd name="connsiteX397" fmla="*/ 197346 w 1181239"/>
              <a:gd name="connsiteY397" fmla="*/ 1920425 h 4008043"/>
              <a:gd name="connsiteX398" fmla="*/ 193065 w 1181239"/>
              <a:gd name="connsiteY398" fmla="*/ 1940450 h 4008043"/>
              <a:gd name="connsiteX399" fmla="*/ 187519 w 1181239"/>
              <a:gd name="connsiteY399" fmla="*/ 1940104 h 4008043"/>
              <a:gd name="connsiteX400" fmla="*/ 187523 w 1181239"/>
              <a:gd name="connsiteY400" fmla="*/ 1940102 h 4008043"/>
              <a:gd name="connsiteX401" fmla="*/ 180150 w 1181239"/>
              <a:gd name="connsiteY401" fmla="*/ 1822164 h 4008043"/>
              <a:gd name="connsiteX402" fmla="*/ 181879 w 1181239"/>
              <a:gd name="connsiteY402" fmla="*/ 1817404 h 4008043"/>
              <a:gd name="connsiteX403" fmla="*/ 186718 w 1181239"/>
              <a:gd name="connsiteY403" fmla="*/ 1811630 h 4008043"/>
              <a:gd name="connsiteX404" fmla="*/ 188353 w 1181239"/>
              <a:gd name="connsiteY404" fmla="*/ 1800590 h 4008043"/>
              <a:gd name="connsiteX405" fmla="*/ 131129 w 1181239"/>
              <a:gd name="connsiteY405" fmla="*/ 1794964 h 4008043"/>
              <a:gd name="connsiteX406" fmla="*/ 133790 w 1181239"/>
              <a:gd name="connsiteY406" fmla="*/ 1805574 h 4008043"/>
              <a:gd name="connsiteX407" fmla="*/ 132483 w 1181239"/>
              <a:gd name="connsiteY407" fmla="*/ 1816269 h 4008043"/>
              <a:gd name="connsiteX408" fmla="*/ 130838 w 1181239"/>
              <a:gd name="connsiteY408" fmla="*/ 1804710 h 4008043"/>
              <a:gd name="connsiteX409" fmla="*/ 936627 w 1181239"/>
              <a:gd name="connsiteY409" fmla="*/ 1794309 h 4008043"/>
              <a:gd name="connsiteX410" fmla="*/ 939769 w 1181239"/>
              <a:gd name="connsiteY410" fmla="*/ 1821379 h 4008043"/>
              <a:gd name="connsiteX411" fmla="*/ 932143 w 1181239"/>
              <a:gd name="connsiteY411" fmla="*/ 1858880 h 4008043"/>
              <a:gd name="connsiteX412" fmla="*/ 931483 w 1181239"/>
              <a:gd name="connsiteY412" fmla="*/ 1850041 h 4008043"/>
              <a:gd name="connsiteX413" fmla="*/ 931485 w 1181239"/>
              <a:gd name="connsiteY413" fmla="*/ 1850041 h 4008043"/>
              <a:gd name="connsiteX414" fmla="*/ 934200 w 1181239"/>
              <a:gd name="connsiteY414" fmla="*/ 1824882 h 4008043"/>
              <a:gd name="connsiteX415" fmla="*/ 935295 w 1181239"/>
              <a:gd name="connsiteY415" fmla="*/ 1800404 h 4008043"/>
              <a:gd name="connsiteX416" fmla="*/ 936627 w 1181239"/>
              <a:gd name="connsiteY416" fmla="*/ 1794309 h 4008043"/>
              <a:gd name="connsiteX417" fmla="*/ 911264 w 1181239"/>
              <a:gd name="connsiteY417" fmla="*/ 1789784 h 4008043"/>
              <a:gd name="connsiteX418" fmla="*/ 914169 w 1181239"/>
              <a:gd name="connsiteY418" fmla="*/ 1792436 h 4008043"/>
              <a:gd name="connsiteX419" fmla="*/ 912391 w 1181239"/>
              <a:gd name="connsiteY419" fmla="*/ 1800626 h 4008043"/>
              <a:gd name="connsiteX420" fmla="*/ 909483 w 1181239"/>
              <a:gd name="connsiteY420" fmla="*/ 1804483 h 4008043"/>
              <a:gd name="connsiteX421" fmla="*/ 906578 w 1181239"/>
              <a:gd name="connsiteY421" fmla="*/ 1797975 h 4008043"/>
              <a:gd name="connsiteX422" fmla="*/ 906581 w 1181239"/>
              <a:gd name="connsiteY422" fmla="*/ 1797975 h 4008043"/>
              <a:gd name="connsiteX423" fmla="*/ 911264 w 1181239"/>
              <a:gd name="connsiteY423" fmla="*/ 1789784 h 4008043"/>
              <a:gd name="connsiteX424" fmla="*/ 859322 w 1181239"/>
              <a:gd name="connsiteY424" fmla="*/ 1775925 h 4008043"/>
              <a:gd name="connsiteX425" fmla="*/ 859698 w 1181239"/>
              <a:gd name="connsiteY425" fmla="*/ 1794380 h 4008043"/>
              <a:gd name="connsiteX426" fmla="*/ 855333 w 1181239"/>
              <a:gd name="connsiteY426" fmla="*/ 1819606 h 4008043"/>
              <a:gd name="connsiteX427" fmla="*/ 848363 w 1181239"/>
              <a:gd name="connsiteY427" fmla="*/ 1835149 h 4008043"/>
              <a:gd name="connsiteX428" fmla="*/ 845841 w 1181239"/>
              <a:gd name="connsiteY428" fmla="*/ 1838137 h 4008043"/>
              <a:gd name="connsiteX429" fmla="*/ 843682 w 1181239"/>
              <a:gd name="connsiteY429" fmla="*/ 1823655 h 4008043"/>
              <a:gd name="connsiteX430" fmla="*/ 847280 w 1181239"/>
              <a:gd name="connsiteY430" fmla="*/ 1815836 h 4008043"/>
              <a:gd name="connsiteX431" fmla="*/ 856030 w 1181239"/>
              <a:gd name="connsiteY431" fmla="*/ 1796324 h 4008043"/>
              <a:gd name="connsiteX432" fmla="*/ 125097 w 1181239"/>
              <a:gd name="connsiteY432" fmla="*/ 1771098 h 4008043"/>
              <a:gd name="connsiteX433" fmla="*/ 121900 w 1181239"/>
              <a:gd name="connsiteY433" fmla="*/ 1792286 h 4008043"/>
              <a:gd name="connsiteX434" fmla="*/ 118025 w 1181239"/>
              <a:gd name="connsiteY434" fmla="*/ 1795610 h 4008043"/>
              <a:gd name="connsiteX435" fmla="*/ 116350 w 1181239"/>
              <a:gd name="connsiteY435" fmla="*/ 1793085 h 4008043"/>
              <a:gd name="connsiteX436" fmla="*/ 118919 w 1181239"/>
              <a:gd name="connsiteY436" fmla="*/ 1784084 h 4008043"/>
              <a:gd name="connsiteX437" fmla="*/ 121827 w 1181239"/>
              <a:gd name="connsiteY437" fmla="*/ 1775221 h 4008043"/>
              <a:gd name="connsiteX438" fmla="*/ 125097 w 1181239"/>
              <a:gd name="connsiteY438" fmla="*/ 1771098 h 4008043"/>
              <a:gd name="connsiteX439" fmla="*/ 144315 w 1181239"/>
              <a:gd name="connsiteY439" fmla="*/ 1735075 h 4008043"/>
              <a:gd name="connsiteX440" fmla="*/ 146349 w 1181239"/>
              <a:gd name="connsiteY440" fmla="*/ 1741927 h 4008043"/>
              <a:gd name="connsiteX441" fmla="*/ 147407 w 1181239"/>
              <a:gd name="connsiteY441" fmla="*/ 1771845 h 4008043"/>
              <a:gd name="connsiteX442" fmla="*/ 142883 w 1181239"/>
              <a:gd name="connsiteY442" fmla="*/ 1784588 h 4008043"/>
              <a:gd name="connsiteX443" fmla="*/ 142030 w 1181239"/>
              <a:gd name="connsiteY443" fmla="*/ 1737847 h 4008043"/>
              <a:gd name="connsiteX444" fmla="*/ 144315 w 1181239"/>
              <a:gd name="connsiteY444" fmla="*/ 1735075 h 4008043"/>
              <a:gd name="connsiteX445" fmla="*/ 176323 w 1181239"/>
              <a:gd name="connsiteY445" fmla="*/ 1731089 h 4008043"/>
              <a:gd name="connsiteX446" fmla="*/ 185769 w 1181239"/>
              <a:gd name="connsiteY446" fmla="*/ 1733768 h 4008043"/>
              <a:gd name="connsiteX447" fmla="*/ 171237 w 1181239"/>
              <a:gd name="connsiteY447" fmla="*/ 1733768 h 4008043"/>
              <a:gd name="connsiteX448" fmla="*/ 176323 w 1181239"/>
              <a:gd name="connsiteY448" fmla="*/ 1731089 h 4008043"/>
              <a:gd name="connsiteX449" fmla="*/ 163455 w 1181239"/>
              <a:gd name="connsiteY449" fmla="*/ 1730218 h 4008043"/>
              <a:gd name="connsiteX450" fmla="*/ 167447 w 1181239"/>
              <a:gd name="connsiteY450" fmla="*/ 1744817 h 4008043"/>
              <a:gd name="connsiteX451" fmla="*/ 180058 w 1181239"/>
              <a:gd name="connsiteY451" fmla="*/ 1771982 h 4008043"/>
              <a:gd name="connsiteX452" fmla="*/ 184316 w 1181239"/>
              <a:gd name="connsiteY452" fmla="*/ 1793593 h 4008043"/>
              <a:gd name="connsiteX453" fmla="*/ 179956 w 1181239"/>
              <a:gd name="connsiteY453" fmla="*/ 1803605 h 4008043"/>
              <a:gd name="connsiteX454" fmla="*/ 177051 w 1181239"/>
              <a:gd name="connsiteY454" fmla="*/ 1808552 h 4008043"/>
              <a:gd name="connsiteX455" fmla="*/ 174143 w 1181239"/>
              <a:gd name="connsiteY455" fmla="*/ 1801591 h 4008043"/>
              <a:gd name="connsiteX456" fmla="*/ 166929 w 1181239"/>
              <a:gd name="connsiteY456" fmla="*/ 1801591 h 4008043"/>
              <a:gd name="connsiteX457" fmla="*/ 170867 w 1181239"/>
              <a:gd name="connsiteY457" fmla="*/ 1817388 h 4008043"/>
              <a:gd name="connsiteX458" fmla="*/ 174983 w 1181239"/>
              <a:gd name="connsiteY458" fmla="*/ 1860380 h 4008043"/>
              <a:gd name="connsiteX459" fmla="*/ 172523 w 1181239"/>
              <a:gd name="connsiteY459" fmla="*/ 1918699 h 4008043"/>
              <a:gd name="connsiteX460" fmla="*/ 164611 w 1181239"/>
              <a:gd name="connsiteY460" fmla="*/ 1988361 h 4008043"/>
              <a:gd name="connsiteX461" fmla="*/ 161294 w 1181239"/>
              <a:gd name="connsiteY461" fmla="*/ 1984654 h 4008043"/>
              <a:gd name="connsiteX462" fmla="*/ 161294 w 1181239"/>
              <a:gd name="connsiteY462" fmla="*/ 1984660 h 4008043"/>
              <a:gd name="connsiteX463" fmla="*/ 158349 w 1181239"/>
              <a:gd name="connsiteY463" fmla="*/ 1915521 h 4008043"/>
              <a:gd name="connsiteX464" fmla="*/ 152480 w 1181239"/>
              <a:gd name="connsiteY464" fmla="*/ 1841075 h 4008043"/>
              <a:gd name="connsiteX465" fmla="*/ 155141 w 1181239"/>
              <a:gd name="connsiteY465" fmla="*/ 1825207 h 4008043"/>
              <a:gd name="connsiteX466" fmla="*/ 159624 w 1181239"/>
              <a:gd name="connsiteY466" fmla="*/ 1809523 h 4008043"/>
              <a:gd name="connsiteX467" fmla="*/ 161546 w 1181239"/>
              <a:gd name="connsiteY467" fmla="*/ 1761225 h 4008043"/>
              <a:gd name="connsiteX468" fmla="*/ 880633 w 1181239"/>
              <a:gd name="connsiteY468" fmla="*/ 1697520 h 4008043"/>
              <a:gd name="connsiteX469" fmla="*/ 882812 w 1181239"/>
              <a:gd name="connsiteY469" fmla="*/ 1709623 h 4008043"/>
              <a:gd name="connsiteX470" fmla="*/ 879732 w 1181239"/>
              <a:gd name="connsiteY470" fmla="*/ 1712009 h 4008043"/>
              <a:gd name="connsiteX471" fmla="*/ 879735 w 1181239"/>
              <a:gd name="connsiteY471" fmla="*/ 1712009 h 4008043"/>
              <a:gd name="connsiteX472" fmla="*/ 880633 w 1181239"/>
              <a:gd name="connsiteY472" fmla="*/ 1697520 h 4008043"/>
              <a:gd name="connsiteX473" fmla="*/ 894921 w 1181239"/>
              <a:gd name="connsiteY473" fmla="*/ 1674217 h 4008043"/>
              <a:gd name="connsiteX474" fmla="*/ 897909 w 1181239"/>
              <a:gd name="connsiteY474" fmla="*/ 1743141 h 4008043"/>
              <a:gd name="connsiteX475" fmla="*/ 892321 w 1181239"/>
              <a:gd name="connsiteY475" fmla="*/ 1752807 h 4008043"/>
              <a:gd name="connsiteX476" fmla="*/ 891434 w 1181239"/>
              <a:gd name="connsiteY476" fmla="*/ 1715409 h 4008043"/>
              <a:gd name="connsiteX477" fmla="*/ 891439 w 1181239"/>
              <a:gd name="connsiteY477" fmla="*/ 1715409 h 4008043"/>
              <a:gd name="connsiteX478" fmla="*/ 894921 w 1181239"/>
              <a:gd name="connsiteY478" fmla="*/ 1674217 h 4008043"/>
              <a:gd name="connsiteX479" fmla="*/ 882611 w 1181239"/>
              <a:gd name="connsiteY479" fmla="*/ 1664785 h 4008043"/>
              <a:gd name="connsiteX480" fmla="*/ 885467 w 1181239"/>
              <a:gd name="connsiteY480" fmla="*/ 1670532 h 4008043"/>
              <a:gd name="connsiteX481" fmla="*/ 881537 w 1181239"/>
              <a:gd name="connsiteY481" fmla="*/ 1675451 h 4008043"/>
              <a:gd name="connsiteX482" fmla="*/ 881538 w 1181239"/>
              <a:gd name="connsiteY482" fmla="*/ 1675451 h 4008043"/>
              <a:gd name="connsiteX483" fmla="*/ 881013 w 1181239"/>
              <a:gd name="connsiteY483" fmla="*/ 1666612 h 4008043"/>
              <a:gd name="connsiteX484" fmla="*/ 882611 w 1181239"/>
              <a:gd name="connsiteY484" fmla="*/ 1664785 h 4008043"/>
              <a:gd name="connsiteX485" fmla="*/ 906815 w 1181239"/>
              <a:gd name="connsiteY485" fmla="*/ 1608656 h 4008043"/>
              <a:gd name="connsiteX486" fmla="*/ 909490 w 1181239"/>
              <a:gd name="connsiteY486" fmla="*/ 1627855 h 4008043"/>
              <a:gd name="connsiteX487" fmla="*/ 912125 w 1181239"/>
              <a:gd name="connsiteY487" fmla="*/ 1645531 h 4008043"/>
              <a:gd name="connsiteX488" fmla="*/ 914332 w 1181239"/>
              <a:gd name="connsiteY488" fmla="*/ 1727663 h 4008043"/>
              <a:gd name="connsiteX489" fmla="*/ 913515 w 1181239"/>
              <a:gd name="connsiteY489" fmla="*/ 1741942 h 4008043"/>
              <a:gd name="connsiteX490" fmla="*/ 909968 w 1181239"/>
              <a:gd name="connsiteY490" fmla="*/ 1749266 h 4008043"/>
              <a:gd name="connsiteX491" fmla="*/ 909965 w 1181239"/>
              <a:gd name="connsiteY491" fmla="*/ 1749266 h 4008043"/>
              <a:gd name="connsiteX492" fmla="*/ 904911 w 1181239"/>
              <a:gd name="connsiteY492" fmla="*/ 1694189 h 4008043"/>
              <a:gd name="connsiteX493" fmla="*/ 898679 w 1181239"/>
              <a:gd name="connsiteY493" fmla="*/ 1639431 h 4008043"/>
              <a:gd name="connsiteX494" fmla="*/ 899252 w 1181239"/>
              <a:gd name="connsiteY494" fmla="*/ 1622432 h 4008043"/>
              <a:gd name="connsiteX495" fmla="*/ 906815 w 1181239"/>
              <a:gd name="connsiteY495" fmla="*/ 1608656 h 4008043"/>
              <a:gd name="connsiteX496" fmla="*/ 198839 w 1181239"/>
              <a:gd name="connsiteY496" fmla="*/ 1603132 h 4008043"/>
              <a:gd name="connsiteX497" fmla="*/ 201951 w 1181239"/>
              <a:gd name="connsiteY497" fmla="*/ 1647229 h 4008043"/>
              <a:gd name="connsiteX498" fmla="*/ 198492 w 1181239"/>
              <a:gd name="connsiteY498" fmla="*/ 1680540 h 4008043"/>
              <a:gd name="connsiteX499" fmla="*/ 194828 w 1181239"/>
              <a:gd name="connsiteY499" fmla="*/ 1669852 h 4008043"/>
              <a:gd name="connsiteX500" fmla="*/ 196353 w 1181239"/>
              <a:gd name="connsiteY500" fmla="*/ 1680731 h 4008043"/>
              <a:gd name="connsiteX501" fmla="*/ 200836 w 1181239"/>
              <a:gd name="connsiteY501" fmla="*/ 1700653 h 4008043"/>
              <a:gd name="connsiteX502" fmla="*/ 201690 w 1181239"/>
              <a:gd name="connsiteY502" fmla="*/ 1716973 h 4008043"/>
              <a:gd name="connsiteX503" fmla="*/ 197552 w 1181239"/>
              <a:gd name="connsiteY503" fmla="*/ 1750087 h 4008043"/>
              <a:gd name="connsiteX504" fmla="*/ 195515 w 1181239"/>
              <a:gd name="connsiteY504" fmla="*/ 1775925 h 4008043"/>
              <a:gd name="connsiteX505" fmla="*/ 194997 w 1181239"/>
              <a:gd name="connsiteY505" fmla="*/ 1745327 h 4008043"/>
              <a:gd name="connsiteX506" fmla="*/ 195006 w 1181239"/>
              <a:gd name="connsiteY506" fmla="*/ 1745327 h 4008043"/>
              <a:gd name="connsiteX507" fmla="*/ 197396 w 1181239"/>
              <a:gd name="connsiteY507" fmla="*/ 1714729 h 4008043"/>
              <a:gd name="connsiteX508" fmla="*/ 195944 w 1181239"/>
              <a:gd name="connsiteY508" fmla="*/ 1704833 h 4008043"/>
              <a:gd name="connsiteX509" fmla="*/ 191584 w 1181239"/>
              <a:gd name="connsiteY509" fmla="*/ 1679306 h 4008043"/>
              <a:gd name="connsiteX510" fmla="*/ 194774 w 1181239"/>
              <a:gd name="connsiteY510" fmla="*/ 1654352 h 4008043"/>
              <a:gd name="connsiteX511" fmla="*/ 194920 w 1181239"/>
              <a:gd name="connsiteY511" fmla="*/ 1642565 h 4008043"/>
              <a:gd name="connsiteX512" fmla="*/ 198839 w 1181239"/>
              <a:gd name="connsiteY512" fmla="*/ 1603132 h 4008043"/>
              <a:gd name="connsiteX513" fmla="*/ 126570 w 1181239"/>
              <a:gd name="connsiteY513" fmla="*/ 1593697 h 4008043"/>
              <a:gd name="connsiteX514" fmla="*/ 128788 w 1181239"/>
              <a:gd name="connsiteY514" fmla="*/ 1602537 h 4008043"/>
              <a:gd name="connsiteX515" fmla="*/ 133203 w 1181239"/>
              <a:gd name="connsiteY515" fmla="*/ 1611376 h 4008043"/>
              <a:gd name="connsiteX516" fmla="*/ 129516 w 1181239"/>
              <a:gd name="connsiteY516" fmla="*/ 1648094 h 4008043"/>
              <a:gd name="connsiteX517" fmla="*/ 125378 w 1181239"/>
              <a:gd name="connsiteY517" fmla="*/ 1633135 h 4008043"/>
              <a:gd name="connsiteX518" fmla="*/ 125377 w 1181239"/>
              <a:gd name="connsiteY518" fmla="*/ 1633135 h 4008043"/>
              <a:gd name="connsiteX519" fmla="*/ 124388 w 1181239"/>
              <a:gd name="connsiteY519" fmla="*/ 1604577 h 4008043"/>
              <a:gd name="connsiteX520" fmla="*/ 972450 w 1181239"/>
              <a:gd name="connsiteY520" fmla="*/ 1561739 h 4008043"/>
              <a:gd name="connsiteX521" fmla="*/ 972450 w 1181239"/>
              <a:gd name="connsiteY521" fmla="*/ 1568538 h 4008043"/>
              <a:gd name="connsiteX522" fmla="*/ 970983 w 1181239"/>
              <a:gd name="connsiteY522" fmla="*/ 1565139 h 4008043"/>
              <a:gd name="connsiteX523" fmla="*/ 972450 w 1181239"/>
              <a:gd name="connsiteY523" fmla="*/ 1561739 h 4008043"/>
              <a:gd name="connsiteX524" fmla="*/ 179368 w 1181239"/>
              <a:gd name="connsiteY524" fmla="*/ 1490681 h 4008043"/>
              <a:gd name="connsiteX525" fmla="*/ 184402 w 1181239"/>
              <a:gd name="connsiteY525" fmla="*/ 1509367 h 4008043"/>
              <a:gd name="connsiteX526" fmla="*/ 188659 w 1181239"/>
              <a:gd name="connsiteY526" fmla="*/ 1529781 h 4008043"/>
              <a:gd name="connsiteX527" fmla="*/ 194549 w 1181239"/>
              <a:gd name="connsiteY527" fmla="*/ 1521471 h 4008043"/>
              <a:gd name="connsiteX528" fmla="*/ 200263 w 1181239"/>
              <a:gd name="connsiteY528" fmla="*/ 1536581 h 4008043"/>
              <a:gd name="connsiteX529" fmla="*/ 199686 w 1181239"/>
              <a:gd name="connsiteY529" fmla="*/ 1574056 h 4008043"/>
              <a:gd name="connsiteX530" fmla="*/ 195275 w 1181239"/>
              <a:gd name="connsiteY530" fmla="*/ 1598535 h 4008043"/>
              <a:gd name="connsiteX531" fmla="*/ 183392 w 1181239"/>
              <a:gd name="connsiteY531" fmla="*/ 1635078 h 4008043"/>
              <a:gd name="connsiteX532" fmla="*/ 179437 w 1181239"/>
              <a:gd name="connsiteY532" fmla="*/ 1663053 h 4008043"/>
              <a:gd name="connsiteX533" fmla="*/ 174853 w 1181239"/>
              <a:gd name="connsiteY533" fmla="*/ 1672572 h 4008043"/>
              <a:gd name="connsiteX534" fmla="*/ 171404 w 1181239"/>
              <a:gd name="connsiteY534" fmla="*/ 1664448 h 4008043"/>
              <a:gd name="connsiteX535" fmla="*/ 172225 w 1181239"/>
              <a:gd name="connsiteY535" fmla="*/ 1571325 h 4008043"/>
              <a:gd name="connsiteX536" fmla="*/ 177339 w 1181239"/>
              <a:gd name="connsiteY536" fmla="*/ 1584389 h 4008043"/>
              <a:gd name="connsiteX537" fmla="*/ 179083 w 1181239"/>
              <a:gd name="connsiteY537" fmla="*/ 1596417 h 4008043"/>
              <a:gd name="connsiteX538" fmla="*/ 179521 w 1181239"/>
              <a:gd name="connsiteY538" fmla="*/ 1583721 h 4008043"/>
              <a:gd name="connsiteX539" fmla="*/ 181736 w 1181239"/>
              <a:gd name="connsiteY539" fmla="*/ 1566691 h 4008043"/>
              <a:gd name="connsiteX540" fmla="*/ 179295 w 1181239"/>
              <a:gd name="connsiteY540" fmla="*/ 1563872 h 4008043"/>
              <a:gd name="connsiteX541" fmla="*/ 169760 w 1181239"/>
              <a:gd name="connsiteY541" fmla="*/ 1548932 h 4008043"/>
              <a:gd name="connsiteX542" fmla="*/ 178262 w 1181239"/>
              <a:gd name="connsiteY542" fmla="*/ 1545130 h 4008043"/>
              <a:gd name="connsiteX543" fmla="*/ 181518 w 1181239"/>
              <a:gd name="connsiteY543" fmla="*/ 1548267 h 4008043"/>
              <a:gd name="connsiteX544" fmla="*/ 178544 w 1181239"/>
              <a:gd name="connsiteY544" fmla="*/ 1537086 h 4008043"/>
              <a:gd name="connsiteX545" fmla="*/ 178835 w 1181239"/>
              <a:gd name="connsiteY545" fmla="*/ 1524342 h 4008043"/>
              <a:gd name="connsiteX546" fmla="*/ 181591 w 1181239"/>
              <a:gd name="connsiteY546" fmla="*/ 1518222 h 4008043"/>
              <a:gd name="connsiteX547" fmla="*/ 179368 w 1181239"/>
              <a:gd name="connsiteY547" fmla="*/ 1490681 h 4008043"/>
              <a:gd name="connsiteX548" fmla="*/ 908919 w 1181239"/>
              <a:gd name="connsiteY548" fmla="*/ 1484791 h 4008043"/>
              <a:gd name="connsiteX549" fmla="*/ 909822 w 1181239"/>
              <a:gd name="connsiteY549" fmla="*/ 1494498 h 4008043"/>
              <a:gd name="connsiteX550" fmla="*/ 909567 w 1181239"/>
              <a:gd name="connsiteY550" fmla="*/ 1523348 h 4008043"/>
              <a:gd name="connsiteX551" fmla="*/ 913593 w 1181239"/>
              <a:gd name="connsiteY551" fmla="*/ 1548372 h 4008043"/>
              <a:gd name="connsiteX552" fmla="*/ 915294 w 1181239"/>
              <a:gd name="connsiteY552" fmla="*/ 1576018 h 4008043"/>
              <a:gd name="connsiteX553" fmla="*/ 912433 w 1181239"/>
              <a:gd name="connsiteY553" fmla="*/ 1570278 h 4008043"/>
              <a:gd name="connsiteX554" fmla="*/ 912438 w 1181239"/>
              <a:gd name="connsiteY554" fmla="*/ 1570278 h 4008043"/>
              <a:gd name="connsiteX555" fmla="*/ 904598 w 1181239"/>
              <a:gd name="connsiteY555" fmla="*/ 1549879 h 4008043"/>
              <a:gd name="connsiteX556" fmla="*/ 896337 w 1181239"/>
              <a:gd name="connsiteY556" fmla="*/ 1515606 h 4008043"/>
              <a:gd name="connsiteX557" fmla="*/ 898121 w 1181239"/>
              <a:gd name="connsiteY557" fmla="*/ 1493213 h 4008043"/>
              <a:gd name="connsiteX558" fmla="*/ 904930 w 1181239"/>
              <a:gd name="connsiteY558" fmla="*/ 1488424 h 4008043"/>
              <a:gd name="connsiteX559" fmla="*/ 908919 w 1181239"/>
              <a:gd name="connsiteY559" fmla="*/ 1484791 h 4008043"/>
              <a:gd name="connsiteX560" fmla="*/ 986152 w 1181239"/>
              <a:gd name="connsiteY560" fmla="*/ 1467242 h 4008043"/>
              <a:gd name="connsiteX561" fmla="*/ 988267 w 1181239"/>
              <a:gd name="connsiteY561" fmla="*/ 1475383 h 4008043"/>
              <a:gd name="connsiteX562" fmla="*/ 987058 w 1181239"/>
              <a:gd name="connsiteY562" fmla="*/ 1486192 h 4008043"/>
              <a:gd name="connsiteX563" fmla="*/ 985413 w 1181239"/>
              <a:gd name="connsiteY563" fmla="*/ 1471304 h 4008043"/>
              <a:gd name="connsiteX564" fmla="*/ 986152 w 1181239"/>
              <a:gd name="connsiteY564" fmla="*/ 1467242 h 4008043"/>
              <a:gd name="connsiteX565" fmla="*/ 180557 w 1181239"/>
              <a:gd name="connsiteY565" fmla="*/ 1441385 h 4008043"/>
              <a:gd name="connsiteX566" fmla="*/ 183410 w 1181239"/>
              <a:gd name="connsiteY566" fmla="*/ 1451419 h 4008043"/>
              <a:gd name="connsiteX567" fmla="*/ 194736 w 1181239"/>
              <a:gd name="connsiteY567" fmla="*/ 1463195 h 4008043"/>
              <a:gd name="connsiteX568" fmla="*/ 203208 w 1181239"/>
              <a:gd name="connsiteY568" fmla="*/ 1471520 h 4008043"/>
              <a:gd name="connsiteX569" fmla="*/ 196363 w 1181239"/>
              <a:gd name="connsiteY569" fmla="*/ 1474069 h 4008043"/>
              <a:gd name="connsiteX570" fmla="*/ 189945 w 1181239"/>
              <a:gd name="connsiteY570" fmla="*/ 1471746 h 4008043"/>
              <a:gd name="connsiteX571" fmla="*/ 180301 w 1181239"/>
              <a:gd name="connsiteY571" fmla="*/ 1453625 h 4008043"/>
              <a:gd name="connsiteX572" fmla="*/ 173241 w 1181239"/>
              <a:gd name="connsiteY572" fmla="*/ 1410186 h 4008043"/>
              <a:gd name="connsiteX573" fmla="*/ 178062 w 1181239"/>
              <a:gd name="connsiteY573" fmla="*/ 1420987 h 4008043"/>
              <a:gd name="connsiteX574" fmla="*/ 175562 w 1181239"/>
              <a:gd name="connsiteY574" fmla="*/ 1431866 h 4008043"/>
              <a:gd name="connsiteX575" fmla="*/ 174519 w 1181239"/>
              <a:gd name="connsiteY575" fmla="*/ 1442065 h 4008043"/>
              <a:gd name="connsiteX576" fmla="*/ 171512 w 1181239"/>
              <a:gd name="connsiteY576" fmla="*/ 1445465 h 4008043"/>
              <a:gd name="connsiteX577" fmla="*/ 170450 w 1181239"/>
              <a:gd name="connsiteY577" fmla="*/ 1428466 h 4008043"/>
              <a:gd name="connsiteX578" fmla="*/ 170453 w 1181239"/>
              <a:gd name="connsiteY578" fmla="*/ 1428466 h 4008043"/>
              <a:gd name="connsiteX579" fmla="*/ 173241 w 1181239"/>
              <a:gd name="connsiteY579" fmla="*/ 1410186 h 4008043"/>
              <a:gd name="connsiteX580" fmla="*/ 62944 w 1181239"/>
              <a:gd name="connsiteY580" fmla="*/ 1342800 h 4008043"/>
              <a:gd name="connsiteX581" fmla="*/ 62871 w 1181239"/>
              <a:gd name="connsiteY581" fmla="*/ 1350102 h 4008043"/>
              <a:gd name="connsiteX582" fmla="*/ 57562 w 1181239"/>
              <a:gd name="connsiteY582" fmla="*/ 1351127 h 4008043"/>
              <a:gd name="connsiteX583" fmla="*/ 57566 w 1181239"/>
              <a:gd name="connsiteY583" fmla="*/ 1351128 h 4008043"/>
              <a:gd name="connsiteX584" fmla="*/ 62944 w 1181239"/>
              <a:gd name="connsiteY584" fmla="*/ 1342800 h 4008043"/>
              <a:gd name="connsiteX585" fmla="*/ 965872 w 1181239"/>
              <a:gd name="connsiteY585" fmla="*/ 1335265 h 4008043"/>
              <a:gd name="connsiteX586" fmla="*/ 966762 w 1181239"/>
              <a:gd name="connsiteY586" fmla="*/ 1335992 h 4008043"/>
              <a:gd name="connsiteX587" fmla="*/ 966762 w 1181239"/>
              <a:gd name="connsiteY587" fmla="*/ 1348232 h 4008043"/>
              <a:gd name="connsiteX588" fmla="*/ 965503 w 1181239"/>
              <a:gd name="connsiteY588" fmla="*/ 1342112 h 4008043"/>
              <a:gd name="connsiteX589" fmla="*/ 965872 w 1181239"/>
              <a:gd name="connsiteY589" fmla="*/ 1335265 h 4008043"/>
              <a:gd name="connsiteX590" fmla="*/ 104232 w 1181239"/>
              <a:gd name="connsiteY590" fmla="*/ 1330248 h 4008043"/>
              <a:gd name="connsiteX591" fmla="*/ 108531 w 1181239"/>
              <a:gd name="connsiteY591" fmla="*/ 1330906 h 4008043"/>
              <a:gd name="connsiteX592" fmla="*/ 104638 w 1181239"/>
              <a:gd name="connsiteY592" fmla="*/ 1339779 h 4008043"/>
              <a:gd name="connsiteX593" fmla="*/ 99107 w 1181239"/>
              <a:gd name="connsiteY593" fmla="*/ 1346171 h 4008043"/>
              <a:gd name="connsiteX594" fmla="*/ 100641 w 1181239"/>
              <a:gd name="connsiteY594" fmla="*/ 1338662 h 4008043"/>
              <a:gd name="connsiteX595" fmla="*/ 104232 w 1181239"/>
              <a:gd name="connsiteY595" fmla="*/ 1330248 h 4008043"/>
              <a:gd name="connsiteX596" fmla="*/ 990819 w 1181239"/>
              <a:gd name="connsiteY596" fmla="*/ 1297266 h 4008043"/>
              <a:gd name="connsiteX597" fmla="*/ 995123 w 1181239"/>
              <a:gd name="connsiteY597" fmla="*/ 1308392 h 4008043"/>
              <a:gd name="connsiteX598" fmla="*/ 992291 w 1181239"/>
              <a:gd name="connsiteY598" fmla="*/ 1315915 h 4008043"/>
              <a:gd name="connsiteX599" fmla="*/ 992289 w 1181239"/>
              <a:gd name="connsiteY599" fmla="*/ 1315915 h 4008043"/>
              <a:gd name="connsiteX600" fmla="*/ 990819 w 1181239"/>
              <a:gd name="connsiteY600" fmla="*/ 1297266 h 4008043"/>
              <a:gd name="connsiteX601" fmla="*/ 63693 w 1181239"/>
              <a:gd name="connsiteY601" fmla="*/ 1283637 h 4008043"/>
              <a:gd name="connsiteX602" fmla="*/ 62026 w 1181239"/>
              <a:gd name="connsiteY602" fmla="*/ 1305555 h 4008043"/>
              <a:gd name="connsiteX603" fmla="*/ 59081 w 1181239"/>
              <a:gd name="connsiteY603" fmla="*/ 1304036 h 4008043"/>
              <a:gd name="connsiteX604" fmla="*/ 59081 w 1181239"/>
              <a:gd name="connsiteY604" fmla="*/ 1304035 h 4008043"/>
              <a:gd name="connsiteX605" fmla="*/ 60748 w 1181239"/>
              <a:gd name="connsiteY605" fmla="*/ 1289596 h 4008043"/>
              <a:gd name="connsiteX606" fmla="*/ 63693 w 1181239"/>
              <a:gd name="connsiteY606" fmla="*/ 1283637 h 4008043"/>
              <a:gd name="connsiteX607" fmla="*/ 191583 w 1181239"/>
              <a:gd name="connsiteY607" fmla="*/ 1243774 h 4008043"/>
              <a:gd name="connsiteX608" fmla="*/ 191582 w 1181239"/>
              <a:gd name="connsiteY608" fmla="*/ 1243775 h 4008043"/>
              <a:gd name="connsiteX609" fmla="*/ 191582 w 1181239"/>
              <a:gd name="connsiteY609" fmla="*/ 1243774 h 4008043"/>
              <a:gd name="connsiteX610" fmla="*/ 202390 w 1181239"/>
              <a:gd name="connsiteY610" fmla="*/ 1234366 h 4008043"/>
              <a:gd name="connsiteX611" fmla="*/ 197960 w 1181239"/>
              <a:gd name="connsiteY611" fmla="*/ 1242158 h 4008043"/>
              <a:gd name="connsiteX612" fmla="*/ 191583 w 1181239"/>
              <a:gd name="connsiteY612" fmla="*/ 1243774 h 4008043"/>
              <a:gd name="connsiteX613" fmla="*/ 195925 w 1181239"/>
              <a:gd name="connsiteY613" fmla="*/ 1236163 h 4008043"/>
              <a:gd name="connsiteX614" fmla="*/ 202390 w 1181239"/>
              <a:gd name="connsiteY614" fmla="*/ 1234366 h 4008043"/>
              <a:gd name="connsiteX615" fmla="*/ 1005211 w 1181239"/>
              <a:gd name="connsiteY615" fmla="*/ 1233414 h 4008043"/>
              <a:gd name="connsiteX616" fmla="*/ 1014121 w 1181239"/>
              <a:gd name="connsiteY616" fmla="*/ 1234679 h 4008043"/>
              <a:gd name="connsiteX617" fmla="*/ 1008550 w 1181239"/>
              <a:gd name="connsiteY617" fmla="*/ 1238759 h 4008043"/>
              <a:gd name="connsiteX618" fmla="*/ 1001514 w 1181239"/>
              <a:gd name="connsiteY618" fmla="*/ 1242159 h 4008043"/>
              <a:gd name="connsiteX619" fmla="*/ 999817 w 1181239"/>
              <a:gd name="connsiteY619" fmla="*/ 1240896 h 4008043"/>
              <a:gd name="connsiteX620" fmla="*/ 999818 w 1181239"/>
              <a:gd name="connsiteY620" fmla="*/ 1240893 h 4008043"/>
              <a:gd name="connsiteX621" fmla="*/ 1005211 w 1181239"/>
              <a:gd name="connsiteY621" fmla="*/ 1233414 h 4008043"/>
              <a:gd name="connsiteX622" fmla="*/ 990869 w 1181239"/>
              <a:gd name="connsiteY622" fmla="*/ 1147644 h 4008043"/>
              <a:gd name="connsiteX623" fmla="*/ 990869 w 1181239"/>
              <a:gd name="connsiteY623" fmla="*/ 1162603 h 4008043"/>
              <a:gd name="connsiteX624" fmla="*/ 988253 w 1181239"/>
              <a:gd name="connsiteY624" fmla="*/ 1159363 h 4008043"/>
              <a:gd name="connsiteX625" fmla="*/ 990869 w 1181239"/>
              <a:gd name="connsiteY625" fmla="*/ 1147644 h 4008043"/>
              <a:gd name="connsiteX626" fmla="*/ 72414 w 1181239"/>
              <a:gd name="connsiteY626" fmla="*/ 1097327 h 4008043"/>
              <a:gd name="connsiteX627" fmla="*/ 72414 w 1181239"/>
              <a:gd name="connsiteY627" fmla="*/ 1115006 h 4008043"/>
              <a:gd name="connsiteX628" fmla="*/ 69713 w 1181239"/>
              <a:gd name="connsiteY628" fmla="*/ 1108886 h 4008043"/>
              <a:gd name="connsiteX629" fmla="*/ 72414 w 1181239"/>
              <a:gd name="connsiteY629" fmla="*/ 1097327 h 4008043"/>
              <a:gd name="connsiteX630" fmla="*/ 69528 w 1181239"/>
              <a:gd name="connsiteY630" fmla="*/ 1086174 h 4008043"/>
              <a:gd name="connsiteX631" fmla="*/ 69528 w 1181239"/>
              <a:gd name="connsiteY631" fmla="*/ 1086174 h 4008043"/>
              <a:gd name="connsiteX632" fmla="*/ 69527 w 1181239"/>
              <a:gd name="connsiteY632" fmla="*/ 1086175 h 4008043"/>
              <a:gd name="connsiteX633" fmla="*/ 78513 w 1181239"/>
              <a:gd name="connsiteY633" fmla="*/ 1067409 h 4008043"/>
              <a:gd name="connsiteX634" fmla="*/ 81114 w 1181239"/>
              <a:gd name="connsiteY634" fmla="*/ 1069450 h 4008043"/>
              <a:gd name="connsiteX635" fmla="*/ 75319 w 1181239"/>
              <a:gd name="connsiteY635" fmla="*/ 1079612 h 4008043"/>
              <a:gd name="connsiteX636" fmla="*/ 69528 w 1181239"/>
              <a:gd name="connsiteY636" fmla="*/ 1086174 h 4008043"/>
              <a:gd name="connsiteX637" fmla="*/ 73155 w 1181239"/>
              <a:gd name="connsiteY637" fmla="*/ 1075056 h 4008043"/>
              <a:gd name="connsiteX638" fmla="*/ 78513 w 1181239"/>
              <a:gd name="connsiteY638" fmla="*/ 1067409 h 4008043"/>
              <a:gd name="connsiteX639" fmla="*/ 1008308 w 1181239"/>
              <a:gd name="connsiteY639" fmla="*/ 857982 h 4008043"/>
              <a:gd name="connsiteX640" fmla="*/ 1011125 w 1181239"/>
              <a:gd name="connsiteY640" fmla="*/ 871582 h 4008043"/>
              <a:gd name="connsiteX641" fmla="*/ 1008308 w 1181239"/>
              <a:gd name="connsiteY641" fmla="*/ 885180 h 4008043"/>
              <a:gd name="connsiteX642" fmla="*/ 1005491 w 1181239"/>
              <a:gd name="connsiteY642" fmla="*/ 871582 h 4008043"/>
              <a:gd name="connsiteX643" fmla="*/ 1008308 w 1181239"/>
              <a:gd name="connsiteY643" fmla="*/ 857982 h 4008043"/>
              <a:gd name="connsiteX644" fmla="*/ 40946 w 1181239"/>
              <a:gd name="connsiteY644" fmla="*/ 780467 h 4008043"/>
              <a:gd name="connsiteX645" fmla="*/ 43701 w 1181239"/>
              <a:gd name="connsiteY645" fmla="*/ 788627 h 4008043"/>
              <a:gd name="connsiteX646" fmla="*/ 40179 w 1181239"/>
              <a:gd name="connsiteY646" fmla="*/ 828088 h 4008043"/>
              <a:gd name="connsiteX647" fmla="*/ 38694 w 1181239"/>
              <a:gd name="connsiteY647" fmla="*/ 815825 h 4008043"/>
              <a:gd name="connsiteX648" fmla="*/ 38690 w 1181239"/>
              <a:gd name="connsiteY648" fmla="*/ 815825 h 4008043"/>
              <a:gd name="connsiteX649" fmla="*/ 40540 w 1181239"/>
              <a:gd name="connsiteY649" fmla="*/ 789987 h 4008043"/>
              <a:gd name="connsiteX650" fmla="*/ 44700 w 1181239"/>
              <a:gd name="connsiteY650" fmla="*/ 746469 h 4008043"/>
              <a:gd name="connsiteX651" fmla="*/ 50581 w 1181239"/>
              <a:gd name="connsiteY651" fmla="*/ 762891 h 4008043"/>
              <a:gd name="connsiteX652" fmla="*/ 43349 w 1181239"/>
              <a:gd name="connsiteY652" fmla="*/ 757349 h 4008043"/>
              <a:gd name="connsiteX653" fmla="*/ 43350 w 1181239"/>
              <a:gd name="connsiteY653" fmla="*/ 757349 h 4008043"/>
              <a:gd name="connsiteX654" fmla="*/ 44700 w 1181239"/>
              <a:gd name="connsiteY654" fmla="*/ 746469 h 4008043"/>
              <a:gd name="connsiteX655" fmla="*/ 52068 w 1181239"/>
              <a:gd name="connsiteY655" fmla="*/ 720631 h 4008043"/>
              <a:gd name="connsiteX656" fmla="*/ 54976 w 1181239"/>
              <a:gd name="connsiteY656" fmla="*/ 730311 h 4008043"/>
              <a:gd name="connsiteX657" fmla="*/ 52068 w 1181239"/>
              <a:gd name="connsiteY657" fmla="*/ 738310 h 4008043"/>
              <a:gd name="connsiteX658" fmla="*/ 49163 w 1181239"/>
              <a:gd name="connsiteY658" fmla="*/ 728630 h 4008043"/>
              <a:gd name="connsiteX659" fmla="*/ 52068 w 1181239"/>
              <a:gd name="connsiteY659" fmla="*/ 720631 h 4008043"/>
              <a:gd name="connsiteX660" fmla="*/ 54632 w 1181239"/>
              <a:gd name="connsiteY660" fmla="*/ 693931 h 4008043"/>
              <a:gd name="connsiteX661" fmla="*/ 59194 w 1181239"/>
              <a:gd name="connsiteY661" fmla="*/ 699316 h 4008043"/>
              <a:gd name="connsiteX662" fmla="*/ 56595 w 1181239"/>
              <a:gd name="connsiteY662" fmla="*/ 710759 h 4008043"/>
              <a:gd name="connsiteX663" fmla="*/ 52066 w 1181239"/>
              <a:gd name="connsiteY663" fmla="*/ 705055 h 4008043"/>
              <a:gd name="connsiteX664" fmla="*/ 52068 w 1181239"/>
              <a:gd name="connsiteY664" fmla="*/ 705055 h 4008043"/>
              <a:gd name="connsiteX665" fmla="*/ 54632 w 1181239"/>
              <a:gd name="connsiteY665" fmla="*/ 693931 h 4008043"/>
              <a:gd name="connsiteX666" fmla="*/ 17521 w 1181239"/>
              <a:gd name="connsiteY666" fmla="*/ 689349 h 4008043"/>
              <a:gd name="connsiteX667" fmla="*/ 21822 w 1181239"/>
              <a:gd name="connsiteY667" fmla="*/ 797428 h 4008043"/>
              <a:gd name="connsiteX668" fmla="*/ 19797 w 1181239"/>
              <a:gd name="connsiteY668" fmla="*/ 787040 h 4008043"/>
              <a:gd name="connsiteX669" fmla="*/ 19809 w 1181239"/>
              <a:gd name="connsiteY669" fmla="*/ 787040 h 4008043"/>
              <a:gd name="connsiteX670" fmla="*/ 17630 w 1181239"/>
              <a:gd name="connsiteY670" fmla="*/ 732186 h 4008043"/>
              <a:gd name="connsiteX671" fmla="*/ 17521 w 1181239"/>
              <a:gd name="connsiteY671" fmla="*/ 689349 h 4008043"/>
              <a:gd name="connsiteX672" fmla="*/ 16110 w 1181239"/>
              <a:gd name="connsiteY672" fmla="*/ 627523 h 4008043"/>
              <a:gd name="connsiteX673" fmla="*/ 16826 w 1181239"/>
              <a:gd name="connsiteY673" fmla="*/ 646515 h 4008043"/>
              <a:gd name="connsiteX674" fmla="*/ 16144 w 1181239"/>
              <a:gd name="connsiteY674" fmla="*/ 673034 h 4008043"/>
              <a:gd name="connsiteX675" fmla="*/ 13597 w 1181239"/>
              <a:gd name="connsiteY675" fmla="*/ 658754 h 4008043"/>
              <a:gd name="connsiteX676" fmla="*/ 14279 w 1181239"/>
              <a:gd name="connsiteY676" fmla="*/ 632236 h 4008043"/>
              <a:gd name="connsiteX677" fmla="*/ 16110 w 1181239"/>
              <a:gd name="connsiteY677" fmla="*/ 627523 h 4008043"/>
              <a:gd name="connsiteX678" fmla="*/ 1020514 w 1181239"/>
              <a:gd name="connsiteY678" fmla="*/ 444568 h 4008043"/>
              <a:gd name="connsiteX679" fmla="*/ 1017280 w 1181239"/>
              <a:gd name="connsiteY679" fmla="*/ 473823 h 4008043"/>
              <a:gd name="connsiteX680" fmla="*/ 1016084 w 1181239"/>
              <a:gd name="connsiteY680" fmla="*/ 463607 h 4008043"/>
              <a:gd name="connsiteX681" fmla="*/ 1020514 w 1181239"/>
              <a:gd name="connsiteY681" fmla="*/ 444568 h 4008043"/>
              <a:gd name="connsiteX682" fmla="*/ 109423 w 1181239"/>
              <a:gd name="connsiteY682" fmla="*/ 416964 h 4008043"/>
              <a:gd name="connsiteX683" fmla="*/ 108453 w 1181239"/>
              <a:gd name="connsiteY683" fmla="*/ 428251 h 4008043"/>
              <a:gd name="connsiteX684" fmla="*/ 102725 w 1181239"/>
              <a:gd name="connsiteY684" fmla="*/ 477208 h 4008043"/>
              <a:gd name="connsiteX685" fmla="*/ 98887 w 1181239"/>
              <a:gd name="connsiteY685" fmla="*/ 523445 h 4008043"/>
              <a:gd name="connsiteX686" fmla="*/ 99142 w 1181239"/>
              <a:gd name="connsiteY686" fmla="*/ 535684 h 4008043"/>
              <a:gd name="connsiteX687" fmla="*/ 104632 w 1181239"/>
              <a:gd name="connsiteY687" fmla="*/ 520725 h 4008043"/>
              <a:gd name="connsiteX688" fmla="*/ 105591 w 1181239"/>
              <a:gd name="connsiteY688" fmla="*/ 544754 h 4008043"/>
              <a:gd name="connsiteX689" fmla="*/ 99681 w 1181239"/>
              <a:gd name="connsiteY689" fmla="*/ 563383 h 4008043"/>
              <a:gd name="connsiteX690" fmla="*/ 89871 w 1181239"/>
              <a:gd name="connsiteY690" fmla="*/ 609799 h 4008043"/>
              <a:gd name="connsiteX691" fmla="*/ 86947 w 1181239"/>
              <a:gd name="connsiteY691" fmla="*/ 634958 h 4008043"/>
              <a:gd name="connsiteX692" fmla="*/ 83948 w 1181239"/>
              <a:gd name="connsiteY692" fmla="*/ 613879 h 4008043"/>
              <a:gd name="connsiteX693" fmla="*/ 83947 w 1181239"/>
              <a:gd name="connsiteY693" fmla="*/ 613879 h 4008043"/>
              <a:gd name="connsiteX694" fmla="*/ 79617 w 1181239"/>
              <a:gd name="connsiteY694" fmla="*/ 598042 h 4008043"/>
              <a:gd name="connsiteX695" fmla="*/ 73779 w 1181239"/>
              <a:gd name="connsiteY695" fmla="*/ 601784 h 4008043"/>
              <a:gd name="connsiteX696" fmla="*/ 86914 w 1181239"/>
              <a:gd name="connsiteY696" fmla="*/ 497606 h 4008043"/>
              <a:gd name="connsiteX697" fmla="*/ 89947 w 1181239"/>
              <a:gd name="connsiteY697" fmla="*/ 504406 h 4008043"/>
              <a:gd name="connsiteX698" fmla="*/ 97232 w 1181239"/>
              <a:gd name="connsiteY698" fmla="*/ 475848 h 4008043"/>
              <a:gd name="connsiteX699" fmla="*/ 107056 w 1181239"/>
              <a:gd name="connsiteY699" fmla="*/ 424171 h 4008043"/>
              <a:gd name="connsiteX700" fmla="*/ 109423 w 1181239"/>
              <a:gd name="connsiteY700" fmla="*/ 416964 h 4008043"/>
              <a:gd name="connsiteX701" fmla="*/ 112126 w 1181239"/>
              <a:gd name="connsiteY701" fmla="*/ 403090 h 4008043"/>
              <a:gd name="connsiteX702" fmla="*/ 112126 w 1181239"/>
              <a:gd name="connsiteY702" fmla="*/ 409890 h 4008043"/>
              <a:gd name="connsiteX703" fmla="*/ 110659 w 1181239"/>
              <a:gd name="connsiteY703" fmla="*/ 406490 h 4008043"/>
              <a:gd name="connsiteX704" fmla="*/ 112126 w 1181239"/>
              <a:gd name="connsiteY704" fmla="*/ 403090 h 4008043"/>
              <a:gd name="connsiteX705" fmla="*/ 960210 w 1181239"/>
              <a:gd name="connsiteY705" fmla="*/ 305326 h 4008043"/>
              <a:gd name="connsiteX706" fmla="*/ 961013 w 1181239"/>
              <a:gd name="connsiteY706" fmla="*/ 306537 h 4008043"/>
              <a:gd name="connsiteX707" fmla="*/ 961013 w 1181239"/>
              <a:gd name="connsiteY707" fmla="*/ 326936 h 4008043"/>
              <a:gd name="connsiteX708" fmla="*/ 959875 w 1181239"/>
              <a:gd name="connsiteY708" fmla="*/ 316736 h 4008043"/>
              <a:gd name="connsiteX709" fmla="*/ 960210 w 1181239"/>
              <a:gd name="connsiteY709" fmla="*/ 305326 h 4008043"/>
              <a:gd name="connsiteX710" fmla="*/ 131243 w 1181239"/>
              <a:gd name="connsiteY710" fmla="*/ 240583 h 4008043"/>
              <a:gd name="connsiteX711" fmla="*/ 134221 w 1181239"/>
              <a:gd name="connsiteY711" fmla="*/ 241967 h 4008043"/>
              <a:gd name="connsiteX712" fmla="*/ 144610 w 1181239"/>
              <a:gd name="connsiteY712" fmla="*/ 277206 h 4008043"/>
              <a:gd name="connsiteX713" fmla="*/ 138140 w 1181239"/>
              <a:gd name="connsiteY713" fmla="*/ 264918 h 4008043"/>
              <a:gd name="connsiteX714" fmla="*/ 138140 w 1181239"/>
              <a:gd name="connsiteY714" fmla="*/ 264917 h 4008043"/>
              <a:gd name="connsiteX715" fmla="*/ 131243 w 1181239"/>
              <a:gd name="connsiteY715" fmla="*/ 240583 h 4008043"/>
              <a:gd name="connsiteX716" fmla="*/ 877049 w 1181239"/>
              <a:gd name="connsiteY716" fmla="*/ 194344 h 4008043"/>
              <a:gd name="connsiteX717" fmla="*/ 883829 w 1181239"/>
              <a:gd name="connsiteY717" fmla="*/ 211283 h 4008043"/>
              <a:gd name="connsiteX718" fmla="*/ 877876 w 1181239"/>
              <a:gd name="connsiteY718" fmla="*/ 205024 h 4008043"/>
              <a:gd name="connsiteX719" fmla="*/ 877877 w 1181239"/>
              <a:gd name="connsiteY719" fmla="*/ 205024 h 4008043"/>
              <a:gd name="connsiteX720" fmla="*/ 877049 w 1181239"/>
              <a:gd name="connsiteY720" fmla="*/ 194344 h 4008043"/>
              <a:gd name="connsiteX721" fmla="*/ 1009149 w 1181239"/>
              <a:gd name="connsiteY721" fmla="*/ 184200 h 4008043"/>
              <a:gd name="connsiteX722" fmla="*/ 1010905 w 1181239"/>
              <a:gd name="connsiteY722" fmla="*/ 185145 h 4008043"/>
              <a:gd name="connsiteX723" fmla="*/ 1013222 w 1181239"/>
              <a:gd name="connsiteY723" fmla="*/ 220572 h 4008043"/>
              <a:gd name="connsiteX724" fmla="*/ 1011193 w 1181239"/>
              <a:gd name="connsiteY724" fmla="*/ 215876 h 4008043"/>
              <a:gd name="connsiteX725" fmla="*/ 1011190 w 1181239"/>
              <a:gd name="connsiteY725" fmla="*/ 215876 h 4008043"/>
              <a:gd name="connsiteX726" fmla="*/ 1009664 w 1181239"/>
              <a:gd name="connsiteY726" fmla="*/ 194344 h 4008043"/>
              <a:gd name="connsiteX727" fmla="*/ 1009149 w 1181239"/>
              <a:gd name="connsiteY727" fmla="*/ 184200 h 4008043"/>
              <a:gd name="connsiteX728" fmla="*/ 748726 w 1181239"/>
              <a:gd name="connsiteY728" fmla="*/ 154227 h 4008043"/>
              <a:gd name="connsiteX729" fmla="*/ 748726 w 1181239"/>
              <a:gd name="connsiteY729" fmla="*/ 163746 h 4008043"/>
              <a:gd name="connsiteX730" fmla="*/ 747398 w 1181239"/>
              <a:gd name="connsiteY730" fmla="*/ 158987 h 4008043"/>
              <a:gd name="connsiteX731" fmla="*/ 748726 w 1181239"/>
              <a:gd name="connsiteY731" fmla="*/ 154227 h 4008043"/>
              <a:gd name="connsiteX732" fmla="*/ 944467 w 1181239"/>
              <a:gd name="connsiteY732" fmla="*/ 138588 h 4008043"/>
              <a:gd name="connsiteX733" fmla="*/ 949089 w 1181239"/>
              <a:gd name="connsiteY733" fmla="*/ 154227 h 4008043"/>
              <a:gd name="connsiteX734" fmla="*/ 957630 w 1181239"/>
              <a:gd name="connsiteY734" fmla="*/ 155635 h 4008043"/>
              <a:gd name="connsiteX735" fmla="*/ 963237 w 1181239"/>
              <a:gd name="connsiteY735" fmla="*/ 158076 h 4008043"/>
              <a:gd name="connsiteX736" fmla="*/ 967358 w 1181239"/>
              <a:gd name="connsiteY736" fmla="*/ 166466 h 4008043"/>
              <a:gd name="connsiteX737" fmla="*/ 970329 w 1181239"/>
              <a:gd name="connsiteY737" fmla="*/ 161706 h 4008043"/>
              <a:gd name="connsiteX738" fmla="*/ 977889 w 1181239"/>
              <a:gd name="connsiteY738" fmla="*/ 183464 h 4008043"/>
              <a:gd name="connsiteX739" fmla="*/ 985235 w 1181239"/>
              <a:gd name="connsiteY739" fmla="*/ 207943 h 4008043"/>
              <a:gd name="connsiteX740" fmla="*/ 994634 w 1181239"/>
              <a:gd name="connsiteY740" fmla="*/ 305802 h 4008043"/>
              <a:gd name="connsiteX741" fmla="*/ 986510 w 1181239"/>
              <a:gd name="connsiteY741" fmla="*/ 308577 h 4008043"/>
              <a:gd name="connsiteX742" fmla="*/ 978341 w 1181239"/>
              <a:gd name="connsiteY742" fmla="*/ 310615 h 4008043"/>
              <a:gd name="connsiteX743" fmla="*/ 976670 w 1181239"/>
              <a:gd name="connsiteY743" fmla="*/ 314015 h 4008043"/>
              <a:gd name="connsiteX744" fmla="*/ 976670 w 1181239"/>
              <a:gd name="connsiteY744" fmla="*/ 314017 h 4008043"/>
              <a:gd name="connsiteX745" fmla="*/ 972155 w 1181239"/>
              <a:gd name="connsiteY745" fmla="*/ 290898 h 4008043"/>
              <a:gd name="connsiteX746" fmla="*/ 962044 w 1181239"/>
              <a:gd name="connsiteY746" fmla="*/ 253231 h 4008043"/>
              <a:gd name="connsiteX747" fmla="*/ 946043 w 1181239"/>
              <a:gd name="connsiteY747" fmla="*/ 167025 h 4008043"/>
              <a:gd name="connsiteX748" fmla="*/ 665910 w 1181239"/>
              <a:gd name="connsiteY748" fmla="*/ 130704 h 4008043"/>
              <a:gd name="connsiteX749" fmla="*/ 666800 w 1181239"/>
              <a:gd name="connsiteY749" fmla="*/ 149466 h 4008043"/>
              <a:gd name="connsiteX750" fmla="*/ 662762 w 1181239"/>
              <a:gd name="connsiteY750" fmla="*/ 158391 h 4008043"/>
              <a:gd name="connsiteX751" fmla="*/ 662761 w 1181239"/>
              <a:gd name="connsiteY751" fmla="*/ 158391 h 4008043"/>
              <a:gd name="connsiteX752" fmla="*/ 658075 w 1181239"/>
              <a:gd name="connsiteY752" fmla="*/ 149842 h 4008043"/>
              <a:gd name="connsiteX753" fmla="*/ 653716 w 1181239"/>
              <a:gd name="connsiteY753" fmla="*/ 144232 h 4008043"/>
              <a:gd name="connsiteX754" fmla="*/ 658802 w 1181239"/>
              <a:gd name="connsiteY754" fmla="*/ 135300 h 4008043"/>
              <a:gd name="connsiteX755" fmla="*/ 665910 w 1181239"/>
              <a:gd name="connsiteY755" fmla="*/ 130704 h 4008043"/>
              <a:gd name="connsiteX756" fmla="*/ 878817 w 1181239"/>
              <a:gd name="connsiteY756" fmla="*/ 98237 h 4008043"/>
              <a:gd name="connsiteX757" fmla="*/ 879637 w 1181239"/>
              <a:gd name="connsiteY757" fmla="*/ 99891 h 4008043"/>
              <a:gd name="connsiteX758" fmla="*/ 879605 w 1181239"/>
              <a:gd name="connsiteY758" fmla="*/ 118930 h 4008043"/>
              <a:gd name="connsiteX759" fmla="*/ 878459 w 1181239"/>
              <a:gd name="connsiteY759" fmla="*/ 108669 h 4008043"/>
              <a:gd name="connsiteX760" fmla="*/ 878470 w 1181239"/>
              <a:gd name="connsiteY760" fmla="*/ 108669 h 4008043"/>
              <a:gd name="connsiteX761" fmla="*/ 878817 w 1181239"/>
              <a:gd name="connsiteY761" fmla="*/ 98237 h 4008043"/>
              <a:gd name="connsiteX762" fmla="*/ 287277 w 1181239"/>
              <a:gd name="connsiteY762" fmla="*/ 93938 h 4008043"/>
              <a:gd name="connsiteX763" fmla="*/ 290353 w 1181239"/>
              <a:gd name="connsiteY763" fmla="*/ 98471 h 4008043"/>
              <a:gd name="connsiteX764" fmla="*/ 274819 w 1181239"/>
              <a:gd name="connsiteY764" fmla="*/ 113580 h 4008043"/>
              <a:gd name="connsiteX765" fmla="*/ 274819 w 1181239"/>
              <a:gd name="connsiteY765" fmla="*/ 113579 h 4008043"/>
              <a:gd name="connsiteX766" fmla="*/ 278777 w 1181239"/>
              <a:gd name="connsiteY766" fmla="*/ 99150 h 4008043"/>
              <a:gd name="connsiteX767" fmla="*/ 287277 w 1181239"/>
              <a:gd name="connsiteY767" fmla="*/ 93938 h 4008043"/>
              <a:gd name="connsiteX768" fmla="*/ 322381 w 1181239"/>
              <a:gd name="connsiteY768" fmla="*/ 84191 h 4008043"/>
              <a:gd name="connsiteX769" fmla="*/ 320699 w 1181239"/>
              <a:gd name="connsiteY769" fmla="*/ 95071 h 4008043"/>
              <a:gd name="connsiteX770" fmla="*/ 313786 w 1181239"/>
              <a:gd name="connsiteY770" fmla="*/ 105814 h 4008043"/>
              <a:gd name="connsiteX771" fmla="*/ 318149 w 1181239"/>
              <a:gd name="connsiteY771" fmla="*/ 92351 h 4008043"/>
              <a:gd name="connsiteX772" fmla="*/ 511326 w 1181239"/>
              <a:gd name="connsiteY772" fmla="*/ 77392 h 4008043"/>
              <a:gd name="connsiteX773" fmla="*/ 508107 w 1181239"/>
              <a:gd name="connsiteY773" fmla="*/ 118189 h 4008043"/>
              <a:gd name="connsiteX774" fmla="*/ 505574 w 1181239"/>
              <a:gd name="connsiteY774" fmla="*/ 108330 h 4008043"/>
              <a:gd name="connsiteX775" fmla="*/ 505572 w 1181239"/>
              <a:gd name="connsiteY775" fmla="*/ 108330 h 4008043"/>
              <a:gd name="connsiteX776" fmla="*/ 511326 w 1181239"/>
              <a:gd name="connsiteY776" fmla="*/ 77392 h 4008043"/>
              <a:gd name="connsiteX777" fmla="*/ 356452 w 1181239"/>
              <a:gd name="connsiteY777" fmla="*/ 75734 h 4008043"/>
              <a:gd name="connsiteX778" fmla="*/ 351603 w 1181239"/>
              <a:gd name="connsiteY778" fmla="*/ 107309 h 4008043"/>
              <a:gd name="connsiteX779" fmla="*/ 352352 w 1181239"/>
              <a:gd name="connsiteY779" fmla="*/ 90922 h 4008043"/>
              <a:gd name="connsiteX780" fmla="*/ 352351 w 1181239"/>
              <a:gd name="connsiteY780" fmla="*/ 90922 h 4008043"/>
              <a:gd name="connsiteX781" fmla="*/ 356452 w 1181239"/>
              <a:gd name="connsiteY781" fmla="*/ 75734 h 4008043"/>
              <a:gd name="connsiteX782" fmla="*/ 667523 w 1181239"/>
              <a:gd name="connsiteY782" fmla="*/ 59712 h 4008043"/>
              <a:gd name="connsiteX783" fmla="*/ 667556 w 1181239"/>
              <a:gd name="connsiteY783" fmla="*/ 71951 h 4008043"/>
              <a:gd name="connsiteX784" fmla="*/ 665355 w 1181239"/>
              <a:gd name="connsiteY784" fmla="*/ 92349 h 4008043"/>
              <a:gd name="connsiteX785" fmla="*/ 663137 w 1181239"/>
              <a:gd name="connsiteY785" fmla="*/ 100509 h 4008043"/>
              <a:gd name="connsiteX786" fmla="*/ 662990 w 1181239"/>
              <a:gd name="connsiteY786" fmla="*/ 92349 h 4008043"/>
              <a:gd name="connsiteX787" fmla="*/ 662994 w 1181239"/>
              <a:gd name="connsiteY787" fmla="*/ 92349 h 4008043"/>
              <a:gd name="connsiteX788" fmla="*/ 665195 w 1181239"/>
              <a:gd name="connsiteY788" fmla="*/ 71951 h 4008043"/>
              <a:gd name="connsiteX789" fmla="*/ 745090 w 1181239"/>
              <a:gd name="connsiteY789" fmla="*/ 48079 h 4008043"/>
              <a:gd name="connsiteX790" fmla="*/ 745922 w 1181239"/>
              <a:gd name="connsiteY790" fmla="*/ 49562 h 4008043"/>
              <a:gd name="connsiteX791" fmla="*/ 745889 w 1181239"/>
              <a:gd name="connsiteY791" fmla="*/ 65881 h 4008043"/>
              <a:gd name="connsiteX792" fmla="*/ 744714 w 1181239"/>
              <a:gd name="connsiteY792" fmla="*/ 56993 h 4008043"/>
              <a:gd name="connsiteX793" fmla="*/ 744718 w 1181239"/>
              <a:gd name="connsiteY793" fmla="*/ 56993 h 4008043"/>
              <a:gd name="connsiteX794" fmla="*/ 745090 w 1181239"/>
              <a:gd name="connsiteY794" fmla="*/ 48079 h 4008043"/>
              <a:gd name="connsiteX795" fmla="*/ 649749 w 1181239"/>
              <a:gd name="connsiteY795" fmla="*/ 36821 h 4008043"/>
              <a:gd name="connsiteX796" fmla="*/ 647789 w 1181239"/>
              <a:gd name="connsiteY796" fmla="*/ 63792 h 4008043"/>
              <a:gd name="connsiteX797" fmla="*/ 646775 w 1181239"/>
              <a:gd name="connsiteY797" fmla="*/ 52913 h 4008043"/>
              <a:gd name="connsiteX798" fmla="*/ 649749 w 1181239"/>
              <a:gd name="connsiteY798" fmla="*/ 36821 h 4008043"/>
              <a:gd name="connsiteX799" fmla="*/ 559982 w 1181239"/>
              <a:gd name="connsiteY799" fmla="*/ 32409 h 4008043"/>
              <a:gd name="connsiteX800" fmla="*/ 560456 w 1181239"/>
              <a:gd name="connsiteY800" fmla="*/ 37954 h 4008043"/>
              <a:gd name="connsiteX801" fmla="*/ 557800 w 1181239"/>
              <a:gd name="connsiteY801" fmla="*/ 51553 h 4008043"/>
              <a:gd name="connsiteX802" fmla="*/ 555143 w 1181239"/>
              <a:gd name="connsiteY802" fmla="*/ 47473 h 4008043"/>
              <a:gd name="connsiteX803" fmla="*/ 557800 w 1181239"/>
              <a:gd name="connsiteY803" fmla="*/ 33874 h 4008043"/>
              <a:gd name="connsiteX804" fmla="*/ 559982 w 1181239"/>
              <a:gd name="connsiteY804" fmla="*/ 32409 h 4008043"/>
              <a:gd name="connsiteX805" fmla="*/ 586690 w 1181239"/>
              <a:gd name="connsiteY805" fmla="*/ 27075 h 4008043"/>
              <a:gd name="connsiteX806" fmla="*/ 585194 w 1181239"/>
              <a:gd name="connsiteY806" fmla="*/ 45895 h 4008043"/>
              <a:gd name="connsiteX807" fmla="*/ 581010 w 1181239"/>
              <a:gd name="connsiteY807" fmla="*/ 69014 h 4008043"/>
              <a:gd name="connsiteX808" fmla="*/ 578416 w 1181239"/>
              <a:gd name="connsiteY808" fmla="*/ 69233 h 4008043"/>
              <a:gd name="connsiteX809" fmla="*/ 578413 w 1181239"/>
              <a:gd name="connsiteY809" fmla="*/ 69232 h 4008043"/>
              <a:gd name="connsiteX810" fmla="*/ 582597 w 1181239"/>
              <a:gd name="connsiteY810" fmla="*/ 46114 h 4008043"/>
              <a:gd name="connsiteX811" fmla="*/ 353765 w 1181239"/>
              <a:gd name="connsiteY811" fmla="*/ 22995 h 4008043"/>
              <a:gd name="connsiteX812" fmla="*/ 350663 w 1181239"/>
              <a:gd name="connsiteY812" fmla="*/ 43844 h 4008043"/>
              <a:gd name="connsiteX813" fmla="*/ 349492 w 1181239"/>
              <a:gd name="connsiteY813" fmla="*/ 39059 h 4008043"/>
              <a:gd name="connsiteX814" fmla="*/ 349489 w 1181239"/>
              <a:gd name="connsiteY814" fmla="*/ 39059 h 4008043"/>
              <a:gd name="connsiteX815" fmla="*/ 351401 w 1181239"/>
              <a:gd name="connsiteY815" fmla="*/ 27755 h 4008043"/>
              <a:gd name="connsiteX816" fmla="*/ 353765 w 1181239"/>
              <a:gd name="connsiteY816" fmla="*/ 22995 h 4008043"/>
              <a:gd name="connsiteX817" fmla="*/ 449634 w 1181239"/>
              <a:gd name="connsiteY817" fmla="*/ 18915 h 4008043"/>
              <a:gd name="connsiteX818" fmla="*/ 448105 w 1181239"/>
              <a:gd name="connsiteY818" fmla="*/ 37954 h 4008043"/>
              <a:gd name="connsiteX819" fmla="*/ 440198 w 1181239"/>
              <a:gd name="connsiteY819" fmla="*/ 58314 h 4008043"/>
              <a:gd name="connsiteX820" fmla="*/ 440197 w 1181239"/>
              <a:gd name="connsiteY820" fmla="*/ 58314 h 4008043"/>
              <a:gd name="connsiteX821" fmla="*/ 444016 w 1181239"/>
              <a:gd name="connsiteY821" fmla="*/ 35234 h 4008043"/>
              <a:gd name="connsiteX822" fmla="*/ 631225 w 1181239"/>
              <a:gd name="connsiteY822" fmla="*/ 17565 h 4008043"/>
              <a:gd name="connsiteX823" fmla="*/ 626543 w 1181239"/>
              <a:gd name="connsiteY823" fmla="*/ 62442 h 4008043"/>
              <a:gd name="connsiteX824" fmla="*/ 618850 w 1181239"/>
              <a:gd name="connsiteY824" fmla="*/ 100520 h 4008043"/>
              <a:gd name="connsiteX825" fmla="*/ 612954 w 1181239"/>
              <a:gd name="connsiteY825" fmla="*/ 139804 h 4008043"/>
              <a:gd name="connsiteX826" fmla="*/ 611538 w 1181239"/>
              <a:gd name="connsiteY826" fmla="*/ 150381 h 4008043"/>
              <a:gd name="connsiteX827" fmla="*/ 618806 w 1181239"/>
              <a:gd name="connsiteY827" fmla="*/ 133203 h 4008043"/>
              <a:gd name="connsiteX828" fmla="*/ 624280 w 1181239"/>
              <a:gd name="connsiteY828" fmla="*/ 120918 h 4008043"/>
              <a:gd name="connsiteX829" fmla="*/ 625455 w 1181239"/>
              <a:gd name="connsiteY829" fmla="*/ 132478 h 4008043"/>
              <a:gd name="connsiteX830" fmla="*/ 624686 w 1181239"/>
              <a:gd name="connsiteY830" fmla="*/ 144037 h 4008043"/>
              <a:gd name="connsiteX831" fmla="*/ 629318 w 1181239"/>
              <a:gd name="connsiteY831" fmla="*/ 132297 h 4008043"/>
              <a:gd name="connsiteX832" fmla="*/ 637973 w 1181239"/>
              <a:gd name="connsiteY832" fmla="*/ 122001 h 4008043"/>
              <a:gd name="connsiteX833" fmla="*/ 644346 w 1181239"/>
              <a:gd name="connsiteY833" fmla="*/ 94954 h 4008043"/>
              <a:gd name="connsiteX834" fmla="*/ 645396 w 1181239"/>
              <a:gd name="connsiteY834" fmla="*/ 80121 h 4008043"/>
              <a:gd name="connsiteX835" fmla="*/ 648370 w 1181239"/>
              <a:gd name="connsiteY835" fmla="*/ 123764 h 4008043"/>
              <a:gd name="connsiteX836" fmla="*/ 647495 w 1181239"/>
              <a:gd name="connsiteY836" fmla="*/ 176892 h 4008043"/>
              <a:gd name="connsiteX837" fmla="*/ 652335 w 1181239"/>
              <a:gd name="connsiteY837" fmla="*/ 166532 h 4008043"/>
              <a:gd name="connsiteX838" fmla="*/ 654644 w 1181239"/>
              <a:gd name="connsiteY838" fmla="*/ 157636 h 4008043"/>
              <a:gd name="connsiteX839" fmla="*/ 655852 w 1181239"/>
              <a:gd name="connsiteY839" fmla="*/ 165530 h 4008043"/>
              <a:gd name="connsiteX840" fmla="*/ 661121 w 1181239"/>
              <a:gd name="connsiteY840" fmla="*/ 177224 h 4008043"/>
              <a:gd name="connsiteX841" fmla="*/ 668099 w 1181239"/>
              <a:gd name="connsiteY841" fmla="*/ 185649 h 4008043"/>
              <a:gd name="connsiteX842" fmla="*/ 673931 w 1181239"/>
              <a:gd name="connsiteY842" fmla="*/ 186194 h 4008043"/>
              <a:gd name="connsiteX843" fmla="*/ 677095 w 1181239"/>
              <a:gd name="connsiteY843" fmla="*/ 173954 h 4008043"/>
              <a:gd name="connsiteX844" fmla="*/ 680087 w 1181239"/>
              <a:gd name="connsiteY844" fmla="*/ 160355 h 4008043"/>
              <a:gd name="connsiteX845" fmla="*/ 681412 w 1181239"/>
              <a:gd name="connsiteY845" fmla="*/ 168515 h 4008043"/>
              <a:gd name="connsiteX846" fmla="*/ 678449 w 1181239"/>
              <a:gd name="connsiteY846" fmla="*/ 201153 h 4008043"/>
              <a:gd name="connsiteX847" fmla="*/ 681168 w 1181239"/>
              <a:gd name="connsiteY847" fmla="*/ 211626 h 4008043"/>
              <a:gd name="connsiteX848" fmla="*/ 687387 w 1181239"/>
              <a:gd name="connsiteY848" fmla="*/ 184427 h 4008043"/>
              <a:gd name="connsiteX849" fmla="*/ 697156 w 1181239"/>
              <a:gd name="connsiteY849" fmla="*/ 158995 h 4008043"/>
              <a:gd name="connsiteX850" fmla="*/ 697995 w 1181239"/>
              <a:gd name="connsiteY850" fmla="*/ 180074 h 4008043"/>
              <a:gd name="connsiteX851" fmla="*/ 699560 w 1181239"/>
              <a:gd name="connsiteY851" fmla="*/ 207952 h 4008043"/>
              <a:gd name="connsiteX852" fmla="*/ 707424 w 1181239"/>
              <a:gd name="connsiteY852" fmla="*/ 203872 h 4008043"/>
              <a:gd name="connsiteX853" fmla="*/ 713958 w 1181239"/>
              <a:gd name="connsiteY853" fmla="*/ 180238 h 4008043"/>
              <a:gd name="connsiteX854" fmla="*/ 719432 w 1181239"/>
              <a:gd name="connsiteY854" fmla="*/ 166044 h 4008043"/>
              <a:gd name="connsiteX855" fmla="*/ 723439 w 1181239"/>
              <a:gd name="connsiteY855" fmla="*/ 206678 h 4008043"/>
              <a:gd name="connsiteX856" fmla="*/ 729942 w 1181239"/>
              <a:gd name="connsiteY856" fmla="*/ 229516 h 4008043"/>
              <a:gd name="connsiteX857" fmla="*/ 734692 w 1181239"/>
              <a:gd name="connsiteY857" fmla="*/ 207214 h 4008043"/>
              <a:gd name="connsiteX858" fmla="*/ 737973 w 1181239"/>
              <a:gd name="connsiteY858" fmla="*/ 207329 h 4008043"/>
              <a:gd name="connsiteX859" fmla="*/ 742078 w 1181239"/>
              <a:gd name="connsiteY859" fmla="*/ 209033 h 4008043"/>
              <a:gd name="connsiteX860" fmla="*/ 748234 w 1181239"/>
              <a:gd name="connsiteY860" fmla="*/ 225475 h 4008043"/>
              <a:gd name="connsiteX861" fmla="*/ 752603 w 1181239"/>
              <a:gd name="connsiteY861" fmla="*/ 244733 h 4008043"/>
              <a:gd name="connsiteX862" fmla="*/ 762826 w 1181239"/>
              <a:gd name="connsiteY862" fmla="*/ 194980 h 4008043"/>
              <a:gd name="connsiteX863" fmla="*/ 767417 w 1181239"/>
              <a:gd name="connsiteY863" fmla="*/ 168301 h 4008043"/>
              <a:gd name="connsiteX864" fmla="*/ 770023 w 1181239"/>
              <a:gd name="connsiteY864" fmla="*/ 169040 h 4008043"/>
              <a:gd name="connsiteX865" fmla="*/ 772843 w 1181239"/>
              <a:gd name="connsiteY865" fmla="*/ 210678 h 4008043"/>
              <a:gd name="connsiteX866" fmla="*/ 787596 w 1181239"/>
              <a:gd name="connsiteY866" fmla="*/ 241981 h 4008043"/>
              <a:gd name="connsiteX867" fmla="*/ 793730 w 1181239"/>
              <a:gd name="connsiteY867" fmla="*/ 224277 h 4008043"/>
              <a:gd name="connsiteX868" fmla="*/ 796197 w 1181239"/>
              <a:gd name="connsiteY868" fmla="*/ 218157 h 4008043"/>
              <a:gd name="connsiteX869" fmla="*/ 800556 w 1181239"/>
              <a:gd name="connsiteY869" fmla="*/ 217317 h 4008043"/>
              <a:gd name="connsiteX870" fmla="*/ 805028 w 1181239"/>
              <a:gd name="connsiteY870" fmla="*/ 210517 h 4008043"/>
              <a:gd name="connsiteX871" fmla="*/ 811957 w 1181239"/>
              <a:gd name="connsiteY871" fmla="*/ 211635 h 4008043"/>
              <a:gd name="connsiteX872" fmla="*/ 817316 w 1181239"/>
              <a:gd name="connsiteY872" fmla="*/ 232714 h 4008043"/>
              <a:gd name="connsiteX873" fmla="*/ 825257 w 1181239"/>
              <a:gd name="connsiteY873" fmla="*/ 239916 h 4008043"/>
              <a:gd name="connsiteX874" fmla="*/ 835306 w 1181239"/>
              <a:gd name="connsiteY874" fmla="*/ 216798 h 4008043"/>
              <a:gd name="connsiteX875" fmla="*/ 845515 w 1181239"/>
              <a:gd name="connsiteY875" fmla="*/ 198893 h 4008043"/>
              <a:gd name="connsiteX876" fmla="*/ 853135 w 1181239"/>
              <a:gd name="connsiteY876" fmla="*/ 186677 h 4008043"/>
              <a:gd name="connsiteX877" fmla="*/ 856393 w 1181239"/>
              <a:gd name="connsiteY877" fmla="*/ 171241 h 4008043"/>
              <a:gd name="connsiteX878" fmla="*/ 856766 w 1181239"/>
              <a:gd name="connsiteY878" fmla="*/ 182777 h 4008043"/>
              <a:gd name="connsiteX879" fmla="*/ 862960 w 1181239"/>
              <a:gd name="connsiteY879" fmla="*/ 197715 h 4008043"/>
              <a:gd name="connsiteX880" fmla="*/ 866876 w 1181239"/>
              <a:gd name="connsiteY880" fmla="*/ 234456 h 4008043"/>
              <a:gd name="connsiteX881" fmla="*/ 869438 w 1181239"/>
              <a:gd name="connsiteY881" fmla="*/ 267795 h 4008043"/>
              <a:gd name="connsiteX882" fmla="*/ 875898 w 1181239"/>
              <a:gd name="connsiteY882" fmla="*/ 252878 h 4008043"/>
              <a:gd name="connsiteX883" fmla="*/ 882306 w 1181239"/>
              <a:gd name="connsiteY883" fmla="*/ 258947 h 4008043"/>
              <a:gd name="connsiteX884" fmla="*/ 885711 w 1181239"/>
              <a:gd name="connsiteY884" fmla="*/ 289106 h 4008043"/>
              <a:gd name="connsiteX885" fmla="*/ 890882 w 1181239"/>
              <a:gd name="connsiteY885" fmla="*/ 294240 h 4008043"/>
              <a:gd name="connsiteX886" fmla="*/ 897924 w 1181239"/>
              <a:gd name="connsiteY886" fmla="*/ 206508 h 4008043"/>
              <a:gd name="connsiteX887" fmla="*/ 905106 w 1181239"/>
              <a:gd name="connsiteY887" fmla="*/ 118646 h 4008043"/>
              <a:gd name="connsiteX888" fmla="*/ 906591 w 1181239"/>
              <a:gd name="connsiteY888" fmla="*/ 146989 h 4008043"/>
              <a:gd name="connsiteX889" fmla="*/ 909204 w 1181239"/>
              <a:gd name="connsiteY889" fmla="*/ 180476 h 4008043"/>
              <a:gd name="connsiteX890" fmla="*/ 922661 w 1181239"/>
              <a:gd name="connsiteY890" fmla="*/ 129113 h 4008043"/>
              <a:gd name="connsiteX891" fmla="*/ 928487 w 1181239"/>
              <a:gd name="connsiteY891" fmla="*/ 102206 h 4008043"/>
              <a:gd name="connsiteX892" fmla="*/ 936618 w 1181239"/>
              <a:gd name="connsiteY892" fmla="*/ 286407 h 4008043"/>
              <a:gd name="connsiteX893" fmla="*/ 929426 w 1181239"/>
              <a:gd name="connsiteY893" fmla="*/ 299753 h 4008043"/>
              <a:gd name="connsiteX894" fmla="*/ 929054 w 1181239"/>
              <a:gd name="connsiteY894" fmla="*/ 280034 h 4008043"/>
              <a:gd name="connsiteX895" fmla="*/ 925686 w 1181239"/>
              <a:gd name="connsiteY895" fmla="*/ 296353 h 4008043"/>
              <a:gd name="connsiteX896" fmla="*/ 918174 w 1181239"/>
              <a:gd name="connsiteY896" fmla="*/ 285091 h 4008043"/>
              <a:gd name="connsiteX897" fmla="*/ 908321 w 1181239"/>
              <a:gd name="connsiteY897" fmla="*/ 346607 h 4008043"/>
              <a:gd name="connsiteX898" fmla="*/ 918980 w 1181239"/>
              <a:gd name="connsiteY898" fmla="*/ 352241 h 4008043"/>
              <a:gd name="connsiteX899" fmla="*/ 924725 w 1181239"/>
              <a:gd name="connsiteY899" fmla="*/ 346670 h 4008043"/>
              <a:gd name="connsiteX900" fmla="*/ 932066 w 1181239"/>
              <a:gd name="connsiteY900" fmla="*/ 340550 h 4008043"/>
              <a:gd name="connsiteX901" fmla="*/ 935416 w 1181239"/>
              <a:gd name="connsiteY901" fmla="*/ 340030 h 4008043"/>
              <a:gd name="connsiteX902" fmla="*/ 939880 w 1181239"/>
              <a:gd name="connsiteY902" fmla="*/ 350910 h 4008043"/>
              <a:gd name="connsiteX903" fmla="*/ 944332 w 1181239"/>
              <a:gd name="connsiteY903" fmla="*/ 350748 h 4008043"/>
              <a:gd name="connsiteX904" fmla="*/ 948679 w 1181239"/>
              <a:gd name="connsiteY904" fmla="*/ 350455 h 4008043"/>
              <a:gd name="connsiteX905" fmla="*/ 953927 w 1181239"/>
              <a:gd name="connsiteY905" fmla="*/ 358614 h 4008043"/>
              <a:gd name="connsiteX906" fmla="*/ 959773 w 1181239"/>
              <a:gd name="connsiteY906" fmla="*/ 357952 h 4008043"/>
              <a:gd name="connsiteX907" fmla="*/ 967398 w 1181239"/>
              <a:gd name="connsiteY907" fmla="*/ 360672 h 4008043"/>
              <a:gd name="connsiteX908" fmla="*/ 993697 w 1181239"/>
              <a:gd name="connsiteY908" fmla="*/ 512340 h 4008043"/>
              <a:gd name="connsiteX909" fmla="*/ 989560 w 1181239"/>
              <a:gd name="connsiteY909" fmla="*/ 538178 h 4008043"/>
              <a:gd name="connsiteX910" fmla="*/ 982211 w 1181239"/>
              <a:gd name="connsiteY910" fmla="*/ 581934 h 4008043"/>
              <a:gd name="connsiteX911" fmla="*/ 974913 w 1181239"/>
              <a:gd name="connsiteY911" fmla="*/ 737943 h 4008043"/>
              <a:gd name="connsiteX912" fmla="*/ 990890 w 1181239"/>
              <a:gd name="connsiteY912" fmla="*/ 727560 h 4008043"/>
              <a:gd name="connsiteX913" fmla="*/ 1013165 w 1181239"/>
              <a:gd name="connsiteY913" fmla="*/ 712601 h 4008043"/>
              <a:gd name="connsiteX914" fmla="*/ 1023174 w 1181239"/>
              <a:gd name="connsiteY914" fmla="*/ 693447 h 4008043"/>
              <a:gd name="connsiteX915" fmla="*/ 1025352 w 1181239"/>
              <a:gd name="connsiteY915" fmla="*/ 629984 h 4008043"/>
              <a:gd name="connsiteX916" fmla="*/ 1019752 w 1181239"/>
              <a:gd name="connsiteY916" fmla="*/ 563714 h 4008043"/>
              <a:gd name="connsiteX917" fmla="*/ 1021741 w 1181239"/>
              <a:gd name="connsiteY917" fmla="*/ 549559 h 4008043"/>
              <a:gd name="connsiteX918" fmla="*/ 1034255 w 1181239"/>
              <a:gd name="connsiteY918" fmla="*/ 896074 h 4008043"/>
              <a:gd name="connsiteX919" fmla="*/ 1032209 w 1181239"/>
              <a:gd name="connsiteY919" fmla="*/ 1080047 h 4008043"/>
              <a:gd name="connsiteX920" fmla="*/ 1029311 w 1181239"/>
              <a:gd name="connsiteY920" fmla="*/ 1036530 h 4008043"/>
              <a:gd name="connsiteX921" fmla="*/ 1016601 w 1181239"/>
              <a:gd name="connsiteY921" fmla="*/ 816067 h 4008043"/>
              <a:gd name="connsiteX922" fmla="*/ 1014072 w 1181239"/>
              <a:gd name="connsiteY922" fmla="*/ 822120 h 4008043"/>
              <a:gd name="connsiteX923" fmla="*/ 1010872 w 1181239"/>
              <a:gd name="connsiteY923" fmla="*/ 837449 h 4008043"/>
              <a:gd name="connsiteX924" fmla="*/ 1001517 w 1181239"/>
              <a:gd name="connsiteY924" fmla="*/ 822051 h 4008043"/>
              <a:gd name="connsiteX925" fmla="*/ 1006218 w 1181239"/>
              <a:gd name="connsiteY925" fmla="*/ 806960 h 4008043"/>
              <a:gd name="connsiteX926" fmla="*/ 1007878 w 1181239"/>
              <a:gd name="connsiteY926" fmla="*/ 789321 h 4008043"/>
              <a:gd name="connsiteX927" fmla="*/ 1014385 w 1181239"/>
              <a:gd name="connsiteY927" fmla="*/ 781162 h 4008043"/>
              <a:gd name="connsiteX928" fmla="*/ 1016910 w 1181239"/>
              <a:gd name="connsiteY928" fmla="*/ 788019 h 4008043"/>
              <a:gd name="connsiteX929" fmla="*/ 1021209 w 1181239"/>
              <a:gd name="connsiteY929" fmla="*/ 754483 h 4008043"/>
              <a:gd name="connsiteX930" fmla="*/ 1016621 w 1181239"/>
              <a:gd name="connsiteY930" fmla="*/ 730627 h 4008043"/>
              <a:gd name="connsiteX931" fmla="*/ 1005655 w 1181239"/>
              <a:gd name="connsiteY931" fmla="*/ 764682 h 4008043"/>
              <a:gd name="connsiteX932" fmla="*/ 1002528 w 1181239"/>
              <a:gd name="connsiteY932" fmla="*/ 785881 h 4008043"/>
              <a:gd name="connsiteX933" fmla="*/ 1001514 w 1181239"/>
              <a:gd name="connsiteY933" fmla="*/ 761563 h 4008043"/>
              <a:gd name="connsiteX934" fmla="*/ 1000156 w 1181239"/>
              <a:gd name="connsiteY934" fmla="*/ 735605 h 4008043"/>
              <a:gd name="connsiteX935" fmla="*/ 987927 w 1181239"/>
              <a:gd name="connsiteY935" fmla="*/ 757627 h 4008043"/>
              <a:gd name="connsiteX936" fmla="*/ 983923 w 1181239"/>
              <a:gd name="connsiteY936" fmla="*/ 778177 h 4008043"/>
              <a:gd name="connsiteX937" fmla="*/ 982336 w 1181239"/>
              <a:gd name="connsiteY937" fmla="*/ 821356 h 4008043"/>
              <a:gd name="connsiteX938" fmla="*/ 986699 w 1181239"/>
              <a:gd name="connsiteY938" fmla="*/ 863998 h 4008043"/>
              <a:gd name="connsiteX939" fmla="*/ 986773 w 1181239"/>
              <a:gd name="connsiteY939" fmla="*/ 878647 h 4008043"/>
              <a:gd name="connsiteX940" fmla="*/ 979444 w 1181239"/>
              <a:gd name="connsiteY940" fmla="*/ 878601 h 4008043"/>
              <a:gd name="connsiteX941" fmla="*/ 971589 w 1181239"/>
              <a:gd name="connsiteY941" fmla="*/ 888430 h 4008043"/>
              <a:gd name="connsiteX942" fmla="*/ 969838 w 1181239"/>
              <a:gd name="connsiteY942" fmla="*/ 906958 h 4008043"/>
              <a:gd name="connsiteX943" fmla="*/ 971892 w 1181239"/>
              <a:gd name="connsiteY943" fmla="*/ 974997 h 4008043"/>
              <a:gd name="connsiteX944" fmla="*/ 983595 w 1181239"/>
              <a:gd name="connsiteY944" fmla="*/ 1096286 h 4008043"/>
              <a:gd name="connsiteX945" fmla="*/ 983850 w 1181239"/>
              <a:gd name="connsiteY945" fmla="*/ 1106391 h 4008043"/>
              <a:gd name="connsiteX946" fmla="*/ 977520 w 1181239"/>
              <a:gd name="connsiteY946" fmla="*/ 1116881 h 4008043"/>
              <a:gd name="connsiteX947" fmla="*/ 972047 w 1181239"/>
              <a:gd name="connsiteY947" fmla="*/ 1109585 h 4008043"/>
              <a:gd name="connsiteX948" fmla="*/ 966892 w 1181239"/>
              <a:gd name="connsiteY948" fmla="*/ 1145789 h 4008043"/>
              <a:gd name="connsiteX949" fmla="*/ 967793 w 1181239"/>
              <a:gd name="connsiteY949" fmla="*/ 1205281 h 4008043"/>
              <a:gd name="connsiteX950" fmla="*/ 966541 w 1181239"/>
              <a:gd name="connsiteY950" fmla="*/ 1215315 h 4008043"/>
              <a:gd name="connsiteX951" fmla="*/ 956870 w 1181239"/>
              <a:gd name="connsiteY951" fmla="*/ 1254731 h 4008043"/>
              <a:gd name="connsiteX952" fmla="*/ 950007 w 1181239"/>
              <a:gd name="connsiteY952" fmla="*/ 1276464 h 4008043"/>
              <a:gd name="connsiteX953" fmla="*/ 947821 w 1181239"/>
              <a:gd name="connsiteY953" fmla="*/ 1291462 h 4008043"/>
              <a:gd name="connsiteX954" fmla="*/ 946879 w 1181239"/>
              <a:gd name="connsiteY954" fmla="*/ 1313245 h 4008043"/>
              <a:gd name="connsiteX955" fmla="*/ 942943 w 1181239"/>
              <a:gd name="connsiteY955" fmla="*/ 1392199 h 4008043"/>
              <a:gd name="connsiteX956" fmla="*/ 948090 w 1181239"/>
              <a:gd name="connsiteY956" fmla="*/ 1455781 h 4008043"/>
              <a:gd name="connsiteX957" fmla="*/ 947196 w 1181239"/>
              <a:gd name="connsiteY957" fmla="*/ 1461054 h 4008043"/>
              <a:gd name="connsiteX958" fmla="*/ 942975 w 1181239"/>
              <a:gd name="connsiteY958" fmla="*/ 1473058 h 4008043"/>
              <a:gd name="connsiteX959" fmla="*/ 940238 w 1181239"/>
              <a:gd name="connsiteY959" fmla="*/ 1487656 h 4008043"/>
              <a:gd name="connsiteX960" fmla="*/ 939873 w 1181239"/>
              <a:gd name="connsiteY960" fmla="*/ 1523160 h 4008043"/>
              <a:gd name="connsiteX961" fmla="*/ 944233 w 1181239"/>
              <a:gd name="connsiteY961" fmla="*/ 1532172 h 4008043"/>
              <a:gd name="connsiteX962" fmla="*/ 939517 w 1181239"/>
              <a:gd name="connsiteY962" fmla="*/ 1532172 h 4008043"/>
              <a:gd name="connsiteX963" fmla="*/ 936273 w 1181239"/>
              <a:gd name="connsiteY963" fmla="*/ 1574901 h 4008043"/>
              <a:gd name="connsiteX964" fmla="*/ 934967 w 1181239"/>
              <a:gd name="connsiteY964" fmla="*/ 1626160 h 4008043"/>
              <a:gd name="connsiteX965" fmla="*/ 935295 w 1181239"/>
              <a:gd name="connsiteY965" fmla="*/ 1633959 h 4008043"/>
              <a:gd name="connsiteX966" fmla="*/ 935912 w 1181239"/>
              <a:gd name="connsiteY966" fmla="*/ 1652191 h 4008043"/>
              <a:gd name="connsiteX967" fmla="*/ 929513 w 1181239"/>
              <a:gd name="connsiteY967" fmla="*/ 1588275 h 4008043"/>
              <a:gd name="connsiteX968" fmla="*/ 926551 w 1181239"/>
              <a:gd name="connsiteY968" fmla="*/ 1513480 h 4008043"/>
              <a:gd name="connsiteX969" fmla="*/ 921285 w 1181239"/>
              <a:gd name="connsiteY969" fmla="*/ 1437714 h 4008043"/>
              <a:gd name="connsiteX970" fmla="*/ 916705 w 1181239"/>
              <a:gd name="connsiteY970" fmla="*/ 1424709 h 4008043"/>
              <a:gd name="connsiteX971" fmla="*/ 912027 w 1181239"/>
              <a:gd name="connsiteY971" fmla="*/ 1418880 h 4008043"/>
              <a:gd name="connsiteX972" fmla="*/ 909264 w 1181239"/>
              <a:gd name="connsiteY972" fmla="*/ 1423087 h 4008043"/>
              <a:gd name="connsiteX973" fmla="*/ 905051 w 1181239"/>
              <a:gd name="connsiteY973" fmla="*/ 1437366 h 4008043"/>
              <a:gd name="connsiteX974" fmla="*/ 911351 w 1181239"/>
              <a:gd name="connsiteY974" fmla="*/ 1440887 h 4008043"/>
              <a:gd name="connsiteX975" fmla="*/ 913807 w 1181239"/>
              <a:gd name="connsiteY975" fmla="*/ 1446370 h 4008043"/>
              <a:gd name="connsiteX976" fmla="*/ 915128 w 1181239"/>
              <a:gd name="connsiteY976" fmla="*/ 1460301 h 4008043"/>
              <a:gd name="connsiteX977" fmla="*/ 909488 w 1181239"/>
              <a:gd name="connsiteY977" fmla="*/ 1467225 h 4008043"/>
              <a:gd name="connsiteX978" fmla="*/ 900721 w 1181239"/>
              <a:gd name="connsiteY978" fmla="*/ 1474212 h 4008043"/>
              <a:gd name="connsiteX979" fmla="*/ 897813 w 1181239"/>
              <a:gd name="connsiteY979" fmla="*/ 1479482 h 4008043"/>
              <a:gd name="connsiteX980" fmla="*/ 894908 w 1181239"/>
              <a:gd name="connsiteY980" fmla="*/ 1472588 h 4008043"/>
              <a:gd name="connsiteX981" fmla="*/ 900675 w 1181239"/>
              <a:gd name="connsiteY981" fmla="*/ 1462603 h 4008043"/>
              <a:gd name="connsiteX982" fmla="*/ 900675 w 1181239"/>
              <a:gd name="connsiteY982" fmla="*/ 1454331 h 4008043"/>
              <a:gd name="connsiteX983" fmla="*/ 894906 w 1181239"/>
              <a:gd name="connsiteY983" fmla="*/ 1441718 h 4008043"/>
              <a:gd name="connsiteX984" fmla="*/ 890460 w 1181239"/>
              <a:gd name="connsiteY984" fmla="*/ 1416032 h 4008043"/>
              <a:gd name="connsiteX985" fmla="*/ 889204 w 1181239"/>
              <a:gd name="connsiteY985" fmla="*/ 1379653 h 4008043"/>
              <a:gd name="connsiteX986" fmla="*/ 883077 w 1181239"/>
              <a:gd name="connsiteY986" fmla="*/ 1341292 h 4008043"/>
              <a:gd name="connsiteX987" fmla="*/ 877458 w 1181239"/>
              <a:gd name="connsiteY987" fmla="*/ 1328786 h 4008043"/>
              <a:gd name="connsiteX988" fmla="*/ 874848 w 1181239"/>
              <a:gd name="connsiteY988" fmla="*/ 1317652 h 4008043"/>
              <a:gd name="connsiteX989" fmla="*/ 877038 w 1181239"/>
              <a:gd name="connsiteY989" fmla="*/ 1429165 h 4008043"/>
              <a:gd name="connsiteX990" fmla="*/ 873344 w 1181239"/>
              <a:gd name="connsiteY990" fmla="*/ 1542038 h 4008043"/>
              <a:gd name="connsiteX991" fmla="*/ 858195 w 1181239"/>
              <a:gd name="connsiteY991" fmla="*/ 1624043 h 4008043"/>
              <a:gd name="connsiteX992" fmla="*/ 854497 w 1181239"/>
              <a:gd name="connsiteY992" fmla="*/ 1656681 h 4008043"/>
              <a:gd name="connsiteX993" fmla="*/ 856756 w 1181239"/>
              <a:gd name="connsiteY993" fmla="*/ 1674151 h 4008043"/>
              <a:gd name="connsiteX994" fmla="*/ 862279 w 1181239"/>
              <a:gd name="connsiteY994" fmla="*/ 1666444 h 4008043"/>
              <a:gd name="connsiteX995" fmla="*/ 862535 w 1181239"/>
              <a:gd name="connsiteY995" fmla="*/ 1678667 h 4008043"/>
              <a:gd name="connsiteX996" fmla="*/ 863987 w 1181239"/>
              <a:gd name="connsiteY996" fmla="*/ 1692865 h 4008043"/>
              <a:gd name="connsiteX997" fmla="*/ 865567 w 1181239"/>
              <a:gd name="connsiteY997" fmla="*/ 1706587 h 4008043"/>
              <a:gd name="connsiteX998" fmla="*/ 861004 w 1181239"/>
              <a:gd name="connsiteY998" fmla="*/ 1705924 h 4008043"/>
              <a:gd name="connsiteX999" fmla="*/ 856865 w 1181239"/>
              <a:gd name="connsiteY999" fmla="*/ 1707804 h 4008043"/>
              <a:gd name="connsiteX1000" fmla="*/ 854209 w 1181239"/>
              <a:gd name="connsiteY1000" fmla="*/ 1727182 h 4008043"/>
              <a:gd name="connsiteX1001" fmla="*/ 854209 w 1181239"/>
              <a:gd name="connsiteY1001" fmla="*/ 1748097 h 4008043"/>
              <a:gd name="connsiteX1002" fmla="*/ 843903 w 1181239"/>
              <a:gd name="connsiteY1002" fmla="*/ 1746531 h 4008043"/>
              <a:gd name="connsiteX1003" fmla="*/ 830823 w 1181239"/>
              <a:gd name="connsiteY1003" fmla="*/ 1751792 h 4008043"/>
              <a:gd name="connsiteX1004" fmla="*/ 832378 w 1181239"/>
              <a:gd name="connsiteY1004" fmla="*/ 1803389 h 4008043"/>
              <a:gd name="connsiteX1005" fmla="*/ 834075 w 1181239"/>
              <a:gd name="connsiteY1005" fmla="*/ 1826259 h 4008043"/>
              <a:gd name="connsiteX1006" fmla="*/ 830052 w 1181239"/>
              <a:gd name="connsiteY1006" fmla="*/ 1821500 h 4008043"/>
              <a:gd name="connsiteX1007" fmla="*/ 828384 w 1181239"/>
              <a:gd name="connsiteY1007" fmla="*/ 1823121 h 4008043"/>
              <a:gd name="connsiteX1008" fmla="*/ 834132 w 1181239"/>
              <a:gd name="connsiteY1008" fmla="*/ 1837496 h 4008043"/>
              <a:gd name="connsiteX1009" fmla="*/ 838692 w 1181239"/>
              <a:gd name="connsiteY1009" fmla="*/ 1849209 h 4008043"/>
              <a:gd name="connsiteX1010" fmla="*/ 844458 w 1181239"/>
              <a:gd name="connsiteY1010" fmla="*/ 1853129 h 4008043"/>
              <a:gd name="connsiteX1011" fmla="*/ 850640 w 1181239"/>
              <a:gd name="connsiteY1011" fmla="*/ 1872521 h 4008043"/>
              <a:gd name="connsiteX1012" fmla="*/ 855211 w 1181239"/>
              <a:gd name="connsiteY1012" fmla="*/ 1875274 h 4008043"/>
              <a:gd name="connsiteX1013" fmla="*/ 861711 w 1181239"/>
              <a:gd name="connsiteY1013" fmla="*/ 1867058 h 4008043"/>
              <a:gd name="connsiteX1014" fmla="*/ 864852 w 1181239"/>
              <a:gd name="connsiteY1014" fmla="*/ 1870967 h 4008043"/>
              <a:gd name="connsiteX1015" fmla="*/ 860038 w 1181239"/>
              <a:gd name="connsiteY1015" fmla="*/ 1886607 h 4008043"/>
              <a:gd name="connsiteX1016" fmla="*/ 848167 w 1181239"/>
              <a:gd name="connsiteY1016" fmla="*/ 1900863 h 4008043"/>
              <a:gd name="connsiteX1017" fmla="*/ 844231 w 1181239"/>
              <a:gd name="connsiteY1017" fmla="*/ 1878521 h 4008043"/>
              <a:gd name="connsiteX1018" fmla="*/ 846213 w 1181239"/>
              <a:gd name="connsiteY1018" fmla="*/ 1861191 h 4008043"/>
              <a:gd name="connsiteX1019" fmla="*/ 837856 w 1181239"/>
              <a:gd name="connsiteY1019" fmla="*/ 1862085 h 4008043"/>
              <a:gd name="connsiteX1020" fmla="*/ 827845 w 1181239"/>
              <a:gd name="connsiteY1020" fmla="*/ 1879297 h 4008043"/>
              <a:gd name="connsiteX1021" fmla="*/ 828480 w 1181239"/>
              <a:gd name="connsiteY1021" fmla="*/ 1901056 h 4008043"/>
              <a:gd name="connsiteX1022" fmla="*/ 834685 w 1181239"/>
              <a:gd name="connsiteY1022" fmla="*/ 1992977 h 4008043"/>
              <a:gd name="connsiteX1023" fmla="*/ 835382 w 1181239"/>
              <a:gd name="connsiteY1023" fmla="*/ 2015957 h 4008043"/>
              <a:gd name="connsiteX1024" fmla="*/ 841108 w 1181239"/>
              <a:gd name="connsiteY1024" fmla="*/ 1961312 h 4008043"/>
              <a:gd name="connsiteX1025" fmla="*/ 844239 w 1181239"/>
              <a:gd name="connsiteY1025" fmla="*/ 1908017 h 4008043"/>
              <a:gd name="connsiteX1026" fmla="*/ 852868 w 1181239"/>
              <a:gd name="connsiteY1026" fmla="*/ 1924504 h 4008043"/>
              <a:gd name="connsiteX1027" fmla="*/ 854780 w 1181239"/>
              <a:gd name="connsiteY1027" fmla="*/ 1954892 h 4008043"/>
              <a:gd name="connsiteX1028" fmla="*/ 857932 w 1181239"/>
              <a:gd name="connsiteY1028" fmla="*/ 2007443 h 4008043"/>
              <a:gd name="connsiteX1029" fmla="*/ 860020 w 1181239"/>
              <a:gd name="connsiteY1029" fmla="*/ 1993983 h 4008043"/>
              <a:gd name="connsiteX1030" fmla="*/ 862928 w 1181239"/>
              <a:gd name="connsiteY1030" fmla="*/ 1978571 h 4008043"/>
              <a:gd name="connsiteX1031" fmla="*/ 865833 w 1181239"/>
              <a:gd name="connsiteY1031" fmla="*/ 1999153 h 4008043"/>
              <a:gd name="connsiteX1032" fmla="*/ 859637 w 1181239"/>
              <a:gd name="connsiteY1032" fmla="*/ 2017895 h 4008043"/>
              <a:gd name="connsiteX1033" fmla="*/ 853443 w 1181239"/>
              <a:gd name="connsiteY1033" fmla="*/ 2016055 h 4008043"/>
              <a:gd name="connsiteX1034" fmla="*/ 855505 w 1181239"/>
              <a:gd name="connsiteY1034" fmla="*/ 2071428 h 4008043"/>
              <a:gd name="connsiteX1035" fmla="*/ 860058 w 1181239"/>
              <a:gd name="connsiteY1035" fmla="*/ 2158751 h 4008043"/>
              <a:gd name="connsiteX1036" fmla="*/ 860890 w 1181239"/>
              <a:gd name="connsiteY1036" fmla="*/ 2214677 h 4008043"/>
              <a:gd name="connsiteX1037" fmla="*/ 864207 w 1181239"/>
              <a:gd name="connsiteY1037" fmla="*/ 2248471 h 4008043"/>
              <a:gd name="connsiteX1038" fmla="*/ 866042 w 1181239"/>
              <a:gd name="connsiteY1038" fmla="*/ 2263785 h 4008043"/>
              <a:gd name="connsiteX1039" fmla="*/ 871652 w 1181239"/>
              <a:gd name="connsiteY1039" fmla="*/ 2283192 h 4008043"/>
              <a:gd name="connsiteX1040" fmla="*/ 870437 w 1181239"/>
              <a:gd name="connsiteY1040" fmla="*/ 2213836 h 4008043"/>
              <a:gd name="connsiteX1041" fmla="*/ 871364 w 1181239"/>
              <a:gd name="connsiteY1041" fmla="*/ 2207036 h 4008043"/>
              <a:gd name="connsiteX1042" fmla="*/ 874509 w 1181239"/>
              <a:gd name="connsiteY1042" fmla="*/ 2182947 h 4008043"/>
              <a:gd name="connsiteX1043" fmla="*/ 878914 w 1181239"/>
              <a:gd name="connsiteY1043" fmla="*/ 2156343 h 4008043"/>
              <a:gd name="connsiteX1044" fmla="*/ 883273 w 1181239"/>
              <a:gd name="connsiteY1044" fmla="*/ 2154140 h 4008043"/>
              <a:gd name="connsiteX1045" fmla="*/ 880405 w 1181239"/>
              <a:gd name="connsiteY1045" fmla="*/ 2149466 h 4008043"/>
              <a:gd name="connsiteX1046" fmla="*/ 875869 w 1181239"/>
              <a:gd name="connsiteY1046" fmla="*/ 2110384 h 4008043"/>
              <a:gd name="connsiteX1047" fmla="*/ 883375 w 1181239"/>
              <a:gd name="connsiteY1047" fmla="*/ 2096285 h 4008043"/>
              <a:gd name="connsiteX1048" fmla="*/ 892156 w 1181239"/>
              <a:gd name="connsiteY1048" fmla="*/ 2085534 h 4008043"/>
              <a:gd name="connsiteX1049" fmla="*/ 893704 w 1181239"/>
              <a:gd name="connsiteY1049" fmla="*/ 2103952 h 4008043"/>
              <a:gd name="connsiteX1050" fmla="*/ 893339 w 1181239"/>
              <a:gd name="connsiteY1050" fmla="*/ 2132650 h 4008043"/>
              <a:gd name="connsiteX1051" fmla="*/ 899522 w 1181239"/>
              <a:gd name="connsiteY1051" fmla="*/ 2134019 h 4008043"/>
              <a:gd name="connsiteX1052" fmla="*/ 903810 w 1181239"/>
              <a:gd name="connsiteY1052" fmla="*/ 2213835 h 4008043"/>
              <a:gd name="connsiteX1053" fmla="*/ 909303 w 1181239"/>
              <a:gd name="connsiteY1053" fmla="*/ 2247753 h 4008043"/>
              <a:gd name="connsiteX1054" fmla="*/ 915277 w 1181239"/>
              <a:gd name="connsiteY1054" fmla="*/ 2194796 h 4008043"/>
              <a:gd name="connsiteX1055" fmla="*/ 921183 w 1181239"/>
              <a:gd name="connsiteY1055" fmla="*/ 2141876 h 4008043"/>
              <a:gd name="connsiteX1056" fmla="*/ 928624 w 1181239"/>
              <a:gd name="connsiteY1056" fmla="*/ 2176212 h 4008043"/>
              <a:gd name="connsiteX1057" fmla="*/ 929858 w 1181239"/>
              <a:gd name="connsiteY1057" fmla="*/ 2191199 h 4008043"/>
              <a:gd name="connsiteX1058" fmla="*/ 929565 w 1181239"/>
              <a:gd name="connsiteY1058" fmla="*/ 2200992 h 4008043"/>
              <a:gd name="connsiteX1059" fmla="*/ 933279 w 1181239"/>
              <a:gd name="connsiteY1059" fmla="*/ 2221164 h 4008043"/>
              <a:gd name="connsiteX1060" fmla="*/ 937866 w 1181239"/>
              <a:gd name="connsiteY1060" fmla="*/ 2190853 h 4008043"/>
              <a:gd name="connsiteX1061" fmla="*/ 941718 w 1181239"/>
              <a:gd name="connsiteY1061" fmla="*/ 2163518 h 4008043"/>
              <a:gd name="connsiteX1062" fmla="*/ 942923 w 1181239"/>
              <a:gd name="connsiteY1062" fmla="*/ 2170998 h 4008043"/>
              <a:gd name="connsiteX1063" fmla="*/ 940105 w 1181239"/>
              <a:gd name="connsiteY1063" fmla="*/ 2203812 h 4008043"/>
              <a:gd name="connsiteX1064" fmla="*/ 934152 w 1181239"/>
              <a:gd name="connsiteY1064" fmla="*/ 2233245 h 4008043"/>
              <a:gd name="connsiteX1065" fmla="*/ 934119 w 1181239"/>
              <a:gd name="connsiteY1065" fmla="*/ 2260449 h 4008043"/>
              <a:gd name="connsiteX1066" fmla="*/ 938479 w 1181239"/>
              <a:gd name="connsiteY1066" fmla="*/ 2299801 h 4008043"/>
              <a:gd name="connsiteX1067" fmla="*/ 933736 w 1181239"/>
              <a:gd name="connsiteY1067" fmla="*/ 2337587 h 4008043"/>
              <a:gd name="connsiteX1068" fmla="*/ 930554 w 1181239"/>
              <a:gd name="connsiteY1068" fmla="*/ 2326708 h 4008043"/>
              <a:gd name="connsiteX1069" fmla="*/ 928029 w 1181239"/>
              <a:gd name="connsiteY1069" fmla="*/ 2315829 h 4008043"/>
              <a:gd name="connsiteX1070" fmla="*/ 923810 w 1181239"/>
              <a:gd name="connsiteY1070" fmla="*/ 2348466 h 4008043"/>
              <a:gd name="connsiteX1071" fmla="*/ 914267 w 1181239"/>
              <a:gd name="connsiteY1071" fmla="*/ 2353906 h 4008043"/>
              <a:gd name="connsiteX1072" fmla="*/ 912786 w 1181239"/>
              <a:gd name="connsiteY1072" fmla="*/ 2370905 h 4008043"/>
              <a:gd name="connsiteX1073" fmla="*/ 909414 w 1181239"/>
              <a:gd name="connsiteY1073" fmla="*/ 2397423 h 4008043"/>
              <a:gd name="connsiteX1074" fmla="*/ 906217 w 1181239"/>
              <a:gd name="connsiteY1074" fmla="*/ 2388584 h 4008043"/>
              <a:gd name="connsiteX1075" fmla="*/ 903601 w 1181239"/>
              <a:gd name="connsiteY1075" fmla="*/ 2372945 h 4008043"/>
              <a:gd name="connsiteX1076" fmla="*/ 901025 w 1181239"/>
              <a:gd name="connsiteY1076" fmla="*/ 2381104 h 4008043"/>
              <a:gd name="connsiteX1077" fmla="*/ 907826 w 1181239"/>
              <a:gd name="connsiteY1077" fmla="*/ 2407368 h 4008043"/>
              <a:gd name="connsiteX1078" fmla="*/ 914956 w 1181239"/>
              <a:gd name="connsiteY1078" fmla="*/ 2426567 h 4008043"/>
              <a:gd name="connsiteX1079" fmla="*/ 921576 w 1181239"/>
              <a:gd name="connsiteY1079" fmla="*/ 2444248 h 4008043"/>
              <a:gd name="connsiteX1080" fmla="*/ 924156 w 1181239"/>
              <a:gd name="connsiteY1080" fmla="*/ 2435094 h 4008043"/>
              <a:gd name="connsiteX1081" fmla="*/ 926692 w 1181239"/>
              <a:gd name="connsiteY1081" fmla="*/ 2388094 h 4008043"/>
              <a:gd name="connsiteX1082" fmla="*/ 931160 w 1181239"/>
              <a:gd name="connsiteY1082" fmla="*/ 2365290 h 4008043"/>
              <a:gd name="connsiteX1083" fmla="*/ 925840 w 1181239"/>
              <a:gd name="connsiteY1083" fmla="*/ 2525255 h 4008043"/>
              <a:gd name="connsiteX1084" fmla="*/ 925365 w 1181239"/>
              <a:gd name="connsiteY1084" fmla="*/ 2720056 h 4008043"/>
              <a:gd name="connsiteX1085" fmla="*/ 926361 w 1181239"/>
              <a:gd name="connsiteY1085" fmla="*/ 2735548 h 4008043"/>
              <a:gd name="connsiteX1086" fmla="*/ 926796 w 1181239"/>
              <a:gd name="connsiteY1086" fmla="*/ 2843475 h 4008043"/>
              <a:gd name="connsiteX1087" fmla="*/ 929036 w 1181239"/>
              <a:gd name="connsiteY1087" fmla="*/ 2855715 h 4008043"/>
              <a:gd name="connsiteX1088" fmla="*/ 929445 w 1181239"/>
              <a:gd name="connsiteY1088" fmla="*/ 2844835 h 4008043"/>
              <a:gd name="connsiteX1089" fmla="*/ 936624 w 1181239"/>
              <a:gd name="connsiteY1089" fmla="*/ 2827235 h 4008043"/>
              <a:gd name="connsiteX1090" fmla="*/ 939412 w 1181239"/>
              <a:gd name="connsiteY1090" fmla="*/ 2896026 h 4008043"/>
              <a:gd name="connsiteX1091" fmla="*/ 942500 w 1181239"/>
              <a:gd name="connsiteY1091" fmla="*/ 2965091 h 4008043"/>
              <a:gd name="connsiteX1092" fmla="*/ 946207 w 1181239"/>
              <a:gd name="connsiteY1092" fmla="*/ 2961656 h 4008043"/>
              <a:gd name="connsiteX1093" fmla="*/ 951698 w 1181239"/>
              <a:gd name="connsiteY1093" fmla="*/ 2966026 h 4008043"/>
              <a:gd name="connsiteX1094" fmla="*/ 957323 w 1181239"/>
              <a:gd name="connsiteY1094" fmla="*/ 2951669 h 4008043"/>
              <a:gd name="connsiteX1095" fmla="*/ 951268 w 1181239"/>
              <a:gd name="connsiteY1095" fmla="*/ 2908464 h 4008043"/>
              <a:gd name="connsiteX1096" fmla="*/ 948899 w 1181239"/>
              <a:gd name="connsiteY1096" fmla="*/ 2899625 h 4008043"/>
              <a:gd name="connsiteX1097" fmla="*/ 955925 w 1181239"/>
              <a:gd name="connsiteY1097" fmla="*/ 2902792 h 4008043"/>
              <a:gd name="connsiteX1098" fmla="*/ 966140 w 1181239"/>
              <a:gd name="connsiteY1098" fmla="*/ 2919137 h 4008043"/>
              <a:gd name="connsiteX1099" fmla="*/ 968406 w 1181239"/>
              <a:gd name="connsiteY1099" fmla="*/ 2823948 h 4008043"/>
              <a:gd name="connsiteX1100" fmla="*/ 964786 w 1181239"/>
              <a:gd name="connsiteY1100" fmla="*/ 2720797 h 4008043"/>
              <a:gd name="connsiteX1101" fmla="*/ 964177 w 1181239"/>
              <a:gd name="connsiteY1101" fmla="*/ 2702131 h 4008043"/>
              <a:gd name="connsiteX1102" fmla="*/ 961976 w 1181239"/>
              <a:gd name="connsiteY1102" fmla="*/ 2694614 h 4008043"/>
              <a:gd name="connsiteX1103" fmla="*/ 957367 w 1181239"/>
              <a:gd name="connsiteY1103" fmla="*/ 2646646 h 4008043"/>
              <a:gd name="connsiteX1104" fmla="*/ 961739 w 1181239"/>
              <a:gd name="connsiteY1104" fmla="*/ 2582372 h 4008043"/>
              <a:gd name="connsiteX1105" fmla="*/ 964735 w 1181239"/>
              <a:gd name="connsiteY1105" fmla="*/ 2596651 h 4008043"/>
              <a:gd name="connsiteX1106" fmla="*/ 971817 w 1181239"/>
              <a:gd name="connsiteY1106" fmla="*/ 2581676 h 4008043"/>
              <a:gd name="connsiteX1107" fmla="*/ 979179 w 1181239"/>
              <a:gd name="connsiteY1107" fmla="*/ 2657101 h 4008043"/>
              <a:gd name="connsiteX1108" fmla="*/ 982813 w 1181239"/>
              <a:gd name="connsiteY1108" fmla="*/ 2751686 h 4008043"/>
              <a:gd name="connsiteX1109" fmla="*/ 987249 w 1181239"/>
              <a:gd name="connsiteY1109" fmla="*/ 2865234 h 4008043"/>
              <a:gd name="connsiteX1110" fmla="*/ 986993 w 1181239"/>
              <a:gd name="connsiteY1110" fmla="*/ 2893792 h 4008043"/>
              <a:gd name="connsiteX1111" fmla="*/ 989957 w 1181239"/>
              <a:gd name="connsiteY1111" fmla="*/ 2925070 h 4008043"/>
              <a:gd name="connsiteX1112" fmla="*/ 992222 w 1181239"/>
              <a:gd name="connsiteY1112" fmla="*/ 3076020 h 4008043"/>
              <a:gd name="connsiteX1113" fmla="*/ 986073 w 1181239"/>
              <a:gd name="connsiteY1113" fmla="*/ 3246010 h 4008043"/>
              <a:gd name="connsiteX1114" fmla="*/ 981430 w 1181239"/>
              <a:gd name="connsiteY1114" fmla="*/ 3354803 h 4008043"/>
              <a:gd name="connsiteX1115" fmla="*/ 990448 w 1181239"/>
              <a:gd name="connsiteY1115" fmla="*/ 3529378 h 4008043"/>
              <a:gd name="connsiteX1116" fmla="*/ 994542 w 1181239"/>
              <a:gd name="connsiteY1116" fmla="*/ 3528715 h 4008043"/>
              <a:gd name="connsiteX1117" fmla="*/ 998280 w 1181239"/>
              <a:gd name="connsiteY1117" fmla="*/ 3505073 h 4008043"/>
              <a:gd name="connsiteX1118" fmla="*/ 1003751 w 1181239"/>
              <a:gd name="connsiteY1118" fmla="*/ 3502353 h 4008043"/>
              <a:gd name="connsiteX1119" fmla="*/ 994811 w 1181239"/>
              <a:gd name="connsiteY1119" fmla="*/ 3597547 h 4008043"/>
              <a:gd name="connsiteX1120" fmla="*/ 996012 w 1181239"/>
              <a:gd name="connsiteY1120" fmla="*/ 3607747 h 4008043"/>
              <a:gd name="connsiteX1121" fmla="*/ 1003969 w 1181239"/>
              <a:gd name="connsiteY1121" fmla="*/ 3582588 h 4008043"/>
              <a:gd name="connsiteX1122" fmla="*/ 1011605 w 1181239"/>
              <a:gd name="connsiteY1122" fmla="*/ 3551990 h 4008043"/>
              <a:gd name="connsiteX1123" fmla="*/ 1009302 w 1181239"/>
              <a:gd name="connsiteY1123" fmla="*/ 3613866 h 4008043"/>
              <a:gd name="connsiteX1124" fmla="*/ 1010962 w 1181239"/>
              <a:gd name="connsiteY1124" fmla="*/ 3618626 h 4008043"/>
              <a:gd name="connsiteX1125" fmla="*/ 1014064 w 1181239"/>
              <a:gd name="connsiteY1125" fmla="*/ 3613477 h 4008043"/>
              <a:gd name="connsiteX1126" fmla="*/ 1018120 w 1181239"/>
              <a:gd name="connsiteY1126" fmla="*/ 3606872 h 4008043"/>
              <a:gd name="connsiteX1127" fmla="*/ 1024542 w 1181239"/>
              <a:gd name="connsiteY1127" fmla="*/ 3570544 h 4008043"/>
              <a:gd name="connsiteX1128" fmla="*/ 1028794 w 1181239"/>
              <a:gd name="connsiteY1128" fmla="*/ 3546551 h 4008043"/>
              <a:gd name="connsiteX1129" fmla="*/ 1031089 w 1181239"/>
              <a:gd name="connsiteY1129" fmla="*/ 3551310 h 4008043"/>
              <a:gd name="connsiteX1130" fmla="*/ 1040206 w 1181239"/>
              <a:gd name="connsiteY1130" fmla="*/ 3553314 h 4008043"/>
              <a:gd name="connsiteX1131" fmla="*/ 1050395 w 1181239"/>
              <a:gd name="connsiteY1131" fmla="*/ 3545187 h 4008043"/>
              <a:gd name="connsiteX1132" fmla="*/ 1055342 w 1181239"/>
              <a:gd name="connsiteY1132" fmla="*/ 3531590 h 4008043"/>
              <a:gd name="connsiteX1133" fmla="*/ 1056721 w 1181239"/>
              <a:gd name="connsiteY1133" fmla="*/ 3537710 h 4008043"/>
              <a:gd name="connsiteX1134" fmla="*/ 1053178 w 1181239"/>
              <a:gd name="connsiteY1134" fmla="*/ 3576648 h 4008043"/>
              <a:gd name="connsiteX1135" fmla="*/ 1060044 w 1181239"/>
              <a:gd name="connsiteY1135" fmla="*/ 3588134 h 4008043"/>
              <a:gd name="connsiteX1136" fmla="*/ 1067938 w 1181239"/>
              <a:gd name="connsiteY1136" fmla="*/ 3598170 h 4008043"/>
              <a:gd name="connsiteX1137" fmla="*/ 1066040 w 1181239"/>
              <a:gd name="connsiteY1137" fmla="*/ 3618625 h 4008043"/>
              <a:gd name="connsiteX1138" fmla="*/ 1063471 w 1181239"/>
              <a:gd name="connsiteY1138" fmla="*/ 3610305 h 4008043"/>
              <a:gd name="connsiteX1139" fmla="*/ 1060563 w 1181239"/>
              <a:gd name="connsiteY1139" fmla="*/ 3603666 h 4008043"/>
              <a:gd name="connsiteX1140" fmla="*/ 1057654 w 1181239"/>
              <a:gd name="connsiteY1140" fmla="*/ 3624644 h 4008043"/>
              <a:gd name="connsiteX1141" fmla="*/ 1068032 w 1181239"/>
              <a:gd name="connsiteY1141" fmla="*/ 3661306 h 4008043"/>
              <a:gd name="connsiteX1142" fmla="*/ 1078410 w 1181239"/>
              <a:gd name="connsiteY1142" fmla="*/ 3678671 h 4008043"/>
              <a:gd name="connsiteX1143" fmla="*/ 1077479 w 1181239"/>
              <a:gd name="connsiteY1143" fmla="*/ 3732283 h 4008043"/>
              <a:gd name="connsiteX1144" fmla="*/ 1079128 w 1181239"/>
              <a:gd name="connsiteY1144" fmla="*/ 3804253 h 4008043"/>
              <a:gd name="connsiteX1145" fmla="*/ 1075852 w 1181239"/>
              <a:gd name="connsiteY1145" fmla="*/ 3822612 h 4008043"/>
              <a:gd name="connsiteX1146" fmla="*/ 1059401 w 1181239"/>
              <a:gd name="connsiteY1146" fmla="*/ 3799218 h 4008043"/>
              <a:gd name="connsiteX1147" fmla="*/ 1047515 w 1181239"/>
              <a:gd name="connsiteY1147" fmla="*/ 3764478 h 4008043"/>
              <a:gd name="connsiteX1148" fmla="*/ 1044858 w 1181239"/>
              <a:gd name="connsiteY1148" fmla="*/ 3726906 h 4008043"/>
              <a:gd name="connsiteX1149" fmla="*/ 1046373 w 1181239"/>
              <a:gd name="connsiteY1149" fmla="*/ 3712082 h 4008043"/>
              <a:gd name="connsiteX1150" fmla="*/ 1037308 w 1181239"/>
              <a:gd name="connsiteY1150" fmla="*/ 3710939 h 4008043"/>
              <a:gd name="connsiteX1151" fmla="*/ 1030448 w 1181239"/>
              <a:gd name="connsiteY1151" fmla="*/ 3714539 h 4008043"/>
              <a:gd name="connsiteX1152" fmla="*/ 1023958 w 1181239"/>
              <a:gd name="connsiteY1152" fmla="*/ 3681181 h 4008043"/>
              <a:gd name="connsiteX1153" fmla="*/ 1016495 w 1181239"/>
              <a:gd name="connsiteY1153" fmla="*/ 3650040 h 4008043"/>
              <a:gd name="connsiteX1154" fmla="*/ 1014054 w 1181239"/>
              <a:gd name="connsiteY1154" fmla="*/ 3694076 h 4008043"/>
              <a:gd name="connsiteX1155" fmla="*/ 1016842 w 1181239"/>
              <a:gd name="connsiteY1155" fmla="*/ 3742309 h 4008043"/>
              <a:gd name="connsiteX1156" fmla="*/ 1018050 w 1181239"/>
              <a:gd name="connsiteY1156" fmla="*/ 3760829 h 4008043"/>
              <a:gd name="connsiteX1157" fmla="*/ 1021075 w 1181239"/>
              <a:gd name="connsiteY1157" fmla="*/ 3789637 h 4008043"/>
              <a:gd name="connsiteX1158" fmla="*/ 1014167 w 1181239"/>
              <a:gd name="connsiteY1158" fmla="*/ 3830669 h 4008043"/>
              <a:gd name="connsiteX1159" fmla="*/ 1000862 w 1181239"/>
              <a:gd name="connsiteY1159" fmla="*/ 3866974 h 4008043"/>
              <a:gd name="connsiteX1160" fmla="*/ 1002972 w 1181239"/>
              <a:gd name="connsiteY1160" fmla="*/ 3896048 h 4008043"/>
              <a:gd name="connsiteX1161" fmla="*/ 996677 w 1181239"/>
              <a:gd name="connsiteY1161" fmla="*/ 3905391 h 4008043"/>
              <a:gd name="connsiteX1162" fmla="*/ 976833 w 1181239"/>
              <a:gd name="connsiteY1162" fmla="*/ 3916353 h 4008043"/>
              <a:gd name="connsiteX1163" fmla="*/ 948658 w 1181239"/>
              <a:gd name="connsiteY1163" fmla="*/ 3922894 h 4008043"/>
              <a:gd name="connsiteX1164" fmla="*/ 923447 w 1181239"/>
              <a:gd name="connsiteY1164" fmla="*/ 3933554 h 4008043"/>
              <a:gd name="connsiteX1165" fmla="*/ 908914 w 1181239"/>
              <a:gd name="connsiteY1165" fmla="*/ 3944977 h 4008043"/>
              <a:gd name="connsiteX1166" fmla="*/ 889691 w 1181239"/>
              <a:gd name="connsiteY1166" fmla="*/ 3924140 h 4008043"/>
              <a:gd name="connsiteX1167" fmla="*/ 876885 w 1181239"/>
              <a:gd name="connsiteY1167" fmla="*/ 3896476 h 4008043"/>
              <a:gd name="connsiteX1168" fmla="*/ 866998 w 1181239"/>
              <a:gd name="connsiteY1168" fmla="*/ 3897977 h 4008043"/>
              <a:gd name="connsiteX1169" fmla="*/ 857112 w 1181239"/>
              <a:gd name="connsiteY1169" fmla="*/ 3899478 h 4008043"/>
              <a:gd name="connsiteX1170" fmla="*/ 858936 w 1181239"/>
              <a:gd name="connsiteY1170" fmla="*/ 3871244 h 4008043"/>
              <a:gd name="connsiteX1171" fmla="*/ 849297 w 1181239"/>
              <a:gd name="connsiteY1171" fmla="*/ 3809803 h 4008043"/>
              <a:gd name="connsiteX1172" fmla="*/ 845695 w 1181239"/>
              <a:gd name="connsiteY1172" fmla="*/ 3825733 h 4008043"/>
              <a:gd name="connsiteX1173" fmla="*/ 851329 w 1181239"/>
              <a:gd name="connsiteY1173" fmla="*/ 3842222 h 4008043"/>
              <a:gd name="connsiteX1174" fmla="*/ 834957 w 1181239"/>
              <a:gd name="connsiteY1174" fmla="*/ 3898850 h 4008043"/>
              <a:gd name="connsiteX1175" fmla="*/ 833482 w 1181239"/>
              <a:gd name="connsiteY1175" fmla="*/ 3938287 h 4008043"/>
              <a:gd name="connsiteX1176" fmla="*/ 833449 w 1181239"/>
              <a:gd name="connsiteY1176" fmla="*/ 3976045 h 4008043"/>
              <a:gd name="connsiteX1177" fmla="*/ 825117 w 1181239"/>
              <a:gd name="connsiteY1177" fmla="*/ 3958449 h 4008043"/>
              <a:gd name="connsiteX1178" fmla="*/ 819303 w 1181239"/>
              <a:gd name="connsiteY1178" fmla="*/ 3949812 h 4008043"/>
              <a:gd name="connsiteX1179" fmla="*/ 813490 w 1181239"/>
              <a:gd name="connsiteY1179" fmla="*/ 3931932 h 4008043"/>
              <a:gd name="connsiteX1180" fmla="*/ 803149 w 1181239"/>
              <a:gd name="connsiteY1180" fmla="*/ 3908723 h 4008043"/>
              <a:gd name="connsiteX1181" fmla="*/ 787332 w 1181239"/>
              <a:gd name="connsiteY1181" fmla="*/ 3942175 h 4008043"/>
              <a:gd name="connsiteX1182" fmla="*/ 779879 w 1181239"/>
              <a:gd name="connsiteY1182" fmla="*/ 3937525 h 4008043"/>
              <a:gd name="connsiteX1183" fmla="*/ 770285 w 1181239"/>
              <a:gd name="connsiteY1183" fmla="*/ 3924353 h 4008043"/>
              <a:gd name="connsiteX1184" fmla="*/ 742157 w 1181239"/>
              <a:gd name="connsiteY1184" fmla="*/ 3958603 h 4008043"/>
              <a:gd name="connsiteX1185" fmla="*/ 732064 w 1181239"/>
              <a:gd name="connsiteY1185" fmla="*/ 3939063 h 4008043"/>
              <a:gd name="connsiteX1186" fmla="*/ 729203 w 1181239"/>
              <a:gd name="connsiteY1186" fmla="*/ 3934125 h 4008043"/>
              <a:gd name="connsiteX1187" fmla="*/ 726342 w 1181239"/>
              <a:gd name="connsiteY1187" fmla="*/ 3944324 h 4008043"/>
              <a:gd name="connsiteX1188" fmla="*/ 719746 w 1181239"/>
              <a:gd name="connsiteY1188" fmla="*/ 3947044 h 4008043"/>
              <a:gd name="connsiteX1189" fmla="*/ 702684 w 1181239"/>
              <a:gd name="connsiteY1189" fmla="*/ 3963722 h 4008043"/>
              <a:gd name="connsiteX1190" fmla="*/ 696578 w 1181239"/>
              <a:gd name="connsiteY1190" fmla="*/ 3976282 h 4008043"/>
              <a:gd name="connsiteX1191" fmla="*/ 693758 w 1181239"/>
              <a:gd name="connsiteY1191" fmla="*/ 3968802 h 4008043"/>
              <a:gd name="connsiteX1192" fmla="*/ 681496 w 1181239"/>
              <a:gd name="connsiteY1192" fmla="*/ 3970765 h 4008043"/>
              <a:gd name="connsiteX1193" fmla="*/ 673632 w 1181239"/>
              <a:gd name="connsiteY1193" fmla="*/ 3978800 h 4008043"/>
              <a:gd name="connsiteX1194" fmla="*/ 671847 w 1181239"/>
              <a:gd name="connsiteY1194" fmla="*/ 3951801 h 4008043"/>
              <a:gd name="connsiteX1195" fmla="*/ 648068 w 1181239"/>
              <a:gd name="connsiteY1195" fmla="*/ 3950248 h 4008043"/>
              <a:gd name="connsiteX1196" fmla="*/ 629106 w 1181239"/>
              <a:gd name="connsiteY1196" fmla="*/ 3980363 h 4008043"/>
              <a:gd name="connsiteX1197" fmla="*/ 624139 w 1181239"/>
              <a:gd name="connsiteY1197" fmla="*/ 3959284 h 4008043"/>
              <a:gd name="connsiteX1198" fmla="*/ 624220 w 1181239"/>
              <a:gd name="connsiteY1198" fmla="*/ 3959267 h 4008043"/>
              <a:gd name="connsiteX1199" fmla="*/ 620280 w 1181239"/>
              <a:gd name="connsiteY1199" fmla="*/ 3938188 h 4008043"/>
              <a:gd name="connsiteX1200" fmla="*/ 607440 w 1181239"/>
              <a:gd name="connsiteY1200" fmla="*/ 3955282 h 4008043"/>
              <a:gd name="connsiteX1201" fmla="*/ 589817 w 1181239"/>
              <a:gd name="connsiteY1201" fmla="*/ 3960400 h 4008043"/>
              <a:gd name="connsiteX1202" fmla="*/ 587591 w 1181239"/>
              <a:gd name="connsiteY1202" fmla="*/ 3956407 h 4008043"/>
              <a:gd name="connsiteX1203" fmla="*/ 577406 w 1181239"/>
              <a:gd name="connsiteY1203" fmla="*/ 3961155 h 4008043"/>
              <a:gd name="connsiteX1204" fmla="*/ 571905 w 1181239"/>
              <a:gd name="connsiteY1204" fmla="*/ 3954932 h 4008043"/>
              <a:gd name="connsiteX1205" fmla="*/ 580399 w 1181239"/>
              <a:gd name="connsiteY1205" fmla="*/ 3908747 h 4008043"/>
              <a:gd name="connsiteX1206" fmla="*/ 575175 w 1181239"/>
              <a:gd name="connsiteY1206" fmla="*/ 3884347 h 4008043"/>
              <a:gd name="connsiteX1207" fmla="*/ 567694 w 1181239"/>
              <a:gd name="connsiteY1207" fmla="*/ 3901759 h 4008043"/>
              <a:gd name="connsiteX1208" fmla="*/ 557800 w 1181239"/>
              <a:gd name="connsiteY1208" fmla="*/ 3923327 h 4008043"/>
              <a:gd name="connsiteX1209" fmla="*/ 533002 w 1181239"/>
              <a:gd name="connsiteY1209" fmla="*/ 3928596 h 4008043"/>
              <a:gd name="connsiteX1210" fmla="*/ 524042 w 1181239"/>
              <a:gd name="connsiteY1210" fmla="*/ 3917187 h 4008043"/>
              <a:gd name="connsiteX1211" fmla="*/ 498943 w 1181239"/>
              <a:gd name="connsiteY1211" fmla="*/ 3898760 h 4008043"/>
              <a:gd name="connsiteX1212" fmla="*/ 496556 w 1181239"/>
              <a:gd name="connsiteY1212" fmla="*/ 3907590 h 4008043"/>
              <a:gd name="connsiteX1213" fmla="*/ 496337 w 1181239"/>
              <a:gd name="connsiteY1213" fmla="*/ 3916429 h 4008043"/>
              <a:gd name="connsiteX1214" fmla="*/ 490791 w 1181239"/>
              <a:gd name="connsiteY1214" fmla="*/ 3904744 h 4008043"/>
              <a:gd name="connsiteX1215" fmla="*/ 479371 w 1181239"/>
              <a:gd name="connsiteY1215" fmla="*/ 3895999 h 4008043"/>
              <a:gd name="connsiteX1216" fmla="*/ 473496 w 1181239"/>
              <a:gd name="connsiteY1216" fmla="*/ 3901169 h 4008043"/>
              <a:gd name="connsiteX1217" fmla="*/ 466368 w 1181239"/>
              <a:gd name="connsiteY1217" fmla="*/ 3910592 h 4008043"/>
              <a:gd name="connsiteX1218" fmla="*/ 435622 w 1181239"/>
              <a:gd name="connsiteY1218" fmla="*/ 3910777 h 4008043"/>
              <a:gd name="connsiteX1219" fmla="*/ 422232 w 1181239"/>
              <a:gd name="connsiteY1219" fmla="*/ 3918000 h 4008043"/>
              <a:gd name="connsiteX1220" fmla="*/ 418926 w 1181239"/>
              <a:gd name="connsiteY1220" fmla="*/ 3930037 h 4008043"/>
              <a:gd name="connsiteX1221" fmla="*/ 414240 w 1181239"/>
              <a:gd name="connsiteY1221" fmla="*/ 3919925 h 4008043"/>
              <a:gd name="connsiteX1222" fmla="*/ 409553 w 1181239"/>
              <a:gd name="connsiteY1222" fmla="*/ 3906948 h 4008043"/>
              <a:gd name="connsiteX1223" fmla="*/ 402287 w 1181239"/>
              <a:gd name="connsiteY1223" fmla="*/ 3900983 h 4008043"/>
              <a:gd name="connsiteX1224" fmla="*/ 395021 w 1181239"/>
              <a:gd name="connsiteY1224" fmla="*/ 3893216 h 4008043"/>
              <a:gd name="connsiteX1225" fmla="*/ 390919 w 1181239"/>
              <a:gd name="connsiteY1225" fmla="*/ 3885361 h 4008043"/>
              <a:gd name="connsiteX1226" fmla="*/ 382484 w 1181239"/>
              <a:gd name="connsiteY1226" fmla="*/ 3914398 h 4008043"/>
              <a:gd name="connsiteX1227" fmla="*/ 380543 w 1181239"/>
              <a:gd name="connsiteY1227" fmla="*/ 3939556 h 4008043"/>
              <a:gd name="connsiteX1228" fmla="*/ 371613 w 1181239"/>
              <a:gd name="connsiteY1228" fmla="*/ 3921197 h 4008043"/>
              <a:gd name="connsiteX1229" fmla="*/ 364300 w 1181239"/>
              <a:gd name="connsiteY1229" fmla="*/ 3901884 h 4008043"/>
              <a:gd name="connsiteX1230" fmla="*/ 353194 w 1181239"/>
              <a:gd name="connsiteY1230" fmla="*/ 3908237 h 4008043"/>
              <a:gd name="connsiteX1231" fmla="*/ 339898 w 1181239"/>
              <a:gd name="connsiteY1231" fmla="*/ 3913776 h 4008043"/>
              <a:gd name="connsiteX1232" fmla="*/ 319409 w 1181239"/>
              <a:gd name="connsiteY1232" fmla="*/ 3939004 h 4008043"/>
              <a:gd name="connsiteX1233" fmla="*/ 316548 w 1181239"/>
              <a:gd name="connsiteY1233" fmla="*/ 3944996 h 4008043"/>
              <a:gd name="connsiteX1234" fmla="*/ 313687 w 1181239"/>
              <a:gd name="connsiteY1234" fmla="*/ 3933258 h 4008043"/>
              <a:gd name="connsiteX1235" fmla="*/ 310625 w 1181239"/>
              <a:gd name="connsiteY1235" fmla="*/ 3920323 h 4008043"/>
              <a:gd name="connsiteX1236" fmla="*/ 299053 w 1181239"/>
              <a:gd name="connsiteY1236" fmla="*/ 3919187 h 4008043"/>
              <a:gd name="connsiteX1237" fmla="*/ 286839 w 1181239"/>
              <a:gd name="connsiteY1237" fmla="*/ 3917843 h 4008043"/>
              <a:gd name="connsiteX1238" fmla="*/ 277427 w 1181239"/>
              <a:gd name="connsiteY1238" fmla="*/ 3919697 h 4008043"/>
              <a:gd name="connsiteX1239" fmla="*/ 273344 w 1181239"/>
              <a:gd name="connsiteY1239" fmla="*/ 3923832 h 4008043"/>
              <a:gd name="connsiteX1240" fmla="*/ 265994 w 1181239"/>
              <a:gd name="connsiteY1240" fmla="*/ 3928922 h 4008043"/>
              <a:gd name="connsiteX1241" fmla="*/ 259445 w 1181239"/>
              <a:gd name="connsiteY1241" fmla="*/ 3935985 h 4008043"/>
              <a:gd name="connsiteX1242" fmla="*/ 261459 w 1181239"/>
              <a:gd name="connsiteY1242" fmla="*/ 3916861 h 4008043"/>
              <a:gd name="connsiteX1243" fmla="*/ 256105 w 1181239"/>
              <a:gd name="connsiteY1243" fmla="*/ 3902840 h 4008043"/>
              <a:gd name="connsiteX1244" fmla="*/ 249827 w 1181239"/>
              <a:gd name="connsiteY1244" fmla="*/ 3910141 h 4008043"/>
              <a:gd name="connsiteX1245" fmla="*/ 252535 w 1181239"/>
              <a:gd name="connsiteY1245" fmla="*/ 3901605 h 4008043"/>
              <a:gd name="connsiteX1246" fmla="*/ 260989 w 1181239"/>
              <a:gd name="connsiteY1246" fmla="*/ 3840401 h 4008043"/>
              <a:gd name="connsiteX1247" fmla="*/ 261551 w 1181239"/>
              <a:gd name="connsiteY1247" fmla="*/ 3817366 h 4008043"/>
              <a:gd name="connsiteX1248" fmla="*/ 258362 w 1181239"/>
              <a:gd name="connsiteY1248" fmla="*/ 3789967 h 4008043"/>
              <a:gd name="connsiteX1249" fmla="*/ 255289 w 1181239"/>
              <a:gd name="connsiteY1249" fmla="*/ 3801527 h 4008043"/>
              <a:gd name="connsiteX1250" fmla="*/ 255070 w 1181239"/>
              <a:gd name="connsiteY1250" fmla="*/ 3813086 h 4008043"/>
              <a:gd name="connsiteX1251" fmla="*/ 247221 w 1181239"/>
              <a:gd name="connsiteY1251" fmla="*/ 3797100 h 4008043"/>
              <a:gd name="connsiteX1252" fmla="*/ 239371 w 1181239"/>
              <a:gd name="connsiteY1252" fmla="*/ 3781116 h 4008043"/>
              <a:gd name="connsiteX1253" fmla="*/ 234247 w 1181239"/>
              <a:gd name="connsiteY1253" fmla="*/ 3796328 h 4008043"/>
              <a:gd name="connsiteX1254" fmla="*/ 221766 w 1181239"/>
              <a:gd name="connsiteY1254" fmla="*/ 3810554 h 4008043"/>
              <a:gd name="connsiteX1255" fmla="*/ 217426 w 1181239"/>
              <a:gd name="connsiteY1255" fmla="*/ 3807822 h 4008043"/>
              <a:gd name="connsiteX1256" fmla="*/ 214824 w 1181239"/>
              <a:gd name="connsiteY1256" fmla="*/ 3804826 h 4008043"/>
              <a:gd name="connsiteX1257" fmla="*/ 180066 w 1181239"/>
              <a:gd name="connsiteY1257" fmla="*/ 3753319 h 4008043"/>
              <a:gd name="connsiteX1258" fmla="*/ 159601 w 1181239"/>
              <a:gd name="connsiteY1258" fmla="*/ 3779496 h 4008043"/>
              <a:gd name="connsiteX1259" fmla="*/ 164203 w 1181239"/>
              <a:gd name="connsiteY1259" fmla="*/ 3784528 h 4008043"/>
              <a:gd name="connsiteX1260" fmla="*/ 158148 w 1181239"/>
              <a:gd name="connsiteY1260" fmla="*/ 3801808 h 4008043"/>
              <a:gd name="connsiteX1261" fmla="*/ 149428 w 1181239"/>
              <a:gd name="connsiteY1261" fmla="*/ 3814722 h 4008043"/>
              <a:gd name="connsiteX1262" fmla="*/ 134639 w 1181239"/>
              <a:gd name="connsiteY1262" fmla="*/ 3813467 h 4008043"/>
              <a:gd name="connsiteX1263" fmla="*/ 116525 w 1181239"/>
              <a:gd name="connsiteY1263" fmla="*/ 3819448 h 4008043"/>
              <a:gd name="connsiteX1264" fmla="*/ 113201 w 1181239"/>
              <a:gd name="connsiteY1264" fmla="*/ 3826686 h 4008043"/>
              <a:gd name="connsiteX1265" fmla="*/ 114463 w 1181239"/>
              <a:gd name="connsiteY1265" fmla="*/ 3818163 h 4008043"/>
              <a:gd name="connsiteX1266" fmla="*/ 117642 w 1181239"/>
              <a:gd name="connsiteY1266" fmla="*/ 3802493 h 4008043"/>
              <a:gd name="connsiteX1267" fmla="*/ 114876 w 1181239"/>
              <a:gd name="connsiteY1267" fmla="*/ 3797027 h 4008043"/>
              <a:gd name="connsiteX1268" fmla="*/ 110193 w 1181239"/>
              <a:gd name="connsiteY1268" fmla="*/ 3788940 h 4008043"/>
              <a:gd name="connsiteX1269" fmla="*/ 101145 w 1181239"/>
              <a:gd name="connsiteY1269" fmla="*/ 3753971 h 4008043"/>
              <a:gd name="connsiteX1270" fmla="*/ 92097 w 1181239"/>
              <a:gd name="connsiteY1270" fmla="*/ 3728771 h 4008043"/>
              <a:gd name="connsiteX1271" fmla="*/ 94042 w 1181239"/>
              <a:gd name="connsiteY1271" fmla="*/ 3670395 h 4008043"/>
              <a:gd name="connsiteX1272" fmla="*/ 99138 w 1181239"/>
              <a:gd name="connsiteY1272" fmla="*/ 3598319 h 4008043"/>
              <a:gd name="connsiteX1273" fmla="*/ 87812 w 1181239"/>
              <a:gd name="connsiteY1273" fmla="*/ 3260961 h 4008043"/>
              <a:gd name="connsiteX1274" fmla="*/ 85575 w 1181239"/>
              <a:gd name="connsiteY1274" fmla="*/ 3161687 h 4008043"/>
              <a:gd name="connsiteX1275" fmla="*/ 87921 w 1181239"/>
              <a:gd name="connsiteY1275" fmla="*/ 3103211 h 4008043"/>
              <a:gd name="connsiteX1276" fmla="*/ 92890 w 1181239"/>
              <a:gd name="connsiteY1276" fmla="*/ 3108651 h 4008043"/>
              <a:gd name="connsiteX1277" fmla="*/ 98651 w 1181239"/>
              <a:gd name="connsiteY1277" fmla="*/ 3018896 h 4008043"/>
              <a:gd name="connsiteX1278" fmla="*/ 99366 w 1181239"/>
              <a:gd name="connsiteY1278" fmla="*/ 2953620 h 4008043"/>
              <a:gd name="connsiteX1279" fmla="*/ 103451 w 1181239"/>
              <a:gd name="connsiteY1279" fmla="*/ 3010737 h 4008043"/>
              <a:gd name="connsiteX1280" fmla="*/ 115797 w 1181239"/>
              <a:gd name="connsiteY1280" fmla="*/ 3064581 h 4008043"/>
              <a:gd name="connsiteX1281" fmla="*/ 116549 w 1181239"/>
              <a:gd name="connsiteY1281" fmla="*/ 3045743 h 4008043"/>
              <a:gd name="connsiteX1282" fmla="*/ 117833 w 1181239"/>
              <a:gd name="connsiteY1282" fmla="*/ 3035060 h 4008043"/>
              <a:gd name="connsiteX1283" fmla="*/ 118986 w 1181239"/>
              <a:gd name="connsiteY1283" fmla="*/ 3021806 h 4008043"/>
              <a:gd name="connsiteX1284" fmla="*/ 118913 w 1181239"/>
              <a:gd name="connsiteY1284" fmla="*/ 2983539 h 4008043"/>
              <a:gd name="connsiteX1285" fmla="*/ 121613 w 1181239"/>
              <a:gd name="connsiteY1285" fmla="*/ 2985418 h 4008043"/>
              <a:gd name="connsiteX1286" fmla="*/ 128451 w 1181239"/>
              <a:gd name="connsiteY1286" fmla="*/ 2988345 h 4008043"/>
              <a:gd name="connsiteX1287" fmla="*/ 130100 w 1181239"/>
              <a:gd name="connsiteY1287" fmla="*/ 3012617 h 4008043"/>
              <a:gd name="connsiteX1288" fmla="*/ 127630 w 1181239"/>
              <a:gd name="connsiteY1288" fmla="*/ 3046095 h 4008043"/>
              <a:gd name="connsiteX1289" fmla="*/ 126546 w 1181239"/>
              <a:gd name="connsiteY1289" fmla="*/ 3073943 h 4008043"/>
              <a:gd name="connsiteX1290" fmla="*/ 130866 w 1181239"/>
              <a:gd name="connsiteY1290" fmla="*/ 3078542 h 4008043"/>
              <a:gd name="connsiteX1291" fmla="*/ 133442 w 1181239"/>
              <a:gd name="connsiteY1291" fmla="*/ 3125790 h 4008043"/>
              <a:gd name="connsiteX1292" fmla="*/ 135293 w 1181239"/>
              <a:gd name="connsiteY1292" fmla="*/ 3187146 h 4008043"/>
              <a:gd name="connsiteX1293" fmla="*/ 142164 w 1181239"/>
              <a:gd name="connsiteY1293" fmla="*/ 3165767 h 4008043"/>
              <a:gd name="connsiteX1294" fmla="*/ 150793 w 1181239"/>
              <a:gd name="connsiteY1294" fmla="*/ 3137889 h 4008043"/>
              <a:gd name="connsiteX1295" fmla="*/ 153606 w 1181239"/>
              <a:gd name="connsiteY1295" fmla="*/ 3130383 h 4008043"/>
              <a:gd name="connsiteX1296" fmla="*/ 147977 w 1181239"/>
              <a:gd name="connsiteY1296" fmla="*/ 3113362 h 4008043"/>
              <a:gd name="connsiteX1297" fmla="*/ 142164 w 1181239"/>
              <a:gd name="connsiteY1297" fmla="*/ 3103188 h 4008043"/>
              <a:gd name="connsiteX1298" fmla="*/ 148791 w 1181239"/>
              <a:gd name="connsiteY1298" fmla="*/ 3099811 h 4008043"/>
              <a:gd name="connsiteX1299" fmla="*/ 151225 w 1181239"/>
              <a:gd name="connsiteY1299" fmla="*/ 3101850 h 4008043"/>
              <a:gd name="connsiteX1300" fmla="*/ 147292 w 1181239"/>
              <a:gd name="connsiteY1300" fmla="*/ 2873385 h 4008043"/>
              <a:gd name="connsiteX1301" fmla="*/ 145660 w 1181239"/>
              <a:gd name="connsiteY1301" fmla="*/ 2833947 h 4008043"/>
              <a:gd name="connsiteX1302" fmla="*/ 141844 w 1181239"/>
              <a:gd name="connsiteY1302" fmla="*/ 2819811 h 4008043"/>
              <a:gd name="connsiteX1303" fmla="*/ 140545 w 1181239"/>
              <a:gd name="connsiteY1303" fmla="*/ 2834770 h 4008043"/>
              <a:gd name="connsiteX1304" fmla="*/ 136458 w 1181239"/>
              <a:gd name="connsiteY1304" fmla="*/ 2853666 h 4008043"/>
              <a:gd name="connsiteX1305" fmla="*/ 127674 w 1181239"/>
              <a:gd name="connsiteY1305" fmla="*/ 2862506 h 4008043"/>
              <a:gd name="connsiteX1306" fmla="*/ 124707 w 1181239"/>
              <a:gd name="connsiteY1306" fmla="*/ 2853666 h 4008043"/>
              <a:gd name="connsiteX1307" fmla="*/ 120800 w 1181239"/>
              <a:gd name="connsiteY1307" fmla="*/ 2837853 h 4008043"/>
              <a:gd name="connsiteX1308" fmla="*/ 114826 w 1181239"/>
              <a:gd name="connsiteY1308" fmla="*/ 2802555 h 4008043"/>
              <a:gd name="connsiteX1309" fmla="*/ 111538 w 1181239"/>
              <a:gd name="connsiteY1309" fmla="*/ 2773103 h 4008043"/>
              <a:gd name="connsiteX1310" fmla="*/ 105360 w 1181239"/>
              <a:gd name="connsiteY1310" fmla="*/ 2775763 h 4008043"/>
              <a:gd name="connsiteX1311" fmla="*/ 102732 w 1181239"/>
              <a:gd name="connsiteY1311" fmla="*/ 2774110 h 4008043"/>
              <a:gd name="connsiteX1312" fmla="*/ 108639 w 1181239"/>
              <a:gd name="connsiteY1312" fmla="*/ 2710314 h 4008043"/>
              <a:gd name="connsiteX1313" fmla="*/ 115795 w 1181239"/>
              <a:gd name="connsiteY1313" fmla="*/ 2719713 h 4008043"/>
              <a:gd name="connsiteX1314" fmla="*/ 130954 w 1181239"/>
              <a:gd name="connsiteY1314" fmla="*/ 2769531 h 4008043"/>
              <a:gd name="connsiteX1315" fmla="*/ 139674 w 1181239"/>
              <a:gd name="connsiteY1315" fmla="*/ 2798089 h 4008043"/>
              <a:gd name="connsiteX1316" fmla="*/ 139564 w 1181239"/>
              <a:gd name="connsiteY1316" fmla="*/ 2721073 h 4008043"/>
              <a:gd name="connsiteX1317" fmla="*/ 137393 w 1181239"/>
              <a:gd name="connsiteY1317" fmla="*/ 2708834 h 4008043"/>
              <a:gd name="connsiteX1318" fmla="*/ 133499 w 1181239"/>
              <a:gd name="connsiteY1318" fmla="*/ 2716314 h 4008043"/>
              <a:gd name="connsiteX1319" fmla="*/ 127476 w 1181239"/>
              <a:gd name="connsiteY1319" fmla="*/ 2723793 h 4008043"/>
              <a:gd name="connsiteX1320" fmla="*/ 121818 w 1181239"/>
              <a:gd name="connsiteY1320" fmla="*/ 2708279 h 4008043"/>
              <a:gd name="connsiteX1321" fmla="*/ 126249 w 1181239"/>
              <a:gd name="connsiteY1321" fmla="*/ 2704809 h 4008043"/>
              <a:gd name="connsiteX1322" fmla="*/ 130766 w 1181239"/>
              <a:gd name="connsiteY1322" fmla="*/ 2694810 h 4008043"/>
              <a:gd name="connsiteX1323" fmla="*/ 127646 w 1181239"/>
              <a:gd name="connsiteY1323" fmla="*/ 2669321 h 4008043"/>
              <a:gd name="connsiteX1324" fmla="*/ 133943 w 1181239"/>
              <a:gd name="connsiteY1324" fmla="*/ 2649228 h 4008043"/>
              <a:gd name="connsiteX1325" fmla="*/ 135428 w 1181239"/>
              <a:gd name="connsiteY1325" fmla="*/ 2640865 h 4008043"/>
              <a:gd name="connsiteX1326" fmla="*/ 135136 w 1181239"/>
              <a:gd name="connsiteY1326" fmla="*/ 2625083 h 4008043"/>
              <a:gd name="connsiteX1327" fmla="*/ 143826 w 1181239"/>
              <a:gd name="connsiteY1327" fmla="*/ 2614093 h 4008043"/>
              <a:gd name="connsiteX1328" fmla="*/ 147971 w 1181239"/>
              <a:gd name="connsiteY1328" fmla="*/ 2612317 h 4008043"/>
              <a:gd name="connsiteX1329" fmla="*/ 142158 w 1181239"/>
              <a:gd name="connsiteY1329" fmla="*/ 2607630 h 4008043"/>
              <a:gd name="connsiteX1330" fmla="*/ 136345 w 1181239"/>
              <a:gd name="connsiteY1330" fmla="*/ 2599725 h 4008043"/>
              <a:gd name="connsiteX1331" fmla="*/ 142362 w 1181239"/>
              <a:gd name="connsiteY1331" fmla="*/ 2596642 h 4008043"/>
              <a:gd name="connsiteX1332" fmla="*/ 144920 w 1181239"/>
              <a:gd name="connsiteY1332" fmla="*/ 2594603 h 4008043"/>
              <a:gd name="connsiteX1333" fmla="*/ 143264 w 1181239"/>
              <a:gd name="connsiteY1333" fmla="*/ 2584870 h 4008043"/>
              <a:gd name="connsiteX1334" fmla="*/ 139570 w 1181239"/>
              <a:gd name="connsiteY1334" fmla="*/ 2549512 h 4008043"/>
              <a:gd name="connsiteX1335" fmla="*/ 142624 w 1181239"/>
              <a:gd name="connsiteY1335" fmla="*/ 2530687 h 4008043"/>
              <a:gd name="connsiteX1336" fmla="*/ 143924 w 1181239"/>
              <a:gd name="connsiteY1336" fmla="*/ 2555639 h 4008043"/>
              <a:gd name="connsiteX1337" fmla="*/ 146661 w 1181239"/>
              <a:gd name="connsiteY1337" fmla="*/ 2571594 h 4008043"/>
              <a:gd name="connsiteX1338" fmla="*/ 150473 w 1181239"/>
              <a:gd name="connsiteY1338" fmla="*/ 2589549 h 4008043"/>
              <a:gd name="connsiteX1339" fmla="*/ 155581 w 1181239"/>
              <a:gd name="connsiteY1339" fmla="*/ 2610028 h 4008043"/>
              <a:gd name="connsiteX1340" fmla="*/ 157416 w 1181239"/>
              <a:gd name="connsiteY1340" fmla="*/ 2616986 h 4008043"/>
              <a:gd name="connsiteX1341" fmla="*/ 153782 w 1181239"/>
              <a:gd name="connsiteY1341" fmla="*/ 2626268 h 4008043"/>
              <a:gd name="connsiteX1342" fmla="*/ 157135 w 1181239"/>
              <a:gd name="connsiteY1342" fmla="*/ 2632423 h 4008043"/>
              <a:gd name="connsiteX1343" fmla="*/ 158587 w 1181239"/>
              <a:gd name="connsiteY1343" fmla="*/ 2652661 h 4008043"/>
              <a:gd name="connsiteX1344" fmla="*/ 154845 w 1181239"/>
              <a:gd name="connsiteY1344" fmla="*/ 2696261 h 4008043"/>
              <a:gd name="connsiteX1345" fmla="*/ 159357 w 1181239"/>
              <a:gd name="connsiteY1345" fmla="*/ 2737394 h 4008043"/>
              <a:gd name="connsiteX1346" fmla="*/ 163168 w 1181239"/>
              <a:gd name="connsiteY1346" fmla="*/ 2723700 h 4008043"/>
              <a:gd name="connsiteX1347" fmla="*/ 169613 w 1181239"/>
              <a:gd name="connsiteY1347" fmla="*/ 2706558 h 4008043"/>
              <a:gd name="connsiteX1348" fmla="*/ 170029 w 1181239"/>
              <a:gd name="connsiteY1348" fmla="*/ 2699520 h 4008043"/>
              <a:gd name="connsiteX1349" fmla="*/ 165426 w 1181239"/>
              <a:gd name="connsiteY1349" fmla="*/ 2669745 h 4008043"/>
              <a:gd name="connsiteX1350" fmla="*/ 165460 w 1181239"/>
              <a:gd name="connsiteY1350" fmla="*/ 2643560 h 4008043"/>
              <a:gd name="connsiteX1351" fmla="*/ 170745 w 1181239"/>
              <a:gd name="connsiteY1351" fmla="*/ 2651062 h 4008043"/>
              <a:gd name="connsiteX1352" fmla="*/ 177992 w 1181239"/>
              <a:gd name="connsiteY1352" fmla="*/ 2656728 h 4008043"/>
              <a:gd name="connsiteX1353" fmla="*/ 177259 w 1181239"/>
              <a:gd name="connsiteY1353" fmla="*/ 2640964 h 4008043"/>
              <a:gd name="connsiteX1354" fmla="*/ 177292 w 1181239"/>
              <a:gd name="connsiteY1354" fmla="*/ 2630604 h 4008043"/>
              <a:gd name="connsiteX1355" fmla="*/ 175625 w 1181239"/>
              <a:gd name="connsiteY1355" fmla="*/ 2618782 h 4008043"/>
              <a:gd name="connsiteX1356" fmla="*/ 171246 w 1181239"/>
              <a:gd name="connsiteY1356" fmla="*/ 2607308 h 4008043"/>
              <a:gd name="connsiteX1357" fmla="*/ 175822 w 1181239"/>
              <a:gd name="connsiteY1357" fmla="*/ 2600497 h 4008043"/>
              <a:gd name="connsiteX1358" fmla="*/ 178683 w 1181239"/>
              <a:gd name="connsiteY1358" fmla="*/ 2576613 h 4008043"/>
              <a:gd name="connsiteX1359" fmla="*/ 174207 w 1181239"/>
              <a:gd name="connsiteY1359" fmla="*/ 2301074 h 4008043"/>
              <a:gd name="connsiteX1360" fmla="*/ 175458 w 1181239"/>
              <a:gd name="connsiteY1360" fmla="*/ 2201800 h 4008043"/>
              <a:gd name="connsiteX1361" fmla="*/ 172740 w 1181239"/>
              <a:gd name="connsiteY1361" fmla="*/ 2164190 h 4008043"/>
              <a:gd name="connsiteX1362" fmla="*/ 179095 w 1181239"/>
              <a:gd name="connsiteY1362" fmla="*/ 2154671 h 4008043"/>
              <a:gd name="connsiteX1363" fmla="*/ 182562 w 1181239"/>
              <a:gd name="connsiteY1363" fmla="*/ 2140044 h 4008043"/>
              <a:gd name="connsiteX1364" fmla="*/ 178366 w 1181239"/>
              <a:gd name="connsiteY1364" fmla="*/ 2107848 h 4008043"/>
              <a:gd name="connsiteX1365" fmla="*/ 177238 w 1181239"/>
              <a:gd name="connsiteY1365" fmla="*/ 2093950 h 4008043"/>
              <a:gd name="connsiteX1366" fmla="*/ 177384 w 1181239"/>
              <a:gd name="connsiteY1366" fmla="*/ 2064486 h 4008043"/>
              <a:gd name="connsiteX1367" fmla="*/ 177056 w 1181239"/>
              <a:gd name="connsiteY1367" fmla="*/ 2024799 h 4008043"/>
              <a:gd name="connsiteX1368" fmla="*/ 179917 w 1181239"/>
              <a:gd name="connsiteY1368" fmla="*/ 2038534 h 4008043"/>
              <a:gd name="connsiteX1369" fmla="*/ 183109 w 1181239"/>
              <a:gd name="connsiteY1369" fmla="*/ 2051136 h 4008043"/>
              <a:gd name="connsiteX1370" fmla="*/ 187491 w 1181239"/>
              <a:gd name="connsiteY1370" fmla="*/ 2094518 h 4008043"/>
              <a:gd name="connsiteX1371" fmla="*/ 191609 w 1181239"/>
              <a:gd name="connsiteY1371" fmla="*/ 2149731 h 4008043"/>
              <a:gd name="connsiteX1372" fmla="*/ 194496 w 1181239"/>
              <a:gd name="connsiteY1372" fmla="*/ 2183049 h 4008043"/>
              <a:gd name="connsiteX1373" fmla="*/ 196875 w 1181239"/>
              <a:gd name="connsiteY1373" fmla="*/ 2201588 h 4008043"/>
              <a:gd name="connsiteX1374" fmla="*/ 195788 w 1181239"/>
              <a:gd name="connsiteY1374" fmla="*/ 2058415 h 4008043"/>
              <a:gd name="connsiteX1375" fmla="*/ 200030 w 1181239"/>
              <a:gd name="connsiteY1375" fmla="*/ 2005760 h 4008043"/>
              <a:gd name="connsiteX1376" fmla="*/ 204523 w 1181239"/>
              <a:gd name="connsiteY1376" fmla="*/ 2020566 h 4008043"/>
              <a:gd name="connsiteX1377" fmla="*/ 210671 w 1181239"/>
              <a:gd name="connsiteY1377" fmla="*/ 2033874 h 4008043"/>
              <a:gd name="connsiteX1378" fmla="*/ 210010 w 1181239"/>
              <a:gd name="connsiteY1378" fmla="*/ 2046098 h 4008043"/>
              <a:gd name="connsiteX1379" fmla="*/ 207007 w 1181239"/>
              <a:gd name="connsiteY1379" fmla="*/ 2117629 h 4008043"/>
              <a:gd name="connsiteX1380" fmla="*/ 206069 w 1181239"/>
              <a:gd name="connsiteY1380" fmla="*/ 2182549 h 4008043"/>
              <a:gd name="connsiteX1381" fmla="*/ 205960 w 1181239"/>
              <a:gd name="connsiteY1381" fmla="*/ 2202948 h 4008043"/>
              <a:gd name="connsiteX1382" fmla="*/ 209127 w 1181239"/>
              <a:gd name="connsiteY1382" fmla="*/ 2205668 h 4008043"/>
              <a:gd name="connsiteX1383" fmla="*/ 214532 w 1181239"/>
              <a:gd name="connsiteY1383" fmla="*/ 2247478 h 4008043"/>
              <a:gd name="connsiteX1384" fmla="*/ 219080 w 1181239"/>
              <a:gd name="connsiteY1384" fmla="*/ 2261523 h 4008043"/>
              <a:gd name="connsiteX1385" fmla="*/ 226346 w 1181239"/>
              <a:gd name="connsiteY1385" fmla="*/ 2259990 h 4008043"/>
              <a:gd name="connsiteX1386" fmla="*/ 229378 w 1181239"/>
              <a:gd name="connsiteY1386" fmla="*/ 2245492 h 4008043"/>
              <a:gd name="connsiteX1387" fmla="*/ 226247 w 1181239"/>
              <a:gd name="connsiteY1387" fmla="*/ 2228262 h 4008043"/>
              <a:gd name="connsiteX1388" fmla="*/ 214948 w 1181239"/>
              <a:gd name="connsiteY1388" fmla="*/ 2179343 h 4008043"/>
              <a:gd name="connsiteX1389" fmla="*/ 219625 w 1181239"/>
              <a:gd name="connsiteY1389" fmla="*/ 2162146 h 4008043"/>
              <a:gd name="connsiteX1390" fmla="*/ 222344 w 1181239"/>
              <a:gd name="connsiteY1390" fmla="*/ 2113823 h 4008043"/>
              <a:gd name="connsiteX1391" fmla="*/ 219071 w 1181239"/>
              <a:gd name="connsiteY1391" fmla="*/ 2061664 h 4008043"/>
              <a:gd name="connsiteX1392" fmla="*/ 217856 w 1181239"/>
              <a:gd name="connsiteY1392" fmla="*/ 2053357 h 4008043"/>
              <a:gd name="connsiteX1393" fmla="*/ 221271 w 1181239"/>
              <a:gd name="connsiteY1393" fmla="*/ 2060836 h 4008043"/>
              <a:gd name="connsiteX1394" fmla="*/ 227033 w 1181239"/>
              <a:gd name="connsiteY1394" fmla="*/ 2068316 h 4008043"/>
              <a:gd name="connsiteX1395" fmla="*/ 225110 w 1181239"/>
              <a:gd name="connsiteY1395" fmla="*/ 2050477 h 4008043"/>
              <a:gd name="connsiteX1396" fmla="*/ 221087 w 1181239"/>
              <a:gd name="connsiteY1396" fmla="*/ 2037038 h 4008043"/>
              <a:gd name="connsiteX1397" fmla="*/ 222714 w 1181239"/>
              <a:gd name="connsiteY1397" fmla="*/ 2033890 h 4008043"/>
              <a:gd name="connsiteX1398" fmla="*/ 229644 w 1181239"/>
              <a:gd name="connsiteY1398" fmla="*/ 2037545 h 4008043"/>
              <a:gd name="connsiteX1399" fmla="*/ 235192 w 1181239"/>
              <a:gd name="connsiteY1399" fmla="*/ 2053772 h 4008043"/>
              <a:gd name="connsiteX1400" fmla="*/ 237848 w 1181239"/>
              <a:gd name="connsiteY1400" fmla="*/ 2069820 h 4008043"/>
              <a:gd name="connsiteX1401" fmla="*/ 238574 w 1181239"/>
              <a:gd name="connsiteY1401" fmla="*/ 2000984 h 4008043"/>
              <a:gd name="connsiteX1402" fmla="*/ 237075 w 1181239"/>
              <a:gd name="connsiteY1402" fmla="*/ 1908526 h 4008043"/>
              <a:gd name="connsiteX1403" fmla="*/ 234896 w 1181239"/>
              <a:gd name="connsiteY1403" fmla="*/ 1883368 h 4008043"/>
              <a:gd name="connsiteX1404" fmla="*/ 232247 w 1181239"/>
              <a:gd name="connsiteY1404" fmla="*/ 1931645 h 4008043"/>
              <a:gd name="connsiteX1405" fmla="*/ 226115 w 1181239"/>
              <a:gd name="connsiteY1405" fmla="*/ 1988991 h 4008043"/>
              <a:gd name="connsiteX1406" fmla="*/ 223612 w 1181239"/>
              <a:gd name="connsiteY1406" fmla="*/ 1993067 h 4008043"/>
              <a:gd name="connsiteX1407" fmla="*/ 219934 w 1181239"/>
              <a:gd name="connsiteY1407" fmla="*/ 1999592 h 4008043"/>
              <a:gd name="connsiteX1408" fmla="*/ 217193 w 1181239"/>
              <a:gd name="connsiteY1408" fmla="*/ 1991885 h 4008043"/>
              <a:gd name="connsiteX1409" fmla="*/ 210733 w 1181239"/>
              <a:gd name="connsiteY1409" fmla="*/ 1947711 h 4008043"/>
              <a:gd name="connsiteX1410" fmla="*/ 206693 w 1181239"/>
              <a:gd name="connsiteY1410" fmla="*/ 1932953 h 4008043"/>
              <a:gd name="connsiteX1411" fmla="*/ 212064 w 1181239"/>
              <a:gd name="connsiteY1411" fmla="*/ 1940685 h 4008043"/>
              <a:gd name="connsiteX1412" fmla="*/ 218683 w 1181239"/>
              <a:gd name="connsiteY1412" fmla="*/ 1946906 h 4008043"/>
              <a:gd name="connsiteX1413" fmla="*/ 223568 w 1181239"/>
              <a:gd name="connsiteY1413" fmla="*/ 1953025 h 4008043"/>
              <a:gd name="connsiteX1414" fmla="*/ 226200 w 1181239"/>
              <a:gd name="connsiteY1414" fmla="*/ 1959523 h 4008043"/>
              <a:gd name="connsiteX1415" fmla="*/ 227699 w 1181239"/>
              <a:gd name="connsiteY1415" fmla="*/ 1949323 h 4008043"/>
              <a:gd name="connsiteX1416" fmla="*/ 224732 w 1181239"/>
              <a:gd name="connsiteY1416" fmla="*/ 1855417 h 4008043"/>
              <a:gd name="connsiteX1417" fmla="*/ 219133 w 1181239"/>
              <a:gd name="connsiteY1417" fmla="*/ 1774632 h 4008043"/>
              <a:gd name="connsiteX1418" fmla="*/ 213420 w 1181239"/>
              <a:gd name="connsiteY1418" fmla="*/ 1769242 h 4008043"/>
              <a:gd name="connsiteX1419" fmla="*/ 205892 w 1181239"/>
              <a:gd name="connsiteY1419" fmla="*/ 1758137 h 4008043"/>
              <a:gd name="connsiteX1420" fmla="*/ 200316 w 1181239"/>
              <a:gd name="connsiteY1420" fmla="*/ 1748640 h 4008043"/>
              <a:gd name="connsiteX1421" fmla="*/ 207031 w 1181239"/>
              <a:gd name="connsiteY1421" fmla="*/ 1746696 h 4008043"/>
              <a:gd name="connsiteX1422" fmla="*/ 209035 w 1181239"/>
              <a:gd name="connsiteY1422" fmla="*/ 1707939 h 4008043"/>
              <a:gd name="connsiteX1423" fmla="*/ 211071 w 1181239"/>
              <a:gd name="connsiteY1423" fmla="*/ 1669336 h 4008043"/>
              <a:gd name="connsiteX1424" fmla="*/ 227197 w 1181239"/>
              <a:gd name="connsiteY1424" fmla="*/ 1663053 h 4008043"/>
              <a:gd name="connsiteX1425" fmla="*/ 232283 w 1181239"/>
              <a:gd name="connsiteY1425" fmla="*/ 1656942 h 4008043"/>
              <a:gd name="connsiteX1426" fmla="*/ 235195 w 1181239"/>
              <a:gd name="connsiteY1426" fmla="*/ 1660341 h 4008043"/>
              <a:gd name="connsiteX1427" fmla="*/ 238100 w 1181239"/>
              <a:gd name="connsiteY1427" fmla="*/ 1616985 h 4008043"/>
              <a:gd name="connsiteX1428" fmla="*/ 235195 w 1181239"/>
              <a:gd name="connsiteY1428" fmla="*/ 1571947 h 4008043"/>
              <a:gd name="connsiteX1429" fmla="*/ 232287 w 1181239"/>
              <a:gd name="connsiteY1429" fmla="*/ 1606329 h 4008043"/>
              <a:gd name="connsiteX1430" fmla="*/ 229320 w 1181239"/>
              <a:gd name="connsiteY1430" fmla="*/ 1639614 h 4008043"/>
              <a:gd name="connsiteX1431" fmla="*/ 224483 w 1181239"/>
              <a:gd name="connsiteY1431" fmla="*/ 1618106 h 4008043"/>
              <a:gd name="connsiteX1432" fmla="*/ 217959 w 1181239"/>
              <a:gd name="connsiteY1432" fmla="*/ 1625487 h 4008043"/>
              <a:gd name="connsiteX1433" fmla="*/ 214383 w 1181239"/>
              <a:gd name="connsiteY1433" fmla="*/ 1648605 h 4008043"/>
              <a:gd name="connsiteX1434" fmla="*/ 211011 w 1181239"/>
              <a:gd name="connsiteY1434" fmla="*/ 1656262 h 4008043"/>
              <a:gd name="connsiteX1435" fmla="*/ 208920 w 1181239"/>
              <a:gd name="connsiteY1435" fmla="*/ 1648102 h 4008043"/>
              <a:gd name="connsiteX1436" fmla="*/ 212237 w 1181239"/>
              <a:gd name="connsiteY1436" fmla="*/ 1399238 h 4008043"/>
              <a:gd name="connsiteX1437" fmla="*/ 214755 w 1181239"/>
              <a:gd name="connsiteY1437" fmla="*/ 1417848 h 4008043"/>
              <a:gd name="connsiteX1438" fmla="*/ 220657 w 1181239"/>
              <a:gd name="connsiteY1438" fmla="*/ 1447453 h 4008043"/>
              <a:gd name="connsiteX1439" fmla="*/ 226470 w 1181239"/>
              <a:gd name="connsiteY1439" fmla="*/ 1454368 h 4008043"/>
              <a:gd name="connsiteX1440" fmla="*/ 226470 w 1181239"/>
              <a:gd name="connsiteY1440" fmla="*/ 1446221 h 4008043"/>
              <a:gd name="connsiteX1441" fmla="*/ 228093 w 1181239"/>
              <a:gd name="connsiteY1441" fmla="*/ 1424776 h 4008043"/>
              <a:gd name="connsiteX1442" fmla="*/ 225291 w 1181239"/>
              <a:gd name="connsiteY1442" fmla="*/ 1418277 h 4008043"/>
              <a:gd name="connsiteX1443" fmla="*/ 220862 w 1181239"/>
              <a:gd name="connsiteY1443" fmla="*/ 1425076 h 4008043"/>
              <a:gd name="connsiteX1444" fmla="*/ 220753 w 1181239"/>
              <a:gd name="connsiteY1444" fmla="*/ 1416781 h 4008043"/>
              <a:gd name="connsiteX1445" fmla="*/ 224281 w 1181239"/>
              <a:gd name="connsiteY1445" fmla="*/ 1405091 h 4008043"/>
              <a:gd name="connsiteX1446" fmla="*/ 228564 w 1181239"/>
              <a:gd name="connsiteY1446" fmla="*/ 1358989 h 4008043"/>
              <a:gd name="connsiteX1447" fmla="*/ 225152 w 1181239"/>
              <a:gd name="connsiteY1447" fmla="*/ 1325803 h 4008043"/>
              <a:gd name="connsiteX1448" fmla="*/ 220869 w 1181239"/>
              <a:gd name="connsiteY1448" fmla="*/ 1350055 h 4008043"/>
              <a:gd name="connsiteX1449" fmla="*/ 216020 w 1181239"/>
              <a:gd name="connsiteY1449" fmla="*/ 1330335 h 4008043"/>
              <a:gd name="connsiteX1450" fmla="*/ 212597 w 1181239"/>
              <a:gd name="connsiteY1450" fmla="*/ 1259167 h 4008043"/>
              <a:gd name="connsiteX1451" fmla="*/ 211560 w 1181239"/>
              <a:gd name="connsiteY1451" fmla="*/ 1206130 h 4008043"/>
              <a:gd name="connsiteX1452" fmla="*/ 215375 w 1181239"/>
              <a:gd name="connsiteY1452" fmla="*/ 1221089 h 4008043"/>
              <a:gd name="connsiteX1453" fmla="*/ 227379 w 1181239"/>
              <a:gd name="connsiteY1453" fmla="*/ 1264199 h 4008043"/>
              <a:gd name="connsiteX1454" fmla="*/ 224694 w 1181239"/>
              <a:gd name="connsiteY1454" fmla="*/ 1244618 h 4008043"/>
              <a:gd name="connsiteX1455" fmla="*/ 226599 w 1181239"/>
              <a:gd name="connsiteY1455" fmla="*/ 1231828 h 4008043"/>
              <a:gd name="connsiteX1456" fmla="*/ 231544 w 1181239"/>
              <a:gd name="connsiteY1456" fmla="*/ 1168401 h 4008043"/>
              <a:gd name="connsiteX1457" fmla="*/ 221743 w 1181239"/>
              <a:gd name="connsiteY1457" fmla="*/ 1143601 h 4008043"/>
              <a:gd name="connsiteX1458" fmla="*/ 218485 w 1181239"/>
              <a:gd name="connsiteY1458" fmla="*/ 1128615 h 4008043"/>
              <a:gd name="connsiteX1459" fmla="*/ 218112 w 1181239"/>
              <a:gd name="connsiteY1459" fmla="*/ 1140174 h 4008043"/>
              <a:gd name="connsiteX1460" fmla="*/ 207558 w 1181239"/>
              <a:gd name="connsiteY1460" fmla="*/ 1138814 h 4008043"/>
              <a:gd name="connsiteX1461" fmla="*/ 201314 w 1181239"/>
              <a:gd name="connsiteY1461" fmla="*/ 1111802 h 4008043"/>
              <a:gd name="connsiteX1462" fmla="*/ 192840 w 1181239"/>
              <a:gd name="connsiteY1462" fmla="*/ 1189163 h 4008043"/>
              <a:gd name="connsiteX1463" fmla="*/ 185708 w 1181239"/>
              <a:gd name="connsiteY1463" fmla="*/ 1265270 h 4008043"/>
              <a:gd name="connsiteX1464" fmla="*/ 197495 w 1181239"/>
              <a:gd name="connsiteY1464" fmla="*/ 1276300 h 4008043"/>
              <a:gd name="connsiteX1465" fmla="*/ 208932 w 1181239"/>
              <a:gd name="connsiteY1465" fmla="*/ 1299086 h 4008043"/>
              <a:gd name="connsiteX1466" fmla="*/ 210045 w 1181239"/>
              <a:gd name="connsiteY1466" fmla="*/ 1329882 h 4008043"/>
              <a:gd name="connsiteX1467" fmla="*/ 210045 w 1181239"/>
              <a:gd name="connsiteY1467" fmla="*/ 1341280 h 4008043"/>
              <a:gd name="connsiteX1468" fmla="*/ 199446 w 1181239"/>
              <a:gd name="connsiteY1468" fmla="*/ 1361380 h 4008043"/>
              <a:gd name="connsiteX1469" fmla="*/ 195086 w 1181239"/>
              <a:gd name="connsiteY1469" fmla="*/ 1409898 h 4008043"/>
              <a:gd name="connsiteX1470" fmla="*/ 184177 w 1181239"/>
              <a:gd name="connsiteY1470" fmla="*/ 1419619 h 4008043"/>
              <a:gd name="connsiteX1471" fmla="*/ 184104 w 1181239"/>
              <a:gd name="connsiteY1471" fmla="*/ 1392945 h 4008043"/>
              <a:gd name="connsiteX1472" fmla="*/ 186502 w 1181239"/>
              <a:gd name="connsiteY1472" fmla="*/ 1355720 h 4008043"/>
              <a:gd name="connsiteX1473" fmla="*/ 181596 w 1181239"/>
              <a:gd name="connsiteY1473" fmla="*/ 1374759 h 4008043"/>
              <a:gd name="connsiteX1474" fmla="*/ 177236 w 1181239"/>
              <a:gd name="connsiteY1474" fmla="*/ 1393798 h 4008043"/>
              <a:gd name="connsiteX1475" fmla="*/ 172823 w 1181239"/>
              <a:gd name="connsiteY1475" fmla="*/ 1376799 h 4008043"/>
              <a:gd name="connsiteX1476" fmla="*/ 166979 w 1181239"/>
              <a:gd name="connsiteY1476" fmla="*/ 1364640 h 4008043"/>
              <a:gd name="connsiteX1477" fmla="*/ 161395 w 1181239"/>
              <a:gd name="connsiteY1477" fmla="*/ 1365097 h 4008043"/>
              <a:gd name="connsiteX1478" fmla="*/ 159198 w 1181239"/>
              <a:gd name="connsiteY1478" fmla="*/ 1346658 h 4008043"/>
              <a:gd name="connsiteX1479" fmla="*/ 156257 w 1181239"/>
              <a:gd name="connsiteY1479" fmla="*/ 1359606 h 4008043"/>
              <a:gd name="connsiteX1480" fmla="*/ 152297 w 1181239"/>
              <a:gd name="connsiteY1480" fmla="*/ 1387938 h 4008043"/>
              <a:gd name="connsiteX1481" fmla="*/ 147163 w 1181239"/>
              <a:gd name="connsiteY1481" fmla="*/ 1363648 h 4008043"/>
              <a:gd name="connsiteX1482" fmla="*/ 143528 w 1181239"/>
              <a:gd name="connsiteY1482" fmla="*/ 1342121 h 4008043"/>
              <a:gd name="connsiteX1483" fmla="*/ 139251 w 1181239"/>
              <a:gd name="connsiteY1483" fmla="*/ 1342904 h 4008043"/>
              <a:gd name="connsiteX1484" fmla="*/ 134914 w 1181239"/>
              <a:gd name="connsiteY1484" fmla="*/ 1376222 h 4008043"/>
              <a:gd name="connsiteX1485" fmla="*/ 130554 w 1181239"/>
              <a:gd name="connsiteY1485" fmla="*/ 1409436 h 4008043"/>
              <a:gd name="connsiteX1486" fmla="*/ 126171 w 1181239"/>
              <a:gd name="connsiteY1486" fmla="*/ 1410115 h 4008043"/>
              <a:gd name="connsiteX1487" fmla="*/ 121812 w 1181239"/>
              <a:gd name="connsiteY1487" fmla="*/ 1420772 h 4008043"/>
              <a:gd name="connsiteX1488" fmla="*/ 123571 w 1181239"/>
              <a:gd name="connsiteY1488" fmla="*/ 1435716 h 4008043"/>
              <a:gd name="connsiteX1489" fmla="*/ 130532 w 1181239"/>
              <a:gd name="connsiteY1489" fmla="*/ 1424914 h 4008043"/>
              <a:gd name="connsiteX1490" fmla="*/ 138289 w 1181239"/>
              <a:gd name="connsiteY1490" fmla="*/ 1416235 h 4008043"/>
              <a:gd name="connsiteX1491" fmla="*/ 136067 w 1181239"/>
              <a:gd name="connsiteY1491" fmla="*/ 1479471 h 4008043"/>
              <a:gd name="connsiteX1492" fmla="*/ 122188 w 1181239"/>
              <a:gd name="connsiteY1492" fmla="*/ 1586334 h 4008043"/>
              <a:gd name="connsiteX1493" fmla="*/ 119980 w 1181239"/>
              <a:gd name="connsiteY1493" fmla="*/ 1579747 h 4008043"/>
              <a:gd name="connsiteX1494" fmla="*/ 125070 w 1181239"/>
              <a:gd name="connsiteY1494" fmla="*/ 1482379 h 4008043"/>
              <a:gd name="connsiteX1495" fmla="*/ 126516 w 1181239"/>
              <a:gd name="connsiteY1495" fmla="*/ 1463044 h 4008043"/>
              <a:gd name="connsiteX1496" fmla="*/ 124581 w 1181239"/>
              <a:gd name="connsiteY1496" fmla="*/ 1448193 h 4008043"/>
              <a:gd name="connsiteX1497" fmla="*/ 114245 w 1181239"/>
              <a:gd name="connsiteY1497" fmla="*/ 1472629 h 4008043"/>
              <a:gd name="connsiteX1498" fmla="*/ 110767 w 1181239"/>
              <a:gd name="connsiteY1498" fmla="*/ 1490350 h 4008043"/>
              <a:gd name="connsiteX1499" fmla="*/ 112066 w 1181239"/>
              <a:gd name="connsiteY1499" fmla="*/ 1465872 h 4008043"/>
              <a:gd name="connsiteX1500" fmla="*/ 121968 w 1181239"/>
              <a:gd name="connsiteY1500" fmla="*/ 1368819 h 4008043"/>
              <a:gd name="connsiteX1501" fmla="*/ 121822 w 1181239"/>
              <a:gd name="connsiteY1501" fmla="*/ 1351639 h 4008043"/>
              <a:gd name="connsiteX1502" fmla="*/ 125000 w 1181239"/>
              <a:gd name="connsiteY1502" fmla="*/ 1341763 h 4008043"/>
              <a:gd name="connsiteX1503" fmla="*/ 128197 w 1181239"/>
              <a:gd name="connsiteY1503" fmla="*/ 1330464 h 4008043"/>
              <a:gd name="connsiteX1504" fmla="*/ 121531 w 1181239"/>
              <a:gd name="connsiteY1504" fmla="*/ 1277565 h 4008043"/>
              <a:gd name="connsiteX1505" fmla="*/ 111387 w 1181239"/>
              <a:gd name="connsiteY1505" fmla="*/ 1245510 h 4008043"/>
              <a:gd name="connsiteX1506" fmla="*/ 107088 w 1181239"/>
              <a:gd name="connsiteY1506" fmla="*/ 1251005 h 4008043"/>
              <a:gd name="connsiteX1507" fmla="*/ 109190 w 1181239"/>
              <a:gd name="connsiteY1507" fmla="*/ 1193889 h 4008043"/>
              <a:gd name="connsiteX1508" fmla="*/ 113381 w 1181239"/>
              <a:gd name="connsiteY1508" fmla="*/ 1155811 h 4008043"/>
              <a:gd name="connsiteX1509" fmla="*/ 113381 w 1181239"/>
              <a:gd name="connsiteY1509" fmla="*/ 1070136 h 4008043"/>
              <a:gd name="connsiteX1510" fmla="*/ 112797 w 1181239"/>
              <a:gd name="connsiteY1510" fmla="*/ 920546 h 4008043"/>
              <a:gd name="connsiteX1511" fmla="*/ 114114 w 1181239"/>
              <a:gd name="connsiteY1511" fmla="*/ 898107 h 4008043"/>
              <a:gd name="connsiteX1512" fmla="*/ 111790 w 1181239"/>
              <a:gd name="connsiteY1512" fmla="*/ 887908 h 4008043"/>
              <a:gd name="connsiteX1513" fmla="*/ 111644 w 1181239"/>
              <a:gd name="connsiteY1513" fmla="*/ 860710 h 4008043"/>
              <a:gd name="connsiteX1514" fmla="*/ 116000 w 1181239"/>
              <a:gd name="connsiteY1514" fmla="*/ 836997 h 4008043"/>
              <a:gd name="connsiteX1515" fmla="*/ 111192 w 1181239"/>
              <a:gd name="connsiteY1515" fmla="*/ 838130 h 4008043"/>
              <a:gd name="connsiteX1516" fmla="*/ 108419 w 1181239"/>
              <a:gd name="connsiteY1516" fmla="*/ 804727 h 4008043"/>
              <a:gd name="connsiteX1517" fmla="*/ 111981 w 1181239"/>
              <a:gd name="connsiteY1517" fmla="*/ 760077 h 4008043"/>
              <a:gd name="connsiteX1518" fmla="*/ 101298 w 1181239"/>
              <a:gd name="connsiteY1518" fmla="*/ 742881 h 4008043"/>
              <a:gd name="connsiteX1519" fmla="*/ 93842 w 1181239"/>
              <a:gd name="connsiteY1519" fmla="*/ 760448 h 4008043"/>
              <a:gd name="connsiteX1520" fmla="*/ 85494 w 1181239"/>
              <a:gd name="connsiteY1520" fmla="*/ 777099 h 4008043"/>
              <a:gd name="connsiteX1521" fmla="*/ 81229 w 1181239"/>
              <a:gd name="connsiteY1521" fmla="*/ 789450 h 4008043"/>
              <a:gd name="connsiteX1522" fmla="*/ 92884 w 1181239"/>
              <a:gd name="connsiteY1522" fmla="*/ 833286 h 4008043"/>
              <a:gd name="connsiteX1523" fmla="*/ 97008 w 1181239"/>
              <a:gd name="connsiteY1523" fmla="*/ 821273 h 4008043"/>
              <a:gd name="connsiteX1524" fmla="*/ 101001 w 1181239"/>
              <a:gd name="connsiteY1524" fmla="*/ 813114 h 4008043"/>
              <a:gd name="connsiteX1525" fmla="*/ 101220 w 1181239"/>
              <a:gd name="connsiteY1525" fmla="*/ 827460 h 4008043"/>
              <a:gd name="connsiteX1526" fmla="*/ 94882 w 1181239"/>
              <a:gd name="connsiteY1526" fmla="*/ 844145 h 4008043"/>
              <a:gd name="connsiteX1527" fmla="*/ 83046 w 1181239"/>
              <a:gd name="connsiteY1527" fmla="*/ 876568 h 4008043"/>
              <a:gd name="connsiteX1528" fmla="*/ 81181 w 1181239"/>
              <a:gd name="connsiteY1528" fmla="*/ 882469 h 4008043"/>
              <a:gd name="connsiteX1529" fmla="*/ 78663 w 1181239"/>
              <a:gd name="connsiteY1529" fmla="*/ 923135 h 4008043"/>
              <a:gd name="connsiteX1530" fmla="*/ 77664 w 1181239"/>
              <a:gd name="connsiteY1530" fmla="*/ 961893 h 4008043"/>
              <a:gd name="connsiteX1531" fmla="*/ 70391 w 1181239"/>
              <a:gd name="connsiteY1531" fmla="*/ 829433 h 4008043"/>
              <a:gd name="connsiteX1532" fmla="*/ 92739 w 1181239"/>
              <a:gd name="connsiteY1532" fmla="*/ 639044 h 4008043"/>
              <a:gd name="connsiteX1533" fmla="*/ 101313 w 1181239"/>
              <a:gd name="connsiteY1533" fmla="*/ 581928 h 4008043"/>
              <a:gd name="connsiteX1534" fmla="*/ 100010 w 1181239"/>
              <a:gd name="connsiteY1534" fmla="*/ 626125 h 4008043"/>
              <a:gd name="connsiteX1535" fmla="*/ 101203 w 1181239"/>
              <a:gd name="connsiteY1535" fmla="*/ 670323 h 4008043"/>
              <a:gd name="connsiteX1536" fmla="*/ 111667 w 1181239"/>
              <a:gd name="connsiteY1536" fmla="*/ 606407 h 4008043"/>
              <a:gd name="connsiteX1537" fmla="*/ 132280 w 1181239"/>
              <a:gd name="connsiteY1537" fmla="*/ 506535 h 4008043"/>
              <a:gd name="connsiteX1538" fmla="*/ 135305 w 1181239"/>
              <a:gd name="connsiteY1538" fmla="*/ 488094 h 4008043"/>
              <a:gd name="connsiteX1539" fmla="*/ 132598 w 1181239"/>
              <a:gd name="connsiteY1539" fmla="*/ 468375 h 4008043"/>
              <a:gd name="connsiteX1540" fmla="*/ 140461 w 1181239"/>
              <a:gd name="connsiteY1540" fmla="*/ 443510 h 4008043"/>
              <a:gd name="connsiteX1541" fmla="*/ 146797 w 1181239"/>
              <a:gd name="connsiteY1541" fmla="*/ 437659 h 4008043"/>
              <a:gd name="connsiteX1542" fmla="*/ 143349 w 1181239"/>
              <a:gd name="connsiteY1542" fmla="*/ 362443 h 4008043"/>
              <a:gd name="connsiteX1543" fmla="*/ 146308 w 1181239"/>
              <a:gd name="connsiteY1543" fmla="*/ 358756 h 4008043"/>
              <a:gd name="connsiteX1544" fmla="*/ 153932 w 1181239"/>
              <a:gd name="connsiteY1544" fmla="*/ 348023 h 4008043"/>
              <a:gd name="connsiteX1545" fmla="*/ 149861 w 1181239"/>
              <a:gd name="connsiteY1545" fmla="*/ 319465 h 4008043"/>
              <a:gd name="connsiteX1546" fmla="*/ 148245 w 1181239"/>
              <a:gd name="connsiteY1546" fmla="*/ 301786 h 4008043"/>
              <a:gd name="connsiteX1547" fmla="*/ 152779 w 1181239"/>
              <a:gd name="connsiteY1547" fmla="*/ 319276 h 4008043"/>
              <a:gd name="connsiteX1548" fmla="*/ 160239 w 1181239"/>
              <a:gd name="connsiteY1548" fmla="*/ 331873 h 4008043"/>
              <a:gd name="connsiteX1549" fmla="*/ 161801 w 1181239"/>
              <a:gd name="connsiteY1549" fmla="*/ 313701 h 4008043"/>
              <a:gd name="connsiteX1550" fmla="*/ 164369 w 1181239"/>
              <a:gd name="connsiteY1550" fmla="*/ 286232 h 4008043"/>
              <a:gd name="connsiteX1551" fmla="*/ 168019 w 1181239"/>
              <a:gd name="connsiteY1551" fmla="*/ 250196 h 4008043"/>
              <a:gd name="connsiteX1552" fmla="*/ 167727 w 1181239"/>
              <a:gd name="connsiteY1552" fmla="*/ 228350 h 4008043"/>
              <a:gd name="connsiteX1553" fmla="*/ 163731 w 1181239"/>
              <a:gd name="connsiteY1553" fmla="*/ 240590 h 4008043"/>
              <a:gd name="connsiteX1554" fmla="*/ 161213 w 1181239"/>
              <a:gd name="connsiteY1554" fmla="*/ 228350 h 4008043"/>
              <a:gd name="connsiteX1555" fmla="*/ 172295 w 1181239"/>
              <a:gd name="connsiteY1555" fmla="*/ 172119 h 4008043"/>
              <a:gd name="connsiteX1556" fmla="*/ 194306 w 1181239"/>
              <a:gd name="connsiteY1556" fmla="*/ 151887 h 4008043"/>
              <a:gd name="connsiteX1557" fmla="*/ 213198 w 1181239"/>
              <a:gd name="connsiteY1557" fmla="*/ 135443 h 4008043"/>
              <a:gd name="connsiteX1558" fmla="*/ 215515 w 1181239"/>
              <a:gd name="connsiteY1558" fmla="*/ 149430 h 4008043"/>
              <a:gd name="connsiteX1559" fmla="*/ 221329 w 1181239"/>
              <a:gd name="connsiteY1559" fmla="*/ 158331 h 4008043"/>
              <a:gd name="connsiteX1560" fmla="*/ 228922 w 1181239"/>
              <a:gd name="connsiteY1560" fmla="*/ 149150 h 4008043"/>
              <a:gd name="connsiteX1561" fmla="*/ 242660 w 1181239"/>
              <a:gd name="connsiteY1561" fmla="*/ 141716 h 4008043"/>
              <a:gd name="connsiteX1562" fmla="*/ 262931 w 1181239"/>
              <a:gd name="connsiteY1562" fmla="*/ 133195 h 4008043"/>
              <a:gd name="connsiteX1563" fmla="*/ 275609 w 1181239"/>
              <a:gd name="connsiteY1563" fmla="*/ 129868 h 4008043"/>
              <a:gd name="connsiteX1564" fmla="*/ 282707 w 1181239"/>
              <a:gd name="connsiteY1564" fmla="*/ 139646 h 4008043"/>
              <a:gd name="connsiteX1565" fmla="*/ 293762 w 1181239"/>
              <a:gd name="connsiteY1565" fmla="*/ 130695 h 4008043"/>
              <a:gd name="connsiteX1566" fmla="*/ 302347 w 1181239"/>
              <a:gd name="connsiteY1566" fmla="*/ 118197 h 4008043"/>
              <a:gd name="connsiteX1567" fmla="*/ 306563 w 1181239"/>
              <a:gd name="connsiteY1567" fmla="*/ 127037 h 4008043"/>
              <a:gd name="connsiteX1568" fmla="*/ 320248 w 1181239"/>
              <a:gd name="connsiteY1568" fmla="*/ 112758 h 4008043"/>
              <a:gd name="connsiteX1569" fmla="*/ 338313 w 1181239"/>
              <a:gd name="connsiteY1569" fmla="*/ 70948 h 4008043"/>
              <a:gd name="connsiteX1570" fmla="*/ 342329 w 1181239"/>
              <a:gd name="connsiteY1570" fmla="*/ 78816 h 4008043"/>
              <a:gd name="connsiteX1571" fmla="*/ 345934 w 1181239"/>
              <a:gd name="connsiteY1571" fmla="*/ 161884 h 4008043"/>
              <a:gd name="connsiteX1572" fmla="*/ 358528 w 1181239"/>
              <a:gd name="connsiteY1572" fmla="*/ 143387 h 4008043"/>
              <a:gd name="connsiteX1573" fmla="*/ 368651 w 1181239"/>
              <a:gd name="connsiteY1573" fmla="*/ 146994 h 4008043"/>
              <a:gd name="connsiteX1574" fmla="*/ 376212 w 1181239"/>
              <a:gd name="connsiteY1574" fmla="*/ 158919 h 4008043"/>
              <a:gd name="connsiteX1575" fmla="*/ 381104 w 1181239"/>
              <a:gd name="connsiteY1575" fmla="*/ 173053 h 4008043"/>
              <a:gd name="connsiteX1576" fmla="*/ 384882 w 1181239"/>
              <a:gd name="connsiteY1576" fmla="*/ 184833 h 4008043"/>
              <a:gd name="connsiteX1577" fmla="*/ 392100 w 1181239"/>
              <a:gd name="connsiteY1577" fmla="*/ 179393 h 4008043"/>
              <a:gd name="connsiteX1578" fmla="*/ 399048 w 1181239"/>
              <a:gd name="connsiteY1578" fmla="*/ 165115 h 4008043"/>
              <a:gd name="connsiteX1579" fmla="*/ 406633 w 1181239"/>
              <a:gd name="connsiteY1579" fmla="*/ 158834 h 4008043"/>
              <a:gd name="connsiteX1580" fmla="*/ 413674 w 1181239"/>
              <a:gd name="connsiteY1580" fmla="*/ 153502 h 4008043"/>
              <a:gd name="connsiteX1581" fmla="*/ 419482 w 1181239"/>
              <a:gd name="connsiteY1581" fmla="*/ 137236 h 4008043"/>
              <a:gd name="connsiteX1582" fmla="*/ 425586 w 1181239"/>
              <a:gd name="connsiteY1582" fmla="*/ 122957 h 4008043"/>
              <a:gd name="connsiteX1583" fmla="*/ 427848 w 1181239"/>
              <a:gd name="connsiteY1583" fmla="*/ 108678 h 4008043"/>
              <a:gd name="connsiteX1584" fmla="*/ 429866 w 1181239"/>
              <a:gd name="connsiteY1584" fmla="*/ 118907 h 4008043"/>
              <a:gd name="connsiteX1585" fmla="*/ 435827 w 1181239"/>
              <a:gd name="connsiteY1585" fmla="*/ 128850 h 4008043"/>
              <a:gd name="connsiteX1586" fmla="*/ 440176 w 1181239"/>
              <a:gd name="connsiteY1586" fmla="*/ 116837 h 4008043"/>
              <a:gd name="connsiteX1587" fmla="*/ 443019 w 1181239"/>
              <a:gd name="connsiteY1587" fmla="*/ 124997 h 4008043"/>
              <a:gd name="connsiteX1588" fmla="*/ 445209 w 1181239"/>
              <a:gd name="connsiteY1588" fmla="*/ 132546 h 4008043"/>
              <a:gd name="connsiteX1589" fmla="*/ 467337 w 1181239"/>
              <a:gd name="connsiteY1589" fmla="*/ 111381 h 4008043"/>
              <a:gd name="connsiteX1590" fmla="*/ 468833 w 1181239"/>
              <a:gd name="connsiteY1590" fmla="*/ 130437 h 4008043"/>
              <a:gd name="connsiteX1591" fmla="*/ 471151 w 1181239"/>
              <a:gd name="connsiteY1591" fmla="*/ 131353 h 4008043"/>
              <a:gd name="connsiteX1592" fmla="*/ 478020 w 1181239"/>
              <a:gd name="connsiteY1592" fmla="*/ 122037 h 4008043"/>
              <a:gd name="connsiteX1593" fmla="*/ 486092 w 1181239"/>
              <a:gd name="connsiteY1593" fmla="*/ 133276 h 4008043"/>
              <a:gd name="connsiteX1594" fmla="*/ 489453 w 1181239"/>
              <a:gd name="connsiteY1594" fmla="*/ 145397 h 4008043"/>
              <a:gd name="connsiteX1595" fmla="*/ 492945 w 1181239"/>
              <a:gd name="connsiteY1595" fmla="*/ 156956 h 4008043"/>
              <a:gd name="connsiteX1596" fmla="*/ 499779 w 1181239"/>
              <a:gd name="connsiteY1596" fmla="*/ 144717 h 4008043"/>
              <a:gd name="connsiteX1597" fmla="*/ 505560 w 1181239"/>
              <a:gd name="connsiteY1597" fmla="*/ 129078 h 4008043"/>
              <a:gd name="connsiteX1598" fmla="*/ 510557 w 1181239"/>
              <a:gd name="connsiteY1598" fmla="*/ 139793 h 4008043"/>
              <a:gd name="connsiteX1599" fmla="*/ 509459 w 1181239"/>
              <a:gd name="connsiteY1599" fmla="*/ 151947 h 4008043"/>
              <a:gd name="connsiteX1600" fmla="*/ 511247 w 1181239"/>
              <a:gd name="connsiteY1600" fmla="*/ 162500 h 4008043"/>
              <a:gd name="connsiteX1601" fmla="*/ 515209 w 1181239"/>
              <a:gd name="connsiteY1601" fmla="*/ 173016 h 4008043"/>
              <a:gd name="connsiteX1602" fmla="*/ 513378 w 1181239"/>
              <a:gd name="connsiteY1602" fmla="*/ 182115 h 4008043"/>
              <a:gd name="connsiteX1603" fmla="*/ 523901 w 1181239"/>
              <a:gd name="connsiteY1603" fmla="*/ 171235 h 4008043"/>
              <a:gd name="connsiteX1604" fmla="*/ 542366 w 1181239"/>
              <a:gd name="connsiteY1604" fmla="*/ 137237 h 4008043"/>
              <a:gd name="connsiteX1605" fmla="*/ 551415 w 1181239"/>
              <a:gd name="connsiteY1605" fmla="*/ 119213 h 4008043"/>
              <a:gd name="connsiteX1606" fmla="*/ 544175 w 1181239"/>
              <a:gd name="connsiteY1606" fmla="*/ 173955 h 4008043"/>
              <a:gd name="connsiteX1607" fmla="*/ 544697 w 1181239"/>
              <a:gd name="connsiteY1607" fmla="*/ 177464 h 4008043"/>
              <a:gd name="connsiteX1608" fmla="*/ 558246 w 1181239"/>
              <a:gd name="connsiteY1608" fmla="*/ 142107 h 4008043"/>
              <a:gd name="connsiteX1609" fmla="*/ 568191 w 1181239"/>
              <a:gd name="connsiteY1609" fmla="*/ 119559 h 4008043"/>
              <a:gd name="connsiteX1610" fmla="*/ 565147 w 1181239"/>
              <a:gd name="connsiteY1610" fmla="*/ 145397 h 4008043"/>
              <a:gd name="connsiteX1611" fmla="*/ 570597 w 1181239"/>
              <a:gd name="connsiteY1611" fmla="*/ 137237 h 4008043"/>
              <a:gd name="connsiteX1612" fmla="*/ 584365 w 1181239"/>
              <a:gd name="connsiteY1612" fmla="*/ 91000 h 4008043"/>
              <a:gd name="connsiteX1613" fmla="*/ 582602 w 1181239"/>
              <a:gd name="connsiteY1613" fmla="*/ 126937 h 4008043"/>
              <a:gd name="connsiteX1614" fmla="*/ 572499 w 1181239"/>
              <a:gd name="connsiteY1614" fmla="*/ 204306 h 4008043"/>
              <a:gd name="connsiteX1615" fmla="*/ 575414 w 1181239"/>
              <a:gd name="connsiteY1615" fmla="*/ 228352 h 4008043"/>
              <a:gd name="connsiteX1616" fmla="*/ 625167 w 1181239"/>
              <a:gd name="connsiteY1616" fmla="*/ 31844 h 4008043"/>
              <a:gd name="connsiteX1617" fmla="*/ 631225 w 1181239"/>
              <a:gd name="connsiteY1617" fmla="*/ 17565 h 4008043"/>
              <a:gd name="connsiteX1618" fmla="*/ 476348 w 1181239"/>
              <a:gd name="connsiteY1618" fmla="*/ 9396 h 4008043"/>
              <a:gd name="connsiteX1619" fmla="*/ 477384 w 1181239"/>
              <a:gd name="connsiteY1619" fmla="*/ 18235 h 4008043"/>
              <a:gd name="connsiteX1620" fmla="*/ 473514 w 1181239"/>
              <a:gd name="connsiteY1620" fmla="*/ 19369 h 4008043"/>
              <a:gd name="connsiteX1621" fmla="*/ 473512 w 1181239"/>
              <a:gd name="connsiteY1621" fmla="*/ 19369 h 4008043"/>
              <a:gd name="connsiteX1622" fmla="*/ 476348 w 1181239"/>
              <a:gd name="connsiteY1622" fmla="*/ 9396 h 4008043"/>
              <a:gd name="connsiteX1623" fmla="*/ 816481 w 1181239"/>
              <a:gd name="connsiteY1623" fmla="*/ 1236 h 4008043"/>
              <a:gd name="connsiteX1624" fmla="*/ 818809 w 1181239"/>
              <a:gd name="connsiteY1624" fmla="*/ 21635 h 4008043"/>
              <a:gd name="connsiteX1625" fmla="*/ 816481 w 1181239"/>
              <a:gd name="connsiteY1625" fmla="*/ 42034 h 4008043"/>
              <a:gd name="connsiteX1626" fmla="*/ 814152 w 1181239"/>
              <a:gd name="connsiteY1626" fmla="*/ 21635 h 4008043"/>
              <a:gd name="connsiteX1627" fmla="*/ 816481 w 1181239"/>
              <a:gd name="connsiteY1627" fmla="*/ 1236 h 400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Lst>
            <a:rect l="l" t="t" r="r" b="b"/>
            <a:pathLst>
              <a:path w="1181239" h="4008043">
                <a:moveTo>
                  <a:pt x="534998" y="3942687"/>
                </a:moveTo>
                <a:cubicBezTo>
                  <a:pt x="536418" y="3943791"/>
                  <a:pt x="537456" y="3947448"/>
                  <a:pt x="537456" y="3953147"/>
                </a:cubicBezTo>
                <a:cubicBezTo>
                  <a:pt x="537456" y="3959131"/>
                  <a:pt x="537127" y="3964026"/>
                  <a:pt x="536701" y="3964026"/>
                </a:cubicBezTo>
                <a:cubicBezTo>
                  <a:pt x="536284" y="3964026"/>
                  <a:pt x="534263" y="3961502"/>
                  <a:pt x="532203" y="3958417"/>
                </a:cubicBezTo>
                <a:cubicBezTo>
                  <a:pt x="530145" y="3955331"/>
                  <a:pt x="529262" y="3950436"/>
                  <a:pt x="530247" y="3947537"/>
                </a:cubicBezTo>
                <a:cubicBezTo>
                  <a:pt x="531776" y="3943029"/>
                  <a:pt x="533578" y="3941582"/>
                  <a:pt x="534998" y="3942687"/>
                </a:cubicBezTo>
                <a:close/>
                <a:moveTo>
                  <a:pt x="800461" y="3939090"/>
                </a:moveTo>
                <a:cubicBezTo>
                  <a:pt x="801996" y="3940803"/>
                  <a:pt x="804503" y="3960780"/>
                  <a:pt x="804403" y="3976266"/>
                </a:cubicBezTo>
                <a:cubicBezTo>
                  <a:pt x="804294" y="3992392"/>
                  <a:pt x="800455" y="4014647"/>
                  <a:pt x="799235" y="4006184"/>
                </a:cubicBezTo>
                <a:lnTo>
                  <a:pt x="799228" y="4006184"/>
                </a:lnTo>
                <a:cubicBezTo>
                  <a:pt x="799009" y="4004688"/>
                  <a:pt x="797126" y="3992142"/>
                  <a:pt x="795035" y="3978305"/>
                </a:cubicBezTo>
                <a:cubicBezTo>
                  <a:pt x="791860" y="3957298"/>
                  <a:pt x="791878" y="3953147"/>
                  <a:pt x="795144" y="3953147"/>
                </a:cubicBezTo>
                <a:cubicBezTo>
                  <a:pt x="797541" y="3953147"/>
                  <a:pt x="799176" y="3949737"/>
                  <a:pt x="799382" y="3944307"/>
                </a:cubicBezTo>
                <a:cubicBezTo>
                  <a:pt x="799545" y="3939977"/>
                  <a:pt x="799949" y="3938518"/>
                  <a:pt x="800461" y="3939090"/>
                </a:cubicBezTo>
                <a:close/>
                <a:moveTo>
                  <a:pt x="1173610" y="3829461"/>
                </a:moveTo>
                <a:cubicBezTo>
                  <a:pt x="1174536" y="3830053"/>
                  <a:pt x="1175848" y="3832006"/>
                  <a:pt x="1177832" y="3835505"/>
                </a:cubicBezTo>
                <a:cubicBezTo>
                  <a:pt x="1182261" y="3843310"/>
                  <a:pt x="1182318" y="3844344"/>
                  <a:pt x="1178322" y="3844344"/>
                </a:cubicBezTo>
                <a:cubicBezTo>
                  <a:pt x="1175833" y="3844344"/>
                  <a:pt x="1173072" y="3842580"/>
                  <a:pt x="1172188" y="3840423"/>
                </a:cubicBezTo>
                <a:cubicBezTo>
                  <a:pt x="1171305" y="3838266"/>
                  <a:pt x="1171082" y="3834289"/>
                  <a:pt x="1171699" y="3831584"/>
                </a:cubicBezTo>
                <a:cubicBezTo>
                  <a:pt x="1172143" y="3829638"/>
                  <a:pt x="1172684" y="3828869"/>
                  <a:pt x="1173610" y="3829461"/>
                </a:cubicBezTo>
                <a:close/>
                <a:moveTo>
                  <a:pt x="197700" y="3826851"/>
                </a:moveTo>
                <a:cubicBezTo>
                  <a:pt x="202113" y="3829404"/>
                  <a:pt x="200710" y="3846346"/>
                  <a:pt x="195941" y="3848057"/>
                </a:cubicBezTo>
                <a:cubicBezTo>
                  <a:pt x="192686" y="3849226"/>
                  <a:pt x="191581" y="3847632"/>
                  <a:pt x="191581" y="3841771"/>
                </a:cubicBezTo>
                <a:lnTo>
                  <a:pt x="191582" y="3841771"/>
                </a:lnTo>
                <a:cubicBezTo>
                  <a:pt x="191582" y="3831720"/>
                  <a:pt x="194366" y="3824924"/>
                  <a:pt x="197700" y="3826851"/>
                </a:cubicBezTo>
                <a:close/>
                <a:moveTo>
                  <a:pt x="178143" y="3791950"/>
                </a:moveTo>
                <a:lnTo>
                  <a:pt x="185023" y="3799435"/>
                </a:lnTo>
                <a:lnTo>
                  <a:pt x="191904" y="3806920"/>
                </a:lnTo>
                <a:lnTo>
                  <a:pt x="181724" y="3813393"/>
                </a:lnTo>
                <a:cubicBezTo>
                  <a:pt x="166836" y="3822860"/>
                  <a:pt x="165030" y="3821477"/>
                  <a:pt x="171944" y="3805908"/>
                </a:cubicBezTo>
                <a:close/>
                <a:moveTo>
                  <a:pt x="62574" y="3611808"/>
                </a:moveTo>
                <a:lnTo>
                  <a:pt x="66227" y="3624048"/>
                </a:lnTo>
                <a:cubicBezTo>
                  <a:pt x="72599" y="3645393"/>
                  <a:pt x="75289" y="3655265"/>
                  <a:pt x="75305" y="3657366"/>
                </a:cubicBezTo>
                <a:cubicBezTo>
                  <a:pt x="75338" y="3661867"/>
                  <a:pt x="66477" y="3659024"/>
                  <a:pt x="62588" y="3653286"/>
                </a:cubicBezTo>
                <a:cubicBezTo>
                  <a:pt x="59465" y="3648677"/>
                  <a:pt x="58950" y="3642802"/>
                  <a:pt x="60508" y="3629487"/>
                </a:cubicBezTo>
                <a:close/>
                <a:moveTo>
                  <a:pt x="1116200" y="3543073"/>
                </a:moveTo>
                <a:cubicBezTo>
                  <a:pt x="1121818" y="3542017"/>
                  <a:pt x="1123838" y="3547887"/>
                  <a:pt x="1126386" y="3572671"/>
                </a:cubicBezTo>
                <a:cubicBezTo>
                  <a:pt x="1128459" y="3592845"/>
                  <a:pt x="1124579" y="3599163"/>
                  <a:pt x="1117747" y="3586739"/>
                </a:cubicBezTo>
                <a:cubicBezTo>
                  <a:pt x="1115459" y="3582576"/>
                  <a:pt x="1113112" y="3571247"/>
                  <a:pt x="1112537" y="3561563"/>
                </a:cubicBezTo>
                <a:cubicBezTo>
                  <a:pt x="1111672" y="3547004"/>
                  <a:pt x="1112318" y="3543804"/>
                  <a:pt x="1116200" y="3543073"/>
                </a:cubicBezTo>
                <a:close/>
                <a:moveTo>
                  <a:pt x="82331" y="2962930"/>
                </a:moveTo>
                <a:cubicBezTo>
                  <a:pt x="82550" y="2962095"/>
                  <a:pt x="82824" y="2965974"/>
                  <a:pt x="83301" y="2974009"/>
                </a:cubicBezTo>
                <a:cubicBezTo>
                  <a:pt x="83877" y="2983732"/>
                  <a:pt x="85483" y="2992754"/>
                  <a:pt x="86873" y="2994059"/>
                </a:cubicBezTo>
                <a:cubicBezTo>
                  <a:pt x="89807" y="2996814"/>
                  <a:pt x="87541" y="3003927"/>
                  <a:pt x="83727" y="3003927"/>
                </a:cubicBezTo>
                <a:cubicBezTo>
                  <a:pt x="82301" y="3003927"/>
                  <a:pt x="81385" y="2993217"/>
                  <a:pt x="81691" y="2980128"/>
                </a:cubicBezTo>
                <a:lnTo>
                  <a:pt x="81695" y="2980128"/>
                </a:lnTo>
                <a:cubicBezTo>
                  <a:pt x="81948" y="2969312"/>
                  <a:pt x="82112" y="2963764"/>
                  <a:pt x="82331" y="2962930"/>
                </a:cubicBezTo>
                <a:close/>
                <a:moveTo>
                  <a:pt x="101936" y="2918951"/>
                </a:moveTo>
                <a:cubicBezTo>
                  <a:pt x="104392" y="2921249"/>
                  <a:pt x="104472" y="2924516"/>
                  <a:pt x="102228" y="2931054"/>
                </a:cubicBezTo>
                <a:lnTo>
                  <a:pt x="99163" y="2940011"/>
                </a:lnTo>
                <a:lnTo>
                  <a:pt x="98870" y="2927907"/>
                </a:lnTo>
                <a:cubicBezTo>
                  <a:pt x="98652" y="2918744"/>
                  <a:pt x="99389" y="2916568"/>
                  <a:pt x="101936" y="2918951"/>
                </a:cubicBezTo>
                <a:close/>
                <a:moveTo>
                  <a:pt x="96694" y="2871455"/>
                </a:moveTo>
                <a:cubicBezTo>
                  <a:pt x="97360" y="2871650"/>
                  <a:pt x="98334" y="2876148"/>
                  <a:pt x="99562" y="2884935"/>
                </a:cubicBezTo>
                <a:cubicBezTo>
                  <a:pt x="100649" y="2892715"/>
                  <a:pt x="100237" y="2897854"/>
                  <a:pt x="98518" y="2897854"/>
                </a:cubicBezTo>
                <a:cubicBezTo>
                  <a:pt x="96949" y="2897854"/>
                  <a:pt x="95669" y="2891530"/>
                  <a:pt x="95669" y="2883801"/>
                </a:cubicBezTo>
                <a:lnTo>
                  <a:pt x="95668" y="2883801"/>
                </a:lnTo>
                <a:cubicBezTo>
                  <a:pt x="95668" y="2875372"/>
                  <a:pt x="96027" y="2871262"/>
                  <a:pt x="96694" y="2871455"/>
                </a:cubicBezTo>
                <a:close/>
                <a:moveTo>
                  <a:pt x="104092" y="2813539"/>
                </a:moveTo>
                <a:cubicBezTo>
                  <a:pt x="107223" y="2818686"/>
                  <a:pt x="111149" y="2843457"/>
                  <a:pt x="108835" y="2843457"/>
                </a:cubicBezTo>
                <a:cubicBezTo>
                  <a:pt x="107886" y="2843457"/>
                  <a:pt x="106609" y="2841928"/>
                  <a:pt x="105996" y="2840057"/>
                </a:cubicBezTo>
                <a:cubicBezTo>
                  <a:pt x="103380" y="2832081"/>
                  <a:pt x="101773" y="2809728"/>
                  <a:pt x="104092" y="2813539"/>
                </a:cubicBezTo>
                <a:close/>
                <a:moveTo>
                  <a:pt x="958653" y="2740103"/>
                </a:moveTo>
                <a:cubicBezTo>
                  <a:pt x="959744" y="2740103"/>
                  <a:pt x="960102" y="2744387"/>
                  <a:pt x="959449" y="2749623"/>
                </a:cubicBezTo>
                <a:cubicBezTo>
                  <a:pt x="958354" y="2758381"/>
                  <a:pt x="953033" y="2763532"/>
                  <a:pt x="953124" y="2755742"/>
                </a:cubicBezTo>
                <a:lnTo>
                  <a:pt x="953125" y="2755742"/>
                </a:lnTo>
                <a:cubicBezTo>
                  <a:pt x="953198" y="2749749"/>
                  <a:pt x="956606" y="2740103"/>
                  <a:pt x="958653" y="2740103"/>
                </a:cubicBezTo>
                <a:close/>
                <a:moveTo>
                  <a:pt x="926930" y="2709509"/>
                </a:moveTo>
                <a:lnTo>
                  <a:pt x="926926" y="2709522"/>
                </a:lnTo>
                <a:lnTo>
                  <a:pt x="926915" y="2709522"/>
                </a:lnTo>
                <a:close/>
                <a:moveTo>
                  <a:pt x="945395" y="2688653"/>
                </a:moveTo>
                <a:cubicBezTo>
                  <a:pt x="947760" y="2691257"/>
                  <a:pt x="940192" y="2813539"/>
                  <a:pt x="937666" y="2813539"/>
                </a:cubicBezTo>
                <a:cubicBezTo>
                  <a:pt x="936119" y="2813539"/>
                  <a:pt x="935510" y="2806970"/>
                  <a:pt x="936261" y="2798460"/>
                </a:cubicBezTo>
                <a:lnTo>
                  <a:pt x="936263" y="2798460"/>
                </a:lnTo>
                <a:cubicBezTo>
                  <a:pt x="937310" y="2786637"/>
                  <a:pt x="936759" y="2783682"/>
                  <a:pt x="933716" y="2784776"/>
                </a:cubicBezTo>
                <a:cubicBezTo>
                  <a:pt x="930836" y="2785810"/>
                  <a:pt x="929892" y="2783210"/>
                  <a:pt x="930062" y="2774696"/>
                </a:cubicBezTo>
                <a:cubicBezTo>
                  <a:pt x="930172" y="2768385"/>
                  <a:pt x="930952" y="2764752"/>
                  <a:pt x="931759" y="2766622"/>
                </a:cubicBezTo>
                <a:cubicBezTo>
                  <a:pt x="935796" y="2775986"/>
                  <a:pt x="937812" y="2766483"/>
                  <a:pt x="939486" y="2730194"/>
                </a:cubicBezTo>
                <a:cubicBezTo>
                  <a:pt x="941158" y="2694015"/>
                  <a:pt x="942391" y="2685343"/>
                  <a:pt x="945395" y="2688653"/>
                </a:cubicBezTo>
                <a:close/>
                <a:moveTo>
                  <a:pt x="933087" y="2677998"/>
                </a:moveTo>
                <a:cubicBezTo>
                  <a:pt x="936978" y="2683742"/>
                  <a:pt x="935860" y="2700158"/>
                  <a:pt x="931182" y="2705945"/>
                </a:cubicBezTo>
                <a:lnTo>
                  <a:pt x="926930" y="2709509"/>
                </a:lnTo>
                <a:lnTo>
                  <a:pt x="929897" y="2700512"/>
                </a:lnTo>
                <a:cubicBezTo>
                  <a:pt x="931838" y="2695731"/>
                  <a:pt x="931882" y="2692095"/>
                  <a:pt x="930006" y="2689994"/>
                </a:cubicBezTo>
                <a:cubicBezTo>
                  <a:pt x="928441" y="2688228"/>
                  <a:pt x="927941" y="2683990"/>
                  <a:pt x="928893" y="2680576"/>
                </a:cubicBezTo>
                <a:cubicBezTo>
                  <a:pt x="930192" y="2675926"/>
                  <a:pt x="931243" y="2675279"/>
                  <a:pt x="933087" y="2677998"/>
                </a:cubicBezTo>
                <a:close/>
                <a:moveTo>
                  <a:pt x="933901" y="2651662"/>
                </a:moveTo>
                <a:cubicBezTo>
                  <a:pt x="934129" y="2650552"/>
                  <a:pt x="934443" y="2650705"/>
                  <a:pt x="934790" y="2652388"/>
                </a:cubicBezTo>
                <a:cubicBezTo>
                  <a:pt x="935484" y="2655754"/>
                  <a:pt x="935484" y="2661262"/>
                  <a:pt x="934790" y="2664627"/>
                </a:cubicBezTo>
                <a:cubicBezTo>
                  <a:pt x="934097" y="2667993"/>
                  <a:pt x="933531" y="2665239"/>
                  <a:pt x="933531" y="2658508"/>
                </a:cubicBezTo>
                <a:cubicBezTo>
                  <a:pt x="933531" y="2655142"/>
                  <a:pt x="933673" y="2652771"/>
                  <a:pt x="933901" y="2651662"/>
                </a:cubicBezTo>
                <a:close/>
                <a:moveTo>
                  <a:pt x="96656" y="2613158"/>
                </a:moveTo>
                <a:cubicBezTo>
                  <a:pt x="98251" y="2611666"/>
                  <a:pt x="100233" y="2619814"/>
                  <a:pt x="104568" y="2645658"/>
                </a:cubicBezTo>
                <a:cubicBezTo>
                  <a:pt x="106520" y="2657289"/>
                  <a:pt x="107360" y="2667511"/>
                  <a:pt x="106440" y="2668374"/>
                </a:cubicBezTo>
                <a:cubicBezTo>
                  <a:pt x="105517" y="2669238"/>
                  <a:pt x="104021" y="2665840"/>
                  <a:pt x="103116" y="2660825"/>
                </a:cubicBezTo>
                <a:lnTo>
                  <a:pt x="103114" y="2660825"/>
                </a:lnTo>
                <a:cubicBezTo>
                  <a:pt x="98255" y="2633929"/>
                  <a:pt x="95577" y="2614168"/>
                  <a:pt x="96656" y="2613158"/>
                </a:cubicBezTo>
                <a:close/>
                <a:moveTo>
                  <a:pt x="947274" y="2560594"/>
                </a:moveTo>
                <a:cubicBezTo>
                  <a:pt x="950616" y="2565433"/>
                  <a:pt x="950693" y="2589628"/>
                  <a:pt x="947419" y="2606831"/>
                </a:cubicBezTo>
                <a:cubicBezTo>
                  <a:pt x="945580" y="2616498"/>
                  <a:pt x="945026" y="2612495"/>
                  <a:pt x="944774" y="2587792"/>
                </a:cubicBezTo>
                <a:cubicBezTo>
                  <a:pt x="944555" y="2566706"/>
                  <a:pt x="945373" y="2557844"/>
                  <a:pt x="947274" y="2560594"/>
                </a:cubicBezTo>
                <a:close/>
                <a:moveTo>
                  <a:pt x="117254" y="2547082"/>
                </a:moveTo>
                <a:lnTo>
                  <a:pt x="122323" y="2566758"/>
                </a:lnTo>
                <a:cubicBezTo>
                  <a:pt x="127797" y="2587999"/>
                  <a:pt x="129591" y="2635482"/>
                  <a:pt x="124816" y="2632720"/>
                </a:cubicBezTo>
                <a:cubicBezTo>
                  <a:pt x="120966" y="2630495"/>
                  <a:pt x="117857" y="2643305"/>
                  <a:pt x="120162" y="2651900"/>
                </a:cubicBezTo>
                <a:cubicBezTo>
                  <a:pt x="122086" y="2659073"/>
                  <a:pt x="117097" y="2689292"/>
                  <a:pt x="112787" y="2696587"/>
                </a:cubicBezTo>
                <a:cubicBezTo>
                  <a:pt x="111195" y="2699280"/>
                  <a:pt x="110418" y="2696968"/>
                  <a:pt x="110499" y="2689788"/>
                </a:cubicBezTo>
                <a:lnTo>
                  <a:pt x="110501" y="2689788"/>
                </a:lnTo>
                <a:cubicBezTo>
                  <a:pt x="110573" y="2683804"/>
                  <a:pt x="111734" y="2672177"/>
                  <a:pt x="113087" y="2663949"/>
                </a:cubicBezTo>
                <a:cubicBezTo>
                  <a:pt x="114529" y="2655201"/>
                  <a:pt x="114310" y="2632894"/>
                  <a:pt x="112559" y="2610222"/>
                </a:cubicBezTo>
                <a:cubicBezTo>
                  <a:pt x="110183" y="2579481"/>
                  <a:pt x="110358" y="2568931"/>
                  <a:pt x="113409" y="2559268"/>
                </a:cubicBezTo>
                <a:close/>
                <a:moveTo>
                  <a:pt x="108520" y="2533188"/>
                </a:moveTo>
                <a:cubicBezTo>
                  <a:pt x="108739" y="2531833"/>
                  <a:pt x="109042" y="2532020"/>
                  <a:pt x="109376" y="2534076"/>
                </a:cubicBezTo>
                <a:cubicBezTo>
                  <a:pt x="110040" y="2538190"/>
                  <a:pt x="110040" y="2544922"/>
                  <a:pt x="109376" y="2549036"/>
                </a:cubicBezTo>
                <a:cubicBezTo>
                  <a:pt x="108712" y="2553149"/>
                  <a:pt x="108165" y="2549784"/>
                  <a:pt x="108165" y="2541556"/>
                </a:cubicBezTo>
                <a:cubicBezTo>
                  <a:pt x="108165" y="2537442"/>
                  <a:pt x="108301" y="2534544"/>
                  <a:pt x="108520" y="2533188"/>
                </a:cubicBezTo>
                <a:close/>
                <a:moveTo>
                  <a:pt x="933144" y="2519797"/>
                </a:moveTo>
                <a:cubicBezTo>
                  <a:pt x="936538" y="2519797"/>
                  <a:pt x="936345" y="2548990"/>
                  <a:pt x="932926" y="2550959"/>
                </a:cubicBezTo>
                <a:cubicBezTo>
                  <a:pt x="931437" y="2551820"/>
                  <a:pt x="929513" y="2551456"/>
                  <a:pt x="928653" y="2550151"/>
                </a:cubicBezTo>
                <a:lnTo>
                  <a:pt x="928668" y="2550152"/>
                </a:lnTo>
                <a:cubicBezTo>
                  <a:pt x="926314" y="2546586"/>
                  <a:pt x="930262" y="2519797"/>
                  <a:pt x="933144" y="2519797"/>
                </a:cubicBezTo>
                <a:close/>
                <a:moveTo>
                  <a:pt x="942469" y="2495987"/>
                </a:moveTo>
                <a:cubicBezTo>
                  <a:pt x="943119" y="2496183"/>
                  <a:pt x="944061" y="2499822"/>
                  <a:pt x="945224" y="2506883"/>
                </a:cubicBezTo>
                <a:cubicBezTo>
                  <a:pt x="946155" y="2512533"/>
                  <a:pt x="945692" y="2517082"/>
                  <a:pt x="944181" y="2517082"/>
                </a:cubicBezTo>
                <a:cubicBezTo>
                  <a:pt x="942685" y="2517082"/>
                  <a:pt x="941459" y="2511983"/>
                  <a:pt x="941459" y="2505749"/>
                </a:cubicBezTo>
                <a:cubicBezTo>
                  <a:pt x="941459" y="2499039"/>
                  <a:pt x="941819" y="2495791"/>
                  <a:pt x="942469" y="2495987"/>
                </a:cubicBezTo>
                <a:close/>
                <a:moveTo>
                  <a:pt x="976335" y="2462681"/>
                </a:moveTo>
                <a:cubicBezTo>
                  <a:pt x="977616" y="2466421"/>
                  <a:pt x="978791" y="2488145"/>
                  <a:pt x="978951" y="2510958"/>
                </a:cubicBezTo>
                <a:cubicBezTo>
                  <a:pt x="979243" y="2550713"/>
                  <a:pt x="979024" y="2552435"/>
                  <a:pt x="973428" y="2552435"/>
                </a:cubicBezTo>
                <a:cubicBezTo>
                  <a:pt x="968584" y="2552435"/>
                  <a:pt x="967615" y="2554248"/>
                  <a:pt x="967615" y="2563315"/>
                </a:cubicBezTo>
                <a:cubicBezTo>
                  <a:pt x="967615" y="2569298"/>
                  <a:pt x="966309" y="2574194"/>
                  <a:pt x="964707" y="2574194"/>
                </a:cubicBezTo>
                <a:cubicBezTo>
                  <a:pt x="963109" y="2574194"/>
                  <a:pt x="961810" y="2568992"/>
                  <a:pt x="961820" y="2562635"/>
                </a:cubicBezTo>
                <a:lnTo>
                  <a:pt x="961825" y="2562635"/>
                </a:lnTo>
                <a:cubicBezTo>
                  <a:pt x="961825" y="2556277"/>
                  <a:pt x="962679" y="2542812"/>
                  <a:pt x="963697" y="2532711"/>
                </a:cubicBezTo>
                <a:cubicBezTo>
                  <a:pt x="965215" y="2517679"/>
                  <a:pt x="966266" y="2514901"/>
                  <a:pt x="969490" y="2517405"/>
                </a:cubicBezTo>
                <a:cubicBezTo>
                  <a:pt x="972763" y="2519948"/>
                  <a:pt x="973477" y="2515013"/>
                  <a:pt x="973718" y="2488172"/>
                </a:cubicBezTo>
                <a:cubicBezTo>
                  <a:pt x="973901" y="2467788"/>
                  <a:pt x="974864" y="2458389"/>
                  <a:pt x="976335" y="2462681"/>
                </a:cubicBezTo>
                <a:close/>
                <a:moveTo>
                  <a:pt x="113553" y="2458088"/>
                </a:moveTo>
                <a:cubicBezTo>
                  <a:pt x="115226" y="2457388"/>
                  <a:pt x="117213" y="2461767"/>
                  <a:pt x="119967" y="2471037"/>
                </a:cubicBezTo>
                <a:cubicBezTo>
                  <a:pt x="124685" y="2486915"/>
                  <a:pt x="124542" y="2496671"/>
                  <a:pt x="119749" y="2485510"/>
                </a:cubicBezTo>
                <a:cubicBezTo>
                  <a:pt x="117909" y="2481224"/>
                  <a:pt x="117289" y="2481797"/>
                  <a:pt x="116047" y="2488923"/>
                </a:cubicBezTo>
                <a:cubicBezTo>
                  <a:pt x="114799" y="2496079"/>
                  <a:pt x="113941" y="2496863"/>
                  <a:pt x="110818" y="2493695"/>
                </a:cubicBezTo>
                <a:lnTo>
                  <a:pt x="110825" y="2493695"/>
                </a:lnTo>
                <a:cubicBezTo>
                  <a:pt x="108201" y="2491033"/>
                  <a:pt x="107664" y="2485654"/>
                  <a:pt x="109026" y="2475614"/>
                </a:cubicBezTo>
                <a:cubicBezTo>
                  <a:pt x="110522" y="2464567"/>
                  <a:pt x="111880" y="2458787"/>
                  <a:pt x="113553" y="2458088"/>
                </a:cubicBezTo>
                <a:close/>
                <a:moveTo>
                  <a:pt x="149068" y="2387886"/>
                </a:moveTo>
                <a:lnTo>
                  <a:pt x="151137" y="2402845"/>
                </a:lnTo>
                <a:cubicBezTo>
                  <a:pt x="154184" y="2424868"/>
                  <a:pt x="154126" y="2523237"/>
                  <a:pt x="151064" y="2527769"/>
                </a:cubicBezTo>
                <a:cubicBezTo>
                  <a:pt x="149101" y="2530670"/>
                  <a:pt x="147962" y="2529286"/>
                  <a:pt x="146581" y="2522329"/>
                </a:cubicBezTo>
                <a:lnTo>
                  <a:pt x="146594" y="2522329"/>
                </a:lnTo>
                <a:cubicBezTo>
                  <a:pt x="143580" y="2507135"/>
                  <a:pt x="143394" y="2410572"/>
                  <a:pt x="146339" y="2398765"/>
                </a:cubicBezTo>
                <a:close/>
                <a:moveTo>
                  <a:pt x="136896" y="2385700"/>
                </a:moveTo>
                <a:cubicBezTo>
                  <a:pt x="137626" y="2387160"/>
                  <a:pt x="137576" y="2390452"/>
                  <a:pt x="136301" y="2394687"/>
                </a:cubicBezTo>
                <a:cubicBezTo>
                  <a:pt x="134589" y="2400366"/>
                  <a:pt x="133907" y="2400729"/>
                  <a:pt x="132156" y="2396892"/>
                </a:cubicBezTo>
                <a:cubicBezTo>
                  <a:pt x="131002" y="2394365"/>
                  <a:pt x="131294" y="2390230"/>
                  <a:pt x="132805" y="2387703"/>
                </a:cubicBezTo>
                <a:cubicBezTo>
                  <a:pt x="134653" y="2384612"/>
                  <a:pt x="136165" y="2384240"/>
                  <a:pt x="136896" y="2385700"/>
                </a:cubicBezTo>
                <a:close/>
                <a:moveTo>
                  <a:pt x="117467" y="2377384"/>
                </a:moveTo>
                <a:cubicBezTo>
                  <a:pt x="121065" y="2376091"/>
                  <a:pt x="121791" y="2378767"/>
                  <a:pt x="121622" y="2392732"/>
                </a:cubicBezTo>
                <a:cubicBezTo>
                  <a:pt x="121367" y="2415168"/>
                  <a:pt x="117712" y="2424498"/>
                  <a:pt x="115070" y="2409528"/>
                </a:cubicBezTo>
                <a:cubicBezTo>
                  <a:pt x="111833" y="2391182"/>
                  <a:pt x="112734" y="2379084"/>
                  <a:pt x="117467" y="2377384"/>
                </a:cubicBezTo>
                <a:close/>
                <a:moveTo>
                  <a:pt x="133268" y="2336537"/>
                </a:moveTo>
                <a:cubicBezTo>
                  <a:pt x="135224" y="2338236"/>
                  <a:pt x="136249" y="2343662"/>
                  <a:pt x="135582" y="2348776"/>
                </a:cubicBezTo>
                <a:cubicBezTo>
                  <a:pt x="134921" y="2353828"/>
                  <a:pt x="134155" y="2355513"/>
                  <a:pt x="133877" y="2352521"/>
                </a:cubicBezTo>
                <a:cubicBezTo>
                  <a:pt x="133585" y="2349530"/>
                  <a:pt x="132560" y="2344022"/>
                  <a:pt x="131564" y="2340282"/>
                </a:cubicBezTo>
                <a:cubicBezTo>
                  <a:pt x="130170" y="2335047"/>
                  <a:pt x="130564" y="2334185"/>
                  <a:pt x="133268" y="2336537"/>
                </a:cubicBezTo>
                <a:close/>
                <a:moveTo>
                  <a:pt x="77672" y="2315812"/>
                </a:moveTo>
                <a:cubicBezTo>
                  <a:pt x="80905" y="2315812"/>
                  <a:pt x="91466" y="2364167"/>
                  <a:pt x="88782" y="2366679"/>
                </a:cubicBezTo>
                <a:cubicBezTo>
                  <a:pt x="87775" y="2367623"/>
                  <a:pt x="86946" y="2367660"/>
                  <a:pt x="86946" y="2366771"/>
                </a:cubicBezTo>
                <a:lnTo>
                  <a:pt x="86948" y="2366760"/>
                </a:lnTo>
                <a:cubicBezTo>
                  <a:pt x="86948" y="2364260"/>
                  <a:pt x="78291" y="2325972"/>
                  <a:pt x="76504" y="2320572"/>
                </a:cubicBezTo>
                <a:cubicBezTo>
                  <a:pt x="75640" y="2317954"/>
                  <a:pt x="76176" y="2315812"/>
                  <a:pt x="77672" y="2315812"/>
                </a:cubicBezTo>
                <a:close/>
                <a:moveTo>
                  <a:pt x="619" y="2290394"/>
                </a:moveTo>
                <a:cubicBezTo>
                  <a:pt x="1011" y="2289757"/>
                  <a:pt x="1714" y="2291933"/>
                  <a:pt x="3082" y="2296356"/>
                </a:cubicBezTo>
                <a:cubicBezTo>
                  <a:pt x="6410" y="2307176"/>
                  <a:pt x="5403" y="2328264"/>
                  <a:pt x="1936" y="2320341"/>
                </a:cubicBezTo>
                <a:lnTo>
                  <a:pt x="1933" y="2320341"/>
                </a:lnTo>
                <a:cubicBezTo>
                  <a:pt x="735" y="2317600"/>
                  <a:pt x="-129" y="2309033"/>
                  <a:pt x="17" y="2301302"/>
                </a:cubicBezTo>
                <a:cubicBezTo>
                  <a:pt x="145" y="2294478"/>
                  <a:pt x="227" y="2291030"/>
                  <a:pt x="619" y="2290394"/>
                </a:cubicBezTo>
                <a:close/>
                <a:moveTo>
                  <a:pt x="129211" y="2280788"/>
                </a:moveTo>
                <a:cubicBezTo>
                  <a:pt x="132579" y="2277635"/>
                  <a:pt x="133655" y="2284049"/>
                  <a:pt x="132860" y="2302557"/>
                </a:cubicBezTo>
                <a:lnTo>
                  <a:pt x="131999" y="2322603"/>
                </a:lnTo>
                <a:lnTo>
                  <a:pt x="129938" y="2302320"/>
                </a:lnTo>
                <a:cubicBezTo>
                  <a:pt x="128802" y="2291164"/>
                  <a:pt x="128478" y="2281475"/>
                  <a:pt x="129211" y="2280788"/>
                </a:cubicBezTo>
                <a:close/>
                <a:moveTo>
                  <a:pt x="147984" y="2217888"/>
                </a:moveTo>
                <a:cubicBezTo>
                  <a:pt x="149959" y="2215031"/>
                  <a:pt x="150816" y="2219310"/>
                  <a:pt x="150845" y="2232167"/>
                </a:cubicBezTo>
                <a:cubicBezTo>
                  <a:pt x="150882" y="2250825"/>
                  <a:pt x="150003" y="2253937"/>
                  <a:pt x="146841" y="2246224"/>
                </a:cubicBezTo>
                <a:lnTo>
                  <a:pt x="146842" y="2246224"/>
                </a:lnTo>
                <a:cubicBezTo>
                  <a:pt x="144138" y="2239628"/>
                  <a:pt x="144828" y="2222457"/>
                  <a:pt x="147984" y="2217888"/>
                </a:cubicBezTo>
                <a:close/>
                <a:moveTo>
                  <a:pt x="992212" y="2207669"/>
                </a:moveTo>
                <a:cubicBezTo>
                  <a:pt x="992413" y="2205574"/>
                  <a:pt x="992691" y="2205863"/>
                  <a:pt x="992998" y="2209042"/>
                </a:cubicBezTo>
                <a:cubicBezTo>
                  <a:pt x="993611" y="2215400"/>
                  <a:pt x="993611" y="2225803"/>
                  <a:pt x="992998" y="2232161"/>
                </a:cubicBezTo>
                <a:cubicBezTo>
                  <a:pt x="992385" y="2238518"/>
                  <a:pt x="991885" y="2233317"/>
                  <a:pt x="991885" y="2220601"/>
                </a:cubicBezTo>
                <a:cubicBezTo>
                  <a:pt x="991885" y="2214244"/>
                  <a:pt x="992010" y="2209765"/>
                  <a:pt x="992212" y="2207669"/>
                </a:cubicBezTo>
                <a:close/>
                <a:moveTo>
                  <a:pt x="61915" y="2150127"/>
                </a:moveTo>
                <a:cubicBezTo>
                  <a:pt x="62532" y="2150751"/>
                  <a:pt x="66538" y="2179411"/>
                  <a:pt x="70815" y="2213816"/>
                </a:cubicBezTo>
                <a:cubicBezTo>
                  <a:pt x="75092" y="2248222"/>
                  <a:pt x="79331" y="2280962"/>
                  <a:pt x="80236" y="2286572"/>
                </a:cubicBezTo>
                <a:cubicBezTo>
                  <a:pt x="81709" y="2295719"/>
                  <a:pt x="81224" y="2296771"/>
                  <a:pt x="75520" y="2296771"/>
                </a:cubicBezTo>
                <a:cubicBezTo>
                  <a:pt x="69285" y="2296771"/>
                  <a:pt x="69196" y="2297295"/>
                  <a:pt x="71018" y="2323290"/>
                </a:cubicBezTo>
                <a:cubicBezTo>
                  <a:pt x="72040" y="2337875"/>
                  <a:pt x="75377" y="2359219"/>
                  <a:pt x="78434" y="2370722"/>
                </a:cubicBezTo>
                <a:cubicBezTo>
                  <a:pt x="88670" y="2409241"/>
                  <a:pt x="100746" y="2548417"/>
                  <a:pt x="96856" y="2583033"/>
                </a:cubicBezTo>
                <a:cubicBezTo>
                  <a:pt x="94827" y="2601086"/>
                  <a:pt x="91333" y="2603045"/>
                  <a:pt x="87157" y="2588473"/>
                </a:cubicBezTo>
                <a:lnTo>
                  <a:pt x="87156" y="2588473"/>
                </a:lnTo>
                <a:cubicBezTo>
                  <a:pt x="68219" y="2522402"/>
                  <a:pt x="63717" y="2476316"/>
                  <a:pt x="63626" y="2347620"/>
                </a:cubicBezTo>
                <a:cubicBezTo>
                  <a:pt x="63593" y="2293475"/>
                  <a:pt x="62313" y="2227217"/>
                  <a:pt x="60787" y="2200381"/>
                </a:cubicBezTo>
                <a:cubicBezTo>
                  <a:pt x="58280" y="2156194"/>
                  <a:pt x="58492" y="2146678"/>
                  <a:pt x="61915" y="2150127"/>
                </a:cubicBezTo>
                <a:close/>
                <a:moveTo>
                  <a:pt x="124046" y="2141345"/>
                </a:moveTo>
                <a:cubicBezTo>
                  <a:pt x="126071" y="2140760"/>
                  <a:pt x="129258" y="2141612"/>
                  <a:pt x="131937" y="2144382"/>
                </a:cubicBezTo>
                <a:cubicBezTo>
                  <a:pt x="137120" y="2149740"/>
                  <a:pt x="137099" y="2149886"/>
                  <a:pt x="131167" y="2149886"/>
                </a:cubicBezTo>
                <a:cubicBezTo>
                  <a:pt x="127817" y="2149886"/>
                  <a:pt x="124196" y="2148555"/>
                  <a:pt x="123122" y="2146929"/>
                </a:cubicBezTo>
                <a:cubicBezTo>
                  <a:pt x="121156" y="2143953"/>
                  <a:pt x="122021" y="2141931"/>
                  <a:pt x="124046" y="2141345"/>
                </a:cubicBezTo>
                <a:close/>
                <a:moveTo>
                  <a:pt x="150011" y="2132206"/>
                </a:moveTo>
                <a:lnTo>
                  <a:pt x="150452" y="2168244"/>
                </a:lnTo>
                <a:cubicBezTo>
                  <a:pt x="150865" y="2201961"/>
                  <a:pt x="150307" y="2207347"/>
                  <a:pt x="147008" y="2202242"/>
                </a:cubicBezTo>
                <a:lnTo>
                  <a:pt x="147004" y="2202242"/>
                </a:lnTo>
                <a:cubicBezTo>
                  <a:pt x="146274" y="2201120"/>
                  <a:pt x="146639" y="2184903"/>
                  <a:pt x="147847" y="2166204"/>
                </a:cubicBezTo>
                <a:close/>
                <a:moveTo>
                  <a:pt x="915300" y="2125614"/>
                </a:moveTo>
                <a:lnTo>
                  <a:pt x="915300" y="2125615"/>
                </a:lnTo>
                <a:lnTo>
                  <a:pt x="915300" y="2125614"/>
                </a:lnTo>
                <a:close/>
                <a:moveTo>
                  <a:pt x="105883" y="2115887"/>
                </a:moveTo>
                <a:lnTo>
                  <a:pt x="109204" y="2126766"/>
                </a:lnTo>
                <a:cubicBezTo>
                  <a:pt x="115085" y="2146036"/>
                  <a:pt x="116182" y="2152605"/>
                  <a:pt x="113519" y="2152605"/>
                </a:cubicBezTo>
                <a:cubicBezTo>
                  <a:pt x="112085" y="2152605"/>
                  <a:pt x="109373" y="2150869"/>
                  <a:pt x="107490" y="2148746"/>
                </a:cubicBezTo>
                <a:lnTo>
                  <a:pt x="107489" y="2148746"/>
                </a:lnTo>
                <a:cubicBezTo>
                  <a:pt x="105511" y="2146515"/>
                  <a:pt x="104450" y="2138768"/>
                  <a:pt x="104975" y="2130387"/>
                </a:cubicBezTo>
                <a:close/>
                <a:moveTo>
                  <a:pt x="924180" y="2095489"/>
                </a:moveTo>
                <a:cubicBezTo>
                  <a:pt x="926636" y="2095489"/>
                  <a:pt x="929737" y="2105402"/>
                  <a:pt x="929793" y="2113426"/>
                </a:cubicBezTo>
                <a:cubicBezTo>
                  <a:pt x="929826" y="2116560"/>
                  <a:pt x="927443" y="2121150"/>
                  <a:pt x="924518" y="2123626"/>
                </a:cubicBezTo>
                <a:lnTo>
                  <a:pt x="915300" y="2125614"/>
                </a:lnTo>
                <a:lnTo>
                  <a:pt x="919046" y="2108197"/>
                </a:lnTo>
                <a:cubicBezTo>
                  <a:pt x="921034" y="2101450"/>
                  <a:pt x="923254" y="2095489"/>
                  <a:pt x="924180" y="2095489"/>
                </a:cubicBezTo>
                <a:close/>
                <a:moveTo>
                  <a:pt x="131216" y="2071022"/>
                </a:moveTo>
                <a:cubicBezTo>
                  <a:pt x="135141" y="2071022"/>
                  <a:pt x="136784" y="2083689"/>
                  <a:pt x="134077" y="2093039"/>
                </a:cubicBezTo>
                <a:cubicBezTo>
                  <a:pt x="131482" y="2101994"/>
                  <a:pt x="131354" y="2101780"/>
                  <a:pt x="130242" y="2086661"/>
                </a:cubicBezTo>
                <a:lnTo>
                  <a:pt x="130241" y="2086661"/>
                </a:lnTo>
                <a:cubicBezTo>
                  <a:pt x="129610" y="2078057"/>
                  <a:pt x="130059" y="2071020"/>
                  <a:pt x="131216" y="2071022"/>
                </a:cubicBezTo>
                <a:close/>
                <a:moveTo>
                  <a:pt x="147995" y="2046547"/>
                </a:moveTo>
                <a:cubicBezTo>
                  <a:pt x="149545" y="2048792"/>
                  <a:pt x="150833" y="2056703"/>
                  <a:pt x="150856" y="2064129"/>
                </a:cubicBezTo>
                <a:cubicBezTo>
                  <a:pt x="150892" y="2076423"/>
                  <a:pt x="151312" y="2077247"/>
                  <a:pt x="155483" y="2073343"/>
                </a:cubicBezTo>
                <a:cubicBezTo>
                  <a:pt x="158004" y="2070984"/>
                  <a:pt x="160829" y="2063725"/>
                  <a:pt x="161763" y="2057210"/>
                </a:cubicBezTo>
                <a:cubicBezTo>
                  <a:pt x="164212" y="2040116"/>
                  <a:pt x="167928" y="2050883"/>
                  <a:pt x="167937" y="2075105"/>
                </a:cubicBezTo>
                <a:cubicBezTo>
                  <a:pt x="167937" y="2090737"/>
                  <a:pt x="167380" y="2093049"/>
                  <a:pt x="164792" y="2088025"/>
                </a:cubicBezTo>
                <a:cubicBezTo>
                  <a:pt x="163059" y="2084659"/>
                  <a:pt x="160489" y="2081905"/>
                  <a:pt x="159085" y="2081905"/>
                </a:cubicBezTo>
                <a:cubicBezTo>
                  <a:pt x="154544" y="2081905"/>
                  <a:pt x="153267" y="2089478"/>
                  <a:pt x="156774" y="2095609"/>
                </a:cubicBezTo>
                <a:cubicBezTo>
                  <a:pt x="159533" y="2100432"/>
                  <a:pt x="159318" y="2102392"/>
                  <a:pt x="155665" y="2105812"/>
                </a:cubicBezTo>
                <a:cubicBezTo>
                  <a:pt x="151572" y="2109643"/>
                  <a:pt x="150854" y="2109338"/>
                  <a:pt x="148115" y="2102598"/>
                </a:cubicBezTo>
                <a:lnTo>
                  <a:pt x="148104" y="2102598"/>
                </a:lnTo>
                <a:cubicBezTo>
                  <a:pt x="144159" y="2092887"/>
                  <a:pt x="144047" y="2040847"/>
                  <a:pt x="147995" y="2046547"/>
                </a:cubicBezTo>
                <a:close/>
                <a:moveTo>
                  <a:pt x="104033" y="2027509"/>
                </a:moveTo>
                <a:cubicBezTo>
                  <a:pt x="106996" y="2027509"/>
                  <a:pt x="114560" y="2043373"/>
                  <a:pt x="112510" y="2045291"/>
                </a:cubicBezTo>
                <a:cubicBezTo>
                  <a:pt x="111751" y="2046000"/>
                  <a:pt x="108959" y="2044335"/>
                  <a:pt x="106306" y="2041590"/>
                </a:cubicBezTo>
                <a:lnTo>
                  <a:pt x="106307" y="2041590"/>
                </a:lnTo>
                <a:cubicBezTo>
                  <a:pt x="101179" y="2036288"/>
                  <a:pt x="99762" y="2027509"/>
                  <a:pt x="104033" y="2027509"/>
                </a:cubicBezTo>
                <a:close/>
                <a:moveTo>
                  <a:pt x="943112" y="2013995"/>
                </a:moveTo>
                <a:cubicBezTo>
                  <a:pt x="946936" y="2010416"/>
                  <a:pt x="945743" y="2084095"/>
                  <a:pt x="941824" y="2093464"/>
                </a:cubicBezTo>
                <a:cubicBezTo>
                  <a:pt x="937817" y="2103049"/>
                  <a:pt x="935647" y="2102970"/>
                  <a:pt x="935647" y="2093234"/>
                </a:cubicBezTo>
                <a:lnTo>
                  <a:pt x="935646" y="2093238"/>
                </a:lnTo>
                <a:cubicBezTo>
                  <a:pt x="935646" y="2088999"/>
                  <a:pt x="936591" y="2084647"/>
                  <a:pt x="937744" y="2083568"/>
                </a:cubicBezTo>
                <a:cubicBezTo>
                  <a:pt x="938897" y="2082487"/>
                  <a:pt x="939970" y="2066962"/>
                  <a:pt x="940123" y="2049068"/>
                </a:cubicBezTo>
                <a:cubicBezTo>
                  <a:pt x="940269" y="2031173"/>
                  <a:pt x="941620" y="2015390"/>
                  <a:pt x="943112" y="2013995"/>
                </a:cubicBezTo>
                <a:close/>
                <a:moveTo>
                  <a:pt x="986359" y="1999398"/>
                </a:moveTo>
                <a:cubicBezTo>
                  <a:pt x="986572" y="1997807"/>
                  <a:pt x="986864" y="1998230"/>
                  <a:pt x="987178" y="2001051"/>
                </a:cubicBezTo>
                <a:cubicBezTo>
                  <a:pt x="987809" y="2006694"/>
                  <a:pt x="987794" y="2015261"/>
                  <a:pt x="987145" y="2020090"/>
                </a:cubicBezTo>
                <a:cubicBezTo>
                  <a:pt x="986503" y="2024918"/>
                  <a:pt x="985988" y="2020297"/>
                  <a:pt x="985999" y="2009830"/>
                </a:cubicBezTo>
                <a:lnTo>
                  <a:pt x="986010" y="2009830"/>
                </a:lnTo>
                <a:cubicBezTo>
                  <a:pt x="986010" y="2004594"/>
                  <a:pt x="986145" y="2000989"/>
                  <a:pt x="986359" y="1999398"/>
                </a:cubicBezTo>
                <a:close/>
                <a:moveTo>
                  <a:pt x="229366" y="1998950"/>
                </a:moveTo>
                <a:cubicBezTo>
                  <a:pt x="232753" y="1996992"/>
                  <a:pt x="232753" y="2006730"/>
                  <a:pt x="229366" y="2016629"/>
                </a:cubicBezTo>
                <a:cubicBezTo>
                  <a:pt x="227377" y="2022437"/>
                  <a:pt x="226998" y="2021765"/>
                  <a:pt x="226750" y="2012030"/>
                </a:cubicBezTo>
                <a:cubicBezTo>
                  <a:pt x="226604" y="2005761"/>
                  <a:pt x="227768" y="1999875"/>
                  <a:pt x="229366" y="1998950"/>
                </a:cubicBezTo>
                <a:close/>
                <a:moveTo>
                  <a:pt x="111210" y="1998254"/>
                </a:moveTo>
                <a:cubicBezTo>
                  <a:pt x="111860" y="1998450"/>
                  <a:pt x="112802" y="2002089"/>
                  <a:pt x="113966" y="2009150"/>
                </a:cubicBezTo>
                <a:cubicBezTo>
                  <a:pt x="114896" y="2014800"/>
                  <a:pt x="114433" y="2019349"/>
                  <a:pt x="112922" y="2019349"/>
                </a:cubicBezTo>
                <a:cubicBezTo>
                  <a:pt x="111426" y="2019349"/>
                  <a:pt x="110200" y="2014250"/>
                  <a:pt x="110200" y="2008017"/>
                </a:cubicBezTo>
                <a:lnTo>
                  <a:pt x="110200" y="2008016"/>
                </a:lnTo>
                <a:cubicBezTo>
                  <a:pt x="110200" y="2001305"/>
                  <a:pt x="110559" y="1998058"/>
                  <a:pt x="111210" y="1998254"/>
                </a:cubicBezTo>
                <a:close/>
                <a:moveTo>
                  <a:pt x="160036" y="1997898"/>
                </a:moveTo>
                <a:cubicBezTo>
                  <a:pt x="160417" y="1997702"/>
                  <a:pt x="161546" y="1998963"/>
                  <a:pt x="163754" y="2001511"/>
                </a:cubicBezTo>
                <a:cubicBezTo>
                  <a:pt x="168846" y="2007385"/>
                  <a:pt x="169940" y="2023537"/>
                  <a:pt x="165422" y="2026149"/>
                </a:cubicBezTo>
                <a:cubicBezTo>
                  <a:pt x="163711" y="2027140"/>
                  <a:pt x="162499" y="2024131"/>
                  <a:pt x="162477" y="2018830"/>
                </a:cubicBezTo>
                <a:lnTo>
                  <a:pt x="162477" y="2018829"/>
                </a:lnTo>
                <a:cubicBezTo>
                  <a:pt x="162444" y="2013880"/>
                  <a:pt x="161703" y="2006770"/>
                  <a:pt x="160810" y="2003030"/>
                </a:cubicBezTo>
                <a:cubicBezTo>
                  <a:pt x="160024" y="1999749"/>
                  <a:pt x="159656" y="1998095"/>
                  <a:pt x="160036" y="1997898"/>
                </a:cubicBezTo>
                <a:close/>
                <a:moveTo>
                  <a:pt x="122178" y="1993421"/>
                </a:moveTo>
                <a:cubicBezTo>
                  <a:pt x="122521" y="1992512"/>
                  <a:pt x="124270" y="1993184"/>
                  <a:pt x="127639" y="1994871"/>
                </a:cubicBezTo>
                <a:cubicBezTo>
                  <a:pt x="133601" y="1997856"/>
                  <a:pt x="135393" y="2004306"/>
                  <a:pt x="130971" y="2006864"/>
                </a:cubicBezTo>
                <a:cubicBezTo>
                  <a:pt x="129606" y="2007654"/>
                  <a:pt x="126990" y="2005220"/>
                  <a:pt x="125158" y="2001457"/>
                </a:cubicBezTo>
                <a:cubicBezTo>
                  <a:pt x="122900" y="1996820"/>
                  <a:pt x="121836" y="1994330"/>
                  <a:pt x="122178" y="1993421"/>
                </a:cubicBezTo>
                <a:close/>
                <a:moveTo>
                  <a:pt x="881252" y="1985026"/>
                </a:moveTo>
                <a:cubicBezTo>
                  <a:pt x="882395" y="1983959"/>
                  <a:pt x="883325" y="1987879"/>
                  <a:pt x="883325" y="1993738"/>
                </a:cubicBezTo>
                <a:cubicBezTo>
                  <a:pt x="883325" y="1999597"/>
                  <a:pt x="885289" y="2013984"/>
                  <a:pt x="887684" y="2025709"/>
                </a:cubicBezTo>
                <a:cubicBezTo>
                  <a:pt x="893357" y="2053448"/>
                  <a:pt x="893189" y="2058169"/>
                  <a:pt x="886385" y="2062145"/>
                </a:cubicBezTo>
                <a:cubicBezTo>
                  <a:pt x="881540" y="2064977"/>
                  <a:pt x="879901" y="2064469"/>
                  <a:pt x="874972" y="2058606"/>
                </a:cubicBezTo>
                <a:lnTo>
                  <a:pt x="874977" y="2058605"/>
                </a:lnTo>
                <a:cubicBezTo>
                  <a:pt x="869633" y="2052248"/>
                  <a:pt x="869005" y="2052107"/>
                  <a:pt x="866190" y="2056634"/>
                </a:cubicBezTo>
                <a:cubicBezTo>
                  <a:pt x="863625" y="2060759"/>
                  <a:pt x="863147" y="2060181"/>
                  <a:pt x="863071" y="2052862"/>
                </a:cubicBezTo>
                <a:cubicBezTo>
                  <a:pt x="862998" y="2044573"/>
                  <a:pt x="867834" y="2037329"/>
                  <a:pt x="874951" y="2035109"/>
                </a:cubicBezTo>
                <a:cubicBezTo>
                  <a:pt x="877093" y="2034441"/>
                  <a:pt x="878461" y="2025554"/>
                  <a:pt x="878742" y="2010515"/>
                </a:cubicBezTo>
                <a:cubicBezTo>
                  <a:pt x="878997" y="1997564"/>
                  <a:pt x="880114" y="1986094"/>
                  <a:pt x="881252" y="1985026"/>
                </a:cubicBezTo>
                <a:close/>
                <a:moveTo>
                  <a:pt x="892103" y="1973709"/>
                </a:moveTo>
                <a:cubicBezTo>
                  <a:pt x="901805" y="1973968"/>
                  <a:pt x="902530" y="1975478"/>
                  <a:pt x="904539" y="1999630"/>
                </a:cubicBezTo>
                <a:cubicBezTo>
                  <a:pt x="906203" y="2019637"/>
                  <a:pt x="902010" y="2017505"/>
                  <a:pt x="899190" y="1996910"/>
                </a:cubicBezTo>
                <a:lnTo>
                  <a:pt x="899192" y="1996910"/>
                </a:lnTo>
                <a:cubicBezTo>
                  <a:pt x="897017" y="1981035"/>
                  <a:pt x="896732" y="1980541"/>
                  <a:pt x="894882" y="1989431"/>
                </a:cubicBezTo>
                <a:lnTo>
                  <a:pt x="892901" y="1998950"/>
                </a:lnTo>
                <a:lnTo>
                  <a:pt x="890657" y="1990111"/>
                </a:lnTo>
                <a:cubicBezTo>
                  <a:pt x="889423" y="1985249"/>
                  <a:pt x="887271" y="1981271"/>
                  <a:pt x="885871" y="1981271"/>
                </a:cubicBezTo>
                <a:cubicBezTo>
                  <a:pt x="884473" y="1981271"/>
                  <a:pt x="883327" y="1979516"/>
                  <a:pt x="883327" y="1977374"/>
                </a:cubicBezTo>
                <a:cubicBezTo>
                  <a:pt x="883327" y="1974799"/>
                  <a:pt x="886305" y="1973555"/>
                  <a:pt x="892103" y="1973709"/>
                </a:cubicBezTo>
                <a:close/>
                <a:moveTo>
                  <a:pt x="929834" y="1966605"/>
                </a:moveTo>
                <a:lnTo>
                  <a:pt x="929834" y="1979865"/>
                </a:lnTo>
                <a:cubicBezTo>
                  <a:pt x="929834" y="1987158"/>
                  <a:pt x="931356" y="1997062"/>
                  <a:pt x="933217" y="2001874"/>
                </a:cubicBezTo>
                <a:cubicBezTo>
                  <a:pt x="935997" y="2009072"/>
                  <a:pt x="935742" y="2012314"/>
                  <a:pt x="931765" y="2020157"/>
                </a:cubicBezTo>
                <a:cubicBezTo>
                  <a:pt x="928356" y="2026877"/>
                  <a:pt x="926930" y="2036995"/>
                  <a:pt x="926930" y="2054438"/>
                </a:cubicBezTo>
                <a:cubicBezTo>
                  <a:pt x="926930" y="2081843"/>
                  <a:pt x="923471" y="2086169"/>
                  <a:pt x="917324" y="2066447"/>
                </a:cubicBezTo>
                <a:lnTo>
                  <a:pt x="917320" y="2066447"/>
                </a:lnTo>
                <a:cubicBezTo>
                  <a:pt x="913857" y="2055340"/>
                  <a:pt x="913118" y="2054541"/>
                  <a:pt x="911534" y="2060208"/>
                </a:cubicBezTo>
                <a:cubicBezTo>
                  <a:pt x="907976" y="2072935"/>
                  <a:pt x="906775" y="2063617"/>
                  <a:pt x="909750" y="2046388"/>
                </a:cubicBezTo>
                <a:cubicBezTo>
                  <a:pt x="911414" y="2036752"/>
                  <a:pt x="911925" y="2019077"/>
                  <a:pt x="910889" y="2007110"/>
                </a:cubicBezTo>
                <a:lnTo>
                  <a:pt x="909002" y="1985351"/>
                </a:lnTo>
                <a:lnTo>
                  <a:pt x="919418" y="1975978"/>
                </a:lnTo>
                <a:close/>
                <a:moveTo>
                  <a:pt x="146529" y="1960873"/>
                </a:moveTo>
                <a:lnTo>
                  <a:pt x="150485" y="1984822"/>
                </a:lnTo>
                <a:cubicBezTo>
                  <a:pt x="154547" y="2009410"/>
                  <a:pt x="153445" y="2017838"/>
                  <a:pt x="147942" y="2004292"/>
                </a:cubicBezTo>
                <a:lnTo>
                  <a:pt x="147945" y="2004292"/>
                </a:lnTo>
                <a:cubicBezTo>
                  <a:pt x="146233" y="2000083"/>
                  <a:pt x="145218" y="1988592"/>
                  <a:pt x="145682" y="1978756"/>
                </a:cubicBezTo>
                <a:close/>
                <a:moveTo>
                  <a:pt x="190660" y="1948123"/>
                </a:moveTo>
                <a:cubicBezTo>
                  <a:pt x="191499" y="1950086"/>
                  <a:pt x="191397" y="1952433"/>
                  <a:pt x="190441" y="1953337"/>
                </a:cubicBezTo>
                <a:cubicBezTo>
                  <a:pt x="189474" y="1954240"/>
                  <a:pt x="188788" y="1952633"/>
                  <a:pt x="188915" y="1949767"/>
                </a:cubicBezTo>
                <a:lnTo>
                  <a:pt x="188904" y="1949768"/>
                </a:lnTo>
                <a:cubicBezTo>
                  <a:pt x="189051" y="1946599"/>
                  <a:pt x="189733" y="1945955"/>
                  <a:pt x="190660" y="1948123"/>
                </a:cubicBezTo>
                <a:close/>
                <a:moveTo>
                  <a:pt x="52661" y="1944554"/>
                </a:moveTo>
                <a:lnTo>
                  <a:pt x="56659" y="1972061"/>
                </a:lnTo>
                <a:cubicBezTo>
                  <a:pt x="58860" y="1987190"/>
                  <a:pt x="65264" y="2016239"/>
                  <a:pt x="70893" y="2036614"/>
                </a:cubicBezTo>
                <a:cubicBezTo>
                  <a:pt x="81629" y="2075473"/>
                  <a:pt x="82728" y="2081905"/>
                  <a:pt x="78626" y="2081905"/>
                </a:cubicBezTo>
                <a:cubicBezTo>
                  <a:pt x="77250" y="2081905"/>
                  <a:pt x="70711" y="2066542"/>
                  <a:pt x="64094" y="2047765"/>
                </a:cubicBezTo>
                <a:lnTo>
                  <a:pt x="64101" y="2047765"/>
                </a:lnTo>
                <a:cubicBezTo>
                  <a:pt x="52422" y="2014624"/>
                  <a:pt x="52079" y="2012617"/>
                  <a:pt x="52369" y="1979090"/>
                </a:cubicBezTo>
                <a:close/>
                <a:moveTo>
                  <a:pt x="132560" y="1941207"/>
                </a:moveTo>
                <a:cubicBezTo>
                  <a:pt x="133298" y="1943853"/>
                  <a:pt x="133250" y="1947524"/>
                  <a:pt x="132451" y="1949366"/>
                </a:cubicBezTo>
                <a:cubicBezTo>
                  <a:pt x="131656" y="1951206"/>
                  <a:pt x="131054" y="1949043"/>
                  <a:pt x="131112" y="1944555"/>
                </a:cubicBezTo>
                <a:cubicBezTo>
                  <a:pt x="131148" y="1940067"/>
                  <a:pt x="131823" y="1938560"/>
                  <a:pt x="132560" y="1941207"/>
                </a:cubicBezTo>
                <a:close/>
                <a:moveTo>
                  <a:pt x="149921" y="1890159"/>
                </a:moveTo>
                <a:cubicBezTo>
                  <a:pt x="150259" y="1891099"/>
                  <a:pt x="149884" y="1894053"/>
                  <a:pt x="149032" y="1899678"/>
                </a:cubicBezTo>
                <a:cubicBezTo>
                  <a:pt x="146926" y="1913566"/>
                  <a:pt x="146770" y="1913950"/>
                  <a:pt x="144111" y="1911464"/>
                </a:cubicBezTo>
                <a:lnTo>
                  <a:pt x="144109" y="1911464"/>
                </a:lnTo>
                <a:cubicBezTo>
                  <a:pt x="140715" y="1908289"/>
                  <a:pt x="142022" y="1898180"/>
                  <a:pt x="146529" y="1892718"/>
                </a:cubicBezTo>
                <a:cubicBezTo>
                  <a:pt x="148531" y="1890292"/>
                  <a:pt x="149582" y="1889219"/>
                  <a:pt x="149921" y="1890159"/>
                </a:cubicBezTo>
                <a:close/>
                <a:moveTo>
                  <a:pt x="945161" y="1880867"/>
                </a:moveTo>
                <a:cubicBezTo>
                  <a:pt x="947314" y="1883933"/>
                  <a:pt x="943508" y="1921438"/>
                  <a:pt x="941044" y="1921438"/>
                </a:cubicBezTo>
                <a:cubicBezTo>
                  <a:pt x="939267" y="1921438"/>
                  <a:pt x="938954" y="1914042"/>
                  <a:pt x="940209" y="1901719"/>
                </a:cubicBezTo>
                <a:lnTo>
                  <a:pt x="940208" y="1901719"/>
                </a:lnTo>
                <a:cubicBezTo>
                  <a:pt x="942095" y="1883182"/>
                  <a:pt x="943280" y="1878189"/>
                  <a:pt x="945161" y="1880867"/>
                </a:cubicBezTo>
                <a:close/>
                <a:moveTo>
                  <a:pt x="934013" y="1876189"/>
                </a:moveTo>
                <a:cubicBezTo>
                  <a:pt x="934225" y="1874587"/>
                  <a:pt x="934518" y="1874808"/>
                  <a:pt x="934841" y="1877239"/>
                </a:cubicBezTo>
                <a:cubicBezTo>
                  <a:pt x="935487" y="1882101"/>
                  <a:pt x="935487" y="1890056"/>
                  <a:pt x="934841" y="1894918"/>
                </a:cubicBezTo>
                <a:cubicBezTo>
                  <a:pt x="934195" y="1899780"/>
                  <a:pt x="933669" y="1895802"/>
                  <a:pt x="933669" y="1886079"/>
                </a:cubicBezTo>
                <a:cubicBezTo>
                  <a:pt x="933669" y="1881217"/>
                  <a:pt x="933801" y="1877792"/>
                  <a:pt x="934013" y="1876189"/>
                </a:cubicBezTo>
                <a:close/>
                <a:moveTo>
                  <a:pt x="986424" y="1866185"/>
                </a:moveTo>
                <a:cubicBezTo>
                  <a:pt x="986621" y="1863844"/>
                  <a:pt x="986893" y="1864167"/>
                  <a:pt x="987192" y="1867720"/>
                </a:cubicBezTo>
                <a:cubicBezTo>
                  <a:pt x="987790" y="1874825"/>
                  <a:pt x="987790" y="1886453"/>
                  <a:pt x="987192" y="1893558"/>
                </a:cubicBezTo>
                <a:cubicBezTo>
                  <a:pt x="986593" y="1900664"/>
                  <a:pt x="986105" y="1894851"/>
                  <a:pt x="986105" y="1880639"/>
                </a:cubicBezTo>
                <a:cubicBezTo>
                  <a:pt x="986105" y="1873533"/>
                  <a:pt x="986227" y="1868527"/>
                  <a:pt x="986424" y="1866185"/>
                </a:cubicBezTo>
                <a:close/>
                <a:moveTo>
                  <a:pt x="845841" y="1838137"/>
                </a:moveTo>
                <a:lnTo>
                  <a:pt x="845842" y="1838141"/>
                </a:lnTo>
                <a:lnTo>
                  <a:pt x="845838" y="1838141"/>
                </a:lnTo>
                <a:close/>
                <a:moveTo>
                  <a:pt x="212802" y="1837291"/>
                </a:moveTo>
                <a:cubicBezTo>
                  <a:pt x="214984" y="1834840"/>
                  <a:pt x="217857" y="1834241"/>
                  <a:pt x="219332" y="1837839"/>
                </a:cubicBezTo>
                <a:cubicBezTo>
                  <a:pt x="221766" y="1843779"/>
                  <a:pt x="219960" y="1851390"/>
                  <a:pt x="215807" y="1852685"/>
                </a:cubicBezTo>
                <a:cubicBezTo>
                  <a:pt x="213942" y="1853264"/>
                  <a:pt x="211521" y="1851087"/>
                  <a:pt x="210422" y="1847847"/>
                </a:cubicBezTo>
                <a:cubicBezTo>
                  <a:pt x="209130" y="1844042"/>
                  <a:pt x="210620" y="1839741"/>
                  <a:pt x="212802" y="1837291"/>
                </a:cubicBezTo>
                <a:close/>
                <a:moveTo>
                  <a:pt x="909064" y="1808808"/>
                </a:moveTo>
                <a:cubicBezTo>
                  <a:pt x="911320" y="1807505"/>
                  <a:pt x="912527" y="1810226"/>
                  <a:pt x="912810" y="1817243"/>
                </a:cubicBezTo>
                <a:cubicBezTo>
                  <a:pt x="913028" y="1822941"/>
                  <a:pt x="913722" y="1839843"/>
                  <a:pt x="914324" y="1854802"/>
                </a:cubicBezTo>
                <a:cubicBezTo>
                  <a:pt x="916189" y="1901056"/>
                  <a:pt x="915959" y="1909942"/>
                  <a:pt x="912759" y="1915094"/>
                </a:cubicBezTo>
                <a:cubicBezTo>
                  <a:pt x="910190" y="1919231"/>
                  <a:pt x="909639" y="1918230"/>
                  <a:pt x="909533" y="1909198"/>
                </a:cubicBezTo>
                <a:lnTo>
                  <a:pt x="909535" y="1909198"/>
                </a:lnTo>
                <a:cubicBezTo>
                  <a:pt x="909462" y="1903215"/>
                  <a:pt x="908583" y="1878612"/>
                  <a:pt x="907572" y="1854526"/>
                </a:cubicBezTo>
                <a:cubicBezTo>
                  <a:pt x="906251" y="1822925"/>
                  <a:pt x="906663" y="1810196"/>
                  <a:pt x="909064" y="1808808"/>
                </a:cubicBezTo>
                <a:close/>
                <a:moveTo>
                  <a:pt x="885324" y="1804483"/>
                </a:moveTo>
                <a:cubicBezTo>
                  <a:pt x="888787" y="1804483"/>
                  <a:pt x="889475" y="1807551"/>
                  <a:pt x="888685" y="1819446"/>
                </a:cubicBezTo>
                <a:cubicBezTo>
                  <a:pt x="887715" y="1834043"/>
                  <a:pt x="889663" y="1838698"/>
                  <a:pt x="893171" y="1830149"/>
                </a:cubicBezTo>
                <a:cubicBezTo>
                  <a:pt x="894131" y="1827810"/>
                  <a:pt x="896032" y="1826542"/>
                  <a:pt x="897396" y="1827331"/>
                </a:cubicBezTo>
                <a:cubicBezTo>
                  <a:pt x="898761" y="1828121"/>
                  <a:pt x="897429" y="1839368"/>
                  <a:pt x="894418" y="1852326"/>
                </a:cubicBezTo>
                <a:cubicBezTo>
                  <a:pt x="889426" y="1873867"/>
                  <a:pt x="889349" y="1876445"/>
                  <a:pt x="893517" y="1882397"/>
                </a:cubicBezTo>
                <a:cubicBezTo>
                  <a:pt x="897705" y="1888379"/>
                  <a:pt x="897594" y="1890418"/>
                  <a:pt x="892156" y="1907505"/>
                </a:cubicBezTo>
                <a:cubicBezTo>
                  <a:pt x="888736" y="1918254"/>
                  <a:pt x="886218" y="1934011"/>
                  <a:pt x="886193" y="1944847"/>
                </a:cubicBezTo>
                <a:cubicBezTo>
                  <a:pt x="886120" y="1971830"/>
                  <a:pt x="880669" y="1977531"/>
                  <a:pt x="879963" y="1951353"/>
                </a:cubicBezTo>
                <a:lnTo>
                  <a:pt x="879961" y="1951353"/>
                </a:lnTo>
                <a:cubicBezTo>
                  <a:pt x="879059" y="1917891"/>
                  <a:pt x="878713" y="1915184"/>
                  <a:pt x="873653" y="1901622"/>
                </a:cubicBezTo>
                <a:cubicBezTo>
                  <a:pt x="867336" y="1884694"/>
                  <a:pt x="867493" y="1883245"/>
                  <a:pt x="876506" y="1875236"/>
                </a:cubicBezTo>
                <a:cubicBezTo>
                  <a:pt x="884080" y="1868509"/>
                  <a:pt x="884111" y="1868309"/>
                  <a:pt x="882543" y="1836478"/>
                </a:cubicBezTo>
                <a:cubicBezTo>
                  <a:pt x="881200" y="1809211"/>
                  <a:pt x="881613" y="1804483"/>
                  <a:pt x="885324" y="1804483"/>
                </a:cubicBezTo>
                <a:close/>
                <a:moveTo>
                  <a:pt x="188353" y="1800590"/>
                </a:moveTo>
                <a:cubicBezTo>
                  <a:pt x="190655" y="1799258"/>
                  <a:pt x="191706" y="1810631"/>
                  <a:pt x="192022" y="1840362"/>
                </a:cubicBezTo>
                <a:cubicBezTo>
                  <a:pt x="192570" y="1891786"/>
                  <a:pt x="192205" y="1888500"/>
                  <a:pt x="197418" y="1891683"/>
                </a:cubicBezTo>
                <a:cubicBezTo>
                  <a:pt x="201180" y="1893987"/>
                  <a:pt x="201081" y="1894709"/>
                  <a:pt x="196666" y="1897144"/>
                </a:cubicBezTo>
                <a:cubicBezTo>
                  <a:pt x="193867" y="1898686"/>
                  <a:pt x="191600" y="1902642"/>
                  <a:pt x="191624" y="1905934"/>
                </a:cubicBezTo>
                <a:cubicBezTo>
                  <a:pt x="191657" y="1910795"/>
                  <a:pt x="192197" y="1911152"/>
                  <a:pt x="194485" y="1907839"/>
                </a:cubicBezTo>
                <a:cubicBezTo>
                  <a:pt x="196474" y="1904959"/>
                  <a:pt x="197317" y="1908661"/>
                  <a:pt x="197346" y="1920425"/>
                </a:cubicBezTo>
                <a:cubicBezTo>
                  <a:pt x="197379" y="1931903"/>
                  <a:pt x="196043" y="1938137"/>
                  <a:pt x="193065" y="1940450"/>
                </a:cubicBezTo>
                <a:cubicBezTo>
                  <a:pt x="189602" y="1943139"/>
                  <a:pt x="188496" y="1943070"/>
                  <a:pt x="187519" y="1940104"/>
                </a:cubicBezTo>
                <a:lnTo>
                  <a:pt x="187523" y="1940102"/>
                </a:lnTo>
                <a:cubicBezTo>
                  <a:pt x="186104" y="1935796"/>
                  <a:pt x="179757" y="1834268"/>
                  <a:pt x="180150" y="1822164"/>
                </a:cubicBezTo>
                <a:cubicBezTo>
                  <a:pt x="180296" y="1817676"/>
                  <a:pt x="181077" y="1815534"/>
                  <a:pt x="181879" y="1817404"/>
                </a:cubicBezTo>
                <a:cubicBezTo>
                  <a:pt x="184909" y="1824431"/>
                  <a:pt x="188247" y="1820449"/>
                  <a:pt x="186718" y="1811630"/>
                </a:cubicBezTo>
                <a:cubicBezTo>
                  <a:pt x="185787" y="1806259"/>
                  <a:pt x="186463" y="1801683"/>
                  <a:pt x="188353" y="1800590"/>
                </a:cubicBezTo>
                <a:close/>
                <a:moveTo>
                  <a:pt x="131129" y="1794964"/>
                </a:moveTo>
                <a:lnTo>
                  <a:pt x="133790" y="1805574"/>
                </a:lnTo>
                <a:cubicBezTo>
                  <a:pt x="136468" y="1816259"/>
                  <a:pt x="136059" y="1819615"/>
                  <a:pt x="132483" y="1816269"/>
                </a:cubicBezTo>
                <a:cubicBezTo>
                  <a:pt x="131418" y="1815272"/>
                  <a:pt x="130677" y="1810070"/>
                  <a:pt x="130838" y="1804710"/>
                </a:cubicBezTo>
                <a:close/>
                <a:moveTo>
                  <a:pt x="936627" y="1794309"/>
                </a:moveTo>
                <a:cubicBezTo>
                  <a:pt x="938143" y="1793186"/>
                  <a:pt x="939953" y="1805786"/>
                  <a:pt x="939769" y="1821379"/>
                </a:cubicBezTo>
                <a:cubicBezTo>
                  <a:pt x="939513" y="1844215"/>
                  <a:pt x="936514" y="1858880"/>
                  <a:pt x="932143" y="1858880"/>
                </a:cubicBezTo>
                <a:cubicBezTo>
                  <a:pt x="930165" y="1858880"/>
                  <a:pt x="929935" y="1855796"/>
                  <a:pt x="931483" y="1850041"/>
                </a:cubicBezTo>
                <a:lnTo>
                  <a:pt x="931485" y="1850041"/>
                </a:lnTo>
                <a:cubicBezTo>
                  <a:pt x="932791" y="1845179"/>
                  <a:pt x="934014" y="1833858"/>
                  <a:pt x="934200" y="1824882"/>
                </a:cubicBezTo>
                <a:cubicBezTo>
                  <a:pt x="934382" y="1815907"/>
                  <a:pt x="934878" y="1804891"/>
                  <a:pt x="935295" y="1800404"/>
                </a:cubicBezTo>
                <a:cubicBezTo>
                  <a:pt x="935650" y="1796583"/>
                  <a:pt x="936122" y="1794684"/>
                  <a:pt x="936627" y="1794309"/>
                </a:cubicBezTo>
                <a:close/>
                <a:moveTo>
                  <a:pt x="911264" y="1789784"/>
                </a:moveTo>
                <a:cubicBezTo>
                  <a:pt x="914690" y="1788553"/>
                  <a:pt x="915471" y="1789264"/>
                  <a:pt x="914169" y="1792436"/>
                </a:cubicBezTo>
                <a:cubicBezTo>
                  <a:pt x="913190" y="1794819"/>
                  <a:pt x="912391" y="1798505"/>
                  <a:pt x="912391" y="1800626"/>
                </a:cubicBezTo>
                <a:cubicBezTo>
                  <a:pt x="912391" y="1802748"/>
                  <a:pt x="911085" y="1804483"/>
                  <a:pt x="909483" y="1804483"/>
                </a:cubicBezTo>
                <a:cubicBezTo>
                  <a:pt x="907885" y="1804483"/>
                  <a:pt x="906578" y="1801554"/>
                  <a:pt x="906578" y="1797975"/>
                </a:cubicBezTo>
                <a:lnTo>
                  <a:pt x="906581" y="1797975"/>
                </a:lnTo>
                <a:cubicBezTo>
                  <a:pt x="906581" y="1794395"/>
                  <a:pt x="908686" y="1790709"/>
                  <a:pt x="911264" y="1789784"/>
                </a:cubicBezTo>
                <a:close/>
                <a:moveTo>
                  <a:pt x="859322" y="1775925"/>
                </a:moveTo>
                <a:lnTo>
                  <a:pt x="859698" y="1794380"/>
                </a:lnTo>
                <a:cubicBezTo>
                  <a:pt x="859953" y="1807347"/>
                  <a:pt x="858665" y="1814847"/>
                  <a:pt x="855333" y="1819606"/>
                </a:cubicBezTo>
                <a:cubicBezTo>
                  <a:pt x="852723" y="1823331"/>
                  <a:pt x="849589" y="1830325"/>
                  <a:pt x="848363" y="1835149"/>
                </a:cubicBezTo>
                <a:lnTo>
                  <a:pt x="845841" y="1838137"/>
                </a:lnTo>
                <a:lnTo>
                  <a:pt x="843682" y="1823655"/>
                </a:lnTo>
                <a:cubicBezTo>
                  <a:pt x="842080" y="1816161"/>
                  <a:pt x="842580" y="1815072"/>
                  <a:pt x="847280" y="1815836"/>
                </a:cubicBezTo>
                <a:cubicBezTo>
                  <a:pt x="851994" y="1816602"/>
                  <a:pt x="853187" y="1813940"/>
                  <a:pt x="856030" y="1796324"/>
                </a:cubicBezTo>
                <a:close/>
                <a:moveTo>
                  <a:pt x="125097" y="1771098"/>
                </a:moveTo>
                <a:cubicBezTo>
                  <a:pt x="128889" y="1774647"/>
                  <a:pt x="125881" y="1794588"/>
                  <a:pt x="121900" y="1792286"/>
                </a:cubicBezTo>
                <a:cubicBezTo>
                  <a:pt x="120503" y="1791478"/>
                  <a:pt x="118759" y="1792974"/>
                  <a:pt x="118025" y="1795610"/>
                </a:cubicBezTo>
                <a:cubicBezTo>
                  <a:pt x="117174" y="1798666"/>
                  <a:pt x="116565" y="1797751"/>
                  <a:pt x="116350" y="1793085"/>
                </a:cubicBezTo>
                <a:cubicBezTo>
                  <a:pt x="116168" y="1789059"/>
                  <a:pt x="117320" y="1785009"/>
                  <a:pt x="118919" y="1784084"/>
                </a:cubicBezTo>
                <a:cubicBezTo>
                  <a:pt x="120517" y="1783161"/>
                  <a:pt x="121827" y="1779171"/>
                  <a:pt x="121827" y="1775221"/>
                </a:cubicBezTo>
                <a:cubicBezTo>
                  <a:pt x="121827" y="1769899"/>
                  <a:pt x="122674" y="1768831"/>
                  <a:pt x="125097" y="1771098"/>
                </a:cubicBezTo>
                <a:close/>
                <a:moveTo>
                  <a:pt x="144315" y="1735075"/>
                </a:moveTo>
                <a:cubicBezTo>
                  <a:pt x="144932" y="1735657"/>
                  <a:pt x="145506" y="1737844"/>
                  <a:pt x="146349" y="1741927"/>
                </a:cubicBezTo>
                <a:cubicBezTo>
                  <a:pt x="147429" y="1747163"/>
                  <a:pt x="147907" y="1760626"/>
                  <a:pt x="147407" y="1771845"/>
                </a:cubicBezTo>
                <a:cubicBezTo>
                  <a:pt x="146568" y="1790733"/>
                  <a:pt x="146232" y="1791677"/>
                  <a:pt x="142883" y="1784588"/>
                </a:cubicBezTo>
                <a:cubicBezTo>
                  <a:pt x="138882" y="1776122"/>
                  <a:pt x="138338" y="1746371"/>
                  <a:pt x="142030" y="1737847"/>
                </a:cubicBezTo>
                <a:cubicBezTo>
                  <a:pt x="143041" y="1735514"/>
                  <a:pt x="143699" y="1734492"/>
                  <a:pt x="144315" y="1735075"/>
                </a:cubicBezTo>
                <a:close/>
                <a:moveTo>
                  <a:pt x="176323" y="1731089"/>
                </a:moveTo>
                <a:cubicBezTo>
                  <a:pt x="181518" y="1731066"/>
                  <a:pt x="185769" y="1732272"/>
                  <a:pt x="185769" y="1733768"/>
                </a:cubicBezTo>
                <a:cubicBezTo>
                  <a:pt x="185769" y="1737223"/>
                  <a:pt x="176949" y="1737223"/>
                  <a:pt x="171237" y="1733768"/>
                </a:cubicBezTo>
                <a:cubicBezTo>
                  <a:pt x="167927" y="1731768"/>
                  <a:pt x="169153" y="1731121"/>
                  <a:pt x="176323" y="1731089"/>
                </a:cubicBezTo>
                <a:close/>
                <a:moveTo>
                  <a:pt x="163455" y="1730218"/>
                </a:moveTo>
                <a:lnTo>
                  <a:pt x="167447" y="1744817"/>
                </a:lnTo>
                <a:cubicBezTo>
                  <a:pt x="169645" y="1752846"/>
                  <a:pt x="175317" y="1765071"/>
                  <a:pt x="180058" y="1771982"/>
                </a:cubicBezTo>
                <a:cubicBezTo>
                  <a:pt x="189883" y="1786310"/>
                  <a:pt x="190388" y="1788876"/>
                  <a:pt x="184316" y="1793593"/>
                </a:cubicBezTo>
                <a:cubicBezTo>
                  <a:pt x="181918" y="1795454"/>
                  <a:pt x="179956" y="1799960"/>
                  <a:pt x="179956" y="1803605"/>
                </a:cubicBezTo>
                <a:cubicBezTo>
                  <a:pt x="179956" y="1807331"/>
                  <a:pt x="178682" y="1809496"/>
                  <a:pt x="177051" y="1808552"/>
                </a:cubicBezTo>
                <a:cubicBezTo>
                  <a:pt x="175453" y="1807628"/>
                  <a:pt x="174143" y="1804495"/>
                  <a:pt x="174143" y="1801591"/>
                </a:cubicBezTo>
                <a:cubicBezTo>
                  <a:pt x="174143" y="1794758"/>
                  <a:pt x="169248" y="1794762"/>
                  <a:pt x="166929" y="1801591"/>
                </a:cubicBezTo>
                <a:cubicBezTo>
                  <a:pt x="165915" y="1804577"/>
                  <a:pt x="167630" y="1811450"/>
                  <a:pt x="170867" y="1817388"/>
                </a:cubicBezTo>
                <a:cubicBezTo>
                  <a:pt x="175948" y="1826707"/>
                  <a:pt x="176415" y="1831587"/>
                  <a:pt x="174983" y="1860380"/>
                </a:cubicBezTo>
                <a:cubicBezTo>
                  <a:pt x="174096" y="1878245"/>
                  <a:pt x="172987" y="1904488"/>
                  <a:pt x="172523" y="1918699"/>
                </a:cubicBezTo>
                <a:cubicBezTo>
                  <a:pt x="171611" y="1946623"/>
                  <a:pt x="167140" y="1985995"/>
                  <a:pt x="164611" y="1988361"/>
                </a:cubicBezTo>
                <a:cubicBezTo>
                  <a:pt x="163750" y="1989167"/>
                  <a:pt x="162257" y="1987498"/>
                  <a:pt x="161294" y="1984654"/>
                </a:cubicBezTo>
                <a:lnTo>
                  <a:pt x="161294" y="1984660"/>
                </a:lnTo>
                <a:cubicBezTo>
                  <a:pt x="160331" y="1981816"/>
                  <a:pt x="159006" y="1950704"/>
                  <a:pt x="158349" y="1915521"/>
                </a:cubicBezTo>
                <a:cubicBezTo>
                  <a:pt x="157404" y="1864780"/>
                  <a:pt x="156189" y="1849386"/>
                  <a:pt x="152480" y="1841075"/>
                </a:cubicBezTo>
                <a:cubicBezTo>
                  <a:pt x="147262" y="1829389"/>
                  <a:pt x="148371" y="1822777"/>
                  <a:pt x="155141" y="1825207"/>
                </a:cubicBezTo>
                <a:cubicBezTo>
                  <a:pt x="158873" y="1826547"/>
                  <a:pt x="159613" y="1823960"/>
                  <a:pt x="159624" y="1809523"/>
                </a:cubicBezTo>
                <a:cubicBezTo>
                  <a:pt x="159624" y="1800013"/>
                  <a:pt x="160496" y="1778279"/>
                  <a:pt x="161546" y="1761225"/>
                </a:cubicBezTo>
                <a:close/>
                <a:moveTo>
                  <a:pt x="880633" y="1697520"/>
                </a:moveTo>
                <a:cubicBezTo>
                  <a:pt x="882348" y="1699125"/>
                  <a:pt x="883330" y="1704572"/>
                  <a:pt x="882812" y="1709623"/>
                </a:cubicBezTo>
                <a:cubicBezTo>
                  <a:pt x="881929" y="1718271"/>
                  <a:pt x="881750" y="1718410"/>
                  <a:pt x="879732" y="1712009"/>
                </a:cubicBezTo>
                <a:lnTo>
                  <a:pt x="879735" y="1712009"/>
                </a:lnTo>
                <a:cubicBezTo>
                  <a:pt x="876440" y="1701544"/>
                  <a:pt x="876907" y="1694033"/>
                  <a:pt x="880633" y="1697520"/>
                </a:cubicBezTo>
                <a:close/>
                <a:moveTo>
                  <a:pt x="894921" y="1674217"/>
                </a:moveTo>
                <a:cubicBezTo>
                  <a:pt x="898850" y="1667406"/>
                  <a:pt x="901673" y="1732476"/>
                  <a:pt x="897909" y="1743141"/>
                </a:cubicBezTo>
                <a:cubicBezTo>
                  <a:pt x="896033" y="1748457"/>
                  <a:pt x="893520" y="1752807"/>
                  <a:pt x="892321" y="1752807"/>
                </a:cubicBezTo>
                <a:cubicBezTo>
                  <a:pt x="891124" y="1752807"/>
                  <a:pt x="890722" y="1735977"/>
                  <a:pt x="891434" y="1715409"/>
                </a:cubicBezTo>
                <a:lnTo>
                  <a:pt x="891439" y="1715409"/>
                </a:lnTo>
                <a:cubicBezTo>
                  <a:pt x="892151" y="1694840"/>
                  <a:pt x="893716" y="1676303"/>
                  <a:pt x="894921" y="1674217"/>
                </a:cubicBezTo>
                <a:close/>
                <a:moveTo>
                  <a:pt x="882611" y="1664785"/>
                </a:moveTo>
                <a:cubicBezTo>
                  <a:pt x="883316" y="1665405"/>
                  <a:pt x="884231" y="1667288"/>
                  <a:pt x="885467" y="1670532"/>
                </a:cubicBezTo>
                <a:cubicBezTo>
                  <a:pt x="888751" y="1679146"/>
                  <a:pt x="884986" y="1683859"/>
                  <a:pt x="881537" y="1675451"/>
                </a:cubicBezTo>
                <a:lnTo>
                  <a:pt x="881538" y="1675451"/>
                </a:lnTo>
                <a:cubicBezTo>
                  <a:pt x="880655" y="1673294"/>
                  <a:pt x="880418" y="1669317"/>
                  <a:pt x="881013" y="1666612"/>
                </a:cubicBezTo>
                <a:cubicBezTo>
                  <a:pt x="881410" y="1664807"/>
                  <a:pt x="881906" y="1664164"/>
                  <a:pt x="882611" y="1664785"/>
                </a:cubicBezTo>
                <a:close/>
                <a:moveTo>
                  <a:pt x="906815" y="1608656"/>
                </a:moveTo>
                <a:cubicBezTo>
                  <a:pt x="908286" y="1608656"/>
                  <a:pt x="909490" y="1617295"/>
                  <a:pt x="909490" y="1627855"/>
                </a:cubicBezTo>
                <a:cubicBezTo>
                  <a:pt x="909490" y="1638637"/>
                  <a:pt x="910643" y="1646387"/>
                  <a:pt x="912125" y="1645531"/>
                </a:cubicBezTo>
                <a:cubicBezTo>
                  <a:pt x="915646" y="1643494"/>
                  <a:pt x="917790" y="1723246"/>
                  <a:pt x="914332" y="1727663"/>
                </a:cubicBezTo>
                <a:cubicBezTo>
                  <a:pt x="912862" y="1729540"/>
                  <a:pt x="912497" y="1735966"/>
                  <a:pt x="913515" y="1741942"/>
                </a:cubicBezTo>
                <a:cubicBezTo>
                  <a:pt x="915504" y="1753584"/>
                  <a:pt x="914902" y="1754829"/>
                  <a:pt x="909968" y="1749266"/>
                </a:cubicBezTo>
                <a:lnTo>
                  <a:pt x="909965" y="1749266"/>
                </a:lnTo>
                <a:cubicBezTo>
                  <a:pt x="908126" y="1747190"/>
                  <a:pt x="906033" y="1724390"/>
                  <a:pt x="904911" y="1694189"/>
                </a:cubicBezTo>
                <a:cubicBezTo>
                  <a:pt x="903397" y="1653442"/>
                  <a:pt x="902094" y="1641979"/>
                  <a:pt x="898679" y="1639431"/>
                </a:cubicBezTo>
                <a:cubicBezTo>
                  <a:pt x="894872" y="1636589"/>
                  <a:pt x="894940" y="1634579"/>
                  <a:pt x="899252" y="1622432"/>
                </a:cubicBezTo>
                <a:cubicBezTo>
                  <a:pt x="901942" y="1614855"/>
                  <a:pt x="905345" y="1608656"/>
                  <a:pt x="906815" y="1608656"/>
                </a:cubicBezTo>
                <a:close/>
                <a:moveTo>
                  <a:pt x="198839" y="1603132"/>
                </a:moveTo>
                <a:cubicBezTo>
                  <a:pt x="200641" y="1603201"/>
                  <a:pt x="201824" y="1619910"/>
                  <a:pt x="201951" y="1647229"/>
                </a:cubicBezTo>
                <a:cubicBezTo>
                  <a:pt x="202134" y="1686304"/>
                  <a:pt x="201733" y="1690032"/>
                  <a:pt x="198492" y="1680540"/>
                </a:cubicBezTo>
                <a:lnTo>
                  <a:pt x="194828" y="1669852"/>
                </a:lnTo>
                <a:lnTo>
                  <a:pt x="196353" y="1680731"/>
                </a:lnTo>
                <a:cubicBezTo>
                  <a:pt x="197192" y="1686715"/>
                  <a:pt x="199210" y="1695680"/>
                  <a:pt x="200836" y="1700653"/>
                </a:cubicBezTo>
                <a:cubicBezTo>
                  <a:pt x="202464" y="1705627"/>
                  <a:pt x="202847" y="1712971"/>
                  <a:pt x="201690" y="1716973"/>
                </a:cubicBezTo>
                <a:cubicBezTo>
                  <a:pt x="200534" y="1720974"/>
                  <a:pt x="198672" y="1735876"/>
                  <a:pt x="197552" y="1750087"/>
                </a:cubicBezTo>
                <a:lnTo>
                  <a:pt x="195515" y="1775925"/>
                </a:lnTo>
                <a:lnTo>
                  <a:pt x="194997" y="1745327"/>
                </a:lnTo>
                <a:lnTo>
                  <a:pt x="195006" y="1745327"/>
                </a:lnTo>
                <a:cubicBezTo>
                  <a:pt x="194678" y="1726418"/>
                  <a:pt x="195597" y="1714729"/>
                  <a:pt x="197396" y="1714729"/>
                </a:cubicBezTo>
                <a:cubicBezTo>
                  <a:pt x="201980" y="1714729"/>
                  <a:pt x="200783" y="1706571"/>
                  <a:pt x="195944" y="1704833"/>
                </a:cubicBezTo>
                <a:cubicBezTo>
                  <a:pt x="192525" y="1703605"/>
                  <a:pt x="191584" y="1698096"/>
                  <a:pt x="191584" y="1679306"/>
                </a:cubicBezTo>
                <a:cubicBezTo>
                  <a:pt x="191584" y="1664336"/>
                  <a:pt x="192781" y="1654973"/>
                  <a:pt x="194774" y="1654352"/>
                </a:cubicBezTo>
                <a:cubicBezTo>
                  <a:pt x="197054" y="1653640"/>
                  <a:pt x="197102" y="1650286"/>
                  <a:pt x="194920" y="1642565"/>
                </a:cubicBezTo>
                <a:cubicBezTo>
                  <a:pt x="191544" y="1630543"/>
                  <a:pt x="194285" y="1602976"/>
                  <a:pt x="198839" y="1603132"/>
                </a:cubicBezTo>
                <a:close/>
                <a:moveTo>
                  <a:pt x="126570" y="1593697"/>
                </a:moveTo>
                <a:lnTo>
                  <a:pt x="128788" y="1602537"/>
                </a:lnTo>
                <a:cubicBezTo>
                  <a:pt x="130011" y="1607399"/>
                  <a:pt x="131996" y="1611376"/>
                  <a:pt x="133203" y="1611376"/>
                </a:cubicBezTo>
                <a:cubicBezTo>
                  <a:pt x="135111" y="1611376"/>
                  <a:pt x="132174" y="1640629"/>
                  <a:pt x="129516" y="1648094"/>
                </a:cubicBezTo>
                <a:cubicBezTo>
                  <a:pt x="128983" y="1649590"/>
                  <a:pt x="127122" y="1642858"/>
                  <a:pt x="125378" y="1633135"/>
                </a:cubicBezTo>
                <a:lnTo>
                  <a:pt x="125377" y="1633135"/>
                </a:lnTo>
                <a:cubicBezTo>
                  <a:pt x="123629" y="1623394"/>
                  <a:pt x="123188" y="1610571"/>
                  <a:pt x="124388" y="1604577"/>
                </a:cubicBezTo>
                <a:close/>
                <a:moveTo>
                  <a:pt x="972450" y="1561739"/>
                </a:moveTo>
                <a:cubicBezTo>
                  <a:pt x="973256" y="1563609"/>
                  <a:pt x="973256" y="1566668"/>
                  <a:pt x="972450" y="1568538"/>
                </a:cubicBezTo>
                <a:cubicBezTo>
                  <a:pt x="971643" y="1570409"/>
                  <a:pt x="970983" y="1568878"/>
                  <a:pt x="970983" y="1565139"/>
                </a:cubicBezTo>
                <a:cubicBezTo>
                  <a:pt x="970983" y="1561399"/>
                  <a:pt x="971643" y="1559869"/>
                  <a:pt x="972450" y="1561739"/>
                </a:cubicBezTo>
                <a:close/>
                <a:moveTo>
                  <a:pt x="179368" y="1490681"/>
                </a:moveTo>
                <a:cubicBezTo>
                  <a:pt x="181255" y="1489590"/>
                  <a:pt x="183112" y="1496483"/>
                  <a:pt x="184402" y="1509367"/>
                </a:cubicBezTo>
                <a:cubicBezTo>
                  <a:pt x="185526" y="1520594"/>
                  <a:pt x="187442" y="1529781"/>
                  <a:pt x="188659" y="1529781"/>
                </a:cubicBezTo>
                <a:cubicBezTo>
                  <a:pt x="189874" y="1529781"/>
                  <a:pt x="192526" y="1526042"/>
                  <a:pt x="194549" y="1521471"/>
                </a:cubicBezTo>
                <a:cubicBezTo>
                  <a:pt x="200116" y="1508896"/>
                  <a:pt x="202546" y="1515321"/>
                  <a:pt x="200263" y="1536581"/>
                </a:cubicBezTo>
                <a:cubicBezTo>
                  <a:pt x="199139" y="1547052"/>
                  <a:pt x="198880" y="1563916"/>
                  <a:pt x="199686" y="1574056"/>
                </a:cubicBezTo>
                <a:cubicBezTo>
                  <a:pt x="200949" y="1589922"/>
                  <a:pt x="200332" y="1593336"/>
                  <a:pt x="195275" y="1598535"/>
                </a:cubicBezTo>
                <a:cubicBezTo>
                  <a:pt x="185048" y="1609046"/>
                  <a:pt x="182746" y="1616125"/>
                  <a:pt x="183392" y="1635078"/>
                </a:cubicBezTo>
                <a:cubicBezTo>
                  <a:pt x="183805" y="1647182"/>
                  <a:pt x="182444" y="1656810"/>
                  <a:pt x="179437" y="1663053"/>
                </a:cubicBezTo>
                <a:lnTo>
                  <a:pt x="174853" y="1672572"/>
                </a:lnTo>
                <a:lnTo>
                  <a:pt x="171404" y="1664448"/>
                </a:lnTo>
                <a:cubicBezTo>
                  <a:pt x="163546" y="1645965"/>
                  <a:pt x="164226" y="1568867"/>
                  <a:pt x="172225" y="1571325"/>
                </a:cubicBezTo>
                <a:cubicBezTo>
                  <a:pt x="174079" y="1571895"/>
                  <a:pt x="176380" y="1577774"/>
                  <a:pt x="177339" y="1584389"/>
                </a:cubicBezTo>
                <a:lnTo>
                  <a:pt x="179083" y="1596417"/>
                </a:lnTo>
                <a:lnTo>
                  <a:pt x="179521" y="1583721"/>
                </a:lnTo>
                <a:cubicBezTo>
                  <a:pt x="179776" y="1576737"/>
                  <a:pt x="180758" y="1569074"/>
                  <a:pt x="181736" y="1566691"/>
                </a:cubicBezTo>
                <a:cubicBezTo>
                  <a:pt x="182977" y="1563662"/>
                  <a:pt x="182244" y="1562814"/>
                  <a:pt x="179295" y="1563872"/>
                </a:cubicBezTo>
                <a:cubicBezTo>
                  <a:pt x="172639" y="1566262"/>
                  <a:pt x="167560" y="1558303"/>
                  <a:pt x="169760" y="1548932"/>
                </a:cubicBezTo>
                <a:cubicBezTo>
                  <a:pt x="171898" y="1539814"/>
                  <a:pt x="175435" y="1538234"/>
                  <a:pt x="178262" y="1545130"/>
                </a:cubicBezTo>
                <a:cubicBezTo>
                  <a:pt x="179270" y="1547588"/>
                  <a:pt x="180737" y="1548999"/>
                  <a:pt x="181518" y="1548267"/>
                </a:cubicBezTo>
                <a:cubicBezTo>
                  <a:pt x="182299" y="1547535"/>
                  <a:pt x="180963" y="1542503"/>
                  <a:pt x="178544" y="1537086"/>
                </a:cubicBezTo>
                <a:cubicBezTo>
                  <a:pt x="173070" y="1524827"/>
                  <a:pt x="173081" y="1524342"/>
                  <a:pt x="178835" y="1524342"/>
                </a:cubicBezTo>
                <a:cubicBezTo>
                  <a:pt x="182346" y="1524342"/>
                  <a:pt x="183043" y="1522795"/>
                  <a:pt x="181591" y="1518222"/>
                </a:cubicBezTo>
                <a:cubicBezTo>
                  <a:pt x="177531" y="1505442"/>
                  <a:pt x="176475" y="1492353"/>
                  <a:pt x="179368" y="1490681"/>
                </a:cubicBezTo>
                <a:close/>
                <a:moveTo>
                  <a:pt x="908919" y="1484791"/>
                </a:moveTo>
                <a:cubicBezTo>
                  <a:pt x="909547" y="1485570"/>
                  <a:pt x="909660" y="1488572"/>
                  <a:pt x="909822" y="1494498"/>
                </a:cubicBezTo>
                <a:cubicBezTo>
                  <a:pt x="910005" y="1501188"/>
                  <a:pt x="909896" y="1514171"/>
                  <a:pt x="909567" y="1523348"/>
                </a:cubicBezTo>
                <a:cubicBezTo>
                  <a:pt x="909187" y="1534207"/>
                  <a:pt x="910596" y="1542947"/>
                  <a:pt x="913593" y="1548372"/>
                </a:cubicBezTo>
                <a:cubicBezTo>
                  <a:pt x="918772" y="1557744"/>
                  <a:pt x="919519" y="1569898"/>
                  <a:pt x="915294" y="1576018"/>
                </a:cubicBezTo>
                <a:cubicBezTo>
                  <a:pt x="913188" y="1579068"/>
                  <a:pt x="912465" y="1577618"/>
                  <a:pt x="912433" y="1570278"/>
                </a:cubicBezTo>
                <a:lnTo>
                  <a:pt x="912438" y="1570278"/>
                </a:lnTo>
                <a:cubicBezTo>
                  <a:pt x="912405" y="1564122"/>
                  <a:pt x="909486" y="1556511"/>
                  <a:pt x="904598" y="1549879"/>
                </a:cubicBezTo>
                <a:cubicBezTo>
                  <a:pt x="897734" y="1540564"/>
                  <a:pt x="896748" y="1536471"/>
                  <a:pt x="896337" y="1515606"/>
                </a:cubicBezTo>
                <a:cubicBezTo>
                  <a:pt x="896082" y="1502574"/>
                  <a:pt x="896885" y="1492498"/>
                  <a:pt x="898121" y="1493213"/>
                </a:cubicBezTo>
                <a:cubicBezTo>
                  <a:pt x="899359" y="1493929"/>
                  <a:pt x="902422" y="1491775"/>
                  <a:pt x="904930" y="1488424"/>
                </a:cubicBezTo>
                <a:cubicBezTo>
                  <a:pt x="907151" y="1485457"/>
                  <a:pt x="908292" y="1484013"/>
                  <a:pt x="908919" y="1484791"/>
                </a:cubicBezTo>
                <a:close/>
                <a:moveTo>
                  <a:pt x="986152" y="1467242"/>
                </a:moveTo>
                <a:cubicBezTo>
                  <a:pt x="986581" y="1467855"/>
                  <a:pt x="987240" y="1470502"/>
                  <a:pt x="988267" y="1475383"/>
                </a:cubicBezTo>
                <a:cubicBezTo>
                  <a:pt x="991076" y="1488755"/>
                  <a:pt x="990153" y="1497026"/>
                  <a:pt x="987058" y="1486192"/>
                </a:cubicBezTo>
                <a:cubicBezTo>
                  <a:pt x="986000" y="1482491"/>
                  <a:pt x="985259" y="1475791"/>
                  <a:pt x="985413" y="1471304"/>
                </a:cubicBezTo>
                <a:cubicBezTo>
                  <a:pt x="985522" y="1468050"/>
                  <a:pt x="985722" y="1466629"/>
                  <a:pt x="986152" y="1467242"/>
                </a:cubicBezTo>
                <a:close/>
                <a:moveTo>
                  <a:pt x="180557" y="1441385"/>
                </a:moveTo>
                <a:lnTo>
                  <a:pt x="183410" y="1451419"/>
                </a:lnTo>
                <a:cubicBezTo>
                  <a:pt x="185669" y="1459364"/>
                  <a:pt x="188028" y="1461816"/>
                  <a:pt x="194736" y="1463195"/>
                </a:cubicBezTo>
                <a:cubicBezTo>
                  <a:pt x="201248" y="1464534"/>
                  <a:pt x="203208" y="1466459"/>
                  <a:pt x="203208" y="1471520"/>
                </a:cubicBezTo>
                <a:cubicBezTo>
                  <a:pt x="203208" y="1478798"/>
                  <a:pt x="198952" y="1480383"/>
                  <a:pt x="196363" y="1474069"/>
                </a:cubicBezTo>
                <a:cubicBezTo>
                  <a:pt x="195370" y="1471644"/>
                  <a:pt x="192809" y="1470717"/>
                  <a:pt x="189945" y="1471746"/>
                </a:cubicBezTo>
                <a:cubicBezTo>
                  <a:pt x="183277" y="1474141"/>
                  <a:pt x="180001" y="1467986"/>
                  <a:pt x="180301" y="1453625"/>
                </a:cubicBezTo>
                <a:close/>
                <a:moveTo>
                  <a:pt x="173241" y="1410186"/>
                </a:moveTo>
                <a:cubicBezTo>
                  <a:pt x="175663" y="1407637"/>
                  <a:pt x="179848" y="1417009"/>
                  <a:pt x="178062" y="1420987"/>
                </a:cubicBezTo>
                <a:cubicBezTo>
                  <a:pt x="177055" y="1423231"/>
                  <a:pt x="175928" y="1428127"/>
                  <a:pt x="175562" y="1431866"/>
                </a:cubicBezTo>
                <a:cubicBezTo>
                  <a:pt x="175194" y="1435606"/>
                  <a:pt x="174723" y="1440196"/>
                  <a:pt x="174519" y="1442065"/>
                </a:cubicBezTo>
                <a:cubicBezTo>
                  <a:pt x="174300" y="1443936"/>
                  <a:pt x="172961" y="1445465"/>
                  <a:pt x="171512" y="1445465"/>
                </a:cubicBezTo>
                <a:cubicBezTo>
                  <a:pt x="170056" y="1445465"/>
                  <a:pt x="169582" y="1437881"/>
                  <a:pt x="170450" y="1428466"/>
                </a:cubicBezTo>
                <a:lnTo>
                  <a:pt x="170453" y="1428466"/>
                </a:lnTo>
                <a:cubicBezTo>
                  <a:pt x="171317" y="1419117"/>
                  <a:pt x="172572" y="1410891"/>
                  <a:pt x="173241" y="1410186"/>
                </a:cubicBezTo>
                <a:close/>
                <a:moveTo>
                  <a:pt x="62944" y="1342800"/>
                </a:moveTo>
                <a:cubicBezTo>
                  <a:pt x="65370" y="1342042"/>
                  <a:pt x="65352" y="1343959"/>
                  <a:pt x="62871" y="1350102"/>
                </a:cubicBezTo>
                <a:cubicBezTo>
                  <a:pt x="58731" y="1360364"/>
                  <a:pt x="54700" y="1361144"/>
                  <a:pt x="57562" y="1351127"/>
                </a:cubicBezTo>
                <a:lnTo>
                  <a:pt x="57566" y="1351128"/>
                </a:lnTo>
                <a:cubicBezTo>
                  <a:pt x="58716" y="1347112"/>
                  <a:pt x="61135" y="1343364"/>
                  <a:pt x="62944" y="1342800"/>
                </a:cubicBezTo>
                <a:close/>
                <a:moveTo>
                  <a:pt x="965872" y="1335265"/>
                </a:moveTo>
                <a:cubicBezTo>
                  <a:pt x="966100" y="1334156"/>
                  <a:pt x="966415" y="1334309"/>
                  <a:pt x="966762" y="1335992"/>
                </a:cubicBezTo>
                <a:cubicBezTo>
                  <a:pt x="967455" y="1339358"/>
                  <a:pt x="967455" y="1344866"/>
                  <a:pt x="966762" y="1348232"/>
                </a:cubicBezTo>
                <a:cubicBezTo>
                  <a:pt x="966068" y="1351597"/>
                  <a:pt x="965503" y="1348843"/>
                  <a:pt x="965503" y="1342112"/>
                </a:cubicBezTo>
                <a:cubicBezTo>
                  <a:pt x="965503" y="1338746"/>
                  <a:pt x="965644" y="1336375"/>
                  <a:pt x="965872" y="1335265"/>
                </a:cubicBezTo>
                <a:close/>
                <a:moveTo>
                  <a:pt x="104232" y="1330248"/>
                </a:moveTo>
                <a:cubicBezTo>
                  <a:pt x="105670" y="1328834"/>
                  <a:pt x="107227" y="1328932"/>
                  <a:pt x="108531" y="1330906"/>
                </a:cubicBezTo>
                <a:cubicBezTo>
                  <a:pt x="109431" y="1332271"/>
                  <a:pt x="107680" y="1336263"/>
                  <a:pt x="104638" y="1339779"/>
                </a:cubicBezTo>
                <a:lnTo>
                  <a:pt x="99107" y="1346171"/>
                </a:lnTo>
                <a:lnTo>
                  <a:pt x="100641" y="1338662"/>
                </a:lnTo>
                <a:cubicBezTo>
                  <a:pt x="101473" y="1334588"/>
                  <a:pt x="102793" y="1331662"/>
                  <a:pt x="104232" y="1330248"/>
                </a:cubicBezTo>
                <a:close/>
                <a:moveTo>
                  <a:pt x="990819" y="1297266"/>
                </a:moveTo>
                <a:cubicBezTo>
                  <a:pt x="992088" y="1296532"/>
                  <a:pt x="994026" y="1301539"/>
                  <a:pt x="995123" y="1308392"/>
                </a:cubicBezTo>
                <a:cubicBezTo>
                  <a:pt x="997338" y="1322213"/>
                  <a:pt x="995086" y="1328211"/>
                  <a:pt x="992291" y="1315915"/>
                </a:cubicBezTo>
                <a:lnTo>
                  <a:pt x="992289" y="1315915"/>
                </a:lnTo>
                <a:cubicBezTo>
                  <a:pt x="988669" y="1299956"/>
                  <a:pt x="988559" y="1298572"/>
                  <a:pt x="990819" y="1297266"/>
                </a:cubicBezTo>
                <a:close/>
                <a:moveTo>
                  <a:pt x="63693" y="1283637"/>
                </a:moveTo>
                <a:cubicBezTo>
                  <a:pt x="68163" y="1286222"/>
                  <a:pt x="67138" y="1299652"/>
                  <a:pt x="62026" y="1305555"/>
                </a:cubicBezTo>
                <a:cubicBezTo>
                  <a:pt x="57609" y="1310651"/>
                  <a:pt x="57506" y="1310598"/>
                  <a:pt x="59081" y="1304036"/>
                </a:cubicBezTo>
                <a:lnTo>
                  <a:pt x="59081" y="1304035"/>
                </a:lnTo>
                <a:cubicBezTo>
                  <a:pt x="59978" y="1300296"/>
                  <a:pt x="60726" y="1293798"/>
                  <a:pt x="60748" y="1289596"/>
                </a:cubicBezTo>
                <a:cubicBezTo>
                  <a:pt x="60782" y="1285202"/>
                  <a:pt x="62022" y="1282670"/>
                  <a:pt x="63693" y="1283637"/>
                </a:cubicBezTo>
                <a:close/>
                <a:moveTo>
                  <a:pt x="191583" y="1243774"/>
                </a:moveTo>
                <a:lnTo>
                  <a:pt x="191582" y="1243775"/>
                </a:lnTo>
                <a:lnTo>
                  <a:pt x="191582" y="1243774"/>
                </a:lnTo>
                <a:close/>
                <a:moveTo>
                  <a:pt x="202390" y="1234366"/>
                </a:moveTo>
                <a:cubicBezTo>
                  <a:pt x="203463" y="1235368"/>
                  <a:pt x="201467" y="1238875"/>
                  <a:pt x="197960" y="1242158"/>
                </a:cubicBezTo>
                <a:lnTo>
                  <a:pt x="191583" y="1243774"/>
                </a:lnTo>
                <a:lnTo>
                  <a:pt x="195925" y="1236163"/>
                </a:lnTo>
                <a:cubicBezTo>
                  <a:pt x="198274" y="1234118"/>
                  <a:pt x="200976" y="1233043"/>
                  <a:pt x="202390" y="1234366"/>
                </a:cubicBezTo>
                <a:close/>
                <a:moveTo>
                  <a:pt x="1005211" y="1233414"/>
                </a:moveTo>
                <a:cubicBezTo>
                  <a:pt x="1012719" y="1229654"/>
                  <a:pt x="1014121" y="1229852"/>
                  <a:pt x="1014121" y="1234679"/>
                </a:cubicBezTo>
                <a:cubicBezTo>
                  <a:pt x="1014121" y="1236924"/>
                  <a:pt x="1011614" y="1238759"/>
                  <a:pt x="1008550" y="1238759"/>
                </a:cubicBezTo>
                <a:cubicBezTo>
                  <a:pt x="1005485" y="1238759"/>
                  <a:pt x="1002320" y="1240290"/>
                  <a:pt x="1001514" y="1242159"/>
                </a:cubicBezTo>
                <a:cubicBezTo>
                  <a:pt x="1000623" y="1244226"/>
                  <a:pt x="999959" y="1243732"/>
                  <a:pt x="999817" y="1240896"/>
                </a:cubicBezTo>
                <a:lnTo>
                  <a:pt x="999818" y="1240893"/>
                </a:lnTo>
                <a:cubicBezTo>
                  <a:pt x="999709" y="1238328"/>
                  <a:pt x="1002117" y="1234963"/>
                  <a:pt x="1005211" y="1233414"/>
                </a:cubicBezTo>
                <a:close/>
                <a:moveTo>
                  <a:pt x="990869" y="1147644"/>
                </a:moveTo>
                <a:cubicBezTo>
                  <a:pt x="994230" y="1145699"/>
                  <a:pt x="994230" y="1152779"/>
                  <a:pt x="990869" y="1162603"/>
                </a:cubicBezTo>
                <a:cubicBezTo>
                  <a:pt x="988778" y="1168710"/>
                  <a:pt x="988512" y="1168381"/>
                  <a:pt x="988253" y="1159363"/>
                </a:cubicBezTo>
                <a:cubicBezTo>
                  <a:pt x="988107" y="1153842"/>
                  <a:pt x="989271" y="1148568"/>
                  <a:pt x="990869" y="1147644"/>
                </a:cubicBezTo>
                <a:close/>
                <a:moveTo>
                  <a:pt x="72414" y="1097327"/>
                </a:moveTo>
                <a:cubicBezTo>
                  <a:pt x="75895" y="1097327"/>
                  <a:pt x="75895" y="1107421"/>
                  <a:pt x="72414" y="1115006"/>
                </a:cubicBezTo>
                <a:cubicBezTo>
                  <a:pt x="70480" y="1119219"/>
                  <a:pt x="69870" y="1117839"/>
                  <a:pt x="69713" y="1108886"/>
                </a:cubicBezTo>
                <a:cubicBezTo>
                  <a:pt x="69604" y="1102529"/>
                  <a:pt x="70815" y="1097327"/>
                  <a:pt x="72414" y="1097327"/>
                </a:cubicBezTo>
                <a:close/>
                <a:moveTo>
                  <a:pt x="69528" y="1086174"/>
                </a:moveTo>
                <a:lnTo>
                  <a:pt x="69528" y="1086174"/>
                </a:lnTo>
                <a:lnTo>
                  <a:pt x="69527" y="1086175"/>
                </a:lnTo>
                <a:close/>
                <a:moveTo>
                  <a:pt x="78513" y="1067409"/>
                </a:moveTo>
                <a:cubicBezTo>
                  <a:pt x="79954" y="1067409"/>
                  <a:pt x="81125" y="1068328"/>
                  <a:pt x="81114" y="1069450"/>
                </a:cubicBezTo>
                <a:cubicBezTo>
                  <a:pt x="81098" y="1070668"/>
                  <a:pt x="78208" y="1075439"/>
                  <a:pt x="75319" y="1079612"/>
                </a:cubicBezTo>
                <a:lnTo>
                  <a:pt x="69528" y="1086174"/>
                </a:lnTo>
                <a:lnTo>
                  <a:pt x="73155" y="1075056"/>
                </a:lnTo>
                <a:cubicBezTo>
                  <a:pt x="75123" y="1070943"/>
                  <a:pt x="77378" y="1067409"/>
                  <a:pt x="78513" y="1067409"/>
                </a:cubicBezTo>
                <a:close/>
                <a:moveTo>
                  <a:pt x="1008308" y="857982"/>
                </a:moveTo>
                <a:cubicBezTo>
                  <a:pt x="1009859" y="860227"/>
                  <a:pt x="1011125" y="866346"/>
                  <a:pt x="1011125" y="871582"/>
                </a:cubicBezTo>
                <a:cubicBezTo>
                  <a:pt x="1011125" y="876817"/>
                  <a:pt x="1009859" y="882937"/>
                  <a:pt x="1008308" y="885180"/>
                </a:cubicBezTo>
                <a:cubicBezTo>
                  <a:pt x="1006330" y="888044"/>
                  <a:pt x="1005491" y="883987"/>
                  <a:pt x="1005491" y="871582"/>
                </a:cubicBezTo>
                <a:cubicBezTo>
                  <a:pt x="1005491" y="859175"/>
                  <a:pt x="1006330" y="855120"/>
                  <a:pt x="1008308" y="857982"/>
                </a:cubicBezTo>
                <a:close/>
                <a:moveTo>
                  <a:pt x="40946" y="780467"/>
                </a:moveTo>
                <a:lnTo>
                  <a:pt x="43701" y="788627"/>
                </a:lnTo>
                <a:cubicBezTo>
                  <a:pt x="46799" y="797802"/>
                  <a:pt x="44646" y="821905"/>
                  <a:pt x="40179" y="828088"/>
                </a:cubicBezTo>
                <a:cubicBezTo>
                  <a:pt x="38118" y="830939"/>
                  <a:pt x="37676" y="827298"/>
                  <a:pt x="38694" y="815825"/>
                </a:cubicBezTo>
                <a:lnTo>
                  <a:pt x="38690" y="815825"/>
                </a:lnTo>
                <a:cubicBezTo>
                  <a:pt x="39486" y="806849"/>
                  <a:pt x="40318" y="795222"/>
                  <a:pt x="40540" y="789987"/>
                </a:cubicBezTo>
                <a:close/>
                <a:moveTo>
                  <a:pt x="44700" y="746469"/>
                </a:moveTo>
                <a:cubicBezTo>
                  <a:pt x="48054" y="746469"/>
                  <a:pt x="52212" y="758081"/>
                  <a:pt x="50581" y="762891"/>
                </a:cubicBezTo>
                <a:cubicBezTo>
                  <a:pt x="47501" y="771967"/>
                  <a:pt x="43349" y="768784"/>
                  <a:pt x="43349" y="757349"/>
                </a:cubicBezTo>
                <a:lnTo>
                  <a:pt x="43350" y="757349"/>
                </a:lnTo>
                <a:cubicBezTo>
                  <a:pt x="43350" y="751365"/>
                  <a:pt x="43960" y="746469"/>
                  <a:pt x="44700" y="746469"/>
                </a:cubicBezTo>
                <a:close/>
                <a:moveTo>
                  <a:pt x="52068" y="720631"/>
                </a:moveTo>
                <a:cubicBezTo>
                  <a:pt x="53666" y="721555"/>
                  <a:pt x="54976" y="725911"/>
                  <a:pt x="54976" y="730311"/>
                </a:cubicBezTo>
                <a:cubicBezTo>
                  <a:pt x="54976" y="734710"/>
                  <a:pt x="53670" y="738310"/>
                  <a:pt x="52068" y="738310"/>
                </a:cubicBezTo>
                <a:cubicBezTo>
                  <a:pt x="50469" y="738310"/>
                  <a:pt x="49163" y="733954"/>
                  <a:pt x="49163" y="728630"/>
                </a:cubicBezTo>
                <a:cubicBezTo>
                  <a:pt x="49163" y="722869"/>
                  <a:pt x="50342" y="719630"/>
                  <a:pt x="52068" y="720631"/>
                </a:cubicBezTo>
                <a:close/>
                <a:moveTo>
                  <a:pt x="54632" y="693931"/>
                </a:moveTo>
                <a:cubicBezTo>
                  <a:pt x="56080" y="692764"/>
                  <a:pt x="57862" y="694349"/>
                  <a:pt x="59194" y="699316"/>
                </a:cubicBezTo>
                <a:cubicBezTo>
                  <a:pt x="60496" y="704178"/>
                  <a:pt x="59653" y="707899"/>
                  <a:pt x="56595" y="710759"/>
                </a:cubicBezTo>
                <a:cubicBezTo>
                  <a:pt x="52495" y="714596"/>
                  <a:pt x="52066" y="714057"/>
                  <a:pt x="52066" y="705055"/>
                </a:cubicBezTo>
                <a:lnTo>
                  <a:pt x="52068" y="705055"/>
                </a:lnTo>
                <a:cubicBezTo>
                  <a:pt x="52068" y="699016"/>
                  <a:pt x="53183" y="695097"/>
                  <a:pt x="54632" y="693931"/>
                </a:cubicBezTo>
                <a:close/>
                <a:moveTo>
                  <a:pt x="17521" y="689349"/>
                </a:moveTo>
                <a:cubicBezTo>
                  <a:pt x="19871" y="689354"/>
                  <a:pt x="24087" y="795309"/>
                  <a:pt x="21822" y="797428"/>
                </a:cubicBezTo>
                <a:cubicBezTo>
                  <a:pt x="20866" y="798322"/>
                  <a:pt x="19958" y="793647"/>
                  <a:pt x="19797" y="787040"/>
                </a:cubicBezTo>
                <a:lnTo>
                  <a:pt x="19809" y="787040"/>
                </a:lnTo>
                <a:cubicBezTo>
                  <a:pt x="19663" y="780433"/>
                  <a:pt x="18670" y="755749"/>
                  <a:pt x="17630" y="732186"/>
                </a:cubicBezTo>
                <a:cubicBezTo>
                  <a:pt x="16590" y="708623"/>
                  <a:pt x="16546" y="689347"/>
                  <a:pt x="17521" y="689349"/>
                </a:cubicBezTo>
                <a:close/>
                <a:moveTo>
                  <a:pt x="16110" y="627523"/>
                </a:moveTo>
                <a:cubicBezTo>
                  <a:pt x="16487" y="629638"/>
                  <a:pt x="16679" y="635703"/>
                  <a:pt x="16826" y="646515"/>
                </a:cubicBezTo>
                <a:cubicBezTo>
                  <a:pt x="17045" y="661100"/>
                  <a:pt x="16717" y="673034"/>
                  <a:pt x="16144" y="673034"/>
                </a:cubicBezTo>
                <a:cubicBezTo>
                  <a:pt x="15567" y="673034"/>
                  <a:pt x="14421" y="666608"/>
                  <a:pt x="13597" y="658754"/>
                </a:cubicBezTo>
                <a:cubicBezTo>
                  <a:pt x="12772" y="650901"/>
                  <a:pt x="13078" y="638968"/>
                  <a:pt x="14279" y="632236"/>
                </a:cubicBezTo>
                <a:cubicBezTo>
                  <a:pt x="15170" y="627246"/>
                  <a:pt x="15733" y="625409"/>
                  <a:pt x="16110" y="627523"/>
                </a:cubicBezTo>
                <a:close/>
                <a:moveTo>
                  <a:pt x="1020514" y="444568"/>
                </a:moveTo>
                <a:cubicBezTo>
                  <a:pt x="1024263" y="438910"/>
                  <a:pt x="1021087" y="467646"/>
                  <a:pt x="1017280" y="473823"/>
                </a:cubicBezTo>
                <a:cubicBezTo>
                  <a:pt x="1015190" y="477216"/>
                  <a:pt x="1014851" y="474310"/>
                  <a:pt x="1016084" y="463607"/>
                </a:cubicBezTo>
                <a:cubicBezTo>
                  <a:pt x="1017033" y="455380"/>
                  <a:pt x="1019025" y="446812"/>
                  <a:pt x="1020514" y="444568"/>
                </a:cubicBezTo>
                <a:close/>
                <a:moveTo>
                  <a:pt x="109423" y="416964"/>
                </a:moveTo>
                <a:cubicBezTo>
                  <a:pt x="109606" y="417497"/>
                  <a:pt x="109232" y="421113"/>
                  <a:pt x="108453" y="428251"/>
                </a:cubicBezTo>
                <a:cubicBezTo>
                  <a:pt x="107556" y="436478"/>
                  <a:pt x="104979" y="458509"/>
                  <a:pt x="102725" y="477208"/>
                </a:cubicBezTo>
                <a:cubicBezTo>
                  <a:pt x="100473" y="495907"/>
                  <a:pt x="98746" y="516713"/>
                  <a:pt x="98887" y="523445"/>
                </a:cubicBezTo>
                <a:lnTo>
                  <a:pt x="99142" y="535684"/>
                </a:lnTo>
                <a:lnTo>
                  <a:pt x="104632" y="520725"/>
                </a:lnTo>
                <a:cubicBezTo>
                  <a:pt x="110740" y="504082"/>
                  <a:pt x="110637" y="501511"/>
                  <a:pt x="105591" y="544754"/>
                </a:cubicBezTo>
                <a:cubicBezTo>
                  <a:pt x="104372" y="555196"/>
                  <a:pt x="102044" y="562534"/>
                  <a:pt x="99681" y="563383"/>
                </a:cubicBezTo>
                <a:cubicBezTo>
                  <a:pt x="93483" y="565609"/>
                  <a:pt x="89888" y="582619"/>
                  <a:pt x="89871" y="609799"/>
                </a:cubicBezTo>
                <a:cubicBezTo>
                  <a:pt x="89871" y="624748"/>
                  <a:pt x="88673" y="634958"/>
                  <a:pt x="86947" y="634958"/>
                </a:cubicBezTo>
                <a:cubicBezTo>
                  <a:pt x="85269" y="634958"/>
                  <a:pt x="84002" y="626061"/>
                  <a:pt x="83948" y="613879"/>
                </a:cubicBezTo>
                <a:lnTo>
                  <a:pt x="83947" y="613879"/>
                </a:lnTo>
                <a:cubicBezTo>
                  <a:pt x="83874" y="594820"/>
                  <a:pt x="83447" y="593303"/>
                  <a:pt x="79617" y="598042"/>
                </a:cubicBezTo>
                <a:cubicBezTo>
                  <a:pt x="77286" y="600924"/>
                  <a:pt x="74660" y="602608"/>
                  <a:pt x="73779" y="601784"/>
                </a:cubicBezTo>
                <a:cubicBezTo>
                  <a:pt x="71652" y="599791"/>
                  <a:pt x="83657" y="504572"/>
                  <a:pt x="86914" y="497606"/>
                </a:cubicBezTo>
                <a:cubicBezTo>
                  <a:pt x="88900" y="493359"/>
                  <a:pt x="89568" y="494849"/>
                  <a:pt x="89947" y="504406"/>
                </a:cubicBezTo>
                <a:cubicBezTo>
                  <a:pt x="90275" y="512590"/>
                  <a:pt x="92688" y="503129"/>
                  <a:pt x="97232" y="475848"/>
                </a:cubicBezTo>
                <a:cubicBezTo>
                  <a:pt x="100969" y="453409"/>
                  <a:pt x="105390" y="430155"/>
                  <a:pt x="107056" y="424171"/>
                </a:cubicBezTo>
                <a:cubicBezTo>
                  <a:pt x="108501" y="418980"/>
                  <a:pt x="109240" y="416430"/>
                  <a:pt x="109423" y="416964"/>
                </a:cubicBezTo>
                <a:close/>
                <a:moveTo>
                  <a:pt x="112126" y="403090"/>
                </a:moveTo>
                <a:cubicBezTo>
                  <a:pt x="112932" y="404961"/>
                  <a:pt x="112932" y="408020"/>
                  <a:pt x="112126" y="409890"/>
                </a:cubicBezTo>
                <a:cubicBezTo>
                  <a:pt x="111319" y="411760"/>
                  <a:pt x="110659" y="410229"/>
                  <a:pt x="110659" y="406490"/>
                </a:cubicBezTo>
                <a:cubicBezTo>
                  <a:pt x="110659" y="402750"/>
                  <a:pt x="111319" y="401220"/>
                  <a:pt x="112126" y="403090"/>
                </a:cubicBezTo>
                <a:close/>
                <a:moveTo>
                  <a:pt x="960210" y="305326"/>
                </a:moveTo>
                <a:cubicBezTo>
                  <a:pt x="960417" y="303478"/>
                  <a:pt x="960701" y="303733"/>
                  <a:pt x="961013" y="306537"/>
                </a:cubicBezTo>
                <a:cubicBezTo>
                  <a:pt x="961642" y="312147"/>
                  <a:pt x="961642" y="321326"/>
                  <a:pt x="961013" y="326936"/>
                </a:cubicBezTo>
                <a:cubicBezTo>
                  <a:pt x="960386" y="332546"/>
                  <a:pt x="959875" y="327957"/>
                  <a:pt x="959875" y="316736"/>
                </a:cubicBezTo>
                <a:cubicBezTo>
                  <a:pt x="959875" y="311127"/>
                  <a:pt x="960004" y="307175"/>
                  <a:pt x="960210" y="305326"/>
                </a:cubicBezTo>
                <a:close/>
                <a:moveTo>
                  <a:pt x="131243" y="240583"/>
                </a:moveTo>
                <a:cubicBezTo>
                  <a:pt x="130466" y="238339"/>
                  <a:pt x="131805" y="238962"/>
                  <a:pt x="134221" y="241967"/>
                </a:cubicBezTo>
                <a:cubicBezTo>
                  <a:pt x="140429" y="249691"/>
                  <a:pt x="145771" y="267810"/>
                  <a:pt x="144610" y="277206"/>
                </a:cubicBezTo>
                <a:cubicBezTo>
                  <a:pt x="143847" y="283379"/>
                  <a:pt x="142391" y="280612"/>
                  <a:pt x="138140" y="264918"/>
                </a:cubicBezTo>
                <a:lnTo>
                  <a:pt x="138140" y="264917"/>
                </a:lnTo>
                <a:cubicBezTo>
                  <a:pt x="135122" y="253777"/>
                  <a:pt x="132020" y="242827"/>
                  <a:pt x="131243" y="240583"/>
                </a:cubicBezTo>
                <a:close/>
                <a:moveTo>
                  <a:pt x="877049" y="194344"/>
                </a:moveTo>
                <a:cubicBezTo>
                  <a:pt x="881125" y="194344"/>
                  <a:pt x="886794" y="208508"/>
                  <a:pt x="883829" y="211283"/>
                </a:cubicBezTo>
                <a:cubicBezTo>
                  <a:pt x="882186" y="212819"/>
                  <a:pt x="879875" y="210387"/>
                  <a:pt x="877876" y="205024"/>
                </a:cubicBezTo>
                <a:lnTo>
                  <a:pt x="877877" y="205024"/>
                </a:lnTo>
                <a:cubicBezTo>
                  <a:pt x="873965" y="194521"/>
                  <a:pt x="873951" y="194344"/>
                  <a:pt x="877049" y="194344"/>
                </a:cubicBezTo>
                <a:close/>
                <a:moveTo>
                  <a:pt x="1009149" y="184200"/>
                </a:moveTo>
                <a:cubicBezTo>
                  <a:pt x="1009348" y="182720"/>
                  <a:pt x="1009927" y="183090"/>
                  <a:pt x="1010905" y="185145"/>
                </a:cubicBezTo>
                <a:cubicBezTo>
                  <a:pt x="1014284" y="192235"/>
                  <a:pt x="1015968" y="218002"/>
                  <a:pt x="1013222" y="220572"/>
                </a:cubicBezTo>
                <a:cubicBezTo>
                  <a:pt x="1012120" y="221605"/>
                  <a:pt x="1011204" y="219492"/>
                  <a:pt x="1011193" y="215876"/>
                </a:cubicBezTo>
                <a:lnTo>
                  <a:pt x="1011190" y="215876"/>
                </a:lnTo>
                <a:cubicBezTo>
                  <a:pt x="1011190" y="212261"/>
                  <a:pt x="1010489" y="202572"/>
                  <a:pt x="1009664" y="194344"/>
                </a:cubicBezTo>
                <a:cubicBezTo>
                  <a:pt x="1009128" y="189006"/>
                  <a:pt x="1008949" y="185679"/>
                  <a:pt x="1009149" y="184200"/>
                </a:cubicBezTo>
                <a:close/>
                <a:moveTo>
                  <a:pt x="748726" y="154227"/>
                </a:moveTo>
                <a:cubicBezTo>
                  <a:pt x="749460" y="156844"/>
                  <a:pt x="749460" y="161128"/>
                  <a:pt x="748726" y="163746"/>
                </a:cubicBezTo>
                <a:cubicBezTo>
                  <a:pt x="747996" y="166364"/>
                  <a:pt x="747398" y="164222"/>
                  <a:pt x="747398" y="158987"/>
                </a:cubicBezTo>
                <a:cubicBezTo>
                  <a:pt x="747398" y="153751"/>
                  <a:pt x="747996" y="151609"/>
                  <a:pt x="748726" y="154227"/>
                </a:cubicBezTo>
                <a:close/>
                <a:moveTo>
                  <a:pt x="944467" y="138588"/>
                </a:moveTo>
                <a:lnTo>
                  <a:pt x="949089" y="154227"/>
                </a:lnTo>
                <a:cubicBezTo>
                  <a:pt x="954984" y="174166"/>
                  <a:pt x="960384" y="175057"/>
                  <a:pt x="957630" y="155635"/>
                </a:cubicBezTo>
                <a:cubicBezTo>
                  <a:pt x="955225" y="138666"/>
                  <a:pt x="957886" y="139820"/>
                  <a:pt x="963237" y="158076"/>
                </a:cubicBezTo>
                <a:cubicBezTo>
                  <a:pt x="965361" y="165308"/>
                  <a:pt x="967215" y="169083"/>
                  <a:pt x="967358" y="166466"/>
                </a:cubicBezTo>
                <a:cubicBezTo>
                  <a:pt x="967504" y="163848"/>
                  <a:pt x="968840" y="161706"/>
                  <a:pt x="970329" y="161706"/>
                </a:cubicBezTo>
                <a:cubicBezTo>
                  <a:pt x="973482" y="161706"/>
                  <a:pt x="975154" y="166525"/>
                  <a:pt x="977889" y="183464"/>
                </a:cubicBezTo>
                <a:cubicBezTo>
                  <a:pt x="978976" y="190196"/>
                  <a:pt x="982281" y="201211"/>
                  <a:pt x="985235" y="207943"/>
                </a:cubicBezTo>
                <a:cubicBezTo>
                  <a:pt x="990744" y="220498"/>
                  <a:pt x="997837" y="294341"/>
                  <a:pt x="994634" y="305802"/>
                </a:cubicBezTo>
                <a:cubicBezTo>
                  <a:pt x="992977" y="311725"/>
                  <a:pt x="989398" y="312948"/>
                  <a:pt x="986510" y="308577"/>
                </a:cubicBezTo>
                <a:cubicBezTo>
                  <a:pt x="983734" y="304373"/>
                  <a:pt x="979811" y="305353"/>
                  <a:pt x="978341" y="310615"/>
                </a:cubicBezTo>
                <a:cubicBezTo>
                  <a:pt x="977611" y="313233"/>
                  <a:pt x="976860" y="314763"/>
                  <a:pt x="976670" y="314015"/>
                </a:cubicBezTo>
                <a:lnTo>
                  <a:pt x="976670" y="314017"/>
                </a:lnTo>
                <a:cubicBezTo>
                  <a:pt x="976487" y="313269"/>
                  <a:pt x="974451" y="302866"/>
                  <a:pt x="972155" y="290898"/>
                </a:cubicBezTo>
                <a:cubicBezTo>
                  <a:pt x="969860" y="278931"/>
                  <a:pt x="965309" y="261981"/>
                  <a:pt x="962044" y="253231"/>
                </a:cubicBezTo>
                <a:cubicBezTo>
                  <a:pt x="953553" y="230483"/>
                  <a:pt x="947862" y="199819"/>
                  <a:pt x="946043" y="167025"/>
                </a:cubicBezTo>
                <a:close/>
                <a:moveTo>
                  <a:pt x="665910" y="130704"/>
                </a:moveTo>
                <a:cubicBezTo>
                  <a:pt x="670099" y="124821"/>
                  <a:pt x="670393" y="131034"/>
                  <a:pt x="666800" y="149466"/>
                </a:cubicBezTo>
                <a:cubicBezTo>
                  <a:pt x="663939" y="164139"/>
                  <a:pt x="663013" y="166186"/>
                  <a:pt x="662762" y="158391"/>
                </a:cubicBezTo>
                <a:lnTo>
                  <a:pt x="662761" y="158391"/>
                </a:lnTo>
                <a:cubicBezTo>
                  <a:pt x="662505" y="150588"/>
                  <a:pt x="661440" y="148634"/>
                  <a:pt x="658075" y="149842"/>
                </a:cubicBezTo>
                <a:cubicBezTo>
                  <a:pt x="654879" y="150990"/>
                  <a:pt x="653716" y="149494"/>
                  <a:pt x="653716" y="144232"/>
                </a:cubicBezTo>
                <a:cubicBezTo>
                  <a:pt x="653716" y="139880"/>
                  <a:pt x="655718" y="136365"/>
                  <a:pt x="658802" y="135300"/>
                </a:cubicBezTo>
                <a:cubicBezTo>
                  <a:pt x="661601" y="134335"/>
                  <a:pt x="664798" y="132266"/>
                  <a:pt x="665910" y="130704"/>
                </a:cubicBezTo>
                <a:close/>
                <a:moveTo>
                  <a:pt x="878817" y="98237"/>
                </a:moveTo>
                <a:cubicBezTo>
                  <a:pt x="879030" y="96646"/>
                  <a:pt x="879321" y="97070"/>
                  <a:pt x="879637" y="99891"/>
                </a:cubicBezTo>
                <a:cubicBezTo>
                  <a:pt x="880265" y="105534"/>
                  <a:pt x="880258" y="114101"/>
                  <a:pt x="879605" y="118930"/>
                </a:cubicBezTo>
                <a:cubicBezTo>
                  <a:pt x="878962" y="123758"/>
                  <a:pt x="878448" y="119137"/>
                  <a:pt x="878459" y="108669"/>
                </a:cubicBezTo>
                <a:lnTo>
                  <a:pt x="878470" y="108669"/>
                </a:lnTo>
                <a:cubicBezTo>
                  <a:pt x="878470" y="103434"/>
                  <a:pt x="878604" y="99828"/>
                  <a:pt x="878817" y="98237"/>
                </a:cubicBezTo>
                <a:close/>
                <a:moveTo>
                  <a:pt x="287277" y="93938"/>
                </a:moveTo>
                <a:cubicBezTo>
                  <a:pt x="289283" y="93820"/>
                  <a:pt x="290386" y="95327"/>
                  <a:pt x="290353" y="98471"/>
                </a:cubicBezTo>
                <a:cubicBezTo>
                  <a:pt x="290316" y="103899"/>
                  <a:pt x="277634" y="116214"/>
                  <a:pt x="274819" y="113580"/>
                </a:cubicBezTo>
                <a:lnTo>
                  <a:pt x="274819" y="113579"/>
                </a:lnTo>
                <a:cubicBezTo>
                  <a:pt x="271364" y="110347"/>
                  <a:pt x="272936" y="104614"/>
                  <a:pt x="278777" y="99150"/>
                </a:cubicBezTo>
                <a:cubicBezTo>
                  <a:pt x="282359" y="95798"/>
                  <a:pt x="285270" y="94056"/>
                  <a:pt x="287277" y="93938"/>
                </a:cubicBezTo>
                <a:close/>
                <a:moveTo>
                  <a:pt x="322381" y="84191"/>
                </a:moveTo>
                <a:lnTo>
                  <a:pt x="320699" y="95071"/>
                </a:lnTo>
                <a:cubicBezTo>
                  <a:pt x="318903" y="106688"/>
                  <a:pt x="313560" y="114991"/>
                  <a:pt x="313786" y="105814"/>
                </a:cubicBezTo>
                <a:cubicBezTo>
                  <a:pt x="313859" y="102897"/>
                  <a:pt x="315822" y="96838"/>
                  <a:pt x="318149" y="92351"/>
                </a:cubicBezTo>
                <a:close/>
                <a:moveTo>
                  <a:pt x="511326" y="77392"/>
                </a:moveTo>
                <a:cubicBezTo>
                  <a:pt x="514147" y="77392"/>
                  <a:pt x="511359" y="112769"/>
                  <a:pt x="508107" y="118189"/>
                </a:cubicBezTo>
                <a:cubicBezTo>
                  <a:pt x="506527" y="120823"/>
                  <a:pt x="505629" y="117328"/>
                  <a:pt x="505574" y="108330"/>
                </a:cubicBezTo>
                <a:lnTo>
                  <a:pt x="505572" y="108330"/>
                </a:lnTo>
                <a:cubicBezTo>
                  <a:pt x="505463" y="92008"/>
                  <a:pt x="508189" y="77392"/>
                  <a:pt x="511326" y="77392"/>
                </a:cubicBezTo>
                <a:close/>
                <a:moveTo>
                  <a:pt x="356452" y="75734"/>
                </a:moveTo>
                <a:cubicBezTo>
                  <a:pt x="358469" y="77624"/>
                  <a:pt x="353911" y="107309"/>
                  <a:pt x="351603" y="107309"/>
                </a:cubicBezTo>
                <a:cubicBezTo>
                  <a:pt x="350465" y="107309"/>
                  <a:pt x="350801" y="99935"/>
                  <a:pt x="352352" y="90922"/>
                </a:cubicBezTo>
                <a:lnTo>
                  <a:pt x="352351" y="90922"/>
                </a:lnTo>
                <a:cubicBezTo>
                  <a:pt x="353902" y="81910"/>
                  <a:pt x="355748" y="75075"/>
                  <a:pt x="356452" y="75734"/>
                </a:cubicBezTo>
                <a:close/>
                <a:moveTo>
                  <a:pt x="667523" y="59712"/>
                </a:moveTo>
                <a:lnTo>
                  <a:pt x="667556" y="71951"/>
                </a:lnTo>
                <a:cubicBezTo>
                  <a:pt x="667556" y="78682"/>
                  <a:pt x="666578" y="87862"/>
                  <a:pt x="665355" y="92349"/>
                </a:cubicBezTo>
                <a:lnTo>
                  <a:pt x="663137" y="100509"/>
                </a:lnTo>
                <a:lnTo>
                  <a:pt x="662990" y="92349"/>
                </a:lnTo>
                <a:lnTo>
                  <a:pt x="662994" y="92349"/>
                </a:lnTo>
                <a:cubicBezTo>
                  <a:pt x="662921" y="87862"/>
                  <a:pt x="663914" y="78682"/>
                  <a:pt x="665195" y="71951"/>
                </a:cubicBezTo>
                <a:close/>
                <a:moveTo>
                  <a:pt x="745090" y="48079"/>
                </a:moveTo>
                <a:cubicBezTo>
                  <a:pt x="745306" y="46732"/>
                  <a:pt x="745599" y="47118"/>
                  <a:pt x="745922" y="49562"/>
                </a:cubicBezTo>
                <a:cubicBezTo>
                  <a:pt x="746568" y="54451"/>
                  <a:pt x="746557" y="61794"/>
                  <a:pt x="745889" y="65881"/>
                </a:cubicBezTo>
                <a:cubicBezTo>
                  <a:pt x="745228" y="69968"/>
                  <a:pt x="744696" y="65969"/>
                  <a:pt x="744714" y="56993"/>
                </a:cubicBezTo>
                <a:lnTo>
                  <a:pt x="744718" y="56993"/>
                </a:lnTo>
                <a:cubicBezTo>
                  <a:pt x="744735" y="52505"/>
                  <a:pt x="744874" y="49425"/>
                  <a:pt x="745090" y="48079"/>
                </a:cubicBezTo>
                <a:close/>
                <a:moveTo>
                  <a:pt x="649749" y="36821"/>
                </a:moveTo>
                <a:cubicBezTo>
                  <a:pt x="652310" y="34080"/>
                  <a:pt x="650420" y="60131"/>
                  <a:pt x="647789" y="63792"/>
                </a:cubicBezTo>
                <a:cubicBezTo>
                  <a:pt x="645745" y="66636"/>
                  <a:pt x="645439" y="63339"/>
                  <a:pt x="646775" y="52913"/>
                </a:cubicBezTo>
                <a:cubicBezTo>
                  <a:pt x="647830" y="44686"/>
                  <a:pt x="649169" y="37444"/>
                  <a:pt x="649749" y="36821"/>
                </a:cubicBezTo>
                <a:close/>
                <a:moveTo>
                  <a:pt x="559982" y="32409"/>
                </a:moveTo>
                <a:cubicBezTo>
                  <a:pt x="560392" y="33040"/>
                  <a:pt x="560518" y="34839"/>
                  <a:pt x="560456" y="37954"/>
                </a:cubicBezTo>
                <a:cubicBezTo>
                  <a:pt x="560383" y="42442"/>
                  <a:pt x="559172" y="48561"/>
                  <a:pt x="557800" y="51553"/>
                </a:cubicBezTo>
                <a:cubicBezTo>
                  <a:pt x="555760" y="55998"/>
                  <a:pt x="555274" y="55252"/>
                  <a:pt x="555143" y="47473"/>
                </a:cubicBezTo>
                <a:cubicBezTo>
                  <a:pt x="555070" y="42238"/>
                  <a:pt x="556253" y="36118"/>
                  <a:pt x="557800" y="33874"/>
                </a:cubicBezTo>
                <a:cubicBezTo>
                  <a:pt x="558877" y="32317"/>
                  <a:pt x="559571" y="31779"/>
                  <a:pt x="559982" y="32409"/>
                </a:cubicBezTo>
                <a:close/>
                <a:moveTo>
                  <a:pt x="586690" y="27075"/>
                </a:moveTo>
                <a:lnTo>
                  <a:pt x="585194" y="45895"/>
                </a:lnTo>
                <a:cubicBezTo>
                  <a:pt x="584370" y="56246"/>
                  <a:pt x="582486" y="66649"/>
                  <a:pt x="581010" y="69014"/>
                </a:cubicBezTo>
                <a:cubicBezTo>
                  <a:pt x="578733" y="72658"/>
                  <a:pt x="578339" y="72692"/>
                  <a:pt x="578416" y="69233"/>
                </a:cubicBezTo>
                <a:lnTo>
                  <a:pt x="578413" y="69232"/>
                </a:lnTo>
                <a:cubicBezTo>
                  <a:pt x="578450" y="66988"/>
                  <a:pt x="580347" y="56585"/>
                  <a:pt x="582597" y="46114"/>
                </a:cubicBezTo>
                <a:close/>
                <a:moveTo>
                  <a:pt x="353765" y="22995"/>
                </a:moveTo>
                <a:cubicBezTo>
                  <a:pt x="357094" y="22995"/>
                  <a:pt x="354306" y="41738"/>
                  <a:pt x="350663" y="43844"/>
                </a:cubicBezTo>
                <a:cubicBezTo>
                  <a:pt x="348693" y="44984"/>
                  <a:pt x="348281" y="43299"/>
                  <a:pt x="349492" y="39059"/>
                </a:cubicBezTo>
                <a:lnTo>
                  <a:pt x="349489" y="39059"/>
                </a:lnTo>
                <a:cubicBezTo>
                  <a:pt x="350518" y="35460"/>
                  <a:pt x="351379" y="30373"/>
                  <a:pt x="351401" y="27755"/>
                </a:cubicBezTo>
                <a:cubicBezTo>
                  <a:pt x="351434" y="25137"/>
                  <a:pt x="352484" y="22995"/>
                  <a:pt x="353765" y="22995"/>
                </a:cubicBezTo>
                <a:close/>
                <a:moveTo>
                  <a:pt x="449634" y="18915"/>
                </a:moveTo>
                <a:lnTo>
                  <a:pt x="448105" y="37954"/>
                </a:lnTo>
                <a:cubicBezTo>
                  <a:pt x="446317" y="60182"/>
                  <a:pt x="442981" y="68775"/>
                  <a:pt x="440198" y="58314"/>
                </a:cubicBezTo>
                <a:lnTo>
                  <a:pt x="440197" y="58314"/>
                </a:lnTo>
                <a:cubicBezTo>
                  <a:pt x="439179" y="54485"/>
                  <a:pt x="440835" y="44478"/>
                  <a:pt x="444016" y="35234"/>
                </a:cubicBezTo>
                <a:close/>
                <a:moveTo>
                  <a:pt x="631225" y="17565"/>
                </a:moveTo>
                <a:cubicBezTo>
                  <a:pt x="635546" y="17565"/>
                  <a:pt x="631871" y="52788"/>
                  <a:pt x="626543" y="62442"/>
                </a:cubicBezTo>
                <a:cubicBezTo>
                  <a:pt x="624065" y="66930"/>
                  <a:pt x="620604" y="84065"/>
                  <a:pt x="618850" y="100520"/>
                </a:cubicBezTo>
                <a:cubicBezTo>
                  <a:pt x="617095" y="116975"/>
                  <a:pt x="614442" y="134653"/>
                  <a:pt x="612954" y="139804"/>
                </a:cubicBezTo>
                <a:cubicBezTo>
                  <a:pt x="611465" y="144956"/>
                  <a:pt x="610826" y="149715"/>
                  <a:pt x="611538" y="150381"/>
                </a:cubicBezTo>
                <a:cubicBezTo>
                  <a:pt x="613103" y="151845"/>
                  <a:pt x="618806" y="138366"/>
                  <a:pt x="618806" y="133203"/>
                </a:cubicBezTo>
                <a:cubicBezTo>
                  <a:pt x="618806" y="128014"/>
                  <a:pt x="621967" y="120918"/>
                  <a:pt x="624280" y="120918"/>
                </a:cubicBezTo>
                <a:cubicBezTo>
                  <a:pt x="625349" y="120918"/>
                  <a:pt x="625879" y="126120"/>
                  <a:pt x="625455" y="132478"/>
                </a:cubicBezTo>
                <a:lnTo>
                  <a:pt x="624686" y="144037"/>
                </a:lnTo>
                <a:lnTo>
                  <a:pt x="629318" y="132297"/>
                </a:lnTo>
                <a:cubicBezTo>
                  <a:pt x="632434" y="124403"/>
                  <a:pt x="635268" y="121030"/>
                  <a:pt x="637973" y="122001"/>
                </a:cubicBezTo>
                <a:cubicBezTo>
                  <a:pt x="643461" y="123971"/>
                  <a:pt x="645973" y="113313"/>
                  <a:pt x="644346" y="94954"/>
                </a:cubicBezTo>
                <a:cubicBezTo>
                  <a:pt x="643623" y="86796"/>
                  <a:pt x="644090" y="80121"/>
                  <a:pt x="645396" y="80121"/>
                </a:cubicBezTo>
                <a:cubicBezTo>
                  <a:pt x="650512" y="80121"/>
                  <a:pt x="651621" y="96390"/>
                  <a:pt x="648370" y="123764"/>
                </a:cubicBezTo>
                <a:cubicBezTo>
                  <a:pt x="644334" y="157754"/>
                  <a:pt x="643986" y="178922"/>
                  <a:pt x="647495" y="176892"/>
                </a:cubicBezTo>
                <a:cubicBezTo>
                  <a:pt x="648889" y="176086"/>
                  <a:pt x="651063" y="171425"/>
                  <a:pt x="652335" y="166532"/>
                </a:cubicBezTo>
                <a:lnTo>
                  <a:pt x="654644" y="157636"/>
                </a:lnTo>
                <a:lnTo>
                  <a:pt x="655852" y="165530"/>
                </a:lnTo>
                <a:cubicBezTo>
                  <a:pt x="656516" y="169872"/>
                  <a:pt x="658888" y="175135"/>
                  <a:pt x="661121" y="177224"/>
                </a:cubicBezTo>
                <a:cubicBezTo>
                  <a:pt x="663355" y="179314"/>
                  <a:pt x="666494" y="183105"/>
                  <a:pt x="668099" y="185649"/>
                </a:cubicBezTo>
                <a:cubicBezTo>
                  <a:pt x="670653" y="189696"/>
                  <a:pt x="671379" y="189764"/>
                  <a:pt x="673931" y="186194"/>
                </a:cubicBezTo>
                <a:cubicBezTo>
                  <a:pt x="675533" y="183949"/>
                  <a:pt x="676960" y="178442"/>
                  <a:pt x="677095" y="173954"/>
                </a:cubicBezTo>
                <a:cubicBezTo>
                  <a:pt x="677241" y="169467"/>
                  <a:pt x="678577" y="163347"/>
                  <a:pt x="680087" y="160355"/>
                </a:cubicBezTo>
                <a:cubicBezTo>
                  <a:pt x="682058" y="156450"/>
                  <a:pt x="682430" y="158753"/>
                  <a:pt x="681412" y="168515"/>
                </a:cubicBezTo>
                <a:cubicBezTo>
                  <a:pt x="680631" y="175994"/>
                  <a:pt x="679299" y="190681"/>
                  <a:pt x="678449" y="201153"/>
                </a:cubicBezTo>
                <a:cubicBezTo>
                  <a:pt x="676960" y="219472"/>
                  <a:pt x="677066" y="219868"/>
                  <a:pt x="681168" y="211626"/>
                </a:cubicBezTo>
                <a:cubicBezTo>
                  <a:pt x="683514" y="206914"/>
                  <a:pt x="686313" y="194675"/>
                  <a:pt x="687387" y="184427"/>
                </a:cubicBezTo>
                <a:cubicBezTo>
                  <a:pt x="689219" y="166982"/>
                  <a:pt x="692284" y="158995"/>
                  <a:pt x="697156" y="158995"/>
                </a:cubicBezTo>
                <a:cubicBezTo>
                  <a:pt x="698294" y="158995"/>
                  <a:pt x="698674" y="168481"/>
                  <a:pt x="697995" y="180074"/>
                </a:cubicBezTo>
                <a:cubicBezTo>
                  <a:pt x="697320" y="191667"/>
                  <a:pt x="698028" y="204212"/>
                  <a:pt x="699560" y="207952"/>
                </a:cubicBezTo>
                <a:cubicBezTo>
                  <a:pt x="702334" y="214695"/>
                  <a:pt x="702399" y="214661"/>
                  <a:pt x="707424" y="203872"/>
                </a:cubicBezTo>
                <a:cubicBezTo>
                  <a:pt x="710211" y="197889"/>
                  <a:pt x="713151" y="187254"/>
                  <a:pt x="713958" y="180238"/>
                </a:cubicBezTo>
                <a:cubicBezTo>
                  <a:pt x="714794" y="172975"/>
                  <a:pt x="717151" y="166864"/>
                  <a:pt x="719432" y="166044"/>
                </a:cubicBezTo>
                <a:cubicBezTo>
                  <a:pt x="722731" y="164860"/>
                  <a:pt x="723439" y="172045"/>
                  <a:pt x="723439" y="206678"/>
                </a:cubicBezTo>
                <a:cubicBezTo>
                  <a:pt x="723439" y="249969"/>
                  <a:pt x="727332" y="263643"/>
                  <a:pt x="729942" y="229516"/>
                </a:cubicBezTo>
                <a:cubicBezTo>
                  <a:pt x="730752" y="218938"/>
                  <a:pt x="732887" y="208901"/>
                  <a:pt x="734692" y="207214"/>
                </a:cubicBezTo>
                <a:cubicBezTo>
                  <a:pt x="737126" y="204934"/>
                  <a:pt x="737973" y="204962"/>
                  <a:pt x="737973" y="207329"/>
                </a:cubicBezTo>
                <a:cubicBezTo>
                  <a:pt x="737973" y="209077"/>
                  <a:pt x="739819" y="209844"/>
                  <a:pt x="742078" y="209033"/>
                </a:cubicBezTo>
                <a:cubicBezTo>
                  <a:pt x="745246" y="207895"/>
                  <a:pt x="746652" y="211652"/>
                  <a:pt x="748234" y="225475"/>
                </a:cubicBezTo>
                <a:cubicBezTo>
                  <a:pt x="749362" y="235329"/>
                  <a:pt x="751328" y="243995"/>
                  <a:pt x="752603" y="244733"/>
                </a:cubicBezTo>
                <a:cubicBezTo>
                  <a:pt x="755876" y="246624"/>
                  <a:pt x="760402" y="224591"/>
                  <a:pt x="762826" y="194980"/>
                </a:cubicBezTo>
                <a:cubicBezTo>
                  <a:pt x="763961" y="181110"/>
                  <a:pt x="766026" y="169105"/>
                  <a:pt x="767417" y="168301"/>
                </a:cubicBezTo>
                <a:cubicBezTo>
                  <a:pt x="768808" y="167497"/>
                  <a:pt x="769979" y="167830"/>
                  <a:pt x="770023" y="169040"/>
                </a:cubicBezTo>
                <a:cubicBezTo>
                  <a:pt x="770059" y="170250"/>
                  <a:pt x="771337" y="188987"/>
                  <a:pt x="772843" y="210678"/>
                </a:cubicBezTo>
                <a:cubicBezTo>
                  <a:pt x="776786" y="267395"/>
                  <a:pt x="780516" y="275312"/>
                  <a:pt x="787596" y="241981"/>
                </a:cubicBezTo>
                <a:cubicBezTo>
                  <a:pt x="789665" y="232244"/>
                  <a:pt x="792424" y="224277"/>
                  <a:pt x="793730" y="224277"/>
                </a:cubicBezTo>
                <a:cubicBezTo>
                  <a:pt x="795036" y="224277"/>
                  <a:pt x="796146" y="221523"/>
                  <a:pt x="796197" y="218157"/>
                </a:cubicBezTo>
                <a:cubicBezTo>
                  <a:pt x="796270" y="212191"/>
                  <a:pt x="796379" y="212170"/>
                  <a:pt x="800556" y="217317"/>
                </a:cubicBezTo>
                <a:cubicBezTo>
                  <a:pt x="804521" y="222221"/>
                  <a:pt x="804838" y="221737"/>
                  <a:pt x="805028" y="210517"/>
                </a:cubicBezTo>
                <a:cubicBezTo>
                  <a:pt x="805440" y="186133"/>
                  <a:pt x="809734" y="186826"/>
                  <a:pt x="811957" y="211635"/>
                </a:cubicBezTo>
                <a:cubicBezTo>
                  <a:pt x="813526" y="229167"/>
                  <a:pt x="814986" y="234896"/>
                  <a:pt x="817316" y="232714"/>
                </a:cubicBezTo>
                <a:cubicBezTo>
                  <a:pt x="822948" y="227444"/>
                  <a:pt x="825167" y="229457"/>
                  <a:pt x="825257" y="239916"/>
                </a:cubicBezTo>
                <a:cubicBezTo>
                  <a:pt x="825404" y="255176"/>
                  <a:pt x="829358" y="246045"/>
                  <a:pt x="835306" y="216798"/>
                </a:cubicBezTo>
                <a:cubicBezTo>
                  <a:pt x="840190" y="192785"/>
                  <a:pt x="845515" y="183445"/>
                  <a:pt x="845515" y="198893"/>
                </a:cubicBezTo>
                <a:cubicBezTo>
                  <a:pt x="845515" y="210171"/>
                  <a:pt x="849533" y="203729"/>
                  <a:pt x="853135" y="186677"/>
                </a:cubicBezTo>
                <a:lnTo>
                  <a:pt x="856393" y="171241"/>
                </a:lnTo>
                <a:lnTo>
                  <a:pt x="856766" y="182777"/>
                </a:lnTo>
                <a:cubicBezTo>
                  <a:pt x="857021" y="191124"/>
                  <a:pt x="858747" y="195254"/>
                  <a:pt x="862960" y="197715"/>
                </a:cubicBezTo>
                <a:cubicBezTo>
                  <a:pt x="868449" y="200923"/>
                  <a:pt x="868673" y="203019"/>
                  <a:pt x="866876" y="234456"/>
                </a:cubicBezTo>
                <a:cubicBezTo>
                  <a:pt x="865224" y="263408"/>
                  <a:pt x="865560" y="267795"/>
                  <a:pt x="869438" y="267795"/>
                </a:cubicBezTo>
                <a:cubicBezTo>
                  <a:pt x="872672" y="267795"/>
                  <a:pt x="874456" y="263676"/>
                  <a:pt x="875898" y="252878"/>
                </a:cubicBezTo>
                <a:cubicBezTo>
                  <a:pt x="879047" y="229280"/>
                  <a:pt x="882815" y="232846"/>
                  <a:pt x="882306" y="258947"/>
                </a:cubicBezTo>
                <a:cubicBezTo>
                  <a:pt x="882014" y="274505"/>
                  <a:pt x="883182" y="284955"/>
                  <a:pt x="885711" y="289106"/>
                </a:cubicBezTo>
                <a:cubicBezTo>
                  <a:pt x="887838" y="292600"/>
                  <a:pt x="890166" y="294910"/>
                  <a:pt x="890882" y="294240"/>
                </a:cubicBezTo>
                <a:cubicBezTo>
                  <a:pt x="891597" y="293570"/>
                  <a:pt x="894768" y="254090"/>
                  <a:pt x="897924" y="206508"/>
                </a:cubicBezTo>
                <a:cubicBezTo>
                  <a:pt x="901081" y="158926"/>
                  <a:pt x="904313" y="119389"/>
                  <a:pt x="905106" y="118646"/>
                </a:cubicBezTo>
                <a:cubicBezTo>
                  <a:pt x="905897" y="117905"/>
                  <a:pt x="906569" y="130659"/>
                  <a:pt x="906591" y="146989"/>
                </a:cubicBezTo>
                <a:cubicBezTo>
                  <a:pt x="906624" y="163319"/>
                  <a:pt x="907792" y="178388"/>
                  <a:pt x="909204" y="180476"/>
                </a:cubicBezTo>
                <a:cubicBezTo>
                  <a:pt x="911966" y="184557"/>
                  <a:pt x="914223" y="175940"/>
                  <a:pt x="922661" y="129113"/>
                </a:cubicBezTo>
                <a:cubicBezTo>
                  <a:pt x="925219" y="114919"/>
                  <a:pt x="927841" y="102811"/>
                  <a:pt x="928487" y="102206"/>
                </a:cubicBezTo>
                <a:cubicBezTo>
                  <a:pt x="935686" y="95469"/>
                  <a:pt x="940858" y="212617"/>
                  <a:pt x="936618" y="286407"/>
                </a:cubicBezTo>
                <a:cubicBezTo>
                  <a:pt x="934534" y="322659"/>
                  <a:pt x="930017" y="331042"/>
                  <a:pt x="929426" y="299753"/>
                </a:cubicBezTo>
                <a:lnTo>
                  <a:pt x="929054" y="280034"/>
                </a:lnTo>
                <a:lnTo>
                  <a:pt x="925686" y="296353"/>
                </a:lnTo>
                <a:cubicBezTo>
                  <a:pt x="921586" y="316210"/>
                  <a:pt x="918174" y="311095"/>
                  <a:pt x="918174" y="285091"/>
                </a:cubicBezTo>
                <a:cubicBezTo>
                  <a:pt x="918174" y="240755"/>
                  <a:pt x="910211" y="290465"/>
                  <a:pt x="908321" y="346607"/>
                </a:cubicBezTo>
                <a:cubicBezTo>
                  <a:pt x="907956" y="357448"/>
                  <a:pt x="916293" y="361856"/>
                  <a:pt x="918980" y="352241"/>
                </a:cubicBezTo>
                <a:cubicBezTo>
                  <a:pt x="919834" y="349177"/>
                  <a:pt x="922421" y="346670"/>
                  <a:pt x="924725" y="346670"/>
                </a:cubicBezTo>
                <a:cubicBezTo>
                  <a:pt x="927027" y="346670"/>
                  <a:pt x="930331" y="343916"/>
                  <a:pt x="932066" y="340550"/>
                </a:cubicBezTo>
                <a:cubicBezTo>
                  <a:pt x="935088" y="334688"/>
                  <a:pt x="935230" y="334666"/>
                  <a:pt x="935416" y="340030"/>
                </a:cubicBezTo>
                <a:cubicBezTo>
                  <a:pt x="935525" y="343110"/>
                  <a:pt x="937533" y="348006"/>
                  <a:pt x="939880" y="350910"/>
                </a:cubicBezTo>
                <a:cubicBezTo>
                  <a:pt x="944091" y="356119"/>
                  <a:pt x="944150" y="356117"/>
                  <a:pt x="944332" y="350748"/>
                </a:cubicBezTo>
                <a:cubicBezTo>
                  <a:pt x="944515" y="345444"/>
                  <a:pt x="944624" y="345437"/>
                  <a:pt x="948679" y="350455"/>
                </a:cubicBezTo>
                <a:cubicBezTo>
                  <a:pt x="950967" y="353285"/>
                  <a:pt x="953331" y="356957"/>
                  <a:pt x="953927" y="358614"/>
                </a:cubicBezTo>
                <a:cubicBezTo>
                  <a:pt x="954672" y="360681"/>
                  <a:pt x="956511" y="360471"/>
                  <a:pt x="959773" y="357952"/>
                </a:cubicBezTo>
                <a:cubicBezTo>
                  <a:pt x="963902" y="354763"/>
                  <a:pt x="964913" y="355124"/>
                  <a:pt x="967398" y="360672"/>
                </a:cubicBezTo>
                <a:cubicBezTo>
                  <a:pt x="974246" y="375961"/>
                  <a:pt x="993604" y="487598"/>
                  <a:pt x="993697" y="512340"/>
                </a:cubicBezTo>
                <a:cubicBezTo>
                  <a:pt x="993730" y="518940"/>
                  <a:pt x="991862" y="530567"/>
                  <a:pt x="989560" y="538178"/>
                </a:cubicBezTo>
                <a:cubicBezTo>
                  <a:pt x="987257" y="545789"/>
                  <a:pt x="983952" y="565479"/>
                  <a:pt x="982211" y="581934"/>
                </a:cubicBezTo>
                <a:cubicBezTo>
                  <a:pt x="977720" y="624393"/>
                  <a:pt x="972657" y="732625"/>
                  <a:pt x="974913" y="737943"/>
                </a:cubicBezTo>
                <a:cubicBezTo>
                  <a:pt x="976417" y="741483"/>
                  <a:pt x="979713" y="739340"/>
                  <a:pt x="990890" y="727560"/>
                </a:cubicBezTo>
                <a:cubicBezTo>
                  <a:pt x="1001524" y="716352"/>
                  <a:pt x="1006981" y="712688"/>
                  <a:pt x="1013165" y="712601"/>
                </a:cubicBezTo>
                <a:cubicBezTo>
                  <a:pt x="1021178" y="712486"/>
                  <a:pt x="1021394" y="712077"/>
                  <a:pt x="1023174" y="693447"/>
                </a:cubicBezTo>
                <a:cubicBezTo>
                  <a:pt x="1024173" y="682976"/>
                  <a:pt x="1025155" y="654418"/>
                  <a:pt x="1025352" y="629984"/>
                </a:cubicBezTo>
                <a:cubicBezTo>
                  <a:pt x="1025644" y="593326"/>
                  <a:pt x="1024670" y="581742"/>
                  <a:pt x="1019752" y="563714"/>
                </a:cubicBezTo>
                <a:cubicBezTo>
                  <a:pt x="1013216" y="539759"/>
                  <a:pt x="1014178" y="532915"/>
                  <a:pt x="1021741" y="549559"/>
                </a:cubicBezTo>
                <a:cubicBezTo>
                  <a:pt x="1029661" y="566986"/>
                  <a:pt x="1034158" y="691497"/>
                  <a:pt x="1034255" y="896074"/>
                </a:cubicBezTo>
                <a:cubicBezTo>
                  <a:pt x="1034292" y="995552"/>
                  <a:pt x="1033380" y="1078340"/>
                  <a:pt x="1032209" y="1080047"/>
                </a:cubicBezTo>
                <a:cubicBezTo>
                  <a:pt x="1031033" y="1081753"/>
                  <a:pt x="1029731" y="1062172"/>
                  <a:pt x="1029311" y="1036530"/>
                </a:cubicBezTo>
                <a:cubicBezTo>
                  <a:pt x="1027567" y="930007"/>
                  <a:pt x="1020857" y="813606"/>
                  <a:pt x="1016601" y="816067"/>
                </a:cubicBezTo>
                <a:cubicBezTo>
                  <a:pt x="1015218" y="816866"/>
                  <a:pt x="1014079" y="819590"/>
                  <a:pt x="1014072" y="822120"/>
                </a:cubicBezTo>
                <a:cubicBezTo>
                  <a:pt x="1014072" y="824649"/>
                  <a:pt x="1012623" y="831548"/>
                  <a:pt x="1010872" y="837449"/>
                </a:cubicBezTo>
                <a:cubicBezTo>
                  <a:pt x="1006773" y="851266"/>
                  <a:pt x="1003816" y="846399"/>
                  <a:pt x="1001517" y="822051"/>
                </a:cubicBezTo>
                <a:cubicBezTo>
                  <a:pt x="999897" y="804899"/>
                  <a:pt x="1003451" y="793490"/>
                  <a:pt x="1006218" y="806960"/>
                </a:cubicBezTo>
                <a:cubicBezTo>
                  <a:pt x="1006914" y="810348"/>
                  <a:pt x="1007663" y="802410"/>
                  <a:pt x="1007878" y="789321"/>
                </a:cubicBezTo>
                <a:cubicBezTo>
                  <a:pt x="1008316" y="762887"/>
                  <a:pt x="1013903" y="755881"/>
                  <a:pt x="1014385" y="781162"/>
                </a:cubicBezTo>
                <a:cubicBezTo>
                  <a:pt x="1014640" y="794557"/>
                  <a:pt x="1015001" y="795541"/>
                  <a:pt x="1016910" y="788019"/>
                </a:cubicBezTo>
                <a:cubicBezTo>
                  <a:pt x="1018136" y="783189"/>
                  <a:pt x="1020070" y="768098"/>
                  <a:pt x="1021209" y="754483"/>
                </a:cubicBezTo>
                <a:cubicBezTo>
                  <a:pt x="1023274" y="729764"/>
                  <a:pt x="1023267" y="729730"/>
                  <a:pt x="1016621" y="730627"/>
                </a:cubicBezTo>
                <a:cubicBezTo>
                  <a:pt x="1008347" y="731742"/>
                  <a:pt x="1006037" y="738917"/>
                  <a:pt x="1005655" y="764682"/>
                </a:cubicBezTo>
                <a:cubicBezTo>
                  <a:pt x="1005509" y="775439"/>
                  <a:pt x="1004090" y="784979"/>
                  <a:pt x="1002528" y="785881"/>
                </a:cubicBezTo>
                <a:cubicBezTo>
                  <a:pt x="1000711" y="786932"/>
                  <a:pt x="1000346" y="778187"/>
                  <a:pt x="1001514" y="761563"/>
                </a:cubicBezTo>
                <a:cubicBezTo>
                  <a:pt x="1002780" y="743543"/>
                  <a:pt x="1002364" y="735605"/>
                  <a:pt x="1000156" y="735605"/>
                </a:cubicBezTo>
                <a:cubicBezTo>
                  <a:pt x="994496" y="735605"/>
                  <a:pt x="987927" y="747434"/>
                  <a:pt x="987927" y="757627"/>
                </a:cubicBezTo>
                <a:cubicBezTo>
                  <a:pt x="987927" y="763089"/>
                  <a:pt x="986125" y="772337"/>
                  <a:pt x="983923" y="778177"/>
                </a:cubicBezTo>
                <a:cubicBezTo>
                  <a:pt x="980807" y="786444"/>
                  <a:pt x="980453" y="796005"/>
                  <a:pt x="982336" y="821356"/>
                </a:cubicBezTo>
                <a:cubicBezTo>
                  <a:pt x="983665" y="839265"/>
                  <a:pt x="985628" y="858453"/>
                  <a:pt x="986699" y="863998"/>
                </a:cubicBezTo>
                <a:cubicBezTo>
                  <a:pt x="987769" y="869542"/>
                  <a:pt x="987805" y="876134"/>
                  <a:pt x="986773" y="878647"/>
                </a:cubicBezTo>
                <a:cubicBezTo>
                  <a:pt x="985021" y="882917"/>
                  <a:pt x="984543" y="882914"/>
                  <a:pt x="979444" y="878601"/>
                </a:cubicBezTo>
                <a:cubicBezTo>
                  <a:pt x="974191" y="874152"/>
                  <a:pt x="973901" y="874515"/>
                  <a:pt x="971589" y="888430"/>
                </a:cubicBezTo>
                <a:cubicBezTo>
                  <a:pt x="970268" y="896377"/>
                  <a:pt x="969480" y="904714"/>
                  <a:pt x="969838" y="906958"/>
                </a:cubicBezTo>
                <a:cubicBezTo>
                  <a:pt x="970203" y="909203"/>
                  <a:pt x="971118" y="939820"/>
                  <a:pt x="971892" y="974997"/>
                </a:cubicBezTo>
                <a:cubicBezTo>
                  <a:pt x="973582" y="1051849"/>
                  <a:pt x="977456" y="1092009"/>
                  <a:pt x="983595" y="1096286"/>
                </a:cubicBezTo>
                <a:cubicBezTo>
                  <a:pt x="989047" y="1100085"/>
                  <a:pt x="989155" y="1104483"/>
                  <a:pt x="983850" y="1106391"/>
                </a:cubicBezTo>
                <a:cubicBezTo>
                  <a:pt x="981602" y="1107197"/>
                  <a:pt x="978754" y="1111918"/>
                  <a:pt x="977520" y="1116881"/>
                </a:cubicBezTo>
                <a:cubicBezTo>
                  <a:pt x="975348" y="1125611"/>
                  <a:pt x="975169" y="1125373"/>
                  <a:pt x="972047" y="1109585"/>
                </a:cubicBezTo>
                <a:cubicBezTo>
                  <a:pt x="969023" y="1094283"/>
                  <a:pt x="968701" y="1096537"/>
                  <a:pt x="966892" y="1145789"/>
                </a:cubicBezTo>
                <a:cubicBezTo>
                  <a:pt x="965710" y="1177955"/>
                  <a:pt x="966060" y="1201013"/>
                  <a:pt x="967793" y="1205281"/>
                </a:cubicBezTo>
                <a:cubicBezTo>
                  <a:pt x="969913" y="1210500"/>
                  <a:pt x="969599" y="1213021"/>
                  <a:pt x="966541" y="1215315"/>
                </a:cubicBezTo>
                <a:cubicBezTo>
                  <a:pt x="962743" y="1218164"/>
                  <a:pt x="961456" y="1223412"/>
                  <a:pt x="956870" y="1254731"/>
                </a:cubicBezTo>
                <a:cubicBezTo>
                  <a:pt x="955914" y="1261261"/>
                  <a:pt x="952825" y="1271041"/>
                  <a:pt x="950007" y="1276464"/>
                </a:cubicBezTo>
                <a:cubicBezTo>
                  <a:pt x="946234" y="1283722"/>
                  <a:pt x="945657" y="1287679"/>
                  <a:pt x="947821" y="1291462"/>
                </a:cubicBezTo>
                <a:cubicBezTo>
                  <a:pt x="949864" y="1295034"/>
                  <a:pt x="949576" y="1301669"/>
                  <a:pt x="946879" y="1313245"/>
                </a:cubicBezTo>
                <a:cubicBezTo>
                  <a:pt x="944288" y="1324370"/>
                  <a:pt x="942980" y="1350557"/>
                  <a:pt x="942943" y="1392199"/>
                </a:cubicBezTo>
                <a:cubicBezTo>
                  <a:pt x="942870" y="1449817"/>
                  <a:pt x="943271" y="1454602"/>
                  <a:pt x="948090" y="1455781"/>
                </a:cubicBezTo>
                <a:cubicBezTo>
                  <a:pt x="952874" y="1456954"/>
                  <a:pt x="952802" y="1457379"/>
                  <a:pt x="947196" y="1461054"/>
                </a:cubicBezTo>
                <a:cubicBezTo>
                  <a:pt x="942409" y="1464192"/>
                  <a:pt x="941500" y="1466776"/>
                  <a:pt x="942975" y="1473058"/>
                </a:cubicBezTo>
                <a:cubicBezTo>
                  <a:pt x="944212" y="1478337"/>
                  <a:pt x="943267" y="1483308"/>
                  <a:pt x="940238" y="1487656"/>
                </a:cubicBezTo>
                <a:cubicBezTo>
                  <a:pt x="934445" y="1495931"/>
                  <a:pt x="934245" y="1516177"/>
                  <a:pt x="939873" y="1523160"/>
                </a:cubicBezTo>
                <a:cubicBezTo>
                  <a:pt x="942219" y="1526063"/>
                  <a:pt x="944182" y="1530119"/>
                  <a:pt x="944233" y="1532172"/>
                </a:cubicBezTo>
                <a:cubicBezTo>
                  <a:pt x="944306" y="1535336"/>
                  <a:pt x="943595" y="1535336"/>
                  <a:pt x="939517" y="1532172"/>
                </a:cubicBezTo>
                <a:cubicBezTo>
                  <a:pt x="935067" y="1528716"/>
                  <a:pt x="934825" y="1531890"/>
                  <a:pt x="936273" y="1574901"/>
                </a:cubicBezTo>
                <a:cubicBezTo>
                  <a:pt x="937229" y="1603289"/>
                  <a:pt x="936719" y="1623230"/>
                  <a:pt x="934967" y="1626160"/>
                </a:cubicBezTo>
                <a:cubicBezTo>
                  <a:pt x="933022" y="1629412"/>
                  <a:pt x="933132" y="1631923"/>
                  <a:pt x="935295" y="1633959"/>
                </a:cubicBezTo>
                <a:cubicBezTo>
                  <a:pt x="939121" y="1637539"/>
                  <a:pt x="939616" y="1652191"/>
                  <a:pt x="935912" y="1652191"/>
                </a:cubicBezTo>
                <a:cubicBezTo>
                  <a:pt x="930567" y="1652191"/>
                  <a:pt x="928929" y="1635827"/>
                  <a:pt x="929513" y="1588275"/>
                </a:cubicBezTo>
                <a:cubicBezTo>
                  <a:pt x="929842" y="1561349"/>
                  <a:pt x="928510" y="1527691"/>
                  <a:pt x="926551" y="1513480"/>
                </a:cubicBezTo>
                <a:cubicBezTo>
                  <a:pt x="923124" y="1488654"/>
                  <a:pt x="921757" y="1468972"/>
                  <a:pt x="921285" y="1437714"/>
                </a:cubicBezTo>
                <a:cubicBezTo>
                  <a:pt x="921102" y="1425930"/>
                  <a:pt x="920230" y="1423443"/>
                  <a:pt x="916705" y="1424709"/>
                </a:cubicBezTo>
                <a:cubicBezTo>
                  <a:pt x="913527" y="1425850"/>
                  <a:pt x="912259" y="1424273"/>
                  <a:pt x="912027" y="1418880"/>
                </a:cubicBezTo>
                <a:cubicBezTo>
                  <a:pt x="911808" y="1413492"/>
                  <a:pt x="911045" y="1414634"/>
                  <a:pt x="909264" y="1423087"/>
                </a:cubicBezTo>
                <a:cubicBezTo>
                  <a:pt x="907921" y="1429468"/>
                  <a:pt x="906024" y="1435894"/>
                  <a:pt x="905051" y="1437366"/>
                </a:cubicBezTo>
                <a:cubicBezTo>
                  <a:pt x="901486" y="1442767"/>
                  <a:pt x="907040" y="1445870"/>
                  <a:pt x="911351" y="1440887"/>
                </a:cubicBezTo>
                <a:cubicBezTo>
                  <a:pt x="915221" y="1436417"/>
                  <a:pt x="915446" y="1436922"/>
                  <a:pt x="913807" y="1446370"/>
                </a:cubicBezTo>
                <a:cubicBezTo>
                  <a:pt x="912763" y="1452384"/>
                  <a:pt x="913322" y="1458264"/>
                  <a:pt x="915128" y="1460301"/>
                </a:cubicBezTo>
                <a:cubicBezTo>
                  <a:pt x="917518" y="1462995"/>
                  <a:pt x="916186" y="1464628"/>
                  <a:pt x="909488" y="1467225"/>
                </a:cubicBezTo>
                <a:cubicBezTo>
                  <a:pt x="904666" y="1469093"/>
                  <a:pt x="900721" y="1472238"/>
                  <a:pt x="900721" y="1474212"/>
                </a:cubicBezTo>
                <a:cubicBezTo>
                  <a:pt x="900721" y="1476186"/>
                  <a:pt x="899415" y="1478558"/>
                  <a:pt x="897813" y="1479482"/>
                </a:cubicBezTo>
                <a:cubicBezTo>
                  <a:pt x="896109" y="1480466"/>
                  <a:pt x="894908" y="1477612"/>
                  <a:pt x="894908" y="1472588"/>
                </a:cubicBezTo>
                <a:cubicBezTo>
                  <a:pt x="894908" y="1466324"/>
                  <a:pt x="896463" y="1463634"/>
                  <a:pt x="900675" y="1462603"/>
                </a:cubicBezTo>
                <a:cubicBezTo>
                  <a:pt x="906427" y="1461196"/>
                  <a:pt x="906427" y="1461173"/>
                  <a:pt x="900675" y="1454331"/>
                </a:cubicBezTo>
                <a:cubicBezTo>
                  <a:pt x="897504" y="1450558"/>
                  <a:pt x="894907" y="1444882"/>
                  <a:pt x="894906" y="1441718"/>
                </a:cubicBezTo>
                <a:cubicBezTo>
                  <a:pt x="894905" y="1438554"/>
                  <a:pt x="892902" y="1426995"/>
                  <a:pt x="890460" y="1416032"/>
                </a:cubicBezTo>
                <a:cubicBezTo>
                  <a:pt x="886902" y="1400073"/>
                  <a:pt x="886651" y="1392821"/>
                  <a:pt x="889204" y="1379653"/>
                </a:cubicBezTo>
                <a:cubicBezTo>
                  <a:pt x="893227" y="1358895"/>
                  <a:pt x="890711" y="1343161"/>
                  <a:pt x="883077" y="1341292"/>
                </a:cubicBezTo>
                <a:cubicBezTo>
                  <a:pt x="878678" y="1340218"/>
                  <a:pt x="877458" y="1337495"/>
                  <a:pt x="877458" y="1328786"/>
                </a:cubicBezTo>
                <a:cubicBezTo>
                  <a:pt x="877458" y="1322662"/>
                  <a:pt x="876282" y="1317652"/>
                  <a:pt x="874848" y="1317652"/>
                </a:cubicBezTo>
                <a:cubicBezTo>
                  <a:pt x="872020" y="1317652"/>
                  <a:pt x="873896" y="1413220"/>
                  <a:pt x="877038" y="1429165"/>
                </a:cubicBezTo>
                <a:cubicBezTo>
                  <a:pt x="879048" y="1439373"/>
                  <a:pt x="876425" y="1519543"/>
                  <a:pt x="873344" y="1542038"/>
                </a:cubicBezTo>
                <a:cubicBezTo>
                  <a:pt x="867303" y="1586142"/>
                  <a:pt x="861690" y="1616533"/>
                  <a:pt x="858195" y="1624043"/>
                </a:cubicBezTo>
                <a:cubicBezTo>
                  <a:pt x="855710" y="1629381"/>
                  <a:pt x="854317" y="1641691"/>
                  <a:pt x="854497" y="1656681"/>
                </a:cubicBezTo>
                <a:cubicBezTo>
                  <a:pt x="854680" y="1670258"/>
                  <a:pt x="855647" y="1677873"/>
                  <a:pt x="856756" y="1674151"/>
                </a:cubicBezTo>
                <a:cubicBezTo>
                  <a:pt x="857840" y="1670522"/>
                  <a:pt x="860325" y="1667054"/>
                  <a:pt x="862279" y="1666444"/>
                </a:cubicBezTo>
                <a:cubicBezTo>
                  <a:pt x="866758" y="1665048"/>
                  <a:pt x="866956" y="1674529"/>
                  <a:pt x="862535" y="1678667"/>
                </a:cubicBezTo>
                <a:cubicBezTo>
                  <a:pt x="860075" y="1680969"/>
                  <a:pt x="860444" y="1684578"/>
                  <a:pt x="863987" y="1692865"/>
                </a:cubicBezTo>
                <a:cubicBezTo>
                  <a:pt x="869461" y="1705666"/>
                  <a:pt x="870285" y="1712831"/>
                  <a:pt x="865567" y="1706587"/>
                </a:cubicBezTo>
                <a:cubicBezTo>
                  <a:pt x="863235" y="1703501"/>
                  <a:pt x="862122" y="1703339"/>
                  <a:pt x="861004" y="1705924"/>
                </a:cubicBezTo>
                <a:cubicBezTo>
                  <a:pt x="860190" y="1707804"/>
                  <a:pt x="858325" y="1708650"/>
                  <a:pt x="856865" y="1707804"/>
                </a:cubicBezTo>
                <a:cubicBezTo>
                  <a:pt x="855347" y="1706927"/>
                  <a:pt x="854209" y="1715233"/>
                  <a:pt x="854209" y="1727182"/>
                </a:cubicBezTo>
                <a:lnTo>
                  <a:pt x="854209" y="1748097"/>
                </a:lnTo>
                <a:lnTo>
                  <a:pt x="843903" y="1746531"/>
                </a:lnTo>
                <a:cubicBezTo>
                  <a:pt x="834841" y="1745155"/>
                  <a:pt x="833262" y="1745790"/>
                  <a:pt x="830823" y="1751792"/>
                </a:cubicBezTo>
                <a:cubicBezTo>
                  <a:pt x="826682" y="1761985"/>
                  <a:pt x="827474" y="1788259"/>
                  <a:pt x="832378" y="1803389"/>
                </a:cubicBezTo>
                <a:cubicBezTo>
                  <a:pt x="837362" y="1818764"/>
                  <a:pt x="837919" y="1826259"/>
                  <a:pt x="834075" y="1826259"/>
                </a:cubicBezTo>
                <a:cubicBezTo>
                  <a:pt x="832593" y="1826259"/>
                  <a:pt x="830783" y="1824119"/>
                  <a:pt x="830052" y="1821500"/>
                </a:cubicBezTo>
                <a:cubicBezTo>
                  <a:pt x="829093" y="1818061"/>
                  <a:pt x="828629" y="1818510"/>
                  <a:pt x="828384" y="1823121"/>
                </a:cubicBezTo>
                <a:cubicBezTo>
                  <a:pt x="828202" y="1826630"/>
                  <a:pt x="830785" y="1833099"/>
                  <a:pt x="834132" y="1837496"/>
                </a:cubicBezTo>
                <a:cubicBezTo>
                  <a:pt x="837478" y="1841894"/>
                  <a:pt x="839530" y="1847165"/>
                  <a:pt x="838692" y="1849209"/>
                </a:cubicBezTo>
                <a:cubicBezTo>
                  <a:pt x="836546" y="1854445"/>
                  <a:pt x="839860" y="1856699"/>
                  <a:pt x="844458" y="1853129"/>
                </a:cubicBezTo>
                <a:cubicBezTo>
                  <a:pt x="850008" y="1848818"/>
                  <a:pt x="852327" y="1856092"/>
                  <a:pt x="850640" y="1872521"/>
                </a:cubicBezTo>
                <a:cubicBezTo>
                  <a:pt x="849163" y="1886908"/>
                  <a:pt x="852319" y="1888808"/>
                  <a:pt x="855211" y="1875274"/>
                </a:cubicBezTo>
                <a:cubicBezTo>
                  <a:pt x="856302" y="1870160"/>
                  <a:pt x="858758" y="1867058"/>
                  <a:pt x="861711" y="1867058"/>
                </a:cubicBezTo>
                <a:cubicBezTo>
                  <a:pt x="864641" y="1867058"/>
                  <a:pt x="865841" y="1868552"/>
                  <a:pt x="864852" y="1870967"/>
                </a:cubicBezTo>
                <a:cubicBezTo>
                  <a:pt x="863969" y="1873117"/>
                  <a:pt x="861805" y="1880155"/>
                  <a:pt x="860038" y="1886607"/>
                </a:cubicBezTo>
                <a:cubicBezTo>
                  <a:pt x="854532" y="1906718"/>
                  <a:pt x="854760" y="1906445"/>
                  <a:pt x="848167" y="1900863"/>
                </a:cubicBezTo>
                <a:cubicBezTo>
                  <a:pt x="842927" y="1896426"/>
                  <a:pt x="842475" y="1893860"/>
                  <a:pt x="844231" y="1878521"/>
                </a:cubicBezTo>
                <a:lnTo>
                  <a:pt x="846213" y="1861191"/>
                </a:lnTo>
                <a:lnTo>
                  <a:pt x="837856" y="1862085"/>
                </a:lnTo>
                <a:cubicBezTo>
                  <a:pt x="829906" y="1862935"/>
                  <a:pt x="829421" y="1863771"/>
                  <a:pt x="827845" y="1879297"/>
                </a:cubicBezTo>
                <a:cubicBezTo>
                  <a:pt x="826932" y="1888273"/>
                  <a:pt x="827221" y="1898064"/>
                  <a:pt x="828480" y="1901056"/>
                </a:cubicBezTo>
                <a:cubicBezTo>
                  <a:pt x="831512" y="1908259"/>
                  <a:pt x="836599" y="1983611"/>
                  <a:pt x="834685" y="1992977"/>
                </a:cubicBezTo>
                <a:cubicBezTo>
                  <a:pt x="833861" y="1997008"/>
                  <a:pt x="834175" y="2007349"/>
                  <a:pt x="835382" y="2015957"/>
                </a:cubicBezTo>
                <a:cubicBezTo>
                  <a:pt x="839392" y="2044537"/>
                  <a:pt x="841853" y="2021052"/>
                  <a:pt x="841108" y="1961312"/>
                </a:cubicBezTo>
                <a:cubicBezTo>
                  <a:pt x="840532" y="1914983"/>
                  <a:pt x="841075" y="1905566"/>
                  <a:pt x="844239" y="1908017"/>
                </a:cubicBezTo>
                <a:cubicBezTo>
                  <a:pt x="846348" y="1909654"/>
                  <a:pt x="850230" y="1917073"/>
                  <a:pt x="852868" y="1924504"/>
                </a:cubicBezTo>
                <a:cubicBezTo>
                  <a:pt x="856767" y="1935492"/>
                  <a:pt x="857124" y="1941164"/>
                  <a:pt x="854780" y="1954892"/>
                </a:cubicBezTo>
                <a:cubicBezTo>
                  <a:pt x="851937" y="1971529"/>
                  <a:pt x="853864" y="2003635"/>
                  <a:pt x="857932" y="2007443"/>
                </a:cubicBezTo>
                <a:cubicBezTo>
                  <a:pt x="859082" y="2008516"/>
                  <a:pt x="860020" y="2002460"/>
                  <a:pt x="860020" y="1993983"/>
                </a:cubicBezTo>
                <a:cubicBezTo>
                  <a:pt x="860020" y="1985507"/>
                  <a:pt x="861326" y="1978571"/>
                  <a:pt x="862928" y="1978571"/>
                </a:cubicBezTo>
                <a:cubicBezTo>
                  <a:pt x="864610" y="1978571"/>
                  <a:pt x="865833" y="1987245"/>
                  <a:pt x="865833" y="1999153"/>
                </a:cubicBezTo>
                <a:cubicBezTo>
                  <a:pt x="865833" y="2018921"/>
                  <a:pt x="865577" y="2019662"/>
                  <a:pt x="859637" y="2017895"/>
                </a:cubicBezTo>
                <a:lnTo>
                  <a:pt x="853443" y="2016055"/>
                </a:lnTo>
                <a:lnTo>
                  <a:pt x="855505" y="2071428"/>
                </a:lnTo>
                <a:cubicBezTo>
                  <a:pt x="856639" y="2101884"/>
                  <a:pt x="858687" y="2141179"/>
                  <a:pt x="860058" y="2158751"/>
                </a:cubicBezTo>
                <a:cubicBezTo>
                  <a:pt x="861430" y="2176323"/>
                  <a:pt x="861802" y="2201490"/>
                  <a:pt x="860890" y="2214677"/>
                </a:cubicBezTo>
                <a:cubicBezTo>
                  <a:pt x="859550" y="2234010"/>
                  <a:pt x="860193" y="2240556"/>
                  <a:pt x="864207" y="2248471"/>
                </a:cubicBezTo>
                <a:cubicBezTo>
                  <a:pt x="868023" y="2255997"/>
                  <a:pt x="868451" y="2259572"/>
                  <a:pt x="866042" y="2263785"/>
                </a:cubicBezTo>
                <a:cubicBezTo>
                  <a:pt x="862919" y="2269249"/>
                  <a:pt x="866948" y="2283192"/>
                  <a:pt x="871652" y="2283192"/>
                </a:cubicBezTo>
                <a:cubicBezTo>
                  <a:pt x="874228" y="2283192"/>
                  <a:pt x="873261" y="2227948"/>
                  <a:pt x="870437" y="2213836"/>
                </a:cubicBezTo>
                <a:cubicBezTo>
                  <a:pt x="868835" y="2205827"/>
                  <a:pt x="869079" y="2204033"/>
                  <a:pt x="871364" y="2207036"/>
                </a:cubicBezTo>
                <a:cubicBezTo>
                  <a:pt x="873644" y="2210035"/>
                  <a:pt x="874476" y="2203657"/>
                  <a:pt x="874509" y="2182947"/>
                </a:cubicBezTo>
                <a:cubicBezTo>
                  <a:pt x="874542" y="2159036"/>
                  <a:pt x="875214" y="2155014"/>
                  <a:pt x="878914" y="2156343"/>
                </a:cubicBezTo>
                <a:cubicBezTo>
                  <a:pt x="881497" y="2157269"/>
                  <a:pt x="883273" y="2156366"/>
                  <a:pt x="883273" y="2154140"/>
                </a:cubicBezTo>
                <a:cubicBezTo>
                  <a:pt x="883273" y="2152067"/>
                  <a:pt x="881985" y="2149964"/>
                  <a:pt x="880405" y="2149466"/>
                </a:cubicBezTo>
                <a:cubicBezTo>
                  <a:pt x="876189" y="2148133"/>
                  <a:pt x="873514" y="2125081"/>
                  <a:pt x="875869" y="2110384"/>
                </a:cubicBezTo>
                <a:cubicBezTo>
                  <a:pt x="877347" y="2101168"/>
                  <a:pt x="879431" y="2097250"/>
                  <a:pt x="883375" y="2096285"/>
                </a:cubicBezTo>
                <a:cubicBezTo>
                  <a:pt x="886382" y="2095548"/>
                  <a:pt x="890327" y="2090721"/>
                  <a:pt x="892156" y="2085534"/>
                </a:cubicBezTo>
                <a:cubicBezTo>
                  <a:pt x="897835" y="2069434"/>
                  <a:pt x="898527" y="2077678"/>
                  <a:pt x="893704" y="2103952"/>
                </a:cubicBezTo>
                <a:cubicBezTo>
                  <a:pt x="888070" y="2134643"/>
                  <a:pt x="888071" y="2134546"/>
                  <a:pt x="893339" y="2132650"/>
                </a:cubicBezTo>
                <a:cubicBezTo>
                  <a:pt x="895685" y="2131807"/>
                  <a:pt x="898468" y="2132419"/>
                  <a:pt x="899522" y="2134019"/>
                </a:cubicBezTo>
                <a:cubicBezTo>
                  <a:pt x="901875" y="2137583"/>
                  <a:pt x="904579" y="2187900"/>
                  <a:pt x="903810" y="2213835"/>
                </a:cubicBezTo>
                <a:cubicBezTo>
                  <a:pt x="903135" y="2236609"/>
                  <a:pt x="905902" y="2253699"/>
                  <a:pt x="909303" y="2247753"/>
                </a:cubicBezTo>
                <a:cubicBezTo>
                  <a:pt x="910562" y="2245552"/>
                  <a:pt x="913249" y="2221722"/>
                  <a:pt x="915277" y="2194796"/>
                </a:cubicBezTo>
                <a:cubicBezTo>
                  <a:pt x="917306" y="2167870"/>
                  <a:pt x="919963" y="2144056"/>
                  <a:pt x="921183" y="2141876"/>
                </a:cubicBezTo>
                <a:cubicBezTo>
                  <a:pt x="925003" y="2135053"/>
                  <a:pt x="930566" y="2160722"/>
                  <a:pt x="928624" y="2176212"/>
                </a:cubicBezTo>
                <a:cubicBezTo>
                  <a:pt x="927537" y="2184899"/>
                  <a:pt x="928007" y="2190622"/>
                  <a:pt x="929858" y="2191199"/>
                </a:cubicBezTo>
                <a:cubicBezTo>
                  <a:pt x="931875" y="2191829"/>
                  <a:pt x="931777" y="2195022"/>
                  <a:pt x="929565" y="2200992"/>
                </a:cubicBezTo>
                <a:cubicBezTo>
                  <a:pt x="925673" y="2211442"/>
                  <a:pt x="928317" y="2225808"/>
                  <a:pt x="933279" y="2221164"/>
                </a:cubicBezTo>
                <a:cubicBezTo>
                  <a:pt x="935027" y="2219528"/>
                  <a:pt x="937093" y="2205887"/>
                  <a:pt x="937866" y="2190853"/>
                </a:cubicBezTo>
                <a:cubicBezTo>
                  <a:pt x="938640" y="2175819"/>
                  <a:pt x="940373" y="2163518"/>
                  <a:pt x="941718" y="2163518"/>
                </a:cubicBezTo>
                <a:cubicBezTo>
                  <a:pt x="943065" y="2163518"/>
                  <a:pt x="943605" y="2166884"/>
                  <a:pt x="942923" y="2170998"/>
                </a:cubicBezTo>
                <a:cubicBezTo>
                  <a:pt x="942240" y="2175111"/>
                  <a:pt x="940974" y="2189878"/>
                  <a:pt x="940105" y="2203812"/>
                </a:cubicBezTo>
                <a:cubicBezTo>
                  <a:pt x="939029" y="2221144"/>
                  <a:pt x="937146" y="2230443"/>
                  <a:pt x="934152" y="2233245"/>
                </a:cubicBezTo>
                <a:cubicBezTo>
                  <a:pt x="928332" y="2238692"/>
                  <a:pt x="928318" y="2258360"/>
                  <a:pt x="934119" y="2260449"/>
                </a:cubicBezTo>
                <a:cubicBezTo>
                  <a:pt x="937706" y="2261737"/>
                  <a:pt x="938479" y="2268721"/>
                  <a:pt x="938479" y="2299801"/>
                </a:cubicBezTo>
                <a:cubicBezTo>
                  <a:pt x="938479" y="2332930"/>
                  <a:pt x="937895" y="2337587"/>
                  <a:pt x="933736" y="2337587"/>
                </a:cubicBezTo>
                <a:cubicBezTo>
                  <a:pt x="929881" y="2337587"/>
                  <a:pt x="929286" y="2335550"/>
                  <a:pt x="930554" y="2326708"/>
                </a:cubicBezTo>
                <a:cubicBezTo>
                  <a:pt x="931733" y="2318486"/>
                  <a:pt x="931116" y="2315829"/>
                  <a:pt x="928029" y="2315829"/>
                </a:cubicBezTo>
                <a:cubicBezTo>
                  <a:pt x="923343" y="2315829"/>
                  <a:pt x="923515" y="2314494"/>
                  <a:pt x="923810" y="2348466"/>
                </a:cubicBezTo>
                <a:cubicBezTo>
                  <a:pt x="924138" y="2387369"/>
                  <a:pt x="918203" y="2390757"/>
                  <a:pt x="914267" y="2353906"/>
                </a:cubicBezTo>
                <a:cubicBezTo>
                  <a:pt x="913709" y="2348670"/>
                  <a:pt x="913041" y="2356320"/>
                  <a:pt x="912786" y="2370905"/>
                </a:cubicBezTo>
                <a:cubicBezTo>
                  <a:pt x="912494" y="2386480"/>
                  <a:pt x="911122" y="2397423"/>
                  <a:pt x="909414" y="2397423"/>
                </a:cubicBezTo>
                <a:cubicBezTo>
                  <a:pt x="907816" y="2397423"/>
                  <a:pt x="906378" y="2393446"/>
                  <a:pt x="906217" y="2388584"/>
                </a:cubicBezTo>
                <a:cubicBezTo>
                  <a:pt x="906071" y="2383722"/>
                  <a:pt x="904882" y="2376685"/>
                  <a:pt x="903601" y="2372945"/>
                </a:cubicBezTo>
                <a:cubicBezTo>
                  <a:pt x="901802" y="2367694"/>
                  <a:pt x="901218" y="2369551"/>
                  <a:pt x="901025" y="2381104"/>
                </a:cubicBezTo>
                <a:cubicBezTo>
                  <a:pt x="900732" y="2399373"/>
                  <a:pt x="903217" y="2409022"/>
                  <a:pt x="907826" y="2407368"/>
                </a:cubicBezTo>
                <a:cubicBezTo>
                  <a:pt x="910135" y="2406539"/>
                  <a:pt x="912506" y="2412924"/>
                  <a:pt x="914956" y="2426567"/>
                </a:cubicBezTo>
                <a:cubicBezTo>
                  <a:pt x="917437" y="2440395"/>
                  <a:pt x="919580" y="2446115"/>
                  <a:pt x="921576" y="2444248"/>
                </a:cubicBezTo>
                <a:cubicBezTo>
                  <a:pt x="923200" y="2442728"/>
                  <a:pt x="924360" y="2438610"/>
                  <a:pt x="924156" y="2435094"/>
                </a:cubicBezTo>
                <a:cubicBezTo>
                  <a:pt x="923207" y="2418656"/>
                  <a:pt x="923777" y="2408056"/>
                  <a:pt x="926692" y="2388094"/>
                </a:cubicBezTo>
                <a:cubicBezTo>
                  <a:pt x="928422" y="2376232"/>
                  <a:pt x="930434" y="2365970"/>
                  <a:pt x="931160" y="2365290"/>
                </a:cubicBezTo>
                <a:cubicBezTo>
                  <a:pt x="933546" y="2363058"/>
                  <a:pt x="930594" y="2451801"/>
                  <a:pt x="925840" y="2525255"/>
                </a:cubicBezTo>
                <a:cubicBezTo>
                  <a:pt x="919685" y="2620333"/>
                  <a:pt x="919473" y="2706864"/>
                  <a:pt x="925365" y="2720056"/>
                </a:cubicBezTo>
                <a:cubicBezTo>
                  <a:pt x="928726" y="2727585"/>
                  <a:pt x="928949" y="2731026"/>
                  <a:pt x="926361" y="2735548"/>
                </a:cubicBezTo>
                <a:cubicBezTo>
                  <a:pt x="922651" y="2742036"/>
                  <a:pt x="922975" y="2822619"/>
                  <a:pt x="926796" y="2843475"/>
                </a:cubicBezTo>
                <a:lnTo>
                  <a:pt x="929036" y="2855715"/>
                </a:lnTo>
                <a:lnTo>
                  <a:pt x="929445" y="2844835"/>
                </a:lnTo>
                <a:cubicBezTo>
                  <a:pt x="929839" y="2834339"/>
                  <a:pt x="933814" y="2824594"/>
                  <a:pt x="936624" y="2827235"/>
                </a:cubicBezTo>
                <a:cubicBezTo>
                  <a:pt x="937373" y="2827939"/>
                  <a:pt x="938628" y="2858895"/>
                  <a:pt x="939412" y="2896026"/>
                </a:cubicBezTo>
                <a:cubicBezTo>
                  <a:pt x="940197" y="2933156"/>
                  <a:pt x="941584" y="2964236"/>
                  <a:pt x="942500" y="2965091"/>
                </a:cubicBezTo>
                <a:cubicBezTo>
                  <a:pt x="943412" y="2965945"/>
                  <a:pt x="945084" y="2964401"/>
                  <a:pt x="946207" y="2961656"/>
                </a:cubicBezTo>
                <a:cubicBezTo>
                  <a:pt x="947897" y="2957533"/>
                  <a:pt x="948853" y="2958291"/>
                  <a:pt x="951698" y="2966026"/>
                </a:cubicBezTo>
                <a:cubicBezTo>
                  <a:pt x="955008" y="2975022"/>
                  <a:pt x="955227" y="2974461"/>
                  <a:pt x="957323" y="2951669"/>
                </a:cubicBezTo>
                <a:cubicBezTo>
                  <a:pt x="959637" y="2926516"/>
                  <a:pt x="958101" y="2915562"/>
                  <a:pt x="951268" y="2908464"/>
                </a:cubicBezTo>
                <a:cubicBezTo>
                  <a:pt x="948958" y="2906063"/>
                  <a:pt x="947889" y="2902085"/>
                  <a:pt x="948899" y="2899625"/>
                </a:cubicBezTo>
                <a:cubicBezTo>
                  <a:pt x="951800" y="2892553"/>
                  <a:pt x="955925" y="2894413"/>
                  <a:pt x="955925" y="2902792"/>
                </a:cubicBezTo>
                <a:cubicBezTo>
                  <a:pt x="955925" y="2911007"/>
                  <a:pt x="962900" y="2922169"/>
                  <a:pt x="966140" y="2919137"/>
                </a:cubicBezTo>
                <a:cubicBezTo>
                  <a:pt x="967224" y="2918123"/>
                  <a:pt x="968245" y="2875287"/>
                  <a:pt x="968406" y="2823948"/>
                </a:cubicBezTo>
                <a:cubicBezTo>
                  <a:pt x="968625" y="2751842"/>
                  <a:pt x="967811" y="2728371"/>
                  <a:pt x="964786" y="2720797"/>
                </a:cubicBezTo>
                <a:cubicBezTo>
                  <a:pt x="961746" y="2713177"/>
                  <a:pt x="961611" y="2709019"/>
                  <a:pt x="964177" y="2702131"/>
                </a:cubicBezTo>
                <a:cubicBezTo>
                  <a:pt x="967198" y="2694024"/>
                  <a:pt x="967009" y="2693383"/>
                  <a:pt x="961976" y="2694614"/>
                </a:cubicBezTo>
                <a:cubicBezTo>
                  <a:pt x="956703" y="2695905"/>
                  <a:pt x="956510" y="2693908"/>
                  <a:pt x="957367" y="2646646"/>
                </a:cubicBezTo>
                <a:cubicBezTo>
                  <a:pt x="958564" y="2580501"/>
                  <a:pt x="958436" y="2582372"/>
                  <a:pt x="961739" y="2582372"/>
                </a:cubicBezTo>
                <a:cubicBezTo>
                  <a:pt x="963337" y="2582372"/>
                  <a:pt x="964683" y="2588797"/>
                  <a:pt x="964735" y="2596651"/>
                </a:cubicBezTo>
                <a:cubicBezTo>
                  <a:pt x="964844" y="2616993"/>
                  <a:pt x="969298" y="2607609"/>
                  <a:pt x="971817" y="2581676"/>
                </a:cubicBezTo>
                <a:cubicBezTo>
                  <a:pt x="976213" y="2536402"/>
                  <a:pt x="979179" y="2566787"/>
                  <a:pt x="979179" y="2657101"/>
                </a:cubicBezTo>
                <a:cubicBezTo>
                  <a:pt x="979179" y="2729438"/>
                  <a:pt x="980000" y="2750804"/>
                  <a:pt x="982813" y="2751686"/>
                </a:cubicBezTo>
                <a:cubicBezTo>
                  <a:pt x="986097" y="2752716"/>
                  <a:pt x="987875" y="2798196"/>
                  <a:pt x="987249" y="2865234"/>
                </a:cubicBezTo>
                <a:cubicBezTo>
                  <a:pt x="987176" y="2871965"/>
                  <a:pt x="987066" y="2884816"/>
                  <a:pt x="986993" y="2893792"/>
                </a:cubicBezTo>
                <a:cubicBezTo>
                  <a:pt x="986920" y="2902767"/>
                  <a:pt x="988245" y="2916843"/>
                  <a:pt x="989957" y="2925070"/>
                </a:cubicBezTo>
                <a:cubicBezTo>
                  <a:pt x="991996" y="2934854"/>
                  <a:pt x="992781" y="2987075"/>
                  <a:pt x="992222" y="3076020"/>
                </a:cubicBezTo>
                <a:cubicBezTo>
                  <a:pt x="991507" y="3190379"/>
                  <a:pt x="990530" y="3217420"/>
                  <a:pt x="986073" y="3246010"/>
                </a:cubicBezTo>
                <a:cubicBezTo>
                  <a:pt x="981783" y="3273534"/>
                  <a:pt x="980899" y="3294249"/>
                  <a:pt x="981430" y="3354803"/>
                </a:cubicBezTo>
                <a:cubicBezTo>
                  <a:pt x="982127" y="3434255"/>
                  <a:pt x="986528" y="3519462"/>
                  <a:pt x="990448" y="3529378"/>
                </a:cubicBezTo>
                <a:cubicBezTo>
                  <a:pt x="992809" y="3535354"/>
                  <a:pt x="992812" y="3535353"/>
                  <a:pt x="994542" y="3528715"/>
                </a:cubicBezTo>
                <a:cubicBezTo>
                  <a:pt x="995495" y="3525061"/>
                  <a:pt x="997177" y="3514423"/>
                  <a:pt x="998280" y="3505073"/>
                </a:cubicBezTo>
                <a:cubicBezTo>
                  <a:pt x="1000706" y="3484526"/>
                  <a:pt x="1005415" y="3482185"/>
                  <a:pt x="1003751" y="3502353"/>
                </a:cubicBezTo>
                <a:cubicBezTo>
                  <a:pt x="999726" y="3551127"/>
                  <a:pt x="996197" y="3588705"/>
                  <a:pt x="994811" y="3597547"/>
                </a:cubicBezTo>
                <a:cubicBezTo>
                  <a:pt x="993906" y="3603314"/>
                  <a:pt x="994432" y="3607747"/>
                  <a:pt x="996012" y="3607747"/>
                </a:cubicBezTo>
                <a:cubicBezTo>
                  <a:pt x="997551" y="3607747"/>
                  <a:pt x="1001133" y="3596425"/>
                  <a:pt x="1003969" y="3582588"/>
                </a:cubicBezTo>
                <a:cubicBezTo>
                  <a:pt x="1006805" y="3568751"/>
                  <a:pt x="1010240" y="3554982"/>
                  <a:pt x="1011605" y="3551990"/>
                </a:cubicBezTo>
                <a:cubicBezTo>
                  <a:pt x="1014156" y="3546400"/>
                  <a:pt x="1011974" y="3605054"/>
                  <a:pt x="1009302" y="3613866"/>
                </a:cubicBezTo>
                <a:cubicBezTo>
                  <a:pt x="1008510" y="3616484"/>
                  <a:pt x="1009266" y="3618626"/>
                  <a:pt x="1010962" y="3618626"/>
                </a:cubicBezTo>
                <a:cubicBezTo>
                  <a:pt x="1012670" y="3618626"/>
                  <a:pt x="1014064" y="3616309"/>
                  <a:pt x="1014064" y="3613477"/>
                </a:cubicBezTo>
                <a:cubicBezTo>
                  <a:pt x="1014064" y="3610645"/>
                  <a:pt x="1015889" y="3607674"/>
                  <a:pt x="1018120" y="3606872"/>
                </a:cubicBezTo>
                <a:cubicBezTo>
                  <a:pt x="1021115" y="3605796"/>
                  <a:pt x="1022793" y="3596304"/>
                  <a:pt x="1024542" y="3570544"/>
                </a:cubicBezTo>
                <a:cubicBezTo>
                  <a:pt x="1026298" y="3544711"/>
                  <a:pt x="1027399" y="3538491"/>
                  <a:pt x="1028794" y="3546551"/>
                </a:cubicBezTo>
                <a:cubicBezTo>
                  <a:pt x="1029830" y="3552534"/>
                  <a:pt x="1030863" y="3554676"/>
                  <a:pt x="1031089" y="3551310"/>
                </a:cubicBezTo>
                <a:cubicBezTo>
                  <a:pt x="1031666" y="3542748"/>
                  <a:pt x="1035945" y="3543689"/>
                  <a:pt x="1040206" y="3553314"/>
                </a:cubicBezTo>
                <a:cubicBezTo>
                  <a:pt x="1044975" y="3564088"/>
                  <a:pt x="1047968" y="3561700"/>
                  <a:pt x="1050395" y="3545187"/>
                </a:cubicBezTo>
                <a:cubicBezTo>
                  <a:pt x="1051493" y="3537709"/>
                  <a:pt x="1053719" y="3531590"/>
                  <a:pt x="1055342" y="3531590"/>
                </a:cubicBezTo>
                <a:cubicBezTo>
                  <a:pt x="1056962" y="3531590"/>
                  <a:pt x="1057583" y="3534344"/>
                  <a:pt x="1056721" y="3537710"/>
                </a:cubicBezTo>
                <a:cubicBezTo>
                  <a:pt x="1052342" y="3554779"/>
                  <a:pt x="1051376" y="3565402"/>
                  <a:pt x="1053178" y="3576648"/>
                </a:cubicBezTo>
                <a:cubicBezTo>
                  <a:pt x="1054718" y="3586255"/>
                  <a:pt x="1056258" y="3588831"/>
                  <a:pt x="1060044" y="3588134"/>
                </a:cubicBezTo>
                <a:cubicBezTo>
                  <a:pt x="1063617" y="3587478"/>
                  <a:pt x="1065735" y="3590173"/>
                  <a:pt x="1067938" y="3598170"/>
                </a:cubicBezTo>
                <a:cubicBezTo>
                  <a:pt x="1071127" y="3609752"/>
                  <a:pt x="1070302" y="3618625"/>
                  <a:pt x="1066040" y="3618625"/>
                </a:cubicBezTo>
                <a:cubicBezTo>
                  <a:pt x="1064628" y="3618625"/>
                  <a:pt x="1063471" y="3614881"/>
                  <a:pt x="1063471" y="3610305"/>
                </a:cubicBezTo>
                <a:cubicBezTo>
                  <a:pt x="1063471" y="3605451"/>
                  <a:pt x="1062259" y="3602685"/>
                  <a:pt x="1060563" y="3603666"/>
                </a:cubicBezTo>
                <a:cubicBezTo>
                  <a:pt x="1058964" y="3604590"/>
                  <a:pt x="1057654" y="3614031"/>
                  <a:pt x="1057654" y="3624644"/>
                </a:cubicBezTo>
                <a:cubicBezTo>
                  <a:pt x="1057654" y="3641714"/>
                  <a:pt x="1058851" y="3645944"/>
                  <a:pt x="1068032" y="3661306"/>
                </a:cubicBezTo>
                <a:lnTo>
                  <a:pt x="1078410" y="3678671"/>
                </a:lnTo>
                <a:lnTo>
                  <a:pt x="1077479" y="3732283"/>
                </a:lnTo>
                <a:cubicBezTo>
                  <a:pt x="1076969" y="3761769"/>
                  <a:pt x="1077698" y="3794156"/>
                  <a:pt x="1079128" y="3804253"/>
                </a:cubicBezTo>
                <a:cubicBezTo>
                  <a:pt x="1081573" y="3821645"/>
                  <a:pt x="1081402" y="3822612"/>
                  <a:pt x="1075852" y="3822612"/>
                </a:cubicBezTo>
                <a:cubicBezTo>
                  <a:pt x="1067697" y="3822612"/>
                  <a:pt x="1064684" y="3818328"/>
                  <a:pt x="1059401" y="3799218"/>
                </a:cubicBezTo>
                <a:cubicBezTo>
                  <a:pt x="1056879" y="3790091"/>
                  <a:pt x="1051529" y="3774458"/>
                  <a:pt x="1047515" y="3764478"/>
                </a:cubicBezTo>
                <a:cubicBezTo>
                  <a:pt x="1038967" y="3743226"/>
                  <a:pt x="1038613" y="3738210"/>
                  <a:pt x="1044858" y="3726906"/>
                </a:cubicBezTo>
                <a:cubicBezTo>
                  <a:pt x="1048442" y="3720418"/>
                  <a:pt x="1048789" y="3717042"/>
                  <a:pt x="1046373" y="3712082"/>
                </a:cubicBezTo>
                <a:cubicBezTo>
                  <a:pt x="1042592" y="3704315"/>
                  <a:pt x="1037308" y="3703649"/>
                  <a:pt x="1037308" y="3710939"/>
                </a:cubicBezTo>
                <a:cubicBezTo>
                  <a:pt x="1037308" y="3717971"/>
                  <a:pt x="1032299" y="3720599"/>
                  <a:pt x="1030448" y="3714539"/>
                </a:cubicBezTo>
                <a:cubicBezTo>
                  <a:pt x="1029641" y="3711899"/>
                  <a:pt x="1026721" y="3696889"/>
                  <a:pt x="1023958" y="3681181"/>
                </a:cubicBezTo>
                <a:cubicBezTo>
                  <a:pt x="1021196" y="3665475"/>
                  <a:pt x="1017837" y="3651461"/>
                  <a:pt x="1016495" y="3650040"/>
                </a:cubicBezTo>
                <a:cubicBezTo>
                  <a:pt x="1015152" y="3648619"/>
                  <a:pt x="1014054" y="3668435"/>
                  <a:pt x="1014054" y="3694076"/>
                </a:cubicBezTo>
                <a:cubicBezTo>
                  <a:pt x="1014054" y="3720901"/>
                  <a:pt x="1015236" y="3741382"/>
                  <a:pt x="1016842" y="3742309"/>
                </a:cubicBezTo>
                <a:cubicBezTo>
                  <a:pt x="1018422" y="3743224"/>
                  <a:pt x="1018944" y="3751241"/>
                  <a:pt x="1018050" y="3760829"/>
                </a:cubicBezTo>
                <a:cubicBezTo>
                  <a:pt x="1016944" y="3772650"/>
                  <a:pt x="1017867" y="3781315"/>
                  <a:pt x="1021075" y="3789637"/>
                </a:cubicBezTo>
                <a:cubicBezTo>
                  <a:pt x="1028815" y="3809637"/>
                  <a:pt x="1027303" y="3818621"/>
                  <a:pt x="1014167" y="3830669"/>
                </a:cubicBezTo>
                <a:cubicBezTo>
                  <a:pt x="1000942" y="3842800"/>
                  <a:pt x="997964" y="3850927"/>
                  <a:pt x="1000862" y="3866974"/>
                </a:cubicBezTo>
                <a:cubicBezTo>
                  <a:pt x="1005715" y="3893845"/>
                  <a:pt x="1005875" y="3896048"/>
                  <a:pt x="1002972" y="3896048"/>
                </a:cubicBezTo>
                <a:cubicBezTo>
                  <a:pt x="1001322" y="3896048"/>
                  <a:pt x="998490" y="3900252"/>
                  <a:pt x="996677" y="3905391"/>
                </a:cubicBezTo>
                <a:cubicBezTo>
                  <a:pt x="993546" y="3914266"/>
                  <a:pt x="992555" y="3914814"/>
                  <a:pt x="976833" y="3916353"/>
                </a:cubicBezTo>
                <a:cubicBezTo>
                  <a:pt x="967731" y="3917245"/>
                  <a:pt x="955052" y="3920187"/>
                  <a:pt x="948658" y="3922894"/>
                </a:cubicBezTo>
                <a:cubicBezTo>
                  <a:pt x="942263" y="3925600"/>
                  <a:pt x="930919" y="3930397"/>
                  <a:pt x="923447" y="3933554"/>
                </a:cubicBezTo>
                <a:cubicBezTo>
                  <a:pt x="914511" y="3937329"/>
                  <a:pt x="909538" y="3941238"/>
                  <a:pt x="908914" y="3944977"/>
                </a:cubicBezTo>
                <a:cubicBezTo>
                  <a:pt x="907009" y="3956402"/>
                  <a:pt x="902226" y="3951217"/>
                  <a:pt x="889691" y="3924140"/>
                </a:cubicBezTo>
                <a:lnTo>
                  <a:pt x="876885" y="3896476"/>
                </a:lnTo>
                <a:lnTo>
                  <a:pt x="866998" y="3897977"/>
                </a:lnTo>
                <a:lnTo>
                  <a:pt x="857112" y="3899478"/>
                </a:lnTo>
                <a:lnTo>
                  <a:pt x="858936" y="3871244"/>
                </a:lnTo>
                <a:cubicBezTo>
                  <a:pt x="860965" y="3839855"/>
                  <a:pt x="856667" y="3812449"/>
                  <a:pt x="849297" y="3809803"/>
                </a:cubicBezTo>
                <a:cubicBezTo>
                  <a:pt x="841546" y="3807020"/>
                  <a:pt x="839771" y="3814869"/>
                  <a:pt x="845695" y="3825733"/>
                </a:cubicBezTo>
                <a:cubicBezTo>
                  <a:pt x="848772" y="3831377"/>
                  <a:pt x="851308" y="3838797"/>
                  <a:pt x="851329" y="3842222"/>
                </a:cubicBezTo>
                <a:cubicBezTo>
                  <a:pt x="851402" y="3851891"/>
                  <a:pt x="839159" y="3894195"/>
                  <a:pt x="834957" y="3898850"/>
                </a:cubicBezTo>
                <a:cubicBezTo>
                  <a:pt x="832037" y="3902083"/>
                  <a:pt x="831709" y="3910890"/>
                  <a:pt x="833482" y="3938287"/>
                </a:cubicBezTo>
                <a:cubicBezTo>
                  <a:pt x="834737" y="3957688"/>
                  <a:pt x="834730" y="3974679"/>
                  <a:pt x="833449" y="3976045"/>
                </a:cubicBezTo>
                <a:cubicBezTo>
                  <a:pt x="830887" y="3978807"/>
                  <a:pt x="825117" y="3966624"/>
                  <a:pt x="825117" y="3958449"/>
                </a:cubicBezTo>
                <a:cubicBezTo>
                  <a:pt x="825117" y="3955567"/>
                  <a:pt x="822500" y="3951681"/>
                  <a:pt x="819303" y="3949812"/>
                </a:cubicBezTo>
                <a:cubicBezTo>
                  <a:pt x="814672" y="3947106"/>
                  <a:pt x="813490" y="3943469"/>
                  <a:pt x="813490" y="3931932"/>
                </a:cubicBezTo>
                <a:cubicBezTo>
                  <a:pt x="813490" y="3915148"/>
                  <a:pt x="809596" y="3906408"/>
                  <a:pt x="803149" y="3908723"/>
                </a:cubicBezTo>
                <a:cubicBezTo>
                  <a:pt x="796232" y="3911207"/>
                  <a:pt x="787332" y="3930030"/>
                  <a:pt x="787332" y="3942175"/>
                </a:cubicBezTo>
                <a:cubicBezTo>
                  <a:pt x="787332" y="3958604"/>
                  <a:pt x="782234" y="3955423"/>
                  <a:pt x="779879" y="3937525"/>
                </a:cubicBezTo>
                <a:cubicBezTo>
                  <a:pt x="776660" y="3913078"/>
                  <a:pt x="774695" y="3910379"/>
                  <a:pt x="770285" y="3924353"/>
                </a:cubicBezTo>
                <a:cubicBezTo>
                  <a:pt x="766183" y="3937357"/>
                  <a:pt x="748733" y="3958603"/>
                  <a:pt x="742157" y="3958603"/>
                </a:cubicBezTo>
                <a:cubicBezTo>
                  <a:pt x="736620" y="3958603"/>
                  <a:pt x="732117" y="3949885"/>
                  <a:pt x="732064" y="3939063"/>
                </a:cubicBezTo>
                <a:cubicBezTo>
                  <a:pt x="732031" y="3932240"/>
                  <a:pt x="731334" y="3931038"/>
                  <a:pt x="729203" y="3934125"/>
                </a:cubicBezTo>
                <a:cubicBezTo>
                  <a:pt x="727652" y="3936369"/>
                  <a:pt x="726364" y="3940959"/>
                  <a:pt x="726342" y="3944324"/>
                </a:cubicBezTo>
                <a:cubicBezTo>
                  <a:pt x="726306" y="3950851"/>
                  <a:pt x="721784" y="3952710"/>
                  <a:pt x="719746" y="3947044"/>
                </a:cubicBezTo>
                <a:cubicBezTo>
                  <a:pt x="717757" y="3941513"/>
                  <a:pt x="709610" y="3949477"/>
                  <a:pt x="702684" y="3963722"/>
                </a:cubicBezTo>
                <a:lnTo>
                  <a:pt x="696578" y="3976282"/>
                </a:lnTo>
                <a:lnTo>
                  <a:pt x="693758" y="3968802"/>
                </a:lnTo>
                <a:cubicBezTo>
                  <a:pt x="690076" y="3959043"/>
                  <a:pt x="688055" y="3959366"/>
                  <a:pt x="681496" y="3970765"/>
                </a:cubicBezTo>
                <a:cubicBezTo>
                  <a:pt x="678507" y="3975958"/>
                  <a:pt x="674968" y="3979573"/>
                  <a:pt x="673632" y="3978800"/>
                </a:cubicBezTo>
                <a:cubicBezTo>
                  <a:pt x="672293" y="3978027"/>
                  <a:pt x="671493" y="3965877"/>
                  <a:pt x="671847" y="3951801"/>
                </a:cubicBezTo>
                <a:cubicBezTo>
                  <a:pt x="672800" y="3914268"/>
                  <a:pt x="669618" y="3914060"/>
                  <a:pt x="648068" y="3950248"/>
                </a:cubicBezTo>
                <a:cubicBezTo>
                  <a:pt x="638203" y="3966811"/>
                  <a:pt x="629671" y="3980363"/>
                  <a:pt x="629106" y="3980363"/>
                </a:cubicBezTo>
                <a:cubicBezTo>
                  <a:pt x="628540" y="3980363"/>
                  <a:pt x="626307" y="3970877"/>
                  <a:pt x="624139" y="3959284"/>
                </a:cubicBezTo>
                <a:lnTo>
                  <a:pt x="624220" y="3959267"/>
                </a:lnTo>
                <a:lnTo>
                  <a:pt x="620280" y="3938188"/>
                </a:lnTo>
                <a:lnTo>
                  <a:pt x="607440" y="3955282"/>
                </a:lnTo>
                <a:cubicBezTo>
                  <a:pt x="594812" y="3972095"/>
                  <a:pt x="589934" y="3973511"/>
                  <a:pt x="589817" y="3960400"/>
                </a:cubicBezTo>
                <a:cubicBezTo>
                  <a:pt x="589784" y="3957657"/>
                  <a:pt x="588792" y="3955860"/>
                  <a:pt x="587591" y="3956407"/>
                </a:cubicBezTo>
                <a:cubicBezTo>
                  <a:pt x="586394" y="3956955"/>
                  <a:pt x="581809" y="3959091"/>
                  <a:pt x="577406" y="3961155"/>
                </a:cubicBezTo>
                <a:cubicBezTo>
                  <a:pt x="566815" y="3966123"/>
                  <a:pt x="563938" y="3962866"/>
                  <a:pt x="571905" y="3954932"/>
                </a:cubicBezTo>
                <a:cubicBezTo>
                  <a:pt x="581987" y="3944889"/>
                  <a:pt x="584063" y="3933606"/>
                  <a:pt x="580399" y="3908747"/>
                </a:cubicBezTo>
                <a:cubicBezTo>
                  <a:pt x="578597" y="3896517"/>
                  <a:pt x="576247" y="3885537"/>
                  <a:pt x="575175" y="3884347"/>
                </a:cubicBezTo>
                <a:cubicBezTo>
                  <a:pt x="574102" y="3883155"/>
                  <a:pt x="570737" y="3890991"/>
                  <a:pt x="567694" y="3901759"/>
                </a:cubicBezTo>
                <a:cubicBezTo>
                  <a:pt x="564650" y="3912526"/>
                  <a:pt x="560197" y="3922232"/>
                  <a:pt x="557800" y="3923327"/>
                </a:cubicBezTo>
                <a:cubicBezTo>
                  <a:pt x="538738" y="3932032"/>
                  <a:pt x="537707" y="3932251"/>
                  <a:pt x="533002" y="3928596"/>
                </a:cubicBezTo>
                <a:cubicBezTo>
                  <a:pt x="530444" y="3926611"/>
                  <a:pt x="526412" y="3921476"/>
                  <a:pt x="524042" y="3917187"/>
                </a:cubicBezTo>
                <a:cubicBezTo>
                  <a:pt x="520190" y="3910216"/>
                  <a:pt x="504622" y="3898787"/>
                  <a:pt x="498943" y="3898760"/>
                </a:cubicBezTo>
                <a:cubicBezTo>
                  <a:pt x="497746" y="3898760"/>
                  <a:pt x="496669" y="3902728"/>
                  <a:pt x="496556" y="3907590"/>
                </a:cubicBezTo>
                <a:lnTo>
                  <a:pt x="496337" y="3916429"/>
                </a:lnTo>
                <a:lnTo>
                  <a:pt x="490791" y="3904744"/>
                </a:lnTo>
                <a:cubicBezTo>
                  <a:pt x="485854" y="3894340"/>
                  <a:pt x="484600" y="3893381"/>
                  <a:pt x="479371" y="3895999"/>
                </a:cubicBezTo>
                <a:cubicBezTo>
                  <a:pt x="476141" y="3897618"/>
                  <a:pt x="473496" y="3899943"/>
                  <a:pt x="473496" y="3901169"/>
                </a:cubicBezTo>
                <a:cubicBezTo>
                  <a:pt x="473496" y="3902393"/>
                  <a:pt x="470288" y="3906634"/>
                  <a:pt x="466368" y="3910592"/>
                </a:cubicBezTo>
                <a:cubicBezTo>
                  <a:pt x="456365" y="3920693"/>
                  <a:pt x="439692" y="3920788"/>
                  <a:pt x="435622" y="3910777"/>
                </a:cubicBezTo>
                <a:cubicBezTo>
                  <a:pt x="431611" y="3900905"/>
                  <a:pt x="426113" y="3903871"/>
                  <a:pt x="422232" y="3918000"/>
                </a:cubicBezTo>
                <a:lnTo>
                  <a:pt x="418926" y="3930037"/>
                </a:lnTo>
                <a:lnTo>
                  <a:pt x="414240" y="3919925"/>
                </a:lnTo>
                <a:cubicBezTo>
                  <a:pt x="411663" y="3914363"/>
                  <a:pt x="409553" y="3908524"/>
                  <a:pt x="409553" y="3906948"/>
                </a:cubicBezTo>
                <a:cubicBezTo>
                  <a:pt x="409553" y="3905371"/>
                  <a:pt x="406283" y="3902688"/>
                  <a:pt x="402287" y="3900983"/>
                </a:cubicBezTo>
                <a:cubicBezTo>
                  <a:pt x="398290" y="3899280"/>
                  <a:pt x="395021" y="3895784"/>
                  <a:pt x="395021" y="3893216"/>
                </a:cubicBezTo>
                <a:cubicBezTo>
                  <a:pt x="395021" y="3890647"/>
                  <a:pt x="393174" y="3887113"/>
                  <a:pt x="390919" y="3885361"/>
                </a:cubicBezTo>
                <a:cubicBezTo>
                  <a:pt x="384017" y="3880000"/>
                  <a:pt x="381900" y="3887292"/>
                  <a:pt x="382484" y="3914398"/>
                </a:cubicBezTo>
                <a:cubicBezTo>
                  <a:pt x="382776" y="3928235"/>
                  <a:pt x="381908" y="3939556"/>
                  <a:pt x="380543" y="3939556"/>
                </a:cubicBezTo>
                <a:cubicBezTo>
                  <a:pt x="379174" y="3939556"/>
                  <a:pt x="375157" y="3931295"/>
                  <a:pt x="371613" y="3921197"/>
                </a:cubicBezTo>
                <a:cubicBezTo>
                  <a:pt x="368069" y="3911101"/>
                  <a:pt x="364778" y="3902409"/>
                  <a:pt x="364300" y="3901884"/>
                </a:cubicBezTo>
                <a:cubicBezTo>
                  <a:pt x="363822" y="3901358"/>
                  <a:pt x="358825" y="3904217"/>
                  <a:pt x="353194" y="3908237"/>
                </a:cubicBezTo>
                <a:cubicBezTo>
                  <a:pt x="347563" y="3912256"/>
                  <a:pt x="341580" y="3914748"/>
                  <a:pt x="339898" y="3913776"/>
                </a:cubicBezTo>
                <a:cubicBezTo>
                  <a:pt x="330219" y="3908178"/>
                  <a:pt x="319486" y="3921392"/>
                  <a:pt x="319409" y="3939004"/>
                </a:cubicBezTo>
                <a:cubicBezTo>
                  <a:pt x="319376" y="3946509"/>
                  <a:pt x="318646" y="3948036"/>
                  <a:pt x="316548" y="3944996"/>
                </a:cubicBezTo>
                <a:cubicBezTo>
                  <a:pt x="314997" y="3942752"/>
                  <a:pt x="313709" y="3937470"/>
                  <a:pt x="313687" y="3933258"/>
                </a:cubicBezTo>
                <a:cubicBezTo>
                  <a:pt x="313654" y="3929046"/>
                  <a:pt x="312286" y="3923225"/>
                  <a:pt x="310625" y="3920323"/>
                </a:cubicBezTo>
                <a:cubicBezTo>
                  <a:pt x="307816" y="3915410"/>
                  <a:pt x="307017" y="3915331"/>
                  <a:pt x="299053" y="3919187"/>
                </a:cubicBezTo>
                <a:cubicBezTo>
                  <a:pt x="291059" y="3923055"/>
                  <a:pt x="290259" y="3922967"/>
                  <a:pt x="286839" y="3917843"/>
                </a:cubicBezTo>
                <a:cubicBezTo>
                  <a:pt x="281942" y="3910506"/>
                  <a:pt x="279778" y="3910932"/>
                  <a:pt x="277427" y="3919697"/>
                </a:cubicBezTo>
                <a:cubicBezTo>
                  <a:pt x="276194" y="3924297"/>
                  <a:pt x="274672" y="3925840"/>
                  <a:pt x="273344" y="3923832"/>
                </a:cubicBezTo>
                <a:cubicBezTo>
                  <a:pt x="271953" y="3921726"/>
                  <a:pt x="269435" y="3923472"/>
                  <a:pt x="265994" y="3928922"/>
                </a:cubicBezTo>
                <a:cubicBezTo>
                  <a:pt x="263115" y="3933483"/>
                  <a:pt x="260168" y="3936661"/>
                  <a:pt x="259445" y="3935985"/>
                </a:cubicBezTo>
                <a:cubicBezTo>
                  <a:pt x="258722" y="3935308"/>
                  <a:pt x="259628" y="3926703"/>
                  <a:pt x="261459" y="3916861"/>
                </a:cubicBezTo>
                <a:cubicBezTo>
                  <a:pt x="265723" y="3893949"/>
                  <a:pt x="263871" y="3889100"/>
                  <a:pt x="256105" y="3902840"/>
                </a:cubicBezTo>
                <a:cubicBezTo>
                  <a:pt x="252722" y="3908824"/>
                  <a:pt x="249898" y="3912109"/>
                  <a:pt x="249827" y="3910141"/>
                </a:cubicBezTo>
                <a:cubicBezTo>
                  <a:pt x="249754" y="3908171"/>
                  <a:pt x="250973" y="3904331"/>
                  <a:pt x="252535" y="3901605"/>
                </a:cubicBezTo>
                <a:cubicBezTo>
                  <a:pt x="258542" y="3891101"/>
                  <a:pt x="264092" y="3850919"/>
                  <a:pt x="260989" y="3840401"/>
                </a:cubicBezTo>
                <a:cubicBezTo>
                  <a:pt x="258847" y="3833138"/>
                  <a:pt x="259004" y="3826667"/>
                  <a:pt x="261551" y="3817366"/>
                </a:cubicBezTo>
                <a:cubicBezTo>
                  <a:pt x="265164" y="3804181"/>
                  <a:pt x="263507" y="3789967"/>
                  <a:pt x="258362" y="3789967"/>
                </a:cubicBezTo>
                <a:cubicBezTo>
                  <a:pt x="256793" y="3789967"/>
                  <a:pt x="255409" y="3795169"/>
                  <a:pt x="255289" y="3801527"/>
                </a:cubicBezTo>
                <a:lnTo>
                  <a:pt x="255070" y="3813086"/>
                </a:lnTo>
                <a:lnTo>
                  <a:pt x="247221" y="3797100"/>
                </a:lnTo>
                <a:lnTo>
                  <a:pt x="239371" y="3781116"/>
                </a:lnTo>
                <a:lnTo>
                  <a:pt x="234247" y="3796328"/>
                </a:lnTo>
                <a:cubicBezTo>
                  <a:pt x="228764" y="3812603"/>
                  <a:pt x="224568" y="3817387"/>
                  <a:pt x="221766" y="3810554"/>
                </a:cubicBezTo>
                <a:cubicBezTo>
                  <a:pt x="220810" y="3808224"/>
                  <a:pt x="218857" y="3806995"/>
                  <a:pt x="217426" y="3807822"/>
                </a:cubicBezTo>
                <a:cubicBezTo>
                  <a:pt x="215995" y="3808649"/>
                  <a:pt x="214824" y="3807301"/>
                  <a:pt x="214824" y="3804826"/>
                </a:cubicBezTo>
                <a:cubicBezTo>
                  <a:pt x="214824" y="3800216"/>
                  <a:pt x="185168" y="3756269"/>
                  <a:pt x="180066" y="3753319"/>
                </a:cubicBezTo>
                <a:cubicBezTo>
                  <a:pt x="176464" y="3751236"/>
                  <a:pt x="159601" y="3772805"/>
                  <a:pt x="159601" y="3779496"/>
                </a:cubicBezTo>
                <a:cubicBezTo>
                  <a:pt x="159601" y="3782273"/>
                  <a:pt x="161663" y="3784528"/>
                  <a:pt x="164203" y="3784528"/>
                </a:cubicBezTo>
                <a:cubicBezTo>
                  <a:pt x="169640" y="3784528"/>
                  <a:pt x="169450" y="3785070"/>
                  <a:pt x="158148" y="3801808"/>
                </a:cubicBezTo>
                <a:lnTo>
                  <a:pt x="149428" y="3814722"/>
                </a:lnTo>
                <a:lnTo>
                  <a:pt x="134639" y="3813467"/>
                </a:lnTo>
                <a:cubicBezTo>
                  <a:pt x="120829" y="3812293"/>
                  <a:pt x="119630" y="3812691"/>
                  <a:pt x="116525" y="3819448"/>
                </a:cubicBezTo>
                <a:lnTo>
                  <a:pt x="113201" y="3826686"/>
                </a:lnTo>
                <a:lnTo>
                  <a:pt x="114463" y="3818163"/>
                </a:lnTo>
                <a:cubicBezTo>
                  <a:pt x="115157" y="3813476"/>
                  <a:pt x="116587" y="3806425"/>
                  <a:pt x="117642" y="3802493"/>
                </a:cubicBezTo>
                <a:cubicBezTo>
                  <a:pt x="119207" y="3796651"/>
                  <a:pt x="118703" y="3795653"/>
                  <a:pt x="114876" y="3797027"/>
                </a:cubicBezTo>
                <a:cubicBezTo>
                  <a:pt x="111105" y="3798381"/>
                  <a:pt x="110193" y="3796797"/>
                  <a:pt x="110193" y="3788940"/>
                </a:cubicBezTo>
                <a:cubicBezTo>
                  <a:pt x="110193" y="3783566"/>
                  <a:pt x="106121" y="3767830"/>
                  <a:pt x="101145" y="3753971"/>
                </a:cubicBezTo>
                <a:lnTo>
                  <a:pt x="92097" y="3728771"/>
                </a:lnTo>
                <a:lnTo>
                  <a:pt x="94042" y="3670395"/>
                </a:lnTo>
                <a:cubicBezTo>
                  <a:pt x="95111" y="3638287"/>
                  <a:pt x="97407" y="3605853"/>
                  <a:pt x="99138" y="3598319"/>
                </a:cubicBezTo>
                <a:cubicBezTo>
                  <a:pt x="104941" y="3573087"/>
                  <a:pt x="97069" y="3338652"/>
                  <a:pt x="87812" y="3260961"/>
                </a:cubicBezTo>
                <a:cubicBezTo>
                  <a:pt x="82435" y="3215847"/>
                  <a:pt x="82431" y="3215653"/>
                  <a:pt x="85575" y="3161687"/>
                </a:cubicBezTo>
                <a:cubicBezTo>
                  <a:pt x="86925" y="3138501"/>
                  <a:pt x="87983" y="3112186"/>
                  <a:pt x="87921" y="3103211"/>
                </a:cubicBezTo>
                <a:cubicBezTo>
                  <a:pt x="87812" y="3086795"/>
                  <a:pt x="91307" y="3090618"/>
                  <a:pt x="92890" y="3108651"/>
                </a:cubicBezTo>
                <a:cubicBezTo>
                  <a:pt x="94715" y="3129427"/>
                  <a:pt x="98000" y="3078267"/>
                  <a:pt x="98651" y="3018896"/>
                </a:cubicBezTo>
                <a:lnTo>
                  <a:pt x="99366" y="2953620"/>
                </a:lnTo>
                <a:lnTo>
                  <a:pt x="103451" y="3010737"/>
                </a:lnTo>
                <a:cubicBezTo>
                  <a:pt x="108126" y="3076121"/>
                  <a:pt x="110351" y="3085824"/>
                  <a:pt x="115797" y="3064581"/>
                </a:cubicBezTo>
                <a:cubicBezTo>
                  <a:pt x="118224" y="3055113"/>
                  <a:pt x="118471" y="3048955"/>
                  <a:pt x="116549" y="3045743"/>
                </a:cubicBezTo>
                <a:cubicBezTo>
                  <a:pt x="114538" y="3042381"/>
                  <a:pt x="114917" y="3039223"/>
                  <a:pt x="117833" y="3035060"/>
                </a:cubicBezTo>
                <a:cubicBezTo>
                  <a:pt x="120956" y="3030598"/>
                  <a:pt x="121241" y="3027351"/>
                  <a:pt x="118986" y="3021806"/>
                </a:cubicBezTo>
                <a:cubicBezTo>
                  <a:pt x="115436" y="3013072"/>
                  <a:pt x="115392" y="2991195"/>
                  <a:pt x="118913" y="2983539"/>
                </a:cubicBezTo>
                <a:cubicBezTo>
                  <a:pt x="121143" y="2978681"/>
                  <a:pt x="121435" y="2978883"/>
                  <a:pt x="121613" y="2985418"/>
                </a:cubicBezTo>
                <a:cubicBezTo>
                  <a:pt x="121905" y="2995447"/>
                  <a:pt x="126954" y="2997613"/>
                  <a:pt x="128451" y="2988345"/>
                </a:cubicBezTo>
                <a:cubicBezTo>
                  <a:pt x="129119" y="2984205"/>
                  <a:pt x="129863" y="2995128"/>
                  <a:pt x="130100" y="3012617"/>
                </a:cubicBezTo>
                <a:cubicBezTo>
                  <a:pt x="130356" y="3031340"/>
                  <a:pt x="129341" y="3045105"/>
                  <a:pt x="127630" y="3046095"/>
                </a:cubicBezTo>
                <a:cubicBezTo>
                  <a:pt x="124437" y="3047942"/>
                  <a:pt x="123798" y="3064345"/>
                  <a:pt x="126546" y="3073943"/>
                </a:cubicBezTo>
                <a:cubicBezTo>
                  <a:pt x="127506" y="3077292"/>
                  <a:pt x="129451" y="3079361"/>
                  <a:pt x="130866" y="3078542"/>
                </a:cubicBezTo>
                <a:cubicBezTo>
                  <a:pt x="132326" y="3077696"/>
                  <a:pt x="133442" y="3098159"/>
                  <a:pt x="133442" y="3125790"/>
                </a:cubicBezTo>
                <a:cubicBezTo>
                  <a:pt x="133442" y="3152595"/>
                  <a:pt x="134275" y="3180206"/>
                  <a:pt x="135293" y="3187146"/>
                </a:cubicBezTo>
                <a:cubicBezTo>
                  <a:pt x="138730" y="3210625"/>
                  <a:pt x="142164" y="3199946"/>
                  <a:pt x="142164" y="3165767"/>
                </a:cubicBezTo>
                <a:cubicBezTo>
                  <a:pt x="142164" y="3132390"/>
                  <a:pt x="144787" y="3123911"/>
                  <a:pt x="150793" y="3137889"/>
                </a:cubicBezTo>
                <a:cubicBezTo>
                  <a:pt x="152898" y="3142795"/>
                  <a:pt x="153456" y="3141306"/>
                  <a:pt x="153606" y="3130383"/>
                </a:cubicBezTo>
                <a:cubicBezTo>
                  <a:pt x="153752" y="3119589"/>
                  <a:pt x="152584" y="3116053"/>
                  <a:pt x="147977" y="3113362"/>
                </a:cubicBezTo>
                <a:cubicBezTo>
                  <a:pt x="144693" y="3111441"/>
                  <a:pt x="142164" y="3107019"/>
                  <a:pt x="142164" y="3103188"/>
                </a:cubicBezTo>
                <a:cubicBezTo>
                  <a:pt x="142164" y="3096131"/>
                  <a:pt x="146536" y="3093903"/>
                  <a:pt x="148791" y="3099811"/>
                </a:cubicBezTo>
                <a:cubicBezTo>
                  <a:pt x="149506" y="3101682"/>
                  <a:pt x="150601" y="3102599"/>
                  <a:pt x="151225" y="3101850"/>
                </a:cubicBezTo>
                <a:cubicBezTo>
                  <a:pt x="152298" y="3100566"/>
                  <a:pt x="149144" y="2917216"/>
                  <a:pt x="147292" y="2873385"/>
                </a:cubicBezTo>
                <a:cubicBezTo>
                  <a:pt x="146818" y="2862166"/>
                  <a:pt x="146084" y="2844419"/>
                  <a:pt x="145660" y="2833947"/>
                </a:cubicBezTo>
                <a:cubicBezTo>
                  <a:pt x="145062" y="2819133"/>
                  <a:pt x="144216" y="2815996"/>
                  <a:pt x="141844" y="2819811"/>
                </a:cubicBezTo>
                <a:cubicBezTo>
                  <a:pt x="140169" y="2822507"/>
                  <a:pt x="139582" y="2829239"/>
                  <a:pt x="140545" y="2834770"/>
                </a:cubicBezTo>
                <a:cubicBezTo>
                  <a:pt x="141837" y="2842206"/>
                  <a:pt x="140764" y="2847130"/>
                  <a:pt x="136458" y="2853666"/>
                </a:cubicBezTo>
                <a:cubicBezTo>
                  <a:pt x="133247" y="2858528"/>
                  <a:pt x="129296" y="2862506"/>
                  <a:pt x="127674" y="2862506"/>
                </a:cubicBezTo>
                <a:cubicBezTo>
                  <a:pt x="126050" y="2862506"/>
                  <a:pt x="124718" y="2858528"/>
                  <a:pt x="124707" y="2853666"/>
                </a:cubicBezTo>
                <a:cubicBezTo>
                  <a:pt x="124707" y="2848804"/>
                  <a:pt x="122937" y="2841689"/>
                  <a:pt x="120800" y="2837853"/>
                </a:cubicBezTo>
                <a:cubicBezTo>
                  <a:pt x="118662" y="2834017"/>
                  <a:pt x="115973" y="2818133"/>
                  <a:pt x="114826" y="2802555"/>
                </a:cubicBezTo>
                <a:cubicBezTo>
                  <a:pt x="113680" y="2786976"/>
                  <a:pt x="112199" y="2773723"/>
                  <a:pt x="111538" y="2773103"/>
                </a:cubicBezTo>
                <a:cubicBezTo>
                  <a:pt x="110878" y="2772484"/>
                  <a:pt x="108097" y="2773680"/>
                  <a:pt x="105360" y="2775763"/>
                </a:cubicBezTo>
                <a:cubicBezTo>
                  <a:pt x="100908" y="2779153"/>
                  <a:pt x="100633" y="2778980"/>
                  <a:pt x="102732" y="2774110"/>
                </a:cubicBezTo>
                <a:cubicBezTo>
                  <a:pt x="105911" y="2766743"/>
                  <a:pt x="110338" y="2718932"/>
                  <a:pt x="108639" y="2710314"/>
                </a:cubicBezTo>
                <a:cubicBezTo>
                  <a:pt x="107887" y="2706508"/>
                  <a:pt x="111109" y="2710737"/>
                  <a:pt x="115795" y="2719713"/>
                </a:cubicBezTo>
                <a:cubicBezTo>
                  <a:pt x="121191" y="2730047"/>
                  <a:pt x="126752" y="2748320"/>
                  <a:pt x="130954" y="2769531"/>
                </a:cubicBezTo>
                <a:cubicBezTo>
                  <a:pt x="135199" y="2790948"/>
                  <a:pt x="138343" y="2801248"/>
                  <a:pt x="139674" y="2798089"/>
                </a:cubicBezTo>
                <a:cubicBezTo>
                  <a:pt x="142411" y="2791591"/>
                  <a:pt x="142334" y="2736696"/>
                  <a:pt x="139564" y="2721073"/>
                </a:cubicBezTo>
                <a:lnTo>
                  <a:pt x="137393" y="2708834"/>
                </a:lnTo>
                <a:lnTo>
                  <a:pt x="133499" y="2716314"/>
                </a:lnTo>
                <a:cubicBezTo>
                  <a:pt x="131357" y="2720428"/>
                  <a:pt x="128647" y="2723793"/>
                  <a:pt x="127476" y="2723793"/>
                </a:cubicBezTo>
                <a:cubicBezTo>
                  <a:pt x="124494" y="2723793"/>
                  <a:pt x="121818" y="2716459"/>
                  <a:pt x="121818" y="2708279"/>
                </a:cubicBezTo>
                <a:cubicBezTo>
                  <a:pt x="121818" y="2702396"/>
                  <a:pt x="122475" y="2701880"/>
                  <a:pt x="126249" y="2704809"/>
                </a:cubicBezTo>
                <a:cubicBezTo>
                  <a:pt x="132776" y="2709879"/>
                  <a:pt x="134262" y="2706592"/>
                  <a:pt x="130766" y="2694810"/>
                </a:cubicBezTo>
                <a:cubicBezTo>
                  <a:pt x="129059" y="2689060"/>
                  <a:pt x="127657" y="2677590"/>
                  <a:pt x="127646" y="2669321"/>
                </a:cubicBezTo>
                <a:cubicBezTo>
                  <a:pt x="127646" y="2657244"/>
                  <a:pt x="128873" y="2653292"/>
                  <a:pt x="133943" y="2649228"/>
                </a:cubicBezTo>
                <a:cubicBezTo>
                  <a:pt x="139727" y="2644594"/>
                  <a:pt x="139851" y="2643893"/>
                  <a:pt x="135428" y="2640865"/>
                </a:cubicBezTo>
                <a:cubicBezTo>
                  <a:pt x="130984" y="2637824"/>
                  <a:pt x="130961" y="2636565"/>
                  <a:pt x="135136" y="2625083"/>
                </a:cubicBezTo>
                <a:cubicBezTo>
                  <a:pt x="138318" y="2616349"/>
                  <a:pt x="140924" y="2613051"/>
                  <a:pt x="143826" y="2614093"/>
                </a:cubicBezTo>
                <a:cubicBezTo>
                  <a:pt x="146106" y="2614913"/>
                  <a:pt x="147971" y="2614117"/>
                  <a:pt x="147971" y="2612317"/>
                </a:cubicBezTo>
                <a:cubicBezTo>
                  <a:pt x="147971" y="2610521"/>
                  <a:pt x="145355" y="2608412"/>
                  <a:pt x="142158" y="2607630"/>
                </a:cubicBezTo>
                <a:cubicBezTo>
                  <a:pt x="138396" y="2606708"/>
                  <a:pt x="136345" y="2603919"/>
                  <a:pt x="136345" y="2599725"/>
                </a:cubicBezTo>
                <a:cubicBezTo>
                  <a:pt x="136345" y="2593196"/>
                  <a:pt x="141982" y="2590309"/>
                  <a:pt x="142362" y="2596642"/>
                </a:cubicBezTo>
                <a:cubicBezTo>
                  <a:pt x="142472" y="2598512"/>
                  <a:pt x="143625" y="2597594"/>
                  <a:pt x="144920" y="2594603"/>
                </a:cubicBezTo>
                <a:cubicBezTo>
                  <a:pt x="146449" y="2591074"/>
                  <a:pt x="145865" y="2587655"/>
                  <a:pt x="143264" y="2584870"/>
                </a:cubicBezTo>
                <a:cubicBezTo>
                  <a:pt x="140308" y="2581707"/>
                  <a:pt x="139336" y="2572390"/>
                  <a:pt x="139570" y="2549512"/>
                </a:cubicBezTo>
                <a:cubicBezTo>
                  <a:pt x="139826" y="2522781"/>
                  <a:pt x="140271" y="2520155"/>
                  <a:pt x="142624" y="2530687"/>
                </a:cubicBezTo>
                <a:cubicBezTo>
                  <a:pt x="144128" y="2537419"/>
                  <a:pt x="144712" y="2548647"/>
                  <a:pt x="143924" y="2555639"/>
                </a:cubicBezTo>
                <a:cubicBezTo>
                  <a:pt x="142902" y="2564689"/>
                  <a:pt x="143704" y="2569286"/>
                  <a:pt x="146661" y="2571594"/>
                </a:cubicBezTo>
                <a:cubicBezTo>
                  <a:pt x="149445" y="2573758"/>
                  <a:pt x="150715" y="2579734"/>
                  <a:pt x="150473" y="2589549"/>
                </a:cubicBezTo>
                <a:cubicBezTo>
                  <a:pt x="150217" y="2600443"/>
                  <a:pt x="151531" y="2605757"/>
                  <a:pt x="155581" y="2610028"/>
                </a:cubicBezTo>
                <a:cubicBezTo>
                  <a:pt x="159525" y="2614188"/>
                  <a:pt x="160038" y="2616128"/>
                  <a:pt x="157416" y="2616986"/>
                </a:cubicBezTo>
                <a:cubicBezTo>
                  <a:pt x="155416" y="2617639"/>
                  <a:pt x="153782" y="2621817"/>
                  <a:pt x="153782" y="2626268"/>
                </a:cubicBezTo>
                <a:cubicBezTo>
                  <a:pt x="153782" y="2631689"/>
                  <a:pt x="154887" y="2633721"/>
                  <a:pt x="157135" y="2632423"/>
                </a:cubicBezTo>
                <a:cubicBezTo>
                  <a:pt x="159620" y="2630987"/>
                  <a:pt x="159996" y="2636225"/>
                  <a:pt x="158587" y="2652661"/>
                </a:cubicBezTo>
                <a:cubicBezTo>
                  <a:pt x="157544" y="2664858"/>
                  <a:pt x="155858" y="2684479"/>
                  <a:pt x="154845" y="2696261"/>
                </a:cubicBezTo>
                <a:cubicBezTo>
                  <a:pt x="152958" y="2718188"/>
                  <a:pt x="155063" y="2737394"/>
                  <a:pt x="159357" y="2737394"/>
                </a:cubicBezTo>
                <a:cubicBezTo>
                  <a:pt x="160678" y="2737394"/>
                  <a:pt x="162393" y="2731232"/>
                  <a:pt x="163168" y="2723700"/>
                </a:cubicBezTo>
                <a:cubicBezTo>
                  <a:pt x="164058" y="2715026"/>
                  <a:pt x="166420" y="2708743"/>
                  <a:pt x="169613" y="2706558"/>
                </a:cubicBezTo>
                <a:cubicBezTo>
                  <a:pt x="174200" y="2703419"/>
                  <a:pt x="174238" y="2702788"/>
                  <a:pt x="170029" y="2699520"/>
                </a:cubicBezTo>
                <a:cubicBezTo>
                  <a:pt x="166388" y="2696691"/>
                  <a:pt x="165411" y="2690379"/>
                  <a:pt x="165426" y="2669745"/>
                </a:cubicBezTo>
                <a:lnTo>
                  <a:pt x="165460" y="2643560"/>
                </a:lnTo>
                <a:lnTo>
                  <a:pt x="170745" y="2651062"/>
                </a:lnTo>
                <a:cubicBezTo>
                  <a:pt x="173654" y="2655187"/>
                  <a:pt x="176914" y="2657737"/>
                  <a:pt x="177992" y="2656728"/>
                </a:cubicBezTo>
                <a:cubicBezTo>
                  <a:pt x="180893" y="2654013"/>
                  <a:pt x="180372" y="2642763"/>
                  <a:pt x="177259" y="2640964"/>
                </a:cubicBezTo>
                <a:cubicBezTo>
                  <a:pt x="175610" y="2640008"/>
                  <a:pt x="175617" y="2636002"/>
                  <a:pt x="177292" y="2630604"/>
                </a:cubicBezTo>
                <a:cubicBezTo>
                  <a:pt x="179402" y="2623752"/>
                  <a:pt x="179033" y="2621132"/>
                  <a:pt x="175625" y="2618782"/>
                </a:cubicBezTo>
                <a:cubicBezTo>
                  <a:pt x="173216" y="2617122"/>
                  <a:pt x="171246" y="2611958"/>
                  <a:pt x="171246" y="2607308"/>
                </a:cubicBezTo>
                <a:cubicBezTo>
                  <a:pt x="171246" y="2600733"/>
                  <a:pt x="172264" y="2599219"/>
                  <a:pt x="175822" y="2600497"/>
                </a:cubicBezTo>
                <a:cubicBezTo>
                  <a:pt x="179858" y="2601947"/>
                  <a:pt x="180196" y="2599125"/>
                  <a:pt x="178683" y="2576613"/>
                </a:cubicBezTo>
                <a:cubicBezTo>
                  <a:pt x="171318" y="2466934"/>
                  <a:pt x="170421" y="2411684"/>
                  <a:pt x="174207" y="2301074"/>
                </a:cubicBezTo>
                <a:cubicBezTo>
                  <a:pt x="175688" y="2257808"/>
                  <a:pt x="176251" y="2213136"/>
                  <a:pt x="175458" y="2201800"/>
                </a:cubicBezTo>
                <a:cubicBezTo>
                  <a:pt x="174667" y="2190464"/>
                  <a:pt x="173440" y="2173540"/>
                  <a:pt x="172740" y="2164190"/>
                </a:cubicBezTo>
                <a:cubicBezTo>
                  <a:pt x="171386" y="2146132"/>
                  <a:pt x="173900" y="2142366"/>
                  <a:pt x="179095" y="2154671"/>
                </a:cubicBezTo>
                <a:cubicBezTo>
                  <a:pt x="181792" y="2161053"/>
                  <a:pt x="182299" y="2158906"/>
                  <a:pt x="182562" y="2140044"/>
                </a:cubicBezTo>
                <a:cubicBezTo>
                  <a:pt x="182780" y="2125634"/>
                  <a:pt x="181303" y="2114425"/>
                  <a:pt x="178366" y="2107848"/>
                </a:cubicBezTo>
                <a:cubicBezTo>
                  <a:pt x="174907" y="2100100"/>
                  <a:pt x="174645" y="2096875"/>
                  <a:pt x="177238" y="2093950"/>
                </a:cubicBezTo>
                <a:cubicBezTo>
                  <a:pt x="179785" y="2091078"/>
                  <a:pt x="179822" y="2083828"/>
                  <a:pt x="177384" y="2064486"/>
                </a:cubicBezTo>
                <a:cubicBezTo>
                  <a:pt x="173288" y="2031987"/>
                  <a:pt x="173183" y="2019189"/>
                  <a:pt x="177056" y="2024799"/>
                </a:cubicBezTo>
                <a:cubicBezTo>
                  <a:pt x="178607" y="2027043"/>
                  <a:pt x="179895" y="2033224"/>
                  <a:pt x="179917" y="2038534"/>
                </a:cubicBezTo>
                <a:cubicBezTo>
                  <a:pt x="179950" y="2043845"/>
                  <a:pt x="181380" y="2049515"/>
                  <a:pt x="183109" y="2051136"/>
                </a:cubicBezTo>
                <a:cubicBezTo>
                  <a:pt x="184967" y="2052872"/>
                  <a:pt x="186764" y="2070684"/>
                  <a:pt x="187491" y="2094518"/>
                </a:cubicBezTo>
                <a:cubicBezTo>
                  <a:pt x="188170" y="2116756"/>
                  <a:pt x="190023" y="2141602"/>
                  <a:pt x="191609" y="2149731"/>
                </a:cubicBezTo>
                <a:cubicBezTo>
                  <a:pt x="193197" y="2157859"/>
                  <a:pt x="194496" y="2172852"/>
                  <a:pt x="194496" y="2183049"/>
                </a:cubicBezTo>
                <a:cubicBezTo>
                  <a:pt x="194496" y="2193245"/>
                  <a:pt x="195565" y="2201588"/>
                  <a:pt x="196875" y="2201588"/>
                </a:cubicBezTo>
                <a:cubicBezTo>
                  <a:pt x="199568" y="2201588"/>
                  <a:pt x="198922" y="2116352"/>
                  <a:pt x="195788" y="2058415"/>
                </a:cubicBezTo>
                <a:cubicBezTo>
                  <a:pt x="193751" y="2020813"/>
                  <a:pt x="194966" y="2005760"/>
                  <a:pt x="200030" y="2005760"/>
                </a:cubicBezTo>
                <a:cubicBezTo>
                  <a:pt x="201413" y="2005760"/>
                  <a:pt x="203435" y="2012423"/>
                  <a:pt x="204523" y="2020566"/>
                </a:cubicBezTo>
                <a:cubicBezTo>
                  <a:pt x="206030" y="2031857"/>
                  <a:pt x="207490" y="2035017"/>
                  <a:pt x="210671" y="2033874"/>
                </a:cubicBezTo>
                <a:cubicBezTo>
                  <a:pt x="216684" y="2031716"/>
                  <a:pt x="216079" y="2042920"/>
                  <a:pt x="210010" y="2046098"/>
                </a:cubicBezTo>
                <a:cubicBezTo>
                  <a:pt x="205628" y="2048393"/>
                  <a:pt x="205349" y="2055037"/>
                  <a:pt x="207007" y="2117629"/>
                </a:cubicBezTo>
                <a:cubicBezTo>
                  <a:pt x="208171" y="2161627"/>
                  <a:pt x="207832" y="2185150"/>
                  <a:pt x="206069" y="2182549"/>
                </a:cubicBezTo>
                <a:cubicBezTo>
                  <a:pt x="202537" y="2177336"/>
                  <a:pt x="202482" y="2187234"/>
                  <a:pt x="205960" y="2202948"/>
                </a:cubicBezTo>
                <a:cubicBezTo>
                  <a:pt x="208218" y="2213161"/>
                  <a:pt x="208412" y="2213328"/>
                  <a:pt x="209127" y="2205668"/>
                </a:cubicBezTo>
                <a:cubicBezTo>
                  <a:pt x="210163" y="2194555"/>
                  <a:pt x="214127" y="2225206"/>
                  <a:pt x="214532" y="2247478"/>
                </a:cubicBezTo>
                <a:cubicBezTo>
                  <a:pt x="214788" y="2262326"/>
                  <a:pt x="215455" y="2264339"/>
                  <a:pt x="219080" y="2261523"/>
                </a:cubicBezTo>
                <a:cubicBezTo>
                  <a:pt x="221408" y="2259715"/>
                  <a:pt x="224677" y="2259025"/>
                  <a:pt x="226346" y="2259990"/>
                </a:cubicBezTo>
                <a:cubicBezTo>
                  <a:pt x="228324" y="2261135"/>
                  <a:pt x="229378" y="2256089"/>
                  <a:pt x="229378" y="2245492"/>
                </a:cubicBezTo>
                <a:cubicBezTo>
                  <a:pt x="229378" y="2236298"/>
                  <a:pt x="228018" y="2228815"/>
                  <a:pt x="226247" y="2228262"/>
                </a:cubicBezTo>
                <a:cubicBezTo>
                  <a:pt x="222252" y="2227015"/>
                  <a:pt x="215081" y="2195974"/>
                  <a:pt x="214948" y="2179343"/>
                </a:cubicBezTo>
                <a:cubicBezTo>
                  <a:pt x="214875" y="2171058"/>
                  <a:pt x="216513" y="2165058"/>
                  <a:pt x="219625" y="2162146"/>
                </a:cubicBezTo>
                <a:cubicBezTo>
                  <a:pt x="223845" y="2158197"/>
                  <a:pt x="224163" y="2152535"/>
                  <a:pt x="222344" y="2113823"/>
                </a:cubicBezTo>
                <a:cubicBezTo>
                  <a:pt x="221213" y="2089705"/>
                  <a:pt x="219738" y="2066234"/>
                  <a:pt x="219071" y="2061664"/>
                </a:cubicBezTo>
                <a:lnTo>
                  <a:pt x="217856" y="2053357"/>
                </a:lnTo>
                <a:lnTo>
                  <a:pt x="221271" y="2060836"/>
                </a:lnTo>
                <a:cubicBezTo>
                  <a:pt x="223150" y="2064950"/>
                  <a:pt x="225743" y="2068316"/>
                  <a:pt x="227033" y="2068316"/>
                </a:cubicBezTo>
                <a:cubicBezTo>
                  <a:pt x="230965" y="2068316"/>
                  <a:pt x="229649" y="2056090"/>
                  <a:pt x="225110" y="2050477"/>
                </a:cubicBezTo>
                <a:cubicBezTo>
                  <a:pt x="222763" y="2047573"/>
                  <a:pt x="220952" y="2041526"/>
                  <a:pt x="221087" y="2037038"/>
                </a:cubicBezTo>
                <a:cubicBezTo>
                  <a:pt x="221233" y="2032066"/>
                  <a:pt x="221871" y="2030836"/>
                  <a:pt x="222714" y="2033890"/>
                </a:cubicBezTo>
                <a:cubicBezTo>
                  <a:pt x="223642" y="2037256"/>
                  <a:pt x="225918" y="2038456"/>
                  <a:pt x="229644" y="2037545"/>
                </a:cubicBezTo>
                <a:cubicBezTo>
                  <a:pt x="234680" y="2036312"/>
                  <a:pt x="235192" y="2037806"/>
                  <a:pt x="235192" y="2053772"/>
                </a:cubicBezTo>
                <a:cubicBezTo>
                  <a:pt x="235192" y="2063700"/>
                  <a:pt x="236348" y="2070688"/>
                  <a:pt x="237848" y="2069820"/>
                </a:cubicBezTo>
                <a:cubicBezTo>
                  <a:pt x="239421" y="2068911"/>
                  <a:pt x="239716" y="2040841"/>
                  <a:pt x="238574" y="2000984"/>
                </a:cubicBezTo>
                <a:cubicBezTo>
                  <a:pt x="237512" y="1963969"/>
                  <a:pt x="236837" y="1922363"/>
                  <a:pt x="237075" y="1908526"/>
                </a:cubicBezTo>
                <a:cubicBezTo>
                  <a:pt x="237294" y="1894689"/>
                  <a:pt x="236330" y="1883368"/>
                  <a:pt x="234896" y="1883368"/>
                </a:cubicBezTo>
                <a:cubicBezTo>
                  <a:pt x="233454" y="1883368"/>
                  <a:pt x="232269" y="1904971"/>
                  <a:pt x="232247" y="1931645"/>
                </a:cubicBezTo>
                <a:cubicBezTo>
                  <a:pt x="232210" y="1981250"/>
                  <a:pt x="230659" y="1995701"/>
                  <a:pt x="226115" y="1988991"/>
                </a:cubicBezTo>
                <a:cubicBezTo>
                  <a:pt x="224436" y="1986514"/>
                  <a:pt x="223640" y="1987808"/>
                  <a:pt x="223612" y="1993067"/>
                </a:cubicBezTo>
                <a:cubicBezTo>
                  <a:pt x="223579" y="1998037"/>
                  <a:pt x="222276" y="2000354"/>
                  <a:pt x="219934" y="1999592"/>
                </a:cubicBezTo>
                <a:cubicBezTo>
                  <a:pt x="217934" y="1998943"/>
                  <a:pt x="216701" y="1995474"/>
                  <a:pt x="217193" y="1991885"/>
                </a:cubicBezTo>
                <a:cubicBezTo>
                  <a:pt x="219584" y="1974385"/>
                  <a:pt x="217832" y="1962407"/>
                  <a:pt x="210733" y="1947711"/>
                </a:cubicBezTo>
                <a:cubicBezTo>
                  <a:pt x="206118" y="1938155"/>
                  <a:pt x="204507" y="1932272"/>
                  <a:pt x="206693" y="1932953"/>
                </a:cubicBezTo>
                <a:cubicBezTo>
                  <a:pt x="208693" y="1933577"/>
                  <a:pt x="211109" y="1937057"/>
                  <a:pt x="212064" y="1940685"/>
                </a:cubicBezTo>
                <a:cubicBezTo>
                  <a:pt x="213107" y="1944657"/>
                  <a:pt x="215743" y="1947133"/>
                  <a:pt x="218683" y="1946906"/>
                </a:cubicBezTo>
                <a:cubicBezTo>
                  <a:pt x="222007" y="1946647"/>
                  <a:pt x="223568" y="1948603"/>
                  <a:pt x="223568" y="1953025"/>
                </a:cubicBezTo>
                <a:cubicBezTo>
                  <a:pt x="223568" y="1956599"/>
                  <a:pt x="224751" y="1959523"/>
                  <a:pt x="226200" y="1959523"/>
                </a:cubicBezTo>
                <a:cubicBezTo>
                  <a:pt x="227645" y="1959523"/>
                  <a:pt x="228319" y="1954933"/>
                  <a:pt x="227699" y="1949323"/>
                </a:cubicBezTo>
                <a:cubicBezTo>
                  <a:pt x="227079" y="1943714"/>
                  <a:pt x="225743" y="1901456"/>
                  <a:pt x="224732" y="1855417"/>
                </a:cubicBezTo>
                <a:cubicBezTo>
                  <a:pt x="223240" y="1787367"/>
                  <a:pt x="222193" y="1772257"/>
                  <a:pt x="219133" y="1774632"/>
                </a:cubicBezTo>
                <a:cubicBezTo>
                  <a:pt x="216232" y="1776883"/>
                  <a:pt x="214923" y="1775648"/>
                  <a:pt x="213420" y="1769242"/>
                </a:cubicBezTo>
                <a:cubicBezTo>
                  <a:pt x="212347" y="1764670"/>
                  <a:pt x="208959" y="1759673"/>
                  <a:pt x="205892" y="1758137"/>
                </a:cubicBezTo>
                <a:cubicBezTo>
                  <a:pt x="202710" y="1756544"/>
                  <a:pt x="200316" y="1752466"/>
                  <a:pt x="200316" y="1748640"/>
                </a:cubicBezTo>
                <a:cubicBezTo>
                  <a:pt x="200316" y="1740955"/>
                  <a:pt x="205045" y="1739585"/>
                  <a:pt x="207031" y="1746696"/>
                </a:cubicBezTo>
                <a:cubicBezTo>
                  <a:pt x="207761" y="1749314"/>
                  <a:pt x="208662" y="1731873"/>
                  <a:pt x="209035" y="1707939"/>
                </a:cubicBezTo>
                <a:cubicBezTo>
                  <a:pt x="209407" y="1684004"/>
                  <a:pt x="210323" y="1666633"/>
                  <a:pt x="211071" y="1669336"/>
                </a:cubicBezTo>
                <a:cubicBezTo>
                  <a:pt x="213169" y="1676917"/>
                  <a:pt x="221530" y="1673660"/>
                  <a:pt x="227197" y="1663053"/>
                </a:cubicBezTo>
                <a:cubicBezTo>
                  <a:pt x="229992" y="1657822"/>
                  <a:pt x="232281" y="1655072"/>
                  <a:pt x="232283" y="1656942"/>
                </a:cubicBezTo>
                <a:cubicBezTo>
                  <a:pt x="232286" y="1658812"/>
                  <a:pt x="233596" y="1660341"/>
                  <a:pt x="235195" y="1660341"/>
                </a:cubicBezTo>
                <a:cubicBezTo>
                  <a:pt x="237012" y="1660341"/>
                  <a:pt x="238100" y="1644076"/>
                  <a:pt x="238100" y="1616985"/>
                </a:cubicBezTo>
                <a:cubicBezTo>
                  <a:pt x="238100" y="1591014"/>
                  <a:pt x="236935" y="1572954"/>
                  <a:pt x="235195" y="1571947"/>
                </a:cubicBezTo>
                <a:cubicBezTo>
                  <a:pt x="233312" y="1570860"/>
                  <a:pt x="232287" y="1582980"/>
                  <a:pt x="232287" y="1606329"/>
                </a:cubicBezTo>
                <a:cubicBezTo>
                  <a:pt x="232287" y="1630862"/>
                  <a:pt x="231338" y="1641503"/>
                  <a:pt x="229320" y="1639614"/>
                </a:cubicBezTo>
                <a:cubicBezTo>
                  <a:pt x="227689" y="1638088"/>
                  <a:pt x="225511" y="1628408"/>
                  <a:pt x="224483" y="1618106"/>
                </a:cubicBezTo>
                <a:cubicBezTo>
                  <a:pt x="222305" y="1596284"/>
                  <a:pt x="218284" y="1600833"/>
                  <a:pt x="217959" y="1625487"/>
                </a:cubicBezTo>
                <a:cubicBezTo>
                  <a:pt x="217850" y="1633991"/>
                  <a:pt x="216237" y="1644394"/>
                  <a:pt x="214383" y="1648605"/>
                </a:cubicBezTo>
                <a:lnTo>
                  <a:pt x="211011" y="1656262"/>
                </a:lnTo>
                <a:lnTo>
                  <a:pt x="208920" y="1648102"/>
                </a:lnTo>
                <a:cubicBezTo>
                  <a:pt x="206085" y="1637021"/>
                  <a:pt x="209176" y="1404364"/>
                  <a:pt x="212237" y="1399238"/>
                </a:cubicBezTo>
                <a:cubicBezTo>
                  <a:pt x="213697" y="1396785"/>
                  <a:pt x="214704" y="1404207"/>
                  <a:pt x="214755" y="1417848"/>
                </a:cubicBezTo>
                <a:cubicBezTo>
                  <a:pt x="214828" y="1436337"/>
                  <a:pt x="215919" y="1441817"/>
                  <a:pt x="220657" y="1447453"/>
                </a:cubicBezTo>
                <a:lnTo>
                  <a:pt x="226470" y="1454368"/>
                </a:lnTo>
                <a:lnTo>
                  <a:pt x="226470" y="1446221"/>
                </a:lnTo>
                <a:cubicBezTo>
                  <a:pt x="226470" y="1441741"/>
                  <a:pt x="227199" y="1432090"/>
                  <a:pt x="228093" y="1424776"/>
                </a:cubicBezTo>
                <a:cubicBezTo>
                  <a:pt x="229659" y="1411957"/>
                  <a:pt x="229557" y="1411723"/>
                  <a:pt x="225291" y="1418277"/>
                </a:cubicBezTo>
                <a:lnTo>
                  <a:pt x="220862" y="1425076"/>
                </a:lnTo>
                <a:lnTo>
                  <a:pt x="220753" y="1416781"/>
                </a:lnTo>
                <a:cubicBezTo>
                  <a:pt x="220716" y="1412218"/>
                  <a:pt x="222285" y="1406958"/>
                  <a:pt x="224281" y="1405091"/>
                </a:cubicBezTo>
                <a:cubicBezTo>
                  <a:pt x="226818" y="1402719"/>
                  <a:pt x="228110" y="1388820"/>
                  <a:pt x="228564" y="1358989"/>
                </a:cubicBezTo>
                <a:cubicBezTo>
                  <a:pt x="229159" y="1320043"/>
                  <a:pt x="228856" y="1317121"/>
                  <a:pt x="225152" y="1325803"/>
                </a:cubicBezTo>
                <a:cubicBezTo>
                  <a:pt x="222919" y="1331038"/>
                  <a:pt x="220991" y="1341952"/>
                  <a:pt x="220869" y="1350055"/>
                </a:cubicBezTo>
                <a:cubicBezTo>
                  <a:pt x="220453" y="1377723"/>
                  <a:pt x="216289" y="1360788"/>
                  <a:pt x="216020" y="1330335"/>
                </a:cubicBezTo>
                <a:cubicBezTo>
                  <a:pt x="215874" y="1313631"/>
                  <a:pt x="214334" y="1281605"/>
                  <a:pt x="212597" y="1259167"/>
                </a:cubicBezTo>
                <a:cubicBezTo>
                  <a:pt x="210863" y="1236728"/>
                  <a:pt x="210397" y="1212862"/>
                  <a:pt x="211560" y="1206130"/>
                </a:cubicBezTo>
                <a:cubicBezTo>
                  <a:pt x="213414" y="1195419"/>
                  <a:pt x="213888" y="1197286"/>
                  <a:pt x="215375" y="1221089"/>
                </a:cubicBezTo>
                <a:cubicBezTo>
                  <a:pt x="216977" y="1246742"/>
                  <a:pt x="222982" y="1268313"/>
                  <a:pt x="227379" y="1264199"/>
                </a:cubicBezTo>
                <a:cubicBezTo>
                  <a:pt x="230868" y="1260933"/>
                  <a:pt x="229514" y="1251057"/>
                  <a:pt x="224694" y="1244618"/>
                </a:cubicBezTo>
                <a:cubicBezTo>
                  <a:pt x="220307" y="1238758"/>
                  <a:pt x="220424" y="1237979"/>
                  <a:pt x="226599" y="1231828"/>
                </a:cubicBezTo>
                <a:cubicBezTo>
                  <a:pt x="238766" y="1219708"/>
                  <a:pt x="241591" y="1183478"/>
                  <a:pt x="231544" y="1168401"/>
                </a:cubicBezTo>
                <a:cubicBezTo>
                  <a:pt x="227946" y="1163003"/>
                  <a:pt x="223537" y="1151843"/>
                  <a:pt x="221743" y="1143601"/>
                </a:cubicBezTo>
                <a:lnTo>
                  <a:pt x="218485" y="1128615"/>
                </a:lnTo>
                <a:lnTo>
                  <a:pt x="218112" y="1140174"/>
                </a:lnTo>
                <a:cubicBezTo>
                  <a:pt x="217572" y="1156890"/>
                  <a:pt x="209965" y="1155909"/>
                  <a:pt x="207558" y="1138814"/>
                </a:cubicBezTo>
                <a:cubicBezTo>
                  <a:pt x="204770" y="1119003"/>
                  <a:pt x="202787" y="1110423"/>
                  <a:pt x="201314" y="1111802"/>
                </a:cubicBezTo>
                <a:cubicBezTo>
                  <a:pt x="200577" y="1112492"/>
                  <a:pt x="196763" y="1147304"/>
                  <a:pt x="192840" y="1189163"/>
                </a:cubicBezTo>
                <a:lnTo>
                  <a:pt x="185708" y="1265270"/>
                </a:lnTo>
                <a:lnTo>
                  <a:pt x="197495" y="1276300"/>
                </a:lnTo>
                <a:cubicBezTo>
                  <a:pt x="207840" y="1285981"/>
                  <a:pt x="209239" y="1288767"/>
                  <a:pt x="208932" y="1299086"/>
                </a:cubicBezTo>
                <a:cubicBezTo>
                  <a:pt x="208750" y="1305553"/>
                  <a:pt x="209225" y="1319411"/>
                  <a:pt x="210045" y="1329882"/>
                </a:cubicBezTo>
                <a:cubicBezTo>
                  <a:pt x="210852" y="1340354"/>
                  <a:pt x="210855" y="1345483"/>
                  <a:pt x="210045" y="1341280"/>
                </a:cubicBezTo>
                <a:cubicBezTo>
                  <a:pt x="207079" y="1325703"/>
                  <a:pt x="201738" y="1335834"/>
                  <a:pt x="199446" y="1361380"/>
                </a:cubicBezTo>
                <a:cubicBezTo>
                  <a:pt x="198184" y="1375470"/>
                  <a:pt x="196220" y="1397303"/>
                  <a:pt x="195086" y="1409898"/>
                </a:cubicBezTo>
                <a:cubicBezTo>
                  <a:pt x="192616" y="1437345"/>
                  <a:pt x="187189" y="1442180"/>
                  <a:pt x="184177" y="1419619"/>
                </a:cubicBezTo>
                <a:cubicBezTo>
                  <a:pt x="183053" y="1411211"/>
                  <a:pt x="183024" y="1399208"/>
                  <a:pt x="184104" y="1392945"/>
                </a:cubicBezTo>
                <a:cubicBezTo>
                  <a:pt x="188584" y="1367068"/>
                  <a:pt x="189315" y="1355720"/>
                  <a:pt x="186502" y="1355720"/>
                </a:cubicBezTo>
                <a:cubicBezTo>
                  <a:pt x="184907" y="1355720"/>
                  <a:pt x="182699" y="1364288"/>
                  <a:pt x="181596" y="1374759"/>
                </a:cubicBezTo>
                <a:cubicBezTo>
                  <a:pt x="180494" y="1385231"/>
                  <a:pt x="178531" y="1393798"/>
                  <a:pt x="177236" y="1393798"/>
                </a:cubicBezTo>
                <a:cubicBezTo>
                  <a:pt x="175941" y="1393798"/>
                  <a:pt x="173955" y="1386148"/>
                  <a:pt x="172823" y="1376799"/>
                </a:cubicBezTo>
                <a:cubicBezTo>
                  <a:pt x="171024" y="1361946"/>
                  <a:pt x="170287" y="1360411"/>
                  <a:pt x="166979" y="1364640"/>
                </a:cubicBezTo>
                <a:cubicBezTo>
                  <a:pt x="163578" y="1368985"/>
                  <a:pt x="163008" y="1369033"/>
                  <a:pt x="161395" y="1365097"/>
                </a:cubicBezTo>
                <a:cubicBezTo>
                  <a:pt x="160406" y="1362687"/>
                  <a:pt x="159417" y="1354390"/>
                  <a:pt x="159198" y="1346658"/>
                </a:cubicBezTo>
                <a:cubicBezTo>
                  <a:pt x="158943" y="1337109"/>
                  <a:pt x="157983" y="1341260"/>
                  <a:pt x="156257" y="1359606"/>
                </a:cubicBezTo>
                <a:cubicBezTo>
                  <a:pt x="154859" y="1374458"/>
                  <a:pt x="153075" y="1387208"/>
                  <a:pt x="152297" y="1387938"/>
                </a:cubicBezTo>
                <a:cubicBezTo>
                  <a:pt x="148382" y="1391601"/>
                  <a:pt x="146581" y="1383080"/>
                  <a:pt x="147163" y="1363648"/>
                </a:cubicBezTo>
                <a:cubicBezTo>
                  <a:pt x="147685" y="1346238"/>
                  <a:pt x="146980" y="1342121"/>
                  <a:pt x="143528" y="1342121"/>
                </a:cubicBezTo>
                <a:cubicBezTo>
                  <a:pt x="141174" y="1342121"/>
                  <a:pt x="139251" y="1342474"/>
                  <a:pt x="139251" y="1342904"/>
                </a:cubicBezTo>
                <a:cubicBezTo>
                  <a:pt x="139251" y="1343336"/>
                  <a:pt x="137298" y="1358328"/>
                  <a:pt x="134914" y="1376222"/>
                </a:cubicBezTo>
                <a:cubicBezTo>
                  <a:pt x="132527" y="1394116"/>
                  <a:pt x="130568" y="1409062"/>
                  <a:pt x="130554" y="1409436"/>
                </a:cubicBezTo>
                <a:cubicBezTo>
                  <a:pt x="130554" y="1409810"/>
                  <a:pt x="128569" y="1410115"/>
                  <a:pt x="126171" y="1410115"/>
                </a:cubicBezTo>
                <a:cubicBezTo>
                  <a:pt x="123037" y="1410115"/>
                  <a:pt x="121812" y="1413112"/>
                  <a:pt x="121812" y="1420772"/>
                </a:cubicBezTo>
                <a:cubicBezTo>
                  <a:pt x="121812" y="1426633"/>
                  <a:pt x="122603" y="1433358"/>
                  <a:pt x="123571" y="1435716"/>
                </a:cubicBezTo>
                <a:cubicBezTo>
                  <a:pt x="126683" y="1443310"/>
                  <a:pt x="130532" y="1437341"/>
                  <a:pt x="130532" y="1424914"/>
                </a:cubicBezTo>
                <a:cubicBezTo>
                  <a:pt x="130532" y="1412860"/>
                  <a:pt x="133265" y="1409803"/>
                  <a:pt x="138289" y="1416235"/>
                </a:cubicBezTo>
                <a:cubicBezTo>
                  <a:pt x="141052" y="1419773"/>
                  <a:pt x="140990" y="1421546"/>
                  <a:pt x="136067" y="1479471"/>
                </a:cubicBezTo>
                <a:cubicBezTo>
                  <a:pt x="128934" y="1563366"/>
                  <a:pt x="126110" y="1585110"/>
                  <a:pt x="122188" y="1586334"/>
                </a:cubicBezTo>
                <a:cubicBezTo>
                  <a:pt x="119302" y="1587234"/>
                  <a:pt x="118729" y="1585532"/>
                  <a:pt x="119980" y="1579747"/>
                </a:cubicBezTo>
                <a:cubicBezTo>
                  <a:pt x="124203" y="1560210"/>
                  <a:pt x="127613" y="1494994"/>
                  <a:pt x="125070" y="1482379"/>
                </a:cubicBezTo>
                <a:cubicBezTo>
                  <a:pt x="122979" y="1472002"/>
                  <a:pt x="123308" y="1467628"/>
                  <a:pt x="126516" y="1463044"/>
                </a:cubicBezTo>
                <a:cubicBezTo>
                  <a:pt x="130574" y="1457248"/>
                  <a:pt x="129394" y="1448193"/>
                  <a:pt x="124581" y="1448193"/>
                </a:cubicBezTo>
                <a:cubicBezTo>
                  <a:pt x="120422" y="1448193"/>
                  <a:pt x="117843" y="1454290"/>
                  <a:pt x="114245" y="1472629"/>
                </a:cubicBezTo>
                <a:lnTo>
                  <a:pt x="110767" y="1490350"/>
                </a:lnTo>
                <a:lnTo>
                  <a:pt x="112066" y="1465872"/>
                </a:lnTo>
                <a:cubicBezTo>
                  <a:pt x="114190" y="1425795"/>
                  <a:pt x="119023" y="1378428"/>
                  <a:pt x="121968" y="1368819"/>
                </a:cubicBezTo>
                <a:cubicBezTo>
                  <a:pt x="125544" y="1357145"/>
                  <a:pt x="125478" y="1349521"/>
                  <a:pt x="121822" y="1351639"/>
                </a:cubicBezTo>
                <a:cubicBezTo>
                  <a:pt x="117170" y="1354329"/>
                  <a:pt x="118439" y="1350385"/>
                  <a:pt x="125000" y="1341763"/>
                </a:cubicBezTo>
                <a:cubicBezTo>
                  <a:pt x="129210" y="1336232"/>
                  <a:pt x="130195" y="1332750"/>
                  <a:pt x="128197" y="1330464"/>
                </a:cubicBezTo>
                <a:cubicBezTo>
                  <a:pt x="126610" y="1328647"/>
                  <a:pt x="123610" y="1304842"/>
                  <a:pt x="121531" y="1277565"/>
                </a:cubicBezTo>
                <a:cubicBezTo>
                  <a:pt x="117878" y="1229632"/>
                  <a:pt x="115606" y="1222452"/>
                  <a:pt x="111387" y="1245510"/>
                </a:cubicBezTo>
                <a:cubicBezTo>
                  <a:pt x="109745" y="1254489"/>
                  <a:pt x="108975" y="1255472"/>
                  <a:pt x="107088" y="1251005"/>
                </a:cubicBezTo>
                <a:cubicBezTo>
                  <a:pt x="103042" y="1241424"/>
                  <a:pt x="104366" y="1205416"/>
                  <a:pt x="109190" y="1193889"/>
                </a:cubicBezTo>
                <a:cubicBezTo>
                  <a:pt x="112358" y="1186314"/>
                  <a:pt x="113633" y="1174748"/>
                  <a:pt x="113381" y="1155811"/>
                </a:cubicBezTo>
                <a:cubicBezTo>
                  <a:pt x="113199" y="1140852"/>
                  <a:pt x="113162" y="1102299"/>
                  <a:pt x="113381" y="1070136"/>
                </a:cubicBezTo>
                <a:cubicBezTo>
                  <a:pt x="113921" y="981214"/>
                  <a:pt x="113746" y="934056"/>
                  <a:pt x="112797" y="920546"/>
                </a:cubicBezTo>
                <a:cubicBezTo>
                  <a:pt x="112330" y="913814"/>
                  <a:pt x="112907" y="903717"/>
                  <a:pt x="114114" y="898107"/>
                </a:cubicBezTo>
                <a:cubicBezTo>
                  <a:pt x="115870" y="889847"/>
                  <a:pt x="115428" y="887908"/>
                  <a:pt x="111790" y="887908"/>
                </a:cubicBezTo>
                <a:cubicBezTo>
                  <a:pt x="106323" y="887908"/>
                  <a:pt x="106328" y="889026"/>
                  <a:pt x="111644" y="860710"/>
                </a:cubicBezTo>
                <a:cubicBezTo>
                  <a:pt x="114038" y="847995"/>
                  <a:pt x="115998" y="837324"/>
                  <a:pt x="116000" y="836997"/>
                </a:cubicBezTo>
                <a:cubicBezTo>
                  <a:pt x="116002" y="836669"/>
                  <a:pt x="113839" y="837182"/>
                  <a:pt x="111192" y="838130"/>
                </a:cubicBezTo>
                <a:cubicBezTo>
                  <a:pt x="106805" y="839705"/>
                  <a:pt x="106561" y="836761"/>
                  <a:pt x="108419" y="804727"/>
                </a:cubicBezTo>
                <a:cubicBezTo>
                  <a:pt x="109539" y="785405"/>
                  <a:pt x="111141" y="765313"/>
                  <a:pt x="111981" y="760077"/>
                </a:cubicBezTo>
                <a:cubicBezTo>
                  <a:pt x="113812" y="748627"/>
                  <a:pt x="106985" y="737636"/>
                  <a:pt x="101298" y="742881"/>
                </a:cubicBezTo>
                <a:cubicBezTo>
                  <a:pt x="99389" y="744643"/>
                  <a:pt x="96032" y="752549"/>
                  <a:pt x="93842" y="760448"/>
                </a:cubicBezTo>
                <a:cubicBezTo>
                  <a:pt x="91652" y="768349"/>
                  <a:pt x="87895" y="775842"/>
                  <a:pt x="85494" y="777099"/>
                </a:cubicBezTo>
                <a:cubicBezTo>
                  <a:pt x="82801" y="778510"/>
                  <a:pt x="81167" y="783244"/>
                  <a:pt x="81229" y="789450"/>
                </a:cubicBezTo>
                <a:cubicBezTo>
                  <a:pt x="81412" y="806650"/>
                  <a:pt x="92385" y="847952"/>
                  <a:pt x="92884" y="833286"/>
                </a:cubicBezTo>
                <a:cubicBezTo>
                  <a:pt x="92957" y="831166"/>
                  <a:pt x="94811" y="825761"/>
                  <a:pt x="97008" y="821273"/>
                </a:cubicBezTo>
                <a:lnTo>
                  <a:pt x="101001" y="813114"/>
                </a:lnTo>
                <a:lnTo>
                  <a:pt x="101220" y="827460"/>
                </a:lnTo>
                <a:cubicBezTo>
                  <a:pt x="101438" y="839961"/>
                  <a:pt x="100610" y="842107"/>
                  <a:pt x="94882" y="844145"/>
                </a:cubicBezTo>
                <a:cubicBezTo>
                  <a:pt x="87483" y="846778"/>
                  <a:pt x="80254" y="866579"/>
                  <a:pt x="83046" y="876568"/>
                </a:cubicBezTo>
                <a:cubicBezTo>
                  <a:pt x="84068" y="880218"/>
                  <a:pt x="83338" y="882469"/>
                  <a:pt x="81181" y="882469"/>
                </a:cubicBezTo>
                <a:cubicBezTo>
                  <a:pt x="78550" y="882469"/>
                  <a:pt x="77919" y="892650"/>
                  <a:pt x="78663" y="923135"/>
                </a:cubicBezTo>
                <a:cubicBezTo>
                  <a:pt x="79210" y="945501"/>
                  <a:pt x="78773" y="962942"/>
                  <a:pt x="77664" y="961893"/>
                </a:cubicBezTo>
                <a:cubicBezTo>
                  <a:pt x="73749" y="958147"/>
                  <a:pt x="68736" y="866835"/>
                  <a:pt x="70391" y="829433"/>
                </a:cubicBezTo>
                <a:cubicBezTo>
                  <a:pt x="72197" y="788572"/>
                  <a:pt x="79037" y="730319"/>
                  <a:pt x="92739" y="639044"/>
                </a:cubicBezTo>
                <a:lnTo>
                  <a:pt x="101313" y="581928"/>
                </a:lnTo>
                <a:lnTo>
                  <a:pt x="100010" y="626125"/>
                </a:lnTo>
                <a:cubicBezTo>
                  <a:pt x="99291" y="650434"/>
                  <a:pt x="99828" y="670323"/>
                  <a:pt x="101203" y="670323"/>
                </a:cubicBezTo>
                <a:cubicBezTo>
                  <a:pt x="104122" y="670323"/>
                  <a:pt x="105571" y="661489"/>
                  <a:pt x="111667" y="606407"/>
                </a:cubicBezTo>
                <a:cubicBezTo>
                  <a:pt x="117273" y="555754"/>
                  <a:pt x="123279" y="526656"/>
                  <a:pt x="132280" y="506535"/>
                </a:cubicBezTo>
                <a:cubicBezTo>
                  <a:pt x="140409" y="488364"/>
                  <a:pt x="140454" y="488094"/>
                  <a:pt x="135305" y="488094"/>
                </a:cubicBezTo>
                <a:cubicBezTo>
                  <a:pt x="132247" y="488094"/>
                  <a:pt x="131644" y="483705"/>
                  <a:pt x="132598" y="468375"/>
                </a:cubicBezTo>
                <a:cubicBezTo>
                  <a:pt x="134098" y="444216"/>
                  <a:pt x="134948" y="441531"/>
                  <a:pt x="140461" y="443510"/>
                </a:cubicBezTo>
                <a:cubicBezTo>
                  <a:pt x="143449" y="444584"/>
                  <a:pt x="145431" y="442753"/>
                  <a:pt x="146797" y="437659"/>
                </a:cubicBezTo>
                <a:cubicBezTo>
                  <a:pt x="148771" y="430296"/>
                  <a:pt x="146432" y="379640"/>
                  <a:pt x="143349" y="362443"/>
                </a:cubicBezTo>
                <a:cubicBezTo>
                  <a:pt x="141812" y="353921"/>
                  <a:pt x="141962" y="353733"/>
                  <a:pt x="146308" y="358756"/>
                </a:cubicBezTo>
                <a:cubicBezTo>
                  <a:pt x="153038" y="366535"/>
                  <a:pt x="156887" y="361116"/>
                  <a:pt x="153932" y="348023"/>
                </a:cubicBezTo>
                <a:cubicBezTo>
                  <a:pt x="152582" y="342039"/>
                  <a:pt x="150750" y="329188"/>
                  <a:pt x="149861" y="319465"/>
                </a:cubicBezTo>
                <a:lnTo>
                  <a:pt x="148245" y="301786"/>
                </a:lnTo>
                <a:lnTo>
                  <a:pt x="152779" y="319276"/>
                </a:lnTo>
                <a:cubicBezTo>
                  <a:pt x="156479" y="333551"/>
                  <a:pt x="157851" y="335866"/>
                  <a:pt x="160239" y="331873"/>
                </a:cubicBezTo>
                <a:cubicBezTo>
                  <a:pt x="161848" y="329182"/>
                  <a:pt x="162553" y="321005"/>
                  <a:pt x="161801" y="313701"/>
                </a:cubicBezTo>
                <a:cubicBezTo>
                  <a:pt x="161049" y="306397"/>
                  <a:pt x="162206" y="294036"/>
                  <a:pt x="164369" y="286232"/>
                </a:cubicBezTo>
                <a:cubicBezTo>
                  <a:pt x="166534" y="278427"/>
                  <a:pt x="168175" y="262212"/>
                  <a:pt x="168019" y="250196"/>
                </a:cubicBezTo>
                <a:lnTo>
                  <a:pt x="167727" y="228350"/>
                </a:lnTo>
                <a:lnTo>
                  <a:pt x="163731" y="240590"/>
                </a:lnTo>
                <a:cubicBezTo>
                  <a:pt x="159822" y="252567"/>
                  <a:pt x="159768" y="252305"/>
                  <a:pt x="161213" y="228350"/>
                </a:cubicBezTo>
                <a:cubicBezTo>
                  <a:pt x="163936" y="183197"/>
                  <a:pt x="165522" y="175154"/>
                  <a:pt x="172295" y="172119"/>
                </a:cubicBezTo>
                <a:cubicBezTo>
                  <a:pt x="175692" y="170597"/>
                  <a:pt x="185597" y="161492"/>
                  <a:pt x="194306" y="151887"/>
                </a:cubicBezTo>
                <a:cubicBezTo>
                  <a:pt x="203016" y="142281"/>
                  <a:pt x="211517" y="134882"/>
                  <a:pt x="213198" y="135443"/>
                </a:cubicBezTo>
                <a:cubicBezTo>
                  <a:pt x="214906" y="136013"/>
                  <a:pt x="215928" y="142189"/>
                  <a:pt x="215515" y="149430"/>
                </a:cubicBezTo>
                <a:cubicBezTo>
                  <a:pt x="214778" y="162323"/>
                  <a:pt x="214811" y="162373"/>
                  <a:pt x="221329" y="158331"/>
                </a:cubicBezTo>
                <a:cubicBezTo>
                  <a:pt x="224934" y="156095"/>
                  <a:pt x="228351" y="151964"/>
                  <a:pt x="228922" y="149150"/>
                </a:cubicBezTo>
                <a:cubicBezTo>
                  <a:pt x="230925" y="139292"/>
                  <a:pt x="235058" y="137055"/>
                  <a:pt x="242660" y="141716"/>
                </a:cubicBezTo>
                <a:cubicBezTo>
                  <a:pt x="251840" y="147345"/>
                  <a:pt x="257716" y="144875"/>
                  <a:pt x="262931" y="133195"/>
                </a:cubicBezTo>
                <a:cubicBezTo>
                  <a:pt x="267871" y="122131"/>
                  <a:pt x="272023" y="121042"/>
                  <a:pt x="275609" y="129868"/>
                </a:cubicBezTo>
                <a:cubicBezTo>
                  <a:pt x="277003" y="133296"/>
                  <a:pt x="280195" y="137696"/>
                  <a:pt x="282707" y="139646"/>
                </a:cubicBezTo>
                <a:cubicBezTo>
                  <a:pt x="286663" y="142719"/>
                  <a:pt x="288141" y="141523"/>
                  <a:pt x="293762" y="130695"/>
                </a:cubicBezTo>
                <a:cubicBezTo>
                  <a:pt x="297330" y="123821"/>
                  <a:pt x="301194" y="118197"/>
                  <a:pt x="302347" y="118197"/>
                </a:cubicBezTo>
                <a:cubicBezTo>
                  <a:pt x="303500" y="118197"/>
                  <a:pt x="305397" y="122175"/>
                  <a:pt x="306563" y="127037"/>
                </a:cubicBezTo>
                <a:cubicBezTo>
                  <a:pt x="308654" y="135755"/>
                  <a:pt x="308841" y="135560"/>
                  <a:pt x="320248" y="112758"/>
                </a:cubicBezTo>
                <a:cubicBezTo>
                  <a:pt x="326609" y="100042"/>
                  <a:pt x="334737" y="81228"/>
                  <a:pt x="338313" y="70948"/>
                </a:cubicBezTo>
                <a:cubicBezTo>
                  <a:pt x="346907" y="46241"/>
                  <a:pt x="349526" y="51373"/>
                  <a:pt x="342329" y="78816"/>
                </a:cubicBezTo>
                <a:cubicBezTo>
                  <a:pt x="333088" y="114056"/>
                  <a:pt x="334924" y="156370"/>
                  <a:pt x="345934" y="161884"/>
                </a:cubicBezTo>
                <a:cubicBezTo>
                  <a:pt x="351949" y="164896"/>
                  <a:pt x="354349" y="161369"/>
                  <a:pt x="358528" y="143387"/>
                </a:cubicBezTo>
                <a:cubicBezTo>
                  <a:pt x="361728" y="129623"/>
                  <a:pt x="364754" y="130701"/>
                  <a:pt x="368651" y="146994"/>
                </a:cubicBezTo>
                <a:cubicBezTo>
                  <a:pt x="371566" y="159189"/>
                  <a:pt x="372985" y="161425"/>
                  <a:pt x="376212" y="158919"/>
                </a:cubicBezTo>
                <a:cubicBezTo>
                  <a:pt x="379485" y="156376"/>
                  <a:pt x="380346" y="158849"/>
                  <a:pt x="381104" y="173053"/>
                </a:cubicBezTo>
                <a:cubicBezTo>
                  <a:pt x="381827" y="186587"/>
                  <a:pt x="382637" y="189109"/>
                  <a:pt x="384882" y="184833"/>
                </a:cubicBezTo>
                <a:cubicBezTo>
                  <a:pt x="386455" y="181841"/>
                  <a:pt x="389702" y="179393"/>
                  <a:pt x="392100" y="179393"/>
                </a:cubicBezTo>
                <a:cubicBezTo>
                  <a:pt x="395092" y="179393"/>
                  <a:pt x="397271" y="174917"/>
                  <a:pt x="399048" y="165115"/>
                </a:cubicBezTo>
                <a:cubicBezTo>
                  <a:pt x="401836" y="149734"/>
                  <a:pt x="406633" y="145763"/>
                  <a:pt x="406633" y="158834"/>
                </a:cubicBezTo>
                <a:cubicBezTo>
                  <a:pt x="406633" y="173713"/>
                  <a:pt x="411693" y="169880"/>
                  <a:pt x="413674" y="153502"/>
                </a:cubicBezTo>
                <a:cubicBezTo>
                  <a:pt x="414973" y="142762"/>
                  <a:pt x="416943" y="137236"/>
                  <a:pt x="419482" y="137236"/>
                </a:cubicBezTo>
                <a:cubicBezTo>
                  <a:pt x="421890" y="137236"/>
                  <a:pt x="424167" y="131911"/>
                  <a:pt x="425586" y="122957"/>
                </a:cubicBezTo>
                <a:lnTo>
                  <a:pt x="427848" y="108678"/>
                </a:lnTo>
                <a:lnTo>
                  <a:pt x="429866" y="118907"/>
                </a:lnTo>
                <a:cubicBezTo>
                  <a:pt x="431961" y="129516"/>
                  <a:pt x="435597" y="135585"/>
                  <a:pt x="435827" y="128850"/>
                </a:cubicBezTo>
                <a:cubicBezTo>
                  <a:pt x="435900" y="126730"/>
                  <a:pt x="437856" y="121325"/>
                  <a:pt x="440176" y="116837"/>
                </a:cubicBezTo>
                <a:cubicBezTo>
                  <a:pt x="444265" y="108927"/>
                  <a:pt x="444352" y="109177"/>
                  <a:pt x="443019" y="124997"/>
                </a:cubicBezTo>
                <a:cubicBezTo>
                  <a:pt x="441738" y="140177"/>
                  <a:pt x="441891" y="140704"/>
                  <a:pt x="445209" y="132546"/>
                </a:cubicBezTo>
                <a:cubicBezTo>
                  <a:pt x="449475" y="122056"/>
                  <a:pt x="457856" y="114040"/>
                  <a:pt x="467337" y="111381"/>
                </a:cubicBezTo>
                <a:cubicBezTo>
                  <a:pt x="474775" y="109294"/>
                  <a:pt x="474720" y="108587"/>
                  <a:pt x="468833" y="130437"/>
                </a:cubicBezTo>
                <a:cubicBezTo>
                  <a:pt x="467508" y="135359"/>
                  <a:pt x="467728" y="135446"/>
                  <a:pt x="471151" y="131353"/>
                </a:cubicBezTo>
                <a:cubicBezTo>
                  <a:pt x="473230" y="128865"/>
                  <a:pt x="476323" y="124673"/>
                  <a:pt x="478020" y="122037"/>
                </a:cubicBezTo>
                <a:cubicBezTo>
                  <a:pt x="483424" y="113647"/>
                  <a:pt x="488028" y="120058"/>
                  <a:pt x="486092" y="133276"/>
                </a:cubicBezTo>
                <a:cubicBezTo>
                  <a:pt x="484567" y="143679"/>
                  <a:pt x="485045" y="145397"/>
                  <a:pt x="489453" y="145397"/>
                </a:cubicBezTo>
                <a:cubicBezTo>
                  <a:pt x="493818" y="145397"/>
                  <a:pt x="494343" y="147136"/>
                  <a:pt x="492945" y="156956"/>
                </a:cubicBezTo>
                <a:cubicBezTo>
                  <a:pt x="490756" y="172344"/>
                  <a:pt x="495091" y="164579"/>
                  <a:pt x="499779" y="144717"/>
                </a:cubicBezTo>
                <a:cubicBezTo>
                  <a:pt x="501807" y="136115"/>
                  <a:pt x="504411" y="129078"/>
                  <a:pt x="505560" y="129078"/>
                </a:cubicBezTo>
                <a:cubicBezTo>
                  <a:pt x="506710" y="129078"/>
                  <a:pt x="508958" y="133900"/>
                  <a:pt x="510557" y="139793"/>
                </a:cubicBezTo>
                <a:cubicBezTo>
                  <a:pt x="512856" y="148270"/>
                  <a:pt x="512626" y="150809"/>
                  <a:pt x="509459" y="151947"/>
                </a:cubicBezTo>
                <a:cubicBezTo>
                  <a:pt x="503476" y="154097"/>
                  <a:pt x="504626" y="160879"/>
                  <a:pt x="511247" y="162500"/>
                </a:cubicBezTo>
                <a:cubicBezTo>
                  <a:pt x="516088" y="163684"/>
                  <a:pt x="516741" y="165417"/>
                  <a:pt x="515209" y="173016"/>
                </a:cubicBezTo>
                <a:lnTo>
                  <a:pt x="513378" y="182115"/>
                </a:lnTo>
                <a:lnTo>
                  <a:pt x="523901" y="171235"/>
                </a:lnTo>
                <a:cubicBezTo>
                  <a:pt x="531267" y="163620"/>
                  <a:pt x="536807" y="153419"/>
                  <a:pt x="542366" y="137237"/>
                </a:cubicBezTo>
                <a:cubicBezTo>
                  <a:pt x="546781" y="124386"/>
                  <a:pt x="550800" y="116381"/>
                  <a:pt x="551415" y="119213"/>
                </a:cubicBezTo>
                <a:cubicBezTo>
                  <a:pt x="552520" y="124303"/>
                  <a:pt x="547313" y="163672"/>
                  <a:pt x="544175" y="173955"/>
                </a:cubicBezTo>
                <a:cubicBezTo>
                  <a:pt x="543262" y="176947"/>
                  <a:pt x="543496" y="178526"/>
                  <a:pt x="544697" y="177464"/>
                </a:cubicBezTo>
                <a:cubicBezTo>
                  <a:pt x="545897" y="176402"/>
                  <a:pt x="551994" y="160492"/>
                  <a:pt x="558246" y="142107"/>
                </a:cubicBezTo>
                <a:cubicBezTo>
                  <a:pt x="564498" y="123722"/>
                  <a:pt x="568973" y="113575"/>
                  <a:pt x="568191" y="119559"/>
                </a:cubicBezTo>
                <a:cubicBezTo>
                  <a:pt x="567410" y="125542"/>
                  <a:pt x="566038" y="137169"/>
                  <a:pt x="565147" y="145397"/>
                </a:cubicBezTo>
                <a:cubicBezTo>
                  <a:pt x="563597" y="159714"/>
                  <a:pt x="563830" y="159364"/>
                  <a:pt x="570597" y="137237"/>
                </a:cubicBezTo>
                <a:cubicBezTo>
                  <a:pt x="574486" y="124522"/>
                  <a:pt x="580681" y="103715"/>
                  <a:pt x="584365" y="91000"/>
                </a:cubicBezTo>
                <a:cubicBezTo>
                  <a:pt x="594885" y="54689"/>
                  <a:pt x="593923" y="74315"/>
                  <a:pt x="582602" y="126937"/>
                </a:cubicBezTo>
                <a:cubicBezTo>
                  <a:pt x="574403" y="165055"/>
                  <a:pt x="572342" y="180834"/>
                  <a:pt x="572499" y="204306"/>
                </a:cubicBezTo>
                <a:cubicBezTo>
                  <a:pt x="572645" y="224782"/>
                  <a:pt x="573528" y="232129"/>
                  <a:pt x="575414" y="228352"/>
                </a:cubicBezTo>
                <a:cubicBezTo>
                  <a:pt x="577816" y="223547"/>
                  <a:pt x="616900" y="69171"/>
                  <a:pt x="625167" y="31844"/>
                </a:cubicBezTo>
                <a:cubicBezTo>
                  <a:pt x="626908" y="23991"/>
                  <a:pt x="629632" y="17565"/>
                  <a:pt x="631225" y="17565"/>
                </a:cubicBezTo>
                <a:close/>
                <a:moveTo>
                  <a:pt x="476348" y="9396"/>
                </a:moveTo>
                <a:cubicBezTo>
                  <a:pt x="477975" y="9396"/>
                  <a:pt x="478416" y="13156"/>
                  <a:pt x="477384" y="18235"/>
                </a:cubicBezTo>
                <a:cubicBezTo>
                  <a:pt x="474862" y="30630"/>
                  <a:pt x="473514" y="31025"/>
                  <a:pt x="473514" y="19369"/>
                </a:cubicBezTo>
                <a:lnTo>
                  <a:pt x="473512" y="19369"/>
                </a:lnTo>
                <a:cubicBezTo>
                  <a:pt x="473512" y="13884"/>
                  <a:pt x="474786" y="9396"/>
                  <a:pt x="476348" y="9396"/>
                </a:cubicBezTo>
                <a:close/>
                <a:moveTo>
                  <a:pt x="816481" y="1236"/>
                </a:moveTo>
                <a:cubicBezTo>
                  <a:pt x="817762" y="4976"/>
                  <a:pt x="818809" y="14156"/>
                  <a:pt x="818809" y="21635"/>
                </a:cubicBezTo>
                <a:cubicBezTo>
                  <a:pt x="818809" y="29115"/>
                  <a:pt x="817762" y="38294"/>
                  <a:pt x="816481" y="42034"/>
                </a:cubicBezTo>
                <a:cubicBezTo>
                  <a:pt x="814985" y="46400"/>
                  <a:pt x="814152" y="39101"/>
                  <a:pt x="814152" y="21635"/>
                </a:cubicBezTo>
                <a:cubicBezTo>
                  <a:pt x="814152" y="4169"/>
                  <a:pt x="814985" y="-3130"/>
                  <a:pt x="816481" y="1236"/>
                </a:cubicBezTo>
                <a:close/>
              </a:path>
            </a:pathLst>
          </a:custGeom>
          <a:ln>
            <a:noFill/>
          </a:ln>
          <a:effectLst>
            <a:outerShdw blurRad="279400" dist="203200" dir="18900000" sx="95000" sy="95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useBgFill="1">
        <p:nvSpPr>
          <p:cNvPr id="22" name="Freeform: Shape 21">
            <a:extLst>
              <a:ext uri="{FF2B5EF4-FFF2-40B4-BE49-F238E27FC236}">
                <a16:creationId xmlns:a16="http://schemas.microsoft.com/office/drawing/2014/main" id="{9A0FCDB5-A8DA-41E0-BF54-4142944F4BF8}"/>
              </a:ext>
            </a:extLst>
          </p:cNvPr>
          <p:cNvSpPr/>
          <p:nvPr/>
        </p:nvSpPr>
        <p:spPr>
          <a:xfrm rot="3660517" flipH="1">
            <a:off x="6988767" y="-1509755"/>
            <a:ext cx="2176572" cy="8926008"/>
          </a:xfrm>
          <a:custGeom>
            <a:avLst/>
            <a:gdLst>
              <a:gd name="connsiteX0" fmla="*/ 534998 w 1181239"/>
              <a:gd name="connsiteY0" fmla="*/ 3942687 h 4008043"/>
              <a:gd name="connsiteX1" fmla="*/ 537456 w 1181239"/>
              <a:gd name="connsiteY1" fmla="*/ 3953147 h 4008043"/>
              <a:gd name="connsiteX2" fmla="*/ 536701 w 1181239"/>
              <a:gd name="connsiteY2" fmla="*/ 3964026 h 4008043"/>
              <a:gd name="connsiteX3" fmla="*/ 532203 w 1181239"/>
              <a:gd name="connsiteY3" fmla="*/ 3958417 h 4008043"/>
              <a:gd name="connsiteX4" fmla="*/ 530247 w 1181239"/>
              <a:gd name="connsiteY4" fmla="*/ 3947537 h 4008043"/>
              <a:gd name="connsiteX5" fmla="*/ 534998 w 1181239"/>
              <a:gd name="connsiteY5" fmla="*/ 3942687 h 4008043"/>
              <a:gd name="connsiteX6" fmla="*/ 800461 w 1181239"/>
              <a:gd name="connsiteY6" fmla="*/ 3939090 h 4008043"/>
              <a:gd name="connsiteX7" fmla="*/ 804403 w 1181239"/>
              <a:gd name="connsiteY7" fmla="*/ 3976266 h 4008043"/>
              <a:gd name="connsiteX8" fmla="*/ 799235 w 1181239"/>
              <a:gd name="connsiteY8" fmla="*/ 4006184 h 4008043"/>
              <a:gd name="connsiteX9" fmla="*/ 799228 w 1181239"/>
              <a:gd name="connsiteY9" fmla="*/ 4006184 h 4008043"/>
              <a:gd name="connsiteX10" fmla="*/ 795035 w 1181239"/>
              <a:gd name="connsiteY10" fmla="*/ 3978305 h 4008043"/>
              <a:gd name="connsiteX11" fmla="*/ 795144 w 1181239"/>
              <a:gd name="connsiteY11" fmla="*/ 3953147 h 4008043"/>
              <a:gd name="connsiteX12" fmla="*/ 799382 w 1181239"/>
              <a:gd name="connsiteY12" fmla="*/ 3944307 h 4008043"/>
              <a:gd name="connsiteX13" fmla="*/ 800461 w 1181239"/>
              <a:gd name="connsiteY13" fmla="*/ 3939090 h 4008043"/>
              <a:gd name="connsiteX14" fmla="*/ 1173610 w 1181239"/>
              <a:gd name="connsiteY14" fmla="*/ 3829461 h 4008043"/>
              <a:gd name="connsiteX15" fmla="*/ 1177832 w 1181239"/>
              <a:gd name="connsiteY15" fmla="*/ 3835505 h 4008043"/>
              <a:gd name="connsiteX16" fmla="*/ 1178322 w 1181239"/>
              <a:gd name="connsiteY16" fmla="*/ 3844344 h 4008043"/>
              <a:gd name="connsiteX17" fmla="*/ 1172188 w 1181239"/>
              <a:gd name="connsiteY17" fmla="*/ 3840423 h 4008043"/>
              <a:gd name="connsiteX18" fmla="*/ 1171699 w 1181239"/>
              <a:gd name="connsiteY18" fmla="*/ 3831584 h 4008043"/>
              <a:gd name="connsiteX19" fmla="*/ 1173610 w 1181239"/>
              <a:gd name="connsiteY19" fmla="*/ 3829461 h 4008043"/>
              <a:gd name="connsiteX20" fmla="*/ 197700 w 1181239"/>
              <a:gd name="connsiteY20" fmla="*/ 3826851 h 4008043"/>
              <a:gd name="connsiteX21" fmla="*/ 195941 w 1181239"/>
              <a:gd name="connsiteY21" fmla="*/ 3848057 h 4008043"/>
              <a:gd name="connsiteX22" fmla="*/ 191581 w 1181239"/>
              <a:gd name="connsiteY22" fmla="*/ 3841771 h 4008043"/>
              <a:gd name="connsiteX23" fmla="*/ 191582 w 1181239"/>
              <a:gd name="connsiteY23" fmla="*/ 3841771 h 4008043"/>
              <a:gd name="connsiteX24" fmla="*/ 197700 w 1181239"/>
              <a:gd name="connsiteY24" fmla="*/ 3826851 h 4008043"/>
              <a:gd name="connsiteX25" fmla="*/ 178143 w 1181239"/>
              <a:gd name="connsiteY25" fmla="*/ 3791950 h 4008043"/>
              <a:gd name="connsiteX26" fmla="*/ 185023 w 1181239"/>
              <a:gd name="connsiteY26" fmla="*/ 3799435 h 4008043"/>
              <a:gd name="connsiteX27" fmla="*/ 191904 w 1181239"/>
              <a:gd name="connsiteY27" fmla="*/ 3806920 h 4008043"/>
              <a:gd name="connsiteX28" fmla="*/ 181724 w 1181239"/>
              <a:gd name="connsiteY28" fmla="*/ 3813393 h 4008043"/>
              <a:gd name="connsiteX29" fmla="*/ 171944 w 1181239"/>
              <a:gd name="connsiteY29" fmla="*/ 3805908 h 4008043"/>
              <a:gd name="connsiteX30" fmla="*/ 62574 w 1181239"/>
              <a:gd name="connsiteY30" fmla="*/ 3611808 h 4008043"/>
              <a:gd name="connsiteX31" fmla="*/ 66227 w 1181239"/>
              <a:gd name="connsiteY31" fmla="*/ 3624048 h 4008043"/>
              <a:gd name="connsiteX32" fmla="*/ 75305 w 1181239"/>
              <a:gd name="connsiteY32" fmla="*/ 3657366 h 4008043"/>
              <a:gd name="connsiteX33" fmla="*/ 62588 w 1181239"/>
              <a:gd name="connsiteY33" fmla="*/ 3653286 h 4008043"/>
              <a:gd name="connsiteX34" fmla="*/ 60508 w 1181239"/>
              <a:gd name="connsiteY34" fmla="*/ 3629487 h 4008043"/>
              <a:gd name="connsiteX35" fmla="*/ 1116200 w 1181239"/>
              <a:gd name="connsiteY35" fmla="*/ 3543073 h 4008043"/>
              <a:gd name="connsiteX36" fmla="*/ 1126386 w 1181239"/>
              <a:gd name="connsiteY36" fmla="*/ 3572671 h 4008043"/>
              <a:gd name="connsiteX37" fmla="*/ 1117747 w 1181239"/>
              <a:gd name="connsiteY37" fmla="*/ 3586739 h 4008043"/>
              <a:gd name="connsiteX38" fmla="*/ 1112537 w 1181239"/>
              <a:gd name="connsiteY38" fmla="*/ 3561563 h 4008043"/>
              <a:gd name="connsiteX39" fmla="*/ 1116200 w 1181239"/>
              <a:gd name="connsiteY39" fmla="*/ 3543073 h 4008043"/>
              <a:gd name="connsiteX40" fmla="*/ 82331 w 1181239"/>
              <a:gd name="connsiteY40" fmla="*/ 2962930 h 4008043"/>
              <a:gd name="connsiteX41" fmla="*/ 83301 w 1181239"/>
              <a:gd name="connsiteY41" fmla="*/ 2974009 h 4008043"/>
              <a:gd name="connsiteX42" fmla="*/ 86873 w 1181239"/>
              <a:gd name="connsiteY42" fmla="*/ 2994059 h 4008043"/>
              <a:gd name="connsiteX43" fmla="*/ 83727 w 1181239"/>
              <a:gd name="connsiteY43" fmla="*/ 3003927 h 4008043"/>
              <a:gd name="connsiteX44" fmla="*/ 81691 w 1181239"/>
              <a:gd name="connsiteY44" fmla="*/ 2980128 h 4008043"/>
              <a:gd name="connsiteX45" fmla="*/ 81695 w 1181239"/>
              <a:gd name="connsiteY45" fmla="*/ 2980128 h 4008043"/>
              <a:gd name="connsiteX46" fmla="*/ 82331 w 1181239"/>
              <a:gd name="connsiteY46" fmla="*/ 2962930 h 4008043"/>
              <a:gd name="connsiteX47" fmla="*/ 101936 w 1181239"/>
              <a:gd name="connsiteY47" fmla="*/ 2918951 h 4008043"/>
              <a:gd name="connsiteX48" fmla="*/ 102228 w 1181239"/>
              <a:gd name="connsiteY48" fmla="*/ 2931054 h 4008043"/>
              <a:gd name="connsiteX49" fmla="*/ 99163 w 1181239"/>
              <a:gd name="connsiteY49" fmla="*/ 2940011 h 4008043"/>
              <a:gd name="connsiteX50" fmla="*/ 98870 w 1181239"/>
              <a:gd name="connsiteY50" fmla="*/ 2927907 h 4008043"/>
              <a:gd name="connsiteX51" fmla="*/ 101936 w 1181239"/>
              <a:gd name="connsiteY51" fmla="*/ 2918951 h 4008043"/>
              <a:gd name="connsiteX52" fmla="*/ 96694 w 1181239"/>
              <a:gd name="connsiteY52" fmla="*/ 2871455 h 4008043"/>
              <a:gd name="connsiteX53" fmla="*/ 99562 w 1181239"/>
              <a:gd name="connsiteY53" fmla="*/ 2884935 h 4008043"/>
              <a:gd name="connsiteX54" fmla="*/ 98518 w 1181239"/>
              <a:gd name="connsiteY54" fmla="*/ 2897854 h 4008043"/>
              <a:gd name="connsiteX55" fmla="*/ 95669 w 1181239"/>
              <a:gd name="connsiteY55" fmla="*/ 2883801 h 4008043"/>
              <a:gd name="connsiteX56" fmla="*/ 95668 w 1181239"/>
              <a:gd name="connsiteY56" fmla="*/ 2883801 h 4008043"/>
              <a:gd name="connsiteX57" fmla="*/ 96694 w 1181239"/>
              <a:gd name="connsiteY57" fmla="*/ 2871455 h 4008043"/>
              <a:gd name="connsiteX58" fmla="*/ 104092 w 1181239"/>
              <a:gd name="connsiteY58" fmla="*/ 2813539 h 4008043"/>
              <a:gd name="connsiteX59" fmla="*/ 108835 w 1181239"/>
              <a:gd name="connsiteY59" fmla="*/ 2843457 h 4008043"/>
              <a:gd name="connsiteX60" fmla="*/ 105996 w 1181239"/>
              <a:gd name="connsiteY60" fmla="*/ 2840057 h 4008043"/>
              <a:gd name="connsiteX61" fmla="*/ 104092 w 1181239"/>
              <a:gd name="connsiteY61" fmla="*/ 2813539 h 4008043"/>
              <a:gd name="connsiteX62" fmla="*/ 958653 w 1181239"/>
              <a:gd name="connsiteY62" fmla="*/ 2740103 h 4008043"/>
              <a:gd name="connsiteX63" fmla="*/ 959449 w 1181239"/>
              <a:gd name="connsiteY63" fmla="*/ 2749623 h 4008043"/>
              <a:gd name="connsiteX64" fmla="*/ 953124 w 1181239"/>
              <a:gd name="connsiteY64" fmla="*/ 2755742 h 4008043"/>
              <a:gd name="connsiteX65" fmla="*/ 953125 w 1181239"/>
              <a:gd name="connsiteY65" fmla="*/ 2755742 h 4008043"/>
              <a:gd name="connsiteX66" fmla="*/ 958653 w 1181239"/>
              <a:gd name="connsiteY66" fmla="*/ 2740103 h 4008043"/>
              <a:gd name="connsiteX67" fmla="*/ 926930 w 1181239"/>
              <a:gd name="connsiteY67" fmla="*/ 2709509 h 4008043"/>
              <a:gd name="connsiteX68" fmla="*/ 926926 w 1181239"/>
              <a:gd name="connsiteY68" fmla="*/ 2709522 h 4008043"/>
              <a:gd name="connsiteX69" fmla="*/ 926915 w 1181239"/>
              <a:gd name="connsiteY69" fmla="*/ 2709522 h 4008043"/>
              <a:gd name="connsiteX70" fmla="*/ 945395 w 1181239"/>
              <a:gd name="connsiteY70" fmla="*/ 2688653 h 4008043"/>
              <a:gd name="connsiteX71" fmla="*/ 937666 w 1181239"/>
              <a:gd name="connsiteY71" fmla="*/ 2813539 h 4008043"/>
              <a:gd name="connsiteX72" fmla="*/ 936261 w 1181239"/>
              <a:gd name="connsiteY72" fmla="*/ 2798460 h 4008043"/>
              <a:gd name="connsiteX73" fmla="*/ 936263 w 1181239"/>
              <a:gd name="connsiteY73" fmla="*/ 2798460 h 4008043"/>
              <a:gd name="connsiteX74" fmla="*/ 933716 w 1181239"/>
              <a:gd name="connsiteY74" fmla="*/ 2784776 h 4008043"/>
              <a:gd name="connsiteX75" fmla="*/ 930062 w 1181239"/>
              <a:gd name="connsiteY75" fmla="*/ 2774696 h 4008043"/>
              <a:gd name="connsiteX76" fmla="*/ 931759 w 1181239"/>
              <a:gd name="connsiteY76" fmla="*/ 2766622 h 4008043"/>
              <a:gd name="connsiteX77" fmla="*/ 939486 w 1181239"/>
              <a:gd name="connsiteY77" fmla="*/ 2730194 h 4008043"/>
              <a:gd name="connsiteX78" fmla="*/ 945395 w 1181239"/>
              <a:gd name="connsiteY78" fmla="*/ 2688653 h 4008043"/>
              <a:gd name="connsiteX79" fmla="*/ 933087 w 1181239"/>
              <a:gd name="connsiteY79" fmla="*/ 2677998 h 4008043"/>
              <a:gd name="connsiteX80" fmla="*/ 931182 w 1181239"/>
              <a:gd name="connsiteY80" fmla="*/ 2705945 h 4008043"/>
              <a:gd name="connsiteX81" fmla="*/ 926930 w 1181239"/>
              <a:gd name="connsiteY81" fmla="*/ 2709509 h 4008043"/>
              <a:gd name="connsiteX82" fmla="*/ 929897 w 1181239"/>
              <a:gd name="connsiteY82" fmla="*/ 2700512 h 4008043"/>
              <a:gd name="connsiteX83" fmla="*/ 930006 w 1181239"/>
              <a:gd name="connsiteY83" fmla="*/ 2689994 h 4008043"/>
              <a:gd name="connsiteX84" fmla="*/ 928893 w 1181239"/>
              <a:gd name="connsiteY84" fmla="*/ 2680576 h 4008043"/>
              <a:gd name="connsiteX85" fmla="*/ 933087 w 1181239"/>
              <a:gd name="connsiteY85" fmla="*/ 2677998 h 4008043"/>
              <a:gd name="connsiteX86" fmla="*/ 933901 w 1181239"/>
              <a:gd name="connsiteY86" fmla="*/ 2651662 h 4008043"/>
              <a:gd name="connsiteX87" fmla="*/ 934790 w 1181239"/>
              <a:gd name="connsiteY87" fmla="*/ 2652388 h 4008043"/>
              <a:gd name="connsiteX88" fmla="*/ 934790 w 1181239"/>
              <a:gd name="connsiteY88" fmla="*/ 2664627 h 4008043"/>
              <a:gd name="connsiteX89" fmla="*/ 933531 w 1181239"/>
              <a:gd name="connsiteY89" fmla="*/ 2658508 h 4008043"/>
              <a:gd name="connsiteX90" fmla="*/ 933901 w 1181239"/>
              <a:gd name="connsiteY90" fmla="*/ 2651662 h 4008043"/>
              <a:gd name="connsiteX91" fmla="*/ 96656 w 1181239"/>
              <a:gd name="connsiteY91" fmla="*/ 2613158 h 4008043"/>
              <a:gd name="connsiteX92" fmla="*/ 104568 w 1181239"/>
              <a:gd name="connsiteY92" fmla="*/ 2645658 h 4008043"/>
              <a:gd name="connsiteX93" fmla="*/ 106440 w 1181239"/>
              <a:gd name="connsiteY93" fmla="*/ 2668374 h 4008043"/>
              <a:gd name="connsiteX94" fmla="*/ 103116 w 1181239"/>
              <a:gd name="connsiteY94" fmla="*/ 2660825 h 4008043"/>
              <a:gd name="connsiteX95" fmla="*/ 103114 w 1181239"/>
              <a:gd name="connsiteY95" fmla="*/ 2660825 h 4008043"/>
              <a:gd name="connsiteX96" fmla="*/ 96656 w 1181239"/>
              <a:gd name="connsiteY96" fmla="*/ 2613158 h 4008043"/>
              <a:gd name="connsiteX97" fmla="*/ 947274 w 1181239"/>
              <a:gd name="connsiteY97" fmla="*/ 2560594 h 4008043"/>
              <a:gd name="connsiteX98" fmla="*/ 947419 w 1181239"/>
              <a:gd name="connsiteY98" fmla="*/ 2606831 h 4008043"/>
              <a:gd name="connsiteX99" fmla="*/ 944774 w 1181239"/>
              <a:gd name="connsiteY99" fmla="*/ 2587792 h 4008043"/>
              <a:gd name="connsiteX100" fmla="*/ 947274 w 1181239"/>
              <a:gd name="connsiteY100" fmla="*/ 2560594 h 4008043"/>
              <a:gd name="connsiteX101" fmla="*/ 117254 w 1181239"/>
              <a:gd name="connsiteY101" fmla="*/ 2547082 h 4008043"/>
              <a:gd name="connsiteX102" fmla="*/ 122323 w 1181239"/>
              <a:gd name="connsiteY102" fmla="*/ 2566758 h 4008043"/>
              <a:gd name="connsiteX103" fmla="*/ 124816 w 1181239"/>
              <a:gd name="connsiteY103" fmla="*/ 2632720 h 4008043"/>
              <a:gd name="connsiteX104" fmla="*/ 120162 w 1181239"/>
              <a:gd name="connsiteY104" fmla="*/ 2651900 h 4008043"/>
              <a:gd name="connsiteX105" fmla="*/ 112787 w 1181239"/>
              <a:gd name="connsiteY105" fmla="*/ 2696587 h 4008043"/>
              <a:gd name="connsiteX106" fmla="*/ 110499 w 1181239"/>
              <a:gd name="connsiteY106" fmla="*/ 2689788 h 4008043"/>
              <a:gd name="connsiteX107" fmla="*/ 110501 w 1181239"/>
              <a:gd name="connsiteY107" fmla="*/ 2689788 h 4008043"/>
              <a:gd name="connsiteX108" fmla="*/ 113087 w 1181239"/>
              <a:gd name="connsiteY108" fmla="*/ 2663949 h 4008043"/>
              <a:gd name="connsiteX109" fmla="*/ 112559 w 1181239"/>
              <a:gd name="connsiteY109" fmla="*/ 2610222 h 4008043"/>
              <a:gd name="connsiteX110" fmla="*/ 113409 w 1181239"/>
              <a:gd name="connsiteY110" fmla="*/ 2559268 h 4008043"/>
              <a:gd name="connsiteX111" fmla="*/ 108520 w 1181239"/>
              <a:gd name="connsiteY111" fmla="*/ 2533188 h 4008043"/>
              <a:gd name="connsiteX112" fmla="*/ 109376 w 1181239"/>
              <a:gd name="connsiteY112" fmla="*/ 2534076 h 4008043"/>
              <a:gd name="connsiteX113" fmla="*/ 109376 w 1181239"/>
              <a:gd name="connsiteY113" fmla="*/ 2549036 h 4008043"/>
              <a:gd name="connsiteX114" fmla="*/ 108165 w 1181239"/>
              <a:gd name="connsiteY114" fmla="*/ 2541556 h 4008043"/>
              <a:gd name="connsiteX115" fmla="*/ 108520 w 1181239"/>
              <a:gd name="connsiteY115" fmla="*/ 2533188 h 4008043"/>
              <a:gd name="connsiteX116" fmla="*/ 933144 w 1181239"/>
              <a:gd name="connsiteY116" fmla="*/ 2519797 h 4008043"/>
              <a:gd name="connsiteX117" fmla="*/ 932926 w 1181239"/>
              <a:gd name="connsiteY117" fmla="*/ 2550959 h 4008043"/>
              <a:gd name="connsiteX118" fmla="*/ 928653 w 1181239"/>
              <a:gd name="connsiteY118" fmla="*/ 2550151 h 4008043"/>
              <a:gd name="connsiteX119" fmla="*/ 928668 w 1181239"/>
              <a:gd name="connsiteY119" fmla="*/ 2550152 h 4008043"/>
              <a:gd name="connsiteX120" fmla="*/ 933144 w 1181239"/>
              <a:gd name="connsiteY120" fmla="*/ 2519797 h 4008043"/>
              <a:gd name="connsiteX121" fmla="*/ 942469 w 1181239"/>
              <a:gd name="connsiteY121" fmla="*/ 2495987 h 4008043"/>
              <a:gd name="connsiteX122" fmla="*/ 945224 w 1181239"/>
              <a:gd name="connsiteY122" fmla="*/ 2506883 h 4008043"/>
              <a:gd name="connsiteX123" fmla="*/ 944181 w 1181239"/>
              <a:gd name="connsiteY123" fmla="*/ 2517082 h 4008043"/>
              <a:gd name="connsiteX124" fmla="*/ 941459 w 1181239"/>
              <a:gd name="connsiteY124" fmla="*/ 2505749 h 4008043"/>
              <a:gd name="connsiteX125" fmla="*/ 942469 w 1181239"/>
              <a:gd name="connsiteY125" fmla="*/ 2495987 h 4008043"/>
              <a:gd name="connsiteX126" fmla="*/ 976335 w 1181239"/>
              <a:gd name="connsiteY126" fmla="*/ 2462681 h 4008043"/>
              <a:gd name="connsiteX127" fmla="*/ 978951 w 1181239"/>
              <a:gd name="connsiteY127" fmla="*/ 2510958 h 4008043"/>
              <a:gd name="connsiteX128" fmla="*/ 973428 w 1181239"/>
              <a:gd name="connsiteY128" fmla="*/ 2552435 h 4008043"/>
              <a:gd name="connsiteX129" fmla="*/ 967615 w 1181239"/>
              <a:gd name="connsiteY129" fmla="*/ 2563315 h 4008043"/>
              <a:gd name="connsiteX130" fmla="*/ 964707 w 1181239"/>
              <a:gd name="connsiteY130" fmla="*/ 2574194 h 4008043"/>
              <a:gd name="connsiteX131" fmla="*/ 961820 w 1181239"/>
              <a:gd name="connsiteY131" fmla="*/ 2562635 h 4008043"/>
              <a:gd name="connsiteX132" fmla="*/ 961825 w 1181239"/>
              <a:gd name="connsiteY132" fmla="*/ 2562635 h 4008043"/>
              <a:gd name="connsiteX133" fmla="*/ 963697 w 1181239"/>
              <a:gd name="connsiteY133" fmla="*/ 2532711 h 4008043"/>
              <a:gd name="connsiteX134" fmla="*/ 969490 w 1181239"/>
              <a:gd name="connsiteY134" fmla="*/ 2517405 h 4008043"/>
              <a:gd name="connsiteX135" fmla="*/ 973718 w 1181239"/>
              <a:gd name="connsiteY135" fmla="*/ 2488172 h 4008043"/>
              <a:gd name="connsiteX136" fmla="*/ 976335 w 1181239"/>
              <a:gd name="connsiteY136" fmla="*/ 2462681 h 4008043"/>
              <a:gd name="connsiteX137" fmla="*/ 113553 w 1181239"/>
              <a:gd name="connsiteY137" fmla="*/ 2458088 h 4008043"/>
              <a:gd name="connsiteX138" fmla="*/ 119967 w 1181239"/>
              <a:gd name="connsiteY138" fmla="*/ 2471037 h 4008043"/>
              <a:gd name="connsiteX139" fmla="*/ 119749 w 1181239"/>
              <a:gd name="connsiteY139" fmla="*/ 2485510 h 4008043"/>
              <a:gd name="connsiteX140" fmla="*/ 116047 w 1181239"/>
              <a:gd name="connsiteY140" fmla="*/ 2488923 h 4008043"/>
              <a:gd name="connsiteX141" fmla="*/ 110818 w 1181239"/>
              <a:gd name="connsiteY141" fmla="*/ 2493695 h 4008043"/>
              <a:gd name="connsiteX142" fmla="*/ 110825 w 1181239"/>
              <a:gd name="connsiteY142" fmla="*/ 2493695 h 4008043"/>
              <a:gd name="connsiteX143" fmla="*/ 109026 w 1181239"/>
              <a:gd name="connsiteY143" fmla="*/ 2475614 h 4008043"/>
              <a:gd name="connsiteX144" fmla="*/ 113553 w 1181239"/>
              <a:gd name="connsiteY144" fmla="*/ 2458088 h 4008043"/>
              <a:gd name="connsiteX145" fmla="*/ 149068 w 1181239"/>
              <a:gd name="connsiteY145" fmla="*/ 2387886 h 4008043"/>
              <a:gd name="connsiteX146" fmla="*/ 151137 w 1181239"/>
              <a:gd name="connsiteY146" fmla="*/ 2402845 h 4008043"/>
              <a:gd name="connsiteX147" fmla="*/ 151064 w 1181239"/>
              <a:gd name="connsiteY147" fmla="*/ 2527769 h 4008043"/>
              <a:gd name="connsiteX148" fmla="*/ 146581 w 1181239"/>
              <a:gd name="connsiteY148" fmla="*/ 2522329 h 4008043"/>
              <a:gd name="connsiteX149" fmla="*/ 146594 w 1181239"/>
              <a:gd name="connsiteY149" fmla="*/ 2522329 h 4008043"/>
              <a:gd name="connsiteX150" fmla="*/ 146339 w 1181239"/>
              <a:gd name="connsiteY150" fmla="*/ 2398765 h 4008043"/>
              <a:gd name="connsiteX151" fmla="*/ 136896 w 1181239"/>
              <a:gd name="connsiteY151" fmla="*/ 2385700 h 4008043"/>
              <a:gd name="connsiteX152" fmla="*/ 136301 w 1181239"/>
              <a:gd name="connsiteY152" fmla="*/ 2394687 h 4008043"/>
              <a:gd name="connsiteX153" fmla="*/ 132156 w 1181239"/>
              <a:gd name="connsiteY153" fmla="*/ 2396892 h 4008043"/>
              <a:gd name="connsiteX154" fmla="*/ 132805 w 1181239"/>
              <a:gd name="connsiteY154" fmla="*/ 2387703 h 4008043"/>
              <a:gd name="connsiteX155" fmla="*/ 136896 w 1181239"/>
              <a:gd name="connsiteY155" fmla="*/ 2385700 h 4008043"/>
              <a:gd name="connsiteX156" fmla="*/ 117467 w 1181239"/>
              <a:gd name="connsiteY156" fmla="*/ 2377384 h 4008043"/>
              <a:gd name="connsiteX157" fmla="*/ 121622 w 1181239"/>
              <a:gd name="connsiteY157" fmla="*/ 2392732 h 4008043"/>
              <a:gd name="connsiteX158" fmla="*/ 115070 w 1181239"/>
              <a:gd name="connsiteY158" fmla="*/ 2409528 h 4008043"/>
              <a:gd name="connsiteX159" fmla="*/ 117467 w 1181239"/>
              <a:gd name="connsiteY159" fmla="*/ 2377384 h 4008043"/>
              <a:gd name="connsiteX160" fmla="*/ 133268 w 1181239"/>
              <a:gd name="connsiteY160" fmla="*/ 2336537 h 4008043"/>
              <a:gd name="connsiteX161" fmla="*/ 135582 w 1181239"/>
              <a:gd name="connsiteY161" fmla="*/ 2348776 h 4008043"/>
              <a:gd name="connsiteX162" fmla="*/ 133877 w 1181239"/>
              <a:gd name="connsiteY162" fmla="*/ 2352521 h 4008043"/>
              <a:gd name="connsiteX163" fmla="*/ 131564 w 1181239"/>
              <a:gd name="connsiteY163" fmla="*/ 2340282 h 4008043"/>
              <a:gd name="connsiteX164" fmla="*/ 133268 w 1181239"/>
              <a:gd name="connsiteY164" fmla="*/ 2336537 h 4008043"/>
              <a:gd name="connsiteX165" fmla="*/ 77672 w 1181239"/>
              <a:gd name="connsiteY165" fmla="*/ 2315812 h 4008043"/>
              <a:gd name="connsiteX166" fmla="*/ 88782 w 1181239"/>
              <a:gd name="connsiteY166" fmla="*/ 2366679 h 4008043"/>
              <a:gd name="connsiteX167" fmla="*/ 86946 w 1181239"/>
              <a:gd name="connsiteY167" fmla="*/ 2366771 h 4008043"/>
              <a:gd name="connsiteX168" fmla="*/ 86948 w 1181239"/>
              <a:gd name="connsiteY168" fmla="*/ 2366760 h 4008043"/>
              <a:gd name="connsiteX169" fmla="*/ 76504 w 1181239"/>
              <a:gd name="connsiteY169" fmla="*/ 2320572 h 4008043"/>
              <a:gd name="connsiteX170" fmla="*/ 77672 w 1181239"/>
              <a:gd name="connsiteY170" fmla="*/ 2315812 h 4008043"/>
              <a:gd name="connsiteX171" fmla="*/ 619 w 1181239"/>
              <a:gd name="connsiteY171" fmla="*/ 2290394 h 4008043"/>
              <a:gd name="connsiteX172" fmla="*/ 3082 w 1181239"/>
              <a:gd name="connsiteY172" fmla="*/ 2296356 h 4008043"/>
              <a:gd name="connsiteX173" fmla="*/ 1936 w 1181239"/>
              <a:gd name="connsiteY173" fmla="*/ 2320341 h 4008043"/>
              <a:gd name="connsiteX174" fmla="*/ 1933 w 1181239"/>
              <a:gd name="connsiteY174" fmla="*/ 2320341 h 4008043"/>
              <a:gd name="connsiteX175" fmla="*/ 17 w 1181239"/>
              <a:gd name="connsiteY175" fmla="*/ 2301302 h 4008043"/>
              <a:gd name="connsiteX176" fmla="*/ 619 w 1181239"/>
              <a:gd name="connsiteY176" fmla="*/ 2290394 h 4008043"/>
              <a:gd name="connsiteX177" fmla="*/ 129211 w 1181239"/>
              <a:gd name="connsiteY177" fmla="*/ 2280788 h 4008043"/>
              <a:gd name="connsiteX178" fmla="*/ 132860 w 1181239"/>
              <a:gd name="connsiteY178" fmla="*/ 2302557 h 4008043"/>
              <a:gd name="connsiteX179" fmla="*/ 131999 w 1181239"/>
              <a:gd name="connsiteY179" fmla="*/ 2322603 h 4008043"/>
              <a:gd name="connsiteX180" fmla="*/ 129938 w 1181239"/>
              <a:gd name="connsiteY180" fmla="*/ 2302320 h 4008043"/>
              <a:gd name="connsiteX181" fmla="*/ 129211 w 1181239"/>
              <a:gd name="connsiteY181" fmla="*/ 2280788 h 4008043"/>
              <a:gd name="connsiteX182" fmla="*/ 147984 w 1181239"/>
              <a:gd name="connsiteY182" fmla="*/ 2217888 h 4008043"/>
              <a:gd name="connsiteX183" fmla="*/ 150845 w 1181239"/>
              <a:gd name="connsiteY183" fmla="*/ 2232167 h 4008043"/>
              <a:gd name="connsiteX184" fmla="*/ 146841 w 1181239"/>
              <a:gd name="connsiteY184" fmla="*/ 2246224 h 4008043"/>
              <a:gd name="connsiteX185" fmla="*/ 146842 w 1181239"/>
              <a:gd name="connsiteY185" fmla="*/ 2246224 h 4008043"/>
              <a:gd name="connsiteX186" fmla="*/ 147984 w 1181239"/>
              <a:gd name="connsiteY186" fmla="*/ 2217888 h 4008043"/>
              <a:gd name="connsiteX187" fmla="*/ 992212 w 1181239"/>
              <a:gd name="connsiteY187" fmla="*/ 2207669 h 4008043"/>
              <a:gd name="connsiteX188" fmla="*/ 992998 w 1181239"/>
              <a:gd name="connsiteY188" fmla="*/ 2209042 h 4008043"/>
              <a:gd name="connsiteX189" fmla="*/ 992998 w 1181239"/>
              <a:gd name="connsiteY189" fmla="*/ 2232161 h 4008043"/>
              <a:gd name="connsiteX190" fmla="*/ 991885 w 1181239"/>
              <a:gd name="connsiteY190" fmla="*/ 2220601 h 4008043"/>
              <a:gd name="connsiteX191" fmla="*/ 992212 w 1181239"/>
              <a:gd name="connsiteY191" fmla="*/ 2207669 h 4008043"/>
              <a:gd name="connsiteX192" fmla="*/ 61915 w 1181239"/>
              <a:gd name="connsiteY192" fmla="*/ 2150127 h 4008043"/>
              <a:gd name="connsiteX193" fmla="*/ 70815 w 1181239"/>
              <a:gd name="connsiteY193" fmla="*/ 2213816 h 4008043"/>
              <a:gd name="connsiteX194" fmla="*/ 80236 w 1181239"/>
              <a:gd name="connsiteY194" fmla="*/ 2286572 h 4008043"/>
              <a:gd name="connsiteX195" fmla="*/ 75520 w 1181239"/>
              <a:gd name="connsiteY195" fmla="*/ 2296771 h 4008043"/>
              <a:gd name="connsiteX196" fmla="*/ 71018 w 1181239"/>
              <a:gd name="connsiteY196" fmla="*/ 2323290 h 4008043"/>
              <a:gd name="connsiteX197" fmla="*/ 78434 w 1181239"/>
              <a:gd name="connsiteY197" fmla="*/ 2370722 h 4008043"/>
              <a:gd name="connsiteX198" fmla="*/ 96856 w 1181239"/>
              <a:gd name="connsiteY198" fmla="*/ 2583033 h 4008043"/>
              <a:gd name="connsiteX199" fmla="*/ 87157 w 1181239"/>
              <a:gd name="connsiteY199" fmla="*/ 2588473 h 4008043"/>
              <a:gd name="connsiteX200" fmla="*/ 87156 w 1181239"/>
              <a:gd name="connsiteY200" fmla="*/ 2588473 h 4008043"/>
              <a:gd name="connsiteX201" fmla="*/ 63626 w 1181239"/>
              <a:gd name="connsiteY201" fmla="*/ 2347620 h 4008043"/>
              <a:gd name="connsiteX202" fmla="*/ 60787 w 1181239"/>
              <a:gd name="connsiteY202" fmla="*/ 2200381 h 4008043"/>
              <a:gd name="connsiteX203" fmla="*/ 61915 w 1181239"/>
              <a:gd name="connsiteY203" fmla="*/ 2150127 h 4008043"/>
              <a:gd name="connsiteX204" fmla="*/ 124046 w 1181239"/>
              <a:gd name="connsiteY204" fmla="*/ 2141345 h 4008043"/>
              <a:gd name="connsiteX205" fmla="*/ 131937 w 1181239"/>
              <a:gd name="connsiteY205" fmla="*/ 2144382 h 4008043"/>
              <a:gd name="connsiteX206" fmla="*/ 131167 w 1181239"/>
              <a:gd name="connsiteY206" fmla="*/ 2149886 h 4008043"/>
              <a:gd name="connsiteX207" fmla="*/ 123122 w 1181239"/>
              <a:gd name="connsiteY207" fmla="*/ 2146929 h 4008043"/>
              <a:gd name="connsiteX208" fmla="*/ 124046 w 1181239"/>
              <a:gd name="connsiteY208" fmla="*/ 2141345 h 4008043"/>
              <a:gd name="connsiteX209" fmla="*/ 150011 w 1181239"/>
              <a:gd name="connsiteY209" fmla="*/ 2132206 h 4008043"/>
              <a:gd name="connsiteX210" fmla="*/ 150452 w 1181239"/>
              <a:gd name="connsiteY210" fmla="*/ 2168244 h 4008043"/>
              <a:gd name="connsiteX211" fmla="*/ 147008 w 1181239"/>
              <a:gd name="connsiteY211" fmla="*/ 2202242 h 4008043"/>
              <a:gd name="connsiteX212" fmla="*/ 147004 w 1181239"/>
              <a:gd name="connsiteY212" fmla="*/ 2202242 h 4008043"/>
              <a:gd name="connsiteX213" fmla="*/ 147847 w 1181239"/>
              <a:gd name="connsiteY213" fmla="*/ 2166204 h 4008043"/>
              <a:gd name="connsiteX214" fmla="*/ 915300 w 1181239"/>
              <a:gd name="connsiteY214" fmla="*/ 2125614 h 4008043"/>
              <a:gd name="connsiteX215" fmla="*/ 915300 w 1181239"/>
              <a:gd name="connsiteY215" fmla="*/ 2125615 h 4008043"/>
              <a:gd name="connsiteX216" fmla="*/ 915300 w 1181239"/>
              <a:gd name="connsiteY216" fmla="*/ 2125614 h 4008043"/>
              <a:gd name="connsiteX217" fmla="*/ 105883 w 1181239"/>
              <a:gd name="connsiteY217" fmla="*/ 2115887 h 4008043"/>
              <a:gd name="connsiteX218" fmla="*/ 109204 w 1181239"/>
              <a:gd name="connsiteY218" fmla="*/ 2126766 h 4008043"/>
              <a:gd name="connsiteX219" fmla="*/ 113519 w 1181239"/>
              <a:gd name="connsiteY219" fmla="*/ 2152605 h 4008043"/>
              <a:gd name="connsiteX220" fmla="*/ 107490 w 1181239"/>
              <a:gd name="connsiteY220" fmla="*/ 2148746 h 4008043"/>
              <a:gd name="connsiteX221" fmla="*/ 107489 w 1181239"/>
              <a:gd name="connsiteY221" fmla="*/ 2148746 h 4008043"/>
              <a:gd name="connsiteX222" fmla="*/ 104975 w 1181239"/>
              <a:gd name="connsiteY222" fmla="*/ 2130387 h 4008043"/>
              <a:gd name="connsiteX223" fmla="*/ 924180 w 1181239"/>
              <a:gd name="connsiteY223" fmla="*/ 2095489 h 4008043"/>
              <a:gd name="connsiteX224" fmla="*/ 929793 w 1181239"/>
              <a:gd name="connsiteY224" fmla="*/ 2113426 h 4008043"/>
              <a:gd name="connsiteX225" fmla="*/ 924518 w 1181239"/>
              <a:gd name="connsiteY225" fmla="*/ 2123626 h 4008043"/>
              <a:gd name="connsiteX226" fmla="*/ 915300 w 1181239"/>
              <a:gd name="connsiteY226" fmla="*/ 2125614 h 4008043"/>
              <a:gd name="connsiteX227" fmla="*/ 919046 w 1181239"/>
              <a:gd name="connsiteY227" fmla="*/ 2108197 h 4008043"/>
              <a:gd name="connsiteX228" fmla="*/ 924180 w 1181239"/>
              <a:gd name="connsiteY228" fmla="*/ 2095489 h 4008043"/>
              <a:gd name="connsiteX229" fmla="*/ 131216 w 1181239"/>
              <a:gd name="connsiteY229" fmla="*/ 2071022 h 4008043"/>
              <a:gd name="connsiteX230" fmla="*/ 134077 w 1181239"/>
              <a:gd name="connsiteY230" fmla="*/ 2093039 h 4008043"/>
              <a:gd name="connsiteX231" fmla="*/ 130242 w 1181239"/>
              <a:gd name="connsiteY231" fmla="*/ 2086661 h 4008043"/>
              <a:gd name="connsiteX232" fmla="*/ 130241 w 1181239"/>
              <a:gd name="connsiteY232" fmla="*/ 2086661 h 4008043"/>
              <a:gd name="connsiteX233" fmla="*/ 131216 w 1181239"/>
              <a:gd name="connsiteY233" fmla="*/ 2071022 h 4008043"/>
              <a:gd name="connsiteX234" fmla="*/ 147995 w 1181239"/>
              <a:gd name="connsiteY234" fmla="*/ 2046547 h 4008043"/>
              <a:gd name="connsiteX235" fmla="*/ 150856 w 1181239"/>
              <a:gd name="connsiteY235" fmla="*/ 2064129 h 4008043"/>
              <a:gd name="connsiteX236" fmla="*/ 155483 w 1181239"/>
              <a:gd name="connsiteY236" fmla="*/ 2073343 h 4008043"/>
              <a:gd name="connsiteX237" fmla="*/ 161763 w 1181239"/>
              <a:gd name="connsiteY237" fmla="*/ 2057210 h 4008043"/>
              <a:gd name="connsiteX238" fmla="*/ 167937 w 1181239"/>
              <a:gd name="connsiteY238" fmla="*/ 2075105 h 4008043"/>
              <a:gd name="connsiteX239" fmla="*/ 164792 w 1181239"/>
              <a:gd name="connsiteY239" fmla="*/ 2088025 h 4008043"/>
              <a:gd name="connsiteX240" fmla="*/ 159085 w 1181239"/>
              <a:gd name="connsiteY240" fmla="*/ 2081905 h 4008043"/>
              <a:gd name="connsiteX241" fmla="*/ 156774 w 1181239"/>
              <a:gd name="connsiteY241" fmla="*/ 2095609 h 4008043"/>
              <a:gd name="connsiteX242" fmla="*/ 155665 w 1181239"/>
              <a:gd name="connsiteY242" fmla="*/ 2105812 h 4008043"/>
              <a:gd name="connsiteX243" fmla="*/ 148115 w 1181239"/>
              <a:gd name="connsiteY243" fmla="*/ 2102598 h 4008043"/>
              <a:gd name="connsiteX244" fmla="*/ 148104 w 1181239"/>
              <a:gd name="connsiteY244" fmla="*/ 2102598 h 4008043"/>
              <a:gd name="connsiteX245" fmla="*/ 147995 w 1181239"/>
              <a:gd name="connsiteY245" fmla="*/ 2046547 h 4008043"/>
              <a:gd name="connsiteX246" fmla="*/ 104033 w 1181239"/>
              <a:gd name="connsiteY246" fmla="*/ 2027509 h 4008043"/>
              <a:gd name="connsiteX247" fmla="*/ 112510 w 1181239"/>
              <a:gd name="connsiteY247" fmla="*/ 2045291 h 4008043"/>
              <a:gd name="connsiteX248" fmla="*/ 106306 w 1181239"/>
              <a:gd name="connsiteY248" fmla="*/ 2041590 h 4008043"/>
              <a:gd name="connsiteX249" fmla="*/ 106307 w 1181239"/>
              <a:gd name="connsiteY249" fmla="*/ 2041590 h 4008043"/>
              <a:gd name="connsiteX250" fmla="*/ 104033 w 1181239"/>
              <a:gd name="connsiteY250" fmla="*/ 2027509 h 4008043"/>
              <a:gd name="connsiteX251" fmla="*/ 943112 w 1181239"/>
              <a:gd name="connsiteY251" fmla="*/ 2013995 h 4008043"/>
              <a:gd name="connsiteX252" fmla="*/ 941824 w 1181239"/>
              <a:gd name="connsiteY252" fmla="*/ 2093464 h 4008043"/>
              <a:gd name="connsiteX253" fmla="*/ 935647 w 1181239"/>
              <a:gd name="connsiteY253" fmla="*/ 2093234 h 4008043"/>
              <a:gd name="connsiteX254" fmla="*/ 935646 w 1181239"/>
              <a:gd name="connsiteY254" fmla="*/ 2093238 h 4008043"/>
              <a:gd name="connsiteX255" fmla="*/ 937744 w 1181239"/>
              <a:gd name="connsiteY255" fmla="*/ 2083568 h 4008043"/>
              <a:gd name="connsiteX256" fmla="*/ 940123 w 1181239"/>
              <a:gd name="connsiteY256" fmla="*/ 2049068 h 4008043"/>
              <a:gd name="connsiteX257" fmla="*/ 943112 w 1181239"/>
              <a:gd name="connsiteY257" fmla="*/ 2013995 h 4008043"/>
              <a:gd name="connsiteX258" fmla="*/ 986359 w 1181239"/>
              <a:gd name="connsiteY258" fmla="*/ 1999398 h 4008043"/>
              <a:gd name="connsiteX259" fmla="*/ 987178 w 1181239"/>
              <a:gd name="connsiteY259" fmla="*/ 2001051 h 4008043"/>
              <a:gd name="connsiteX260" fmla="*/ 987145 w 1181239"/>
              <a:gd name="connsiteY260" fmla="*/ 2020090 h 4008043"/>
              <a:gd name="connsiteX261" fmla="*/ 985999 w 1181239"/>
              <a:gd name="connsiteY261" fmla="*/ 2009830 h 4008043"/>
              <a:gd name="connsiteX262" fmla="*/ 986010 w 1181239"/>
              <a:gd name="connsiteY262" fmla="*/ 2009830 h 4008043"/>
              <a:gd name="connsiteX263" fmla="*/ 986359 w 1181239"/>
              <a:gd name="connsiteY263" fmla="*/ 1999398 h 4008043"/>
              <a:gd name="connsiteX264" fmla="*/ 229366 w 1181239"/>
              <a:gd name="connsiteY264" fmla="*/ 1998950 h 4008043"/>
              <a:gd name="connsiteX265" fmla="*/ 229366 w 1181239"/>
              <a:gd name="connsiteY265" fmla="*/ 2016629 h 4008043"/>
              <a:gd name="connsiteX266" fmla="*/ 226750 w 1181239"/>
              <a:gd name="connsiteY266" fmla="*/ 2012030 h 4008043"/>
              <a:gd name="connsiteX267" fmla="*/ 229366 w 1181239"/>
              <a:gd name="connsiteY267" fmla="*/ 1998950 h 4008043"/>
              <a:gd name="connsiteX268" fmla="*/ 111210 w 1181239"/>
              <a:gd name="connsiteY268" fmla="*/ 1998254 h 4008043"/>
              <a:gd name="connsiteX269" fmla="*/ 113966 w 1181239"/>
              <a:gd name="connsiteY269" fmla="*/ 2009150 h 4008043"/>
              <a:gd name="connsiteX270" fmla="*/ 112922 w 1181239"/>
              <a:gd name="connsiteY270" fmla="*/ 2019349 h 4008043"/>
              <a:gd name="connsiteX271" fmla="*/ 110200 w 1181239"/>
              <a:gd name="connsiteY271" fmla="*/ 2008017 h 4008043"/>
              <a:gd name="connsiteX272" fmla="*/ 110200 w 1181239"/>
              <a:gd name="connsiteY272" fmla="*/ 2008016 h 4008043"/>
              <a:gd name="connsiteX273" fmla="*/ 111210 w 1181239"/>
              <a:gd name="connsiteY273" fmla="*/ 1998254 h 4008043"/>
              <a:gd name="connsiteX274" fmla="*/ 160036 w 1181239"/>
              <a:gd name="connsiteY274" fmla="*/ 1997898 h 4008043"/>
              <a:gd name="connsiteX275" fmla="*/ 163754 w 1181239"/>
              <a:gd name="connsiteY275" fmla="*/ 2001511 h 4008043"/>
              <a:gd name="connsiteX276" fmla="*/ 165422 w 1181239"/>
              <a:gd name="connsiteY276" fmla="*/ 2026149 h 4008043"/>
              <a:gd name="connsiteX277" fmla="*/ 162477 w 1181239"/>
              <a:gd name="connsiteY277" fmla="*/ 2018830 h 4008043"/>
              <a:gd name="connsiteX278" fmla="*/ 162477 w 1181239"/>
              <a:gd name="connsiteY278" fmla="*/ 2018829 h 4008043"/>
              <a:gd name="connsiteX279" fmla="*/ 160810 w 1181239"/>
              <a:gd name="connsiteY279" fmla="*/ 2003030 h 4008043"/>
              <a:gd name="connsiteX280" fmla="*/ 160036 w 1181239"/>
              <a:gd name="connsiteY280" fmla="*/ 1997898 h 4008043"/>
              <a:gd name="connsiteX281" fmla="*/ 122178 w 1181239"/>
              <a:gd name="connsiteY281" fmla="*/ 1993421 h 4008043"/>
              <a:gd name="connsiteX282" fmla="*/ 127639 w 1181239"/>
              <a:gd name="connsiteY282" fmla="*/ 1994871 h 4008043"/>
              <a:gd name="connsiteX283" fmla="*/ 130971 w 1181239"/>
              <a:gd name="connsiteY283" fmla="*/ 2006864 h 4008043"/>
              <a:gd name="connsiteX284" fmla="*/ 125158 w 1181239"/>
              <a:gd name="connsiteY284" fmla="*/ 2001457 h 4008043"/>
              <a:gd name="connsiteX285" fmla="*/ 122178 w 1181239"/>
              <a:gd name="connsiteY285" fmla="*/ 1993421 h 4008043"/>
              <a:gd name="connsiteX286" fmla="*/ 881252 w 1181239"/>
              <a:gd name="connsiteY286" fmla="*/ 1985026 h 4008043"/>
              <a:gd name="connsiteX287" fmla="*/ 883325 w 1181239"/>
              <a:gd name="connsiteY287" fmla="*/ 1993738 h 4008043"/>
              <a:gd name="connsiteX288" fmla="*/ 887684 w 1181239"/>
              <a:gd name="connsiteY288" fmla="*/ 2025709 h 4008043"/>
              <a:gd name="connsiteX289" fmla="*/ 886385 w 1181239"/>
              <a:gd name="connsiteY289" fmla="*/ 2062145 h 4008043"/>
              <a:gd name="connsiteX290" fmla="*/ 874972 w 1181239"/>
              <a:gd name="connsiteY290" fmla="*/ 2058606 h 4008043"/>
              <a:gd name="connsiteX291" fmla="*/ 874977 w 1181239"/>
              <a:gd name="connsiteY291" fmla="*/ 2058605 h 4008043"/>
              <a:gd name="connsiteX292" fmla="*/ 866190 w 1181239"/>
              <a:gd name="connsiteY292" fmla="*/ 2056634 h 4008043"/>
              <a:gd name="connsiteX293" fmla="*/ 863071 w 1181239"/>
              <a:gd name="connsiteY293" fmla="*/ 2052862 h 4008043"/>
              <a:gd name="connsiteX294" fmla="*/ 874951 w 1181239"/>
              <a:gd name="connsiteY294" fmla="*/ 2035109 h 4008043"/>
              <a:gd name="connsiteX295" fmla="*/ 878742 w 1181239"/>
              <a:gd name="connsiteY295" fmla="*/ 2010515 h 4008043"/>
              <a:gd name="connsiteX296" fmla="*/ 881252 w 1181239"/>
              <a:gd name="connsiteY296" fmla="*/ 1985026 h 4008043"/>
              <a:gd name="connsiteX297" fmla="*/ 892103 w 1181239"/>
              <a:gd name="connsiteY297" fmla="*/ 1973709 h 4008043"/>
              <a:gd name="connsiteX298" fmla="*/ 904539 w 1181239"/>
              <a:gd name="connsiteY298" fmla="*/ 1999630 h 4008043"/>
              <a:gd name="connsiteX299" fmla="*/ 899190 w 1181239"/>
              <a:gd name="connsiteY299" fmla="*/ 1996910 h 4008043"/>
              <a:gd name="connsiteX300" fmla="*/ 899192 w 1181239"/>
              <a:gd name="connsiteY300" fmla="*/ 1996910 h 4008043"/>
              <a:gd name="connsiteX301" fmla="*/ 894882 w 1181239"/>
              <a:gd name="connsiteY301" fmla="*/ 1989431 h 4008043"/>
              <a:gd name="connsiteX302" fmla="*/ 892901 w 1181239"/>
              <a:gd name="connsiteY302" fmla="*/ 1998950 h 4008043"/>
              <a:gd name="connsiteX303" fmla="*/ 890657 w 1181239"/>
              <a:gd name="connsiteY303" fmla="*/ 1990111 h 4008043"/>
              <a:gd name="connsiteX304" fmla="*/ 885871 w 1181239"/>
              <a:gd name="connsiteY304" fmla="*/ 1981271 h 4008043"/>
              <a:gd name="connsiteX305" fmla="*/ 883327 w 1181239"/>
              <a:gd name="connsiteY305" fmla="*/ 1977374 h 4008043"/>
              <a:gd name="connsiteX306" fmla="*/ 892103 w 1181239"/>
              <a:gd name="connsiteY306" fmla="*/ 1973709 h 4008043"/>
              <a:gd name="connsiteX307" fmla="*/ 929834 w 1181239"/>
              <a:gd name="connsiteY307" fmla="*/ 1966605 h 4008043"/>
              <a:gd name="connsiteX308" fmla="*/ 929834 w 1181239"/>
              <a:gd name="connsiteY308" fmla="*/ 1979865 h 4008043"/>
              <a:gd name="connsiteX309" fmla="*/ 933217 w 1181239"/>
              <a:gd name="connsiteY309" fmla="*/ 2001874 h 4008043"/>
              <a:gd name="connsiteX310" fmla="*/ 931765 w 1181239"/>
              <a:gd name="connsiteY310" fmla="*/ 2020157 h 4008043"/>
              <a:gd name="connsiteX311" fmla="*/ 926930 w 1181239"/>
              <a:gd name="connsiteY311" fmla="*/ 2054438 h 4008043"/>
              <a:gd name="connsiteX312" fmla="*/ 917324 w 1181239"/>
              <a:gd name="connsiteY312" fmla="*/ 2066447 h 4008043"/>
              <a:gd name="connsiteX313" fmla="*/ 917320 w 1181239"/>
              <a:gd name="connsiteY313" fmla="*/ 2066447 h 4008043"/>
              <a:gd name="connsiteX314" fmla="*/ 911534 w 1181239"/>
              <a:gd name="connsiteY314" fmla="*/ 2060208 h 4008043"/>
              <a:gd name="connsiteX315" fmla="*/ 909750 w 1181239"/>
              <a:gd name="connsiteY315" fmla="*/ 2046388 h 4008043"/>
              <a:gd name="connsiteX316" fmla="*/ 910889 w 1181239"/>
              <a:gd name="connsiteY316" fmla="*/ 2007110 h 4008043"/>
              <a:gd name="connsiteX317" fmla="*/ 909002 w 1181239"/>
              <a:gd name="connsiteY317" fmla="*/ 1985351 h 4008043"/>
              <a:gd name="connsiteX318" fmla="*/ 919418 w 1181239"/>
              <a:gd name="connsiteY318" fmla="*/ 1975978 h 4008043"/>
              <a:gd name="connsiteX319" fmla="*/ 146529 w 1181239"/>
              <a:gd name="connsiteY319" fmla="*/ 1960873 h 4008043"/>
              <a:gd name="connsiteX320" fmla="*/ 150485 w 1181239"/>
              <a:gd name="connsiteY320" fmla="*/ 1984822 h 4008043"/>
              <a:gd name="connsiteX321" fmla="*/ 147942 w 1181239"/>
              <a:gd name="connsiteY321" fmla="*/ 2004292 h 4008043"/>
              <a:gd name="connsiteX322" fmla="*/ 147945 w 1181239"/>
              <a:gd name="connsiteY322" fmla="*/ 2004292 h 4008043"/>
              <a:gd name="connsiteX323" fmla="*/ 145682 w 1181239"/>
              <a:gd name="connsiteY323" fmla="*/ 1978756 h 4008043"/>
              <a:gd name="connsiteX324" fmla="*/ 190660 w 1181239"/>
              <a:gd name="connsiteY324" fmla="*/ 1948123 h 4008043"/>
              <a:gd name="connsiteX325" fmla="*/ 190441 w 1181239"/>
              <a:gd name="connsiteY325" fmla="*/ 1953337 h 4008043"/>
              <a:gd name="connsiteX326" fmla="*/ 188915 w 1181239"/>
              <a:gd name="connsiteY326" fmla="*/ 1949767 h 4008043"/>
              <a:gd name="connsiteX327" fmla="*/ 188904 w 1181239"/>
              <a:gd name="connsiteY327" fmla="*/ 1949768 h 4008043"/>
              <a:gd name="connsiteX328" fmla="*/ 190660 w 1181239"/>
              <a:gd name="connsiteY328" fmla="*/ 1948123 h 4008043"/>
              <a:gd name="connsiteX329" fmla="*/ 52661 w 1181239"/>
              <a:gd name="connsiteY329" fmla="*/ 1944554 h 4008043"/>
              <a:gd name="connsiteX330" fmla="*/ 56659 w 1181239"/>
              <a:gd name="connsiteY330" fmla="*/ 1972061 h 4008043"/>
              <a:gd name="connsiteX331" fmla="*/ 70893 w 1181239"/>
              <a:gd name="connsiteY331" fmla="*/ 2036614 h 4008043"/>
              <a:gd name="connsiteX332" fmla="*/ 78626 w 1181239"/>
              <a:gd name="connsiteY332" fmla="*/ 2081905 h 4008043"/>
              <a:gd name="connsiteX333" fmla="*/ 64094 w 1181239"/>
              <a:gd name="connsiteY333" fmla="*/ 2047765 h 4008043"/>
              <a:gd name="connsiteX334" fmla="*/ 64101 w 1181239"/>
              <a:gd name="connsiteY334" fmla="*/ 2047765 h 4008043"/>
              <a:gd name="connsiteX335" fmla="*/ 52369 w 1181239"/>
              <a:gd name="connsiteY335" fmla="*/ 1979090 h 4008043"/>
              <a:gd name="connsiteX336" fmla="*/ 132560 w 1181239"/>
              <a:gd name="connsiteY336" fmla="*/ 1941207 h 4008043"/>
              <a:gd name="connsiteX337" fmla="*/ 132451 w 1181239"/>
              <a:gd name="connsiteY337" fmla="*/ 1949366 h 4008043"/>
              <a:gd name="connsiteX338" fmla="*/ 131112 w 1181239"/>
              <a:gd name="connsiteY338" fmla="*/ 1944555 h 4008043"/>
              <a:gd name="connsiteX339" fmla="*/ 132560 w 1181239"/>
              <a:gd name="connsiteY339" fmla="*/ 1941207 h 4008043"/>
              <a:gd name="connsiteX340" fmla="*/ 149921 w 1181239"/>
              <a:gd name="connsiteY340" fmla="*/ 1890159 h 4008043"/>
              <a:gd name="connsiteX341" fmla="*/ 149032 w 1181239"/>
              <a:gd name="connsiteY341" fmla="*/ 1899678 h 4008043"/>
              <a:gd name="connsiteX342" fmla="*/ 144111 w 1181239"/>
              <a:gd name="connsiteY342" fmla="*/ 1911464 h 4008043"/>
              <a:gd name="connsiteX343" fmla="*/ 144109 w 1181239"/>
              <a:gd name="connsiteY343" fmla="*/ 1911464 h 4008043"/>
              <a:gd name="connsiteX344" fmla="*/ 146529 w 1181239"/>
              <a:gd name="connsiteY344" fmla="*/ 1892718 h 4008043"/>
              <a:gd name="connsiteX345" fmla="*/ 149921 w 1181239"/>
              <a:gd name="connsiteY345" fmla="*/ 1890159 h 4008043"/>
              <a:gd name="connsiteX346" fmla="*/ 945161 w 1181239"/>
              <a:gd name="connsiteY346" fmla="*/ 1880867 h 4008043"/>
              <a:gd name="connsiteX347" fmla="*/ 941044 w 1181239"/>
              <a:gd name="connsiteY347" fmla="*/ 1921438 h 4008043"/>
              <a:gd name="connsiteX348" fmla="*/ 940209 w 1181239"/>
              <a:gd name="connsiteY348" fmla="*/ 1901719 h 4008043"/>
              <a:gd name="connsiteX349" fmla="*/ 940208 w 1181239"/>
              <a:gd name="connsiteY349" fmla="*/ 1901719 h 4008043"/>
              <a:gd name="connsiteX350" fmla="*/ 945161 w 1181239"/>
              <a:gd name="connsiteY350" fmla="*/ 1880867 h 4008043"/>
              <a:gd name="connsiteX351" fmla="*/ 934013 w 1181239"/>
              <a:gd name="connsiteY351" fmla="*/ 1876189 h 4008043"/>
              <a:gd name="connsiteX352" fmla="*/ 934841 w 1181239"/>
              <a:gd name="connsiteY352" fmla="*/ 1877239 h 4008043"/>
              <a:gd name="connsiteX353" fmla="*/ 934841 w 1181239"/>
              <a:gd name="connsiteY353" fmla="*/ 1894918 h 4008043"/>
              <a:gd name="connsiteX354" fmla="*/ 933669 w 1181239"/>
              <a:gd name="connsiteY354" fmla="*/ 1886079 h 4008043"/>
              <a:gd name="connsiteX355" fmla="*/ 934013 w 1181239"/>
              <a:gd name="connsiteY355" fmla="*/ 1876189 h 4008043"/>
              <a:gd name="connsiteX356" fmla="*/ 986424 w 1181239"/>
              <a:gd name="connsiteY356" fmla="*/ 1866185 h 4008043"/>
              <a:gd name="connsiteX357" fmla="*/ 987192 w 1181239"/>
              <a:gd name="connsiteY357" fmla="*/ 1867720 h 4008043"/>
              <a:gd name="connsiteX358" fmla="*/ 987192 w 1181239"/>
              <a:gd name="connsiteY358" fmla="*/ 1893558 h 4008043"/>
              <a:gd name="connsiteX359" fmla="*/ 986105 w 1181239"/>
              <a:gd name="connsiteY359" fmla="*/ 1880639 h 4008043"/>
              <a:gd name="connsiteX360" fmla="*/ 986424 w 1181239"/>
              <a:gd name="connsiteY360" fmla="*/ 1866185 h 4008043"/>
              <a:gd name="connsiteX361" fmla="*/ 845841 w 1181239"/>
              <a:gd name="connsiteY361" fmla="*/ 1838137 h 4008043"/>
              <a:gd name="connsiteX362" fmla="*/ 845842 w 1181239"/>
              <a:gd name="connsiteY362" fmla="*/ 1838141 h 4008043"/>
              <a:gd name="connsiteX363" fmla="*/ 845838 w 1181239"/>
              <a:gd name="connsiteY363" fmla="*/ 1838141 h 4008043"/>
              <a:gd name="connsiteX364" fmla="*/ 212802 w 1181239"/>
              <a:gd name="connsiteY364" fmla="*/ 1837291 h 4008043"/>
              <a:gd name="connsiteX365" fmla="*/ 219332 w 1181239"/>
              <a:gd name="connsiteY365" fmla="*/ 1837839 h 4008043"/>
              <a:gd name="connsiteX366" fmla="*/ 215807 w 1181239"/>
              <a:gd name="connsiteY366" fmla="*/ 1852685 h 4008043"/>
              <a:gd name="connsiteX367" fmla="*/ 210422 w 1181239"/>
              <a:gd name="connsiteY367" fmla="*/ 1847847 h 4008043"/>
              <a:gd name="connsiteX368" fmla="*/ 212802 w 1181239"/>
              <a:gd name="connsiteY368" fmla="*/ 1837291 h 4008043"/>
              <a:gd name="connsiteX369" fmla="*/ 909064 w 1181239"/>
              <a:gd name="connsiteY369" fmla="*/ 1808808 h 4008043"/>
              <a:gd name="connsiteX370" fmla="*/ 912810 w 1181239"/>
              <a:gd name="connsiteY370" fmla="*/ 1817243 h 4008043"/>
              <a:gd name="connsiteX371" fmla="*/ 914324 w 1181239"/>
              <a:gd name="connsiteY371" fmla="*/ 1854802 h 4008043"/>
              <a:gd name="connsiteX372" fmla="*/ 912759 w 1181239"/>
              <a:gd name="connsiteY372" fmla="*/ 1915094 h 4008043"/>
              <a:gd name="connsiteX373" fmla="*/ 909533 w 1181239"/>
              <a:gd name="connsiteY373" fmla="*/ 1909198 h 4008043"/>
              <a:gd name="connsiteX374" fmla="*/ 909535 w 1181239"/>
              <a:gd name="connsiteY374" fmla="*/ 1909198 h 4008043"/>
              <a:gd name="connsiteX375" fmla="*/ 907572 w 1181239"/>
              <a:gd name="connsiteY375" fmla="*/ 1854526 h 4008043"/>
              <a:gd name="connsiteX376" fmla="*/ 909064 w 1181239"/>
              <a:gd name="connsiteY376" fmla="*/ 1808808 h 4008043"/>
              <a:gd name="connsiteX377" fmla="*/ 885324 w 1181239"/>
              <a:gd name="connsiteY377" fmla="*/ 1804483 h 4008043"/>
              <a:gd name="connsiteX378" fmla="*/ 888685 w 1181239"/>
              <a:gd name="connsiteY378" fmla="*/ 1819446 h 4008043"/>
              <a:gd name="connsiteX379" fmla="*/ 893171 w 1181239"/>
              <a:gd name="connsiteY379" fmla="*/ 1830149 h 4008043"/>
              <a:gd name="connsiteX380" fmla="*/ 897396 w 1181239"/>
              <a:gd name="connsiteY380" fmla="*/ 1827331 h 4008043"/>
              <a:gd name="connsiteX381" fmla="*/ 894418 w 1181239"/>
              <a:gd name="connsiteY381" fmla="*/ 1852326 h 4008043"/>
              <a:gd name="connsiteX382" fmla="*/ 893517 w 1181239"/>
              <a:gd name="connsiteY382" fmla="*/ 1882397 h 4008043"/>
              <a:gd name="connsiteX383" fmla="*/ 892156 w 1181239"/>
              <a:gd name="connsiteY383" fmla="*/ 1907505 h 4008043"/>
              <a:gd name="connsiteX384" fmla="*/ 886193 w 1181239"/>
              <a:gd name="connsiteY384" fmla="*/ 1944847 h 4008043"/>
              <a:gd name="connsiteX385" fmla="*/ 879963 w 1181239"/>
              <a:gd name="connsiteY385" fmla="*/ 1951353 h 4008043"/>
              <a:gd name="connsiteX386" fmla="*/ 879961 w 1181239"/>
              <a:gd name="connsiteY386" fmla="*/ 1951353 h 4008043"/>
              <a:gd name="connsiteX387" fmla="*/ 873653 w 1181239"/>
              <a:gd name="connsiteY387" fmla="*/ 1901622 h 4008043"/>
              <a:gd name="connsiteX388" fmla="*/ 876506 w 1181239"/>
              <a:gd name="connsiteY388" fmla="*/ 1875236 h 4008043"/>
              <a:gd name="connsiteX389" fmla="*/ 882543 w 1181239"/>
              <a:gd name="connsiteY389" fmla="*/ 1836478 h 4008043"/>
              <a:gd name="connsiteX390" fmla="*/ 885324 w 1181239"/>
              <a:gd name="connsiteY390" fmla="*/ 1804483 h 4008043"/>
              <a:gd name="connsiteX391" fmla="*/ 188353 w 1181239"/>
              <a:gd name="connsiteY391" fmla="*/ 1800590 h 4008043"/>
              <a:gd name="connsiteX392" fmla="*/ 192022 w 1181239"/>
              <a:gd name="connsiteY392" fmla="*/ 1840362 h 4008043"/>
              <a:gd name="connsiteX393" fmla="*/ 197418 w 1181239"/>
              <a:gd name="connsiteY393" fmla="*/ 1891683 h 4008043"/>
              <a:gd name="connsiteX394" fmla="*/ 196666 w 1181239"/>
              <a:gd name="connsiteY394" fmla="*/ 1897144 h 4008043"/>
              <a:gd name="connsiteX395" fmla="*/ 191624 w 1181239"/>
              <a:gd name="connsiteY395" fmla="*/ 1905934 h 4008043"/>
              <a:gd name="connsiteX396" fmla="*/ 194485 w 1181239"/>
              <a:gd name="connsiteY396" fmla="*/ 1907839 h 4008043"/>
              <a:gd name="connsiteX397" fmla="*/ 197346 w 1181239"/>
              <a:gd name="connsiteY397" fmla="*/ 1920425 h 4008043"/>
              <a:gd name="connsiteX398" fmla="*/ 193065 w 1181239"/>
              <a:gd name="connsiteY398" fmla="*/ 1940450 h 4008043"/>
              <a:gd name="connsiteX399" fmla="*/ 187519 w 1181239"/>
              <a:gd name="connsiteY399" fmla="*/ 1940104 h 4008043"/>
              <a:gd name="connsiteX400" fmla="*/ 187523 w 1181239"/>
              <a:gd name="connsiteY400" fmla="*/ 1940102 h 4008043"/>
              <a:gd name="connsiteX401" fmla="*/ 180150 w 1181239"/>
              <a:gd name="connsiteY401" fmla="*/ 1822164 h 4008043"/>
              <a:gd name="connsiteX402" fmla="*/ 181879 w 1181239"/>
              <a:gd name="connsiteY402" fmla="*/ 1817404 h 4008043"/>
              <a:gd name="connsiteX403" fmla="*/ 186718 w 1181239"/>
              <a:gd name="connsiteY403" fmla="*/ 1811630 h 4008043"/>
              <a:gd name="connsiteX404" fmla="*/ 188353 w 1181239"/>
              <a:gd name="connsiteY404" fmla="*/ 1800590 h 4008043"/>
              <a:gd name="connsiteX405" fmla="*/ 131129 w 1181239"/>
              <a:gd name="connsiteY405" fmla="*/ 1794964 h 4008043"/>
              <a:gd name="connsiteX406" fmla="*/ 133790 w 1181239"/>
              <a:gd name="connsiteY406" fmla="*/ 1805574 h 4008043"/>
              <a:gd name="connsiteX407" fmla="*/ 132483 w 1181239"/>
              <a:gd name="connsiteY407" fmla="*/ 1816269 h 4008043"/>
              <a:gd name="connsiteX408" fmla="*/ 130838 w 1181239"/>
              <a:gd name="connsiteY408" fmla="*/ 1804710 h 4008043"/>
              <a:gd name="connsiteX409" fmla="*/ 936627 w 1181239"/>
              <a:gd name="connsiteY409" fmla="*/ 1794309 h 4008043"/>
              <a:gd name="connsiteX410" fmla="*/ 939769 w 1181239"/>
              <a:gd name="connsiteY410" fmla="*/ 1821379 h 4008043"/>
              <a:gd name="connsiteX411" fmla="*/ 932143 w 1181239"/>
              <a:gd name="connsiteY411" fmla="*/ 1858880 h 4008043"/>
              <a:gd name="connsiteX412" fmla="*/ 931483 w 1181239"/>
              <a:gd name="connsiteY412" fmla="*/ 1850041 h 4008043"/>
              <a:gd name="connsiteX413" fmla="*/ 931485 w 1181239"/>
              <a:gd name="connsiteY413" fmla="*/ 1850041 h 4008043"/>
              <a:gd name="connsiteX414" fmla="*/ 934200 w 1181239"/>
              <a:gd name="connsiteY414" fmla="*/ 1824882 h 4008043"/>
              <a:gd name="connsiteX415" fmla="*/ 935295 w 1181239"/>
              <a:gd name="connsiteY415" fmla="*/ 1800404 h 4008043"/>
              <a:gd name="connsiteX416" fmla="*/ 936627 w 1181239"/>
              <a:gd name="connsiteY416" fmla="*/ 1794309 h 4008043"/>
              <a:gd name="connsiteX417" fmla="*/ 911264 w 1181239"/>
              <a:gd name="connsiteY417" fmla="*/ 1789784 h 4008043"/>
              <a:gd name="connsiteX418" fmla="*/ 914169 w 1181239"/>
              <a:gd name="connsiteY418" fmla="*/ 1792436 h 4008043"/>
              <a:gd name="connsiteX419" fmla="*/ 912391 w 1181239"/>
              <a:gd name="connsiteY419" fmla="*/ 1800626 h 4008043"/>
              <a:gd name="connsiteX420" fmla="*/ 909483 w 1181239"/>
              <a:gd name="connsiteY420" fmla="*/ 1804483 h 4008043"/>
              <a:gd name="connsiteX421" fmla="*/ 906578 w 1181239"/>
              <a:gd name="connsiteY421" fmla="*/ 1797975 h 4008043"/>
              <a:gd name="connsiteX422" fmla="*/ 906581 w 1181239"/>
              <a:gd name="connsiteY422" fmla="*/ 1797975 h 4008043"/>
              <a:gd name="connsiteX423" fmla="*/ 911264 w 1181239"/>
              <a:gd name="connsiteY423" fmla="*/ 1789784 h 4008043"/>
              <a:gd name="connsiteX424" fmla="*/ 859322 w 1181239"/>
              <a:gd name="connsiteY424" fmla="*/ 1775925 h 4008043"/>
              <a:gd name="connsiteX425" fmla="*/ 859698 w 1181239"/>
              <a:gd name="connsiteY425" fmla="*/ 1794380 h 4008043"/>
              <a:gd name="connsiteX426" fmla="*/ 855333 w 1181239"/>
              <a:gd name="connsiteY426" fmla="*/ 1819606 h 4008043"/>
              <a:gd name="connsiteX427" fmla="*/ 848363 w 1181239"/>
              <a:gd name="connsiteY427" fmla="*/ 1835149 h 4008043"/>
              <a:gd name="connsiteX428" fmla="*/ 845841 w 1181239"/>
              <a:gd name="connsiteY428" fmla="*/ 1838137 h 4008043"/>
              <a:gd name="connsiteX429" fmla="*/ 843682 w 1181239"/>
              <a:gd name="connsiteY429" fmla="*/ 1823655 h 4008043"/>
              <a:gd name="connsiteX430" fmla="*/ 847280 w 1181239"/>
              <a:gd name="connsiteY430" fmla="*/ 1815836 h 4008043"/>
              <a:gd name="connsiteX431" fmla="*/ 856030 w 1181239"/>
              <a:gd name="connsiteY431" fmla="*/ 1796324 h 4008043"/>
              <a:gd name="connsiteX432" fmla="*/ 125097 w 1181239"/>
              <a:gd name="connsiteY432" fmla="*/ 1771098 h 4008043"/>
              <a:gd name="connsiteX433" fmla="*/ 121900 w 1181239"/>
              <a:gd name="connsiteY433" fmla="*/ 1792286 h 4008043"/>
              <a:gd name="connsiteX434" fmla="*/ 118025 w 1181239"/>
              <a:gd name="connsiteY434" fmla="*/ 1795610 h 4008043"/>
              <a:gd name="connsiteX435" fmla="*/ 116350 w 1181239"/>
              <a:gd name="connsiteY435" fmla="*/ 1793085 h 4008043"/>
              <a:gd name="connsiteX436" fmla="*/ 118919 w 1181239"/>
              <a:gd name="connsiteY436" fmla="*/ 1784084 h 4008043"/>
              <a:gd name="connsiteX437" fmla="*/ 121827 w 1181239"/>
              <a:gd name="connsiteY437" fmla="*/ 1775221 h 4008043"/>
              <a:gd name="connsiteX438" fmla="*/ 125097 w 1181239"/>
              <a:gd name="connsiteY438" fmla="*/ 1771098 h 4008043"/>
              <a:gd name="connsiteX439" fmla="*/ 144315 w 1181239"/>
              <a:gd name="connsiteY439" fmla="*/ 1735075 h 4008043"/>
              <a:gd name="connsiteX440" fmla="*/ 146349 w 1181239"/>
              <a:gd name="connsiteY440" fmla="*/ 1741927 h 4008043"/>
              <a:gd name="connsiteX441" fmla="*/ 147407 w 1181239"/>
              <a:gd name="connsiteY441" fmla="*/ 1771845 h 4008043"/>
              <a:gd name="connsiteX442" fmla="*/ 142883 w 1181239"/>
              <a:gd name="connsiteY442" fmla="*/ 1784588 h 4008043"/>
              <a:gd name="connsiteX443" fmla="*/ 142030 w 1181239"/>
              <a:gd name="connsiteY443" fmla="*/ 1737847 h 4008043"/>
              <a:gd name="connsiteX444" fmla="*/ 144315 w 1181239"/>
              <a:gd name="connsiteY444" fmla="*/ 1735075 h 4008043"/>
              <a:gd name="connsiteX445" fmla="*/ 176323 w 1181239"/>
              <a:gd name="connsiteY445" fmla="*/ 1731089 h 4008043"/>
              <a:gd name="connsiteX446" fmla="*/ 185769 w 1181239"/>
              <a:gd name="connsiteY446" fmla="*/ 1733768 h 4008043"/>
              <a:gd name="connsiteX447" fmla="*/ 171237 w 1181239"/>
              <a:gd name="connsiteY447" fmla="*/ 1733768 h 4008043"/>
              <a:gd name="connsiteX448" fmla="*/ 176323 w 1181239"/>
              <a:gd name="connsiteY448" fmla="*/ 1731089 h 4008043"/>
              <a:gd name="connsiteX449" fmla="*/ 163455 w 1181239"/>
              <a:gd name="connsiteY449" fmla="*/ 1730218 h 4008043"/>
              <a:gd name="connsiteX450" fmla="*/ 167447 w 1181239"/>
              <a:gd name="connsiteY450" fmla="*/ 1744817 h 4008043"/>
              <a:gd name="connsiteX451" fmla="*/ 180058 w 1181239"/>
              <a:gd name="connsiteY451" fmla="*/ 1771982 h 4008043"/>
              <a:gd name="connsiteX452" fmla="*/ 184316 w 1181239"/>
              <a:gd name="connsiteY452" fmla="*/ 1793593 h 4008043"/>
              <a:gd name="connsiteX453" fmla="*/ 179956 w 1181239"/>
              <a:gd name="connsiteY453" fmla="*/ 1803605 h 4008043"/>
              <a:gd name="connsiteX454" fmla="*/ 177051 w 1181239"/>
              <a:gd name="connsiteY454" fmla="*/ 1808552 h 4008043"/>
              <a:gd name="connsiteX455" fmla="*/ 174143 w 1181239"/>
              <a:gd name="connsiteY455" fmla="*/ 1801591 h 4008043"/>
              <a:gd name="connsiteX456" fmla="*/ 166929 w 1181239"/>
              <a:gd name="connsiteY456" fmla="*/ 1801591 h 4008043"/>
              <a:gd name="connsiteX457" fmla="*/ 170867 w 1181239"/>
              <a:gd name="connsiteY457" fmla="*/ 1817388 h 4008043"/>
              <a:gd name="connsiteX458" fmla="*/ 174983 w 1181239"/>
              <a:gd name="connsiteY458" fmla="*/ 1860380 h 4008043"/>
              <a:gd name="connsiteX459" fmla="*/ 172523 w 1181239"/>
              <a:gd name="connsiteY459" fmla="*/ 1918699 h 4008043"/>
              <a:gd name="connsiteX460" fmla="*/ 164611 w 1181239"/>
              <a:gd name="connsiteY460" fmla="*/ 1988361 h 4008043"/>
              <a:gd name="connsiteX461" fmla="*/ 161294 w 1181239"/>
              <a:gd name="connsiteY461" fmla="*/ 1984654 h 4008043"/>
              <a:gd name="connsiteX462" fmla="*/ 161294 w 1181239"/>
              <a:gd name="connsiteY462" fmla="*/ 1984660 h 4008043"/>
              <a:gd name="connsiteX463" fmla="*/ 158349 w 1181239"/>
              <a:gd name="connsiteY463" fmla="*/ 1915521 h 4008043"/>
              <a:gd name="connsiteX464" fmla="*/ 152480 w 1181239"/>
              <a:gd name="connsiteY464" fmla="*/ 1841075 h 4008043"/>
              <a:gd name="connsiteX465" fmla="*/ 155141 w 1181239"/>
              <a:gd name="connsiteY465" fmla="*/ 1825207 h 4008043"/>
              <a:gd name="connsiteX466" fmla="*/ 159624 w 1181239"/>
              <a:gd name="connsiteY466" fmla="*/ 1809523 h 4008043"/>
              <a:gd name="connsiteX467" fmla="*/ 161546 w 1181239"/>
              <a:gd name="connsiteY467" fmla="*/ 1761225 h 4008043"/>
              <a:gd name="connsiteX468" fmla="*/ 880633 w 1181239"/>
              <a:gd name="connsiteY468" fmla="*/ 1697520 h 4008043"/>
              <a:gd name="connsiteX469" fmla="*/ 882812 w 1181239"/>
              <a:gd name="connsiteY469" fmla="*/ 1709623 h 4008043"/>
              <a:gd name="connsiteX470" fmla="*/ 879732 w 1181239"/>
              <a:gd name="connsiteY470" fmla="*/ 1712009 h 4008043"/>
              <a:gd name="connsiteX471" fmla="*/ 879735 w 1181239"/>
              <a:gd name="connsiteY471" fmla="*/ 1712009 h 4008043"/>
              <a:gd name="connsiteX472" fmla="*/ 880633 w 1181239"/>
              <a:gd name="connsiteY472" fmla="*/ 1697520 h 4008043"/>
              <a:gd name="connsiteX473" fmla="*/ 894921 w 1181239"/>
              <a:gd name="connsiteY473" fmla="*/ 1674217 h 4008043"/>
              <a:gd name="connsiteX474" fmla="*/ 897909 w 1181239"/>
              <a:gd name="connsiteY474" fmla="*/ 1743141 h 4008043"/>
              <a:gd name="connsiteX475" fmla="*/ 892321 w 1181239"/>
              <a:gd name="connsiteY475" fmla="*/ 1752807 h 4008043"/>
              <a:gd name="connsiteX476" fmla="*/ 891434 w 1181239"/>
              <a:gd name="connsiteY476" fmla="*/ 1715409 h 4008043"/>
              <a:gd name="connsiteX477" fmla="*/ 891439 w 1181239"/>
              <a:gd name="connsiteY477" fmla="*/ 1715409 h 4008043"/>
              <a:gd name="connsiteX478" fmla="*/ 894921 w 1181239"/>
              <a:gd name="connsiteY478" fmla="*/ 1674217 h 4008043"/>
              <a:gd name="connsiteX479" fmla="*/ 882611 w 1181239"/>
              <a:gd name="connsiteY479" fmla="*/ 1664785 h 4008043"/>
              <a:gd name="connsiteX480" fmla="*/ 885467 w 1181239"/>
              <a:gd name="connsiteY480" fmla="*/ 1670532 h 4008043"/>
              <a:gd name="connsiteX481" fmla="*/ 881537 w 1181239"/>
              <a:gd name="connsiteY481" fmla="*/ 1675451 h 4008043"/>
              <a:gd name="connsiteX482" fmla="*/ 881538 w 1181239"/>
              <a:gd name="connsiteY482" fmla="*/ 1675451 h 4008043"/>
              <a:gd name="connsiteX483" fmla="*/ 881013 w 1181239"/>
              <a:gd name="connsiteY483" fmla="*/ 1666612 h 4008043"/>
              <a:gd name="connsiteX484" fmla="*/ 882611 w 1181239"/>
              <a:gd name="connsiteY484" fmla="*/ 1664785 h 4008043"/>
              <a:gd name="connsiteX485" fmla="*/ 906815 w 1181239"/>
              <a:gd name="connsiteY485" fmla="*/ 1608656 h 4008043"/>
              <a:gd name="connsiteX486" fmla="*/ 909490 w 1181239"/>
              <a:gd name="connsiteY486" fmla="*/ 1627855 h 4008043"/>
              <a:gd name="connsiteX487" fmla="*/ 912125 w 1181239"/>
              <a:gd name="connsiteY487" fmla="*/ 1645531 h 4008043"/>
              <a:gd name="connsiteX488" fmla="*/ 914332 w 1181239"/>
              <a:gd name="connsiteY488" fmla="*/ 1727663 h 4008043"/>
              <a:gd name="connsiteX489" fmla="*/ 913515 w 1181239"/>
              <a:gd name="connsiteY489" fmla="*/ 1741942 h 4008043"/>
              <a:gd name="connsiteX490" fmla="*/ 909968 w 1181239"/>
              <a:gd name="connsiteY490" fmla="*/ 1749266 h 4008043"/>
              <a:gd name="connsiteX491" fmla="*/ 909965 w 1181239"/>
              <a:gd name="connsiteY491" fmla="*/ 1749266 h 4008043"/>
              <a:gd name="connsiteX492" fmla="*/ 904911 w 1181239"/>
              <a:gd name="connsiteY492" fmla="*/ 1694189 h 4008043"/>
              <a:gd name="connsiteX493" fmla="*/ 898679 w 1181239"/>
              <a:gd name="connsiteY493" fmla="*/ 1639431 h 4008043"/>
              <a:gd name="connsiteX494" fmla="*/ 899252 w 1181239"/>
              <a:gd name="connsiteY494" fmla="*/ 1622432 h 4008043"/>
              <a:gd name="connsiteX495" fmla="*/ 906815 w 1181239"/>
              <a:gd name="connsiteY495" fmla="*/ 1608656 h 4008043"/>
              <a:gd name="connsiteX496" fmla="*/ 198839 w 1181239"/>
              <a:gd name="connsiteY496" fmla="*/ 1603132 h 4008043"/>
              <a:gd name="connsiteX497" fmla="*/ 201951 w 1181239"/>
              <a:gd name="connsiteY497" fmla="*/ 1647229 h 4008043"/>
              <a:gd name="connsiteX498" fmla="*/ 198492 w 1181239"/>
              <a:gd name="connsiteY498" fmla="*/ 1680540 h 4008043"/>
              <a:gd name="connsiteX499" fmla="*/ 194828 w 1181239"/>
              <a:gd name="connsiteY499" fmla="*/ 1669852 h 4008043"/>
              <a:gd name="connsiteX500" fmla="*/ 196353 w 1181239"/>
              <a:gd name="connsiteY500" fmla="*/ 1680731 h 4008043"/>
              <a:gd name="connsiteX501" fmla="*/ 200836 w 1181239"/>
              <a:gd name="connsiteY501" fmla="*/ 1700653 h 4008043"/>
              <a:gd name="connsiteX502" fmla="*/ 201690 w 1181239"/>
              <a:gd name="connsiteY502" fmla="*/ 1716973 h 4008043"/>
              <a:gd name="connsiteX503" fmla="*/ 197552 w 1181239"/>
              <a:gd name="connsiteY503" fmla="*/ 1750087 h 4008043"/>
              <a:gd name="connsiteX504" fmla="*/ 195515 w 1181239"/>
              <a:gd name="connsiteY504" fmla="*/ 1775925 h 4008043"/>
              <a:gd name="connsiteX505" fmla="*/ 194997 w 1181239"/>
              <a:gd name="connsiteY505" fmla="*/ 1745327 h 4008043"/>
              <a:gd name="connsiteX506" fmla="*/ 195006 w 1181239"/>
              <a:gd name="connsiteY506" fmla="*/ 1745327 h 4008043"/>
              <a:gd name="connsiteX507" fmla="*/ 197396 w 1181239"/>
              <a:gd name="connsiteY507" fmla="*/ 1714729 h 4008043"/>
              <a:gd name="connsiteX508" fmla="*/ 195944 w 1181239"/>
              <a:gd name="connsiteY508" fmla="*/ 1704833 h 4008043"/>
              <a:gd name="connsiteX509" fmla="*/ 191584 w 1181239"/>
              <a:gd name="connsiteY509" fmla="*/ 1679306 h 4008043"/>
              <a:gd name="connsiteX510" fmla="*/ 194774 w 1181239"/>
              <a:gd name="connsiteY510" fmla="*/ 1654352 h 4008043"/>
              <a:gd name="connsiteX511" fmla="*/ 194920 w 1181239"/>
              <a:gd name="connsiteY511" fmla="*/ 1642565 h 4008043"/>
              <a:gd name="connsiteX512" fmla="*/ 198839 w 1181239"/>
              <a:gd name="connsiteY512" fmla="*/ 1603132 h 4008043"/>
              <a:gd name="connsiteX513" fmla="*/ 126570 w 1181239"/>
              <a:gd name="connsiteY513" fmla="*/ 1593697 h 4008043"/>
              <a:gd name="connsiteX514" fmla="*/ 128788 w 1181239"/>
              <a:gd name="connsiteY514" fmla="*/ 1602537 h 4008043"/>
              <a:gd name="connsiteX515" fmla="*/ 133203 w 1181239"/>
              <a:gd name="connsiteY515" fmla="*/ 1611376 h 4008043"/>
              <a:gd name="connsiteX516" fmla="*/ 129516 w 1181239"/>
              <a:gd name="connsiteY516" fmla="*/ 1648094 h 4008043"/>
              <a:gd name="connsiteX517" fmla="*/ 125378 w 1181239"/>
              <a:gd name="connsiteY517" fmla="*/ 1633135 h 4008043"/>
              <a:gd name="connsiteX518" fmla="*/ 125377 w 1181239"/>
              <a:gd name="connsiteY518" fmla="*/ 1633135 h 4008043"/>
              <a:gd name="connsiteX519" fmla="*/ 124388 w 1181239"/>
              <a:gd name="connsiteY519" fmla="*/ 1604577 h 4008043"/>
              <a:gd name="connsiteX520" fmla="*/ 972450 w 1181239"/>
              <a:gd name="connsiteY520" fmla="*/ 1561739 h 4008043"/>
              <a:gd name="connsiteX521" fmla="*/ 972450 w 1181239"/>
              <a:gd name="connsiteY521" fmla="*/ 1568538 h 4008043"/>
              <a:gd name="connsiteX522" fmla="*/ 970983 w 1181239"/>
              <a:gd name="connsiteY522" fmla="*/ 1565139 h 4008043"/>
              <a:gd name="connsiteX523" fmla="*/ 972450 w 1181239"/>
              <a:gd name="connsiteY523" fmla="*/ 1561739 h 4008043"/>
              <a:gd name="connsiteX524" fmla="*/ 179368 w 1181239"/>
              <a:gd name="connsiteY524" fmla="*/ 1490681 h 4008043"/>
              <a:gd name="connsiteX525" fmla="*/ 184402 w 1181239"/>
              <a:gd name="connsiteY525" fmla="*/ 1509367 h 4008043"/>
              <a:gd name="connsiteX526" fmla="*/ 188659 w 1181239"/>
              <a:gd name="connsiteY526" fmla="*/ 1529781 h 4008043"/>
              <a:gd name="connsiteX527" fmla="*/ 194549 w 1181239"/>
              <a:gd name="connsiteY527" fmla="*/ 1521471 h 4008043"/>
              <a:gd name="connsiteX528" fmla="*/ 200263 w 1181239"/>
              <a:gd name="connsiteY528" fmla="*/ 1536581 h 4008043"/>
              <a:gd name="connsiteX529" fmla="*/ 199686 w 1181239"/>
              <a:gd name="connsiteY529" fmla="*/ 1574056 h 4008043"/>
              <a:gd name="connsiteX530" fmla="*/ 195275 w 1181239"/>
              <a:gd name="connsiteY530" fmla="*/ 1598535 h 4008043"/>
              <a:gd name="connsiteX531" fmla="*/ 183392 w 1181239"/>
              <a:gd name="connsiteY531" fmla="*/ 1635078 h 4008043"/>
              <a:gd name="connsiteX532" fmla="*/ 179437 w 1181239"/>
              <a:gd name="connsiteY532" fmla="*/ 1663053 h 4008043"/>
              <a:gd name="connsiteX533" fmla="*/ 174853 w 1181239"/>
              <a:gd name="connsiteY533" fmla="*/ 1672572 h 4008043"/>
              <a:gd name="connsiteX534" fmla="*/ 171404 w 1181239"/>
              <a:gd name="connsiteY534" fmla="*/ 1664448 h 4008043"/>
              <a:gd name="connsiteX535" fmla="*/ 172225 w 1181239"/>
              <a:gd name="connsiteY535" fmla="*/ 1571325 h 4008043"/>
              <a:gd name="connsiteX536" fmla="*/ 177339 w 1181239"/>
              <a:gd name="connsiteY536" fmla="*/ 1584389 h 4008043"/>
              <a:gd name="connsiteX537" fmla="*/ 179083 w 1181239"/>
              <a:gd name="connsiteY537" fmla="*/ 1596417 h 4008043"/>
              <a:gd name="connsiteX538" fmla="*/ 179521 w 1181239"/>
              <a:gd name="connsiteY538" fmla="*/ 1583721 h 4008043"/>
              <a:gd name="connsiteX539" fmla="*/ 181736 w 1181239"/>
              <a:gd name="connsiteY539" fmla="*/ 1566691 h 4008043"/>
              <a:gd name="connsiteX540" fmla="*/ 179295 w 1181239"/>
              <a:gd name="connsiteY540" fmla="*/ 1563872 h 4008043"/>
              <a:gd name="connsiteX541" fmla="*/ 169760 w 1181239"/>
              <a:gd name="connsiteY541" fmla="*/ 1548932 h 4008043"/>
              <a:gd name="connsiteX542" fmla="*/ 178262 w 1181239"/>
              <a:gd name="connsiteY542" fmla="*/ 1545130 h 4008043"/>
              <a:gd name="connsiteX543" fmla="*/ 181518 w 1181239"/>
              <a:gd name="connsiteY543" fmla="*/ 1548267 h 4008043"/>
              <a:gd name="connsiteX544" fmla="*/ 178544 w 1181239"/>
              <a:gd name="connsiteY544" fmla="*/ 1537086 h 4008043"/>
              <a:gd name="connsiteX545" fmla="*/ 178835 w 1181239"/>
              <a:gd name="connsiteY545" fmla="*/ 1524342 h 4008043"/>
              <a:gd name="connsiteX546" fmla="*/ 181591 w 1181239"/>
              <a:gd name="connsiteY546" fmla="*/ 1518222 h 4008043"/>
              <a:gd name="connsiteX547" fmla="*/ 179368 w 1181239"/>
              <a:gd name="connsiteY547" fmla="*/ 1490681 h 4008043"/>
              <a:gd name="connsiteX548" fmla="*/ 908919 w 1181239"/>
              <a:gd name="connsiteY548" fmla="*/ 1484791 h 4008043"/>
              <a:gd name="connsiteX549" fmla="*/ 909822 w 1181239"/>
              <a:gd name="connsiteY549" fmla="*/ 1494498 h 4008043"/>
              <a:gd name="connsiteX550" fmla="*/ 909567 w 1181239"/>
              <a:gd name="connsiteY550" fmla="*/ 1523348 h 4008043"/>
              <a:gd name="connsiteX551" fmla="*/ 913593 w 1181239"/>
              <a:gd name="connsiteY551" fmla="*/ 1548372 h 4008043"/>
              <a:gd name="connsiteX552" fmla="*/ 915294 w 1181239"/>
              <a:gd name="connsiteY552" fmla="*/ 1576018 h 4008043"/>
              <a:gd name="connsiteX553" fmla="*/ 912433 w 1181239"/>
              <a:gd name="connsiteY553" fmla="*/ 1570278 h 4008043"/>
              <a:gd name="connsiteX554" fmla="*/ 912438 w 1181239"/>
              <a:gd name="connsiteY554" fmla="*/ 1570278 h 4008043"/>
              <a:gd name="connsiteX555" fmla="*/ 904598 w 1181239"/>
              <a:gd name="connsiteY555" fmla="*/ 1549879 h 4008043"/>
              <a:gd name="connsiteX556" fmla="*/ 896337 w 1181239"/>
              <a:gd name="connsiteY556" fmla="*/ 1515606 h 4008043"/>
              <a:gd name="connsiteX557" fmla="*/ 898121 w 1181239"/>
              <a:gd name="connsiteY557" fmla="*/ 1493213 h 4008043"/>
              <a:gd name="connsiteX558" fmla="*/ 904930 w 1181239"/>
              <a:gd name="connsiteY558" fmla="*/ 1488424 h 4008043"/>
              <a:gd name="connsiteX559" fmla="*/ 908919 w 1181239"/>
              <a:gd name="connsiteY559" fmla="*/ 1484791 h 4008043"/>
              <a:gd name="connsiteX560" fmla="*/ 986152 w 1181239"/>
              <a:gd name="connsiteY560" fmla="*/ 1467242 h 4008043"/>
              <a:gd name="connsiteX561" fmla="*/ 988267 w 1181239"/>
              <a:gd name="connsiteY561" fmla="*/ 1475383 h 4008043"/>
              <a:gd name="connsiteX562" fmla="*/ 987058 w 1181239"/>
              <a:gd name="connsiteY562" fmla="*/ 1486192 h 4008043"/>
              <a:gd name="connsiteX563" fmla="*/ 985413 w 1181239"/>
              <a:gd name="connsiteY563" fmla="*/ 1471304 h 4008043"/>
              <a:gd name="connsiteX564" fmla="*/ 986152 w 1181239"/>
              <a:gd name="connsiteY564" fmla="*/ 1467242 h 4008043"/>
              <a:gd name="connsiteX565" fmla="*/ 180557 w 1181239"/>
              <a:gd name="connsiteY565" fmla="*/ 1441385 h 4008043"/>
              <a:gd name="connsiteX566" fmla="*/ 183410 w 1181239"/>
              <a:gd name="connsiteY566" fmla="*/ 1451419 h 4008043"/>
              <a:gd name="connsiteX567" fmla="*/ 194736 w 1181239"/>
              <a:gd name="connsiteY567" fmla="*/ 1463195 h 4008043"/>
              <a:gd name="connsiteX568" fmla="*/ 203208 w 1181239"/>
              <a:gd name="connsiteY568" fmla="*/ 1471520 h 4008043"/>
              <a:gd name="connsiteX569" fmla="*/ 196363 w 1181239"/>
              <a:gd name="connsiteY569" fmla="*/ 1474069 h 4008043"/>
              <a:gd name="connsiteX570" fmla="*/ 189945 w 1181239"/>
              <a:gd name="connsiteY570" fmla="*/ 1471746 h 4008043"/>
              <a:gd name="connsiteX571" fmla="*/ 180301 w 1181239"/>
              <a:gd name="connsiteY571" fmla="*/ 1453625 h 4008043"/>
              <a:gd name="connsiteX572" fmla="*/ 173241 w 1181239"/>
              <a:gd name="connsiteY572" fmla="*/ 1410186 h 4008043"/>
              <a:gd name="connsiteX573" fmla="*/ 178062 w 1181239"/>
              <a:gd name="connsiteY573" fmla="*/ 1420987 h 4008043"/>
              <a:gd name="connsiteX574" fmla="*/ 175562 w 1181239"/>
              <a:gd name="connsiteY574" fmla="*/ 1431866 h 4008043"/>
              <a:gd name="connsiteX575" fmla="*/ 174519 w 1181239"/>
              <a:gd name="connsiteY575" fmla="*/ 1442065 h 4008043"/>
              <a:gd name="connsiteX576" fmla="*/ 171512 w 1181239"/>
              <a:gd name="connsiteY576" fmla="*/ 1445465 h 4008043"/>
              <a:gd name="connsiteX577" fmla="*/ 170450 w 1181239"/>
              <a:gd name="connsiteY577" fmla="*/ 1428466 h 4008043"/>
              <a:gd name="connsiteX578" fmla="*/ 170453 w 1181239"/>
              <a:gd name="connsiteY578" fmla="*/ 1428466 h 4008043"/>
              <a:gd name="connsiteX579" fmla="*/ 173241 w 1181239"/>
              <a:gd name="connsiteY579" fmla="*/ 1410186 h 4008043"/>
              <a:gd name="connsiteX580" fmla="*/ 62944 w 1181239"/>
              <a:gd name="connsiteY580" fmla="*/ 1342800 h 4008043"/>
              <a:gd name="connsiteX581" fmla="*/ 62871 w 1181239"/>
              <a:gd name="connsiteY581" fmla="*/ 1350102 h 4008043"/>
              <a:gd name="connsiteX582" fmla="*/ 57562 w 1181239"/>
              <a:gd name="connsiteY582" fmla="*/ 1351127 h 4008043"/>
              <a:gd name="connsiteX583" fmla="*/ 57566 w 1181239"/>
              <a:gd name="connsiteY583" fmla="*/ 1351128 h 4008043"/>
              <a:gd name="connsiteX584" fmla="*/ 62944 w 1181239"/>
              <a:gd name="connsiteY584" fmla="*/ 1342800 h 4008043"/>
              <a:gd name="connsiteX585" fmla="*/ 965872 w 1181239"/>
              <a:gd name="connsiteY585" fmla="*/ 1335265 h 4008043"/>
              <a:gd name="connsiteX586" fmla="*/ 966762 w 1181239"/>
              <a:gd name="connsiteY586" fmla="*/ 1335992 h 4008043"/>
              <a:gd name="connsiteX587" fmla="*/ 966762 w 1181239"/>
              <a:gd name="connsiteY587" fmla="*/ 1348232 h 4008043"/>
              <a:gd name="connsiteX588" fmla="*/ 965503 w 1181239"/>
              <a:gd name="connsiteY588" fmla="*/ 1342112 h 4008043"/>
              <a:gd name="connsiteX589" fmla="*/ 965872 w 1181239"/>
              <a:gd name="connsiteY589" fmla="*/ 1335265 h 4008043"/>
              <a:gd name="connsiteX590" fmla="*/ 104232 w 1181239"/>
              <a:gd name="connsiteY590" fmla="*/ 1330248 h 4008043"/>
              <a:gd name="connsiteX591" fmla="*/ 108531 w 1181239"/>
              <a:gd name="connsiteY591" fmla="*/ 1330906 h 4008043"/>
              <a:gd name="connsiteX592" fmla="*/ 104638 w 1181239"/>
              <a:gd name="connsiteY592" fmla="*/ 1339779 h 4008043"/>
              <a:gd name="connsiteX593" fmla="*/ 99107 w 1181239"/>
              <a:gd name="connsiteY593" fmla="*/ 1346171 h 4008043"/>
              <a:gd name="connsiteX594" fmla="*/ 100641 w 1181239"/>
              <a:gd name="connsiteY594" fmla="*/ 1338662 h 4008043"/>
              <a:gd name="connsiteX595" fmla="*/ 104232 w 1181239"/>
              <a:gd name="connsiteY595" fmla="*/ 1330248 h 4008043"/>
              <a:gd name="connsiteX596" fmla="*/ 990819 w 1181239"/>
              <a:gd name="connsiteY596" fmla="*/ 1297266 h 4008043"/>
              <a:gd name="connsiteX597" fmla="*/ 995123 w 1181239"/>
              <a:gd name="connsiteY597" fmla="*/ 1308392 h 4008043"/>
              <a:gd name="connsiteX598" fmla="*/ 992291 w 1181239"/>
              <a:gd name="connsiteY598" fmla="*/ 1315915 h 4008043"/>
              <a:gd name="connsiteX599" fmla="*/ 992289 w 1181239"/>
              <a:gd name="connsiteY599" fmla="*/ 1315915 h 4008043"/>
              <a:gd name="connsiteX600" fmla="*/ 990819 w 1181239"/>
              <a:gd name="connsiteY600" fmla="*/ 1297266 h 4008043"/>
              <a:gd name="connsiteX601" fmla="*/ 63693 w 1181239"/>
              <a:gd name="connsiteY601" fmla="*/ 1283637 h 4008043"/>
              <a:gd name="connsiteX602" fmla="*/ 62026 w 1181239"/>
              <a:gd name="connsiteY602" fmla="*/ 1305555 h 4008043"/>
              <a:gd name="connsiteX603" fmla="*/ 59081 w 1181239"/>
              <a:gd name="connsiteY603" fmla="*/ 1304036 h 4008043"/>
              <a:gd name="connsiteX604" fmla="*/ 59081 w 1181239"/>
              <a:gd name="connsiteY604" fmla="*/ 1304035 h 4008043"/>
              <a:gd name="connsiteX605" fmla="*/ 60748 w 1181239"/>
              <a:gd name="connsiteY605" fmla="*/ 1289596 h 4008043"/>
              <a:gd name="connsiteX606" fmla="*/ 63693 w 1181239"/>
              <a:gd name="connsiteY606" fmla="*/ 1283637 h 4008043"/>
              <a:gd name="connsiteX607" fmla="*/ 191583 w 1181239"/>
              <a:gd name="connsiteY607" fmla="*/ 1243774 h 4008043"/>
              <a:gd name="connsiteX608" fmla="*/ 191582 w 1181239"/>
              <a:gd name="connsiteY608" fmla="*/ 1243775 h 4008043"/>
              <a:gd name="connsiteX609" fmla="*/ 191582 w 1181239"/>
              <a:gd name="connsiteY609" fmla="*/ 1243774 h 4008043"/>
              <a:gd name="connsiteX610" fmla="*/ 202390 w 1181239"/>
              <a:gd name="connsiteY610" fmla="*/ 1234366 h 4008043"/>
              <a:gd name="connsiteX611" fmla="*/ 197960 w 1181239"/>
              <a:gd name="connsiteY611" fmla="*/ 1242158 h 4008043"/>
              <a:gd name="connsiteX612" fmla="*/ 191583 w 1181239"/>
              <a:gd name="connsiteY612" fmla="*/ 1243774 h 4008043"/>
              <a:gd name="connsiteX613" fmla="*/ 195925 w 1181239"/>
              <a:gd name="connsiteY613" fmla="*/ 1236163 h 4008043"/>
              <a:gd name="connsiteX614" fmla="*/ 202390 w 1181239"/>
              <a:gd name="connsiteY614" fmla="*/ 1234366 h 4008043"/>
              <a:gd name="connsiteX615" fmla="*/ 1005211 w 1181239"/>
              <a:gd name="connsiteY615" fmla="*/ 1233414 h 4008043"/>
              <a:gd name="connsiteX616" fmla="*/ 1014121 w 1181239"/>
              <a:gd name="connsiteY616" fmla="*/ 1234679 h 4008043"/>
              <a:gd name="connsiteX617" fmla="*/ 1008550 w 1181239"/>
              <a:gd name="connsiteY617" fmla="*/ 1238759 h 4008043"/>
              <a:gd name="connsiteX618" fmla="*/ 1001514 w 1181239"/>
              <a:gd name="connsiteY618" fmla="*/ 1242159 h 4008043"/>
              <a:gd name="connsiteX619" fmla="*/ 999817 w 1181239"/>
              <a:gd name="connsiteY619" fmla="*/ 1240896 h 4008043"/>
              <a:gd name="connsiteX620" fmla="*/ 999818 w 1181239"/>
              <a:gd name="connsiteY620" fmla="*/ 1240893 h 4008043"/>
              <a:gd name="connsiteX621" fmla="*/ 1005211 w 1181239"/>
              <a:gd name="connsiteY621" fmla="*/ 1233414 h 4008043"/>
              <a:gd name="connsiteX622" fmla="*/ 990869 w 1181239"/>
              <a:gd name="connsiteY622" fmla="*/ 1147644 h 4008043"/>
              <a:gd name="connsiteX623" fmla="*/ 990869 w 1181239"/>
              <a:gd name="connsiteY623" fmla="*/ 1162603 h 4008043"/>
              <a:gd name="connsiteX624" fmla="*/ 988253 w 1181239"/>
              <a:gd name="connsiteY624" fmla="*/ 1159363 h 4008043"/>
              <a:gd name="connsiteX625" fmla="*/ 990869 w 1181239"/>
              <a:gd name="connsiteY625" fmla="*/ 1147644 h 4008043"/>
              <a:gd name="connsiteX626" fmla="*/ 72414 w 1181239"/>
              <a:gd name="connsiteY626" fmla="*/ 1097327 h 4008043"/>
              <a:gd name="connsiteX627" fmla="*/ 72414 w 1181239"/>
              <a:gd name="connsiteY627" fmla="*/ 1115006 h 4008043"/>
              <a:gd name="connsiteX628" fmla="*/ 69713 w 1181239"/>
              <a:gd name="connsiteY628" fmla="*/ 1108886 h 4008043"/>
              <a:gd name="connsiteX629" fmla="*/ 72414 w 1181239"/>
              <a:gd name="connsiteY629" fmla="*/ 1097327 h 4008043"/>
              <a:gd name="connsiteX630" fmla="*/ 69528 w 1181239"/>
              <a:gd name="connsiteY630" fmla="*/ 1086174 h 4008043"/>
              <a:gd name="connsiteX631" fmla="*/ 69528 w 1181239"/>
              <a:gd name="connsiteY631" fmla="*/ 1086174 h 4008043"/>
              <a:gd name="connsiteX632" fmla="*/ 69527 w 1181239"/>
              <a:gd name="connsiteY632" fmla="*/ 1086175 h 4008043"/>
              <a:gd name="connsiteX633" fmla="*/ 78513 w 1181239"/>
              <a:gd name="connsiteY633" fmla="*/ 1067409 h 4008043"/>
              <a:gd name="connsiteX634" fmla="*/ 81114 w 1181239"/>
              <a:gd name="connsiteY634" fmla="*/ 1069450 h 4008043"/>
              <a:gd name="connsiteX635" fmla="*/ 75319 w 1181239"/>
              <a:gd name="connsiteY635" fmla="*/ 1079612 h 4008043"/>
              <a:gd name="connsiteX636" fmla="*/ 69528 w 1181239"/>
              <a:gd name="connsiteY636" fmla="*/ 1086174 h 4008043"/>
              <a:gd name="connsiteX637" fmla="*/ 73155 w 1181239"/>
              <a:gd name="connsiteY637" fmla="*/ 1075056 h 4008043"/>
              <a:gd name="connsiteX638" fmla="*/ 78513 w 1181239"/>
              <a:gd name="connsiteY638" fmla="*/ 1067409 h 4008043"/>
              <a:gd name="connsiteX639" fmla="*/ 1008308 w 1181239"/>
              <a:gd name="connsiteY639" fmla="*/ 857982 h 4008043"/>
              <a:gd name="connsiteX640" fmla="*/ 1011125 w 1181239"/>
              <a:gd name="connsiteY640" fmla="*/ 871582 h 4008043"/>
              <a:gd name="connsiteX641" fmla="*/ 1008308 w 1181239"/>
              <a:gd name="connsiteY641" fmla="*/ 885180 h 4008043"/>
              <a:gd name="connsiteX642" fmla="*/ 1005491 w 1181239"/>
              <a:gd name="connsiteY642" fmla="*/ 871582 h 4008043"/>
              <a:gd name="connsiteX643" fmla="*/ 1008308 w 1181239"/>
              <a:gd name="connsiteY643" fmla="*/ 857982 h 4008043"/>
              <a:gd name="connsiteX644" fmla="*/ 40946 w 1181239"/>
              <a:gd name="connsiteY644" fmla="*/ 780467 h 4008043"/>
              <a:gd name="connsiteX645" fmla="*/ 43701 w 1181239"/>
              <a:gd name="connsiteY645" fmla="*/ 788627 h 4008043"/>
              <a:gd name="connsiteX646" fmla="*/ 40179 w 1181239"/>
              <a:gd name="connsiteY646" fmla="*/ 828088 h 4008043"/>
              <a:gd name="connsiteX647" fmla="*/ 38694 w 1181239"/>
              <a:gd name="connsiteY647" fmla="*/ 815825 h 4008043"/>
              <a:gd name="connsiteX648" fmla="*/ 38690 w 1181239"/>
              <a:gd name="connsiteY648" fmla="*/ 815825 h 4008043"/>
              <a:gd name="connsiteX649" fmla="*/ 40540 w 1181239"/>
              <a:gd name="connsiteY649" fmla="*/ 789987 h 4008043"/>
              <a:gd name="connsiteX650" fmla="*/ 44700 w 1181239"/>
              <a:gd name="connsiteY650" fmla="*/ 746469 h 4008043"/>
              <a:gd name="connsiteX651" fmla="*/ 50581 w 1181239"/>
              <a:gd name="connsiteY651" fmla="*/ 762891 h 4008043"/>
              <a:gd name="connsiteX652" fmla="*/ 43349 w 1181239"/>
              <a:gd name="connsiteY652" fmla="*/ 757349 h 4008043"/>
              <a:gd name="connsiteX653" fmla="*/ 43350 w 1181239"/>
              <a:gd name="connsiteY653" fmla="*/ 757349 h 4008043"/>
              <a:gd name="connsiteX654" fmla="*/ 44700 w 1181239"/>
              <a:gd name="connsiteY654" fmla="*/ 746469 h 4008043"/>
              <a:gd name="connsiteX655" fmla="*/ 52068 w 1181239"/>
              <a:gd name="connsiteY655" fmla="*/ 720631 h 4008043"/>
              <a:gd name="connsiteX656" fmla="*/ 54976 w 1181239"/>
              <a:gd name="connsiteY656" fmla="*/ 730311 h 4008043"/>
              <a:gd name="connsiteX657" fmla="*/ 52068 w 1181239"/>
              <a:gd name="connsiteY657" fmla="*/ 738310 h 4008043"/>
              <a:gd name="connsiteX658" fmla="*/ 49163 w 1181239"/>
              <a:gd name="connsiteY658" fmla="*/ 728630 h 4008043"/>
              <a:gd name="connsiteX659" fmla="*/ 52068 w 1181239"/>
              <a:gd name="connsiteY659" fmla="*/ 720631 h 4008043"/>
              <a:gd name="connsiteX660" fmla="*/ 54632 w 1181239"/>
              <a:gd name="connsiteY660" fmla="*/ 693931 h 4008043"/>
              <a:gd name="connsiteX661" fmla="*/ 59194 w 1181239"/>
              <a:gd name="connsiteY661" fmla="*/ 699316 h 4008043"/>
              <a:gd name="connsiteX662" fmla="*/ 56595 w 1181239"/>
              <a:gd name="connsiteY662" fmla="*/ 710759 h 4008043"/>
              <a:gd name="connsiteX663" fmla="*/ 52066 w 1181239"/>
              <a:gd name="connsiteY663" fmla="*/ 705055 h 4008043"/>
              <a:gd name="connsiteX664" fmla="*/ 52068 w 1181239"/>
              <a:gd name="connsiteY664" fmla="*/ 705055 h 4008043"/>
              <a:gd name="connsiteX665" fmla="*/ 54632 w 1181239"/>
              <a:gd name="connsiteY665" fmla="*/ 693931 h 4008043"/>
              <a:gd name="connsiteX666" fmla="*/ 17521 w 1181239"/>
              <a:gd name="connsiteY666" fmla="*/ 689349 h 4008043"/>
              <a:gd name="connsiteX667" fmla="*/ 21822 w 1181239"/>
              <a:gd name="connsiteY667" fmla="*/ 797428 h 4008043"/>
              <a:gd name="connsiteX668" fmla="*/ 19797 w 1181239"/>
              <a:gd name="connsiteY668" fmla="*/ 787040 h 4008043"/>
              <a:gd name="connsiteX669" fmla="*/ 19809 w 1181239"/>
              <a:gd name="connsiteY669" fmla="*/ 787040 h 4008043"/>
              <a:gd name="connsiteX670" fmla="*/ 17630 w 1181239"/>
              <a:gd name="connsiteY670" fmla="*/ 732186 h 4008043"/>
              <a:gd name="connsiteX671" fmla="*/ 17521 w 1181239"/>
              <a:gd name="connsiteY671" fmla="*/ 689349 h 4008043"/>
              <a:gd name="connsiteX672" fmla="*/ 16110 w 1181239"/>
              <a:gd name="connsiteY672" fmla="*/ 627523 h 4008043"/>
              <a:gd name="connsiteX673" fmla="*/ 16826 w 1181239"/>
              <a:gd name="connsiteY673" fmla="*/ 646515 h 4008043"/>
              <a:gd name="connsiteX674" fmla="*/ 16144 w 1181239"/>
              <a:gd name="connsiteY674" fmla="*/ 673034 h 4008043"/>
              <a:gd name="connsiteX675" fmla="*/ 13597 w 1181239"/>
              <a:gd name="connsiteY675" fmla="*/ 658754 h 4008043"/>
              <a:gd name="connsiteX676" fmla="*/ 14279 w 1181239"/>
              <a:gd name="connsiteY676" fmla="*/ 632236 h 4008043"/>
              <a:gd name="connsiteX677" fmla="*/ 16110 w 1181239"/>
              <a:gd name="connsiteY677" fmla="*/ 627523 h 4008043"/>
              <a:gd name="connsiteX678" fmla="*/ 1020514 w 1181239"/>
              <a:gd name="connsiteY678" fmla="*/ 444568 h 4008043"/>
              <a:gd name="connsiteX679" fmla="*/ 1017280 w 1181239"/>
              <a:gd name="connsiteY679" fmla="*/ 473823 h 4008043"/>
              <a:gd name="connsiteX680" fmla="*/ 1016084 w 1181239"/>
              <a:gd name="connsiteY680" fmla="*/ 463607 h 4008043"/>
              <a:gd name="connsiteX681" fmla="*/ 1020514 w 1181239"/>
              <a:gd name="connsiteY681" fmla="*/ 444568 h 4008043"/>
              <a:gd name="connsiteX682" fmla="*/ 109423 w 1181239"/>
              <a:gd name="connsiteY682" fmla="*/ 416964 h 4008043"/>
              <a:gd name="connsiteX683" fmla="*/ 108453 w 1181239"/>
              <a:gd name="connsiteY683" fmla="*/ 428251 h 4008043"/>
              <a:gd name="connsiteX684" fmla="*/ 102725 w 1181239"/>
              <a:gd name="connsiteY684" fmla="*/ 477208 h 4008043"/>
              <a:gd name="connsiteX685" fmla="*/ 98887 w 1181239"/>
              <a:gd name="connsiteY685" fmla="*/ 523445 h 4008043"/>
              <a:gd name="connsiteX686" fmla="*/ 99142 w 1181239"/>
              <a:gd name="connsiteY686" fmla="*/ 535684 h 4008043"/>
              <a:gd name="connsiteX687" fmla="*/ 104632 w 1181239"/>
              <a:gd name="connsiteY687" fmla="*/ 520725 h 4008043"/>
              <a:gd name="connsiteX688" fmla="*/ 105591 w 1181239"/>
              <a:gd name="connsiteY688" fmla="*/ 544754 h 4008043"/>
              <a:gd name="connsiteX689" fmla="*/ 99681 w 1181239"/>
              <a:gd name="connsiteY689" fmla="*/ 563383 h 4008043"/>
              <a:gd name="connsiteX690" fmla="*/ 89871 w 1181239"/>
              <a:gd name="connsiteY690" fmla="*/ 609799 h 4008043"/>
              <a:gd name="connsiteX691" fmla="*/ 86947 w 1181239"/>
              <a:gd name="connsiteY691" fmla="*/ 634958 h 4008043"/>
              <a:gd name="connsiteX692" fmla="*/ 83948 w 1181239"/>
              <a:gd name="connsiteY692" fmla="*/ 613879 h 4008043"/>
              <a:gd name="connsiteX693" fmla="*/ 83947 w 1181239"/>
              <a:gd name="connsiteY693" fmla="*/ 613879 h 4008043"/>
              <a:gd name="connsiteX694" fmla="*/ 79617 w 1181239"/>
              <a:gd name="connsiteY694" fmla="*/ 598042 h 4008043"/>
              <a:gd name="connsiteX695" fmla="*/ 73779 w 1181239"/>
              <a:gd name="connsiteY695" fmla="*/ 601784 h 4008043"/>
              <a:gd name="connsiteX696" fmla="*/ 86914 w 1181239"/>
              <a:gd name="connsiteY696" fmla="*/ 497606 h 4008043"/>
              <a:gd name="connsiteX697" fmla="*/ 89947 w 1181239"/>
              <a:gd name="connsiteY697" fmla="*/ 504406 h 4008043"/>
              <a:gd name="connsiteX698" fmla="*/ 97232 w 1181239"/>
              <a:gd name="connsiteY698" fmla="*/ 475848 h 4008043"/>
              <a:gd name="connsiteX699" fmla="*/ 107056 w 1181239"/>
              <a:gd name="connsiteY699" fmla="*/ 424171 h 4008043"/>
              <a:gd name="connsiteX700" fmla="*/ 109423 w 1181239"/>
              <a:gd name="connsiteY700" fmla="*/ 416964 h 4008043"/>
              <a:gd name="connsiteX701" fmla="*/ 112126 w 1181239"/>
              <a:gd name="connsiteY701" fmla="*/ 403090 h 4008043"/>
              <a:gd name="connsiteX702" fmla="*/ 112126 w 1181239"/>
              <a:gd name="connsiteY702" fmla="*/ 409890 h 4008043"/>
              <a:gd name="connsiteX703" fmla="*/ 110659 w 1181239"/>
              <a:gd name="connsiteY703" fmla="*/ 406490 h 4008043"/>
              <a:gd name="connsiteX704" fmla="*/ 112126 w 1181239"/>
              <a:gd name="connsiteY704" fmla="*/ 403090 h 4008043"/>
              <a:gd name="connsiteX705" fmla="*/ 960210 w 1181239"/>
              <a:gd name="connsiteY705" fmla="*/ 305326 h 4008043"/>
              <a:gd name="connsiteX706" fmla="*/ 961013 w 1181239"/>
              <a:gd name="connsiteY706" fmla="*/ 306537 h 4008043"/>
              <a:gd name="connsiteX707" fmla="*/ 961013 w 1181239"/>
              <a:gd name="connsiteY707" fmla="*/ 326936 h 4008043"/>
              <a:gd name="connsiteX708" fmla="*/ 959875 w 1181239"/>
              <a:gd name="connsiteY708" fmla="*/ 316736 h 4008043"/>
              <a:gd name="connsiteX709" fmla="*/ 960210 w 1181239"/>
              <a:gd name="connsiteY709" fmla="*/ 305326 h 4008043"/>
              <a:gd name="connsiteX710" fmla="*/ 131243 w 1181239"/>
              <a:gd name="connsiteY710" fmla="*/ 240583 h 4008043"/>
              <a:gd name="connsiteX711" fmla="*/ 134221 w 1181239"/>
              <a:gd name="connsiteY711" fmla="*/ 241967 h 4008043"/>
              <a:gd name="connsiteX712" fmla="*/ 144610 w 1181239"/>
              <a:gd name="connsiteY712" fmla="*/ 277206 h 4008043"/>
              <a:gd name="connsiteX713" fmla="*/ 138140 w 1181239"/>
              <a:gd name="connsiteY713" fmla="*/ 264918 h 4008043"/>
              <a:gd name="connsiteX714" fmla="*/ 138140 w 1181239"/>
              <a:gd name="connsiteY714" fmla="*/ 264917 h 4008043"/>
              <a:gd name="connsiteX715" fmla="*/ 131243 w 1181239"/>
              <a:gd name="connsiteY715" fmla="*/ 240583 h 4008043"/>
              <a:gd name="connsiteX716" fmla="*/ 877049 w 1181239"/>
              <a:gd name="connsiteY716" fmla="*/ 194344 h 4008043"/>
              <a:gd name="connsiteX717" fmla="*/ 883829 w 1181239"/>
              <a:gd name="connsiteY717" fmla="*/ 211283 h 4008043"/>
              <a:gd name="connsiteX718" fmla="*/ 877876 w 1181239"/>
              <a:gd name="connsiteY718" fmla="*/ 205024 h 4008043"/>
              <a:gd name="connsiteX719" fmla="*/ 877877 w 1181239"/>
              <a:gd name="connsiteY719" fmla="*/ 205024 h 4008043"/>
              <a:gd name="connsiteX720" fmla="*/ 877049 w 1181239"/>
              <a:gd name="connsiteY720" fmla="*/ 194344 h 4008043"/>
              <a:gd name="connsiteX721" fmla="*/ 1009149 w 1181239"/>
              <a:gd name="connsiteY721" fmla="*/ 184200 h 4008043"/>
              <a:gd name="connsiteX722" fmla="*/ 1010905 w 1181239"/>
              <a:gd name="connsiteY722" fmla="*/ 185145 h 4008043"/>
              <a:gd name="connsiteX723" fmla="*/ 1013222 w 1181239"/>
              <a:gd name="connsiteY723" fmla="*/ 220572 h 4008043"/>
              <a:gd name="connsiteX724" fmla="*/ 1011193 w 1181239"/>
              <a:gd name="connsiteY724" fmla="*/ 215876 h 4008043"/>
              <a:gd name="connsiteX725" fmla="*/ 1011190 w 1181239"/>
              <a:gd name="connsiteY725" fmla="*/ 215876 h 4008043"/>
              <a:gd name="connsiteX726" fmla="*/ 1009664 w 1181239"/>
              <a:gd name="connsiteY726" fmla="*/ 194344 h 4008043"/>
              <a:gd name="connsiteX727" fmla="*/ 1009149 w 1181239"/>
              <a:gd name="connsiteY727" fmla="*/ 184200 h 4008043"/>
              <a:gd name="connsiteX728" fmla="*/ 748726 w 1181239"/>
              <a:gd name="connsiteY728" fmla="*/ 154227 h 4008043"/>
              <a:gd name="connsiteX729" fmla="*/ 748726 w 1181239"/>
              <a:gd name="connsiteY729" fmla="*/ 163746 h 4008043"/>
              <a:gd name="connsiteX730" fmla="*/ 747398 w 1181239"/>
              <a:gd name="connsiteY730" fmla="*/ 158987 h 4008043"/>
              <a:gd name="connsiteX731" fmla="*/ 748726 w 1181239"/>
              <a:gd name="connsiteY731" fmla="*/ 154227 h 4008043"/>
              <a:gd name="connsiteX732" fmla="*/ 944467 w 1181239"/>
              <a:gd name="connsiteY732" fmla="*/ 138588 h 4008043"/>
              <a:gd name="connsiteX733" fmla="*/ 949089 w 1181239"/>
              <a:gd name="connsiteY733" fmla="*/ 154227 h 4008043"/>
              <a:gd name="connsiteX734" fmla="*/ 957630 w 1181239"/>
              <a:gd name="connsiteY734" fmla="*/ 155635 h 4008043"/>
              <a:gd name="connsiteX735" fmla="*/ 963237 w 1181239"/>
              <a:gd name="connsiteY735" fmla="*/ 158076 h 4008043"/>
              <a:gd name="connsiteX736" fmla="*/ 967358 w 1181239"/>
              <a:gd name="connsiteY736" fmla="*/ 166466 h 4008043"/>
              <a:gd name="connsiteX737" fmla="*/ 970329 w 1181239"/>
              <a:gd name="connsiteY737" fmla="*/ 161706 h 4008043"/>
              <a:gd name="connsiteX738" fmla="*/ 977889 w 1181239"/>
              <a:gd name="connsiteY738" fmla="*/ 183464 h 4008043"/>
              <a:gd name="connsiteX739" fmla="*/ 985235 w 1181239"/>
              <a:gd name="connsiteY739" fmla="*/ 207943 h 4008043"/>
              <a:gd name="connsiteX740" fmla="*/ 994634 w 1181239"/>
              <a:gd name="connsiteY740" fmla="*/ 305802 h 4008043"/>
              <a:gd name="connsiteX741" fmla="*/ 986510 w 1181239"/>
              <a:gd name="connsiteY741" fmla="*/ 308577 h 4008043"/>
              <a:gd name="connsiteX742" fmla="*/ 978341 w 1181239"/>
              <a:gd name="connsiteY742" fmla="*/ 310615 h 4008043"/>
              <a:gd name="connsiteX743" fmla="*/ 976670 w 1181239"/>
              <a:gd name="connsiteY743" fmla="*/ 314015 h 4008043"/>
              <a:gd name="connsiteX744" fmla="*/ 976670 w 1181239"/>
              <a:gd name="connsiteY744" fmla="*/ 314017 h 4008043"/>
              <a:gd name="connsiteX745" fmla="*/ 972155 w 1181239"/>
              <a:gd name="connsiteY745" fmla="*/ 290898 h 4008043"/>
              <a:gd name="connsiteX746" fmla="*/ 962044 w 1181239"/>
              <a:gd name="connsiteY746" fmla="*/ 253231 h 4008043"/>
              <a:gd name="connsiteX747" fmla="*/ 946043 w 1181239"/>
              <a:gd name="connsiteY747" fmla="*/ 167025 h 4008043"/>
              <a:gd name="connsiteX748" fmla="*/ 665910 w 1181239"/>
              <a:gd name="connsiteY748" fmla="*/ 130704 h 4008043"/>
              <a:gd name="connsiteX749" fmla="*/ 666800 w 1181239"/>
              <a:gd name="connsiteY749" fmla="*/ 149466 h 4008043"/>
              <a:gd name="connsiteX750" fmla="*/ 662762 w 1181239"/>
              <a:gd name="connsiteY750" fmla="*/ 158391 h 4008043"/>
              <a:gd name="connsiteX751" fmla="*/ 662761 w 1181239"/>
              <a:gd name="connsiteY751" fmla="*/ 158391 h 4008043"/>
              <a:gd name="connsiteX752" fmla="*/ 658075 w 1181239"/>
              <a:gd name="connsiteY752" fmla="*/ 149842 h 4008043"/>
              <a:gd name="connsiteX753" fmla="*/ 653716 w 1181239"/>
              <a:gd name="connsiteY753" fmla="*/ 144232 h 4008043"/>
              <a:gd name="connsiteX754" fmla="*/ 658802 w 1181239"/>
              <a:gd name="connsiteY754" fmla="*/ 135300 h 4008043"/>
              <a:gd name="connsiteX755" fmla="*/ 665910 w 1181239"/>
              <a:gd name="connsiteY755" fmla="*/ 130704 h 4008043"/>
              <a:gd name="connsiteX756" fmla="*/ 878817 w 1181239"/>
              <a:gd name="connsiteY756" fmla="*/ 98237 h 4008043"/>
              <a:gd name="connsiteX757" fmla="*/ 879637 w 1181239"/>
              <a:gd name="connsiteY757" fmla="*/ 99891 h 4008043"/>
              <a:gd name="connsiteX758" fmla="*/ 879605 w 1181239"/>
              <a:gd name="connsiteY758" fmla="*/ 118930 h 4008043"/>
              <a:gd name="connsiteX759" fmla="*/ 878459 w 1181239"/>
              <a:gd name="connsiteY759" fmla="*/ 108669 h 4008043"/>
              <a:gd name="connsiteX760" fmla="*/ 878470 w 1181239"/>
              <a:gd name="connsiteY760" fmla="*/ 108669 h 4008043"/>
              <a:gd name="connsiteX761" fmla="*/ 878817 w 1181239"/>
              <a:gd name="connsiteY761" fmla="*/ 98237 h 4008043"/>
              <a:gd name="connsiteX762" fmla="*/ 287277 w 1181239"/>
              <a:gd name="connsiteY762" fmla="*/ 93938 h 4008043"/>
              <a:gd name="connsiteX763" fmla="*/ 290353 w 1181239"/>
              <a:gd name="connsiteY763" fmla="*/ 98471 h 4008043"/>
              <a:gd name="connsiteX764" fmla="*/ 274819 w 1181239"/>
              <a:gd name="connsiteY764" fmla="*/ 113580 h 4008043"/>
              <a:gd name="connsiteX765" fmla="*/ 274819 w 1181239"/>
              <a:gd name="connsiteY765" fmla="*/ 113579 h 4008043"/>
              <a:gd name="connsiteX766" fmla="*/ 278777 w 1181239"/>
              <a:gd name="connsiteY766" fmla="*/ 99150 h 4008043"/>
              <a:gd name="connsiteX767" fmla="*/ 287277 w 1181239"/>
              <a:gd name="connsiteY767" fmla="*/ 93938 h 4008043"/>
              <a:gd name="connsiteX768" fmla="*/ 322381 w 1181239"/>
              <a:gd name="connsiteY768" fmla="*/ 84191 h 4008043"/>
              <a:gd name="connsiteX769" fmla="*/ 320699 w 1181239"/>
              <a:gd name="connsiteY769" fmla="*/ 95071 h 4008043"/>
              <a:gd name="connsiteX770" fmla="*/ 313786 w 1181239"/>
              <a:gd name="connsiteY770" fmla="*/ 105814 h 4008043"/>
              <a:gd name="connsiteX771" fmla="*/ 318149 w 1181239"/>
              <a:gd name="connsiteY771" fmla="*/ 92351 h 4008043"/>
              <a:gd name="connsiteX772" fmla="*/ 511326 w 1181239"/>
              <a:gd name="connsiteY772" fmla="*/ 77392 h 4008043"/>
              <a:gd name="connsiteX773" fmla="*/ 508107 w 1181239"/>
              <a:gd name="connsiteY773" fmla="*/ 118189 h 4008043"/>
              <a:gd name="connsiteX774" fmla="*/ 505574 w 1181239"/>
              <a:gd name="connsiteY774" fmla="*/ 108330 h 4008043"/>
              <a:gd name="connsiteX775" fmla="*/ 505572 w 1181239"/>
              <a:gd name="connsiteY775" fmla="*/ 108330 h 4008043"/>
              <a:gd name="connsiteX776" fmla="*/ 511326 w 1181239"/>
              <a:gd name="connsiteY776" fmla="*/ 77392 h 4008043"/>
              <a:gd name="connsiteX777" fmla="*/ 356452 w 1181239"/>
              <a:gd name="connsiteY777" fmla="*/ 75734 h 4008043"/>
              <a:gd name="connsiteX778" fmla="*/ 351603 w 1181239"/>
              <a:gd name="connsiteY778" fmla="*/ 107309 h 4008043"/>
              <a:gd name="connsiteX779" fmla="*/ 352352 w 1181239"/>
              <a:gd name="connsiteY779" fmla="*/ 90922 h 4008043"/>
              <a:gd name="connsiteX780" fmla="*/ 352351 w 1181239"/>
              <a:gd name="connsiteY780" fmla="*/ 90922 h 4008043"/>
              <a:gd name="connsiteX781" fmla="*/ 356452 w 1181239"/>
              <a:gd name="connsiteY781" fmla="*/ 75734 h 4008043"/>
              <a:gd name="connsiteX782" fmla="*/ 667523 w 1181239"/>
              <a:gd name="connsiteY782" fmla="*/ 59712 h 4008043"/>
              <a:gd name="connsiteX783" fmla="*/ 667556 w 1181239"/>
              <a:gd name="connsiteY783" fmla="*/ 71951 h 4008043"/>
              <a:gd name="connsiteX784" fmla="*/ 665355 w 1181239"/>
              <a:gd name="connsiteY784" fmla="*/ 92349 h 4008043"/>
              <a:gd name="connsiteX785" fmla="*/ 663137 w 1181239"/>
              <a:gd name="connsiteY785" fmla="*/ 100509 h 4008043"/>
              <a:gd name="connsiteX786" fmla="*/ 662990 w 1181239"/>
              <a:gd name="connsiteY786" fmla="*/ 92349 h 4008043"/>
              <a:gd name="connsiteX787" fmla="*/ 662994 w 1181239"/>
              <a:gd name="connsiteY787" fmla="*/ 92349 h 4008043"/>
              <a:gd name="connsiteX788" fmla="*/ 665195 w 1181239"/>
              <a:gd name="connsiteY788" fmla="*/ 71951 h 4008043"/>
              <a:gd name="connsiteX789" fmla="*/ 745090 w 1181239"/>
              <a:gd name="connsiteY789" fmla="*/ 48079 h 4008043"/>
              <a:gd name="connsiteX790" fmla="*/ 745922 w 1181239"/>
              <a:gd name="connsiteY790" fmla="*/ 49562 h 4008043"/>
              <a:gd name="connsiteX791" fmla="*/ 745889 w 1181239"/>
              <a:gd name="connsiteY791" fmla="*/ 65881 h 4008043"/>
              <a:gd name="connsiteX792" fmla="*/ 744714 w 1181239"/>
              <a:gd name="connsiteY792" fmla="*/ 56993 h 4008043"/>
              <a:gd name="connsiteX793" fmla="*/ 744718 w 1181239"/>
              <a:gd name="connsiteY793" fmla="*/ 56993 h 4008043"/>
              <a:gd name="connsiteX794" fmla="*/ 745090 w 1181239"/>
              <a:gd name="connsiteY794" fmla="*/ 48079 h 4008043"/>
              <a:gd name="connsiteX795" fmla="*/ 649749 w 1181239"/>
              <a:gd name="connsiteY795" fmla="*/ 36821 h 4008043"/>
              <a:gd name="connsiteX796" fmla="*/ 647789 w 1181239"/>
              <a:gd name="connsiteY796" fmla="*/ 63792 h 4008043"/>
              <a:gd name="connsiteX797" fmla="*/ 646775 w 1181239"/>
              <a:gd name="connsiteY797" fmla="*/ 52913 h 4008043"/>
              <a:gd name="connsiteX798" fmla="*/ 649749 w 1181239"/>
              <a:gd name="connsiteY798" fmla="*/ 36821 h 4008043"/>
              <a:gd name="connsiteX799" fmla="*/ 559982 w 1181239"/>
              <a:gd name="connsiteY799" fmla="*/ 32409 h 4008043"/>
              <a:gd name="connsiteX800" fmla="*/ 560456 w 1181239"/>
              <a:gd name="connsiteY800" fmla="*/ 37954 h 4008043"/>
              <a:gd name="connsiteX801" fmla="*/ 557800 w 1181239"/>
              <a:gd name="connsiteY801" fmla="*/ 51553 h 4008043"/>
              <a:gd name="connsiteX802" fmla="*/ 555143 w 1181239"/>
              <a:gd name="connsiteY802" fmla="*/ 47473 h 4008043"/>
              <a:gd name="connsiteX803" fmla="*/ 557800 w 1181239"/>
              <a:gd name="connsiteY803" fmla="*/ 33874 h 4008043"/>
              <a:gd name="connsiteX804" fmla="*/ 559982 w 1181239"/>
              <a:gd name="connsiteY804" fmla="*/ 32409 h 4008043"/>
              <a:gd name="connsiteX805" fmla="*/ 586690 w 1181239"/>
              <a:gd name="connsiteY805" fmla="*/ 27075 h 4008043"/>
              <a:gd name="connsiteX806" fmla="*/ 585194 w 1181239"/>
              <a:gd name="connsiteY806" fmla="*/ 45895 h 4008043"/>
              <a:gd name="connsiteX807" fmla="*/ 581010 w 1181239"/>
              <a:gd name="connsiteY807" fmla="*/ 69014 h 4008043"/>
              <a:gd name="connsiteX808" fmla="*/ 578416 w 1181239"/>
              <a:gd name="connsiteY808" fmla="*/ 69233 h 4008043"/>
              <a:gd name="connsiteX809" fmla="*/ 578413 w 1181239"/>
              <a:gd name="connsiteY809" fmla="*/ 69232 h 4008043"/>
              <a:gd name="connsiteX810" fmla="*/ 582597 w 1181239"/>
              <a:gd name="connsiteY810" fmla="*/ 46114 h 4008043"/>
              <a:gd name="connsiteX811" fmla="*/ 353765 w 1181239"/>
              <a:gd name="connsiteY811" fmla="*/ 22995 h 4008043"/>
              <a:gd name="connsiteX812" fmla="*/ 350663 w 1181239"/>
              <a:gd name="connsiteY812" fmla="*/ 43844 h 4008043"/>
              <a:gd name="connsiteX813" fmla="*/ 349492 w 1181239"/>
              <a:gd name="connsiteY813" fmla="*/ 39059 h 4008043"/>
              <a:gd name="connsiteX814" fmla="*/ 349489 w 1181239"/>
              <a:gd name="connsiteY814" fmla="*/ 39059 h 4008043"/>
              <a:gd name="connsiteX815" fmla="*/ 351401 w 1181239"/>
              <a:gd name="connsiteY815" fmla="*/ 27755 h 4008043"/>
              <a:gd name="connsiteX816" fmla="*/ 353765 w 1181239"/>
              <a:gd name="connsiteY816" fmla="*/ 22995 h 4008043"/>
              <a:gd name="connsiteX817" fmla="*/ 449634 w 1181239"/>
              <a:gd name="connsiteY817" fmla="*/ 18915 h 4008043"/>
              <a:gd name="connsiteX818" fmla="*/ 448105 w 1181239"/>
              <a:gd name="connsiteY818" fmla="*/ 37954 h 4008043"/>
              <a:gd name="connsiteX819" fmla="*/ 440198 w 1181239"/>
              <a:gd name="connsiteY819" fmla="*/ 58314 h 4008043"/>
              <a:gd name="connsiteX820" fmla="*/ 440197 w 1181239"/>
              <a:gd name="connsiteY820" fmla="*/ 58314 h 4008043"/>
              <a:gd name="connsiteX821" fmla="*/ 444016 w 1181239"/>
              <a:gd name="connsiteY821" fmla="*/ 35234 h 4008043"/>
              <a:gd name="connsiteX822" fmla="*/ 631225 w 1181239"/>
              <a:gd name="connsiteY822" fmla="*/ 17565 h 4008043"/>
              <a:gd name="connsiteX823" fmla="*/ 626543 w 1181239"/>
              <a:gd name="connsiteY823" fmla="*/ 62442 h 4008043"/>
              <a:gd name="connsiteX824" fmla="*/ 618850 w 1181239"/>
              <a:gd name="connsiteY824" fmla="*/ 100520 h 4008043"/>
              <a:gd name="connsiteX825" fmla="*/ 612954 w 1181239"/>
              <a:gd name="connsiteY825" fmla="*/ 139804 h 4008043"/>
              <a:gd name="connsiteX826" fmla="*/ 611538 w 1181239"/>
              <a:gd name="connsiteY826" fmla="*/ 150381 h 4008043"/>
              <a:gd name="connsiteX827" fmla="*/ 618806 w 1181239"/>
              <a:gd name="connsiteY827" fmla="*/ 133203 h 4008043"/>
              <a:gd name="connsiteX828" fmla="*/ 624280 w 1181239"/>
              <a:gd name="connsiteY828" fmla="*/ 120918 h 4008043"/>
              <a:gd name="connsiteX829" fmla="*/ 625455 w 1181239"/>
              <a:gd name="connsiteY829" fmla="*/ 132478 h 4008043"/>
              <a:gd name="connsiteX830" fmla="*/ 624686 w 1181239"/>
              <a:gd name="connsiteY830" fmla="*/ 144037 h 4008043"/>
              <a:gd name="connsiteX831" fmla="*/ 629318 w 1181239"/>
              <a:gd name="connsiteY831" fmla="*/ 132297 h 4008043"/>
              <a:gd name="connsiteX832" fmla="*/ 637973 w 1181239"/>
              <a:gd name="connsiteY832" fmla="*/ 122001 h 4008043"/>
              <a:gd name="connsiteX833" fmla="*/ 644346 w 1181239"/>
              <a:gd name="connsiteY833" fmla="*/ 94954 h 4008043"/>
              <a:gd name="connsiteX834" fmla="*/ 645396 w 1181239"/>
              <a:gd name="connsiteY834" fmla="*/ 80121 h 4008043"/>
              <a:gd name="connsiteX835" fmla="*/ 648370 w 1181239"/>
              <a:gd name="connsiteY835" fmla="*/ 123764 h 4008043"/>
              <a:gd name="connsiteX836" fmla="*/ 647495 w 1181239"/>
              <a:gd name="connsiteY836" fmla="*/ 176892 h 4008043"/>
              <a:gd name="connsiteX837" fmla="*/ 652335 w 1181239"/>
              <a:gd name="connsiteY837" fmla="*/ 166532 h 4008043"/>
              <a:gd name="connsiteX838" fmla="*/ 654644 w 1181239"/>
              <a:gd name="connsiteY838" fmla="*/ 157636 h 4008043"/>
              <a:gd name="connsiteX839" fmla="*/ 655852 w 1181239"/>
              <a:gd name="connsiteY839" fmla="*/ 165530 h 4008043"/>
              <a:gd name="connsiteX840" fmla="*/ 661121 w 1181239"/>
              <a:gd name="connsiteY840" fmla="*/ 177224 h 4008043"/>
              <a:gd name="connsiteX841" fmla="*/ 668099 w 1181239"/>
              <a:gd name="connsiteY841" fmla="*/ 185649 h 4008043"/>
              <a:gd name="connsiteX842" fmla="*/ 673931 w 1181239"/>
              <a:gd name="connsiteY842" fmla="*/ 186194 h 4008043"/>
              <a:gd name="connsiteX843" fmla="*/ 677095 w 1181239"/>
              <a:gd name="connsiteY843" fmla="*/ 173954 h 4008043"/>
              <a:gd name="connsiteX844" fmla="*/ 680087 w 1181239"/>
              <a:gd name="connsiteY844" fmla="*/ 160355 h 4008043"/>
              <a:gd name="connsiteX845" fmla="*/ 681412 w 1181239"/>
              <a:gd name="connsiteY845" fmla="*/ 168515 h 4008043"/>
              <a:gd name="connsiteX846" fmla="*/ 678449 w 1181239"/>
              <a:gd name="connsiteY846" fmla="*/ 201153 h 4008043"/>
              <a:gd name="connsiteX847" fmla="*/ 681168 w 1181239"/>
              <a:gd name="connsiteY847" fmla="*/ 211626 h 4008043"/>
              <a:gd name="connsiteX848" fmla="*/ 687387 w 1181239"/>
              <a:gd name="connsiteY848" fmla="*/ 184427 h 4008043"/>
              <a:gd name="connsiteX849" fmla="*/ 697156 w 1181239"/>
              <a:gd name="connsiteY849" fmla="*/ 158995 h 4008043"/>
              <a:gd name="connsiteX850" fmla="*/ 697995 w 1181239"/>
              <a:gd name="connsiteY850" fmla="*/ 180074 h 4008043"/>
              <a:gd name="connsiteX851" fmla="*/ 699560 w 1181239"/>
              <a:gd name="connsiteY851" fmla="*/ 207952 h 4008043"/>
              <a:gd name="connsiteX852" fmla="*/ 707424 w 1181239"/>
              <a:gd name="connsiteY852" fmla="*/ 203872 h 4008043"/>
              <a:gd name="connsiteX853" fmla="*/ 713958 w 1181239"/>
              <a:gd name="connsiteY853" fmla="*/ 180238 h 4008043"/>
              <a:gd name="connsiteX854" fmla="*/ 719432 w 1181239"/>
              <a:gd name="connsiteY854" fmla="*/ 166044 h 4008043"/>
              <a:gd name="connsiteX855" fmla="*/ 723439 w 1181239"/>
              <a:gd name="connsiteY855" fmla="*/ 206678 h 4008043"/>
              <a:gd name="connsiteX856" fmla="*/ 729942 w 1181239"/>
              <a:gd name="connsiteY856" fmla="*/ 229516 h 4008043"/>
              <a:gd name="connsiteX857" fmla="*/ 734692 w 1181239"/>
              <a:gd name="connsiteY857" fmla="*/ 207214 h 4008043"/>
              <a:gd name="connsiteX858" fmla="*/ 737973 w 1181239"/>
              <a:gd name="connsiteY858" fmla="*/ 207329 h 4008043"/>
              <a:gd name="connsiteX859" fmla="*/ 742078 w 1181239"/>
              <a:gd name="connsiteY859" fmla="*/ 209033 h 4008043"/>
              <a:gd name="connsiteX860" fmla="*/ 748234 w 1181239"/>
              <a:gd name="connsiteY860" fmla="*/ 225475 h 4008043"/>
              <a:gd name="connsiteX861" fmla="*/ 752603 w 1181239"/>
              <a:gd name="connsiteY861" fmla="*/ 244733 h 4008043"/>
              <a:gd name="connsiteX862" fmla="*/ 762826 w 1181239"/>
              <a:gd name="connsiteY862" fmla="*/ 194980 h 4008043"/>
              <a:gd name="connsiteX863" fmla="*/ 767417 w 1181239"/>
              <a:gd name="connsiteY863" fmla="*/ 168301 h 4008043"/>
              <a:gd name="connsiteX864" fmla="*/ 770023 w 1181239"/>
              <a:gd name="connsiteY864" fmla="*/ 169040 h 4008043"/>
              <a:gd name="connsiteX865" fmla="*/ 772843 w 1181239"/>
              <a:gd name="connsiteY865" fmla="*/ 210678 h 4008043"/>
              <a:gd name="connsiteX866" fmla="*/ 787596 w 1181239"/>
              <a:gd name="connsiteY866" fmla="*/ 241981 h 4008043"/>
              <a:gd name="connsiteX867" fmla="*/ 793730 w 1181239"/>
              <a:gd name="connsiteY867" fmla="*/ 224277 h 4008043"/>
              <a:gd name="connsiteX868" fmla="*/ 796197 w 1181239"/>
              <a:gd name="connsiteY868" fmla="*/ 218157 h 4008043"/>
              <a:gd name="connsiteX869" fmla="*/ 800556 w 1181239"/>
              <a:gd name="connsiteY869" fmla="*/ 217317 h 4008043"/>
              <a:gd name="connsiteX870" fmla="*/ 805028 w 1181239"/>
              <a:gd name="connsiteY870" fmla="*/ 210517 h 4008043"/>
              <a:gd name="connsiteX871" fmla="*/ 811957 w 1181239"/>
              <a:gd name="connsiteY871" fmla="*/ 211635 h 4008043"/>
              <a:gd name="connsiteX872" fmla="*/ 817316 w 1181239"/>
              <a:gd name="connsiteY872" fmla="*/ 232714 h 4008043"/>
              <a:gd name="connsiteX873" fmla="*/ 825257 w 1181239"/>
              <a:gd name="connsiteY873" fmla="*/ 239916 h 4008043"/>
              <a:gd name="connsiteX874" fmla="*/ 835306 w 1181239"/>
              <a:gd name="connsiteY874" fmla="*/ 216798 h 4008043"/>
              <a:gd name="connsiteX875" fmla="*/ 845515 w 1181239"/>
              <a:gd name="connsiteY875" fmla="*/ 198893 h 4008043"/>
              <a:gd name="connsiteX876" fmla="*/ 853135 w 1181239"/>
              <a:gd name="connsiteY876" fmla="*/ 186677 h 4008043"/>
              <a:gd name="connsiteX877" fmla="*/ 856393 w 1181239"/>
              <a:gd name="connsiteY877" fmla="*/ 171241 h 4008043"/>
              <a:gd name="connsiteX878" fmla="*/ 856766 w 1181239"/>
              <a:gd name="connsiteY878" fmla="*/ 182777 h 4008043"/>
              <a:gd name="connsiteX879" fmla="*/ 862960 w 1181239"/>
              <a:gd name="connsiteY879" fmla="*/ 197715 h 4008043"/>
              <a:gd name="connsiteX880" fmla="*/ 866876 w 1181239"/>
              <a:gd name="connsiteY880" fmla="*/ 234456 h 4008043"/>
              <a:gd name="connsiteX881" fmla="*/ 869438 w 1181239"/>
              <a:gd name="connsiteY881" fmla="*/ 267795 h 4008043"/>
              <a:gd name="connsiteX882" fmla="*/ 875898 w 1181239"/>
              <a:gd name="connsiteY882" fmla="*/ 252878 h 4008043"/>
              <a:gd name="connsiteX883" fmla="*/ 882306 w 1181239"/>
              <a:gd name="connsiteY883" fmla="*/ 258947 h 4008043"/>
              <a:gd name="connsiteX884" fmla="*/ 885711 w 1181239"/>
              <a:gd name="connsiteY884" fmla="*/ 289106 h 4008043"/>
              <a:gd name="connsiteX885" fmla="*/ 890882 w 1181239"/>
              <a:gd name="connsiteY885" fmla="*/ 294240 h 4008043"/>
              <a:gd name="connsiteX886" fmla="*/ 897924 w 1181239"/>
              <a:gd name="connsiteY886" fmla="*/ 206508 h 4008043"/>
              <a:gd name="connsiteX887" fmla="*/ 905106 w 1181239"/>
              <a:gd name="connsiteY887" fmla="*/ 118646 h 4008043"/>
              <a:gd name="connsiteX888" fmla="*/ 906591 w 1181239"/>
              <a:gd name="connsiteY888" fmla="*/ 146989 h 4008043"/>
              <a:gd name="connsiteX889" fmla="*/ 909204 w 1181239"/>
              <a:gd name="connsiteY889" fmla="*/ 180476 h 4008043"/>
              <a:gd name="connsiteX890" fmla="*/ 922661 w 1181239"/>
              <a:gd name="connsiteY890" fmla="*/ 129113 h 4008043"/>
              <a:gd name="connsiteX891" fmla="*/ 928487 w 1181239"/>
              <a:gd name="connsiteY891" fmla="*/ 102206 h 4008043"/>
              <a:gd name="connsiteX892" fmla="*/ 936618 w 1181239"/>
              <a:gd name="connsiteY892" fmla="*/ 286407 h 4008043"/>
              <a:gd name="connsiteX893" fmla="*/ 929426 w 1181239"/>
              <a:gd name="connsiteY893" fmla="*/ 299753 h 4008043"/>
              <a:gd name="connsiteX894" fmla="*/ 929054 w 1181239"/>
              <a:gd name="connsiteY894" fmla="*/ 280034 h 4008043"/>
              <a:gd name="connsiteX895" fmla="*/ 925686 w 1181239"/>
              <a:gd name="connsiteY895" fmla="*/ 296353 h 4008043"/>
              <a:gd name="connsiteX896" fmla="*/ 918174 w 1181239"/>
              <a:gd name="connsiteY896" fmla="*/ 285091 h 4008043"/>
              <a:gd name="connsiteX897" fmla="*/ 908321 w 1181239"/>
              <a:gd name="connsiteY897" fmla="*/ 346607 h 4008043"/>
              <a:gd name="connsiteX898" fmla="*/ 918980 w 1181239"/>
              <a:gd name="connsiteY898" fmla="*/ 352241 h 4008043"/>
              <a:gd name="connsiteX899" fmla="*/ 924725 w 1181239"/>
              <a:gd name="connsiteY899" fmla="*/ 346670 h 4008043"/>
              <a:gd name="connsiteX900" fmla="*/ 932066 w 1181239"/>
              <a:gd name="connsiteY900" fmla="*/ 340550 h 4008043"/>
              <a:gd name="connsiteX901" fmla="*/ 935416 w 1181239"/>
              <a:gd name="connsiteY901" fmla="*/ 340030 h 4008043"/>
              <a:gd name="connsiteX902" fmla="*/ 939880 w 1181239"/>
              <a:gd name="connsiteY902" fmla="*/ 350910 h 4008043"/>
              <a:gd name="connsiteX903" fmla="*/ 944332 w 1181239"/>
              <a:gd name="connsiteY903" fmla="*/ 350748 h 4008043"/>
              <a:gd name="connsiteX904" fmla="*/ 948679 w 1181239"/>
              <a:gd name="connsiteY904" fmla="*/ 350455 h 4008043"/>
              <a:gd name="connsiteX905" fmla="*/ 953927 w 1181239"/>
              <a:gd name="connsiteY905" fmla="*/ 358614 h 4008043"/>
              <a:gd name="connsiteX906" fmla="*/ 959773 w 1181239"/>
              <a:gd name="connsiteY906" fmla="*/ 357952 h 4008043"/>
              <a:gd name="connsiteX907" fmla="*/ 967398 w 1181239"/>
              <a:gd name="connsiteY907" fmla="*/ 360672 h 4008043"/>
              <a:gd name="connsiteX908" fmla="*/ 993697 w 1181239"/>
              <a:gd name="connsiteY908" fmla="*/ 512340 h 4008043"/>
              <a:gd name="connsiteX909" fmla="*/ 989560 w 1181239"/>
              <a:gd name="connsiteY909" fmla="*/ 538178 h 4008043"/>
              <a:gd name="connsiteX910" fmla="*/ 982211 w 1181239"/>
              <a:gd name="connsiteY910" fmla="*/ 581934 h 4008043"/>
              <a:gd name="connsiteX911" fmla="*/ 974913 w 1181239"/>
              <a:gd name="connsiteY911" fmla="*/ 737943 h 4008043"/>
              <a:gd name="connsiteX912" fmla="*/ 990890 w 1181239"/>
              <a:gd name="connsiteY912" fmla="*/ 727560 h 4008043"/>
              <a:gd name="connsiteX913" fmla="*/ 1013165 w 1181239"/>
              <a:gd name="connsiteY913" fmla="*/ 712601 h 4008043"/>
              <a:gd name="connsiteX914" fmla="*/ 1023174 w 1181239"/>
              <a:gd name="connsiteY914" fmla="*/ 693447 h 4008043"/>
              <a:gd name="connsiteX915" fmla="*/ 1025352 w 1181239"/>
              <a:gd name="connsiteY915" fmla="*/ 629984 h 4008043"/>
              <a:gd name="connsiteX916" fmla="*/ 1019752 w 1181239"/>
              <a:gd name="connsiteY916" fmla="*/ 563714 h 4008043"/>
              <a:gd name="connsiteX917" fmla="*/ 1021741 w 1181239"/>
              <a:gd name="connsiteY917" fmla="*/ 549559 h 4008043"/>
              <a:gd name="connsiteX918" fmla="*/ 1034255 w 1181239"/>
              <a:gd name="connsiteY918" fmla="*/ 896074 h 4008043"/>
              <a:gd name="connsiteX919" fmla="*/ 1032209 w 1181239"/>
              <a:gd name="connsiteY919" fmla="*/ 1080047 h 4008043"/>
              <a:gd name="connsiteX920" fmla="*/ 1029311 w 1181239"/>
              <a:gd name="connsiteY920" fmla="*/ 1036530 h 4008043"/>
              <a:gd name="connsiteX921" fmla="*/ 1016601 w 1181239"/>
              <a:gd name="connsiteY921" fmla="*/ 816067 h 4008043"/>
              <a:gd name="connsiteX922" fmla="*/ 1014072 w 1181239"/>
              <a:gd name="connsiteY922" fmla="*/ 822120 h 4008043"/>
              <a:gd name="connsiteX923" fmla="*/ 1010872 w 1181239"/>
              <a:gd name="connsiteY923" fmla="*/ 837449 h 4008043"/>
              <a:gd name="connsiteX924" fmla="*/ 1001517 w 1181239"/>
              <a:gd name="connsiteY924" fmla="*/ 822051 h 4008043"/>
              <a:gd name="connsiteX925" fmla="*/ 1006218 w 1181239"/>
              <a:gd name="connsiteY925" fmla="*/ 806960 h 4008043"/>
              <a:gd name="connsiteX926" fmla="*/ 1007878 w 1181239"/>
              <a:gd name="connsiteY926" fmla="*/ 789321 h 4008043"/>
              <a:gd name="connsiteX927" fmla="*/ 1014385 w 1181239"/>
              <a:gd name="connsiteY927" fmla="*/ 781162 h 4008043"/>
              <a:gd name="connsiteX928" fmla="*/ 1016910 w 1181239"/>
              <a:gd name="connsiteY928" fmla="*/ 788019 h 4008043"/>
              <a:gd name="connsiteX929" fmla="*/ 1021209 w 1181239"/>
              <a:gd name="connsiteY929" fmla="*/ 754483 h 4008043"/>
              <a:gd name="connsiteX930" fmla="*/ 1016621 w 1181239"/>
              <a:gd name="connsiteY930" fmla="*/ 730627 h 4008043"/>
              <a:gd name="connsiteX931" fmla="*/ 1005655 w 1181239"/>
              <a:gd name="connsiteY931" fmla="*/ 764682 h 4008043"/>
              <a:gd name="connsiteX932" fmla="*/ 1002528 w 1181239"/>
              <a:gd name="connsiteY932" fmla="*/ 785881 h 4008043"/>
              <a:gd name="connsiteX933" fmla="*/ 1001514 w 1181239"/>
              <a:gd name="connsiteY933" fmla="*/ 761563 h 4008043"/>
              <a:gd name="connsiteX934" fmla="*/ 1000156 w 1181239"/>
              <a:gd name="connsiteY934" fmla="*/ 735605 h 4008043"/>
              <a:gd name="connsiteX935" fmla="*/ 987927 w 1181239"/>
              <a:gd name="connsiteY935" fmla="*/ 757627 h 4008043"/>
              <a:gd name="connsiteX936" fmla="*/ 983923 w 1181239"/>
              <a:gd name="connsiteY936" fmla="*/ 778177 h 4008043"/>
              <a:gd name="connsiteX937" fmla="*/ 982336 w 1181239"/>
              <a:gd name="connsiteY937" fmla="*/ 821356 h 4008043"/>
              <a:gd name="connsiteX938" fmla="*/ 986699 w 1181239"/>
              <a:gd name="connsiteY938" fmla="*/ 863998 h 4008043"/>
              <a:gd name="connsiteX939" fmla="*/ 986773 w 1181239"/>
              <a:gd name="connsiteY939" fmla="*/ 878647 h 4008043"/>
              <a:gd name="connsiteX940" fmla="*/ 979444 w 1181239"/>
              <a:gd name="connsiteY940" fmla="*/ 878601 h 4008043"/>
              <a:gd name="connsiteX941" fmla="*/ 971589 w 1181239"/>
              <a:gd name="connsiteY941" fmla="*/ 888430 h 4008043"/>
              <a:gd name="connsiteX942" fmla="*/ 969838 w 1181239"/>
              <a:gd name="connsiteY942" fmla="*/ 906958 h 4008043"/>
              <a:gd name="connsiteX943" fmla="*/ 971892 w 1181239"/>
              <a:gd name="connsiteY943" fmla="*/ 974997 h 4008043"/>
              <a:gd name="connsiteX944" fmla="*/ 983595 w 1181239"/>
              <a:gd name="connsiteY944" fmla="*/ 1096286 h 4008043"/>
              <a:gd name="connsiteX945" fmla="*/ 983850 w 1181239"/>
              <a:gd name="connsiteY945" fmla="*/ 1106391 h 4008043"/>
              <a:gd name="connsiteX946" fmla="*/ 977520 w 1181239"/>
              <a:gd name="connsiteY946" fmla="*/ 1116881 h 4008043"/>
              <a:gd name="connsiteX947" fmla="*/ 972047 w 1181239"/>
              <a:gd name="connsiteY947" fmla="*/ 1109585 h 4008043"/>
              <a:gd name="connsiteX948" fmla="*/ 966892 w 1181239"/>
              <a:gd name="connsiteY948" fmla="*/ 1145789 h 4008043"/>
              <a:gd name="connsiteX949" fmla="*/ 967793 w 1181239"/>
              <a:gd name="connsiteY949" fmla="*/ 1205281 h 4008043"/>
              <a:gd name="connsiteX950" fmla="*/ 966541 w 1181239"/>
              <a:gd name="connsiteY950" fmla="*/ 1215315 h 4008043"/>
              <a:gd name="connsiteX951" fmla="*/ 956870 w 1181239"/>
              <a:gd name="connsiteY951" fmla="*/ 1254731 h 4008043"/>
              <a:gd name="connsiteX952" fmla="*/ 950007 w 1181239"/>
              <a:gd name="connsiteY952" fmla="*/ 1276464 h 4008043"/>
              <a:gd name="connsiteX953" fmla="*/ 947821 w 1181239"/>
              <a:gd name="connsiteY953" fmla="*/ 1291462 h 4008043"/>
              <a:gd name="connsiteX954" fmla="*/ 946879 w 1181239"/>
              <a:gd name="connsiteY954" fmla="*/ 1313245 h 4008043"/>
              <a:gd name="connsiteX955" fmla="*/ 942943 w 1181239"/>
              <a:gd name="connsiteY955" fmla="*/ 1392199 h 4008043"/>
              <a:gd name="connsiteX956" fmla="*/ 948090 w 1181239"/>
              <a:gd name="connsiteY956" fmla="*/ 1455781 h 4008043"/>
              <a:gd name="connsiteX957" fmla="*/ 947196 w 1181239"/>
              <a:gd name="connsiteY957" fmla="*/ 1461054 h 4008043"/>
              <a:gd name="connsiteX958" fmla="*/ 942975 w 1181239"/>
              <a:gd name="connsiteY958" fmla="*/ 1473058 h 4008043"/>
              <a:gd name="connsiteX959" fmla="*/ 940238 w 1181239"/>
              <a:gd name="connsiteY959" fmla="*/ 1487656 h 4008043"/>
              <a:gd name="connsiteX960" fmla="*/ 939873 w 1181239"/>
              <a:gd name="connsiteY960" fmla="*/ 1523160 h 4008043"/>
              <a:gd name="connsiteX961" fmla="*/ 944233 w 1181239"/>
              <a:gd name="connsiteY961" fmla="*/ 1532172 h 4008043"/>
              <a:gd name="connsiteX962" fmla="*/ 939517 w 1181239"/>
              <a:gd name="connsiteY962" fmla="*/ 1532172 h 4008043"/>
              <a:gd name="connsiteX963" fmla="*/ 936273 w 1181239"/>
              <a:gd name="connsiteY963" fmla="*/ 1574901 h 4008043"/>
              <a:gd name="connsiteX964" fmla="*/ 934967 w 1181239"/>
              <a:gd name="connsiteY964" fmla="*/ 1626160 h 4008043"/>
              <a:gd name="connsiteX965" fmla="*/ 935295 w 1181239"/>
              <a:gd name="connsiteY965" fmla="*/ 1633959 h 4008043"/>
              <a:gd name="connsiteX966" fmla="*/ 935912 w 1181239"/>
              <a:gd name="connsiteY966" fmla="*/ 1652191 h 4008043"/>
              <a:gd name="connsiteX967" fmla="*/ 929513 w 1181239"/>
              <a:gd name="connsiteY967" fmla="*/ 1588275 h 4008043"/>
              <a:gd name="connsiteX968" fmla="*/ 926551 w 1181239"/>
              <a:gd name="connsiteY968" fmla="*/ 1513480 h 4008043"/>
              <a:gd name="connsiteX969" fmla="*/ 921285 w 1181239"/>
              <a:gd name="connsiteY969" fmla="*/ 1437714 h 4008043"/>
              <a:gd name="connsiteX970" fmla="*/ 916705 w 1181239"/>
              <a:gd name="connsiteY970" fmla="*/ 1424709 h 4008043"/>
              <a:gd name="connsiteX971" fmla="*/ 912027 w 1181239"/>
              <a:gd name="connsiteY971" fmla="*/ 1418880 h 4008043"/>
              <a:gd name="connsiteX972" fmla="*/ 909264 w 1181239"/>
              <a:gd name="connsiteY972" fmla="*/ 1423087 h 4008043"/>
              <a:gd name="connsiteX973" fmla="*/ 905051 w 1181239"/>
              <a:gd name="connsiteY973" fmla="*/ 1437366 h 4008043"/>
              <a:gd name="connsiteX974" fmla="*/ 911351 w 1181239"/>
              <a:gd name="connsiteY974" fmla="*/ 1440887 h 4008043"/>
              <a:gd name="connsiteX975" fmla="*/ 913807 w 1181239"/>
              <a:gd name="connsiteY975" fmla="*/ 1446370 h 4008043"/>
              <a:gd name="connsiteX976" fmla="*/ 915128 w 1181239"/>
              <a:gd name="connsiteY976" fmla="*/ 1460301 h 4008043"/>
              <a:gd name="connsiteX977" fmla="*/ 909488 w 1181239"/>
              <a:gd name="connsiteY977" fmla="*/ 1467225 h 4008043"/>
              <a:gd name="connsiteX978" fmla="*/ 900721 w 1181239"/>
              <a:gd name="connsiteY978" fmla="*/ 1474212 h 4008043"/>
              <a:gd name="connsiteX979" fmla="*/ 897813 w 1181239"/>
              <a:gd name="connsiteY979" fmla="*/ 1479482 h 4008043"/>
              <a:gd name="connsiteX980" fmla="*/ 894908 w 1181239"/>
              <a:gd name="connsiteY980" fmla="*/ 1472588 h 4008043"/>
              <a:gd name="connsiteX981" fmla="*/ 900675 w 1181239"/>
              <a:gd name="connsiteY981" fmla="*/ 1462603 h 4008043"/>
              <a:gd name="connsiteX982" fmla="*/ 900675 w 1181239"/>
              <a:gd name="connsiteY982" fmla="*/ 1454331 h 4008043"/>
              <a:gd name="connsiteX983" fmla="*/ 894906 w 1181239"/>
              <a:gd name="connsiteY983" fmla="*/ 1441718 h 4008043"/>
              <a:gd name="connsiteX984" fmla="*/ 890460 w 1181239"/>
              <a:gd name="connsiteY984" fmla="*/ 1416032 h 4008043"/>
              <a:gd name="connsiteX985" fmla="*/ 889204 w 1181239"/>
              <a:gd name="connsiteY985" fmla="*/ 1379653 h 4008043"/>
              <a:gd name="connsiteX986" fmla="*/ 883077 w 1181239"/>
              <a:gd name="connsiteY986" fmla="*/ 1341292 h 4008043"/>
              <a:gd name="connsiteX987" fmla="*/ 877458 w 1181239"/>
              <a:gd name="connsiteY987" fmla="*/ 1328786 h 4008043"/>
              <a:gd name="connsiteX988" fmla="*/ 874848 w 1181239"/>
              <a:gd name="connsiteY988" fmla="*/ 1317652 h 4008043"/>
              <a:gd name="connsiteX989" fmla="*/ 877038 w 1181239"/>
              <a:gd name="connsiteY989" fmla="*/ 1429165 h 4008043"/>
              <a:gd name="connsiteX990" fmla="*/ 873344 w 1181239"/>
              <a:gd name="connsiteY990" fmla="*/ 1542038 h 4008043"/>
              <a:gd name="connsiteX991" fmla="*/ 858195 w 1181239"/>
              <a:gd name="connsiteY991" fmla="*/ 1624043 h 4008043"/>
              <a:gd name="connsiteX992" fmla="*/ 854497 w 1181239"/>
              <a:gd name="connsiteY992" fmla="*/ 1656681 h 4008043"/>
              <a:gd name="connsiteX993" fmla="*/ 856756 w 1181239"/>
              <a:gd name="connsiteY993" fmla="*/ 1674151 h 4008043"/>
              <a:gd name="connsiteX994" fmla="*/ 862279 w 1181239"/>
              <a:gd name="connsiteY994" fmla="*/ 1666444 h 4008043"/>
              <a:gd name="connsiteX995" fmla="*/ 862535 w 1181239"/>
              <a:gd name="connsiteY995" fmla="*/ 1678667 h 4008043"/>
              <a:gd name="connsiteX996" fmla="*/ 863987 w 1181239"/>
              <a:gd name="connsiteY996" fmla="*/ 1692865 h 4008043"/>
              <a:gd name="connsiteX997" fmla="*/ 865567 w 1181239"/>
              <a:gd name="connsiteY997" fmla="*/ 1706587 h 4008043"/>
              <a:gd name="connsiteX998" fmla="*/ 861004 w 1181239"/>
              <a:gd name="connsiteY998" fmla="*/ 1705924 h 4008043"/>
              <a:gd name="connsiteX999" fmla="*/ 856865 w 1181239"/>
              <a:gd name="connsiteY999" fmla="*/ 1707804 h 4008043"/>
              <a:gd name="connsiteX1000" fmla="*/ 854209 w 1181239"/>
              <a:gd name="connsiteY1000" fmla="*/ 1727182 h 4008043"/>
              <a:gd name="connsiteX1001" fmla="*/ 854209 w 1181239"/>
              <a:gd name="connsiteY1001" fmla="*/ 1748097 h 4008043"/>
              <a:gd name="connsiteX1002" fmla="*/ 843903 w 1181239"/>
              <a:gd name="connsiteY1002" fmla="*/ 1746531 h 4008043"/>
              <a:gd name="connsiteX1003" fmla="*/ 830823 w 1181239"/>
              <a:gd name="connsiteY1003" fmla="*/ 1751792 h 4008043"/>
              <a:gd name="connsiteX1004" fmla="*/ 832378 w 1181239"/>
              <a:gd name="connsiteY1004" fmla="*/ 1803389 h 4008043"/>
              <a:gd name="connsiteX1005" fmla="*/ 834075 w 1181239"/>
              <a:gd name="connsiteY1005" fmla="*/ 1826259 h 4008043"/>
              <a:gd name="connsiteX1006" fmla="*/ 830052 w 1181239"/>
              <a:gd name="connsiteY1006" fmla="*/ 1821500 h 4008043"/>
              <a:gd name="connsiteX1007" fmla="*/ 828384 w 1181239"/>
              <a:gd name="connsiteY1007" fmla="*/ 1823121 h 4008043"/>
              <a:gd name="connsiteX1008" fmla="*/ 834132 w 1181239"/>
              <a:gd name="connsiteY1008" fmla="*/ 1837496 h 4008043"/>
              <a:gd name="connsiteX1009" fmla="*/ 838692 w 1181239"/>
              <a:gd name="connsiteY1009" fmla="*/ 1849209 h 4008043"/>
              <a:gd name="connsiteX1010" fmla="*/ 844458 w 1181239"/>
              <a:gd name="connsiteY1010" fmla="*/ 1853129 h 4008043"/>
              <a:gd name="connsiteX1011" fmla="*/ 850640 w 1181239"/>
              <a:gd name="connsiteY1011" fmla="*/ 1872521 h 4008043"/>
              <a:gd name="connsiteX1012" fmla="*/ 855211 w 1181239"/>
              <a:gd name="connsiteY1012" fmla="*/ 1875274 h 4008043"/>
              <a:gd name="connsiteX1013" fmla="*/ 861711 w 1181239"/>
              <a:gd name="connsiteY1013" fmla="*/ 1867058 h 4008043"/>
              <a:gd name="connsiteX1014" fmla="*/ 864852 w 1181239"/>
              <a:gd name="connsiteY1014" fmla="*/ 1870967 h 4008043"/>
              <a:gd name="connsiteX1015" fmla="*/ 860038 w 1181239"/>
              <a:gd name="connsiteY1015" fmla="*/ 1886607 h 4008043"/>
              <a:gd name="connsiteX1016" fmla="*/ 848167 w 1181239"/>
              <a:gd name="connsiteY1016" fmla="*/ 1900863 h 4008043"/>
              <a:gd name="connsiteX1017" fmla="*/ 844231 w 1181239"/>
              <a:gd name="connsiteY1017" fmla="*/ 1878521 h 4008043"/>
              <a:gd name="connsiteX1018" fmla="*/ 846213 w 1181239"/>
              <a:gd name="connsiteY1018" fmla="*/ 1861191 h 4008043"/>
              <a:gd name="connsiteX1019" fmla="*/ 837856 w 1181239"/>
              <a:gd name="connsiteY1019" fmla="*/ 1862085 h 4008043"/>
              <a:gd name="connsiteX1020" fmla="*/ 827845 w 1181239"/>
              <a:gd name="connsiteY1020" fmla="*/ 1879297 h 4008043"/>
              <a:gd name="connsiteX1021" fmla="*/ 828480 w 1181239"/>
              <a:gd name="connsiteY1021" fmla="*/ 1901056 h 4008043"/>
              <a:gd name="connsiteX1022" fmla="*/ 834685 w 1181239"/>
              <a:gd name="connsiteY1022" fmla="*/ 1992977 h 4008043"/>
              <a:gd name="connsiteX1023" fmla="*/ 835382 w 1181239"/>
              <a:gd name="connsiteY1023" fmla="*/ 2015957 h 4008043"/>
              <a:gd name="connsiteX1024" fmla="*/ 841108 w 1181239"/>
              <a:gd name="connsiteY1024" fmla="*/ 1961312 h 4008043"/>
              <a:gd name="connsiteX1025" fmla="*/ 844239 w 1181239"/>
              <a:gd name="connsiteY1025" fmla="*/ 1908017 h 4008043"/>
              <a:gd name="connsiteX1026" fmla="*/ 852868 w 1181239"/>
              <a:gd name="connsiteY1026" fmla="*/ 1924504 h 4008043"/>
              <a:gd name="connsiteX1027" fmla="*/ 854780 w 1181239"/>
              <a:gd name="connsiteY1027" fmla="*/ 1954892 h 4008043"/>
              <a:gd name="connsiteX1028" fmla="*/ 857932 w 1181239"/>
              <a:gd name="connsiteY1028" fmla="*/ 2007443 h 4008043"/>
              <a:gd name="connsiteX1029" fmla="*/ 860020 w 1181239"/>
              <a:gd name="connsiteY1029" fmla="*/ 1993983 h 4008043"/>
              <a:gd name="connsiteX1030" fmla="*/ 862928 w 1181239"/>
              <a:gd name="connsiteY1030" fmla="*/ 1978571 h 4008043"/>
              <a:gd name="connsiteX1031" fmla="*/ 865833 w 1181239"/>
              <a:gd name="connsiteY1031" fmla="*/ 1999153 h 4008043"/>
              <a:gd name="connsiteX1032" fmla="*/ 859637 w 1181239"/>
              <a:gd name="connsiteY1032" fmla="*/ 2017895 h 4008043"/>
              <a:gd name="connsiteX1033" fmla="*/ 853443 w 1181239"/>
              <a:gd name="connsiteY1033" fmla="*/ 2016055 h 4008043"/>
              <a:gd name="connsiteX1034" fmla="*/ 855505 w 1181239"/>
              <a:gd name="connsiteY1034" fmla="*/ 2071428 h 4008043"/>
              <a:gd name="connsiteX1035" fmla="*/ 860058 w 1181239"/>
              <a:gd name="connsiteY1035" fmla="*/ 2158751 h 4008043"/>
              <a:gd name="connsiteX1036" fmla="*/ 860890 w 1181239"/>
              <a:gd name="connsiteY1036" fmla="*/ 2214677 h 4008043"/>
              <a:gd name="connsiteX1037" fmla="*/ 864207 w 1181239"/>
              <a:gd name="connsiteY1037" fmla="*/ 2248471 h 4008043"/>
              <a:gd name="connsiteX1038" fmla="*/ 866042 w 1181239"/>
              <a:gd name="connsiteY1038" fmla="*/ 2263785 h 4008043"/>
              <a:gd name="connsiteX1039" fmla="*/ 871652 w 1181239"/>
              <a:gd name="connsiteY1039" fmla="*/ 2283192 h 4008043"/>
              <a:gd name="connsiteX1040" fmla="*/ 870437 w 1181239"/>
              <a:gd name="connsiteY1040" fmla="*/ 2213836 h 4008043"/>
              <a:gd name="connsiteX1041" fmla="*/ 871364 w 1181239"/>
              <a:gd name="connsiteY1041" fmla="*/ 2207036 h 4008043"/>
              <a:gd name="connsiteX1042" fmla="*/ 874509 w 1181239"/>
              <a:gd name="connsiteY1042" fmla="*/ 2182947 h 4008043"/>
              <a:gd name="connsiteX1043" fmla="*/ 878914 w 1181239"/>
              <a:gd name="connsiteY1043" fmla="*/ 2156343 h 4008043"/>
              <a:gd name="connsiteX1044" fmla="*/ 883273 w 1181239"/>
              <a:gd name="connsiteY1044" fmla="*/ 2154140 h 4008043"/>
              <a:gd name="connsiteX1045" fmla="*/ 880405 w 1181239"/>
              <a:gd name="connsiteY1045" fmla="*/ 2149466 h 4008043"/>
              <a:gd name="connsiteX1046" fmla="*/ 875869 w 1181239"/>
              <a:gd name="connsiteY1046" fmla="*/ 2110384 h 4008043"/>
              <a:gd name="connsiteX1047" fmla="*/ 883375 w 1181239"/>
              <a:gd name="connsiteY1047" fmla="*/ 2096285 h 4008043"/>
              <a:gd name="connsiteX1048" fmla="*/ 892156 w 1181239"/>
              <a:gd name="connsiteY1048" fmla="*/ 2085534 h 4008043"/>
              <a:gd name="connsiteX1049" fmla="*/ 893704 w 1181239"/>
              <a:gd name="connsiteY1049" fmla="*/ 2103952 h 4008043"/>
              <a:gd name="connsiteX1050" fmla="*/ 893339 w 1181239"/>
              <a:gd name="connsiteY1050" fmla="*/ 2132650 h 4008043"/>
              <a:gd name="connsiteX1051" fmla="*/ 899522 w 1181239"/>
              <a:gd name="connsiteY1051" fmla="*/ 2134019 h 4008043"/>
              <a:gd name="connsiteX1052" fmla="*/ 903810 w 1181239"/>
              <a:gd name="connsiteY1052" fmla="*/ 2213835 h 4008043"/>
              <a:gd name="connsiteX1053" fmla="*/ 909303 w 1181239"/>
              <a:gd name="connsiteY1053" fmla="*/ 2247753 h 4008043"/>
              <a:gd name="connsiteX1054" fmla="*/ 915277 w 1181239"/>
              <a:gd name="connsiteY1054" fmla="*/ 2194796 h 4008043"/>
              <a:gd name="connsiteX1055" fmla="*/ 921183 w 1181239"/>
              <a:gd name="connsiteY1055" fmla="*/ 2141876 h 4008043"/>
              <a:gd name="connsiteX1056" fmla="*/ 928624 w 1181239"/>
              <a:gd name="connsiteY1056" fmla="*/ 2176212 h 4008043"/>
              <a:gd name="connsiteX1057" fmla="*/ 929858 w 1181239"/>
              <a:gd name="connsiteY1057" fmla="*/ 2191199 h 4008043"/>
              <a:gd name="connsiteX1058" fmla="*/ 929565 w 1181239"/>
              <a:gd name="connsiteY1058" fmla="*/ 2200992 h 4008043"/>
              <a:gd name="connsiteX1059" fmla="*/ 933279 w 1181239"/>
              <a:gd name="connsiteY1059" fmla="*/ 2221164 h 4008043"/>
              <a:gd name="connsiteX1060" fmla="*/ 937866 w 1181239"/>
              <a:gd name="connsiteY1060" fmla="*/ 2190853 h 4008043"/>
              <a:gd name="connsiteX1061" fmla="*/ 941718 w 1181239"/>
              <a:gd name="connsiteY1061" fmla="*/ 2163518 h 4008043"/>
              <a:gd name="connsiteX1062" fmla="*/ 942923 w 1181239"/>
              <a:gd name="connsiteY1062" fmla="*/ 2170998 h 4008043"/>
              <a:gd name="connsiteX1063" fmla="*/ 940105 w 1181239"/>
              <a:gd name="connsiteY1063" fmla="*/ 2203812 h 4008043"/>
              <a:gd name="connsiteX1064" fmla="*/ 934152 w 1181239"/>
              <a:gd name="connsiteY1064" fmla="*/ 2233245 h 4008043"/>
              <a:gd name="connsiteX1065" fmla="*/ 934119 w 1181239"/>
              <a:gd name="connsiteY1065" fmla="*/ 2260449 h 4008043"/>
              <a:gd name="connsiteX1066" fmla="*/ 938479 w 1181239"/>
              <a:gd name="connsiteY1066" fmla="*/ 2299801 h 4008043"/>
              <a:gd name="connsiteX1067" fmla="*/ 933736 w 1181239"/>
              <a:gd name="connsiteY1067" fmla="*/ 2337587 h 4008043"/>
              <a:gd name="connsiteX1068" fmla="*/ 930554 w 1181239"/>
              <a:gd name="connsiteY1068" fmla="*/ 2326708 h 4008043"/>
              <a:gd name="connsiteX1069" fmla="*/ 928029 w 1181239"/>
              <a:gd name="connsiteY1069" fmla="*/ 2315829 h 4008043"/>
              <a:gd name="connsiteX1070" fmla="*/ 923810 w 1181239"/>
              <a:gd name="connsiteY1070" fmla="*/ 2348466 h 4008043"/>
              <a:gd name="connsiteX1071" fmla="*/ 914267 w 1181239"/>
              <a:gd name="connsiteY1071" fmla="*/ 2353906 h 4008043"/>
              <a:gd name="connsiteX1072" fmla="*/ 912786 w 1181239"/>
              <a:gd name="connsiteY1072" fmla="*/ 2370905 h 4008043"/>
              <a:gd name="connsiteX1073" fmla="*/ 909414 w 1181239"/>
              <a:gd name="connsiteY1073" fmla="*/ 2397423 h 4008043"/>
              <a:gd name="connsiteX1074" fmla="*/ 906217 w 1181239"/>
              <a:gd name="connsiteY1074" fmla="*/ 2388584 h 4008043"/>
              <a:gd name="connsiteX1075" fmla="*/ 903601 w 1181239"/>
              <a:gd name="connsiteY1075" fmla="*/ 2372945 h 4008043"/>
              <a:gd name="connsiteX1076" fmla="*/ 901025 w 1181239"/>
              <a:gd name="connsiteY1076" fmla="*/ 2381104 h 4008043"/>
              <a:gd name="connsiteX1077" fmla="*/ 907826 w 1181239"/>
              <a:gd name="connsiteY1077" fmla="*/ 2407368 h 4008043"/>
              <a:gd name="connsiteX1078" fmla="*/ 914956 w 1181239"/>
              <a:gd name="connsiteY1078" fmla="*/ 2426567 h 4008043"/>
              <a:gd name="connsiteX1079" fmla="*/ 921576 w 1181239"/>
              <a:gd name="connsiteY1079" fmla="*/ 2444248 h 4008043"/>
              <a:gd name="connsiteX1080" fmla="*/ 924156 w 1181239"/>
              <a:gd name="connsiteY1080" fmla="*/ 2435094 h 4008043"/>
              <a:gd name="connsiteX1081" fmla="*/ 926692 w 1181239"/>
              <a:gd name="connsiteY1081" fmla="*/ 2388094 h 4008043"/>
              <a:gd name="connsiteX1082" fmla="*/ 931160 w 1181239"/>
              <a:gd name="connsiteY1082" fmla="*/ 2365290 h 4008043"/>
              <a:gd name="connsiteX1083" fmla="*/ 925840 w 1181239"/>
              <a:gd name="connsiteY1083" fmla="*/ 2525255 h 4008043"/>
              <a:gd name="connsiteX1084" fmla="*/ 925365 w 1181239"/>
              <a:gd name="connsiteY1084" fmla="*/ 2720056 h 4008043"/>
              <a:gd name="connsiteX1085" fmla="*/ 926361 w 1181239"/>
              <a:gd name="connsiteY1085" fmla="*/ 2735548 h 4008043"/>
              <a:gd name="connsiteX1086" fmla="*/ 926796 w 1181239"/>
              <a:gd name="connsiteY1086" fmla="*/ 2843475 h 4008043"/>
              <a:gd name="connsiteX1087" fmla="*/ 929036 w 1181239"/>
              <a:gd name="connsiteY1087" fmla="*/ 2855715 h 4008043"/>
              <a:gd name="connsiteX1088" fmla="*/ 929445 w 1181239"/>
              <a:gd name="connsiteY1088" fmla="*/ 2844835 h 4008043"/>
              <a:gd name="connsiteX1089" fmla="*/ 936624 w 1181239"/>
              <a:gd name="connsiteY1089" fmla="*/ 2827235 h 4008043"/>
              <a:gd name="connsiteX1090" fmla="*/ 939412 w 1181239"/>
              <a:gd name="connsiteY1090" fmla="*/ 2896026 h 4008043"/>
              <a:gd name="connsiteX1091" fmla="*/ 942500 w 1181239"/>
              <a:gd name="connsiteY1091" fmla="*/ 2965091 h 4008043"/>
              <a:gd name="connsiteX1092" fmla="*/ 946207 w 1181239"/>
              <a:gd name="connsiteY1092" fmla="*/ 2961656 h 4008043"/>
              <a:gd name="connsiteX1093" fmla="*/ 951698 w 1181239"/>
              <a:gd name="connsiteY1093" fmla="*/ 2966026 h 4008043"/>
              <a:gd name="connsiteX1094" fmla="*/ 957323 w 1181239"/>
              <a:gd name="connsiteY1094" fmla="*/ 2951669 h 4008043"/>
              <a:gd name="connsiteX1095" fmla="*/ 951268 w 1181239"/>
              <a:gd name="connsiteY1095" fmla="*/ 2908464 h 4008043"/>
              <a:gd name="connsiteX1096" fmla="*/ 948899 w 1181239"/>
              <a:gd name="connsiteY1096" fmla="*/ 2899625 h 4008043"/>
              <a:gd name="connsiteX1097" fmla="*/ 955925 w 1181239"/>
              <a:gd name="connsiteY1097" fmla="*/ 2902792 h 4008043"/>
              <a:gd name="connsiteX1098" fmla="*/ 966140 w 1181239"/>
              <a:gd name="connsiteY1098" fmla="*/ 2919137 h 4008043"/>
              <a:gd name="connsiteX1099" fmla="*/ 968406 w 1181239"/>
              <a:gd name="connsiteY1099" fmla="*/ 2823948 h 4008043"/>
              <a:gd name="connsiteX1100" fmla="*/ 964786 w 1181239"/>
              <a:gd name="connsiteY1100" fmla="*/ 2720797 h 4008043"/>
              <a:gd name="connsiteX1101" fmla="*/ 964177 w 1181239"/>
              <a:gd name="connsiteY1101" fmla="*/ 2702131 h 4008043"/>
              <a:gd name="connsiteX1102" fmla="*/ 961976 w 1181239"/>
              <a:gd name="connsiteY1102" fmla="*/ 2694614 h 4008043"/>
              <a:gd name="connsiteX1103" fmla="*/ 957367 w 1181239"/>
              <a:gd name="connsiteY1103" fmla="*/ 2646646 h 4008043"/>
              <a:gd name="connsiteX1104" fmla="*/ 961739 w 1181239"/>
              <a:gd name="connsiteY1104" fmla="*/ 2582372 h 4008043"/>
              <a:gd name="connsiteX1105" fmla="*/ 964735 w 1181239"/>
              <a:gd name="connsiteY1105" fmla="*/ 2596651 h 4008043"/>
              <a:gd name="connsiteX1106" fmla="*/ 971817 w 1181239"/>
              <a:gd name="connsiteY1106" fmla="*/ 2581676 h 4008043"/>
              <a:gd name="connsiteX1107" fmla="*/ 979179 w 1181239"/>
              <a:gd name="connsiteY1107" fmla="*/ 2657101 h 4008043"/>
              <a:gd name="connsiteX1108" fmla="*/ 982813 w 1181239"/>
              <a:gd name="connsiteY1108" fmla="*/ 2751686 h 4008043"/>
              <a:gd name="connsiteX1109" fmla="*/ 987249 w 1181239"/>
              <a:gd name="connsiteY1109" fmla="*/ 2865234 h 4008043"/>
              <a:gd name="connsiteX1110" fmla="*/ 986993 w 1181239"/>
              <a:gd name="connsiteY1110" fmla="*/ 2893792 h 4008043"/>
              <a:gd name="connsiteX1111" fmla="*/ 989957 w 1181239"/>
              <a:gd name="connsiteY1111" fmla="*/ 2925070 h 4008043"/>
              <a:gd name="connsiteX1112" fmla="*/ 992222 w 1181239"/>
              <a:gd name="connsiteY1112" fmla="*/ 3076020 h 4008043"/>
              <a:gd name="connsiteX1113" fmla="*/ 986073 w 1181239"/>
              <a:gd name="connsiteY1113" fmla="*/ 3246010 h 4008043"/>
              <a:gd name="connsiteX1114" fmla="*/ 981430 w 1181239"/>
              <a:gd name="connsiteY1114" fmla="*/ 3354803 h 4008043"/>
              <a:gd name="connsiteX1115" fmla="*/ 990448 w 1181239"/>
              <a:gd name="connsiteY1115" fmla="*/ 3529378 h 4008043"/>
              <a:gd name="connsiteX1116" fmla="*/ 994542 w 1181239"/>
              <a:gd name="connsiteY1116" fmla="*/ 3528715 h 4008043"/>
              <a:gd name="connsiteX1117" fmla="*/ 998280 w 1181239"/>
              <a:gd name="connsiteY1117" fmla="*/ 3505073 h 4008043"/>
              <a:gd name="connsiteX1118" fmla="*/ 1003751 w 1181239"/>
              <a:gd name="connsiteY1118" fmla="*/ 3502353 h 4008043"/>
              <a:gd name="connsiteX1119" fmla="*/ 994811 w 1181239"/>
              <a:gd name="connsiteY1119" fmla="*/ 3597547 h 4008043"/>
              <a:gd name="connsiteX1120" fmla="*/ 996012 w 1181239"/>
              <a:gd name="connsiteY1120" fmla="*/ 3607747 h 4008043"/>
              <a:gd name="connsiteX1121" fmla="*/ 1003969 w 1181239"/>
              <a:gd name="connsiteY1121" fmla="*/ 3582588 h 4008043"/>
              <a:gd name="connsiteX1122" fmla="*/ 1011605 w 1181239"/>
              <a:gd name="connsiteY1122" fmla="*/ 3551990 h 4008043"/>
              <a:gd name="connsiteX1123" fmla="*/ 1009302 w 1181239"/>
              <a:gd name="connsiteY1123" fmla="*/ 3613866 h 4008043"/>
              <a:gd name="connsiteX1124" fmla="*/ 1010962 w 1181239"/>
              <a:gd name="connsiteY1124" fmla="*/ 3618626 h 4008043"/>
              <a:gd name="connsiteX1125" fmla="*/ 1014064 w 1181239"/>
              <a:gd name="connsiteY1125" fmla="*/ 3613477 h 4008043"/>
              <a:gd name="connsiteX1126" fmla="*/ 1018120 w 1181239"/>
              <a:gd name="connsiteY1126" fmla="*/ 3606872 h 4008043"/>
              <a:gd name="connsiteX1127" fmla="*/ 1024542 w 1181239"/>
              <a:gd name="connsiteY1127" fmla="*/ 3570544 h 4008043"/>
              <a:gd name="connsiteX1128" fmla="*/ 1028794 w 1181239"/>
              <a:gd name="connsiteY1128" fmla="*/ 3546551 h 4008043"/>
              <a:gd name="connsiteX1129" fmla="*/ 1031089 w 1181239"/>
              <a:gd name="connsiteY1129" fmla="*/ 3551310 h 4008043"/>
              <a:gd name="connsiteX1130" fmla="*/ 1040206 w 1181239"/>
              <a:gd name="connsiteY1130" fmla="*/ 3553314 h 4008043"/>
              <a:gd name="connsiteX1131" fmla="*/ 1050395 w 1181239"/>
              <a:gd name="connsiteY1131" fmla="*/ 3545187 h 4008043"/>
              <a:gd name="connsiteX1132" fmla="*/ 1055342 w 1181239"/>
              <a:gd name="connsiteY1132" fmla="*/ 3531590 h 4008043"/>
              <a:gd name="connsiteX1133" fmla="*/ 1056721 w 1181239"/>
              <a:gd name="connsiteY1133" fmla="*/ 3537710 h 4008043"/>
              <a:gd name="connsiteX1134" fmla="*/ 1053178 w 1181239"/>
              <a:gd name="connsiteY1134" fmla="*/ 3576648 h 4008043"/>
              <a:gd name="connsiteX1135" fmla="*/ 1060044 w 1181239"/>
              <a:gd name="connsiteY1135" fmla="*/ 3588134 h 4008043"/>
              <a:gd name="connsiteX1136" fmla="*/ 1067938 w 1181239"/>
              <a:gd name="connsiteY1136" fmla="*/ 3598170 h 4008043"/>
              <a:gd name="connsiteX1137" fmla="*/ 1066040 w 1181239"/>
              <a:gd name="connsiteY1137" fmla="*/ 3618625 h 4008043"/>
              <a:gd name="connsiteX1138" fmla="*/ 1063471 w 1181239"/>
              <a:gd name="connsiteY1138" fmla="*/ 3610305 h 4008043"/>
              <a:gd name="connsiteX1139" fmla="*/ 1060563 w 1181239"/>
              <a:gd name="connsiteY1139" fmla="*/ 3603666 h 4008043"/>
              <a:gd name="connsiteX1140" fmla="*/ 1057654 w 1181239"/>
              <a:gd name="connsiteY1140" fmla="*/ 3624644 h 4008043"/>
              <a:gd name="connsiteX1141" fmla="*/ 1068032 w 1181239"/>
              <a:gd name="connsiteY1141" fmla="*/ 3661306 h 4008043"/>
              <a:gd name="connsiteX1142" fmla="*/ 1078410 w 1181239"/>
              <a:gd name="connsiteY1142" fmla="*/ 3678671 h 4008043"/>
              <a:gd name="connsiteX1143" fmla="*/ 1077479 w 1181239"/>
              <a:gd name="connsiteY1143" fmla="*/ 3732283 h 4008043"/>
              <a:gd name="connsiteX1144" fmla="*/ 1079128 w 1181239"/>
              <a:gd name="connsiteY1144" fmla="*/ 3804253 h 4008043"/>
              <a:gd name="connsiteX1145" fmla="*/ 1075852 w 1181239"/>
              <a:gd name="connsiteY1145" fmla="*/ 3822612 h 4008043"/>
              <a:gd name="connsiteX1146" fmla="*/ 1059401 w 1181239"/>
              <a:gd name="connsiteY1146" fmla="*/ 3799218 h 4008043"/>
              <a:gd name="connsiteX1147" fmla="*/ 1047515 w 1181239"/>
              <a:gd name="connsiteY1147" fmla="*/ 3764478 h 4008043"/>
              <a:gd name="connsiteX1148" fmla="*/ 1044858 w 1181239"/>
              <a:gd name="connsiteY1148" fmla="*/ 3726906 h 4008043"/>
              <a:gd name="connsiteX1149" fmla="*/ 1046373 w 1181239"/>
              <a:gd name="connsiteY1149" fmla="*/ 3712082 h 4008043"/>
              <a:gd name="connsiteX1150" fmla="*/ 1037308 w 1181239"/>
              <a:gd name="connsiteY1150" fmla="*/ 3710939 h 4008043"/>
              <a:gd name="connsiteX1151" fmla="*/ 1030448 w 1181239"/>
              <a:gd name="connsiteY1151" fmla="*/ 3714539 h 4008043"/>
              <a:gd name="connsiteX1152" fmla="*/ 1023958 w 1181239"/>
              <a:gd name="connsiteY1152" fmla="*/ 3681181 h 4008043"/>
              <a:gd name="connsiteX1153" fmla="*/ 1016495 w 1181239"/>
              <a:gd name="connsiteY1153" fmla="*/ 3650040 h 4008043"/>
              <a:gd name="connsiteX1154" fmla="*/ 1014054 w 1181239"/>
              <a:gd name="connsiteY1154" fmla="*/ 3694076 h 4008043"/>
              <a:gd name="connsiteX1155" fmla="*/ 1016842 w 1181239"/>
              <a:gd name="connsiteY1155" fmla="*/ 3742309 h 4008043"/>
              <a:gd name="connsiteX1156" fmla="*/ 1018050 w 1181239"/>
              <a:gd name="connsiteY1156" fmla="*/ 3760829 h 4008043"/>
              <a:gd name="connsiteX1157" fmla="*/ 1021075 w 1181239"/>
              <a:gd name="connsiteY1157" fmla="*/ 3789637 h 4008043"/>
              <a:gd name="connsiteX1158" fmla="*/ 1014167 w 1181239"/>
              <a:gd name="connsiteY1158" fmla="*/ 3830669 h 4008043"/>
              <a:gd name="connsiteX1159" fmla="*/ 1000862 w 1181239"/>
              <a:gd name="connsiteY1159" fmla="*/ 3866974 h 4008043"/>
              <a:gd name="connsiteX1160" fmla="*/ 1002972 w 1181239"/>
              <a:gd name="connsiteY1160" fmla="*/ 3896048 h 4008043"/>
              <a:gd name="connsiteX1161" fmla="*/ 996677 w 1181239"/>
              <a:gd name="connsiteY1161" fmla="*/ 3905391 h 4008043"/>
              <a:gd name="connsiteX1162" fmla="*/ 976833 w 1181239"/>
              <a:gd name="connsiteY1162" fmla="*/ 3916353 h 4008043"/>
              <a:gd name="connsiteX1163" fmla="*/ 948658 w 1181239"/>
              <a:gd name="connsiteY1163" fmla="*/ 3922894 h 4008043"/>
              <a:gd name="connsiteX1164" fmla="*/ 923447 w 1181239"/>
              <a:gd name="connsiteY1164" fmla="*/ 3933554 h 4008043"/>
              <a:gd name="connsiteX1165" fmla="*/ 908914 w 1181239"/>
              <a:gd name="connsiteY1165" fmla="*/ 3944977 h 4008043"/>
              <a:gd name="connsiteX1166" fmla="*/ 889691 w 1181239"/>
              <a:gd name="connsiteY1166" fmla="*/ 3924140 h 4008043"/>
              <a:gd name="connsiteX1167" fmla="*/ 876885 w 1181239"/>
              <a:gd name="connsiteY1167" fmla="*/ 3896476 h 4008043"/>
              <a:gd name="connsiteX1168" fmla="*/ 866998 w 1181239"/>
              <a:gd name="connsiteY1168" fmla="*/ 3897977 h 4008043"/>
              <a:gd name="connsiteX1169" fmla="*/ 857112 w 1181239"/>
              <a:gd name="connsiteY1169" fmla="*/ 3899478 h 4008043"/>
              <a:gd name="connsiteX1170" fmla="*/ 858936 w 1181239"/>
              <a:gd name="connsiteY1170" fmla="*/ 3871244 h 4008043"/>
              <a:gd name="connsiteX1171" fmla="*/ 849297 w 1181239"/>
              <a:gd name="connsiteY1171" fmla="*/ 3809803 h 4008043"/>
              <a:gd name="connsiteX1172" fmla="*/ 845695 w 1181239"/>
              <a:gd name="connsiteY1172" fmla="*/ 3825733 h 4008043"/>
              <a:gd name="connsiteX1173" fmla="*/ 851329 w 1181239"/>
              <a:gd name="connsiteY1173" fmla="*/ 3842222 h 4008043"/>
              <a:gd name="connsiteX1174" fmla="*/ 834957 w 1181239"/>
              <a:gd name="connsiteY1174" fmla="*/ 3898850 h 4008043"/>
              <a:gd name="connsiteX1175" fmla="*/ 833482 w 1181239"/>
              <a:gd name="connsiteY1175" fmla="*/ 3938287 h 4008043"/>
              <a:gd name="connsiteX1176" fmla="*/ 833449 w 1181239"/>
              <a:gd name="connsiteY1176" fmla="*/ 3976045 h 4008043"/>
              <a:gd name="connsiteX1177" fmla="*/ 825117 w 1181239"/>
              <a:gd name="connsiteY1177" fmla="*/ 3958449 h 4008043"/>
              <a:gd name="connsiteX1178" fmla="*/ 819303 w 1181239"/>
              <a:gd name="connsiteY1178" fmla="*/ 3949812 h 4008043"/>
              <a:gd name="connsiteX1179" fmla="*/ 813490 w 1181239"/>
              <a:gd name="connsiteY1179" fmla="*/ 3931932 h 4008043"/>
              <a:gd name="connsiteX1180" fmla="*/ 803149 w 1181239"/>
              <a:gd name="connsiteY1180" fmla="*/ 3908723 h 4008043"/>
              <a:gd name="connsiteX1181" fmla="*/ 787332 w 1181239"/>
              <a:gd name="connsiteY1181" fmla="*/ 3942175 h 4008043"/>
              <a:gd name="connsiteX1182" fmla="*/ 779879 w 1181239"/>
              <a:gd name="connsiteY1182" fmla="*/ 3937525 h 4008043"/>
              <a:gd name="connsiteX1183" fmla="*/ 770285 w 1181239"/>
              <a:gd name="connsiteY1183" fmla="*/ 3924353 h 4008043"/>
              <a:gd name="connsiteX1184" fmla="*/ 742157 w 1181239"/>
              <a:gd name="connsiteY1184" fmla="*/ 3958603 h 4008043"/>
              <a:gd name="connsiteX1185" fmla="*/ 732064 w 1181239"/>
              <a:gd name="connsiteY1185" fmla="*/ 3939063 h 4008043"/>
              <a:gd name="connsiteX1186" fmla="*/ 729203 w 1181239"/>
              <a:gd name="connsiteY1186" fmla="*/ 3934125 h 4008043"/>
              <a:gd name="connsiteX1187" fmla="*/ 726342 w 1181239"/>
              <a:gd name="connsiteY1187" fmla="*/ 3944324 h 4008043"/>
              <a:gd name="connsiteX1188" fmla="*/ 719746 w 1181239"/>
              <a:gd name="connsiteY1188" fmla="*/ 3947044 h 4008043"/>
              <a:gd name="connsiteX1189" fmla="*/ 702684 w 1181239"/>
              <a:gd name="connsiteY1189" fmla="*/ 3963722 h 4008043"/>
              <a:gd name="connsiteX1190" fmla="*/ 696578 w 1181239"/>
              <a:gd name="connsiteY1190" fmla="*/ 3976282 h 4008043"/>
              <a:gd name="connsiteX1191" fmla="*/ 693758 w 1181239"/>
              <a:gd name="connsiteY1191" fmla="*/ 3968802 h 4008043"/>
              <a:gd name="connsiteX1192" fmla="*/ 681496 w 1181239"/>
              <a:gd name="connsiteY1192" fmla="*/ 3970765 h 4008043"/>
              <a:gd name="connsiteX1193" fmla="*/ 673632 w 1181239"/>
              <a:gd name="connsiteY1193" fmla="*/ 3978800 h 4008043"/>
              <a:gd name="connsiteX1194" fmla="*/ 671847 w 1181239"/>
              <a:gd name="connsiteY1194" fmla="*/ 3951801 h 4008043"/>
              <a:gd name="connsiteX1195" fmla="*/ 648068 w 1181239"/>
              <a:gd name="connsiteY1195" fmla="*/ 3950248 h 4008043"/>
              <a:gd name="connsiteX1196" fmla="*/ 629106 w 1181239"/>
              <a:gd name="connsiteY1196" fmla="*/ 3980363 h 4008043"/>
              <a:gd name="connsiteX1197" fmla="*/ 624139 w 1181239"/>
              <a:gd name="connsiteY1197" fmla="*/ 3959284 h 4008043"/>
              <a:gd name="connsiteX1198" fmla="*/ 624220 w 1181239"/>
              <a:gd name="connsiteY1198" fmla="*/ 3959267 h 4008043"/>
              <a:gd name="connsiteX1199" fmla="*/ 620280 w 1181239"/>
              <a:gd name="connsiteY1199" fmla="*/ 3938188 h 4008043"/>
              <a:gd name="connsiteX1200" fmla="*/ 607440 w 1181239"/>
              <a:gd name="connsiteY1200" fmla="*/ 3955282 h 4008043"/>
              <a:gd name="connsiteX1201" fmla="*/ 589817 w 1181239"/>
              <a:gd name="connsiteY1201" fmla="*/ 3960400 h 4008043"/>
              <a:gd name="connsiteX1202" fmla="*/ 587591 w 1181239"/>
              <a:gd name="connsiteY1202" fmla="*/ 3956407 h 4008043"/>
              <a:gd name="connsiteX1203" fmla="*/ 577406 w 1181239"/>
              <a:gd name="connsiteY1203" fmla="*/ 3961155 h 4008043"/>
              <a:gd name="connsiteX1204" fmla="*/ 571905 w 1181239"/>
              <a:gd name="connsiteY1204" fmla="*/ 3954932 h 4008043"/>
              <a:gd name="connsiteX1205" fmla="*/ 580399 w 1181239"/>
              <a:gd name="connsiteY1205" fmla="*/ 3908747 h 4008043"/>
              <a:gd name="connsiteX1206" fmla="*/ 575175 w 1181239"/>
              <a:gd name="connsiteY1206" fmla="*/ 3884347 h 4008043"/>
              <a:gd name="connsiteX1207" fmla="*/ 567694 w 1181239"/>
              <a:gd name="connsiteY1207" fmla="*/ 3901759 h 4008043"/>
              <a:gd name="connsiteX1208" fmla="*/ 557800 w 1181239"/>
              <a:gd name="connsiteY1208" fmla="*/ 3923327 h 4008043"/>
              <a:gd name="connsiteX1209" fmla="*/ 533002 w 1181239"/>
              <a:gd name="connsiteY1209" fmla="*/ 3928596 h 4008043"/>
              <a:gd name="connsiteX1210" fmla="*/ 524042 w 1181239"/>
              <a:gd name="connsiteY1210" fmla="*/ 3917187 h 4008043"/>
              <a:gd name="connsiteX1211" fmla="*/ 498943 w 1181239"/>
              <a:gd name="connsiteY1211" fmla="*/ 3898760 h 4008043"/>
              <a:gd name="connsiteX1212" fmla="*/ 496556 w 1181239"/>
              <a:gd name="connsiteY1212" fmla="*/ 3907590 h 4008043"/>
              <a:gd name="connsiteX1213" fmla="*/ 496337 w 1181239"/>
              <a:gd name="connsiteY1213" fmla="*/ 3916429 h 4008043"/>
              <a:gd name="connsiteX1214" fmla="*/ 490791 w 1181239"/>
              <a:gd name="connsiteY1214" fmla="*/ 3904744 h 4008043"/>
              <a:gd name="connsiteX1215" fmla="*/ 479371 w 1181239"/>
              <a:gd name="connsiteY1215" fmla="*/ 3895999 h 4008043"/>
              <a:gd name="connsiteX1216" fmla="*/ 473496 w 1181239"/>
              <a:gd name="connsiteY1216" fmla="*/ 3901169 h 4008043"/>
              <a:gd name="connsiteX1217" fmla="*/ 466368 w 1181239"/>
              <a:gd name="connsiteY1217" fmla="*/ 3910592 h 4008043"/>
              <a:gd name="connsiteX1218" fmla="*/ 435622 w 1181239"/>
              <a:gd name="connsiteY1218" fmla="*/ 3910777 h 4008043"/>
              <a:gd name="connsiteX1219" fmla="*/ 422232 w 1181239"/>
              <a:gd name="connsiteY1219" fmla="*/ 3918000 h 4008043"/>
              <a:gd name="connsiteX1220" fmla="*/ 418926 w 1181239"/>
              <a:gd name="connsiteY1220" fmla="*/ 3930037 h 4008043"/>
              <a:gd name="connsiteX1221" fmla="*/ 414240 w 1181239"/>
              <a:gd name="connsiteY1221" fmla="*/ 3919925 h 4008043"/>
              <a:gd name="connsiteX1222" fmla="*/ 409553 w 1181239"/>
              <a:gd name="connsiteY1222" fmla="*/ 3906948 h 4008043"/>
              <a:gd name="connsiteX1223" fmla="*/ 402287 w 1181239"/>
              <a:gd name="connsiteY1223" fmla="*/ 3900983 h 4008043"/>
              <a:gd name="connsiteX1224" fmla="*/ 395021 w 1181239"/>
              <a:gd name="connsiteY1224" fmla="*/ 3893216 h 4008043"/>
              <a:gd name="connsiteX1225" fmla="*/ 390919 w 1181239"/>
              <a:gd name="connsiteY1225" fmla="*/ 3885361 h 4008043"/>
              <a:gd name="connsiteX1226" fmla="*/ 382484 w 1181239"/>
              <a:gd name="connsiteY1226" fmla="*/ 3914398 h 4008043"/>
              <a:gd name="connsiteX1227" fmla="*/ 380543 w 1181239"/>
              <a:gd name="connsiteY1227" fmla="*/ 3939556 h 4008043"/>
              <a:gd name="connsiteX1228" fmla="*/ 371613 w 1181239"/>
              <a:gd name="connsiteY1228" fmla="*/ 3921197 h 4008043"/>
              <a:gd name="connsiteX1229" fmla="*/ 364300 w 1181239"/>
              <a:gd name="connsiteY1229" fmla="*/ 3901884 h 4008043"/>
              <a:gd name="connsiteX1230" fmla="*/ 353194 w 1181239"/>
              <a:gd name="connsiteY1230" fmla="*/ 3908237 h 4008043"/>
              <a:gd name="connsiteX1231" fmla="*/ 339898 w 1181239"/>
              <a:gd name="connsiteY1231" fmla="*/ 3913776 h 4008043"/>
              <a:gd name="connsiteX1232" fmla="*/ 319409 w 1181239"/>
              <a:gd name="connsiteY1232" fmla="*/ 3939004 h 4008043"/>
              <a:gd name="connsiteX1233" fmla="*/ 316548 w 1181239"/>
              <a:gd name="connsiteY1233" fmla="*/ 3944996 h 4008043"/>
              <a:gd name="connsiteX1234" fmla="*/ 313687 w 1181239"/>
              <a:gd name="connsiteY1234" fmla="*/ 3933258 h 4008043"/>
              <a:gd name="connsiteX1235" fmla="*/ 310625 w 1181239"/>
              <a:gd name="connsiteY1235" fmla="*/ 3920323 h 4008043"/>
              <a:gd name="connsiteX1236" fmla="*/ 299053 w 1181239"/>
              <a:gd name="connsiteY1236" fmla="*/ 3919187 h 4008043"/>
              <a:gd name="connsiteX1237" fmla="*/ 286839 w 1181239"/>
              <a:gd name="connsiteY1237" fmla="*/ 3917843 h 4008043"/>
              <a:gd name="connsiteX1238" fmla="*/ 277427 w 1181239"/>
              <a:gd name="connsiteY1238" fmla="*/ 3919697 h 4008043"/>
              <a:gd name="connsiteX1239" fmla="*/ 273344 w 1181239"/>
              <a:gd name="connsiteY1239" fmla="*/ 3923832 h 4008043"/>
              <a:gd name="connsiteX1240" fmla="*/ 265994 w 1181239"/>
              <a:gd name="connsiteY1240" fmla="*/ 3928922 h 4008043"/>
              <a:gd name="connsiteX1241" fmla="*/ 259445 w 1181239"/>
              <a:gd name="connsiteY1241" fmla="*/ 3935985 h 4008043"/>
              <a:gd name="connsiteX1242" fmla="*/ 261459 w 1181239"/>
              <a:gd name="connsiteY1242" fmla="*/ 3916861 h 4008043"/>
              <a:gd name="connsiteX1243" fmla="*/ 256105 w 1181239"/>
              <a:gd name="connsiteY1243" fmla="*/ 3902840 h 4008043"/>
              <a:gd name="connsiteX1244" fmla="*/ 249827 w 1181239"/>
              <a:gd name="connsiteY1244" fmla="*/ 3910141 h 4008043"/>
              <a:gd name="connsiteX1245" fmla="*/ 252535 w 1181239"/>
              <a:gd name="connsiteY1245" fmla="*/ 3901605 h 4008043"/>
              <a:gd name="connsiteX1246" fmla="*/ 260989 w 1181239"/>
              <a:gd name="connsiteY1246" fmla="*/ 3840401 h 4008043"/>
              <a:gd name="connsiteX1247" fmla="*/ 261551 w 1181239"/>
              <a:gd name="connsiteY1247" fmla="*/ 3817366 h 4008043"/>
              <a:gd name="connsiteX1248" fmla="*/ 258362 w 1181239"/>
              <a:gd name="connsiteY1248" fmla="*/ 3789967 h 4008043"/>
              <a:gd name="connsiteX1249" fmla="*/ 255289 w 1181239"/>
              <a:gd name="connsiteY1249" fmla="*/ 3801527 h 4008043"/>
              <a:gd name="connsiteX1250" fmla="*/ 255070 w 1181239"/>
              <a:gd name="connsiteY1250" fmla="*/ 3813086 h 4008043"/>
              <a:gd name="connsiteX1251" fmla="*/ 247221 w 1181239"/>
              <a:gd name="connsiteY1251" fmla="*/ 3797100 h 4008043"/>
              <a:gd name="connsiteX1252" fmla="*/ 239371 w 1181239"/>
              <a:gd name="connsiteY1252" fmla="*/ 3781116 h 4008043"/>
              <a:gd name="connsiteX1253" fmla="*/ 234247 w 1181239"/>
              <a:gd name="connsiteY1253" fmla="*/ 3796328 h 4008043"/>
              <a:gd name="connsiteX1254" fmla="*/ 221766 w 1181239"/>
              <a:gd name="connsiteY1254" fmla="*/ 3810554 h 4008043"/>
              <a:gd name="connsiteX1255" fmla="*/ 217426 w 1181239"/>
              <a:gd name="connsiteY1255" fmla="*/ 3807822 h 4008043"/>
              <a:gd name="connsiteX1256" fmla="*/ 214824 w 1181239"/>
              <a:gd name="connsiteY1256" fmla="*/ 3804826 h 4008043"/>
              <a:gd name="connsiteX1257" fmla="*/ 180066 w 1181239"/>
              <a:gd name="connsiteY1257" fmla="*/ 3753319 h 4008043"/>
              <a:gd name="connsiteX1258" fmla="*/ 159601 w 1181239"/>
              <a:gd name="connsiteY1258" fmla="*/ 3779496 h 4008043"/>
              <a:gd name="connsiteX1259" fmla="*/ 164203 w 1181239"/>
              <a:gd name="connsiteY1259" fmla="*/ 3784528 h 4008043"/>
              <a:gd name="connsiteX1260" fmla="*/ 158148 w 1181239"/>
              <a:gd name="connsiteY1260" fmla="*/ 3801808 h 4008043"/>
              <a:gd name="connsiteX1261" fmla="*/ 149428 w 1181239"/>
              <a:gd name="connsiteY1261" fmla="*/ 3814722 h 4008043"/>
              <a:gd name="connsiteX1262" fmla="*/ 134639 w 1181239"/>
              <a:gd name="connsiteY1262" fmla="*/ 3813467 h 4008043"/>
              <a:gd name="connsiteX1263" fmla="*/ 116525 w 1181239"/>
              <a:gd name="connsiteY1263" fmla="*/ 3819448 h 4008043"/>
              <a:gd name="connsiteX1264" fmla="*/ 113201 w 1181239"/>
              <a:gd name="connsiteY1264" fmla="*/ 3826686 h 4008043"/>
              <a:gd name="connsiteX1265" fmla="*/ 114463 w 1181239"/>
              <a:gd name="connsiteY1265" fmla="*/ 3818163 h 4008043"/>
              <a:gd name="connsiteX1266" fmla="*/ 117642 w 1181239"/>
              <a:gd name="connsiteY1266" fmla="*/ 3802493 h 4008043"/>
              <a:gd name="connsiteX1267" fmla="*/ 114876 w 1181239"/>
              <a:gd name="connsiteY1267" fmla="*/ 3797027 h 4008043"/>
              <a:gd name="connsiteX1268" fmla="*/ 110193 w 1181239"/>
              <a:gd name="connsiteY1268" fmla="*/ 3788940 h 4008043"/>
              <a:gd name="connsiteX1269" fmla="*/ 101145 w 1181239"/>
              <a:gd name="connsiteY1269" fmla="*/ 3753971 h 4008043"/>
              <a:gd name="connsiteX1270" fmla="*/ 92097 w 1181239"/>
              <a:gd name="connsiteY1270" fmla="*/ 3728771 h 4008043"/>
              <a:gd name="connsiteX1271" fmla="*/ 94042 w 1181239"/>
              <a:gd name="connsiteY1271" fmla="*/ 3670395 h 4008043"/>
              <a:gd name="connsiteX1272" fmla="*/ 99138 w 1181239"/>
              <a:gd name="connsiteY1272" fmla="*/ 3598319 h 4008043"/>
              <a:gd name="connsiteX1273" fmla="*/ 87812 w 1181239"/>
              <a:gd name="connsiteY1273" fmla="*/ 3260961 h 4008043"/>
              <a:gd name="connsiteX1274" fmla="*/ 85575 w 1181239"/>
              <a:gd name="connsiteY1274" fmla="*/ 3161687 h 4008043"/>
              <a:gd name="connsiteX1275" fmla="*/ 87921 w 1181239"/>
              <a:gd name="connsiteY1275" fmla="*/ 3103211 h 4008043"/>
              <a:gd name="connsiteX1276" fmla="*/ 92890 w 1181239"/>
              <a:gd name="connsiteY1276" fmla="*/ 3108651 h 4008043"/>
              <a:gd name="connsiteX1277" fmla="*/ 98651 w 1181239"/>
              <a:gd name="connsiteY1277" fmla="*/ 3018896 h 4008043"/>
              <a:gd name="connsiteX1278" fmla="*/ 99366 w 1181239"/>
              <a:gd name="connsiteY1278" fmla="*/ 2953620 h 4008043"/>
              <a:gd name="connsiteX1279" fmla="*/ 103451 w 1181239"/>
              <a:gd name="connsiteY1279" fmla="*/ 3010737 h 4008043"/>
              <a:gd name="connsiteX1280" fmla="*/ 115797 w 1181239"/>
              <a:gd name="connsiteY1280" fmla="*/ 3064581 h 4008043"/>
              <a:gd name="connsiteX1281" fmla="*/ 116549 w 1181239"/>
              <a:gd name="connsiteY1281" fmla="*/ 3045743 h 4008043"/>
              <a:gd name="connsiteX1282" fmla="*/ 117833 w 1181239"/>
              <a:gd name="connsiteY1282" fmla="*/ 3035060 h 4008043"/>
              <a:gd name="connsiteX1283" fmla="*/ 118986 w 1181239"/>
              <a:gd name="connsiteY1283" fmla="*/ 3021806 h 4008043"/>
              <a:gd name="connsiteX1284" fmla="*/ 118913 w 1181239"/>
              <a:gd name="connsiteY1284" fmla="*/ 2983539 h 4008043"/>
              <a:gd name="connsiteX1285" fmla="*/ 121613 w 1181239"/>
              <a:gd name="connsiteY1285" fmla="*/ 2985418 h 4008043"/>
              <a:gd name="connsiteX1286" fmla="*/ 128451 w 1181239"/>
              <a:gd name="connsiteY1286" fmla="*/ 2988345 h 4008043"/>
              <a:gd name="connsiteX1287" fmla="*/ 130100 w 1181239"/>
              <a:gd name="connsiteY1287" fmla="*/ 3012617 h 4008043"/>
              <a:gd name="connsiteX1288" fmla="*/ 127630 w 1181239"/>
              <a:gd name="connsiteY1288" fmla="*/ 3046095 h 4008043"/>
              <a:gd name="connsiteX1289" fmla="*/ 126546 w 1181239"/>
              <a:gd name="connsiteY1289" fmla="*/ 3073943 h 4008043"/>
              <a:gd name="connsiteX1290" fmla="*/ 130866 w 1181239"/>
              <a:gd name="connsiteY1290" fmla="*/ 3078542 h 4008043"/>
              <a:gd name="connsiteX1291" fmla="*/ 133442 w 1181239"/>
              <a:gd name="connsiteY1291" fmla="*/ 3125790 h 4008043"/>
              <a:gd name="connsiteX1292" fmla="*/ 135293 w 1181239"/>
              <a:gd name="connsiteY1292" fmla="*/ 3187146 h 4008043"/>
              <a:gd name="connsiteX1293" fmla="*/ 142164 w 1181239"/>
              <a:gd name="connsiteY1293" fmla="*/ 3165767 h 4008043"/>
              <a:gd name="connsiteX1294" fmla="*/ 150793 w 1181239"/>
              <a:gd name="connsiteY1294" fmla="*/ 3137889 h 4008043"/>
              <a:gd name="connsiteX1295" fmla="*/ 153606 w 1181239"/>
              <a:gd name="connsiteY1295" fmla="*/ 3130383 h 4008043"/>
              <a:gd name="connsiteX1296" fmla="*/ 147977 w 1181239"/>
              <a:gd name="connsiteY1296" fmla="*/ 3113362 h 4008043"/>
              <a:gd name="connsiteX1297" fmla="*/ 142164 w 1181239"/>
              <a:gd name="connsiteY1297" fmla="*/ 3103188 h 4008043"/>
              <a:gd name="connsiteX1298" fmla="*/ 148791 w 1181239"/>
              <a:gd name="connsiteY1298" fmla="*/ 3099811 h 4008043"/>
              <a:gd name="connsiteX1299" fmla="*/ 151225 w 1181239"/>
              <a:gd name="connsiteY1299" fmla="*/ 3101850 h 4008043"/>
              <a:gd name="connsiteX1300" fmla="*/ 147292 w 1181239"/>
              <a:gd name="connsiteY1300" fmla="*/ 2873385 h 4008043"/>
              <a:gd name="connsiteX1301" fmla="*/ 145660 w 1181239"/>
              <a:gd name="connsiteY1301" fmla="*/ 2833947 h 4008043"/>
              <a:gd name="connsiteX1302" fmla="*/ 141844 w 1181239"/>
              <a:gd name="connsiteY1302" fmla="*/ 2819811 h 4008043"/>
              <a:gd name="connsiteX1303" fmla="*/ 140545 w 1181239"/>
              <a:gd name="connsiteY1303" fmla="*/ 2834770 h 4008043"/>
              <a:gd name="connsiteX1304" fmla="*/ 136458 w 1181239"/>
              <a:gd name="connsiteY1304" fmla="*/ 2853666 h 4008043"/>
              <a:gd name="connsiteX1305" fmla="*/ 127674 w 1181239"/>
              <a:gd name="connsiteY1305" fmla="*/ 2862506 h 4008043"/>
              <a:gd name="connsiteX1306" fmla="*/ 124707 w 1181239"/>
              <a:gd name="connsiteY1306" fmla="*/ 2853666 h 4008043"/>
              <a:gd name="connsiteX1307" fmla="*/ 120800 w 1181239"/>
              <a:gd name="connsiteY1307" fmla="*/ 2837853 h 4008043"/>
              <a:gd name="connsiteX1308" fmla="*/ 114826 w 1181239"/>
              <a:gd name="connsiteY1308" fmla="*/ 2802555 h 4008043"/>
              <a:gd name="connsiteX1309" fmla="*/ 111538 w 1181239"/>
              <a:gd name="connsiteY1309" fmla="*/ 2773103 h 4008043"/>
              <a:gd name="connsiteX1310" fmla="*/ 105360 w 1181239"/>
              <a:gd name="connsiteY1310" fmla="*/ 2775763 h 4008043"/>
              <a:gd name="connsiteX1311" fmla="*/ 102732 w 1181239"/>
              <a:gd name="connsiteY1311" fmla="*/ 2774110 h 4008043"/>
              <a:gd name="connsiteX1312" fmla="*/ 108639 w 1181239"/>
              <a:gd name="connsiteY1312" fmla="*/ 2710314 h 4008043"/>
              <a:gd name="connsiteX1313" fmla="*/ 115795 w 1181239"/>
              <a:gd name="connsiteY1313" fmla="*/ 2719713 h 4008043"/>
              <a:gd name="connsiteX1314" fmla="*/ 130954 w 1181239"/>
              <a:gd name="connsiteY1314" fmla="*/ 2769531 h 4008043"/>
              <a:gd name="connsiteX1315" fmla="*/ 139674 w 1181239"/>
              <a:gd name="connsiteY1315" fmla="*/ 2798089 h 4008043"/>
              <a:gd name="connsiteX1316" fmla="*/ 139564 w 1181239"/>
              <a:gd name="connsiteY1316" fmla="*/ 2721073 h 4008043"/>
              <a:gd name="connsiteX1317" fmla="*/ 137393 w 1181239"/>
              <a:gd name="connsiteY1317" fmla="*/ 2708834 h 4008043"/>
              <a:gd name="connsiteX1318" fmla="*/ 133499 w 1181239"/>
              <a:gd name="connsiteY1318" fmla="*/ 2716314 h 4008043"/>
              <a:gd name="connsiteX1319" fmla="*/ 127476 w 1181239"/>
              <a:gd name="connsiteY1319" fmla="*/ 2723793 h 4008043"/>
              <a:gd name="connsiteX1320" fmla="*/ 121818 w 1181239"/>
              <a:gd name="connsiteY1320" fmla="*/ 2708279 h 4008043"/>
              <a:gd name="connsiteX1321" fmla="*/ 126249 w 1181239"/>
              <a:gd name="connsiteY1321" fmla="*/ 2704809 h 4008043"/>
              <a:gd name="connsiteX1322" fmla="*/ 130766 w 1181239"/>
              <a:gd name="connsiteY1322" fmla="*/ 2694810 h 4008043"/>
              <a:gd name="connsiteX1323" fmla="*/ 127646 w 1181239"/>
              <a:gd name="connsiteY1323" fmla="*/ 2669321 h 4008043"/>
              <a:gd name="connsiteX1324" fmla="*/ 133943 w 1181239"/>
              <a:gd name="connsiteY1324" fmla="*/ 2649228 h 4008043"/>
              <a:gd name="connsiteX1325" fmla="*/ 135428 w 1181239"/>
              <a:gd name="connsiteY1325" fmla="*/ 2640865 h 4008043"/>
              <a:gd name="connsiteX1326" fmla="*/ 135136 w 1181239"/>
              <a:gd name="connsiteY1326" fmla="*/ 2625083 h 4008043"/>
              <a:gd name="connsiteX1327" fmla="*/ 143826 w 1181239"/>
              <a:gd name="connsiteY1327" fmla="*/ 2614093 h 4008043"/>
              <a:gd name="connsiteX1328" fmla="*/ 147971 w 1181239"/>
              <a:gd name="connsiteY1328" fmla="*/ 2612317 h 4008043"/>
              <a:gd name="connsiteX1329" fmla="*/ 142158 w 1181239"/>
              <a:gd name="connsiteY1329" fmla="*/ 2607630 h 4008043"/>
              <a:gd name="connsiteX1330" fmla="*/ 136345 w 1181239"/>
              <a:gd name="connsiteY1330" fmla="*/ 2599725 h 4008043"/>
              <a:gd name="connsiteX1331" fmla="*/ 142362 w 1181239"/>
              <a:gd name="connsiteY1331" fmla="*/ 2596642 h 4008043"/>
              <a:gd name="connsiteX1332" fmla="*/ 144920 w 1181239"/>
              <a:gd name="connsiteY1332" fmla="*/ 2594603 h 4008043"/>
              <a:gd name="connsiteX1333" fmla="*/ 143264 w 1181239"/>
              <a:gd name="connsiteY1333" fmla="*/ 2584870 h 4008043"/>
              <a:gd name="connsiteX1334" fmla="*/ 139570 w 1181239"/>
              <a:gd name="connsiteY1334" fmla="*/ 2549512 h 4008043"/>
              <a:gd name="connsiteX1335" fmla="*/ 142624 w 1181239"/>
              <a:gd name="connsiteY1335" fmla="*/ 2530687 h 4008043"/>
              <a:gd name="connsiteX1336" fmla="*/ 143924 w 1181239"/>
              <a:gd name="connsiteY1336" fmla="*/ 2555639 h 4008043"/>
              <a:gd name="connsiteX1337" fmla="*/ 146661 w 1181239"/>
              <a:gd name="connsiteY1337" fmla="*/ 2571594 h 4008043"/>
              <a:gd name="connsiteX1338" fmla="*/ 150473 w 1181239"/>
              <a:gd name="connsiteY1338" fmla="*/ 2589549 h 4008043"/>
              <a:gd name="connsiteX1339" fmla="*/ 155581 w 1181239"/>
              <a:gd name="connsiteY1339" fmla="*/ 2610028 h 4008043"/>
              <a:gd name="connsiteX1340" fmla="*/ 157416 w 1181239"/>
              <a:gd name="connsiteY1340" fmla="*/ 2616986 h 4008043"/>
              <a:gd name="connsiteX1341" fmla="*/ 153782 w 1181239"/>
              <a:gd name="connsiteY1341" fmla="*/ 2626268 h 4008043"/>
              <a:gd name="connsiteX1342" fmla="*/ 157135 w 1181239"/>
              <a:gd name="connsiteY1342" fmla="*/ 2632423 h 4008043"/>
              <a:gd name="connsiteX1343" fmla="*/ 158587 w 1181239"/>
              <a:gd name="connsiteY1343" fmla="*/ 2652661 h 4008043"/>
              <a:gd name="connsiteX1344" fmla="*/ 154845 w 1181239"/>
              <a:gd name="connsiteY1344" fmla="*/ 2696261 h 4008043"/>
              <a:gd name="connsiteX1345" fmla="*/ 159357 w 1181239"/>
              <a:gd name="connsiteY1345" fmla="*/ 2737394 h 4008043"/>
              <a:gd name="connsiteX1346" fmla="*/ 163168 w 1181239"/>
              <a:gd name="connsiteY1346" fmla="*/ 2723700 h 4008043"/>
              <a:gd name="connsiteX1347" fmla="*/ 169613 w 1181239"/>
              <a:gd name="connsiteY1347" fmla="*/ 2706558 h 4008043"/>
              <a:gd name="connsiteX1348" fmla="*/ 170029 w 1181239"/>
              <a:gd name="connsiteY1348" fmla="*/ 2699520 h 4008043"/>
              <a:gd name="connsiteX1349" fmla="*/ 165426 w 1181239"/>
              <a:gd name="connsiteY1349" fmla="*/ 2669745 h 4008043"/>
              <a:gd name="connsiteX1350" fmla="*/ 165460 w 1181239"/>
              <a:gd name="connsiteY1350" fmla="*/ 2643560 h 4008043"/>
              <a:gd name="connsiteX1351" fmla="*/ 170745 w 1181239"/>
              <a:gd name="connsiteY1351" fmla="*/ 2651062 h 4008043"/>
              <a:gd name="connsiteX1352" fmla="*/ 177992 w 1181239"/>
              <a:gd name="connsiteY1352" fmla="*/ 2656728 h 4008043"/>
              <a:gd name="connsiteX1353" fmla="*/ 177259 w 1181239"/>
              <a:gd name="connsiteY1353" fmla="*/ 2640964 h 4008043"/>
              <a:gd name="connsiteX1354" fmla="*/ 177292 w 1181239"/>
              <a:gd name="connsiteY1354" fmla="*/ 2630604 h 4008043"/>
              <a:gd name="connsiteX1355" fmla="*/ 175625 w 1181239"/>
              <a:gd name="connsiteY1355" fmla="*/ 2618782 h 4008043"/>
              <a:gd name="connsiteX1356" fmla="*/ 171246 w 1181239"/>
              <a:gd name="connsiteY1356" fmla="*/ 2607308 h 4008043"/>
              <a:gd name="connsiteX1357" fmla="*/ 175822 w 1181239"/>
              <a:gd name="connsiteY1357" fmla="*/ 2600497 h 4008043"/>
              <a:gd name="connsiteX1358" fmla="*/ 178683 w 1181239"/>
              <a:gd name="connsiteY1358" fmla="*/ 2576613 h 4008043"/>
              <a:gd name="connsiteX1359" fmla="*/ 174207 w 1181239"/>
              <a:gd name="connsiteY1359" fmla="*/ 2301074 h 4008043"/>
              <a:gd name="connsiteX1360" fmla="*/ 175458 w 1181239"/>
              <a:gd name="connsiteY1360" fmla="*/ 2201800 h 4008043"/>
              <a:gd name="connsiteX1361" fmla="*/ 172740 w 1181239"/>
              <a:gd name="connsiteY1361" fmla="*/ 2164190 h 4008043"/>
              <a:gd name="connsiteX1362" fmla="*/ 179095 w 1181239"/>
              <a:gd name="connsiteY1362" fmla="*/ 2154671 h 4008043"/>
              <a:gd name="connsiteX1363" fmla="*/ 182562 w 1181239"/>
              <a:gd name="connsiteY1363" fmla="*/ 2140044 h 4008043"/>
              <a:gd name="connsiteX1364" fmla="*/ 178366 w 1181239"/>
              <a:gd name="connsiteY1364" fmla="*/ 2107848 h 4008043"/>
              <a:gd name="connsiteX1365" fmla="*/ 177238 w 1181239"/>
              <a:gd name="connsiteY1365" fmla="*/ 2093950 h 4008043"/>
              <a:gd name="connsiteX1366" fmla="*/ 177384 w 1181239"/>
              <a:gd name="connsiteY1366" fmla="*/ 2064486 h 4008043"/>
              <a:gd name="connsiteX1367" fmla="*/ 177056 w 1181239"/>
              <a:gd name="connsiteY1367" fmla="*/ 2024799 h 4008043"/>
              <a:gd name="connsiteX1368" fmla="*/ 179917 w 1181239"/>
              <a:gd name="connsiteY1368" fmla="*/ 2038534 h 4008043"/>
              <a:gd name="connsiteX1369" fmla="*/ 183109 w 1181239"/>
              <a:gd name="connsiteY1369" fmla="*/ 2051136 h 4008043"/>
              <a:gd name="connsiteX1370" fmla="*/ 187491 w 1181239"/>
              <a:gd name="connsiteY1370" fmla="*/ 2094518 h 4008043"/>
              <a:gd name="connsiteX1371" fmla="*/ 191609 w 1181239"/>
              <a:gd name="connsiteY1371" fmla="*/ 2149731 h 4008043"/>
              <a:gd name="connsiteX1372" fmla="*/ 194496 w 1181239"/>
              <a:gd name="connsiteY1372" fmla="*/ 2183049 h 4008043"/>
              <a:gd name="connsiteX1373" fmla="*/ 196875 w 1181239"/>
              <a:gd name="connsiteY1373" fmla="*/ 2201588 h 4008043"/>
              <a:gd name="connsiteX1374" fmla="*/ 195788 w 1181239"/>
              <a:gd name="connsiteY1374" fmla="*/ 2058415 h 4008043"/>
              <a:gd name="connsiteX1375" fmla="*/ 200030 w 1181239"/>
              <a:gd name="connsiteY1375" fmla="*/ 2005760 h 4008043"/>
              <a:gd name="connsiteX1376" fmla="*/ 204523 w 1181239"/>
              <a:gd name="connsiteY1376" fmla="*/ 2020566 h 4008043"/>
              <a:gd name="connsiteX1377" fmla="*/ 210671 w 1181239"/>
              <a:gd name="connsiteY1377" fmla="*/ 2033874 h 4008043"/>
              <a:gd name="connsiteX1378" fmla="*/ 210010 w 1181239"/>
              <a:gd name="connsiteY1378" fmla="*/ 2046098 h 4008043"/>
              <a:gd name="connsiteX1379" fmla="*/ 207007 w 1181239"/>
              <a:gd name="connsiteY1379" fmla="*/ 2117629 h 4008043"/>
              <a:gd name="connsiteX1380" fmla="*/ 206069 w 1181239"/>
              <a:gd name="connsiteY1380" fmla="*/ 2182549 h 4008043"/>
              <a:gd name="connsiteX1381" fmla="*/ 205960 w 1181239"/>
              <a:gd name="connsiteY1381" fmla="*/ 2202948 h 4008043"/>
              <a:gd name="connsiteX1382" fmla="*/ 209127 w 1181239"/>
              <a:gd name="connsiteY1382" fmla="*/ 2205668 h 4008043"/>
              <a:gd name="connsiteX1383" fmla="*/ 214532 w 1181239"/>
              <a:gd name="connsiteY1383" fmla="*/ 2247478 h 4008043"/>
              <a:gd name="connsiteX1384" fmla="*/ 219080 w 1181239"/>
              <a:gd name="connsiteY1384" fmla="*/ 2261523 h 4008043"/>
              <a:gd name="connsiteX1385" fmla="*/ 226346 w 1181239"/>
              <a:gd name="connsiteY1385" fmla="*/ 2259990 h 4008043"/>
              <a:gd name="connsiteX1386" fmla="*/ 229378 w 1181239"/>
              <a:gd name="connsiteY1386" fmla="*/ 2245492 h 4008043"/>
              <a:gd name="connsiteX1387" fmla="*/ 226247 w 1181239"/>
              <a:gd name="connsiteY1387" fmla="*/ 2228262 h 4008043"/>
              <a:gd name="connsiteX1388" fmla="*/ 214948 w 1181239"/>
              <a:gd name="connsiteY1388" fmla="*/ 2179343 h 4008043"/>
              <a:gd name="connsiteX1389" fmla="*/ 219625 w 1181239"/>
              <a:gd name="connsiteY1389" fmla="*/ 2162146 h 4008043"/>
              <a:gd name="connsiteX1390" fmla="*/ 222344 w 1181239"/>
              <a:gd name="connsiteY1390" fmla="*/ 2113823 h 4008043"/>
              <a:gd name="connsiteX1391" fmla="*/ 219071 w 1181239"/>
              <a:gd name="connsiteY1391" fmla="*/ 2061664 h 4008043"/>
              <a:gd name="connsiteX1392" fmla="*/ 217856 w 1181239"/>
              <a:gd name="connsiteY1392" fmla="*/ 2053357 h 4008043"/>
              <a:gd name="connsiteX1393" fmla="*/ 221271 w 1181239"/>
              <a:gd name="connsiteY1393" fmla="*/ 2060836 h 4008043"/>
              <a:gd name="connsiteX1394" fmla="*/ 227033 w 1181239"/>
              <a:gd name="connsiteY1394" fmla="*/ 2068316 h 4008043"/>
              <a:gd name="connsiteX1395" fmla="*/ 225110 w 1181239"/>
              <a:gd name="connsiteY1395" fmla="*/ 2050477 h 4008043"/>
              <a:gd name="connsiteX1396" fmla="*/ 221087 w 1181239"/>
              <a:gd name="connsiteY1396" fmla="*/ 2037038 h 4008043"/>
              <a:gd name="connsiteX1397" fmla="*/ 222714 w 1181239"/>
              <a:gd name="connsiteY1397" fmla="*/ 2033890 h 4008043"/>
              <a:gd name="connsiteX1398" fmla="*/ 229644 w 1181239"/>
              <a:gd name="connsiteY1398" fmla="*/ 2037545 h 4008043"/>
              <a:gd name="connsiteX1399" fmla="*/ 235192 w 1181239"/>
              <a:gd name="connsiteY1399" fmla="*/ 2053772 h 4008043"/>
              <a:gd name="connsiteX1400" fmla="*/ 237848 w 1181239"/>
              <a:gd name="connsiteY1400" fmla="*/ 2069820 h 4008043"/>
              <a:gd name="connsiteX1401" fmla="*/ 238574 w 1181239"/>
              <a:gd name="connsiteY1401" fmla="*/ 2000984 h 4008043"/>
              <a:gd name="connsiteX1402" fmla="*/ 237075 w 1181239"/>
              <a:gd name="connsiteY1402" fmla="*/ 1908526 h 4008043"/>
              <a:gd name="connsiteX1403" fmla="*/ 234896 w 1181239"/>
              <a:gd name="connsiteY1403" fmla="*/ 1883368 h 4008043"/>
              <a:gd name="connsiteX1404" fmla="*/ 232247 w 1181239"/>
              <a:gd name="connsiteY1404" fmla="*/ 1931645 h 4008043"/>
              <a:gd name="connsiteX1405" fmla="*/ 226115 w 1181239"/>
              <a:gd name="connsiteY1405" fmla="*/ 1988991 h 4008043"/>
              <a:gd name="connsiteX1406" fmla="*/ 223612 w 1181239"/>
              <a:gd name="connsiteY1406" fmla="*/ 1993067 h 4008043"/>
              <a:gd name="connsiteX1407" fmla="*/ 219934 w 1181239"/>
              <a:gd name="connsiteY1407" fmla="*/ 1999592 h 4008043"/>
              <a:gd name="connsiteX1408" fmla="*/ 217193 w 1181239"/>
              <a:gd name="connsiteY1408" fmla="*/ 1991885 h 4008043"/>
              <a:gd name="connsiteX1409" fmla="*/ 210733 w 1181239"/>
              <a:gd name="connsiteY1409" fmla="*/ 1947711 h 4008043"/>
              <a:gd name="connsiteX1410" fmla="*/ 206693 w 1181239"/>
              <a:gd name="connsiteY1410" fmla="*/ 1932953 h 4008043"/>
              <a:gd name="connsiteX1411" fmla="*/ 212064 w 1181239"/>
              <a:gd name="connsiteY1411" fmla="*/ 1940685 h 4008043"/>
              <a:gd name="connsiteX1412" fmla="*/ 218683 w 1181239"/>
              <a:gd name="connsiteY1412" fmla="*/ 1946906 h 4008043"/>
              <a:gd name="connsiteX1413" fmla="*/ 223568 w 1181239"/>
              <a:gd name="connsiteY1413" fmla="*/ 1953025 h 4008043"/>
              <a:gd name="connsiteX1414" fmla="*/ 226200 w 1181239"/>
              <a:gd name="connsiteY1414" fmla="*/ 1959523 h 4008043"/>
              <a:gd name="connsiteX1415" fmla="*/ 227699 w 1181239"/>
              <a:gd name="connsiteY1415" fmla="*/ 1949323 h 4008043"/>
              <a:gd name="connsiteX1416" fmla="*/ 224732 w 1181239"/>
              <a:gd name="connsiteY1416" fmla="*/ 1855417 h 4008043"/>
              <a:gd name="connsiteX1417" fmla="*/ 219133 w 1181239"/>
              <a:gd name="connsiteY1417" fmla="*/ 1774632 h 4008043"/>
              <a:gd name="connsiteX1418" fmla="*/ 213420 w 1181239"/>
              <a:gd name="connsiteY1418" fmla="*/ 1769242 h 4008043"/>
              <a:gd name="connsiteX1419" fmla="*/ 205892 w 1181239"/>
              <a:gd name="connsiteY1419" fmla="*/ 1758137 h 4008043"/>
              <a:gd name="connsiteX1420" fmla="*/ 200316 w 1181239"/>
              <a:gd name="connsiteY1420" fmla="*/ 1748640 h 4008043"/>
              <a:gd name="connsiteX1421" fmla="*/ 207031 w 1181239"/>
              <a:gd name="connsiteY1421" fmla="*/ 1746696 h 4008043"/>
              <a:gd name="connsiteX1422" fmla="*/ 209035 w 1181239"/>
              <a:gd name="connsiteY1422" fmla="*/ 1707939 h 4008043"/>
              <a:gd name="connsiteX1423" fmla="*/ 211071 w 1181239"/>
              <a:gd name="connsiteY1423" fmla="*/ 1669336 h 4008043"/>
              <a:gd name="connsiteX1424" fmla="*/ 227197 w 1181239"/>
              <a:gd name="connsiteY1424" fmla="*/ 1663053 h 4008043"/>
              <a:gd name="connsiteX1425" fmla="*/ 232283 w 1181239"/>
              <a:gd name="connsiteY1425" fmla="*/ 1656942 h 4008043"/>
              <a:gd name="connsiteX1426" fmla="*/ 235195 w 1181239"/>
              <a:gd name="connsiteY1426" fmla="*/ 1660341 h 4008043"/>
              <a:gd name="connsiteX1427" fmla="*/ 238100 w 1181239"/>
              <a:gd name="connsiteY1427" fmla="*/ 1616985 h 4008043"/>
              <a:gd name="connsiteX1428" fmla="*/ 235195 w 1181239"/>
              <a:gd name="connsiteY1428" fmla="*/ 1571947 h 4008043"/>
              <a:gd name="connsiteX1429" fmla="*/ 232287 w 1181239"/>
              <a:gd name="connsiteY1429" fmla="*/ 1606329 h 4008043"/>
              <a:gd name="connsiteX1430" fmla="*/ 229320 w 1181239"/>
              <a:gd name="connsiteY1430" fmla="*/ 1639614 h 4008043"/>
              <a:gd name="connsiteX1431" fmla="*/ 224483 w 1181239"/>
              <a:gd name="connsiteY1431" fmla="*/ 1618106 h 4008043"/>
              <a:gd name="connsiteX1432" fmla="*/ 217959 w 1181239"/>
              <a:gd name="connsiteY1432" fmla="*/ 1625487 h 4008043"/>
              <a:gd name="connsiteX1433" fmla="*/ 214383 w 1181239"/>
              <a:gd name="connsiteY1433" fmla="*/ 1648605 h 4008043"/>
              <a:gd name="connsiteX1434" fmla="*/ 211011 w 1181239"/>
              <a:gd name="connsiteY1434" fmla="*/ 1656262 h 4008043"/>
              <a:gd name="connsiteX1435" fmla="*/ 208920 w 1181239"/>
              <a:gd name="connsiteY1435" fmla="*/ 1648102 h 4008043"/>
              <a:gd name="connsiteX1436" fmla="*/ 212237 w 1181239"/>
              <a:gd name="connsiteY1436" fmla="*/ 1399238 h 4008043"/>
              <a:gd name="connsiteX1437" fmla="*/ 214755 w 1181239"/>
              <a:gd name="connsiteY1437" fmla="*/ 1417848 h 4008043"/>
              <a:gd name="connsiteX1438" fmla="*/ 220657 w 1181239"/>
              <a:gd name="connsiteY1438" fmla="*/ 1447453 h 4008043"/>
              <a:gd name="connsiteX1439" fmla="*/ 226470 w 1181239"/>
              <a:gd name="connsiteY1439" fmla="*/ 1454368 h 4008043"/>
              <a:gd name="connsiteX1440" fmla="*/ 226470 w 1181239"/>
              <a:gd name="connsiteY1440" fmla="*/ 1446221 h 4008043"/>
              <a:gd name="connsiteX1441" fmla="*/ 228093 w 1181239"/>
              <a:gd name="connsiteY1441" fmla="*/ 1424776 h 4008043"/>
              <a:gd name="connsiteX1442" fmla="*/ 225291 w 1181239"/>
              <a:gd name="connsiteY1442" fmla="*/ 1418277 h 4008043"/>
              <a:gd name="connsiteX1443" fmla="*/ 220862 w 1181239"/>
              <a:gd name="connsiteY1443" fmla="*/ 1425076 h 4008043"/>
              <a:gd name="connsiteX1444" fmla="*/ 220753 w 1181239"/>
              <a:gd name="connsiteY1444" fmla="*/ 1416781 h 4008043"/>
              <a:gd name="connsiteX1445" fmla="*/ 224281 w 1181239"/>
              <a:gd name="connsiteY1445" fmla="*/ 1405091 h 4008043"/>
              <a:gd name="connsiteX1446" fmla="*/ 228564 w 1181239"/>
              <a:gd name="connsiteY1446" fmla="*/ 1358989 h 4008043"/>
              <a:gd name="connsiteX1447" fmla="*/ 225152 w 1181239"/>
              <a:gd name="connsiteY1447" fmla="*/ 1325803 h 4008043"/>
              <a:gd name="connsiteX1448" fmla="*/ 220869 w 1181239"/>
              <a:gd name="connsiteY1448" fmla="*/ 1350055 h 4008043"/>
              <a:gd name="connsiteX1449" fmla="*/ 216020 w 1181239"/>
              <a:gd name="connsiteY1449" fmla="*/ 1330335 h 4008043"/>
              <a:gd name="connsiteX1450" fmla="*/ 212597 w 1181239"/>
              <a:gd name="connsiteY1450" fmla="*/ 1259167 h 4008043"/>
              <a:gd name="connsiteX1451" fmla="*/ 211560 w 1181239"/>
              <a:gd name="connsiteY1451" fmla="*/ 1206130 h 4008043"/>
              <a:gd name="connsiteX1452" fmla="*/ 215375 w 1181239"/>
              <a:gd name="connsiteY1452" fmla="*/ 1221089 h 4008043"/>
              <a:gd name="connsiteX1453" fmla="*/ 227379 w 1181239"/>
              <a:gd name="connsiteY1453" fmla="*/ 1264199 h 4008043"/>
              <a:gd name="connsiteX1454" fmla="*/ 224694 w 1181239"/>
              <a:gd name="connsiteY1454" fmla="*/ 1244618 h 4008043"/>
              <a:gd name="connsiteX1455" fmla="*/ 226599 w 1181239"/>
              <a:gd name="connsiteY1455" fmla="*/ 1231828 h 4008043"/>
              <a:gd name="connsiteX1456" fmla="*/ 231544 w 1181239"/>
              <a:gd name="connsiteY1456" fmla="*/ 1168401 h 4008043"/>
              <a:gd name="connsiteX1457" fmla="*/ 221743 w 1181239"/>
              <a:gd name="connsiteY1457" fmla="*/ 1143601 h 4008043"/>
              <a:gd name="connsiteX1458" fmla="*/ 218485 w 1181239"/>
              <a:gd name="connsiteY1458" fmla="*/ 1128615 h 4008043"/>
              <a:gd name="connsiteX1459" fmla="*/ 218112 w 1181239"/>
              <a:gd name="connsiteY1459" fmla="*/ 1140174 h 4008043"/>
              <a:gd name="connsiteX1460" fmla="*/ 207558 w 1181239"/>
              <a:gd name="connsiteY1460" fmla="*/ 1138814 h 4008043"/>
              <a:gd name="connsiteX1461" fmla="*/ 201314 w 1181239"/>
              <a:gd name="connsiteY1461" fmla="*/ 1111802 h 4008043"/>
              <a:gd name="connsiteX1462" fmla="*/ 192840 w 1181239"/>
              <a:gd name="connsiteY1462" fmla="*/ 1189163 h 4008043"/>
              <a:gd name="connsiteX1463" fmla="*/ 185708 w 1181239"/>
              <a:gd name="connsiteY1463" fmla="*/ 1265270 h 4008043"/>
              <a:gd name="connsiteX1464" fmla="*/ 197495 w 1181239"/>
              <a:gd name="connsiteY1464" fmla="*/ 1276300 h 4008043"/>
              <a:gd name="connsiteX1465" fmla="*/ 208932 w 1181239"/>
              <a:gd name="connsiteY1465" fmla="*/ 1299086 h 4008043"/>
              <a:gd name="connsiteX1466" fmla="*/ 210045 w 1181239"/>
              <a:gd name="connsiteY1466" fmla="*/ 1329882 h 4008043"/>
              <a:gd name="connsiteX1467" fmla="*/ 210045 w 1181239"/>
              <a:gd name="connsiteY1467" fmla="*/ 1341280 h 4008043"/>
              <a:gd name="connsiteX1468" fmla="*/ 199446 w 1181239"/>
              <a:gd name="connsiteY1468" fmla="*/ 1361380 h 4008043"/>
              <a:gd name="connsiteX1469" fmla="*/ 195086 w 1181239"/>
              <a:gd name="connsiteY1469" fmla="*/ 1409898 h 4008043"/>
              <a:gd name="connsiteX1470" fmla="*/ 184177 w 1181239"/>
              <a:gd name="connsiteY1470" fmla="*/ 1419619 h 4008043"/>
              <a:gd name="connsiteX1471" fmla="*/ 184104 w 1181239"/>
              <a:gd name="connsiteY1471" fmla="*/ 1392945 h 4008043"/>
              <a:gd name="connsiteX1472" fmla="*/ 186502 w 1181239"/>
              <a:gd name="connsiteY1472" fmla="*/ 1355720 h 4008043"/>
              <a:gd name="connsiteX1473" fmla="*/ 181596 w 1181239"/>
              <a:gd name="connsiteY1473" fmla="*/ 1374759 h 4008043"/>
              <a:gd name="connsiteX1474" fmla="*/ 177236 w 1181239"/>
              <a:gd name="connsiteY1474" fmla="*/ 1393798 h 4008043"/>
              <a:gd name="connsiteX1475" fmla="*/ 172823 w 1181239"/>
              <a:gd name="connsiteY1475" fmla="*/ 1376799 h 4008043"/>
              <a:gd name="connsiteX1476" fmla="*/ 166979 w 1181239"/>
              <a:gd name="connsiteY1476" fmla="*/ 1364640 h 4008043"/>
              <a:gd name="connsiteX1477" fmla="*/ 161395 w 1181239"/>
              <a:gd name="connsiteY1477" fmla="*/ 1365097 h 4008043"/>
              <a:gd name="connsiteX1478" fmla="*/ 159198 w 1181239"/>
              <a:gd name="connsiteY1478" fmla="*/ 1346658 h 4008043"/>
              <a:gd name="connsiteX1479" fmla="*/ 156257 w 1181239"/>
              <a:gd name="connsiteY1479" fmla="*/ 1359606 h 4008043"/>
              <a:gd name="connsiteX1480" fmla="*/ 152297 w 1181239"/>
              <a:gd name="connsiteY1480" fmla="*/ 1387938 h 4008043"/>
              <a:gd name="connsiteX1481" fmla="*/ 147163 w 1181239"/>
              <a:gd name="connsiteY1481" fmla="*/ 1363648 h 4008043"/>
              <a:gd name="connsiteX1482" fmla="*/ 143528 w 1181239"/>
              <a:gd name="connsiteY1482" fmla="*/ 1342121 h 4008043"/>
              <a:gd name="connsiteX1483" fmla="*/ 139251 w 1181239"/>
              <a:gd name="connsiteY1483" fmla="*/ 1342904 h 4008043"/>
              <a:gd name="connsiteX1484" fmla="*/ 134914 w 1181239"/>
              <a:gd name="connsiteY1484" fmla="*/ 1376222 h 4008043"/>
              <a:gd name="connsiteX1485" fmla="*/ 130554 w 1181239"/>
              <a:gd name="connsiteY1485" fmla="*/ 1409436 h 4008043"/>
              <a:gd name="connsiteX1486" fmla="*/ 126171 w 1181239"/>
              <a:gd name="connsiteY1486" fmla="*/ 1410115 h 4008043"/>
              <a:gd name="connsiteX1487" fmla="*/ 121812 w 1181239"/>
              <a:gd name="connsiteY1487" fmla="*/ 1420772 h 4008043"/>
              <a:gd name="connsiteX1488" fmla="*/ 123571 w 1181239"/>
              <a:gd name="connsiteY1488" fmla="*/ 1435716 h 4008043"/>
              <a:gd name="connsiteX1489" fmla="*/ 130532 w 1181239"/>
              <a:gd name="connsiteY1489" fmla="*/ 1424914 h 4008043"/>
              <a:gd name="connsiteX1490" fmla="*/ 138289 w 1181239"/>
              <a:gd name="connsiteY1490" fmla="*/ 1416235 h 4008043"/>
              <a:gd name="connsiteX1491" fmla="*/ 136067 w 1181239"/>
              <a:gd name="connsiteY1491" fmla="*/ 1479471 h 4008043"/>
              <a:gd name="connsiteX1492" fmla="*/ 122188 w 1181239"/>
              <a:gd name="connsiteY1492" fmla="*/ 1586334 h 4008043"/>
              <a:gd name="connsiteX1493" fmla="*/ 119980 w 1181239"/>
              <a:gd name="connsiteY1493" fmla="*/ 1579747 h 4008043"/>
              <a:gd name="connsiteX1494" fmla="*/ 125070 w 1181239"/>
              <a:gd name="connsiteY1494" fmla="*/ 1482379 h 4008043"/>
              <a:gd name="connsiteX1495" fmla="*/ 126516 w 1181239"/>
              <a:gd name="connsiteY1495" fmla="*/ 1463044 h 4008043"/>
              <a:gd name="connsiteX1496" fmla="*/ 124581 w 1181239"/>
              <a:gd name="connsiteY1496" fmla="*/ 1448193 h 4008043"/>
              <a:gd name="connsiteX1497" fmla="*/ 114245 w 1181239"/>
              <a:gd name="connsiteY1497" fmla="*/ 1472629 h 4008043"/>
              <a:gd name="connsiteX1498" fmla="*/ 110767 w 1181239"/>
              <a:gd name="connsiteY1498" fmla="*/ 1490350 h 4008043"/>
              <a:gd name="connsiteX1499" fmla="*/ 112066 w 1181239"/>
              <a:gd name="connsiteY1499" fmla="*/ 1465872 h 4008043"/>
              <a:gd name="connsiteX1500" fmla="*/ 121968 w 1181239"/>
              <a:gd name="connsiteY1500" fmla="*/ 1368819 h 4008043"/>
              <a:gd name="connsiteX1501" fmla="*/ 121822 w 1181239"/>
              <a:gd name="connsiteY1501" fmla="*/ 1351639 h 4008043"/>
              <a:gd name="connsiteX1502" fmla="*/ 125000 w 1181239"/>
              <a:gd name="connsiteY1502" fmla="*/ 1341763 h 4008043"/>
              <a:gd name="connsiteX1503" fmla="*/ 128197 w 1181239"/>
              <a:gd name="connsiteY1503" fmla="*/ 1330464 h 4008043"/>
              <a:gd name="connsiteX1504" fmla="*/ 121531 w 1181239"/>
              <a:gd name="connsiteY1504" fmla="*/ 1277565 h 4008043"/>
              <a:gd name="connsiteX1505" fmla="*/ 111387 w 1181239"/>
              <a:gd name="connsiteY1505" fmla="*/ 1245510 h 4008043"/>
              <a:gd name="connsiteX1506" fmla="*/ 107088 w 1181239"/>
              <a:gd name="connsiteY1506" fmla="*/ 1251005 h 4008043"/>
              <a:gd name="connsiteX1507" fmla="*/ 109190 w 1181239"/>
              <a:gd name="connsiteY1507" fmla="*/ 1193889 h 4008043"/>
              <a:gd name="connsiteX1508" fmla="*/ 113381 w 1181239"/>
              <a:gd name="connsiteY1508" fmla="*/ 1155811 h 4008043"/>
              <a:gd name="connsiteX1509" fmla="*/ 113381 w 1181239"/>
              <a:gd name="connsiteY1509" fmla="*/ 1070136 h 4008043"/>
              <a:gd name="connsiteX1510" fmla="*/ 112797 w 1181239"/>
              <a:gd name="connsiteY1510" fmla="*/ 920546 h 4008043"/>
              <a:gd name="connsiteX1511" fmla="*/ 114114 w 1181239"/>
              <a:gd name="connsiteY1511" fmla="*/ 898107 h 4008043"/>
              <a:gd name="connsiteX1512" fmla="*/ 111790 w 1181239"/>
              <a:gd name="connsiteY1512" fmla="*/ 887908 h 4008043"/>
              <a:gd name="connsiteX1513" fmla="*/ 111644 w 1181239"/>
              <a:gd name="connsiteY1513" fmla="*/ 860710 h 4008043"/>
              <a:gd name="connsiteX1514" fmla="*/ 116000 w 1181239"/>
              <a:gd name="connsiteY1514" fmla="*/ 836997 h 4008043"/>
              <a:gd name="connsiteX1515" fmla="*/ 111192 w 1181239"/>
              <a:gd name="connsiteY1515" fmla="*/ 838130 h 4008043"/>
              <a:gd name="connsiteX1516" fmla="*/ 108419 w 1181239"/>
              <a:gd name="connsiteY1516" fmla="*/ 804727 h 4008043"/>
              <a:gd name="connsiteX1517" fmla="*/ 111981 w 1181239"/>
              <a:gd name="connsiteY1517" fmla="*/ 760077 h 4008043"/>
              <a:gd name="connsiteX1518" fmla="*/ 101298 w 1181239"/>
              <a:gd name="connsiteY1518" fmla="*/ 742881 h 4008043"/>
              <a:gd name="connsiteX1519" fmla="*/ 93842 w 1181239"/>
              <a:gd name="connsiteY1519" fmla="*/ 760448 h 4008043"/>
              <a:gd name="connsiteX1520" fmla="*/ 85494 w 1181239"/>
              <a:gd name="connsiteY1520" fmla="*/ 777099 h 4008043"/>
              <a:gd name="connsiteX1521" fmla="*/ 81229 w 1181239"/>
              <a:gd name="connsiteY1521" fmla="*/ 789450 h 4008043"/>
              <a:gd name="connsiteX1522" fmla="*/ 92884 w 1181239"/>
              <a:gd name="connsiteY1522" fmla="*/ 833286 h 4008043"/>
              <a:gd name="connsiteX1523" fmla="*/ 97008 w 1181239"/>
              <a:gd name="connsiteY1523" fmla="*/ 821273 h 4008043"/>
              <a:gd name="connsiteX1524" fmla="*/ 101001 w 1181239"/>
              <a:gd name="connsiteY1524" fmla="*/ 813114 h 4008043"/>
              <a:gd name="connsiteX1525" fmla="*/ 101220 w 1181239"/>
              <a:gd name="connsiteY1525" fmla="*/ 827460 h 4008043"/>
              <a:gd name="connsiteX1526" fmla="*/ 94882 w 1181239"/>
              <a:gd name="connsiteY1526" fmla="*/ 844145 h 4008043"/>
              <a:gd name="connsiteX1527" fmla="*/ 83046 w 1181239"/>
              <a:gd name="connsiteY1527" fmla="*/ 876568 h 4008043"/>
              <a:gd name="connsiteX1528" fmla="*/ 81181 w 1181239"/>
              <a:gd name="connsiteY1528" fmla="*/ 882469 h 4008043"/>
              <a:gd name="connsiteX1529" fmla="*/ 78663 w 1181239"/>
              <a:gd name="connsiteY1529" fmla="*/ 923135 h 4008043"/>
              <a:gd name="connsiteX1530" fmla="*/ 77664 w 1181239"/>
              <a:gd name="connsiteY1530" fmla="*/ 961893 h 4008043"/>
              <a:gd name="connsiteX1531" fmla="*/ 70391 w 1181239"/>
              <a:gd name="connsiteY1531" fmla="*/ 829433 h 4008043"/>
              <a:gd name="connsiteX1532" fmla="*/ 92739 w 1181239"/>
              <a:gd name="connsiteY1532" fmla="*/ 639044 h 4008043"/>
              <a:gd name="connsiteX1533" fmla="*/ 101313 w 1181239"/>
              <a:gd name="connsiteY1533" fmla="*/ 581928 h 4008043"/>
              <a:gd name="connsiteX1534" fmla="*/ 100010 w 1181239"/>
              <a:gd name="connsiteY1534" fmla="*/ 626125 h 4008043"/>
              <a:gd name="connsiteX1535" fmla="*/ 101203 w 1181239"/>
              <a:gd name="connsiteY1535" fmla="*/ 670323 h 4008043"/>
              <a:gd name="connsiteX1536" fmla="*/ 111667 w 1181239"/>
              <a:gd name="connsiteY1536" fmla="*/ 606407 h 4008043"/>
              <a:gd name="connsiteX1537" fmla="*/ 132280 w 1181239"/>
              <a:gd name="connsiteY1537" fmla="*/ 506535 h 4008043"/>
              <a:gd name="connsiteX1538" fmla="*/ 135305 w 1181239"/>
              <a:gd name="connsiteY1538" fmla="*/ 488094 h 4008043"/>
              <a:gd name="connsiteX1539" fmla="*/ 132598 w 1181239"/>
              <a:gd name="connsiteY1539" fmla="*/ 468375 h 4008043"/>
              <a:gd name="connsiteX1540" fmla="*/ 140461 w 1181239"/>
              <a:gd name="connsiteY1540" fmla="*/ 443510 h 4008043"/>
              <a:gd name="connsiteX1541" fmla="*/ 146797 w 1181239"/>
              <a:gd name="connsiteY1541" fmla="*/ 437659 h 4008043"/>
              <a:gd name="connsiteX1542" fmla="*/ 143349 w 1181239"/>
              <a:gd name="connsiteY1542" fmla="*/ 362443 h 4008043"/>
              <a:gd name="connsiteX1543" fmla="*/ 146308 w 1181239"/>
              <a:gd name="connsiteY1543" fmla="*/ 358756 h 4008043"/>
              <a:gd name="connsiteX1544" fmla="*/ 153932 w 1181239"/>
              <a:gd name="connsiteY1544" fmla="*/ 348023 h 4008043"/>
              <a:gd name="connsiteX1545" fmla="*/ 149861 w 1181239"/>
              <a:gd name="connsiteY1545" fmla="*/ 319465 h 4008043"/>
              <a:gd name="connsiteX1546" fmla="*/ 148245 w 1181239"/>
              <a:gd name="connsiteY1546" fmla="*/ 301786 h 4008043"/>
              <a:gd name="connsiteX1547" fmla="*/ 152779 w 1181239"/>
              <a:gd name="connsiteY1547" fmla="*/ 319276 h 4008043"/>
              <a:gd name="connsiteX1548" fmla="*/ 160239 w 1181239"/>
              <a:gd name="connsiteY1548" fmla="*/ 331873 h 4008043"/>
              <a:gd name="connsiteX1549" fmla="*/ 161801 w 1181239"/>
              <a:gd name="connsiteY1549" fmla="*/ 313701 h 4008043"/>
              <a:gd name="connsiteX1550" fmla="*/ 164369 w 1181239"/>
              <a:gd name="connsiteY1550" fmla="*/ 286232 h 4008043"/>
              <a:gd name="connsiteX1551" fmla="*/ 168019 w 1181239"/>
              <a:gd name="connsiteY1551" fmla="*/ 250196 h 4008043"/>
              <a:gd name="connsiteX1552" fmla="*/ 167727 w 1181239"/>
              <a:gd name="connsiteY1552" fmla="*/ 228350 h 4008043"/>
              <a:gd name="connsiteX1553" fmla="*/ 163731 w 1181239"/>
              <a:gd name="connsiteY1553" fmla="*/ 240590 h 4008043"/>
              <a:gd name="connsiteX1554" fmla="*/ 161213 w 1181239"/>
              <a:gd name="connsiteY1554" fmla="*/ 228350 h 4008043"/>
              <a:gd name="connsiteX1555" fmla="*/ 172295 w 1181239"/>
              <a:gd name="connsiteY1555" fmla="*/ 172119 h 4008043"/>
              <a:gd name="connsiteX1556" fmla="*/ 194306 w 1181239"/>
              <a:gd name="connsiteY1556" fmla="*/ 151887 h 4008043"/>
              <a:gd name="connsiteX1557" fmla="*/ 213198 w 1181239"/>
              <a:gd name="connsiteY1557" fmla="*/ 135443 h 4008043"/>
              <a:gd name="connsiteX1558" fmla="*/ 215515 w 1181239"/>
              <a:gd name="connsiteY1558" fmla="*/ 149430 h 4008043"/>
              <a:gd name="connsiteX1559" fmla="*/ 221329 w 1181239"/>
              <a:gd name="connsiteY1559" fmla="*/ 158331 h 4008043"/>
              <a:gd name="connsiteX1560" fmla="*/ 228922 w 1181239"/>
              <a:gd name="connsiteY1560" fmla="*/ 149150 h 4008043"/>
              <a:gd name="connsiteX1561" fmla="*/ 242660 w 1181239"/>
              <a:gd name="connsiteY1561" fmla="*/ 141716 h 4008043"/>
              <a:gd name="connsiteX1562" fmla="*/ 262931 w 1181239"/>
              <a:gd name="connsiteY1562" fmla="*/ 133195 h 4008043"/>
              <a:gd name="connsiteX1563" fmla="*/ 275609 w 1181239"/>
              <a:gd name="connsiteY1563" fmla="*/ 129868 h 4008043"/>
              <a:gd name="connsiteX1564" fmla="*/ 282707 w 1181239"/>
              <a:gd name="connsiteY1564" fmla="*/ 139646 h 4008043"/>
              <a:gd name="connsiteX1565" fmla="*/ 293762 w 1181239"/>
              <a:gd name="connsiteY1565" fmla="*/ 130695 h 4008043"/>
              <a:gd name="connsiteX1566" fmla="*/ 302347 w 1181239"/>
              <a:gd name="connsiteY1566" fmla="*/ 118197 h 4008043"/>
              <a:gd name="connsiteX1567" fmla="*/ 306563 w 1181239"/>
              <a:gd name="connsiteY1567" fmla="*/ 127037 h 4008043"/>
              <a:gd name="connsiteX1568" fmla="*/ 320248 w 1181239"/>
              <a:gd name="connsiteY1568" fmla="*/ 112758 h 4008043"/>
              <a:gd name="connsiteX1569" fmla="*/ 338313 w 1181239"/>
              <a:gd name="connsiteY1569" fmla="*/ 70948 h 4008043"/>
              <a:gd name="connsiteX1570" fmla="*/ 342329 w 1181239"/>
              <a:gd name="connsiteY1570" fmla="*/ 78816 h 4008043"/>
              <a:gd name="connsiteX1571" fmla="*/ 345934 w 1181239"/>
              <a:gd name="connsiteY1571" fmla="*/ 161884 h 4008043"/>
              <a:gd name="connsiteX1572" fmla="*/ 358528 w 1181239"/>
              <a:gd name="connsiteY1572" fmla="*/ 143387 h 4008043"/>
              <a:gd name="connsiteX1573" fmla="*/ 368651 w 1181239"/>
              <a:gd name="connsiteY1573" fmla="*/ 146994 h 4008043"/>
              <a:gd name="connsiteX1574" fmla="*/ 376212 w 1181239"/>
              <a:gd name="connsiteY1574" fmla="*/ 158919 h 4008043"/>
              <a:gd name="connsiteX1575" fmla="*/ 381104 w 1181239"/>
              <a:gd name="connsiteY1575" fmla="*/ 173053 h 4008043"/>
              <a:gd name="connsiteX1576" fmla="*/ 384882 w 1181239"/>
              <a:gd name="connsiteY1576" fmla="*/ 184833 h 4008043"/>
              <a:gd name="connsiteX1577" fmla="*/ 392100 w 1181239"/>
              <a:gd name="connsiteY1577" fmla="*/ 179393 h 4008043"/>
              <a:gd name="connsiteX1578" fmla="*/ 399048 w 1181239"/>
              <a:gd name="connsiteY1578" fmla="*/ 165115 h 4008043"/>
              <a:gd name="connsiteX1579" fmla="*/ 406633 w 1181239"/>
              <a:gd name="connsiteY1579" fmla="*/ 158834 h 4008043"/>
              <a:gd name="connsiteX1580" fmla="*/ 413674 w 1181239"/>
              <a:gd name="connsiteY1580" fmla="*/ 153502 h 4008043"/>
              <a:gd name="connsiteX1581" fmla="*/ 419482 w 1181239"/>
              <a:gd name="connsiteY1581" fmla="*/ 137236 h 4008043"/>
              <a:gd name="connsiteX1582" fmla="*/ 425586 w 1181239"/>
              <a:gd name="connsiteY1582" fmla="*/ 122957 h 4008043"/>
              <a:gd name="connsiteX1583" fmla="*/ 427848 w 1181239"/>
              <a:gd name="connsiteY1583" fmla="*/ 108678 h 4008043"/>
              <a:gd name="connsiteX1584" fmla="*/ 429866 w 1181239"/>
              <a:gd name="connsiteY1584" fmla="*/ 118907 h 4008043"/>
              <a:gd name="connsiteX1585" fmla="*/ 435827 w 1181239"/>
              <a:gd name="connsiteY1585" fmla="*/ 128850 h 4008043"/>
              <a:gd name="connsiteX1586" fmla="*/ 440176 w 1181239"/>
              <a:gd name="connsiteY1586" fmla="*/ 116837 h 4008043"/>
              <a:gd name="connsiteX1587" fmla="*/ 443019 w 1181239"/>
              <a:gd name="connsiteY1587" fmla="*/ 124997 h 4008043"/>
              <a:gd name="connsiteX1588" fmla="*/ 445209 w 1181239"/>
              <a:gd name="connsiteY1588" fmla="*/ 132546 h 4008043"/>
              <a:gd name="connsiteX1589" fmla="*/ 467337 w 1181239"/>
              <a:gd name="connsiteY1589" fmla="*/ 111381 h 4008043"/>
              <a:gd name="connsiteX1590" fmla="*/ 468833 w 1181239"/>
              <a:gd name="connsiteY1590" fmla="*/ 130437 h 4008043"/>
              <a:gd name="connsiteX1591" fmla="*/ 471151 w 1181239"/>
              <a:gd name="connsiteY1591" fmla="*/ 131353 h 4008043"/>
              <a:gd name="connsiteX1592" fmla="*/ 478020 w 1181239"/>
              <a:gd name="connsiteY1592" fmla="*/ 122037 h 4008043"/>
              <a:gd name="connsiteX1593" fmla="*/ 486092 w 1181239"/>
              <a:gd name="connsiteY1593" fmla="*/ 133276 h 4008043"/>
              <a:gd name="connsiteX1594" fmla="*/ 489453 w 1181239"/>
              <a:gd name="connsiteY1594" fmla="*/ 145397 h 4008043"/>
              <a:gd name="connsiteX1595" fmla="*/ 492945 w 1181239"/>
              <a:gd name="connsiteY1595" fmla="*/ 156956 h 4008043"/>
              <a:gd name="connsiteX1596" fmla="*/ 499779 w 1181239"/>
              <a:gd name="connsiteY1596" fmla="*/ 144717 h 4008043"/>
              <a:gd name="connsiteX1597" fmla="*/ 505560 w 1181239"/>
              <a:gd name="connsiteY1597" fmla="*/ 129078 h 4008043"/>
              <a:gd name="connsiteX1598" fmla="*/ 510557 w 1181239"/>
              <a:gd name="connsiteY1598" fmla="*/ 139793 h 4008043"/>
              <a:gd name="connsiteX1599" fmla="*/ 509459 w 1181239"/>
              <a:gd name="connsiteY1599" fmla="*/ 151947 h 4008043"/>
              <a:gd name="connsiteX1600" fmla="*/ 511247 w 1181239"/>
              <a:gd name="connsiteY1600" fmla="*/ 162500 h 4008043"/>
              <a:gd name="connsiteX1601" fmla="*/ 515209 w 1181239"/>
              <a:gd name="connsiteY1601" fmla="*/ 173016 h 4008043"/>
              <a:gd name="connsiteX1602" fmla="*/ 513378 w 1181239"/>
              <a:gd name="connsiteY1602" fmla="*/ 182115 h 4008043"/>
              <a:gd name="connsiteX1603" fmla="*/ 523901 w 1181239"/>
              <a:gd name="connsiteY1603" fmla="*/ 171235 h 4008043"/>
              <a:gd name="connsiteX1604" fmla="*/ 542366 w 1181239"/>
              <a:gd name="connsiteY1604" fmla="*/ 137237 h 4008043"/>
              <a:gd name="connsiteX1605" fmla="*/ 551415 w 1181239"/>
              <a:gd name="connsiteY1605" fmla="*/ 119213 h 4008043"/>
              <a:gd name="connsiteX1606" fmla="*/ 544175 w 1181239"/>
              <a:gd name="connsiteY1606" fmla="*/ 173955 h 4008043"/>
              <a:gd name="connsiteX1607" fmla="*/ 544697 w 1181239"/>
              <a:gd name="connsiteY1607" fmla="*/ 177464 h 4008043"/>
              <a:gd name="connsiteX1608" fmla="*/ 558246 w 1181239"/>
              <a:gd name="connsiteY1608" fmla="*/ 142107 h 4008043"/>
              <a:gd name="connsiteX1609" fmla="*/ 568191 w 1181239"/>
              <a:gd name="connsiteY1609" fmla="*/ 119559 h 4008043"/>
              <a:gd name="connsiteX1610" fmla="*/ 565147 w 1181239"/>
              <a:gd name="connsiteY1610" fmla="*/ 145397 h 4008043"/>
              <a:gd name="connsiteX1611" fmla="*/ 570597 w 1181239"/>
              <a:gd name="connsiteY1611" fmla="*/ 137237 h 4008043"/>
              <a:gd name="connsiteX1612" fmla="*/ 584365 w 1181239"/>
              <a:gd name="connsiteY1612" fmla="*/ 91000 h 4008043"/>
              <a:gd name="connsiteX1613" fmla="*/ 582602 w 1181239"/>
              <a:gd name="connsiteY1613" fmla="*/ 126937 h 4008043"/>
              <a:gd name="connsiteX1614" fmla="*/ 572499 w 1181239"/>
              <a:gd name="connsiteY1614" fmla="*/ 204306 h 4008043"/>
              <a:gd name="connsiteX1615" fmla="*/ 575414 w 1181239"/>
              <a:gd name="connsiteY1615" fmla="*/ 228352 h 4008043"/>
              <a:gd name="connsiteX1616" fmla="*/ 625167 w 1181239"/>
              <a:gd name="connsiteY1616" fmla="*/ 31844 h 4008043"/>
              <a:gd name="connsiteX1617" fmla="*/ 631225 w 1181239"/>
              <a:gd name="connsiteY1617" fmla="*/ 17565 h 4008043"/>
              <a:gd name="connsiteX1618" fmla="*/ 476348 w 1181239"/>
              <a:gd name="connsiteY1618" fmla="*/ 9396 h 4008043"/>
              <a:gd name="connsiteX1619" fmla="*/ 477384 w 1181239"/>
              <a:gd name="connsiteY1619" fmla="*/ 18235 h 4008043"/>
              <a:gd name="connsiteX1620" fmla="*/ 473514 w 1181239"/>
              <a:gd name="connsiteY1620" fmla="*/ 19369 h 4008043"/>
              <a:gd name="connsiteX1621" fmla="*/ 473512 w 1181239"/>
              <a:gd name="connsiteY1621" fmla="*/ 19369 h 4008043"/>
              <a:gd name="connsiteX1622" fmla="*/ 476348 w 1181239"/>
              <a:gd name="connsiteY1622" fmla="*/ 9396 h 4008043"/>
              <a:gd name="connsiteX1623" fmla="*/ 816481 w 1181239"/>
              <a:gd name="connsiteY1623" fmla="*/ 1236 h 4008043"/>
              <a:gd name="connsiteX1624" fmla="*/ 818809 w 1181239"/>
              <a:gd name="connsiteY1624" fmla="*/ 21635 h 4008043"/>
              <a:gd name="connsiteX1625" fmla="*/ 816481 w 1181239"/>
              <a:gd name="connsiteY1625" fmla="*/ 42034 h 4008043"/>
              <a:gd name="connsiteX1626" fmla="*/ 814152 w 1181239"/>
              <a:gd name="connsiteY1626" fmla="*/ 21635 h 4008043"/>
              <a:gd name="connsiteX1627" fmla="*/ 816481 w 1181239"/>
              <a:gd name="connsiteY1627" fmla="*/ 1236 h 400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Lst>
            <a:rect l="l" t="t" r="r" b="b"/>
            <a:pathLst>
              <a:path w="1181239" h="4008043">
                <a:moveTo>
                  <a:pt x="534998" y="3942687"/>
                </a:moveTo>
                <a:cubicBezTo>
                  <a:pt x="536418" y="3943791"/>
                  <a:pt x="537456" y="3947448"/>
                  <a:pt x="537456" y="3953147"/>
                </a:cubicBezTo>
                <a:cubicBezTo>
                  <a:pt x="537456" y="3959131"/>
                  <a:pt x="537127" y="3964026"/>
                  <a:pt x="536701" y="3964026"/>
                </a:cubicBezTo>
                <a:cubicBezTo>
                  <a:pt x="536284" y="3964026"/>
                  <a:pt x="534263" y="3961502"/>
                  <a:pt x="532203" y="3958417"/>
                </a:cubicBezTo>
                <a:cubicBezTo>
                  <a:pt x="530145" y="3955331"/>
                  <a:pt x="529262" y="3950436"/>
                  <a:pt x="530247" y="3947537"/>
                </a:cubicBezTo>
                <a:cubicBezTo>
                  <a:pt x="531776" y="3943029"/>
                  <a:pt x="533578" y="3941582"/>
                  <a:pt x="534998" y="3942687"/>
                </a:cubicBezTo>
                <a:close/>
                <a:moveTo>
                  <a:pt x="800461" y="3939090"/>
                </a:moveTo>
                <a:cubicBezTo>
                  <a:pt x="801996" y="3940803"/>
                  <a:pt x="804503" y="3960780"/>
                  <a:pt x="804403" y="3976266"/>
                </a:cubicBezTo>
                <a:cubicBezTo>
                  <a:pt x="804294" y="3992392"/>
                  <a:pt x="800455" y="4014647"/>
                  <a:pt x="799235" y="4006184"/>
                </a:cubicBezTo>
                <a:lnTo>
                  <a:pt x="799228" y="4006184"/>
                </a:lnTo>
                <a:cubicBezTo>
                  <a:pt x="799009" y="4004688"/>
                  <a:pt x="797126" y="3992142"/>
                  <a:pt x="795035" y="3978305"/>
                </a:cubicBezTo>
                <a:cubicBezTo>
                  <a:pt x="791860" y="3957298"/>
                  <a:pt x="791878" y="3953147"/>
                  <a:pt x="795144" y="3953147"/>
                </a:cubicBezTo>
                <a:cubicBezTo>
                  <a:pt x="797541" y="3953147"/>
                  <a:pt x="799176" y="3949737"/>
                  <a:pt x="799382" y="3944307"/>
                </a:cubicBezTo>
                <a:cubicBezTo>
                  <a:pt x="799545" y="3939977"/>
                  <a:pt x="799949" y="3938518"/>
                  <a:pt x="800461" y="3939090"/>
                </a:cubicBezTo>
                <a:close/>
                <a:moveTo>
                  <a:pt x="1173610" y="3829461"/>
                </a:moveTo>
                <a:cubicBezTo>
                  <a:pt x="1174536" y="3830053"/>
                  <a:pt x="1175848" y="3832006"/>
                  <a:pt x="1177832" y="3835505"/>
                </a:cubicBezTo>
                <a:cubicBezTo>
                  <a:pt x="1182261" y="3843310"/>
                  <a:pt x="1182318" y="3844344"/>
                  <a:pt x="1178322" y="3844344"/>
                </a:cubicBezTo>
                <a:cubicBezTo>
                  <a:pt x="1175833" y="3844344"/>
                  <a:pt x="1173072" y="3842580"/>
                  <a:pt x="1172188" y="3840423"/>
                </a:cubicBezTo>
                <a:cubicBezTo>
                  <a:pt x="1171305" y="3838266"/>
                  <a:pt x="1171082" y="3834289"/>
                  <a:pt x="1171699" y="3831584"/>
                </a:cubicBezTo>
                <a:cubicBezTo>
                  <a:pt x="1172143" y="3829638"/>
                  <a:pt x="1172684" y="3828869"/>
                  <a:pt x="1173610" y="3829461"/>
                </a:cubicBezTo>
                <a:close/>
                <a:moveTo>
                  <a:pt x="197700" y="3826851"/>
                </a:moveTo>
                <a:cubicBezTo>
                  <a:pt x="202113" y="3829404"/>
                  <a:pt x="200710" y="3846346"/>
                  <a:pt x="195941" y="3848057"/>
                </a:cubicBezTo>
                <a:cubicBezTo>
                  <a:pt x="192686" y="3849226"/>
                  <a:pt x="191581" y="3847632"/>
                  <a:pt x="191581" y="3841771"/>
                </a:cubicBezTo>
                <a:lnTo>
                  <a:pt x="191582" y="3841771"/>
                </a:lnTo>
                <a:cubicBezTo>
                  <a:pt x="191582" y="3831720"/>
                  <a:pt x="194366" y="3824924"/>
                  <a:pt x="197700" y="3826851"/>
                </a:cubicBezTo>
                <a:close/>
                <a:moveTo>
                  <a:pt x="178143" y="3791950"/>
                </a:moveTo>
                <a:lnTo>
                  <a:pt x="185023" y="3799435"/>
                </a:lnTo>
                <a:lnTo>
                  <a:pt x="191904" y="3806920"/>
                </a:lnTo>
                <a:lnTo>
                  <a:pt x="181724" y="3813393"/>
                </a:lnTo>
                <a:cubicBezTo>
                  <a:pt x="166836" y="3822860"/>
                  <a:pt x="165030" y="3821477"/>
                  <a:pt x="171944" y="3805908"/>
                </a:cubicBezTo>
                <a:close/>
                <a:moveTo>
                  <a:pt x="62574" y="3611808"/>
                </a:moveTo>
                <a:lnTo>
                  <a:pt x="66227" y="3624048"/>
                </a:lnTo>
                <a:cubicBezTo>
                  <a:pt x="72599" y="3645393"/>
                  <a:pt x="75289" y="3655265"/>
                  <a:pt x="75305" y="3657366"/>
                </a:cubicBezTo>
                <a:cubicBezTo>
                  <a:pt x="75338" y="3661867"/>
                  <a:pt x="66477" y="3659024"/>
                  <a:pt x="62588" y="3653286"/>
                </a:cubicBezTo>
                <a:cubicBezTo>
                  <a:pt x="59465" y="3648677"/>
                  <a:pt x="58950" y="3642802"/>
                  <a:pt x="60508" y="3629487"/>
                </a:cubicBezTo>
                <a:close/>
                <a:moveTo>
                  <a:pt x="1116200" y="3543073"/>
                </a:moveTo>
                <a:cubicBezTo>
                  <a:pt x="1121818" y="3542017"/>
                  <a:pt x="1123838" y="3547887"/>
                  <a:pt x="1126386" y="3572671"/>
                </a:cubicBezTo>
                <a:cubicBezTo>
                  <a:pt x="1128459" y="3592845"/>
                  <a:pt x="1124579" y="3599163"/>
                  <a:pt x="1117747" y="3586739"/>
                </a:cubicBezTo>
                <a:cubicBezTo>
                  <a:pt x="1115459" y="3582576"/>
                  <a:pt x="1113112" y="3571247"/>
                  <a:pt x="1112537" y="3561563"/>
                </a:cubicBezTo>
                <a:cubicBezTo>
                  <a:pt x="1111672" y="3547004"/>
                  <a:pt x="1112318" y="3543804"/>
                  <a:pt x="1116200" y="3543073"/>
                </a:cubicBezTo>
                <a:close/>
                <a:moveTo>
                  <a:pt x="82331" y="2962930"/>
                </a:moveTo>
                <a:cubicBezTo>
                  <a:pt x="82550" y="2962095"/>
                  <a:pt x="82824" y="2965974"/>
                  <a:pt x="83301" y="2974009"/>
                </a:cubicBezTo>
                <a:cubicBezTo>
                  <a:pt x="83877" y="2983732"/>
                  <a:pt x="85483" y="2992754"/>
                  <a:pt x="86873" y="2994059"/>
                </a:cubicBezTo>
                <a:cubicBezTo>
                  <a:pt x="89807" y="2996814"/>
                  <a:pt x="87541" y="3003927"/>
                  <a:pt x="83727" y="3003927"/>
                </a:cubicBezTo>
                <a:cubicBezTo>
                  <a:pt x="82301" y="3003927"/>
                  <a:pt x="81385" y="2993217"/>
                  <a:pt x="81691" y="2980128"/>
                </a:cubicBezTo>
                <a:lnTo>
                  <a:pt x="81695" y="2980128"/>
                </a:lnTo>
                <a:cubicBezTo>
                  <a:pt x="81948" y="2969312"/>
                  <a:pt x="82112" y="2963764"/>
                  <a:pt x="82331" y="2962930"/>
                </a:cubicBezTo>
                <a:close/>
                <a:moveTo>
                  <a:pt x="101936" y="2918951"/>
                </a:moveTo>
                <a:cubicBezTo>
                  <a:pt x="104392" y="2921249"/>
                  <a:pt x="104472" y="2924516"/>
                  <a:pt x="102228" y="2931054"/>
                </a:cubicBezTo>
                <a:lnTo>
                  <a:pt x="99163" y="2940011"/>
                </a:lnTo>
                <a:lnTo>
                  <a:pt x="98870" y="2927907"/>
                </a:lnTo>
                <a:cubicBezTo>
                  <a:pt x="98652" y="2918744"/>
                  <a:pt x="99389" y="2916568"/>
                  <a:pt x="101936" y="2918951"/>
                </a:cubicBezTo>
                <a:close/>
                <a:moveTo>
                  <a:pt x="96694" y="2871455"/>
                </a:moveTo>
                <a:cubicBezTo>
                  <a:pt x="97360" y="2871650"/>
                  <a:pt x="98334" y="2876148"/>
                  <a:pt x="99562" y="2884935"/>
                </a:cubicBezTo>
                <a:cubicBezTo>
                  <a:pt x="100649" y="2892715"/>
                  <a:pt x="100237" y="2897854"/>
                  <a:pt x="98518" y="2897854"/>
                </a:cubicBezTo>
                <a:cubicBezTo>
                  <a:pt x="96949" y="2897854"/>
                  <a:pt x="95669" y="2891530"/>
                  <a:pt x="95669" y="2883801"/>
                </a:cubicBezTo>
                <a:lnTo>
                  <a:pt x="95668" y="2883801"/>
                </a:lnTo>
                <a:cubicBezTo>
                  <a:pt x="95668" y="2875372"/>
                  <a:pt x="96027" y="2871262"/>
                  <a:pt x="96694" y="2871455"/>
                </a:cubicBezTo>
                <a:close/>
                <a:moveTo>
                  <a:pt x="104092" y="2813539"/>
                </a:moveTo>
                <a:cubicBezTo>
                  <a:pt x="107223" y="2818686"/>
                  <a:pt x="111149" y="2843457"/>
                  <a:pt x="108835" y="2843457"/>
                </a:cubicBezTo>
                <a:cubicBezTo>
                  <a:pt x="107886" y="2843457"/>
                  <a:pt x="106609" y="2841928"/>
                  <a:pt x="105996" y="2840057"/>
                </a:cubicBezTo>
                <a:cubicBezTo>
                  <a:pt x="103380" y="2832081"/>
                  <a:pt x="101773" y="2809728"/>
                  <a:pt x="104092" y="2813539"/>
                </a:cubicBezTo>
                <a:close/>
                <a:moveTo>
                  <a:pt x="958653" y="2740103"/>
                </a:moveTo>
                <a:cubicBezTo>
                  <a:pt x="959744" y="2740103"/>
                  <a:pt x="960102" y="2744387"/>
                  <a:pt x="959449" y="2749623"/>
                </a:cubicBezTo>
                <a:cubicBezTo>
                  <a:pt x="958354" y="2758381"/>
                  <a:pt x="953033" y="2763532"/>
                  <a:pt x="953124" y="2755742"/>
                </a:cubicBezTo>
                <a:lnTo>
                  <a:pt x="953125" y="2755742"/>
                </a:lnTo>
                <a:cubicBezTo>
                  <a:pt x="953198" y="2749749"/>
                  <a:pt x="956606" y="2740103"/>
                  <a:pt x="958653" y="2740103"/>
                </a:cubicBezTo>
                <a:close/>
                <a:moveTo>
                  <a:pt x="926930" y="2709509"/>
                </a:moveTo>
                <a:lnTo>
                  <a:pt x="926926" y="2709522"/>
                </a:lnTo>
                <a:lnTo>
                  <a:pt x="926915" y="2709522"/>
                </a:lnTo>
                <a:close/>
                <a:moveTo>
                  <a:pt x="945395" y="2688653"/>
                </a:moveTo>
                <a:cubicBezTo>
                  <a:pt x="947760" y="2691257"/>
                  <a:pt x="940192" y="2813539"/>
                  <a:pt x="937666" y="2813539"/>
                </a:cubicBezTo>
                <a:cubicBezTo>
                  <a:pt x="936119" y="2813539"/>
                  <a:pt x="935510" y="2806970"/>
                  <a:pt x="936261" y="2798460"/>
                </a:cubicBezTo>
                <a:lnTo>
                  <a:pt x="936263" y="2798460"/>
                </a:lnTo>
                <a:cubicBezTo>
                  <a:pt x="937310" y="2786637"/>
                  <a:pt x="936759" y="2783682"/>
                  <a:pt x="933716" y="2784776"/>
                </a:cubicBezTo>
                <a:cubicBezTo>
                  <a:pt x="930836" y="2785810"/>
                  <a:pt x="929892" y="2783210"/>
                  <a:pt x="930062" y="2774696"/>
                </a:cubicBezTo>
                <a:cubicBezTo>
                  <a:pt x="930172" y="2768385"/>
                  <a:pt x="930952" y="2764752"/>
                  <a:pt x="931759" y="2766622"/>
                </a:cubicBezTo>
                <a:cubicBezTo>
                  <a:pt x="935796" y="2775986"/>
                  <a:pt x="937812" y="2766483"/>
                  <a:pt x="939486" y="2730194"/>
                </a:cubicBezTo>
                <a:cubicBezTo>
                  <a:pt x="941158" y="2694015"/>
                  <a:pt x="942391" y="2685343"/>
                  <a:pt x="945395" y="2688653"/>
                </a:cubicBezTo>
                <a:close/>
                <a:moveTo>
                  <a:pt x="933087" y="2677998"/>
                </a:moveTo>
                <a:cubicBezTo>
                  <a:pt x="936978" y="2683742"/>
                  <a:pt x="935860" y="2700158"/>
                  <a:pt x="931182" y="2705945"/>
                </a:cubicBezTo>
                <a:lnTo>
                  <a:pt x="926930" y="2709509"/>
                </a:lnTo>
                <a:lnTo>
                  <a:pt x="929897" y="2700512"/>
                </a:lnTo>
                <a:cubicBezTo>
                  <a:pt x="931838" y="2695731"/>
                  <a:pt x="931882" y="2692095"/>
                  <a:pt x="930006" y="2689994"/>
                </a:cubicBezTo>
                <a:cubicBezTo>
                  <a:pt x="928441" y="2688228"/>
                  <a:pt x="927941" y="2683990"/>
                  <a:pt x="928893" y="2680576"/>
                </a:cubicBezTo>
                <a:cubicBezTo>
                  <a:pt x="930192" y="2675926"/>
                  <a:pt x="931243" y="2675279"/>
                  <a:pt x="933087" y="2677998"/>
                </a:cubicBezTo>
                <a:close/>
                <a:moveTo>
                  <a:pt x="933901" y="2651662"/>
                </a:moveTo>
                <a:cubicBezTo>
                  <a:pt x="934129" y="2650552"/>
                  <a:pt x="934443" y="2650705"/>
                  <a:pt x="934790" y="2652388"/>
                </a:cubicBezTo>
                <a:cubicBezTo>
                  <a:pt x="935484" y="2655754"/>
                  <a:pt x="935484" y="2661262"/>
                  <a:pt x="934790" y="2664627"/>
                </a:cubicBezTo>
                <a:cubicBezTo>
                  <a:pt x="934097" y="2667993"/>
                  <a:pt x="933531" y="2665239"/>
                  <a:pt x="933531" y="2658508"/>
                </a:cubicBezTo>
                <a:cubicBezTo>
                  <a:pt x="933531" y="2655142"/>
                  <a:pt x="933673" y="2652771"/>
                  <a:pt x="933901" y="2651662"/>
                </a:cubicBezTo>
                <a:close/>
                <a:moveTo>
                  <a:pt x="96656" y="2613158"/>
                </a:moveTo>
                <a:cubicBezTo>
                  <a:pt x="98251" y="2611666"/>
                  <a:pt x="100233" y="2619814"/>
                  <a:pt x="104568" y="2645658"/>
                </a:cubicBezTo>
                <a:cubicBezTo>
                  <a:pt x="106520" y="2657289"/>
                  <a:pt x="107360" y="2667511"/>
                  <a:pt x="106440" y="2668374"/>
                </a:cubicBezTo>
                <a:cubicBezTo>
                  <a:pt x="105517" y="2669238"/>
                  <a:pt x="104021" y="2665840"/>
                  <a:pt x="103116" y="2660825"/>
                </a:cubicBezTo>
                <a:lnTo>
                  <a:pt x="103114" y="2660825"/>
                </a:lnTo>
                <a:cubicBezTo>
                  <a:pt x="98255" y="2633929"/>
                  <a:pt x="95577" y="2614168"/>
                  <a:pt x="96656" y="2613158"/>
                </a:cubicBezTo>
                <a:close/>
                <a:moveTo>
                  <a:pt x="947274" y="2560594"/>
                </a:moveTo>
                <a:cubicBezTo>
                  <a:pt x="950616" y="2565433"/>
                  <a:pt x="950693" y="2589628"/>
                  <a:pt x="947419" y="2606831"/>
                </a:cubicBezTo>
                <a:cubicBezTo>
                  <a:pt x="945580" y="2616498"/>
                  <a:pt x="945026" y="2612495"/>
                  <a:pt x="944774" y="2587792"/>
                </a:cubicBezTo>
                <a:cubicBezTo>
                  <a:pt x="944555" y="2566706"/>
                  <a:pt x="945373" y="2557844"/>
                  <a:pt x="947274" y="2560594"/>
                </a:cubicBezTo>
                <a:close/>
                <a:moveTo>
                  <a:pt x="117254" y="2547082"/>
                </a:moveTo>
                <a:lnTo>
                  <a:pt x="122323" y="2566758"/>
                </a:lnTo>
                <a:cubicBezTo>
                  <a:pt x="127797" y="2587999"/>
                  <a:pt x="129591" y="2635482"/>
                  <a:pt x="124816" y="2632720"/>
                </a:cubicBezTo>
                <a:cubicBezTo>
                  <a:pt x="120966" y="2630495"/>
                  <a:pt x="117857" y="2643305"/>
                  <a:pt x="120162" y="2651900"/>
                </a:cubicBezTo>
                <a:cubicBezTo>
                  <a:pt x="122086" y="2659073"/>
                  <a:pt x="117097" y="2689292"/>
                  <a:pt x="112787" y="2696587"/>
                </a:cubicBezTo>
                <a:cubicBezTo>
                  <a:pt x="111195" y="2699280"/>
                  <a:pt x="110418" y="2696968"/>
                  <a:pt x="110499" y="2689788"/>
                </a:cubicBezTo>
                <a:lnTo>
                  <a:pt x="110501" y="2689788"/>
                </a:lnTo>
                <a:cubicBezTo>
                  <a:pt x="110573" y="2683804"/>
                  <a:pt x="111734" y="2672177"/>
                  <a:pt x="113087" y="2663949"/>
                </a:cubicBezTo>
                <a:cubicBezTo>
                  <a:pt x="114529" y="2655201"/>
                  <a:pt x="114310" y="2632894"/>
                  <a:pt x="112559" y="2610222"/>
                </a:cubicBezTo>
                <a:cubicBezTo>
                  <a:pt x="110183" y="2579481"/>
                  <a:pt x="110358" y="2568931"/>
                  <a:pt x="113409" y="2559268"/>
                </a:cubicBezTo>
                <a:close/>
                <a:moveTo>
                  <a:pt x="108520" y="2533188"/>
                </a:moveTo>
                <a:cubicBezTo>
                  <a:pt x="108739" y="2531833"/>
                  <a:pt x="109042" y="2532020"/>
                  <a:pt x="109376" y="2534076"/>
                </a:cubicBezTo>
                <a:cubicBezTo>
                  <a:pt x="110040" y="2538190"/>
                  <a:pt x="110040" y="2544922"/>
                  <a:pt x="109376" y="2549036"/>
                </a:cubicBezTo>
                <a:cubicBezTo>
                  <a:pt x="108712" y="2553149"/>
                  <a:pt x="108165" y="2549784"/>
                  <a:pt x="108165" y="2541556"/>
                </a:cubicBezTo>
                <a:cubicBezTo>
                  <a:pt x="108165" y="2537442"/>
                  <a:pt x="108301" y="2534544"/>
                  <a:pt x="108520" y="2533188"/>
                </a:cubicBezTo>
                <a:close/>
                <a:moveTo>
                  <a:pt x="933144" y="2519797"/>
                </a:moveTo>
                <a:cubicBezTo>
                  <a:pt x="936538" y="2519797"/>
                  <a:pt x="936345" y="2548990"/>
                  <a:pt x="932926" y="2550959"/>
                </a:cubicBezTo>
                <a:cubicBezTo>
                  <a:pt x="931437" y="2551820"/>
                  <a:pt x="929513" y="2551456"/>
                  <a:pt x="928653" y="2550151"/>
                </a:cubicBezTo>
                <a:lnTo>
                  <a:pt x="928668" y="2550152"/>
                </a:lnTo>
                <a:cubicBezTo>
                  <a:pt x="926314" y="2546586"/>
                  <a:pt x="930262" y="2519797"/>
                  <a:pt x="933144" y="2519797"/>
                </a:cubicBezTo>
                <a:close/>
                <a:moveTo>
                  <a:pt x="942469" y="2495987"/>
                </a:moveTo>
                <a:cubicBezTo>
                  <a:pt x="943119" y="2496183"/>
                  <a:pt x="944061" y="2499822"/>
                  <a:pt x="945224" y="2506883"/>
                </a:cubicBezTo>
                <a:cubicBezTo>
                  <a:pt x="946155" y="2512533"/>
                  <a:pt x="945692" y="2517082"/>
                  <a:pt x="944181" y="2517082"/>
                </a:cubicBezTo>
                <a:cubicBezTo>
                  <a:pt x="942685" y="2517082"/>
                  <a:pt x="941459" y="2511983"/>
                  <a:pt x="941459" y="2505749"/>
                </a:cubicBezTo>
                <a:cubicBezTo>
                  <a:pt x="941459" y="2499039"/>
                  <a:pt x="941819" y="2495791"/>
                  <a:pt x="942469" y="2495987"/>
                </a:cubicBezTo>
                <a:close/>
                <a:moveTo>
                  <a:pt x="976335" y="2462681"/>
                </a:moveTo>
                <a:cubicBezTo>
                  <a:pt x="977616" y="2466421"/>
                  <a:pt x="978791" y="2488145"/>
                  <a:pt x="978951" y="2510958"/>
                </a:cubicBezTo>
                <a:cubicBezTo>
                  <a:pt x="979243" y="2550713"/>
                  <a:pt x="979024" y="2552435"/>
                  <a:pt x="973428" y="2552435"/>
                </a:cubicBezTo>
                <a:cubicBezTo>
                  <a:pt x="968584" y="2552435"/>
                  <a:pt x="967615" y="2554248"/>
                  <a:pt x="967615" y="2563315"/>
                </a:cubicBezTo>
                <a:cubicBezTo>
                  <a:pt x="967615" y="2569298"/>
                  <a:pt x="966309" y="2574194"/>
                  <a:pt x="964707" y="2574194"/>
                </a:cubicBezTo>
                <a:cubicBezTo>
                  <a:pt x="963109" y="2574194"/>
                  <a:pt x="961810" y="2568992"/>
                  <a:pt x="961820" y="2562635"/>
                </a:cubicBezTo>
                <a:lnTo>
                  <a:pt x="961825" y="2562635"/>
                </a:lnTo>
                <a:cubicBezTo>
                  <a:pt x="961825" y="2556277"/>
                  <a:pt x="962679" y="2542812"/>
                  <a:pt x="963697" y="2532711"/>
                </a:cubicBezTo>
                <a:cubicBezTo>
                  <a:pt x="965215" y="2517679"/>
                  <a:pt x="966266" y="2514901"/>
                  <a:pt x="969490" y="2517405"/>
                </a:cubicBezTo>
                <a:cubicBezTo>
                  <a:pt x="972763" y="2519948"/>
                  <a:pt x="973477" y="2515013"/>
                  <a:pt x="973718" y="2488172"/>
                </a:cubicBezTo>
                <a:cubicBezTo>
                  <a:pt x="973901" y="2467788"/>
                  <a:pt x="974864" y="2458389"/>
                  <a:pt x="976335" y="2462681"/>
                </a:cubicBezTo>
                <a:close/>
                <a:moveTo>
                  <a:pt x="113553" y="2458088"/>
                </a:moveTo>
                <a:cubicBezTo>
                  <a:pt x="115226" y="2457388"/>
                  <a:pt x="117213" y="2461767"/>
                  <a:pt x="119967" y="2471037"/>
                </a:cubicBezTo>
                <a:cubicBezTo>
                  <a:pt x="124685" y="2486915"/>
                  <a:pt x="124542" y="2496671"/>
                  <a:pt x="119749" y="2485510"/>
                </a:cubicBezTo>
                <a:cubicBezTo>
                  <a:pt x="117909" y="2481224"/>
                  <a:pt x="117289" y="2481797"/>
                  <a:pt x="116047" y="2488923"/>
                </a:cubicBezTo>
                <a:cubicBezTo>
                  <a:pt x="114799" y="2496079"/>
                  <a:pt x="113941" y="2496863"/>
                  <a:pt x="110818" y="2493695"/>
                </a:cubicBezTo>
                <a:lnTo>
                  <a:pt x="110825" y="2493695"/>
                </a:lnTo>
                <a:cubicBezTo>
                  <a:pt x="108201" y="2491033"/>
                  <a:pt x="107664" y="2485654"/>
                  <a:pt x="109026" y="2475614"/>
                </a:cubicBezTo>
                <a:cubicBezTo>
                  <a:pt x="110522" y="2464567"/>
                  <a:pt x="111880" y="2458787"/>
                  <a:pt x="113553" y="2458088"/>
                </a:cubicBezTo>
                <a:close/>
                <a:moveTo>
                  <a:pt x="149068" y="2387886"/>
                </a:moveTo>
                <a:lnTo>
                  <a:pt x="151137" y="2402845"/>
                </a:lnTo>
                <a:cubicBezTo>
                  <a:pt x="154184" y="2424868"/>
                  <a:pt x="154126" y="2523237"/>
                  <a:pt x="151064" y="2527769"/>
                </a:cubicBezTo>
                <a:cubicBezTo>
                  <a:pt x="149101" y="2530670"/>
                  <a:pt x="147962" y="2529286"/>
                  <a:pt x="146581" y="2522329"/>
                </a:cubicBezTo>
                <a:lnTo>
                  <a:pt x="146594" y="2522329"/>
                </a:lnTo>
                <a:cubicBezTo>
                  <a:pt x="143580" y="2507135"/>
                  <a:pt x="143394" y="2410572"/>
                  <a:pt x="146339" y="2398765"/>
                </a:cubicBezTo>
                <a:close/>
                <a:moveTo>
                  <a:pt x="136896" y="2385700"/>
                </a:moveTo>
                <a:cubicBezTo>
                  <a:pt x="137626" y="2387160"/>
                  <a:pt x="137576" y="2390452"/>
                  <a:pt x="136301" y="2394687"/>
                </a:cubicBezTo>
                <a:cubicBezTo>
                  <a:pt x="134589" y="2400366"/>
                  <a:pt x="133907" y="2400729"/>
                  <a:pt x="132156" y="2396892"/>
                </a:cubicBezTo>
                <a:cubicBezTo>
                  <a:pt x="131002" y="2394365"/>
                  <a:pt x="131294" y="2390230"/>
                  <a:pt x="132805" y="2387703"/>
                </a:cubicBezTo>
                <a:cubicBezTo>
                  <a:pt x="134653" y="2384612"/>
                  <a:pt x="136165" y="2384240"/>
                  <a:pt x="136896" y="2385700"/>
                </a:cubicBezTo>
                <a:close/>
                <a:moveTo>
                  <a:pt x="117467" y="2377384"/>
                </a:moveTo>
                <a:cubicBezTo>
                  <a:pt x="121065" y="2376091"/>
                  <a:pt x="121791" y="2378767"/>
                  <a:pt x="121622" y="2392732"/>
                </a:cubicBezTo>
                <a:cubicBezTo>
                  <a:pt x="121367" y="2415168"/>
                  <a:pt x="117712" y="2424498"/>
                  <a:pt x="115070" y="2409528"/>
                </a:cubicBezTo>
                <a:cubicBezTo>
                  <a:pt x="111833" y="2391182"/>
                  <a:pt x="112734" y="2379084"/>
                  <a:pt x="117467" y="2377384"/>
                </a:cubicBezTo>
                <a:close/>
                <a:moveTo>
                  <a:pt x="133268" y="2336537"/>
                </a:moveTo>
                <a:cubicBezTo>
                  <a:pt x="135224" y="2338236"/>
                  <a:pt x="136249" y="2343662"/>
                  <a:pt x="135582" y="2348776"/>
                </a:cubicBezTo>
                <a:cubicBezTo>
                  <a:pt x="134921" y="2353828"/>
                  <a:pt x="134155" y="2355513"/>
                  <a:pt x="133877" y="2352521"/>
                </a:cubicBezTo>
                <a:cubicBezTo>
                  <a:pt x="133585" y="2349530"/>
                  <a:pt x="132560" y="2344022"/>
                  <a:pt x="131564" y="2340282"/>
                </a:cubicBezTo>
                <a:cubicBezTo>
                  <a:pt x="130170" y="2335047"/>
                  <a:pt x="130564" y="2334185"/>
                  <a:pt x="133268" y="2336537"/>
                </a:cubicBezTo>
                <a:close/>
                <a:moveTo>
                  <a:pt x="77672" y="2315812"/>
                </a:moveTo>
                <a:cubicBezTo>
                  <a:pt x="80905" y="2315812"/>
                  <a:pt x="91466" y="2364167"/>
                  <a:pt x="88782" y="2366679"/>
                </a:cubicBezTo>
                <a:cubicBezTo>
                  <a:pt x="87775" y="2367623"/>
                  <a:pt x="86946" y="2367660"/>
                  <a:pt x="86946" y="2366771"/>
                </a:cubicBezTo>
                <a:lnTo>
                  <a:pt x="86948" y="2366760"/>
                </a:lnTo>
                <a:cubicBezTo>
                  <a:pt x="86948" y="2364260"/>
                  <a:pt x="78291" y="2325972"/>
                  <a:pt x="76504" y="2320572"/>
                </a:cubicBezTo>
                <a:cubicBezTo>
                  <a:pt x="75640" y="2317954"/>
                  <a:pt x="76176" y="2315812"/>
                  <a:pt x="77672" y="2315812"/>
                </a:cubicBezTo>
                <a:close/>
                <a:moveTo>
                  <a:pt x="619" y="2290394"/>
                </a:moveTo>
                <a:cubicBezTo>
                  <a:pt x="1011" y="2289757"/>
                  <a:pt x="1714" y="2291933"/>
                  <a:pt x="3082" y="2296356"/>
                </a:cubicBezTo>
                <a:cubicBezTo>
                  <a:pt x="6410" y="2307176"/>
                  <a:pt x="5403" y="2328264"/>
                  <a:pt x="1936" y="2320341"/>
                </a:cubicBezTo>
                <a:lnTo>
                  <a:pt x="1933" y="2320341"/>
                </a:lnTo>
                <a:cubicBezTo>
                  <a:pt x="735" y="2317600"/>
                  <a:pt x="-129" y="2309033"/>
                  <a:pt x="17" y="2301302"/>
                </a:cubicBezTo>
                <a:cubicBezTo>
                  <a:pt x="145" y="2294478"/>
                  <a:pt x="227" y="2291030"/>
                  <a:pt x="619" y="2290394"/>
                </a:cubicBezTo>
                <a:close/>
                <a:moveTo>
                  <a:pt x="129211" y="2280788"/>
                </a:moveTo>
                <a:cubicBezTo>
                  <a:pt x="132579" y="2277635"/>
                  <a:pt x="133655" y="2284049"/>
                  <a:pt x="132860" y="2302557"/>
                </a:cubicBezTo>
                <a:lnTo>
                  <a:pt x="131999" y="2322603"/>
                </a:lnTo>
                <a:lnTo>
                  <a:pt x="129938" y="2302320"/>
                </a:lnTo>
                <a:cubicBezTo>
                  <a:pt x="128802" y="2291164"/>
                  <a:pt x="128478" y="2281475"/>
                  <a:pt x="129211" y="2280788"/>
                </a:cubicBezTo>
                <a:close/>
                <a:moveTo>
                  <a:pt x="147984" y="2217888"/>
                </a:moveTo>
                <a:cubicBezTo>
                  <a:pt x="149959" y="2215031"/>
                  <a:pt x="150816" y="2219310"/>
                  <a:pt x="150845" y="2232167"/>
                </a:cubicBezTo>
                <a:cubicBezTo>
                  <a:pt x="150882" y="2250825"/>
                  <a:pt x="150003" y="2253937"/>
                  <a:pt x="146841" y="2246224"/>
                </a:cubicBezTo>
                <a:lnTo>
                  <a:pt x="146842" y="2246224"/>
                </a:lnTo>
                <a:cubicBezTo>
                  <a:pt x="144138" y="2239628"/>
                  <a:pt x="144828" y="2222457"/>
                  <a:pt x="147984" y="2217888"/>
                </a:cubicBezTo>
                <a:close/>
                <a:moveTo>
                  <a:pt x="992212" y="2207669"/>
                </a:moveTo>
                <a:cubicBezTo>
                  <a:pt x="992413" y="2205574"/>
                  <a:pt x="992691" y="2205863"/>
                  <a:pt x="992998" y="2209042"/>
                </a:cubicBezTo>
                <a:cubicBezTo>
                  <a:pt x="993611" y="2215400"/>
                  <a:pt x="993611" y="2225803"/>
                  <a:pt x="992998" y="2232161"/>
                </a:cubicBezTo>
                <a:cubicBezTo>
                  <a:pt x="992385" y="2238518"/>
                  <a:pt x="991885" y="2233317"/>
                  <a:pt x="991885" y="2220601"/>
                </a:cubicBezTo>
                <a:cubicBezTo>
                  <a:pt x="991885" y="2214244"/>
                  <a:pt x="992010" y="2209765"/>
                  <a:pt x="992212" y="2207669"/>
                </a:cubicBezTo>
                <a:close/>
                <a:moveTo>
                  <a:pt x="61915" y="2150127"/>
                </a:moveTo>
                <a:cubicBezTo>
                  <a:pt x="62532" y="2150751"/>
                  <a:pt x="66538" y="2179411"/>
                  <a:pt x="70815" y="2213816"/>
                </a:cubicBezTo>
                <a:cubicBezTo>
                  <a:pt x="75092" y="2248222"/>
                  <a:pt x="79331" y="2280962"/>
                  <a:pt x="80236" y="2286572"/>
                </a:cubicBezTo>
                <a:cubicBezTo>
                  <a:pt x="81709" y="2295719"/>
                  <a:pt x="81224" y="2296771"/>
                  <a:pt x="75520" y="2296771"/>
                </a:cubicBezTo>
                <a:cubicBezTo>
                  <a:pt x="69285" y="2296771"/>
                  <a:pt x="69196" y="2297295"/>
                  <a:pt x="71018" y="2323290"/>
                </a:cubicBezTo>
                <a:cubicBezTo>
                  <a:pt x="72040" y="2337875"/>
                  <a:pt x="75377" y="2359219"/>
                  <a:pt x="78434" y="2370722"/>
                </a:cubicBezTo>
                <a:cubicBezTo>
                  <a:pt x="88670" y="2409241"/>
                  <a:pt x="100746" y="2548417"/>
                  <a:pt x="96856" y="2583033"/>
                </a:cubicBezTo>
                <a:cubicBezTo>
                  <a:pt x="94827" y="2601086"/>
                  <a:pt x="91333" y="2603045"/>
                  <a:pt x="87157" y="2588473"/>
                </a:cubicBezTo>
                <a:lnTo>
                  <a:pt x="87156" y="2588473"/>
                </a:lnTo>
                <a:cubicBezTo>
                  <a:pt x="68219" y="2522402"/>
                  <a:pt x="63717" y="2476316"/>
                  <a:pt x="63626" y="2347620"/>
                </a:cubicBezTo>
                <a:cubicBezTo>
                  <a:pt x="63593" y="2293475"/>
                  <a:pt x="62313" y="2227217"/>
                  <a:pt x="60787" y="2200381"/>
                </a:cubicBezTo>
                <a:cubicBezTo>
                  <a:pt x="58280" y="2156194"/>
                  <a:pt x="58492" y="2146678"/>
                  <a:pt x="61915" y="2150127"/>
                </a:cubicBezTo>
                <a:close/>
                <a:moveTo>
                  <a:pt x="124046" y="2141345"/>
                </a:moveTo>
                <a:cubicBezTo>
                  <a:pt x="126071" y="2140760"/>
                  <a:pt x="129258" y="2141612"/>
                  <a:pt x="131937" y="2144382"/>
                </a:cubicBezTo>
                <a:cubicBezTo>
                  <a:pt x="137120" y="2149740"/>
                  <a:pt x="137099" y="2149886"/>
                  <a:pt x="131167" y="2149886"/>
                </a:cubicBezTo>
                <a:cubicBezTo>
                  <a:pt x="127817" y="2149886"/>
                  <a:pt x="124196" y="2148555"/>
                  <a:pt x="123122" y="2146929"/>
                </a:cubicBezTo>
                <a:cubicBezTo>
                  <a:pt x="121156" y="2143953"/>
                  <a:pt x="122021" y="2141931"/>
                  <a:pt x="124046" y="2141345"/>
                </a:cubicBezTo>
                <a:close/>
                <a:moveTo>
                  <a:pt x="150011" y="2132206"/>
                </a:moveTo>
                <a:lnTo>
                  <a:pt x="150452" y="2168244"/>
                </a:lnTo>
                <a:cubicBezTo>
                  <a:pt x="150865" y="2201961"/>
                  <a:pt x="150307" y="2207347"/>
                  <a:pt x="147008" y="2202242"/>
                </a:cubicBezTo>
                <a:lnTo>
                  <a:pt x="147004" y="2202242"/>
                </a:lnTo>
                <a:cubicBezTo>
                  <a:pt x="146274" y="2201120"/>
                  <a:pt x="146639" y="2184903"/>
                  <a:pt x="147847" y="2166204"/>
                </a:cubicBezTo>
                <a:close/>
                <a:moveTo>
                  <a:pt x="915300" y="2125614"/>
                </a:moveTo>
                <a:lnTo>
                  <a:pt x="915300" y="2125615"/>
                </a:lnTo>
                <a:lnTo>
                  <a:pt x="915300" y="2125614"/>
                </a:lnTo>
                <a:close/>
                <a:moveTo>
                  <a:pt x="105883" y="2115887"/>
                </a:moveTo>
                <a:lnTo>
                  <a:pt x="109204" y="2126766"/>
                </a:lnTo>
                <a:cubicBezTo>
                  <a:pt x="115085" y="2146036"/>
                  <a:pt x="116182" y="2152605"/>
                  <a:pt x="113519" y="2152605"/>
                </a:cubicBezTo>
                <a:cubicBezTo>
                  <a:pt x="112085" y="2152605"/>
                  <a:pt x="109373" y="2150869"/>
                  <a:pt x="107490" y="2148746"/>
                </a:cubicBezTo>
                <a:lnTo>
                  <a:pt x="107489" y="2148746"/>
                </a:lnTo>
                <a:cubicBezTo>
                  <a:pt x="105511" y="2146515"/>
                  <a:pt x="104450" y="2138768"/>
                  <a:pt x="104975" y="2130387"/>
                </a:cubicBezTo>
                <a:close/>
                <a:moveTo>
                  <a:pt x="924180" y="2095489"/>
                </a:moveTo>
                <a:cubicBezTo>
                  <a:pt x="926636" y="2095489"/>
                  <a:pt x="929737" y="2105402"/>
                  <a:pt x="929793" y="2113426"/>
                </a:cubicBezTo>
                <a:cubicBezTo>
                  <a:pt x="929826" y="2116560"/>
                  <a:pt x="927443" y="2121150"/>
                  <a:pt x="924518" y="2123626"/>
                </a:cubicBezTo>
                <a:lnTo>
                  <a:pt x="915300" y="2125614"/>
                </a:lnTo>
                <a:lnTo>
                  <a:pt x="919046" y="2108197"/>
                </a:lnTo>
                <a:cubicBezTo>
                  <a:pt x="921034" y="2101450"/>
                  <a:pt x="923254" y="2095489"/>
                  <a:pt x="924180" y="2095489"/>
                </a:cubicBezTo>
                <a:close/>
                <a:moveTo>
                  <a:pt x="131216" y="2071022"/>
                </a:moveTo>
                <a:cubicBezTo>
                  <a:pt x="135141" y="2071022"/>
                  <a:pt x="136784" y="2083689"/>
                  <a:pt x="134077" y="2093039"/>
                </a:cubicBezTo>
                <a:cubicBezTo>
                  <a:pt x="131482" y="2101994"/>
                  <a:pt x="131354" y="2101780"/>
                  <a:pt x="130242" y="2086661"/>
                </a:cubicBezTo>
                <a:lnTo>
                  <a:pt x="130241" y="2086661"/>
                </a:lnTo>
                <a:cubicBezTo>
                  <a:pt x="129610" y="2078057"/>
                  <a:pt x="130059" y="2071020"/>
                  <a:pt x="131216" y="2071022"/>
                </a:cubicBezTo>
                <a:close/>
                <a:moveTo>
                  <a:pt x="147995" y="2046547"/>
                </a:moveTo>
                <a:cubicBezTo>
                  <a:pt x="149545" y="2048792"/>
                  <a:pt x="150833" y="2056703"/>
                  <a:pt x="150856" y="2064129"/>
                </a:cubicBezTo>
                <a:cubicBezTo>
                  <a:pt x="150892" y="2076423"/>
                  <a:pt x="151312" y="2077247"/>
                  <a:pt x="155483" y="2073343"/>
                </a:cubicBezTo>
                <a:cubicBezTo>
                  <a:pt x="158004" y="2070984"/>
                  <a:pt x="160829" y="2063725"/>
                  <a:pt x="161763" y="2057210"/>
                </a:cubicBezTo>
                <a:cubicBezTo>
                  <a:pt x="164212" y="2040116"/>
                  <a:pt x="167928" y="2050883"/>
                  <a:pt x="167937" y="2075105"/>
                </a:cubicBezTo>
                <a:cubicBezTo>
                  <a:pt x="167937" y="2090737"/>
                  <a:pt x="167380" y="2093049"/>
                  <a:pt x="164792" y="2088025"/>
                </a:cubicBezTo>
                <a:cubicBezTo>
                  <a:pt x="163059" y="2084659"/>
                  <a:pt x="160489" y="2081905"/>
                  <a:pt x="159085" y="2081905"/>
                </a:cubicBezTo>
                <a:cubicBezTo>
                  <a:pt x="154544" y="2081905"/>
                  <a:pt x="153267" y="2089478"/>
                  <a:pt x="156774" y="2095609"/>
                </a:cubicBezTo>
                <a:cubicBezTo>
                  <a:pt x="159533" y="2100432"/>
                  <a:pt x="159318" y="2102392"/>
                  <a:pt x="155665" y="2105812"/>
                </a:cubicBezTo>
                <a:cubicBezTo>
                  <a:pt x="151572" y="2109643"/>
                  <a:pt x="150854" y="2109338"/>
                  <a:pt x="148115" y="2102598"/>
                </a:cubicBezTo>
                <a:lnTo>
                  <a:pt x="148104" y="2102598"/>
                </a:lnTo>
                <a:cubicBezTo>
                  <a:pt x="144159" y="2092887"/>
                  <a:pt x="144047" y="2040847"/>
                  <a:pt x="147995" y="2046547"/>
                </a:cubicBezTo>
                <a:close/>
                <a:moveTo>
                  <a:pt x="104033" y="2027509"/>
                </a:moveTo>
                <a:cubicBezTo>
                  <a:pt x="106996" y="2027509"/>
                  <a:pt x="114560" y="2043373"/>
                  <a:pt x="112510" y="2045291"/>
                </a:cubicBezTo>
                <a:cubicBezTo>
                  <a:pt x="111751" y="2046000"/>
                  <a:pt x="108959" y="2044335"/>
                  <a:pt x="106306" y="2041590"/>
                </a:cubicBezTo>
                <a:lnTo>
                  <a:pt x="106307" y="2041590"/>
                </a:lnTo>
                <a:cubicBezTo>
                  <a:pt x="101179" y="2036288"/>
                  <a:pt x="99762" y="2027509"/>
                  <a:pt x="104033" y="2027509"/>
                </a:cubicBezTo>
                <a:close/>
                <a:moveTo>
                  <a:pt x="943112" y="2013995"/>
                </a:moveTo>
                <a:cubicBezTo>
                  <a:pt x="946936" y="2010416"/>
                  <a:pt x="945743" y="2084095"/>
                  <a:pt x="941824" y="2093464"/>
                </a:cubicBezTo>
                <a:cubicBezTo>
                  <a:pt x="937817" y="2103049"/>
                  <a:pt x="935647" y="2102970"/>
                  <a:pt x="935647" y="2093234"/>
                </a:cubicBezTo>
                <a:lnTo>
                  <a:pt x="935646" y="2093238"/>
                </a:lnTo>
                <a:cubicBezTo>
                  <a:pt x="935646" y="2088999"/>
                  <a:pt x="936591" y="2084647"/>
                  <a:pt x="937744" y="2083568"/>
                </a:cubicBezTo>
                <a:cubicBezTo>
                  <a:pt x="938897" y="2082487"/>
                  <a:pt x="939970" y="2066962"/>
                  <a:pt x="940123" y="2049068"/>
                </a:cubicBezTo>
                <a:cubicBezTo>
                  <a:pt x="940269" y="2031173"/>
                  <a:pt x="941620" y="2015390"/>
                  <a:pt x="943112" y="2013995"/>
                </a:cubicBezTo>
                <a:close/>
                <a:moveTo>
                  <a:pt x="986359" y="1999398"/>
                </a:moveTo>
                <a:cubicBezTo>
                  <a:pt x="986572" y="1997807"/>
                  <a:pt x="986864" y="1998230"/>
                  <a:pt x="987178" y="2001051"/>
                </a:cubicBezTo>
                <a:cubicBezTo>
                  <a:pt x="987809" y="2006694"/>
                  <a:pt x="987794" y="2015261"/>
                  <a:pt x="987145" y="2020090"/>
                </a:cubicBezTo>
                <a:cubicBezTo>
                  <a:pt x="986503" y="2024918"/>
                  <a:pt x="985988" y="2020297"/>
                  <a:pt x="985999" y="2009830"/>
                </a:cubicBezTo>
                <a:lnTo>
                  <a:pt x="986010" y="2009830"/>
                </a:lnTo>
                <a:cubicBezTo>
                  <a:pt x="986010" y="2004594"/>
                  <a:pt x="986145" y="2000989"/>
                  <a:pt x="986359" y="1999398"/>
                </a:cubicBezTo>
                <a:close/>
                <a:moveTo>
                  <a:pt x="229366" y="1998950"/>
                </a:moveTo>
                <a:cubicBezTo>
                  <a:pt x="232753" y="1996992"/>
                  <a:pt x="232753" y="2006730"/>
                  <a:pt x="229366" y="2016629"/>
                </a:cubicBezTo>
                <a:cubicBezTo>
                  <a:pt x="227377" y="2022437"/>
                  <a:pt x="226998" y="2021765"/>
                  <a:pt x="226750" y="2012030"/>
                </a:cubicBezTo>
                <a:cubicBezTo>
                  <a:pt x="226604" y="2005761"/>
                  <a:pt x="227768" y="1999875"/>
                  <a:pt x="229366" y="1998950"/>
                </a:cubicBezTo>
                <a:close/>
                <a:moveTo>
                  <a:pt x="111210" y="1998254"/>
                </a:moveTo>
                <a:cubicBezTo>
                  <a:pt x="111860" y="1998450"/>
                  <a:pt x="112802" y="2002089"/>
                  <a:pt x="113966" y="2009150"/>
                </a:cubicBezTo>
                <a:cubicBezTo>
                  <a:pt x="114896" y="2014800"/>
                  <a:pt x="114433" y="2019349"/>
                  <a:pt x="112922" y="2019349"/>
                </a:cubicBezTo>
                <a:cubicBezTo>
                  <a:pt x="111426" y="2019349"/>
                  <a:pt x="110200" y="2014250"/>
                  <a:pt x="110200" y="2008017"/>
                </a:cubicBezTo>
                <a:lnTo>
                  <a:pt x="110200" y="2008016"/>
                </a:lnTo>
                <a:cubicBezTo>
                  <a:pt x="110200" y="2001305"/>
                  <a:pt x="110559" y="1998058"/>
                  <a:pt x="111210" y="1998254"/>
                </a:cubicBezTo>
                <a:close/>
                <a:moveTo>
                  <a:pt x="160036" y="1997898"/>
                </a:moveTo>
                <a:cubicBezTo>
                  <a:pt x="160417" y="1997702"/>
                  <a:pt x="161546" y="1998963"/>
                  <a:pt x="163754" y="2001511"/>
                </a:cubicBezTo>
                <a:cubicBezTo>
                  <a:pt x="168846" y="2007385"/>
                  <a:pt x="169940" y="2023537"/>
                  <a:pt x="165422" y="2026149"/>
                </a:cubicBezTo>
                <a:cubicBezTo>
                  <a:pt x="163711" y="2027140"/>
                  <a:pt x="162499" y="2024131"/>
                  <a:pt x="162477" y="2018830"/>
                </a:cubicBezTo>
                <a:lnTo>
                  <a:pt x="162477" y="2018829"/>
                </a:lnTo>
                <a:cubicBezTo>
                  <a:pt x="162444" y="2013880"/>
                  <a:pt x="161703" y="2006770"/>
                  <a:pt x="160810" y="2003030"/>
                </a:cubicBezTo>
                <a:cubicBezTo>
                  <a:pt x="160024" y="1999749"/>
                  <a:pt x="159656" y="1998095"/>
                  <a:pt x="160036" y="1997898"/>
                </a:cubicBezTo>
                <a:close/>
                <a:moveTo>
                  <a:pt x="122178" y="1993421"/>
                </a:moveTo>
                <a:cubicBezTo>
                  <a:pt x="122521" y="1992512"/>
                  <a:pt x="124270" y="1993184"/>
                  <a:pt x="127639" y="1994871"/>
                </a:cubicBezTo>
                <a:cubicBezTo>
                  <a:pt x="133601" y="1997856"/>
                  <a:pt x="135393" y="2004306"/>
                  <a:pt x="130971" y="2006864"/>
                </a:cubicBezTo>
                <a:cubicBezTo>
                  <a:pt x="129606" y="2007654"/>
                  <a:pt x="126990" y="2005220"/>
                  <a:pt x="125158" y="2001457"/>
                </a:cubicBezTo>
                <a:cubicBezTo>
                  <a:pt x="122900" y="1996820"/>
                  <a:pt x="121836" y="1994330"/>
                  <a:pt x="122178" y="1993421"/>
                </a:cubicBezTo>
                <a:close/>
                <a:moveTo>
                  <a:pt x="881252" y="1985026"/>
                </a:moveTo>
                <a:cubicBezTo>
                  <a:pt x="882395" y="1983959"/>
                  <a:pt x="883325" y="1987879"/>
                  <a:pt x="883325" y="1993738"/>
                </a:cubicBezTo>
                <a:cubicBezTo>
                  <a:pt x="883325" y="1999597"/>
                  <a:pt x="885289" y="2013984"/>
                  <a:pt x="887684" y="2025709"/>
                </a:cubicBezTo>
                <a:cubicBezTo>
                  <a:pt x="893357" y="2053448"/>
                  <a:pt x="893189" y="2058169"/>
                  <a:pt x="886385" y="2062145"/>
                </a:cubicBezTo>
                <a:cubicBezTo>
                  <a:pt x="881540" y="2064977"/>
                  <a:pt x="879901" y="2064469"/>
                  <a:pt x="874972" y="2058606"/>
                </a:cubicBezTo>
                <a:lnTo>
                  <a:pt x="874977" y="2058605"/>
                </a:lnTo>
                <a:cubicBezTo>
                  <a:pt x="869633" y="2052248"/>
                  <a:pt x="869005" y="2052107"/>
                  <a:pt x="866190" y="2056634"/>
                </a:cubicBezTo>
                <a:cubicBezTo>
                  <a:pt x="863625" y="2060759"/>
                  <a:pt x="863147" y="2060181"/>
                  <a:pt x="863071" y="2052862"/>
                </a:cubicBezTo>
                <a:cubicBezTo>
                  <a:pt x="862998" y="2044573"/>
                  <a:pt x="867834" y="2037329"/>
                  <a:pt x="874951" y="2035109"/>
                </a:cubicBezTo>
                <a:cubicBezTo>
                  <a:pt x="877093" y="2034441"/>
                  <a:pt x="878461" y="2025554"/>
                  <a:pt x="878742" y="2010515"/>
                </a:cubicBezTo>
                <a:cubicBezTo>
                  <a:pt x="878997" y="1997564"/>
                  <a:pt x="880114" y="1986094"/>
                  <a:pt x="881252" y="1985026"/>
                </a:cubicBezTo>
                <a:close/>
                <a:moveTo>
                  <a:pt x="892103" y="1973709"/>
                </a:moveTo>
                <a:cubicBezTo>
                  <a:pt x="901805" y="1973968"/>
                  <a:pt x="902530" y="1975478"/>
                  <a:pt x="904539" y="1999630"/>
                </a:cubicBezTo>
                <a:cubicBezTo>
                  <a:pt x="906203" y="2019637"/>
                  <a:pt x="902010" y="2017505"/>
                  <a:pt x="899190" y="1996910"/>
                </a:cubicBezTo>
                <a:lnTo>
                  <a:pt x="899192" y="1996910"/>
                </a:lnTo>
                <a:cubicBezTo>
                  <a:pt x="897017" y="1981035"/>
                  <a:pt x="896732" y="1980541"/>
                  <a:pt x="894882" y="1989431"/>
                </a:cubicBezTo>
                <a:lnTo>
                  <a:pt x="892901" y="1998950"/>
                </a:lnTo>
                <a:lnTo>
                  <a:pt x="890657" y="1990111"/>
                </a:lnTo>
                <a:cubicBezTo>
                  <a:pt x="889423" y="1985249"/>
                  <a:pt x="887271" y="1981271"/>
                  <a:pt x="885871" y="1981271"/>
                </a:cubicBezTo>
                <a:cubicBezTo>
                  <a:pt x="884473" y="1981271"/>
                  <a:pt x="883327" y="1979516"/>
                  <a:pt x="883327" y="1977374"/>
                </a:cubicBezTo>
                <a:cubicBezTo>
                  <a:pt x="883327" y="1974799"/>
                  <a:pt x="886305" y="1973555"/>
                  <a:pt x="892103" y="1973709"/>
                </a:cubicBezTo>
                <a:close/>
                <a:moveTo>
                  <a:pt x="929834" y="1966605"/>
                </a:moveTo>
                <a:lnTo>
                  <a:pt x="929834" y="1979865"/>
                </a:lnTo>
                <a:cubicBezTo>
                  <a:pt x="929834" y="1987158"/>
                  <a:pt x="931356" y="1997062"/>
                  <a:pt x="933217" y="2001874"/>
                </a:cubicBezTo>
                <a:cubicBezTo>
                  <a:pt x="935997" y="2009072"/>
                  <a:pt x="935742" y="2012314"/>
                  <a:pt x="931765" y="2020157"/>
                </a:cubicBezTo>
                <a:cubicBezTo>
                  <a:pt x="928356" y="2026877"/>
                  <a:pt x="926930" y="2036995"/>
                  <a:pt x="926930" y="2054438"/>
                </a:cubicBezTo>
                <a:cubicBezTo>
                  <a:pt x="926930" y="2081843"/>
                  <a:pt x="923471" y="2086169"/>
                  <a:pt x="917324" y="2066447"/>
                </a:cubicBezTo>
                <a:lnTo>
                  <a:pt x="917320" y="2066447"/>
                </a:lnTo>
                <a:cubicBezTo>
                  <a:pt x="913857" y="2055340"/>
                  <a:pt x="913118" y="2054541"/>
                  <a:pt x="911534" y="2060208"/>
                </a:cubicBezTo>
                <a:cubicBezTo>
                  <a:pt x="907976" y="2072935"/>
                  <a:pt x="906775" y="2063617"/>
                  <a:pt x="909750" y="2046388"/>
                </a:cubicBezTo>
                <a:cubicBezTo>
                  <a:pt x="911414" y="2036752"/>
                  <a:pt x="911925" y="2019077"/>
                  <a:pt x="910889" y="2007110"/>
                </a:cubicBezTo>
                <a:lnTo>
                  <a:pt x="909002" y="1985351"/>
                </a:lnTo>
                <a:lnTo>
                  <a:pt x="919418" y="1975978"/>
                </a:lnTo>
                <a:close/>
                <a:moveTo>
                  <a:pt x="146529" y="1960873"/>
                </a:moveTo>
                <a:lnTo>
                  <a:pt x="150485" y="1984822"/>
                </a:lnTo>
                <a:cubicBezTo>
                  <a:pt x="154547" y="2009410"/>
                  <a:pt x="153445" y="2017838"/>
                  <a:pt x="147942" y="2004292"/>
                </a:cubicBezTo>
                <a:lnTo>
                  <a:pt x="147945" y="2004292"/>
                </a:lnTo>
                <a:cubicBezTo>
                  <a:pt x="146233" y="2000083"/>
                  <a:pt x="145218" y="1988592"/>
                  <a:pt x="145682" y="1978756"/>
                </a:cubicBezTo>
                <a:close/>
                <a:moveTo>
                  <a:pt x="190660" y="1948123"/>
                </a:moveTo>
                <a:cubicBezTo>
                  <a:pt x="191499" y="1950086"/>
                  <a:pt x="191397" y="1952433"/>
                  <a:pt x="190441" y="1953337"/>
                </a:cubicBezTo>
                <a:cubicBezTo>
                  <a:pt x="189474" y="1954240"/>
                  <a:pt x="188788" y="1952633"/>
                  <a:pt x="188915" y="1949767"/>
                </a:cubicBezTo>
                <a:lnTo>
                  <a:pt x="188904" y="1949768"/>
                </a:lnTo>
                <a:cubicBezTo>
                  <a:pt x="189051" y="1946599"/>
                  <a:pt x="189733" y="1945955"/>
                  <a:pt x="190660" y="1948123"/>
                </a:cubicBezTo>
                <a:close/>
                <a:moveTo>
                  <a:pt x="52661" y="1944554"/>
                </a:moveTo>
                <a:lnTo>
                  <a:pt x="56659" y="1972061"/>
                </a:lnTo>
                <a:cubicBezTo>
                  <a:pt x="58860" y="1987190"/>
                  <a:pt x="65264" y="2016239"/>
                  <a:pt x="70893" y="2036614"/>
                </a:cubicBezTo>
                <a:cubicBezTo>
                  <a:pt x="81629" y="2075473"/>
                  <a:pt x="82728" y="2081905"/>
                  <a:pt x="78626" y="2081905"/>
                </a:cubicBezTo>
                <a:cubicBezTo>
                  <a:pt x="77250" y="2081905"/>
                  <a:pt x="70711" y="2066542"/>
                  <a:pt x="64094" y="2047765"/>
                </a:cubicBezTo>
                <a:lnTo>
                  <a:pt x="64101" y="2047765"/>
                </a:lnTo>
                <a:cubicBezTo>
                  <a:pt x="52422" y="2014624"/>
                  <a:pt x="52079" y="2012617"/>
                  <a:pt x="52369" y="1979090"/>
                </a:cubicBezTo>
                <a:close/>
                <a:moveTo>
                  <a:pt x="132560" y="1941207"/>
                </a:moveTo>
                <a:cubicBezTo>
                  <a:pt x="133298" y="1943853"/>
                  <a:pt x="133250" y="1947524"/>
                  <a:pt x="132451" y="1949366"/>
                </a:cubicBezTo>
                <a:cubicBezTo>
                  <a:pt x="131656" y="1951206"/>
                  <a:pt x="131054" y="1949043"/>
                  <a:pt x="131112" y="1944555"/>
                </a:cubicBezTo>
                <a:cubicBezTo>
                  <a:pt x="131148" y="1940067"/>
                  <a:pt x="131823" y="1938560"/>
                  <a:pt x="132560" y="1941207"/>
                </a:cubicBezTo>
                <a:close/>
                <a:moveTo>
                  <a:pt x="149921" y="1890159"/>
                </a:moveTo>
                <a:cubicBezTo>
                  <a:pt x="150259" y="1891099"/>
                  <a:pt x="149884" y="1894053"/>
                  <a:pt x="149032" y="1899678"/>
                </a:cubicBezTo>
                <a:cubicBezTo>
                  <a:pt x="146926" y="1913566"/>
                  <a:pt x="146770" y="1913950"/>
                  <a:pt x="144111" y="1911464"/>
                </a:cubicBezTo>
                <a:lnTo>
                  <a:pt x="144109" y="1911464"/>
                </a:lnTo>
                <a:cubicBezTo>
                  <a:pt x="140715" y="1908289"/>
                  <a:pt x="142022" y="1898180"/>
                  <a:pt x="146529" y="1892718"/>
                </a:cubicBezTo>
                <a:cubicBezTo>
                  <a:pt x="148531" y="1890292"/>
                  <a:pt x="149582" y="1889219"/>
                  <a:pt x="149921" y="1890159"/>
                </a:cubicBezTo>
                <a:close/>
                <a:moveTo>
                  <a:pt x="945161" y="1880867"/>
                </a:moveTo>
                <a:cubicBezTo>
                  <a:pt x="947314" y="1883933"/>
                  <a:pt x="943508" y="1921438"/>
                  <a:pt x="941044" y="1921438"/>
                </a:cubicBezTo>
                <a:cubicBezTo>
                  <a:pt x="939267" y="1921438"/>
                  <a:pt x="938954" y="1914042"/>
                  <a:pt x="940209" y="1901719"/>
                </a:cubicBezTo>
                <a:lnTo>
                  <a:pt x="940208" y="1901719"/>
                </a:lnTo>
                <a:cubicBezTo>
                  <a:pt x="942095" y="1883182"/>
                  <a:pt x="943280" y="1878189"/>
                  <a:pt x="945161" y="1880867"/>
                </a:cubicBezTo>
                <a:close/>
                <a:moveTo>
                  <a:pt x="934013" y="1876189"/>
                </a:moveTo>
                <a:cubicBezTo>
                  <a:pt x="934225" y="1874587"/>
                  <a:pt x="934518" y="1874808"/>
                  <a:pt x="934841" y="1877239"/>
                </a:cubicBezTo>
                <a:cubicBezTo>
                  <a:pt x="935487" y="1882101"/>
                  <a:pt x="935487" y="1890056"/>
                  <a:pt x="934841" y="1894918"/>
                </a:cubicBezTo>
                <a:cubicBezTo>
                  <a:pt x="934195" y="1899780"/>
                  <a:pt x="933669" y="1895802"/>
                  <a:pt x="933669" y="1886079"/>
                </a:cubicBezTo>
                <a:cubicBezTo>
                  <a:pt x="933669" y="1881217"/>
                  <a:pt x="933801" y="1877792"/>
                  <a:pt x="934013" y="1876189"/>
                </a:cubicBezTo>
                <a:close/>
                <a:moveTo>
                  <a:pt x="986424" y="1866185"/>
                </a:moveTo>
                <a:cubicBezTo>
                  <a:pt x="986621" y="1863844"/>
                  <a:pt x="986893" y="1864167"/>
                  <a:pt x="987192" y="1867720"/>
                </a:cubicBezTo>
                <a:cubicBezTo>
                  <a:pt x="987790" y="1874825"/>
                  <a:pt x="987790" y="1886453"/>
                  <a:pt x="987192" y="1893558"/>
                </a:cubicBezTo>
                <a:cubicBezTo>
                  <a:pt x="986593" y="1900664"/>
                  <a:pt x="986105" y="1894851"/>
                  <a:pt x="986105" y="1880639"/>
                </a:cubicBezTo>
                <a:cubicBezTo>
                  <a:pt x="986105" y="1873533"/>
                  <a:pt x="986227" y="1868527"/>
                  <a:pt x="986424" y="1866185"/>
                </a:cubicBezTo>
                <a:close/>
                <a:moveTo>
                  <a:pt x="845841" y="1838137"/>
                </a:moveTo>
                <a:lnTo>
                  <a:pt x="845842" y="1838141"/>
                </a:lnTo>
                <a:lnTo>
                  <a:pt x="845838" y="1838141"/>
                </a:lnTo>
                <a:close/>
                <a:moveTo>
                  <a:pt x="212802" y="1837291"/>
                </a:moveTo>
                <a:cubicBezTo>
                  <a:pt x="214984" y="1834840"/>
                  <a:pt x="217857" y="1834241"/>
                  <a:pt x="219332" y="1837839"/>
                </a:cubicBezTo>
                <a:cubicBezTo>
                  <a:pt x="221766" y="1843779"/>
                  <a:pt x="219960" y="1851390"/>
                  <a:pt x="215807" y="1852685"/>
                </a:cubicBezTo>
                <a:cubicBezTo>
                  <a:pt x="213942" y="1853264"/>
                  <a:pt x="211521" y="1851087"/>
                  <a:pt x="210422" y="1847847"/>
                </a:cubicBezTo>
                <a:cubicBezTo>
                  <a:pt x="209130" y="1844042"/>
                  <a:pt x="210620" y="1839741"/>
                  <a:pt x="212802" y="1837291"/>
                </a:cubicBezTo>
                <a:close/>
                <a:moveTo>
                  <a:pt x="909064" y="1808808"/>
                </a:moveTo>
                <a:cubicBezTo>
                  <a:pt x="911320" y="1807505"/>
                  <a:pt x="912527" y="1810226"/>
                  <a:pt x="912810" y="1817243"/>
                </a:cubicBezTo>
                <a:cubicBezTo>
                  <a:pt x="913028" y="1822941"/>
                  <a:pt x="913722" y="1839843"/>
                  <a:pt x="914324" y="1854802"/>
                </a:cubicBezTo>
                <a:cubicBezTo>
                  <a:pt x="916189" y="1901056"/>
                  <a:pt x="915959" y="1909942"/>
                  <a:pt x="912759" y="1915094"/>
                </a:cubicBezTo>
                <a:cubicBezTo>
                  <a:pt x="910190" y="1919231"/>
                  <a:pt x="909639" y="1918230"/>
                  <a:pt x="909533" y="1909198"/>
                </a:cubicBezTo>
                <a:lnTo>
                  <a:pt x="909535" y="1909198"/>
                </a:lnTo>
                <a:cubicBezTo>
                  <a:pt x="909462" y="1903215"/>
                  <a:pt x="908583" y="1878612"/>
                  <a:pt x="907572" y="1854526"/>
                </a:cubicBezTo>
                <a:cubicBezTo>
                  <a:pt x="906251" y="1822925"/>
                  <a:pt x="906663" y="1810196"/>
                  <a:pt x="909064" y="1808808"/>
                </a:cubicBezTo>
                <a:close/>
                <a:moveTo>
                  <a:pt x="885324" y="1804483"/>
                </a:moveTo>
                <a:cubicBezTo>
                  <a:pt x="888787" y="1804483"/>
                  <a:pt x="889475" y="1807551"/>
                  <a:pt x="888685" y="1819446"/>
                </a:cubicBezTo>
                <a:cubicBezTo>
                  <a:pt x="887715" y="1834043"/>
                  <a:pt x="889663" y="1838698"/>
                  <a:pt x="893171" y="1830149"/>
                </a:cubicBezTo>
                <a:cubicBezTo>
                  <a:pt x="894131" y="1827810"/>
                  <a:pt x="896032" y="1826542"/>
                  <a:pt x="897396" y="1827331"/>
                </a:cubicBezTo>
                <a:cubicBezTo>
                  <a:pt x="898761" y="1828121"/>
                  <a:pt x="897429" y="1839368"/>
                  <a:pt x="894418" y="1852326"/>
                </a:cubicBezTo>
                <a:cubicBezTo>
                  <a:pt x="889426" y="1873867"/>
                  <a:pt x="889349" y="1876445"/>
                  <a:pt x="893517" y="1882397"/>
                </a:cubicBezTo>
                <a:cubicBezTo>
                  <a:pt x="897705" y="1888379"/>
                  <a:pt x="897594" y="1890418"/>
                  <a:pt x="892156" y="1907505"/>
                </a:cubicBezTo>
                <a:cubicBezTo>
                  <a:pt x="888736" y="1918254"/>
                  <a:pt x="886218" y="1934011"/>
                  <a:pt x="886193" y="1944847"/>
                </a:cubicBezTo>
                <a:cubicBezTo>
                  <a:pt x="886120" y="1971830"/>
                  <a:pt x="880669" y="1977531"/>
                  <a:pt x="879963" y="1951353"/>
                </a:cubicBezTo>
                <a:lnTo>
                  <a:pt x="879961" y="1951353"/>
                </a:lnTo>
                <a:cubicBezTo>
                  <a:pt x="879059" y="1917891"/>
                  <a:pt x="878713" y="1915184"/>
                  <a:pt x="873653" y="1901622"/>
                </a:cubicBezTo>
                <a:cubicBezTo>
                  <a:pt x="867336" y="1884694"/>
                  <a:pt x="867493" y="1883245"/>
                  <a:pt x="876506" y="1875236"/>
                </a:cubicBezTo>
                <a:cubicBezTo>
                  <a:pt x="884080" y="1868509"/>
                  <a:pt x="884111" y="1868309"/>
                  <a:pt x="882543" y="1836478"/>
                </a:cubicBezTo>
                <a:cubicBezTo>
                  <a:pt x="881200" y="1809211"/>
                  <a:pt x="881613" y="1804483"/>
                  <a:pt x="885324" y="1804483"/>
                </a:cubicBezTo>
                <a:close/>
                <a:moveTo>
                  <a:pt x="188353" y="1800590"/>
                </a:moveTo>
                <a:cubicBezTo>
                  <a:pt x="190655" y="1799258"/>
                  <a:pt x="191706" y="1810631"/>
                  <a:pt x="192022" y="1840362"/>
                </a:cubicBezTo>
                <a:cubicBezTo>
                  <a:pt x="192570" y="1891786"/>
                  <a:pt x="192205" y="1888500"/>
                  <a:pt x="197418" y="1891683"/>
                </a:cubicBezTo>
                <a:cubicBezTo>
                  <a:pt x="201180" y="1893987"/>
                  <a:pt x="201081" y="1894709"/>
                  <a:pt x="196666" y="1897144"/>
                </a:cubicBezTo>
                <a:cubicBezTo>
                  <a:pt x="193867" y="1898686"/>
                  <a:pt x="191600" y="1902642"/>
                  <a:pt x="191624" y="1905934"/>
                </a:cubicBezTo>
                <a:cubicBezTo>
                  <a:pt x="191657" y="1910795"/>
                  <a:pt x="192197" y="1911152"/>
                  <a:pt x="194485" y="1907839"/>
                </a:cubicBezTo>
                <a:cubicBezTo>
                  <a:pt x="196474" y="1904959"/>
                  <a:pt x="197317" y="1908661"/>
                  <a:pt x="197346" y="1920425"/>
                </a:cubicBezTo>
                <a:cubicBezTo>
                  <a:pt x="197379" y="1931903"/>
                  <a:pt x="196043" y="1938137"/>
                  <a:pt x="193065" y="1940450"/>
                </a:cubicBezTo>
                <a:cubicBezTo>
                  <a:pt x="189602" y="1943139"/>
                  <a:pt x="188496" y="1943070"/>
                  <a:pt x="187519" y="1940104"/>
                </a:cubicBezTo>
                <a:lnTo>
                  <a:pt x="187523" y="1940102"/>
                </a:lnTo>
                <a:cubicBezTo>
                  <a:pt x="186104" y="1935796"/>
                  <a:pt x="179757" y="1834268"/>
                  <a:pt x="180150" y="1822164"/>
                </a:cubicBezTo>
                <a:cubicBezTo>
                  <a:pt x="180296" y="1817676"/>
                  <a:pt x="181077" y="1815534"/>
                  <a:pt x="181879" y="1817404"/>
                </a:cubicBezTo>
                <a:cubicBezTo>
                  <a:pt x="184909" y="1824431"/>
                  <a:pt x="188247" y="1820449"/>
                  <a:pt x="186718" y="1811630"/>
                </a:cubicBezTo>
                <a:cubicBezTo>
                  <a:pt x="185787" y="1806259"/>
                  <a:pt x="186463" y="1801683"/>
                  <a:pt x="188353" y="1800590"/>
                </a:cubicBezTo>
                <a:close/>
                <a:moveTo>
                  <a:pt x="131129" y="1794964"/>
                </a:moveTo>
                <a:lnTo>
                  <a:pt x="133790" y="1805574"/>
                </a:lnTo>
                <a:cubicBezTo>
                  <a:pt x="136468" y="1816259"/>
                  <a:pt x="136059" y="1819615"/>
                  <a:pt x="132483" y="1816269"/>
                </a:cubicBezTo>
                <a:cubicBezTo>
                  <a:pt x="131418" y="1815272"/>
                  <a:pt x="130677" y="1810070"/>
                  <a:pt x="130838" y="1804710"/>
                </a:cubicBezTo>
                <a:close/>
                <a:moveTo>
                  <a:pt x="936627" y="1794309"/>
                </a:moveTo>
                <a:cubicBezTo>
                  <a:pt x="938143" y="1793186"/>
                  <a:pt x="939953" y="1805786"/>
                  <a:pt x="939769" y="1821379"/>
                </a:cubicBezTo>
                <a:cubicBezTo>
                  <a:pt x="939513" y="1844215"/>
                  <a:pt x="936514" y="1858880"/>
                  <a:pt x="932143" y="1858880"/>
                </a:cubicBezTo>
                <a:cubicBezTo>
                  <a:pt x="930165" y="1858880"/>
                  <a:pt x="929935" y="1855796"/>
                  <a:pt x="931483" y="1850041"/>
                </a:cubicBezTo>
                <a:lnTo>
                  <a:pt x="931485" y="1850041"/>
                </a:lnTo>
                <a:cubicBezTo>
                  <a:pt x="932791" y="1845179"/>
                  <a:pt x="934014" y="1833858"/>
                  <a:pt x="934200" y="1824882"/>
                </a:cubicBezTo>
                <a:cubicBezTo>
                  <a:pt x="934382" y="1815907"/>
                  <a:pt x="934878" y="1804891"/>
                  <a:pt x="935295" y="1800404"/>
                </a:cubicBezTo>
                <a:cubicBezTo>
                  <a:pt x="935650" y="1796583"/>
                  <a:pt x="936122" y="1794684"/>
                  <a:pt x="936627" y="1794309"/>
                </a:cubicBezTo>
                <a:close/>
                <a:moveTo>
                  <a:pt x="911264" y="1789784"/>
                </a:moveTo>
                <a:cubicBezTo>
                  <a:pt x="914690" y="1788553"/>
                  <a:pt x="915471" y="1789264"/>
                  <a:pt x="914169" y="1792436"/>
                </a:cubicBezTo>
                <a:cubicBezTo>
                  <a:pt x="913190" y="1794819"/>
                  <a:pt x="912391" y="1798505"/>
                  <a:pt x="912391" y="1800626"/>
                </a:cubicBezTo>
                <a:cubicBezTo>
                  <a:pt x="912391" y="1802748"/>
                  <a:pt x="911085" y="1804483"/>
                  <a:pt x="909483" y="1804483"/>
                </a:cubicBezTo>
                <a:cubicBezTo>
                  <a:pt x="907885" y="1804483"/>
                  <a:pt x="906578" y="1801554"/>
                  <a:pt x="906578" y="1797975"/>
                </a:cubicBezTo>
                <a:lnTo>
                  <a:pt x="906581" y="1797975"/>
                </a:lnTo>
                <a:cubicBezTo>
                  <a:pt x="906581" y="1794395"/>
                  <a:pt x="908686" y="1790709"/>
                  <a:pt x="911264" y="1789784"/>
                </a:cubicBezTo>
                <a:close/>
                <a:moveTo>
                  <a:pt x="859322" y="1775925"/>
                </a:moveTo>
                <a:lnTo>
                  <a:pt x="859698" y="1794380"/>
                </a:lnTo>
                <a:cubicBezTo>
                  <a:pt x="859953" y="1807347"/>
                  <a:pt x="858665" y="1814847"/>
                  <a:pt x="855333" y="1819606"/>
                </a:cubicBezTo>
                <a:cubicBezTo>
                  <a:pt x="852723" y="1823331"/>
                  <a:pt x="849589" y="1830325"/>
                  <a:pt x="848363" y="1835149"/>
                </a:cubicBezTo>
                <a:lnTo>
                  <a:pt x="845841" y="1838137"/>
                </a:lnTo>
                <a:lnTo>
                  <a:pt x="843682" y="1823655"/>
                </a:lnTo>
                <a:cubicBezTo>
                  <a:pt x="842080" y="1816161"/>
                  <a:pt x="842580" y="1815072"/>
                  <a:pt x="847280" y="1815836"/>
                </a:cubicBezTo>
                <a:cubicBezTo>
                  <a:pt x="851994" y="1816602"/>
                  <a:pt x="853187" y="1813940"/>
                  <a:pt x="856030" y="1796324"/>
                </a:cubicBezTo>
                <a:close/>
                <a:moveTo>
                  <a:pt x="125097" y="1771098"/>
                </a:moveTo>
                <a:cubicBezTo>
                  <a:pt x="128889" y="1774647"/>
                  <a:pt x="125881" y="1794588"/>
                  <a:pt x="121900" y="1792286"/>
                </a:cubicBezTo>
                <a:cubicBezTo>
                  <a:pt x="120503" y="1791478"/>
                  <a:pt x="118759" y="1792974"/>
                  <a:pt x="118025" y="1795610"/>
                </a:cubicBezTo>
                <a:cubicBezTo>
                  <a:pt x="117174" y="1798666"/>
                  <a:pt x="116565" y="1797751"/>
                  <a:pt x="116350" y="1793085"/>
                </a:cubicBezTo>
                <a:cubicBezTo>
                  <a:pt x="116168" y="1789059"/>
                  <a:pt x="117320" y="1785009"/>
                  <a:pt x="118919" y="1784084"/>
                </a:cubicBezTo>
                <a:cubicBezTo>
                  <a:pt x="120517" y="1783161"/>
                  <a:pt x="121827" y="1779171"/>
                  <a:pt x="121827" y="1775221"/>
                </a:cubicBezTo>
                <a:cubicBezTo>
                  <a:pt x="121827" y="1769899"/>
                  <a:pt x="122674" y="1768831"/>
                  <a:pt x="125097" y="1771098"/>
                </a:cubicBezTo>
                <a:close/>
                <a:moveTo>
                  <a:pt x="144315" y="1735075"/>
                </a:moveTo>
                <a:cubicBezTo>
                  <a:pt x="144932" y="1735657"/>
                  <a:pt x="145506" y="1737844"/>
                  <a:pt x="146349" y="1741927"/>
                </a:cubicBezTo>
                <a:cubicBezTo>
                  <a:pt x="147429" y="1747163"/>
                  <a:pt x="147907" y="1760626"/>
                  <a:pt x="147407" y="1771845"/>
                </a:cubicBezTo>
                <a:cubicBezTo>
                  <a:pt x="146568" y="1790733"/>
                  <a:pt x="146232" y="1791677"/>
                  <a:pt x="142883" y="1784588"/>
                </a:cubicBezTo>
                <a:cubicBezTo>
                  <a:pt x="138882" y="1776122"/>
                  <a:pt x="138338" y="1746371"/>
                  <a:pt x="142030" y="1737847"/>
                </a:cubicBezTo>
                <a:cubicBezTo>
                  <a:pt x="143041" y="1735514"/>
                  <a:pt x="143699" y="1734492"/>
                  <a:pt x="144315" y="1735075"/>
                </a:cubicBezTo>
                <a:close/>
                <a:moveTo>
                  <a:pt x="176323" y="1731089"/>
                </a:moveTo>
                <a:cubicBezTo>
                  <a:pt x="181518" y="1731066"/>
                  <a:pt x="185769" y="1732272"/>
                  <a:pt x="185769" y="1733768"/>
                </a:cubicBezTo>
                <a:cubicBezTo>
                  <a:pt x="185769" y="1737223"/>
                  <a:pt x="176949" y="1737223"/>
                  <a:pt x="171237" y="1733768"/>
                </a:cubicBezTo>
                <a:cubicBezTo>
                  <a:pt x="167927" y="1731768"/>
                  <a:pt x="169153" y="1731121"/>
                  <a:pt x="176323" y="1731089"/>
                </a:cubicBezTo>
                <a:close/>
                <a:moveTo>
                  <a:pt x="163455" y="1730218"/>
                </a:moveTo>
                <a:lnTo>
                  <a:pt x="167447" y="1744817"/>
                </a:lnTo>
                <a:cubicBezTo>
                  <a:pt x="169645" y="1752846"/>
                  <a:pt x="175317" y="1765071"/>
                  <a:pt x="180058" y="1771982"/>
                </a:cubicBezTo>
                <a:cubicBezTo>
                  <a:pt x="189883" y="1786310"/>
                  <a:pt x="190388" y="1788876"/>
                  <a:pt x="184316" y="1793593"/>
                </a:cubicBezTo>
                <a:cubicBezTo>
                  <a:pt x="181918" y="1795454"/>
                  <a:pt x="179956" y="1799960"/>
                  <a:pt x="179956" y="1803605"/>
                </a:cubicBezTo>
                <a:cubicBezTo>
                  <a:pt x="179956" y="1807331"/>
                  <a:pt x="178682" y="1809496"/>
                  <a:pt x="177051" y="1808552"/>
                </a:cubicBezTo>
                <a:cubicBezTo>
                  <a:pt x="175453" y="1807628"/>
                  <a:pt x="174143" y="1804495"/>
                  <a:pt x="174143" y="1801591"/>
                </a:cubicBezTo>
                <a:cubicBezTo>
                  <a:pt x="174143" y="1794758"/>
                  <a:pt x="169248" y="1794762"/>
                  <a:pt x="166929" y="1801591"/>
                </a:cubicBezTo>
                <a:cubicBezTo>
                  <a:pt x="165915" y="1804577"/>
                  <a:pt x="167630" y="1811450"/>
                  <a:pt x="170867" y="1817388"/>
                </a:cubicBezTo>
                <a:cubicBezTo>
                  <a:pt x="175948" y="1826707"/>
                  <a:pt x="176415" y="1831587"/>
                  <a:pt x="174983" y="1860380"/>
                </a:cubicBezTo>
                <a:cubicBezTo>
                  <a:pt x="174096" y="1878245"/>
                  <a:pt x="172987" y="1904488"/>
                  <a:pt x="172523" y="1918699"/>
                </a:cubicBezTo>
                <a:cubicBezTo>
                  <a:pt x="171611" y="1946623"/>
                  <a:pt x="167140" y="1985995"/>
                  <a:pt x="164611" y="1988361"/>
                </a:cubicBezTo>
                <a:cubicBezTo>
                  <a:pt x="163750" y="1989167"/>
                  <a:pt x="162257" y="1987498"/>
                  <a:pt x="161294" y="1984654"/>
                </a:cubicBezTo>
                <a:lnTo>
                  <a:pt x="161294" y="1984660"/>
                </a:lnTo>
                <a:cubicBezTo>
                  <a:pt x="160331" y="1981816"/>
                  <a:pt x="159006" y="1950704"/>
                  <a:pt x="158349" y="1915521"/>
                </a:cubicBezTo>
                <a:cubicBezTo>
                  <a:pt x="157404" y="1864780"/>
                  <a:pt x="156189" y="1849386"/>
                  <a:pt x="152480" y="1841075"/>
                </a:cubicBezTo>
                <a:cubicBezTo>
                  <a:pt x="147262" y="1829389"/>
                  <a:pt x="148371" y="1822777"/>
                  <a:pt x="155141" y="1825207"/>
                </a:cubicBezTo>
                <a:cubicBezTo>
                  <a:pt x="158873" y="1826547"/>
                  <a:pt x="159613" y="1823960"/>
                  <a:pt x="159624" y="1809523"/>
                </a:cubicBezTo>
                <a:cubicBezTo>
                  <a:pt x="159624" y="1800013"/>
                  <a:pt x="160496" y="1778279"/>
                  <a:pt x="161546" y="1761225"/>
                </a:cubicBezTo>
                <a:close/>
                <a:moveTo>
                  <a:pt x="880633" y="1697520"/>
                </a:moveTo>
                <a:cubicBezTo>
                  <a:pt x="882348" y="1699125"/>
                  <a:pt x="883330" y="1704572"/>
                  <a:pt x="882812" y="1709623"/>
                </a:cubicBezTo>
                <a:cubicBezTo>
                  <a:pt x="881929" y="1718271"/>
                  <a:pt x="881750" y="1718410"/>
                  <a:pt x="879732" y="1712009"/>
                </a:cubicBezTo>
                <a:lnTo>
                  <a:pt x="879735" y="1712009"/>
                </a:lnTo>
                <a:cubicBezTo>
                  <a:pt x="876440" y="1701544"/>
                  <a:pt x="876907" y="1694033"/>
                  <a:pt x="880633" y="1697520"/>
                </a:cubicBezTo>
                <a:close/>
                <a:moveTo>
                  <a:pt x="894921" y="1674217"/>
                </a:moveTo>
                <a:cubicBezTo>
                  <a:pt x="898850" y="1667406"/>
                  <a:pt x="901673" y="1732476"/>
                  <a:pt x="897909" y="1743141"/>
                </a:cubicBezTo>
                <a:cubicBezTo>
                  <a:pt x="896033" y="1748457"/>
                  <a:pt x="893520" y="1752807"/>
                  <a:pt x="892321" y="1752807"/>
                </a:cubicBezTo>
                <a:cubicBezTo>
                  <a:pt x="891124" y="1752807"/>
                  <a:pt x="890722" y="1735977"/>
                  <a:pt x="891434" y="1715409"/>
                </a:cubicBezTo>
                <a:lnTo>
                  <a:pt x="891439" y="1715409"/>
                </a:lnTo>
                <a:cubicBezTo>
                  <a:pt x="892151" y="1694840"/>
                  <a:pt x="893716" y="1676303"/>
                  <a:pt x="894921" y="1674217"/>
                </a:cubicBezTo>
                <a:close/>
                <a:moveTo>
                  <a:pt x="882611" y="1664785"/>
                </a:moveTo>
                <a:cubicBezTo>
                  <a:pt x="883316" y="1665405"/>
                  <a:pt x="884231" y="1667288"/>
                  <a:pt x="885467" y="1670532"/>
                </a:cubicBezTo>
                <a:cubicBezTo>
                  <a:pt x="888751" y="1679146"/>
                  <a:pt x="884986" y="1683859"/>
                  <a:pt x="881537" y="1675451"/>
                </a:cubicBezTo>
                <a:lnTo>
                  <a:pt x="881538" y="1675451"/>
                </a:lnTo>
                <a:cubicBezTo>
                  <a:pt x="880655" y="1673294"/>
                  <a:pt x="880418" y="1669317"/>
                  <a:pt x="881013" y="1666612"/>
                </a:cubicBezTo>
                <a:cubicBezTo>
                  <a:pt x="881410" y="1664807"/>
                  <a:pt x="881906" y="1664164"/>
                  <a:pt x="882611" y="1664785"/>
                </a:cubicBezTo>
                <a:close/>
                <a:moveTo>
                  <a:pt x="906815" y="1608656"/>
                </a:moveTo>
                <a:cubicBezTo>
                  <a:pt x="908286" y="1608656"/>
                  <a:pt x="909490" y="1617295"/>
                  <a:pt x="909490" y="1627855"/>
                </a:cubicBezTo>
                <a:cubicBezTo>
                  <a:pt x="909490" y="1638637"/>
                  <a:pt x="910643" y="1646387"/>
                  <a:pt x="912125" y="1645531"/>
                </a:cubicBezTo>
                <a:cubicBezTo>
                  <a:pt x="915646" y="1643494"/>
                  <a:pt x="917790" y="1723246"/>
                  <a:pt x="914332" y="1727663"/>
                </a:cubicBezTo>
                <a:cubicBezTo>
                  <a:pt x="912862" y="1729540"/>
                  <a:pt x="912497" y="1735966"/>
                  <a:pt x="913515" y="1741942"/>
                </a:cubicBezTo>
                <a:cubicBezTo>
                  <a:pt x="915504" y="1753584"/>
                  <a:pt x="914902" y="1754829"/>
                  <a:pt x="909968" y="1749266"/>
                </a:cubicBezTo>
                <a:lnTo>
                  <a:pt x="909965" y="1749266"/>
                </a:lnTo>
                <a:cubicBezTo>
                  <a:pt x="908126" y="1747190"/>
                  <a:pt x="906033" y="1724390"/>
                  <a:pt x="904911" y="1694189"/>
                </a:cubicBezTo>
                <a:cubicBezTo>
                  <a:pt x="903397" y="1653442"/>
                  <a:pt x="902094" y="1641979"/>
                  <a:pt x="898679" y="1639431"/>
                </a:cubicBezTo>
                <a:cubicBezTo>
                  <a:pt x="894872" y="1636589"/>
                  <a:pt x="894940" y="1634579"/>
                  <a:pt x="899252" y="1622432"/>
                </a:cubicBezTo>
                <a:cubicBezTo>
                  <a:pt x="901942" y="1614855"/>
                  <a:pt x="905345" y="1608656"/>
                  <a:pt x="906815" y="1608656"/>
                </a:cubicBezTo>
                <a:close/>
                <a:moveTo>
                  <a:pt x="198839" y="1603132"/>
                </a:moveTo>
                <a:cubicBezTo>
                  <a:pt x="200641" y="1603201"/>
                  <a:pt x="201824" y="1619910"/>
                  <a:pt x="201951" y="1647229"/>
                </a:cubicBezTo>
                <a:cubicBezTo>
                  <a:pt x="202134" y="1686304"/>
                  <a:pt x="201733" y="1690032"/>
                  <a:pt x="198492" y="1680540"/>
                </a:cubicBezTo>
                <a:lnTo>
                  <a:pt x="194828" y="1669852"/>
                </a:lnTo>
                <a:lnTo>
                  <a:pt x="196353" y="1680731"/>
                </a:lnTo>
                <a:cubicBezTo>
                  <a:pt x="197192" y="1686715"/>
                  <a:pt x="199210" y="1695680"/>
                  <a:pt x="200836" y="1700653"/>
                </a:cubicBezTo>
                <a:cubicBezTo>
                  <a:pt x="202464" y="1705627"/>
                  <a:pt x="202847" y="1712971"/>
                  <a:pt x="201690" y="1716973"/>
                </a:cubicBezTo>
                <a:cubicBezTo>
                  <a:pt x="200534" y="1720974"/>
                  <a:pt x="198672" y="1735876"/>
                  <a:pt x="197552" y="1750087"/>
                </a:cubicBezTo>
                <a:lnTo>
                  <a:pt x="195515" y="1775925"/>
                </a:lnTo>
                <a:lnTo>
                  <a:pt x="194997" y="1745327"/>
                </a:lnTo>
                <a:lnTo>
                  <a:pt x="195006" y="1745327"/>
                </a:lnTo>
                <a:cubicBezTo>
                  <a:pt x="194678" y="1726418"/>
                  <a:pt x="195597" y="1714729"/>
                  <a:pt x="197396" y="1714729"/>
                </a:cubicBezTo>
                <a:cubicBezTo>
                  <a:pt x="201980" y="1714729"/>
                  <a:pt x="200783" y="1706571"/>
                  <a:pt x="195944" y="1704833"/>
                </a:cubicBezTo>
                <a:cubicBezTo>
                  <a:pt x="192525" y="1703605"/>
                  <a:pt x="191584" y="1698096"/>
                  <a:pt x="191584" y="1679306"/>
                </a:cubicBezTo>
                <a:cubicBezTo>
                  <a:pt x="191584" y="1664336"/>
                  <a:pt x="192781" y="1654973"/>
                  <a:pt x="194774" y="1654352"/>
                </a:cubicBezTo>
                <a:cubicBezTo>
                  <a:pt x="197054" y="1653640"/>
                  <a:pt x="197102" y="1650286"/>
                  <a:pt x="194920" y="1642565"/>
                </a:cubicBezTo>
                <a:cubicBezTo>
                  <a:pt x="191544" y="1630543"/>
                  <a:pt x="194285" y="1602976"/>
                  <a:pt x="198839" y="1603132"/>
                </a:cubicBezTo>
                <a:close/>
                <a:moveTo>
                  <a:pt x="126570" y="1593697"/>
                </a:moveTo>
                <a:lnTo>
                  <a:pt x="128788" y="1602537"/>
                </a:lnTo>
                <a:cubicBezTo>
                  <a:pt x="130011" y="1607399"/>
                  <a:pt x="131996" y="1611376"/>
                  <a:pt x="133203" y="1611376"/>
                </a:cubicBezTo>
                <a:cubicBezTo>
                  <a:pt x="135111" y="1611376"/>
                  <a:pt x="132174" y="1640629"/>
                  <a:pt x="129516" y="1648094"/>
                </a:cubicBezTo>
                <a:cubicBezTo>
                  <a:pt x="128983" y="1649590"/>
                  <a:pt x="127122" y="1642858"/>
                  <a:pt x="125378" y="1633135"/>
                </a:cubicBezTo>
                <a:lnTo>
                  <a:pt x="125377" y="1633135"/>
                </a:lnTo>
                <a:cubicBezTo>
                  <a:pt x="123629" y="1623394"/>
                  <a:pt x="123188" y="1610571"/>
                  <a:pt x="124388" y="1604577"/>
                </a:cubicBezTo>
                <a:close/>
                <a:moveTo>
                  <a:pt x="972450" y="1561739"/>
                </a:moveTo>
                <a:cubicBezTo>
                  <a:pt x="973256" y="1563609"/>
                  <a:pt x="973256" y="1566668"/>
                  <a:pt x="972450" y="1568538"/>
                </a:cubicBezTo>
                <a:cubicBezTo>
                  <a:pt x="971643" y="1570409"/>
                  <a:pt x="970983" y="1568878"/>
                  <a:pt x="970983" y="1565139"/>
                </a:cubicBezTo>
                <a:cubicBezTo>
                  <a:pt x="970983" y="1561399"/>
                  <a:pt x="971643" y="1559869"/>
                  <a:pt x="972450" y="1561739"/>
                </a:cubicBezTo>
                <a:close/>
                <a:moveTo>
                  <a:pt x="179368" y="1490681"/>
                </a:moveTo>
                <a:cubicBezTo>
                  <a:pt x="181255" y="1489590"/>
                  <a:pt x="183112" y="1496483"/>
                  <a:pt x="184402" y="1509367"/>
                </a:cubicBezTo>
                <a:cubicBezTo>
                  <a:pt x="185526" y="1520594"/>
                  <a:pt x="187442" y="1529781"/>
                  <a:pt x="188659" y="1529781"/>
                </a:cubicBezTo>
                <a:cubicBezTo>
                  <a:pt x="189874" y="1529781"/>
                  <a:pt x="192526" y="1526042"/>
                  <a:pt x="194549" y="1521471"/>
                </a:cubicBezTo>
                <a:cubicBezTo>
                  <a:pt x="200116" y="1508896"/>
                  <a:pt x="202546" y="1515321"/>
                  <a:pt x="200263" y="1536581"/>
                </a:cubicBezTo>
                <a:cubicBezTo>
                  <a:pt x="199139" y="1547052"/>
                  <a:pt x="198880" y="1563916"/>
                  <a:pt x="199686" y="1574056"/>
                </a:cubicBezTo>
                <a:cubicBezTo>
                  <a:pt x="200949" y="1589922"/>
                  <a:pt x="200332" y="1593336"/>
                  <a:pt x="195275" y="1598535"/>
                </a:cubicBezTo>
                <a:cubicBezTo>
                  <a:pt x="185048" y="1609046"/>
                  <a:pt x="182746" y="1616125"/>
                  <a:pt x="183392" y="1635078"/>
                </a:cubicBezTo>
                <a:cubicBezTo>
                  <a:pt x="183805" y="1647182"/>
                  <a:pt x="182444" y="1656810"/>
                  <a:pt x="179437" y="1663053"/>
                </a:cubicBezTo>
                <a:lnTo>
                  <a:pt x="174853" y="1672572"/>
                </a:lnTo>
                <a:lnTo>
                  <a:pt x="171404" y="1664448"/>
                </a:lnTo>
                <a:cubicBezTo>
                  <a:pt x="163546" y="1645965"/>
                  <a:pt x="164226" y="1568867"/>
                  <a:pt x="172225" y="1571325"/>
                </a:cubicBezTo>
                <a:cubicBezTo>
                  <a:pt x="174079" y="1571895"/>
                  <a:pt x="176380" y="1577774"/>
                  <a:pt x="177339" y="1584389"/>
                </a:cubicBezTo>
                <a:lnTo>
                  <a:pt x="179083" y="1596417"/>
                </a:lnTo>
                <a:lnTo>
                  <a:pt x="179521" y="1583721"/>
                </a:lnTo>
                <a:cubicBezTo>
                  <a:pt x="179776" y="1576737"/>
                  <a:pt x="180758" y="1569074"/>
                  <a:pt x="181736" y="1566691"/>
                </a:cubicBezTo>
                <a:cubicBezTo>
                  <a:pt x="182977" y="1563662"/>
                  <a:pt x="182244" y="1562814"/>
                  <a:pt x="179295" y="1563872"/>
                </a:cubicBezTo>
                <a:cubicBezTo>
                  <a:pt x="172639" y="1566262"/>
                  <a:pt x="167560" y="1558303"/>
                  <a:pt x="169760" y="1548932"/>
                </a:cubicBezTo>
                <a:cubicBezTo>
                  <a:pt x="171898" y="1539814"/>
                  <a:pt x="175435" y="1538234"/>
                  <a:pt x="178262" y="1545130"/>
                </a:cubicBezTo>
                <a:cubicBezTo>
                  <a:pt x="179270" y="1547588"/>
                  <a:pt x="180737" y="1548999"/>
                  <a:pt x="181518" y="1548267"/>
                </a:cubicBezTo>
                <a:cubicBezTo>
                  <a:pt x="182299" y="1547535"/>
                  <a:pt x="180963" y="1542503"/>
                  <a:pt x="178544" y="1537086"/>
                </a:cubicBezTo>
                <a:cubicBezTo>
                  <a:pt x="173070" y="1524827"/>
                  <a:pt x="173081" y="1524342"/>
                  <a:pt x="178835" y="1524342"/>
                </a:cubicBezTo>
                <a:cubicBezTo>
                  <a:pt x="182346" y="1524342"/>
                  <a:pt x="183043" y="1522795"/>
                  <a:pt x="181591" y="1518222"/>
                </a:cubicBezTo>
                <a:cubicBezTo>
                  <a:pt x="177531" y="1505442"/>
                  <a:pt x="176475" y="1492353"/>
                  <a:pt x="179368" y="1490681"/>
                </a:cubicBezTo>
                <a:close/>
                <a:moveTo>
                  <a:pt x="908919" y="1484791"/>
                </a:moveTo>
                <a:cubicBezTo>
                  <a:pt x="909547" y="1485570"/>
                  <a:pt x="909660" y="1488572"/>
                  <a:pt x="909822" y="1494498"/>
                </a:cubicBezTo>
                <a:cubicBezTo>
                  <a:pt x="910005" y="1501188"/>
                  <a:pt x="909896" y="1514171"/>
                  <a:pt x="909567" y="1523348"/>
                </a:cubicBezTo>
                <a:cubicBezTo>
                  <a:pt x="909187" y="1534207"/>
                  <a:pt x="910596" y="1542947"/>
                  <a:pt x="913593" y="1548372"/>
                </a:cubicBezTo>
                <a:cubicBezTo>
                  <a:pt x="918772" y="1557744"/>
                  <a:pt x="919519" y="1569898"/>
                  <a:pt x="915294" y="1576018"/>
                </a:cubicBezTo>
                <a:cubicBezTo>
                  <a:pt x="913188" y="1579068"/>
                  <a:pt x="912465" y="1577618"/>
                  <a:pt x="912433" y="1570278"/>
                </a:cubicBezTo>
                <a:lnTo>
                  <a:pt x="912438" y="1570278"/>
                </a:lnTo>
                <a:cubicBezTo>
                  <a:pt x="912405" y="1564122"/>
                  <a:pt x="909486" y="1556511"/>
                  <a:pt x="904598" y="1549879"/>
                </a:cubicBezTo>
                <a:cubicBezTo>
                  <a:pt x="897734" y="1540564"/>
                  <a:pt x="896748" y="1536471"/>
                  <a:pt x="896337" y="1515606"/>
                </a:cubicBezTo>
                <a:cubicBezTo>
                  <a:pt x="896082" y="1502574"/>
                  <a:pt x="896885" y="1492498"/>
                  <a:pt x="898121" y="1493213"/>
                </a:cubicBezTo>
                <a:cubicBezTo>
                  <a:pt x="899359" y="1493929"/>
                  <a:pt x="902422" y="1491775"/>
                  <a:pt x="904930" y="1488424"/>
                </a:cubicBezTo>
                <a:cubicBezTo>
                  <a:pt x="907151" y="1485457"/>
                  <a:pt x="908292" y="1484013"/>
                  <a:pt x="908919" y="1484791"/>
                </a:cubicBezTo>
                <a:close/>
                <a:moveTo>
                  <a:pt x="986152" y="1467242"/>
                </a:moveTo>
                <a:cubicBezTo>
                  <a:pt x="986581" y="1467855"/>
                  <a:pt x="987240" y="1470502"/>
                  <a:pt x="988267" y="1475383"/>
                </a:cubicBezTo>
                <a:cubicBezTo>
                  <a:pt x="991076" y="1488755"/>
                  <a:pt x="990153" y="1497026"/>
                  <a:pt x="987058" y="1486192"/>
                </a:cubicBezTo>
                <a:cubicBezTo>
                  <a:pt x="986000" y="1482491"/>
                  <a:pt x="985259" y="1475791"/>
                  <a:pt x="985413" y="1471304"/>
                </a:cubicBezTo>
                <a:cubicBezTo>
                  <a:pt x="985522" y="1468050"/>
                  <a:pt x="985722" y="1466629"/>
                  <a:pt x="986152" y="1467242"/>
                </a:cubicBezTo>
                <a:close/>
                <a:moveTo>
                  <a:pt x="180557" y="1441385"/>
                </a:moveTo>
                <a:lnTo>
                  <a:pt x="183410" y="1451419"/>
                </a:lnTo>
                <a:cubicBezTo>
                  <a:pt x="185669" y="1459364"/>
                  <a:pt x="188028" y="1461816"/>
                  <a:pt x="194736" y="1463195"/>
                </a:cubicBezTo>
                <a:cubicBezTo>
                  <a:pt x="201248" y="1464534"/>
                  <a:pt x="203208" y="1466459"/>
                  <a:pt x="203208" y="1471520"/>
                </a:cubicBezTo>
                <a:cubicBezTo>
                  <a:pt x="203208" y="1478798"/>
                  <a:pt x="198952" y="1480383"/>
                  <a:pt x="196363" y="1474069"/>
                </a:cubicBezTo>
                <a:cubicBezTo>
                  <a:pt x="195370" y="1471644"/>
                  <a:pt x="192809" y="1470717"/>
                  <a:pt x="189945" y="1471746"/>
                </a:cubicBezTo>
                <a:cubicBezTo>
                  <a:pt x="183277" y="1474141"/>
                  <a:pt x="180001" y="1467986"/>
                  <a:pt x="180301" y="1453625"/>
                </a:cubicBezTo>
                <a:close/>
                <a:moveTo>
                  <a:pt x="173241" y="1410186"/>
                </a:moveTo>
                <a:cubicBezTo>
                  <a:pt x="175663" y="1407637"/>
                  <a:pt x="179848" y="1417009"/>
                  <a:pt x="178062" y="1420987"/>
                </a:cubicBezTo>
                <a:cubicBezTo>
                  <a:pt x="177055" y="1423231"/>
                  <a:pt x="175928" y="1428127"/>
                  <a:pt x="175562" y="1431866"/>
                </a:cubicBezTo>
                <a:cubicBezTo>
                  <a:pt x="175194" y="1435606"/>
                  <a:pt x="174723" y="1440196"/>
                  <a:pt x="174519" y="1442065"/>
                </a:cubicBezTo>
                <a:cubicBezTo>
                  <a:pt x="174300" y="1443936"/>
                  <a:pt x="172961" y="1445465"/>
                  <a:pt x="171512" y="1445465"/>
                </a:cubicBezTo>
                <a:cubicBezTo>
                  <a:pt x="170056" y="1445465"/>
                  <a:pt x="169582" y="1437881"/>
                  <a:pt x="170450" y="1428466"/>
                </a:cubicBezTo>
                <a:lnTo>
                  <a:pt x="170453" y="1428466"/>
                </a:lnTo>
                <a:cubicBezTo>
                  <a:pt x="171317" y="1419117"/>
                  <a:pt x="172572" y="1410891"/>
                  <a:pt x="173241" y="1410186"/>
                </a:cubicBezTo>
                <a:close/>
                <a:moveTo>
                  <a:pt x="62944" y="1342800"/>
                </a:moveTo>
                <a:cubicBezTo>
                  <a:pt x="65370" y="1342042"/>
                  <a:pt x="65352" y="1343959"/>
                  <a:pt x="62871" y="1350102"/>
                </a:cubicBezTo>
                <a:cubicBezTo>
                  <a:pt x="58731" y="1360364"/>
                  <a:pt x="54700" y="1361144"/>
                  <a:pt x="57562" y="1351127"/>
                </a:cubicBezTo>
                <a:lnTo>
                  <a:pt x="57566" y="1351128"/>
                </a:lnTo>
                <a:cubicBezTo>
                  <a:pt x="58716" y="1347112"/>
                  <a:pt x="61135" y="1343364"/>
                  <a:pt x="62944" y="1342800"/>
                </a:cubicBezTo>
                <a:close/>
                <a:moveTo>
                  <a:pt x="965872" y="1335265"/>
                </a:moveTo>
                <a:cubicBezTo>
                  <a:pt x="966100" y="1334156"/>
                  <a:pt x="966415" y="1334309"/>
                  <a:pt x="966762" y="1335992"/>
                </a:cubicBezTo>
                <a:cubicBezTo>
                  <a:pt x="967455" y="1339358"/>
                  <a:pt x="967455" y="1344866"/>
                  <a:pt x="966762" y="1348232"/>
                </a:cubicBezTo>
                <a:cubicBezTo>
                  <a:pt x="966068" y="1351597"/>
                  <a:pt x="965503" y="1348843"/>
                  <a:pt x="965503" y="1342112"/>
                </a:cubicBezTo>
                <a:cubicBezTo>
                  <a:pt x="965503" y="1338746"/>
                  <a:pt x="965644" y="1336375"/>
                  <a:pt x="965872" y="1335265"/>
                </a:cubicBezTo>
                <a:close/>
                <a:moveTo>
                  <a:pt x="104232" y="1330248"/>
                </a:moveTo>
                <a:cubicBezTo>
                  <a:pt x="105670" y="1328834"/>
                  <a:pt x="107227" y="1328932"/>
                  <a:pt x="108531" y="1330906"/>
                </a:cubicBezTo>
                <a:cubicBezTo>
                  <a:pt x="109431" y="1332271"/>
                  <a:pt x="107680" y="1336263"/>
                  <a:pt x="104638" y="1339779"/>
                </a:cubicBezTo>
                <a:lnTo>
                  <a:pt x="99107" y="1346171"/>
                </a:lnTo>
                <a:lnTo>
                  <a:pt x="100641" y="1338662"/>
                </a:lnTo>
                <a:cubicBezTo>
                  <a:pt x="101473" y="1334588"/>
                  <a:pt x="102793" y="1331662"/>
                  <a:pt x="104232" y="1330248"/>
                </a:cubicBezTo>
                <a:close/>
                <a:moveTo>
                  <a:pt x="990819" y="1297266"/>
                </a:moveTo>
                <a:cubicBezTo>
                  <a:pt x="992088" y="1296532"/>
                  <a:pt x="994026" y="1301539"/>
                  <a:pt x="995123" y="1308392"/>
                </a:cubicBezTo>
                <a:cubicBezTo>
                  <a:pt x="997338" y="1322213"/>
                  <a:pt x="995086" y="1328211"/>
                  <a:pt x="992291" y="1315915"/>
                </a:cubicBezTo>
                <a:lnTo>
                  <a:pt x="992289" y="1315915"/>
                </a:lnTo>
                <a:cubicBezTo>
                  <a:pt x="988669" y="1299956"/>
                  <a:pt x="988559" y="1298572"/>
                  <a:pt x="990819" y="1297266"/>
                </a:cubicBezTo>
                <a:close/>
                <a:moveTo>
                  <a:pt x="63693" y="1283637"/>
                </a:moveTo>
                <a:cubicBezTo>
                  <a:pt x="68163" y="1286222"/>
                  <a:pt x="67138" y="1299652"/>
                  <a:pt x="62026" y="1305555"/>
                </a:cubicBezTo>
                <a:cubicBezTo>
                  <a:pt x="57609" y="1310651"/>
                  <a:pt x="57506" y="1310598"/>
                  <a:pt x="59081" y="1304036"/>
                </a:cubicBezTo>
                <a:lnTo>
                  <a:pt x="59081" y="1304035"/>
                </a:lnTo>
                <a:cubicBezTo>
                  <a:pt x="59978" y="1300296"/>
                  <a:pt x="60726" y="1293798"/>
                  <a:pt x="60748" y="1289596"/>
                </a:cubicBezTo>
                <a:cubicBezTo>
                  <a:pt x="60782" y="1285202"/>
                  <a:pt x="62022" y="1282670"/>
                  <a:pt x="63693" y="1283637"/>
                </a:cubicBezTo>
                <a:close/>
                <a:moveTo>
                  <a:pt x="191583" y="1243774"/>
                </a:moveTo>
                <a:lnTo>
                  <a:pt x="191582" y="1243775"/>
                </a:lnTo>
                <a:lnTo>
                  <a:pt x="191582" y="1243774"/>
                </a:lnTo>
                <a:close/>
                <a:moveTo>
                  <a:pt x="202390" y="1234366"/>
                </a:moveTo>
                <a:cubicBezTo>
                  <a:pt x="203463" y="1235368"/>
                  <a:pt x="201467" y="1238875"/>
                  <a:pt x="197960" y="1242158"/>
                </a:cubicBezTo>
                <a:lnTo>
                  <a:pt x="191583" y="1243774"/>
                </a:lnTo>
                <a:lnTo>
                  <a:pt x="195925" y="1236163"/>
                </a:lnTo>
                <a:cubicBezTo>
                  <a:pt x="198274" y="1234118"/>
                  <a:pt x="200976" y="1233043"/>
                  <a:pt x="202390" y="1234366"/>
                </a:cubicBezTo>
                <a:close/>
                <a:moveTo>
                  <a:pt x="1005211" y="1233414"/>
                </a:moveTo>
                <a:cubicBezTo>
                  <a:pt x="1012719" y="1229654"/>
                  <a:pt x="1014121" y="1229852"/>
                  <a:pt x="1014121" y="1234679"/>
                </a:cubicBezTo>
                <a:cubicBezTo>
                  <a:pt x="1014121" y="1236924"/>
                  <a:pt x="1011614" y="1238759"/>
                  <a:pt x="1008550" y="1238759"/>
                </a:cubicBezTo>
                <a:cubicBezTo>
                  <a:pt x="1005485" y="1238759"/>
                  <a:pt x="1002320" y="1240290"/>
                  <a:pt x="1001514" y="1242159"/>
                </a:cubicBezTo>
                <a:cubicBezTo>
                  <a:pt x="1000623" y="1244226"/>
                  <a:pt x="999959" y="1243732"/>
                  <a:pt x="999817" y="1240896"/>
                </a:cubicBezTo>
                <a:lnTo>
                  <a:pt x="999818" y="1240893"/>
                </a:lnTo>
                <a:cubicBezTo>
                  <a:pt x="999709" y="1238328"/>
                  <a:pt x="1002117" y="1234963"/>
                  <a:pt x="1005211" y="1233414"/>
                </a:cubicBezTo>
                <a:close/>
                <a:moveTo>
                  <a:pt x="990869" y="1147644"/>
                </a:moveTo>
                <a:cubicBezTo>
                  <a:pt x="994230" y="1145699"/>
                  <a:pt x="994230" y="1152779"/>
                  <a:pt x="990869" y="1162603"/>
                </a:cubicBezTo>
                <a:cubicBezTo>
                  <a:pt x="988778" y="1168710"/>
                  <a:pt x="988512" y="1168381"/>
                  <a:pt x="988253" y="1159363"/>
                </a:cubicBezTo>
                <a:cubicBezTo>
                  <a:pt x="988107" y="1153842"/>
                  <a:pt x="989271" y="1148568"/>
                  <a:pt x="990869" y="1147644"/>
                </a:cubicBezTo>
                <a:close/>
                <a:moveTo>
                  <a:pt x="72414" y="1097327"/>
                </a:moveTo>
                <a:cubicBezTo>
                  <a:pt x="75895" y="1097327"/>
                  <a:pt x="75895" y="1107421"/>
                  <a:pt x="72414" y="1115006"/>
                </a:cubicBezTo>
                <a:cubicBezTo>
                  <a:pt x="70480" y="1119219"/>
                  <a:pt x="69870" y="1117839"/>
                  <a:pt x="69713" y="1108886"/>
                </a:cubicBezTo>
                <a:cubicBezTo>
                  <a:pt x="69604" y="1102529"/>
                  <a:pt x="70815" y="1097327"/>
                  <a:pt x="72414" y="1097327"/>
                </a:cubicBezTo>
                <a:close/>
                <a:moveTo>
                  <a:pt x="69528" y="1086174"/>
                </a:moveTo>
                <a:lnTo>
                  <a:pt x="69528" y="1086174"/>
                </a:lnTo>
                <a:lnTo>
                  <a:pt x="69527" y="1086175"/>
                </a:lnTo>
                <a:close/>
                <a:moveTo>
                  <a:pt x="78513" y="1067409"/>
                </a:moveTo>
                <a:cubicBezTo>
                  <a:pt x="79954" y="1067409"/>
                  <a:pt x="81125" y="1068328"/>
                  <a:pt x="81114" y="1069450"/>
                </a:cubicBezTo>
                <a:cubicBezTo>
                  <a:pt x="81098" y="1070668"/>
                  <a:pt x="78208" y="1075439"/>
                  <a:pt x="75319" y="1079612"/>
                </a:cubicBezTo>
                <a:lnTo>
                  <a:pt x="69528" y="1086174"/>
                </a:lnTo>
                <a:lnTo>
                  <a:pt x="73155" y="1075056"/>
                </a:lnTo>
                <a:cubicBezTo>
                  <a:pt x="75123" y="1070943"/>
                  <a:pt x="77378" y="1067409"/>
                  <a:pt x="78513" y="1067409"/>
                </a:cubicBezTo>
                <a:close/>
                <a:moveTo>
                  <a:pt x="1008308" y="857982"/>
                </a:moveTo>
                <a:cubicBezTo>
                  <a:pt x="1009859" y="860227"/>
                  <a:pt x="1011125" y="866346"/>
                  <a:pt x="1011125" y="871582"/>
                </a:cubicBezTo>
                <a:cubicBezTo>
                  <a:pt x="1011125" y="876817"/>
                  <a:pt x="1009859" y="882937"/>
                  <a:pt x="1008308" y="885180"/>
                </a:cubicBezTo>
                <a:cubicBezTo>
                  <a:pt x="1006330" y="888044"/>
                  <a:pt x="1005491" y="883987"/>
                  <a:pt x="1005491" y="871582"/>
                </a:cubicBezTo>
                <a:cubicBezTo>
                  <a:pt x="1005491" y="859175"/>
                  <a:pt x="1006330" y="855120"/>
                  <a:pt x="1008308" y="857982"/>
                </a:cubicBezTo>
                <a:close/>
                <a:moveTo>
                  <a:pt x="40946" y="780467"/>
                </a:moveTo>
                <a:lnTo>
                  <a:pt x="43701" y="788627"/>
                </a:lnTo>
                <a:cubicBezTo>
                  <a:pt x="46799" y="797802"/>
                  <a:pt x="44646" y="821905"/>
                  <a:pt x="40179" y="828088"/>
                </a:cubicBezTo>
                <a:cubicBezTo>
                  <a:pt x="38118" y="830939"/>
                  <a:pt x="37676" y="827298"/>
                  <a:pt x="38694" y="815825"/>
                </a:cubicBezTo>
                <a:lnTo>
                  <a:pt x="38690" y="815825"/>
                </a:lnTo>
                <a:cubicBezTo>
                  <a:pt x="39486" y="806849"/>
                  <a:pt x="40318" y="795222"/>
                  <a:pt x="40540" y="789987"/>
                </a:cubicBezTo>
                <a:close/>
                <a:moveTo>
                  <a:pt x="44700" y="746469"/>
                </a:moveTo>
                <a:cubicBezTo>
                  <a:pt x="48054" y="746469"/>
                  <a:pt x="52212" y="758081"/>
                  <a:pt x="50581" y="762891"/>
                </a:cubicBezTo>
                <a:cubicBezTo>
                  <a:pt x="47501" y="771967"/>
                  <a:pt x="43349" y="768784"/>
                  <a:pt x="43349" y="757349"/>
                </a:cubicBezTo>
                <a:lnTo>
                  <a:pt x="43350" y="757349"/>
                </a:lnTo>
                <a:cubicBezTo>
                  <a:pt x="43350" y="751365"/>
                  <a:pt x="43960" y="746469"/>
                  <a:pt x="44700" y="746469"/>
                </a:cubicBezTo>
                <a:close/>
                <a:moveTo>
                  <a:pt x="52068" y="720631"/>
                </a:moveTo>
                <a:cubicBezTo>
                  <a:pt x="53666" y="721555"/>
                  <a:pt x="54976" y="725911"/>
                  <a:pt x="54976" y="730311"/>
                </a:cubicBezTo>
                <a:cubicBezTo>
                  <a:pt x="54976" y="734710"/>
                  <a:pt x="53670" y="738310"/>
                  <a:pt x="52068" y="738310"/>
                </a:cubicBezTo>
                <a:cubicBezTo>
                  <a:pt x="50469" y="738310"/>
                  <a:pt x="49163" y="733954"/>
                  <a:pt x="49163" y="728630"/>
                </a:cubicBezTo>
                <a:cubicBezTo>
                  <a:pt x="49163" y="722869"/>
                  <a:pt x="50342" y="719630"/>
                  <a:pt x="52068" y="720631"/>
                </a:cubicBezTo>
                <a:close/>
                <a:moveTo>
                  <a:pt x="54632" y="693931"/>
                </a:moveTo>
                <a:cubicBezTo>
                  <a:pt x="56080" y="692764"/>
                  <a:pt x="57862" y="694349"/>
                  <a:pt x="59194" y="699316"/>
                </a:cubicBezTo>
                <a:cubicBezTo>
                  <a:pt x="60496" y="704178"/>
                  <a:pt x="59653" y="707899"/>
                  <a:pt x="56595" y="710759"/>
                </a:cubicBezTo>
                <a:cubicBezTo>
                  <a:pt x="52495" y="714596"/>
                  <a:pt x="52066" y="714057"/>
                  <a:pt x="52066" y="705055"/>
                </a:cubicBezTo>
                <a:lnTo>
                  <a:pt x="52068" y="705055"/>
                </a:lnTo>
                <a:cubicBezTo>
                  <a:pt x="52068" y="699016"/>
                  <a:pt x="53183" y="695097"/>
                  <a:pt x="54632" y="693931"/>
                </a:cubicBezTo>
                <a:close/>
                <a:moveTo>
                  <a:pt x="17521" y="689349"/>
                </a:moveTo>
                <a:cubicBezTo>
                  <a:pt x="19871" y="689354"/>
                  <a:pt x="24087" y="795309"/>
                  <a:pt x="21822" y="797428"/>
                </a:cubicBezTo>
                <a:cubicBezTo>
                  <a:pt x="20866" y="798322"/>
                  <a:pt x="19958" y="793647"/>
                  <a:pt x="19797" y="787040"/>
                </a:cubicBezTo>
                <a:lnTo>
                  <a:pt x="19809" y="787040"/>
                </a:lnTo>
                <a:cubicBezTo>
                  <a:pt x="19663" y="780433"/>
                  <a:pt x="18670" y="755749"/>
                  <a:pt x="17630" y="732186"/>
                </a:cubicBezTo>
                <a:cubicBezTo>
                  <a:pt x="16590" y="708623"/>
                  <a:pt x="16546" y="689347"/>
                  <a:pt x="17521" y="689349"/>
                </a:cubicBezTo>
                <a:close/>
                <a:moveTo>
                  <a:pt x="16110" y="627523"/>
                </a:moveTo>
                <a:cubicBezTo>
                  <a:pt x="16487" y="629638"/>
                  <a:pt x="16679" y="635703"/>
                  <a:pt x="16826" y="646515"/>
                </a:cubicBezTo>
                <a:cubicBezTo>
                  <a:pt x="17045" y="661100"/>
                  <a:pt x="16717" y="673034"/>
                  <a:pt x="16144" y="673034"/>
                </a:cubicBezTo>
                <a:cubicBezTo>
                  <a:pt x="15567" y="673034"/>
                  <a:pt x="14421" y="666608"/>
                  <a:pt x="13597" y="658754"/>
                </a:cubicBezTo>
                <a:cubicBezTo>
                  <a:pt x="12772" y="650901"/>
                  <a:pt x="13078" y="638968"/>
                  <a:pt x="14279" y="632236"/>
                </a:cubicBezTo>
                <a:cubicBezTo>
                  <a:pt x="15170" y="627246"/>
                  <a:pt x="15733" y="625409"/>
                  <a:pt x="16110" y="627523"/>
                </a:cubicBezTo>
                <a:close/>
                <a:moveTo>
                  <a:pt x="1020514" y="444568"/>
                </a:moveTo>
                <a:cubicBezTo>
                  <a:pt x="1024263" y="438910"/>
                  <a:pt x="1021087" y="467646"/>
                  <a:pt x="1017280" y="473823"/>
                </a:cubicBezTo>
                <a:cubicBezTo>
                  <a:pt x="1015190" y="477216"/>
                  <a:pt x="1014851" y="474310"/>
                  <a:pt x="1016084" y="463607"/>
                </a:cubicBezTo>
                <a:cubicBezTo>
                  <a:pt x="1017033" y="455380"/>
                  <a:pt x="1019025" y="446812"/>
                  <a:pt x="1020514" y="444568"/>
                </a:cubicBezTo>
                <a:close/>
                <a:moveTo>
                  <a:pt x="109423" y="416964"/>
                </a:moveTo>
                <a:cubicBezTo>
                  <a:pt x="109606" y="417497"/>
                  <a:pt x="109232" y="421113"/>
                  <a:pt x="108453" y="428251"/>
                </a:cubicBezTo>
                <a:cubicBezTo>
                  <a:pt x="107556" y="436478"/>
                  <a:pt x="104979" y="458509"/>
                  <a:pt x="102725" y="477208"/>
                </a:cubicBezTo>
                <a:cubicBezTo>
                  <a:pt x="100473" y="495907"/>
                  <a:pt x="98746" y="516713"/>
                  <a:pt x="98887" y="523445"/>
                </a:cubicBezTo>
                <a:lnTo>
                  <a:pt x="99142" y="535684"/>
                </a:lnTo>
                <a:lnTo>
                  <a:pt x="104632" y="520725"/>
                </a:lnTo>
                <a:cubicBezTo>
                  <a:pt x="110740" y="504082"/>
                  <a:pt x="110637" y="501511"/>
                  <a:pt x="105591" y="544754"/>
                </a:cubicBezTo>
                <a:cubicBezTo>
                  <a:pt x="104372" y="555196"/>
                  <a:pt x="102044" y="562534"/>
                  <a:pt x="99681" y="563383"/>
                </a:cubicBezTo>
                <a:cubicBezTo>
                  <a:pt x="93483" y="565609"/>
                  <a:pt x="89888" y="582619"/>
                  <a:pt x="89871" y="609799"/>
                </a:cubicBezTo>
                <a:cubicBezTo>
                  <a:pt x="89871" y="624748"/>
                  <a:pt x="88673" y="634958"/>
                  <a:pt x="86947" y="634958"/>
                </a:cubicBezTo>
                <a:cubicBezTo>
                  <a:pt x="85269" y="634958"/>
                  <a:pt x="84002" y="626061"/>
                  <a:pt x="83948" y="613879"/>
                </a:cubicBezTo>
                <a:lnTo>
                  <a:pt x="83947" y="613879"/>
                </a:lnTo>
                <a:cubicBezTo>
                  <a:pt x="83874" y="594820"/>
                  <a:pt x="83447" y="593303"/>
                  <a:pt x="79617" y="598042"/>
                </a:cubicBezTo>
                <a:cubicBezTo>
                  <a:pt x="77286" y="600924"/>
                  <a:pt x="74660" y="602608"/>
                  <a:pt x="73779" y="601784"/>
                </a:cubicBezTo>
                <a:cubicBezTo>
                  <a:pt x="71652" y="599791"/>
                  <a:pt x="83657" y="504572"/>
                  <a:pt x="86914" y="497606"/>
                </a:cubicBezTo>
                <a:cubicBezTo>
                  <a:pt x="88900" y="493359"/>
                  <a:pt x="89568" y="494849"/>
                  <a:pt x="89947" y="504406"/>
                </a:cubicBezTo>
                <a:cubicBezTo>
                  <a:pt x="90275" y="512590"/>
                  <a:pt x="92688" y="503129"/>
                  <a:pt x="97232" y="475848"/>
                </a:cubicBezTo>
                <a:cubicBezTo>
                  <a:pt x="100969" y="453409"/>
                  <a:pt x="105390" y="430155"/>
                  <a:pt x="107056" y="424171"/>
                </a:cubicBezTo>
                <a:cubicBezTo>
                  <a:pt x="108501" y="418980"/>
                  <a:pt x="109240" y="416430"/>
                  <a:pt x="109423" y="416964"/>
                </a:cubicBezTo>
                <a:close/>
                <a:moveTo>
                  <a:pt x="112126" y="403090"/>
                </a:moveTo>
                <a:cubicBezTo>
                  <a:pt x="112932" y="404961"/>
                  <a:pt x="112932" y="408020"/>
                  <a:pt x="112126" y="409890"/>
                </a:cubicBezTo>
                <a:cubicBezTo>
                  <a:pt x="111319" y="411760"/>
                  <a:pt x="110659" y="410229"/>
                  <a:pt x="110659" y="406490"/>
                </a:cubicBezTo>
                <a:cubicBezTo>
                  <a:pt x="110659" y="402750"/>
                  <a:pt x="111319" y="401220"/>
                  <a:pt x="112126" y="403090"/>
                </a:cubicBezTo>
                <a:close/>
                <a:moveTo>
                  <a:pt x="960210" y="305326"/>
                </a:moveTo>
                <a:cubicBezTo>
                  <a:pt x="960417" y="303478"/>
                  <a:pt x="960701" y="303733"/>
                  <a:pt x="961013" y="306537"/>
                </a:cubicBezTo>
                <a:cubicBezTo>
                  <a:pt x="961642" y="312147"/>
                  <a:pt x="961642" y="321326"/>
                  <a:pt x="961013" y="326936"/>
                </a:cubicBezTo>
                <a:cubicBezTo>
                  <a:pt x="960386" y="332546"/>
                  <a:pt x="959875" y="327957"/>
                  <a:pt x="959875" y="316736"/>
                </a:cubicBezTo>
                <a:cubicBezTo>
                  <a:pt x="959875" y="311127"/>
                  <a:pt x="960004" y="307175"/>
                  <a:pt x="960210" y="305326"/>
                </a:cubicBezTo>
                <a:close/>
                <a:moveTo>
                  <a:pt x="131243" y="240583"/>
                </a:moveTo>
                <a:cubicBezTo>
                  <a:pt x="130466" y="238339"/>
                  <a:pt x="131805" y="238962"/>
                  <a:pt x="134221" y="241967"/>
                </a:cubicBezTo>
                <a:cubicBezTo>
                  <a:pt x="140429" y="249691"/>
                  <a:pt x="145771" y="267810"/>
                  <a:pt x="144610" y="277206"/>
                </a:cubicBezTo>
                <a:cubicBezTo>
                  <a:pt x="143847" y="283379"/>
                  <a:pt x="142391" y="280612"/>
                  <a:pt x="138140" y="264918"/>
                </a:cubicBezTo>
                <a:lnTo>
                  <a:pt x="138140" y="264917"/>
                </a:lnTo>
                <a:cubicBezTo>
                  <a:pt x="135122" y="253777"/>
                  <a:pt x="132020" y="242827"/>
                  <a:pt x="131243" y="240583"/>
                </a:cubicBezTo>
                <a:close/>
                <a:moveTo>
                  <a:pt x="877049" y="194344"/>
                </a:moveTo>
                <a:cubicBezTo>
                  <a:pt x="881125" y="194344"/>
                  <a:pt x="886794" y="208508"/>
                  <a:pt x="883829" y="211283"/>
                </a:cubicBezTo>
                <a:cubicBezTo>
                  <a:pt x="882186" y="212819"/>
                  <a:pt x="879875" y="210387"/>
                  <a:pt x="877876" y="205024"/>
                </a:cubicBezTo>
                <a:lnTo>
                  <a:pt x="877877" y="205024"/>
                </a:lnTo>
                <a:cubicBezTo>
                  <a:pt x="873965" y="194521"/>
                  <a:pt x="873951" y="194344"/>
                  <a:pt x="877049" y="194344"/>
                </a:cubicBezTo>
                <a:close/>
                <a:moveTo>
                  <a:pt x="1009149" y="184200"/>
                </a:moveTo>
                <a:cubicBezTo>
                  <a:pt x="1009348" y="182720"/>
                  <a:pt x="1009927" y="183090"/>
                  <a:pt x="1010905" y="185145"/>
                </a:cubicBezTo>
                <a:cubicBezTo>
                  <a:pt x="1014284" y="192235"/>
                  <a:pt x="1015968" y="218002"/>
                  <a:pt x="1013222" y="220572"/>
                </a:cubicBezTo>
                <a:cubicBezTo>
                  <a:pt x="1012120" y="221605"/>
                  <a:pt x="1011204" y="219492"/>
                  <a:pt x="1011193" y="215876"/>
                </a:cubicBezTo>
                <a:lnTo>
                  <a:pt x="1011190" y="215876"/>
                </a:lnTo>
                <a:cubicBezTo>
                  <a:pt x="1011190" y="212261"/>
                  <a:pt x="1010489" y="202572"/>
                  <a:pt x="1009664" y="194344"/>
                </a:cubicBezTo>
                <a:cubicBezTo>
                  <a:pt x="1009128" y="189006"/>
                  <a:pt x="1008949" y="185679"/>
                  <a:pt x="1009149" y="184200"/>
                </a:cubicBezTo>
                <a:close/>
                <a:moveTo>
                  <a:pt x="748726" y="154227"/>
                </a:moveTo>
                <a:cubicBezTo>
                  <a:pt x="749460" y="156844"/>
                  <a:pt x="749460" y="161128"/>
                  <a:pt x="748726" y="163746"/>
                </a:cubicBezTo>
                <a:cubicBezTo>
                  <a:pt x="747996" y="166364"/>
                  <a:pt x="747398" y="164222"/>
                  <a:pt x="747398" y="158987"/>
                </a:cubicBezTo>
                <a:cubicBezTo>
                  <a:pt x="747398" y="153751"/>
                  <a:pt x="747996" y="151609"/>
                  <a:pt x="748726" y="154227"/>
                </a:cubicBezTo>
                <a:close/>
                <a:moveTo>
                  <a:pt x="944467" y="138588"/>
                </a:moveTo>
                <a:lnTo>
                  <a:pt x="949089" y="154227"/>
                </a:lnTo>
                <a:cubicBezTo>
                  <a:pt x="954984" y="174166"/>
                  <a:pt x="960384" y="175057"/>
                  <a:pt x="957630" y="155635"/>
                </a:cubicBezTo>
                <a:cubicBezTo>
                  <a:pt x="955225" y="138666"/>
                  <a:pt x="957886" y="139820"/>
                  <a:pt x="963237" y="158076"/>
                </a:cubicBezTo>
                <a:cubicBezTo>
                  <a:pt x="965361" y="165308"/>
                  <a:pt x="967215" y="169083"/>
                  <a:pt x="967358" y="166466"/>
                </a:cubicBezTo>
                <a:cubicBezTo>
                  <a:pt x="967504" y="163848"/>
                  <a:pt x="968840" y="161706"/>
                  <a:pt x="970329" y="161706"/>
                </a:cubicBezTo>
                <a:cubicBezTo>
                  <a:pt x="973482" y="161706"/>
                  <a:pt x="975154" y="166525"/>
                  <a:pt x="977889" y="183464"/>
                </a:cubicBezTo>
                <a:cubicBezTo>
                  <a:pt x="978976" y="190196"/>
                  <a:pt x="982281" y="201211"/>
                  <a:pt x="985235" y="207943"/>
                </a:cubicBezTo>
                <a:cubicBezTo>
                  <a:pt x="990744" y="220498"/>
                  <a:pt x="997837" y="294341"/>
                  <a:pt x="994634" y="305802"/>
                </a:cubicBezTo>
                <a:cubicBezTo>
                  <a:pt x="992977" y="311725"/>
                  <a:pt x="989398" y="312948"/>
                  <a:pt x="986510" y="308577"/>
                </a:cubicBezTo>
                <a:cubicBezTo>
                  <a:pt x="983734" y="304373"/>
                  <a:pt x="979811" y="305353"/>
                  <a:pt x="978341" y="310615"/>
                </a:cubicBezTo>
                <a:cubicBezTo>
                  <a:pt x="977611" y="313233"/>
                  <a:pt x="976860" y="314763"/>
                  <a:pt x="976670" y="314015"/>
                </a:cubicBezTo>
                <a:lnTo>
                  <a:pt x="976670" y="314017"/>
                </a:lnTo>
                <a:cubicBezTo>
                  <a:pt x="976487" y="313269"/>
                  <a:pt x="974451" y="302866"/>
                  <a:pt x="972155" y="290898"/>
                </a:cubicBezTo>
                <a:cubicBezTo>
                  <a:pt x="969860" y="278931"/>
                  <a:pt x="965309" y="261981"/>
                  <a:pt x="962044" y="253231"/>
                </a:cubicBezTo>
                <a:cubicBezTo>
                  <a:pt x="953553" y="230483"/>
                  <a:pt x="947862" y="199819"/>
                  <a:pt x="946043" y="167025"/>
                </a:cubicBezTo>
                <a:close/>
                <a:moveTo>
                  <a:pt x="665910" y="130704"/>
                </a:moveTo>
                <a:cubicBezTo>
                  <a:pt x="670099" y="124821"/>
                  <a:pt x="670393" y="131034"/>
                  <a:pt x="666800" y="149466"/>
                </a:cubicBezTo>
                <a:cubicBezTo>
                  <a:pt x="663939" y="164139"/>
                  <a:pt x="663013" y="166186"/>
                  <a:pt x="662762" y="158391"/>
                </a:cubicBezTo>
                <a:lnTo>
                  <a:pt x="662761" y="158391"/>
                </a:lnTo>
                <a:cubicBezTo>
                  <a:pt x="662505" y="150588"/>
                  <a:pt x="661440" y="148634"/>
                  <a:pt x="658075" y="149842"/>
                </a:cubicBezTo>
                <a:cubicBezTo>
                  <a:pt x="654879" y="150990"/>
                  <a:pt x="653716" y="149494"/>
                  <a:pt x="653716" y="144232"/>
                </a:cubicBezTo>
                <a:cubicBezTo>
                  <a:pt x="653716" y="139880"/>
                  <a:pt x="655718" y="136365"/>
                  <a:pt x="658802" y="135300"/>
                </a:cubicBezTo>
                <a:cubicBezTo>
                  <a:pt x="661601" y="134335"/>
                  <a:pt x="664798" y="132266"/>
                  <a:pt x="665910" y="130704"/>
                </a:cubicBezTo>
                <a:close/>
                <a:moveTo>
                  <a:pt x="878817" y="98237"/>
                </a:moveTo>
                <a:cubicBezTo>
                  <a:pt x="879030" y="96646"/>
                  <a:pt x="879321" y="97070"/>
                  <a:pt x="879637" y="99891"/>
                </a:cubicBezTo>
                <a:cubicBezTo>
                  <a:pt x="880265" y="105534"/>
                  <a:pt x="880258" y="114101"/>
                  <a:pt x="879605" y="118930"/>
                </a:cubicBezTo>
                <a:cubicBezTo>
                  <a:pt x="878962" y="123758"/>
                  <a:pt x="878448" y="119137"/>
                  <a:pt x="878459" y="108669"/>
                </a:cubicBezTo>
                <a:lnTo>
                  <a:pt x="878470" y="108669"/>
                </a:lnTo>
                <a:cubicBezTo>
                  <a:pt x="878470" y="103434"/>
                  <a:pt x="878604" y="99828"/>
                  <a:pt x="878817" y="98237"/>
                </a:cubicBezTo>
                <a:close/>
                <a:moveTo>
                  <a:pt x="287277" y="93938"/>
                </a:moveTo>
                <a:cubicBezTo>
                  <a:pt x="289283" y="93820"/>
                  <a:pt x="290386" y="95327"/>
                  <a:pt x="290353" y="98471"/>
                </a:cubicBezTo>
                <a:cubicBezTo>
                  <a:pt x="290316" y="103899"/>
                  <a:pt x="277634" y="116214"/>
                  <a:pt x="274819" y="113580"/>
                </a:cubicBezTo>
                <a:lnTo>
                  <a:pt x="274819" y="113579"/>
                </a:lnTo>
                <a:cubicBezTo>
                  <a:pt x="271364" y="110347"/>
                  <a:pt x="272936" y="104614"/>
                  <a:pt x="278777" y="99150"/>
                </a:cubicBezTo>
                <a:cubicBezTo>
                  <a:pt x="282359" y="95798"/>
                  <a:pt x="285270" y="94056"/>
                  <a:pt x="287277" y="93938"/>
                </a:cubicBezTo>
                <a:close/>
                <a:moveTo>
                  <a:pt x="322381" y="84191"/>
                </a:moveTo>
                <a:lnTo>
                  <a:pt x="320699" y="95071"/>
                </a:lnTo>
                <a:cubicBezTo>
                  <a:pt x="318903" y="106688"/>
                  <a:pt x="313560" y="114991"/>
                  <a:pt x="313786" y="105814"/>
                </a:cubicBezTo>
                <a:cubicBezTo>
                  <a:pt x="313859" y="102897"/>
                  <a:pt x="315822" y="96838"/>
                  <a:pt x="318149" y="92351"/>
                </a:cubicBezTo>
                <a:close/>
                <a:moveTo>
                  <a:pt x="511326" y="77392"/>
                </a:moveTo>
                <a:cubicBezTo>
                  <a:pt x="514147" y="77392"/>
                  <a:pt x="511359" y="112769"/>
                  <a:pt x="508107" y="118189"/>
                </a:cubicBezTo>
                <a:cubicBezTo>
                  <a:pt x="506527" y="120823"/>
                  <a:pt x="505629" y="117328"/>
                  <a:pt x="505574" y="108330"/>
                </a:cubicBezTo>
                <a:lnTo>
                  <a:pt x="505572" y="108330"/>
                </a:lnTo>
                <a:cubicBezTo>
                  <a:pt x="505463" y="92008"/>
                  <a:pt x="508189" y="77392"/>
                  <a:pt x="511326" y="77392"/>
                </a:cubicBezTo>
                <a:close/>
                <a:moveTo>
                  <a:pt x="356452" y="75734"/>
                </a:moveTo>
                <a:cubicBezTo>
                  <a:pt x="358469" y="77624"/>
                  <a:pt x="353911" y="107309"/>
                  <a:pt x="351603" y="107309"/>
                </a:cubicBezTo>
                <a:cubicBezTo>
                  <a:pt x="350465" y="107309"/>
                  <a:pt x="350801" y="99935"/>
                  <a:pt x="352352" y="90922"/>
                </a:cubicBezTo>
                <a:lnTo>
                  <a:pt x="352351" y="90922"/>
                </a:lnTo>
                <a:cubicBezTo>
                  <a:pt x="353902" y="81910"/>
                  <a:pt x="355748" y="75075"/>
                  <a:pt x="356452" y="75734"/>
                </a:cubicBezTo>
                <a:close/>
                <a:moveTo>
                  <a:pt x="667523" y="59712"/>
                </a:moveTo>
                <a:lnTo>
                  <a:pt x="667556" y="71951"/>
                </a:lnTo>
                <a:cubicBezTo>
                  <a:pt x="667556" y="78682"/>
                  <a:pt x="666578" y="87862"/>
                  <a:pt x="665355" y="92349"/>
                </a:cubicBezTo>
                <a:lnTo>
                  <a:pt x="663137" y="100509"/>
                </a:lnTo>
                <a:lnTo>
                  <a:pt x="662990" y="92349"/>
                </a:lnTo>
                <a:lnTo>
                  <a:pt x="662994" y="92349"/>
                </a:lnTo>
                <a:cubicBezTo>
                  <a:pt x="662921" y="87862"/>
                  <a:pt x="663914" y="78682"/>
                  <a:pt x="665195" y="71951"/>
                </a:cubicBezTo>
                <a:close/>
                <a:moveTo>
                  <a:pt x="745090" y="48079"/>
                </a:moveTo>
                <a:cubicBezTo>
                  <a:pt x="745306" y="46732"/>
                  <a:pt x="745599" y="47118"/>
                  <a:pt x="745922" y="49562"/>
                </a:cubicBezTo>
                <a:cubicBezTo>
                  <a:pt x="746568" y="54451"/>
                  <a:pt x="746557" y="61794"/>
                  <a:pt x="745889" y="65881"/>
                </a:cubicBezTo>
                <a:cubicBezTo>
                  <a:pt x="745228" y="69968"/>
                  <a:pt x="744696" y="65969"/>
                  <a:pt x="744714" y="56993"/>
                </a:cubicBezTo>
                <a:lnTo>
                  <a:pt x="744718" y="56993"/>
                </a:lnTo>
                <a:cubicBezTo>
                  <a:pt x="744735" y="52505"/>
                  <a:pt x="744874" y="49425"/>
                  <a:pt x="745090" y="48079"/>
                </a:cubicBezTo>
                <a:close/>
                <a:moveTo>
                  <a:pt x="649749" y="36821"/>
                </a:moveTo>
                <a:cubicBezTo>
                  <a:pt x="652310" y="34080"/>
                  <a:pt x="650420" y="60131"/>
                  <a:pt x="647789" y="63792"/>
                </a:cubicBezTo>
                <a:cubicBezTo>
                  <a:pt x="645745" y="66636"/>
                  <a:pt x="645439" y="63339"/>
                  <a:pt x="646775" y="52913"/>
                </a:cubicBezTo>
                <a:cubicBezTo>
                  <a:pt x="647830" y="44686"/>
                  <a:pt x="649169" y="37444"/>
                  <a:pt x="649749" y="36821"/>
                </a:cubicBezTo>
                <a:close/>
                <a:moveTo>
                  <a:pt x="559982" y="32409"/>
                </a:moveTo>
                <a:cubicBezTo>
                  <a:pt x="560392" y="33040"/>
                  <a:pt x="560518" y="34839"/>
                  <a:pt x="560456" y="37954"/>
                </a:cubicBezTo>
                <a:cubicBezTo>
                  <a:pt x="560383" y="42442"/>
                  <a:pt x="559172" y="48561"/>
                  <a:pt x="557800" y="51553"/>
                </a:cubicBezTo>
                <a:cubicBezTo>
                  <a:pt x="555760" y="55998"/>
                  <a:pt x="555274" y="55252"/>
                  <a:pt x="555143" y="47473"/>
                </a:cubicBezTo>
                <a:cubicBezTo>
                  <a:pt x="555070" y="42238"/>
                  <a:pt x="556253" y="36118"/>
                  <a:pt x="557800" y="33874"/>
                </a:cubicBezTo>
                <a:cubicBezTo>
                  <a:pt x="558877" y="32317"/>
                  <a:pt x="559571" y="31779"/>
                  <a:pt x="559982" y="32409"/>
                </a:cubicBezTo>
                <a:close/>
                <a:moveTo>
                  <a:pt x="586690" y="27075"/>
                </a:moveTo>
                <a:lnTo>
                  <a:pt x="585194" y="45895"/>
                </a:lnTo>
                <a:cubicBezTo>
                  <a:pt x="584370" y="56246"/>
                  <a:pt x="582486" y="66649"/>
                  <a:pt x="581010" y="69014"/>
                </a:cubicBezTo>
                <a:cubicBezTo>
                  <a:pt x="578733" y="72658"/>
                  <a:pt x="578339" y="72692"/>
                  <a:pt x="578416" y="69233"/>
                </a:cubicBezTo>
                <a:lnTo>
                  <a:pt x="578413" y="69232"/>
                </a:lnTo>
                <a:cubicBezTo>
                  <a:pt x="578450" y="66988"/>
                  <a:pt x="580347" y="56585"/>
                  <a:pt x="582597" y="46114"/>
                </a:cubicBezTo>
                <a:close/>
                <a:moveTo>
                  <a:pt x="353765" y="22995"/>
                </a:moveTo>
                <a:cubicBezTo>
                  <a:pt x="357094" y="22995"/>
                  <a:pt x="354306" y="41738"/>
                  <a:pt x="350663" y="43844"/>
                </a:cubicBezTo>
                <a:cubicBezTo>
                  <a:pt x="348693" y="44984"/>
                  <a:pt x="348281" y="43299"/>
                  <a:pt x="349492" y="39059"/>
                </a:cubicBezTo>
                <a:lnTo>
                  <a:pt x="349489" y="39059"/>
                </a:lnTo>
                <a:cubicBezTo>
                  <a:pt x="350518" y="35460"/>
                  <a:pt x="351379" y="30373"/>
                  <a:pt x="351401" y="27755"/>
                </a:cubicBezTo>
                <a:cubicBezTo>
                  <a:pt x="351434" y="25137"/>
                  <a:pt x="352484" y="22995"/>
                  <a:pt x="353765" y="22995"/>
                </a:cubicBezTo>
                <a:close/>
                <a:moveTo>
                  <a:pt x="449634" y="18915"/>
                </a:moveTo>
                <a:lnTo>
                  <a:pt x="448105" y="37954"/>
                </a:lnTo>
                <a:cubicBezTo>
                  <a:pt x="446317" y="60182"/>
                  <a:pt x="442981" y="68775"/>
                  <a:pt x="440198" y="58314"/>
                </a:cubicBezTo>
                <a:lnTo>
                  <a:pt x="440197" y="58314"/>
                </a:lnTo>
                <a:cubicBezTo>
                  <a:pt x="439179" y="54485"/>
                  <a:pt x="440835" y="44478"/>
                  <a:pt x="444016" y="35234"/>
                </a:cubicBezTo>
                <a:close/>
                <a:moveTo>
                  <a:pt x="631225" y="17565"/>
                </a:moveTo>
                <a:cubicBezTo>
                  <a:pt x="635546" y="17565"/>
                  <a:pt x="631871" y="52788"/>
                  <a:pt x="626543" y="62442"/>
                </a:cubicBezTo>
                <a:cubicBezTo>
                  <a:pt x="624065" y="66930"/>
                  <a:pt x="620604" y="84065"/>
                  <a:pt x="618850" y="100520"/>
                </a:cubicBezTo>
                <a:cubicBezTo>
                  <a:pt x="617095" y="116975"/>
                  <a:pt x="614442" y="134653"/>
                  <a:pt x="612954" y="139804"/>
                </a:cubicBezTo>
                <a:cubicBezTo>
                  <a:pt x="611465" y="144956"/>
                  <a:pt x="610826" y="149715"/>
                  <a:pt x="611538" y="150381"/>
                </a:cubicBezTo>
                <a:cubicBezTo>
                  <a:pt x="613103" y="151845"/>
                  <a:pt x="618806" y="138366"/>
                  <a:pt x="618806" y="133203"/>
                </a:cubicBezTo>
                <a:cubicBezTo>
                  <a:pt x="618806" y="128014"/>
                  <a:pt x="621967" y="120918"/>
                  <a:pt x="624280" y="120918"/>
                </a:cubicBezTo>
                <a:cubicBezTo>
                  <a:pt x="625349" y="120918"/>
                  <a:pt x="625879" y="126120"/>
                  <a:pt x="625455" y="132478"/>
                </a:cubicBezTo>
                <a:lnTo>
                  <a:pt x="624686" y="144037"/>
                </a:lnTo>
                <a:lnTo>
                  <a:pt x="629318" y="132297"/>
                </a:lnTo>
                <a:cubicBezTo>
                  <a:pt x="632434" y="124403"/>
                  <a:pt x="635268" y="121030"/>
                  <a:pt x="637973" y="122001"/>
                </a:cubicBezTo>
                <a:cubicBezTo>
                  <a:pt x="643461" y="123971"/>
                  <a:pt x="645973" y="113313"/>
                  <a:pt x="644346" y="94954"/>
                </a:cubicBezTo>
                <a:cubicBezTo>
                  <a:pt x="643623" y="86796"/>
                  <a:pt x="644090" y="80121"/>
                  <a:pt x="645396" y="80121"/>
                </a:cubicBezTo>
                <a:cubicBezTo>
                  <a:pt x="650512" y="80121"/>
                  <a:pt x="651621" y="96390"/>
                  <a:pt x="648370" y="123764"/>
                </a:cubicBezTo>
                <a:cubicBezTo>
                  <a:pt x="644334" y="157754"/>
                  <a:pt x="643986" y="178922"/>
                  <a:pt x="647495" y="176892"/>
                </a:cubicBezTo>
                <a:cubicBezTo>
                  <a:pt x="648889" y="176086"/>
                  <a:pt x="651063" y="171425"/>
                  <a:pt x="652335" y="166532"/>
                </a:cubicBezTo>
                <a:lnTo>
                  <a:pt x="654644" y="157636"/>
                </a:lnTo>
                <a:lnTo>
                  <a:pt x="655852" y="165530"/>
                </a:lnTo>
                <a:cubicBezTo>
                  <a:pt x="656516" y="169872"/>
                  <a:pt x="658888" y="175135"/>
                  <a:pt x="661121" y="177224"/>
                </a:cubicBezTo>
                <a:cubicBezTo>
                  <a:pt x="663355" y="179314"/>
                  <a:pt x="666494" y="183105"/>
                  <a:pt x="668099" y="185649"/>
                </a:cubicBezTo>
                <a:cubicBezTo>
                  <a:pt x="670653" y="189696"/>
                  <a:pt x="671379" y="189764"/>
                  <a:pt x="673931" y="186194"/>
                </a:cubicBezTo>
                <a:cubicBezTo>
                  <a:pt x="675533" y="183949"/>
                  <a:pt x="676960" y="178442"/>
                  <a:pt x="677095" y="173954"/>
                </a:cubicBezTo>
                <a:cubicBezTo>
                  <a:pt x="677241" y="169467"/>
                  <a:pt x="678577" y="163347"/>
                  <a:pt x="680087" y="160355"/>
                </a:cubicBezTo>
                <a:cubicBezTo>
                  <a:pt x="682058" y="156450"/>
                  <a:pt x="682430" y="158753"/>
                  <a:pt x="681412" y="168515"/>
                </a:cubicBezTo>
                <a:cubicBezTo>
                  <a:pt x="680631" y="175994"/>
                  <a:pt x="679299" y="190681"/>
                  <a:pt x="678449" y="201153"/>
                </a:cubicBezTo>
                <a:cubicBezTo>
                  <a:pt x="676960" y="219472"/>
                  <a:pt x="677066" y="219868"/>
                  <a:pt x="681168" y="211626"/>
                </a:cubicBezTo>
                <a:cubicBezTo>
                  <a:pt x="683514" y="206914"/>
                  <a:pt x="686313" y="194675"/>
                  <a:pt x="687387" y="184427"/>
                </a:cubicBezTo>
                <a:cubicBezTo>
                  <a:pt x="689219" y="166982"/>
                  <a:pt x="692284" y="158995"/>
                  <a:pt x="697156" y="158995"/>
                </a:cubicBezTo>
                <a:cubicBezTo>
                  <a:pt x="698294" y="158995"/>
                  <a:pt x="698674" y="168481"/>
                  <a:pt x="697995" y="180074"/>
                </a:cubicBezTo>
                <a:cubicBezTo>
                  <a:pt x="697320" y="191667"/>
                  <a:pt x="698028" y="204212"/>
                  <a:pt x="699560" y="207952"/>
                </a:cubicBezTo>
                <a:cubicBezTo>
                  <a:pt x="702334" y="214695"/>
                  <a:pt x="702399" y="214661"/>
                  <a:pt x="707424" y="203872"/>
                </a:cubicBezTo>
                <a:cubicBezTo>
                  <a:pt x="710211" y="197889"/>
                  <a:pt x="713151" y="187254"/>
                  <a:pt x="713958" y="180238"/>
                </a:cubicBezTo>
                <a:cubicBezTo>
                  <a:pt x="714794" y="172975"/>
                  <a:pt x="717151" y="166864"/>
                  <a:pt x="719432" y="166044"/>
                </a:cubicBezTo>
                <a:cubicBezTo>
                  <a:pt x="722731" y="164860"/>
                  <a:pt x="723439" y="172045"/>
                  <a:pt x="723439" y="206678"/>
                </a:cubicBezTo>
                <a:cubicBezTo>
                  <a:pt x="723439" y="249969"/>
                  <a:pt x="727332" y="263643"/>
                  <a:pt x="729942" y="229516"/>
                </a:cubicBezTo>
                <a:cubicBezTo>
                  <a:pt x="730752" y="218938"/>
                  <a:pt x="732887" y="208901"/>
                  <a:pt x="734692" y="207214"/>
                </a:cubicBezTo>
                <a:cubicBezTo>
                  <a:pt x="737126" y="204934"/>
                  <a:pt x="737973" y="204962"/>
                  <a:pt x="737973" y="207329"/>
                </a:cubicBezTo>
                <a:cubicBezTo>
                  <a:pt x="737973" y="209077"/>
                  <a:pt x="739819" y="209844"/>
                  <a:pt x="742078" y="209033"/>
                </a:cubicBezTo>
                <a:cubicBezTo>
                  <a:pt x="745246" y="207895"/>
                  <a:pt x="746652" y="211652"/>
                  <a:pt x="748234" y="225475"/>
                </a:cubicBezTo>
                <a:cubicBezTo>
                  <a:pt x="749362" y="235329"/>
                  <a:pt x="751328" y="243995"/>
                  <a:pt x="752603" y="244733"/>
                </a:cubicBezTo>
                <a:cubicBezTo>
                  <a:pt x="755876" y="246624"/>
                  <a:pt x="760402" y="224591"/>
                  <a:pt x="762826" y="194980"/>
                </a:cubicBezTo>
                <a:cubicBezTo>
                  <a:pt x="763961" y="181110"/>
                  <a:pt x="766026" y="169105"/>
                  <a:pt x="767417" y="168301"/>
                </a:cubicBezTo>
                <a:cubicBezTo>
                  <a:pt x="768808" y="167497"/>
                  <a:pt x="769979" y="167830"/>
                  <a:pt x="770023" y="169040"/>
                </a:cubicBezTo>
                <a:cubicBezTo>
                  <a:pt x="770059" y="170250"/>
                  <a:pt x="771337" y="188987"/>
                  <a:pt x="772843" y="210678"/>
                </a:cubicBezTo>
                <a:cubicBezTo>
                  <a:pt x="776786" y="267395"/>
                  <a:pt x="780516" y="275312"/>
                  <a:pt x="787596" y="241981"/>
                </a:cubicBezTo>
                <a:cubicBezTo>
                  <a:pt x="789665" y="232244"/>
                  <a:pt x="792424" y="224277"/>
                  <a:pt x="793730" y="224277"/>
                </a:cubicBezTo>
                <a:cubicBezTo>
                  <a:pt x="795036" y="224277"/>
                  <a:pt x="796146" y="221523"/>
                  <a:pt x="796197" y="218157"/>
                </a:cubicBezTo>
                <a:cubicBezTo>
                  <a:pt x="796270" y="212191"/>
                  <a:pt x="796379" y="212170"/>
                  <a:pt x="800556" y="217317"/>
                </a:cubicBezTo>
                <a:cubicBezTo>
                  <a:pt x="804521" y="222221"/>
                  <a:pt x="804838" y="221737"/>
                  <a:pt x="805028" y="210517"/>
                </a:cubicBezTo>
                <a:cubicBezTo>
                  <a:pt x="805440" y="186133"/>
                  <a:pt x="809734" y="186826"/>
                  <a:pt x="811957" y="211635"/>
                </a:cubicBezTo>
                <a:cubicBezTo>
                  <a:pt x="813526" y="229167"/>
                  <a:pt x="814986" y="234896"/>
                  <a:pt x="817316" y="232714"/>
                </a:cubicBezTo>
                <a:cubicBezTo>
                  <a:pt x="822948" y="227444"/>
                  <a:pt x="825167" y="229457"/>
                  <a:pt x="825257" y="239916"/>
                </a:cubicBezTo>
                <a:cubicBezTo>
                  <a:pt x="825404" y="255176"/>
                  <a:pt x="829358" y="246045"/>
                  <a:pt x="835306" y="216798"/>
                </a:cubicBezTo>
                <a:cubicBezTo>
                  <a:pt x="840190" y="192785"/>
                  <a:pt x="845515" y="183445"/>
                  <a:pt x="845515" y="198893"/>
                </a:cubicBezTo>
                <a:cubicBezTo>
                  <a:pt x="845515" y="210171"/>
                  <a:pt x="849533" y="203729"/>
                  <a:pt x="853135" y="186677"/>
                </a:cubicBezTo>
                <a:lnTo>
                  <a:pt x="856393" y="171241"/>
                </a:lnTo>
                <a:lnTo>
                  <a:pt x="856766" y="182777"/>
                </a:lnTo>
                <a:cubicBezTo>
                  <a:pt x="857021" y="191124"/>
                  <a:pt x="858747" y="195254"/>
                  <a:pt x="862960" y="197715"/>
                </a:cubicBezTo>
                <a:cubicBezTo>
                  <a:pt x="868449" y="200923"/>
                  <a:pt x="868673" y="203019"/>
                  <a:pt x="866876" y="234456"/>
                </a:cubicBezTo>
                <a:cubicBezTo>
                  <a:pt x="865224" y="263408"/>
                  <a:pt x="865560" y="267795"/>
                  <a:pt x="869438" y="267795"/>
                </a:cubicBezTo>
                <a:cubicBezTo>
                  <a:pt x="872672" y="267795"/>
                  <a:pt x="874456" y="263676"/>
                  <a:pt x="875898" y="252878"/>
                </a:cubicBezTo>
                <a:cubicBezTo>
                  <a:pt x="879047" y="229280"/>
                  <a:pt x="882815" y="232846"/>
                  <a:pt x="882306" y="258947"/>
                </a:cubicBezTo>
                <a:cubicBezTo>
                  <a:pt x="882014" y="274505"/>
                  <a:pt x="883182" y="284955"/>
                  <a:pt x="885711" y="289106"/>
                </a:cubicBezTo>
                <a:cubicBezTo>
                  <a:pt x="887838" y="292600"/>
                  <a:pt x="890166" y="294910"/>
                  <a:pt x="890882" y="294240"/>
                </a:cubicBezTo>
                <a:cubicBezTo>
                  <a:pt x="891597" y="293570"/>
                  <a:pt x="894768" y="254090"/>
                  <a:pt x="897924" y="206508"/>
                </a:cubicBezTo>
                <a:cubicBezTo>
                  <a:pt x="901081" y="158926"/>
                  <a:pt x="904313" y="119389"/>
                  <a:pt x="905106" y="118646"/>
                </a:cubicBezTo>
                <a:cubicBezTo>
                  <a:pt x="905897" y="117905"/>
                  <a:pt x="906569" y="130659"/>
                  <a:pt x="906591" y="146989"/>
                </a:cubicBezTo>
                <a:cubicBezTo>
                  <a:pt x="906624" y="163319"/>
                  <a:pt x="907792" y="178388"/>
                  <a:pt x="909204" y="180476"/>
                </a:cubicBezTo>
                <a:cubicBezTo>
                  <a:pt x="911966" y="184557"/>
                  <a:pt x="914223" y="175940"/>
                  <a:pt x="922661" y="129113"/>
                </a:cubicBezTo>
                <a:cubicBezTo>
                  <a:pt x="925219" y="114919"/>
                  <a:pt x="927841" y="102811"/>
                  <a:pt x="928487" y="102206"/>
                </a:cubicBezTo>
                <a:cubicBezTo>
                  <a:pt x="935686" y="95469"/>
                  <a:pt x="940858" y="212617"/>
                  <a:pt x="936618" y="286407"/>
                </a:cubicBezTo>
                <a:cubicBezTo>
                  <a:pt x="934534" y="322659"/>
                  <a:pt x="930017" y="331042"/>
                  <a:pt x="929426" y="299753"/>
                </a:cubicBezTo>
                <a:lnTo>
                  <a:pt x="929054" y="280034"/>
                </a:lnTo>
                <a:lnTo>
                  <a:pt x="925686" y="296353"/>
                </a:lnTo>
                <a:cubicBezTo>
                  <a:pt x="921586" y="316210"/>
                  <a:pt x="918174" y="311095"/>
                  <a:pt x="918174" y="285091"/>
                </a:cubicBezTo>
                <a:cubicBezTo>
                  <a:pt x="918174" y="240755"/>
                  <a:pt x="910211" y="290465"/>
                  <a:pt x="908321" y="346607"/>
                </a:cubicBezTo>
                <a:cubicBezTo>
                  <a:pt x="907956" y="357448"/>
                  <a:pt x="916293" y="361856"/>
                  <a:pt x="918980" y="352241"/>
                </a:cubicBezTo>
                <a:cubicBezTo>
                  <a:pt x="919834" y="349177"/>
                  <a:pt x="922421" y="346670"/>
                  <a:pt x="924725" y="346670"/>
                </a:cubicBezTo>
                <a:cubicBezTo>
                  <a:pt x="927027" y="346670"/>
                  <a:pt x="930331" y="343916"/>
                  <a:pt x="932066" y="340550"/>
                </a:cubicBezTo>
                <a:cubicBezTo>
                  <a:pt x="935088" y="334688"/>
                  <a:pt x="935230" y="334666"/>
                  <a:pt x="935416" y="340030"/>
                </a:cubicBezTo>
                <a:cubicBezTo>
                  <a:pt x="935525" y="343110"/>
                  <a:pt x="937533" y="348006"/>
                  <a:pt x="939880" y="350910"/>
                </a:cubicBezTo>
                <a:cubicBezTo>
                  <a:pt x="944091" y="356119"/>
                  <a:pt x="944150" y="356117"/>
                  <a:pt x="944332" y="350748"/>
                </a:cubicBezTo>
                <a:cubicBezTo>
                  <a:pt x="944515" y="345444"/>
                  <a:pt x="944624" y="345437"/>
                  <a:pt x="948679" y="350455"/>
                </a:cubicBezTo>
                <a:cubicBezTo>
                  <a:pt x="950967" y="353285"/>
                  <a:pt x="953331" y="356957"/>
                  <a:pt x="953927" y="358614"/>
                </a:cubicBezTo>
                <a:cubicBezTo>
                  <a:pt x="954672" y="360681"/>
                  <a:pt x="956511" y="360471"/>
                  <a:pt x="959773" y="357952"/>
                </a:cubicBezTo>
                <a:cubicBezTo>
                  <a:pt x="963902" y="354763"/>
                  <a:pt x="964913" y="355124"/>
                  <a:pt x="967398" y="360672"/>
                </a:cubicBezTo>
                <a:cubicBezTo>
                  <a:pt x="974246" y="375961"/>
                  <a:pt x="993604" y="487598"/>
                  <a:pt x="993697" y="512340"/>
                </a:cubicBezTo>
                <a:cubicBezTo>
                  <a:pt x="993730" y="518940"/>
                  <a:pt x="991862" y="530567"/>
                  <a:pt x="989560" y="538178"/>
                </a:cubicBezTo>
                <a:cubicBezTo>
                  <a:pt x="987257" y="545789"/>
                  <a:pt x="983952" y="565479"/>
                  <a:pt x="982211" y="581934"/>
                </a:cubicBezTo>
                <a:cubicBezTo>
                  <a:pt x="977720" y="624393"/>
                  <a:pt x="972657" y="732625"/>
                  <a:pt x="974913" y="737943"/>
                </a:cubicBezTo>
                <a:cubicBezTo>
                  <a:pt x="976417" y="741483"/>
                  <a:pt x="979713" y="739340"/>
                  <a:pt x="990890" y="727560"/>
                </a:cubicBezTo>
                <a:cubicBezTo>
                  <a:pt x="1001524" y="716352"/>
                  <a:pt x="1006981" y="712688"/>
                  <a:pt x="1013165" y="712601"/>
                </a:cubicBezTo>
                <a:cubicBezTo>
                  <a:pt x="1021178" y="712486"/>
                  <a:pt x="1021394" y="712077"/>
                  <a:pt x="1023174" y="693447"/>
                </a:cubicBezTo>
                <a:cubicBezTo>
                  <a:pt x="1024173" y="682976"/>
                  <a:pt x="1025155" y="654418"/>
                  <a:pt x="1025352" y="629984"/>
                </a:cubicBezTo>
                <a:cubicBezTo>
                  <a:pt x="1025644" y="593326"/>
                  <a:pt x="1024670" y="581742"/>
                  <a:pt x="1019752" y="563714"/>
                </a:cubicBezTo>
                <a:cubicBezTo>
                  <a:pt x="1013216" y="539759"/>
                  <a:pt x="1014178" y="532915"/>
                  <a:pt x="1021741" y="549559"/>
                </a:cubicBezTo>
                <a:cubicBezTo>
                  <a:pt x="1029661" y="566986"/>
                  <a:pt x="1034158" y="691497"/>
                  <a:pt x="1034255" y="896074"/>
                </a:cubicBezTo>
                <a:cubicBezTo>
                  <a:pt x="1034292" y="995552"/>
                  <a:pt x="1033380" y="1078340"/>
                  <a:pt x="1032209" y="1080047"/>
                </a:cubicBezTo>
                <a:cubicBezTo>
                  <a:pt x="1031033" y="1081753"/>
                  <a:pt x="1029731" y="1062172"/>
                  <a:pt x="1029311" y="1036530"/>
                </a:cubicBezTo>
                <a:cubicBezTo>
                  <a:pt x="1027567" y="930007"/>
                  <a:pt x="1020857" y="813606"/>
                  <a:pt x="1016601" y="816067"/>
                </a:cubicBezTo>
                <a:cubicBezTo>
                  <a:pt x="1015218" y="816866"/>
                  <a:pt x="1014079" y="819590"/>
                  <a:pt x="1014072" y="822120"/>
                </a:cubicBezTo>
                <a:cubicBezTo>
                  <a:pt x="1014072" y="824649"/>
                  <a:pt x="1012623" y="831548"/>
                  <a:pt x="1010872" y="837449"/>
                </a:cubicBezTo>
                <a:cubicBezTo>
                  <a:pt x="1006773" y="851266"/>
                  <a:pt x="1003816" y="846399"/>
                  <a:pt x="1001517" y="822051"/>
                </a:cubicBezTo>
                <a:cubicBezTo>
                  <a:pt x="999897" y="804899"/>
                  <a:pt x="1003451" y="793490"/>
                  <a:pt x="1006218" y="806960"/>
                </a:cubicBezTo>
                <a:cubicBezTo>
                  <a:pt x="1006914" y="810348"/>
                  <a:pt x="1007663" y="802410"/>
                  <a:pt x="1007878" y="789321"/>
                </a:cubicBezTo>
                <a:cubicBezTo>
                  <a:pt x="1008316" y="762887"/>
                  <a:pt x="1013903" y="755881"/>
                  <a:pt x="1014385" y="781162"/>
                </a:cubicBezTo>
                <a:cubicBezTo>
                  <a:pt x="1014640" y="794557"/>
                  <a:pt x="1015001" y="795541"/>
                  <a:pt x="1016910" y="788019"/>
                </a:cubicBezTo>
                <a:cubicBezTo>
                  <a:pt x="1018136" y="783189"/>
                  <a:pt x="1020070" y="768098"/>
                  <a:pt x="1021209" y="754483"/>
                </a:cubicBezTo>
                <a:cubicBezTo>
                  <a:pt x="1023274" y="729764"/>
                  <a:pt x="1023267" y="729730"/>
                  <a:pt x="1016621" y="730627"/>
                </a:cubicBezTo>
                <a:cubicBezTo>
                  <a:pt x="1008347" y="731742"/>
                  <a:pt x="1006037" y="738917"/>
                  <a:pt x="1005655" y="764682"/>
                </a:cubicBezTo>
                <a:cubicBezTo>
                  <a:pt x="1005509" y="775439"/>
                  <a:pt x="1004090" y="784979"/>
                  <a:pt x="1002528" y="785881"/>
                </a:cubicBezTo>
                <a:cubicBezTo>
                  <a:pt x="1000711" y="786932"/>
                  <a:pt x="1000346" y="778187"/>
                  <a:pt x="1001514" y="761563"/>
                </a:cubicBezTo>
                <a:cubicBezTo>
                  <a:pt x="1002780" y="743543"/>
                  <a:pt x="1002364" y="735605"/>
                  <a:pt x="1000156" y="735605"/>
                </a:cubicBezTo>
                <a:cubicBezTo>
                  <a:pt x="994496" y="735605"/>
                  <a:pt x="987927" y="747434"/>
                  <a:pt x="987927" y="757627"/>
                </a:cubicBezTo>
                <a:cubicBezTo>
                  <a:pt x="987927" y="763089"/>
                  <a:pt x="986125" y="772337"/>
                  <a:pt x="983923" y="778177"/>
                </a:cubicBezTo>
                <a:cubicBezTo>
                  <a:pt x="980807" y="786444"/>
                  <a:pt x="980453" y="796005"/>
                  <a:pt x="982336" y="821356"/>
                </a:cubicBezTo>
                <a:cubicBezTo>
                  <a:pt x="983665" y="839265"/>
                  <a:pt x="985628" y="858453"/>
                  <a:pt x="986699" y="863998"/>
                </a:cubicBezTo>
                <a:cubicBezTo>
                  <a:pt x="987769" y="869542"/>
                  <a:pt x="987805" y="876134"/>
                  <a:pt x="986773" y="878647"/>
                </a:cubicBezTo>
                <a:cubicBezTo>
                  <a:pt x="985021" y="882917"/>
                  <a:pt x="984543" y="882914"/>
                  <a:pt x="979444" y="878601"/>
                </a:cubicBezTo>
                <a:cubicBezTo>
                  <a:pt x="974191" y="874152"/>
                  <a:pt x="973901" y="874515"/>
                  <a:pt x="971589" y="888430"/>
                </a:cubicBezTo>
                <a:cubicBezTo>
                  <a:pt x="970268" y="896377"/>
                  <a:pt x="969480" y="904714"/>
                  <a:pt x="969838" y="906958"/>
                </a:cubicBezTo>
                <a:cubicBezTo>
                  <a:pt x="970203" y="909203"/>
                  <a:pt x="971118" y="939820"/>
                  <a:pt x="971892" y="974997"/>
                </a:cubicBezTo>
                <a:cubicBezTo>
                  <a:pt x="973582" y="1051849"/>
                  <a:pt x="977456" y="1092009"/>
                  <a:pt x="983595" y="1096286"/>
                </a:cubicBezTo>
                <a:cubicBezTo>
                  <a:pt x="989047" y="1100085"/>
                  <a:pt x="989155" y="1104483"/>
                  <a:pt x="983850" y="1106391"/>
                </a:cubicBezTo>
                <a:cubicBezTo>
                  <a:pt x="981602" y="1107197"/>
                  <a:pt x="978754" y="1111918"/>
                  <a:pt x="977520" y="1116881"/>
                </a:cubicBezTo>
                <a:cubicBezTo>
                  <a:pt x="975348" y="1125611"/>
                  <a:pt x="975169" y="1125373"/>
                  <a:pt x="972047" y="1109585"/>
                </a:cubicBezTo>
                <a:cubicBezTo>
                  <a:pt x="969023" y="1094283"/>
                  <a:pt x="968701" y="1096537"/>
                  <a:pt x="966892" y="1145789"/>
                </a:cubicBezTo>
                <a:cubicBezTo>
                  <a:pt x="965710" y="1177955"/>
                  <a:pt x="966060" y="1201013"/>
                  <a:pt x="967793" y="1205281"/>
                </a:cubicBezTo>
                <a:cubicBezTo>
                  <a:pt x="969913" y="1210500"/>
                  <a:pt x="969599" y="1213021"/>
                  <a:pt x="966541" y="1215315"/>
                </a:cubicBezTo>
                <a:cubicBezTo>
                  <a:pt x="962743" y="1218164"/>
                  <a:pt x="961456" y="1223412"/>
                  <a:pt x="956870" y="1254731"/>
                </a:cubicBezTo>
                <a:cubicBezTo>
                  <a:pt x="955914" y="1261261"/>
                  <a:pt x="952825" y="1271041"/>
                  <a:pt x="950007" y="1276464"/>
                </a:cubicBezTo>
                <a:cubicBezTo>
                  <a:pt x="946234" y="1283722"/>
                  <a:pt x="945657" y="1287679"/>
                  <a:pt x="947821" y="1291462"/>
                </a:cubicBezTo>
                <a:cubicBezTo>
                  <a:pt x="949864" y="1295034"/>
                  <a:pt x="949576" y="1301669"/>
                  <a:pt x="946879" y="1313245"/>
                </a:cubicBezTo>
                <a:cubicBezTo>
                  <a:pt x="944288" y="1324370"/>
                  <a:pt x="942980" y="1350557"/>
                  <a:pt x="942943" y="1392199"/>
                </a:cubicBezTo>
                <a:cubicBezTo>
                  <a:pt x="942870" y="1449817"/>
                  <a:pt x="943271" y="1454602"/>
                  <a:pt x="948090" y="1455781"/>
                </a:cubicBezTo>
                <a:cubicBezTo>
                  <a:pt x="952874" y="1456954"/>
                  <a:pt x="952802" y="1457379"/>
                  <a:pt x="947196" y="1461054"/>
                </a:cubicBezTo>
                <a:cubicBezTo>
                  <a:pt x="942409" y="1464192"/>
                  <a:pt x="941500" y="1466776"/>
                  <a:pt x="942975" y="1473058"/>
                </a:cubicBezTo>
                <a:cubicBezTo>
                  <a:pt x="944212" y="1478337"/>
                  <a:pt x="943267" y="1483308"/>
                  <a:pt x="940238" y="1487656"/>
                </a:cubicBezTo>
                <a:cubicBezTo>
                  <a:pt x="934445" y="1495931"/>
                  <a:pt x="934245" y="1516177"/>
                  <a:pt x="939873" y="1523160"/>
                </a:cubicBezTo>
                <a:cubicBezTo>
                  <a:pt x="942219" y="1526063"/>
                  <a:pt x="944182" y="1530119"/>
                  <a:pt x="944233" y="1532172"/>
                </a:cubicBezTo>
                <a:cubicBezTo>
                  <a:pt x="944306" y="1535336"/>
                  <a:pt x="943595" y="1535336"/>
                  <a:pt x="939517" y="1532172"/>
                </a:cubicBezTo>
                <a:cubicBezTo>
                  <a:pt x="935067" y="1528716"/>
                  <a:pt x="934825" y="1531890"/>
                  <a:pt x="936273" y="1574901"/>
                </a:cubicBezTo>
                <a:cubicBezTo>
                  <a:pt x="937229" y="1603289"/>
                  <a:pt x="936719" y="1623230"/>
                  <a:pt x="934967" y="1626160"/>
                </a:cubicBezTo>
                <a:cubicBezTo>
                  <a:pt x="933022" y="1629412"/>
                  <a:pt x="933132" y="1631923"/>
                  <a:pt x="935295" y="1633959"/>
                </a:cubicBezTo>
                <a:cubicBezTo>
                  <a:pt x="939121" y="1637539"/>
                  <a:pt x="939616" y="1652191"/>
                  <a:pt x="935912" y="1652191"/>
                </a:cubicBezTo>
                <a:cubicBezTo>
                  <a:pt x="930567" y="1652191"/>
                  <a:pt x="928929" y="1635827"/>
                  <a:pt x="929513" y="1588275"/>
                </a:cubicBezTo>
                <a:cubicBezTo>
                  <a:pt x="929842" y="1561349"/>
                  <a:pt x="928510" y="1527691"/>
                  <a:pt x="926551" y="1513480"/>
                </a:cubicBezTo>
                <a:cubicBezTo>
                  <a:pt x="923124" y="1488654"/>
                  <a:pt x="921757" y="1468972"/>
                  <a:pt x="921285" y="1437714"/>
                </a:cubicBezTo>
                <a:cubicBezTo>
                  <a:pt x="921102" y="1425930"/>
                  <a:pt x="920230" y="1423443"/>
                  <a:pt x="916705" y="1424709"/>
                </a:cubicBezTo>
                <a:cubicBezTo>
                  <a:pt x="913527" y="1425850"/>
                  <a:pt x="912259" y="1424273"/>
                  <a:pt x="912027" y="1418880"/>
                </a:cubicBezTo>
                <a:cubicBezTo>
                  <a:pt x="911808" y="1413492"/>
                  <a:pt x="911045" y="1414634"/>
                  <a:pt x="909264" y="1423087"/>
                </a:cubicBezTo>
                <a:cubicBezTo>
                  <a:pt x="907921" y="1429468"/>
                  <a:pt x="906024" y="1435894"/>
                  <a:pt x="905051" y="1437366"/>
                </a:cubicBezTo>
                <a:cubicBezTo>
                  <a:pt x="901486" y="1442767"/>
                  <a:pt x="907040" y="1445870"/>
                  <a:pt x="911351" y="1440887"/>
                </a:cubicBezTo>
                <a:cubicBezTo>
                  <a:pt x="915221" y="1436417"/>
                  <a:pt x="915446" y="1436922"/>
                  <a:pt x="913807" y="1446370"/>
                </a:cubicBezTo>
                <a:cubicBezTo>
                  <a:pt x="912763" y="1452384"/>
                  <a:pt x="913322" y="1458264"/>
                  <a:pt x="915128" y="1460301"/>
                </a:cubicBezTo>
                <a:cubicBezTo>
                  <a:pt x="917518" y="1462995"/>
                  <a:pt x="916186" y="1464628"/>
                  <a:pt x="909488" y="1467225"/>
                </a:cubicBezTo>
                <a:cubicBezTo>
                  <a:pt x="904666" y="1469093"/>
                  <a:pt x="900721" y="1472238"/>
                  <a:pt x="900721" y="1474212"/>
                </a:cubicBezTo>
                <a:cubicBezTo>
                  <a:pt x="900721" y="1476186"/>
                  <a:pt x="899415" y="1478558"/>
                  <a:pt x="897813" y="1479482"/>
                </a:cubicBezTo>
                <a:cubicBezTo>
                  <a:pt x="896109" y="1480466"/>
                  <a:pt x="894908" y="1477612"/>
                  <a:pt x="894908" y="1472588"/>
                </a:cubicBezTo>
                <a:cubicBezTo>
                  <a:pt x="894908" y="1466324"/>
                  <a:pt x="896463" y="1463634"/>
                  <a:pt x="900675" y="1462603"/>
                </a:cubicBezTo>
                <a:cubicBezTo>
                  <a:pt x="906427" y="1461196"/>
                  <a:pt x="906427" y="1461173"/>
                  <a:pt x="900675" y="1454331"/>
                </a:cubicBezTo>
                <a:cubicBezTo>
                  <a:pt x="897504" y="1450558"/>
                  <a:pt x="894907" y="1444882"/>
                  <a:pt x="894906" y="1441718"/>
                </a:cubicBezTo>
                <a:cubicBezTo>
                  <a:pt x="894905" y="1438554"/>
                  <a:pt x="892902" y="1426995"/>
                  <a:pt x="890460" y="1416032"/>
                </a:cubicBezTo>
                <a:cubicBezTo>
                  <a:pt x="886902" y="1400073"/>
                  <a:pt x="886651" y="1392821"/>
                  <a:pt x="889204" y="1379653"/>
                </a:cubicBezTo>
                <a:cubicBezTo>
                  <a:pt x="893227" y="1358895"/>
                  <a:pt x="890711" y="1343161"/>
                  <a:pt x="883077" y="1341292"/>
                </a:cubicBezTo>
                <a:cubicBezTo>
                  <a:pt x="878678" y="1340218"/>
                  <a:pt x="877458" y="1337495"/>
                  <a:pt x="877458" y="1328786"/>
                </a:cubicBezTo>
                <a:cubicBezTo>
                  <a:pt x="877458" y="1322662"/>
                  <a:pt x="876282" y="1317652"/>
                  <a:pt x="874848" y="1317652"/>
                </a:cubicBezTo>
                <a:cubicBezTo>
                  <a:pt x="872020" y="1317652"/>
                  <a:pt x="873896" y="1413220"/>
                  <a:pt x="877038" y="1429165"/>
                </a:cubicBezTo>
                <a:cubicBezTo>
                  <a:pt x="879048" y="1439373"/>
                  <a:pt x="876425" y="1519543"/>
                  <a:pt x="873344" y="1542038"/>
                </a:cubicBezTo>
                <a:cubicBezTo>
                  <a:pt x="867303" y="1586142"/>
                  <a:pt x="861690" y="1616533"/>
                  <a:pt x="858195" y="1624043"/>
                </a:cubicBezTo>
                <a:cubicBezTo>
                  <a:pt x="855710" y="1629381"/>
                  <a:pt x="854317" y="1641691"/>
                  <a:pt x="854497" y="1656681"/>
                </a:cubicBezTo>
                <a:cubicBezTo>
                  <a:pt x="854680" y="1670258"/>
                  <a:pt x="855647" y="1677873"/>
                  <a:pt x="856756" y="1674151"/>
                </a:cubicBezTo>
                <a:cubicBezTo>
                  <a:pt x="857840" y="1670522"/>
                  <a:pt x="860325" y="1667054"/>
                  <a:pt x="862279" y="1666444"/>
                </a:cubicBezTo>
                <a:cubicBezTo>
                  <a:pt x="866758" y="1665048"/>
                  <a:pt x="866956" y="1674529"/>
                  <a:pt x="862535" y="1678667"/>
                </a:cubicBezTo>
                <a:cubicBezTo>
                  <a:pt x="860075" y="1680969"/>
                  <a:pt x="860444" y="1684578"/>
                  <a:pt x="863987" y="1692865"/>
                </a:cubicBezTo>
                <a:cubicBezTo>
                  <a:pt x="869461" y="1705666"/>
                  <a:pt x="870285" y="1712831"/>
                  <a:pt x="865567" y="1706587"/>
                </a:cubicBezTo>
                <a:cubicBezTo>
                  <a:pt x="863235" y="1703501"/>
                  <a:pt x="862122" y="1703339"/>
                  <a:pt x="861004" y="1705924"/>
                </a:cubicBezTo>
                <a:cubicBezTo>
                  <a:pt x="860190" y="1707804"/>
                  <a:pt x="858325" y="1708650"/>
                  <a:pt x="856865" y="1707804"/>
                </a:cubicBezTo>
                <a:cubicBezTo>
                  <a:pt x="855347" y="1706927"/>
                  <a:pt x="854209" y="1715233"/>
                  <a:pt x="854209" y="1727182"/>
                </a:cubicBezTo>
                <a:lnTo>
                  <a:pt x="854209" y="1748097"/>
                </a:lnTo>
                <a:lnTo>
                  <a:pt x="843903" y="1746531"/>
                </a:lnTo>
                <a:cubicBezTo>
                  <a:pt x="834841" y="1745155"/>
                  <a:pt x="833262" y="1745790"/>
                  <a:pt x="830823" y="1751792"/>
                </a:cubicBezTo>
                <a:cubicBezTo>
                  <a:pt x="826682" y="1761985"/>
                  <a:pt x="827474" y="1788259"/>
                  <a:pt x="832378" y="1803389"/>
                </a:cubicBezTo>
                <a:cubicBezTo>
                  <a:pt x="837362" y="1818764"/>
                  <a:pt x="837919" y="1826259"/>
                  <a:pt x="834075" y="1826259"/>
                </a:cubicBezTo>
                <a:cubicBezTo>
                  <a:pt x="832593" y="1826259"/>
                  <a:pt x="830783" y="1824119"/>
                  <a:pt x="830052" y="1821500"/>
                </a:cubicBezTo>
                <a:cubicBezTo>
                  <a:pt x="829093" y="1818061"/>
                  <a:pt x="828629" y="1818510"/>
                  <a:pt x="828384" y="1823121"/>
                </a:cubicBezTo>
                <a:cubicBezTo>
                  <a:pt x="828202" y="1826630"/>
                  <a:pt x="830785" y="1833099"/>
                  <a:pt x="834132" y="1837496"/>
                </a:cubicBezTo>
                <a:cubicBezTo>
                  <a:pt x="837478" y="1841894"/>
                  <a:pt x="839530" y="1847165"/>
                  <a:pt x="838692" y="1849209"/>
                </a:cubicBezTo>
                <a:cubicBezTo>
                  <a:pt x="836546" y="1854445"/>
                  <a:pt x="839860" y="1856699"/>
                  <a:pt x="844458" y="1853129"/>
                </a:cubicBezTo>
                <a:cubicBezTo>
                  <a:pt x="850008" y="1848818"/>
                  <a:pt x="852327" y="1856092"/>
                  <a:pt x="850640" y="1872521"/>
                </a:cubicBezTo>
                <a:cubicBezTo>
                  <a:pt x="849163" y="1886908"/>
                  <a:pt x="852319" y="1888808"/>
                  <a:pt x="855211" y="1875274"/>
                </a:cubicBezTo>
                <a:cubicBezTo>
                  <a:pt x="856302" y="1870160"/>
                  <a:pt x="858758" y="1867058"/>
                  <a:pt x="861711" y="1867058"/>
                </a:cubicBezTo>
                <a:cubicBezTo>
                  <a:pt x="864641" y="1867058"/>
                  <a:pt x="865841" y="1868552"/>
                  <a:pt x="864852" y="1870967"/>
                </a:cubicBezTo>
                <a:cubicBezTo>
                  <a:pt x="863969" y="1873117"/>
                  <a:pt x="861805" y="1880155"/>
                  <a:pt x="860038" y="1886607"/>
                </a:cubicBezTo>
                <a:cubicBezTo>
                  <a:pt x="854532" y="1906718"/>
                  <a:pt x="854760" y="1906445"/>
                  <a:pt x="848167" y="1900863"/>
                </a:cubicBezTo>
                <a:cubicBezTo>
                  <a:pt x="842927" y="1896426"/>
                  <a:pt x="842475" y="1893860"/>
                  <a:pt x="844231" y="1878521"/>
                </a:cubicBezTo>
                <a:lnTo>
                  <a:pt x="846213" y="1861191"/>
                </a:lnTo>
                <a:lnTo>
                  <a:pt x="837856" y="1862085"/>
                </a:lnTo>
                <a:cubicBezTo>
                  <a:pt x="829906" y="1862935"/>
                  <a:pt x="829421" y="1863771"/>
                  <a:pt x="827845" y="1879297"/>
                </a:cubicBezTo>
                <a:cubicBezTo>
                  <a:pt x="826932" y="1888273"/>
                  <a:pt x="827221" y="1898064"/>
                  <a:pt x="828480" y="1901056"/>
                </a:cubicBezTo>
                <a:cubicBezTo>
                  <a:pt x="831512" y="1908259"/>
                  <a:pt x="836599" y="1983611"/>
                  <a:pt x="834685" y="1992977"/>
                </a:cubicBezTo>
                <a:cubicBezTo>
                  <a:pt x="833861" y="1997008"/>
                  <a:pt x="834175" y="2007349"/>
                  <a:pt x="835382" y="2015957"/>
                </a:cubicBezTo>
                <a:cubicBezTo>
                  <a:pt x="839392" y="2044537"/>
                  <a:pt x="841853" y="2021052"/>
                  <a:pt x="841108" y="1961312"/>
                </a:cubicBezTo>
                <a:cubicBezTo>
                  <a:pt x="840532" y="1914983"/>
                  <a:pt x="841075" y="1905566"/>
                  <a:pt x="844239" y="1908017"/>
                </a:cubicBezTo>
                <a:cubicBezTo>
                  <a:pt x="846348" y="1909654"/>
                  <a:pt x="850230" y="1917073"/>
                  <a:pt x="852868" y="1924504"/>
                </a:cubicBezTo>
                <a:cubicBezTo>
                  <a:pt x="856767" y="1935492"/>
                  <a:pt x="857124" y="1941164"/>
                  <a:pt x="854780" y="1954892"/>
                </a:cubicBezTo>
                <a:cubicBezTo>
                  <a:pt x="851937" y="1971529"/>
                  <a:pt x="853864" y="2003635"/>
                  <a:pt x="857932" y="2007443"/>
                </a:cubicBezTo>
                <a:cubicBezTo>
                  <a:pt x="859082" y="2008516"/>
                  <a:pt x="860020" y="2002460"/>
                  <a:pt x="860020" y="1993983"/>
                </a:cubicBezTo>
                <a:cubicBezTo>
                  <a:pt x="860020" y="1985507"/>
                  <a:pt x="861326" y="1978571"/>
                  <a:pt x="862928" y="1978571"/>
                </a:cubicBezTo>
                <a:cubicBezTo>
                  <a:pt x="864610" y="1978571"/>
                  <a:pt x="865833" y="1987245"/>
                  <a:pt x="865833" y="1999153"/>
                </a:cubicBezTo>
                <a:cubicBezTo>
                  <a:pt x="865833" y="2018921"/>
                  <a:pt x="865577" y="2019662"/>
                  <a:pt x="859637" y="2017895"/>
                </a:cubicBezTo>
                <a:lnTo>
                  <a:pt x="853443" y="2016055"/>
                </a:lnTo>
                <a:lnTo>
                  <a:pt x="855505" y="2071428"/>
                </a:lnTo>
                <a:cubicBezTo>
                  <a:pt x="856639" y="2101884"/>
                  <a:pt x="858687" y="2141179"/>
                  <a:pt x="860058" y="2158751"/>
                </a:cubicBezTo>
                <a:cubicBezTo>
                  <a:pt x="861430" y="2176323"/>
                  <a:pt x="861802" y="2201490"/>
                  <a:pt x="860890" y="2214677"/>
                </a:cubicBezTo>
                <a:cubicBezTo>
                  <a:pt x="859550" y="2234010"/>
                  <a:pt x="860193" y="2240556"/>
                  <a:pt x="864207" y="2248471"/>
                </a:cubicBezTo>
                <a:cubicBezTo>
                  <a:pt x="868023" y="2255997"/>
                  <a:pt x="868451" y="2259572"/>
                  <a:pt x="866042" y="2263785"/>
                </a:cubicBezTo>
                <a:cubicBezTo>
                  <a:pt x="862919" y="2269249"/>
                  <a:pt x="866948" y="2283192"/>
                  <a:pt x="871652" y="2283192"/>
                </a:cubicBezTo>
                <a:cubicBezTo>
                  <a:pt x="874228" y="2283192"/>
                  <a:pt x="873261" y="2227948"/>
                  <a:pt x="870437" y="2213836"/>
                </a:cubicBezTo>
                <a:cubicBezTo>
                  <a:pt x="868835" y="2205827"/>
                  <a:pt x="869079" y="2204033"/>
                  <a:pt x="871364" y="2207036"/>
                </a:cubicBezTo>
                <a:cubicBezTo>
                  <a:pt x="873644" y="2210035"/>
                  <a:pt x="874476" y="2203657"/>
                  <a:pt x="874509" y="2182947"/>
                </a:cubicBezTo>
                <a:cubicBezTo>
                  <a:pt x="874542" y="2159036"/>
                  <a:pt x="875214" y="2155014"/>
                  <a:pt x="878914" y="2156343"/>
                </a:cubicBezTo>
                <a:cubicBezTo>
                  <a:pt x="881497" y="2157269"/>
                  <a:pt x="883273" y="2156366"/>
                  <a:pt x="883273" y="2154140"/>
                </a:cubicBezTo>
                <a:cubicBezTo>
                  <a:pt x="883273" y="2152067"/>
                  <a:pt x="881985" y="2149964"/>
                  <a:pt x="880405" y="2149466"/>
                </a:cubicBezTo>
                <a:cubicBezTo>
                  <a:pt x="876189" y="2148133"/>
                  <a:pt x="873514" y="2125081"/>
                  <a:pt x="875869" y="2110384"/>
                </a:cubicBezTo>
                <a:cubicBezTo>
                  <a:pt x="877347" y="2101168"/>
                  <a:pt x="879431" y="2097250"/>
                  <a:pt x="883375" y="2096285"/>
                </a:cubicBezTo>
                <a:cubicBezTo>
                  <a:pt x="886382" y="2095548"/>
                  <a:pt x="890327" y="2090721"/>
                  <a:pt x="892156" y="2085534"/>
                </a:cubicBezTo>
                <a:cubicBezTo>
                  <a:pt x="897835" y="2069434"/>
                  <a:pt x="898527" y="2077678"/>
                  <a:pt x="893704" y="2103952"/>
                </a:cubicBezTo>
                <a:cubicBezTo>
                  <a:pt x="888070" y="2134643"/>
                  <a:pt x="888071" y="2134546"/>
                  <a:pt x="893339" y="2132650"/>
                </a:cubicBezTo>
                <a:cubicBezTo>
                  <a:pt x="895685" y="2131807"/>
                  <a:pt x="898468" y="2132419"/>
                  <a:pt x="899522" y="2134019"/>
                </a:cubicBezTo>
                <a:cubicBezTo>
                  <a:pt x="901875" y="2137583"/>
                  <a:pt x="904579" y="2187900"/>
                  <a:pt x="903810" y="2213835"/>
                </a:cubicBezTo>
                <a:cubicBezTo>
                  <a:pt x="903135" y="2236609"/>
                  <a:pt x="905902" y="2253699"/>
                  <a:pt x="909303" y="2247753"/>
                </a:cubicBezTo>
                <a:cubicBezTo>
                  <a:pt x="910562" y="2245552"/>
                  <a:pt x="913249" y="2221722"/>
                  <a:pt x="915277" y="2194796"/>
                </a:cubicBezTo>
                <a:cubicBezTo>
                  <a:pt x="917306" y="2167870"/>
                  <a:pt x="919963" y="2144056"/>
                  <a:pt x="921183" y="2141876"/>
                </a:cubicBezTo>
                <a:cubicBezTo>
                  <a:pt x="925003" y="2135053"/>
                  <a:pt x="930566" y="2160722"/>
                  <a:pt x="928624" y="2176212"/>
                </a:cubicBezTo>
                <a:cubicBezTo>
                  <a:pt x="927537" y="2184899"/>
                  <a:pt x="928007" y="2190622"/>
                  <a:pt x="929858" y="2191199"/>
                </a:cubicBezTo>
                <a:cubicBezTo>
                  <a:pt x="931875" y="2191829"/>
                  <a:pt x="931777" y="2195022"/>
                  <a:pt x="929565" y="2200992"/>
                </a:cubicBezTo>
                <a:cubicBezTo>
                  <a:pt x="925673" y="2211442"/>
                  <a:pt x="928317" y="2225808"/>
                  <a:pt x="933279" y="2221164"/>
                </a:cubicBezTo>
                <a:cubicBezTo>
                  <a:pt x="935027" y="2219528"/>
                  <a:pt x="937093" y="2205887"/>
                  <a:pt x="937866" y="2190853"/>
                </a:cubicBezTo>
                <a:cubicBezTo>
                  <a:pt x="938640" y="2175819"/>
                  <a:pt x="940373" y="2163518"/>
                  <a:pt x="941718" y="2163518"/>
                </a:cubicBezTo>
                <a:cubicBezTo>
                  <a:pt x="943065" y="2163518"/>
                  <a:pt x="943605" y="2166884"/>
                  <a:pt x="942923" y="2170998"/>
                </a:cubicBezTo>
                <a:cubicBezTo>
                  <a:pt x="942240" y="2175111"/>
                  <a:pt x="940974" y="2189878"/>
                  <a:pt x="940105" y="2203812"/>
                </a:cubicBezTo>
                <a:cubicBezTo>
                  <a:pt x="939029" y="2221144"/>
                  <a:pt x="937146" y="2230443"/>
                  <a:pt x="934152" y="2233245"/>
                </a:cubicBezTo>
                <a:cubicBezTo>
                  <a:pt x="928332" y="2238692"/>
                  <a:pt x="928318" y="2258360"/>
                  <a:pt x="934119" y="2260449"/>
                </a:cubicBezTo>
                <a:cubicBezTo>
                  <a:pt x="937706" y="2261737"/>
                  <a:pt x="938479" y="2268721"/>
                  <a:pt x="938479" y="2299801"/>
                </a:cubicBezTo>
                <a:cubicBezTo>
                  <a:pt x="938479" y="2332930"/>
                  <a:pt x="937895" y="2337587"/>
                  <a:pt x="933736" y="2337587"/>
                </a:cubicBezTo>
                <a:cubicBezTo>
                  <a:pt x="929881" y="2337587"/>
                  <a:pt x="929286" y="2335550"/>
                  <a:pt x="930554" y="2326708"/>
                </a:cubicBezTo>
                <a:cubicBezTo>
                  <a:pt x="931733" y="2318486"/>
                  <a:pt x="931116" y="2315829"/>
                  <a:pt x="928029" y="2315829"/>
                </a:cubicBezTo>
                <a:cubicBezTo>
                  <a:pt x="923343" y="2315829"/>
                  <a:pt x="923515" y="2314494"/>
                  <a:pt x="923810" y="2348466"/>
                </a:cubicBezTo>
                <a:cubicBezTo>
                  <a:pt x="924138" y="2387369"/>
                  <a:pt x="918203" y="2390757"/>
                  <a:pt x="914267" y="2353906"/>
                </a:cubicBezTo>
                <a:cubicBezTo>
                  <a:pt x="913709" y="2348670"/>
                  <a:pt x="913041" y="2356320"/>
                  <a:pt x="912786" y="2370905"/>
                </a:cubicBezTo>
                <a:cubicBezTo>
                  <a:pt x="912494" y="2386480"/>
                  <a:pt x="911122" y="2397423"/>
                  <a:pt x="909414" y="2397423"/>
                </a:cubicBezTo>
                <a:cubicBezTo>
                  <a:pt x="907816" y="2397423"/>
                  <a:pt x="906378" y="2393446"/>
                  <a:pt x="906217" y="2388584"/>
                </a:cubicBezTo>
                <a:cubicBezTo>
                  <a:pt x="906071" y="2383722"/>
                  <a:pt x="904882" y="2376685"/>
                  <a:pt x="903601" y="2372945"/>
                </a:cubicBezTo>
                <a:cubicBezTo>
                  <a:pt x="901802" y="2367694"/>
                  <a:pt x="901218" y="2369551"/>
                  <a:pt x="901025" y="2381104"/>
                </a:cubicBezTo>
                <a:cubicBezTo>
                  <a:pt x="900732" y="2399373"/>
                  <a:pt x="903217" y="2409022"/>
                  <a:pt x="907826" y="2407368"/>
                </a:cubicBezTo>
                <a:cubicBezTo>
                  <a:pt x="910135" y="2406539"/>
                  <a:pt x="912506" y="2412924"/>
                  <a:pt x="914956" y="2426567"/>
                </a:cubicBezTo>
                <a:cubicBezTo>
                  <a:pt x="917437" y="2440395"/>
                  <a:pt x="919580" y="2446115"/>
                  <a:pt x="921576" y="2444248"/>
                </a:cubicBezTo>
                <a:cubicBezTo>
                  <a:pt x="923200" y="2442728"/>
                  <a:pt x="924360" y="2438610"/>
                  <a:pt x="924156" y="2435094"/>
                </a:cubicBezTo>
                <a:cubicBezTo>
                  <a:pt x="923207" y="2418656"/>
                  <a:pt x="923777" y="2408056"/>
                  <a:pt x="926692" y="2388094"/>
                </a:cubicBezTo>
                <a:cubicBezTo>
                  <a:pt x="928422" y="2376232"/>
                  <a:pt x="930434" y="2365970"/>
                  <a:pt x="931160" y="2365290"/>
                </a:cubicBezTo>
                <a:cubicBezTo>
                  <a:pt x="933546" y="2363058"/>
                  <a:pt x="930594" y="2451801"/>
                  <a:pt x="925840" y="2525255"/>
                </a:cubicBezTo>
                <a:cubicBezTo>
                  <a:pt x="919685" y="2620333"/>
                  <a:pt x="919473" y="2706864"/>
                  <a:pt x="925365" y="2720056"/>
                </a:cubicBezTo>
                <a:cubicBezTo>
                  <a:pt x="928726" y="2727585"/>
                  <a:pt x="928949" y="2731026"/>
                  <a:pt x="926361" y="2735548"/>
                </a:cubicBezTo>
                <a:cubicBezTo>
                  <a:pt x="922651" y="2742036"/>
                  <a:pt x="922975" y="2822619"/>
                  <a:pt x="926796" y="2843475"/>
                </a:cubicBezTo>
                <a:lnTo>
                  <a:pt x="929036" y="2855715"/>
                </a:lnTo>
                <a:lnTo>
                  <a:pt x="929445" y="2844835"/>
                </a:lnTo>
                <a:cubicBezTo>
                  <a:pt x="929839" y="2834339"/>
                  <a:pt x="933814" y="2824594"/>
                  <a:pt x="936624" y="2827235"/>
                </a:cubicBezTo>
                <a:cubicBezTo>
                  <a:pt x="937373" y="2827939"/>
                  <a:pt x="938628" y="2858895"/>
                  <a:pt x="939412" y="2896026"/>
                </a:cubicBezTo>
                <a:cubicBezTo>
                  <a:pt x="940197" y="2933156"/>
                  <a:pt x="941584" y="2964236"/>
                  <a:pt x="942500" y="2965091"/>
                </a:cubicBezTo>
                <a:cubicBezTo>
                  <a:pt x="943412" y="2965945"/>
                  <a:pt x="945084" y="2964401"/>
                  <a:pt x="946207" y="2961656"/>
                </a:cubicBezTo>
                <a:cubicBezTo>
                  <a:pt x="947897" y="2957533"/>
                  <a:pt x="948853" y="2958291"/>
                  <a:pt x="951698" y="2966026"/>
                </a:cubicBezTo>
                <a:cubicBezTo>
                  <a:pt x="955008" y="2975022"/>
                  <a:pt x="955227" y="2974461"/>
                  <a:pt x="957323" y="2951669"/>
                </a:cubicBezTo>
                <a:cubicBezTo>
                  <a:pt x="959637" y="2926516"/>
                  <a:pt x="958101" y="2915562"/>
                  <a:pt x="951268" y="2908464"/>
                </a:cubicBezTo>
                <a:cubicBezTo>
                  <a:pt x="948958" y="2906063"/>
                  <a:pt x="947889" y="2902085"/>
                  <a:pt x="948899" y="2899625"/>
                </a:cubicBezTo>
                <a:cubicBezTo>
                  <a:pt x="951800" y="2892553"/>
                  <a:pt x="955925" y="2894413"/>
                  <a:pt x="955925" y="2902792"/>
                </a:cubicBezTo>
                <a:cubicBezTo>
                  <a:pt x="955925" y="2911007"/>
                  <a:pt x="962900" y="2922169"/>
                  <a:pt x="966140" y="2919137"/>
                </a:cubicBezTo>
                <a:cubicBezTo>
                  <a:pt x="967224" y="2918123"/>
                  <a:pt x="968245" y="2875287"/>
                  <a:pt x="968406" y="2823948"/>
                </a:cubicBezTo>
                <a:cubicBezTo>
                  <a:pt x="968625" y="2751842"/>
                  <a:pt x="967811" y="2728371"/>
                  <a:pt x="964786" y="2720797"/>
                </a:cubicBezTo>
                <a:cubicBezTo>
                  <a:pt x="961746" y="2713177"/>
                  <a:pt x="961611" y="2709019"/>
                  <a:pt x="964177" y="2702131"/>
                </a:cubicBezTo>
                <a:cubicBezTo>
                  <a:pt x="967198" y="2694024"/>
                  <a:pt x="967009" y="2693383"/>
                  <a:pt x="961976" y="2694614"/>
                </a:cubicBezTo>
                <a:cubicBezTo>
                  <a:pt x="956703" y="2695905"/>
                  <a:pt x="956510" y="2693908"/>
                  <a:pt x="957367" y="2646646"/>
                </a:cubicBezTo>
                <a:cubicBezTo>
                  <a:pt x="958564" y="2580501"/>
                  <a:pt x="958436" y="2582372"/>
                  <a:pt x="961739" y="2582372"/>
                </a:cubicBezTo>
                <a:cubicBezTo>
                  <a:pt x="963337" y="2582372"/>
                  <a:pt x="964683" y="2588797"/>
                  <a:pt x="964735" y="2596651"/>
                </a:cubicBezTo>
                <a:cubicBezTo>
                  <a:pt x="964844" y="2616993"/>
                  <a:pt x="969298" y="2607609"/>
                  <a:pt x="971817" y="2581676"/>
                </a:cubicBezTo>
                <a:cubicBezTo>
                  <a:pt x="976213" y="2536402"/>
                  <a:pt x="979179" y="2566787"/>
                  <a:pt x="979179" y="2657101"/>
                </a:cubicBezTo>
                <a:cubicBezTo>
                  <a:pt x="979179" y="2729438"/>
                  <a:pt x="980000" y="2750804"/>
                  <a:pt x="982813" y="2751686"/>
                </a:cubicBezTo>
                <a:cubicBezTo>
                  <a:pt x="986097" y="2752716"/>
                  <a:pt x="987875" y="2798196"/>
                  <a:pt x="987249" y="2865234"/>
                </a:cubicBezTo>
                <a:cubicBezTo>
                  <a:pt x="987176" y="2871965"/>
                  <a:pt x="987066" y="2884816"/>
                  <a:pt x="986993" y="2893792"/>
                </a:cubicBezTo>
                <a:cubicBezTo>
                  <a:pt x="986920" y="2902767"/>
                  <a:pt x="988245" y="2916843"/>
                  <a:pt x="989957" y="2925070"/>
                </a:cubicBezTo>
                <a:cubicBezTo>
                  <a:pt x="991996" y="2934854"/>
                  <a:pt x="992781" y="2987075"/>
                  <a:pt x="992222" y="3076020"/>
                </a:cubicBezTo>
                <a:cubicBezTo>
                  <a:pt x="991507" y="3190379"/>
                  <a:pt x="990530" y="3217420"/>
                  <a:pt x="986073" y="3246010"/>
                </a:cubicBezTo>
                <a:cubicBezTo>
                  <a:pt x="981783" y="3273534"/>
                  <a:pt x="980899" y="3294249"/>
                  <a:pt x="981430" y="3354803"/>
                </a:cubicBezTo>
                <a:cubicBezTo>
                  <a:pt x="982127" y="3434255"/>
                  <a:pt x="986528" y="3519462"/>
                  <a:pt x="990448" y="3529378"/>
                </a:cubicBezTo>
                <a:cubicBezTo>
                  <a:pt x="992809" y="3535354"/>
                  <a:pt x="992812" y="3535353"/>
                  <a:pt x="994542" y="3528715"/>
                </a:cubicBezTo>
                <a:cubicBezTo>
                  <a:pt x="995495" y="3525061"/>
                  <a:pt x="997177" y="3514423"/>
                  <a:pt x="998280" y="3505073"/>
                </a:cubicBezTo>
                <a:cubicBezTo>
                  <a:pt x="1000706" y="3484526"/>
                  <a:pt x="1005415" y="3482185"/>
                  <a:pt x="1003751" y="3502353"/>
                </a:cubicBezTo>
                <a:cubicBezTo>
                  <a:pt x="999726" y="3551127"/>
                  <a:pt x="996197" y="3588705"/>
                  <a:pt x="994811" y="3597547"/>
                </a:cubicBezTo>
                <a:cubicBezTo>
                  <a:pt x="993906" y="3603314"/>
                  <a:pt x="994432" y="3607747"/>
                  <a:pt x="996012" y="3607747"/>
                </a:cubicBezTo>
                <a:cubicBezTo>
                  <a:pt x="997551" y="3607747"/>
                  <a:pt x="1001133" y="3596425"/>
                  <a:pt x="1003969" y="3582588"/>
                </a:cubicBezTo>
                <a:cubicBezTo>
                  <a:pt x="1006805" y="3568751"/>
                  <a:pt x="1010240" y="3554982"/>
                  <a:pt x="1011605" y="3551990"/>
                </a:cubicBezTo>
                <a:cubicBezTo>
                  <a:pt x="1014156" y="3546400"/>
                  <a:pt x="1011974" y="3605054"/>
                  <a:pt x="1009302" y="3613866"/>
                </a:cubicBezTo>
                <a:cubicBezTo>
                  <a:pt x="1008510" y="3616484"/>
                  <a:pt x="1009266" y="3618626"/>
                  <a:pt x="1010962" y="3618626"/>
                </a:cubicBezTo>
                <a:cubicBezTo>
                  <a:pt x="1012670" y="3618626"/>
                  <a:pt x="1014064" y="3616309"/>
                  <a:pt x="1014064" y="3613477"/>
                </a:cubicBezTo>
                <a:cubicBezTo>
                  <a:pt x="1014064" y="3610645"/>
                  <a:pt x="1015889" y="3607674"/>
                  <a:pt x="1018120" y="3606872"/>
                </a:cubicBezTo>
                <a:cubicBezTo>
                  <a:pt x="1021115" y="3605796"/>
                  <a:pt x="1022793" y="3596304"/>
                  <a:pt x="1024542" y="3570544"/>
                </a:cubicBezTo>
                <a:cubicBezTo>
                  <a:pt x="1026298" y="3544711"/>
                  <a:pt x="1027399" y="3538491"/>
                  <a:pt x="1028794" y="3546551"/>
                </a:cubicBezTo>
                <a:cubicBezTo>
                  <a:pt x="1029830" y="3552534"/>
                  <a:pt x="1030863" y="3554676"/>
                  <a:pt x="1031089" y="3551310"/>
                </a:cubicBezTo>
                <a:cubicBezTo>
                  <a:pt x="1031666" y="3542748"/>
                  <a:pt x="1035945" y="3543689"/>
                  <a:pt x="1040206" y="3553314"/>
                </a:cubicBezTo>
                <a:cubicBezTo>
                  <a:pt x="1044975" y="3564088"/>
                  <a:pt x="1047968" y="3561700"/>
                  <a:pt x="1050395" y="3545187"/>
                </a:cubicBezTo>
                <a:cubicBezTo>
                  <a:pt x="1051493" y="3537709"/>
                  <a:pt x="1053719" y="3531590"/>
                  <a:pt x="1055342" y="3531590"/>
                </a:cubicBezTo>
                <a:cubicBezTo>
                  <a:pt x="1056962" y="3531590"/>
                  <a:pt x="1057583" y="3534344"/>
                  <a:pt x="1056721" y="3537710"/>
                </a:cubicBezTo>
                <a:cubicBezTo>
                  <a:pt x="1052342" y="3554779"/>
                  <a:pt x="1051376" y="3565402"/>
                  <a:pt x="1053178" y="3576648"/>
                </a:cubicBezTo>
                <a:cubicBezTo>
                  <a:pt x="1054718" y="3586255"/>
                  <a:pt x="1056258" y="3588831"/>
                  <a:pt x="1060044" y="3588134"/>
                </a:cubicBezTo>
                <a:cubicBezTo>
                  <a:pt x="1063617" y="3587478"/>
                  <a:pt x="1065735" y="3590173"/>
                  <a:pt x="1067938" y="3598170"/>
                </a:cubicBezTo>
                <a:cubicBezTo>
                  <a:pt x="1071127" y="3609752"/>
                  <a:pt x="1070302" y="3618625"/>
                  <a:pt x="1066040" y="3618625"/>
                </a:cubicBezTo>
                <a:cubicBezTo>
                  <a:pt x="1064628" y="3618625"/>
                  <a:pt x="1063471" y="3614881"/>
                  <a:pt x="1063471" y="3610305"/>
                </a:cubicBezTo>
                <a:cubicBezTo>
                  <a:pt x="1063471" y="3605451"/>
                  <a:pt x="1062259" y="3602685"/>
                  <a:pt x="1060563" y="3603666"/>
                </a:cubicBezTo>
                <a:cubicBezTo>
                  <a:pt x="1058964" y="3604590"/>
                  <a:pt x="1057654" y="3614031"/>
                  <a:pt x="1057654" y="3624644"/>
                </a:cubicBezTo>
                <a:cubicBezTo>
                  <a:pt x="1057654" y="3641714"/>
                  <a:pt x="1058851" y="3645944"/>
                  <a:pt x="1068032" y="3661306"/>
                </a:cubicBezTo>
                <a:lnTo>
                  <a:pt x="1078410" y="3678671"/>
                </a:lnTo>
                <a:lnTo>
                  <a:pt x="1077479" y="3732283"/>
                </a:lnTo>
                <a:cubicBezTo>
                  <a:pt x="1076969" y="3761769"/>
                  <a:pt x="1077698" y="3794156"/>
                  <a:pt x="1079128" y="3804253"/>
                </a:cubicBezTo>
                <a:cubicBezTo>
                  <a:pt x="1081573" y="3821645"/>
                  <a:pt x="1081402" y="3822612"/>
                  <a:pt x="1075852" y="3822612"/>
                </a:cubicBezTo>
                <a:cubicBezTo>
                  <a:pt x="1067697" y="3822612"/>
                  <a:pt x="1064684" y="3818328"/>
                  <a:pt x="1059401" y="3799218"/>
                </a:cubicBezTo>
                <a:cubicBezTo>
                  <a:pt x="1056879" y="3790091"/>
                  <a:pt x="1051529" y="3774458"/>
                  <a:pt x="1047515" y="3764478"/>
                </a:cubicBezTo>
                <a:cubicBezTo>
                  <a:pt x="1038967" y="3743226"/>
                  <a:pt x="1038613" y="3738210"/>
                  <a:pt x="1044858" y="3726906"/>
                </a:cubicBezTo>
                <a:cubicBezTo>
                  <a:pt x="1048442" y="3720418"/>
                  <a:pt x="1048789" y="3717042"/>
                  <a:pt x="1046373" y="3712082"/>
                </a:cubicBezTo>
                <a:cubicBezTo>
                  <a:pt x="1042592" y="3704315"/>
                  <a:pt x="1037308" y="3703649"/>
                  <a:pt x="1037308" y="3710939"/>
                </a:cubicBezTo>
                <a:cubicBezTo>
                  <a:pt x="1037308" y="3717971"/>
                  <a:pt x="1032299" y="3720599"/>
                  <a:pt x="1030448" y="3714539"/>
                </a:cubicBezTo>
                <a:cubicBezTo>
                  <a:pt x="1029641" y="3711899"/>
                  <a:pt x="1026721" y="3696889"/>
                  <a:pt x="1023958" y="3681181"/>
                </a:cubicBezTo>
                <a:cubicBezTo>
                  <a:pt x="1021196" y="3665475"/>
                  <a:pt x="1017837" y="3651461"/>
                  <a:pt x="1016495" y="3650040"/>
                </a:cubicBezTo>
                <a:cubicBezTo>
                  <a:pt x="1015152" y="3648619"/>
                  <a:pt x="1014054" y="3668435"/>
                  <a:pt x="1014054" y="3694076"/>
                </a:cubicBezTo>
                <a:cubicBezTo>
                  <a:pt x="1014054" y="3720901"/>
                  <a:pt x="1015236" y="3741382"/>
                  <a:pt x="1016842" y="3742309"/>
                </a:cubicBezTo>
                <a:cubicBezTo>
                  <a:pt x="1018422" y="3743224"/>
                  <a:pt x="1018944" y="3751241"/>
                  <a:pt x="1018050" y="3760829"/>
                </a:cubicBezTo>
                <a:cubicBezTo>
                  <a:pt x="1016944" y="3772650"/>
                  <a:pt x="1017867" y="3781315"/>
                  <a:pt x="1021075" y="3789637"/>
                </a:cubicBezTo>
                <a:cubicBezTo>
                  <a:pt x="1028815" y="3809637"/>
                  <a:pt x="1027303" y="3818621"/>
                  <a:pt x="1014167" y="3830669"/>
                </a:cubicBezTo>
                <a:cubicBezTo>
                  <a:pt x="1000942" y="3842800"/>
                  <a:pt x="997964" y="3850927"/>
                  <a:pt x="1000862" y="3866974"/>
                </a:cubicBezTo>
                <a:cubicBezTo>
                  <a:pt x="1005715" y="3893845"/>
                  <a:pt x="1005875" y="3896048"/>
                  <a:pt x="1002972" y="3896048"/>
                </a:cubicBezTo>
                <a:cubicBezTo>
                  <a:pt x="1001322" y="3896048"/>
                  <a:pt x="998490" y="3900252"/>
                  <a:pt x="996677" y="3905391"/>
                </a:cubicBezTo>
                <a:cubicBezTo>
                  <a:pt x="993546" y="3914266"/>
                  <a:pt x="992555" y="3914814"/>
                  <a:pt x="976833" y="3916353"/>
                </a:cubicBezTo>
                <a:cubicBezTo>
                  <a:pt x="967731" y="3917245"/>
                  <a:pt x="955052" y="3920187"/>
                  <a:pt x="948658" y="3922894"/>
                </a:cubicBezTo>
                <a:cubicBezTo>
                  <a:pt x="942263" y="3925600"/>
                  <a:pt x="930919" y="3930397"/>
                  <a:pt x="923447" y="3933554"/>
                </a:cubicBezTo>
                <a:cubicBezTo>
                  <a:pt x="914511" y="3937329"/>
                  <a:pt x="909538" y="3941238"/>
                  <a:pt x="908914" y="3944977"/>
                </a:cubicBezTo>
                <a:cubicBezTo>
                  <a:pt x="907009" y="3956402"/>
                  <a:pt x="902226" y="3951217"/>
                  <a:pt x="889691" y="3924140"/>
                </a:cubicBezTo>
                <a:lnTo>
                  <a:pt x="876885" y="3896476"/>
                </a:lnTo>
                <a:lnTo>
                  <a:pt x="866998" y="3897977"/>
                </a:lnTo>
                <a:lnTo>
                  <a:pt x="857112" y="3899478"/>
                </a:lnTo>
                <a:lnTo>
                  <a:pt x="858936" y="3871244"/>
                </a:lnTo>
                <a:cubicBezTo>
                  <a:pt x="860965" y="3839855"/>
                  <a:pt x="856667" y="3812449"/>
                  <a:pt x="849297" y="3809803"/>
                </a:cubicBezTo>
                <a:cubicBezTo>
                  <a:pt x="841546" y="3807020"/>
                  <a:pt x="839771" y="3814869"/>
                  <a:pt x="845695" y="3825733"/>
                </a:cubicBezTo>
                <a:cubicBezTo>
                  <a:pt x="848772" y="3831377"/>
                  <a:pt x="851308" y="3838797"/>
                  <a:pt x="851329" y="3842222"/>
                </a:cubicBezTo>
                <a:cubicBezTo>
                  <a:pt x="851402" y="3851891"/>
                  <a:pt x="839159" y="3894195"/>
                  <a:pt x="834957" y="3898850"/>
                </a:cubicBezTo>
                <a:cubicBezTo>
                  <a:pt x="832037" y="3902083"/>
                  <a:pt x="831709" y="3910890"/>
                  <a:pt x="833482" y="3938287"/>
                </a:cubicBezTo>
                <a:cubicBezTo>
                  <a:pt x="834737" y="3957688"/>
                  <a:pt x="834730" y="3974679"/>
                  <a:pt x="833449" y="3976045"/>
                </a:cubicBezTo>
                <a:cubicBezTo>
                  <a:pt x="830887" y="3978807"/>
                  <a:pt x="825117" y="3966624"/>
                  <a:pt x="825117" y="3958449"/>
                </a:cubicBezTo>
                <a:cubicBezTo>
                  <a:pt x="825117" y="3955567"/>
                  <a:pt x="822500" y="3951681"/>
                  <a:pt x="819303" y="3949812"/>
                </a:cubicBezTo>
                <a:cubicBezTo>
                  <a:pt x="814672" y="3947106"/>
                  <a:pt x="813490" y="3943469"/>
                  <a:pt x="813490" y="3931932"/>
                </a:cubicBezTo>
                <a:cubicBezTo>
                  <a:pt x="813490" y="3915148"/>
                  <a:pt x="809596" y="3906408"/>
                  <a:pt x="803149" y="3908723"/>
                </a:cubicBezTo>
                <a:cubicBezTo>
                  <a:pt x="796232" y="3911207"/>
                  <a:pt x="787332" y="3930030"/>
                  <a:pt x="787332" y="3942175"/>
                </a:cubicBezTo>
                <a:cubicBezTo>
                  <a:pt x="787332" y="3958604"/>
                  <a:pt x="782234" y="3955423"/>
                  <a:pt x="779879" y="3937525"/>
                </a:cubicBezTo>
                <a:cubicBezTo>
                  <a:pt x="776660" y="3913078"/>
                  <a:pt x="774695" y="3910379"/>
                  <a:pt x="770285" y="3924353"/>
                </a:cubicBezTo>
                <a:cubicBezTo>
                  <a:pt x="766183" y="3937357"/>
                  <a:pt x="748733" y="3958603"/>
                  <a:pt x="742157" y="3958603"/>
                </a:cubicBezTo>
                <a:cubicBezTo>
                  <a:pt x="736620" y="3958603"/>
                  <a:pt x="732117" y="3949885"/>
                  <a:pt x="732064" y="3939063"/>
                </a:cubicBezTo>
                <a:cubicBezTo>
                  <a:pt x="732031" y="3932240"/>
                  <a:pt x="731334" y="3931038"/>
                  <a:pt x="729203" y="3934125"/>
                </a:cubicBezTo>
                <a:cubicBezTo>
                  <a:pt x="727652" y="3936369"/>
                  <a:pt x="726364" y="3940959"/>
                  <a:pt x="726342" y="3944324"/>
                </a:cubicBezTo>
                <a:cubicBezTo>
                  <a:pt x="726306" y="3950851"/>
                  <a:pt x="721784" y="3952710"/>
                  <a:pt x="719746" y="3947044"/>
                </a:cubicBezTo>
                <a:cubicBezTo>
                  <a:pt x="717757" y="3941513"/>
                  <a:pt x="709610" y="3949477"/>
                  <a:pt x="702684" y="3963722"/>
                </a:cubicBezTo>
                <a:lnTo>
                  <a:pt x="696578" y="3976282"/>
                </a:lnTo>
                <a:lnTo>
                  <a:pt x="693758" y="3968802"/>
                </a:lnTo>
                <a:cubicBezTo>
                  <a:pt x="690076" y="3959043"/>
                  <a:pt x="688055" y="3959366"/>
                  <a:pt x="681496" y="3970765"/>
                </a:cubicBezTo>
                <a:cubicBezTo>
                  <a:pt x="678507" y="3975958"/>
                  <a:pt x="674968" y="3979573"/>
                  <a:pt x="673632" y="3978800"/>
                </a:cubicBezTo>
                <a:cubicBezTo>
                  <a:pt x="672293" y="3978027"/>
                  <a:pt x="671493" y="3965877"/>
                  <a:pt x="671847" y="3951801"/>
                </a:cubicBezTo>
                <a:cubicBezTo>
                  <a:pt x="672800" y="3914268"/>
                  <a:pt x="669618" y="3914060"/>
                  <a:pt x="648068" y="3950248"/>
                </a:cubicBezTo>
                <a:cubicBezTo>
                  <a:pt x="638203" y="3966811"/>
                  <a:pt x="629671" y="3980363"/>
                  <a:pt x="629106" y="3980363"/>
                </a:cubicBezTo>
                <a:cubicBezTo>
                  <a:pt x="628540" y="3980363"/>
                  <a:pt x="626307" y="3970877"/>
                  <a:pt x="624139" y="3959284"/>
                </a:cubicBezTo>
                <a:lnTo>
                  <a:pt x="624220" y="3959267"/>
                </a:lnTo>
                <a:lnTo>
                  <a:pt x="620280" y="3938188"/>
                </a:lnTo>
                <a:lnTo>
                  <a:pt x="607440" y="3955282"/>
                </a:lnTo>
                <a:cubicBezTo>
                  <a:pt x="594812" y="3972095"/>
                  <a:pt x="589934" y="3973511"/>
                  <a:pt x="589817" y="3960400"/>
                </a:cubicBezTo>
                <a:cubicBezTo>
                  <a:pt x="589784" y="3957657"/>
                  <a:pt x="588792" y="3955860"/>
                  <a:pt x="587591" y="3956407"/>
                </a:cubicBezTo>
                <a:cubicBezTo>
                  <a:pt x="586394" y="3956955"/>
                  <a:pt x="581809" y="3959091"/>
                  <a:pt x="577406" y="3961155"/>
                </a:cubicBezTo>
                <a:cubicBezTo>
                  <a:pt x="566815" y="3966123"/>
                  <a:pt x="563938" y="3962866"/>
                  <a:pt x="571905" y="3954932"/>
                </a:cubicBezTo>
                <a:cubicBezTo>
                  <a:pt x="581987" y="3944889"/>
                  <a:pt x="584063" y="3933606"/>
                  <a:pt x="580399" y="3908747"/>
                </a:cubicBezTo>
                <a:cubicBezTo>
                  <a:pt x="578597" y="3896517"/>
                  <a:pt x="576247" y="3885537"/>
                  <a:pt x="575175" y="3884347"/>
                </a:cubicBezTo>
                <a:cubicBezTo>
                  <a:pt x="574102" y="3883155"/>
                  <a:pt x="570737" y="3890991"/>
                  <a:pt x="567694" y="3901759"/>
                </a:cubicBezTo>
                <a:cubicBezTo>
                  <a:pt x="564650" y="3912526"/>
                  <a:pt x="560197" y="3922232"/>
                  <a:pt x="557800" y="3923327"/>
                </a:cubicBezTo>
                <a:cubicBezTo>
                  <a:pt x="538738" y="3932032"/>
                  <a:pt x="537707" y="3932251"/>
                  <a:pt x="533002" y="3928596"/>
                </a:cubicBezTo>
                <a:cubicBezTo>
                  <a:pt x="530444" y="3926611"/>
                  <a:pt x="526412" y="3921476"/>
                  <a:pt x="524042" y="3917187"/>
                </a:cubicBezTo>
                <a:cubicBezTo>
                  <a:pt x="520190" y="3910216"/>
                  <a:pt x="504622" y="3898787"/>
                  <a:pt x="498943" y="3898760"/>
                </a:cubicBezTo>
                <a:cubicBezTo>
                  <a:pt x="497746" y="3898760"/>
                  <a:pt x="496669" y="3902728"/>
                  <a:pt x="496556" y="3907590"/>
                </a:cubicBezTo>
                <a:lnTo>
                  <a:pt x="496337" y="3916429"/>
                </a:lnTo>
                <a:lnTo>
                  <a:pt x="490791" y="3904744"/>
                </a:lnTo>
                <a:cubicBezTo>
                  <a:pt x="485854" y="3894340"/>
                  <a:pt x="484600" y="3893381"/>
                  <a:pt x="479371" y="3895999"/>
                </a:cubicBezTo>
                <a:cubicBezTo>
                  <a:pt x="476141" y="3897618"/>
                  <a:pt x="473496" y="3899943"/>
                  <a:pt x="473496" y="3901169"/>
                </a:cubicBezTo>
                <a:cubicBezTo>
                  <a:pt x="473496" y="3902393"/>
                  <a:pt x="470288" y="3906634"/>
                  <a:pt x="466368" y="3910592"/>
                </a:cubicBezTo>
                <a:cubicBezTo>
                  <a:pt x="456365" y="3920693"/>
                  <a:pt x="439692" y="3920788"/>
                  <a:pt x="435622" y="3910777"/>
                </a:cubicBezTo>
                <a:cubicBezTo>
                  <a:pt x="431611" y="3900905"/>
                  <a:pt x="426113" y="3903871"/>
                  <a:pt x="422232" y="3918000"/>
                </a:cubicBezTo>
                <a:lnTo>
                  <a:pt x="418926" y="3930037"/>
                </a:lnTo>
                <a:lnTo>
                  <a:pt x="414240" y="3919925"/>
                </a:lnTo>
                <a:cubicBezTo>
                  <a:pt x="411663" y="3914363"/>
                  <a:pt x="409553" y="3908524"/>
                  <a:pt x="409553" y="3906948"/>
                </a:cubicBezTo>
                <a:cubicBezTo>
                  <a:pt x="409553" y="3905371"/>
                  <a:pt x="406283" y="3902688"/>
                  <a:pt x="402287" y="3900983"/>
                </a:cubicBezTo>
                <a:cubicBezTo>
                  <a:pt x="398290" y="3899280"/>
                  <a:pt x="395021" y="3895784"/>
                  <a:pt x="395021" y="3893216"/>
                </a:cubicBezTo>
                <a:cubicBezTo>
                  <a:pt x="395021" y="3890647"/>
                  <a:pt x="393174" y="3887113"/>
                  <a:pt x="390919" y="3885361"/>
                </a:cubicBezTo>
                <a:cubicBezTo>
                  <a:pt x="384017" y="3880000"/>
                  <a:pt x="381900" y="3887292"/>
                  <a:pt x="382484" y="3914398"/>
                </a:cubicBezTo>
                <a:cubicBezTo>
                  <a:pt x="382776" y="3928235"/>
                  <a:pt x="381908" y="3939556"/>
                  <a:pt x="380543" y="3939556"/>
                </a:cubicBezTo>
                <a:cubicBezTo>
                  <a:pt x="379174" y="3939556"/>
                  <a:pt x="375157" y="3931295"/>
                  <a:pt x="371613" y="3921197"/>
                </a:cubicBezTo>
                <a:cubicBezTo>
                  <a:pt x="368069" y="3911101"/>
                  <a:pt x="364778" y="3902409"/>
                  <a:pt x="364300" y="3901884"/>
                </a:cubicBezTo>
                <a:cubicBezTo>
                  <a:pt x="363822" y="3901358"/>
                  <a:pt x="358825" y="3904217"/>
                  <a:pt x="353194" y="3908237"/>
                </a:cubicBezTo>
                <a:cubicBezTo>
                  <a:pt x="347563" y="3912256"/>
                  <a:pt x="341580" y="3914748"/>
                  <a:pt x="339898" y="3913776"/>
                </a:cubicBezTo>
                <a:cubicBezTo>
                  <a:pt x="330219" y="3908178"/>
                  <a:pt x="319486" y="3921392"/>
                  <a:pt x="319409" y="3939004"/>
                </a:cubicBezTo>
                <a:cubicBezTo>
                  <a:pt x="319376" y="3946509"/>
                  <a:pt x="318646" y="3948036"/>
                  <a:pt x="316548" y="3944996"/>
                </a:cubicBezTo>
                <a:cubicBezTo>
                  <a:pt x="314997" y="3942752"/>
                  <a:pt x="313709" y="3937470"/>
                  <a:pt x="313687" y="3933258"/>
                </a:cubicBezTo>
                <a:cubicBezTo>
                  <a:pt x="313654" y="3929046"/>
                  <a:pt x="312286" y="3923225"/>
                  <a:pt x="310625" y="3920323"/>
                </a:cubicBezTo>
                <a:cubicBezTo>
                  <a:pt x="307816" y="3915410"/>
                  <a:pt x="307017" y="3915331"/>
                  <a:pt x="299053" y="3919187"/>
                </a:cubicBezTo>
                <a:cubicBezTo>
                  <a:pt x="291059" y="3923055"/>
                  <a:pt x="290259" y="3922967"/>
                  <a:pt x="286839" y="3917843"/>
                </a:cubicBezTo>
                <a:cubicBezTo>
                  <a:pt x="281942" y="3910506"/>
                  <a:pt x="279778" y="3910932"/>
                  <a:pt x="277427" y="3919697"/>
                </a:cubicBezTo>
                <a:cubicBezTo>
                  <a:pt x="276194" y="3924297"/>
                  <a:pt x="274672" y="3925840"/>
                  <a:pt x="273344" y="3923832"/>
                </a:cubicBezTo>
                <a:cubicBezTo>
                  <a:pt x="271953" y="3921726"/>
                  <a:pt x="269435" y="3923472"/>
                  <a:pt x="265994" y="3928922"/>
                </a:cubicBezTo>
                <a:cubicBezTo>
                  <a:pt x="263115" y="3933483"/>
                  <a:pt x="260168" y="3936661"/>
                  <a:pt x="259445" y="3935985"/>
                </a:cubicBezTo>
                <a:cubicBezTo>
                  <a:pt x="258722" y="3935308"/>
                  <a:pt x="259628" y="3926703"/>
                  <a:pt x="261459" y="3916861"/>
                </a:cubicBezTo>
                <a:cubicBezTo>
                  <a:pt x="265723" y="3893949"/>
                  <a:pt x="263871" y="3889100"/>
                  <a:pt x="256105" y="3902840"/>
                </a:cubicBezTo>
                <a:cubicBezTo>
                  <a:pt x="252722" y="3908824"/>
                  <a:pt x="249898" y="3912109"/>
                  <a:pt x="249827" y="3910141"/>
                </a:cubicBezTo>
                <a:cubicBezTo>
                  <a:pt x="249754" y="3908171"/>
                  <a:pt x="250973" y="3904331"/>
                  <a:pt x="252535" y="3901605"/>
                </a:cubicBezTo>
                <a:cubicBezTo>
                  <a:pt x="258542" y="3891101"/>
                  <a:pt x="264092" y="3850919"/>
                  <a:pt x="260989" y="3840401"/>
                </a:cubicBezTo>
                <a:cubicBezTo>
                  <a:pt x="258847" y="3833138"/>
                  <a:pt x="259004" y="3826667"/>
                  <a:pt x="261551" y="3817366"/>
                </a:cubicBezTo>
                <a:cubicBezTo>
                  <a:pt x="265164" y="3804181"/>
                  <a:pt x="263507" y="3789967"/>
                  <a:pt x="258362" y="3789967"/>
                </a:cubicBezTo>
                <a:cubicBezTo>
                  <a:pt x="256793" y="3789967"/>
                  <a:pt x="255409" y="3795169"/>
                  <a:pt x="255289" y="3801527"/>
                </a:cubicBezTo>
                <a:lnTo>
                  <a:pt x="255070" y="3813086"/>
                </a:lnTo>
                <a:lnTo>
                  <a:pt x="247221" y="3797100"/>
                </a:lnTo>
                <a:lnTo>
                  <a:pt x="239371" y="3781116"/>
                </a:lnTo>
                <a:lnTo>
                  <a:pt x="234247" y="3796328"/>
                </a:lnTo>
                <a:cubicBezTo>
                  <a:pt x="228764" y="3812603"/>
                  <a:pt x="224568" y="3817387"/>
                  <a:pt x="221766" y="3810554"/>
                </a:cubicBezTo>
                <a:cubicBezTo>
                  <a:pt x="220810" y="3808224"/>
                  <a:pt x="218857" y="3806995"/>
                  <a:pt x="217426" y="3807822"/>
                </a:cubicBezTo>
                <a:cubicBezTo>
                  <a:pt x="215995" y="3808649"/>
                  <a:pt x="214824" y="3807301"/>
                  <a:pt x="214824" y="3804826"/>
                </a:cubicBezTo>
                <a:cubicBezTo>
                  <a:pt x="214824" y="3800216"/>
                  <a:pt x="185168" y="3756269"/>
                  <a:pt x="180066" y="3753319"/>
                </a:cubicBezTo>
                <a:cubicBezTo>
                  <a:pt x="176464" y="3751236"/>
                  <a:pt x="159601" y="3772805"/>
                  <a:pt x="159601" y="3779496"/>
                </a:cubicBezTo>
                <a:cubicBezTo>
                  <a:pt x="159601" y="3782273"/>
                  <a:pt x="161663" y="3784528"/>
                  <a:pt x="164203" y="3784528"/>
                </a:cubicBezTo>
                <a:cubicBezTo>
                  <a:pt x="169640" y="3784528"/>
                  <a:pt x="169450" y="3785070"/>
                  <a:pt x="158148" y="3801808"/>
                </a:cubicBezTo>
                <a:lnTo>
                  <a:pt x="149428" y="3814722"/>
                </a:lnTo>
                <a:lnTo>
                  <a:pt x="134639" y="3813467"/>
                </a:lnTo>
                <a:cubicBezTo>
                  <a:pt x="120829" y="3812293"/>
                  <a:pt x="119630" y="3812691"/>
                  <a:pt x="116525" y="3819448"/>
                </a:cubicBezTo>
                <a:lnTo>
                  <a:pt x="113201" y="3826686"/>
                </a:lnTo>
                <a:lnTo>
                  <a:pt x="114463" y="3818163"/>
                </a:lnTo>
                <a:cubicBezTo>
                  <a:pt x="115157" y="3813476"/>
                  <a:pt x="116587" y="3806425"/>
                  <a:pt x="117642" y="3802493"/>
                </a:cubicBezTo>
                <a:cubicBezTo>
                  <a:pt x="119207" y="3796651"/>
                  <a:pt x="118703" y="3795653"/>
                  <a:pt x="114876" y="3797027"/>
                </a:cubicBezTo>
                <a:cubicBezTo>
                  <a:pt x="111105" y="3798381"/>
                  <a:pt x="110193" y="3796797"/>
                  <a:pt x="110193" y="3788940"/>
                </a:cubicBezTo>
                <a:cubicBezTo>
                  <a:pt x="110193" y="3783566"/>
                  <a:pt x="106121" y="3767830"/>
                  <a:pt x="101145" y="3753971"/>
                </a:cubicBezTo>
                <a:lnTo>
                  <a:pt x="92097" y="3728771"/>
                </a:lnTo>
                <a:lnTo>
                  <a:pt x="94042" y="3670395"/>
                </a:lnTo>
                <a:cubicBezTo>
                  <a:pt x="95111" y="3638287"/>
                  <a:pt x="97407" y="3605853"/>
                  <a:pt x="99138" y="3598319"/>
                </a:cubicBezTo>
                <a:cubicBezTo>
                  <a:pt x="104941" y="3573087"/>
                  <a:pt x="97069" y="3338652"/>
                  <a:pt x="87812" y="3260961"/>
                </a:cubicBezTo>
                <a:cubicBezTo>
                  <a:pt x="82435" y="3215847"/>
                  <a:pt x="82431" y="3215653"/>
                  <a:pt x="85575" y="3161687"/>
                </a:cubicBezTo>
                <a:cubicBezTo>
                  <a:pt x="86925" y="3138501"/>
                  <a:pt x="87983" y="3112186"/>
                  <a:pt x="87921" y="3103211"/>
                </a:cubicBezTo>
                <a:cubicBezTo>
                  <a:pt x="87812" y="3086795"/>
                  <a:pt x="91307" y="3090618"/>
                  <a:pt x="92890" y="3108651"/>
                </a:cubicBezTo>
                <a:cubicBezTo>
                  <a:pt x="94715" y="3129427"/>
                  <a:pt x="98000" y="3078267"/>
                  <a:pt x="98651" y="3018896"/>
                </a:cubicBezTo>
                <a:lnTo>
                  <a:pt x="99366" y="2953620"/>
                </a:lnTo>
                <a:lnTo>
                  <a:pt x="103451" y="3010737"/>
                </a:lnTo>
                <a:cubicBezTo>
                  <a:pt x="108126" y="3076121"/>
                  <a:pt x="110351" y="3085824"/>
                  <a:pt x="115797" y="3064581"/>
                </a:cubicBezTo>
                <a:cubicBezTo>
                  <a:pt x="118224" y="3055113"/>
                  <a:pt x="118471" y="3048955"/>
                  <a:pt x="116549" y="3045743"/>
                </a:cubicBezTo>
                <a:cubicBezTo>
                  <a:pt x="114538" y="3042381"/>
                  <a:pt x="114917" y="3039223"/>
                  <a:pt x="117833" y="3035060"/>
                </a:cubicBezTo>
                <a:cubicBezTo>
                  <a:pt x="120956" y="3030598"/>
                  <a:pt x="121241" y="3027351"/>
                  <a:pt x="118986" y="3021806"/>
                </a:cubicBezTo>
                <a:cubicBezTo>
                  <a:pt x="115436" y="3013072"/>
                  <a:pt x="115392" y="2991195"/>
                  <a:pt x="118913" y="2983539"/>
                </a:cubicBezTo>
                <a:cubicBezTo>
                  <a:pt x="121143" y="2978681"/>
                  <a:pt x="121435" y="2978883"/>
                  <a:pt x="121613" y="2985418"/>
                </a:cubicBezTo>
                <a:cubicBezTo>
                  <a:pt x="121905" y="2995447"/>
                  <a:pt x="126954" y="2997613"/>
                  <a:pt x="128451" y="2988345"/>
                </a:cubicBezTo>
                <a:cubicBezTo>
                  <a:pt x="129119" y="2984205"/>
                  <a:pt x="129863" y="2995128"/>
                  <a:pt x="130100" y="3012617"/>
                </a:cubicBezTo>
                <a:cubicBezTo>
                  <a:pt x="130356" y="3031340"/>
                  <a:pt x="129341" y="3045105"/>
                  <a:pt x="127630" y="3046095"/>
                </a:cubicBezTo>
                <a:cubicBezTo>
                  <a:pt x="124437" y="3047942"/>
                  <a:pt x="123798" y="3064345"/>
                  <a:pt x="126546" y="3073943"/>
                </a:cubicBezTo>
                <a:cubicBezTo>
                  <a:pt x="127506" y="3077292"/>
                  <a:pt x="129451" y="3079361"/>
                  <a:pt x="130866" y="3078542"/>
                </a:cubicBezTo>
                <a:cubicBezTo>
                  <a:pt x="132326" y="3077696"/>
                  <a:pt x="133442" y="3098159"/>
                  <a:pt x="133442" y="3125790"/>
                </a:cubicBezTo>
                <a:cubicBezTo>
                  <a:pt x="133442" y="3152595"/>
                  <a:pt x="134275" y="3180206"/>
                  <a:pt x="135293" y="3187146"/>
                </a:cubicBezTo>
                <a:cubicBezTo>
                  <a:pt x="138730" y="3210625"/>
                  <a:pt x="142164" y="3199946"/>
                  <a:pt x="142164" y="3165767"/>
                </a:cubicBezTo>
                <a:cubicBezTo>
                  <a:pt x="142164" y="3132390"/>
                  <a:pt x="144787" y="3123911"/>
                  <a:pt x="150793" y="3137889"/>
                </a:cubicBezTo>
                <a:cubicBezTo>
                  <a:pt x="152898" y="3142795"/>
                  <a:pt x="153456" y="3141306"/>
                  <a:pt x="153606" y="3130383"/>
                </a:cubicBezTo>
                <a:cubicBezTo>
                  <a:pt x="153752" y="3119589"/>
                  <a:pt x="152584" y="3116053"/>
                  <a:pt x="147977" y="3113362"/>
                </a:cubicBezTo>
                <a:cubicBezTo>
                  <a:pt x="144693" y="3111441"/>
                  <a:pt x="142164" y="3107019"/>
                  <a:pt x="142164" y="3103188"/>
                </a:cubicBezTo>
                <a:cubicBezTo>
                  <a:pt x="142164" y="3096131"/>
                  <a:pt x="146536" y="3093903"/>
                  <a:pt x="148791" y="3099811"/>
                </a:cubicBezTo>
                <a:cubicBezTo>
                  <a:pt x="149506" y="3101682"/>
                  <a:pt x="150601" y="3102599"/>
                  <a:pt x="151225" y="3101850"/>
                </a:cubicBezTo>
                <a:cubicBezTo>
                  <a:pt x="152298" y="3100566"/>
                  <a:pt x="149144" y="2917216"/>
                  <a:pt x="147292" y="2873385"/>
                </a:cubicBezTo>
                <a:cubicBezTo>
                  <a:pt x="146818" y="2862166"/>
                  <a:pt x="146084" y="2844419"/>
                  <a:pt x="145660" y="2833947"/>
                </a:cubicBezTo>
                <a:cubicBezTo>
                  <a:pt x="145062" y="2819133"/>
                  <a:pt x="144216" y="2815996"/>
                  <a:pt x="141844" y="2819811"/>
                </a:cubicBezTo>
                <a:cubicBezTo>
                  <a:pt x="140169" y="2822507"/>
                  <a:pt x="139582" y="2829239"/>
                  <a:pt x="140545" y="2834770"/>
                </a:cubicBezTo>
                <a:cubicBezTo>
                  <a:pt x="141837" y="2842206"/>
                  <a:pt x="140764" y="2847130"/>
                  <a:pt x="136458" y="2853666"/>
                </a:cubicBezTo>
                <a:cubicBezTo>
                  <a:pt x="133247" y="2858528"/>
                  <a:pt x="129296" y="2862506"/>
                  <a:pt x="127674" y="2862506"/>
                </a:cubicBezTo>
                <a:cubicBezTo>
                  <a:pt x="126050" y="2862506"/>
                  <a:pt x="124718" y="2858528"/>
                  <a:pt x="124707" y="2853666"/>
                </a:cubicBezTo>
                <a:cubicBezTo>
                  <a:pt x="124707" y="2848804"/>
                  <a:pt x="122937" y="2841689"/>
                  <a:pt x="120800" y="2837853"/>
                </a:cubicBezTo>
                <a:cubicBezTo>
                  <a:pt x="118662" y="2834017"/>
                  <a:pt x="115973" y="2818133"/>
                  <a:pt x="114826" y="2802555"/>
                </a:cubicBezTo>
                <a:cubicBezTo>
                  <a:pt x="113680" y="2786976"/>
                  <a:pt x="112199" y="2773723"/>
                  <a:pt x="111538" y="2773103"/>
                </a:cubicBezTo>
                <a:cubicBezTo>
                  <a:pt x="110878" y="2772484"/>
                  <a:pt x="108097" y="2773680"/>
                  <a:pt x="105360" y="2775763"/>
                </a:cubicBezTo>
                <a:cubicBezTo>
                  <a:pt x="100908" y="2779153"/>
                  <a:pt x="100633" y="2778980"/>
                  <a:pt x="102732" y="2774110"/>
                </a:cubicBezTo>
                <a:cubicBezTo>
                  <a:pt x="105911" y="2766743"/>
                  <a:pt x="110338" y="2718932"/>
                  <a:pt x="108639" y="2710314"/>
                </a:cubicBezTo>
                <a:cubicBezTo>
                  <a:pt x="107887" y="2706508"/>
                  <a:pt x="111109" y="2710737"/>
                  <a:pt x="115795" y="2719713"/>
                </a:cubicBezTo>
                <a:cubicBezTo>
                  <a:pt x="121191" y="2730047"/>
                  <a:pt x="126752" y="2748320"/>
                  <a:pt x="130954" y="2769531"/>
                </a:cubicBezTo>
                <a:cubicBezTo>
                  <a:pt x="135199" y="2790948"/>
                  <a:pt x="138343" y="2801248"/>
                  <a:pt x="139674" y="2798089"/>
                </a:cubicBezTo>
                <a:cubicBezTo>
                  <a:pt x="142411" y="2791591"/>
                  <a:pt x="142334" y="2736696"/>
                  <a:pt x="139564" y="2721073"/>
                </a:cubicBezTo>
                <a:lnTo>
                  <a:pt x="137393" y="2708834"/>
                </a:lnTo>
                <a:lnTo>
                  <a:pt x="133499" y="2716314"/>
                </a:lnTo>
                <a:cubicBezTo>
                  <a:pt x="131357" y="2720428"/>
                  <a:pt x="128647" y="2723793"/>
                  <a:pt x="127476" y="2723793"/>
                </a:cubicBezTo>
                <a:cubicBezTo>
                  <a:pt x="124494" y="2723793"/>
                  <a:pt x="121818" y="2716459"/>
                  <a:pt x="121818" y="2708279"/>
                </a:cubicBezTo>
                <a:cubicBezTo>
                  <a:pt x="121818" y="2702396"/>
                  <a:pt x="122475" y="2701880"/>
                  <a:pt x="126249" y="2704809"/>
                </a:cubicBezTo>
                <a:cubicBezTo>
                  <a:pt x="132776" y="2709879"/>
                  <a:pt x="134262" y="2706592"/>
                  <a:pt x="130766" y="2694810"/>
                </a:cubicBezTo>
                <a:cubicBezTo>
                  <a:pt x="129059" y="2689060"/>
                  <a:pt x="127657" y="2677590"/>
                  <a:pt x="127646" y="2669321"/>
                </a:cubicBezTo>
                <a:cubicBezTo>
                  <a:pt x="127646" y="2657244"/>
                  <a:pt x="128873" y="2653292"/>
                  <a:pt x="133943" y="2649228"/>
                </a:cubicBezTo>
                <a:cubicBezTo>
                  <a:pt x="139727" y="2644594"/>
                  <a:pt x="139851" y="2643893"/>
                  <a:pt x="135428" y="2640865"/>
                </a:cubicBezTo>
                <a:cubicBezTo>
                  <a:pt x="130984" y="2637824"/>
                  <a:pt x="130961" y="2636565"/>
                  <a:pt x="135136" y="2625083"/>
                </a:cubicBezTo>
                <a:cubicBezTo>
                  <a:pt x="138318" y="2616349"/>
                  <a:pt x="140924" y="2613051"/>
                  <a:pt x="143826" y="2614093"/>
                </a:cubicBezTo>
                <a:cubicBezTo>
                  <a:pt x="146106" y="2614913"/>
                  <a:pt x="147971" y="2614117"/>
                  <a:pt x="147971" y="2612317"/>
                </a:cubicBezTo>
                <a:cubicBezTo>
                  <a:pt x="147971" y="2610521"/>
                  <a:pt x="145355" y="2608412"/>
                  <a:pt x="142158" y="2607630"/>
                </a:cubicBezTo>
                <a:cubicBezTo>
                  <a:pt x="138396" y="2606708"/>
                  <a:pt x="136345" y="2603919"/>
                  <a:pt x="136345" y="2599725"/>
                </a:cubicBezTo>
                <a:cubicBezTo>
                  <a:pt x="136345" y="2593196"/>
                  <a:pt x="141982" y="2590309"/>
                  <a:pt x="142362" y="2596642"/>
                </a:cubicBezTo>
                <a:cubicBezTo>
                  <a:pt x="142472" y="2598512"/>
                  <a:pt x="143625" y="2597594"/>
                  <a:pt x="144920" y="2594603"/>
                </a:cubicBezTo>
                <a:cubicBezTo>
                  <a:pt x="146449" y="2591074"/>
                  <a:pt x="145865" y="2587655"/>
                  <a:pt x="143264" y="2584870"/>
                </a:cubicBezTo>
                <a:cubicBezTo>
                  <a:pt x="140308" y="2581707"/>
                  <a:pt x="139336" y="2572390"/>
                  <a:pt x="139570" y="2549512"/>
                </a:cubicBezTo>
                <a:cubicBezTo>
                  <a:pt x="139826" y="2522781"/>
                  <a:pt x="140271" y="2520155"/>
                  <a:pt x="142624" y="2530687"/>
                </a:cubicBezTo>
                <a:cubicBezTo>
                  <a:pt x="144128" y="2537419"/>
                  <a:pt x="144712" y="2548647"/>
                  <a:pt x="143924" y="2555639"/>
                </a:cubicBezTo>
                <a:cubicBezTo>
                  <a:pt x="142902" y="2564689"/>
                  <a:pt x="143704" y="2569286"/>
                  <a:pt x="146661" y="2571594"/>
                </a:cubicBezTo>
                <a:cubicBezTo>
                  <a:pt x="149445" y="2573758"/>
                  <a:pt x="150715" y="2579734"/>
                  <a:pt x="150473" y="2589549"/>
                </a:cubicBezTo>
                <a:cubicBezTo>
                  <a:pt x="150217" y="2600443"/>
                  <a:pt x="151531" y="2605757"/>
                  <a:pt x="155581" y="2610028"/>
                </a:cubicBezTo>
                <a:cubicBezTo>
                  <a:pt x="159525" y="2614188"/>
                  <a:pt x="160038" y="2616128"/>
                  <a:pt x="157416" y="2616986"/>
                </a:cubicBezTo>
                <a:cubicBezTo>
                  <a:pt x="155416" y="2617639"/>
                  <a:pt x="153782" y="2621817"/>
                  <a:pt x="153782" y="2626268"/>
                </a:cubicBezTo>
                <a:cubicBezTo>
                  <a:pt x="153782" y="2631689"/>
                  <a:pt x="154887" y="2633721"/>
                  <a:pt x="157135" y="2632423"/>
                </a:cubicBezTo>
                <a:cubicBezTo>
                  <a:pt x="159620" y="2630987"/>
                  <a:pt x="159996" y="2636225"/>
                  <a:pt x="158587" y="2652661"/>
                </a:cubicBezTo>
                <a:cubicBezTo>
                  <a:pt x="157544" y="2664858"/>
                  <a:pt x="155858" y="2684479"/>
                  <a:pt x="154845" y="2696261"/>
                </a:cubicBezTo>
                <a:cubicBezTo>
                  <a:pt x="152958" y="2718188"/>
                  <a:pt x="155063" y="2737394"/>
                  <a:pt x="159357" y="2737394"/>
                </a:cubicBezTo>
                <a:cubicBezTo>
                  <a:pt x="160678" y="2737394"/>
                  <a:pt x="162393" y="2731232"/>
                  <a:pt x="163168" y="2723700"/>
                </a:cubicBezTo>
                <a:cubicBezTo>
                  <a:pt x="164058" y="2715026"/>
                  <a:pt x="166420" y="2708743"/>
                  <a:pt x="169613" y="2706558"/>
                </a:cubicBezTo>
                <a:cubicBezTo>
                  <a:pt x="174200" y="2703419"/>
                  <a:pt x="174238" y="2702788"/>
                  <a:pt x="170029" y="2699520"/>
                </a:cubicBezTo>
                <a:cubicBezTo>
                  <a:pt x="166388" y="2696691"/>
                  <a:pt x="165411" y="2690379"/>
                  <a:pt x="165426" y="2669745"/>
                </a:cubicBezTo>
                <a:lnTo>
                  <a:pt x="165460" y="2643560"/>
                </a:lnTo>
                <a:lnTo>
                  <a:pt x="170745" y="2651062"/>
                </a:lnTo>
                <a:cubicBezTo>
                  <a:pt x="173654" y="2655187"/>
                  <a:pt x="176914" y="2657737"/>
                  <a:pt x="177992" y="2656728"/>
                </a:cubicBezTo>
                <a:cubicBezTo>
                  <a:pt x="180893" y="2654013"/>
                  <a:pt x="180372" y="2642763"/>
                  <a:pt x="177259" y="2640964"/>
                </a:cubicBezTo>
                <a:cubicBezTo>
                  <a:pt x="175610" y="2640008"/>
                  <a:pt x="175617" y="2636002"/>
                  <a:pt x="177292" y="2630604"/>
                </a:cubicBezTo>
                <a:cubicBezTo>
                  <a:pt x="179402" y="2623752"/>
                  <a:pt x="179033" y="2621132"/>
                  <a:pt x="175625" y="2618782"/>
                </a:cubicBezTo>
                <a:cubicBezTo>
                  <a:pt x="173216" y="2617122"/>
                  <a:pt x="171246" y="2611958"/>
                  <a:pt x="171246" y="2607308"/>
                </a:cubicBezTo>
                <a:cubicBezTo>
                  <a:pt x="171246" y="2600733"/>
                  <a:pt x="172264" y="2599219"/>
                  <a:pt x="175822" y="2600497"/>
                </a:cubicBezTo>
                <a:cubicBezTo>
                  <a:pt x="179858" y="2601947"/>
                  <a:pt x="180196" y="2599125"/>
                  <a:pt x="178683" y="2576613"/>
                </a:cubicBezTo>
                <a:cubicBezTo>
                  <a:pt x="171318" y="2466934"/>
                  <a:pt x="170421" y="2411684"/>
                  <a:pt x="174207" y="2301074"/>
                </a:cubicBezTo>
                <a:cubicBezTo>
                  <a:pt x="175688" y="2257808"/>
                  <a:pt x="176251" y="2213136"/>
                  <a:pt x="175458" y="2201800"/>
                </a:cubicBezTo>
                <a:cubicBezTo>
                  <a:pt x="174667" y="2190464"/>
                  <a:pt x="173440" y="2173540"/>
                  <a:pt x="172740" y="2164190"/>
                </a:cubicBezTo>
                <a:cubicBezTo>
                  <a:pt x="171386" y="2146132"/>
                  <a:pt x="173900" y="2142366"/>
                  <a:pt x="179095" y="2154671"/>
                </a:cubicBezTo>
                <a:cubicBezTo>
                  <a:pt x="181792" y="2161053"/>
                  <a:pt x="182299" y="2158906"/>
                  <a:pt x="182562" y="2140044"/>
                </a:cubicBezTo>
                <a:cubicBezTo>
                  <a:pt x="182780" y="2125634"/>
                  <a:pt x="181303" y="2114425"/>
                  <a:pt x="178366" y="2107848"/>
                </a:cubicBezTo>
                <a:cubicBezTo>
                  <a:pt x="174907" y="2100100"/>
                  <a:pt x="174645" y="2096875"/>
                  <a:pt x="177238" y="2093950"/>
                </a:cubicBezTo>
                <a:cubicBezTo>
                  <a:pt x="179785" y="2091078"/>
                  <a:pt x="179822" y="2083828"/>
                  <a:pt x="177384" y="2064486"/>
                </a:cubicBezTo>
                <a:cubicBezTo>
                  <a:pt x="173288" y="2031987"/>
                  <a:pt x="173183" y="2019189"/>
                  <a:pt x="177056" y="2024799"/>
                </a:cubicBezTo>
                <a:cubicBezTo>
                  <a:pt x="178607" y="2027043"/>
                  <a:pt x="179895" y="2033224"/>
                  <a:pt x="179917" y="2038534"/>
                </a:cubicBezTo>
                <a:cubicBezTo>
                  <a:pt x="179950" y="2043845"/>
                  <a:pt x="181380" y="2049515"/>
                  <a:pt x="183109" y="2051136"/>
                </a:cubicBezTo>
                <a:cubicBezTo>
                  <a:pt x="184967" y="2052872"/>
                  <a:pt x="186764" y="2070684"/>
                  <a:pt x="187491" y="2094518"/>
                </a:cubicBezTo>
                <a:cubicBezTo>
                  <a:pt x="188170" y="2116756"/>
                  <a:pt x="190023" y="2141602"/>
                  <a:pt x="191609" y="2149731"/>
                </a:cubicBezTo>
                <a:cubicBezTo>
                  <a:pt x="193197" y="2157859"/>
                  <a:pt x="194496" y="2172852"/>
                  <a:pt x="194496" y="2183049"/>
                </a:cubicBezTo>
                <a:cubicBezTo>
                  <a:pt x="194496" y="2193245"/>
                  <a:pt x="195565" y="2201588"/>
                  <a:pt x="196875" y="2201588"/>
                </a:cubicBezTo>
                <a:cubicBezTo>
                  <a:pt x="199568" y="2201588"/>
                  <a:pt x="198922" y="2116352"/>
                  <a:pt x="195788" y="2058415"/>
                </a:cubicBezTo>
                <a:cubicBezTo>
                  <a:pt x="193751" y="2020813"/>
                  <a:pt x="194966" y="2005760"/>
                  <a:pt x="200030" y="2005760"/>
                </a:cubicBezTo>
                <a:cubicBezTo>
                  <a:pt x="201413" y="2005760"/>
                  <a:pt x="203435" y="2012423"/>
                  <a:pt x="204523" y="2020566"/>
                </a:cubicBezTo>
                <a:cubicBezTo>
                  <a:pt x="206030" y="2031857"/>
                  <a:pt x="207490" y="2035017"/>
                  <a:pt x="210671" y="2033874"/>
                </a:cubicBezTo>
                <a:cubicBezTo>
                  <a:pt x="216684" y="2031716"/>
                  <a:pt x="216079" y="2042920"/>
                  <a:pt x="210010" y="2046098"/>
                </a:cubicBezTo>
                <a:cubicBezTo>
                  <a:pt x="205628" y="2048393"/>
                  <a:pt x="205349" y="2055037"/>
                  <a:pt x="207007" y="2117629"/>
                </a:cubicBezTo>
                <a:cubicBezTo>
                  <a:pt x="208171" y="2161627"/>
                  <a:pt x="207832" y="2185150"/>
                  <a:pt x="206069" y="2182549"/>
                </a:cubicBezTo>
                <a:cubicBezTo>
                  <a:pt x="202537" y="2177336"/>
                  <a:pt x="202482" y="2187234"/>
                  <a:pt x="205960" y="2202948"/>
                </a:cubicBezTo>
                <a:cubicBezTo>
                  <a:pt x="208218" y="2213161"/>
                  <a:pt x="208412" y="2213328"/>
                  <a:pt x="209127" y="2205668"/>
                </a:cubicBezTo>
                <a:cubicBezTo>
                  <a:pt x="210163" y="2194555"/>
                  <a:pt x="214127" y="2225206"/>
                  <a:pt x="214532" y="2247478"/>
                </a:cubicBezTo>
                <a:cubicBezTo>
                  <a:pt x="214788" y="2262326"/>
                  <a:pt x="215455" y="2264339"/>
                  <a:pt x="219080" y="2261523"/>
                </a:cubicBezTo>
                <a:cubicBezTo>
                  <a:pt x="221408" y="2259715"/>
                  <a:pt x="224677" y="2259025"/>
                  <a:pt x="226346" y="2259990"/>
                </a:cubicBezTo>
                <a:cubicBezTo>
                  <a:pt x="228324" y="2261135"/>
                  <a:pt x="229378" y="2256089"/>
                  <a:pt x="229378" y="2245492"/>
                </a:cubicBezTo>
                <a:cubicBezTo>
                  <a:pt x="229378" y="2236298"/>
                  <a:pt x="228018" y="2228815"/>
                  <a:pt x="226247" y="2228262"/>
                </a:cubicBezTo>
                <a:cubicBezTo>
                  <a:pt x="222252" y="2227015"/>
                  <a:pt x="215081" y="2195974"/>
                  <a:pt x="214948" y="2179343"/>
                </a:cubicBezTo>
                <a:cubicBezTo>
                  <a:pt x="214875" y="2171058"/>
                  <a:pt x="216513" y="2165058"/>
                  <a:pt x="219625" y="2162146"/>
                </a:cubicBezTo>
                <a:cubicBezTo>
                  <a:pt x="223845" y="2158197"/>
                  <a:pt x="224163" y="2152535"/>
                  <a:pt x="222344" y="2113823"/>
                </a:cubicBezTo>
                <a:cubicBezTo>
                  <a:pt x="221213" y="2089705"/>
                  <a:pt x="219738" y="2066234"/>
                  <a:pt x="219071" y="2061664"/>
                </a:cubicBezTo>
                <a:lnTo>
                  <a:pt x="217856" y="2053357"/>
                </a:lnTo>
                <a:lnTo>
                  <a:pt x="221271" y="2060836"/>
                </a:lnTo>
                <a:cubicBezTo>
                  <a:pt x="223150" y="2064950"/>
                  <a:pt x="225743" y="2068316"/>
                  <a:pt x="227033" y="2068316"/>
                </a:cubicBezTo>
                <a:cubicBezTo>
                  <a:pt x="230965" y="2068316"/>
                  <a:pt x="229649" y="2056090"/>
                  <a:pt x="225110" y="2050477"/>
                </a:cubicBezTo>
                <a:cubicBezTo>
                  <a:pt x="222763" y="2047573"/>
                  <a:pt x="220952" y="2041526"/>
                  <a:pt x="221087" y="2037038"/>
                </a:cubicBezTo>
                <a:cubicBezTo>
                  <a:pt x="221233" y="2032066"/>
                  <a:pt x="221871" y="2030836"/>
                  <a:pt x="222714" y="2033890"/>
                </a:cubicBezTo>
                <a:cubicBezTo>
                  <a:pt x="223642" y="2037256"/>
                  <a:pt x="225918" y="2038456"/>
                  <a:pt x="229644" y="2037545"/>
                </a:cubicBezTo>
                <a:cubicBezTo>
                  <a:pt x="234680" y="2036312"/>
                  <a:pt x="235192" y="2037806"/>
                  <a:pt x="235192" y="2053772"/>
                </a:cubicBezTo>
                <a:cubicBezTo>
                  <a:pt x="235192" y="2063700"/>
                  <a:pt x="236348" y="2070688"/>
                  <a:pt x="237848" y="2069820"/>
                </a:cubicBezTo>
                <a:cubicBezTo>
                  <a:pt x="239421" y="2068911"/>
                  <a:pt x="239716" y="2040841"/>
                  <a:pt x="238574" y="2000984"/>
                </a:cubicBezTo>
                <a:cubicBezTo>
                  <a:pt x="237512" y="1963969"/>
                  <a:pt x="236837" y="1922363"/>
                  <a:pt x="237075" y="1908526"/>
                </a:cubicBezTo>
                <a:cubicBezTo>
                  <a:pt x="237294" y="1894689"/>
                  <a:pt x="236330" y="1883368"/>
                  <a:pt x="234896" y="1883368"/>
                </a:cubicBezTo>
                <a:cubicBezTo>
                  <a:pt x="233454" y="1883368"/>
                  <a:pt x="232269" y="1904971"/>
                  <a:pt x="232247" y="1931645"/>
                </a:cubicBezTo>
                <a:cubicBezTo>
                  <a:pt x="232210" y="1981250"/>
                  <a:pt x="230659" y="1995701"/>
                  <a:pt x="226115" y="1988991"/>
                </a:cubicBezTo>
                <a:cubicBezTo>
                  <a:pt x="224436" y="1986514"/>
                  <a:pt x="223640" y="1987808"/>
                  <a:pt x="223612" y="1993067"/>
                </a:cubicBezTo>
                <a:cubicBezTo>
                  <a:pt x="223579" y="1998037"/>
                  <a:pt x="222276" y="2000354"/>
                  <a:pt x="219934" y="1999592"/>
                </a:cubicBezTo>
                <a:cubicBezTo>
                  <a:pt x="217934" y="1998943"/>
                  <a:pt x="216701" y="1995474"/>
                  <a:pt x="217193" y="1991885"/>
                </a:cubicBezTo>
                <a:cubicBezTo>
                  <a:pt x="219584" y="1974385"/>
                  <a:pt x="217832" y="1962407"/>
                  <a:pt x="210733" y="1947711"/>
                </a:cubicBezTo>
                <a:cubicBezTo>
                  <a:pt x="206118" y="1938155"/>
                  <a:pt x="204507" y="1932272"/>
                  <a:pt x="206693" y="1932953"/>
                </a:cubicBezTo>
                <a:cubicBezTo>
                  <a:pt x="208693" y="1933577"/>
                  <a:pt x="211109" y="1937057"/>
                  <a:pt x="212064" y="1940685"/>
                </a:cubicBezTo>
                <a:cubicBezTo>
                  <a:pt x="213107" y="1944657"/>
                  <a:pt x="215743" y="1947133"/>
                  <a:pt x="218683" y="1946906"/>
                </a:cubicBezTo>
                <a:cubicBezTo>
                  <a:pt x="222007" y="1946647"/>
                  <a:pt x="223568" y="1948603"/>
                  <a:pt x="223568" y="1953025"/>
                </a:cubicBezTo>
                <a:cubicBezTo>
                  <a:pt x="223568" y="1956599"/>
                  <a:pt x="224751" y="1959523"/>
                  <a:pt x="226200" y="1959523"/>
                </a:cubicBezTo>
                <a:cubicBezTo>
                  <a:pt x="227645" y="1959523"/>
                  <a:pt x="228319" y="1954933"/>
                  <a:pt x="227699" y="1949323"/>
                </a:cubicBezTo>
                <a:cubicBezTo>
                  <a:pt x="227079" y="1943714"/>
                  <a:pt x="225743" y="1901456"/>
                  <a:pt x="224732" y="1855417"/>
                </a:cubicBezTo>
                <a:cubicBezTo>
                  <a:pt x="223240" y="1787367"/>
                  <a:pt x="222193" y="1772257"/>
                  <a:pt x="219133" y="1774632"/>
                </a:cubicBezTo>
                <a:cubicBezTo>
                  <a:pt x="216232" y="1776883"/>
                  <a:pt x="214923" y="1775648"/>
                  <a:pt x="213420" y="1769242"/>
                </a:cubicBezTo>
                <a:cubicBezTo>
                  <a:pt x="212347" y="1764670"/>
                  <a:pt x="208959" y="1759673"/>
                  <a:pt x="205892" y="1758137"/>
                </a:cubicBezTo>
                <a:cubicBezTo>
                  <a:pt x="202710" y="1756544"/>
                  <a:pt x="200316" y="1752466"/>
                  <a:pt x="200316" y="1748640"/>
                </a:cubicBezTo>
                <a:cubicBezTo>
                  <a:pt x="200316" y="1740955"/>
                  <a:pt x="205045" y="1739585"/>
                  <a:pt x="207031" y="1746696"/>
                </a:cubicBezTo>
                <a:cubicBezTo>
                  <a:pt x="207761" y="1749314"/>
                  <a:pt x="208662" y="1731873"/>
                  <a:pt x="209035" y="1707939"/>
                </a:cubicBezTo>
                <a:cubicBezTo>
                  <a:pt x="209407" y="1684004"/>
                  <a:pt x="210323" y="1666633"/>
                  <a:pt x="211071" y="1669336"/>
                </a:cubicBezTo>
                <a:cubicBezTo>
                  <a:pt x="213169" y="1676917"/>
                  <a:pt x="221530" y="1673660"/>
                  <a:pt x="227197" y="1663053"/>
                </a:cubicBezTo>
                <a:cubicBezTo>
                  <a:pt x="229992" y="1657822"/>
                  <a:pt x="232281" y="1655072"/>
                  <a:pt x="232283" y="1656942"/>
                </a:cubicBezTo>
                <a:cubicBezTo>
                  <a:pt x="232286" y="1658812"/>
                  <a:pt x="233596" y="1660341"/>
                  <a:pt x="235195" y="1660341"/>
                </a:cubicBezTo>
                <a:cubicBezTo>
                  <a:pt x="237012" y="1660341"/>
                  <a:pt x="238100" y="1644076"/>
                  <a:pt x="238100" y="1616985"/>
                </a:cubicBezTo>
                <a:cubicBezTo>
                  <a:pt x="238100" y="1591014"/>
                  <a:pt x="236935" y="1572954"/>
                  <a:pt x="235195" y="1571947"/>
                </a:cubicBezTo>
                <a:cubicBezTo>
                  <a:pt x="233312" y="1570860"/>
                  <a:pt x="232287" y="1582980"/>
                  <a:pt x="232287" y="1606329"/>
                </a:cubicBezTo>
                <a:cubicBezTo>
                  <a:pt x="232287" y="1630862"/>
                  <a:pt x="231338" y="1641503"/>
                  <a:pt x="229320" y="1639614"/>
                </a:cubicBezTo>
                <a:cubicBezTo>
                  <a:pt x="227689" y="1638088"/>
                  <a:pt x="225511" y="1628408"/>
                  <a:pt x="224483" y="1618106"/>
                </a:cubicBezTo>
                <a:cubicBezTo>
                  <a:pt x="222305" y="1596284"/>
                  <a:pt x="218284" y="1600833"/>
                  <a:pt x="217959" y="1625487"/>
                </a:cubicBezTo>
                <a:cubicBezTo>
                  <a:pt x="217850" y="1633991"/>
                  <a:pt x="216237" y="1644394"/>
                  <a:pt x="214383" y="1648605"/>
                </a:cubicBezTo>
                <a:lnTo>
                  <a:pt x="211011" y="1656262"/>
                </a:lnTo>
                <a:lnTo>
                  <a:pt x="208920" y="1648102"/>
                </a:lnTo>
                <a:cubicBezTo>
                  <a:pt x="206085" y="1637021"/>
                  <a:pt x="209176" y="1404364"/>
                  <a:pt x="212237" y="1399238"/>
                </a:cubicBezTo>
                <a:cubicBezTo>
                  <a:pt x="213697" y="1396785"/>
                  <a:pt x="214704" y="1404207"/>
                  <a:pt x="214755" y="1417848"/>
                </a:cubicBezTo>
                <a:cubicBezTo>
                  <a:pt x="214828" y="1436337"/>
                  <a:pt x="215919" y="1441817"/>
                  <a:pt x="220657" y="1447453"/>
                </a:cubicBezTo>
                <a:lnTo>
                  <a:pt x="226470" y="1454368"/>
                </a:lnTo>
                <a:lnTo>
                  <a:pt x="226470" y="1446221"/>
                </a:lnTo>
                <a:cubicBezTo>
                  <a:pt x="226470" y="1441741"/>
                  <a:pt x="227199" y="1432090"/>
                  <a:pt x="228093" y="1424776"/>
                </a:cubicBezTo>
                <a:cubicBezTo>
                  <a:pt x="229659" y="1411957"/>
                  <a:pt x="229557" y="1411723"/>
                  <a:pt x="225291" y="1418277"/>
                </a:cubicBezTo>
                <a:lnTo>
                  <a:pt x="220862" y="1425076"/>
                </a:lnTo>
                <a:lnTo>
                  <a:pt x="220753" y="1416781"/>
                </a:lnTo>
                <a:cubicBezTo>
                  <a:pt x="220716" y="1412218"/>
                  <a:pt x="222285" y="1406958"/>
                  <a:pt x="224281" y="1405091"/>
                </a:cubicBezTo>
                <a:cubicBezTo>
                  <a:pt x="226818" y="1402719"/>
                  <a:pt x="228110" y="1388820"/>
                  <a:pt x="228564" y="1358989"/>
                </a:cubicBezTo>
                <a:cubicBezTo>
                  <a:pt x="229159" y="1320043"/>
                  <a:pt x="228856" y="1317121"/>
                  <a:pt x="225152" y="1325803"/>
                </a:cubicBezTo>
                <a:cubicBezTo>
                  <a:pt x="222919" y="1331038"/>
                  <a:pt x="220991" y="1341952"/>
                  <a:pt x="220869" y="1350055"/>
                </a:cubicBezTo>
                <a:cubicBezTo>
                  <a:pt x="220453" y="1377723"/>
                  <a:pt x="216289" y="1360788"/>
                  <a:pt x="216020" y="1330335"/>
                </a:cubicBezTo>
                <a:cubicBezTo>
                  <a:pt x="215874" y="1313631"/>
                  <a:pt x="214334" y="1281605"/>
                  <a:pt x="212597" y="1259167"/>
                </a:cubicBezTo>
                <a:cubicBezTo>
                  <a:pt x="210863" y="1236728"/>
                  <a:pt x="210397" y="1212862"/>
                  <a:pt x="211560" y="1206130"/>
                </a:cubicBezTo>
                <a:cubicBezTo>
                  <a:pt x="213414" y="1195419"/>
                  <a:pt x="213888" y="1197286"/>
                  <a:pt x="215375" y="1221089"/>
                </a:cubicBezTo>
                <a:cubicBezTo>
                  <a:pt x="216977" y="1246742"/>
                  <a:pt x="222982" y="1268313"/>
                  <a:pt x="227379" y="1264199"/>
                </a:cubicBezTo>
                <a:cubicBezTo>
                  <a:pt x="230868" y="1260933"/>
                  <a:pt x="229514" y="1251057"/>
                  <a:pt x="224694" y="1244618"/>
                </a:cubicBezTo>
                <a:cubicBezTo>
                  <a:pt x="220307" y="1238758"/>
                  <a:pt x="220424" y="1237979"/>
                  <a:pt x="226599" y="1231828"/>
                </a:cubicBezTo>
                <a:cubicBezTo>
                  <a:pt x="238766" y="1219708"/>
                  <a:pt x="241591" y="1183478"/>
                  <a:pt x="231544" y="1168401"/>
                </a:cubicBezTo>
                <a:cubicBezTo>
                  <a:pt x="227946" y="1163003"/>
                  <a:pt x="223537" y="1151843"/>
                  <a:pt x="221743" y="1143601"/>
                </a:cubicBezTo>
                <a:lnTo>
                  <a:pt x="218485" y="1128615"/>
                </a:lnTo>
                <a:lnTo>
                  <a:pt x="218112" y="1140174"/>
                </a:lnTo>
                <a:cubicBezTo>
                  <a:pt x="217572" y="1156890"/>
                  <a:pt x="209965" y="1155909"/>
                  <a:pt x="207558" y="1138814"/>
                </a:cubicBezTo>
                <a:cubicBezTo>
                  <a:pt x="204770" y="1119003"/>
                  <a:pt x="202787" y="1110423"/>
                  <a:pt x="201314" y="1111802"/>
                </a:cubicBezTo>
                <a:cubicBezTo>
                  <a:pt x="200577" y="1112492"/>
                  <a:pt x="196763" y="1147304"/>
                  <a:pt x="192840" y="1189163"/>
                </a:cubicBezTo>
                <a:lnTo>
                  <a:pt x="185708" y="1265270"/>
                </a:lnTo>
                <a:lnTo>
                  <a:pt x="197495" y="1276300"/>
                </a:lnTo>
                <a:cubicBezTo>
                  <a:pt x="207840" y="1285981"/>
                  <a:pt x="209239" y="1288767"/>
                  <a:pt x="208932" y="1299086"/>
                </a:cubicBezTo>
                <a:cubicBezTo>
                  <a:pt x="208750" y="1305553"/>
                  <a:pt x="209225" y="1319411"/>
                  <a:pt x="210045" y="1329882"/>
                </a:cubicBezTo>
                <a:cubicBezTo>
                  <a:pt x="210852" y="1340354"/>
                  <a:pt x="210855" y="1345483"/>
                  <a:pt x="210045" y="1341280"/>
                </a:cubicBezTo>
                <a:cubicBezTo>
                  <a:pt x="207079" y="1325703"/>
                  <a:pt x="201738" y="1335834"/>
                  <a:pt x="199446" y="1361380"/>
                </a:cubicBezTo>
                <a:cubicBezTo>
                  <a:pt x="198184" y="1375470"/>
                  <a:pt x="196220" y="1397303"/>
                  <a:pt x="195086" y="1409898"/>
                </a:cubicBezTo>
                <a:cubicBezTo>
                  <a:pt x="192616" y="1437345"/>
                  <a:pt x="187189" y="1442180"/>
                  <a:pt x="184177" y="1419619"/>
                </a:cubicBezTo>
                <a:cubicBezTo>
                  <a:pt x="183053" y="1411211"/>
                  <a:pt x="183024" y="1399208"/>
                  <a:pt x="184104" y="1392945"/>
                </a:cubicBezTo>
                <a:cubicBezTo>
                  <a:pt x="188584" y="1367068"/>
                  <a:pt x="189315" y="1355720"/>
                  <a:pt x="186502" y="1355720"/>
                </a:cubicBezTo>
                <a:cubicBezTo>
                  <a:pt x="184907" y="1355720"/>
                  <a:pt x="182699" y="1364288"/>
                  <a:pt x="181596" y="1374759"/>
                </a:cubicBezTo>
                <a:cubicBezTo>
                  <a:pt x="180494" y="1385231"/>
                  <a:pt x="178531" y="1393798"/>
                  <a:pt x="177236" y="1393798"/>
                </a:cubicBezTo>
                <a:cubicBezTo>
                  <a:pt x="175941" y="1393798"/>
                  <a:pt x="173955" y="1386148"/>
                  <a:pt x="172823" y="1376799"/>
                </a:cubicBezTo>
                <a:cubicBezTo>
                  <a:pt x="171024" y="1361946"/>
                  <a:pt x="170287" y="1360411"/>
                  <a:pt x="166979" y="1364640"/>
                </a:cubicBezTo>
                <a:cubicBezTo>
                  <a:pt x="163578" y="1368985"/>
                  <a:pt x="163008" y="1369033"/>
                  <a:pt x="161395" y="1365097"/>
                </a:cubicBezTo>
                <a:cubicBezTo>
                  <a:pt x="160406" y="1362687"/>
                  <a:pt x="159417" y="1354390"/>
                  <a:pt x="159198" y="1346658"/>
                </a:cubicBezTo>
                <a:cubicBezTo>
                  <a:pt x="158943" y="1337109"/>
                  <a:pt x="157983" y="1341260"/>
                  <a:pt x="156257" y="1359606"/>
                </a:cubicBezTo>
                <a:cubicBezTo>
                  <a:pt x="154859" y="1374458"/>
                  <a:pt x="153075" y="1387208"/>
                  <a:pt x="152297" y="1387938"/>
                </a:cubicBezTo>
                <a:cubicBezTo>
                  <a:pt x="148382" y="1391601"/>
                  <a:pt x="146581" y="1383080"/>
                  <a:pt x="147163" y="1363648"/>
                </a:cubicBezTo>
                <a:cubicBezTo>
                  <a:pt x="147685" y="1346238"/>
                  <a:pt x="146980" y="1342121"/>
                  <a:pt x="143528" y="1342121"/>
                </a:cubicBezTo>
                <a:cubicBezTo>
                  <a:pt x="141174" y="1342121"/>
                  <a:pt x="139251" y="1342474"/>
                  <a:pt x="139251" y="1342904"/>
                </a:cubicBezTo>
                <a:cubicBezTo>
                  <a:pt x="139251" y="1343336"/>
                  <a:pt x="137298" y="1358328"/>
                  <a:pt x="134914" y="1376222"/>
                </a:cubicBezTo>
                <a:cubicBezTo>
                  <a:pt x="132527" y="1394116"/>
                  <a:pt x="130568" y="1409062"/>
                  <a:pt x="130554" y="1409436"/>
                </a:cubicBezTo>
                <a:cubicBezTo>
                  <a:pt x="130554" y="1409810"/>
                  <a:pt x="128569" y="1410115"/>
                  <a:pt x="126171" y="1410115"/>
                </a:cubicBezTo>
                <a:cubicBezTo>
                  <a:pt x="123037" y="1410115"/>
                  <a:pt x="121812" y="1413112"/>
                  <a:pt x="121812" y="1420772"/>
                </a:cubicBezTo>
                <a:cubicBezTo>
                  <a:pt x="121812" y="1426633"/>
                  <a:pt x="122603" y="1433358"/>
                  <a:pt x="123571" y="1435716"/>
                </a:cubicBezTo>
                <a:cubicBezTo>
                  <a:pt x="126683" y="1443310"/>
                  <a:pt x="130532" y="1437341"/>
                  <a:pt x="130532" y="1424914"/>
                </a:cubicBezTo>
                <a:cubicBezTo>
                  <a:pt x="130532" y="1412860"/>
                  <a:pt x="133265" y="1409803"/>
                  <a:pt x="138289" y="1416235"/>
                </a:cubicBezTo>
                <a:cubicBezTo>
                  <a:pt x="141052" y="1419773"/>
                  <a:pt x="140990" y="1421546"/>
                  <a:pt x="136067" y="1479471"/>
                </a:cubicBezTo>
                <a:cubicBezTo>
                  <a:pt x="128934" y="1563366"/>
                  <a:pt x="126110" y="1585110"/>
                  <a:pt x="122188" y="1586334"/>
                </a:cubicBezTo>
                <a:cubicBezTo>
                  <a:pt x="119302" y="1587234"/>
                  <a:pt x="118729" y="1585532"/>
                  <a:pt x="119980" y="1579747"/>
                </a:cubicBezTo>
                <a:cubicBezTo>
                  <a:pt x="124203" y="1560210"/>
                  <a:pt x="127613" y="1494994"/>
                  <a:pt x="125070" y="1482379"/>
                </a:cubicBezTo>
                <a:cubicBezTo>
                  <a:pt x="122979" y="1472002"/>
                  <a:pt x="123308" y="1467628"/>
                  <a:pt x="126516" y="1463044"/>
                </a:cubicBezTo>
                <a:cubicBezTo>
                  <a:pt x="130574" y="1457248"/>
                  <a:pt x="129394" y="1448193"/>
                  <a:pt x="124581" y="1448193"/>
                </a:cubicBezTo>
                <a:cubicBezTo>
                  <a:pt x="120422" y="1448193"/>
                  <a:pt x="117843" y="1454290"/>
                  <a:pt x="114245" y="1472629"/>
                </a:cubicBezTo>
                <a:lnTo>
                  <a:pt x="110767" y="1490350"/>
                </a:lnTo>
                <a:lnTo>
                  <a:pt x="112066" y="1465872"/>
                </a:lnTo>
                <a:cubicBezTo>
                  <a:pt x="114190" y="1425795"/>
                  <a:pt x="119023" y="1378428"/>
                  <a:pt x="121968" y="1368819"/>
                </a:cubicBezTo>
                <a:cubicBezTo>
                  <a:pt x="125544" y="1357145"/>
                  <a:pt x="125478" y="1349521"/>
                  <a:pt x="121822" y="1351639"/>
                </a:cubicBezTo>
                <a:cubicBezTo>
                  <a:pt x="117170" y="1354329"/>
                  <a:pt x="118439" y="1350385"/>
                  <a:pt x="125000" y="1341763"/>
                </a:cubicBezTo>
                <a:cubicBezTo>
                  <a:pt x="129210" y="1336232"/>
                  <a:pt x="130195" y="1332750"/>
                  <a:pt x="128197" y="1330464"/>
                </a:cubicBezTo>
                <a:cubicBezTo>
                  <a:pt x="126610" y="1328647"/>
                  <a:pt x="123610" y="1304842"/>
                  <a:pt x="121531" y="1277565"/>
                </a:cubicBezTo>
                <a:cubicBezTo>
                  <a:pt x="117878" y="1229632"/>
                  <a:pt x="115606" y="1222452"/>
                  <a:pt x="111387" y="1245510"/>
                </a:cubicBezTo>
                <a:cubicBezTo>
                  <a:pt x="109745" y="1254489"/>
                  <a:pt x="108975" y="1255472"/>
                  <a:pt x="107088" y="1251005"/>
                </a:cubicBezTo>
                <a:cubicBezTo>
                  <a:pt x="103042" y="1241424"/>
                  <a:pt x="104366" y="1205416"/>
                  <a:pt x="109190" y="1193889"/>
                </a:cubicBezTo>
                <a:cubicBezTo>
                  <a:pt x="112358" y="1186314"/>
                  <a:pt x="113633" y="1174748"/>
                  <a:pt x="113381" y="1155811"/>
                </a:cubicBezTo>
                <a:cubicBezTo>
                  <a:pt x="113199" y="1140852"/>
                  <a:pt x="113162" y="1102299"/>
                  <a:pt x="113381" y="1070136"/>
                </a:cubicBezTo>
                <a:cubicBezTo>
                  <a:pt x="113921" y="981214"/>
                  <a:pt x="113746" y="934056"/>
                  <a:pt x="112797" y="920546"/>
                </a:cubicBezTo>
                <a:cubicBezTo>
                  <a:pt x="112330" y="913814"/>
                  <a:pt x="112907" y="903717"/>
                  <a:pt x="114114" y="898107"/>
                </a:cubicBezTo>
                <a:cubicBezTo>
                  <a:pt x="115870" y="889847"/>
                  <a:pt x="115428" y="887908"/>
                  <a:pt x="111790" y="887908"/>
                </a:cubicBezTo>
                <a:cubicBezTo>
                  <a:pt x="106323" y="887908"/>
                  <a:pt x="106328" y="889026"/>
                  <a:pt x="111644" y="860710"/>
                </a:cubicBezTo>
                <a:cubicBezTo>
                  <a:pt x="114038" y="847995"/>
                  <a:pt x="115998" y="837324"/>
                  <a:pt x="116000" y="836997"/>
                </a:cubicBezTo>
                <a:cubicBezTo>
                  <a:pt x="116002" y="836669"/>
                  <a:pt x="113839" y="837182"/>
                  <a:pt x="111192" y="838130"/>
                </a:cubicBezTo>
                <a:cubicBezTo>
                  <a:pt x="106805" y="839705"/>
                  <a:pt x="106561" y="836761"/>
                  <a:pt x="108419" y="804727"/>
                </a:cubicBezTo>
                <a:cubicBezTo>
                  <a:pt x="109539" y="785405"/>
                  <a:pt x="111141" y="765313"/>
                  <a:pt x="111981" y="760077"/>
                </a:cubicBezTo>
                <a:cubicBezTo>
                  <a:pt x="113812" y="748627"/>
                  <a:pt x="106985" y="737636"/>
                  <a:pt x="101298" y="742881"/>
                </a:cubicBezTo>
                <a:cubicBezTo>
                  <a:pt x="99389" y="744643"/>
                  <a:pt x="96032" y="752549"/>
                  <a:pt x="93842" y="760448"/>
                </a:cubicBezTo>
                <a:cubicBezTo>
                  <a:pt x="91652" y="768349"/>
                  <a:pt x="87895" y="775842"/>
                  <a:pt x="85494" y="777099"/>
                </a:cubicBezTo>
                <a:cubicBezTo>
                  <a:pt x="82801" y="778510"/>
                  <a:pt x="81167" y="783244"/>
                  <a:pt x="81229" y="789450"/>
                </a:cubicBezTo>
                <a:cubicBezTo>
                  <a:pt x="81412" y="806650"/>
                  <a:pt x="92385" y="847952"/>
                  <a:pt x="92884" y="833286"/>
                </a:cubicBezTo>
                <a:cubicBezTo>
                  <a:pt x="92957" y="831166"/>
                  <a:pt x="94811" y="825761"/>
                  <a:pt x="97008" y="821273"/>
                </a:cubicBezTo>
                <a:lnTo>
                  <a:pt x="101001" y="813114"/>
                </a:lnTo>
                <a:lnTo>
                  <a:pt x="101220" y="827460"/>
                </a:lnTo>
                <a:cubicBezTo>
                  <a:pt x="101438" y="839961"/>
                  <a:pt x="100610" y="842107"/>
                  <a:pt x="94882" y="844145"/>
                </a:cubicBezTo>
                <a:cubicBezTo>
                  <a:pt x="87483" y="846778"/>
                  <a:pt x="80254" y="866579"/>
                  <a:pt x="83046" y="876568"/>
                </a:cubicBezTo>
                <a:cubicBezTo>
                  <a:pt x="84068" y="880218"/>
                  <a:pt x="83338" y="882469"/>
                  <a:pt x="81181" y="882469"/>
                </a:cubicBezTo>
                <a:cubicBezTo>
                  <a:pt x="78550" y="882469"/>
                  <a:pt x="77919" y="892650"/>
                  <a:pt x="78663" y="923135"/>
                </a:cubicBezTo>
                <a:cubicBezTo>
                  <a:pt x="79210" y="945501"/>
                  <a:pt x="78773" y="962942"/>
                  <a:pt x="77664" y="961893"/>
                </a:cubicBezTo>
                <a:cubicBezTo>
                  <a:pt x="73749" y="958147"/>
                  <a:pt x="68736" y="866835"/>
                  <a:pt x="70391" y="829433"/>
                </a:cubicBezTo>
                <a:cubicBezTo>
                  <a:pt x="72197" y="788572"/>
                  <a:pt x="79037" y="730319"/>
                  <a:pt x="92739" y="639044"/>
                </a:cubicBezTo>
                <a:lnTo>
                  <a:pt x="101313" y="581928"/>
                </a:lnTo>
                <a:lnTo>
                  <a:pt x="100010" y="626125"/>
                </a:lnTo>
                <a:cubicBezTo>
                  <a:pt x="99291" y="650434"/>
                  <a:pt x="99828" y="670323"/>
                  <a:pt x="101203" y="670323"/>
                </a:cubicBezTo>
                <a:cubicBezTo>
                  <a:pt x="104122" y="670323"/>
                  <a:pt x="105571" y="661489"/>
                  <a:pt x="111667" y="606407"/>
                </a:cubicBezTo>
                <a:cubicBezTo>
                  <a:pt x="117273" y="555754"/>
                  <a:pt x="123279" y="526656"/>
                  <a:pt x="132280" y="506535"/>
                </a:cubicBezTo>
                <a:cubicBezTo>
                  <a:pt x="140409" y="488364"/>
                  <a:pt x="140454" y="488094"/>
                  <a:pt x="135305" y="488094"/>
                </a:cubicBezTo>
                <a:cubicBezTo>
                  <a:pt x="132247" y="488094"/>
                  <a:pt x="131644" y="483705"/>
                  <a:pt x="132598" y="468375"/>
                </a:cubicBezTo>
                <a:cubicBezTo>
                  <a:pt x="134098" y="444216"/>
                  <a:pt x="134948" y="441531"/>
                  <a:pt x="140461" y="443510"/>
                </a:cubicBezTo>
                <a:cubicBezTo>
                  <a:pt x="143449" y="444584"/>
                  <a:pt x="145431" y="442753"/>
                  <a:pt x="146797" y="437659"/>
                </a:cubicBezTo>
                <a:cubicBezTo>
                  <a:pt x="148771" y="430296"/>
                  <a:pt x="146432" y="379640"/>
                  <a:pt x="143349" y="362443"/>
                </a:cubicBezTo>
                <a:cubicBezTo>
                  <a:pt x="141812" y="353921"/>
                  <a:pt x="141962" y="353733"/>
                  <a:pt x="146308" y="358756"/>
                </a:cubicBezTo>
                <a:cubicBezTo>
                  <a:pt x="153038" y="366535"/>
                  <a:pt x="156887" y="361116"/>
                  <a:pt x="153932" y="348023"/>
                </a:cubicBezTo>
                <a:cubicBezTo>
                  <a:pt x="152582" y="342039"/>
                  <a:pt x="150750" y="329188"/>
                  <a:pt x="149861" y="319465"/>
                </a:cubicBezTo>
                <a:lnTo>
                  <a:pt x="148245" y="301786"/>
                </a:lnTo>
                <a:lnTo>
                  <a:pt x="152779" y="319276"/>
                </a:lnTo>
                <a:cubicBezTo>
                  <a:pt x="156479" y="333551"/>
                  <a:pt x="157851" y="335866"/>
                  <a:pt x="160239" y="331873"/>
                </a:cubicBezTo>
                <a:cubicBezTo>
                  <a:pt x="161848" y="329182"/>
                  <a:pt x="162553" y="321005"/>
                  <a:pt x="161801" y="313701"/>
                </a:cubicBezTo>
                <a:cubicBezTo>
                  <a:pt x="161049" y="306397"/>
                  <a:pt x="162206" y="294036"/>
                  <a:pt x="164369" y="286232"/>
                </a:cubicBezTo>
                <a:cubicBezTo>
                  <a:pt x="166534" y="278427"/>
                  <a:pt x="168175" y="262212"/>
                  <a:pt x="168019" y="250196"/>
                </a:cubicBezTo>
                <a:lnTo>
                  <a:pt x="167727" y="228350"/>
                </a:lnTo>
                <a:lnTo>
                  <a:pt x="163731" y="240590"/>
                </a:lnTo>
                <a:cubicBezTo>
                  <a:pt x="159822" y="252567"/>
                  <a:pt x="159768" y="252305"/>
                  <a:pt x="161213" y="228350"/>
                </a:cubicBezTo>
                <a:cubicBezTo>
                  <a:pt x="163936" y="183197"/>
                  <a:pt x="165522" y="175154"/>
                  <a:pt x="172295" y="172119"/>
                </a:cubicBezTo>
                <a:cubicBezTo>
                  <a:pt x="175692" y="170597"/>
                  <a:pt x="185597" y="161492"/>
                  <a:pt x="194306" y="151887"/>
                </a:cubicBezTo>
                <a:cubicBezTo>
                  <a:pt x="203016" y="142281"/>
                  <a:pt x="211517" y="134882"/>
                  <a:pt x="213198" y="135443"/>
                </a:cubicBezTo>
                <a:cubicBezTo>
                  <a:pt x="214906" y="136013"/>
                  <a:pt x="215928" y="142189"/>
                  <a:pt x="215515" y="149430"/>
                </a:cubicBezTo>
                <a:cubicBezTo>
                  <a:pt x="214778" y="162323"/>
                  <a:pt x="214811" y="162373"/>
                  <a:pt x="221329" y="158331"/>
                </a:cubicBezTo>
                <a:cubicBezTo>
                  <a:pt x="224934" y="156095"/>
                  <a:pt x="228351" y="151964"/>
                  <a:pt x="228922" y="149150"/>
                </a:cubicBezTo>
                <a:cubicBezTo>
                  <a:pt x="230925" y="139292"/>
                  <a:pt x="235058" y="137055"/>
                  <a:pt x="242660" y="141716"/>
                </a:cubicBezTo>
                <a:cubicBezTo>
                  <a:pt x="251840" y="147345"/>
                  <a:pt x="257716" y="144875"/>
                  <a:pt x="262931" y="133195"/>
                </a:cubicBezTo>
                <a:cubicBezTo>
                  <a:pt x="267871" y="122131"/>
                  <a:pt x="272023" y="121042"/>
                  <a:pt x="275609" y="129868"/>
                </a:cubicBezTo>
                <a:cubicBezTo>
                  <a:pt x="277003" y="133296"/>
                  <a:pt x="280195" y="137696"/>
                  <a:pt x="282707" y="139646"/>
                </a:cubicBezTo>
                <a:cubicBezTo>
                  <a:pt x="286663" y="142719"/>
                  <a:pt x="288141" y="141523"/>
                  <a:pt x="293762" y="130695"/>
                </a:cubicBezTo>
                <a:cubicBezTo>
                  <a:pt x="297330" y="123821"/>
                  <a:pt x="301194" y="118197"/>
                  <a:pt x="302347" y="118197"/>
                </a:cubicBezTo>
                <a:cubicBezTo>
                  <a:pt x="303500" y="118197"/>
                  <a:pt x="305397" y="122175"/>
                  <a:pt x="306563" y="127037"/>
                </a:cubicBezTo>
                <a:cubicBezTo>
                  <a:pt x="308654" y="135755"/>
                  <a:pt x="308841" y="135560"/>
                  <a:pt x="320248" y="112758"/>
                </a:cubicBezTo>
                <a:cubicBezTo>
                  <a:pt x="326609" y="100042"/>
                  <a:pt x="334737" y="81228"/>
                  <a:pt x="338313" y="70948"/>
                </a:cubicBezTo>
                <a:cubicBezTo>
                  <a:pt x="346907" y="46241"/>
                  <a:pt x="349526" y="51373"/>
                  <a:pt x="342329" y="78816"/>
                </a:cubicBezTo>
                <a:cubicBezTo>
                  <a:pt x="333088" y="114056"/>
                  <a:pt x="334924" y="156370"/>
                  <a:pt x="345934" y="161884"/>
                </a:cubicBezTo>
                <a:cubicBezTo>
                  <a:pt x="351949" y="164896"/>
                  <a:pt x="354349" y="161369"/>
                  <a:pt x="358528" y="143387"/>
                </a:cubicBezTo>
                <a:cubicBezTo>
                  <a:pt x="361728" y="129623"/>
                  <a:pt x="364754" y="130701"/>
                  <a:pt x="368651" y="146994"/>
                </a:cubicBezTo>
                <a:cubicBezTo>
                  <a:pt x="371566" y="159189"/>
                  <a:pt x="372985" y="161425"/>
                  <a:pt x="376212" y="158919"/>
                </a:cubicBezTo>
                <a:cubicBezTo>
                  <a:pt x="379485" y="156376"/>
                  <a:pt x="380346" y="158849"/>
                  <a:pt x="381104" y="173053"/>
                </a:cubicBezTo>
                <a:cubicBezTo>
                  <a:pt x="381827" y="186587"/>
                  <a:pt x="382637" y="189109"/>
                  <a:pt x="384882" y="184833"/>
                </a:cubicBezTo>
                <a:cubicBezTo>
                  <a:pt x="386455" y="181841"/>
                  <a:pt x="389702" y="179393"/>
                  <a:pt x="392100" y="179393"/>
                </a:cubicBezTo>
                <a:cubicBezTo>
                  <a:pt x="395092" y="179393"/>
                  <a:pt x="397271" y="174917"/>
                  <a:pt x="399048" y="165115"/>
                </a:cubicBezTo>
                <a:cubicBezTo>
                  <a:pt x="401836" y="149734"/>
                  <a:pt x="406633" y="145763"/>
                  <a:pt x="406633" y="158834"/>
                </a:cubicBezTo>
                <a:cubicBezTo>
                  <a:pt x="406633" y="173713"/>
                  <a:pt x="411693" y="169880"/>
                  <a:pt x="413674" y="153502"/>
                </a:cubicBezTo>
                <a:cubicBezTo>
                  <a:pt x="414973" y="142762"/>
                  <a:pt x="416943" y="137236"/>
                  <a:pt x="419482" y="137236"/>
                </a:cubicBezTo>
                <a:cubicBezTo>
                  <a:pt x="421890" y="137236"/>
                  <a:pt x="424167" y="131911"/>
                  <a:pt x="425586" y="122957"/>
                </a:cubicBezTo>
                <a:lnTo>
                  <a:pt x="427848" y="108678"/>
                </a:lnTo>
                <a:lnTo>
                  <a:pt x="429866" y="118907"/>
                </a:lnTo>
                <a:cubicBezTo>
                  <a:pt x="431961" y="129516"/>
                  <a:pt x="435597" y="135585"/>
                  <a:pt x="435827" y="128850"/>
                </a:cubicBezTo>
                <a:cubicBezTo>
                  <a:pt x="435900" y="126730"/>
                  <a:pt x="437856" y="121325"/>
                  <a:pt x="440176" y="116837"/>
                </a:cubicBezTo>
                <a:cubicBezTo>
                  <a:pt x="444265" y="108927"/>
                  <a:pt x="444352" y="109177"/>
                  <a:pt x="443019" y="124997"/>
                </a:cubicBezTo>
                <a:cubicBezTo>
                  <a:pt x="441738" y="140177"/>
                  <a:pt x="441891" y="140704"/>
                  <a:pt x="445209" y="132546"/>
                </a:cubicBezTo>
                <a:cubicBezTo>
                  <a:pt x="449475" y="122056"/>
                  <a:pt x="457856" y="114040"/>
                  <a:pt x="467337" y="111381"/>
                </a:cubicBezTo>
                <a:cubicBezTo>
                  <a:pt x="474775" y="109294"/>
                  <a:pt x="474720" y="108587"/>
                  <a:pt x="468833" y="130437"/>
                </a:cubicBezTo>
                <a:cubicBezTo>
                  <a:pt x="467508" y="135359"/>
                  <a:pt x="467728" y="135446"/>
                  <a:pt x="471151" y="131353"/>
                </a:cubicBezTo>
                <a:cubicBezTo>
                  <a:pt x="473230" y="128865"/>
                  <a:pt x="476323" y="124673"/>
                  <a:pt x="478020" y="122037"/>
                </a:cubicBezTo>
                <a:cubicBezTo>
                  <a:pt x="483424" y="113647"/>
                  <a:pt x="488028" y="120058"/>
                  <a:pt x="486092" y="133276"/>
                </a:cubicBezTo>
                <a:cubicBezTo>
                  <a:pt x="484567" y="143679"/>
                  <a:pt x="485045" y="145397"/>
                  <a:pt x="489453" y="145397"/>
                </a:cubicBezTo>
                <a:cubicBezTo>
                  <a:pt x="493818" y="145397"/>
                  <a:pt x="494343" y="147136"/>
                  <a:pt x="492945" y="156956"/>
                </a:cubicBezTo>
                <a:cubicBezTo>
                  <a:pt x="490756" y="172344"/>
                  <a:pt x="495091" y="164579"/>
                  <a:pt x="499779" y="144717"/>
                </a:cubicBezTo>
                <a:cubicBezTo>
                  <a:pt x="501807" y="136115"/>
                  <a:pt x="504411" y="129078"/>
                  <a:pt x="505560" y="129078"/>
                </a:cubicBezTo>
                <a:cubicBezTo>
                  <a:pt x="506710" y="129078"/>
                  <a:pt x="508958" y="133900"/>
                  <a:pt x="510557" y="139793"/>
                </a:cubicBezTo>
                <a:cubicBezTo>
                  <a:pt x="512856" y="148270"/>
                  <a:pt x="512626" y="150809"/>
                  <a:pt x="509459" y="151947"/>
                </a:cubicBezTo>
                <a:cubicBezTo>
                  <a:pt x="503476" y="154097"/>
                  <a:pt x="504626" y="160879"/>
                  <a:pt x="511247" y="162500"/>
                </a:cubicBezTo>
                <a:cubicBezTo>
                  <a:pt x="516088" y="163684"/>
                  <a:pt x="516741" y="165417"/>
                  <a:pt x="515209" y="173016"/>
                </a:cubicBezTo>
                <a:lnTo>
                  <a:pt x="513378" y="182115"/>
                </a:lnTo>
                <a:lnTo>
                  <a:pt x="523901" y="171235"/>
                </a:lnTo>
                <a:cubicBezTo>
                  <a:pt x="531267" y="163620"/>
                  <a:pt x="536807" y="153419"/>
                  <a:pt x="542366" y="137237"/>
                </a:cubicBezTo>
                <a:cubicBezTo>
                  <a:pt x="546781" y="124386"/>
                  <a:pt x="550800" y="116381"/>
                  <a:pt x="551415" y="119213"/>
                </a:cubicBezTo>
                <a:cubicBezTo>
                  <a:pt x="552520" y="124303"/>
                  <a:pt x="547313" y="163672"/>
                  <a:pt x="544175" y="173955"/>
                </a:cubicBezTo>
                <a:cubicBezTo>
                  <a:pt x="543262" y="176947"/>
                  <a:pt x="543496" y="178526"/>
                  <a:pt x="544697" y="177464"/>
                </a:cubicBezTo>
                <a:cubicBezTo>
                  <a:pt x="545897" y="176402"/>
                  <a:pt x="551994" y="160492"/>
                  <a:pt x="558246" y="142107"/>
                </a:cubicBezTo>
                <a:cubicBezTo>
                  <a:pt x="564498" y="123722"/>
                  <a:pt x="568973" y="113575"/>
                  <a:pt x="568191" y="119559"/>
                </a:cubicBezTo>
                <a:cubicBezTo>
                  <a:pt x="567410" y="125542"/>
                  <a:pt x="566038" y="137169"/>
                  <a:pt x="565147" y="145397"/>
                </a:cubicBezTo>
                <a:cubicBezTo>
                  <a:pt x="563597" y="159714"/>
                  <a:pt x="563830" y="159364"/>
                  <a:pt x="570597" y="137237"/>
                </a:cubicBezTo>
                <a:cubicBezTo>
                  <a:pt x="574486" y="124522"/>
                  <a:pt x="580681" y="103715"/>
                  <a:pt x="584365" y="91000"/>
                </a:cubicBezTo>
                <a:cubicBezTo>
                  <a:pt x="594885" y="54689"/>
                  <a:pt x="593923" y="74315"/>
                  <a:pt x="582602" y="126937"/>
                </a:cubicBezTo>
                <a:cubicBezTo>
                  <a:pt x="574403" y="165055"/>
                  <a:pt x="572342" y="180834"/>
                  <a:pt x="572499" y="204306"/>
                </a:cubicBezTo>
                <a:cubicBezTo>
                  <a:pt x="572645" y="224782"/>
                  <a:pt x="573528" y="232129"/>
                  <a:pt x="575414" y="228352"/>
                </a:cubicBezTo>
                <a:cubicBezTo>
                  <a:pt x="577816" y="223547"/>
                  <a:pt x="616900" y="69171"/>
                  <a:pt x="625167" y="31844"/>
                </a:cubicBezTo>
                <a:cubicBezTo>
                  <a:pt x="626908" y="23991"/>
                  <a:pt x="629632" y="17565"/>
                  <a:pt x="631225" y="17565"/>
                </a:cubicBezTo>
                <a:close/>
                <a:moveTo>
                  <a:pt x="476348" y="9396"/>
                </a:moveTo>
                <a:cubicBezTo>
                  <a:pt x="477975" y="9396"/>
                  <a:pt x="478416" y="13156"/>
                  <a:pt x="477384" y="18235"/>
                </a:cubicBezTo>
                <a:cubicBezTo>
                  <a:pt x="474862" y="30630"/>
                  <a:pt x="473514" y="31025"/>
                  <a:pt x="473514" y="19369"/>
                </a:cubicBezTo>
                <a:lnTo>
                  <a:pt x="473512" y="19369"/>
                </a:lnTo>
                <a:cubicBezTo>
                  <a:pt x="473512" y="13884"/>
                  <a:pt x="474786" y="9396"/>
                  <a:pt x="476348" y="9396"/>
                </a:cubicBezTo>
                <a:close/>
                <a:moveTo>
                  <a:pt x="816481" y="1236"/>
                </a:moveTo>
                <a:cubicBezTo>
                  <a:pt x="817762" y="4976"/>
                  <a:pt x="818809" y="14156"/>
                  <a:pt x="818809" y="21635"/>
                </a:cubicBezTo>
                <a:cubicBezTo>
                  <a:pt x="818809" y="29115"/>
                  <a:pt x="817762" y="38294"/>
                  <a:pt x="816481" y="42034"/>
                </a:cubicBezTo>
                <a:cubicBezTo>
                  <a:pt x="814985" y="46400"/>
                  <a:pt x="814152" y="39101"/>
                  <a:pt x="814152" y="21635"/>
                </a:cubicBezTo>
                <a:cubicBezTo>
                  <a:pt x="814152" y="4169"/>
                  <a:pt x="814985" y="-3130"/>
                  <a:pt x="816481" y="1236"/>
                </a:cubicBezTo>
                <a:close/>
              </a:path>
            </a:pathLst>
          </a:custGeom>
          <a:ln>
            <a:noFill/>
          </a:ln>
          <a:effectLst>
            <a:outerShdw blurRad="279400" dist="203200" dir="18900000" sx="95000" sy="95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useBgFill="1">
        <p:nvSpPr>
          <p:cNvPr id="23" name="Freeform: Shape 22">
            <a:extLst>
              <a:ext uri="{FF2B5EF4-FFF2-40B4-BE49-F238E27FC236}">
                <a16:creationId xmlns:a16="http://schemas.microsoft.com/office/drawing/2014/main" id="{82661B0D-C423-4CB5-B47C-8D1EB3037037}"/>
              </a:ext>
            </a:extLst>
          </p:cNvPr>
          <p:cNvSpPr/>
          <p:nvPr/>
        </p:nvSpPr>
        <p:spPr>
          <a:xfrm rot="3660517" flipH="1">
            <a:off x="5393494" y="-625483"/>
            <a:ext cx="2176572" cy="4512976"/>
          </a:xfrm>
          <a:custGeom>
            <a:avLst/>
            <a:gdLst>
              <a:gd name="connsiteX0" fmla="*/ 534998 w 1181239"/>
              <a:gd name="connsiteY0" fmla="*/ 3942687 h 4008043"/>
              <a:gd name="connsiteX1" fmla="*/ 537456 w 1181239"/>
              <a:gd name="connsiteY1" fmla="*/ 3953147 h 4008043"/>
              <a:gd name="connsiteX2" fmla="*/ 536701 w 1181239"/>
              <a:gd name="connsiteY2" fmla="*/ 3964026 h 4008043"/>
              <a:gd name="connsiteX3" fmla="*/ 532203 w 1181239"/>
              <a:gd name="connsiteY3" fmla="*/ 3958417 h 4008043"/>
              <a:gd name="connsiteX4" fmla="*/ 530247 w 1181239"/>
              <a:gd name="connsiteY4" fmla="*/ 3947537 h 4008043"/>
              <a:gd name="connsiteX5" fmla="*/ 534998 w 1181239"/>
              <a:gd name="connsiteY5" fmla="*/ 3942687 h 4008043"/>
              <a:gd name="connsiteX6" fmla="*/ 800461 w 1181239"/>
              <a:gd name="connsiteY6" fmla="*/ 3939090 h 4008043"/>
              <a:gd name="connsiteX7" fmla="*/ 804403 w 1181239"/>
              <a:gd name="connsiteY7" fmla="*/ 3976266 h 4008043"/>
              <a:gd name="connsiteX8" fmla="*/ 799235 w 1181239"/>
              <a:gd name="connsiteY8" fmla="*/ 4006184 h 4008043"/>
              <a:gd name="connsiteX9" fmla="*/ 799228 w 1181239"/>
              <a:gd name="connsiteY9" fmla="*/ 4006184 h 4008043"/>
              <a:gd name="connsiteX10" fmla="*/ 795035 w 1181239"/>
              <a:gd name="connsiteY10" fmla="*/ 3978305 h 4008043"/>
              <a:gd name="connsiteX11" fmla="*/ 795144 w 1181239"/>
              <a:gd name="connsiteY11" fmla="*/ 3953147 h 4008043"/>
              <a:gd name="connsiteX12" fmla="*/ 799382 w 1181239"/>
              <a:gd name="connsiteY12" fmla="*/ 3944307 h 4008043"/>
              <a:gd name="connsiteX13" fmla="*/ 800461 w 1181239"/>
              <a:gd name="connsiteY13" fmla="*/ 3939090 h 4008043"/>
              <a:gd name="connsiteX14" fmla="*/ 1173610 w 1181239"/>
              <a:gd name="connsiteY14" fmla="*/ 3829461 h 4008043"/>
              <a:gd name="connsiteX15" fmla="*/ 1177832 w 1181239"/>
              <a:gd name="connsiteY15" fmla="*/ 3835505 h 4008043"/>
              <a:gd name="connsiteX16" fmla="*/ 1178322 w 1181239"/>
              <a:gd name="connsiteY16" fmla="*/ 3844344 h 4008043"/>
              <a:gd name="connsiteX17" fmla="*/ 1172188 w 1181239"/>
              <a:gd name="connsiteY17" fmla="*/ 3840423 h 4008043"/>
              <a:gd name="connsiteX18" fmla="*/ 1171699 w 1181239"/>
              <a:gd name="connsiteY18" fmla="*/ 3831584 h 4008043"/>
              <a:gd name="connsiteX19" fmla="*/ 1173610 w 1181239"/>
              <a:gd name="connsiteY19" fmla="*/ 3829461 h 4008043"/>
              <a:gd name="connsiteX20" fmla="*/ 197700 w 1181239"/>
              <a:gd name="connsiteY20" fmla="*/ 3826851 h 4008043"/>
              <a:gd name="connsiteX21" fmla="*/ 195941 w 1181239"/>
              <a:gd name="connsiteY21" fmla="*/ 3848057 h 4008043"/>
              <a:gd name="connsiteX22" fmla="*/ 191581 w 1181239"/>
              <a:gd name="connsiteY22" fmla="*/ 3841771 h 4008043"/>
              <a:gd name="connsiteX23" fmla="*/ 191582 w 1181239"/>
              <a:gd name="connsiteY23" fmla="*/ 3841771 h 4008043"/>
              <a:gd name="connsiteX24" fmla="*/ 197700 w 1181239"/>
              <a:gd name="connsiteY24" fmla="*/ 3826851 h 4008043"/>
              <a:gd name="connsiteX25" fmla="*/ 178143 w 1181239"/>
              <a:gd name="connsiteY25" fmla="*/ 3791950 h 4008043"/>
              <a:gd name="connsiteX26" fmla="*/ 185023 w 1181239"/>
              <a:gd name="connsiteY26" fmla="*/ 3799435 h 4008043"/>
              <a:gd name="connsiteX27" fmla="*/ 191904 w 1181239"/>
              <a:gd name="connsiteY27" fmla="*/ 3806920 h 4008043"/>
              <a:gd name="connsiteX28" fmla="*/ 181724 w 1181239"/>
              <a:gd name="connsiteY28" fmla="*/ 3813393 h 4008043"/>
              <a:gd name="connsiteX29" fmla="*/ 171944 w 1181239"/>
              <a:gd name="connsiteY29" fmla="*/ 3805908 h 4008043"/>
              <a:gd name="connsiteX30" fmla="*/ 62574 w 1181239"/>
              <a:gd name="connsiteY30" fmla="*/ 3611808 h 4008043"/>
              <a:gd name="connsiteX31" fmla="*/ 66227 w 1181239"/>
              <a:gd name="connsiteY31" fmla="*/ 3624048 h 4008043"/>
              <a:gd name="connsiteX32" fmla="*/ 75305 w 1181239"/>
              <a:gd name="connsiteY32" fmla="*/ 3657366 h 4008043"/>
              <a:gd name="connsiteX33" fmla="*/ 62588 w 1181239"/>
              <a:gd name="connsiteY33" fmla="*/ 3653286 h 4008043"/>
              <a:gd name="connsiteX34" fmla="*/ 60508 w 1181239"/>
              <a:gd name="connsiteY34" fmla="*/ 3629487 h 4008043"/>
              <a:gd name="connsiteX35" fmla="*/ 1116200 w 1181239"/>
              <a:gd name="connsiteY35" fmla="*/ 3543073 h 4008043"/>
              <a:gd name="connsiteX36" fmla="*/ 1126386 w 1181239"/>
              <a:gd name="connsiteY36" fmla="*/ 3572671 h 4008043"/>
              <a:gd name="connsiteX37" fmla="*/ 1117747 w 1181239"/>
              <a:gd name="connsiteY37" fmla="*/ 3586739 h 4008043"/>
              <a:gd name="connsiteX38" fmla="*/ 1112537 w 1181239"/>
              <a:gd name="connsiteY38" fmla="*/ 3561563 h 4008043"/>
              <a:gd name="connsiteX39" fmla="*/ 1116200 w 1181239"/>
              <a:gd name="connsiteY39" fmla="*/ 3543073 h 4008043"/>
              <a:gd name="connsiteX40" fmla="*/ 82331 w 1181239"/>
              <a:gd name="connsiteY40" fmla="*/ 2962930 h 4008043"/>
              <a:gd name="connsiteX41" fmla="*/ 83301 w 1181239"/>
              <a:gd name="connsiteY41" fmla="*/ 2974009 h 4008043"/>
              <a:gd name="connsiteX42" fmla="*/ 86873 w 1181239"/>
              <a:gd name="connsiteY42" fmla="*/ 2994059 h 4008043"/>
              <a:gd name="connsiteX43" fmla="*/ 83727 w 1181239"/>
              <a:gd name="connsiteY43" fmla="*/ 3003927 h 4008043"/>
              <a:gd name="connsiteX44" fmla="*/ 81691 w 1181239"/>
              <a:gd name="connsiteY44" fmla="*/ 2980128 h 4008043"/>
              <a:gd name="connsiteX45" fmla="*/ 81695 w 1181239"/>
              <a:gd name="connsiteY45" fmla="*/ 2980128 h 4008043"/>
              <a:gd name="connsiteX46" fmla="*/ 82331 w 1181239"/>
              <a:gd name="connsiteY46" fmla="*/ 2962930 h 4008043"/>
              <a:gd name="connsiteX47" fmla="*/ 101936 w 1181239"/>
              <a:gd name="connsiteY47" fmla="*/ 2918951 h 4008043"/>
              <a:gd name="connsiteX48" fmla="*/ 102228 w 1181239"/>
              <a:gd name="connsiteY48" fmla="*/ 2931054 h 4008043"/>
              <a:gd name="connsiteX49" fmla="*/ 99163 w 1181239"/>
              <a:gd name="connsiteY49" fmla="*/ 2940011 h 4008043"/>
              <a:gd name="connsiteX50" fmla="*/ 98870 w 1181239"/>
              <a:gd name="connsiteY50" fmla="*/ 2927907 h 4008043"/>
              <a:gd name="connsiteX51" fmla="*/ 101936 w 1181239"/>
              <a:gd name="connsiteY51" fmla="*/ 2918951 h 4008043"/>
              <a:gd name="connsiteX52" fmla="*/ 96694 w 1181239"/>
              <a:gd name="connsiteY52" fmla="*/ 2871455 h 4008043"/>
              <a:gd name="connsiteX53" fmla="*/ 99562 w 1181239"/>
              <a:gd name="connsiteY53" fmla="*/ 2884935 h 4008043"/>
              <a:gd name="connsiteX54" fmla="*/ 98518 w 1181239"/>
              <a:gd name="connsiteY54" fmla="*/ 2897854 h 4008043"/>
              <a:gd name="connsiteX55" fmla="*/ 95669 w 1181239"/>
              <a:gd name="connsiteY55" fmla="*/ 2883801 h 4008043"/>
              <a:gd name="connsiteX56" fmla="*/ 95668 w 1181239"/>
              <a:gd name="connsiteY56" fmla="*/ 2883801 h 4008043"/>
              <a:gd name="connsiteX57" fmla="*/ 96694 w 1181239"/>
              <a:gd name="connsiteY57" fmla="*/ 2871455 h 4008043"/>
              <a:gd name="connsiteX58" fmla="*/ 104092 w 1181239"/>
              <a:gd name="connsiteY58" fmla="*/ 2813539 h 4008043"/>
              <a:gd name="connsiteX59" fmla="*/ 108835 w 1181239"/>
              <a:gd name="connsiteY59" fmla="*/ 2843457 h 4008043"/>
              <a:gd name="connsiteX60" fmla="*/ 105996 w 1181239"/>
              <a:gd name="connsiteY60" fmla="*/ 2840057 h 4008043"/>
              <a:gd name="connsiteX61" fmla="*/ 104092 w 1181239"/>
              <a:gd name="connsiteY61" fmla="*/ 2813539 h 4008043"/>
              <a:gd name="connsiteX62" fmla="*/ 958653 w 1181239"/>
              <a:gd name="connsiteY62" fmla="*/ 2740103 h 4008043"/>
              <a:gd name="connsiteX63" fmla="*/ 959449 w 1181239"/>
              <a:gd name="connsiteY63" fmla="*/ 2749623 h 4008043"/>
              <a:gd name="connsiteX64" fmla="*/ 953124 w 1181239"/>
              <a:gd name="connsiteY64" fmla="*/ 2755742 h 4008043"/>
              <a:gd name="connsiteX65" fmla="*/ 953125 w 1181239"/>
              <a:gd name="connsiteY65" fmla="*/ 2755742 h 4008043"/>
              <a:gd name="connsiteX66" fmla="*/ 958653 w 1181239"/>
              <a:gd name="connsiteY66" fmla="*/ 2740103 h 4008043"/>
              <a:gd name="connsiteX67" fmla="*/ 926930 w 1181239"/>
              <a:gd name="connsiteY67" fmla="*/ 2709509 h 4008043"/>
              <a:gd name="connsiteX68" fmla="*/ 926926 w 1181239"/>
              <a:gd name="connsiteY68" fmla="*/ 2709522 h 4008043"/>
              <a:gd name="connsiteX69" fmla="*/ 926915 w 1181239"/>
              <a:gd name="connsiteY69" fmla="*/ 2709522 h 4008043"/>
              <a:gd name="connsiteX70" fmla="*/ 945395 w 1181239"/>
              <a:gd name="connsiteY70" fmla="*/ 2688653 h 4008043"/>
              <a:gd name="connsiteX71" fmla="*/ 937666 w 1181239"/>
              <a:gd name="connsiteY71" fmla="*/ 2813539 h 4008043"/>
              <a:gd name="connsiteX72" fmla="*/ 936261 w 1181239"/>
              <a:gd name="connsiteY72" fmla="*/ 2798460 h 4008043"/>
              <a:gd name="connsiteX73" fmla="*/ 936263 w 1181239"/>
              <a:gd name="connsiteY73" fmla="*/ 2798460 h 4008043"/>
              <a:gd name="connsiteX74" fmla="*/ 933716 w 1181239"/>
              <a:gd name="connsiteY74" fmla="*/ 2784776 h 4008043"/>
              <a:gd name="connsiteX75" fmla="*/ 930062 w 1181239"/>
              <a:gd name="connsiteY75" fmla="*/ 2774696 h 4008043"/>
              <a:gd name="connsiteX76" fmla="*/ 931759 w 1181239"/>
              <a:gd name="connsiteY76" fmla="*/ 2766622 h 4008043"/>
              <a:gd name="connsiteX77" fmla="*/ 939486 w 1181239"/>
              <a:gd name="connsiteY77" fmla="*/ 2730194 h 4008043"/>
              <a:gd name="connsiteX78" fmla="*/ 945395 w 1181239"/>
              <a:gd name="connsiteY78" fmla="*/ 2688653 h 4008043"/>
              <a:gd name="connsiteX79" fmla="*/ 933087 w 1181239"/>
              <a:gd name="connsiteY79" fmla="*/ 2677998 h 4008043"/>
              <a:gd name="connsiteX80" fmla="*/ 931182 w 1181239"/>
              <a:gd name="connsiteY80" fmla="*/ 2705945 h 4008043"/>
              <a:gd name="connsiteX81" fmla="*/ 926930 w 1181239"/>
              <a:gd name="connsiteY81" fmla="*/ 2709509 h 4008043"/>
              <a:gd name="connsiteX82" fmla="*/ 929897 w 1181239"/>
              <a:gd name="connsiteY82" fmla="*/ 2700512 h 4008043"/>
              <a:gd name="connsiteX83" fmla="*/ 930006 w 1181239"/>
              <a:gd name="connsiteY83" fmla="*/ 2689994 h 4008043"/>
              <a:gd name="connsiteX84" fmla="*/ 928893 w 1181239"/>
              <a:gd name="connsiteY84" fmla="*/ 2680576 h 4008043"/>
              <a:gd name="connsiteX85" fmla="*/ 933087 w 1181239"/>
              <a:gd name="connsiteY85" fmla="*/ 2677998 h 4008043"/>
              <a:gd name="connsiteX86" fmla="*/ 933901 w 1181239"/>
              <a:gd name="connsiteY86" fmla="*/ 2651662 h 4008043"/>
              <a:gd name="connsiteX87" fmla="*/ 934790 w 1181239"/>
              <a:gd name="connsiteY87" fmla="*/ 2652388 h 4008043"/>
              <a:gd name="connsiteX88" fmla="*/ 934790 w 1181239"/>
              <a:gd name="connsiteY88" fmla="*/ 2664627 h 4008043"/>
              <a:gd name="connsiteX89" fmla="*/ 933531 w 1181239"/>
              <a:gd name="connsiteY89" fmla="*/ 2658508 h 4008043"/>
              <a:gd name="connsiteX90" fmla="*/ 933901 w 1181239"/>
              <a:gd name="connsiteY90" fmla="*/ 2651662 h 4008043"/>
              <a:gd name="connsiteX91" fmla="*/ 96656 w 1181239"/>
              <a:gd name="connsiteY91" fmla="*/ 2613158 h 4008043"/>
              <a:gd name="connsiteX92" fmla="*/ 104568 w 1181239"/>
              <a:gd name="connsiteY92" fmla="*/ 2645658 h 4008043"/>
              <a:gd name="connsiteX93" fmla="*/ 106440 w 1181239"/>
              <a:gd name="connsiteY93" fmla="*/ 2668374 h 4008043"/>
              <a:gd name="connsiteX94" fmla="*/ 103116 w 1181239"/>
              <a:gd name="connsiteY94" fmla="*/ 2660825 h 4008043"/>
              <a:gd name="connsiteX95" fmla="*/ 103114 w 1181239"/>
              <a:gd name="connsiteY95" fmla="*/ 2660825 h 4008043"/>
              <a:gd name="connsiteX96" fmla="*/ 96656 w 1181239"/>
              <a:gd name="connsiteY96" fmla="*/ 2613158 h 4008043"/>
              <a:gd name="connsiteX97" fmla="*/ 947274 w 1181239"/>
              <a:gd name="connsiteY97" fmla="*/ 2560594 h 4008043"/>
              <a:gd name="connsiteX98" fmla="*/ 947419 w 1181239"/>
              <a:gd name="connsiteY98" fmla="*/ 2606831 h 4008043"/>
              <a:gd name="connsiteX99" fmla="*/ 944774 w 1181239"/>
              <a:gd name="connsiteY99" fmla="*/ 2587792 h 4008043"/>
              <a:gd name="connsiteX100" fmla="*/ 947274 w 1181239"/>
              <a:gd name="connsiteY100" fmla="*/ 2560594 h 4008043"/>
              <a:gd name="connsiteX101" fmla="*/ 117254 w 1181239"/>
              <a:gd name="connsiteY101" fmla="*/ 2547082 h 4008043"/>
              <a:gd name="connsiteX102" fmla="*/ 122323 w 1181239"/>
              <a:gd name="connsiteY102" fmla="*/ 2566758 h 4008043"/>
              <a:gd name="connsiteX103" fmla="*/ 124816 w 1181239"/>
              <a:gd name="connsiteY103" fmla="*/ 2632720 h 4008043"/>
              <a:gd name="connsiteX104" fmla="*/ 120162 w 1181239"/>
              <a:gd name="connsiteY104" fmla="*/ 2651900 h 4008043"/>
              <a:gd name="connsiteX105" fmla="*/ 112787 w 1181239"/>
              <a:gd name="connsiteY105" fmla="*/ 2696587 h 4008043"/>
              <a:gd name="connsiteX106" fmla="*/ 110499 w 1181239"/>
              <a:gd name="connsiteY106" fmla="*/ 2689788 h 4008043"/>
              <a:gd name="connsiteX107" fmla="*/ 110501 w 1181239"/>
              <a:gd name="connsiteY107" fmla="*/ 2689788 h 4008043"/>
              <a:gd name="connsiteX108" fmla="*/ 113087 w 1181239"/>
              <a:gd name="connsiteY108" fmla="*/ 2663949 h 4008043"/>
              <a:gd name="connsiteX109" fmla="*/ 112559 w 1181239"/>
              <a:gd name="connsiteY109" fmla="*/ 2610222 h 4008043"/>
              <a:gd name="connsiteX110" fmla="*/ 113409 w 1181239"/>
              <a:gd name="connsiteY110" fmla="*/ 2559268 h 4008043"/>
              <a:gd name="connsiteX111" fmla="*/ 108520 w 1181239"/>
              <a:gd name="connsiteY111" fmla="*/ 2533188 h 4008043"/>
              <a:gd name="connsiteX112" fmla="*/ 109376 w 1181239"/>
              <a:gd name="connsiteY112" fmla="*/ 2534076 h 4008043"/>
              <a:gd name="connsiteX113" fmla="*/ 109376 w 1181239"/>
              <a:gd name="connsiteY113" fmla="*/ 2549036 h 4008043"/>
              <a:gd name="connsiteX114" fmla="*/ 108165 w 1181239"/>
              <a:gd name="connsiteY114" fmla="*/ 2541556 h 4008043"/>
              <a:gd name="connsiteX115" fmla="*/ 108520 w 1181239"/>
              <a:gd name="connsiteY115" fmla="*/ 2533188 h 4008043"/>
              <a:gd name="connsiteX116" fmla="*/ 933144 w 1181239"/>
              <a:gd name="connsiteY116" fmla="*/ 2519797 h 4008043"/>
              <a:gd name="connsiteX117" fmla="*/ 932926 w 1181239"/>
              <a:gd name="connsiteY117" fmla="*/ 2550959 h 4008043"/>
              <a:gd name="connsiteX118" fmla="*/ 928653 w 1181239"/>
              <a:gd name="connsiteY118" fmla="*/ 2550151 h 4008043"/>
              <a:gd name="connsiteX119" fmla="*/ 928668 w 1181239"/>
              <a:gd name="connsiteY119" fmla="*/ 2550152 h 4008043"/>
              <a:gd name="connsiteX120" fmla="*/ 933144 w 1181239"/>
              <a:gd name="connsiteY120" fmla="*/ 2519797 h 4008043"/>
              <a:gd name="connsiteX121" fmla="*/ 942469 w 1181239"/>
              <a:gd name="connsiteY121" fmla="*/ 2495987 h 4008043"/>
              <a:gd name="connsiteX122" fmla="*/ 945224 w 1181239"/>
              <a:gd name="connsiteY122" fmla="*/ 2506883 h 4008043"/>
              <a:gd name="connsiteX123" fmla="*/ 944181 w 1181239"/>
              <a:gd name="connsiteY123" fmla="*/ 2517082 h 4008043"/>
              <a:gd name="connsiteX124" fmla="*/ 941459 w 1181239"/>
              <a:gd name="connsiteY124" fmla="*/ 2505749 h 4008043"/>
              <a:gd name="connsiteX125" fmla="*/ 942469 w 1181239"/>
              <a:gd name="connsiteY125" fmla="*/ 2495987 h 4008043"/>
              <a:gd name="connsiteX126" fmla="*/ 976335 w 1181239"/>
              <a:gd name="connsiteY126" fmla="*/ 2462681 h 4008043"/>
              <a:gd name="connsiteX127" fmla="*/ 978951 w 1181239"/>
              <a:gd name="connsiteY127" fmla="*/ 2510958 h 4008043"/>
              <a:gd name="connsiteX128" fmla="*/ 973428 w 1181239"/>
              <a:gd name="connsiteY128" fmla="*/ 2552435 h 4008043"/>
              <a:gd name="connsiteX129" fmla="*/ 967615 w 1181239"/>
              <a:gd name="connsiteY129" fmla="*/ 2563315 h 4008043"/>
              <a:gd name="connsiteX130" fmla="*/ 964707 w 1181239"/>
              <a:gd name="connsiteY130" fmla="*/ 2574194 h 4008043"/>
              <a:gd name="connsiteX131" fmla="*/ 961820 w 1181239"/>
              <a:gd name="connsiteY131" fmla="*/ 2562635 h 4008043"/>
              <a:gd name="connsiteX132" fmla="*/ 961825 w 1181239"/>
              <a:gd name="connsiteY132" fmla="*/ 2562635 h 4008043"/>
              <a:gd name="connsiteX133" fmla="*/ 963697 w 1181239"/>
              <a:gd name="connsiteY133" fmla="*/ 2532711 h 4008043"/>
              <a:gd name="connsiteX134" fmla="*/ 969490 w 1181239"/>
              <a:gd name="connsiteY134" fmla="*/ 2517405 h 4008043"/>
              <a:gd name="connsiteX135" fmla="*/ 973718 w 1181239"/>
              <a:gd name="connsiteY135" fmla="*/ 2488172 h 4008043"/>
              <a:gd name="connsiteX136" fmla="*/ 976335 w 1181239"/>
              <a:gd name="connsiteY136" fmla="*/ 2462681 h 4008043"/>
              <a:gd name="connsiteX137" fmla="*/ 113553 w 1181239"/>
              <a:gd name="connsiteY137" fmla="*/ 2458088 h 4008043"/>
              <a:gd name="connsiteX138" fmla="*/ 119967 w 1181239"/>
              <a:gd name="connsiteY138" fmla="*/ 2471037 h 4008043"/>
              <a:gd name="connsiteX139" fmla="*/ 119749 w 1181239"/>
              <a:gd name="connsiteY139" fmla="*/ 2485510 h 4008043"/>
              <a:gd name="connsiteX140" fmla="*/ 116047 w 1181239"/>
              <a:gd name="connsiteY140" fmla="*/ 2488923 h 4008043"/>
              <a:gd name="connsiteX141" fmla="*/ 110818 w 1181239"/>
              <a:gd name="connsiteY141" fmla="*/ 2493695 h 4008043"/>
              <a:gd name="connsiteX142" fmla="*/ 110825 w 1181239"/>
              <a:gd name="connsiteY142" fmla="*/ 2493695 h 4008043"/>
              <a:gd name="connsiteX143" fmla="*/ 109026 w 1181239"/>
              <a:gd name="connsiteY143" fmla="*/ 2475614 h 4008043"/>
              <a:gd name="connsiteX144" fmla="*/ 113553 w 1181239"/>
              <a:gd name="connsiteY144" fmla="*/ 2458088 h 4008043"/>
              <a:gd name="connsiteX145" fmla="*/ 149068 w 1181239"/>
              <a:gd name="connsiteY145" fmla="*/ 2387886 h 4008043"/>
              <a:gd name="connsiteX146" fmla="*/ 151137 w 1181239"/>
              <a:gd name="connsiteY146" fmla="*/ 2402845 h 4008043"/>
              <a:gd name="connsiteX147" fmla="*/ 151064 w 1181239"/>
              <a:gd name="connsiteY147" fmla="*/ 2527769 h 4008043"/>
              <a:gd name="connsiteX148" fmla="*/ 146581 w 1181239"/>
              <a:gd name="connsiteY148" fmla="*/ 2522329 h 4008043"/>
              <a:gd name="connsiteX149" fmla="*/ 146594 w 1181239"/>
              <a:gd name="connsiteY149" fmla="*/ 2522329 h 4008043"/>
              <a:gd name="connsiteX150" fmla="*/ 146339 w 1181239"/>
              <a:gd name="connsiteY150" fmla="*/ 2398765 h 4008043"/>
              <a:gd name="connsiteX151" fmla="*/ 136896 w 1181239"/>
              <a:gd name="connsiteY151" fmla="*/ 2385700 h 4008043"/>
              <a:gd name="connsiteX152" fmla="*/ 136301 w 1181239"/>
              <a:gd name="connsiteY152" fmla="*/ 2394687 h 4008043"/>
              <a:gd name="connsiteX153" fmla="*/ 132156 w 1181239"/>
              <a:gd name="connsiteY153" fmla="*/ 2396892 h 4008043"/>
              <a:gd name="connsiteX154" fmla="*/ 132805 w 1181239"/>
              <a:gd name="connsiteY154" fmla="*/ 2387703 h 4008043"/>
              <a:gd name="connsiteX155" fmla="*/ 136896 w 1181239"/>
              <a:gd name="connsiteY155" fmla="*/ 2385700 h 4008043"/>
              <a:gd name="connsiteX156" fmla="*/ 117467 w 1181239"/>
              <a:gd name="connsiteY156" fmla="*/ 2377384 h 4008043"/>
              <a:gd name="connsiteX157" fmla="*/ 121622 w 1181239"/>
              <a:gd name="connsiteY157" fmla="*/ 2392732 h 4008043"/>
              <a:gd name="connsiteX158" fmla="*/ 115070 w 1181239"/>
              <a:gd name="connsiteY158" fmla="*/ 2409528 h 4008043"/>
              <a:gd name="connsiteX159" fmla="*/ 117467 w 1181239"/>
              <a:gd name="connsiteY159" fmla="*/ 2377384 h 4008043"/>
              <a:gd name="connsiteX160" fmla="*/ 133268 w 1181239"/>
              <a:gd name="connsiteY160" fmla="*/ 2336537 h 4008043"/>
              <a:gd name="connsiteX161" fmla="*/ 135582 w 1181239"/>
              <a:gd name="connsiteY161" fmla="*/ 2348776 h 4008043"/>
              <a:gd name="connsiteX162" fmla="*/ 133877 w 1181239"/>
              <a:gd name="connsiteY162" fmla="*/ 2352521 h 4008043"/>
              <a:gd name="connsiteX163" fmla="*/ 131564 w 1181239"/>
              <a:gd name="connsiteY163" fmla="*/ 2340282 h 4008043"/>
              <a:gd name="connsiteX164" fmla="*/ 133268 w 1181239"/>
              <a:gd name="connsiteY164" fmla="*/ 2336537 h 4008043"/>
              <a:gd name="connsiteX165" fmla="*/ 77672 w 1181239"/>
              <a:gd name="connsiteY165" fmla="*/ 2315812 h 4008043"/>
              <a:gd name="connsiteX166" fmla="*/ 88782 w 1181239"/>
              <a:gd name="connsiteY166" fmla="*/ 2366679 h 4008043"/>
              <a:gd name="connsiteX167" fmla="*/ 86946 w 1181239"/>
              <a:gd name="connsiteY167" fmla="*/ 2366771 h 4008043"/>
              <a:gd name="connsiteX168" fmla="*/ 86948 w 1181239"/>
              <a:gd name="connsiteY168" fmla="*/ 2366760 h 4008043"/>
              <a:gd name="connsiteX169" fmla="*/ 76504 w 1181239"/>
              <a:gd name="connsiteY169" fmla="*/ 2320572 h 4008043"/>
              <a:gd name="connsiteX170" fmla="*/ 77672 w 1181239"/>
              <a:gd name="connsiteY170" fmla="*/ 2315812 h 4008043"/>
              <a:gd name="connsiteX171" fmla="*/ 619 w 1181239"/>
              <a:gd name="connsiteY171" fmla="*/ 2290394 h 4008043"/>
              <a:gd name="connsiteX172" fmla="*/ 3082 w 1181239"/>
              <a:gd name="connsiteY172" fmla="*/ 2296356 h 4008043"/>
              <a:gd name="connsiteX173" fmla="*/ 1936 w 1181239"/>
              <a:gd name="connsiteY173" fmla="*/ 2320341 h 4008043"/>
              <a:gd name="connsiteX174" fmla="*/ 1933 w 1181239"/>
              <a:gd name="connsiteY174" fmla="*/ 2320341 h 4008043"/>
              <a:gd name="connsiteX175" fmla="*/ 17 w 1181239"/>
              <a:gd name="connsiteY175" fmla="*/ 2301302 h 4008043"/>
              <a:gd name="connsiteX176" fmla="*/ 619 w 1181239"/>
              <a:gd name="connsiteY176" fmla="*/ 2290394 h 4008043"/>
              <a:gd name="connsiteX177" fmla="*/ 129211 w 1181239"/>
              <a:gd name="connsiteY177" fmla="*/ 2280788 h 4008043"/>
              <a:gd name="connsiteX178" fmla="*/ 132860 w 1181239"/>
              <a:gd name="connsiteY178" fmla="*/ 2302557 h 4008043"/>
              <a:gd name="connsiteX179" fmla="*/ 131999 w 1181239"/>
              <a:gd name="connsiteY179" fmla="*/ 2322603 h 4008043"/>
              <a:gd name="connsiteX180" fmla="*/ 129938 w 1181239"/>
              <a:gd name="connsiteY180" fmla="*/ 2302320 h 4008043"/>
              <a:gd name="connsiteX181" fmla="*/ 129211 w 1181239"/>
              <a:gd name="connsiteY181" fmla="*/ 2280788 h 4008043"/>
              <a:gd name="connsiteX182" fmla="*/ 147984 w 1181239"/>
              <a:gd name="connsiteY182" fmla="*/ 2217888 h 4008043"/>
              <a:gd name="connsiteX183" fmla="*/ 150845 w 1181239"/>
              <a:gd name="connsiteY183" fmla="*/ 2232167 h 4008043"/>
              <a:gd name="connsiteX184" fmla="*/ 146841 w 1181239"/>
              <a:gd name="connsiteY184" fmla="*/ 2246224 h 4008043"/>
              <a:gd name="connsiteX185" fmla="*/ 146842 w 1181239"/>
              <a:gd name="connsiteY185" fmla="*/ 2246224 h 4008043"/>
              <a:gd name="connsiteX186" fmla="*/ 147984 w 1181239"/>
              <a:gd name="connsiteY186" fmla="*/ 2217888 h 4008043"/>
              <a:gd name="connsiteX187" fmla="*/ 992212 w 1181239"/>
              <a:gd name="connsiteY187" fmla="*/ 2207669 h 4008043"/>
              <a:gd name="connsiteX188" fmla="*/ 992998 w 1181239"/>
              <a:gd name="connsiteY188" fmla="*/ 2209042 h 4008043"/>
              <a:gd name="connsiteX189" fmla="*/ 992998 w 1181239"/>
              <a:gd name="connsiteY189" fmla="*/ 2232161 h 4008043"/>
              <a:gd name="connsiteX190" fmla="*/ 991885 w 1181239"/>
              <a:gd name="connsiteY190" fmla="*/ 2220601 h 4008043"/>
              <a:gd name="connsiteX191" fmla="*/ 992212 w 1181239"/>
              <a:gd name="connsiteY191" fmla="*/ 2207669 h 4008043"/>
              <a:gd name="connsiteX192" fmla="*/ 61915 w 1181239"/>
              <a:gd name="connsiteY192" fmla="*/ 2150127 h 4008043"/>
              <a:gd name="connsiteX193" fmla="*/ 70815 w 1181239"/>
              <a:gd name="connsiteY193" fmla="*/ 2213816 h 4008043"/>
              <a:gd name="connsiteX194" fmla="*/ 80236 w 1181239"/>
              <a:gd name="connsiteY194" fmla="*/ 2286572 h 4008043"/>
              <a:gd name="connsiteX195" fmla="*/ 75520 w 1181239"/>
              <a:gd name="connsiteY195" fmla="*/ 2296771 h 4008043"/>
              <a:gd name="connsiteX196" fmla="*/ 71018 w 1181239"/>
              <a:gd name="connsiteY196" fmla="*/ 2323290 h 4008043"/>
              <a:gd name="connsiteX197" fmla="*/ 78434 w 1181239"/>
              <a:gd name="connsiteY197" fmla="*/ 2370722 h 4008043"/>
              <a:gd name="connsiteX198" fmla="*/ 96856 w 1181239"/>
              <a:gd name="connsiteY198" fmla="*/ 2583033 h 4008043"/>
              <a:gd name="connsiteX199" fmla="*/ 87157 w 1181239"/>
              <a:gd name="connsiteY199" fmla="*/ 2588473 h 4008043"/>
              <a:gd name="connsiteX200" fmla="*/ 87156 w 1181239"/>
              <a:gd name="connsiteY200" fmla="*/ 2588473 h 4008043"/>
              <a:gd name="connsiteX201" fmla="*/ 63626 w 1181239"/>
              <a:gd name="connsiteY201" fmla="*/ 2347620 h 4008043"/>
              <a:gd name="connsiteX202" fmla="*/ 60787 w 1181239"/>
              <a:gd name="connsiteY202" fmla="*/ 2200381 h 4008043"/>
              <a:gd name="connsiteX203" fmla="*/ 61915 w 1181239"/>
              <a:gd name="connsiteY203" fmla="*/ 2150127 h 4008043"/>
              <a:gd name="connsiteX204" fmla="*/ 124046 w 1181239"/>
              <a:gd name="connsiteY204" fmla="*/ 2141345 h 4008043"/>
              <a:gd name="connsiteX205" fmla="*/ 131937 w 1181239"/>
              <a:gd name="connsiteY205" fmla="*/ 2144382 h 4008043"/>
              <a:gd name="connsiteX206" fmla="*/ 131167 w 1181239"/>
              <a:gd name="connsiteY206" fmla="*/ 2149886 h 4008043"/>
              <a:gd name="connsiteX207" fmla="*/ 123122 w 1181239"/>
              <a:gd name="connsiteY207" fmla="*/ 2146929 h 4008043"/>
              <a:gd name="connsiteX208" fmla="*/ 124046 w 1181239"/>
              <a:gd name="connsiteY208" fmla="*/ 2141345 h 4008043"/>
              <a:gd name="connsiteX209" fmla="*/ 150011 w 1181239"/>
              <a:gd name="connsiteY209" fmla="*/ 2132206 h 4008043"/>
              <a:gd name="connsiteX210" fmla="*/ 150452 w 1181239"/>
              <a:gd name="connsiteY210" fmla="*/ 2168244 h 4008043"/>
              <a:gd name="connsiteX211" fmla="*/ 147008 w 1181239"/>
              <a:gd name="connsiteY211" fmla="*/ 2202242 h 4008043"/>
              <a:gd name="connsiteX212" fmla="*/ 147004 w 1181239"/>
              <a:gd name="connsiteY212" fmla="*/ 2202242 h 4008043"/>
              <a:gd name="connsiteX213" fmla="*/ 147847 w 1181239"/>
              <a:gd name="connsiteY213" fmla="*/ 2166204 h 4008043"/>
              <a:gd name="connsiteX214" fmla="*/ 915300 w 1181239"/>
              <a:gd name="connsiteY214" fmla="*/ 2125614 h 4008043"/>
              <a:gd name="connsiteX215" fmla="*/ 915300 w 1181239"/>
              <a:gd name="connsiteY215" fmla="*/ 2125615 h 4008043"/>
              <a:gd name="connsiteX216" fmla="*/ 915300 w 1181239"/>
              <a:gd name="connsiteY216" fmla="*/ 2125614 h 4008043"/>
              <a:gd name="connsiteX217" fmla="*/ 105883 w 1181239"/>
              <a:gd name="connsiteY217" fmla="*/ 2115887 h 4008043"/>
              <a:gd name="connsiteX218" fmla="*/ 109204 w 1181239"/>
              <a:gd name="connsiteY218" fmla="*/ 2126766 h 4008043"/>
              <a:gd name="connsiteX219" fmla="*/ 113519 w 1181239"/>
              <a:gd name="connsiteY219" fmla="*/ 2152605 h 4008043"/>
              <a:gd name="connsiteX220" fmla="*/ 107490 w 1181239"/>
              <a:gd name="connsiteY220" fmla="*/ 2148746 h 4008043"/>
              <a:gd name="connsiteX221" fmla="*/ 107489 w 1181239"/>
              <a:gd name="connsiteY221" fmla="*/ 2148746 h 4008043"/>
              <a:gd name="connsiteX222" fmla="*/ 104975 w 1181239"/>
              <a:gd name="connsiteY222" fmla="*/ 2130387 h 4008043"/>
              <a:gd name="connsiteX223" fmla="*/ 924180 w 1181239"/>
              <a:gd name="connsiteY223" fmla="*/ 2095489 h 4008043"/>
              <a:gd name="connsiteX224" fmla="*/ 929793 w 1181239"/>
              <a:gd name="connsiteY224" fmla="*/ 2113426 h 4008043"/>
              <a:gd name="connsiteX225" fmla="*/ 924518 w 1181239"/>
              <a:gd name="connsiteY225" fmla="*/ 2123626 h 4008043"/>
              <a:gd name="connsiteX226" fmla="*/ 915300 w 1181239"/>
              <a:gd name="connsiteY226" fmla="*/ 2125614 h 4008043"/>
              <a:gd name="connsiteX227" fmla="*/ 919046 w 1181239"/>
              <a:gd name="connsiteY227" fmla="*/ 2108197 h 4008043"/>
              <a:gd name="connsiteX228" fmla="*/ 924180 w 1181239"/>
              <a:gd name="connsiteY228" fmla="*/ 2095489 h 4008043"/>
              <a:gd name="connsiteX229" fmla="*/ 131216 w 1181239"/>
              <a:gd name="connsiteY229" fmla="*/ 2071022 h 4008043"/>
              <a:gd name="connsiteX230" fmla="*/ 134077 w 1181239"/>
              <a:gd name="connsiteY230" fmla="*/ 2093039 h 4008043"/>
              <a:gd name="connsiteX231" fmla="*/ 130242 w 1181239"/>
              <a:gd name="connsiteY231" fmla="*/ 2086661 h 4008043"/>
              <a:gd name="connsiteX232" fmla="*/ 130241 w 1181239"/>
              <a:gd name="connsiteY232" fmla="*/ 2086661 h 4008043"/>
              <a:gd name="connsiteX233" fmla="*/ 131216 w 1181239"/>
              <a:gd name="connsiteY233" fmla="*/ 2071022 h 4008043"/>
              <a:gd name="connsiteX234" fmla="*/ 147995 w 1181239"/>
              <a:gd name="connsiteY234" fmla="*/ 2046547 h 4008043"/>
              <a:gd name="connsiteX235" fmla="*/ 150856 w 1181239"/>
              <a:gd name="connsiteY235" fmla="*/ 2064129 h 4008043"/>
              <a:gd name="connsiteX236" fmla="*/ 155483 w 1181239"/>
              <a:gd name="connsiteY236" fmla="*/ 2073343 h 4008043"/>
              <a:gd name="connsiteX237" fmla="*/ 161763 w 1181239"/>
              <a:gd name="connsiteY237" fmla="*/ 2057210 h 4008043"/>
              <a:gd name="connsiteX238" fmla="*/ 167937 w 1181239"/>
              <a:gd name="connsiteY238" fmla="*/ 2075105 h 4008043"/>
              <a:gd name="connsiteX239" fmla="*/ 164792 w 1181239"/>
              <a:gd name="connsiteY239" fmla="*/ 2088025 h 4008043"/>
              <a:gd name="connsiteX240" fmla="*/ 159085 w 1181239"/>
              <a:gd name="connsiteY240" fmla="*/ 2081905 h 4008043"/>
              <a:gd name="connsiteX241" fmla="*/ 156774 w 1181239"/>
              <a:gd name="connsiteY241" fmla="*/ 2095609 h 4008043"/>
              <a:gd name="connsiteX242" fmla="*/ 155665 w 1181239"/>
              <a:gd name="connsiteY242" fmla="*/ 2105812 h 4008043"/>
              <a:gd name="connsiteX243" fmla="*/ 148115 w 1181239"/>
              <a:gd name="connsiteY243" fmla="*/ 2102598 h 4008043"/>
              <a:gd name="connsiteX244" fmla="*/ 148104 w 1181239"/>
              <a:gd name="connsiteY244" fmla="*/ 2102598 h 4008043"/>
              <a:gd name="connsiteX245" fmla="*/ 147995 w 1181239"/>
              <a:gd name="connsiteY245" fmla="*/ 2046547 h 4008043"/>
              <a:gd name="connsiteX246" fmla="*/ 104033 w 1181239"/>
              <a:gd name="connsiteY246" fmla="*/ 2027509 h 4008043"/>
              <a:gd name="connsiteX247" fmla="*/ 112510 w 1181239"/>
              <a:gd name="connsiteY247" fmla="*/ 2045291 h 4008043"/>
              <a:gd name="connsiteX248" fmla="*/ 106306 w 1181239"/>
              <a:gd name="connsiteY248" fmla="*/ 2041590 h 4008043"/>
              <a:gd name="connsiteX249" fmla="*/ 106307 w 1181239"/>
              <a:gd name="connsiteY249" fmla="*/ 2041590 h 4008043"/>
              <a:gd name="connsiteX250" fmla="*/ 104033 w 1181239"/>
              <a:gd name="connsiteY250" fmla="*/ 2027509 h 4008043"/>
              <a:gd name="connsiteX251" fmla="*/ 943112 w 1181239"/>
              <a:gd name="connsiteY251" fmla="*/ 2013995 h 4008043"/>
              <a:gd name="connsiteX252" fmla="*/ 941824 w 1181239"/>
              <a:gd name="connsiteY252" fmla="*/ 2093464 h 4008043"/>
              <a:gd name="connsiteX253" fmla="*/ 935647 w 1181239"/>
              <a:gd name="connsiteY253" fmla="*/ 2093234 h 4008043"/>
              <a:gd name="connsiteX254" fmla="*/ 935646 w 1181239"/>
              <a:gd name="connsiteY254" fmla="*/ 2093238 h 4008043"/>
              <a:gd name="connsiteX255" fmla="*/ 937744 w 1181239"/>
              <a:gd name="connsiteY255" fmla="*/ 2083568 h 4008043"/>
              <a:gd name="connsiteX256" fmla="*/ 940123 w 1181239"/>
              <a:gd name="connsiteY256" fmla="*/ 2049068 h 4008043"/>
              <a:gd name="connsiteX257" fmla="*/ 943112 w 1181239"/>
              <a:gd name="connsiteY257" fmla="*/ 2013995 h 4008043"/>
              <a:gd name="connsiteX258" fmla="*/ 986359 w 1181239"/>
              <a:gd name="connsiteY258" fmla="*/ 1999398 h 4008043"/>
              <a:gd name="connsiteX259" fmla="*/ 987178 w 1181239"/>
              <a:gd name="connsiteY259" fmla="*/ 2001051 h 4008043"/>
              <a:gd name="connsiteX260" fmla="*/ 987145 w 1181239"/>
              <a:gd name="connsiteY260" fmla="*/ 2020090 h 4008043"/>
              <a:gd name="connsiteX261" fmla="*/ 985999 w 1181239"/>
              <a:gd name="connsiteY261" fmla="*/ 2009830 h 4008043"/>
              <a:gd name="connsiteX262" fmla="*/ 986010 w 1181239"/>
              <a:gd name="connsiteY262" fmla="*/ 2009830 h 4008043"/>
              <a:gd name="connsiteX263" fmla="*/ 986359 w 1181239"/>
              <a:gd name="connsiteY263" fmla="*/ 1999398 h 4008043"/>
              <a:gd name="connsiteX264" fmla="*/ 229366 w 1181239"/>
              <a:gd name="connsiteY264" fmla="*/ 1998950 h 4008043"/>
              <a:gd name="connsiteX265" fmla="*/ 229366 w 1181239"/>
              <a:gd name="connsiteY265" fmla="*/ 2016629 h 4008043"/>
              <a:gd name="connsiteX266" fmla="*/ 226750 w 1181239"/>
              <a:gd name="connsiteY266" fmla="*/ 2012030 h 4008043"/>
              <a:gd name="connsiteX267" fmla="*/ 229366 w 1181239"/>
              <a:gd name="connsiteY267" fmla="*/ 1998950 h 4008043"/>
              <a:gd name="connsiteX268" fmla="*/ 111210 w 1181239"/>
              <a:gd name="connsiteY268" fmla="*/ 1998254 h 4008043"/>
              <a:gd name="connsiteX269" fmla="*/ 113966 w 1181239"/>
              <a:gd name="connsiteY269" fmla="*/ 2009150 h 4008043"/>
              <a:gd name="connsiteX270" fmla="*/ 112922 w 1181239"/>
              <a:gd name="connsiteY270" fmla="*/ 2019349 h 4008043"/>
              <a:gd name="connsiteX271" fmla="*/ 110200 w 1181239"/>
              <a:gd name="connsiteY271" fmla="*/ 2008017 h 4008043"/>
              <a:gd name="connsiteX272" fmla="*/ 110200 w 1181239"/>
              <a:gd name="connsiteY272" fmla="*/ 2008016 h 4008043"/>
              <a:gd name="connsiteX273" fmla="*/ 111210 w 1181239"/>
              <a:gd name="connsiteY273" fmla="*/ 1998254 h 4008043"/>
              <a:gd name="connsiteX274" fmla="*/ 160036 w 1181239"/>
              <a:gd name="connsiteY274" fmla="*/ 1997898 h 4008043"/>
              <a:gd name="connsiteX275" fmla="*/ 163754 w 1181239"/>
              <a:gd name="connsiteY275" fmla="*/ 2001511 h 4008043"/>
              <a:gd name="connsiteX276" fmla="*/ 165422 w 1181239"/>
              <a:gd name="connsiteY276" fmla="*/ 2026149 h 4008043"/>
              <a:gd name="connsiteX277" fmla="*/ 162477 w 1181239"/>
              <a:gd name="connsiteY277" fmla="*/ 2018830 h 4008043"/>
              <a:gd name="connsiteX278" fmla="*/ 162477 w 1181239"/>
              <a:gd name="connsiteY278" fmla="*/ 2018829 h 4008043"/>
              <a:gd name="connsiteX279" fmla="*/ 160810 w 1181239"/>
              <a:gd name="connsiteY279" fmla="*/ 2003030 h 4008043"/>
              <a:gd name="connsiteX280" fmla="*/ 160036 w 1181239"/>
              <a:gd name="connsiteY280" fmla="*/ 1997898 h 4008043"/>
              <a:gd name="connsiteX281" fmla="*/ 122178 w 1181239"/>
              <a:gd name="connsiteY281" fmla="*/ 1993421 h 4008043"/>
              <a:gd name="connsiteX282" fmla="*/ 127639 w 1181239"/>
              <a:gd name="connsiteY282" fmla="*/ 1994871 h 4008043"/>
              <a:gd name="connsiteX283" fmla="*/ 130971 w 1181239"/>
              <a:gd name="connsiteY283" fmla="*/ 2006864 h 4008043"/>
              <a:gd name="connsiteX284" fmla="*/ 125158 w 1181239"/>
              <a:gd name="connsiteY284" fmla="*/ 2001457 h 4008043"/>
              <a:gd name="connsiteX285" fmla="*/ 122178 w 1181239"/>
              <a:gd name="connsiteY285" fmla="*/ 1993421 h 4008043"/>
              <a:gd name="connsiteX286" fmla="*/ 881252 w 1181239"/>
              <a:gd name="connsiteY286" fmla="*/ 1985026 h 4008043"/>
              <a:gd name="connsiteX287" fmla="*/ 883325 w 1181239"/>
              <a:gd name="connsiteY287" fmla="*/ 1993738 h 4008043"/>
              <a:gd name="connsiteX288" fmla="*/ 887684 w 1181239"/>
              <a:gd name="connsiteY288" fmla="*/ 2025709 h 4008043"/>
              <a:gd name="connsiteX289" fmla="*/ 886385 w 1181239"/>
              <a:gd name="connsiteY289" fmla="*/ 2062145 h 4008043"/>
              <a:gd name="connsiteX290" fmla="*/ 874972 w 1181239"/>
              <a:gd name="connsiteY290" fmla="*/ 2058606 h 4008043"/>
              <a:gd name="connsiteX291" fmla="*/ 874977 w 1181239"/>
              <a:gd name="connsiteY291" fmla="*/ 2058605 h 4008043"/>
              <a:gd name="connsiteX292" fmla="*/ 866190 w 1181239"/>
              <a:gd name="connsiteY292" fmla="*/ 2056634 h 4008043"/>
              <a:gd name="connsiteX293" fmla="*/ 863071 w 1181239"/>
              <a:gd name="connsiteY293" fmla="*/ 2052862 h 4008043"/>
              <a:gd name="connsiteX294" fmla="*/ 874951 w 1181239"/>
              <a:gd name="connsiteY294" fmla="*/ 2035109 h 4008043"/>
              <a:gd name="connsiteX295" fmla="*/ 878742 w 1181239"/>
              <a:gd name="connsiteY295" fmla="*/ 2010515 h 4008043"/>
              <a:gd name="connsiteX296" fmla="*/ 881252 w 1181239"/>
              <a:gd name="connsiteY296" fmla="*/ 1985026 h 4008043"/>
              <a:gd name="connsiteX297" fmla="*/ 892103 w 1181239"/>
              <a:gd name="connsiteY297" fmla="*/ 1973709 h 4008043"/>
              <a:gd name="connsiteX298" fmla="*/ 904539 w 1181239"/>
              <a:gd name="connsiteY298" fmla="*/ 1999630 h 4008043"/>
              <a:gd name="connsiteX299" fmla="*/ 899190 w 1181239"/>
              <a:gd name="connsiteY299" fmla="*/ 1996910 h 4008043"/>
              <a:gd name="connsiteX300" fmla="*/ 899192 w 1181239"/>
              <a:gd name="connsiteY300" fmla="*/ 1996910 h 4008043"/>
              <a:gd name="connsiteX301" fmla="*/ 894882 w 1181239"/>
              <a:gd name="connsiteY301" fmla="*/ 1989431 h 4008043"/>
              <a:gd name="connsiteX302" fmla="*/ 892901 w 1181239"/>
              <a:gd name="connsiteY302" fmla="*/ 1998950 h 4008043"/>
              <a:gd name="connsiteX303" fmla="*/ 890657 w 1181239"/>
              <a:gd name="connsiteY303" fmla="*/ 1990111 h 4008043"/>
              <a:gd name="connsiteX304" fmla="*/ 885871 w 1181239"/>
              <a:gd name="connsiteY304" fmla="*/ 1981271 h 4008043"/>
              <a:gd name="connsiteX305" fmla="*/ 883327 w 1181239"/>
              <a:gd name="connsiteY305" fmla="*/ 1977374 h 4008043"/>
              <a:gd name="connsiteX306" fmla="*/ 892103 w 1181239"/>
              <a:gd name="connsiteY306" fmla="*/ 1973709 h 4008043"/>
              <a:gd name="connsiteX307" fmla="*/ 929834 w 1181239"/>
              <a:gd name="connsiteY307" fmla="*/ 1966605 h 4008043"/>
              <a:gd name="connsiteX308" fmla="*/ 929834 w 1181239"/>
              <a:gd name="connsiteY308" fmla="*/ 1979865 h 4008043"/>
              <a:gd name="connsiteX309" fmla="*/ 933217 w 1181239"/>
              <a:gd name="connsiteY309" fmla="*/ 2001874 h 4008043"/>
              <a:gd name="connsiteX310" fmla="*/ 931765 w 1181239"/>
              <a:gd name="connsiteY310" fmla="*/ 2020157 h 4008043"/>
              <a:gd name="connsiteX311" fmla="*/ 926930 w 1181239"/>
              <a:gd name="connsiteY311" fmla="*/ 2054438 h 4008043"/>
              <a:gd name="connsiteX312" fmla="*/ 917324 w 1181239"/>
              <a:gd name="connsiteY312" fmla="*/ 2066447 h 4008043"/>
              <a:gd name="connsiteX313" fmla="*/ 917320 w 1181239"/>
              <a:gd name="connsiteY313" fmla="*/ 2066447 h 4008043"/>
              <a:gd name="connsiteX314" fmla="*/ 911534 w 1181239"/>
              <a:gd name="connsiteY314" fmla="*/ 2060208 h 4008043"/>
              <a:gd name="connsiteX315" fmla="*/ 909750 w 1181239"/>
              <a:gd name="connsiteY315" fmla="*/ 2046388 h 4008043"/>
              <a:gd name="connsiteX316" fmla="*/ 910889 w 1181239"/>
              <a:gd name="connsiteY316" fmla="*/ 2007110 h 4008043"/>
              <a:gd name="connsiteX317" fmla="*/ 909002 w 1181239"/>
              <a:gd name="connsiteY317" fmla="*/ 1985351 h 4008043"/>
              <a:gd name="connsiteX318" fmla="*/ 919418 w 1181239"/>
              <a:gd name="connsiteY318" fmla="*/ 1975978 h 4008043"/>
              <a:gd name="connsiteX319" fmla="*/ 146529 w 1181239"/>
              <a:gd name="connsiteY319" fmla="*/ 1960873 h 4008043"/>
              <a:gd name="connsiteX320" fmla="*/ 150485 w 1181239"/>
              <a:gd name="connsiteY320" fmla="*/ 1984822 h 4008043"/>
              <a:gd name="connsiteX321" fmla="*/ 147942 w 1181239"/>
              <a:gd name="connsiteY321" fmla="*/ 2004292 h 4008043"/>
              <a:gd name="connsiteX322" fmla="*/ 147945 w 1181239"/>
              <a:gd name="connsiteY322" fmla="*/ 2004292 h 4008043"/>
              <a:gd name="connsiteX323" fmla="*/ 145682 w 1181239"/>
              <a:gd name="connsiteY323" fmla="*/ 1978756 h 4008043"/>
              <a:gd name="connsiteX324" fmla="*/ 190660 w 1181239"/>
              <a:gd name="connsiteY324" fmla="*/ 1948123 h 4008043"/>
              <a:gd name="connsiteX325" fmla="*/ 190441 w 1181239"/>
              <a:gd name="connsiteY325" fmla="*/ 1953337 h 4008043"/>
              <a:gd name="connsiteX326" fmla="*/ 188915 w 1181239"/>
              <a:gd name="connsiteY326" fmla="*/ 1949767 h 4008043"/>
              <a:gd name="connsiteX327" fmla="*/ 188904 w 1181239"/>
              <a:gd name="connsiteY327" fmla="*/ 1949768 h 4008043"/>
              <a:gd name="connsiteX328" fmla="*/ 190660 w 1181239"/>
              <a:gd name="connsiteY328" fmla="*/ 1948123 h 4008043"/>
              <a:gd name="connsiteX329" fmla="*/ 52661 w 1181239"/>
              <a:gd name="connsiteY329" fmla="*/ 1944554 h 4008043"/>
              <a:gd name="connsiteX330" fmla="*/ 56659 w 1181239"/>
              <a:gd name="connsiteY330" fmla="*/ 1972061 h 4008043"/>
              <a:gd name="connsiteX331" fmla="*/ 70893 w 1181239"/>
              <a:gd name="connsiteY331" fmla="*/ 2036614 h 4008043"/>
              <a:gd name="connsiteX332" fmla="*/ 78626 w 1181239"/>
              <a:gd name="connsiteY332" fmla="*/ 2081905 h 4008043"/>
              <a:gd name="connsiteX333" fmla="*/ 64094 w 1181239"/>
              <a:gd name="connsiteY333" fmla="*/ 2047765 h 4008043"/>
              <a:gd name="connsiteX334" fmla="*/ 64101 w 1181239"/>
              <a:gd name="connsiteY334" fmla="*/ 2047765 h 4008043"/>
              <a:gd name="connsiteX335" fmla="*/ 52369 w 1181239"/>
              <a:gd name="connsiteY335" fmla="*/ 1979090 h 4008043"/>
              <a:gd name="connsiteX336" fmla="*/ 132560 w 1181239"/>
              <a:gd name="connsiteY336" fmla="*/ 1941207 h 4008043"/>
              <a:gd name="connsiteX337" fmla="*/ 132451 w 1181239"/>
              <a:gd name="connsiteY337" fmla="*/ 1949366 h 4008043"/>
              <a:gd name="connsiteX338" fmla="*/ 131112 w 1181239"/>
              <a:gd name="connsiteY338" fmla="*/ 1944555 h 4008043"/>
              <a:gd name="connsiteX339" fmla="*/ 132560 w 1181239"/>
              <a:gd name="connsiteY339" fmla="*/ 1941207 h 4008043"/>
              <a:gd name="connsiteX340" fmla="*/ 149921 w 1181239"/>
              <a:gd name="connsiteY340" fmla="*/ 1890159 h 4008043"/>
              <a:gd name="connsiteX341" fmla="*/ 149032 w 1181239"/>
              <a:gd name="connsiteY341" fmla="*/ 1899678 h 4008043"/>
              <a:gd name="connsiteX342" fmla="*/ 144111 w 1181239"/>
              <a:gd name="connsiteY342" fmla="*/ 1911464 h 4008043"/>
              <a:gd name="connsiteX343" fmla="*/ 144109 w 1181239"/>
              <a:gd name="connsiteY343" fmla="*/ 1911464 h 4008043"/>
              <a:gd name="connsiteX344" fmla="*/ 146529 w 1181239"/>
              <a:gd name="connsiteY344" fmla="*/ 1892718 h 4008043"/>
              <a:gd name="connsiteX345" fmla="*/ 149921 w 1181239"/>
              <a:gd name="connsiteY345" fmla="*/ 1890159 h 4008043"/>
              <a:gd name="connsiteX346" fmla="*/ 945161 w 1181239"/>
              <a:gd name="connsiteY346" fmla="*/ 1880867 h 4008043"/>
              <a:gd name="connsiteX347" fmla="*/ 941044 w 1181239"/>
              <a:gd name="connsiteY347" fmla="*/ 1921438 h 4008043"/>
              <a:gd name="connsiteX348" fmla="*/ 940209 w 1181239"/>
              <a:gd name="connsiteY348" fmla="*/ 1901719 h 4008043"/>
              <a:gd name="connsiteX349" fmla="*/ 940208 w 1181239"/>
              <a:gd name="connsiteY349" fmla="*/ 1901719 h 4008043"/>
              <a:gd name="connsiteX350" fmla="*/ 945161 w 1181239"/>
              <a:gd name="connsiteY350" fmla="*/ 1880867 h 4008043"/>
              <a:gd name="connsiteX351" fmla="*/ 934013 w 1181239"/>
              <a:gd name="connsiteY351" fmla="*/ 1876189 h 4008043"/>
              <a:gd name="connsiteX352" fmla="*/ 934841 w 1181239"/>
              <a:gd name="connsiteY352" fmla="*/ 1877239 h 4008043"/>
              <a:gd name="connsiteX353" fmla="*/ 934841 w 1181239"/>
              <a:gd name="connsiteY353" fmla="*/ 1894918 h 4008043"/>
              <a:gd name="connsiteX354" fmla="*/ 933669 w 1181239"/>
              <a:gd name="connsiteY354" fmla="*/ 1886079 h 4008043"/>
              <a:gd name="connsiteX355" fmla="*/ 934013 w 1181239"/>
              <a:gd name="connsiteY355" fmla="*/ 1876189 h 4008043"/>
              <a:gd name="connsiteX356" fmla="*/ 986424 w 1181239"/>
              <a:gd name="connsiteY356" fmla="*/ 1866185 h 4008043"/>
              <a:gd name="connsiteX357" fmla="*/ 987192 w 1181239"/>
              <a:gd name="connsiteY357" fmla="*/ 1867720 h 4008043"/>
              <a:gd name="connsiteX358" fmla="*/ 987192 w 1181239"/>
              <a:gd name="connsiteY358" fmla="*/ 1893558 h 4008043"/>
              <a:gd name="connsiteX359" fmla="*/ 986105 w 1181239"/>
              <a:gd name="connsiteY359" fmla="*/ 1880639 h 4008043"/>
              <a:gd name="connsiteX360" fmla="*/ 986424 w 1181239"/>
              <a:gd name="connsiteY360" fmla="*/ 1866185 h 4008043"/>
              <a:gd name="connsiteX361" fmla="*/ 845841 w 1181239"/>
              <a:gd name="connsiteY361" fmla="*/ 1838137 h 4008043"/>
              <a:gd name="connsiteX362" fmla="*/ 845842 w 1181239"/>
              <a:gd name="connsiteY362" fmla="*/ 1838141 h 4008043"/>
              <a:gd name="connsiteX363" fmla="*/ 845838 w 1181239"/>
              <a:gd name="connsiteY363" fmla="*/ 1838141 h 4008043"/>
              <a:gd name="connsiteX364" fmla="*/ 212802 w 1181239"/>
              <a:gd name="connsiteY364" fmla="*/ 1837291 h 4008043"/>
              <a:gd name="connsiteX365" fmla="*/ 219332 w 1181239"/>
              <a:gd name="connsiteY365" fmla="*/ 1837839 h 4008043"/>
              <a:gd name="connsiteX366" fmla="*/ 215807 w 1181239"/>
              <a:gd name="connsiteY366" fmla="*/ 1852685 h 4008043"/>
              <a:gd name="connsiteX367" fmla="*/ 210422 w 1181239"/>
              <a:gd name="connsiteY367" fmla="*/ 1847847 h 4008043"/>
              <a:gd name="connsiteX368" fmla="*/ 212802 w 1181239"/>
              <a:gd name="connsiteY368" fmla="*/ 1837291 h 4008043"/>
              <a:gd name="connsiteX369" fmla="*/ 909064 w 1181239"/>
              <a:gd name="connsiteY369" fmla="*/ 1808808 h 4008043"/>
              <a:gd name="connsiteX370" fmla="*/ 912810 w 1181239"/>
              <a:gd name="connsiteY370" fmla="*/ 1817243 h 4008043"/>
              <a:gd name="connsiteX371" fmla="*/ 914324 w 1181239"/>
              <a:gd name="connsiteY371" fmla="*/ 1854802 h 4008043"/>
              <a:gd name="connsiteX372" fmla="*/ 912759 w 1181239"/>
              <a:gd name="connsiteY372" fmla="*/ 1915094 h 4008043"/>
              <a:gd name="connsiteX373" fmla="*/ 909533 w 1181239"/>
              <a:gd name="connsiteY373" fmla="*/ 1909198 h 4008043"/>
              <a:gd name="connsiteX374" fmla="*/ 909535 w 1181239"/>
              <a:gd name="connsiteY374" fmla="*/ 1909198 h 4008043"/>
              <a:gd name="connsiteX375" fmla="*/ 907572 w 1181239"/>
              <a:gd name="connsiteY375" fmla="*/ 1854526 h 4008043"/>
              <a:gd name="connsiteX376" fmla="*/ 909064 w 1181239"/>
              <a:gd name="connsiteY376" fmla="*/ 1808808 h 4008043"/>
              <a:gd name="connsiteX377" fmla="*/ 885324 w 1181239"/>
              <a:gd name="connsiteY377" fmla="*/ 1804483 h 4008043"/>
              <a:gd name="connsiteX378" fmla="*/ 888685 w 1181239"/>
              <a:gd name="connsiteY378" fmla="*/ 1819446 h 4008043"/>
              <a:gd name="connsiteX379" fmla="*/ 893171 w 1181239"/>
              <a:gd name="connsiteY379" fmla="*/ 1830149 h 4008043"/>
              <a:gd name="connsiteX380" fmla="*/ 897396 w 1181239"/>
              <a:gd name="connsiteY380" fmla="*/ 1827331 h 4008043"/>
              <a:gd name="connsiteX381" fmla="*/ 894418 w 1181239"/>
              <a:gd name="connsiteY381" fmla="*/ 1852326 h 4008043"/>
              <a:gd name="connsiteX382" fmla="*/ 893517 w 1181239"/>
              <a:gd name="connsiteY382" fmla="*/ 1882397 h 4008043"/>
              <a:gd name="connsiteX383" fmla="*/ 892156 w 1181239"/>
              <a:gd name="connsiteY383" fmla="*/ 1907505 h 4008043"/>
              <a:gd name="connsiteX384" fmla="*/ 886193 w 1181239"/>
              <a:gd name="connsiteY384" fmla="*/ 1944847 h 4008043"/>
              <a:gd name="connsiteX385" fmla="*/ 879963 w 1181239"/>
              <a:gd name="connsiteY385" fmla="*/ 1951353 h 4008043"/>
              <a:gd name="connsiteX386" fmla="*/ 879961 w 1181239"/>
              <a:gd name="connsiteY386" fmla="*/ 1951353 h 4008043"/>
              <a:gd name="connsiteX387" fmla="*/ 873653 w 1181239"/>
              <a:gd name="connsiteY387" fmla="*/ 1901622 h 4008043"/>
              <a:gd name="connsiteX388" fmla="*/ 876506 w 1181239"/>
              <a:gd name="connsiteY388" fmla="*/ 1875236 h 4008043"/>
              <a:gd name="connsiteX389" fmla="*/ 882543 w 1181239"/>
              <a:gd name="connsiteY389" fmla="*/ 1836478 h 4008043"/>
              <a:gd name="connsiteX390" fmla="*/ 885324 w 1181239"/>
              <a:gd name="connsiteY390" fmla="*/ 1804483 h 4008043"/>
              <a:gd name="connsiteX391" fmla="*/ 188353 w 1181239"/>
              <a:gd name="connsiteY391" fmla="*/ 1800590 h 4008043"/>
              <a:gd name="connsiteX392" fmla="*/ 192022 w 1181239"/>
              <a:gd name="connsiteY392" fmla="*/ 1840362 h 4008043"/>
              <a:gd name="connsiteX393" fmla="*/ 197418 w 1181239"/>
              <a:gd name="connsiteY393" fmla="*/ 1891683 h 4008043"/>
              <a:gd name="connsiteX394" fmla="*/ 196666 w 1181239"/>
              <a:gd name="connsiteY394" fmla="*/ 1897144 h 4008043"/>
              <a:gd name="connsiteX395" fmla="*/ 191624 w 1181239"/>
              <a:gd name="connsiteY395" fmla="*/ 1905934 h 4008043"/>
              <a:gd name="connsiteX396" fmla="*/ 194485 w 1181239"/>
              <a:gd name="connsiteY396" fmla="*/ 1907839 h 4008043"/>
              <a:gd name="connsiteX397" fmla="*/ 197346 w 1181239"/>
              <a:gd name="connsiteY397" fmla="*/ 1920425 h 4008043"/>
              <a:gd name="connsiteX398" fmla="*/ 193065 w 1181239"/>
              <a:gd name="connsiteY398" fmla="*/ 1940450 h 4008043"/>
              <a:gd name="connsiteX399" fmla="*/ 187519 w 1181239"/>
              <a:gd name="connsiteY399" fmla="*/ 1940104 h 4008043"/>
              <a:gd name="connsiteX400" fmla="*/ 187523 w 1181239"/>
              <a:gd name="connsiteY400" fmla="*/ 1940102 h 4008043"/>
              <a:gd name="connsiteX401" fmla="*/ 180150 w 1181239"/>
              <a:gd name="connsiteY401" fmla="*/ 1822164 h 4008043"/>
              <a:gd name="connsiteX402" fmla="*/ 181879 w 1181239"/>
              <a:gd name="connsiteY402" fmla="*/ 1817404 h 4008043"/>
              <a:gd name="connsiteX403" fmla="*/ 186718 w 1181239"/>
              <a:gd name="connsiteY403" fmla="*/ 1811630 h 4008043"/>
              <a:gd name="connsiteX404" fmla="*/ 188353 w 1181239"/>
              <a:gd name="connsiteY404" fmla="*/ 1800590 h 4008043"/>
              <a:gd name="connsiteX405" fmla="*/ 131129 w 1181239"/>
              <a:gd name="connsiteY405" fmla="*/ 1794964 h 4008043"/>
              <a:gd name="connsiteX406" fmla="*/ 133790 w 1181239"/>
              <a:gd name="connsiteY406" fmla="*/ 1805574 h 4008043"/>
              <a:gd name="connsiteX407" fmla="*/ 132483 w 1181239"/>
              <a:gd name="connsiteY407" fmla="*/ 1816269 h 4008043"/>
              <a:gd name="connsiteX408" fmla="*/ 130838 w 1181239"/>
              <a:gd name="connsiteY408" fmla="*/ 1804710 h 4008043"/>
              <a:gd name="connsiteX409" fmla="*/ 936627 w 1181239"/>
              <a:gd name="connsiteY409" fmla="*/ 1794309 h 4008043"/>
              <a:gd name="connsiteX410" fmla="*/ 939769 w 1181239"/>
              <a:gd name="connsiteY410" fmla="*/ 1821379 h 4008043"/>
              <a:gd name="connsiteX411" fmla="*/ 932143 w 1181239"/>
              <a:gd name="connsiteY411" fmla="*/ 1858880 h 4008043"/>
              <a:gd name="connsiteX412" fmla="*/ 931483 w 1181239"/>
              <a:gd name="connsiteY412" fmla="*/ 1850041 h 4008043"/>
              <a:gd name="connsiteX413" fmla="*/ 931485 w 1181239"/>
              <a:gd name="connsiteY413" fmla="*/ 1850041 h 4008043"/>
              <a:gd name="connsiteX414" fmla="*/ 934200 w 1181239"/>
              <a:gd name="connsiteY414" fmla="*/ 1824882 h 4008043"/>
              <a:gd name="connsiteX415" fmla="*/ 935295 w 1181239"/>
              <a:gd name="connsiteY415" fmla="*/ 1800404 h 4008043"/>
              <a:gd name="connsiteX416" fmla="*/ 936627 w 1181239"/>
              <a:gd name="connsiteY416" fmla="*/ 1794309 h 4008043"/>
              <a:gd name="connsiteX417" fmla="*/ 911264 w 1181239"/>
              <a:gd name="connsiteY417" fmla="*/ 1789784 h 4008043"/>
              <a:gd name="connsiteX418" fmla="*/ 914169 w 1181239"/>
              <a:gd name="connsiteY418" fmla="*/ 1792436 h 4008043"/>
              <a:gd name="connsiteX419" fmla="*/ 912391 w 1181239"/>
              <a:gd name="connsiteY419" fmla="*/ 1800626 h 4008043"/>
              <a:gd name="connsiteX420" fmla="*/ 909483 w 1181239"/>
              <a:gd name="connsiteY420" fmla="*/ 1804483 h 4008043"/>
              <a:gd name="connsiteX421" fmla="*/ 906578 w 1181239"/>
              <a:gd name="connsiteY421" fmla="*/ 1797975 h 4008043"/>
              <a:gd name="connsiteX422" fmla="*/ 906581 w 1181239"/>
              <a:gd name="connsiteY422" fmla="*/ 1797975 h 4008043"/>
              <a:gd name="connsiteX423" fmla="*/ 911264 w 1181239"/>
              <a:gd name="connsiteY423" fmla="*/ 1789784 h 4008043"/>
              <a:gd name="connsiteX424" fmla="*/ 859322 w 1181239"/>
              <a:gd name="connsiteY424" fmla="*/ 1775925 h 4008043"/>
              <a:gd name="connsiteX425" fmla="*/ 859698 w 1181239"/>
              <a:gd name="connsiteY425" fmla="*/ 1794380 h 4008043"/>
              <a:gd name="connsiteX426" fmla="*/ 855333 w 1181239"/>
              <a:gd name="connsiteY426" fmla="*/ 1819606 h 4008043"/>
              <a:gd name="connsiteX427" fmla="*/ 848363 w 1181239"/>
              <a:gd name="connsiteY427" fmla="*/ 1835149 h 4008043"/>
              <a:gd name="connsiteX428" fmla="*/ 845841 w 1181239"/>
              <a:gd name="connsiteY428" fmla="*/ 1838137 h 4008043"/>
              <a:gd name="connsiteX429" fmla="*/ 843682 w 1181239"/>
              <a:gd name="connsiteY429" fmla="*/ 1823655 h 4008043"/>
              <a:gd name="connsiteX430" fmla="*/ 847280 w 1181239"/>
              <a:gd name="connsiteY430" fmla="*/ 1815836 h 4008043"/>
              <a:gd name="connsiteX431" fmla="*/ 856030 w 1181239"/>
              <a:gd name="connsiteY431" fmla="*/ 1796324 h 4008043"/>
              <a:gd name="connsiteX432" fmla="*/ 125097 w 1181239"/>
              <a:gd name="connsiteY432" fmla="*/ 1771098 h 4008043"/>
              <a:gd name="connsiteX433" fmla="*/ 121900 w 1181239"/>
              <a:gd name="connsiteY433" fmla="*/ 1792286 h 4008043"/>
              <a:gd name="connsiteX434" fmla="*/ 118025 w 1181239"/>
              <a:gd name="connsiteY434" fmla="*/ 1795610 h 4008043"/>
              <a:gd name="connsiteX435" fmla="*/ 116350 w 1181239"/>
              <a:gd name="connsiteY435" fmla="*/ 1793085 h 4008043"/>
              <a:gd name="connsiteX436" fmla="*/ 118919 w 1181239"/>
              <a:gd name="connsiteY436" fmla="*/ 1784084 h 4008043"/>
              <a:gd name="connsiteX437" fmla="*/ 121827 w 1181239"/>
              <a:gd name="connsiteY437" fmla="*/ 1775221 h 4008043"/>
              <a:gd name="connsiteX438" fmla="*/ 125097 w 1181239"/>
              <a:gd name="connsiteY438" fmla="*/ 1771098 h 4008043"/>
              <a:gd name="connsiteX439" fmla="*/ 144315 w 1181239"/>
              <a:gd name="connsiteY439" fmla="*/ 1735075 h 4008043"/>
              <a:gd name="connsiteX440" fmla="*/ 146349 w 1181239"/>
              <a:gd name="connsiteY440" fmla="*/ 1741927 h 4008043"/>
              <a:gd name="connsiteX441" fmla="*/ 147407 w 1181239"/>
              <a:gd name="connsiteY441" fmla="*/ 1771845 h 4008043"/>
              <a:gd name="connsiteX442" fmla="*/ 142883 w 1181239"/>
              <a:gd name="connsiteY442" fmla="*/ 1784588 h 4008043"/>
              <a:gd name="connsiteX443" fmla="*/ 142030 w 1181239"/>
              <a:gd name="connsiteY443" fmla="*/ 1737847 h 4008043"/>
              <a:gd name="connsiteX444" fmla="*/ 144315 w 1181239"/>
              <a:gd name="connsiteY444" fmla="*/ 1735075 h 4008043"/>
              <a:gd name="connsiteX445" fmla="*/ 176323 w 1181239"/>
              <a:gd name="connsiteY445" fmla="*/ 1731089 h 4008043"/>
              <a:gd name="connsiteX446" fmla="*/ 185769 w 1181239"/>
              <a:gd name="connsiteY446" fmla="*/ 1733768 h 4008043"/>
              <a:gd name="connsiteX447" fmla="*/ 171237 w 1181239"/>
              <a:gd name="connsiteY447" fmla="*/ 1733768 h 4008043"/>
              <a:gd name="connsiteX448" fmla="*/ 176323 w 1181239"/>
              <a:gd name="connsiteY448" fmla="*/ 1731089 h 4008043"/>
              <a:gd name="connsiteX449" fmla="*/ 163455 w 1181239"/>
              <a:gd name="connsiteY449" fmla="*/ 1730218 h 4008043"/>
              <a:gd name="connsiteX450" fmla="*/ 167447 w 1181239"/>
              <a:gd name="connsiteY450" fmla="*/ 1744817 h 4008043"/>
              <a:gd name="connsiteX451" fmla="*/ 180058 w 1181239"/>
              <a:gd name="connsiteY451" fmla="*/ 1771982 h 4008043"/>
              <a:gd name="connsiteX452" fmla="*/ 184316 w 1181239"/>
              <a:gd name="connsiteY452" fmla="*/ 1793593 h 4008043"/>
              <a:gd name="connsiteX453" fmla="*/ 179956 w 1181239"/>
              <a:gd name="connsiteY453" fmla="*/ 1803605 h 4008043"/>
              <a:gd name="connsiteX454" fmla="*/ 177051 w 1181239"/>
              <a:gd name="connsiteY454" fmla="*/ 1808552 h 4008043"/>
              <a:gd name="connsiteX455" fmla="*/ 174143 w 1181239"/>
              <a:gd name="connsiteY455" fmla="*/ 1801591 h 4008043"/>
              <a:gd name="connsiteX456" fmla="*/ 166929 w 1181239"/>
              <a:gd name="connsiteY456" fmla="*/ 1801591 h 4008043"/>
              <a:gd name="connsiteX457" fmla="*/ 170867 w 1181239"/>
              <a:gd name="connsiteY457" fmla="*/ 1817388 h 4008043"/>
              <a:gd name="connsiteX458" fmla="*/ 174983 w 1181239"/>
              <a:gd name="connsiteY458" fmla="*/ 1860380 h 4008043"/>
              <a:gd name="connsiteX459" fmla="*/ 172523 w 1181239"/>
              <a:gd name="connsiteY459" fmla="*/ 1918699 h 4008043"/>
              <a:gd name="connsiteX460" fmla="*/ 164611 w 1181239"/>
              <a:gd name="connsiteY460" fmla="*/ 1988361 h 4008043"/>
              <a:gd name="connsiteX461" fmla="*/ 161294 w 1181239"/>
              <a:gd name="connsiteY461" fmla="*/ 1984654 h 4008043"/>
              <a:gd name="connsiteX462" fmla="*/ 161294 w 1181239"/>
              <a:gd name="connsiteY462" fmla="*/ 1984660 h 4008043"/>
              <a:gd name="connsiteX463" fmla="*/ 158349 w 1181239"/>
              <a:gd name="connsiteY463" fmla="*/ 1915521 h 4008043"/>
              <a:gd name="connsiteX464" fmla="*/ 152480 w 1181239"/>
              <a:gd name="connsiteY464" fmla="*/ 1841075 h 4008043"/>
              <a:gd name="connsiteX465" fmla="*/ 155141 w 1181239"/>
              <a:gd name="connsiteY465" fmla="*/ 1825207 h 4008043"/>
              <a:gd name="connsiteX466" fmla="*/ 159624 w 1181239"/>
              <a:gd name="connsiteY466" fmla="*/ 1809523 h 4008043"/>
              <a:gd name="connsiteX467" fmla="*/ 161546 w 1181239"/>
              <a:gd name="connsiteY467" fmla="*/ 1761225 h 4008043"/>
              <a:gd name="connsiteX468" fmla="*/ 880633 w 1181239"/>
              <a:gd name="connsiteY468" fmla="*/ 1697520 h 4008043"/>
              <a:gd name="connsiteX469" fmla="*/ 882812 w 1181239"/>
              <a:gd name="connsiteY469" fmla="*/ 1709623 h 4008043"/>
              <a:gd name="connsiteX470" fmla="*/ 879732 w 1181239"/>
              <a:gd name="connsiteY470" fmla="*/ 1712009 h 4008043"/>
              <a:gd name="connsiteX471" fmla="*/ 879735 w 1181239"/>
              <a:gd name="connsiteY471" fmla="*/ 1712009 h 4008043"/>
              <a:gd name="connsiteX472" fmla="*/ 880633 w 1181239"/>
              <a:gd name="connsiteY472" fmla="*/ 1697520 h 4008043"/>
              <a:gd name="connsiteX473" fmla="*/ 894921 w 1181239"/>
              <a:gd name="connsiteY473" fmla="*/ 1674217 h 4008043"/>
              <a:gd name="connsiteX474" fmla="*/ 897909 w 1181239"/>
              <a:gd name="connsiteY474" fmla="*/ 1743141 h 4008043"/>
              <a:gd name="connsiteX475" fmla="*/ 892321 w 1181239"/>
              <a:gd name="connsiteY475" fmla="*/ 1752807 h 4008043"/>
              <a:gd name="connsiteX476" fmla="*/ 891434 w 1181239"/>
              <a:gd name="connsiteY476" fmla="*/ 1715409 h 4008043"/>
              <a:gd name="connsiteX477" fmla="*/ 891439 w 1181239"/>
              <a:gd name="connsiteY477" fmla="*/ 1715409 h 4008043"/>
              <a:gd name="connsiteX478" fmla="*/ 894921 w 1181239"/>
              <a:gd name="connsiteY478" fmla="*/ 1674217 h 4008043"/>
              <a:gd name="connsiteX479" fmla="*/ 882611 w 1181239"/>
              <a:gd name="connsiteY479" fmla="*/ 1664785 h 4008043"/>
              <a:gd name="connsiteX480" fmla="*/ 885467 w 1181239"/>
              <a:gd name="connsiteY480" fmla="*/ 1670532 h 4008043"/>
              <a:gd name="connsiteX481" fmla="*/ 881537 w 1181239"/>
              <a:gd name="connsiteY481" fmla="*/ 1675451 h 4008043"/>
              <a:gd name="connsiteX482" fmla="*/ 881538 w 1181239"/>
              <a:gd name="connsiteY482" fmla="*/ 1675451 h 4008043"/>
              <a:gd name="connsiteX483" fmla="*/ 881013 w 1181239"/>
              <a:gd name="connsiteY483" fmla="*/ 1666612 h 4008043"/>
              <a:gd name="connsiteX484" fmla="*/ 882611 w 1181239"/>
              <a:gd name="connsiteY484" fmla="*/ 1664785 h 4008043"/>
              <a:gd name="connsiteX485" fmla="*/ 906815 w 1181239"/>
              <a:gd name="connsiteY485" fmla="*/ 1608656 h 4008043"/>
              <a:gd name="connsiteX486" fmla="*/ 909490 w 1181239"/>
              <a:gd name="connsiteY486" fmla="*/ 1627855 h 4008043"/>
              <a:gd name="connsiteX487" fmla="*/ 912125 w 1181239"/>
              <a:gd name="connsiteY487" fmla="*/ 1645531 h 4008043"/>
              <a:gd name="connsiteX488" fmla="*/ 914332 w 1181239"/>
              <a:gd name="connsiteY488" fmla="*/ 1727663 h 4008043"/>
              <a:gd name="connsiteX489" fmla="*/ 913515 w 1181239"/>
              <a:gd name="connsiteY489" fmla="*/ 1741942 h 4008043"/>
              <a:gd name="connsiteX490" fmla="*/ 909968 w 1181239"/>
              <a:gd name="connsiteY490" fmla="*/ 1749266 h 4008043"/>
              <a:gd name="connsiteX491" fmla="*/ 909965 w 1181239"/>
              <a:gd name="connsiteY491" fmla="*/ 1749266 h 4008043"/>
              <a:gd name="connsiteX492" fmla="*/ 904911 w 1181239"/>
              <a:gd name="connsiteY492" fmla="*/ 1694189 h 4008043"/>
              <a:gd name="connsiteX493" fmla="*/ 898679 w 1181239"/>
              <a:gd name="connsiteY493" fmla="*/ 1639431 h 4008043"/>
              <a:gd name="connsiteX494" fmla="*/ 899252 w 1181239"/>
              <a:gd name="connsiteY494" fmla="*/ 1622432 h 4008043"/>
              <a:gd name="connsiteX495" fmla="*/ 906815 w 1181239"/>
              <a:gd name="connsiteY495" fmla="*/ 1608656 h 4008043"/>
              <a:gd name="connsiteX496" fmla="*/ 198839 w 1181239"/>
              <a:gd name="connsiteY496" fmla="*/ 1603132 h 4008043"/>
              <a:gd name="connsiteX497" fmla="*/ 201951 w 1181239"/>
              <a:gd name="connsiteY497" fmla="*/ 1647229 h 4008043"/>
              <a:gd name="connsiteX498" fmla="*/ 198492 w 1181239"/>
              <a:gd name="connsiteY498" fmla="*/ 1680540 h 4008043"/>
              <a:gd name="connsiteX499" fmla="*/ 194828 w 1181239"/>
              <a:gd name="connsiteY499" fmla="*/ 1669852 h 4008043"/>
              <a:gd name="connsiteX500" fmla="*/ 196353 w 1181239"/>
              <a:gd name="connsiteY500" fmla="*/ 1680731 h 4008043"/>
              <a:gd name="connsiteX501" fmla="*/ 200836 w 1181239"/>
              <a:gd name="connsiteY501" fmla="*/ 1700653 h 4008043"/>
              <a:gd name="connsiteX502" fmla="*/ 201690 w 1181239"/>
              <a:gd name="connsiteY502" fmla="*/ 1716973 h 4008043"/>
              <a:gd name="connsiteX503" fmla="*/ 197552 w 1181239"/>
              <a:gd name="connsiteY503" fmla="*/ 1750087 h 4008043"/>
              <a:gd name="connsiteX504" fmla="*/ 195515 w 1181239"/>
              <a:gd name="connsiteY504" fmla="*/ 1775925 h 4008043"/>
              <a:gd name="connsiteX505" fmla="*/ 194997 w 1181239"/>
              <a:gd name="connsiteY505" fmla="*/ 1745327 h 4008043"/>
              <a:gd name="connsiteX506" fmla="*/ 195006 w 1181239"/>
              <a:gd name="connsiteY506" fmla="*/ 1745327 h 4008043"/>
              <a:gd name="connsiteX507" fmla="*/ 197396 w 1181239"/>
              <a:gd name="connsiteY507" fmla="*/ 1714729 h 4008043"/>
              <a:gd name="connsiteX508" fmla="*/ 195944 w 1181239"/>
              <a:gd name="connsiteY508" fmla="*/ 1704833 h 4008043"/>
              <a:gd name="connsiteX509" fmla="*/ 191584 w 1181239"/>
              <a:gd name="connsiteY509" fmla="*/ 1679306 h 4008043"/>
              <a:gd name="connsiteX510" fmla="*/ 194774 w 1181239"/>
              <a:gd name="connsiteY510" fmla="*/ 1654352 h 4008043"/>
              <a:gd name="connsiteX511" fmla="*/ 194920 w 1181239"/>
              <a:gd name="connsiteY511" fmla="*/ 1642565 h 4008043"/>
              <a:gd name="connsiteX512" fmla="*/ 198839 w 1181239"/>
              <a:gd name="connsiteY512" fmla="*/ 1603132 h 4008043"/>
              <a:gd name="connsiteX513" fmla="*/ 126570 w 1181239"/>
              <a:gd name="connsiteY513" fmla="*/ 1593697 h 4008043"/>
              <a:gd name="connsiteX514" fmla="*/ 128788 w 1181239"/>
              <a:gd name="connsiteY514" fmla="*/ 1602537 h 4008043"/>
              <a:gd name="connsiteX515" fmla="*/ 133203 w 1181239"/>
              <a:gd name="connsiteY515" fmla="*/ 1611376 h 4008043"/>
              <a:gd name="connsiteX516" fmla="*/ 129516 w 1181239"/>
              <a:gd name="connsiteY516" fmla="*/ 1648094 h 4008043"/>
              <a:gd name="connsiteX517" fmla="*/ 125378 w 1181239"/>
              <a:gd name="connsiteY517" fmla="*/ 1633135 h 4008043"/>
              <a:gd name="connsiteX518" fmla="*/ 125377 w 1181239"/>
              <a:gd name="connsiteY518" fmla="*/ 1633135 h 4008043"/>
              <a:gd name="connsiteX519" fmla="*/ 124388 w 1181239"/>
              <a:gd name="connsiteY519" fmla="*/ 1604577 h 4008043"/>
              <a:gd name="connsiteX520" fmla="*/ 972450 w 1181239"/>
              <a:gd name="connsiteY520" fmla="*/ 1561739 h 4008043"/>
              <a:gd name="connsiteX521" fmla="*/ 972450 w 1181239"/>
              <a:gd name="connsiteY521" fmla="*/ 1568538 h 4008043"/>
              <a:gd name="connsiteX522" fmla="*/ 970983 w 1181239"/>
              <a:gd name="connsiteY522" fmla="*/ 1565139 h 4008043"/>
              <a:gd name="connsiteX523" fmla="*/ 972450 w 1181239"/>
              <a:gd name="connsiteY523" fmla="*/ 1561739 h 4008043"/>
              <a:gd name="connsiteX524" fmla="*/ 179368 w 1181239"/>
              <a:gd name="connsiteY524" fmla="*/ 1490681 h 4008043"/>
              <a:gd name="connsiteX525" fmla="*/ 184402 w 1181239"/>
              <a:gd name="connsiteY525" fmla="*/ 1509367 h 4008043"/>
              <a:gd name="connsiteX526" fmla="*/ 188659 w 1181239"/>
              <a:gd name="connsiteY526" fmla="*/ 1529781 h 4008043"/>
              <a:gd name="connsiteX527" fmla="*/ 194549 w 1181239"/>
              <a:gd name="connsiteY527" fmla="*/ 1521471 h 4008043"/>
              <a:gd name="connsiteX528" fmla="*/ 200263 w 1181239"/>
              <a:gd name="connsiteY528" fmla="*/ 1536581 h 4008043"/>
              <a:gd name="connsiteX529" fmla="*/ 199686 w 1181239"/>
              <a:gd name="connsiteY529" fmla="*/ 1574056 h 4008043"/>
              <a:gd name="connsiteX530" fmla="*/ 195275 w 1181239"/>
              <a:gd name="connsiteY530" fmla="*/ 1598535 h 4008043"/>
              <a:gd name="connsiteX531" fmla="*/ 183392 w 1181239"/>
              <a:gd name="connsiteY531" fmla="*/ 1635078 h 4008043"/>
              <a:gd name="connsiteX532" fmla="*/ 179437 w 1181239"/>
              <a:gd name="connsiteY532" fmla="*/ 1663053 h 4008043"/>
              <a:gd name="connsiteX533" fmla="*/ 174853 w 1181239"/>
              <a:gd name="connsiteY533" fmla="*/ 1672572 h 4008043"/>
              <a:gd name="connsiteX534" fmla="*/ 171404 w 1181239"/>
              <a:gd name="connsiteY534" fmla="*/ 1664448 h 4008043"/>
              <a:gd name="connsiteX535" fmla="*/ 172225 w 1181239"/>
              <a:gd name="connsiteY535" fmla="*/ 1571325 h 4008043"/>
              <a:gd name="connsiteX536" fmla="*/ 177339 w 1181239"/>
              <a:gd name="connsiteY536" fmla="*/ 1584389 h 4008043"/>
              <a:gd name="connsiteX537" fmla="*/ 179083 w 1181239"/>
              <a:gd name="connsiteY537" fmla="*/ 1596417 h 4008043"/>
              <a:gd name="connsiteX538" fmla="*/ 179521 w 1181239"/>
              <a:gd name="connsiteY538" fmla="*/ 1583721 h 4008043"/>
              <a:gd name="connsiteX539" fmla="*/ 181736 w 1181239"/>
              <a:gd name="connsiteY539" fmla="*/ 1566691 h 4008043"/>
              <a:gd name="connsiteX540" fmla="*/ 179295 w 1181239"/>
              <a:gd name="connsiteY540" fmla="*/ 1563872 h 4008043"/>
              <a:gd name="connsiteX541" fmla="*/ 169760 w 1181239"/>
              <a:gd name="connsiteY541" fmla="*/ 1548932 h 4008043"/>
              <a:gd name="connsiteX542" fmla="*/ 178262 w 1181239"/>
              <a:gd name="connsiteY542" fmla="*/ 1545130 h 4008043"/>
              <a:gd name="connsiteX543" fmla="*/ 181518 w 1181239"/>
              <a:gd name="connsiteY543" fmla="*/ 1548267 h 4008043"/>
              <a:gd name="connsiteX544" fmla="*/ 178544 w 1181239"/>
              <a:gd name="connsiteY544" fmla="*/ 1537086 h 4008043"/>
              <a:gd name="connsiteX545" fmla="*/ 178835 w 1181239"/>
              <a:gd name="connsiteY545" fmla="*/ 1524342 h 4008043"/>
              <a:gd name="connsiteX546" fmla="*/ 181591 w 1181239"/>
              <a:gd name="connsiteY546" fmla="*/ 1518222 h 4008043"/>
              <a:gd name="connsiteX547" fmla="*/ 179368 w 1181239"/>
              <a:gd name="connsiteY547" fmla="*/ 1490681 h 4008043"/>
              <a:gd name="connsiteX548" fmla="*/ 908919 w 1181239"/>
              <a:gd name="connsiteY548" fmla="*/ 1484791 h 4008043"/>
              <a:gd name="connsiteX549" fmla="*/ 909822 w 1181239"/>
              <a:gd name="connsiteY549" fmla="*/ 1494498 h 4008043"/>
              <a:gd name="connsiteX550" fmla="*/ 909567 w 1181239"/>
              <a:gd name="connsiteY550" fmla="*/ 1523348 h 4008043"/>
              <a:gd name="connsiteX551" fmla="*/ 913593 w 1181239"/>
              <a:gd name="connsiteY551" fmla="*/ 1548372 h 4008043"/>
              <a:gd name="connsiteX552" fmla="*/ 915294 w 1181239"/>
              <a:gd name="connsiteY552" fmla="*/ 1576018 h 4008043"/>
              <a:gd name="connsiteX553" fmla="*/ 912433 w 1181239"/>
              <a:gd name="connsiteY553" fmla="*/ 1570278 h 4008043"/>
              <a:gd name="connsiteX554" fmla="*/ 912438 w 1181239"/>
              <a:gd name="connsiteY554" fmla="*/ 1570278 h 4008043"/>
              <a:gd name="connsiteX555" fmla="*/ 904598 w 1181239"/>
              <a:gd name="connsiteY555" fmla="*/ 1549879 h 4008043"/>
              <a:gd name="connsiteX556" fmla="*/ 896337 w 1181239"/>
              <a:gd name="connsiteY556" fmla="*/ 1515606 h 4008043"/>
              <a:gd name="connsiteX557" fmla="*/ 898121 w 1181239"/>
              <a:gd name="connsiteY557" fmla="*/ 1493213 h 4008043"/>
              <a:gd name="connsiteX558" fmla="*/ 904930 w 1181239"/>
              <a:gd name="connsiteY558" fmla="*/ 1488424 h 4008043"/>
              <a:gd name="connsiteX559" fmla="*/ 908919 w 1181239"/>
              <a:gd name="connsiteY559" fmla="*/ 1484791 h 4008043"/>
              <a:gd name="connsiteX560" fmla="*/ 986152 w 1181239"/>
              <a:gd name="connsiteY560" fmla="*/ 1467242 h 4008043"/>
              <a:gd name="connsiteX561" fmla="*/ 988267 w 1181239"/>
              <a:gd name="connsiteY561" fmla="*/ 1475383 h 4008043"/>
              <a:gd name="connsiteX562" fmla="*/ 987058 w 1181239"/>
              <a:gd name="connsiteY562" fmla="*/ 1486192 h 4008043"/>
              <a:gd name="connsiteX563" fmla="*/ 985413 w 1181239"/>
              <a:gd name="connsiteY563" fmla="*/ 1471304 h 4008043"/>
              <a:gd name="connsiteX564" fmla="*/ 986152 w 1181239"/>
              <a:gd name="connsiteY564" fmla="*/ 1467242 h 4008043"/>
              <a:gd name="connsiteX565" fmla="*/ 180557 w 1181239"/>
              <a:gd name="connsiteY565" fmla="*/ 1441385 h 4008043"/>
              <a:gd name="connsiteX566" fmla="*/ 183410 w 1181239"/>
              <a:gd name="connsiteY566" fmla="*/ 1451419 h 4008043"/>
              <a:gd name="connsiteX567" fmla="*/ 194736 w 1181239"/>
              <a:gd name="connsiteY567" fmla="*/ 1463195 h 4008043"/>
              <a:gd name="connsiteX568" fmla="*/ 203208 w 1181239"/>
              <a:gd name="connsiteY568" fmla="*/ 1471520 h 4008043"/>
              <a:gd name="connsiteX569" fmla="*/ 196363 w 1181239"/>
              <a:gd name="connsiteY569" fmla="*/ 1474069 h 4008043"/>
              <a:gd name="connsiteX570" fmla="*/ 189945 w 1181239"/>
              <a:gd name="connsiteY570" fmla="*/ 1471746 h 4008043"/>
              <a:gd name="connsiteX571" fmla="*/ 180301 w 1181239"/>
              <a:gd name="connsiteY571" fmla="*/ 1453625 h 4008043"/>
              <a:gd name="connsiteX572" fmla="*/ 173241 w 1181239"/>
              <a:gd name="connsiteY572" fmla="*/ 1410186 h 4008043"/>
              <a:gd name="connsiteX573" fmla="*/ 178062 w 1181239"/>
              <a:gd name="connsiteY573" fmla="*/ 1420987 h 4008043"/>
              <a:gd name="connsiteX574" fmla="*/ 175562 w 1181239"/>
              <a:gd name="connsiteY574" fmla="*/ 1431866 h 4008043"/>
              <a:gd name="connsiteX575" fmla="*/ 174519 w 1181239"/>
              <a:gd name="connsiteY575" fmla="*/ 1442065 h 4008043"/>
              <a:gd name="connsiteX576" fmla="*/ 171512 w 1181239"/>
              <a:gd name="connsiteY576" fmla="*/ 1445465 h 4008043"/>
              <a:gd name="connsiteX577" fmla="*/ 170450 w 1181239"/>
              <a:gd name="connsiteY577" fmla="*/ 1428466 h 4008043"/>
              <a:gd name="connsiteX578" fmla="*/ 170453 w 1181239"/>
              <a:gd name="connsiteY578" fmla="*/ 1428466 h 4008043"/>
              <a:gd name="connsiteX579" fmla="*/ 173241 w 1181239"/>
              <a:gd name="connsiteY579" fmla="*/ 1410186 h 4008043"/>
              <a:gd name="connsiteX580" fmla="*/ 62944 w 1181239"/>
              <a:gd name="connsiteY580" fmla="*/ 1342800 h 4008043"/>
              <a:gd name="connsiteX581" fmla="*/ 62871 w 1181239"/>
              <a:gd name="connsiteY581" fmla="*/ 1350102 h 4008043"/>
              <a:gd name="connsiteX582" fmla="*/ 57562 w 1181239"/>
              <a:gd name="connsiteY582" fmla="*/ 1351127 h 4008043"/>
              <a:gd name="connsiteX583" fmla="*/ 57566 w 1181239"/>
              <a:gd name="connsiteY583" fmla="*/ 1351128 h 4008043"/>
              <a:gd name="connsiteX584" fmla="*/ 62944 w 1181239"/>
              <a:gd name="connsiteY584" fmla="*/ 1342800 h 4008043"/>
              <a:gd name="connsiteX585" fmla="*/ 965872 w 1181239"/>
              <a:gd name="connsiteY585" fmla="*/ 1335265 h 4008043"/>
              <a:gd name="connsiteX586" fmla="*/ 966762 w 1181239"/>
              <a:gd name="connsiteY586" fmla="*/ 1335992 h 4008043"/>
              <a:gd name="connsiteX587" fmla="*/ 966762 w 1181239"/>
              <a:gd name="connsiteY587" fmla="*/ 1348232 h 4008043"/>
              <a:gd name="connsiteX588" fmla="*/ 965503 w 1181239"/>
              <a:gd name="connsiteY588" fmla="*/ 1342112 h 4008043"/>
              <a:gd name="connsiteX589" fmla="*/ 965872 w 1181239"/>
              <a:gd name="connsiteY589" fmla="*/ 1335265 h 4008043"/>
              <a:gd name="connsiteX590" fmla="*/ 104232 w 1181239"/>
              <a:gd name="connsiteY590" fmla="*/ 1330248 h 4008043"/>
              <a:gd name="connsiteX591" fmla="*/ 108531 w 1181239"/>
              <a:gd name="connsiteY591" fmla="*/ 1330906 h 4008043"/>
              <a:gd name="connsiteX592" fmla="*/ 104638 w 1181239"/>
              <a:gd name="connsiteY592" fmla="*/ 1339779 h 4008043"/>
              <a:gd name="connsiteX593" fmla="*/ 99107 w 1181239"/>
              <a:gd name="connsiteY593" fmla="*/ 1346171 h 4008043"/>
              <a:gd name="connsiteX594" fmla="*/ 100641 w 1181239"/>
              <a:gd name="connsiteY594" fmla="*/ 1338662 h 4008043"/>
              <a:gd name="connsiteX595" fmla="*/ 104232 w 1181239"/>
              <a:gd name="connsiteY595" fmla="*/ 1330248 h 4008043"/>
              <a:gd name="connsiteX596" fmla="*/ 990819 w 1181239"/>
              <a:gd name="connsiteY596" fmla="*/ 1297266 h 4008043"/>
              <a:gd name="connsiteX597" fmla="*/ 995123 w 1181239"/>
              <a:gd name="connsiteY597" fmla="*/ 1308392 h 4008043"/>
              <a:gd name="connsiteX598" fmla="*/ 992291 w 1181239"/>
              <a:gd name="connsiteY598" fmla="*/ 1315915 h 4008043"/>
              <a:gd name="connsiteX599" fmla="*/ 992289 w 1181239"/>
              <a:gd name="connsiteY599" fmla="*/ 1315915 h 4008043"/>
              <a:gd name="connsiteX600" fmla="*/ 990819 w 1181239"/>
              <a:gd name="connsiteY600" fmla="*/ 1297266 h 4008043"/>
              <a:gd name="connsiteX601" fmla="*/ 63693 w 1181239"/>
              <a:gd name="connsiteY601" fmla="*/ 1283637 h 4008043"/>
              <a:gd name="connsiteX602" fmla="*/ 62026 w 1181239"/>
              <a:gd name="connsiteY602" fmla="*/ 1305555 h 4008043"/>
              <a:gd name="connsiteX603" fmla="*/ 59081 w 1181239"/>
              <a:gd name="connsiteY603" fmla="*/ 1304036 h 4008043"/>
              <a:gd name="connsiteX604" fmla="*/ 59081 w 1181239"/>
              <a:gd name="connsiteY604" fmla="*/ 1304035 h 4008043"/>
              <a:gd name="connsiteX605" fmla="*/ 60748 w 1181239"/>
              <a:gd name="connsiteY605" fmla="*/ 1289596 h 4008043"/>
              <a:gd name="connsiteX606" fmla="*/ 63693 w 1181239"/>
              <a:gd name="connsiteY606" fmla="*/ 1283637 h 4008043"/>
              <a:gd name="connsiteX607" fmla="*/ 191583 w 1181239"/>
              <a:gd name="connsiteY607" fmla="*/ 1243774 h 4008043"/>
              <a:gd name="connsiteX608" fmla="*/ 191582 w 1181239"/>
              <a:gd name="connsiteY608" fmla="*/ 1243775 h 4008043"/>
              <a:gd name="connsiteX609" fmla="*/ 191582 w 1181239"/>
              <a:gd name="connsiteY609" fmla="*/ 1243774 h 4008043"/>
              <a:gd name="connsiteX610" fmla="*/ 202390 w 1181239"/>
              <a:gd name="connsiteY610" fmla="*/ 1234366 h 4008043"/>
              <a:gd name="connsiteX611" fmla="*/ 197960 w 1181239"/>
              <a:gd name="connsiteY611" fmla="*/ 1242158 h 4008043"/>
              <a:gd name="connsiteX612" fmla="*/ 191583 w 1181239"/>
              <a:gd name="connsiteY612" fmla="*/ 1243774 h 4008043"/>
              <a:gd name="connsiteX613" fmla="*/ 195925 w 1181239"/>
              <a:gd name="connsiteY613" fmla="*/ 1236163 h 4008043"/>
              <a:gd name="connsiteX614" fmla="*/ 202390 w 1181239"/>
              <a:gd name="connsiteY614" fmla="*/ 1234366 h 4008043"/>
              <a:gd name="connsiteX615" fmla="*/ 1005211 w 1181239"/>
              <a:gd name="connsiteY615" fmla="*/ 1233414 h 4008043"/>
              <a:gd name="connsiteX616" fmla="*/ 1014121 w 1181239"/>
              <a:gd name="connsiteY616" fmla="*/ 1234679 h 4008043"/>
              <a:gd name="connsiteX617" fmla="*/ 1008550 w 1181239"/>
              <a:gd name="connsiteY617" fmla="*/ 1238759 h 4008043"/>
              <a:gd name="connsiteX618" fmla="*/ 1001514 w 1181239"/>
              <a:gd name="connsiteY618" fmla="*/ 1242159 h 4008043"/>
              <a:gd name="connsiteX619" fmla="*/ 999817 w 1181239"/>
              <a:gd name="connsiteY619" fmla="*/ 1240896 h 4008043"/>
              <a:gd name="connsiteX620" fmla="*/ 999818 w 1181239"/>
              <a:gd name="connsiteY620" fmla="*/ 1240893 h 4008043"/>
              <a:gd name="connsiteX621" fmla="*/ 1005211 w 1181239"/>
              <a:gd name="connsiteY621" fmla="*/ 1233414 h 4008043"/>
              <a:gd name="connsiteX622" fmla="*/ 990869 w 1181239"/>
              <a:gd name="connsiteY622" fmla="*/ 1147644 h 4008043"/>
              <a:gd name="connsiteX623" fmla="*/ 990869 w 1181239"/>
              <a:gd name="connsiteY623" fmla="*/ 1162603 h 4008043"/>
              <a:gd name="connsiteX624" fmla="*/ 988253 w 1181239"/>
              <a:gd name="connsiteY624" fmla="*/ 1159363 h 4008043"/>
              <a:gd name="connsiteX625" fmla="*/ 990869 w 1181239"/>
              <a:gd name="connsiteY625" fmla="*/ 1147644 h 4008043"/>
              <a:gd name="connsiteX626" fmla="*/ 72414 w 1181239"/>
              <a:gd name="connsiteY626" fmla="*/ 1097327 h 4008043"/>
              <a:gd name="connsiteX627" fmla="*/ 72414 w 1181239"/>
              <a:gd name="connsiteY627" fmla="*/ 1115006 h 4008043"/>
              <a:gd name="connsiteX628" fmla="*/ 69713 w 1181239"/>
              <a:gd name="connsiteY628" fmla="*/ 1108886 h 4008043"/>
              <a:gd name="connsiteX629" fmla="*/ 72414 w 1181239"/>
              <a:gd name="connsiteY629" fmla="*/ 1097327 h 4008043"/>
              <a:gd name="connsiteX630" fmla="*/ 69528 w 1181239"/>
              <a:gd name="connsiteY630" fmla="*/ 1086174 h 4008043"/>
              <a:gd name="connsiteX631" fmla="*/ 69528 w 1181239"/>
              <a:gd name="connsiteY631" fmla="*/ 1086174 h 4008043"/>
              <a:gd name="connsiteX632" fmla="*/ 69527 w 1181239"/>
              <a:gd name="connsiteY632" fmla="*/ 1086175 h 4008043"/>
              <a:gd name="connsiteX633" fmla="*/ 78513 w 1181239"/>
              <a:gd name="connsiteY633" fmla="*/ 1067409 h 4008043"/>
              <a:gd name="connsiteX634" fmla="*/ 81114 w 1181239"/>
              <a:gd name="connsiteY634" fmla="*/ 1069450 h 4008043"/>
              <a:gd name="connsiteX635" fmla="*/ 75319 w 1181239"/>
              <a:gd name="connsiteY635" fmla="*/ 1079612 h 4008043"/>
              <a:gd name="connsiteX636" fmla="*/ 69528 w 1181239"/>
              <a:gd name="connsiteY636" fmla="*/ 1086174 h 4008043"/>
              <a:gd name="connsiteX637" fmla="*/ 73155 w 1181239"/>
              <a:gd name="connsiteY637" fmla="*/ 1075056 h 4008043"/>
              <a:gd name="connsiteX638" fmla="*/ 78513 w 1181239"/>
              <a:gd name="connsiteY638" fmla="*/ 1067409 h 4008043"/>
              <a:gd name="connsiteX639" fmla="*/ 1008308 w 1181239"/>
              <a:gd name="connsiteY639" fmla="*/ 857982 h 4008043"/>
              <a:gd name="connsiteX640" fmla="*/ 1011125 w 1181239"/>
              <a:gd name="connsiteY640" fmla="*/ 871582 h 4008043"/>
              <a:gd name="connsiteX641" fmla="*/ 1008308 w 1181239"/>
              <a:gd name="connsiteY641" fmla="*/ 885180 h 4008043"/>
              <a:gd name="connsiteX642" fmla="*/ 1005491 w 1181239"/>
              <a:gd name="connsiteY642" fmla="*/ 871582 h 4008043"/>
              <a:gd name="connsiteX643" fmla="*/ 1008308 w 1181239"/>
              <a:gd name="connsiteY643" fmla="*/ 857982 h 4008043"/>
              <a:gd name="connsiteX644" fmla="*/ 40946 w 1181239"/>
              <a:gd name="connsiteY644" fmla="*/ 780467 h 4008043"/>
              <a:gd name="connsiteX645" fmla="*/ 43701 w 1181239"/>
              <a:gd name="connsiteY645" fmla="*/ 788627 h 4008043"/>
              <a:gd name="connsiteX646" fmla="*/ 40179 w 1181239"/>
              <a:gd name="connsiteY646" fmla="*/ 828088 h 4008043"/>
              <a:gd name="connsiteX647" fmla="*/ 38694 w 1181239"/>
              <a:gd name="connsiteY647" fmla="*/ 815825 h 4008043"/>
              <a:gd name="connsiteX648" fmla="*/ 38690 w 1181239"/>
              <a:gd name="connsiteY648" fmla="*/ 815825 h 4008043"/>
              <a:gd name="connsiteX649" fmla="*/ 40540 w 1181239"/>
              <a:gd name="connsiteY649" fmla="*/ 789987 h 4008043"/>
              <a:gd name="connsiteX650" fmla="*/ 44700 w 1181239"/>
              <a:gd name="connsiteY650" fmla="*/ 746469 h 4008043"/>
              <a:gd name="connsiteX651" fmla="*/ 50581 w 1181239"/>
              <a:gd name="connsiteY651" fmla="*/ 762891 h 4008043"/>
              <a:gd name="connsiteX652" fmla="*/ 43349 w 1181239"/>
              <a:gd name="connsiteY652" fmla="*/ 757349 h 4008043"/>
              <a:gd name="connsiteX653" fmla="*/ 43350 w 1181239"/>
              <a:gd name="connsiteY653" fmla="*/ 757349 h 4008043"/>
              <a:gd name="connsiteX654" fmla="*/ 44700 w 1181239"/>
              <a:gd name="connsiteY654" fmla="*/ 746469 h 4008043"/>
              <a:gd name="connsiteX655" fmla="*/ 52068 w 1181239"/>
              <a:gd name="connsiteY655" fmla="*/ 720631 h 4008043"/>
              <a:gd name="connsiteX656" fmla="*/ 54976 w 1181239"/>
              <a:gd name="connsiteY656" fmla="*/ 730311 h 4008043"/>
              <a:gd name="connsiteX657" fmla="*/ 52068 w 1181239"/>
              <a:gd name="connsiteY657" fmla="*/ 738310 h 4008043"/>
              <a:gd name="connsiteX658" fmla="*/ 49163 w 1181239"/>
              <a:gd name="connsiteY658" fmla="*/ 728630 h 4008043"/>
              <a:gd name="connsiteX659" fmla="*/ 52068 w 1181239"/>
              <a:gd name="connsiteY659" fmla="*/ 720631 h 4008043"/>
              <a:gd name="connsiteX660" fmla="*/ 54632 w 1181239"/>
              <a:gd name="connsiteY660" fmla="*/ 693931 h 4008043"/>
              <a:gd name="connsiteX661" fmla="*/ 59194 w 1181239"/>
              <a:gd name="connsiteY661" fmla="*/ 699316 h 4008043"/>
              <a:gd name="connsiteX662" fmla="*/ 56595 w 1181239"/>
              <a:gd name="connsiteY662" fmla="*/ 710759 h 4008043"/>
              <a:gd name="connsiteX663" fmla="*/ 52066 w 1181239"/>
              <a:gd name="connsiteY663" fmla="*/ 705055 h 4008043"/>
              <a:gd name="connsiteX664" fmla="*/ 52068 w 1181239"/>
              <a:gd name="connsiteY664" fmla="*/ 705055 h 4008043"/>
              <a:gd name="connsiteX665" fmla="*/ 54632 w 1181239"/>
              <a:gd name="connsiteY665" fmla="*/ 693931 h 4008043"/>
              <a:gd name="connsiteX666" fmla="*/ 17521 w 1181239"/>
              <a:gd name="connsiteY666" fmla="*/ 689349 h 4008043"/>
              <a:gd name="connsiteX667" fmla="*/ 21822 w 1181239"/>
              <a:gd name="connsiteY667" fmla="*/ 797428 h 4008043"/>
              <a:gd name="connsiteX668" fmla="*/ 19797 w 1181239"/>
              <a:gd name="connsiteY668" fmla="*/ 787040 h 4008043"/>
              <a:gd name="connsiteX669" fmla="*/ 19809 w 1181239"/>
              <a:gd name="connsiteY669" fmla="*/ 787040 h 4008043"/>
              <a:gd name="connsiteX670" fmla="*/ 17630 w 1181239"/>
              <a:gd name="connsiteY670" fmla="*/ 732186 h 4008043"/>
              <a:gd name="connsiteX671" fmla="*/ 17521 w 1181239"/>
              <a:gd name="connsiteY671" fmla="*/ 689349 h 4008043"/>
              <a:gd name="connsiteX672" fmla="*/ 16110 w 1181239"/>
              <a:gd name="connsiteY672" fmla="*/ 627523 h 4008043"/>
              <a:gd name="connsiteX673" fmla="*/ 16826 w 1181239"/>
              <a:gd name="connsiteY673" fmla="*/ 646515 h 4008043"/>
              <a:gd name="connsiteX674" fmla="*/ 16144 w 1181239"/>
              <a:gd name="connsiteY674" fmla="*/ 673034 h 4008043"/>
              <a:gd name="connsiteX675" fmla="*/ 13597 w 1181239"/>
              <a:gd name="connsiteY675" fmla="*/ 658754 h 4008043"/>
              <a:gd name="connsiteX676" fmla="*/ 14279 w 1181239"/>
              <a:gd name="connsiteY676" fmla="*/ 632236 h 4008043"/>
              <a:gd name="connsiteX677" fmla="*/ 16110 w 1181239"/>
              <a:gd name="connsiteY677" fmla="*/ 627523 h 4008043"/>
              <a:gd name="connsiteX678" fmla="*/ 1020514 w 1181239"/>
              <a:gd name="connsiteY678" fmla="*/ 444568 h 4008043"/>
              <a:gd name="connsiteX679" fmla="*/ 1017280 w 1181239"/>
              <a:gd name="connsiteY679" fmla="*/ 473823 h 4008043"/>
              <a:gd name="connsiteX680" fmla="*/ 1016084 w 1181239"/>
              <a:gd name="connsiteY680" fmla="*/ 463607 h 4008043"/>
              <a:gd name="connsiteX681" fmla="*/ 1020514 w 1181239"/>
              <a:gd name="connsiteY681" fmla="*/ 444568 h 4008043"/>
              <a:gd name="connsiteX682" fmla="*/ 109423 w 1181239"/>
              <a:gd name="connsiteY682" fmla="*/ 416964 h 4008043"/>
              <a:gd name="connsiteX683" fmla="*/ 108453 w 1181239"/>
              <a:gd name="connsiteY683" fmla="*/ 428251 h 4008043"/>
              <a:gd name="connsiteX684" fmla="*/ 102725 w 1181239"/>
              <a:gd name="connsiteY684" fmla="*/ 477208 h 4008043"/>
              <a:gd name="connsiteX685" fmla="*/ 98887 w 1181239"/>
              <a:gd name="connsiteY685" fmla="*/ 523445 h 4008043"/>
              <a:gd name="connsiteX686" fmla="*/ 99142 w 1181239"/>
              <a:gd name="connsiteY686" fmla="*/ 535684 h 4008043"/>
              <a:gd name="connsiteX687" fmla="*/ 104632 w 1181239"/>
              <a:gd name="connsiteY687" fmla="*/ 520725 h 4008043"/>
              <a:gd name="connsiteX688" fmla="*/ 105591 w 1181239"/>
              <a:gd name="connsiteY688" fmla="*/ 544754 h 4008043"/>
              <a:gd name="connsiteX689" fmla="*/ 99681 w 1181239"/>
              <a:gd name="connsiteY689" fmla="*/ 563383 h 4008043"/>
              <a:gd name="connsiteX690" fmla="*/ 89871 w 1181239"/>
              <a:gd name="connsiteY690" fmla="*/ 609799 h 4008043"/>
              <a:gd name="connsiteX691" fmla="*/ 86947 w 1181239"/>
              <a:gd name="connsiteY691" fmla="*/ 634958 h 4008043"/>
              <a:gd name="connsiteX692" fmla="*/ 83948 w 1181239"/>
              <a:gd name="connsiteY692" fmla="*/ 613879 h 4008043"/>
              <a:gd name="connsiteX693" fmla="*/ 83947 w 1181239"/>
              <a:gd name="connsiteY693" fmla="*/ 613879 h 4008043"/>
              <a:gd name="connsiteX694" fmla="*/ 79617 w 1181239"/>
              <a:gd name="connsiteY694" fmla="*/ 598042 h 4008043"/>
              <a:gd name="connsiteX695" fmla="*/ 73779 w 1181239"/>
              <a:gd name="connsiteY695" fmla="*/ 601784 h 4008043"/>
              <a:gd name="connsiteX696" fmla="*/ 86914 w 1181239"/>
              <a:gd name="connsiteY696" fmla="*/ 497606 h 4008043"/>
              <a:gd name="connsiteX697" fmla="*/ 89947 w 1181239"/>
              <a:gd name="connsiteY697" fmla="*/ 504406 h 4008043"/>
              <a:gd name="connsiteX698" fmla="*/ 97232 w 1181239"/>
              <a:gd name="connsiteY698" fmla="*/ 475848 h 4008043"/>
              <a:gd name="connsiteX699" fmla="*/ 107056 w 1181239"/>
              <a:gd name="connsiteY699" fmla="*/ 424171 h 4008043"/>
              <a:gd name="connsiteX700" fmla="*/ 109423 w 1181239"/>
              <a:gd name="connsiteY700" fmla="*/ 416964 h 4008043"/>
              <a:gd name="connsiteX701" fmla="*/ 112126 w 1181239"/>
              <a:gd name="connsiteY701" fmla="*/ 403090 h 4008043"/>
              <a:gd name="connsiteX702" fmla="*/ 112126 w 1181239"/>
              <a:gd name="connsiteY702" fmla="*/ 409890 h 4008043"/>
              <a:gd name="connsiteX703" fmla="*/ 110659 w 1181239"/>
              <a:gd name="connsiteY703" fmla="*/ 406490 h 4008043"/>
              <a:gd name="connsiteX704" fmla="*/ 112126 w 1181239"/>
              <a:gd name="connsiteY704" fmla="*/ 403090 h 4008043"/>
              <a:gd name="connsiteX705" fmla="*/ 960210 w 1181239"/>
              <a:gd name="connsiteY705" fmla="*/ 305326 h 4008043"/>
              <a:gd name="connsiteX706" fmla="*/ 961013 w 1181239"/>
              <a:gd name="connsiteY706" fmla="*/ 306537 h 4008043"/>
              <a:gd name="connsiteX707" fmla="*/ 961013 w 1181239"/>
              <a:gd name="connsiteY707" fmla="*/ 326936 h 4008043"/>
              <a:gd name="connsiteX708" fmla="*/ 959875 w 1181239"/>
              <a:gd name="connsiteY708" fmla="*/ 316736 h 4008043"/>
              <a:gd name="connsiteX709" fmla="*/ 960210 w 1181239"/>
              <a:gd name="connsiteY709" fmla="*/ 305326 h 4008043"/>
              <a:gd name="connsiteX710" fmla="*/ 131243 w 1181239"/>
              <a:gd name="connsiteY710" fmla="*/ 240583 h 4008043"/>
              <a:gd name="connsiteX711" fmla="*/ 134221 w 1181239"/>
              <a:gd name="connsiteY711" fmla="*/ 241967 h 4008043"/>
              <a:gd name="connsiteX712" fmla="*/ 144610 w 1181239"/>
              <a:gd name="connsiteY712" fmla="*/ 277206 h 4008043"/>
              <a:gd name="connsiteX713" fmla="*/ 138140 w 1181239"/>
              <a:gd name="connsiteY713" fmla="*/ 264918 h 4008043"/>
              <a:gd name="connsiteX714" fmla="*/ 138140 w 1181239"/>
              <a:gd name="connsiteY714" fmla="*/ 264917 h 4008043"/>
              <a:gd name="connsiteX715" fmla="*/ 131243 w 1181239"/>
              <a:gd name="connsiteY715" fmla="*/ 240583 h 4008043"/>
              <a:gd name="connsiteX716" fmla="*/ 877049 w 1181239"/>
              <a:gd name="connsiteY716" fmla="*/ 194344 h 4008043"/>
              <a:gd name="connsiteX717" fmla="*/ 883829 w 1181239"/>
              <a:gd name="connsiteY717" fmla="*/ 211283 h 4008043"/>
              <a:gd name="connsiteX718" fmla="*/ 877876 w 1181239"/>
              <a:gd name="connsiteY718" fmla="*/ 205024 h 4008043"/>
              <a:gd name="connsiteX719" fmla="*/ 877877 w 1181239"/>
              <a:gd name="connsiteY719" fmla="*/ 205024 h 4008043"/>
              <a:gd name="connsiteX720" fmla="*/ 877049 w 1181239"/>
              <a:gd name="connsiteY720" fmla="*/ 194344 h 4008043"/>
              <a:gd name="connsiteX721" fmla="*/ 1009149 w 1181239"/>
              <a:gd name="connsiteY721" fmla="*/ 184200 h 4008043"/>
              <a:gd name="connsiteX722" fmla="*/ 1010905 w 1181239"/>
              <a:gd name="connsiteY722" fmla="*/ 185145 h 4008043"/>
              <a:gd name="connsiteX723" fmla="*/ 1013222 w 1181239"/>
              <a:gd name="connsiteY723" fmla="*/ 220572 h 4008043"/>
              <a:gd name="connsiteX724" fmla="*/ 1011193 w 1181239"/>
              <a:gd name="connsiteY724" fmla="*/ 215876 h 4008043"/>
              <a:gd name="connsiteX725" fmla="*/ 1011190 w 1181239"/>
              <a:gd name="connsiteY725" fmla="*/ 215876 h 4008043"/>
              <a:gd name="connsiteX726" fmla="*/ 1009664 w 1181239"/>
              <a:gd name="connsiteY726" fmla="*/ 194344 h 4008043"/>
              <a:gd name="connsiteX727" fmla="*/ 1009149 w 1181239"/>
              <a:gd name="connsiteY727" fmla="*/ 184200 h 4008043"/>
              <a:gd name="connsiteX728" fmla="*/ 748726 w 1181239"/>
              <a:gd name="connsiteY728" fmla="*/ 154227 h 4008043"/>
              <a:gd name="connsiteX729" fmla="*/ 748726 w 1181239"/>
              <a:gd name="connsiteY729" fmla="*/ 163746 h 4008043"/>
              <a:gd name="connsiteX730" fmla="*/ 747398 w 1181239"/>
              <a:gd name="connsiteY730" fmla="*/ 158987 h 4008043"/>
              <a:gd name="connsiteX731" fmla="*/ 748726 w 1181239"/>
              <a:gd name="connsiteY731" fmla="*/ 154227 h 4008043"/>
              <a:gd name="connsiteX732" fmla="*/ 944467 w 1181239"/>
              <a:gd name="connsiteY732" fmla="*/ 138588 h 4008043"/>
              <a:gd name="connsiteX733" fmla="*/ 949089 w 1181239"/>
              <a:gd name="connsiteY733" fmla="*/ 154227 h 4008043"/>
              <a:gd name="connsiteX734" fmla="*/ 957630 w 1181239"/>
              <a:gd name="connsiteY734" fmla="*/ 155635 h 4008043"/>
              <a:gd name="connsiteX735" fmla="*/ 963237 w 1181239"/>
              <a:gd name="connsiteY735" fmla="*/ 158076 h 4008043"/>
              <a:gd name="connsiteX736" fmla="*/ 967358 w 1181239"/>
              <a:gd name="connsiteY736" fmla="*/ 166466 h 4008043"/>
              <a:gd name="connsiteX737" fmla="*/ 970329 w 1181239"/>
              <a:gd name="connsiteY737" fmla="*/ 161706 h 4008043"/>
              <a:gd name="connsiteX738" fmla="*/ 977889 w 1181239"/>
              <a:gd name="connsiteY738" fmla="*/ 183464 h 4008043"/>
              <a:gd name="connsiteX739" fmla="*/ 985235 w 1181239"/>
              <a:gd name="connsiteY739" fmla="*/ 207943 h 4008043"/>
              <a:gd name="connsiteX740" fmla="*/ 994634 w 1181239"/>
              <a:gd name="connsiteY740" fmla="*/ 305802 h 4008043"/>
              <a:gd name="connsiteX741" fmla="*/ 986510 w 1181239"/>
              <a:gd name="connsiteY741" fmla="*/ 308577 h 4008043"/>
              <a:gd name="connsiteX742" fmla="*/ 978341 w 1181239"/>
              <a:gd name="connsiteY742" fmla="*/ 310615 h 4008043"/>
              <a:gd name="connsiteX743" fmla="*/ 976670 w 1181239"/>
              <a:gd name="connsiteY743" fmla="*/ 314015 h 4008043"/>
              <a:gd name="connsiteX744" fmla="*/ 976670 w 1181239"/>
              <a:gd name="connsiteY744" fmla="*/ 314017 h 4008043"/>
              <a:gd name="connsiteX745" fmla="*/ 972155 w 1181239"/>
              <a:gd name="connsiteY745" fmla="*/ 290898 h 4008043"/>
              <a:gd name="connsiteX746" fmla="*/ 962044 w 1181239"/>
              <a:gd name="connsiteY746" fmla="*/ 253231 h 4008043"/>
              <a:gd name="connsiteX747" fmla="*/ 946043 w 1181239"/>
              <a:gd name="connsiteY747" fmla="*/ 167025 h 4008043"/>
              <a:gd name="connsiteX748" fmla="*/ 665910 w 1181239"/>
              <a:gd name="connsiteY748" fmla="*/ 130704 h 4008043"/>
              <a:gd name="connsiteX749" fmla="*/ 666800 w 1181239"/>
              <a:gd name="connsiteY749" fmla="*/ 149466 h 4008043"/>
              <a:gd name="connsiteX750" fmla="*/ 662762 w 1181239"/>
              <a:gd name="connsiteY750" fmla="*/ 158391 h 4008043"/>
              <a:gd name="connsiteX751" fmla="*/ 662761 w 1181239"/>
              <a:gd name="connsiteY751" fmla="*/ 158391 h 4008043"/>
              <a:gd name="connsiteX752" fmla="*/ 658075 w 1181239"/>
              <a:gd name="connsiteY752" fmla="*/ 149842 h 4008043"/>
              <a:gd name="connsiteX753" fmla="*/ 653716 w 1181239"/>
              <a:gd name="connsiteY753" fmla="*/ 144232 h 4008043"/>
              <a:gd name="connsiteX754" fmla="*/ 658802 w 1181239"/>
              <a:gd name="connsiteY754" fmla="*/ 135300 h 4008043"/>
              <a:gd name="connsiteX755" fmla="*/ 665910 w 1181239"/>
              <a:gd name="connsiteY755" fmla="*/ 130704 h 4008043"/>
              <a:gd name="connsiteX756" fmla="*/ 878817 w 1181239"/>
              <a:gd name="connsiteY756" fmla="*/ 98237 h 4008043"/>
              <a:gd name="connsiteX757" fmla="*/ 879637 w 1181239"/>
              <a:gd name="connsiteY757" fmla="*/ 99891 h 4008043"/>
              <a:gd name="connsiteX758" fmla="*/ 879605 w 1181239"/>
              <a:gd name="connsiteY758" fmla="*/ 118930 h 4008043"/>
              <a:gd name="connsiteX759" fmla="*/ 878459 w 1181239"/>
              <a:gd name="connsiteY759" fmla="*/ 108669 h 4008043"/>
              <a:gd name="connsiteX760" fmla="*/ 878470 w 1181239"/>
              <a:gd name="connsiteY760" fmla="*/ 108669 h 4008043"/>
              <a:gd name="connsiteX761" fmla="*/ 878817 w 1181239"/>
              <a:gd name="connsiteY761" fmla="*/ 98237 h 4008043"/>
              <a:gd name="connsiteX762" fmla="*/ 287277 w 1181239"/>
              <a:gd name="connsiteY762" fmla="*/ 93938 h 4008043"/>
              <a:gd name="connsiteX763" fmla="*/ 290353 w 1181239"/>
              <a:gd name="connsiteY763" fmla="*/ 98471 h 4008043"/>
              <a:gd name="connsiteX764" fmla="*/ 274819 w 1181239"/>
              <a:gd name="connsiteY764" fmla="*/ 113580 h 4008043"/>
              <a:gd name="connsiteX765" fmla="*/ 274819 w 1181239"/>
              <a:gd name="connsiteY765" fmla="*/ 113579 h 4008043"/>
              <a:gd name="connsiteX766" fmla="*/ 278777 w 1181239"/>
              <a:gd name="connsiteY766" fmla="*/ 99150 h 4008043"/>
              <a:gd name="connsiteX767" fmla="*/ 287277 w 1181239"/>
              <a:gd name="connsiteY767" fmla="*/ 93938 h 4008043"/>
              <a:gd name="connsiteX768" fmla="*/ 322381 w 1181239"/>
              <a:gd name="connsiteY768" fmla="*/ 84191 h 4008043"/>
              <a:gd name="connsiteX769" fmla="*/ 320699 w 1181239"/>
              <a:gd name="connsiteY769" fmla="*/ 95071 h 4008043"/>
              <a:gd name="connsiteX770" fmla="*/ 313786 w 1181239"/>
              <a:gd name="connsiteY770" fmla="*/ 105814 h 4008043"/>
              <a:gd name="connsiteX771" fmla="*/ 318149 w 1181239"/>
              <a:gd name="connsiteY771" fmla="*/ 92351 h 4008043"/>
              <a:gd name="connsiteX772" fmla="*/ 511326 w 1181239"/>
              <a:gd name="connsiteY772" fmla="*/ 77392 h 4008043"/>
              <a:gd name="connsiteX773" fmla="*/ 508107 w 1181239"/>
              <a:gd name="connsiteY773" fmla="*/ 118189 h 4008043"/>
              <a:gd name="connsiteX774" fmla="*/ 505574 w 1181239"/>
              <a:gd name="connsiteY774" fmla="*/ 108330 h 4008043"/>
              <a:gd name="connsiteX775" fmla="*/ 505572 w 1181239"/>
              <a:gd name="connsiteY775" fmla="*/ 108330 h 4008043"/>
              <a:gd name="connsiteX776" fmla="*/ 511326 w 1181239"/>
              <a:gd name="connsiteY776" fmla="*/ 77392 h 4008043"/>
              <a:gd name="connsiteX777" fmla="*/ 356452 w 1181239"/>
              <a:gd name="connsiteY777" fmla="*/ 75734 h 4008043"/>
              <a:gd name="connsiteX778" fmla="*/ 351603 w 1181239"/>
              <a:gd name="connsiteY778" fmla="*/ 107309 h 4008043"/>
              <a:gd name="connsiteX779" fmla="*/ 352352 w 1181239"/>
              <a:gd name="connsiteY779" fmla="*/ 90922 h 4008043"/>
              <a:gd name="connsiteX780" fmla="*/ 352351 w 1181239"/>
              <a:gd name="connsiteY780" fmla="*/ 90922 h 4008043"/>
              <a:gd name="connsiteX781" fmla="*/ 356452 w 1181239"/>
              <a:gd name="connsiteY781" fmla="*/ 75734 h 4008043"/>
              <a:gd name="connsiteX782" fmla="*/ 667523 w 1181239"/>
              <a:gd name="connsiteY782" fmla="*/ 59712 h 4008043"/>
              <a:gd name="connsiteX783" fmla="*/ 667556 w 1181239"/>
              <a:gd name="connsiteY783" fmla="*/ 71951 h 4008043"/>
              <a:gd name="connsiteX784" fmla="*/ 665355 w 1181239"/>
              <a:gd name="connsiteY784" fmla="*/ 92349 h 4008043"/>
              <a:gd name="connsiteX785" fmla="*/ 663137 w 1181239"/>
              <a:gd name="connsiteY785" fmla="*/ 100509 h 4008043"/>
              <a:gd name="connsiteX786" fmla="*/ 662990 w 1181239"/>
              <a:gd name="connsiteY786" fmla="*/ 92349 h 4008043"/>
              <a:gd name="connsiteX787" fmla="*/ 662994 w 1181239"/>
              <a:gd name="connsiteY787" fmla="*/ 92349 h 4008043"/>
              <a:gd name="connsiteX788" fmla="*/ 665195 w 1181239"/>
              <a:gd name="connsiteY788" fmla="*/ 71951 h 4008043"/>
              <a:gd name="connsiteX789" fmla="*/ 745090 w 1181239"/>
              <a:gd name="connsiteY789" fmla="*/ 48079 h 4008043"/>
              <a:gd name="connsiteX790" fmla="*/ 745922 w 1181239"/>
              <a:gd name="connsiteY790" fmla="*/ 49562 h 4008043"/>
              <a:gd name="connsiteX791" fmla="*/ 745889 w 1181239"/>
              <a:gd name="connsiteY791" fmla="*/ 65881 h 4008043"/>
              <a:gd name="connsiteX792" fmla="*/ 744714 w 1181239"/>
              <a:gd name="connsiteY792" fmla="*/ 56993 h 4008043"/>
              <a:gd name="connsiteX793" fmla="*/ 744718 w 1181239"/>
              <a:gd name="connsiteY793" fmla="*/ 56993 h 4008043"/>
              <a:gd name="connsiteX794" fmla="*/ 745090 w 1181239"/>
              <a:gd name="connsiteY794" fmla="*/ 48079 h 4008043"/>
              <a:gd name="connsiteX795" fmla="*/ 649749 w 1181239"/>
              <a:gd name="connsiteY795" fmla="*/ 36821 h 4008043"/>
              <a:gd name="connsiteX796" fmla="*/ 647789 w 1181239"/>
              <a:gd name="connsiteY796" fmla="*/ 63792 h 4008043"/>
              <a:gd name="connsiteX797" fmla="*/ 646775 w 1181239"/>
              <a:gd name="connsiteY797" fmla="*/ 52913 h 4008043"/>
              <a:gd name="connsiteX798" fmla="*/ 649749 w 1181239"/>
              <a:gd name="connsiteY798" fmla="*/ 36821 h 4008043"/>
              <a:gd name="connsiteX799" fmla="*/ 559982 w 1181239"/>
              <a:gd name="connsiteY799" fmla="*/ 32409 h 4008043"/>
              <a:gd name="connsiteX800" fmla="*/ 560456 w 1181239"/>
              <a:gd name="connsiteY800" fmla="*/ 37954 h 4008043"/>
              <a:gd name="connsiteX801" fmla="*/ 557800 w 1181239"/>
              <a:gd name="connsiteY801" fmla="*/ 51553 h 4008043"/>
              <a:gd name="connsiteX802" fmla="*/ 555143 w 1181239"/>
              <a:gd name="connsiteY802" fmla="*/ 47473 h 4008043"/>
              <a:gd name="connsiteX803" fmla="*/ 557800 w 1181239"/>
              <a:gd name="connsiteY803" fmla="*/ 33874 h 4008043"/>
              <a:gd name="connsiteX804" fmla="*/ 559982 w 1181239"/>
              <a:gd name="connsiteY804" fmla="*/ 32409 h 4008043"/>
              <a:gd name="connsiteX805" fmla="*/ 586690 w 1181239"/>
              <a:gd name="connsiteY805" fmla="*/ 27075 h 4008043"/>
              <a:gd name="connsiteX806" fmla="*/ 585194 w 1181239"/>
              <a:gd name="connsiteY806" fmla="*/ 45895 h 4008043"/>
              <a:gd name="connsiteX807" fmla="*/ 581010 w 1181239"/>
              <a:gd name="connsiteY807" fmla="*/ 69014 h 4008043"/>
              <a:gd name="connsiteX808" fmla="*/ 578416 w 1181239"/>
              <a:gd name="connsiteY808" fmla="*/ 69233 h 4008043"/>
              <a:gd name="connsiteX809" fmla="*/ 578413 w 1181239"/>
              <a:gd name="connsiteY809" fmla="*/ 69232 h 4008043"/>
              <a:gd name="connsiteX810" fmla="*/ 582597 w 1181239"/>
              <a:gd name="connsiteY810" fmla="*/ 46114 h 4008043"/>
              <a:gd name="connsiteX811" fmla="*/ 353765 w 1181239"/>
              <a:gd name="connsiteY811" fmla="*/ 22995 h 4008043"/>
              <a:gd name="connsiteX812" fmla="*/ 350663 w 1181239"/>
              <a:gd name="connsiteY812" fmla="*/ 43844 h 4008043"/>
              <a:gd name="connsiteX813" fmla="*/ 349492 w 1181239"/>
              <a:gd name="connsiteY813" fmla="*/ 39059 h 4008043"/>
              <a:gd name="connsiteX814" fmla="*/ 349489 w 1181239"/>
              <a:gd name="connsiteY814" fmla="*/ 39059 h 4008043"/>
              <a:gd name="connsiteX815" fmla="*/ 351401 w 1181239"/>
              <a:gd name="connsiteY815" fmla="*/ 27755 h 4008043"/>
              <a:gd name="connsiteX816" fmla="*/ 353765 w 1181239"/>
              <a:gd name="connsiteY816" fmla="*/ 22995 h 4008043"/>
              <a:gd name="connsiteX817" fmla="*/ 449634 w 1181239"/>
              <a:gd name="connsiteY817" fmla="*/ 18915 h 4008043"/>
              <a:gd name="connsiteX818" fmla="*/ 448105 w 1181239"/>
              <a:gd name="connsiteY818" fmla="*/ 37954 h 4008043"/>
              <a:gd name="connsiteX819" fmla="*/ 440198 w 1181239"/>
              <a:gd name="connsiteY819" fmla="*/ 58314 h 4008043"/>
              <a:gd name="connsiteX820" fmla="*/ 440197 w 1181239"/>
              <a:gd name="connsiteY820" fmla="*/ 58314 h 4008043"/>
              <a:gd name="connsiteX821" fmla="*/ 444016 w 1181239"/>
              <a:gd name="connsiteY821" fmla="*/ 35234 h 4008043"/>
              <a:gd name="connsiteX822" fmla="*/ 631225 w 1181239"/>
              <a:gd name="connsiteY822" fmla="*/ 17565 h 4008043"/>
              <a:gd name="connsiteX823" fmla="*/ 626543 w 1181239"/>
              <a:gd name="connsiteY823" fmla="*/ 62442 h 4008043"/>
              <a:gd name="connsiteX824" fmla="*/ 618850 w 1181239"/>
              <a:gd name="connsiteY824" fmla="*/ 100520 h 4008043"/>
              <a:gd name="connsiteX825" fmla="*/ 612954 w 1181239"/>
              <a:gd name="connsiteY825" fmla="*/ 139804 h 4008043"/>
              <a:gd name="connsiteX826" fmla="*/ 611538 w 1181239"/>
              <a:gd name="connsiteY826" fmla="*/ 150381 h 4008043"/>
              <a:gd name="connsiteX827" fmla="*/ 618806 w 1181239"/>
              <a:gd name="connsiteY827" fmla="*/ 133203 h 4008043"/>
              <a:gd name="connsiteX828" fmla="*/ 624280 w 1181239"/>
              <a:gd name="connsiteY828" fmla="*/ 120918 h 4008043"/>
              <a:gd name="connsiteX829" fmla="*/ 625455 w 1181239"/>
              <a:gd name="connsiteY829" fmla="*/ 132478 h 4008043"/>
              <a:gd name="connsiteX830" fmla="*/ 624686 w 1181239"/>
              <a:gd name="connsiteY830" fmla="*/ 144037 h 4008043"/>
              <a:gd name="connsiteX831" fmla="*/ 629318 w 1181239"/>
              <a:gd name="connsiteY831" fmla="*/ 132297 h 4008043"/>
              <a:gd name="connsiteX832" fmla="*/ 637973 w 1181239"/>
              <a:gd name="connsiteY832" fmla="*/ 122001 h 4008043"/>
              <a:gd name="connsiteX833" fmla="*/ 644346 w 1181239"/>
              <a:gd name="connsiteY833" fmla="*/ 94954 h 4008043"/>
              <a:gd name="connsiteX834" fmla="*/ 645396 w 1181239"/>
              <a:gd name="connsiteY834" fmla="*/ 80121 h 4008043"/>
              <a:gd name="connsiteX835" fmla="*/ 648370 w 1181239"/>
              <a:gd name="connsiteY835" fmla="*/ 123764 h 4008043"/>
              <a:gd name="connsiteX836" fmla="*/ 647495 w 1181239"/>
              <a:gd name="connsiteY836" fmla="*/ 176892 h 4008043"/>
              <a:gd name="connsiteX837" fmla="*/ 652335 w 1181239"/>
              <a:gd name="connsiteY837" fmla="*/ 166532 h 4008043"/>
              <a:gd name="connsiteX838" fmla="*/ 654644 w 1181239"/>
              <a:gd name="connsiteY838" fmla="*/ 157636 h 4008043"/>
              <a:gd name="connsiteX839" fmla="*/ 655852 w 1181239"/>
              <a:gd name="connsiteY839" fmla="*/ 165530 h 4008043"/>
              <a:gd name="connsiteX840" fmla="*/ 661121 w 1181239"/>
              <a:gd name="connsiteY840" fmla="*/ 177224 h 4008043"/>
              <a:gd name="connsiteX841" fmla="*/ 668099 w 1181239"/>
              <a:gd name="connsiteY841" fmla="*/ 185649 h 4008043"/>
              <a:gd name="connsiteX842" fmla="*/ 673931 w 1181239"/>
              <a:gd name="connsiteY842" fmla="*/ 186194 h 4008043"/>
              <a:gd name="connsiteX843" fmla="*/ 677095 w 1181239"/>
              <a:gd name="connsiteY843" fmla="*/ 173954 h 4008043"/>
              <a:gd name="connsiteX844" fmla="*/ 680087 w 1181239"/>
              <a:gd name="connsiteY844" fmla="*/ 160355 h 4008043"/>
              <a:gd name="connsiteX845" fmla="*/ 681412 w 1181239"/>
              <a:gd name="connsiteY845" fmla="*/ 168515 h 4008043"/>
              <a:gd name="connsiteX846" fmla="*/ 678449 w 1181239"/>
              <a:gd name="connsiteY846" fmla="*/ 201153 h 4008043"/>
              <a:gd name="connsiteX847" fmla="*/ 681168 w 1181239"/>
              <a:gd name="connsiteY847" fmla="*/ 211626 h 4008043"/>
              <a:gd name="connsiteX848" fmla="*/ 687387 w 1181239"/>
              <a:gd name="connsiteY848" fmla="*/ 184427 h 4008043"/>
              <a:gd name="connsiteX849" fmla="*/ 697156 w 1181239"/>
              <a:gd name="connsiteY849" fmla="*/ 158995 h 4008043"/>
              <a:gd name="connsiteX850" fmla="*/ 697995 w 1181239"/>
              <a:gd name="connsiteY850" fmla="*/ 180074 h 4008043"/>
              <a:gd name="connsiteX851" fmla="*/ 699560 w 1181239"/>
              <a:gd name="connsiteY851" fmla="*/ 207952 h 4008043"/>
              <a:gd name="connsiteX852" fmla="*/ 707424 w 1181239"/>
              <a:gd name="connsiteY852" fmla="*/ 203872 h 4008043"/>
              <a:gd name="connsiteX853" fmla="*/ 713958 w 1181239"/>
              <a:gd name="connsiteY853" fmla="*/ 180238 h 4008043"/>
              <a:gd name="connsiteX854" fmla="*/ 719432 w 1181239"/>
              <a:gd name="connsiteY854" fmla="*/ 166044 h 4008043"/>
              <a:gd name="connsiteX855" fmla="*/ 723439 w 1181239"/>
              <a:gd name="connsiteY855" fmla="*/ 206678 h 4008043"/>
              <a:gd name="connsiteX856" fmla="*/ 729942 w 1181239"/>
              <a:gd name="connsiteY856" fmla="*/ 229516 h 4008043"/>
              <a:gd name="connsiteX857" fmla="*/ 734692 w 1181239"/>
              <a:gd name="connsiteY857" fmla="*/ 207214 h 4008043"/>
              <a:gd name="connsiteX858" fmla="*/ 737973 w 1181239"/>
              <a:gd name="connsiteY858" fmla="*/ 207329 h 4008043"/>
              <a:gd name="connsiteX859" fmla="*/ 742078 w 1181239"/>
              <a:gd name="connsiteY859" fmla="*/ 209033 h 4008043"/>
              <a:gd name="connsiteX860" fmla="*/ 748234 w 1181239"/>
              <a:gd name="connsiteY860" fmla="*/ 225475 h 4008043"/>
              <a:gd name="connsiteX861" fmla="*/ 752603 w 1181239"/>
              <a:gd name="connsiteY861" fmla="*/ 244733 h 4008043"/>
              <a:gd name="connsiteX862" fmla="*/ 762826 w 1181239"/>
              <a:gd name="connsiteY862" fmla="*/ 194980 h 4008043"/>
              <a:gd name="connsiteX863" fmla="*/ 767417 w 1181239"/>
              <a:gd name="connsiteY863" fmla="*/ 168301 h 4008043"/>
              <a:gd name="connsiteX864" fmla="*/ 770023 w 1181239"/>
              <a:gd name="connsiteY864" fmla="*/ 169040 h 4008043"/>
              <a:gd name="connsiteX865" fmla="*/ 772843 w 1181239"/>
              <a:gd name="connsiteY865" fmla="*/ 210678 h 4008043"/>
              <a:gd name="connsiteX866" fmla="*/ 787596 w 1181239"/>
              <a:gd name="connsiteY866" fmla="*/ 241981 h 4008043"/>
              <a:gd name="connsiteX867" fmla="*/ 793730 w 1181239"/>
              <a:gd name="connsiteY867" fmla="*/ 224277 h 4008043"/>
              <a:gd name="connsiteX868" fmla="*/ 796197 w 1181239"/>
              <a:gd name="connsiteY868" fmla="*/ 218157 h 4008043"/>
              <a:gd name="connsiteX869" fmla="*/ 800556 w 1181239"/>
              <a:gd name="connsiteY869" fmla="*/ 217317 h 4008043"/>
              <a:gd name="connsiteX870" fmla="*/ 805028 w 1181239"/>
              <a:gd name="connsiteY870" fmla="*/ 210517 h 4008043"/>
              <a:gd name="connsiteX871" fmla="*/ 811957 w 1181239"/>
              <a:gd name="connsiteY871" fmla="*/ 211635 h 4008043"/>
              <a:gd name="connsiteX872" fmla="*/ 817316 w 1181239"/>
              <a:gd name="connsiteY872" fmla="*/ 232714 h 4008043"/>
              <a:gd name="connsiteX873" fmla="*/ 825257 w 1181239"/>
              <a:gd name="connsiteY873" fmla="*/ 239916 h 4008043"/>
              <a:gd name="connsiteX874" fmla="*/ 835306 w 1181239"/>
              <a:gd name="connsiteY874" fmla="*/ 216798 h 4008043"/>
              <a:gd name="connsiteX875" fmla="*/ 845515 w 1181239"/>
              <a:gd name="connsiteY875" fmla="*/ 198893 h 4008043"/>
              <a:gd name="connsiteX876" fmla="*/ 853135 w 1181239"/>
              <a:gd name="connsiteY876" fmla="*/ 186677 h 4008043"/>
              <a:gd name="connsiteX877" fmla="*/ 856393 w 1181239"/>
              <a:gd name="connsiteY877" fmla="*/ 171241 h 4008043"/>
              <a:gd name="connsiteX878" fmla="*/ 856766 w 1181239"/>
              <a:gd name="connsiteY878" fmla="*/ 182777 h 4008043"/>
              <a:gd name="connsiteX879" fmla="*/ 862960 w 1181239"/>
              <a:gd name="connsiteY879" fmla="*/ 197715 h 4008043"/>
              <a:gd name="connsiteX880" fmla="*/ 866876 w 1181239"/>
              <a:gd name="connsiteY880" fmla="*/ 234456 h 4008043"/>
              <a:gd name="connsiteX881" fmla="*/ 869438 w 1181239"/>
              <a:gd name="connsiteY881" fmla="*/ 267795 h 4008043"/>
              <a:gd name="connsiteX882" fmla="*/ 875898 w 1181239"/>
              <a:gd name="connsiteY882" fmla="*/ 252878 h 4008043"/>
              <a:gd name="connsiteX883" fmla="*/ 882306 w 1181239"/>
              <a:gd name="connsiteY883" fmla="*/ 258947 h 4008043"/>
              <a:gd name="connsiteX884" fmla="*/ 885711 w 1181239"/>
              <a:gd name="connsiteY884" fmla="*/ 289106 h 4008043"/>
              <a:gd name="connsiteX885" fmla="*/ 890882 w 1181239"/>
              <a:gd name="connsiteY885" fmla="*/ 294240 h 4008043"/>
              <a:gd name="connsiteX886" fmla="*/ 897924 w 1181239"/>
              <a:gd name="connsiteY886" fmla="*/ 206508 h 4008043"/>
              <a:gd name="connsiteX887" fmla="*/ 905106 w 1181239"/>
              <a:gd name="connsiteY887" fmla="*/ 118646 h 4008043"/>
              <a:gd name="connsiteX888" fmla="*/ 906591 w 1181239"/>
              <a:gd name="connsiteY888" fmla="*/ 146989 h 4008043"/>
              <a:gd name="connsiteX889" fmla="*/ 909204 w 1181239"/>
              <a:gd name="connsiteY889" fmla="*/ 180476 h 4008043"/>
              <a:gd name="connsiteX890" fmla="*/ 922661 w 1181239"/>
              <a:gd name="connsiteY890" fmla="*/ 129113 h 4008043"/>
              <a:gd name="connsiteX891" fmla="*/ 928487 w 1181239"/>
              <a:gd name="connsiteY891" fmla="*/ 102206 h 4008043"/>
              <a:gd name="connsiteX892" fmla="*/ 936618 w 1181239"/>
              <a:gd name="connsiteY892" fmla="*/ 286407 h 4008043"/>
              <a:gd name="connsiteX893" fmla="*/ 929426 w 1181239"/>
              <a:gd name="connsiteY893" fmla="*/ 299753 h 4008043"/>
              <a:gd name="connsiteX894" fmla="*/ 929054 w 1181239"/>
              <a:gd name="connsiteY894" fmla="*/ 280034 h 4008043"/>
              <a:gd name="connsiteX895" fmla="*/ 925686 w 1181239"/>
              <a:gd name="connsiteY895" fmla="*/ 296353 h 4008043"/>
              <a:gd name="connsiteX896" fmla="*/ 918174 w 1181239"/>
              <a:gd name="connsiteY896" fmla="*/ 285091 h 4008043"/>
              <a:gd name="connsiteX897" fmla="*/ 908321 w 1181239"/>
              <a:gd name="connsiteY897" fmla="*/ 346607 h 4008043"/>
              <a:gd name="connsiteX898" fmla="*/ 918980 w 1181239"/>
              <a:gd name="connsiteY898" fmla="*/ 352241 h 4008043"/>
              <a:gd name="connsiteX899" fmla="*/ 924725 w 1181239"/>
              <a:gd name="connsiteY899" fmla="*/ 346670 h 4008043"/>
              <a:gd name="connsiteX900" fmla="*/ 932066 w 1181239"/>
              <a:gd name="connsiteY900" fmla="*/ 340550 h 4008043"/>
              <a:gd name="connsiteX901" fmla="*/ 935416 w 1181239"/>
              <a:gd name="connsiteY901" fmla="*/ 340030 h 4008043"/>
              <a:gd name="connsiteX902" fmla="*/ 939880 w 1181239"/>
              <a:gd name="connsiteY902" fmla="*/ 350910 h 4008043"/>
              <a:gd name="connsiteX903" fmla="*/ 944332 w 1181239"/>
              <a:gd name="connsiteY903" fmla="*/ 350748 h 4008043"/>
              <a:gd name="connsiteX904" fmla="*/ 948679 w 1181239"/>
              <a:gd name="connsiteY904" fmla="*/ 350455 h 4008043"/>
              <a:gd name="connsiteX905" fmla="*/ 953927 w 1181239"/>
              <a:gd name="connsiteY905" fmla="*/ 358614 h 4008043"/>
              <a:gd name="connsiteX906" fmla="*/ 959773 w 1181239"/>
              <a:gd name="connsiteY906" fmla="*/ 357952 h 4008043"/>
              <a:gd name="connsiteX907" fmla="*/ 967398 w 1181239"/>
              <a:gd name="connsiteY907" fmla="*/ 360672 h 4008043"/>
              <a:gd name="connsiteX908" fmla="*/ 993697 w 1181239"/>
              <a:gd name="connsiteY908" fmla="*/ 512340 h 4008043"/>
              <a:gd name="connsiteX909" fmla="*/ 989560 w 1181239"/>
              <a:gd name="connsiteY909" fmla="*/ 538178 h 4008043"/>
              <a:gd name="connsiteX910" fmla="*/ 982211 w 1181239"/>
              <a:gd name="connsiteY910" fmla="*/ 581934 h 4008043"/>
              <a:gd name="connsiteX911" fmla="*/ 974913 w 1181239"/>
              <a:gd name="connsiteY911" fmla="*/ 737943 h 4008043"/>
              <a:gd name="connsiteX912" fmla="*/ 990890 w 1181239"/>
              <a:gd name="connsiteY912" fmla="*/ 727560 h 4008043"/>
              <a:gd name="connsiteX913" fmla="*/ 1013165 w 1181239"/>
              <a:gd name="connsiteY913" fmla="*/ 712601 h 4008043"/>
              <a:gd name="connsiteX914" fmla="*/ 1023174 w 1181239"/>
              <a:gd name="connsiteY914" fmla="*/ 693447 h 4008043"/>
              <a:gd name="connsiteX915" fmla="*/ 1025352 w 1181239"/>
              <a:gd name="connsiteY915" fmla="*/ 629984 h 4008043"/>
              <a:gd name="connsiteX916" fmla="*/ 1019752 w 1181239"/>
              <a:gd name="connsiteY916" fmla="*/ 563714 h 4008043"/>
              <a:gd name="connsiteX917" fmla="*/ 1021741 w 1181239"/>
              <a:gd name="connsiteY917" fmla="*/ 549559 h 4008043"/>
              <a:gd name="connsiteX918" fmla="*/ 1034255 w 1181239"/>
              <a:gd name="connsiteY918" fmla="*/ 896074 h 4008043"/>
              <a:gd name="connsiteX919" fmla="*/ 1032209 w 1181239"/>
              <a:gd name="connsiteY919" fmla="*/ 1080047 h 4008043"/>
              <a:gd name="connsiteX920" fmla="*/ 1029311 w 1181239"/>
              <a:gd name="connsiteY920" fmla="*/ 1036530 h 4008043"/>
              <a:gd name="connsiteX921" fmla="*/ 1016601 w 1181239"/>
              <a:gd name="connsiteY921" fmla="*/ 816067 h 4008043"/>
              <a:gd name="connsiteX922" fmla="*/ 1014072 w 1181239"/>
              <a:gd name="connsiteY922" fmla="*/ 822120 h 4008043"/>
              <a:gd name="connsiteX923" fmla="*/ 1010872 w 1181239"/>
              <a:gd name="connsiteY923" fmla="*/ 837449 h 4008043"/>
              <a:gd name="connsiteX924" fmla="*/ 1001517 w 1181239"/>
              <a:gd name="connsiteY924" fmla="*/ 822051 h 4008043"/>
              <a:gd name="connsiteX925" fmla="*/ 1006218 w 1181239"/>
              <a:gd name="connsiteY925" fmla="*/ 806960 h 4008043"/>
              <a:gd name="connsiteX926" fmla="*/ 1007878 w 1181239"/>
              <a:gd name="connsiteY926" fmla="*/ 789321 h 4008043"/>
              <a:gd name="connsiteX927" fmla="*/ 1014385 w 1181239"/>
              <a:gd name="connsiteY927" fmla="*/ 781162 h 4008043"/>
              <a:gd name="connsiteX928" fmla="*/ 1016910 w 1181239"/>
              <a:gd name="connsiteY928" fmla="*/ 788019 h 4008043"/>
              <a:gd name="connsiteX929" fmla="*/ 1021209 w 1181239"/>
              <a:gd name="connsiteY929" fmla="*/ 754483 h 4008043"/>
              <a:gd name="connsiteX930" fmla="*/ 1016621 w 1181239"/>
              <a:gd name="connsiteY930" fmla="*/ 730627 h 4008043"/>
              <a:gd name="connsiteX931" fmla="*/ 1005655 w 1181239"/>
              <a:gd name="connsiteY931" fmla="*/ 764682 h 4008043"/>
              <a:gd name="connsiteX932" fmla="*/ 1002528 w 1181239"/>
              <a:gd name="connsiteY932" fmla="*/ 785881 h 4008043"/>
              <a:gd name="connsiteX933" fmla="*/ 1001514 w 1181239"/>
              <a:gd name="connsiteY933" fmla="*/ 761563 h 4008043"/>
              <a:gd name="connsiteX934" fmla="*/ 1000156 w 1181239"/>
              <a:gd name="connsiteY934" fmla="*/ 735605 h 4008043"/>
              <a:gd name="connsiteX935" fmla="*/ 987927 w 1181239"/>
              <a:gd name="connsiteY935" fmla="*/ 757627 h 4008043"/>
              <a:gd name="connsiteX936" fmla="*/ 983923 w 1181239"/>
              <a:gd name="connsiteY936" fmla="*/ 778177 h 4008043"/>
              <a:gd name="connsiteX937" fmla="*/ 982336 w 1181239"/>
              <a:gd name="connsiteY937" fmla="*/ 821356 h 4008043"/>
              <a:gd name="connsiteX938" fmla="*/ 986699 w 1181239"/>
              <a:gd name="connsiteY938" fmla="*/ 863998 h 4008043"/>
              <a:gd name="connsiteX939" fmla="*/ 986773 w 1181239"/>
              <a:gd name="connsiteY939" fmla="*/ 878647 h 4008043"/>
              <a:gd name="connsiteX940" fmla="*/ 979444 w 1181239"/>
              <a:gd name="connsiteY940" fmla="*/ 878601 h 4008043"/>
              <a:gd name="connsiteX941" fmla="*/ 971589 w 1181239"/>
              <a:gd name="connsiteY941" fmla="*/ 888430 h 4008043"/>
              <a:gd name="connsiteX942" fmla="*/ 969838 w 1181239"/>
              <a:gd name="connsiteY942" fmla="*/ 906958 h 4008043"/>
              <a:gd name="connsiteX943" fmla="*/ 971892 w 1181239"/>
              <a:gd name="connsiteY943" fmla="*/ 974997 h 4008043"/>
              <a:gd name="connsiteX944" fmla="*/ 983595 w 1181239"/>
              <a:gd name="connsiteY944" fmla="*/ 1096286 h 4008043"/>
              <a:gd name="connsiteX945" fmla="*/ 983850 w 1181239"/>
              <a:gd name="connsiteY945" fmla="*/ 1106391 h 4008043"/>
              <a:gd name="connsiteX946" fmla="*/ 977520 w 1181239"/>
              <a:gd name="connsiteY946" fmla="*/ 1116881 h 4008043"/>
              <a:gd name="connsiteX947" fmla="*/ 972047 w 1181239"/>
              <a:gd name="connsiteY947" fmla="*/ 1109585 h 4008043"/>
              <a:gd name="connsiteX948" fmla="*/ 966892 w 1181239"/>
              <a:gd name="connsiteY948" fmla="*/ 1145789 h 4008043"/>
              <a:gd name="connsiteX949" fmla="*/ 967793 w 1181239"/>
              <a:gd name="connsiteY949" fmla="*/ 1205281 h 4008043"/>
              <a:gd name="connsiteX950" fmla="*/ 966541 w 1181239"/>
              <a:gd name="connsiteY950" fmla="*/ 1215315 h 4008043"/>
              <a:gd name="connsiteX951" fmla="*/ 956870 w 1181239"/>
              <a:gd name="connsiteY951" fmla="*/ 1254731 h 4008043"/>
              <a:gd name="connsiteX952" fmla="*/ 950007 w 1181239"/>
              <a:gd name="connsiteY952" fmla="*/ 1276464 h 4008043"/>
              <a:gd name="connsiteX953" fmla="*/ 947821 w 1181239"/>
              <a:gd name="connsiteY953" fmla="*/ 1291462 h 4008043"/>
              <a:gd name="connsiteX954" fmla="*/ 946879 w 1181239"/>
              <a:gd name="connsiteY954" fmla="*/ 1313245 h 4008043"/>
              <a:gd name="connsiteX955" fmla="*/ 942943 w 1181239"/>
              <a:gd name="connsiteY955" fmla="*/ 1392199 h 4008043"/>
              <a:gd name="connsiteX956" fmla="*/ 948090 w 1181239"/>
              <a:gd name="connsiteY956" fmla="*/ 1455781 h 4008043"/>
              <a:gd name="connsiteX957" fmla="*/ 947196 w 1181239"/>
              <a:gd name="connsiteY957" fmla="*/ 1461054 h 4008043"/>
              <a:gd name="connsiteX958" fmla="*/ 942975 w 1181239"/>
              <a:gd name="connsiteY958" fmla="*/ 1473058 h 4008043"/>
              <a:gd name="connsiteX959" fmla="*/ 940238 w 1181239"/>
              <a:gd name="connsiteY959" fmla="*/ 1487656 h 4008043"/>
              <a:gd name="connsiteX960" fmla="*/ 939873 w 1181239"/>
              <a:gd name="connsiteY960" fmla="*/ 1523160 h 4008043"/>
              <a:gd name="connsiteX961" fmla="*/ 944233 w 1181239"/>
              <a:gd name="connsiteY961" fmla="*/ 1532172 h 4008043"/>
              <a:gd name="connsiteX962" fmla="*/ 939517 w 1181239"/>
              <a:gd name="connsiteY962" fmla="*/ 1532172 h 4008043"/>
              <a:gd name="connsiteX963" fmla="*/ 936273 w 1181239"/>
              <a:gd name="connsiteY963" fmla="*/ 1574901 h 4008043"/>
              <a:gd name="connsiteX964" fmla="*/ 934967 w 1181239"/>
              <a:gd name="connsiteY964" fmla="*/ 1626160 h 4008043"/>
              <a:gd name="connsiteX965" fmla="*/ 935295 w 1181239"/>
              <a:gd name="connsiteY965" fmla="*/ 1633959 h 4008043"/>
              <a:gd name="connsiteX966" fmla="*/ 935912 w 1181239"/>
              <a:gd name="connsiteY966" fmla="*/ 1652191 h 4008043"/>
              <a:gd name="connsiteX967" fmla="*/ 929513 w 1181239"/>
              <a:gd name="connsiteY967" fmla="*/ 1588275 h 4008043"/>
              <a:gd name="connsiteX968" fmla="*/ 926551 w 1181239"/>
              <a:gd name="connsiteY968" fmla="*/ 1513480 h 4008043"/>
              <a:gd name="connsiteX969" fmla="*/ 921285 w 1181239"/>
              <a:gd name="connsiteY969" fmla="*/ 1437714 h 4008043"/>
              <a:gd name="connsiteX970" fmla="*/ 916705 w 1181239"/>
              <a:gd name="connsiteY970" fmla="*/ 1424709 h 4008043"/>
              <a:gd name="connsiteX971" fmla="*/ 912027 w 1181239"/>
              <a:gd name="connsiteY971" fmla="*/ 1418880 h 4008043"/>
              <a:gd name="connsiteX972" fmla="*/ 909264 w 1181239"/>
              <a:gd name="connsiteY972" fmla="*/ 1423087 h 4008043"/>
              <a:gd name="connsiteX973" fmla="*/ 905051 w 1181239"/>
              <a:gd name="connsiteY973" fmla="*/ 1437366 h 4008043"/>
              <a:gd name="connsiteX974" fmla="*/ 911351 w 1181239"/>
              <a:gd name="connsiteY974" fmla="*/ 1440887 h 4008043"/>
              <a:gd name="connsiteX975" fmla="*/ 913807 w 1181239"/>
              <a:gd name="connsiteY975" fmla="*/ 1446370 h 4008043"/>
              <a:gd name="connsiteX976" fmla="*/ 915128 w 1181239"/>
              <a:gd name="connsiteY976" fmla="*/ 1460301 h 4008043"/>
              <a:gd name="connsiteX977" fmla="*/ 909488 w 1181239"/>
              <a:gd name="connsiteY977" fmla="*/ 1467225 h 4008043"/>
              <a:gd name="connsiteX978" fmla="*/ 900721 w 1181239"/>
              <a:gd name="connsiteY978" fmla="*/ 1474212 h 4008043"/>
              <a:gd name="connsiteX979" fmla="*/ 897813 w 1181239"/>
              <a:gd name="connsiteY979" fmla="*/ 1479482 h 4008043"/>
              <a:gd name="connsiteX980" fmla="*/ 894908 w 1181239"/>
              <a:gd name="connsiteY980" fmla="*/ 1472588 h 4008043"/>
              <a:gd name="connsiteX981" fmla="*/ 900675 w 1181239"/>
              <a:gd name="connsiteY981" fmla="*/ 1462603 h 4008043"/>
              <a:gd name="connsiteX982" fmla="*/ 900675 w 1181239"/>
              <a:gd name="connsiteY982" fmla="*/ 1454331 h 4008043"/>
              <a:gd name="connsiteX983" fmla="*/ 894906 w 1181239"/>
              <a:gd name="connsiteY983" fmla="*/ 1441718 h 4008043"/>
              <a:gd name="connsiteX984" fmla="*/ 890460 w 1181239"/>
              <a:gd name="connsiteY984" fmla="*/ 1416032 h 4008043"/>
              <a:gd name="connsiteX985" fmla="*/ 889204 w 1181239"/>
              <a:gd name="connsiteY985" fmla="*/ 1379653 h 4008043"/>
              <a:gd name="connsiteX986" fmla="*/ 883077 w 1181239"/>
              <a:gd name="connsiteY986" fmla="*/ 1341292 h 4008043"/>
              <a:gd name="connsiteX987" fmla="*/ 877458 w 1181239"/>
              <a:gd name="connsiteY987" fmla="*/ 1328786 h 4008043"/>
              <a:gd name="connsiteX988" fmla="*/ 874848 w 1181239"/>
              <a:gd name="connsiteY988" fmla="*/ 1317652 h 4008043"/>
              <a:gd name="connsiteX989" fmla="*/ 877038 w 1181239"/>
              <a:gd name="connsiteY989" fmla="*/ 1429165 h 4008043"/>
              <a:gd name="connsiteX990" fmla="*/ 873344 w 1181239"/>
              <a:gd name="connsiteY990" fmla="*/ 1542038 h 4008043"/>
              <a:gd name="connsiteX991" fmla="*/ 858195 w 1181239"/>
              <a:gd name="connsiteY991" fmla="*/ 1624043 h 4008043"/>
              <a:gd name="connsiteX992" fmla="*/ 854497 w 1181239"/>
              <a:gd name="connsiteY992" fmla="*/ 1656681 h 4008043"/>
              <a:gd name="connsiteX993" fmla="*/ 856756 w 1181239"/>
              <a:gd name="connsiteY993" fmla="*/ 1674151 h 4008043"/>
              <a:gd name="connsiteX994" fmla="*/ 862279 w 1181239"/>
              <a:gd name="connsiteY994" fmla="*/ 1666444 h 4008043"/>
              <a:gd name="connsiteX995" fmla="*/ 862535 w 1181239"/>
              <a:gd name="connsiteY995" fmla="*/ 1678667 h 4008043"/>
              <a:gd name="connsiteX996" fmla="*/ 863987 w 1181239"/>
              <a:gd name="connsiteY996" fmla="*/ 1692865 h 4008043"/>
              <a:gd name="connsiteX997" fmla="*/ 865567 w 1181239"/>
              <a:gd name="connsiteY997" fmla="*/ 1706587 h 4008043"/>
              <a:gd name="connsiteX998" fmla="*/ 861004 w 1181239"/>
              <a:gd name="connsiteY998" fmla="*/ 1705924 h 4008043"/>
              <a:gd name="connsiteX999" fmla="*/ 856865 w 1181239"/>
              <a:gd name="connsiteY999" fmla="*/ 1707804 h 4008043"/>
              <a:gd name="connsiteX1000" fmla="*/ 854209 w 1181239"/>
              <a:gd name="connsiteY1000" fmla="*/ 1727182 h 4008043"/>
              <a:gd name="connsiteX1001" fmla="*/ 854209 w 1181239"/>
              <a:gd name="connsiteY1001" fmla="*/ 1748097 h 4008043"/>
              <a:gd name="connsiteX1002" fmla="*/ 843903 w 1181239"/>
              <a:gd name="connsiteY1002" fmla="*/ 1746531 h 4008043"/>
              <a:gd name="connsiteX1003" fmla="*/ 830823 w 1181239"/>
              <a:gd name="connsiteY1003" fmla="*/ 1751792 h 4008043"/>
              <a:gd name="connsiteX1004" fmla="*/ 832378 w 1181239"/>
              <a:gd name="connsiteY1004" fmla="*/ 1803389 h 4008043"/>
              <a:gd name="connsiteX1005" fmla="*/ 834075 w 1181239"/>
              <a:gd name="connsiteY1005" fmla="*/ 1826259 h 4008043"/>
              <a:gd name="connsiteX1006" fmla="*/ 830052 w 1181239"/>
              <a:gd name="connsiteY1006" fmla="*/ 1821500 h 4008043"/>
              <a:gd name="connsiteX1007" fmla="*/ 828384 w 1181239"/>
              <a:gd name="connsiteY1007" fmla="*/ 1823121 h 4008043"/>
              <a:gd name="connsiteX1008" fmla="*/ 834132 w 1181239"/>
              <a:gd name="connsiteY1008" fmla="*/ 1837496 h 4008043"/>
              <a:gd name="connsiteX1009" fmla="*/ 838692 w 1181239"/>
              <a:gd name="connsiteY1009" fmla="*/ 1849209 h 4008043"/>
              <a:gd name="connsiteX1010" fmla="*/ 844458 w 1181239"/>
              <a:gd name="connsiteY1010" fmla="*/ 1853129 h 4008043"/>
              <a:gd name="connsiteX1011" fmla="*/ 850640 w 1181239"/>
              <a:gd name="connsiteY1011" fmla="*/ 1872521 h 4008043"/>
              <a:gd name="connsiteX1012" fmla="*/ 855211 w 1181239"/>
              <a:gd name="connsiteY1012" fmla="*/ 1875274 h 4008043"/>
              <a:gd name="connsiteX1013" fmla="*/ 861711 w 1181239"/>
              <a:gd name="connsiteY1013" fmla="*/ 1867058 h 4008043"/>
              <a:gd name="connsiteX1014" fmla="*/ 864852 w 1181239"/>
              <a:gd name="connsiteY1014" fmla="*/ 1870967 h 4008043"/>
              <a:gd name="connsiteX1015" fmla="*/ 860038 w 1181239"/>
              <a:gd name="connsiteY1015" fmla="*/ 1886607 h 4008043"/>
              <a:gd name="connsiteX1016" fmla="*/ 848167 w 1181239"/>
              <a:gd name="connsiteY1016" fmla="*/ 1900863 h 4008043"/>
              <a:gd name="connsiteX1017" fmla="*/ 844231 w 1181239"/>
              <a:gd name="connsiteY1017" fmla="*/ 1878521 h 4008043"/>
              <a:gd name="connsiteX1018" fmla="*/ 846213 w 1181239"/>
              <a:gd name="connsiteY1018" fmla="*/ 1861191 h 4008043"/>
              <a:gd name="connsiteX1019" fmla="*/ 837856 w 1181239"/>
              <a:gd name="connsiteY1019" fmla="*/ 1862085 h 4008043"/>
              <a:gd name="connsiteX1020" fmla="*/ 827845 w 1181239"/>
              <a:gd name="connsiteY1020" fmla="*/ 1879297 h 4008043"/>
              <a:gd name="connsiteX1021" fmla="*/ 828480 w 1181239"/>
              <a:gd name="connsiteY1021" fmla="*/ 1901056 h 4008043"/>
              <a:gd name="connsiteX1022" fmla="*/ 834685 w 1181239"/>
              <a:gd name="connsiteY1022" fmla="*/ 1992977 h 4008043"/>
              <a:gd name="connsiteX1023" fmla="*/ 835382 w 1181239"/>
              <a:gd name="connsiteY1023" fmla="*/ 2015957 h 4008043"/>
              <a:gd name="connsiteX1024" fmla="*/ 841108 w 1181239"/>
              <a:gd name="connsiteY1024" fmla="*/ 1961312 h 4008043"/>
              <a:gd name="connsiteX1025" fmla="*/ 844239 w 1181239"/>
              <a:gd name="connsiteY1025" fmla="*/ 1908017 h 4008043"/>
              <a:gd name="connsiteX1026" fmla="*/ 852868 w 1181239"/>
              <a:gd name="connsiteY1026" fmla="*/ 1924504 h 4008043"/>
              <a:gd name="connsiteX1027" fmla="*/ 854780 w 1181239"/>
              <a:gd name="connsiteY1027" fmla="*/ 1954892 h 4008043"/>
              <a:gd name="connsiteX1028" fmla="*/ 857932 w 1181239"/>
              <a:gd name="connsiteY1028" fmla="*/ 2007443 h 4008043"/>
              <a:gd name="connsiteX1029" fmla="*/ 860020 w 1181239"/>
              <a:gd name="connsiteY1029" fmla="*/ 1993983 h 4008043"/>
              <a:gd name="connsiteX1030" fmla="*/ 862928 w 1181239"/>
              <a:gd name="connsiteY1030" fmla="*/ 1978571 h 4008043"/>
              <a:gd name="connsiteX1031" fmla="*/ 865833 w 1181239"/>
              <a:gd name="connsiteY1031" fmla="*/ 1999153 h 4008043"/>
              <a:gd name="connsiteX1032" fmla="*/ 859637 w 1181239"/>
              <a:gd name="connsiteY1032" fmla="*/ 2017895 h 4008043"/>
              <a:gd name="connsiteX1033" fmla="*/ 853443 w 1181239"/>
              <a:gd name="connsiteY1033" fmla="*/ 2016055 h 4008043"/>
              <a:gd name="connsiteX1034" fmla="*/ 855505 w 1181239"/>
              <a:gd name="connsiteY1034" fmla="*/ 2071428 h 4008043"/>
              <a:gd name="connsiteX1035" fmla="*/ 860058 w 1181239"/>
              <a:gd name="connsiteY1035" fmla="*/ 2158751 h 4008043"/>
              <a:gd name="connsiteX1036" fmla="*/ 860890 w 1181239"/>
              <a:gd name="connsiteY1036" fmla="*/ 2214677 h 4008043"/>
              <a:gd name="connsiteX1037" fmla="*/ 864207 w 1181239"/>
              <a:gd name="connsiteY1037" fmla="*/ 2248471 h 4008043"/>
              <a:gd name="connsiteX1038" fmla="*/ 866042 w 1181239"/>
              <a:gd name="connsiteY1038" fmla="*/ 2263785 h 4008043"/>
              <a:gd name="connsiteX1039" fmla="*/ 871652 w 1181239"/>
              <a:gd name="connsiteY1039" fmla="*/ 2283192 h 4008043"/>
              <a:gd name="connsiteX1040" fmla="*/ 870437 w 1181239"/>
              <a:gd name="connsiteY1040" fmla="*/ 2213836 h 4008043"/>
              <a:gd name="connsiteX1041" fmla="*/ 871364 w 1181239"/>
              <a:gd name="connsiteY1041" fmla="*/ 2207036 h 4008043"/>
              <a:gd name="connsiteX1042" fmla="*/ 874509 w 1181239"/>
              <a:gd name="connsiteY1042" fmla="*/ 2182947 h 4008043"/>
              <a:gd name="connsiteX1043" fmla="*/ 878914 w 1181239"/>
              <a:gd name="connsiteY1043" fmla="*/ 2156343 h 4008043"/>
              <a:gd name="connsiteX1044" fmla="*/ 883273 w 1181239"/>
              <a:gd name="connsiteY1044" fmla="*/ 2154140 h 4008043"/>
              <a:gd name="connsiteX1045" fmla="*/ 880405 w 1181239"/>
              <a:gd name="connsiteY1045" fmla="*/ 2149466 h 4008043"/>
              <a:gd name="connsiteX1046" fmla="*/ 875869 w 1181239"/>
              <a:gd name="connsiteY1046" fmla="*/ 2110384 h 4008043"/>
              <a:gd name="connsiteX1047" fmla="*/ 883375 w 1181239"/>
              <a:gd name="connsiteY1047" fmla="*/ 2096285 h 4008043"/>
              <a:gd name="connsiteX1048" fmla="*/ 892156 w 1181239"/>
              <a:gd name="connsiteY1048" fmla="*/ 2085534 h 4008043"/>
              <a:gd name="connsiteX1049" fmla="*/ 893704 w 1181239"/>
              <a:gd name="connsiteY1049" fmla="*/ 2103952 h 4008043"/>
              <a:gd name="connsiteX1050" fmla="*/ 893339 w 1181239"/>
              <a:gd name="connsiteY1050" fmla="*/ 2132650 h 4008043"/>
              <a:gd name="connsiteX1051" fmla="*/ 899522 w 1181239"/>
              <a:gd name="connsiteY1051" fmla="*/ 2134019 h 4008043"/>
              <a:gd name="connsiteX1052" fmla="*/ 903810 w 1181239"/>
              <a:gd name="connsiteY1052" fmla="*/ 2213835 h 4008043"/>
              <a:gd name="connsiteX1053" fmla="*/ 909303 w 1181239"/>
              <a:gd name="connsiteY1053" fmla="*/ 2247753 h 4008043"/>
              <a:gd name="connsiteX1054" fmla="*/ 915277 w 1181239"/>
              <a:gd name="connsiteY1054" fmla="*/ 2194796 h 4008043"/>
              <a:gd name="connsiteX1055" fmla="*/ 921183 w 1181239"/>
              <a:gd name="connsiteY1055" fmla="*/ 2141876 h 4008043"/>
              <a:gd name="connsiteX1056" fmla="*/ 928624 w 1181239"/>
              <a:gd name="connsiteY1056" fmla="*/ 2176212 h 4008043"/>
              <a:gd name="connsiteX1057" fmla="*/ 929858 w 1181239"/>
              <a:gd name="connsiteY1057" fmla="*/ 2191199 h 4008043"/>
              <a:gd name="connsiteX1058" fmla="*/ 929565 w 1181239"/>
              <a:gd name="connsiteY1058" fmla="*/ 2200992 h 4008043"/>
              <a:gd name="connsiteX1059" fmla="*/ 933279 w 1181239"/>
              <a:gd name="connsiteY1059" fmla="*/ 2221164 h 4008043"/>
              <a:gd name="connsiteX1060" fmla="*/ 937866 w 1181239"/>
              <a:gd name="connsiteY1060" fmla="*/ 2190853 h 4008043"/>
              <a:gd name="connsiteX1061" fmla="*/ 941718 w 1181239"/>
              <a:gd name="connsiteY1061" fmla="*/ 2163518 h 4008043"/>
              <a:gd name="connsiteX1062" fmla="*/ 942923 w 1181239"/>
              <a:gd name="connsiteY1062" fmla="*/ 2170998 h 4008043"/>
              <a:gd name="connsiteX1063" fmla="*/ 940105 w 1181239"/>
              <a:gd name="connsiteY1063" fmla="*/ 2203812 h 4008043"/>
              <a:gd name="connsiteX1064" fmla="*/ 934152 w 1181239"/>
              <a:gd name="connsiteY1064" fmla="*/ 2233245 h 4008043"/>
              <a:gd name="connsiteX1065" fmla="*/ 934119 w 1181239"/>
              <a:gd name="connsiteY1065" fmla="*/ 2260449 h 4008043"/>
              <a:gd name="connsiteX1066" fmla="*/ 938479 w 1181239"/>
              <a:gd name="connsiteY1066" fmla="*/ 2299801 h 4008043"/>
              <a:gd name="connsiteX1067" fmla="*/ 933736 w 1181239"/>
              <a:gd name="connsiteY1067" fmla="*/ 2337587 h 4008043"/>
              <a:gd name="connsiteX1068" fmla="*/ 930554 w 1181239"/>
              <a:gd name="connsiteY1068" fmla="*/ 2326708 h 4008043"/>
              <a:gd name="connsiteX1069" fmla="*/ 928029 w 1181239"/>
              <a:gd name="connsiteY1069" fmla="*/ 2315829 h 4008043"/>
              <a:gd name="connsiteX1070" fmla="*/ 923810 w 1181239"/>
              <a:gd name="connsiteY1070" fmla="*/ 2348466 h 4008043"/>
              <a:gd name="connsiteX1071" fmla="*/ 914267 w 1181239"/>
              <a:gd name="connsiteY1071" fmla="*/ 2353906 h 4008043"/>
              <a:gd name="connsiteX1072" fmla="*/ 912786 w 1181239"/>
              <a:gd name="connsiteY1072" fmla="*/ 2370905 h 4008043"/>
              <a:gd name="connsiteX1073" fmla="*/ 909414 w 1181239"/>
              <a:gd name="connsiteY1073" fmla="*/ 2397423 h 4008043"/>
              <a:gd name="connsiteX1074" fmla="*/ 906217 w 1181239"/>
              <a:gd name="connsiteY1074" fmla="*/ 2388584 h 4008043"/>
              <a:gd name="connsiteX1075" fmla="*/ 903601 w 1181239"/>
              <a:gd name="connsiteY1075" fmla="*/ 2372945 h 4008043"/>
              <a:gd name="connsiteX1076" fmla="*/ 901025 w 1181239"/>
              <a:gd name="connsiteY1076" fmla="*/ 2381104 h 4008043"/>
              <a:gd name="connsiteX1077" fmla="*/ 907826 w 1181239"/>
              <a:gd name="connsiteY1077" fmla="*/ 2407368 h 4008043"/>
              <a:gd name="connsiteX1078" fmla="*/ 914956 w 1181239"/>
              <a:gd name="connsiteY1078" fmla="*/ 2426567 h 4008043"/>
              <a:gd name="connsiteX1079" fmla="*/ 921576 w 1181239"/>
              <a:gd name="connsiteY1079" fmla="*/ 2444248 h 4008043"/>
              <a:gd name="connsiteX1080" fmla="*/ 924156 w 1181239"/>
              <a:gd name="connsiteY1080" fmla="*/ 2435094 h 4008043"/>
              <a:gd name="connsiteX1081" fmla="*/ 926692 w 1181239"/>
              <a:gd name="connsiteY1081" fmla="*/ 2388094 h 4008043"/>
              <a:gd name="connsiteX1082" fmla="*/ 931160 w 1181239"/>
              <a:gd name="connsiteY1082" fmla="*/ 2365290 h 4008043"/>
              <a:gd name="connsiteX1083" fmla="*/ 925840 w 1181239"/>
              <a:gd name="connsiteY1083" fmla="*/ 2525255 h 4008043"/>
              <a:gd name="connsiteX1084" fmla="*/ 925365 w 1181239"/>
              <a:gd name="connsiteY1084" fmla="*/ 2720056 h 4008043"/>
              <a:gd name="connsiteX1085" fmla="*/ 926361 w 1181239"/>
              <a:gd name="connsiteY1085" fmla="*/ 2735548 h 4008043"/>
              <a:gd name="connsiteX1086" fmla="*/ 926796 w 1181239"/>
              <a:gd name="connsiteY1086" fmla="*/ 2843475 h 4008043"/>
              <a:gd name="connsiteX1087" fmla="*/ 929036 w 1181239"/>
              <a:gd name="connsiteY1087" fmla="*/ 2855715 h 4008043"/>
              <a:gd name="connsiteX1088" fmla="*/ 929445 w 1181239"/>
              <a:gd name="connsiteY1088" fmla="*/ 2844835 h 4008043"/>
              <a:gd name="connsiteX1089" fmla="*/ 936624 w 1181239"/>
              <a:gd name="connsiteY1089" fmla="*/ 2827235 h 4008043"/>
              <a:gd name="connsiteX1090" fmla="*/ 939412 w 1181239"/>
              <a:gd name="connsiteY1090" fmla="*/ 2896026 h 4008043"/>
              <a:gd name="connsiteX1091" fmla="*/ 942500 w 1181239"/>
              <a:gd name="connsiteY1091" fmla="*/ 2965091 h 4008043"/>
              <a:gd name="connsiteX1092" fmla="*/ 946207 w 1181239"/>
              <a:gd name="connsiteY1092" fmla="*/ 2961656 h 4008043"/>
              <a:gd name="connsiteX1093" fmla="*/ 951698 w 1181239"/>
              <a:gd name="connsiteY1093" fmla="*/ 2966026 h 4008043"/>
              <a:gd name="connsiteX1094" fmla="*/ 957323 w 1181239"/>
              <a:gd name="connsiteY1094" fmla="*/ 2951669 h 4008043"/>
              <a:gd name="connsiteX1095" fmla="*/ 951268 w 1181239"/>
              <a:gd name="connsiteY1095" fmla="*/ 2908464 h 4008043"/>
              <a:gd name="connsiteX1096" fmla="*/ 948899 w 1181239"/>
              <a:gd name="connsiteY1096" fmla="*/ 2899625 h 4008043"/>
              <a:gd name="connsiteX1097" fmla="*/ 955925 w 1181239"/>
              <a:gd name="connsiteY1097" fmla="*/ 2902792 h 4008043"/>
              <a:gd name="connsiteX1098" fmla="*/ 966140 w 1181239"/>
              <a:gd name="connsiteY1098" fmla="*/ 2919137 h 4008043"/>
              <a:gd name="connsiteX1099" fmla="*/ 968406 w 1181239"/>
              <a:gd name="connsiteY1099" fmla="*/ 2823948 h 4008043"/>
              <a:gd name="connsiteX1100" fmla="*/ 964786 w 1181239"/>
              <a:gd name="connsiteY1100" fmla="*/ 2720797 h 4008043"/>
              <a:gd name="connsiteX1101" fmla="*/ 964177 w 1181239"/>
              <a:gd name="connsiteY1101" fmla="*/ 2702131 h 4008043"/>
              <a:gd name="connsiteX1102" fmla="*/ 961976 w 1181239"/>
              <a:gd name="connsiteY1102" fmla="*/ 2694614 h 4008043"/>
              <a:gd name="connsiteX1103" fmla="*/ 957367 w 1181239"/>
              <a:gd name="connsiteY1103" fmla="*/ 2646646 h 4008043"/>
              <a:gd name="connsiteX1104" fmla="*/ 961739 w 1181239"/>
              <a:gd name="connsiteY1104" fmla="*/ 2582372 h 4008043"/>
              <a:gd name="connsiteX1105" fmla="*/ 964735 w 1181239"/>
              <a:gd name="connsiteY1105" fmla="*/ 2596651 h 4008043"/>
              <a:gd name="connsiteX1106" fmla="*/ 971817 w 1181239"/>
              <a:gd name="connsiteY1106" fmla="*/ 2581676 h 4008043"/>
              <a:gd name="connsiteX1107" fmla="*/ 979179 w 1181239"/>
              <a:gd name="connsiteY1107" fmla="*/ 2657101 h 4008043"/>
              <a:gd name="connsiteX1108" fmla="*/ 982813 w 1181239"/>
              <a:gd name="connsiteY1108" fmla="*/ 2751686 h 4008043"/>
              <a:gd name="connsiteX1109" fmla="*/ 987249 w 1181239"/>
              <a:gd name="connsiteY1109" fmla="*/ 2865234 h 4008043"/>
              <a:gd name="connsiteX1110" fmla="*/ 986993 w 1181239"/>
              <a:gd name="connsiteY1110" fmla="*/ 2893792 h 4008043"/>
              <a:gd name="connsiteX1111" fmla="*/ 989957 w 1181239"/>
              <a:gd name="connsiteY1111" fmla="*/ 2925070 h 4008043"/>
              <a:gd name="connsiteX1112" fmla="*/ 992222 w 1181239"/>
              <a:gd name="connsiteY1112" fmla="*/ 3076020 h 4008043"/>
              <a:gd name="connsiteX1113" fmla="*/ 986073 w 1181239"/>
              <a:gd name="connsiteY1113" fmla="*/ 3246010 h 4008043"/>
              <a:gd name="connsiteX1114" fmla="*/ 981430 w 1181239"/>
              <a:gd name="connsiteY1114" fmla="*/ 3354803 h 4008043"/>
              <a:gd name="connsiteX1115" fmla="*/ 990448 w 1181239"/>
              <a:gd name="connsiteY1115" fmla="*/ 3529378 h 4008043"/>
              <a:gd name="connsiteX1116" fmla="*/ 994542 w 1181239"/>
              <a:gd name="connsiteY1116" fmla="*/ 3528715 h 4008043"/>
              <a:gd name="connsiteX1117" fmla="*/ 998280 w 1181239"/>
              <a:gd name="connsiteY1117" fmla="*/ 3505073 h 4008043"/>
              <a:gd name="connsiteX1118" fmla="*/ 1003751 w 1181239"/>
              <a:gd name="connsiteY1118" fmla="*/ 3502353 h 4008043"/>
              <a:gd name="connsiteX1119" fmla="*/ 994811 w 1181239"/>
              <a:gd name="connsiteY1119" fmla="*/ 3597547 h 4008043"/>
              <a:gd name="connsiteX1120" fmla="*/ 996012 w 1181239"/>
              <a:gd name="connsiteY1120" fmla="*/ 3607747 h 4008043"/>
              <a:gd name="connsiteX1121" fmla="*/ 1003969 w 1181239"/>
              <a:gd name="connsiteY1121" fmla="*/ 3582588 h 4008043"/>
              <a:gd name="connsiteX1122" fmla="*/ 1011605 w 1181239"/>
              <a:gd name="connsiteY1122" fmla="*/ 3551990 h 4008043"/>
              <a:gd name="connsiteX1123" fmla="*/ 1009302 w 1181239"/>
              <a:gd name="connsiteY1123" fmla="*/ 3613866 h 4008043"/>
              <a:gd name="connsiteX1124" fmla="*/ 1010962 w 1181239"/>
              <a:gd name="connsiteY1124" fmla="*/ 3618626 h 4008043"/>
              <a:gd name="connsiteX1125" fmla="*/ 1014064 w 1181239"/>
              <a:gd name="connsiteY1125" fmla="*/ 3613477 h 4008043"/>
              <a:gd name="connsiteX1126" fmla="*/ 1018120 w 1181239"/>
              <a:gd name="connsiteY1126" fmla="*/ 3606872 h 4008043"/>
              <a:gd name="connsiteX1127" fmla="*/ 1024542 w 1181239"/>
              <a:gd name="connsiteY1127" fmla="*/ 3570544 h 4008043"/>
              <a:gd name="connsiteX1128" fmla="*/ 1028794 w 1181239"/>
              <a:gd name="connsiteY1128" fmla="*/ 3546551 h 4008043"/>
              <a:gd name="connsiteX1129" fmla="*/ 1031089 w 1181239"/>
              <a:gd name="connsiteY1129" fmla="*/ 3551310 h 4008043"/>
              <a:gd name="connsiteX1130" fmla="*/ 1040206 w 1181239"/>
              <a:gd name="connsiteY1130" fmla="*/ 3553314 h 4008043"/>
              <a:gd name="connsiteX1131" fmla="*/ 1050395 w 1181239"/>
              <a:gd name="connsiteY1131" fmla="*/ 3545187 h 4008043"/>
              <a:gd name="connsiteX1132" fmla="*/ 1055342 w 1181239"/>
              <a:gd name="connsiteY1132" fmla="*/ 3531590 h 4008043"/>
              <a:gd name="connsiteX1133" fmla="*/ 1056721 w 1181239"/>
              <a:gd name="connsiteY1133" fmla="*/ 3537710 h 4008043"/>
              <a:gd name="connsiteX1134" fmla="*/ 1053178 w 1181239"/>
              <a:gd name="connsiteY1134" fmla="*/ 3576648 h 4008043"/>
              <a:gd name="connsiteX1135" fmla="*/ 1060044 w 1181239"/>
              <a:gd name="connsiteY1135" fmla="*/ 3588134 h 4008043"/>
              <a:gd name="connsiteX1136" fmla="*/ 1067938 w 1181239"/>
              <a:gd name="connsiteY1136" fmla="*/ 3598170 h 4008043"/>
              <a:gd name="connsiteX1137" fmla="*/ 1066040 w 1181239"/>
              <a:gd name="connsiteY1137" fmla="*/ 3618625 h 4008043"/>
              <a:gd name="connsiteX1138" fmla="*/ 1063471 w 1181239"/>
              <a:gd name="connsiteY1138" fmla="*/ 3610305 h 4008043"/>
              <a:gd name="connsiteX1139" fmla="*/ 1060563 w 1181239"/>
              <a:gd name="connsiteY1139" fmla="*/ 3603666 h 4008043"/>
              <a:gd name="connsiteX1140" fmla="*/ 1057654 w 1181239"/>
              <a:gd name="connsiteY1140" fmla="*/ 3624644 h 4008043"/>
              <a:gd name="connsiteX1141" fmla="*/ 1068032 w 1181239"/>
              <a:gd name="connsiteY1141" fmla="*/ 3661306 h 4008043"/>
              <a:gd name="connsiteX1142" fmla="*/ 1078410 w 1181239"/>
              <a:gd name="connsiteY1142" fmla="*/ 3678671 h 4008043"/>
              <a:gd name="connsiteX1143" fmla="*/ 1077479 w 1181239"/>
              <a:gd name="connsiteY1143" fmla="*/ 3732283 h 4008043"/>
              <a:gd name="connsiteX1144" fmla="*/ 1079128 w 1181239"/>
              <a:gd name="connsiteY1144" fmla="*/ 3804253 h 4008043"/>
              <a:gd name="connsiteX1145" fmla="*/ 1075852 w 1181239"/>
              <a:gd name="connsiteY1145" fmla="*/ 3822612 h 4008043"/>
              <a:gd name="connsiteX1146" fmla="*/ 1059401 w 1181239"/>
              <a:gd name="connsiteY1146" fmla="*/ 3799218 h 4008043"/>
              <a:gd name="connsiteX1147" fmla="*/ 1047515 w 1181239"/>
              <a:gd name="connsiteY1147" fmla="*/ 3764478 h 4008043"/>
              <a:gd name="connsiteX1148" fmla="*/ 1044858 w 1181239"/>
              <a:gd name="connsiteY1148" fmla="*/ 3726906 h 4008043"/>
              <a:gd name="connsiteX1149" fmla="*/ 1046373 w 1181239"/>
              <a:gd name="connsiteY1149" fmla="*/ 3712082 h 4008043"/>
              <a:gd name="connsiteX1150" fmla="*/ 1037308 w 1181239"/>
              <a:gd name="connsiteY1150" fmla="*/ 3710939 h 4008043"/>
              <a:gd name="connsiteX1151" fmla="*/ 1030448 w 1181239"/>
              <a:gd name="connsiteY1151" fmla="*/ 3714539 h 4008043"/>
              <a:gd name="connsiteX1152" fmla="*/ 1023958 w 1181239"/>
              <a:gd name="connsiteY1152" fmla="*/ 3681181 h 4008043"/>
              <a:gd name="connsiteX1153" fmla="*/ 1016495 w 1181239"/>
              <a:gd name="connsiteY1153" fmla="*/ 3650040 h 4008043"/>
              <a:gd name="connsiteX1154" fmla="*/ 1014054 w 1181239"/>
              <a:gd name="connsiteY1154" fmla="*/ 3694076 h 4008043"/>
              <a:gd name="connsiteX1155" fmla="*/ 1016842 w 1181239"/>
              <a:gd name="connsiteY1155" fmla="*/ 3742309 h 4008043"/>
              <a:gd name="connsiteX1156" fmla="*/ 1018050 w 1181239"/>
              <a:gd name="connsiteY1156" fmla="*/ 3760829 h 4008043"/>
              <a:gd name="connsiteX1157" fmla="*/ 1021075 w 1181239"/>
              <a:gd name="connsiteY1157" fmla="*/ 3789637 h 4008043"/>
              <a:gd name="connsiteX1158" fmla="*/ 1014167 w 1181239"/>
              <a:gd name="connsiteY1158" fmla="*/ 3830669 h 4008043"/>
              <a:gd name="connsiteX1159" fmla="*/ 1000862 w 1181239"/>
              <a:gd name="connsiteY1159" fmla="*/ 3866974 h 4008043"/>
              <a:gd name="connsiteX1160" fmla="*/ 1002972 w 1181239"/>
              <a:gd name="connsiteY1160" fmla="*/ 3896048 h 4008043"/>
              <a:gd name="connsiteX1161" fmla="*/ 996677 w 1181239"/>
              <a:gd name="connsiteY1161" fmla="*/ 3905391 h 4008043"/>
              <a:gd name="connsiteX1162" fmla="*/ 976833 w 1181239"/>
              <a:gd name="connsiteY1162" fmla="*/ 3916353 h 4008043"/>
              <a:gd name="connsiteX1163" fmla="*/ 948658 w 1181239"/>
              <a:gd name="connsiteY1163" fmla="*/ 3922894 h 4008043"/>
              <a:gd name="connsiteX1164" fmla="*/ 923447 w 1181239"/>
              <a:gd name="connsiteY1164" fmla="*/ 3933554 h 4008043"/>
              <a:gd name="connsiteX1165" fmla="*/ 908914 w 1181239"/>
              <a:gd name="connsiteY1165" fmla="*/ 3944977 h 4008043"/>
              <a:gd name="connsiteX1166" fmla="*/ 889691 w 1181239"/>
              <a:gd name="connsiteY1166" fmla="*/ 3924140 h 4008043"/>
              <a:gd name="connsiteX1167" fmla="*/ 876885 w 1181239"/>
              <a:gd name="connsiteY1167" fmla="*/ 3896476 h 4008043"/>
              <a:gd name="connsiteX1168" fmla="*/ 866998 w 1181239"/>
              <a:gd name="connsiteY1168" fmla="*/ 3897977 h 4008043"/>
              <a:gd name="connsiteX1169" fmla="*/ 857112 w 1181239"/>
              <a:gd name="connsiteY1169" fmla="*/ 3899478 h 4008043"/>
              <a:gd name="connsiteX1170" fmla="*/ 858936 w 1181239"/>
              <a:gd name="connsiteY1170" fmla="*/ 3871244 h 4008043"/>
              <a:gd name="connsiteX1171" fmla="*/ 849297 w 1181239"/>
              <a:gd name="connsiteY1171" fmla="*/ 3809803 h 4008043"/>
              <a:gd name="connsiteX1172" fmla="*/ 845695 w 1181239"/>
              <a:gd name="connsiteY1172" fmla="*/ 3825733 h 4008043"/>
              <a:gd name="connsiteX1173" fmla="*/ 851329 w 1181239"/>
              <a:gd name="connsiteY1173" fmla="*/ 3842222 h 4008043"/>
              <a:gd name="connsiteX1174" fmla="*/ 834957 w 1181239"/>
              <a:gd name="connsiteY1174" fmla="*/ 3898850 h 4008043"/>
              <a:gd name="connsiteX1175" fmla="*/ 833482 w 1181239"/>
              <a:gd name="connsiteY1175" fmla="*/ 3938287 h 4008043"/>
              <a:gd name="connsiteX1176" fmla="*/ 833449 w 1181239"/>
              <a:gd name="connsiteY1176" fmla="*/ 3976045 h 4008043"/>
              <a:gd name="connsiteX1177" fmla="*/ 825117 w 1181239"/>
              <a:gd name="connsiteY1177" fmla="*/ 3958449 h 4008043"/>
              <a:gd name="connsiteX1178" fmla="*/ 819303 w 1181239"/>
              <a:gd name="connsiteY1178" fmla="*/ 3949812 h 4008043"/>
              <a:gd name="connsiteX1179" fmla="*/ 813490 w 1181239"/>
              <a:gd name="connsiteY1179" fmla="*/ 3931932 h 4008043"/>
              <a:gd name="connsiteX1180" fmla="*/ 803149 w 1181239"/>
              <a:gd name="connsiteY1180" fmla="*/ 3908723 h 4008043"/>
              <a:gd name="connsiteX1181" fmla="*/ 787332 w 1181239"/>
              <a:gd name="connsiteY1181" fmla="*/ 3942175 h 4008043"/>
              <a:gd name="connsiteX1182" fmla="*/ 779879 w 1181239"/>
              <a:gd name="connsiteY1182" fmla="*/ 3937525 h 4008043"/>
              <a:gd name="connsiteX1183" fmla="*/ 770285 w 1181239"/>
              <a:gd name="connsiteY1183" fmla="*/ 3924353 h 4008043"/>
              <a:gd name="connsiteX1184" fmla="*/ 742157 w 1181239"/>
              <a:gd name="connsiteY1184" fmla="*/ 3958603 h 4008043"/>
              <a:gd name="connsiteX1185" fmla="*/ 732064 w 1181239"/>
              <a:gd name="connsiteY1185" fmla="*/ 3939063 h 4008043"/>
              <a:gd name="connsiteX1186" fmla="*/ 729203 w 1181239"/>
              <a:gd name="connsiteY1186" fmla="*/ 3934125 h 4008043"/>
              <a:gd name="connsiteX1187" fmla="*/ 726342 w 1181239"/>
              <a:gd name="connsiteY1187" fmla="*/ 3944324 h 4008043"/>
              <a:gd name="connsiteX1188" fmla="*/ 719746 w 1181239"/>
              <a:gd name="connsiteY1188" fmla="*/ 3947044 h 4008043"/>
              <a:gd name="connsiteX1189" fmla="*/ 702684 w 1181239"/>
              <a:gd name="connsiteY1189" fmla="*/ 3963722 h 4008043"/>
              <a:gd name="connsiteX1190" fmla="*/ 696578 w 1181239"/>
              <a:gd name="connsiteY1190" fmla="*/ 3976282 h 4008043"/>
              <a:gd name="connsiteX1191" fmla="*/ 693758 w 1181239"/>
              <a:gd name="connsiteY1191" fmla="*/ 3968802 h 4008043"/>
              <a:gd name="connsiteX1192" fmla="*/ 681496 w 1181239"/>
              <a:gd name="connsiteY1192" fmla="*/ 3970765 h 4008043"/>
              <a:gd name="connsiteX1193" fmla="*/ 673632 w 1181239"/>
              <a:gd name="connsiteY1193" fmla="*/ 3978800 h 4008043"/>
              <a:gd name="connsiteX1194" fmla="*/ 671847 w 1181239"/>
              <a:gd name="connsiteY1194" fmla="*/ 3951801 h 4008043"/>
              <a:gd name="connsiteX1195" fmla="*/ 648068 w 1181239"/>
              <a:gd name="connsiteY1195" fmla="*/ 3950248 h 4008043"/>
              <a:gd name="connsiteX1196" fmla="*/ 629106 w 1181239"/>
              <a:gd name="connsiteY1196" fmla="*/ 3980363 h 4008043"/>
              <a:gd name="connsiteX1197" fmla="*/ 624139 w 1181239"/>
              <a:gd name="connsiteY1197" fmla="*/ 3959284 h 4008043"/>
              <a:gd name="connsiteX1198" fmla="*/ 624220 w 1181239"/>
              <a:gd name="connsiteY1198" fmla="*/ 3959267 h 4008043"/>
              <a:gd name="connsiteX1199" fmla="*/ 620280 w 1181239"/>
              <a:gd name="connsiteY1199" fmla="*/ 3938188 h 4008043"/>
              <a:gd name="connsiteX1200" fmla="*/ 607440 w 1181239"/>
              <a:gd name="connsiteY1200" fmla="*/ 3955282 h 4008043"/>
              <a:gd name="connsiteX1201" fmla="*/ 589817 w 1181239"/>
              <a:gd name="connsiteY1201" fmla="*/ 3960400 h 4008043"/>
              <a:gd name="connsiteX1202" fmla="*/ 587591 w 1181239"/>
              <a:gd name="connsiteY1202" fmla="*/ 3956407 h 4008043"/>
              <a:gd name="connsiteX1203" fmla="*/ 577406 w 1181239"/>
              <a:gd name="connsiteY1203" fmla="*/ 3961155 h 4008043"/>
              <a:gd name="connsiteX1204" fmla="*/ 571905 w 1181239"/>
              <a:gd name="connsiteY1204" fmla="*/ 3954932 h 4008043"/>
              <a:gd name="connsiteX1205" fmla="*/ 580399 w 1181239"/>
              <a:gd name="connsiteY1205" fmla="*/ 3908747 h 4008043"/>
              <a:gd name="connsiteX1206" fmla="*/ 575175 w 1181239"/>
              <a:gd name="connsiteY1206" fmla="*/ 3884347 h 4008043"/>
              <a:gd name="connsiteX1207" fmla="*/ 567694 w 1181239"/>
              <a:gd name="connsiteY1207" fmla="*/ 3901759 h 4008043"/>
              <a:gd name="connsiteX1208" fmla="*/ 557800 w 1181239"/>
              <a:gd name="connsiteY1208" fmla="*/ 3923327 h 4008043"/>
              <a:gd name="connsiteX1209" fmla="*/ 533002 w 1181239"/>
              <a:gd name="connsiteY1209" fmla="*/ 3928596 h 4008043"/>
              <a:gd name="connsiteX1210" fmla="*/ 524042 w 1181239"/>
              <a:gd name="connsiteY1210" fmla="*/ 3917187 h 4008043"/>
              <a:gd name="connsiteX1211" fmla="*/ 498943 w 1181239"/>
              <a:gd name="connsiteY1211" fmla="*/ 3898760 h 4008043"/>
              <a:gd name="connsiteX1212" fmla="*/ 496556 w 1181239"/>
              <a:gd name="connsiteY1212" fmla="*/ 3907590 h 4008043"/>
              <a:gd name="connsiteX1213" fmla="*/ 496337 w 1181239"/>
              <a:gd name="connsiteY1213" fmla="*/ 3916429 h 4008043"/>
              <a:gd name="connsiteX1214" fmla="*/ 490791 w 1181239"/>
              <a:gd name="connsiteY1214" fmla="*/ 3904744 h 4008043"/>
              <a:gd name="connsiteX1215" fmla="*/ 479371 w 1181239"/>
              <a:gd name="connsiteY1215" fmla="*/ 3895999 h 4008043"/>
              <a:gd name="connsiteX1216" fmla="*/ 473496 w 1181239"/>
              <a:gd name="connsiteY1216" fmla="*/ 3901169 h 4008043"/>
              <a:gd name="connsiteX1217" fmla="*/ 466368 w 1181239"/>
              <a:gd name="connsiteY1217" fmla="*/ 3910592 h 4008043"/>
              <a:gd name="connsiteX1218" fmla="*/ 435622 w 1181239"/>
              <a:gd name="connsiteY1218" fmla="*/ 3910777 h 4008043"/>
              <a:gd name="connsiteX1219" fmla="*/ 422232 w 1181239"/>
              <a:gd name="connsiteY1219" fmla="*/ 3918000 h 4008043"/>
              <a:gd name="connsiteX1220" fmla="*/ 418926 w 1181239"/>
              <a:gd name="connsiteY1220" fmla="*/ 3930037 h 4008043"/>
              <a:gd name="connsiteX1221" fmla="*/ 414240 w 1181239"/>
              <a:gd name="connsiteY1221" fmla="*/ 3919925 h 4008043"/>
              <a:gd name="connsiteX1222" fmla="*/ 409553 w 1181239"/>
              <a:gd name="connsiteY1222" fmla="*/ 3906948 h 4008043"/>
              <a:gd name="connsiteX1223" fmla="*/ 402287 w 1181239"/>
              <a:gd name="connsiteY1223" fmla="*/ 3900983 h 4008043"/>
              <a:gd name="connsiteX1224" fmla="*/ 395021 w 1181239"/>
              <a:gd name="connsiteY1224" fmla="*/ 3893216 h 4008043"/>
              <a:gd name="connsiteX1225" fmla="*/ 390919 w 1181239"/>
              <a:gd name="connsiteY1225" fmla="*/ 3885361 h 4008043"/>
              <a:gd name="connsiteX1226" fmla="*/ 382484 w 1181239"/>
              <a:gd name="connsiteY1226" fmla="*/ 3914398 h 4008043"/>
              <a:gd name="connsiteX1227" fmla="*/ 380543 w 1181239"/>
              <a:gd name="connsiteY1227" fmla="*/ 3939556 h 4008043"/>
              <a:gd name="connsiteX1228" fmla="*/ 371613 w 1181239"/>
              <a:gd name="connsiteY1228" fmla="*/ 3921197 h 4008043"/>
              <a:gd name="connsiteX1229" fmla="*/ 364300 w 1181239"/>
              <a:gd name="connsiteY1229" fmla="*/ 3901884 h 4008043"/>
              <a:gd name="connsiteX1230" fmla="*/ 353194 w 1181239"/>
              <a:gd name="connsiteY1230" fmla="*/ 3908237 h 4008043"/>
              <a:gd name="connsiteX1231" fmla="*/ 339898 w 1181239"/>
              <a:gd name="connsiteY1231" fmla="*/ 3913776 h 4008043"/>
              <a:gd name="connsiteX1232" fmla="*/ 319409 w 1181239"/>
              <a:gd name="connsiteY1232" fmla="*/ 3939004 h 4008043"/>
              <a:gd name="connsiteX1233" fmla="*/ 316548 w 1181239"/>
              <a:gd name="connsiteY1233" fmla="*/ 3944996 h 4008043"/>
              <a:gd name="connsiteX1234" fmla="*/ 313687 w 1181239"/>
              <a:gd name="connsiteY1234" fmla="*/ 3933258 h 4008043"/>
              <a:gd name="connsiteX1235" fmla="*/ 310625 w 1181239"/>
              <a:gd name="connsiteY1235" fmla="*/ 3920323 h 4008043"/>
              <a:gd name="connsiteX1236" fmla="*/ 299053 w 1181239"/>
              <a:gd name="connsiteY1236" fmla="*/ 3919187 h 4008043"/>
              <a:gd name="connsiteX1237" fmla="*/ 286839 w 1181239"/>
              <a:gd name="connsiteY1237" fmla="*/ 3917843 h 4008043"/>
              <a:gd name="connsiteX1238" fmla="*/ 277427 w 1181239"/>
              <a:gd name="connsiteY1238" fmla="*/ 3919697 h 4008043"/>
              <a:gd name="connsiteX1239" fmla="*/ 273344 w 1181239"/>
              <a:gd name="connsiteY1239" fmla="*/ 3923832 h 4008043"/>
              <a:gd name="connsiteX1240" fmla="*/ 265994 w 1181239"/>
              <a:gd name="connsiteY1240" fmla="*/ 3928922 h 4008043"/>
              <a:gd name="connsiteX1241" fmla="*/ 259445 w 1181239"/>
              <a:gd name="connsiteY1241" fmla="*/ 3935985 h 4008043"/>
              <a:gd name="connsiteX1242" fmla="*/ 261459 w 1181239"/>
              <a:gd name="connsiteY1242" fmla="*/ 3916861 h 4008043"/>
              <a:gd name="connsiteX1243" fmla="*/ 256105 w 1181239"/>
              <a:gd name="connsiteY1243" fmla="*/ 3902840 h 4008043"/>
              <a:gd name="connsiteX1244" fmla="*/ 249827 w 1181239"/>
              <a:gd name="connsiteY1244" fmla="*/ 3910141 h 4008043"/>
              <a:gd name="connsiteX1245" fmla="*/ 252535 w 1181239"/>
              <a:gd name="connsiteY1245" fmla="*/ 3901605 h 4008043"/>
              <a:gd name="connsiteX1246" fmla="*/ 260989 w 1181239"/>
              <a:gd name="connsiteY1246" fmla="*/ 3840401 h 4008043"/>
              <a:gd name="connsiteX1247" fmla="*/ 261551 w 1181239"/>
              <a:gd name="connsiteY1247" fmla="*/ 3817366 h 4008043"/>
              <a:gd name="connsiteX1248" fmla="*/ 258362 w 1181239"/>
              <a:gd name="connsiteY1248" fmla="*/ 3789967 h 4008043"/>
              <a:gd name="connsiteX1249" fmla="*/ 255289 w 1181239"/>
              <a:gd name="connsiteY1249" fmla="*/ 3801527 h 4008043"/>
              <a:gd name="connsiteX1250" fmla="*/ 255070 w 1181239"/>
              <a:gd name="connsiteY1250" fmla="*/ 3813086 h 4008043"/>
              <a:gd name="connsiteX1251" fmla="*/ 247221 w 1181239"/>
              <a:gd name="connsiteY1251" fmla="*/ 3797100 h 4008043"/>
              <a:gd name="connsiteX1252" fmla="*/ 239371 w 1181239"/>
              <a:gd name="connsiteY1252" fmla="*/ 3781116 h 4008043"/>
              <a:gd name="connsiteX1253" fmla="*/ 234247 w 1181239"/>
              <a:gd name="connsiteY1253" fmla="*/ 3796328 h 4008043"/>
              <a:gd name="connsiteX1254" fmla="*/ 221766 w 1181239"/>
              <a:gd name="connsiteY1254" fmla="*/ 3810554 h 4008043"/>
              <a:gd name="connsiteX1255" fmla="*/ 217426 w 1181239"/>
              <a:gd name="connsiteY1255" fmla="*/ 3807822 h 4008043"/>
              <a:gd name="connsiteX1256" fmla="*/ 214824 w 1181239"/>
              <a:gd name="connsiteY1256" fmla="*/ 3804826 h 4008043"/>
              <a:gd name="connsiteX1257" fmla="*/ 180066 w 1181239"/>
              <a:gd name="connsiteY1257" fmla="*/ 3753319 h 4008043"/>
              <a:gd name="connsiteX1258" fmla="*/ 159601 w 1181239"/>
              <a:gd name="connsiteY1258" fmla="*/ 3779496 h 4008043"/>
              <a:gd name="connsiteX1259" fmla="*/ 164203 w 1181239"/>
              <a:gd name="connsiteY1259" fmla="*/ 3784528 h 4008043"/>
              <a:gd name="connsiteX1260" fmla="*/ 158148 w 1181239"/>
              <a:gd name="connsiteY1260" fmla="*/ 3801808 h 4008043"/>
              <a:gd name="connsiteX1261" fmla="*/ 149428 w 1181239"/>
              <a:gd name="connsiteY1261" fmla="*/ 3814722 h 4008043"/>
              <a:gd name="connsiteX1262" fmla="*/ 134639 w 1181239"/>
              <a:gd name="connsiteY1262" fmla="*/ 3813467 h 4008043"/>
              <a:gd name="connsiteX1263" fmla="*/ 116525 w 1181239"/>
              <a:gd name="connsiteY1263" fmla="*/ 3819448 h 4008043"/>
              <a:gd name="connsiteX1264" fmla="*/ 113201 w 1181239"/>
              <a:gd name="connsiteY1264" fmla="*/ 3826686 h 4008043"/>
              <a:gd name="connsiteX1265" fmla="*/ 114463 w 1181239"/>
              <a:gd name="connsiteY1265" fmla="*/ 3818163 h 4008043"/>
              <a:gd name="connsiteX1266" fmla="*/ 117642 w 1181239"/>
              <a:gd name="connsiteY1266" fmla="*/ 3802493 h 4008043"/>
              <a:gd name="connsiteX1267" fmla="*/ 114876 w 1181239"/>
              <a:gd name="connsiteY1267" fmla="*/ 3797027 h 4008043"/>
              <a:gd name="connsiteX1268" fmla="*/ 110193 w 1181239"/>
              <a:gd name="connsiteY1268" fmla="*/ 3788940 h 4008043"/>
              <a:gd name="connsiteX1269" fmla="*/ 101145 w 1181239"/>
              <a:gd name="connsiteY1269" fmla="*/ 3753971 h 4008043"/>
              <a:gd name="connsiteX1270" fmla="*/ 92097 w 1181239"/>
              <a:gd name="connsiteY1270" fmla="*/ 3728771 h 4008043"/>
              <a:gd name="connsiteX1271" fmla="*/ 94042 w 1181239"/>
              <a:gd name="connsiteY1271" fmla="*/ 3670395 h 4008043"/>
              <a:gd name="connsiteX1272" fmla="*/ 99138 w 1181239"/>
              <a:gd name="connsiteY1272" fmla="*/ 3598319 h 4008043"/>
              <a:gd name="connsiteX1273" fmla="*/ 87812 w 1181239"/>
              <a:gd name="connsiteY1273" fmla="*/ 3260961 h 4008043"/>
              <a:gd name="connsiteX1274" fmla="*/ 85575 w 1181239"/>
              <a:gd name="connsiteY1274" fmla="*/ 3161687 h 4008043"/>
              <a:gd name="connsiteX1275" fmla="*/ 87921 w 1181239"/>
              <a:gd name="connsiteY1275" fmla="*/ 3103211 h 4008043"/>
              <a:gd name="connsiteX1276" fmla="*/ 92890 w 1181239"/>
              <a:gd name="connsiteY1276" fmla="*/ 3108651 h 4008043"/>
              <a:gd name="connsiteX1277" fmla="*/ 98651 w 1181239"/>
              <a:gd name="connsiteY1277" fmla="*/ 3018896 h 4008043"/>
              <a:gd name="connsiteX1278" fmla="*/ 99366 w 1181239"/>
              <a:gd name="connsiteY1278" fmla="*/ 2953620 h 4008043"/>
              <a:gd name="connsiteX1279" fmla="*/ 103451 w 1181239"/>
              <a:gd name="connsiteY1279" fmla="*/ 3010737 h 4008043"/>
              <a:gd name="connsiteX1280" fmla="*/ 115797 w 1181239"/>
              <a:gd name="connsiteY1280" fmla="*/ 3064581 h 4008043"/>
              <a:gd name="connsiteX1281" fmla="*/ 116549 w 1181239"/>
              <a:gd name="connsiteY1281" fmla="*/ 3045743 h 4008043"/>
              <a:gd name="connsiteX1282" fmla="*/ 117833 w 1181239"/>
              <a:gd name="connsiteY1282" fmla="*/ 3035060 h 4008043"/>
              <a:gd name="connsiteX1283" fmla="*/ 118986 w 1181239"/>
              <a:gd name="connsiteY1283" fmla="*/ 3021806 h 4008043"/>
              <a:gd name="connsiteX1284" fmla="*/ 118913 w 1181239"/>
              <a:gd name="connsiteY1284" fmla="*/ 2983539 h 4008043"/>
              <a:gd name="connsiteX1285" fmla="*/ 121613 w 1181239"/>
              <a:gd name="connsiteY1285" fmla="*/ 2985418 h 4008043"/>
              <a:gd name="connsiteX1286" fmla="*/ 128451 w 1181239"/>
              <a:gd name="connsiteY1286" fmla="*/ 2988345 h 4008043"/>
              <a:gd name="connsiteX1287" fmla="*/ 130100 w 1181239"/>
              <a:gd name="connsiteY1287" fmla="*/ 3012617 h 4008043"/>
              <a:gd name="connsiteX1288" fmla="*/ 127630 w 1181239"/>
              <a:gd name="connsiteY1288" fmla="*/ 3046095 h 4008043"/>
              <a:gd name="connsiteX1289" fmla="*/ 126546 w 1181239"/>
              <a:gd name="connsiteY1289" fmla="*/ 3073943 h 4008043"/>
              <a:gd name="connsiteX1290" fmla="*/ 130866 w 1181239"/>
              <a:gd name="connsiteY1290" fmla="*/ 3078542 h 4008043"/>
              <a:gd name="connsiteX1291" fmla="*/ 133442 w 1181239"/>
              <a:gd name="connsiteY1291" fmla="*/ 3125790 h 4008043"/>
              <a:gd name="connsiteX1292" fmla="*/ 135293 w 1181239"/>
              <a:gd name="connsiteY1292" fmla="*/ 3187146 h 4008043"/>
              <a:gd name="connsiteX1293" fmla="*/ 142164 w 1181239"/>
              <a:gd name="connsiteY1293" fmla="*/ 3165767 h 4008043"/>
              <a:gd name="connsiteX1294" fmla="*/ 150793 w 1181239"/>
              <a:gd name="connsiteY1294" fmla="*/ 3137889 h 4008043"/>
              <a:gd name="connsiteX1295" fmla="*/ 153606 w 1181239"/>
              <a:gd name="connsiteY1295" fmla="*/ 3130383 h 4008043"/>
              <a:gd name="connsiteX1296" fmla="*/ 147977 w 1181239"/>
              <a:gd name="connsiteY1296" fmla="*/ 3113362 h 4008043"/>
              <a:gd name="connsiteX1297" fmla="*/ 142164 w 1181239"/>
              <a:gd name="connsiteY1297" fmla="*/ 3103188 h 4008043"/>
              <a:gd name="connsiteX1298" fmla="*/ 148791 w 1181239"/>
              <a:gd name="connsiteY1298" fmla="*/ 3099811 h 4008043"/>
              <a:gd name="connsiteX1299" fmla="*/ 151225 w 1181239"/>
              <a:gd name="connsiteY1299" fmla="*/ 3101850 h 4008043"/>
              <a:gd name="connsiteX1300" fmla="*/ 147292 w 1181239"/>
              <a:gd name="connsiteY1300" fmla="*/ 2873385 h 4008043"/>
              <a:gd name="connsiteX1301" fmla="*/ 145660 w 1181239"/>
              <a:gd name="connsiteY1301" fmla="*/ 2833947 h 4008043"/>
              <a:gd name="connsiteX1302" fmla="*/ 141844 w 1181239"/>
              <a:gd name="connsiteY1302" fmla="*/ 2819811 h 4008043"/>
              <a:gd name="connsiteX1303" fmla="*/ 140545 w 1181239"/>
              <a:gd name="connsiteY1303" fmla="*/ 2834770 h 4008043"/>
              <a:gd name="connsiteX1304" fmla="*/ 136458 w 1181239"/>
              <a:gd name="connsiteY1304" fmla="*/ 2853666 h 4008043"/>
              <a:gd name="connsiteX1305" fmla="*/ 127674 w 1181239"/>
              <a:gd name="connsiteY1305" fmla="*/ 2862506 h 4008043"/>
              <a:gd name="connsiteX1306" fmla="*/ 124707 w 1181239"/>
              <a:gd name="connsiteY1306" fmla="*/ 2853666 h 4008043"/>
              <a:gd name="connsiteX1307" fmla="*/ 120800 w 1181239"/>
              <a:gd name="connsiteY1307" fmla="*/ 2837853 h 4008043"/>
              <a:gd name="connsiteX1308" fmla="*/ 114826 w 1181239"/>
              <a:gd name="connsiteY1308" fmla="*/ 2802555 h 4008043"/>
              <a:gd name="connsiteX1309" fmla="*/ 111538 w 1181239"/>
              <a:gd name="connsiteY1309" fmla="*/ 2773103 h 4008043"/>
              <a:gd name="connsiteX1310" fmla="*/ 105360 w 1181239"/>
              <a:gd name="connsiteY1310" fmla="*/ 2775763 h 4008043"/>
              <a:gd name="connsiteX1311" fmla="*/ 102732 w 1181239"/>
              <a:gd name="connsiteY1311" fmla="*/ 2774110 h 4008043"/>
              <a:gd name="connsiteX1312" fmla="*/ 108639 w 1181239"/>
              <a:gd name="connsiteY1312" fmla="*/ 2710314 h 4008043"/>
              <a:gd name="connsiteX1313" fmla="*/ 115795 w 1181239"/>
              <a:gd name="connsiteY1313" fmla="*/ 2719713 h 4008043"/>
              <a:gd name="connsiteX1314" fmla="*/ 130954 w 1181239"/>
              <a:gd name="connsiteY1314" fmla="*/ 2769531 h 4008043"/>
              <a:gd name="connsiteX1315" fmla="*/ 139674 w 1181239"/>
              <a:gd name="connsiteY1315" fmla="*/ 2798089 h 4008043"/>
              <a:gd name="connsiteX1316" fmla="*/ 139564 w 1181239"/>
              <a:gd name="connsiteY1316" fmla="*/ 2721073 h 4008043"/>
              <a:gd name="connsiteX1317" fmla="*/ 137393 w 1181239"/>
              <a:gd name="connsiteY1317" fmla="*/ 2708834 h 4008043"/>
              <a:gd name="connsiteX1318" fmla="*/ 133499 w 1181239"/>
              <a:gd name="connsiteY1318" fmla="*/ 2716314 h 4008043"/>
              <a:gd name="connsiteX1319" fmla="*/ 127476 w 1181239"/>
              <a:gd name="connsiteY1319" fmla="*/ 2723793 h 4008043"/>
              <a:gd name="connsiteX1320" fmla="*/ 121818 w 1181239"/>
              <a:gd name="connsiteY1320" fmla="*/ 2708279 h 4008043"/>
              <a:gd name="connsiteX1321" fmla="*/ 126249 w 1181239"/>
              <a:gd name="connsiteY1321" fmla="*/ 2704809 h 4008043"/>
              <a:gd name="connsiteX1322" fmla="*/ 130766 w 1181239"/>
              <a:gd name="connsiteY1322" fmla="*/ 2694810 h 4008043"/>
              <a:gd name="connsiteX1323" fmla="*/ 127646 w 1181239"/>
              <a:gd name="connsiteY1323" fmla="*/ 2669321 h 4008043"/>
              <a:gd name="connsiteX1324" fmla="*/ 133943 w 1181239"/>
              <a:gd name="connsiteY1324" fmla="*/ 2649228 h 4008043"/>
              <a:gd name="connsiteX1325" fmla="*/ 135428 w 1181239"/>
              <a:gd name="connsiteY1325" fmla="*/ 2640865 h 4008043"/>
              <a:gd name="connsiteX1326" fmla="*/ 135136 w 1181239"/>
              <a:gd name="connsiteY1326" fmla="*/ 2625083 h 4008043"/>
              <a:gd name="connsiteX1327" fmla="*/ 143826 w 1181239"/>
              <a:gd name="connsiteY1327" fmla="*/ 2614093 h 4008043"/>
              <a:gd name="connsiteX1328" fmla="*/ 147971 w 1181239"/>
              <a:gd name="connsiteY1328" fmla="*/ 2612317 h 4008043"/>
              <a:gd name="connsiteX1329" fmla="*/ 142158 w 1181239"/>
              <a:gd name="connsiteY1329" fmla="*/ 2607630 h 4008043"/>
              <a:gd name="connsiteX1330" fmla="*/ 136345 w 1181239"/>
              <a:gd name="connsiteY1330" fmla="*/ 2599725 h 4008043"/>
              <a:gd name="connsiteX1331" fmla="*/ 142362 w 1181239"/>
              <a:gd name="connsiteY1331" fmla="*/ 2596642 h 4008043"/>
              <a:gd name="connsiteX1332" fmla="*/ 144920 w 1181239"/>
              <a:gd name="connsiteY1332" fmla="*/ 2594603 h 4008043"/>
              <a:gd name="connsiteX1333" fmla="*/ 143264 w 1181239"/>
              <a:gd name="connsiteY1333" fmla="*/ 2584870 h 4008043"/>
              <a:gd name="connsiteX1334" fmla="*/ 139570 w 1181239"/>
              <a:gd name="connsiteY1334" fmla="*/ 2549512 h 4008043"/>
              <a:gd name="connsiteX1335" fmla="*/ 142624 w 1181239"/>
              <a:gd name="connsiteY1335" fmla="*/ 2530687 h 4008043"/>
              <a:gd name="connsiteX1336" fmla="*/ 143924 w 1181239"/>
              <a:gd name="connsiteY1336" fmla="*/ 2555639 h 4008043"/>
              <a:gd name="connsiteX1337" fmla="*/ 146661 w 1181239"/>
              <a:gd name="connsiteY1337" fmla="*/ 2571594 h 4008043"/>
              <a:gd name="connsiteX1338" fmla="*/ 150473 w 1181239"/>
              <a:gd name="connsiteY1338" fmla="*/ 2589549 h 4008043"/>
              <a:gd name="connsiteX1339" fmla="*/ 155581 w 1181239"/>
              <a:gd name="connsiteY1339" fmla="*/ 2610028 h 4008043"/>
              <a:gd name="connsiteX1340" fmla="*/ 157416 w 1181239"/>
              <a:gd name="connsiteY1340" fmla="*/ 2616986 h 4008043"/>
              <a:gd name="connsiteX1341" fmla="*/ 153782 w 1181239"/>
              <a:gd name="connsiteY1341" fmla="*/ 2626268 h 4008043"/>
              <a:gd name="connsiteX1342" fmla="*/ 157135 w 1181239"/>
              <a:gd name="connsiteY1342" fmla="*/ 2632423 h 4008043"/>
              <a:gd name="connsiteX1343" fmla="*/ 158587 w 1181239"/>
              <a:gd name="connsiteY1343" fmla="*/ 2652661 h 4008043"/>
              <a:gd name="connsiteX1344" fmla="*/ 154845 w 1181239"/>
              <a:gd name="connsiteY1344" fmla="*/ 2696261 h 4008043"/>
              <a:gd name="connsiteX1345" fmla="*/ 159357 w 1181239"/>
              <a:gd name="connsiteY1345" fmla="*/ 2737394 h 4008043"/>
              <a:gd name="connsiteX1346" fmla="*/ 163168 w 1181239"/>
              <a:gd name="connsiteY1346" fmla="*/ 2723700 h 4008043"/>
              <a:gd name="connsiteX1347" fmla="*/ 169613 w 1181239"/>
              <a:gd name="connsiteY1347" fmla="*/ 2706558 h 4008043"/>
              <a:gd name="connsiteX1348" fmla="*/ 170029 w 1181239"/>
              <a:gd name="connsiteY1348" fmla="*/ 2699520 h 4008043"/>
              <a:gd name="connsiteX1349" fmla="*/ 165426 w 1181239"/>
              <a:gd name="connsiteY1349" fmla="*/ 2669745 h 4008043"/>
              <a:gd name="connsiteX1350" fmla="*/ 165460 w 1181239"/>
              <a:gd name="connsiteY1350" fmla="*/ 2643560 h 4008043"/>
              <a:gd name="connsiteX1351" fmla="*/ 170745 w 1181239"/>
              <a:gd name="connsiteY1351" fmla="*/ 2651062 h 4008043"/>
              <a:gd name="connsiteX1352" fmla="*/ 177992 w 1181239"/>
              <a:gd name="connsiteY1352" fmla="*/ 2656728 h 4008043"/>
              <a:gd name="connsiteX1353" fmla="*/ 177259 w 1181239"/>
              <a:gd name="connsiteY1353" fmla="*/ 2640964 h 4008043"/>
              <a:gd name="connsiteX1354" fmla="*/ 177292 w 1181239"/>
              <a:gd name="connsiteY1354" fmla="*/ 2630604 h 4008043"/>
              <a:gd name="connsiteX1355" fmla="*/ 175625 w 1181239"/>
              <a:gd name="connsiteY1355" fmla="*/ 2618782 h 4008043"/>
              <a:gd name="connsiteX1356" fmla="*/ 171246 w 1181239"/>
              <a:gd name="connsiteY1356" fmla="*/ 2607308 h 4008043"/>
              <a:gd name="connsiteX1357" fmla="*/ 175822 w 1181239"/>
              <a:gd name="connsiteY1357" fmla="*/ 2600497 h 4008043"/>
              <a:gd name="connsiteX1358" fmla="*/ 178683 w 1181239"/>
              <a:gd name="connsiteY1358" fmla="*/ 2576613 h 4008043"/>
              <a:gd name="connsiteX1359" fmla="*/ 174207 w 1181239"/>
              <a:gd name="connsiteY1359" fmla="*/ 2301074 h 4008043"/>
              <a:gd name="connsiteX1360" fmla="*/ 175458 w 1181239"/>
              <a:gd name="connsiteY1360" fmla="*/ 2201800 h 4008043"/>
              <a:gd name="connsiteX1361" fmla="*/ 172740 w 1181239"/>
              <a:gd name="connsiteY1361" fmla="*/ 2164190 h 4008043"/>
              <a:gd name="connsiteX1362" fmla="*/ 179095 w 1181239"/>
              <a:gd name="connsiteY1362" fmla="*/ 2154671 h 4008043"/>
              <a:gd name="connsiteX1363" fmla="*/ 182562 w 1181239"/>
              <a:gd name="connsiteY1363" fmla="*/ 2140044 h 4008043"/>
              <a:gd name="connsiteX1364" fmla="*/ 178366 w 1181239"/>
              <a:gd name="connsiteY1364" fmla="*/ 2107848 h 4008043"/>
              <a:gd name="connsiteX1365" fmla="*/ 177238 w 1181239"/>
              <a:gd name="connsiteY1365" fmla="*/ 2093950 h 4008043"/>
              <a:gd name="connsiteX1366" fmla="*/ 177384 w 1181239"/>
              <a:gd name="connsiteY1366" fmla="*/ 2064486 h 4008043"/>
              <a:gd name="connsiteX1367" fmla="*/ 177056 w 1181239"/>
              <a:gd name="connsiteY1367" fmla="*/ 2024799 h 4008043"/>
              <a:gd name="connsiteX1368" fmla="*/ 179917 w 1181239"/>
              <a:gd name="connsiteY1368" fmla="*/ 2038534 h 4008043"/>
              <a:gd name="connsiteX1369" fmla="*/ 183109 w 1181239"/>
              <a:gd name="connsiteY1369" fmla="*/ 2051136 h 4008043"/>
              <a:gd name="connsiteX1370" fmla="*/ 187491 w 1181239"/>
              <a:gd name="connsiteY1370" fmla="*/ 2094518 h 4008043"/>
              <a:gd name="connsiteX1371" fmla="*/ 191609 w 1181239"/>
              <a:gd name="connsiteY1371" fmla="*/ 2149731 h 4008043"/>
              <a:gd name="connsiteX1372" fmla="*/ 194496 w 1181239"/>
              <a:gd name="connsiteY1372" fmla="*/ 2183049 h 4008043"/>
              <a:gd name="connsiteX1373" fmla="*/ 196875 w 1181239"/>
              <a:gd name="connsiteY1373" fmla="*/ 2201588 h 4008043"/>
              <a:gd name="connsiteX1374" fmla="*/ 195788 w 1181239"/>
              <a:gd name="connsiteY1374" fmla="*/ 2058415 h 4008043"/>
              <a:gd name="connsiteX1375" fmla="*/ 200030 w 1181239"/>
              <a:gd name="connsiteY1375" fmla="*/ 2005760 h 4008043"/>
              <a:gd name="connsiteX1376" fmla="*/ 204523 w 1181239"/>
              <a:gd name="connsiteY1376" fmla="*/ 2020566 h 4008043"/>
              <a:gd name="connsiteX1377" fmla="*/ 210671 w 1181239"/>
              <a:gd name="connsiteY1377" fmla="*/ 2033874 h 4008043"/>
              <a:gd name="connsiteX1378" fmla="*/ 210010 w 1181239"/>
              <a:gd name="connsiteY1378" fmla="*/ 2046098 h 4008043"/>
              <a:gd name="connsiteX1379" fmla="*/ 207007 w 1181239"/>
              <a:gd name="connsiteY1379" fmla="*/ 2117629 h 4008043"/>
              <a:gd name="connsiteX1380" fmla="*/ 206069 w 1181239"/>
              <a:gd name="connsiteY1380" fmla="*/ 2182549 h 4008043"/>
              <a:gd name="connsiteX1381" fmla="*/ 205960 w 1181239"/>
              <a:gd name="connsiteY1381" fmla="*/ 2202948 h 4008043"/>
              <a:gd name="connsiteX1382" fmla="*/ 209127 w 1181239"/>
              <a:gd name="connsiteY1382" fmla="*/ 2205668 h 4008043"/>
              <a:gd name="connsiteX1383" fmla="*/ 214532 w 1181239"/>
              <a:gd name="connsiteY1383" fmla="*/ 2247478 h 4008043"/>
              <a:gd name="connsiteX1384" fmla="*/ 219080 w 1181239"/>
              <a:gd name="connsiteY1384" fmla="*/ 2261523 h 4008043"/>
              <a:gd name="connsiteX1385" fmla="*/ 226346 w 1181239"/>
              <a:gd name="connsiteY1385" fmla="*/ 2259990 h 4008043"/>
              <a:gd name="connsiteX1386" fmla="*/ 229378 w 1181239"/>
              <a:gd name="connsiteY1386" fmla="*/ 2245492 h 4008043"/>
              <a:gd name="connsiteX1387" fmla="*/ 226247 w 1181239"/>
              <a:gd name="connsiteY1387" fmla="*/ 2228262 h 4008043"/>
              <a:gd name="connsiteX1388" fmla="*/ 214948 w 1181239"/>
              <a:gd name="connsiteY1388" fmla="*/ 2179343 h 4008043"/>
              <a:gd name="connsiteX1389" fmla="*/ 219625 w 1181239"/>
              <a:gd name="connsiteY1389" fmla="*/ 2162146 h 4008043"/>
              <a:gd name="connsiteX1390" fmla="*/ 222344 w 1181239"/>
              <a:gd name="connsiteY1390" fmla="*/ 2113823 h 4008043"/>
              <a:gd name="connsiteX1391" fmla="*/ 219071 w 1181239"/>
              <a:gd name="connsiteY1391" fmla="*/ 2061664 h 4008043"/>
              <a:gd name="connsiteX1392" fmla="*/ 217856 w 1181239"/>
              <a:gd name="connsiteY1392" fmla="*/ 2053357 h 4008043"/>
              <a:gd name="connsiteX1393" fmla="*/ 221271 w 1181239"/>
              <a:gd name="connsiteY1393" fmla="*/ 2060836 h 4008043"/>
              <a:gd name="connsiteX1394" fmla="*/ 227033 w 1181239"/>
              <a:gd name="connsiteY1394" fmla="*/ 2068316 h 4008043"/>
              <a:gd name="connsiteX1395" fmla="*/ 225110 w 1181239"/>
              <a:gd name="connsiteY1395" fmla="*/ 2050477 h 4008043"/>
              <a:gd name="connsiteX1396" fmla="*/ 221087 w 1181239"/>
              <a:gd name="connsiteY1396" fmla="*/ 2037038 h 4008043"/>
              <a:gd name="connsiteX1397" fmla="*/ 222714 w 1181239"/>
              <a:gd name="connsiteY1397" fmla="*/ 2033890 h 4008043"/>
              <a:gd name="connsiteX1398" fmla="*/ 229644 w 1181239"/>
              <a:gd name="connsiteY1398" fmla="*/ 2037545 h 4008043"/>
              <a:gd name="connsiteX1399" fmla="*/ 235192 w 1181239"/>
              <a:gd name="connsiteY1399" fmla="*/ 2053772 h 4008043"/>
              <a:gd name="connsiteX1400" fmla="*/ 237848 w 1181239"/>
              <a:gd name="connsiteY1400" fmla="*/ 2069820 h 4008043"/>
              <a:gd name="connsiteX1401" fmla="*/ 238574 w 1181239"/>
              <a:gd name="connsiteY1401" fmla="*/ 2000984 h 4008043"/>
              <a:gd name="connsiteX1402" fmla="*/ 237075 w 1181239"/>
              <a:gd name="connsiteY1402" fmla="*/ 1908526 h 4008043"/>
              <a:gd name="connsiteX1403" fmla="*/ 234896 w 1181239"/>
              <a:gd name="connsiteY1403" fmla="*/ 1883368 h 4008043"/>
              <a:gd name="connsiteX1404" fmla="*/ 232247 w 1181239"/>
              <a:gd name="connsiteY1404" fmla="*/ 1931645 h 4008043"/>
              <a:gd name="connsiteX1405" fmla="*/ 226115 w 1181239"/>
              <a:gd name="connsiteY1405" fmla="*/ 1988991 h 4008043"/>
              <a:gd name="connsiteX1406" fmla="*/ 223612 w 1181239"/>
              <a:gd name="connsiteY1406" fmla="*/ 1993067 h 4008043"/>
              <a:gd name="connsiteX1407" fmla="*/ 219934 w 1181239"/>
              <a:gd name="connsiteY1407" fmla="*/ 1999592 h 4008043"/>
              <a:gd name="connsiteX1408" fmla="*/ 217193 w 1181239"/>
              <a:gd name="connsiteY1408" fmla="*/ 1991885 h 4008043"/>
              <a:gd name="connsiteX1409" fmla="*/ 210733 w 1181239"/>
              <a:gd name="connsiteY1409" fmla="*/ 1947711 h 4008043"/>
              <a:gd name="connsiteX1410" fmla="*/ 206693 w 1181239"/>
              <a:gd name="connsiteY1410" fmla="*/ 1932953 h 4008043"/>
              <a:gd name="connsiteX1411" fmla="*/ 212064 w 1181239"/>
              <a:gd name="connsiteY1411" fmla="*/ 1940685 h 4008043"/>
              <a:gd name="connsiteX1412" fmla="*/ 218683 w 1181239"/>
              <a:gd name="connsiteY1412" fmla="*/ 1946906 h 4008043"/>
              <a:gd name="connsiteX1413" fmla="*/ 223568 w 1181239"/>
              <a:gd name="connsiteY1413" fmla="*/ 1953025 h 4008043"/>
              <a:gd name="connsiteX1414" fmla="*/ 226200 w 1181239"/>
              <a:gd name="connsiteY1414" fmla="*/ 1959523 h 4008043"/>
              <a:gd name="connsiteX1415" fmla="*/ 227699 w 1181239"/>
              <a:gd name="connsiteY1415" fmla="*/ 1949323 h 4008043"/>
              <a:gd name="connsiteX1416" fmla="*/ 224732 w 1181239"/>
              <a:gd name="connsiteY1416" fmla="*/ 1855417 h 4008043"/>
              <a:gd name="connsiteX1417" fmla="*/ 219133 w 1181239"/>
              <a:gd name="connsiteY1417" fmla="*/ 1774632 h 4008043"/>
              <a:gd name="connsiteX1418" fmla="*/ 213420 w 1181239"/>
              <a:gd name="connsiteY1418" fmla="*/ 1769242 h 4008043"/>
              <a:gd name="connsiteX1419" fmla="*/ 205892 w 1181239"/>
              <a:gd name="connsiteY1419" fmla="*/ 1758137 h 4008043"/>
              <a:gd name="connsiteX1420" fmla="*/ 200316 w 1181239"/>
              <a:gd name="connsiteY1420" fmla="*/ 1748640 h 4008043"/>
              <a:gd name="connsiteX1421" fmla="*/ 207031 w 1181239"/>
              <a:gd name="connsiteY1421" fmla="*/ 1746696 h 4008043"/>
              <a:gd name="connsiteX1422" fmla="*/ 209035 w 1181239"/>
              <a:gd name="connsiteY1422" fmla="*/ 1707939 h 4008043"/>
              <a:gd name="connsiteX1423" fmla="*/ 211071 w 1181239"/>
              <a:gd name="connsiteY1423" fmla="*/ 1669336 h 4008043"/>
              <a:gd name="connsiteX1424" fmla="*/ 227197 w 1181239"/>
              <a:gd name="connsiteY1424" fmla="*/ 1663053 h 4008043"/>
              <a:gd name="connsiteX1425" fmla="*/ 232283 w 1181239"/>
              <a:gd name="connsiteY1425" fmla="*/ 1656942 h 4008043"/>
              <a:gd name="connsiteX1426" fmla="*/ 235195 w 1181239"/>
              <a:gd name="connsiteY1426" fmla="*/ 1660341 h 4008043"/>
              <a:gd name="connsiteX1427" fmla="*/ 238100 w 1181239"/>
              <a:gd name="connsiteY1427" fmla="*/ 1616985 h 4008043"/>
              <a:gd name="connsiteX1428" fmla="*/ 235195 w 1181239"/>
              <a:gd name="connsiteY1428" fmla="*/ 1571947 h 4008043"/>
              <a:gd name="connsiteX1429" fmla="*/ 232287 w 1181239"/>
              <a:gd name="connsiteY1429" fmla="*/ 1606329 h 4008043"/>
              <a:gd name="connsiteX1430" fmla="*/ 229320 w 1181239"/>
              <a:gd name="connsiteY1430" fmla="*/ 1639614 h 4008043"/>
              <a:gd name="connsiteX1431" fmla="*/ 224483 w 1181239"/>
              <a:gd name="connsiteY1431" fmla="*/ 1618106 h 4008043"/>
              <a:gd name="connsiteX1432" fmla="*/ 217959 w 1181239"/>
              <a:gd name="connsiteY1432" fmla="*/ 1625487 h 4008043"/>
              <a:gd name="connsiteX1433" fmla="*/ 214383 w 1181239"/>
              <a:gd name="connsiteY1433" fmla="*/ 1648605 h 4008043"/>
              <a:gd name="connsiteX1434" fmla="*/ 211011 w 1181239"/>
              <a:gd name="connsiteY1434" fmla="*/ 1656262 h 4008043"/>
              <a:gd name="connsiteX1435" fmla="*/ 208920 w 1181239"/>
              <a:gd name="connsiteY1435" fmla="*/ 1648102 h 4008043"/>
              <a:gd name="connsiteX1436" fmla="*/ 212237 w 1181239"/>
              <a:gd name="connsiteY1436" fmla="*/ 1399238 h 4008043"/>
              <a:gd name="connsiteX1437" fmla="*/ 214755 w 1181239"/>
              <a:gd name="connsiteY1437" fmla="*/ 1417848 h 4008043"/>
              <a:gd name="connsiteX1438" fmla="*/ 220657 w 1181239"/>
              <a:gd name="connsiteY1438" fmla="*/ 1447453 h 4008043"/>
              <a:gd name="connsiteX1439" fmla="*/ 226470 w 1181239"/>
              <a:gd name="connsiteY1439" fmla="*/ 1454368 h 4008043"/>
              <a:gd name="connsiteX1440" fmla="*/ 226470 w 1181239"/>
              <a:gd name="connsiteY1440" fmla="*/ 1446221 h 4008043"/>
              <a:gd name="connsiteX1441" fmla="*/ 228093 w 1181239"/>
              <a:gd name="connsiteY1441" fmla="*/ 1424776 h 4008043"/>
              <a:gd name="connsiteX1442" fmla="*/ 225291 w 1181239"/>
              <a:gd name="connsiteY1442" fmla="*/ 1418277 h 4008043"/>
              <a:gd name="connsiteX1443" fmla="*/ 220862 w 1181239"/>
              <a:gd name="connsiteY1443" fmla="*/ 1425076 h 4008043"/>
              <a:gd name="connsiteX1444" fmla="*/ 220753 w 1181239"/>
              <a:gd name="connsiteY1444" fmla="*/ 1416781 h 4008043"/>
              <a:gd name="connsiteX1445" fmla="*/ 224281 w 1181239"/>
              <a:gd name="connsiteY1445" fmla="*/ 1405091 h 4008043"/>
              <a:gd name="connsiteX1446" fmla="*/ 228564 w 1181239"/>
              <a:gd name="connsiteY1446" fmla="*/ 1358989 h 4008043"/>
              <a:gd name="connsiteX1447" fmla="*/ 225152 w 1181239"/>
              <a:gd name="connsiteY1447" fmla="*/ 1325803 h 4008043"/>
              <a:gd name="connsiteX1448" fmla="*/ 220869 w 1181239"/>
              <a:gd name="connsiteY1448" fmla="*/ 1350055 h 4008043"/>
              <a:gd name="connsiteX1449" fmla="*/ 216020 w 1181239"/>
              <a:gd name="connsiteY1449" fmla="*/ 1330335 h 4008043"/>
              <a:gd name="connsiteX1450" fmla="*/ 212597 w 1181239"/>
              <a:gd name="connsiteY1450" fmla="*/ 1259167 h 4008043"/>
              <a:gd name="connsiteX1451" fmla="*/ 211560 w 1181239"/>
              <a:gd name="connsiteY1451" fmla="*/ 1206130 h 4008043"/>
              <a:gd name="connsiteX1452" fmla="*/ 215375 w 1181239"/>
              <a:gd name="connsiteY1452" fmla="*/ 1221089 h 4008043"/>
              <a:gd name="connsiteX1453" fmla="*/ 227379 w 1181239"/>
              <a:gd name="connsiteY1453" fmla="*/ 1264199 h 4008043"/>
              <a:gd name="connsiteX1454" fmla="*/ 224694 w 1181239"/>
              <a:gd name="connsiteY1454" fmla="*/ 1244618 h 4008043"/>
              <a:gd name="connsiteX1455" fmla="*/ 226599 w 1181239"/>
              <a:gd name="connsiteY1455" fmla="*/ 1231828 h 4008043"/>
              <a:gd name="connsiteX1456" fmla="*/ 231544 w 1181239"/>
              <a:gd name="connsiteY1456" fmla="*/ 1168401 h 4008043"/>
              <a:gd name="connsiteX1457" fmla="*/ 221743 w 1181239"/>
              <a:gd name="connsiteY1457" fmla="*/ 1143601 h 4008043"/>
              <a:gd name="connsiteX1458" fmla="*/ 218485 w 1181239"/>
              <a:gd name="connsiteY1458" fmla="*/ 1128615 h 4008043"/>
              <a:gd name="connsiteX1459" fmla="*/ 218112 w 1181239"/>
              <a:gd name="connsiteY1459" fmla="*/ 1140174 h 4008043"/>
              <a:gd name="connsiteX1460" fmla="*/ 207558 w 1181239"/>
              <a:gd name="connsiteY1460" fmla="*/ 1138814 h 4008043"/>
              <a:gd name="connsiteX1461" fmla="*/ 201314 w 1181239"/>
              <a:gd name="connsiteY1461" fmla="*/ 1111802 h 4008043"/>
              <a:gd name="connsiteX1462" fmla="*/ 192840 w 1181239"/>
              <a:gd name="connsiteY1462" fmla="*/ 1189163 h 4008043"/>
              <a:gd name="connsiteX1463" fmla="*/ 185708 w 1181239"/>
              <a:gd name="connsiteY1463" fmla="*/ 1265270 h 4008043"/>
              <a:gd name="connsiteX1464" fmla="*/ 197495 w 1181239"/>
              <a:gd name="connsiteY1464" fmla="*/ 1276300 h 4008043"/>
              <a:gd name="connsiteX1465" fmla="*/ 208932 w 1181239"/>
              <a:gd name="connsiteY1465" fmla="*/ 1299086 h 4008043"/>
              <a:gd name="connsiteX1466" fmla="*/ 210045 w 1181239"/>
              <a:gd name="connsiteY1466" fmla="*/ 1329882 h 4008043"/>
              <a:gd name="connsiteX1467" fmla="*/ 210045 w 1181239"/>
              <a:gd name="connsiteY1467" fmla="*/ 1341280 h 4008043"/>
              <a:gd name="connsiteX1468" fmla="*/ 199446 w 1181239"/>
              <a:gd name="connsiteY1468" fmla="*/ 1361380 h 4008043"/>
              <a:gd name="connsiteX1469" fmla="*/ 195086 w 1181239"/>
              <a:gd name="connsiteY1469" fmla="*/ 1409898 h 4008043"/>
              <a:gd name="connsiteX1470" fmla="*/ 184177 w 1181239"/>
              <a:gd name="connsiteY1470" fmla="*/ 1419619 h 4008043"/>
              <a:gd name="connsiteX1471" fmla="*/ 184104 w 1181239"/>
              <a:gd name="connsiteY1471" fmla="*/ 1392945 h 4008043"/>
              <a:gd name="connsiteX1472" fmla="*/ 186502 w 1181239"/>
              <a:gd name="connsiteY1472" fmla="*/ 1355720 h 4008043"/>
              <a:gd name="connsiteX1473" fmla="*/ 181596 w 1181239"/>
              <a:gd name="connsiteY1473" fmla="*/ 1374759 h 4008043"/>
              <a:gd name="connsiteX1474" fmla="*/ 177236 w 1181239"/>
              <a:gd name="connsiteY1474" fmla="*/ 1393798 h 4008043"/>
              <a:gd name="connsiteX1475" fmla="*/ 172823 w 1181239"/>
              <a:gd name="connsiteY1475" fmla="*/ 1376799 h 4008043"/>
              <a:gd name="connsiteX1476" fmla="*/ 166979 w 1181239"/>
              <a:gd name="connsiteY1476" fmla="*/ 1364640 h 4008043"/>
              <a:gd name="connsiteX1477" fmla="*/ 161395 w 1181239"/>
              <a:gd name="connsiteY1477" fmla="*/ 1365097 h 4008043"/>
              <a:gd name="connsiteX1478" fmla="*/ 159198 w 1181239"/>
              <a:gd name="connsiteY1478" fmla="*/ 1346658 h 4008043"/>
              <a:gd name="connsiteX1479" fmla="*/ 156257 w 1181239"/>
              <a:gd name="connsiteY1479" fmla="*/ 1359606 h 4008043"/>
              <a:gd name="connsiteX1480" fmla="*/ 152297 w 1181239"/>
              <a:gd name="connsiteY1480" fmla="*/ 1387938 h 4008043"/>
              <a:gd name="connsiteX1481" fmla="*/ 147163 w 1181239"/>
              <a:gd name="connsiteY1481" fmla="*/ 1363648 h 4008043"/>
              <a:gd name="connsiteX1482" fmla="*/ 143528 w 1181239"/>
              <a:gd name="connsiteY1482" fmla="*/ 1342121 h 4008043"/>
              <a:gd name="connsiteX1483" fmla="*/ 139251 w 1181239"/>
              <a:gd name="connsiteY1483" fmla="*/ 1342904 h 4008043"/>
              <a:gd name="connsiteX1484" fmla="*/ 134914 w 1181239"/>
              <a:gd name="connsiteY1484" fmla="*/ 1376222 h 4008043"/>
              <a:gd name="connsiteX1485" fmla="*/ 130554 w 1181239"/>
              <a:gd name="connsiteY1485" fmla="*/ 1409436 h 4008043"/>
              <a:gd name="connsiteX1486" fmla="*/ 126171 w 1181239"/>
              <a:gd name="connsiteY1486" fmla="*/ 1410115 h 4008043"/>
              <a:gd name="connsiteX1487" fmla="*/ 121812 w 1181239"/>
              <a:gd name="connsiteY1487" fmla="*/ 1420772 h 4008043"/>
              <a:gd name="connsiteX1488" fmla="*/ 123571 w 1181239"/>
              <a:gd name="connsiteY1488" fmla="*/ 1435716 h 4008043"/>
              <a:gd name="connsiteX1489" fmla="*/ 130532 w 1181239"/>
              <a:gd name="connsiteY1489" fmla="*/ 1424914 h 4008043"/>
              <a:gd name="connsiteX1490" fmla="*/ 138289 w 1181239"/>
              <a:gd name="connsiteY1490" fmla="*/ 1416235 h 4008043"/>
              <a:gd name="connsiteX1491" fmla="*/ 136067 w 1181239"/>
              <a:gd name="connsiteY1491" fmla="*/ 1479471 h 4008043"/>
              <a:gd name="connsiteX1492" fmla="*/ 122188 w 1181239"/>
              <a:gd name="connsiteY1492" fmla="*/ 1586334 h 4008043"/>
              <a:gd name="connsiteX1493" fmla="*/ 119980 w 1181239"/>
              <a:gd name="connsiteY1493" fmla="*/ 1579747 h 4008043"/>
              <a:gd name="connsiteX1494" fmla="*/ 125070 w 1181239"/>
              <a:gd name="connsiteY1494" fmla="*/ 1482379 h 4008043"/>
              <a:gd name="connsiteX1495" fmla="*/ 126516 w 1181239"/>
              <a:gd name="connsiteY1495" fmla="*/ 1463044 h 4008043"/>
              <a:gd name="connsiteX1496" fmla="*/ 124581 w 1181239"/>
              <a:gd name="connsiteY1496" fmla="*/ 1448193 h 4008043"/>
              <a:gd name="connsiteX1497" fmla="*/ 114245 w 1181239"/>
              <a:gd name="connsiteY1497" fmla="*/ 1472629 h 4008043"/>
              <a:gd name="connsiteX1498" fmla="*/ 110767 w 1181239"/>
              <a:gd name="connsiteY1498" fmla="*/ 1490350 h 4008043"/>
              <a:gd name="connsiteX1499" fmla="*/ 112066 w 1181239"/>
              <a:gd name="connsiteY1499" fmla="*/ 1465872 h 4008043"/>
              <a:gd name="connsiteX1500" fmla="*/ 121968 w 1181239"/>
              <a:gd name="connsiteY1500" fmla="*/ 1368819 h 4008043"/>
              <a:gd name="connsiteX1501" fmla="*/ 121822 w 1181239"/>
              <a:gd name="connsiteY1501" fmla="*/ 1351639 h 4008043"/>
              <a:gd name="connsiteX1502" fmla="*/ 125000 w 1181239"/>
              <a:gd name="connsiteY1502" fmla="*/ 1341763 h 4008043"/>
              <a:gd name="connsiteX1503" fmla="*/ 128197 w 1181239"/>
              <a:gd name="connsiteY1503" fmla="*/ 1330464 h 4008043"/>
              <a:gd name="connsiteX1504" fmla="*/ 121531 w 1181239"/>
              <a:gd name="connsiteY1504" fmla="*/ 1277565 h 4008043"/>
              <a:gd name="connsiteX1505" fmla="*/ 111387 w 1181239"/>
              <a:gd name="connsiteY1505" fmla="*/ 1245510 h 4008043"/>
              <a:gd name="connsiteX1506" fmla="*/ 107088 w 1181239"/>
              <a:gd name="connsiteY1506" fmla="*/ 1251005 h 4008043"/>
              <a:gd name="connsiteX1507" fmla="*/ 109190 w 1181239"/>
              <a:gd name="connsiteY1507" fmla="*/ 1193889 h 4008043"/>
              <a:gd name="connsiteX1508" fmla="*/ 113381 w 1181239"/>
              <a:gd name="connsiteY1508" fmla="*/ 1155811 h 4008043"/>
              <a:gd name="connsiteX1509" fmla="*/ 113381 w 1181239"/>
              <a:gd name="connsiteY1509" fmla="*/ 1070136 h 4008043"/>
              <a:gd name="connsiteX1510" fmla="*/ 112797 w 1181239"/>
              <a:gd name="connsiteY1510" fmla="*/ 920546 h 4008043"/>
              <a:gd name="connsiteX1511" fmla="*/ 114114 w 1181239"/>
              <a:gd name="connsiteY1511" fmla="*/ 898107 h 4008043"/>
              <a:gd name="connsiteX1512" fmla="*/ 111790 w 1181239"/>
              <a:gd name="connsiteY1512" fmla="*/ 887908 h 4008043"/>
              <a:gd name="connsiteX1513" fmla="*/ 111644 w 1181239"/>
              <a:gd name="connsiteY1513" fmla="*/ 860710 h 4008043"/>
              <a:gd name="connsiteX1514" fmla="*/ 116000 w 1181239"/>
              <a:gd name="connsiteY1514" fmla="*/ 836997 h 4008043"/>
              <a:gd name="connsiteX1515" fmla="*/ 111192 w 1181239"/>
              <a:gd name="connsiteY1515" fmla="*/ 838130 h 4008043"/>
              <a:gd name="connsiteX1516" fmla="*/ 108419 w 1181239"/>
              <a:gd name="connsiteY1516" fmla="*/ 804727 h 4008043"/>
              <a:gd name="connsiteX1517" fmla="*/ 111981 w 1181239"/>
              <a:gd name="connsiteY1517" fmla="*/ 760077 h 4008043"/>
              <a:gd name="connsiteX1518" fmla="*/ 101298 w 1181239"/>
              <a:gd name="connsiteY1518" fmla="*/ 742881 h 4008043"/>
              <a:gd name="connsiteX1519" fmla="*/ 93842 w 1181239"/>
              <a:gd name="connsiteY1519" fmla="*/ 760448 h 4008043"/>
              <a:gd name="connsiteX1520" fmla="*/ 85494 w 1181239"/>
              <a:gd name="connsiteY1520" fmla="*/ 777099 h 4008043"/>
              <a:gd name="connsiteX1521" fmla="*/ 81229 w 1181239"/>
              <a:gd name="connsiteY1521" fmla="*/ 789450 h 4008043"/>
              <a:gd name="connsiteX1522" fmla="*/ 92884 w 1181239"/>
              <a:gd name="connsiteY1522" fmla="*/ 833286 h 4008043"/>
              <a:gd name="connsiteX1523" fmla="*/ 97008 w 1181239"/>
              <a:gd name="connsiteY1523" fmla="*/ 821273 h 4008043"/>
              <a:gd name="connsiteX1524" fmla="*/ 101001 w 1181239"/>
              <a:gd name="connsiteY1524" fmla="*/ 813114 h 4008043"/>
              <a:gd name="connsiteX1525" fmla="*/ 101220 w 1181239"/>
              <a:gd name="connsiteY1525" fmla="*/ 827460 h 4008043"/>
              <a:gd name="connsiteX1526" fmla="*/ 94882 w 1181239"/>
              <a:gd name="connsiteY1526" fmla="*/ 844145 h 4008043"/>
              <a:gd name="connsiteX1527" fmla="*/ 83046 w 1181239"/>
              <a:gd name="connsiteY1527" fmla="*/ 876568 h 4008043"/>
              <a:gd name="connsiteX1528" fmla="*/ 81181 w 1181239"/>
              <a:gd name="connsiteY1528" fmla="*/ 882469 h 4008043"/>
              <a:gd name="connsiteX1529" fmla="*/ 78663 w 1181239"/>
              <a:gd name="connsiteY1529" fmla="*/ 923135 h 4008043"/>
              <a:gd name="connsiteX1530" fmla="*/ 77664 w 1181239"/>
              <a:gd name="connsiteY1530" fmla="*/ 961893 h 4008043"/>
              <a:gd name="connsiteX1531" fmla="*/ 70391 w 1181239"/>
              <a:gd name="connsiteY1531" fmla="*/ 829433 h 4008043"/>
              <a:gd name="connsiteX1532" fmla="*/ 92739 w 1181239"/>
              <a:gd name="connsiteY1532" fmla="*/ 639044 h 4008043"/>
              <a:gd name="connsiteX1533" fmla="*/ 101313 w 1181239"/>
              <a:gd name="connsiteY1533" fmla="*/ 581928 h 4008043"/>
              <a:gd name="connsiteX1534" fmla="*/ 100010 w 1181239"/>
              <a:gd name="connsiteY1534" fmla="*/ 626125 h 4008043"/>
              <a:gd name="connsiteX1535" fmla="*/ 101203 w 1181239"/>
              <a:gd name="connsiteY1535" fmla="*/ 670323 h 4008043"/>
              <a:gd name="connsiteX1536" fmla="*/ 111667 w 1181239"/>
              <a:gd name="connsiteY1536" fmla="*/ 606407 h 4008043"/>
              <a:gd name="connsiteX1537" fmla="*/ 132280 w 1181239"/>
              <a:gd name="connsiteY1537" fmla="*/ 506535 h 4008043"/>
              <a:gd name="connsiteX1538" fmla="*/ 135305 w 1181239"/>
              <a:gd name="connsiteY1538" fmla="*/ 488094 h 4008043"/>
              <a:gd name="connsiteX1539" fmla="*/ 132598 w 1181239"/>
              <a:gd name="connsiteY1539" fmla="*/ 468375 h 4008043"/>
              <a:gd name="connsiteX1540" fmla="*/ 140461 w 1181239"/>
              <a:gd name="connsiteY1540" fmla="*/ 443510 h 4008043"/>
              <a:gd name="connsiteX1541" fmla="*/ 146797 w 1181239"/>
              <a:gd name="connsiteY1541" fmla="*/ 437659 h 4008043"/>
              <a:gd name="connsiteX1542" fmla="*/ 143349 w 1181239"/>
              <a:gd name="connsiteY1542" fmla="*/ 362443 h 4008043"/>
              <a:gd name="connsiteX1543" fmla="*/ 146308 w 1181239"/>
              <a:gd name="connsiteY1543" fmla="*/ 358756 h 4008043"/>
              <a:gd name="connsiteX1544" fmla="*/ 153932 w 1181239"/>
              <a:gd name="connsiteY1544" fmla="*/ 348023 h 4008043"/>
              <a:gd name="connsiteX1545" fmla="*/ 149861 w 1181239"/>
              <a:gd name="connsiteY1545" fmla="*/ 319465 h 4008043"/>
              <a:gd name="connsiteX1546" fmla="*/ 148245 w 1181239"/>
              <a:gd name="connsiteY1546" fmla="*/ 301786 h 4008043"/>
              <a:gd name="connsiteX1547" fmla="*/ 152779 w 1181239"/>
              <a:gd name="connsiteY1547" fmla="*/ 319276 h 4008043"/>
              <a:gd name="connsiteX1548" fmla="*/ 160239 w 1181239"/>
              <a:gd name="connsiteY1548" fmla="*/ 331873 h 4008043"/>
              <a:gd name="connsiteX1549" fmla="*/ 161801 w 1181239"/>
              <a:gd name="connsiteY1549" fmla="*/ 313701 h 4008043"/>
              <a:gd name="connsiteX1550" fmla="*/ 164369 w 1181239"/>
              <a:gd name="connsiteY1550" fmla="*/ 286232 h 4008043"/>
              <a:gd name="connsiteX1551" fmla="*/ 168019 w 1181239"/>
              <a:gd name="connsiteY1551" fmla="*/ 250196 h 4008043"/>
              <a:gd name="connsiteX1552" fmla="*/ 167727 w 1181239"/>
              <a:gd name="connsiteY1552" fmla="*/ 228350 h 4008043"/>
              <a:gd name="connsiteX1553" fmla="*/ 163731 w 1181239"/>
              <a:gd name="connsiteY1553" fmla="*/ 240590 h 4008043"/>
              <a:gd name="connsiteX1554" fmla="*/ 161213 w 1181239"/>
              <a:gd name="connsiteY1554" fmla="*/ 228350 h 4008043"/>
              <a:gd name="connsiteX1555" fmla="*/ 172295 w 1181239"/>
              <a:gd name="connsiteY1555" fmla="*/ 172119 h 4008043"/>
              <a:gd name="connsiteX1556" fmla="*/ 194306 w 1181239"/>
              <a:gd name="connsiteY1556" fmla="*/ 151887 h 4008043"/>
              <a:gd name="connsiteX1557" fmla="*/ 213198 w 1181239"/>
              <a:gd name="connsiteY1557" fmla="*/ 135443 h 4008043"/>
              <a:gd name="connsiteX1558" fmla="*/ 215515 w 1181239"/>
              <a:gd name="connsiteY1558" fmla="*/ 149430 h 4008043"/>
              <a:gd name="connsiteX1559" fmla="*/ 221329 w 1181239"/>
              <a:gd name="connsiteY1559" fmla="*/ 158331 h 4008043"/>
              <a:gd name="connsiteX1560" fmla="*/ 228922 w 1181239"/>
              <a:gd name="connsiteY1560" fmla="*/ 149150 h 4008043"/>
              <a:gd name="connsiteX1561" fmla="*/ 242660 w 1181239"/>
              <a:gd name="connsiteY1561" fmla="*/ 141716 h 4008043"/>
              <a:gd name="connsiteX1562" fmla="*/ 262931 w 1181239"/>
              <a:gd name="connsiteY1562" fmla="*/ 133195 h 4008043"/>
              <a:gd name="connsiteX1563" fmla="*/ 275609 w 1181239"/>
              <a:gd name="connsiteY1563" fmla="*/ 129868 h 4008043"/>
              <a:gd name="connsiteX1564" fmla="*/ 282707 w 1181239"/>
              <a:gd name="connsiteY1564" fmla="*/ 139646 h 4008043"/>
              <a:gd name="connsiteX1565" fmla="*/ 293762 w 1181239"/>
              <a:gd name="connsiteY1565" fmla="*/ 130695 h 4008043"/>
              <a:gd name="connsiteX1566" fmla="*/ 302347 w 1181239"/>
              <a:gd name="connsiteY1566" fmla="*/ 118197 h 4008043"/>
              <a:gd name="connsiteX1567" fmla="*/ 306563 w 1181239"/>
              <a:gd name="connsiteY1567" fmla="*/ 127037 h 4008043"/>
              <a:gd name="connsiteX1568" fmla="*/ 320248 w 1181239"/>
              <a:gd name="connsiteY1568" fmla="*/ 112758 h 4008043"/>
              <a:gd name="connsiteX1569" fmla="*/ 338313 w 1181239"/>
              <a:gd name="connsiteY1569" fmla="*/ 70948 h 4008043"/>
              <a:gd name="connsiteX1570" fmla="*/ 342329 w 1181239"/>
              <a:gd name="connsiteY1570" fmla="*/ 78816 h 4008043"/>
              <a:gd name="connsiteX1571" fmla="*/ 345934 w 1181239"/>
              <a:gd name="connsiteY1571" fmla="*/ 161884 h 4008043"/>
              <a:gd name="connsiteX1572" fmla="*/ 358528 w 1181239"/>
              <a:gd name="connsiteY1572" fmla="*/ 143387 h 4008043"/>
              <a:gd name="connsiteX1573" fmla="*/ 368651 w 1181239"/>
              <a:gd name="connsiteY1573" fmla="*/ 146994 h 4008043"/>
              <a:gd name="connsiteX1574" fmla="*/ 376212 w 1181239"/>
              <a:gd name="connsiteY1574" fmla="*/ 158919 h 4008043"/>
              <a:gd name="connsiteX1575" fmla="*/ 381104 w 1181239"/>
              <a:gd name="connsiteY1575" fmla="*/ 173053 h 4008043"/>
              <a:gd name="connsiteX1576" fmla="*/ 384882 w 1181239"/>
              <a:gd name="connsiteY1576" fmla="*/ 184833 h 4008043"/>
              <a:gd name="connsiteX1577" fmla="*/ 392100 w 1181239"/>
              <a:gd name="connsiteY1577" fmla="*/ 179393 h 4008043"/>
              <a:gd name="connsiteX1578" fmla="*/ 399048 w 1181239"/>
              <a:gd name="connsiteY1578" fmla="*/ 165115 h 4008043"/>
              <a:gd name="connsiteX1579" fmla="*/ 406633 w 1181239"/>
              <a:gd name="connsiteY1579" fmla="*/ 158834 h 4008043"/>
              <a:gd name="connsiteX1580" fmla="*/ 413674 w 1181239"/>
              <a:gd name="connsiteY1580" fmla="*/ 153502 h 4008043"/>
              <a:gd name="connsiteX1581" fmla="*/ 419482 w 1181239"/>
              <a:gd name="connsiteY1581" fmla="*/ 137236 h 4008043"/>
              <a:gd name="connsiteX1582" fmla="*/ 425586 w 1181239"/>
              <a:gd name="connsiteY1582" fmla="*/ 122957 h 4008043"/>
              <a:gd name="connsiteX1583" fmla="*/ 427848 w 1181239"/>
              <a:gd name="connsiteY1583" fmla="*/ 108678 h 4008043"/>
              <a:gd name="connsiteX1584" fmla="*/ 429866 w 1181239"/>
              <a:gd name="connsiteY1584" fmla="*/ 118907 h 4008043"/>
              <a:gd name="connsiteX1585" fmla="*/ 435827 w 1181239"/>
              <a:gd name="connsiteY1585" fmla="*/ 128850 h 4008043"/>
              <a:gd name="connsiteX1586" fmla="*/ 440176 w 1181239"/>
              <a:gd name="connsiteY1586" fmla="*/ 116837 h 4008043"/>
              <a:gd name="connsiteX1587" fmla="*/ 443019 w 1181239"/>
              <a:gd name="connsiteY1587" fmla="*/ 124997 h 4008043"/>
              <a:gd name="connsiteX1588" fmla="*/ 445209 w 1181239"/>
              <a:gd name="connsiteY1588" fmla="*/ 132546 h 4008043"/>
              <a:gd name="connsiteX1589" fmla="*/ 467337 w 1181239"/>
              <a:gd name="connsiteY1589" fmla="*/ 111381 h 4008043"/>
              <a:gd name="connsiteX1590" fmla="*/ 468833 w 1181239"/>
              <a:gd name="connsiteY1590" fmla="*/ 130437 h 4008043"/>
              <a:gd name="connsiteX1591" fmla="*/ 471151 w 1181239"/>
              <a:gd name="connsiteY1591" fmla="*/ 131353 h 4008043"/>
              <a:gd name="connsiteX1592" fmla="*/ 478020 w 1181239"/>
              <a:gd name="connsiteY1592" fmla="*/ 122037 h 4008043"/>
              <a:gd name="connsiteX1593" fmla="*/ 486092 w 1181239"/>
              <a:gd name="connsiteY1593" fmla="*/ 133276 h 4008043"/>
              <a:gd name="connsiteX1594" fmla="*/ 489453 w 1181239"/>
              <a:gd name="connsiteY1594" fmla="*/ 145397 h 4008043"/>
              <a:gd name="connsiteX1595" fmla="*/ 492945 w 1181239"/>
              <a:gd name="connsiteY1595" fmla="*/ 156956 h 4008043"/>
              <a:gd name="connsiteX1596" fmla="*/ 499779 w 1181239"/>
              <a:gd name="connsiteY1596" fmla="*/ 144717 h 4008043"/>
              <a:gd name="connsiteX1597" fmla="*/ 505560 w 1181239"/>
              <a:gd name="connsiteY1597" fmla="*/ 129078 h 4008043"/>
              <a:gd name="connsiteX1598" fmla="*/ 510557 w 1181239"/>
              <a:gd name="connsiteY1598" fmla="*/ 139793 h 4008043"/>
              <a:gd name="connsiteX1599" fmla="*/ 509459 w 1181239"/>
              <a:gd name="connsiteY1599" fmla="*/ 151947 h 4008043"/>
              <a:gd name="connsiteX1600" fmla="*/ 511247 w 1181239"/>
              <a:gd name="connsiteY1600" fmla="*/ 162500 h 4008043"/>
              <a:gd name="connsiteX1601" fmla="*/ 515209 w 1181239"/>
              <a:gd name="connsiteY1601" fmla="*/ 173016 h 4008043"/>
              <a:gd name="connsiteX1602" fmla="*/ 513378 w 1181239"/>
              <a:gd name="connsiteY1602" fmla="*/ 182115 h 4008043"/>
              <a:gd name="connsiteX1603" fmla="*/ 523901 w 1181239"/>
              <a:gd name="connsiteY1603" fmla="*/ 171235 h 4008043"/>
              <a:gd name="connsiteX1604" fmla="*/ 542366 w 1181239"/>
              <a:gd name="connsiteY1604" fmla="*/ 137237 h 4008043"/>
              <a:gd name="connsiteX1605" fmla="*/ 551415 w 1181239"/>
              <a:gd name="connsiteY1605" fmla="*/ 119213 h 4008043"/>
              <a:gd name="connsiteX1606" fmla="*/ 544175 w 1181239"/>
              <a:gd name="connsiteY1606" fmla="*/ 173955 h 4008043"/>
              <a:gd name="connsiteX1607" fmla="*/ 544697 w 1181239"/>
              <a:gd name="connsiteY1607" fmla="*/ 177464 h 4008043"/>
              <a:gd name="connsiteX1608" fmla="*/ 558246 w 1181239"/>
              <a:gd name="connsiteY1608" fmla="*/ 142107 h 4008043"/>
              <a:gd name="connsiteX1609" fmla="*/ 568191 w 1181239"/>
              <a:gd name="connsiteY1609" fmla="*/ 119559 h 4008043"/>
              <a:gd name="connsiteX1610" fmla="*/ 565147 w 1181239"/>
              <a:gd name="connsiteY1610" fmla="*/ 145397 h 4008043"/>
              <a:gd name="connsiteX1611" fmla="*/ 570597 w 1181239"/>
              <a:gd name="connsiteY1611" fmla="*/ 137237 h 4008043"/>
              <a:gd name="connsiteX1612" fmla="*/ 584365 w 1181239"/>
              <a:gd name="connsiteY1612" fmla="*/ 91000 h 4008043"/>
              <a:gd name="connsiteX1613" fmla="*/ 582602 w 1181239"/>
              <a:gd name="connsiteY1613" fmla="*/ 126937 h 4008043"/>
              <a:gd name="connsiteX1614" fmla="*/ 572499 w 1181239"/>
              <a:gd name="connsiteY1614" fmla="*/ 204306 h 4008043"/>
              <a:gd name="connsiteX1615" fmla="*/ 575414 w 1181239"/>
              <a:gd name="connsiteY1615" fmla="*/ 228352 h 4008043"/>
              <a:gd name="connsiteX1616" fmla="*/ 625167 w 1181239"/>
              <a:gd name="connsiteY1616" fmla="*/ 31844 h 4008043"/>
              <a:gd name="connsiteX1617" fmla="*/ 631225 w 1181239"/>
              <a:gd name="connsiteY1617" fmla="*/ 17565 h 4008043"/>
              <a:gd name="connsiteX1618" fmla="*/ 476348 w 1181239"/>
              <a:gd name="connsiteY1618" fmla="*/ 9396 h 4008043"/>
              <a:gd name="connsiteX1619" fmla="*/ 477384 w 1181239"/>
              <a:gd name="connsiteY1619" fmla="*/ 18235 h 4008043"/>
              <a:gd name="connsiteX1620" fmla="*/ 473514 w 1181239"/>
              <a:gd name="connsiteY1620" fmla="*/ 19369 h 4008043"/>
              <a:gd name="connsiteX1621" fmla="*/ 473512 w 1181239"/>
              <a:gd name="connsiteY1621" fmla="*/ 19369 h 4008043"/>
              <a:gd name="connsiteX1622" fmla="*/ 476348 w 1181239"/>
              <a:gd name="connsiteY1622" fmla="*/ 9396 h 4008043"/>
              <a:gd name="connsiteX1623" fmla="*/ 816481 w 1181239"/>
              <a:gd name="connsiteY1623" fmla="*/ 1236 h 4008043"/>
              <a:gd name="connsiteX1624" fmla="*/ 818809 w 1181239"/>
              <a:gd name="connsiteY1624" fmla="*/ 21635 h 4008043"/>
              <a:gd name="connsiteX1625" fmla="*/ 816481 w 1181239"/>
              <a:gd name="connsiteY1625" fmla="*/ 42034 h 4008043"/>
              <a:gd name="connsiteX1626" fmla="*/ 814152 w 1181239"/>
              <a:gd name="connsiteY1626" fmla="*/ 21635 h 4008043"/>
              <a:gd name="connsiteX1627" fmla="*/ 816481 w 1181239"/>
              <a:gd name="connsiteY1627" fmla="*/ 1236 h 400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Lst>
            <a:rect l="l" t="t" r="r" b="b"/>
            <a:pathLst>
              <a:path w="1181239" h="4008043">
                <a:moveTo>
                  <a:pt x="534998" y="3942687"/>
                </a:moveTo>
                <a:cubicBezTo>
                  <a:pt x="536418" y="3943791"/>
                  <a:pt x="537456" y="3947448"/>
                  <a:pt x="537456" y="3953147"/>
                </a:cubicBezTo>
                <a:cubicBezTo>
                  <a:pt x="537456" y="3959131"/>
                  <a:pt x="537127" y="3964026"/>
                  <a:pt x="536701" y="3964026"/>
                </a:cubicBezTo>
                <a:cubicBezTo>
                  <a:pt x="536284" y="3964026"/>
                  <a:pt x="534263" y="3961502"/>
                  <a:pt x="532203" y="3958417"/>
                </a:cubicBezTo>
                <a:cubicBezTo>
                  <a:pt x="530145" y="3955331"/>
                  <a:pt x="529262" y="3950436"/>
                  <a:pt x="530247" y="3947537"/>
                </a:cubicBezTo>
                <a:cubicBezTo>
                  <a:pt x="531776" y="3943029"/>
                  <a:pt x="533578" y="3941582"/>
                  <a:pt x="534998" y="3942687"/>
                </a:cubicBezTo>
                <a:close/>
                <a:moveTo>
                  <a:pt x="800461" y="3939090"/>
                </a:moveTo>
                <a:cubicBezTo>
                  <a:pt x="801996" y="3940803"/>
                  <a:pt x="804503" y="3960780"/>
                  <a:pt x="804403" y="3976266"/>
                </a:cubicBezTo>
                <a:cubicBezTo>
                  <a:pt x="804294" y="3992392"/>
                  <a:pt x="800455" y="4014647"/>
                  <a:pt x="799235" y="4006184"/>
                </a:cubicBezTo>
                <a:lnTo>
                  <a:pt x="799228" y="4006184"/>
                </a:lnTo>
                <a:cubicBezTo>
                  <a:pt x="799009" y="4004688"/>
                  <a:pt x="797126" y="3992142"/>
                  <a:pt x="795035" y="3978305"/>
                </a:cubicBezTo>
                <a:cubicBezTo>
                  <a:pt x="791860" y="3957298"/>
                  <a:pt x="791878" y="3953147"/>
                  <a:pt x="795144" y="3953147"/>
                </a:cubicBezTo>
                <a:cubicBezTo>
                  <a:pt x="797541" y="3953147"/>
                  <a:pt x="799176" y="3949737"/>
                  <a:pt x="799382" y="3944307"/>
                </a:cubicBezTo>
                <a:cubicBezTo>
                  <a:pt x="799545" y="3939977"/>
                  <a:pt x="799949" y="3938518"/>
                  <a:pt x="800461" y="3939090"/>
                </a:cubicBezTo>
                <a:close/>
                <a:moveTo>
                  <a:pt x="1173610" y="3829461"/>
                </a:moveTo>
                <a:cubicBezTo>
                  <a:pt x="1174536" y="3830053"/>
                  <a:pt x="1175848" y="3832006"/>
                  <a:pt x="1177832" y="3835505"/>
                </a:cubicBezTo>
                <a:cubicBezTo>
                  <a:pt x="1182261" y="3843310"/>
                  <a:pt x="1182318" y="3844344"/>
                  <a:pt x="1178322" y="3844344"/>
                </a:cubicBezTo>
                <a:cubicBezTo>
                  <a:pt x="1175833" y="3844344"/>
                  <a:pt x="1173072" y="3842580"/>
                  <a:pt x="1172188" y="3840423"/>
                </a:cubicBezTo>
                <a:cubicBezTo>
                  <a:pt x="1171305" y="3838266"/>
                  <a:pt x="1171082" y="3834289"/>
                  <a:pt x="1171699" y="3831584"/>
                </a:cubicBezTo>
                <a:cubicBezTo>
                  <a:pt x="1172143" y="3829638"/>
                  <a:pt x="1172684" y="3828869"/>
                  <a:pt x="1173610" y="3829461"/>
                </a:cubicBezTo>
                <a:close/>
                <a:moveTo>
                  <a:pt x="197700" y="3826851"/>
                </a:moveTo>
                <a:cubicBezTo>
                  <a:pt x="202113" y="3829404"/>
                  <a:pt x="200710" y="3846346"/>
                  <a:pt x="195941" y="3848057"/>
                </a:cubicBezTo>
                <a:cubicBezTo>
                  <a:pt x="192686" y="3849226"/>
                  <a:pt x="191581" y="3847632"/>
                  <a:pt x="191581" y="3841771"/>
                </a:cubicBezTo>
                <a:lnTo>
                  <a:pt x="191582" y="3841771"/>
                </a:lnTo>
                <a:cubicBezTo>
                  <a:pt x="191582" y="3831720"/>
                  <a:pt x="194366" y="3824924"/>
                  <a:pt x="197700" y="3826851"/>
                </a:cubicBezTo>
                <a:close/>
                <a:moveTo>
                  <a:pt x="178143" y="3791950"/>
                </a:moveTo>
                <a:lnTo>
                  <a:pt x="185023" y="3799435"/>
                </a:lnTo>
                <a:lnTo>
                  <a:pt x="191904" y="3806920"/>
                </a:lnTo>
                <a:lnTo>
                  <a:pt x="181724" y="3813393"/>
                </a:lnTo>
                <a:cubicBezTo>
                  <a:pt x="166836" y="3822860"/>
                  <a:pt x="165030" y="3821477"/>
                  <a:pt x="171944" y="3805908"/>
                </a:cubicBezTo>
                <a:close/>
                <a:moveTo>
                  <a:pt x="62574" y="3611808"/>
                </a:moveTo>
                <a:lnTo>
                  <a:pt x="66227" y="3624048"/>
                </a:lnTo>
                <a:cubicBezTo>
                  <a:pt x="72599" y="3645393"/>
                  <a:pt x="75289" y="3655265"/>
                  <a:pt x="75305" y="3657366"/>
                </a:cubicBezTo>
                <a:cubicBezTo>
                  <a:pt x="75338" y="3661867"/>
                  <a:pt x="66477" y="3659024"/>
                  <a:pt x="62588" y="3653286"/>
                </a:cubicBezTo>
                <a:cubicBezTo>
                  <a:pt x="59465" y="3648677"/>
                  <a:pt x="58950" y="3642802"/>
                  <a:pt x="60508" y="3629487"/>
                </a:cubicBezTo>
                <a:close/>
                <a:moveTo>
                  <a:pt x="1116200" y="3543073"/>
                </a:moveTo>
                <a:cubicBezTo>
                  <a:pt x="1121818" y="3542017"/>
                  <a:pt x="1123838" y="3547887"/>
                  <a:pt x="1126386" y="3572671"/>
                </a:cubicBezTo>
                <a:cubicBezTo>
                  <a:pt x="1128459" y="3592845"/>
                  <a:pt x="1124579" y="3599163"/>
                  <a:pt x="1117747" y="3586739"/>
                </a:cubicBezTo>
                <a:cubicBezTo>
                  <a:pt x="1115459" y="3582576"/>
                  <a:pt x="1113112" y="3571247"/>
                  <a:pt x="1112537" y="3561563"/>
                </a:cubicBezTo>
                <a:cubicBezTo>
                  <a:pt x="1111672" y="3547004"/>
                  <a:pt x="1112318" y="3543804"/>
                  <a:pt x="1116200" y="3543073"/>
                </a:cubicBezTo>
                <a:close/>
                <a:moveTo>
                  <a:pt x="82331" y="2962930"/>
                </a:moveTo>
                <a:cubicBezTo>
                  <a:pt x="82550" y="2962095"/>
                  <a:pt x="82824" y="2965974"/>
                  <a:pt x="83301" y="2974009"/>
                </a:cubicBezTo>
                <a:cubicBezTo>
                  <a:pt x="83877" y="2983732"/>
                  <a:pt x="85483" y="2992754"/>
                  <a:pt x="86873" y="2994059"/>
                </a:cubicBezTo>
                <a:cubicBezTo>
                  <a:pt x="89807" y="2996814"/>
                  <a:pt x="87541" y="3003927"/>
                  <a:pt x="83727" y="3003927"/>
                </a:cubicBezTo>
                <a:cubicBezTo>
                  <a:pt x="82301" y="3003927"/>
                  <a:pt x="81385" y="2993217"/>
                  <a:pt x="81691" y="2980128"/>
                </a:cubicBezTo>
                <a:lnTo>
                  <a:pt x="81695" y="2980128"/>
                </a:lnTo>
                <a:cubicBezTo>
                  <a:pt x="81948" y="2969312"/>
                  <a:pt x="82112" y="2963764"/>
                  <a:pt x="82331" y="2962930"/>
                </a:cubicBezTo>
                <a:close/>
                <a:moveTo>
                  <a:pt x="101936" y="2918951"/>
                </a:moveTo>
                <a:cubicBezTo>
                  <a:pt x="104392" y="2921249"/>
                  <a:pt x="104472" y="2924516"/>
                  <a:pt x="102228" y="2931054"/>
                </a:cubicBezTo>
                <a:lnTo>
                  <a:pt x="99163" y="2940011"/>
                </a:lnTo>
                <a:lnTo>
                  <a:pt x="98870" y="2927907"/>
                </a:lnTo>
                <a:cubicBezTo>
                  <a:pt x="98652" y="2918744"/>
                  <a:pt x="99389" y="2916568"/>
                  <a:pt x="101936" y="2918951"/>
                </a:cubicBezTo>
                <a:close/>
                <a:moveTo>
                  <a:pt x="96694" y="2871455"/>
                </a:moveTo>
                <a:cubicBezTo>
                  <a:pt x="97360" y="2871650"/>
                  <a:pt x="98334" y="2876148"/>
                  <a:pt x="99562" y="2884935"/>
                </a:cubicBezTo>
                <a:cubicBezTo>
                  <a:pt x="100649" y="2892715"/>
                  <a:pt x="100237" y="2897854"/>
                  <a:pt x="98518" y="2897854"/>
                </a:cubicBezTo>
                <a:cubicBezTo>
                  <a:pt x="96949" y="2897854"/>
                  <a:pt x="95669" y="2891530"/>
                  <a:pt x="95669" y="2883801"/>
                </a:cubicBezTo>
                <a:lnTo>
                  <a:pt x="95668" y="2883801"/>
                </a:lnTo>
                <a:cubicBezTo>
                  <a:pt x="95668" y="2875372"/>
                  <a:pt x="96027" y="2871262"/>
                  <a:pt x="96694" y="2871455"/>
                </a:cubicBezTo>
                <a:close/>
                <a:moveTo>
                  <a:pt x="104092" y="2813539"/>
                </a:moveTo>
                <a:cubicBezTo>
                  <a:pt x="107223" y="2818686"/>
                  <a:pt x="111149" y="2843457"/>
                  <a:pt x="108835" y="2843457"/>
                </a:cubicBezTo>
                <a:cubicBezTo>
                  <a:pt x="107886" y="2843457"/>
                  <a:pt x="106609" y="2841928"/>
                  <a:pt x="105996" y="2840057"/>
                </a:cubicBezTo>
                <a:cubicBezTo>
                  <a:pt x="103380" y="2832081"/>
                  <a:pt x="101773" y="2809728"/>
                  <a:pt x="104092" y="2813539"/>
                </a:cubicBezTo>
                <a:close/>
                <a:moveTo>
                  <a:pt x="958653" y="2740103"/>
                </a:moveTo>
                <a:cubicBezTo>
                  <a:pt x="959744" y="2740103"/>
                  <a:pt x="960102" y="2744387"/>
                  <a:pt x="959449" y="2749623"/>
                </a:cubicBezTo>
                <a:cubicBezTo>
                  <a:pt x="958354" y="2758381"/>
                  <a:pt x="953033" y="2763532"/>
                  <a:pt x="953124" y="2755742"/>
                </a:cubicBezTo>
                <a:lnTo>
                  <a:pt x="953125" y="2755742"/>
                </a:lnTo>
                <a:cubicBezTo>
                  <a:pt x="953198" y="2749749"/>
                  <a:pt x="956606" y="2740103"/>
                  <a:pt x="958653" y="2740103"/>
                </a:cubicBezTo>
                <a:close/>
                <a:moveTo>
                  <a:pt x="926930" y="2709509"/>
                </a:moveTo>
                <a:lnTo>
                  <a:pt x="926926" y="2709522"/>
                </a:lnTo>
                <a:lnTo>
                  <a:pt x="926915" y="2709522"/>
                </a:lnTo>
                <a:close/>
                <a:moveTo>
                  <a:pt x="945395" y="2688653"/>
                </a:moveTo>
                <a:cubicBezTo>
                  <a:pt x="947760" y="2691257"/>
                  <a:pt x="940192" y="2813539"/>
                  <a:pt x="937666" y="2813539"/>
                </a:cubicBezTo>
                <a:cubicBezTo>
                  <a:pt x="936119" y="2813539"/>
                  <a:pt x="935510" y="2806970"/>
                  <a:pt x="936261" y="2798460"/>
                </a:cubicBezTo>
                <a:lnTo>
                  <a:pt x="936263" y="2798460"/>
                </a:lnTo>
                <a:cubicBezTo>
                  <a:pt x="937310" y="2786637"/>
                  <a:pt x="936759" y="2783682"/>
                  <a:pt x="933716" y="2784776"/>
                </a:cubicBezTo>
                <a:cubicBezTo>
                  <a:pt x="930836" y="2785810"/>
                  <a:pt x="929892" y="2783210"/>
                  <a:pt x="930062" y="2774696"/>
                </a:cubicBezTo>
                <a:cubicBezTo>
                  <a:pt x="930172" y="2768385"/>
                  <a:pt x="930952" y="2764752"/>
                  <a:pt x="931759" y="2766622"/>
                </a:cubicBezTo>
                <a:cubicBezTo>
                  <a:pt x="935796" y="2775986"/>
                  <a:pt x="937812" y="2766483"/>
                  <a:pt x="939486" y="2730194"/>
                </a:cubicBezTo>
                <a:cubicBezTo>
                  <a:pt x="941158" y="2694015"/>
                  <a:pt x="942391" y="2685343"/>
                  <a:pt x="945395" y="2688653"/>
                </a:cubicBezTo>
                <a:close/>
                <a:moveTo>
                  <a:pt x="933087" y="2677998"/>
                </a:moveTo>
                <a:cubicBezTo>
                  <a:pt x="936978" y="2683742"/>
                  <a:pt x="935860" y="2700158"/>
                  <a:pt x="931182" y="2705945"/>
                </a:cubicBezTo>
                <a:lnTo>
                  <a:pt x="926930" y="2709509"/>
                </a:lnTo>
                <a:lnTo>
                  <a:pt x="929897" y="2700512"/>
                </a:lnTo>
                <a:cubicBezTo>
                  <a:pt x="931838" y="2695731"/>
                  <a:pt x="931882" y="2692095"/>
                  <a:pt x="930006" y="2689994"/>
                </a:cubicBezTo>
                <a:cubicBezTo>
                  <a:pt x="928441" y="2688228"/>
                  <a:pt x="927941" y="2683990"/>
                  <a:pt x="928893" y="2680576"/>
                </a:cubicBezTo>
                <a:cubicBezTo>
                  <a:pt x="930192" y="2675926"/>
                  <a:pt x="931243" y="2675279"/>
                  <a:pt x="933087" y="2677998"/>
                </a:cubicBezTo>
                <a:close/>
                <a:moveTo>
                  <a:pt x="933901" y="2651662"/>
                </a:moveTo>
                <a:cubicBezTo>
                  <a:pt x="934129" y="2650552"/>
                  <a:pt x="934443" y="2650705"/>
                  <a:pt x="934790" y="2652388"/>
                </a:cubicBezTo>
                <a:cubicBezTo>
                  <a:pt x="935484" y="2655754"/>
                  <a:pt x="935484" y="2661262"/>
                  <a:pt x="934790" y="2664627"/>
                </a:cubicBezTo>
                <a:cubicBezTo>
                  <a:pt x="934097" y="2667993"/>
                  <a:pt x="933531" y="2665239"/>
                  <a:pt x="933531" y="2658508"/>
                </a:cubicBezTo>
                <a:cubicBezTo>
                  <a:pt x="933531" y="2655142"/>
                  <a:pt x="933673" y="2652771"/>
                  <a:pt x="933901" y="2651662"/>
                </a:cubicBezTo>
                <a:close/>
                <a:moveTo>
                  <a:pt x="96656" y="2613158"/>
                </a:moveTo>
                <a:cubicBezTo>
                  <a:pt x="98251" y="2611666"/>
                  <a:pt x="100233" y="2619814"/>
                  <a:pt x="104568" y="2645658"/>
                </a:cubicBezTo>
                <a:cubicBezTo>
                  <a:pt x="106520" y="2657289"/>
                  <a:pt x="107360" y="2667511"/>
                  <a:pt x="106440" y="2668374"/>
                </a:cubicBezTo>
                <a:cubicBezTo>
                  <a:pt x="105517" y="2669238"/>
                  <a:pt x="104021" y="2665840"/>
                  <a:pt x="103116" y="2660825"/>
                </a:cubicBezTo>
                <a:lnTo>
                  <a:pt x="103114" y="2660825"/>
                </a:lnTo>
                <a:cubicBezTo>
                  <a:pt x="98255" y="2633929"/>
                  <a:pt x="95577" y="2614168"/>
                  <a:pt x="96656" y="2613158"/>
                </a:cubicBezTo>
                <a:close/>
                <a:moveTo>
                  <a:pt x="947274" y="2560594"/>
                </a:moveTo>
                <a:cubicBezTo>
                  <a:pt x="950616" y="2565433"/>
                  <a:pt x="950693" y="2589628"/>
                  <a:pt x="947419" y="2606831"/>
                </a:cubicBezTo>
                <a:cubicBezTo>
                  <a:pt x="945580" y="2616498"/>
                  <a:pt x="945026" y="2612495"/>
                  <a:pt x="944774" y="2587792"/>
                </a:cubicBezTo>
                <a:cubicBezTo>
                  <a:pt x="944555" y="2566706"/>
                  <a:pt x="945373" y="2557844"/>
                  <a:pt x="947274" y="2560594"/>
                </a:cubicBezTo>
                <a:close/>
                <a:moveTo>
                  <a:pt x="117254" y="2547082"/>
                </a:moveTo>
                <a:lnTo>
                  <a:pt x="122323" y="2566758"/>
                </a:lnTo>
                <a:cubicBezTo>
                  <a:pt x="127797" y="2587999"/>
                  <a:pt x="129591" y="2635482"/>
                  <a:pt x="124816" y="2632720"/>
                </a:cubicBezTo>
                <a:cubicBezTo>
                  <a:pt x="120966" y="2630495"/>
                  <a:pt x="117857" y="2643305"/>
                  <a:pt x="120162" y="2651900"/>
                </a:cubicBezTo>
                <a:cubicBezTo>
                  <a:pt x="122086" y="2659073"/>
                  <a:pt x="117097" y="2689292"/>
                  <a:pt x="112787" y="2696587"/>
                </a:cubicBezTo>
                <a:cubicBezTo>
                  <a:pt x="111195" y="2699280"/>
                  <a:pt x="110418" y="2696968"/>
                  <a:pt x="110499" y="2689788"/>
                </a:cubicBezTo>
                <a:lnTo>
                  <a:pt x="110501" y="2689788"/>
                </a:lnTo>
                <a:cubicBezTo>
                  <a:pt x="110573" y="2683804"/>
                  <a:pt x="111734" y="2672177"/>
                  <a:pt x="113087" y="2663949"/>
                </a:cubicBezTo>
                <a:cubicBezTo>
                  <a:pt x="114529" y="2655201"/>
                  <a:pt x="114310" y="2632894"/>
                  <a:pt x="112559" y="2610222"/>
                </a:cubicBezTo>
                <a:cubicBezTo>
                  <a:pt x="110183" y="2579481"/>
                  <a:pt x="110358" y="2568931"/>
                  <a:pt x="113409" y="2559268"/>
                </a:cubicBezTo>
                <a:close/>
                <a:moveTo>
                  <a:pt x="108520" y="2533188"/>
                </a:moveTo>
                <a:cubicBezTo>
                  <a:pt x="108739" y="2531833"/>
                  <a:pt x="109042" y="2532020"/>
                  <a:pt x="109376" y="2534076"/>
                </a:cubicBezTo>
                <a:cubicBezTo>
                  <a:pt x="110040" y="2538190"/>
                  <a:pt x="110040" y="2544922"/>
                  <a:pt x="109376" y="2549036"/>
                </a:cubicBezTo>
                <a:cubicBezTo>
                  <a:pt x="108712" y="2553149"/>
                  <a:pt x="108165" y="2549784"/>
                  <a:pt x="108165" y="2541556"/>
                </a:cubicBezTo>
                <a:cubicBezTo>
                  <a:pt x="108165" y="2537442"/>
                  <a:pt x="108301" y="2534544"/>
                  <a:pt x="108520" y="2533188"/>
                </a:cubicBezTo>
                <a:close/>
                <a:moveTo>
                  <a:pt x="933144" y="2519797"/>
                </a:moveTo>
                <a:cubicBezTo>
                  <a:pt x="936538" y="2519797"/>
                  <a:pt x="936345" y="2548990"/>
                  <a:pt x="932926" y="2550959"/>
                </a:cubicBezTo>
                <a:cubicBezTo>
                  <a:pt x="931437" y="2551820"/>
                  <a:pt x="929513" y="2551456"/>
                  <a:pt x="928653" y="2550151"/>
                </a:cubicBezTo>
                <a:lnTo>
                  <a:pt x="928668" y="2550152"/>
                </a:lnTo>
                <a:cubicBezTo>
                  <a:pt x="926314" y="2546586"/>
                  <a:pt x="930262" y="2519797"/>
                  <a:pt x="933144" y="2519797"/>
                </a:cubicBezTo>
                <a:close/>
                <a:moveTo>
                  <a:pt x="942469" y="2495987"/>
                </a:moveTo>
                <a:cubicBezTo>
                  <a:pt x="943119" y="2496183"/>
                  <a:pt x="944061" y="2499822"/>
                  <a:pt x="945224" y="2506883"/>
                </a:cubicBezTo>
                <a:cubicBezTo>
                  <a:pt x="946155" y="2512533"/>
                  <a:pt x="945692" y="2517082"/>
                  <a:pt x="944181" y="2517082"/>
                </a:cubicBezTo>
                <a:cubicBezTo>
                  <a:pt x="942685" y="2517082"/>
                  <a:pt x="941459" y="2511983"/>
                  <a:pt x="941459" y="2505749"/>
                </a:cubicBezTo>
                <a:cubicBezTo>
                  <a:pt x="941459" y="2499039"/>
                  <a:pt x="941819" y="2495791"/>
                  <a:pt x="942469" y="2495987"/>
                </a:cubicBezTo>
                <a:close/>
                <a:moveTo>
                  <a:pt x="976335" y="2462681"/>
                </a:moveTo>
                <a:cubicBezTo>
                  <a:pt x="977616" y="2466421"/>
                  <a:pt x="978791" y="2488145"/>
                  <a:pt x="978951" y="2510958"/>
                </a:cubicBezTo>
                <a:cubicBezTo>
                  <a:pt x="979243" y="2550713"/>
                  <a:pt x="979024" y="2552435"/>
                  <a:pt x="973428" y="2552435"/>
                </a:cubicBezTo>
                <a:cubicBezTo>
                  <a:pt x="968584" y="2552435"/>
                  <a:pt x="967615" y="2554248"/>
                  <a:pt x="967615" y="2563315"/>
                </a:cubicBezTo>
                <a:cubicBezTo>
                  <a:pt x="967615" y="2569298"/>
                  <a:pt x="966309" y="2574194"/>
                  <a:pt x="964707" y="2574194"/>
                </a:cubicBezTo>
                <a:cubicBezTo>
                  <a:pt x="963109" y="2574194"/>
                  <a:pt x="961810" y="2568992"/>
                  <a:pt x="961820" y="2562635"/>
                </a:cubicBezTo>
                <a:lnTo>
                  <a:pt x="961825" y="2562635"/>
                </a:lnTo>
                <a:cubicBezTo>
                  <a:pt x="961825" y="2556277"/>
                  <a:pt x="962679" y="2542812"/>
                  <a:pt x="963697" y="2532711"/>
                </a:cubicBezTo>
                <a:cubicBezTo>
                  <a:pt x="965215" y="2517679"/>
                  <a:pt x="966266" y="2514901"/>
                  <a:pt x="969490" y="2517405"/>
                </a:cubicBezTo>
                <a:cubicBezTo>
                  <a:pt x="972763" y="2519948"/>
                  <a:pt x="973477" y="2515013"/>
                  <a:pt x="973718" y="2488172"/>
                </a:cubicBezTo>
                <a:cubicBezTo>
                  <a:pt x="973901" y="2467788"/>
                  <a:pt x="974864" y="2458389"/>
                  <a:pt x="976335" y="2462681"/>
                </a:cubicBezTo>
                <a:close/>
                <a:moveTo>
                  <a:pt x="113553" y="2458088"/>
                </a:moveTo>
                <a:cubicBezTo>
                  <a:pt x="115226" y="2457388"/>
                  <a:pt x="117213" y="2461767"/>
                  <a:pt x="119967" y="2471037"/>
                </a:cubicBezTo>
                <a:cubicBezTo>
                  <a:pt x="124685" y="2486915"/>
                  <a:pt x="124542" y="2496671"/>
                  <a:pt x="119749" y="2485510"/>
                </a:cubicBezTo>
                <a:cubicBezTo>
                  <a:pt x="117909" y="2481224"/>
                  <a:pt x="117289" y="2481797"/>
                  <a:pt x="116047" y="2488923"/>
                </a:cubicBezTo>
                <a:cubicBezTo>
                  <a:pt x="114799" y="2496079"/>
                  <a:pt x="113941" y="2496863"/>
                  <a:pt x="110818" y="2493695"/>
                </a:cubicBezTo>
                <a:lnTo>
                  <a:pt x="110825" y="2493695"/>
                </a:lnTo>
                <a:cubicBezTo>
                  <a:pt x="108201" y="2491033"/>
                  <a:pt x="107664" y="2485654"/>
                  <a:pt x="109026" y="2475614"/>
                </a:cubicBezTo>
                <a:cubicBezTo>
                  <a:pt x="110522" y="2464567"/>
                  <a:pt x="111880" y="2458787"/>
                  <a:pt x="113553" y="2458088"/>
                </a:cubicBezTo>
                <a:close/>
                <a:moveTo>
                  <a:pt x="149068" y="2387886"/>
                </a:moveTo>
                <a:lnTo>
                  <a:pt x="151137" y="2402845"/>
                </a:lnTo>
                <a:cubicBezTo>
                  <a:pt x="154184" y="2424868"/>
                  <a:pt x="154126" y="2523237"/>
                  <a:pt x="151064" y="2527769"/>
                </a:cubicBezTo>
                <a:cubicBezTo>
                  <a:pt x="149101" y="2530670"/>
                  <a:pt x="147962" y="2529286"/>
                  <a:pt x="146581" y="2522329"/>
                </a:cubicBezTo>
                <a:lnTo>
                  <a:pt x="146594" y="2522329"/>
                </a:lnTo>
                <a:cubicBezTo>
                  <a:pt x="143580" y="2507135"/>
                  <a:pt x="143394" y="2410572"/>
                  <a:pt x="146339" y="2398765"/>
                </a:cubicBezTo>
                <a:close/>
                <a:moveTo>
                  <a:pt x="136896" y="2385700"/>
                </a:moveTo>
                <a:cubicBezTo>
                  <a:pt x="137626" y="2387160"/>
                  <a:pt x="137576" y="2390452"/>
                  <a:pt x="136301" y="2394687"/>
                </a:cubicBezTo>
                <a:cubicBezTo>
                  <a:pt x="134589" y="2400366"/>
                  <a:pt x="133907" y="2400729"/>
                  <a:pt x="132156" y="2396892"/>
                </a:cubicBezTo>
                <a:cubicBezTo>
                  <a:pt x="131002" y="2394365"/>
                  <a:pt x="131294" y="2390230"/>
                  <a:pt x="132805" y="2387703"/>
                </a:cubicBezTo>
                <a:cubicBezTo>
                  <a:pt x="134653" y="2384612"/>
                  <a:pt x="136165" y="2384240"/>
                  <a:pt x="136896" y="2385700"/>
                </a:cubicBezTo>
                <a:close/>
                <a:moveTo>
                  <a:pt x="117467" y="2377384"/>
                </a:moveTo>
                <a:cubicBezTo>
                  <a:pt x="121065" y="2376091"/>
                  <a:pt x="121791" y="2378767"/>
                  <a:pt x="121622" y="2392732"/>
                </a:cubicBezTo>
                <a:cubicBezTo>
                  <a:pt x="121367" y="2415168"/>
                  <a:pt x="117712" y="2424498"/>
                  <a:pt x="115070" y="2409528"/>
                </a:cubicBezTo>
                <a:cubicBezTo>
                  <a:pt x="111833" y="2391182"/>
                  <a:pt x="112734" y="2379084"/>
                  <a:pt x="117467" y="2377384"/>
                </a:cubicBezTo>
                <a:close/>
                <a:moveTo>
                  <a:pt x="133268" y="2336537"/>
                </a:moveTo>
                <a:cubicBezTo>
                  <a:pt x="135224" y="2338236"/>
                  <a:pt x="136249" y="2343662"/>
                  <a:pt x="135582" y="2348776"/>
                </a:cubicBezTo>
                <a:cubicBezTo>
                  <a:pt x="134921" y="2353828"/>
                  <a:pt x="134155" y="2355513"/>
                  <a:pt x="133877" y="2352521"/>
                </a:cubicBezTo>
                <a:cubicBezTo>
                  <a:pt x="133585" y="2349530"/>
                  <a:pt x="132560" y="2344022"/>
                  <a:pt x="131564" y="2340282"/>
                </a:cubicBezTo>
                <a:cubicBezTo>
                  <a:pt x="130170" y="2335047"/>
                  <a:pt x="130564" y="2334185"/>
                  <a:pt x="133268" y="2336537"/>
                </a:cubicBezTo>
                <a:close/>
                <a:moveTo>
                  <a:pt x="77672" y="2315812"/>
                </a:moveTo>
                <a:cubicBezTo>
                  <a:pt x="80905" y="2315812"/>
                  <a:pt x="91466" y="2364167"/>
                  <a:pt x="88782" y="2366679"/>
                </a:cubicBezTo>
                <a:cubicBezTo>
                  <a:pt x="87775" y="2367623"/>
                  <a:pt x="86946" y="2367660"/>
                  <a:pt x="86946" y="2366771"/>
                </a:cubicBezTo>
                <a:lnTo>
                  <a:pt x="86948" y="2366760"/>
                </a:lnTo>
                <a:cubicBezTo>
                  <a:pt x="86948" y="2364260"/>
                  <a:pt x="78291" y="2325972"/>
                  <a:pt x="76504" y="2320572"/>
                </a:cubicBezTo>
                <a:cubicBezTo>
                  <a:pt x="75640" y="2317954"/>
                  <a:pt x="76176" y="2315812"/>
                  <a:pt x="77672" y="2315812"/>
                </a:cubicBezTo>
                <a:close/>
                <a:moveTo>
                  <a:pt x="619" y="2290394"/>
                </a:moveTo>
                <a:cubicBezTo>
                  <a:pt x="1011" y="2289757"/>
                  <a:pt x="1714" y="2291933"/>
                  <a:pt x="3082" y="2296356"/>
                </a:cubicBezTo>
                <a:cubicBezTo>
                  <a:pt x="6410" y="2307176"/>
                  <a:pt x="5403" y="2328264"/>
                  <a:pt x="1936" y="2320341"/>
                </a:cubicBezTo>
                <a:lnTo>
                  <a:pt x="1933" y="2320341"/>
                </a:lnTo>
                <a:cubicBezTo>
                  <a:pt x="735" y="2317600"/>
                  <a:pt x="-129" y="2309033"/>
                  <a:pt x="17" y="2301302"/>
                </a:cubicBezTo>
                <a:cubicBezTo>
                  <a:pt x="145" y="2294478"/>
                  <a:pt x="227" y="2291030"/>
                  <a:pt x="619" y="2290394"/>
                </a:cubicBezTo>
                <a:close/>
                <a:moveTo>
                  <a:pt x="129211" y="2280788"/>
                </a:moveTo>
                <a:cubicBezTo>
                  <a:pt x="132579" y="2277635"/>
                  <a:pt x="133655" y="2284049"/>
                  <a:pt x="132860" y="2302557"/>
                </a:cubicBezTo>
                <a:lnTo>
                  <a:pt x="131999" y="2322603"/>
                </a:lnTo>
                <a:lnTo>
                  <a:pt x="129938" y="2302320"/>
                </a:lnTo>
                <a:cubicBezTo>
                  <a:pt x="128802" y="2291164"/>
                  <a:pt x="128478" y="2281475"/>
                  <a:pt x="129211" y="2280788"/>
                </a:cubicBezTo>
                <a:close/>
                <a:moveTo>
                  <a:pt x="147984" y="2217888"/>
                </a:moveTo>
                <a:cubicBezTo>
                  <a:pt x="149959" y="2215031"/>
                  <a:pt x="150816" y="2219310"/>
                  <a:pt x="150845" y="2232167"/>
                </a:cubicBezTo>
                <a:cubicBezTo>
                  <a:pt x="150882" y="2250825"/>
                  <a:pt x="150003" y="2253937"/>
                  <a:pt x="146841" y="2246224"/>
                </a:cubicBezTo>
                <a:lnTo>
                  <a:pt x="146842" y="2246224"/>
                </a:lnTo>
                <a:cubicBezTo>
                  <a:pt x="144138" y="2239628"/>
                  <a:pt x="144828" y="2222457"/>
                  <a:pt x="147984" y="2217888"/>
                </a:cubicBezTo>
                <a:close/>
                <a:moveTo>
                  <a:pt x="992212" y="2207669"/>
                </a:moveTo>
                <a:cubicBezTo>
                  <a:pt x="992413" y="2205574"/>
                  <a:pt x="992691" y="2205863"/>
                  <a:pt x="992998" y="2209042"/>
                </a:cubicBezTo>
                <a:cubicBezTo>
                  <a:pt x="993611" y="2215400"/>
                  <a:pt x="993611" y="2225803"/>
                  <a:pt x="992998" y="2232161"/>
                </a:cubicBezTo>
                <a:cubicBezTo>
                  <a:pt x="992385" y="2238518"/>
                  <a:pt x="991885" y="2233317"/>
                  <a:pt x="991885" y="2220601"/>
                </a:cubicBezTo>
                <a:cubicBezTo>
                  <a:pt x="991885" y="2214244"/>
                  <a:pt x="992010" y="2209765"/>
                  <a:pt x="992212" y="2207669"/>
                </a:cubicBezTo>
                <a:close/>
                <a:moveTo>
                  <a:pt x="61915" y="2150127"/>
                </a:moveTo>
                <a:cubicBezTo>
                  <a:pt x="62532" y="2150751"/>
                  <a:pt x="66538" y="2179411"/>
                  <a:pt x="70815" y="2213816"/>
                </a:cubicBezTo>
                <a:cubicBezTo>
                  <a:pt x="75092" y="2248222"/>
                  <a:pt x="79331" y="2280962"/>
                  <a:pt x="80236" y="2286572"/>
                </a:cubicBezTo>
                <a:cubicBezTo>
                  <a:pt x="81709" y="2295719"/>
                  <a:pt x="81224" y="2296771"/>
                  <a:pt x="75520" y="2296771"/>
                </a:cubicBezTo>
                <a:cubicBezTo>
                  <a:pt x="69285" y="2296771"/>
                  <a:pt x="69196" y="2297295"/>
                  <a:pt x="71018" y="2323290"/>
                </a:cubicBezTo>
                <a:cubicBezTo>
                  <a:pt x="72040" y="2337875"/>
                  <a:pt x="75377" y="2359219"/>
                  <a:pt x="78434" y="2370722"/>
                </a:cubicBezTo>
                <a:cubicBezTo>
                  <a:pt x="88670" y="2409241"/>
                  <a:pt x="100746" y="2548417"/>
                  <a:pt x="96856" y="2583033"/>
                </a:cubicBezTo>
                <a:cubicBezTo>
                  <a:pt x="94827" y="2601086"/>
                  <a:pt x="91333" y="2603045"/>
                  <a:pt x="87157" y="2588473"/>
                </a:cubicBezTo>
                <a:lnTo>
                  <a:pt x="87156" y="2588473"/>
                </a:lnTo>
                <a:cubicBezTo>
                  <a:pt x="68219" y="2522402"/>
                  <a:pt x="63717" y="2476316"/>
                  <a:pt x="63626" y="2347620"/>
                </a:cubicBezTo>
                <a:cubicBezTo>
                  <a:pt x="63593" y="2293475"/>
                  <a:pt x="62313" y="2227217"/>
                  <a:pt x="60787" y="2200381"/>
                </a:cubicBezTo>
                <a:cubicBezTo>
                  <a:pt x="58280" y="2156194"/>
                  <a:pt x="58492" y="2146678"/>
                  <a:pt x="61915" y="2150127"/>
                </a:cubicBezTo>
                <a:close/>
                <a:moveTo>
                  <a:pt x="124046" y="2141345"/>
                </a:moveTo>
                <a:cubicBezTo>
                  <a:pt x="126071" y="2140760"/>
                  <a:pt x="129258" y="2141612"/>
                  <a:pt x="131937" y="2144382"/>
                </a:cubicBezTo>
                <a:cubicBezTo>
                  <a:pt x="137120" y="2149740"/>
                  <a:pt x="137099" y="2149886"/>
                  <a:pt x="131167" y="2149886"/>
                </a:cubicBezTo>
                <a:cubicBezTo>
                  <a:pt x="127817" y="2149886"/>
                  <a:pt x="124196" y="2148555"/>
                  <a:pt x="123122" y="2146929"/>
                </a:cubicBezTo>
                <a:cubicBezTo>
                  <a:pt x="121156" y="2143953"/>
                  <a:pt x="122021" y="2141931"/>
                  <a:pt x="124046" y="2141345"/>
                </a:cubicBezTo>
                <a:close/>
                <a:moveTo>
                  <a:pt x="150011" y="2132206"/>
                </a:moveTo>
                <a:lnTo>
                  <a:pt x="150452" y="2168244"/>
                </a:lnTo>
                <a:cubicBezTo>
                  <a:pt x="150865" y="2201961"/>
                  <a:pt x="150307" y="2207347"/>
                  <a:pt x="147008" y="2202242"/>
                </a:cubicBezTo>
                <a:lnTo>
                  <a:pt x="147004" y="2202242"/>
                </a:lnTo>
                <a:cubicBezTo>
                  <a:pt x="146274" y="2201120"/>
                  <a:pt x="146639" y="2184903"/>
                  <a:pt x="147847" y="2166204"/>
                </a:cubicBezTo>
                <a:close/>
                <a:moveTo>
                  <a:pt x="915300" y="2125614"/>
                </a:moveTo>
                <a:lnTo>
                  <a:pt x="915300" y="2125615"/>
                </a:lnTo>
                <a:lnTo>
                  <a:pt x="915300" y="2125614"/>
                </a:lnTo>
                <a:close/>
                <a:moveTo>
                  <a:pt x="105883" y="2115887"/>
                </a:moveTo>
                <a:lnTo>
                  <a:pt x="109204" y="2126766"/>
                </a:lnTo>
                <a:cubicBezTo>
                  <a:pt x="115085" y="2146036"/>
                  <a:pt x="116182" y="2152605"/>
                  <a:pt x="113519" y="2152605"/>
                </a:cubicBezTo>
                <a:cubicBezTo>
                  <a:pt x="112085" y="2152605"/>
                  <a:pt x="109373" y="2150869"/>
                  <a:pt x="107490" y="2148746"/>
                </a:cubicBezTo>
                <a:lnTo>
                  <a:pt x="107489" y="2148746"/>
                </a:lnTo>
                <a:cubicBezTo>
                  <a:pt x="105511" y="2146515"/>
                  <a:pt x="104450" y="2138768"/>
                  <a:pt x="104975" y="2130387"/>
                </a:cubicBezTo>
                <a:close/>
                <a:moveTo>
                  <a:pt x="924180" y="2095489"/>
                </a:moveTo>
                <a:cubicBezTo>
                  <a:pt x="926636" y="2095489"/>
                  <a:pt x="929737" y="2105402"/>
                  <a:pt x="929793" y="2113426"/>
                </a:cubicBezTo>
                <a:cubicBezTo>
                  <a:pt x="929826" y="2116560"/>
                  <a:pt x="927443" y="2121150"/>
                  <a:pt x="924518" y="2123626"/>
                </a:cubicBezTo>
                <a:lnTo>
                  <a:pt x="915300" y="2125614"/>
                </a:lnTo>
                <a:lnTo>
                  <a:pt x="919046" y="2108197"/>
                </a:lnTo>
                <a:cubicBezTo>
                  <a:pt x="921034" y="2101450"/>
                  <a:pt x="923254" y="2095489"/>
                  <a:pt x="924180" y="2095489"/>
                </a:cubicBezTo>
                <a:close/>
                <a:moveTo>
                  <a:pt x="131216" y="2071022"/>
                </a:moveTo>
                <a:cubicBezTo>
                  <a:pt x="135141" y="2071022"/>
                  <a:pt x="136784" y="2083689"/>
                  <a:pt x="134077" y="2093039"/>
                </a:cubicBezTo>
                <a:cubicBezTo>
                  <a:pt x="131482" y="2101994"/>
                  <a:pt x="131354" y="2101780"/>
                  <a:pt x="130242" y="2086661"/>
                </a:cubicBezTo>
                <a:lnTo>
                  <a:pt x="130241" y="2086661"/>
                </a:lnTo>
                <a:cubicBezTo>
                  <a:pt x="129610" y="2078057"/>
                  <a:pt x="130059" y="2071020"/>
                  <a:pt x="131216" y="2071022"/>
                </a:cubicBezTo>
                <a:close/>
                <a:moveTo>
                  <a:pt x="147995" y="2046547"/>
                </a:moveTo>
                <a:cubicBezTo>
                  <a:pt x="149545" y="2048792"/>
                  <a:pt x="150833" y="2056703"/>
                  <a:pt x="150856" y="2064129"/>
                </a:cubicBezTo>
                <a:cubicBezTo>
                  <a:pt x="150892" y="2076423"/>
                  <a:pt x="151312" y="2077247"/>
                  <a:pt x="155483" y="2073343"/>
                </a:cubicBezTo>
                <a:cubicBezTo>
                  <a:pt x="158004" y="2070984"/>
                  <a:pt x="160829" y="2063725"/>
                  <a:pt x="161763" y="2057210"/>
                </a:cubicBezTo>
                <a:cubicBezTo>
                  <a:pt x="164212" y="2040116"/>
                  <a:pt x="167928" y="2050883"/>
                  <a:pt x="167937" y="2075105"/>
                </a:cubicBezTo>
                <a:cubicBezTo>
                  <a:pt x="167937" y="2090737"/>
                  <a:pt x="167380" y="2093049"/>
                  <a:pt x="164792" y="2088025"/>
                </a:cubicBezTo>
                <a:cubicBezTo>
                  <a:pt x="163059" y="2084659"/>
                  <a:pt x="160489" y="2081905"/>
                  <a:pt x="159085" y="2081905"/>
                </a:cubicBezTo>
                <a:cubicBezTo>
                  <a:pt x="154544" y="2081905"/>
                  <a:pt x="153267" y="2089478"/>
                  <a:pt x="156774" y="2095609"/>
                </a:cubicBezTo>
                <a:cubicBezTo>
                  <a:pt x="159533" y="2100432"/>
                  <a:pt x="159318" y="2102392"/>
                  <a:pt x="155665" y="2105812"/>
                </a:cubicBezTo>
                <a:cubicBezTo>
                  <a:pt x="151572" y="2109643"/>
                  <a:pt x="150854" y="2109338"/>
                  <a:pt x="148115" y="2102598"/>
                </a:cubicBezTo>
                <a:lnTo>
                  <a:pt x="148104" y="2102598"/>
                </a:lnTo>
                <a:cubicBezTo>
                  <a:pt x="144159" y="2092887"/>
                  <a:pt x="144047" y="2040847"/>
                  <a:pt x="147995" y="2046547"/>
                </a:cubicBezTo>
                <a:close/>
                <a:moveTo>
                  <a:pt x="104033" y="2027509"/>
                </a:moveTo>
                <a:cubicBezTo>
                  <a:pt x="106996" y="2027509"/>
                  <a:pt x="114560" y="2043373"/>
                  <a:pt x="112510" y="2045291"/>
                </a:cubicBezTo>
                <a:cubicBezTo>
                  <a:pt x="111751" y="2046000"/>
                  <a:pt x="108959" y="2044335"/>
                  <a:pt x="106306" y="2041590"/>
                </a:cubicBezTo>
                <a:lnTo>
                  <a:pt x="106307" y="2041590"/>
                </a:lnTo>
                <a:cubicBezTo>
                  <a:pt x="101179" y="2036288"/>
                  <a:pt x="99762" y="2027509"/>
                  <a:pt x="104033" y="2027509"/>
                </a:cubicBezTo>
                <a:close/>
                <a:moveTo>
                  <a:pt x="943112" y="2013995"/>
                </a:moveTo>
                <a:cubicBezTo>
                  <a:pt x="946936" y="2010416"/>
                  <a:pt x="945743" y="2084095"/>
                  <a:pt x="941824" y="2093464"/>
                </a:cubicBezTo>
                <a:cubicBezTo>
                  <a:pt x="937817" y="2103049"/>
                  <a:pt x="935647" y="2102970"/>
                  <a:pt x="935647" y="2093234"/>
                </a:cubicBezTo>
                <a:lnTo>
                  <a:pt x="935646" y="2093238"/>
                </a:lnTo>
                <a:cubicBezTo>
                  <a:pt x="935646" y="2088999"/>
                  <a:pt x="936591" y="2084647"/>
                  <a:pt x="937744" y="2083568"/>
                </a:cubicBezTo>
                <a:cubicBezTo>
                  <a:pt x="938897" y="2082487"/>
                  <a:pt x="939970" y="2066962"/>
                  <a:pt x="940123" y="2049068"/>
                </a:cubicBezTo>
                <a:cubicBezTo>
                  <a:pt x="940269" y="2031173"/>
                  <a:pt x="941620" y="2015390"/>
                  <a:pt x="943112" y="2013995"/>
                </a:cubicBezTo>
                <a:close/>
                <a:moveTo>
                  <a:pt x="986359" y="1999398"/>
                </a:moveTo>
                <a:cubicBezTo>
                  <a:pt x="986572" y="1997807"/>
                  <a:pt x="986864" y="1998230"/>
                  <a:pt x="987178" y="2001051"/>
                </a:cubicBezTo>
                <a:cubicBezTo>
                  <a:pt x="987809" y="2006694"/>
                  <a:pt x="987794" y="2015261"/>
                  <a:pt x="987145" y="2020090"/>
                </a:cubicBezTo>
                <a:cubicBezTo>
                  <a:pt x="986503" y="2024918"/>
                  <a:pt x="985988" y="2020297"/>
                  <a:pt x="985999" y="2009830"/>
                </a:cubicBezTo>
                <a:lnTo>
                  <a:pt x="986010" y="2009830"/>
                </a:lnTo>
                <a:cubicBezTo>
                  <a:pt x="986010" y="2004594"/>
                  <a:pt x="986145" y="2000989"/>
                  <a:pt x="986359" y="1999398"/>
                </a:cubicBezTo>
                <a:close/>
                <a:moveTo>
                  <a:pt x="229366" y="1998950"/>
                </a:moveTo>
                <a:cubicBezTo>
                  <a:pt x="232753" y="1996992"/>
                  <a:pt x="232753" y="2006730"/>
                  <a:pt x="229366" y="2016629"/>
                </a:cubicBezTo>
                <a:cubicBezTo>
                  <a:pt x="227377" y="2022437"/>
                  <a:pt x="226998" y="2021765"/>
                  <a:pt x="226750" y="2012030"/>
                </a:cubicBezTo>
                <a:cubicBezTo>
                  <a:pt x="226604" y="2005761"/>
                  <a:pt x="227768" y="1999875"/>
                  <a:pt x="229366" y="1998950"/>
                </a:cubicBezTo>
                <a:close/>
                <a:moveTo>
                  <a:pt x="111210" y="1998254"/>
                </a:moveTo>
                <a:cubicBezTo>
                  <a:pt x="111860" y="1998450"/>
                  <a:pt x="112802" y="2002089"/>
                  <a:pt x="113966" y="2009150"/>
                </a:cubicBezTo>
                <a:cubicBezTo>
                  <a:pt x="114896" y="2014800"/>
                  <a:pt x="114433" y="2019349"/>
                  <a:pt x="112922" y="2019349"/>
                </a:cubicBezTo>
                <a:cubicBezTo>
                  <a:pt x="111426" y="2019349"/>
                  <a:pt x="110200" y="2014250"/>
                  <a:pt x="110200" y="2008017"/>
                </a:cubicBezTo>
                <a:lnTo>
                  <a:pt x="110200" y="2008016"/>
                </a:lnTo>
                <a:cubicBezTo>
                  <a:pt x="110200" y="2001305"/>
                  <a:pt x="110559" y="1998058"/>
                  <a:pt x="111210" y="1998254"/>
                </a:cubicBezTo>
                <a:close/>
                <a:moveTo>
                  <a:pt x="160036" y="1997898"/>
                </a:moveTo>
                <a:cubicBezTo>
                  <a:pt x="160417" y="1997702"/>
                  <a:pt x="161546" y="1998963"/>
                  <a:pt x="163754" y="2001511"/>
                </a:cubicBezTo>
                <a:cubicBezTo>
                  <a:pt x="168846" y="2007385"/>
                  <a:pt x="169940" y="2023537"/>
                  <a:pt x="165422" y="2026149"/>
                </a:cubicBezTo>
                <a:cubicBezTo>
                  <a:pt x="163711" y="2027140"/>
                  <a:pt x="162499" y="2024131"/>
                  <a:pt x="162477" y="2018830"/>
                </a:cubicBezTo>
                <a:lnTo>
                  <a:pt x="162477" y="2018829"/>
                </a:lnTo>
                <a:cubicBezTo>
                  <a:pt x="162444" y="2013880"/>
                  <a:pt x="161703" y="2006770"/>
                  <a:pt x="160810" y="2003030"/>
                </a:cubicBezTo>
                <a:cubicBezTo>
                  <a:pt x="160024" y="1999749"/>
                  <a:pt x="159656" y="1998095"/>
                  <a:pt x="160036" y="1997898"/>
                </a:cubicBezTo>
                <a:close/>
                <a:moveTo>
                  <a:pt x="122178" y="1993421"/>
                </a:moveTo>
                <a:cubicBezTo>
                  <a:pt x="122521" y="1992512"/>
                  <a:pt x="124270" y="1993184"/>
                  <a:pt x="127639" y="1994871"/>
                </a:cubicBezTo>
                <a:cubicBezTo>
                  <a:pt x="133601" y="1997856"/>
                  <a:pt x="135393" y="2004306"/>
                  <a:pt x="130971" y="2006864"/>
                </a:cubicBezTo>
                <a:cubicBezTo>
                  <a:pt x="129606" y="2007654"/>
                  <a:pt x="126990" y="2005220"/>
                  <a:pt x="125158" y="2001457"/>
                </a:cubicBezTo>
                <a:cubicBezTo>
                  <a:pt x="122900" y="1996820"/>
                  <a:pt x="121836" y="1994330"/>
                  <a:pt x="122178" y="1993421"/>
                </a:cubicBezTo>
                <a:close/>
                <a:moveTo>
                  <a:pt x="881252" y="1985026"/>
                </a:moveTo>
                <a:cubicBezTo>
                  <a:pt x="882395" y="1983959"/>
                  <a:pt x="883325" y="1987879"/>
                  <a:pt x="883325" y="1993738"/>
                </a:cubicBezTo>
                <a:cubicBezTo>
                  <a:pt x="883325" y="1999597"/>
                  <a:pt x="885289" y="2013984"/>
                  <a:pt x="887684" y="2025709"/>
                </a:cubicBezTo>
                <a:cubicBezTo>
                  <a:pt x="893357" y="2053448"/>
                  <a:pt x="893189" y="2058169"/>
                  <a:pt x="886385" y="2062145"/>
                </a:cubicBezTo>
                <a:cubicBezTo>
                  <a:pt x="881540" y="2064977"/>
                  <a:pt x="879901" y="2064469"/>
                  <a:pt x="874972" y="2058606"/>
                </a:cubicBezTo>
                <a:lnTo>
                  <a:pt x="874977" y="2058605"/>
                </a:lnTo>
                <a:cubicBezTo>
                  <a:pt x="869633" y="2052248"/>
                  <a:pt x="869005" y="2052107"/>
                  <a:pt x="866190" y="2056634"/>
                </a:cubicBezTo>
                <a:cubicBezTo>
                  <a:pt x="863625" y="2060759"/>
                  <a:pt x="863147" y="2060181"/>
                  <a:pt x="863071" y="2052862"/>
                </a:cubicBezTo>
                <a:cubicBezTo>
                  <a:pt x="862998" y="2044573"/>
                  <a:pt x="867834" y="2037329"/>
                  <a:pt x="874951" y="2035109"/>
                </a:cubicBezTo>
                <a:cubicBezTo>
                  <a:pt x="877093" y="2034441"/>
                  <a:pt x="878461" y="2025554"/>
                  <a:pt x="878742" y="2010515"/>
                </a:cubicBezTo>
                <a:cubicBezTo>
                  <a:pt x="878997" y="1997564"/>
                  <a:pt x="880114" y="1986094"/>
                  <a:pt x="881252" y="1985026"/>
                </a:cubicBezTo>
                <a:close/>
                <a:moveTo>
                  <a:pt x="892103" y="1973709"/>
                </a:moveTo>
                <a:cubicBezTo>
                  <a:pt x="901805" y="1973968"/>
                  <a:pt x="902530" y="1975478"/>
                  <a:pt x="904539" y="1999630"/>
                </a:cubicBezTo>
                <a:cubicBezTo>
                  <a:pt x="906203" y="2019637"/>
                  <a:pt x="902010" y="2017505"/>
                  <a:pt x="899190" y="1996910"/>
                </a:cubicBezTo>
                <a:lnTo>
                  <a:pt x="899192" y="1996910"/>
                </a:lnTo>
                <a:cubicBezTo>
                  <a:pt x="897017" y="1981035"/>
                  <a:pt x="896732" y="1980541"/>
                  <a:pt x="894882" y="1989431"/>
                </a:cubicBezTo>
                <a:lnTo>
                  <a:pt x="892901" y="1998950"/>
                </a:lnTo>
                <a:lnTo>
                  <a:pt x="890657" y="1990111"/>
                </a:lnTo>
                <a:cubicBezTo>
                  <a:pt x="889423" y="1985249"/>
                  <a:pt x="887271" y="1981271"/>
                  <a:pt x="885871" y="1981271"/>
                </a:cubicBezTo>
                <a:cubicBezTo>
                  <a:pt x="884473" y="1981271"/>
                  <a:pt x="883327" y="1979516"/>
                  <a:pt x="883327" y="1977374"/>
                </a:cubicBezTo>
                <a:cubicBezTo>
                  <a:pt x="883327" y="1974799"/>
                  <a:pt x="886305" y="1973555"/>
                  <a:pt x="892103" y="1973709"/>
                </a:cubicBezTo>
                <a:close/>
                <a:moveTo>
                  <a:pt x="929834" y="1966605"/>
                </a:moveTo>
                <a:lnTo>
                  <a:pt x="929834" y="1979865"/>
                </a:lnTo>
                <a:cubicBezTo>
                  <a:pt x="929834" y="1987158"/>
                  <a:pt x="931356" y="1997062"/>
                  <a:pt x="933217" y="2001874"/>
                </a:cubicBezTo>
                <a:cubicBezTo>
                  <a:pt x="935997" y="2009072"/>
                  <a:pt x="935742" y="2012314"/>
                  <a:pt x="931765" y="2020157"/>
                </a:cubicBezTo>
                <a:cubicBezTo>
                  <a:pt x="928356" y="2026877"/>
                  <a:pt x="926930" y="2036995"/>
                  <a:pt x="926930" y="2054438"/>
                </a:cubicBezTo>
                <a:cubicBezTo>
                  <a:pt x="926930" y="2081843"/>
                  <a:pt x="923471" y="2086169"/>
                  <a:pt x="917324" y="2066447"/>
                </a:cubicBezTo>
                <a:lnTo>
                  <a:pt x="917320" y="2066447"/>
                </a:lnTo>
                <a:cubicBezTo>
                  <a:pt x="913857" y="2055340"/>
                  <a:pt x="913118" y="2054541"/>
                  <a:pt x="911534" y="2060208"/>
                </a:cubicBezTo>
                <a:cubicBezTo>
                  <a:pt x="907976" y="2072935"/>
                  <a:pt x="906775" y="2063617"/>
                  <a:pt x="909750" y="2046388"/>
                </a:cubicBezTo>
                <a:cubicBezTo>
                  <a:pt x="911414" y="2036752"/>
                  <a:pt x="911925" y="2019077"/>
                  <a:pt x="910889" y="2007110"/>
                </a:cubicBezTo>
                <a:lnTo>
                  <a:pt x="909002" y="1985351"/>
                </a:lnTo>
                <a:lnTo>
                  <a:pt x="919418" y="1975978"/>
                </a:lnTo>
                <a:close/>
                <a:moveTo>
                  <a:pt x="146529" y="1960873"/>
                </a:moveTo>
                <a:lnTo>
                  <a:pt x="150485" y="1984822"/>
                </a:lnTo>
                <a:cubicBezTo>
                  <a:pt x="154547" y="2009410"/>
                  <a:pt x="153445" y="2017838"/>
                  <a:pt x="147942" y="2004292"/>
                </a:cubicBezTo>
                <a:lnTo>
                  <a:pt x="147945" y="2004292"/>
                </a:lnTo>
                <a:cubicBezTo>
                  <a:pt x="146233" y="2000083"/>
                  <a:pt x="145218" y="1988592"/>
                  <a:pt x="145682" y="1978756"/>
                </a:cubicBezTo>
                <a:close/>
                <a:moveTo>
                  <a:pt x="190660" y="1948123"/>
                </a:moveTo>
                <a:cubicBezTo>
                  <a:pt x="191499" y="1950086"/>
                  <a:pt x="191397" y="1952433"/>
                  <a:pt x="190441" y="1953337"/>
                </a:cubicBezTo>
                <a:cubicBezTo>
                  <a:pt x="189474" y="1954240"/>
                  <a:pt x="188788" y="1952633"/>
                  <a:pt x="188915" y="1949767"/>
                </a:cubicBezTo>
                <a:lnTo>
                  <a:pt x="188904" y="1949768"/>
                </a:lnTo>
                <a:cubicBezTo>
                  <a:pt x="189051" y="1946599"/>
                  <a:pt x="189733" y="1945955"/>
                  <a:pt x="190660" y="1948123"/>
                </a:cubicBezTo>
                <a:close/>
                <a:moveTo>
                  <a:pt x="52661" y="1944554"/>
                </a:moveTo>
                <a:lnTo>
                  <a:pt x="56659" y="1972061"/>
                </a:lnTo>
                <a:cubicBezTo>
                  <a:pt x="58860" y="1987190"/>
                  <a:pt x="65264" y="2016239"/>
                  <a:pt x="70893" y="2036614"/>
                </a:cubicBezTo>
                <a:cubicBezTo>
                  <a:pt x="81629" y="2075473"/>
                  <a:pt x="82728" y="2081905"/>
                  <a:pt x="78626" y="2081905"/>
                </a:cubicBezTo>
                <a:cubicBezTo>
                  <a:pt x="77250" y="2081905"/>
                  <a:pt x="70711" y="2066542"/>
                  <a:pt x="64094" y="2047765"/>
                </a:cubicBezTo>
                <a:lnTo>
                  <a:pt x="64101" y="2047765"/>
                </a:lnTo>
                <a:cubicBezTo>
                  <a:pt x="52422" y="2014624"/>
                  <a:pt x="52079" y="2012617"/>
                  <a:pt x="52369" y="1979090"/>
                </a:cubicBezTo>
                <a:close/>
                <a:moveTo>
                  <a:pt x="132560" y="1941207"/>
                </a:moveTo>
                <a:cubicBezTo>
                  <a:pt x="133298" y="1943853"/>
                  <a:pt x="133250" y="1947524"/>
                  <a:pt x="132451" y="1949366"/>
                </a:cubicBezTo>
                <a:cubicBezTo>
                  <a:pt x="131656" y="1951206"/>
                  <a:pt x="131054" y="1949043"/>
                  <a:pt x="131112" y="1944555"/>
                </a:cubicBezTo>
                <a:cubicBezTo>
                  <a:pt x="131148" y="1940067"/>
                  <a:pt x="131823" y="1938560"/>
                  <a:pt x="132560" y="1941207"/>
                </a:cubicBezTo>
                <a:close/>
                <a:moveTo>
                  <a:pt x="149921" y="1890159"/>
                </a:moveTo>
                <a:cubicBezTo>
                  <a:pt x="150259" y="1891099"/>
                  <a:pt x="149884" y="1894053"/>
                  <a:pt x="149032" y="1899678"/>
                </a:cubicBezTo>
                <a:cubicBezTo>
                  <a:pt x="146926" y="1913566"/>
                  <a:pt x="146770" y="1913950"/>
                  <a:pt x="144111" y="1911464"/>
                </a:cubicBezTo>
                <a:lnTo>
                  <a:pt x="144109" y="1911464"/>
                </a:lnTo>
                <a:cubicBezTo>
                  <a:pt x="140715" y="1908289"/>
                  <a:pt x="142022" y="1898180"/>
                  <a:pt x="146529" y="1892718"/>
                </a:cubicBezTo>
                <a:cubicBezTo>
                  <a:pt x="148531" y="1890292"/>
                  <a:pt x="149582" y="1889219"/>
                  <a:pt x="149921" y="1890159"/>
                </a:cubicBezTo>
                <a:close/>
                <a:moveTo>
                  <a:pt x="945161" y="1880867"/>
                </a:moveTo>
                <a:cubicBezTo>
                  <a:pt x="947314" y="1883933"/>
                  <a:pt x="943508" y="1921438"/>
                  <a:pt x="941044" y="1921438"/>
                </a:cubicBezTo>
                <a:cubicBezTo>
                  <a:pt x="939267" y="1921438"/>
                  <a:pt x="938954" y="1914042"/>
                  <a:pt x="940209" y="1901719"/>
                </a:cubicBezTo>
                <a:lnTo>
                  <a:pt x="940208" y="1901719"/>
                </a:lnTo>
                <a:cubicBezTo>
                  <a:pt x="942095" y="1883182"/>
                  <a:pt x="943280" y="1878189"/>
                  <a:pt x="945161" y="1880867"/>
                </a:cubicBezTo>
                <a:close/>
                <a:moveTo>
                  <a:pt x="934013" y="1876189"/>
                </a:moveTo>
                <a:cubicBezTo>
                  <a:pt x="934225" y="1874587"/>
                  <a:pt x="934518" y="1874808"/>
                  <a:pt x="934841" y="1877239"/>
                </a:cubicBezTo>
                <a:cubicBezTo>
                  <a:pt x="935487" y="1882101"/>
                  <a:pt x="935487" y="1890056"/>
                  <a:pt x="934841" y="1894918"/>
                </a:cubicBezTo>
                <a:cubicBezTo>
                  <a:pt x="934195" y="1899780"/>
                  <a:pt x="933669" y="1895802"/>
                  <a:pt x="933669" y="1886079"/>
                </a:cubicBezTo>
                <a:cubicBezTo>
                  <a:pt x="933669" y="1881217"/>
                  <a:pt x="933801" y="1877792"/>
                  <a:pt x="934013" y="1876189"/>
                </a:cubicBezTo>
                <a:close/>
                <a:moveTo>
                  <a:pt x="986424" y="1866185"/>
                </a:moveTo>
                <a:cubicBezTo>
                  <a:pt x="986621" y="1863844"/>
                  <a:pt x="986893" y="1864167"/>
                  <a:pt x="987192" y="1867720"/>
                </a:cubicBezTo>
                <a:cubicBezTo>
                  <a:pt x="987790" y="1874825"/>
                  <a:pt x="987790" y="1886453"/>
                  <a:pt x="987192" y="1893558"/>
                </a:cubicBezTo>
                <a:cubicBezTo>
                  <a:pt x="986593" y="1900664"/>
                  <a:pt x="986105" y="1894851"/>
                  <a:pt x="986105" y="1880639"/>
                </a:cubicBezTo>
                <a:cubicBezTo>
                  <a:pt x="986105" y="1873533"/>
                  <a:pt x="986227" y="1868527"/>
                  <a:pt x="986424" y="1866185"/>
                </a:cubicBezTo>
                <a:close/>
                <a:moveTo>
                  <a:pt x="845841" y="1838137"/>
                </a:moveTo>
                <a:lnTo>
                  <a:pt x="845842" y="1838141"/>
                </a:lnTo>
                <a:lnTo>
                  <a:pt x="845838" y="1838141"/>
                </a:lnTo>
                <a:close/>
                <a:moveTo>
                  <a:pt x="212802" y="1837291"/>
                </a:moveTo>
                <a:cubicBezTo>
                  <a:pt x="214984" y="1834840"/>
                  <a:pt x="217857" y="1834241"/>
                  <a:pt x="219332" y="1837839"/>
                </a:cubicBezTo>
                <a:cubicBezTo>
                  <a:pt x="221766" y="1843779"/>
                  <a:pt x="219960" y="1851390"/>
                  <a:pt x="215807" y="1852685"/>
                </a:cubicBezTo>
                <a:cubicBezTo>
                  <a:pt x="213942" y="1853264"/>
                  <a:pt x="211521" y="1851087"/>
                  <a:pt x="210422" y="1847847"/>
                </a:cubicBezTo>
                <a:cubicBezTo>
                  <a:pt x="209130" y="1844042"/>
                  <a:pt x="210620" y="1839741"/>
                  <a:pt x="212802" y="1837291"/>
                </a:cubicBezTo>
                <a:close/>
                <a:moveTo>
                  <a:pt x="909064" y="1808808"/>
                </a:moveTo>
                <a:cubicBezTo>
                  <a:pt x="911320" y="1807505"/>
                  <a:pt x="912527" y="1810226"/>
                  <a:pt x="912810" y="1817243"/>
                </a:cubicBezTo>
                <a:cubicBezTo>
                  <a:pt x="913028" y="1822941"/>
                  <a:pt x="913722" y="1839843"/>
                  <a:pt x="914324" y="1854802"/>
                </a:cubicBezTo>
                <a:cubicBezTo>
                  <a:pt x="916189" y="1901056"/>
                  <a:pt x="915959" y="1909942"/>
                  <a:pt x="912759" y="1915094"/>
                </a:cubicBezTo>
                <a:cubicBezTo>
                  <a:pt x="910190" y="1919231"/>
                  <a:pt x="909639" y="1918230"/>
                  <a:pt x="909533" y="1909198"/>
                </a:cubicBezTo>
                <a:lnTo>
                  <a:pt x="909535" y="1909198"/>
                </a:lnTo>
                <a:cubicBezTo>
                  <a:pt x="909462" y="1903215"/>
                  <a:pt x="908583" y="1878612"/>
                  <a:pt x="907572" y="1854526"/>
                </a:cubicBezTo>
                <a:cubicBezTo>
                  <a:pt x="906251" y="1822925"/>
                  <a:pt x="906663" y="1810196"/>
                  <a:pt x="909064" y="1808808"/>
                </a:cubicBezTo>
                <a:close/>
                <a:moveTo>
                  <a:pt x="885324" y="1804483"/>
                </a:moveTo>
                <a:cubicBezTo>
                  <a:pt x="888787" y="1804483"/>
                  <a:pt x="889475" y="1807551"/>
                  <a:pt x="888685" y="1819446"/>
                </a:cubicBezTo>
                <a:cubicBezTo>
                  <a:pt x="887715" y="1834043"/>
                  <a:pt x="889663" y="1838698"/>
                  <a:pt x="893171" y="1830149"/>
                </a:cubicBezTo>
                <a:cubicBezTo>
                  <a:pt x="894131" y="1827810"/>
                  <a:pt x="896032" y="1826542"/>
                  <a:pt x="897396" y="1827331"/>
                </a:cubicBezTo>
                <a:cubicBezTo>
                  <a:pt x="898761" y="1828121"/>
                  <a:pt x="897429" y="1839368"/>
                  <a:pt x="894418" y="1852326"/>
                </a:cubicBezTo>
                <a:cubicBezTo>
                  <a:pt x="889426" y="1873867"/>
                  <a:pt x="889349" y="1876445"/>
                  <a:pt x="893517" y="1882397"/>
                </a:cubicBezTo>
                <a:cubicBezTo>
                  <a:pt x="897705" y="1888379"/>
                  <a:pt x="897594" y="1890418"/>
                  <a:pt x="892156" y="1907505"/>
                </a:cubicBezTo>
                <a:cubicBezTo>
                  <a:pt x="888736" y="1918254"/>
                  <a:pt x="886218" y="1934011"/>
                  <a:pt x="886193" y="1944847"/>
                </a:cubicBezTo>
                <a:cubicBezTo>
                  <a:pt x="886120" y="1971830"/>
                  <a:pt x="880669" y="1977531"/>
                  <a:pt x="879963" y="1951353"/>
                </a:cubicBezTo>
                <a:lnTo>
                  <a:pt x="879961" y="1951353"/>
                </a:lnTo>
                <a:cubicBezTo>
                  <a:pt x="879059" y="1917891"/>
                  <a:pt x="878713" y="1915184"/>
                  <a:pt x="873653" y="1901622"/>
                </a:cubicBezTo>
                <a:cubicBezTo>
                  <a:pt x="867336" y="1884694"/>
                  <a:pt x="867493" y="1883245"/>
                  <a:pt x="876506" y="1875236"/>
                </a:cubicBezTo>
                <a:cubicBezTo>
                  <a:pt x="884080" y="1868509"/>
                  <a:pt x="884111" y="1868309"/>
                  <a:pt x="882543" y="1836478"/>
                </a:cubicBezTo>
                <a:cubicBezTo>
                  <a:pt x="881200" y="1809211"/>
                  <a:pt x="881613" y="1804483"/>
                  <a:pt x="885324" y="1804483"/>
                </a:cubicBezTo>
                <a:close/>
                <a:moveTo>
                  <a:pt x="188353" y="1800590"/>
                </a:moveTo>
                <a:cubicBezTo>
                  <a:pt x="190655" y="1799258"/>
                  <a:pt x="191706" y="1810631"/>
                  <a:pt x="192022" y="1840362"/>
                </a:cubicBezTo>
                <a:cubicBezTo>
                  <a:pt x="192570" y="1891786"/>
                  <a:pt x="192205" y="1888500"/>
                  <a:pt x="197418" y="1891683"/>
                </a:cubicBezTo>
                <a:cubicBezTo>
                  <a:pt x="201180" y="1893987"/>
                  <a:pt x="201081" y="1894709"/>
                  <a:pt x="196666" y="1897144"/>
                </a:cubicBezTo>
                <a:cubicBezTo>
                  <a:pt x="193867" y="1898686"/>
                  <a:pt x="191600" y="1902642"/>
                  <a:pt x="191624" y="1905934"/>
                </a:cubicBezTo>
                <a:cubicBezTo>
                  <a:pt x="191657" y="1910795"/>
                  <a:pt x="192197" y="1911152"/>
                  <a:pt x="194485" y="1907839"/>
                </a:cubicBezTo>
                <a:cubicBezTo>
                  <a:pt x="196474" y="1904959"/>
                  <a:pt x="197317" y="1908661"/>
                  <a:pt x="197346" y="1920425"/>
                </a:cubicBezTo>
                <a:cubicBezTo>
                  <a:pt x="197379" y="1931903"/>
                  <a:pt x="196043" y="1938137"/>
                  <a:pt x="193065" y="1940450"/>
                </a:cubicBezTo>
                <a:cubicBezTo>
                  <a:pt x="189602" y="1943139"/>
                  <a:pt x="188496" y="1943070"/>
                  <a:pt x="187519" y="1940104"/>
                </a:cubicBezTo>
                <a:lnTo>
                  <a:pt x="187523" y="1940102"/>
                </a:lnTo>
                <a:cubicBezTo>
                  <a:pt x="186104" y="1935796"/>
                  <a:pt x="179757" y="1834268"/>
                  <a:pt x="180150" y="1822164"/>
                </a:cubicBezTo>
                <a:cubicBezTo>
                  <a:pt x="180296" y="1817676"/>
                  <a:pt x="181077" y="1815534"/>
                  <a:pt x="181879" y="1817404"/>
                </a:cubicBezTo>
                <a:cubicBezTo>
                  <a:pt x="184909" y="1824431"/>
                  <a:pt x="188247" y="1820449"/>
                  <a:pt x="186718" y="1811630"/>
                </a:cubicBezTo>
                <a:cubicBezTo>
                  <a:pt x="185787" y="1806259"/>
                  <a:pt x="186463" y="1801683"/>
                  <a:pt x="188353" y="1800590"/>
                </a:cubicBezTo>
                <a:close/>
                <a:moveTo>
                  <a:pt x="131129" y="1794964"/>
                </a:moveTo>
                <a:lnTo>
                  <a:pt x="133790" y="1805574"/>
                </a:lnTo>
                <a:cubicBezTo>
                  <a:pt x="136468" y="1816259"/>
                  <a:pt x="136059" y="1819615"/>
                  <a:pt x="132483" y="1816269"/>
                </a:cubicBezTo>
                <a:cubicBezTo>
                  <a:pt x="131418" y="1815272"/>
                  <a:pt x="130677" y="1810070"/>
                  <a:pt x="130838" y="1804710"/>
                </a:cubicBezTo>
                <a:close/>
                <a:moveTo>
                  <a:pt x="936627" y="1794309"/>
                </a:moveTo>
                <a:cubicBezTo>
                  <a:pt x="938143" y="1793186"/>
                  <a:pt x="939953" y="1805786"/>
                  <a:pt x="939769" y="1821379"/>
                </a:cubicBezTo>
                <a:cubicBezTo>
                  <a:pt x="939513" y="1844215"/>
                  <a:pt x="936514" y="1858880"/>
                  <a:pt x="932143" y="1858880"/>
                </a:cubicBezTo>
                <a:cubicBezTo>
                  <a:pt x="930165" y="1858880"/>
                  <a:pt x="929935" y="1855796"/>
                  <a:pt x="931483" y="1850041"/>
                </a:cubicBezTo>
                <a:lnTo>
                  <a:pt x="931485" y="1850041"/>
                </a:lnTo>
                <a:cubicBezTo>
                  <a:pt x="932791" y="1845179"/>
                  <a:pt x="934014" y="1833858"/>
                  <a:pt x="934200" y="1824882"/>
                </a:cubicBezTo>
                <a:cubicBezTo>
                  <a:pt x="934382" y="1815907"/>
                  <a:pt x="934878" y="1804891"/>
                  <a:pt x="935295" y="1800404"/>
                </a:cubicBezTo>
                <a:cubicBezTo>
                  <a:pt x="935650" y="1796583"/>
                  <a:pt x="936122" y="1794684"/>
                  <a:pt x="936627" y="1794309"/>
                </a:cubicBezTo>
                <a:close/>
                <a:moveTo>
                  <a:pt x="911264" y="1789784"/>
                </a:moveTo>
                <a:cubicBezTo>
                  <a:pt x="914690" y="1788553"/>
                  <a:pt x="915471" y="1789264"/>
                  <a:pt x="914169" y="1792436"/>
                </a:cubicBezTo>
                <a:cubicBezTo>
                  <a:pt x="913190" y="1794819"/>
                  <a:pt x="912391" y="1798505"/>
                  <a:pt x="912391" y="1800626"/>
                </a:cubicBezTo>
                <a:cubicBezTo>
                  <a:pt x="912391" y="1802748"/>
                  <a:pt x="911085" y="1804483"/>
                  <a:pt x="909483" y="1804483"/>
                </a:cubicBezTo>
                <a:cubicBezTo>
                  <a:pt x="907885" y="1804483"/>
                  <a:pt x="906578" y="1801554"/>
                  <a:pt x="906578" y="1797975"/>
                </a:cubicBezTo>
                <a:lnTo>
                  <a:pt x="906581" y="1797975"/>
                </a:lnTo>
                <a:cubicBezTo>
                  <a:pt x="906581" y="1794395"/>
                  <a:pt x="908686" y="1790709"/>
                  <a:pt x="911264" y="1789784"/>
                </a:cubicBezTo>
                <a:close/>
                <a:moveTo>
                  <a:pt x="859322" y="1775925"/>
                </a:moveTo>
                <a:lnTo>
                  <a:pt x="859698" y="1794380"/>
                </a:lnTo>
                <a:cubicBezTo>
                  <a:pt x="859953" y="1807347"/>
                  <a:pt x="858665" y="1814847"/>
                  <a:pt x="855333" y="1819606"/>
                </a:cubicBezTo>
                <a:cubicBezTo>
                  <a:pt x="852723" y="1823331"/>
                  <a:pt x="849589" y="1830325"/>
                  <a:pt x="848363" y="1835149"/>
                </a:cubicBezTo>
                <a:lnTo>
                  <a:pt x="845841" y="1838137"/>
                </a:lnTo>
                <a:lnTo>
                  <a:pt x="843682" y="1823655"/>
                </a:lnTo>
                <a:cubicBezTo>
                  <a:pt x="842080" y="1816161"/>
                  <a:pt x="842580" y="1815072"/>
                  <a:pt x="847280" y="1815836"/>
                </a:cubicBezTo>
                <a:cubicBezTo>
                  <a:pt x="851994" y="1816602"/>
                  <a:pt x="853187" y="1813940"/>
                  <a:pt x="856030" y="1796324"/>
                </a:cubicBezTo>
                <a:close/>
                <a:moveTo>
                  <a:pt x="125097" y="1771098"/>
                </a:moveTo>
                <a:cubicBezTo>
                  <a:pt x="128889" y="1774647"/>
                  <a:pt x="125881" y="1794588"/>
                  <a:pt x="121900" y="1792286"/>
                </a:cubicBezTo>
                <a:cubicBezTo>
                  <a:pt x="120503" y="1791478"/>
                  <a:pt x="118759" y="1792974"/>
                  <a:pt x="118025" y="1795610"/>
                </a:cubicBezTo>
                <a:cubicBezTo>
                  <a:pt x="117174" y="1798666"/>
                  <a:pt x="116565" y="1797751"/>
                  <a:pt x="116350" y="1793085"/>
                </a:cubicBezTo>
                <a:cubicBezTo>
                  <a:pt x="116168" y="1789059"/>
                  <a:pt x="117320" y="1785009"/>
                  <a:pt x="118919" y="1784084"/>
                </a:cubicBezTo>
                <a:cubicBezTo>
                  <a:pt x="120517" y="1783161"/>
                  <a:pt x="121827" y="1779171"/>
                  <a:pt x="121827" y="1775221"/>
                </a:cubicBezTo>
                <a:cubicBezTo>
                  <a:pt x="121827" y="1769899"/>
                  <a:pt x="122674" y="1768831"/>
                  <a:pt x="125097" y="1771098"/>
                </a:cubicBezTo>
                <a:close/>
                <a:moveTo>
                  <a:pt x="144315" y="1735075"/>
                </a:moveTo>
                <a:cubicBezTo>
                  <a:pt x="144932" y="1735657"/>
                  <a:pt x="145506" y="1737844"/>
                  <a:pt x="146349" y="1741927"/>
                </a:cubicBezTo>
                <a:cubicBezTo>
                  <a:pt x="147429" y="1747163"/>
                  <a:pt x="147907" y="1760626"/>
                  <a:pt x="147407" y="1771845"/>
                </a:cubicBezTo>
                <a:cubicBezTo>
                  <a:pt x="146568" y="1790733"/>
                  <a:pt x="146232" y="1791677"/>
                  <a:pt x="142883" y="1784588"/>
                </a:cubicBezTo>
                <a:cubicBezTo>
                  <a:pt x="138882" y="1776122"/>
                  <a:pt x="138338" y="1746371"/>
                  <a:pt x="142030" y="1737847"/>
                </a:cubicBezTo>
                <a:cubicBezTo>
                  <a:pt x="143041" y="1735514"/>
                  <a:pt x="143699" y="1734492"/>
                  <a:pt x="144315" y="1735075"/>
                </a:cubicBezTo>
                <a:close/>
                <a:moveTo>
                  <a:pt x="176323" y="1731089"/>
                </a:moveTo>
                <a:cubicBezTo>
                  <a:pt x="181518" y="1731066"/>
                  <a:pt x="185769" y="1732272"/>
                  <a:pt x="185769" y="1733768"/>
                </a:cubicBezTo>
                <a:cubicBezTo>
                  <a:pt x="185769" y="1737223"/>
                  <a:pt x="176949" y="1737223"/>
                  <a:pt x="171237" y="1733768"/>
                </a:cubicBezTo>
                <a:cubicBezTo>
                  <a:pt x="167927" y="1731768"/>
                  <a:pt x="169153" y="1731121"/>
                  <a:pt x="176323" y="1731089"/>
                </a:cubicBezTo>
                <a:close/>
                <a:moveTo>
                  <a:pt x="163455" y="1730218"/>
                </a:moveTo>
                <a:lnTo>
                  <a:pt x="167447" y="1744817"/>
                </a:lnTo>
                <a:cubicBezTo>
                  <a:pt x="169645" y="1752846"/>
                  <a:pt x="175317" y="1765071"/>
                  <a:pt x="180058" y="1771982"/>
                </a:cubicBezTo>
                <a:cubicBezTo>
                  <a:pt x="189883" y="1786310"/>
                  <a:pt x="190388" y="1788876"/>
                  <a:pt x="184316" y="1793593"/>
                </a:cubicBezTo>
                <a:cubicBezTo>
                  <a:pt x="181918" y="1795454"/>
                  <a:pt x="179956" y="1799960"/>
                  <a:pt x="179956" y="1803605"/>
                </a:cubicBezTo>
                <a:cubicBezTo>
                  <a:pt x="179956" y="1807331"/>
                  <a:pt x="178682" y="1809496"/>
                  <a:pt x="177051" y="1808552"/>
                </a:cubicBezTo>
                <a:cubicBezTo>
                  <a:pt x="175453" y="1807628"/>
                  <a:pt x="174143" y="1804495"/>
                  <a:pt x="174143" y="1801591"/>
                </a:cubicBezTo>
                <a:cubicBezTo>
                  <a:pt x="174143" y="1794758"/>
                  <a:pt x="169248" y="1794762"/>
                  <a:pt x="166929" y="1801591"/>
                </a:cubicBezTo>
                <a:cubicBezTo>
                  <a:pt x="165915" y="1804577"/>
                  <a:pt x="167630" y="1811450"/>
                  <a:pt x="170867" y="1817388"/>
                </a:cubicBezTo>
                <a:cubicBezTo>
                  <a:pt x="175948" y="1826707"/>
                  <a:pt x="176415" y="1831587"/>
                  <a:pt x="174983" y="1860380"/>
                </a:cubicBezTo>
                <a:cubicBezTo>
                  <a:pt x="174096" y="1878245"/>
                  <a:pt x="172987" y="1904488"/>
                  <a:pt x="172523" y="1918699"/>
                </a:cubicBezTo>
                <a:cubicBezTo>
                  <a:pt x="171611" y="1946623"/>
                  <a:pt x="167140" y="1985995"/>
                  <a:pt x="164611" y="1988361"/>
                </a:cubicBezTo>
                <a:cubicBezTo>
                  <a:pt x="163750" y="1989167"/>
                  <a:pt x="162257" y="1987498"/>
                  <a:pt x="161294" y="1984654"/>
                </a:cubicBezTo>
                <a:lnTo>
                  <a:pt x="161294" y="1984660"/>
                </a:lnTo>
                <a:cubicBezTo>
                  <a:pt x="160331" y="1981816"/>
                  <a:pt x="159006" y="1950704"/>
                  <a:pt x="158349" y="1915521"/>
                </a:cubicBezTo>
                <a:cubicBezTo>
                  <a:pt x="157404" y="1864780"/>
                  <a:pt x="156189" y="1849386"/>
                  <a:pt x="152480" y="1841075"/>
                </a:cubicBezTo>
                <a:cubicBezTo>
                  <a:pt x="147262" y="1829389"/>
                  <a:pt x="148371" y="1822777"/>
                  <a:pt x="155141" y="1825207"/>
                </a:cubicBezTo>
                <a:cubicBezTo>
                  <a:pt x="158873" y="1826547"/>
                  <a:pt x="159613" y="1823960"/>
                  <a:pt x="159624" y="1809523"/>
                </a:cubicBezTo>
                <a:cubicBezTo>
                  <a:pt x="159624" y="1800013"/>
                  <a:pt x="160496" y="1778279"/>
                  <a:pt x="161546" y="1761225"/>
                </a:cubicBezTo>
                <a:close/>
                <a:moveTo>
                  <a:pt x="880633" y="1697520"/>
                </a:moveTo>
                <a:cubicBezTo>
                  <a:pt x="882348" y="1699125"/>
                  <a:pt x="883330" y="1704572"/>
                  <a:pt x="882812" y="1709623"/>
                </a:cubicBezTo>
                <a:cubicBezTo>
                  <a:pt x="881929" y="1718271"/>
                  <a:pt x="881750" y="1718410"/>
                  <a:pt x="879732" y="1712009"/>
                </a:cubicBezTo>
                <a:lnTo>
                  <a:pt x="879735" y="1712009"/>
                </a:lnTo>
                <a:cubicBezTo>
                  <a:pt x="876440" y="1701544"/>
                  <a:pt x="876907" y="1694033"/>
                  <a:pt x="880633" y="1697520"/>
                </a:cubicBezTo>
                <a:close/>
                <a:moveTo>
                  <a:pt x="894921" y="1674217"/>
                </a:moveTo>
                <a:cubicBezTo>
                  <a:pt x="898850" y="1667406"/>
                  <a:pt x="901673" y="1732476"/>
                  <a:pt x="897909" y="1743141"/>
                </a:cubicBezTo>
                <a:cubicBezTo>
                  <a:pt x="896033" y="1748457"/>
                  <a:pt x="893520" y="1752807"/>
                  <a:pt x="892321" y="1752807"/>
                </a:cubicBezTo>
                <a:cubicBezTo>
                  <a:pt x="891124" y="1752807"/>
                  <a:pt x="890722" y="1735977"/>
                  <a:pt x="891434" y="1715409"/>
                </a:cubicBezTo>
                <a:lnTo>
                  <a:pt x="891439" y="1715409"/>
                </a:lnTo>
                <a:cubicBezTo>
                  <a:pt x="892151" y="1694840"/>
                  <a:pt x="893716" y="1676303"/>
                  <a:pt x="894921" y="1674217"/>
                </a:cubicBezTo>
                <a:close/>
                <a:moveTo>
                  <a:pt x="882611" y="1664785"/>
                </a:moveTo>
                <a:cubicBezTo>
                  <a:pt x="883316" y="1665405"/>
                  <a:pt x="884231" y="1667288"/>
                  <a:pt x="885467" y="1670532"/>
                </a:cubicBezTo>
                <a:cubicBezTo>
                  <a:pt x="888751" y="1679146"/>
                  <a:pt x="884986" y="1683859"/>
                  <a:pt x="881537" y="1675451"/>
                </a:cubicBezTo>
                <a:lnTo>
                  <a:pt x="881538" y="1675451"/>
                </a:lnTo>
                <a:cubicBezTo>
                  <a:pt x="880655" y="1673294"/>
                  <a:pt x="880418" y="1669317"/>
                  <a:pt x="881013" y="1666612"/>
                </a:cubicBezTo>
                <a:cubicBezTo>
                  <a:pt x="881410" y="1664807"/>
                  <a:pt x="881906" y="1664164"/>
                  <a:pt x="882611" y="1664785"/>
                </a:cubicBezTo>
                <a:close/>
                <a:moveTo>
                  <a:pt x="906815" y="1608656"/>
                </a:moveTo>
                <a:cubicBezTo>
                  <a:pt x="908286" y="1608656"/>
                  <a:pt x="909490" y="1617295"/>
                  <a:pt x="909490" y="1627855"/>
                </a:cubicBezTo>
                <a:cubicBezTo>
                  <a:pt x="909490" y="1638637"/>
                  <a:pt x="910643" y="1646387"/>
                  <a:pt x="912125" y="1645531"/>
                </a:cubicBezTo>
                <a:cubicBezTo>
                  <a:pt x="915646" y="1643494"/>
                  <a:pt x="917790" y="1723246"/>
                  <a:pt x="914332" y="1727663"/>
                </a:cubicBezTo>
                <a:cubicBezTo>
                  <a:pt x="912862" y="1729540"/>
                  <a:pt x="912497" y="1735966"/>
                  <a:pt x="913515" y="1741942"/>
                </a:cubicBezTo>
                <a:cubicBezTo>
                  <a:pt x="915504" y="1753584"/>
                  <a:pt x="914902" y="1754829"/>
                  <a:pt x="909968" y="1749266"/>
                </a:cubicBezTo>
                <a:lnTo>
                  <a:pt x="909965" y="1749266"/>
                </a:lnTo>
                <a:cubicBezTo>
                  <a:pt x="908126" y="1747190"/>
                  <a:pt x="906033" y="1724390"/>
                  <a:pt x="904911" y="1694189"/>
                </a:cubicBezTo>
                <a:cubicBezTo>
                  <a:pt x="903397" y="1653442"/>
                  <a:pt x="902094" y="1641979"/>
                  <a:pt x="898679" y="1639431"/>
                </a:cubicBezTo>
                <a:cubicBezTo>
                  <a:pt x="894872" y="1636589"/>
                  <a:pt x="894940" y="1634579"/>
                  <a:pt x="899252" y="1622432"/>
                </a:cubicBezTo>
                <a:cubicBezTo>
                  <a:pt x="901942" y="1614855"/>
                  <a:pt x="905345" y="1608656"/>
                  <a:pt x="906815" y="1608656"/>
                </a:cubicBezTo>
                <a:close/>
                <a:moveTo>
                  <a:pt x="198839" y="1603132"/>
                </a:moveTo>
                <a:cubicBezTo>
                  <a:pt x="200641" y="1603201"/>
                  <a:pt x="201824" y="1619910"/>
                  <a:pt x="201951" y="1647229"/>
                </a:cubicBezTo>
                <a:cubicBezTo>
                  <a:pt x="202134" y="1686304"/>
                  <a:pt x="201733" y="1690032"/>
                  <a:pt x="198492" y="1680540"/>
                </a:cubicBezTo>
                <a:lnTo>
                  <a:pt x="194828" y="1669852"/>
                </a:lnTo>
                <a:lnTo>
                  <a:pt x="196353" y="1680731"/>
                </a:lnTo>
                <a:cubicBezTo>
                  <a:pt x="197192" y="1686715"/>
                  <a:pt x="199210" y="1695680"/>
                  <a:pt x="200836" y="1700653"/>
                </a:cubicBezTo>
                <a:cubicBezTo>
                  <a:pt x="202464" y="1705627"/>
                  <a:pt x="202847" y="1712971"/>
                  <a:pt x="201690" y="1716973"/>
                </a:cubicBezTo>
                <a:cubicBezTo>
                  <a:pt x="200534" y="1720974"/>
                  <a:pt x="198672" y="1735876"/>
                  <a:pt x="197552" y="1750087"/>
                </a:cubicBezTo>
                <a:lnTo>
                  <a:pt x="195515" y="1775925"/>
                </a:lnTo>
                <a:lnTo>
                  <a:pt x="194997" y="1745327"/>
                </a:lnTo>
                <a:lnTo>
                  <a:pt x="195006" y="1745327"/>
                </a:lnTo>
                <a:cubicBezTo>
                  <a:pt x="194678" y="1726418"/>
                  <a:pt x="195597" y="1714729"/>
                  <a:pt x="197396" y="1714729"/>
                </a:cubicBezTo>
                <a:cubicBezTo>
                  <a:pt x="201980" y="1714729"/>
                  <a:pt x="200783" y="1706571"/>
                  <a:pt x="195944" y="1704833"/>
                </a:cubicBezTo>
                <a:cubicBezTo>
                  <a:pt x="192525" y="1703605"/>
                  <a:pt x="191584" y="1698096"/>
                  <a:pt x="191584" y="1679306"/>
                </a:cubicBezTo>
                <a:cubicBezTo>
                  <a:pt x="191584" y="1664336"/>
                  <a:pt x="192781" y="1654973"/>
                  <a:pt x="194774" y="1654352"/>
                </a:cubicBezTo>
                <a:cubicBezTo>
                  <a:pt x="197054" y="1653640"/>
                  <a:pt x="197102" y="1650286"/>
                  <a:pt x="194920" y="1642565"/>
                </a:cubicBezTo>
                <a:cubicBezTo>
                  <a:pt x="191544" y="1630543"/>
                  <a:pt x="194285" y="1602976"/>
                  <a:pt x="198839" y="1603132"/>
                </a:cubicBezTo>
                <a:close/>
                <a:moveTo>
                  <a:pt x="126570" y="1593697"/>
                </a:moveTo>
                <a:lnTo>
                  <a:pt x="128788" y="1602537"/>
                </a:lnTo>
                <a:cubicBezTo>
                  <a:pt x="130011" y="1607399"/>
                  <a:pt x="131996" y="1611376"/>
                  <a:pt x="133203" y="1611376"/>
                </a:cubicBezTo>
                <a:cubicBezTo>
                  <a:pt x="135111" y="1611376"/>
                  <a:pt x="132174" y="1640629"/>
                  <a:pt x="129516" y="1648094"/>
                </a:cubicBezTo>
                <a:cubicBezTo>
                  <a:pt x="128983" y="1649590"/>
                  <a:pt x="127122" y="1642858"/>
                  <a:pt x="125378" y="1633135"/>
                </a:cubicBezTo>
                <a:lnTo>
                  <a:pt x="125377" y="1633135"/>
                </a:lnTo>
                <a:cubicBezTo>
                  <a:pt x="123629" y="1623394"/>
                  <a:pt x="123188" y="1610571"/>
                  <a:pt x="124388" y="1604577"/>
                </a:cubicBezTo>
                <a:close/>
                <a:moveTo>
                  <a:pt x="972450" y="1561739"/>
                </a:moveTo>
                <a:cubicBezTo>
                  <a:pt x="973256" y="1563609"/>
                  <a:pt x="973256" y="1566668"/>
                  <a:pt x="972450" y="1568538"/>
                </a:cubicBezTo>
                <a:cubicBezTo>
                  <a:pt x="971643" y="1570409"/>
                  <a:pt x="970983" y="1568878"/>
                  <a:pt x="970983" y="1565139"/>
                </a:cubicBezTo>
                <a:cubicBezTo>
                  <a:pt x="970983" y="1561399"/>
                  <a:pt x="971643" y="1559869"/>
                  <a:pt x="972450" y="1561739"/>
                </a:cubicBezTo>
                <a:close/>
                <a:moveTo>
                  <a:pt x="179368" y="1490681"/>
                </a:moveTo>
                <a:cubicBezTo>
                  <a:pt x="181255" y="1489590"/>
                  <a:pt x="183112" y="1496483"/>
                  <a:pt x="184402" y="1509367"/>
                </a:cubicBezTo>
                <a:cubicBezTo>
                  <a:pt x="185526" y="1520594"/>
                  <a:pt x="187442" y="1529781"/>
                  <a:pt x="188659" y="1529781"/>
                </a:cubicBezTo>
                <a:cubicBezTo>
                  <a:pt x="189874" y="1529781"/>
                  <a:pt x="192526" y="1526042"/>
                  <a:pt x="194549" y="1521471"/>
                </a:cubicBezTo>
                <a:cubicBezTo>
                  <a:pt x="200116" y="1508896"/>
                  <a:pt x="202546" y="1515321"/>
                  <a:pt x="200263" y="1536581"/>
                </a:cubicBezTo>
                <a:cubicBezTo>
                  <a:pt x="199139" y="1547052"/>
                  <a:pt x="198880" y="1563916"/>
                  <a:pt x="199686" y="1574056"/>
                </a:cubicBezTo>
                <a:cubicBezTo>
                  <a:pt x="200949" y="1589922"/>
                  <a:pt x="200332" y="1593336"/>
                  <a:pt x="195275" y="1598535"/>
                </a:cubicBezTo>
                <a:cubicBezTo>
                  <a:pt x="185048" y="1609046"/>
                  <a:pt x="182746" y="1616125"/>
                  <a:pt x="183392" y="1635078"/>
                </a:cubicBezTo>
                <a:cubicBezTo>
                  <a:pt x="183805" y="1647182"/>
                  <a:pt x="182444" y="1656810"/>
                  <a:pt x="179437" y="1663053"/>
                </a:cubicBezTo>
                <a:lnTo>
                  <a:pt x="174853" y="1672572"/>
                </a:lnTo>
                <a:lnTo>
                  <a:pt x="171404" y="1664448"/>
                </a:lnTo>
                <a:cubicBezTo>
                  <a:pt x="163546" y="1645965"/>
                  <a:pt x="164226" y="1568867"/>
                  <a:pt x="172225" y="1571325"/>
                </a:cubicBezTo>
                <a:cubicBezTo>
                  <a:pt x="174079" y="1571895"/>
                  <a:pt x="176380" y="1577774"/>
                  <a:pt x="177339" y="1584389"/>
                </a:cubicBezTo>
                <a:lnTo>
                  <a:pt x="179083" y="1596417"/>
                </a:lnTo>
                <a:lnTo>
                  <a:pt x="179521" y="1583721"/>
                </a:lnTo>
                <a:cubicBezTo>
                  <a:pt x="179776" y="1576737"/>
                  <a:pt x="180758" y="1569074"/>
                  <a:pt x="181736" y="1566691"/>
                </a:cubicBezTo>
                <a:cubicBezTo>
                  <a:pt x="182977" y="1563662"/>
                  <a:pt x="182244" y="1562814"/>
                  <a:pt x="179295" y="1563872"/>
                </a:cubicBezTo>
                <a:cubicBezTo>
                  <a:pt x="172639" y="1566262"/>
                  <a:pt x="167560" y="1558303"/>
                  <a:pt x="169760" y="1548932"/>
                </a:cubicBezTo>
                <a:cubicBezTo>
                  <a:pt x="171898" y="1539814"/>
                  <a:pt x="175435" y="1538234"/>
                  <a:pt x="178262" y="1545130"/>
                </a:cubicBezTo>
                <a:cubicBezTo>
                  <a:pt x="179270" y="1547588"/>
                  <a:pt x="180737" y="1548999"/>
                  <a:pt x="181518" y="1548267"/>
                </a:cubicBezTo>
                <a:cubicBezTo>
                  <a:pt x="182299" y="1547535"/>
                  <a:pt x="180963" y="1542503"/>
                  <a:pt x="178544" y="1537086"/>
                </a:cubicBezTo>
                <a:cubicBezTo>
                  <a:pt x="173070" y="1524827"/>
                  <a:pt x="173081" y="1524342"/>
                  <a:pt x="178835" y="1524342"/>
                </a:cubicBezTo>
                <a:cubicBezTo>
                  <a:pt x="182346" y="1524342"/>
                  <a:pt x="183043" y="1522795"/>
                  <a:pt x="181591" y="1518222"/>
                </a:cubicBezTo>
                <a:cubicBezTo>
                  <a:pt x="177531" y="1505442"/>
                  <a:pt x="176475" y="1492353"/>
                  <a:pt x="179368" y="1490681"/>
                </a:cubicBezTo>
                <a:close/>
                <a:moveTo>
                  <a:pt x="908919" y="1484791"/>
                </a:moveTo>
                <a:cubicBezTo>
                  <a:pt x="909547" y="1485570"/>
                  <a:pt x="909660" y="1488572"/>
                  <a:pt x="909822" y="1494498"/>
                </a:cubicBezTo>
                <a:cubicBezTo>
                  <a:pt x="910005" y="1501188"/>
                  <a:pt x="909896" y="1514171"/>
                  <a:pt x="909567" y="1523348"/>
                </a:cubicBezTo>
                <a:cubicBezTo>
                  <a:pt x="909187" y="1534207"/>
                  <a:pt x="910596" y="1542947"/>
                  <a:pt x="913593" y="1548372"/>
                </a:cubicBezTo>
                <a:cubicBezTo>
                  <a:pt x="918772" y="1557744"/>
                  <a:pt x="919519" y="1569898"/>
                  <a:pt x="915294" y="1576018"/>
                </a:cubicBezTo>
                <a:cubicBezTo>
                  <a:pt x="913188" y="1579068"/>
                  <a:pt x="912465" y="1577618"/>
                  <a:pt x="912433" y="1570278"/>
                </a:cubicBezTo>
                <a:lnTo>
                  <a:pt x="912438" y="1570278"/>
                </a:lnTo>
                <a:cubicBezTo>
                  <a:pt x="912405" y="1564122"/>
                  <a:pt x="909486" y="1556511"/>
                  <a:pt x="904598" y="1549879"/>
                </a:cubicBezTo>
                <a:cubicBezTo>
                  <a:pt x="897734" y="1540564"/>
                  <a:pt x="896748" y="1536471"/>
                  <a:pt x="896337" y="1515606"/>
                </a:cubicBezTo>
                <a:cubicBezTo>
                  <a:pt x="896082" y="1502574"/>
                  <a:pt x="896885" y="1492498"/>
                  <a:pt x="898121" y="1493213"/>
                </a:cubicBezTo>
                <a:cubicBezTo>
                  <a:pt x="899359" y="1493929"/>
                  <a:pt x="902422" y="1491775"/>
                  <a:pt x="904930" y="1488424"/>
                </a:cubicBezTo>
                <a:cubicBezTo>
                  <a:pt x="907151" y="1485457"/>
                  <a:pt x="908292" y="1484013"/>
                  <a:pt x="908919" y="1484791"/>
                </a:cubicBezTo>
                <a:close/>
                <a:moveTo>
                  <a:pt x="986152" y="1467242"/>
                </a:moveTo>
                <a:cubicBezTo>
                  <a:pt x="986581" y="1467855"/>
                  <a:pt x="987240" y="1470502"/>
                  <a:pt x="988267" y="1475383"/>
                </a:cubicBezTo>
                <a:cubicBezTo>
                  <a:pt x="991076" y="1488755"/>
                  <a:pt x="990153" y="1497026"/>
                  <a:pt x="987058" y="1486192"/>
                </a:cubicBezTo>
                <a:cubicBezTo>
                  <a:pt x="986000" y="1482491"/>
                  <a:pt x="985259" y="1475791"/>
                  <a:pt x="985413" y="1471304"/>
                </a:cubicBezTo>
                <a:cubicBezTo>
                  <a:pt x="985522" y="1468050"/>
                  <a:pt x="985722" y="1466629"/>
                  <a:pt x="986152" y="1467242"/>
                </a:cubicBezTo>
                <a:close/>
                <a:moveTo>
                  <a:pt x="180557" y="1441385"/>
                </a:moveTo>
                <a:lnTo>
                  <a:pt x="183410" y="1451419"/>
                </a:lnTo>
                <a:cubicBezTo>
                  <a:pt x="185669" y="1459364"/>
                  <a:pt x="188028" y="1461816"/>
                  <a:pt x="194736" y="1463195"/>
                </a:cubicBezTo>
                <a:cubicBezTo>
                  <a:pt x="201248" y="1464534"/>
                  <a:pt x="203208" y="1466459"/>
                  <a:pt x="203208" y="1471520"/>
                </a:cubicBezTo>
                <a:cubicBezTo>
                  <a:pt x="203208" y="1478798"/>
                  <a:pt x="198952" y="1480383"/>
                  <a:pt x="196363" y="1474069"/>
                </a:cubicBezTo>
                <a:cubicBezTo>
                  <a:pt x="195370" y="1471644"/>
                  <a:pt x="192809" y="1470717"/>
                  <a:pt x="189945" y="1471746"/>
                </a:cubicBezTo>
                <a:cubicBezTo>
                  <a:pt x="183277" y="1474141"/>
                  <a:pt x="180001" y="1467986"/>
                  <a:pt x="180301" y="1453625"/>
                </a:cubicBezTo>
                <a:close/>
                <a:moveTo>
                  <a:pt x="173241" y="1410186"/>
                </a:moveTo>
                <a:cubicBezTo>
                  <a:pt x="175663" y="1407637"/>
                  <a:pt x="179848" y="1417009"/>
                  <a:pt x="178062" y="1420987"/>
                </a:cubicBezTo>
                <a:cubicBezTo>
                  <a:pt x="177055" y="1423231"/>
                  <a:pt x="175928" y="1428127"/>
                  <a:pt x="175562" y="1431866"/>
                </a:cubicBezTo>
                <a:cubicBezTo>
                  <a:pt x="175194" y="1435606"/>
                  <a:pt x="174723" y="1440196"/>
                  <a:pt x="174519" y="1442065"/>
                </a:cubicBezTo>
                <a:cubicBezTo>
                  <a:pt x="174300" y="1443936"/>
                  <a:pt x="172961" y="1445465"/>
                  <a:pt x="171512" y="1445465"/>
                </a:cubicBezTo>
                <a:cubicBezTo>
                  <a:pt x="170056" y="1445465"/>
                  <a:pt x="169582" y="1437881"/>
                  <a:pt x="170450" y="1428466"/>
                </a:cubicBezTo>
                <a:lnTo>
                  <a:pt x="170453" y="1428466"/>
                </a:lnTo>
                <a:cubicBezTo>
                  <a:pt x="171317" y="1419117"/>
                  <a:pt x="172572" y="1410891"/>
                  <a:pt x="173241" y="1410186"/>
                </a:cubicBezTo>
                <a:close/>
                <a:moveTo>
                  <a:pt x="62944" y="1342800"/>
                </a:moveTo>
                <a:cubicBezTo>
                  <a:pt x="65370" y="1342042"/>
                  <a:pt x="65352" y="1343959"/>
                  <a:pt x="62871" y="1350102"/>
                </a:cubicBezTo>
                <a:cubicBezTo>
                  <a:pt x="58731" y="1360364"/>
                  <a:pt x="54700" y="1361144"/>
                  <a:pt x="57562" y="1351127"/>
                </a:cubicBezTo>
                <a:lnTo>
                  <a:pt x="57566" y="1351128"/>
                </a:lnTo>
                <a:cubicBezTo>
                  <a:pt x="58716" y="1347112"/>
                  <a:pt x="61135" y="1343364"/>
                  <a:pt x="62944" y="1342800"/>
                </a:cubicBezTo>
                <a:close/>
                <a:moveTo>
                  <a:pt x="965872" y="1335265"/>
                </a:moveTo>
                <a:cubicBezTo>
                  <a:pt x="966100" y="1334156"/>
                  <a:pt x="966415" y="1334309"/>
                  <a:pt x="966762" y="1335992"/>
                </a:cubicBezTo>
                <a:cubicBezTo>
                  <a:pt x="967455" y="1339358"/>
                  <a:pt x="967455" y="1344866"/>
                  <a:pt x="966762" y="1348232"/>
                </a:cubicBezTo>
                <a:cubicBezTo>
                  <a:pt x="966068" y="1351597"/>
                  <a:pt x="965503" y="1348843"/>
                  <a:pt x="965503" y="1342112"/>
                </a:cubicBezTo>
                <a:cubicBezTo>
                  <a:pt x="965503" y="1338746"/>
                  <a:pt x="965644" y="1336375"/>
                  <a:pt x="965872" y="1335265"/>
                </a:cubicBezTo>
                <a:close/>
                <a:moveTo>
                  <a:pt x="104232" y="1330248"/>
                </a:moveTo>
                <a:cubicBezTo>
                  <a:pt x="105670" y="1328834"/>
                  <a:pt x="107227" y="1328932"/>
                  <a:pt x="108531" y="1330906"/>
                </a:cubicBezTo>
                <a:cubicBezTo>
                  <a:pt x="109431" y="1332271"/>
                  <a:pt x="107680" y="1336263"/>
                  <a:pt x="104638" y="1339779"/>
                </a:cubicBezTo>
                <a:lnTo>
                  <a:pt x="99107" y="1346171"/>
                </a:lnTo>
                <a:lnTo>
                  <a:pt x="100641" y="1338662"/>
                </a:lnTo>
                <a:cubicBezTo>
                  <a:pt x="101473" y="1334588"/>
                  <a:pt x="102793" y="1331662"/>
                  <a:pt x="104232" y="1330248"/>
                </a:cubicBezTo>
                <a:close/>
                <a:moveTo>
                  <a:pt x="990819" y="1297266"/>
                </a:moveTo>
                <a:cubicBezTo>
                  <a:pt x="992088" y="1296532"/>
                  <a:pt x="994026" y="1301539"/>
                  <a:pt x="995123" y="1308392"/>
                </a:cubicBezTo>
                <a:cubicBezTo>
                  <a:pt x="997338" y="1322213"/>
                  <a:pt x="995086" y="1328211"/>
                  <a:pt x="992291" y="1315915"/>
                </a:cubicBezTo>
                <a:lnTo>
                  <a:pt x="992289" y="1315915"/>
                </a:lnTo>
                <a:cubicBezTo>
                  <a:pt x="988669" y="1299956"/>
                  <a:pt x="988559" y="1298572"/>
                  <a:pt x="990819" y="1297266"/>
                </a:cubicBezTo>
                <a:close/>
                <a:moveTo>
                  <a:pt x="63693" y="1283637"/>
                </a:moveTo>
                <a:cubicBezTo>
                  <a:pt x="68163" y="1286222"/>
                  <a:pt x="67138" y="1299652"/>
                  <a:pt x="62026" y="1305555"/>
                </a:cubicBezTo>
                <a:cubicBezTo>
                  <a:pt x="57609" y="1310651"/>
                  <a:pt x="57506" y="1310598"/>
                  <a:pt x="59081" y="1304036"/>
                </a:cubicBezTo>
                <a:lnTo>
                  <a:pt x="59081" y="1304035"/>
                </a:lnTo>
                <a:cubicBezTo>
                  <a:pt x="59978" y="1300296"/>
                  <a:pt x="60726" y="1293798"/>
                  <a:pt x="60748" y="1289596"/>
                </a:cubicBezTo>
                <a:cubicBezTo>
                  <a:pt x="60782" y="1285202"/>
                  <a:pt x="62022" y="1282670"/>
                  <a:pt x="63693" y="1283637"/>
                </a:cubicBezTo>
                <a:close/>
                <a:moveTo>
                  <a:pt x="191583" y="1243774"/>
                </a:moveTo>
                <a:lnTo>
                  <a:pt x="191582" y="1243775"/>
                </a:lnTo>
                <a:lnTo>
                  <a:pt x="191582" y="1243774"/>
                </a:lnTo>
                <a:close/>
                <a:moveTo>
                  <a:pt x="202390" y="1234366"/>
                </a:moveTo>
                <a:cubicBezTo>
                  <a:pt x="203463" y="1235368"/>
                  <a:pt x="201467" y="1238875"/>
                  <a:pt x="197960" y="1242158"/>
                </a:cubicBezTo>
                <a:lnTo>
                  <a:pt x="191583" y="1243774"/>
                </a:lnTo>
                <a:lnTo>
                  <a:pt x="195925" y="1236163"/>
                </a:lnTo>
                <a:cubicBezTo>
                  <a:pt x="198274" y="1234118"/>
                  <a:pt x="200976" y="1233043"/>
                  <a:pt x="202390" y="1234366"/>
                </a:cubicBezTo>
                <a:close/>
                <a:moveTo>
                  <a:pt x="1005211" y="1233414"/>
                </a:moveTo>
                <a:cubicBezTo>
                  <a:pt x="1012719" y="1229654"/>
                  <a:pt x="1014121" y="1229852"/>
                  <a:pt x="1014121" y="1234679"/>
                </a:cubicBezTo>
                <a:cubicBezTo>
                  <a:pt x="1014121" y="1236924"/>
                  <a:pt x="1011614" y="1238759"/>
                  <a:pt x="1008550" y="1238759"/>
                </a:cubicBezTo>
                <a:cubicBezTo>
                  <a:pt x="1005485" y="1238759"/>
                  <a:pt x="1002320" y="1240290"/>
                  <a:pt x="1001514" y="1242159"/>
                </a:cubicBezTo>
                <a:cubicBezTo>
                  <a:pt x="1000623" y="1244226"/>
                  <a:pt x="999959" y="1243732"/>
                  <a:pt x="999817" y="1240896"/>
                </a:cubicBezTo>
                <a:lnTo>
                  <a:pt x="999818" y="1240893"/>
                </a:lnTo>
                <a:cubicBezTo>
                  <a:pt x="999709" y="1238328"/>
                  <a:pt x="1002117" y="1234963"/>
                  <a:pt x="1005211" y="1233414"/>
                </a:cubicBezTo>
                <a:close/>
                <a:moveTo>
                  <a:pt x="990869" y="1147644"/>
                </a:moveTo>
                <a:cubicBezTo>
                  <a:pt x="994230" y="1145699"/>
                  <a:pt x="994230" y="1152779"/>
                  <a:pt x="990869" y="1162603"/>
                </a:cubicBezTo>
                <a:cubicBezTo>
                  <a:pt x="988778" y="1168710"/>
                  <a:pt x="988512" y="1168381"/>
                  <a:pt x="988253" y="1159363"/>
                </a:cubicBezTo>
                <a:cubicBezTo>
                  <a:pt x="988107" y="1153842"/>
                  <a:pt x="989271" y="1148568"/>
                  <a:pt x="990869" y="1147644"/>
                </a:cubicBezTo>
                <a:close/>
                <a:moveTo>
                  <a:pt x="72414" y="1097327"/>
                </a:moveTo>
                <a:cubicBezTo>
                  <a:pt x="75895" y="1097327"/>
                  <a:pt x="75895" y="1107421"/>
                  <a:pt x="72414" y="1115006"/>
                </a:cubicBezTo>
                <a:cubicBezTo>
                  <a:pt x="70480" y="1119219"/>
                  <a:pt x="69870" y="1117839"/>
                  <a:pt x="69713" y="1108886"/>
                </a:cubicBezTo>
                <a:cubicBezTo>
                  <a:pt x="69604" y="1102529"/>
                  <a:pt x="70815" y="1097327"/>
                  <a:pt x="72414" y="1097327"/>
                </a:cubicBezTo>
                <a:close/>
                <a:moveTo>
                  <a:pt x="69528" y="1086174"/>
                </a:moveTo>
                <a:lnTo>
                  <a:pt x="69528" y="1086174"/>
                </a:lnTo>
                <a:lnTo>
                  <a:pt x="69527" y="1086175"/>
                </a:lnTo>
                <a:close/>
                <a:moveTo>
                  <a:pt x="78513" y="1067409"/>
                </a:moveTo>
                <a:cubicBezTo>
                  <a:pt x="79954" y="1067409"/>
                  <a:pt x="81125" y="1068328"/>
                  <a:pt x="81114" y="1069450"/>
                </a:cubicBezTo>
                <a:cubicBezTo>
                  <a:pt x="81098" y="1070668"/>
                  <a:pt x="78208" y="1075439"/>
                  <a:pt x="75319" y="1079612"/>
                </a:cubicBezTo>
                <a:lnTo>
                  <a:pt x="69528" y="1086174"/>
                </a:lnTo>
                <a:lnTo>
                  <a:pt x="73155" y="1075056"/>
                </a:lnTo>
                <a:cubicBezTo>
                  <a:pt x="75123" y="1070943"/>
                  <a:pt x="77378" y="1067409"/>
                  <a:pt x="78513" y="1067409"/>
                </a:cubicBezTo>
                <a:close/>
                <a:moveTo>
                  <a:pt x="1008308" y="857982"/>
                </a:moveTo>
                <a:cubicBezTo>
                  <a:pt x="1009859" y="860227"/>
                  <a:pt x="1011125" y="866346"/>
                  <a:pt x="1011125" y="871582"/>
                </a:cubicBezTo>
                <a:cubicBezTo>
                  <a:pt x="1011125" y="876817"/>
                  <a:pt x="1009859" y="882937"/>
                  <a:pt x="1008308" y="885180"/>
                </a:cubicBezTo>
                <a:cubicBezTo>
                  <a:pt x="1006330" y="888044"/>
                  <a:pt x="1005491" y="883987"/>
                  <a:pt x="1005491" y="871582"/>
                </a:cubicBezTo>
                <a:cubicBezTo>
                  <a:pt x="1005491" y="859175"/>
                  <a:pt x="1006330" y="855120"/>
                  <a:pt x="1008308" y="857982"/>
                </a:cubicBezTo>
                <a:close/>
                <a:moveTo>
                  <a:pt x="40946" y="780467"/>
                </a:moveTo>
                <a:lnTo>
                  <a:pt x="43701" y="788627"/>
                </a:lnTo>
                <a:cubicBezTo>
                  <a:pt x="46799" y="797802"/>
                  <a:pt x="44646" y="821905"/>
                  <a:pt x="40179" y="828088"/>
                </a:cubicBezTo>
                <a:cubicBezTo>
                  <a:pt x="38118" y="830939"/>
                  <a:pt x="37676" y="827298"/>
                  <a:pt x="38694" y="815825"/>
                </a:cubicBezTo>
                <a:lnTo>
                  <a:pt x="38690" y="815825"/>
                </a:lnTo>
                <a:cubicBezTo>
                  <a:pt x="39486" y="806849"/>
                  <a:pt x="40318" y="795222"/>
                  <a:pt x="40540" y="789987"/>
                </a:cubicBezTo>
                <a:close/>
                <a:moveTo>
                  <a:pt x="44700" y="746469"/>
                </a:moveTo>
                <a:cubicBezTo>
                  <a:pt x="48054" y="746469"/>
                  <a:pt x="52212" y="758081"/>
                  <a:pt x="50581" y="762891"/>
                </a:cubicBezTo>
                <a:cubicBezTo>
                  <a:pt x="47501" y="771967"/>
                  <a:pt x="43349" y="768784"/>
                  <a:pt x="43349" y="757349"/>
                </a:cubicBezTo>
                <a:lnTo>
                  <a:pt x="43350" y="757349"/>
                </a:lnTo>
                <a:cubicBezTo>
                  <a:pt x="43350" y="751365"/>
                  <a:pt x="43960" y="746469"/>
                  <a:pt x="44700" y="746469"/>
                </a:cubicBezTo>
                <a:close/>
                <a:moveTo>
                  <a:pt x="52068" y="720631"/>
                </a:moveTo>
                <a:cubicBezTo>
                  <a:pt x="53666" y="721555"/>
                  <a:pt x="54976" y="725911"/>
                  <a:pt x="54976" y="730311"/>
                </a:cubicBezTo>
                <a:cubicBezTo>
                  <a:pt x="54976" y="734710"/>
                  <a:pt x="53670" y="738310"/>
                  <a:pt x="52068" y="738310"/>
                </a:cubicBezTo>
                <a:cubicBezTo>
                  <a:pt x="50469" y="738310"/>
                  <a:pt x="49163" y="733954"/>
                  <a:pt x="49163" y="728630"/>
                </a:cubicBezTo>
                <a:cubicBezTo>
                  <a:pt x="49163" y="722869"/>
                  <a:pt x="50342" y="719630"/>
                  <a:pt x="52068" y="720631"/>
                </a:cubicBezTo>
                <a:close/>
                <a:moveTo>
                  <a:pt x="54632" y="693931"/>
                </a:moveTo>
                <a:cubicBezTo>
                  <a:pt x="56080" y="692764"/>
                  <a:pt x="57862" y="694349"/>
                  <a:pt x="59194" y="699316"/>
                </a:cubicBezTo>
                <a:cubicBezTo>
                  <a:pt x="60496" y="704178"/>
                  <a:pt x="59653" y="707899"/>
                  <a:pt x="56595" y="710759"/>
                </a:cubicBezTo>
                <a:cubicBezTo>
                  <a:pt x="52495" y="714596"/>
                  <a:pt x="52066" y="714057"/>
                  <a:pt x="52066" y="705055"/>
                </a:cubicBezTo>
                <a:lnTo>
                  <a:pt x="52068" y="705055"/>
                </a:lnTo>
                <a:cubicBezTo>
                  <a:pt x="52068" y="699016"/>
                  <a:pt x="53183" y="695097"/>
                  <a:pt x="54632" y="693931"/>
                </a:cubicBezTo>
                <a:close/>
                <a:moveTo>
                  <a:pt x="17521" y="689349"/>
                </a:moveTo>
                <a:cubicBezTo>
                  <a:pt x="19871" y="689354"/>
                  <a:pt x="24087" y="795309"/>
                  <a:pt x="21822" y="797428"/>
                </a:cubicBezTo>
                <a:cubicBezTo>
                  <a:pt x="20866" y="798322"/>
                  <a:pt x="19958" y="793647"/>
                  <a:pt x="19797" y="787040"/>
                </a:cubicBezTo>
                <a:lnTo>
                  <a:pt x="19809" y="787040"/>
                </a:lnTo>
                <a:cubicBezTo>
                  <a:pt x="19663" y="780433"/>
                  <a:pt x="18670" y="755749"/>
                  <a:pt x="17630" y="732186"/>
                </a:cubicBezTo>
                <a:cubicBezTo>
                  <a:pt x="16590" y="708623"/>
                  <a:pt x="16546" y="689347"/>
                  <a:pt x="17521" y="689349"/>
                </a:cubicBezTo>
                <a:close/>
                <a:moveTo>
                  <a:pt x="16110" y="627523"/>
                </a:moveTo>
                <a:cubicBezTo>
                  <a:pt x="16487" y="629638"/>
                  <a:pt x="16679" y="635703"/>
                  <a:pt x="16826" y="646515"/>
                </a:cubicBezTo>
                <a:cubicBezTo>
                  <a:pt x="17045" y="661100"/>
                  <a:pt x="16717" y="673034"/>
                  <a:pt x="16144" y="673034"/>
                </a:cubicBezTo>
                <a:cubicBezTo>
                  <a:pt x="15567" y="673034"/>
                  <a:pt x="14421" y="666608"/>
                  <a:pt x="13597" y="658754"/>
                </a:cubicBezTo>
                <a:cubicBezTo>
                  <a:pt x="12772" y="650901"/>
                  <a:pt x="13078" y="638968"/>
                  <a:pt x="14279" y="632236"/>
                </a:cubicBezTo>
                <a:cubicBezTo>
                  <a:pt x="15170" y="627246"/>
                  <a:pt x="15733" y="625409"/>
                  <a:pt x="16110" y="627523"/>
                </a:cubicBezTo>
                <a:close/>
                <a:moveTo>
                  <a:pt x="1020514" y="444568"/>
                </a:moveTo>
                <a:cubicBezTo>
                  <a:pt x="1024263" y="438910"/>
                  <a:pt x="1021087" y="467646"/>
                  <a:pt x="1017280" y="473823"/>
                </a:cubicBezTo>
                <a:cubicBezTo>
                  <a:pt x="1015190" y="477216"/>
                  <a:pt x="1014851" y="474310"/>
                  <a:pt x="1016084" y="463607"/>
                </a:cubicBezTo>
                <a:cubicBezTo>
                  <a:pt x="1017033" y="455380"/>
                  <a:pt x="1019025" y="446812"/>
                  <a:pt x="1020514" y="444568"/>
                </a:cubicBezTo>
                <a:close/>
                <a:moveTo>
                  <a:pt x="109423" y="416964"/>
                </a:moveTo>
                <a:cubicBezTo>
                  <a:pt x="109606" y="417497"/>
                  <a:pt x="109232" y="421113"/>
                  <a:pt x="108453" y="428251"/>
                </a:cubicBezTo>
                <a:cubicBezTo>
                  <a:pt x="107556" y="436478"/>
                  <a:pt x="104979" y="458509"/>
                  <a:pt x="102725" y="477208"/>
                </a:cubicBezTo>
                <a:cubicBezTo>
                  <a:pt x="100473" y="495907"/>
                  <a:pt x="98746" y="516713"/>
                  <a:pt x="98887" y="523445"/>
                </a:cubicBezTo>
                <a:lnTo>
                  <a:pt x="99142" y="535684"/>
                </a:lnTo>
                <a:lnTo>
                  <a:pt x="104632" y="520725"/>
                </a:lnTo>
                <a:cubicBezTo>
                  <a:pt x="110740" y="504082"/>
                  <a:pt x="110637" y="501511"/>
                  <a:pt x="105591" y="544754"/>
                </a:cubicBezTo>
                <a:cubicBezTo>
                  <a:pt x="104372" y="555196"/>
                  <a:pt x="102044" y="562534"/>
                  <a:pt x="99681" y="563383"/>
                </a:cubicBezTo>
                <a:cubicBezTo>
                  <a:pt x="93483" y="565609"/>
                  <a:pt x="89888" y="582619"/>
                  <a:pt x="89871" y="609799"/>
                </a:cubicBezTo>
                <a:cubicBezTo>
                  <a:pt x="89871" y="624748"/>
                  <a:pt x="88673" y="634958"/>
                  <a:pt x="86947" y="634958"/>
                </a:cubicBezTo>
                <a:cubicBezTo>
                  <a:pt x="85269" y="634958"/>
                  <a:pt x="84002" y="626061"/>
                  <a:pt x="83948" y="613879"/>
                </a:cubicBezTo>
                <a:lnTo>
                  <a:pt x="83947" y="613879"/>
                </a:lnTo>
                <a:cubicBezTo>
                  <a:pt x="83874" y="594820"/>
                  <a:pt x="83447" y="593303"/>
                  <a:pt x="79617" y="598042"/>
                </a:cubicBezTo>
                <a:cubicBezTo>
                  <a:pt x="77286" y="600924"/>
                  <a:pt x="74660" y="602608"/>
                  <a:pt x="73779" y="601784"/>
                </a:cubicBezTo>
                <a:cubicBezTo>
                  <a:pt x="71652" y="599791"/>
                  <a:pt x="83657" y="504572"/>
                  <a:pt x="86914" y="497606"/>
                </a:cubicBezTo>
                <a:cubicBezTo>
                  <a:pt x="88900" y="493359"/>
                  <a:pt x="89568" y="494849"/>
                  <a:pt x="89947" y="504406"/>
                </a:cubicBezTo>
                <a:cubicBezTo>
                  <a:pt x="90275" y="512590"/>
                  <a:pt x="92688" y="503129"/>
                  <a:pt x="97232" y="475848"/>
                </a:cubicBezTo>
                <a:cubicBezTo>
                  <a:pt x="100969" y="453409"/>
                  <a:pt x="105390" y="430155"/>
                  <a:pt x="107056" y="424171"/>
                </a:cubicBezTo>
                <a:cubicBezTo>
                  <a:pt x="108501" y="418980"/>
                  <a:pt x="109240" y="416430"/>
                  <a:pt x="109423" y="416964"/>
                </a:cubicBezTo>
                <a:close/>
                <a:moveTo>
                  <a:pt x="112126" y="403090"/>
                </a:moveTo>
                <a:cubicBezTo>
                  <a:pt x="112932" y="404961"/>
                  <a:pt x="112932" y="408020"/>
                  <a:pt x="112126" y="409890"/>
                </a:cubicBezTo>
                <a:cubicBezTo>
                  <a:pt x="111319" y="411760"/>
                  <a:pt x="110659" y="410229"/>
                  <a:pt x="110659" y="406490"/>
                </a:cubicBezTo>
                <a:cubicBezTo>
                  <a:pt x="110659" y="402750"/>
                  <a:pt x="111319" y="401220"/>
                  <a:pt x="112126" y="403090"/>
                </a:cubicBezTo>
                <a:close/>
                <a:moveTo>
                  <a:pt x="960210" y="305326"/>
                </a:moveTo>
                <a:cubicBezTo>
                  <a:pt x="960417" y="303478"/>
                  <a:pt x="960701" y="303733"/>
                  <a:pt x="961013" y="306537"/>
                </a:cubicBezTo>
                <a:cubicBezTo>
                  <a:pt x="961642" y="312147"/>
                  <a:pt x="961642" y="321326"/>
                  <a:pt x="961013" y="326936"/>
                </a:cubicBezTo>
                <a:cubicBezTo>
                  <a:pt x="960386" y="332546"/>
                  <a:pt x="959875" y="327957"/>
                  <a:pt x="959875" y="316736"/>
                </a:cubicBezTo>
                <a:cubicBezTo>
                  <a:pt x="959875" y="311127"/>
                  <a:pt x="960004" y="307175"/>
                  <a:pt x="960210" y="305326"/>
                </a:cubicBezTo>
                <a:close/>
                <a:moveTo>
                  <a:pt x="131243" y="240583"/>
                </a:moveTo>
                <a:cubicBezTo>
                  <a:pt x="130466" y="238339"/>
                  <a:pt x="131805" y="238962"/>
                  <a:pt x="134221" y="241967"/>
                </a:cubicBezTo>
                <a:cubicBezTo>
                  <a:pt x="140429" y="249691"/>
                  <a:pt x="145771" y="267810"/>
                  <a:pt x="144610" y="277206"/>
                </a:cubicBezTo>
                <a:cubicBezTo>
                  <a:pt x="143847" y="283379"/>
                  <a:pt x="142391" y="280612"/>
                  <a:pt x="138140" y="264918"/>
                </a:cubicBezTo>
                <a:lnTo>
                  <a:pt x="138140" y="264917"/>
                </a:lnTo>
                <a:cubicBezTo>
                  <a:pt x="135122" y="253777"/>
                  <a:pt x="132020" y="242827"/>
                  <a:pt x="131243" y="240583"/>
                </a:cubicBezTo>
                <a:close/>
                <a:moveTo>
                  <a:pt x="877049" y="194344"/>
                </a:moveTo>
                <a:cubicBezTo>
                  <a:pt x="881125" y="194344"/>
                  <a:pt x="886794" y="208508"/>
                  <a:pt x="883829" y="211283"/>
                </a:cubicBezTo>
                <a:cubicBezTo>
                  <a:pt x="882186" y="212819"/>
                  <a:pt x="879875" y="210387"/>
                  <a:pt x="877876" y="205024"/>
                </a:cubicBezTo>
                <a:lnTo>
                  <a:pt x="877877" y="205024"/>
                </a:lnTo>
                <a:cubicBezTo>
                  <a:pt x="873965" y="194521"/>
                  <a:pt x="873951" y="194344"/>
                  <a:pt x="877049" y="194344"/>
                </a:cubicBezTo>
                <a:close/>
                <a:moveTo>
                  <a:pt x="1009149" y="184200"/>
                </a:moveTo>
                <a:cubicBezTo>
                  <a:pt x="1009348" y="182720"/>
                  <a:pt x="1009927" y="183090"/>
                  <a:pt x="1010905" y="185145"/>
                </a:cubicBezTo>
                <a:cubicBezTo>
                  <a:pt x="1014284" y="192235"/>
                  <a:pt x="1015968" y="218002"/>
                  <a:pt x="1013222" y="220572"/>
                </a:cubicBezTo>
                <a:cubicBezTo>
                  <a:pt x="1012120" y="221605"/>
                  <a:pt x="1011204" y="219492"/>
                  <a:pt x="1011193" y="215876"/>
                </a:cubicBezTo>
                <a:lnTo>
                  <a:pt x="1011190" y="215876"/>
                </a:lnTo>
                <a:cubicBezTo>
                  <a:pt x="1011190" y="212261"/>
                  <a:pt x="1010489" y="202572"/>
                  <a:pt x="1009664" y="194344"/>
                </a:cubicBezTo>
                <a:cubicBezTo>
                  <a:pt x="1009128" y="189006"/>
                  <a:pt x="1008949" y="185679"/>
                  <a:pt x="1009149" y="184200"/>
                </a:cubicBezTo>
                <a:close/>
                <a:moveTo>
                  <a:pt x="748726" y="154227"/>
                </a:moveTo>
                <a:cubicBezTo>
                  <a:pt x="749460" y="156844"/>
                  <a:pt x="749460" y="161128"/>
                  <a:pt x="748726" y="163746"/>
                </a:cubicBezTo>
                <a:cubicBezTo>
                  <a:pt x="747996" y="166364"/>
                  <a:pt x="747398" y="164222"/>
                  <a:pt x="747398" y="158987"/>
                </a:cubicBezTo>
                <a:cubicBezTo>
                  <a:pt x="747398" y="153751"/>
                  <a:pt x="747996" y="151609"/>
                  <a:pt x="748726" y="154227"/>
                </a:cubicBezTo>
                <a:close/>
                <a:moveTo>
                  <a:pt x="944467" y="138588"/>
                </a:moveTo>
                <a:lnTo>
                  <a:pt x="949089" y="154227"/>
                </a:lnTo>
                <a:cubicBezTo>
                  <a:pt x="954984" y="174166"/>
                  <a:pt x="960384" y="175057"/>
                  <a:pt x="957630" y="155635"/>
                </a:cubicBezTo>
                <a:cubicBezTo>
                  <a:pt x="955225" y="138666"/>
                  <a:pt x="957886" y="139820"/>
                  <a:pt x="963237" y="158076"/>
                </a:cubicBezTo>
                <a:cubicBezTo>
                  <a:pt x="965361" y="165308"/>
                  <a:pt x="967215" y="169083"/>
                  <a:pt x="967358" y="166466"/>
                </a:cubicBezTo>
                <a:cubicBezTo>
                  <a:pt x="967504" y="163848"/>
                  <a:pt x="968840" y="161706"/>
                  <a:pt x="970329" y="161706"/>
                </a:cubicBezTo>
                <a:cubicBezTo>
                  <a:pt x="973482" y="161706"/>
                  <a:pt x="975154" y="166525"/>
                  <a:pt x="977889" y="183464"/>
                </a:cubicBezTo>
                <a:cubicBezTo>
                  <a:pt x="978976" y="190196"/>
                  <a:pt x="982281" y="201211"/>
                  <a:pt x="985235" y="207943"/>
                </a:cubicBezTo>
                <a:cubicBezTo>
                  <a:pt x="990744" y="220498"/>
                  <a:pt x="997837" y="294341"/>
                  <a:pt x="994634" y="305802"/>
                </a:cubicBezTo>
                <a:cubicBezTo>
                  <a:pt x="992977" y="311725"/>
                  <a:pt x="989398" y="312948"/>
                  <a:pt x="986510" y="308577"/>
                </a:cubicBezTo>
                <a:cubicBezTo>
                  <a:pt x="983734" y="304373"/>
                  <a:pt x="979811" y="305353"/>
                  <a:pt x="978341" y="310615"/>
                </a:cubicBezTo>
                <a:cubicBezTo>
                  <a:pt x="977611" y="313233"/>
                  <a:pt x="976860" y="314763"/>
                  <a:pt x="976670" y="314015"/>
                </a:cubicBezTo>
                <a:lnTo>
                  <a:pt x="976670" y="314017"/>
                </a:lnTo>
                <a:cubicBezTo>
                  <a:pt x="976487" y="313269"/>
                  <a:pt x="974451" y="302866"/>
                  <a:pt x="972155" y="290898"/>
                </a:cubicBezTo>
                <a:cubicBezTo>
                  <a:pt x="969860" y="278931"/>
                  <a:pt x="965309" y="261981"/>
                  <a:pt x="962044" y="253231"/>
                </a:cubicBezTo>
                <a:cubicBezTo>
                  <a:pt x="953553" y="230483"/>
                  <a:pt x="947862" y="199819"/>
                  <a:pt x="946043" y="167025"/>
                </a:cubicBezTo>
                <a:close/>
                <a:moveTo>
                  <a:pt x="665910" y="130704"/>
                </a:moveTo>
                <a:cubicBezTo>
                  <a:pt x="670099" y="124821"/>
                  <a:pt x="670393" y="131034"/>
                  <a:pt x="666800" y="149466"/>
                </a:cubicBezTo>
                <a:cubicBezTo>
                  <a:pt x="663939" y="164139"/>
                  <a:pt x="663013" y="166186"/>
                  <a:pt x="662762" y="158391"/>
                </a:cubicBezTo>
                <a:lnTo>
                  <a:pt x="662761" y="158391"/>
                </a:lnTo>
                <a:cubicBezTo>
                  <a:pt x="662505" y="150588"/>
                  <a:pt x="661440" y="148634"/>
                  <a:pt x="658075" y="149842"/>
                </a:cubicBezTo>
                <a:cubicBezTo>
                  <a:pt x="654879" y="150990"/>
                  <a:pt x="653716" y="149494"/>
                  <a:pt x="653716" y="144232"/>
                </a:cubicBezTo>
                <a:cubicBezTo>
                  <a:pt x="653716" y="139880"/>
                  <a:pt x="655718" y="136365"/>
                  <a:pt x="658802" y="135300"/>
                </a:cubicBezTo>
                <a:cubicBezTo>
                  <a:pt x="661601" y="134335"/>
                  <a:pt x="664798" y="132266"/>
                  <a:pt x="665910" y="130704"/>
                </a:cubicBezTo>
                <a:close/>
                <a:moveTo>
                  <a:pt x="878817" y="98237"/>
                </a:moveTo>
                <a:cubicBezTo>
                  <a:pt x="879030" y="96646"/>
                  <a:pt x="879321" y="97070"/>
                  <a:pt x="879637" y="99891"/>
                </a:cubicBezTo>
                <a:cubicBezTo>
                  <a:pt x="880265" y="105534"/>
                  <a:pt x="880258" y="114101"/>
                  <a:pt x="879605" y="118930"/>
                </a:cubicBezTo>
                <a:cubicBezTo>
                  <a:pt x="878962" y="123758"/>
                  <a:pt x="878448" y="119137"/>
                  <a:pt x="878459" y="108669"/>
                </a:cubicBezTo>
                <a:lnTo>
                  <a:pt x="878470" y="108669"/>
                </a:lnTo>
                <a:cubicBezTo>
                  <a:pt x="878470" y="103434"/>
                  <a:pt x="878604" y="99828"/>
                  <a:pt x="878817" y="98237"/>
                </a:cubicBezTo>
                <a:close/>
                <a:moveTo>
                  <a:pt x="287277" y="93938"/>
                </a:moveTo>
                <a:cubicBezTo>
                  <a:pt x="289283" y="93820"/>
                  <a:pt x="290386" y="95327"/>
                  <a:pt x="290353" y="98471"/>
                </a:cubicBezTo>
                <a:cubicBezTo>
                  <a:pt x="290316" y="103899"/>
                  <a:pt x="277634" y="116214"/>
                  <a:pt x="274819" y="113580"/>
                </a:cubicBezTo>
                <a:lnTo>
                  <a:pt x="274819" y="113579"/>
                </a:lnTo>
                <a:cubicBezTo>
                  <a:pt x="271364" y="110347"/>
                  <a:pt x="272936" y="104614"/>
                  <a:pt x="278777" y="99150"/>
                </a:cubicBezTo>
                <a:cubicBezTo>
                  <a:pt x="282359" y="95798"/>
                  <a:pt x="285270" y="94056"/>
                  <a:pt x="287277" y="93938"/>
                </a:cubicBezTo>
                <a:close/>
                <a:moveTo>
                  <a:pt x="322381" y="84191"/>
                </a:moveTo>
                <a:lnTo>
                  <a:pt x="320699" y="95071"/>
                </a:lnTo>
                <a:cubicBezTo>
                  <a:pt x="318903" y="106688"/>
                  <a:pt x="313560" y="114991"/>
                  <a:pt x="313786" y="105814"/>
                </a:cubicBezTo>
                <a:cubicBezTo>
                  <a:pt x="313859" y="102897"/>
                  <a:pt x="315822" y="96838"/>
                  <a:pt x="318149" y="92351"/>
                </a:cubicBezTo>
                <a:close/>
                <a:moveTo>
                  <a:pt x="511326" y="77392"/>
                </a:moveTo>
                <a:cubicBezTo>
                  <a:pt x="514147" y="77392"/>
                  <a:pt x="511359" y="112769"/>
                  <a:pt x="508107" y="118189"/>
                </a:cubicBezTo>
                <a:cubicBezTo>
                  <a:pt x="506527" y="120823"/>
                  <a:pt x="505629" y="117328"/>
                  <a:pt x="505574" y="108330"/>
                </a:cubicBezTo>
                <a:lnTo>
                  <a:pt x="505572" y="108330"/>
                </a:lnTo>
                <a:cubicBezTo>
                  <a:pt x="505463" y="92008"/>
                  <a:pt x="508189" y="77392"/>
                  <a:pt x="511326" y="77392"/>
                </a:cubicBezTo>
                <a:close/>
                <a:moveTo>
                  <a:pt x="356452" y="75734"/>
                </a:moveTo>
                <a:cubicBezTo>
                  <a:pt x="358469" y="77624"/>
                  <a:pt x="353911" y="107309"/>
                  <a:pt x="351603" y="107309"/>
                </a:cubicBezTo>
                <a:cubicBezTo>
                  <a:pt x="350465" y="107309"/>
                  <a:pt x="350801" y="99935"/>
                  <a:pt x="352352" y="90922"/>
                </a:cubicBezTo>
                <a:lnTo>
                  <a:pt x="352351" y="90922"/>
                </a:lnTo>
                <a:cubicBezTo>
                  <a:pt x="353902" y="81910"/>
                  <a:pt x="355748" y="75075"/>
                  <a:pt x="356452" y="75734"/>
                </a:cubicBezTo>
                <a:close/>
                <a:moveTo>
                  <a:pt x="667523" y="59712"/>
                </a:moveTo>
                <a:lnTo>
                  <a:pt x="667556" y="71951"/>
                </a:lnTo>
                <a:cubicBezTo>
                  <a:pt x="667556" y="78682"/>
                  <a:pt x="666578" y="87862"/>
                  <a:pt x="665355" y="92349"/>
                </a:cubicBezTo>
                <a:lnTo>
                  <a:pt x="663137" y="100509"/>
                </a:lnTo>
                <a:lnTo>
                  <a:pt x="662990" y="92349"/>
                </a:lnTo>
                <a:lnTo>
                  <a:pt x="662994" y="92349"/>
                </a:lnTo>
                <a:cubicBezTo>
                  <a:pt x="662921" y="87862"/>
                  <a:pt x="663914" y="78682"/>
                  <a:pt x="665195" y="71951"/>
                </a:cubicBezTo>
                <a:close/>
                <a:moveTo>
                  <a:pt x="745090" y="48079"/>
                </a:moveTo>
                <a:cubicBezTo>
                  <a:pt x="745306" y="46732"/>
                  <a:pt x="745599" y="47118"/>
                  <a:pt x="745922" y="49562"/>
                </a:cubicBezTo>
                <a:cubicBezTo>
                  <a:pt x="746568" y="54451"/>
                  <a:pt x="746557" y="61794"/>
                  <a:pt x="745889" y="65881"/>
                </a:cubicBezTo>
                <a:cubicBezTo>
                  <a:pt x="745228" y="69968"/>
                  <a:pt x="744696" y="65969"/>
                  <a:pt x="744714" y="56993"/>
                </a:cubicBezTo>
                <a:lnTo>
                  <a:pt x="744718" y="56993"/>
                </a:lnTo>
                <a:cubicBezTo>
                  <a:pt x="744735" y="52505"/>
                  <a:pt x="744874" y="49425"/>
                  <a:pt x="745090" y="48079"/>
                </a:cubicBezTo>
                <a:close/>
                <a:moveTo>
                  <a:pt x="649749" y="36821"/>
                </a:moveTo>
                <a:cubicBezTo>
                  <a:pt x="652310" y="34080"/>
                  <a:pt x="650420" y="60131"/>
                  <a:pt x="647789" y="63792"/>
                </a:cubicBezTo>
                <a:cubicBezTo>
                  <a:pt x="645745" y="66636"/>
                  <a:pt x="645439" y="63339"/>
                  <a:pt x="646775" y="52913"/>
                </a:cubicBezTo>
                <a:cubicBezTo>
                  <a:pt x="647830" y="44686"/>
                  <a:pt x="649169" y="37444"/>
                  <a:pt x="649749" y="36821"/>
                </a:cubicBezTo>
                <a:close/>
                <a:moveTo>
                  <a:pt x="559982" y="32409"/>
                </a:moveTo>
                <a:cubicBezTo>
                  <a:pt x="560392" y="33040"/>
                  <a:pt x="560518" y="34839"/>
                  <a:pt x="560456" y="37954"/>
                </a:cubicBezTo>
                <a:cubicBezTo>
                  <a:pt x="560383" y="42442"/>
                  <a:pt x="559172" y="48561"/>
                  <a:pt x="557800" y="51553"/>
                </a:cubicBezTo>
                <a:cubicBezTo>
                  <a:pt x="555760" y="55998"/>
                  <a:pt x="555274" y="55252"/>
                  <a:pt x="555143" y="47473"/>
                </a:cubicBezTo>
                <a:cubicBezTo>
                  <a:pt x="555070" y="42238"/>
                  <a:pt x="556253" y="36118"/>
                  <a:pt x="557800" y="33874"/>
                </a:cubicBezTo>
                <a:cubicBezTo>
                  <a:pt x="558877" y="32317"/>
                  <a:pt x="559571" y="31779"/>
                  <a:pt x="559982" y="32409"/>
                </a:cubicBezTo>
                <a:close/>
                <a:moveTo>
                  <a:pt x="586690" y="27075"/>
                </a:moveTo>
                <a:lnTo>
                  <a:pt x="585194" y="45895"/>
                </a:lnTo>
                <a:cubicBezTo>
                  <a:pt x="584370" y="56246"/>
                  <a:pt x="582486" y="66649"/>
                  <a:pt x="581010" y="69014"/>
                </a:cubicBezTo>
                <a:cubicBezTo>
                  <a:pt x="578733" y="72658"/>
                  <a:pt x="578339" y="72692"/>
                  <a:pt x="578416" y="69233"/>
                </a:cubicBezTo>
                <a:lnTo>
                  <a:pt x="578413" y="69232"/>
                </a:lnTo>
                <a:cubicBezTo>
                  <a:pt x="578450" y="66988"/>
                  <a:pt x="580347" y="56585"/>
                  <a:pt x="582597" y="46114"/>
                </a:cubicBezTo>
                <a:close/>
                <a:moveTo>
                  <a:pt x="353765" y="22995"/>
                </a:moveTo>
                <a:cubicBezTo>
                  <a:pt x="357094" y="22995"/>
                  <a:pt x="354306" y="41738"/>
                  <a:pt x="350663" y="43844"/>
                </a:cubicBezTo>
                <a:cubicBezTo>
                  <a:pt x="348693" y="44984"/>
                  <a:pt x="348281" y="43299"/>
                  <a:pt x="349492" y="39059"/>
                </a:cubicBezTo>
                <a:lnTo>
                  <a:pt x="349489" y="39059"/>
                </a:lnTo>
                <a:cubicBezTo>
                  <a:pt x="350518" y="35460"/>
                  <a:pt x="351379" y="30373"/>
                  <a:pt x="351401" y="27755"/>
                </a:cubicBezTo>
                <a:cubicBezTo>
                  <a:pt x="351434" y="25137"/>
                  <a:pt x="352484" y="22995"/>
                  <a:pt x="353765" y="22995"/>
                </a:cubicBezTo>
                <a:close/>
                <a:moveTo>
                  <a:pt x="449634" y="18915"/>
                </a:moveTo>
                <a:lnTo>
                  <a:pt x="448105" y="37954"/>
                </a:lnTo>
                <a:cubicBezTo>
                  <a:pt x="446317" y="60182"/>
                  <a:pt x="442981" y="68775"/>
                  <a:pt x="440198" y="58314"/>
                </a:cubicBezTo>
                <a:lnTo>
                  <a:pt x="440197" y="58314"/>
                </a:lnTo>
                <a:cubicBezTo>
                  <a:pt x="439179" y="54485"/>
                  <a:pt x="440835" y="44478"/>
                  <a:pt x="444016" y="35234"/>
                </a:cubicBezTo>
                <a:close/>
                <a:moveTo>
                  <a:pt x="631225" y="17565"/>
                </a:moveTo>
                <a:cubicBezTo>
                  <a:pt x="635546" y="17565"/>
                  <a:pt x="631871" y="52788"/>
                  <a:pt x="626543" y="62442"/>
                </a:cubicBezTo>
                <a:cubicBezTo>
                  <a:pt x="624065" y="66930"/>
                  <a:pt x="620604" y="84065"/>
                  <a:pt x="618850" y="100520"/>
                </a:cubicBezTo>
                <a:cubicBezTo>
                  <a:pt x="617095" y="116975"/>
                  <a:pt x="614442" y="134653"/>
                  <a:pt x="612954" y="139804"/>
                </a:cubicBezTo>
                <a:cubicBezTo>
                  <a:pt x="611465" y="144956"/>
                  <a:pt x="610826" y="149715"/>
                  <a:pt x="611538" y="150381"/>
                </a:cubicBezTo>
                <a:cubicBezTo>
                  <a:pt x="613103" y="151845"/>
                  <a:pt x="618806" y="138366"/>
                  <a:pt x="618806" y="133203"/>
                </a:cubicBezTo>
                <a:cubicBezTo>
                  <a:pt x="618806" y="128014"/>
                  <a:pt x="621967" y="120918"/>
                  <a:pt x="624280" y="120918"/>
                </a:cubicBezTo>
                <a:cubicBezTo>
                  <a:pt x="625349" y="120918"/>
                  <a:pt x="625879" y="126120"/>
                  <a:pt x="625455" y="132478"/>
                </a:cubicBezTo>
                <a:lnTo>
                  <a:pt x="624686" y="144037"/>
                </a:lnTo>
                <a:lnTo>
                  <a:pt x="629318" y="132297"/>
                </a:lnTo>
                <a:cubicBezTo>
                  <a:pt x="632434" y="124403"/>
                  <a:pt x="635268" y="121030"/>
                  <a:pt x="637973" y="122001"/>
                </a:cubicBezTo>
                <a:cubicBezTo>
                  <a:pt x="643461" y="123971"/>
                  <a:pt x="645973" y="113313"/>
                  <a:pt x="644346" y="94954"/>
                </a:cubicBezTo>
                <a:cubicBezTo>
                  <a:pt x="643623" y="86796"/>
                  <a:pt x="644090" y="80121"/>
                  <a:pt x="645396" y="80121"/>
                </a:cubicBezTo>
                <a:cubicBezTo>
                  <a:pt x="650512" y="80121"/>
                  <a:pt x="651621" y="96390"/>
                  <a:pt x="648370" y="123764"/>
                </a:cubicBezTo>
                <a:cubicBezTo>
                  <a:pt x="644334" y="157754"/>
                  <a:pt x="643986" y="178922"/>
                  <a:pt x="647495" y="176892"/>
                </a:cubicBezTo>
                <a:cubicBezTo>
                  <a:pt x="648889" y="176086"/>
                  <a:pt x="651063" y="171425"/>
                  <a:pt x="652335" y="166532"/>
                </a:cubicBezTo>
                <a:lnTo>
                  <a:pt x="654644" y="157636"/>
                </a:lnTo>
                <a:lnTo>
                  <a:pt x="655852" y="165530"/>
                </a:lnTo>
                <a:cubicBezTo>
                  <a:pt x="656516" y="169872"/>
                  <a:pt x="658888" y="175135"/>
                  <a:pt x="661121" y="177224"/>
                </a:cubicBezTo>
                <a:cubicBezTo>
                  <a:pt x="663355" y="179314"/>
                  <a:pt x="666494" y="183105"/>
                  <a:pt x="668099" y="185649"/>
                </a:cubicBezTo>
                <a:cubicBezTo>
                  <a:pt x="670653" y="189696"/>
                  <a:pt x="671379" y="189764"/>
                  <a:pt x="673931" y="186194"/>
                </a:cubicBezTo>
                <a:cubicBezTo>
                  <a:pt x="675533" y="183949"/>
                  <a:pt x="676960" y="178442"/>
                  <a:pt x="677095" y="173954"/>
                </a:cubicBezTo>
                <a:cubicBezTo>
                  <a:pt x="677241" y="169467"/>
                  <a:pt x="678577" y="163347"/>
                  <a:pt x="680087" y="160355"/>
                </a:cubicBezTo>
                <a:cubicBezTo>
                  <a:pt x="682058" y="156450"/>
                  <a:pt x="682430" y="158753"/>
                  <a:pt x="681412" y="168515"/>
                </a:cubicBezTo>
                <a:cubicBezTo>
                  <a:pt x="680631" y="175994"/>
                  <a:pt x="679299" y="190681"/>
                  <a:pt x="678449" y="201153"/>
                </a:cubicBezTo>
                <a:cubicBezTo>
                  <a:pt x="676960" y="219472"/>
                  <a:pt x="677066" y="219868"/>
                  <a:pt x="681168" y="211626"/>
                </a:cubicBezTo>
                <a:cubicBezTo>
                  <a:pt x="683514" y="206914"/>
                  <a:pt x="686313" y="194675"/>
                  <a:pt x="687387" y="184427"/>
                </a:cubicBezTo>
                <a:cubicBezTo>
                  <a:pt x="689219" y="166982"/>
                  <a:pt x="692284" y="158995"/>
                  <a:pt x="697156" y="158995"/>
                </a:cubicBezTo>
                <a:cubicBezTo>
                  <a:pt x="698294" y="158995"/>
                  <a:pt x="698674" y="168481"/>
                  <a:pt x="697995" y="180074"/>
                </a:cubicBezTo>
                <a:cubicBezTo>
                  <a:pt x="697320" y="191667"/>
                  <a:pt x="698028" y="204212"/>
                  <a:pt x="699560" y="207952"/>
                </a:cubicBezTo>
                <a:cubicBezTo>
                  <a:pt x="702334" y="214695"/>
                  <a:pt x="702399" y="214661"/>
                  <a:pt x="707424" y="203872"/>
                </a:cubicBezTo>
                <a:cubicBezTo>
                  <a:pt x="710211" y="197889"/>
                  <a:pt x="713151" y="187254"/>
                  <a:pt x="713958" y="180238"/>
                </a:cubicBezTo>
                <a:cubicBezTo>
                  <a:pt x="714794" y="172975"/>
                  <a:pt x="717151" y="166864"/>
                  <a:pt x="719432" y="166044"/>
                </a:cubicBezTo>
                <a:cubicBezTo>
                  <a:pt x="722731" y="164860"/>
                  <a:pt x="723439" y="172045"/>
                  <a:pt x="723439" y="206678"/>
                </a:cubicBezTo>
                <a:cubicBezTo>
                  <a:pt x="723439" y="249969"/>
                  <a:pt x="727332" y="263643"/>
                  <a:pt x="729942" y="229516"/>
                </a:cubicBezTo>
                <a:cubicBezTo>
                  <a:pt x="730752" y="218938"/>
                  <a:pt x="732887" y="208901"/>
                  <a:pt x="734692" y="207214"/>
                </a:cubicBezTo>
                <a:cubicBezTo>
                  <a:pt x="737126" y="204934"/>
                  <a:pt x="737973" y="204962"/>
                  <a:pt x="737973" y="207329"/>
                </a:cubicBezTo>
                <a:cubicBezTo>
                  <a:pt x="737973" y="209077"/>
                  <a:pt x="739819" y="209844"/>
                  <a:pt x="742078" y="209033"/>
                </a:cubicBezTo>
                <a:cubicBezTo>
                  <a:pt x="745246" y="207895"/>
                  <a:pt x="746652" y="211652"/>
                  <a:pt x="748234" y="225475"/>
                </a:cubicBezTo>
                <a:cubicBezTo>
                  <a:pt x="749362" y="235329"/>
                  <a:pt x="751328" y="243995"/>
                  <a:pt x="752603" y="244733"/>
                </a:cubicBezTo>
                <a:cubicBezTo>
                  <a:pt x="755876" y="246624"/>
                  <a:pt x="760402" y="224591"/>
                  <a:pt x="762826" y="194980"/>
                </a:cubicBezTo>
                <a:cubicBezTo>
                  <a:pt x="763961" y="181110"/>
                  <a:pt x="766026" y="169105"/>
                  <a:pt x="767417" y="168301"/>
                </a:cubicBezTo>
                <a:cubicBezTo>
                  <a:pt x="768808" y="167497"/>
                  <a:pt x="769979" y="167830"/>
                  <a:pt x="770023" y="169040"/>
                </a:cubicBezTo>
                <a:cubicBezTo>
                  <a:pt x="770059" y="170250"/>
                  <a:pt x="771337" y="188987"/>
                  <a:pt x="772843" y="210678"/>
                </a:cubicBezTo>
                <a:cubicBezTo>
                  <a:pt x="776786" y="267395"/>
                  <a:pt x="780516" y="275312"/>
                  <a:pt x="787596" y="241981"/>
                </a:cubicBezTo>
                <a:cubicBezTo>
                  <a:pt x="789665" y="232244"/>
                  <a:pt x="792424" y="224277"/>
                  <a:pt x="793730" y="224277"/>
                </a:cubicBezTo>
                <a:cubicBezTo>
                  <a:pt x="795036" y="224277"/>
                  <a:pt x="796146" y="221523"/>
                  <a:pt x="796197" y="218157"/>
                </a:cubicBezTo>
                <a:cubicBezTo>
                  <a:pt x="796270" y="212191"/>
                  <a:pt x="796379" y="212170"/>
                  <a:pt x="800556" y="217317"/>
                </a:cubicBezTo>
                <a:cubicBezTo>
                  <a:pt x="804521" y="222221"/>
                  <a:pt x="804838" y="221737"/>
                  <a:pt x="805028" y="210517"/>
                </a:cubicBezTo>
                <a:cubicBezTo>
                  <a:pt x="805440" y="186133"/>
                  <a:pt x="809734" y="186826"/>
                  <a:pt x="811957" y="211635"/>
                </a:cubicBezTo>
                <a:cubicBezTo>
                  <a:pt x="813526" y="229167"/>
                  <a:pt x="814986" y="234896"/>
                  <a:pt x="817316" y="232714"/>
                </a:cubicBezTo>
                <a:cubicBezTo>
                  <a:pt x="822948" y="227444"/>
                  <a:pt x="825167" y="229457"/>
                  <a:pt x="825257" y="239916"/>
                </a:cubicBezTo>
                <a:cubicBezTo>
                  <a:pt x="825404" y="255176"/>
                  <a:pt x="829358" y="246045"/>
                  <a:pt x="835306" y="216798"/>
                </a:cubicBezTo>
                <a:cubicBezTo>
                  <a:pt x="840190" y="192785"/>
                  <a:pt x="845515" y="183445"/>
                  <a:pt x="845515" y="198893"/>
                </a:cubicBezTo>
                <a:cubicBezTo>
                  <a:pt x="845515" y="210171"/>
                  <a:pt x="849533" y="203729"/>
                  <a:pt x="853135" y="186677"/>
                </a:cubicBezTo>
                <a:lnTo>
                  <a:pt x="856393" y="171241"/>
                </a:lnTo>
                <a:lnTo>
                  <a:pt x="856766" y="182777"/>
                </a:lnTo>
                <a:cubicBezTo>
                  <a:pt x="857021" y="191124"/>
                  <a:pt x="858747" y="195254"/>
                  <a:pt x="862960" y="197715"/>
                </a:cubicBezTo>
                <a:cubicBezTo>
                  <a:pt x="868449" y="200923"/>
                  <a:pt x="868673" y="203019"/>
                  <a:pt x="866876" y="234456"/>
                </a:cubicBezTo>
                <a:cubicBezTo>
                  <a:pt x="865224" y="263408"/>
                  <a:pt x="865560" y="267795"/>
                  <a:pt x="869438" y="267795"/>
                </a:cubicBezTo>
                <a:cubicBezTo>
                  <a:pt x="872672" y="267795"/>
                  <a:pt x="874456" y="263676"/>
                  <a:pt x="875898" y="252878"/>
                </a:cubicBezTo>
                <a:cubicBezTo>
                  <a:pt x="879047" y="229280"/>
                  <a:pt x="882815" y="232846"/>
                  <a:pt x="882306" y="258947"/>
                </a:cubicBezTo>
                <a:cubicBezTo>
                  <a:pt x="882014" y="274505"/>
                  <a:pt x="883182" y="284955"/>
                  <a:pt x="885711" y="289106"/>
                </a:cubicBezTo>
                <a:cubicBezTo>
                  <a:pt x="887838" y="292600"/>
                  <a:pt x="890166" y="294910"/>
                  <a:pt x="890882" y="294240"/>
                </a:cubicBezTo>
                <a:cubicBezTo>
                  <a:pt x="891597" y="293570"/>
                  <a:pt x="894768" y="254090"/>
                  <a:pt x="897924" y="206508"/>
                </a:cubicBezTo>
                <a:cubicBezTo>
                  <a:pt x="901081" y="158926"/>
                  <a:pt x="904313" y="119389"/>
                  <a:pt x="905106" y="118646"/>
                </a:cubicBezTo>
                <a:cubicBezTo>
                  <a:pt x="905897" y="117905"/>
                  <a:pt x="906569" y="130659"/>
                  <a:pt x="906591" y="146989"/>
                </a:cubicBezTo>
                <a:cubicBezTo>
                  <a:pt x="906624" y="163319"/>
                  <a:pt x="907792" y="178388"/>
                  <a:pt x="909204" y="180476"/>
                </a:cubicBezTo>
                <a:cubicBezTo>
                  <a:pt x="911966" y="184557"/>
                  <a:pt x="914223" y="175940"/>
                  <a:pt x="922661" y="129113"/>
                </a:cubicBezTo>
                <a:cubicBezTo>
                  <a:pt x="925219" y="114919"/>
                  <a:pt x="927841" y="102811"/>
                  <a:pt x="928487" y="102206"/>
                </a:cubicBezTo>
                <a:cubicBezTo>
                  <a:pt x="935686" y="95469"/>
                  <a:pt x="940858" y="212617"/>
                  <a:pt x="936618" y="286407"/>
                </a:cubicBezTo>
                <a:cubicBezTo>
                  <a:pt x="934534" y="322659"/>
                  <a:pt x="930017" y="331042"/>
                  <a:pt x="929426" y="299753"/>
                </a:cubicBezTo>
                <a:lnTo>
                  <a:pt x="929054" y="280034"/>
                </a:lnTo>
                <a:lnTo>
                  <a:pt x="925686" y="296353"/>
                </a:lnTo>
                <a:cubicBezTo>
                  <a:pt x="921586" y="316210"/>
                  <a:pt x="918174" y="311095"/>
                  <a:pt x="918174" y="285091"/>
                </a:cubicBezTo>
                <a:cubicBezTo>
                  <a:pt x="918174" y="240755"/>
                  <a:pt x="910211" y="290465"/>
                  <a:pt x="908321" y="346607"/>
                </a:cubicBezTo>
                <a:cubicBezTo>
                  <a:pt x="907956" y="357448"/>
                  <a:pt x="916293" y="361856"/>
                  <a:pt x="918980" y="352241"/>
                </a:cubicBezTo>
                <a:cubicBezTo>
                  <a:pt x="919834" y="349177"/>
                  <a:pt x="922421" y="346670"/>
                  <a:pt x="924725" y="346670"/>
                </a:cubicBezTo>
                <a:cubicBezTo>
                  <a:pt x="927027" y="346670"/>
                  <a:pt x="930331" y="343916"/>
                  <a:pt x="932066" y="340550"/>
                </a:cubicBezTo>
                <a:cubicBezTo>
                  <a:pt x="935088" y="334688"/>
                  <a:pt x="935230" y="334666"/>
                  <a:pt x="935416" y="340030"/>
                </a:cubicBezTo>
                <a:cubicBezTo>
                  <a:pt x="935525" y="343110"/>
                  <a:pt x="937533" y="348006"/>
                  <a:pt x="939880" y="350910"/>
                </a:cubicBezTo>
                <a:cubicBezTo>
                  <a:pt x="944091" y="356119"/>
                  <a:pt x="944150" y="356117"/>
                  <a:pt x="944332" y="350748"/>
                </a:cubicBezTo>
                <a:cubicBezTo>
                  <a:pt x="944515" y="345444"/>
                  <a:pt x="944624" y="345437"/>
                  <a:pt x="948679" y="350455"/>
                </a:cubicBezTo>
                <a:cubicBezTo>
                  <a:pt x="950967" y="353285"/>
                  <a:pt x="953331" y="356957"/>
                  <a:pt x="953927" y="358614"/>
                </a:cubicBezTo>
                <a:cubicBezTo>
                  <a:pt x="954672" y="360681"/>
                  <a:pt x="956511" y="360471"/>
                  <a:pt x="959773" y="357952"/>
                </a:cubicBezTo>
                <a:cubicBezTo>
                  <a:pt x="963902" y="354763"/>
                  <a:pt x="964913" y="355124"/>
                  <a:pt x="967398" y="360672"/>
                </a:cubicBezTo>
                <a:cubicBezTo>
                  <a:pt x="974246" y="375961"/>
                  <a:pt x="993604" y="487598"/>
                  <a:pt x="993697" y="512340"/>
                </a:cubicBezTo>
                <a:cubicBezTo>
                  <a:pt x="993730" y="518940"/>
                  <a:pt x="991862" y="530567"/>
                  <a:pt x="989560" y="538178"/>
                </a:cubicBezTo>
                <a:cubicBezTo>
                  <a:pt x="987257" y="545789"/>
                  <a:pt x="983952" y="565479"/>
                  <a:pt x="982211" y="581934"/>
                </a:cubicBezTo>
                <a:cubicBezTo>
                  <a:pt x="977720" y="624393"/>
                  <a:pt x="972657" y="732625"/>
                  <a:pt x="974913" y="737943"/>
                </a:cubicBezTo>
                <a:cubicBezTo>
                  <a:pt x="976417" y="741483"/>
                  <a:pt x="979713" y="739340"/>
                  <a:pt x="990890" y="727560"/>
                </a:cubicBezTo>
                <a:cubicBezTo>
                  <a:pt x="1001524" y="716352"/>
                  <a:pt x="1006981" y="712688"/>
                  <a:pt x="1013165" y="712601"/>
                </a:cubicBezTo>
                <a:cubicBezTo>
                  <a:pt x="1021178" y="712486"/>
                  <a:pt x="1021394" y="712077"/>
                  <a:pt x="1023174" y="693447"/>
                </a:cubicBezTo>
                <a:cubicBezTo>
                  <a:pt x="1024173" y="682976"/>
                  <a:pt x="1025155" y="654418"/>
                  <a:pt x="1025352" y="629984"/>
                </a:cubicBezTo>
                <a:cubicBezTo>
                  <a:pt x="1025644" y="593326"/>
                  <a:pt x="1024670" y="581742"/>
                  <a:pt x="1019752" y="563714"/>
                </a:cubicBezTo>
                <a:cubicBezTo>
                  <a:pt x="1013216" y="539759"/>
                  <a:pt x="1014178" y="532915"/>
                  <a:pt x="1021741" y="549559"/>
                </a:cubicBezTo>
                <a:cubicBezTo>
                  <a:pt x="1029661" y="566986"/>
                  <a:pt x="1034158" y="691497"/>
                  <a:pt x="1034255" y="896074"/>
                </a:cubicBezTo>
                <a:cubicBezTo>
                  <a:pt x="1034292" y="995552"/>
                  <a:pt x="1033380" y="1078340"/>
                  <a:pt x="1032209" y="1080047"/>
                </a:cubicBezTo>
                <a:cubicBezTo>
                  <a:pt x="1031033" y="1081753"/>
                  <a:pt x="1029731" y="1062172"/>
                  <a:pt x="1029311" y="1036530"/>
                </a:cubicBezTo>
                <a:cubicBezTo>
                  <a:pt x="1027567" y="930007"/>
                  <a:pt x="1020857" y="813606"/>
                  <a:pt x="1016601" y="816067"/>
                </a:cubicBezTo>
                <a:cubicBezTo>
                  <a:pt x="1015218" y="816866"/>
                  <a:pt x="1014079" y="819590"/>
                  <a:pt x="1014072" y="822120"/>
                </a:cubicBezTo>
                <a:cubicBezTo>
                  <a:pt x="1014072" y="824649"/>
                  <a:pt x="1012623" y="831548"/>
                  <a:pt x="1010872" y="837449"/>
                </a:cubicBezTo>
                <a:cubicBezTo>
                  <a:pt x="1006773" y="851266"/>
                  <a:pt x="1003816" y="846399"/>
                  <a:pt x="1001517" y="822051"/>
                </a:cubicBezTo>
                <a:cubicBezTo>
                  <a:pt x="999897" y="804899"/>
                  <a:pt x="1003451" y="793490"/>
                  <a:pt x="1006218" y="806960"/>
                </a:cubicBezTo>
                <a:cubicBezTo>
                  <a:pt x="1006914" y="810348"/>
                  <a:pt x="1007663" y="802410"/>
                  <a:pt x="1007878" y="789321"/>
                </a:cubicBezTo>
                <a:cubicBezTo>
                  <a:pt x="1008316" y="762887"/>
                  <a:pt x="1013903" y="755881"/>
                  <a:pt x="1014385" y="781162"/>
                </a:cubicBezTo>
                <a:cubicBezTo>
                  <a:pt x="1014640" y="794557"/>
                  <a:pt x="1015001" y="795541"/>
                  <a:pt x="1016910" y="788019"/>
                </a:cubicBezTo>
                <a:cubicBezTo>
                  <a:pt x="1018136" y="783189"/>
                  <a:pt x="1020070" y="768098"/>
                  <a:pt x="1021209" y="754483"/>
                </a:cubicBezTo>
                <a:cubicBezTo>
                  <a:pt x="1023274" y="729764"/>
                  <a:pt x="1023267" y="729730"/>
                  <a:pt x="1016621" y="730627"/>
                </a:cubicBezTo>
                <a:cubicBezTo>
                  <a:pt x="1008347" y="731742"/>
                  <a:pt x="1006037" y="738917"/>
                  <a:pt x="1005655" y="764682"/>
                </a:cubicBezTo>
                <a:cubicBezTo>
                  <a:pt x="1005509" y="775439"/>
                  <a:pt x="1004090" y="784979"/>
                  <a:pt x="1002528" y="785881"/>
                </a:cubicBezTo>
                <a:cubicBezTo>
                  <a:pt x="1000711" y="786932"/>
                  <a:pt x="1000346" y="778187"/>
                  <a:pt x="1001514" y="761563"/>
                </a:cubicBezTo>
                <a:cubicBezTo>
                  <a:pt x="1002780" y="743543"/>
                  <a:pt x="1002364" y="735605"/>
                  <a:pt x="1000156" y="735605"/>
                </a:cubicBezTo>
                <a:cubicBezTo>
                  <a:pt x="994496" y="735605"/>
                  <a:pt x="987927" y="747434"/>
                  <a:pt x="987927" y="757627"/>
                </a:cubicBezTo>
                <a:cubicBezTo>
                  <a:pt x="987927" y="763089"/>
                  <a:pt x="986125" y="772337"/>
                  <a:pt x="983923" y="778177"/>
                </a:cubicBezTo>
                <a:cubicBezTo>
                  <a:pt x="980807" y="786444"/>
                  <a:pt x="980453" y="796005"/>
                  <a:pt x="982336" y="821356"/>
                </a:cubicBezTo>
                <a:cubicBezTo>
                  <a:pt x="983665" y="839265"/>
                  <a:pt x="985628" y="858453"/>
                  <a:pt x="986699" y="863998"/>
                </a:cubicBezTo>
                <a:cubicBezTo>
                  <a:pt x="987769" y="869542"/>
                  <a:pt x="987805" y="876134"/>
                  <a:pt x="986773" y="878647"/>
                </a:cubicBezTo>
                <a:cubicBezTo>
                  <a:pt x="985021" y="882917"/>
                  <a:pt x="984543" y="882914"/>
                  <a:pt x="979444" y="878601"/>
                </a:cubicBezTo>
                <a:cubicBezTo>
                  <a:pt x="974191" y="874152"/>
                  <a:pt x="973901" y="874515"/>
                  <a:pt x="971589" y="888430"/>
                </a:cubicBezTo>
                <a:cubicBezTo>
                  <a:pt x="970268" y="896377"/>
                  <a:pt x="969480" y="904714"/>
                  <a:pt x="969838" y="906958"/>
                </a:cubicBezTo>
                <a:cubicBezTo>
                  <a:pt x="970203" y="909203"/>
                  <a:pt x="971118" y="939820"/>
                  <a:pt x="971892" y="974997"/>
                </a:cubicBezTo>
                <a:cubicBezTo>
                  <a:pt x="973582" y="1051849"/>
                  <a:pt x="977456" y="1092009"/>
                  <a:pt x="983595" y="1096286"/>
                </a:cubicBezTo>
                <a:cubicBezTo>
                  <a:pt x="989047" y="1100085"/>
                  <a:pt x="989155" y="1104483"/>
                  <a:pt x="983850" y="1106391"/>
                </a:cubicBezTo>
                <a:cubicBezTo>
                  <a:pt x="981602" y="1107197"/>
                  <a:pt x="978754" y="1111918"/>
                  <a:pt x="977520" y="1116881"/>
                </a:cubicBezTo>
                <a:cubicBezTo>
                  <a:pt x="975348" y="1125611"/>
                  <a:pt x="975169" y="1125373"/>
                  <a:pt x="972047" y="1109585"/>
                </a:cubicBezTo>
                <a:cubicBezTo>
                  <a:pt x="969023" y="1094283"/>
                  <a:pt x="968701" y="1096537"/>
                  <a:pt x="966892" y="1145789"/>
                </a:cubicBezTo>
                <a:cubicBezTo>
                  <a:pt x="965710" y="1177955"/>
                  <a:pt x="966060" y="1201013"/>
                  <a:pt x="967793" y="1205281"/>
                </a:cubicBezTo>
                <a:cubicBezTo>
                  <a:pt x="969913" y="1210500"/>
                  <a:pt x="969599" y="1213021"/>
                  <a:pt x="966541" y="1215315"/>
                </a:cubicBezTo>
                <a:cubicBezTo>
                  <a:pt x="962743" y="1218164"/>
                  <a:pt x="961456" y="1223412"/>
                  <a:pt x="956870" y="1254731"/>
                </a:cubicBezTo>
                <a:cubicBezTo>
                  <a:pt x="955914" y="1261261"/>
                  <a:pt x="952825" y="1271041"/>
                  <a:pt x="950007" y="1276464"/>
                </a:cubicBezTo>
                <a:cubicBezTo>
                  <a:pt x="946234" y="1283722"/>
                  <a:pt x="945657" y="1287679"/>
                  <a:pt x="947821" y="1291462"/>
                </a:cubicBezTo>
                <a:cubicBezTo>
                  <a:pt x="949864" y="1295034"/>
                  <a:pt x="949576" y="1301669"/>
                  <a:pt x="946879" y="1313245"/>
                </a:cubicBezTo>
                <a:cubicBezTo>
                  <a:pt x="944288" y="1324370"/>
                  <a:pt x="942980" y="1350557"/>
                  <a:pt x="942943" y="1392199"/>
                </a:cubicBezTo>
                <a:cubicBezTo>
                  <a:pt x="942870" y="1449817"/>
                  <a:pt x="943271" y="1454602"/>
                  <a:pt x="948090" y="1455781"/>
                </a:cubicBezTo>
                <a:cubicBezTo>
                  <a:pt x="952874" y="1456954"/>
                  <a:pt x="952802" y="1457379"/>
                  <a:pt x="947196" y="1461054"/>
                </a:cubicBezTo>
                <a:cubicBezTo>
                  <a:pt x="942409" y="1464192"/>
                  <a:pt x="941500" y="1466776"/>
                  <a:pt x="942975" y="1473058"/>
                </a:cubicBezTo>
                <a:cubicBezTo>
                  <a:pt x="944212" y="1478337"/>
                  <a:pt x="943267" y="1483308"/>
                  <a:pt x="940238" y="1487656"/>
                </a:cubicBezTo>
                <a:cubicBezTo>
                  <a:pt x="934445" y="1495931"/>
                  <a:pt x="934245" y="1516177"/>
                  <a:pt x="939873" y="1523160"/>
                </a:cubicBezTo>
                <a:cubicBezTo>
                  <a:pt x="942219" y="1526063"/>
                  <a:pt x="944182" y="1530119"/>
                  <a:pt x="944233" y="1532172"/>
                </a:cubicBezTo>
                <a:cubicBezTo>
                  <a:pt x="944306" y="1535336"/>
                  <a:pt x="943595" y="1535336"/>
                  <a:pt x="939517" y="1532172"/>
                </a:cubicBezTo>
                <a:cubicBezTo>
                  <a:pt x="935067" y="1528716"/>
                  <a:pt x="934825" y="1531890"/>
                  <a:pt x="936273" y="1574901"/>
                </a:cubicBezTo>
                <a:cubicBezTo>
                  <a:pt x="937229" y="1603289"/>
                  <a:pt x="936719" y="1623230"/>
                  <a:pt x="934967" y="1626160"/>
                </a:cubicBezTo>
                <a:cubicBezTo>
                  <a:pt x="933022" y="1629412"/>
                  <a:pt x="933132" y="1631923"/>
                  <a:pt x="935295" y="1633959"/>
                </a:cubicBezTo>
                <a:cubicBezTo>
                  <a:pt x="939121" y="1637539"/>
                  <a:pt x="939616" y="1652191"/>
                  <a:pt x="935912" y="1652191"/>
                </a:cubicBezTo>
                <a:cubicBezTo>
                  <a:pt x="930567" y="1652191"/>
                  <a:pt x="928929" y="1635827"/>
                  <a:pt x="929513" y="1588275"/>
                </a:cubicBezTo>
                <a:cubicBezTo>
                  <a:pt x="929842" y="1561349"/>
                  <a:pt x="928510" y="1527691"/>
                  <a:pt x="926551" y="1513480"/>
                </a:cubicBezTo>
                <a:cubicBezTo>
                  <a:pt x="923124" y="1488654"/>
                  <a:pt x="921757" y="1468972"/>
                  <a:pt x="921285" y="1437714"/>
                </a:cubicBezTo>
                <a:cubicBezTo>
                  <a:pt x="921102" y="1425930"/>
                  <a:pt x="920230" y="1423443"/>
                  <a:pt x="916705" y="1424709"/>
                </a:cubicBezTo>
                <a:cubicBezTo>
                  <a:pt x="913527" y="1425850"/>
                  <a:pt x="912259" y="1424273"/>
                  <a:pt x="912027" y="1418880"/>
                </a:cubicBezTo>
                <a:cubicBezTo>
                  <a:pt x="911808" y="1413492"/>
                  <a:pt x="911045" y="1414634"/>
                  <a:pt x="909264" y="1423087"/>
                </a:cubicBezTo>
                <a:cubicBezTo>
                  <a:pt x="907921" y="1429468"/>
                  <a:pt x="906024" y="1435894"/>
                  <a:pt x="905051" y="1437366"/>
                </a:cubicBezTo>
                <a:cubicBezTo>
                  <a:pt x="901486" y="1442767"/>
                  <a:pt x="907040" y="1445870"/>
                  <a:pt x="911351" y="1440887"/>
                </a:cubicBezTo>
                <a:cubicBezTo>
                  <a:pt x="915221" y="1436417"/>
                  <a:pt x="915446" y="1436922"/>
                  <a:pt x="913807" y="1446370"/>
                </a:cubicBezTo>
                <a:cubicBezTo>
                  <a:pt x="912763" y="1452384"/>
                  <a:pt x="913322" y="1458264"/>
                  <a:pt x="915128" y="1460301"/>
                </a:cubicBezTo>
                <a:cubicBezTo>
                  <a:pt x="917518" y="1462995"/>
                  <a:pt x="916186" y="1464628"/>
                  <a:pt x="909488" y="1467225"/>
                </a:cubicBezTo>
                <a:cubicBezTo>
                  <a:pt x="904666" y="1469093"/>
                  <a:pt x="900721" y="1472238"/>
                  <a:pt x="900721" y="1474212"/>
                </a:cubicBezTo>
                <a:cubicBezTo>
                  <a:pt x="900721" y="1476186"/>
                  <a:pt x="899415" y="1478558"/>
                  <a:pt x="897813" y="1479482"/>
                </a:cubicBezTo>
                <a:cubicBezTo>
                  <a:pt x="896109" y="1480466"/>
                  <a:pt x="894908" y="1477612"/>
                  <a:pt x="894908" y="1472588"/>
                </a:cubicBezTo>
                <a:cubicBezTo>
                  <a:pt x="894908" y="1466324"/>
                  <a:pt x="896463" y="1463634"/>
                  <a:pt x="900675" y="1462603"/>
                </a:cubicBezTo>
                <a:cubicBezTo>
                  <a:pt x="906427" y="1461196"/>
                  <a:pt x="906427" y="1461173"/>
                  <a:pt x="900675" y="1454331"/>
                </a:cubicBezTo>
                <a:cubicBezTo>
                  <a:pt x="897504" y="1450558"/>
                  <a:pt x="894907" y="1444882"/>
                  <a:pt x="894906" y="1441718"/>
                </a:cubicBezTo>
                <a:cubicBezTo>
                  <a:pt x="894905" y="1438554"/>
                  <a:pt x="892902" y="1426995"/>
                  <a:pt x="890460" y="1416032"/>
                </a:cubicBezTo>
                <a:cubicBezTo>
                  <a:pt x="886902" y="1400073"/>
                  <a:pt x="886651" y="1392821"/>
                  <a:pt x="889204" y="1379653"/>
                </a:cubicBezTo>
                <a:cubicBezTo>
                  <a:pt x="893227" y="1358895"/>
                  <a:pt x="890711" y="1343161"/>
                  <a:pt x="883077" y="1341292"/>
                </a:cubicBezTo>
                <a:cubicBezTo>
                  <a:pt x="878678" y="1340218"/>
                  <a:pt x="877458" y="1337495"/>
                  <a:pt x="877458" y="1328786"/>
                </a:cubicBezTo>
                <a:cubicBezTo>
                  <a:pt x="877458" y="1322662"/>
                  <a:pt x="876282" y="1317652"/>
                  <a:pt x="874848" y="1317652"/>
                </a:cubicBezTo>
                <a:cubicBezTo>
                  <a:pt x="872020" y="1317652"/>
                  <a:pt x="873896" y="1413220"/>
                  <a:pt x="877038" y="1429165"/>
                </a:cubicBezTo>
                <a:cubicBezTo>
                  <a:pt x="879048" y="1439373"/>
                  <a:pt x="876425" y="1519543"/>
                  <a:pt x="873344" y="1542038"/>
                </a:cubicBezTo>
                <a:cubicBezTo>
                  <a:pt x="867303" y="1586142"/>
                  <a:pt x="861690" y="1616533"/>
                  <a:pt x="858195" y="1624043"/>
                </a:cubicBezTo>
                <a:cubicBezTo>
                  <a:pt x="855710" y="1629381"/>
                  <a:pt x="854317" y="1641691"/>
                  <a:pt x="854497" y="1656681"/>
                </a:cubicBezTo>
                <a:cubicBezTo>
                  <a:pt x="854680" y="1670258"/>
                  <a:pt x="855647" y="1677873"/>
                  <a:pt x="856756" y="1674151"/>
                </a:cubicBezTo>
                <a:cubicBezTo>
                  <a:pt x="857840" y="1670522"/>
                  <a:pt x="860325" y="1667054"/>
                  <a:pt x="862279" y="1666444"/>
                </a:cubicBezTo>
                <a:cubicBezTo>
                  <a:pt x="866758" y="1665048"/>
                  <a:pt x="866956" y="1674529"/>
                  <a:pt x="862535" y="1678667"/>
                </a:cubicBezTo>
                <a:cubicBezTo>
                  <a:pt x="860075" y="1680969"/>
                  <a:pt x="860444" y="1684578"/>
                  <a:pt x="863987" y="1692865"/>
                </a:cubicBezTo>
                <a:cubicBezTo>
                  <a:pt x="869461" y="1705666"/>
                  <a:pt x="870285" y="1712831"/>
                  <a:pt x="865567" y="1706587"/>
                </a:cubicBezTo>
                <a:cubicBezTo>
                  <a:pt x="863235" y="1703501"/>
                  <a:pt x="862122" y="1703339"/>
                  <a:pt x="861004" y="1705924"/>
                </a:cubicBezTo>
                <a:cubicBezTo>
                  <a:pt x="860190" y="1707804"/>
                  <a:pt x="858325" y="1708650"/>
                  <a:pt x="856865" y="1707804"/>
                </a:cubicBezTo>
                <a:cubicBezTo>
                  <a:pt x="855347" y="1706927"/>
                  <a:pt x="854209" y="1715233"/>
                  <a:pt x="854209" y="1727182"/>
                </a:cubicBezTo>
                <a:lnTo>
                  <a:pt x="854209" y="1748097"/>
                </a:lnTo>
                <a:lnTo>
                  <a:pt x="843903" y="1746531"/>
                </a:lnTo>
                <a:cubicBezTo>
                  <a:pt x="834841" y="1745155"/>
                  <a:pt x="833262" y="1745790"/>
                  <a:pt x="830823" y="1751792"/>
                </a:cubicBezTo>
                <a:cubicBezTo>
                  <a:pt x="826682" y="1761985"/>
                  <a:pt x="827474" y="1788259"/>
                  <a:pt x="832378" y="1803389"/>
                </a:cubicBezTo>
                <a:cubicBezTo>
                  <a:pt x="837362" y="1818764"/>
                  <a:pt x="837919" y="1826259"/>
                  <a:pt x="834075" y="1826259"/>
                </a:cubicBezTo>
                <a:cubicBezTo>
                  <a:pt x="832593" y="1826259"/>
                  <a:pt x="830783" y="1824119"/>
                  <a:pt x="830052" y="1821500"/>
                </a:cubicBezTo>
                <a:cubicBezTo>
                  <a:pt x="829093" y="1818061"/>
                  <a:pt x="828629" y="1818510"/>
                  <a:pt x="828384" y="1823121"/>
                </a:cubicBezTo>
                <a:cubicBezTo>
                  <a:pt x="828202" y="1826630"/>
                  <a:pt x="830785" y="1833099"/>
                  <a:pt x="834132" y="1837496"/>
                </a:cubicBezTo>
                <a:cubicBezTo>
                  <a:pt x="837478" y="1841894"/>
                  <a:pt x="839530" y="1847165"/>
                  <a:pt x="838692" y="1849209"/>
                </a:cubicBezTo>
                <a:cubicBezTo>
                  <a:pt x="836546" y="1854445"/>
                  <a:pt x="839860" y="1856699"/>
                  <a:pt x="844458" y="1853129"/>
                </a:cubicBezTo>
                <a:cubicBezTo>
                  <a:pt x="850008" y="1848818"/>
                  <a:pt x="852327" y="1856092"/>
                  <a:pt x="850640" y="1872521"/>
                </a:cubicBezTo>
                <a:cubicBezTo>
                  <a:pt x="849163" y="1886908"/>
                  <a:pt x="852319" y="1888808"/>
                  <a:pt x="855211" y="1875274"/>
                </a:cubicBezTo>
                <a:cubicBezTo>
                  <a:pt x="856302" y="1870160"/>
                  <a:pt x="858758" y="1867058"/>
                  <a:pt x="861711" y="1867058"/>
                </a:cubicBezTo>
                <a:cubicBezTo>
                  <a:pt x="864641" y="1867058"/>
                  <a:pt x="865841" y="1868552"/>
                  <a:pt x="864852" y="1870967"/>
                </a:cubicBezTo>
                <a:cubicBezTo>
                  <a:pt x="863969" y="1873117"/>
                  <a:pt x="861805" y="1880155"/>
                  <a:pt x="860038" y="1886607"/>
                </a:cubicBezTo>
                <a:cubicBezTo>
                  <a:pt x="854532" y="1906718"/>
                  <a:pt x="854760" y="1906445"/>
                  <a:pt x="848167" y="1900863"/>
                </a:cubicBezTo>
                <a:cubicBezTo>
                  <a:pt x="842927" y="1896426"/>
                  <a:pt x="842475" y="1893860"/>
                  <a:pt x="844231" y="1878521"/>
                </a:cubicBezTo>
                <a:lnTo>
                  <a:pt x="846213" y="1861191"/>
                </a:lnTo>
                <a:lnTo>
                  <a:pt x="837856" y="1862085"/>
                </a:lnTo>
                <a:cubicBezTo>
                  <a:pt x="829906" y="1862935"/>
                  <a:pt x="829421" y="1863771"/>
                  <a:pt x="827845" y="1879297"/>
                </a:cubicBezTo>
                <a:cubicBezTo>
                  <a:pt x="826932" y="1888273"/>
                  <a:pt x="827221" y="1898064"/>
                  <a:pt x="828480" y="1901056"/>
                </a:cubicBezTo>
                <a:cubicBezTo>
                  <a:pt x="831512" y="1908259"/>
                  <a:pt x="836599" y="1983611"/>
                  <a:pt x="834685" y="1992977"/>
                </a:cubicBezTo>
                <a:cubicBezTo>
                  <a:pt x="833861" y="1997008"/>
                  <a:pt x="834175" y="2007349"/>
                  <a:pt x="835382" y="2015957"/>
                </a:cubicBezTo>
                <a:cubicBezTo>
                  <a:pt x="839392" y="2044537"/>
                  <a:pt x="841853" y="2021052"/>
                  <a:pt x="841108" y="1961312"/>
                </a:cubicBezTo>
                <a:cubicBezTo>
                  <a:pt x="840532" y="1914983"/>
                  <a:pt x="841075" y="1905566"/>
                  <a:pt x="844239" y="1908017"/>
                </a:cubicBezTo>
                <a:cubicBezTo>
                  <a:pt x="846348" y="1909654"/>
                  <a:pt x="850230" y="1917073"/>
                  <a:pt x="852868" y="1924504"/>
                </a:cubicBezTo>
                <a:cubicBezTo>
                  <a:pt x="856767" y="1935492"/>
                  <a:pt x="857124" y="1941164"/>
                  <a:pt x="854780" y="1954892"/>
                </a:cubicBezTo>
                <a:cubicBezTo>
                  <a:pt x="851937" y="1971529"/>
                  <a:pt x="853864" y="2003635"/>
                  <a:pt x="857932" y="2007443"/>
                </a:cubicBezTo>
                <a:cubicBezTo>
                  <a:pt x="859082" y="2008516"/>
                  <a:pt x="860020" y="2002460"/>
                  <a:pt x="860020" y="1993983"/>
                </a:cubicBezTo>
                <a:cubicBezTo>
                  <a:pt x="860020" y="1985507"/>
                  <a:pt x="861326" y="1978571"/>
                  <a:pt x="862928" y="1978571"/>
                </a:cubicBezTo>
                <a:cubicBezTo>
                  <a:pt x="864610" y="1978571"/>
                  <a:pt x="865833" y="1987245"/>
                  <a:pt x="865833" y="1999153"/>
                </a:cubicBezTo>
                <a:cubicBezTo>
                  <a:pt x="865833" y="2018921"/>
                  <a:pt x="865577" y="2019662"/>
                  <a:pt x="859637" y="2017895"/>
                </a:cubicBezTo>
                <a:lnTo>
                  <a:pt x="853443" y="2016055"/>
                </a:lnTo>
                <a:lnTo>
                  <a:pt x="855505" y="2071428"/>
                </a:lnTo>
                <a:cubicBezTo>
                  <a:pt x="856639" y="2101884"/>
                  <a:pt x="858687" y="2141179"/>
                  <a:pt x="860058" y="2158751"/>
                </a:cubicBezTo>
                <a:cubicBezTo>
                  <a:pt x="861430" y="2176323"/>
                  <a:pt x="861802" y="2201490"/>
                  <a:pt x="860890" y="2214677"/>
                </a:cubicBezTo>
                <a:cubicBezTo>
                  <a:pt x="859550" y="2234010"/>
                  <a:pt x="860193" y="2240556"/>
                  <a:pt x="864207" y="2248471"/>
                </a:cubicBezTo>
                <a:cubicBezTo>
                  <a:pt x="868023" y="2255997"/>
                  <a:pt x="868451" y="2259572"/>
                  <a:pt x="866042" y="2263785"/>
                </a:cubicBezTo>
                <a:cubicBezTo>
                  <a:pt x="862919" y="2269249"/>
                  <a:pt x="866948" y="2283192"/>
                  <a:pt x="871652" y="2283192"/>
                </a:cubicBezTo>
                <a:cubicBezTo>
                  <a:pt x="874228" y="2283192"/>
                  <a:pt x="873261" y="2227948"/>
                  <a:pt x="870437" y="2213836"/>
                </a:cubicBezTo>
                <a:cubicBezTo>
                  <a:pt x="868835" y="2205827"/>
                  <a:pt x="869079" y="2204033"/>
                  <a:pt x="871364" y="2207036"/>
                </a:cubicBezTo>
                <a:cubicBezTo>
                  <a:pt x="873644" y="2210035"/>
                  <a:pt x="874476" y="2203657"/>
                  <a:pt x="874509" y="2182947"/>
                </a:cubicBezTo>
                <a:cubicBezTo>
                  <a:pt x="874542" y="2159036"/>
                  <a:pt x="875214" y="2155014"/>
                  <a:pt x="878914" y="2156343"/>
                </a:cubicBezTo>
                <a:cubicBezTo>
                  <a:pt x="881497" y="2157269"/>
                  <a:pt x="883273" y="2156366"/>
                  <a:pt x="883273" y="2154140"/>
                </a:cubicBezTo>
                <a:cubicBezTo>
                  <a:pt x="883273" y="2152067"/>
                  <a:pt x="881985" y="2149964"/>
                  <a:pt x="880405" y="2149466"/>
                </a:cubicBezTo>
                <a:cubicBezTo>
                  <a:pt x="876189" y="2148133"/>
                  <a:pt x="873514" y="2125081"/>
                  <a:pt x="875869" y="2110384"/>
                </a:cubicBezTo>
                <a:cubicBezTo>
                  <a:pt x="877347" y="2101168"/>
                  <a:pt x="879431" y="2097250"/>
                  <a:pt x="883375" y="2096285"/>
                </a:cubicBezTo>
                <a:cubicBezTo>
                  <a:pt x="886382" y="2095548"/>
                  <a:pt x="890327" y="2090721"/>
                  <a:pt x="892156" y="2085534"/>
                </a:cubicBezTo>
                <a:cubicBezTo>
                  <a:pt x="897835" y="2069434"/>
                  <a:pt x="898527" y="2077678"/>
                  <a:pt x="893704" y="2103952"/>
                </a:cubicBezTo>
                <a:cubicBezTo>
                  <a:pt x="888070" y="2134643"/>
                  <a:pt x="888071" y="2134546"/>
                  <a:pt x="893339" y="2132650"/>
                </a:cubicBezTo>
                <a:cubicBezTo>
                  <a:pt x="895685" y="2131807"/>
                  <a:pt x="898468" y="2132419"/>
                  <a:pt x="899522" y="2134019"/>
                </a:cubicBezTo>
                <a:cubicBezTo>
                  <a:pt x="901875" y="2137583"/>
                  <a:pt x="904579" y="2187900"/>
                  <a:pt x="903810" y="2213835"/>
                </a:cubicBezTo>
                <a:cubicBezTo>
                  <a:pt x="903135" y="2236609"/>
                  <a:pt x="905902" y="2253699"/>
                  <a:pt x="909303" y="2247753"/>
                </a:cubicBezTo>
                <a:cubicBezTo>
                  <a:pt x="910562" y="2245552"/>
                  <a:pt x="913249" y="2221722"/>
                  <a:pt x="915277" y="2194796"/>
                </a:cubicBezTo>
                <a:cubicBezTo>
                  <a:pt x="917306" y="2167870"/>
                  <a:pt x="919963" y="2144056"/>
                  <a:pt x="921183" y="2141876"/>
                </a:cubicBezTo>
                <a:cubicBezTo>
                  <a:pt x="925003" y="2135053"/>
                  <a:pt x="930566" y="2160722"/>
                  <a:pt x="928624" y="2176212"/>
                </a:cubicBezTo>
                <a:cubicBezTo>
                  <a:pt x="927537" y="2184899"/>
                  <a:pt x="928007" y="2190622"/>
                  <a:pt x="929858" y="2191199"/>
                </a:cubicBezTo>
                <a:cubicBezTo>
                  <a:pt x="931875" y="2191829"/>
                  <a:pt x="931777" y="2195022"/>
                  <a:pt x="929565" y="2200992"/>
                </a:cubicBezTo>
                <a:cubicBezTo>
                  <a:pt x="925673" y="2211442"/>
                  <a:pt x="928317" y="2225808"/>
                  <a:pt x="933279" y="2221164"/>
                </a:cubicBezTo>
                <a:cubicBezTo>
                  <a:pt x="935027" y="2219528"/>
                  <a:pt x="937093" y="2205887"/>
                  <a:pt x="937866" y="2190853"/>
                </a:cubicBezTo>
                <a:cubicBezTo>
                  <a:pt x="938640" y="2175819"/>
                  <a:pt x="940373" y="2163518"/>
                  <a:pt x="941718" y="2163518"/>
                </a:cubicBezTo>
                <a:cubicBezTo>
                  <a:pt x="943065" y="2163518"/>
                  <a:pt x="943605" y="2166884"/>
                  <a:pt x="942923" y="2170998"/>
                </a:cubicBezTo>
                <a:cubicBezTo>
                  <a:pt x="942240" y="2175111"/>
                  <a:pt x="940974" y="2189878"/>
                  <a:pt x="940105" y="2203812"/>
                </a:cubicBezTo>
                <a:cubicBezTo>
                  <a:pt x="939029" y="2221144"/>
                  <a:pt x="937146" y="2230443"/>
                  <a:pt x="934152" y="2233245"/>
                </a:cubicBezTo>
                <a:cubicBezTo>
                  <a:pt x="928332" y="2238692"/>
                  <a:pt x="928318" y="2258360"/>
                  <a:pt x="934119" y="2260449"/>
                </a:cubicBezTo>
                <a:cubicBezTo>
                  <a:pt x="937706" y="2261737"/>
                  <a:pt x="938479" y="2268721"/>
                  <a:pt x="938479" y="2299801"/>
                </a:cubicBezTo>
                <a:cubicBezTo>
                  <a:pt x="938479" y="2332930"/>
                  <a:pt x="937895" y="2337587"/>
                  <a:pt x="933736" y="2337587"/>
                </a:cubicBezTo>
                <a:cubicBezTo>
                  <a:pt x="929881" y="2337587"/>
                  <a:pt x="929286" y="2335550"/>
                  <a:pt x="930554" y="2326708"/>
                </a:cubicBezTo>
                <a:cubicBezTo>
                  <a:pt x="931733" y="2318486"/>
                  <a:pt x="931116" y="2315829"/>
                  <a:pt x="928029" y="2315829"/>
                </a:cubicBezTo>
                <a:cubicBezTo>
                  <a:pt x="923343" y="2315829"/>
                  <a:pt x="923515" y="2314494"/>
                  <a:pt x="923810" y="2348466"/>
                </a:cubicBezTo>
                <a:cubicBezTo>
                  <a:pt x="924138" y="2387369"/>
                  <a:pt x="918203" y="2390757"/>
                  <a:pt x="914267" y="2353906"/>
                </a:cubicBezTo>
                <a:cubicBezTo>
                  <a:pt x="913709" y="2348670"/>
                  <a:pt x="913041" y="2356320"/>
                  <a:pt x="912786" y="2370905"/>
                </a:cubicBezTo>
                <a:cubicBezTo>
                  <a:pt x="912494" y="2386480"/>
                  <a:pt x="911122" y="2397423"/>
                  <a:pt x="909414" y="2397423"/>
                </a:cubicBezTo>
                <a:cubicBezTo>
                  <a:pt x="907816" y="2397423"/>
                  <a:pt x="906378" y="2393446"/>
                  <a:pt x="906217" y="2388584"/>
                </a:cubicBezTo>
                <a:cubicBezTo>
                  <a:pt x="906071" y="2383722"/>
                  <a:pt x="904882" y="2376685"/>
                  <a:pt x="903601" y="2372945"/>
                </a:cubicBezTo>
                <a:cubicBezTo>
                  <a:pt x="901802" y="2367694"/>
                  <a:pt x="901218" y="2369551"/>
                  <a:pt x="901025" y="2381104"/>
                </a:cubicBezTo>
                <a:cubicBezTo>
                  <a:pt x="900732" y="2399373"/>
                  <a:pt x="903217" y="2409022"/>
                  <a:pt x="907826" y="2407368"/>
                </a:cubicBezTo>
                <a:cubicBezTo>
                  <a:pt x="910135" y="2406539"/>
                  <a:pt x="912506" y="2412924"/>
                  <a:pt x="914956" y="2426567"/>
                </a:cubicBezTo>
                <a:cubicBezTo>
                  <a:pt x="917437" y="2440395"/>
                  <a:pt x="919580" y="2446115"/>
                  <a:pt x="921576" y="2444248"/>
                </a:cubicBezTo>
                <a:cubicBezTo>
                  <a:pt x="923200" y="2442728"/>
                  <a:pt x="924360" y="2438610"/>
                  <a:pt x="924156" y="2435094"/>
                </a:cubicBezTo>
                <a:cubicBezTo>
                  <a:pt x="923207" y="2418656"/>
                  <a:pt x="923777" y="2408056"/>
                  <a:pt x="926692" y="2388094"/>
                </a:cubicBezTo>
                <a:cubicBezTo>
                  <a:pt x="928422" y="2376232"/>
                  <a:pt x="930434" y="2365970"/>
                  <a:pt x="931160" y="2365290"/>
                </a:cubicBezTo>
                <a:cubicBezTo>
                  <a:pt x="933546" y="2363058"/>
                  <a:pt x="930594" y="2451801"/>
                  <a:pt x="925840" y="2525255"/>
                </a:cubicBezTo>
                <a:cubicBezTo>
                  <a:pt x="919685" y="2620333"/>
                  <a:pt x="919473" y="2706864"/>
                  <a:pt x="925365" y="2720056"/>
                </a:cubicBezTo>
                <a:cubicBezTo>
                  <a:pt x="928726" y="2727585"/>
                  <a:pt x="928949" y="2731026"/>
                  <a:pt x="926361" y="2735548"/>
                </a:cubicBezTo>
                <a:cubicBezTo>
                  <a:pt x="922651" y="2742036"/>
                  <a:pt x="922975" y="2822619"/>
                  <a:pt x="926796" y="2843475"/>
                </a:cubicBezTo>
                <a:lnTo>
                  <a:pt x="929036" y="2855715"/>
                </a:lnTo>
                <a:lnTo>
                  <a:pt x="929445" y="2844835"/>
                </a:lnTo>
                <a:cubicBezTo>
                  <a:pt x="929839" y="2834339"/>
                  <a:pt x="933814" y="2824594"/>
                  <a:pt x="936624" y="2827235"/>
                </a:cubicBezTo>
                <a:cubicBezTo>
                  <a:pt x="937373" y="2827939"/>
                  <a:pt x="938628" y="2858895"/>
                  <a:pt x="939412" y="2896026"/>
                </a:cubicBezTo>
                <a:cubicBezTo>
                  <a:pt x="940197" y="2933156"/>
                  <a:pt x="941584" y="2964236"/>
                  <a:pt x="942500" y="2965091"/>
                </a:cubicBezTo>
                <a:cubicBezTo>
                  <a:pt x="943412" y="2965945"/>
                  <a:pt x="945084" y="2964401"/>
                  <a:pt x="946207" y="2961656"/>
                </a:cubicBezTo>
                <a:cubicBezTo>
                  <a:pt x="947897" y="2957533"/>
                  <a:pt x="948853" y="2958291"/>
                  <a:pt x="951698" y="2966026"/>
                </a:cubicBezTo>
                <a:cubicBezTo>
                  <a:pt x="955008" y="2975022"/>
                  <a:pt x="955227" y="2974461"/>
                  <a:pt x="957323" y="2951669"/>
                </a:cubicBezTo>
                <a:cubicBezTo>
                  <a:pt x="959637" y="2926516"/>
                  <a:pt x="958101" y="2915562"/>
                  <a:pt x="951268" y="2908464"/>
                </a:cubicBezTo>
                <a:cubicBezTo>
                  <a:pt x="948958" y="2906063"/>
                  <a:pt x="947889" y="2902085"/>
                  <a:pt x="948899" y="2899625"/>
                </a:cubicBezTo>
                <a:cubicBezTo>
                  <a:pt x="951800" y="2892553"/>
                  <a:pt x="955925" y="2894413"/>
                  <a:pt x="955925" y="2902792"/>
                </a:cubicBezTo>
                <a:cubicBezTo>
                  <a:pt x="955925" y="2911007"/>
                  <a:pt x="962900" y="2922169"/>
                  <a:pt x="966140" y="2919137"/>
                </a:cubicBezTo>
                <a:cubicBezTo>
                  <a:pt x="967224" y="2918123"/>
                  <a:pt x="968245" y="2875287"/>
                  <a:pt x="968406" y="2823948"/>
                </a:cubicBezTo>
                <a:cubicBezTo>
                  <a:pt x="968625" y="2751842"/>
                  <a:pt x="967811" y="2728371"/>
                  <a:pt x="964786" y="2720797"/>
                </a:cubicBezTo>
                <a:cubicBezTo>
                  <a:pt x="961746" y="2713177"/>
                  <a:pt x="961611" y="2709019"/>
                  <a:pt x="964177" y="2702131"/>
                </a:cubicBezTo>
                <a:cubicBezTo>
                  <a:pt x="967198" y="2694024"/>
                  <a:pt x="967009" y="2693383"/>
                  <a:pt x="961976" y="2694614"/>
                </a:cubicBezTo>
                <a:cubicBezTo>
                  <a:pt x="956703" y="2695905"/>
                  <a:pt x="956510" y="2693908"/>
                  <a:pt x="957367" y="2646646"/>
                </a:cubicBezTo>
                <a:cubicBezTo>
                  <a:pt x="958564" y="2580501"/>
                  <a:pt x="958436" y="2582372"/>
                  <a:pt x="961739" y="2582372"/>
                </a:cubicBezTo>
                <a:cubicBezTo>
                  <a:pt x="963337" y="2582372"/>
                  <a:pt x="964683" y="2588797"/>
                  <a:pt x="964735" y="2596651"/>
                </a:cubicBezTo>
                <a:cubicBezTo>
                  <a:pt x="964844" y="2616993"/>
                  <a:pt x="969298" y="2607609"/>
                  <a:pt x="971817" y="2581676"/>
                </a:cubicBezTo>
                <a:cubicBezTo>
                  <a:pt x="976213" y="2536402"/>
                  <a:pt x="979179" y="2566787"/>
                  <a:pt x="979179" y="2657101"/>
                </a:cubicBezTo>
                <a:cubicBezTo>
                  <a:pt x="979179" y="2729438"/>
                  <a:pt x="980000" y="2750804"/>
                  <a:pt x="982813" y="2751686"/>
                </a:cubicBezTo>
                <a:cubicBezTo>
                  <a:pt x="986097" y="2752716"/>
                  <a:pt x="987875" y="2798196"/>
                  <a:pt x="987249" y="2865234"/>
                </a:cubicBezTo>
                <a:cubicBezTo>
                  <a:pt x="987176" y="2871965"/>
                  <a:pt x="987066" y="2884816"/>
                  <a:pt x="986993" y="2893792"/>
                </a:cubicBezTo>
                <a:cubicBezTo>
                  <a:pt x="986920" y="2902767"/>
                  <a:pt x="988245" y="2916843"/>
                  <a:pt x="989957" y="2925070"/>
                </a:cubicBezTo>
                <a:cubicBezTo>
                  <a:pt x="991996" y="2934854"/>
                  <a:pt x="992781" y="2987075"/>
                  <a:pt x="992222" y="3076020"/>
                </a:cubicBezTo>
                <a:cubicBezTo>
                  <a:pt x="991507" y="3190379"/>
                  <a:pt x="990530" y="3217420"/>
                  <a:pt x="986073" y="3246010"/>
                </a:cubicBezTo>
                <a:cubicBezTo>
                  <a:pt x="981783" y="3273534"/>
                  <a:pt x="980899" y="3294249"/>
                  <a:pt x="981430" y="3354803"/>
                </a:cubicBezTo>
                <a:cubicBezTo>
                  <a:pt x="982127" y="3434255"/>
                  <a:pt x="986528" y="3519462"/>
                  <a:pt x="990448" y="3529378"/>
                </a:cubicBezTo>
                <a:cubicBezTo>
                  <a:pt x="992809" y="3535354"/>
                  <a:pt x="992812" y="3535353"/>
                  <a:pt x="994542" y="3528715"/>
                </a:cubicBezTo>
                <a:cubicBezTo>
                  <a:pt x="995495" y="3525061"/>
                  <a:pt x="997177" y="3514423"/>
                  <a:pt x="998280" y="3505073"/>
                </a:cubicBezTo>
                <a:cubicBezTo>
                  <a:pt x="1000706" y="3484526"/>
                  <a:pt x="1005415" y="3482185"/>
                  <a:pt x="1003751" y="3502353"/>
                </a:cubicBezTo>
                <a:cubicBezTo>
                  <a:pt x="999726" y="3551127"/>
                  <a:pt x="996197" y="3588705"/>
                  <a:pt x="994811" y="3597547"/>
                </a:cubicBezTo>
                <a:cubicBezTo>
                  <a:pt x="993906" y="3603314"/>
                  <a:pt x="994432" y="3607747"/>
                  <a:pt x="996012" y="3607747"/>
                </a:cubicBezTo>
                <a:cubicBezTo>
                  <a:pt x="997551" y="3607747"/>
                  <a:pt x="1001133" y="3596425"/>
                  <a:pt x="1003969" y="3582588"/>
                </a:cubicBezTo>
                <a:cubicBezTo>
                  <a:pt x="1006805" y="3568751"/>
                  <a:pt x="1010240" y="3554982"/>
                  <a:pt x="1011605" y="3551990"/>
                </a:cubicBezTo>
                <a:cubicBezTo>
                  <a:pt x="1014156" y="3546400"/>
                  <a:pt x="1011974" y="3605054"/>
                  <a:pt x="1009302" y="3613866"/>
                </a:cubicBezTo>
                <a:cubicBezTo>
                  <a:pt x="1008510" y="3616484"/>
                  <a:pt x="1009266" y="3618626"/>
                  <a:pt x="1010962" y="3618626"/>
                </a:cubicBezTo>
                <a:cubicBezTo>
                  <a:pt x="1012670" y="3618626"/>
                  <a:pt x="1014064" y="3616309"/>
                  <a:pt x="1014064" y="3613477"/>
                </a:cubicBezTo>
                <a:cubicBezTo>
                  <a:pt x="1014064" y="3610645"/>
                  <a:pt x="1015889" y="3607674"/>
                  <a:pt x="1018120" y="3606872"/>
                </a:cubicBezTo>
                <a:cubicBezTo>
                  <a:pt x="1021115" y="3605796"/>
                  <a:pt x="1022793" y="3596304"/>
                  <a:pt x="1024542" y="3570544"/>
                </a:cubicBezTo>
                <a:cubicBezTo>
                  <a:pt x="1026298" y="3544711"/>
                  <a:pt x="1027399" y="3538491"/>
                  <a:pt x="1028794" y="3546551"/>
                </a:cubicBezTo>
                <a:cubicBezTo>
                  <a:pt x="1029830" y="3552534"/>
                  <a:pt x="1030863" y="3554676"/>
                  <a:pt x="1031089" y="3551310"/>
                </a:cubicBezTo>
                <a:cubicBezTo>
                  <a:pt x="1031666" y="3542748"/>
                  <a:pt x="1035945" y="3543689"/>
                  <a:pt x="1040206" y="3553314"/>
                </a:cubicBezTo>
                <a:cubicBezTo>
                  <a:pt x="1044975" y="3564088"/>
                  <a:pt x="1047968" y="3561700"/>
                  <a:pt x="1050395" y="3545187"/>
                </a:cubicBezTo>
                <a:cubicBezTo>
                  <a:pt x="1051493" y="3537709"/>
                  <a:pt x="1053719" y="3531590"/>
                  <a:pt x="1055342" y="3531590"/>
                </a:cubicBezTo>
                <a:cubicBezTo>
                  <a:pt x="1056962" y="3531590"/>
                  <a:pt x="1057583" y="3534344"/>
                  <a:pt x="1056721" y="3537710"/>
                </a:cubicBezTo>
                <a:cubicBezTo>
                  <a:pt x="1052342" y="3554779"/>
                  <a:pt x="1051376" y="3565402"/>
                  <a:pt x="1053178" y="3576648"/>
                </a:cubicBezTo>
                <a:cubicBezTo>
                  <a:pt x="1054718" y="3586255"/>
                  <a:pt x="1056258" y="3588831"/>
                  <a:pt x="1060044" y="3588134"/>
                </a:cubicBezTo>
                <a:cubicBezTo>
                  <a:pt x="1063617" y="3587478"/>
                  <a:pt x="1065735" y="3590173"/>
                  <a:pt x="1067938" y="3598170"/>
                </a:cubicBezTo>
                <a:cubicBezTo>
                  <a:pt x="1071127" y="3609752"/>
                  <a:pt x="1070302" y="3618625"/>
                  <a:pt x="1066040" y="3618625"/>
                </a:cubicBezTo>
                <a:cubicBezTo>
                  <a:pt x="1064628" y="3618625"/>
                  <a:pt x="1063471" y="3614881"/>
                  <a:pt x="1063471" y="3610305"/>
                </a:cubicBezTo>
                <a:cubicBezTo>
                  <a:pt x="1063471" y="3605451"/>
                  <a:pt x="1062259" y="3602685"/>
                  <a:pt x="1060563" y="3603666"/>
                </a:cubicBezTo>
                <a:cubicBezTo>
                  <a:pt x="1058964" y="3604590"/>
                  <a:pt x="1057654" y="3614031"/>
                  <a:pt x="1057654" y="3624644"/>
                </a:cubicBezTo>
                <a:cubicBezTo>
                  <a:pt x="1057654" y="3641714"/>
                  <a:pt x="1058851" y="3645944"/>
                  <a:pt x="1068032" y="3661306"/>
                </a:cubicBezTo>
                <a:lnTo>
                  <a:pt x="1078410" y="3678671"/>
                </a:lnTo>
                <a:lnTo>
                  <a:pt x="1077479" y="3732283"/>
                </a:lnTo>
                <a:cubicBezTo>
                  <a:pt x="1076969" y="3761769"/>
                  <a:pt x="1077698" y="3794156"/>
                  <a:pt x="1079128" y="3804253"/>
                </a:cubicBezTo>
                <a:cubicBezTo>
                  <a:pt x="1081573" y="3821645"/>
                  <a:pt x="1081402" y="3822612"/>
                  <a:pt x="1075852" y="3822612"/>
                </a:cubicBezTo>
                <a:cubicBezTo>
                  <a:pt x="1067697" y="3822612"/>
                  <a:pt x="1064684" y="3818328"/>
                  <a:pt x="1059401" y="3799218"/>
                </a:cubicBezTo>
                <a:cubicBezTo>
                  <a:pt x="1056879" y="3790091"/>
                  <a:pt x="1051529" y="3774458"/>
                  <a:pt x="1047515" y="3764478"/>
                </a:cubicBezTo>
                <a:cubicBezTo>
                  <a:pt x="1038967" y="3743226"/>
                  <a:pt x="1038613" y="3738210"/>
                  <a:pt x="1044858" y="3726906"/>
                </a:cubicBezTo>
                <a:cubicBezTo>
                  <a:pt x="1048442" y="3720418"/>
                  <a:pt x="1048789" y="3717042"/>
                  <a:pt x="1046373" y="3712082"/>
                </a:cubicBezTo>
                <a:cubicBezTo>
                  <a:pt x="1042592" y="3704315"/>
                  <a:pt x="1037308" y="3703649"/>
                  <a:pt x="1037308" y="3710939"/>
                </a:cubicBezTo>
                <a:cubicBezTo>
                  <a:pt x="1037308" y="3717971"/>
                  <a:pt x="1032299" y="3720599"/>
                  <a:pt x="1030448" y="3714539"/>
                </a:cubicBezTo>
                <a:cubicBezTo>
                  <a:pt x="1029641" y="3711899"/>
                  <a:pt x="1026721" y="3696889"/>
                  <a:pt x="1023958" y="3681181"/>
                </a:cubicBezTo>
                <a:cubicBezTo>
                  <a:pt x="1021196" y="3665475"/>
                  <a:pt x="1017837" y="3651461"/>
                  <a:pt x="1016495" y="3650040"/>
                </a:cubicBezTo>
                <a:cubicBezTo>
                  <a:pt x="1015152" y="3648619"/>
                  <a:pt x="1014054" y="3668435"/>
                  <a:pt x="1014054" y="3694076"/>
                </a:cubicBezTo>
                <a:cubicBezTo>
                  <a:pt x="1014054" y="3720901"/>
                  <a:pt x="1015236" y="3741382"/>
                  <a:pt x="1016842" y="3742309"/>
                </a:cubicBezTo>
                <a:cubicBezTo>
                  <a:pt x="1018422" y="3743224"/>
                  <a:pt x="1018944" y="3751241"/>
                  <a:pt x="1018050" y="3760829"/>
                </a:cubicBezTo>
                <a:cubicBezTo>
                  <a:pt x="1016944" y="3772650"/>
                  <a:pt x="1017867" y="3781315"/>
                  <a:pt x="1021075" y="3789637"/>
                </a:cubicBezTo>
                <a:cubicBezTo>
                  <a:pt x="1028815" y="3809637"/>
                  <a:pt x="1027303" y="3818621"/>
                  <a:pt x="1014167" y="3830669"/>
                </a:cubicBezTo>
                <a:cubicBezTo>
                  <a:pt x="1000942" y="3842800"/>
                  <a:pt x="997964" y="3850927"/>
                  <a:pt x="1000862" y="3866974"/>
                </a:cubicBezTo>
                <a:cubicBezTo>
                  <a:pt x="1005715" y="3893845"/>
                  <a:pt x="1005875" y="3896048"/>
                  <a:pt x="1002972" y="3896048"/>
                </a:cubicBezTo>
                <a:cubicBezTo>
                  <a:pt x="1001322" y="3896048"/>
                  <a:pt x="998490" y="3900252"/>
                  <a:pt x="996677" y="3905391"/>
                </a:cubicBezTo>
                <a:cubicBezTo>
                  <a:pt x="993546" y="3914266"/>
                  <a:pt x="992555" y="3914814"/>
                  <a:pt x="976833" y="3916353"/>
                </a:cubicBezTo>
                <a:cubicBezTo>
                  <a:pt x="967731" y="3917245"/>
                  <a:pt x="955052" y="3920187"/>
                  <a:pt x="948658" y="3922894"/>
                </a:cubicBezTo>
                <a:cubicBezTo>
                  <a:pt x="942263" y="3925600"/>
                  <a:pt x="930919" y="3930397"/>
                  <a:pt x="923447" y="3933554"/>
                </a:cubicBezTo>
                <a:cubicBezTo>
                  <a:pt x="914511" y="3937329"/>
                  <a:pt x="909538" y="3941238"/>
                  <a:pt x="908914" y="3944977"/>
                </a:cubicBezTo>
                <a:cubicBezTo>
                  <a:pt x="907009" y="3956402"/>
                  <a:pt x="902226" y="3951217"/>
                  <a:pt x="889691" y="3924140"/>
                </a:cubicBezTo>
                <a:lnTo>
                  <a:pt x="876885" y="3896476"/>
                </a:lnTo>
                <a:lnTo>
                  <a:pt x="866998" y="3897977"/>
                </a:lnTo>
                <a:lnTo>
                  <a:pt x="857112" y="3899478"/>
                </a:lnTo>
                <a:lnTo>
                  <a:pt x="858936" y="3871244"/>
                </a:lnTo>
                <a:cubicBezTo>
                  <a:pt x="860965" y="3839855"/>
                  <a:pt x="856667" y="3812449"/>
                  <a:pt x="849297" y="3809803"/>
                </a:cubicBezTo>
                <a:cubicBezTo>
                  <a:pt x="841546" y="3807020"/>
                  <a:pt x="839771" y="3814869"/>
                  <a:pt x="845695" y="3825733"/>
                </a:cubicBezTo>
                <a:cubicBezTo>
                  <a:pt x="848772" y="3831377"/>
                  <a:pt x="851308" y="3838797"/>
                  <a:pt x="851329" y="3842222"/>
                </a:cubicBezTo>
                <a:cubicBezTo>
                  <a:pt x="851402" y="3851891"/>
                  <a:pt x="839159" y="3894195"/>
                  <a:pt x="834957" y="3898850"/>
                </a:cubicBezTo>
                <a:cubicBezTo>
                  <a:pt x="832037" y="3902083"/>
                  <a:pt x="831709" y="3910890"/>
                  <a:pt x="833482" y="3938287"/>
                </a:cubicBezTo>
                <a:cubicBezTo>
                  <a:pt x="834737" y="3957688"/>
                  <a:pt x="834730" y="3974679"/>
                  <a:pt x="833449" y="3976045"/>
                </a:cubicBezTo>
                <a:cubicBezTo>
                  <a:pt x="830887" y="3978807"/>
                  <a:pt x="825117" y="3966624"/>
                  <a:pt x="825117" y="3958449"/>
                </a:cubicBezTo>
                <a:cubicBezTo>
                  <a:pt x="825117" y="3955567"/>
                  <a:pt x="822500" y="3951681"/>
                  <a:pt x="819303" y="3949812"/>
                </a:cubicBezTo>
                <a:cubicBezTo>
                  <a:pt x="814672" y="3947106"/>
                  <a:pt x="813490" y="3943469"/>
                  <a:pt x="813490" y="3931932"/>
                </a:cubicBezTo>
                <a:cubicBezTo>
                  <a:pt x="813490" y="3915148"/>
                  <a:pt x="809596" y="3906408"/>
                  <a:pt x="803149" y="3908723"/>
                </a:cubicBezTo>
                <a:cubicBezTo>
                  <a:pt x="796232" y="3911207"/>
                  <a:pt x="787332" y="3930030"/>
                  <a:pt x="787332" y="3942175"/>
                </a:cubicBezTo>
                <a:cubicBezTo>
                  <a:pt x="787332" y="3958604"/>
                  <a:pt x="782234" y="3955423"/>
                  <a:pt x="779879" y="3937525"/>
                </a:cubicBezTo>
                <a:cubicBezTo>
                  <a:pt x="776660" y="3913078"/>
                  <a:pt x="774695" y="3910379"/>
                  <a:pt x="770285" y="3924353"/>
                </a:cubicBezTo>
                <a:cubicBezTo>
                  <a:pt x="766183" y="3937357"/>
                  <a:pt x="748733" y="3958603"/>
                  <a:pt x="742157" y="3958603"/>
                </a:cubicBezTo>
                <a:cubicBezTo>
                  <a:pt x="736620" y="3958603"/>
                  <a:pt x="732117" y="3949885"/>
                  <a:pt x="732064" y="3939063"/>
                </a:cubicBezTo>
                <a:cubicBezTo>
                  <a:pt x="732031" y="3932240"/>
                  <a:pt x="731334" y="3931038"/>
                  <a:pt x="729203" y="3934125"/>
                </a:cubicBezTo>
                <a:cubicBezTo>
                  <a:pt x="727652" y="3936369"/>
                  <a:pt x="726364" y="3940959"/>
                  <a:pt x="726342" y="3944324"/>
                </a:cubicBezTo>
                <a:cubicBezTo>
                  <a:pt x="726306" y="3950851"/>
                  <a:pt x="721784" y="3952710"/>
                  <a:pt x="719746" y="3947044"/>
                </a:cubicBezTo>
                <a:cubicBezTo>
                  <a:pt x="717757" y="3941513"/>
                  <a:pt x="709610" y="3949477"/>
                  <a:pt x="702684" y="3963722"/>
                </a:cubicBezTo>
                <a:lnTo>
                  <a:pt x="696578" y="3976282"/>
                </a:lnTo>
                <a:lnTo>
                  <a:pt x="693758" y="3968802"/>
                </a:lnTo>
                <a:cubicBezTo>
                  <a:pt x="690076" y="3959043"/>
                  <a:pt x="688055" y="3959366"/>
                  <a:pt x="681496" y="3970765"/>
                </a:cubicBezTo>
                <a:cubicBezTo>
                  <a:pt x="678507" y="3975958"/>
                  <a:pt x="674968" y="3979573"/>
                  <a:pt x="673632" y="3978800"/>
                </a:cubicBezTo>
                <a:cubicBezTo>
                  <a:pt x="672293" y="3978027"/>
                  <a:pt x="671493" y="3965877"/>
                  <a:pt x="671847" y="3951801"/>
                </a:cubicBezTo>
                <a:cubicBezTo>
                  <a:pt x="672800" y="3914268"/>
                  <a:pt x="669618" y="3914060"/>
                  <a:pt x="648068" y="3950248"/>
                </a:cubicBezTo>
                <a:cubicBezTo>
                  <a:pt x="638203" y="3966811"/>
                  <a:pt x="629671" y="3980363"/>
                  <a:pt x="629106" y="3980363"/>
                </a:cubicBezTo>
                <a:cubicBezTo>
                  <a:pt x="628540" y="3980363"/>
                  <a:pt x="626307" y="3970877"/>
                  <a:pt x="624139" y="3959284"/>
                </a:cubicBezTo>
                <a:lnTo>
                  <a:pt x="624220" y="3959267"/>
                </a:lnTo>
                <a:lnTo>
                  <a:pt x="620280" y="3938188"/>
                </a:lnTo>
                <a:lnTo>
                  <a:pt x="607440" y="3955282"/>
                </a:lnTo>
                <a:cubicBezTo>
                  <a:pt x="594812" y="3972095"/>
                  <a:pt x="589934" y="3973511"/>
                  <a:pt x="589817" y="3960400"/>
                </a:cubicBezTo>
                <a:cubicBezTo>
                  <a:pt x="589784" y="3957657"/>
                  <a:pt x="588792" y="3955860"/>
                  <a:pt x="587591" y="3956407"/>
                </a:cubicBezTo>
                <a:cubicBezTo>
                  <a:pt x="586394" y="3956955"/>
                  <a:pt x="581809" y="3959091"/>
                  <a:pt x="577406" y="3961155"/>
                </a:cubicBezTo>
                <a:cubicBezTo>
                  <a:pt x="566815" y="3966123"/>
                  <a:pt x="563938" y="3962866"/>
                  <a:pt x="571905" y="3954932"/>
                </a:cubicBezTo>
                <a:cubicBezTo>
                  <a:pt x="581987" y="3944889"/>
                  <a:pt x="584063" y="3933606"/>
                  <a:pt x="580399" y="3908747"/>
                </a:cubicBezTo>
                <a:cubicBezTo>
                  <a:pt x="578597" y="3896517"/>
                  <a:pt x="576247" y="3885537"/>
                  <a:pt x="575175" y="3884347"/>
                </a:cubicBezTo>
                <a:cubicBezTo>
                  <a:pt x="574102" y="3883155"/>
                  <a:pt x="570737" y="3890991"/>
                  <a:pt x="567694" y="3901759"/>
                </a:cubicBezTo>
                <a:cubicBezTo>
                  <a:pt x="564650" y="3912526"/>
                  <a:pt x="560197" y="3922232"/>
                  <a:pt x="557800" y="3923327"/>
                </a:cubicBezTo>
                <a:cubicBezTo>
                  <a:pt x="538738" y="3932032"/>
                  <a:pt x="537707" y="3932251"/>
                  <a:pt x="533002" y="3928596"/>
                </a:cubicBezTo>
                <a:cubicBezTo>
                  <a:pt x="530444" y="3926611"/>
                  <a:pt x="526412" y="3921476"/>
                  <a:pt x="524042" y="3917187"/>
                </a:cubicBezTo>
                <a:cubicBezTo>
                  <a:pt x="520190" y="3910216"/>
                  <a:pt x="504622" y="3898787"/>
                  <a:pt x="498943" y="3898760"/>
                </a:cubicBezTo>
                <a:cubicBezTo>
                  <a:pt x="497746" y="3898760"/>
                  <a:pt x="496669" y="3902728"/>
                  <a:pt x="496556" y="3907590"/>
                </a:cubicBezTo>
                <a:lnTo>
                  <a:pt x="496337" y="3916429"/>
                </a:lnTo>
                <a:lnTo>
                  <a:pt x="490791" y="3904744"/>
                </a:lnTo>
                <a:cubicBezTo>
                  <a:pt x="485854" y="3894340"/>
                  <a:pt x="484600" y="3893381"/>
                  <a:pt x="479371" y="3895999"/>
                </a:cubicBezTo>
                <a:cubicBezTo>
                  <a:pt x="476141" y="3897618"/>
                  <a:pt x="473496" y="3899943"/>
                  <a:pt x="473496" y="3901169"/>
                </a:cubicBezTo>
                <a:cubicBezTo>
                  <a:pt x="473496" y="3902393"/>
                  <a:pt x="470288" y="3906634"/>
                  <a:pt x="466368" y="3910592"/>
                </a:cubicBezTo>
                <a:cubicBezTo>
                  <a:pt x="456365" y="3920693"/>
                  <a:pt x="439692" y="3920788"/>
                  <a:pt x="435622" y="3910777"/>
                </a:cubicBezTo>
                <a:cubicBezTo>
                  <a:pt x="431611" y="3900905"/>
                  <a:pt x="426113" y="3903871"/>
                  <a:pt x="422232" y="3918000"/>
                </a:cubicBezTo>
                <a:lnTo>
                  <a:pt x="418926" y="3930037"/>
                </a:lnTo>
                <a:lnTo>
                  <a:pt x="414240" y="3919925"/>
                </a:lnTo>
                <a:cubicBezTo>
                  <a:pt x="411663" y="3914363"/>
                  <a:pt x="409553" y="3908524"/>
                  <a:pt x="409553" y="3906948"/>
                </a:cubicBezTo>
                <a:cubicBezTo>
                  <a:pt x="409553" y="3905371"/>
                  <a:pt x="406283" y="3902688"/>
                  <a:pt x="402287" y="3900983"/>
                </a:cubicBezTo>
                <a:cubicBezTo>
                  <a:pt x="398290" y="3899280"/>
                  <a:pt x="395021" y="3895784"/>
                  <a:pt x="395021" y="3893216"/>
                </a:cubicBezTo>
                <a:cubicBezTo>
                  <a:pt x="395021" y="3890647"/>
                  <a:pt x="393174" y="3887113"/>
                  <a:pt x="390919" y="3885361"/>
                </a:cubicBezTo>
                <a:cubicBezTo>
                  <a:pt x="384017" y="3880000"/>
                  <a:pt x="381900" y="3887292"/>
                  <a:pt x="382484" y="3914398"/>
                </a:cubicBezTo>
                <a:cubicBezTo>
                  <a:pt x="382776" y="3928235"/>
                  <a:pt x="381908" y="3939556"/>
                  <a:pt x="380543" y="3939556"/>
                </a:cubicBezTo>
                <a:cubicBezTo>
                  <a:pt x="379174" y="3939556"/>
                  <a:pt x="375157" y="3931295"/>
                  <a:pt x="371613" y="3921197"/>
                </a:cubicBezTo>
                <a:cubicBezTo>
                  <a:pt x="368069" y="3911101"/>
                  <a:pt x="364778" y="3902409"/>
                  <a:pt x="364300" y="3901884"/>
                </a:cubicBezTo>
                <a:cubicBezTo>
                  <a:pt x="363822" y="3901358"/>
                  <a:pt x="358825" y="3904217"/>
                  <a:pt x="353194" y="3908237"/>
                </a:cubicBezTo>
                <a:cubicBezTo>
                  <a:pt x="347563" y="3912256"/>
                  <a:pt x="341580" y="3914748"/>
                  <a:pt x="339898" y="3913776"/>
                </a:cubicBezTo>
                <a:cubicBezTo>
                  <a:pt x="330219" y="3908178"/>
                  <a:pt x="319486" y="3921392"/>
                  <a:pt x="319409" y="3939004"/>
                </a:cubicBezTo>
                <a:cubicBezTo>
                  <a:pt x="319376" y="3946509"/>
                  <a:pt x="318646" y="3948036"/>
                  <a:pt x="316548" y="3944996"/>
                </a:cubicBezTo>
                <a:cubicBezTo>
                  <a:pt x="314997" y="3942752"/>
                  <a:pt x="313709" y="3937470"/>
                  <a:pt x="313687" y="3933258"/>
                </a:cubicBezTo>
                <a:cubicBezTo>
                  <a:pt x="313654" y="3929046"/>
                  <a:pt x="312286" y="3923225"/>
                  <a:pt x="310625" y="3920323"/>
                </a:cubicBezTo>
                <a:cubicBezTo>
                  <a:pt x="307816" y="3915410"/>
                  <a:pt x="307017" y="3915331"/>
                  <a:pt x="299053" y="3919187"/>
                </a:cubicBezTo>
                <a:cubicBezTo>
                  <a:pt x="291059" y="3923055"/>
                  <a:pt x="290259" y="3922967"/>
                  <a:pt x="286839" y="3917843"/>
                </a:cubicBezTo>
                <a:cubicBezTo>
                  <a:pt x="281942" y="3910506"/>
                  <a:pt x="279778" y="3910932"/>
                  <a:pt x="277427" y="3919697"/>
                </a:cubicBezTo>
                <a:cubicBezTo>
                  <a:pt x="276194" y="3924297"/>
                  <a:pt x="274672" y="3925840"/>
                  <a:pt x="273344" y="3923832"/>
                </a:cubicBezTo>
                <a:cubicBezTo>
                  <a:pt x="271953" y="3921726"/>
                  <a:pt x="269435" y="3923472"/>
                  <a:pt x="265994" y="3928922"/>
                </a:cubicBezTo>
                <a:cubicBezTo>
                  <a:pt x="263115" y="3933483"/>
                  <a:pt x="260168" y="3936661"/>
                  <a:pt x="259445" y="3935985"/>
                </a:cubicBezTo>
                <a:cubicBezTo>
                  <a:pt x="258722" y="3935308"/>
                  <a:pt x="259628" y="3926703"/>
                  <a:pt x="261459" y="3916861"/>
                </a:cubicBezTo>
                <a:cubicBezTo>
                  <a:pt x="265723" y="3893949"/>
                  <a:pt x="263871" y="3889100"/>
                  <a:pt x="256105" y="3902840"/>
                </a:cubicBezTo>
                <a:cubicBezTo>
                  <a:pt x="252722" y="3908824"/>
                  <a:pt x="249898" y="3912109"/>
                  <a:pt x="249827" y="3910141"/>
                </a:cubicBezTo>
                <a:cubicBezTo>
                  <a:pt x="249754" y="3908171"/>
                  <a:pt x="250973" y="3904331"/>
                  <a:pt x="252535" y="3901605"/>
                </a:cubicBezTo>
                <a:cubicBezTo>
                  <a:pt x="258542" y="3891101"/>
                  <a:pt x="264092" y="3850919"/>
                  <a:pt x="260989" y="3840401"/>
                </a:cubicBezTo>
                <a:cubicBezTo>
                  <a:pt x="258847" y="3833138"/>
                  <a:pt x="259004" y="3826667"/>
                  <a:pt x="261551" y="3817366"/>
                </a:cubicBezTo>
                <a:cubicBezTo>
                  <a:pt x="265164" y="3804181"/>
                  <a:pt x="263507" y="3789967"/>
                  <a:pt x="258362" y="3789967"/>
                </a:cubicBezTo>
                <a:cubicBezTo>
                  <a:pt x="256793" y="3789967"/>
                  <a:pt x="255409" y="3795169"/>
                  <a:pt x="255289" y="3801527"/>
                </a:cubicBezTo>
                <a:lnTo>
                  <a:pt x="255070" y="3813086"/>
                </a:lnTo>
                <a:lnTo>
                  <a:pt x="247221" y="3797100"/>
                </a:lnTo>
                <a:lnTo>
                  <a:pt x="239371" y="3781116"/>
                </a:lnTo>
                <a:lnTo>
                  <a:pt x="234247" y="3796328"/>
                </a:lnTo>
                <a:cubicBezTo>
                  <a:pt x="228764" y="3812603"/>
                  <a:pt x="224568" y="3817387"/>
                  <a:pt x="221766" y="3810554"/>
                </a:cubicBezTo>
                <a:cubicBezTo>
                  <a:pt x="220810" y="3808224"/>
                  <a:pt x="218857" y="3806995"/>
                  <a:pt x="217426" y="3807822"/>
                </a:cubicBezTo>
                <a:cubicBezTo>
                  <a:pt x="215995" y="3808649"/>
                  <a:pt x="214824" y="3807301"/>
                  <a:pt x="214824" y="3804826"/>
                </a:cubicBezTo>
                <a:cubicBezTo>
                  <a:pt x="214824" y="3800216"/>
                  <a:pt x="185168" y="3756269"/>
                  <a:pt x="180066" y="3753319"/>
                </a:cubicBezTo>
                <a:cubicBezTo>
                  <a:pt x="176464" y="3751236"/>
                  <a:pt x="159601" y="3772805"/>
                  <a:pt x="159601" y="3779496"/>
                </a:cubicBezTo>
                <a:cubicBezTo>
                  <a:pt x="159601" y="3782273"/>
                  <a:pt x="161663" y="3784528"/>
                  <a:pt x="164203" y="3784528"/>
                </a:cubicBezTo>
                <a:cubicBezTo>
                  <a:pt x="169640" y="3784528"/>
                  <a:pt x="169450" y="3785070"/>
                  <a:pt x="158148" y="3801808"/>
                </a:cubicBezTo>
                <a:lnTo>
                  <a:pt x="149428" y="3814722"/>
                </a:lnTo>
                <a:lnTo>
                  <a:pt x="134639" y="3813467"/>
                </a:lnTo>
                <a:cubicBezTo>
                  <a:pt x="120829" y="3812293"/>
                  <a:pt x="119630" y="3812691"/>
                  <a:pt x="116525" y="3819448"/>
                </a:cubicBezTo>
                <a:lnTo>
                  <a:pt x="113201" y="3826686"/>
                </a:lnTo>
                <a:lnTo>
                  <a:pt x="114463" y="3818163"/>
                </a:lnTo>
                <a:cubicBezTo>
                  <a:pt x="115157" y="3813476"/>
                  <a:pt x="116587" y="3806425"/>
                  <a:pt x="117642" y="3802493"/>
                </a:cubicBezTo>
                <a:cubicBezTo>
                  <a:pt x="119207" y="3796651"/>
                  <a:pt x="118703" y="3795653"/>
                  <a:pt x="114876" y="3797027"/>
                </a:cubicBezTo>
                <a:cubicBezTo>
                  <a:pt x="111105" y="3798381"/>
                  <a:pt x="110193" y="3796797"/>
                  <a:pt x="110193" y="3788940"/>
                </a:cubicBezTo>
                <a:cubicBezTo>
                  <a:pt x="110193" y="3783566"/>
                  <a:pt x="106121" y="3767830"/>
                  <a:pt x="101145" y="3753971"/>
                </a:cubicBezTo>
                <a:lnTo>
                  <a:pt x="92097" y="3728771"/>
                </a:lnTo>
                <a:lnTo>
                  <a:pt x="94042" y="3670395"/>
                </a:lnTo>
                <a:cubicBezTo>
                  <a:pt x="95111" y="3638287"/>
                  <a:pt x="97407" y="3605853"/>
                  <a:pt x="99138" y="3598319"/>
                </a:cubicBezTo>
                <a:cubicBezTo>
                  <a:pt x="104941" y="3573087"/>
                  <a:pt x="97069" y="3338652"/>
                  <a:pt x="87812" y="3260961"/>
                </a:cubicBezTo>
                <a:cubicBezTo>
                  <a:pt x="82435" y="3215847"/>
                  <a:pt x="82431" y="3215653"/>
                  <a:pt x="85575" y="3161687"/>
                </a:cubicBezTo>
                <a:cubicBezTo>
                  <a:pt x="86925" y="3138501"/>
                  <a:pt x="87983" y="3112186"/>
                  <a:pt x="87921" y="3103211"/>
                </a:cubicBezTo>
                <a:cubicBezTo>
                  <a:pt x="87812" y="3086795"/>
                  <a:pt x="91307" y="3090618"/>
                  <a:pt x="92890" y="3108651"/>
                </a:cubicBezTo>
                <a:cubicBezTo>
                  <a:pt x="94715" y="3129427"/>
                  <a:pt x="98000" y="3078267"/>
                  <a:pt x="98651" y="3018896"/>
                </a:cubicBezTo>
                <a:lnTo>
                  <a:pt x="99366" y="2953620"/>
                </a:lnTo>
                <a:lnTo>
                  <a:pt x="103451" y="3010737"/>
                </a:lnTo>
                <a:cubicBezTo>
                  <a:pt x="108126" y="3076121"/>
                  <a:pt x="110351" y="3085824"/>
                  <a:pt x="115797" y="3064581"/>
                </a:cubicBezTo>
                <a:cubicBezTo>
                  <a:pt x="118224" y="3055113"/>
                  <a:pt x="118471" y="3048955"/>
                  <a:pt x="116549" y="3045743"/>
                </a:cubicBezTo>
                <a:cubicBezTo>
                  <a:pt x="114538" y="3042381"/>
                  <a:pt x="114917" y="3039223"/>
                  <a:pt x="117833" y="3035060"/>
                </a:cubicBezTo>
                <a:cubicBezTo>
                  <a:pt x="120956" y="3030598"/>
                  <a:pt x="121241" y="3027351"/>
                  <a:pt x="118986" y="3021806"/>
                </a:cubicBezTo>
                <a:cubicBezTo>
                  <a:pt x="115436" y="3013072"/>
                  <a:pt x="115392" y="2991195"/>
                  <a:pt x="118913" y="2983539"/>
                </a:cubicBezTo>
                <a:cubicBezTo>
                  <a:pt x="121143" y="2978681"/>
                  <a:pt x="121435" y="2978883"/>
                  <a:pt x="121613" y="2985418"/>
                </a:cubicBezTo>
                <a:cubicBezTo>
                  <a:pt x="121905" y="2995447"/>
                  <a:pt x="126954" y="2997613"/>
                  <a:pt x="128451" y="2988345"/>
                </a:cubicBezTo>
                <a:cubicBezTo>
                  <a:pt x="129119" y="2984205"/>
                  <a:pt x="129863" y="2995128"/>
                  <a:pt x="130100" y="3012617"/>
                </a:cubicBezTo>
                <a:cubicBezTo>
                  <a:pt x="130356" y="3031340"/>
                  <a:pt x="129341" y="3045105"/>
                  <a:pt x="127630" y="3046095"/>
                </a:cubicBezTo>
                <a:cubicBezTo>
                  <a:pt x="124437" y="3047942"/>
                  <a:pt x="123798" y="3064345"/>
                  <a:pt x="126546" y="3073943"/>
                </a:cubicBezTo>
                <a:cubicBezTo>
                  <a:pt x="127506" y="3077292"/>
                  <a:pt x="129451" y="3079361"/>
                  <a:pt x="130866" y="3078542"/>
                </a:cubicBezTo>
                <a:cubicBezTo>
                  <a:pt x="132326" y="3077696"/>
                  <a:pt x="133442" y="3098159"/>
                  <a:pt x="133442" y="3125790"/>
                </a:cubicBezTo>
                <a:cubicBezTo>
                  <a:pt x="133442" y="3152595"/>
                  <a:pt x="134275" y="3180206"/>
                  <a:pt x="135293" y="3187146"/>
                </a:cubicBezTo>
                <a:cubicBezTo>
                  <a:pt x="138730" y="3210625"/>
                  <a:pt x="142164" y="3199946"/>
                  <a:pt x="142164" y="3165767"/>
                </a:cubicBezTo>
                <a:cubicBezTo>
                  <a:pt x="142164" y="3132390"/>
                  <a:pt x="144787" y="3123911"/>
                  <a:pt x="150793" y="3137889"/>
                </a:cubicBezTo>
                <a:cubicBezTo>
                  <a:pt x="152898" y="3142795"/>
                  <a:pt x="153456" y="3141306"/>
                  <a:pt x="153606" y="3130383"/>
                </a:cubicBezTo>
                <a:cubicBezTo>
                  <a:pt x="153752" y="3119589"/>
                  <a:pt x="152584" y="3116053"/>
                  <a:pt x="147977" y="3113362"/>
                </a:cubicBezTo>
                <a:cubicBezTo>
                  <a:pt x="144693" y="3111441"/>
                  <a:pt x="142164" y="3107019"/>
                  <a:pt x="142164" y="3103188"/>
                </a:cubicBezTo>
                <a:cubicBezTo>
                  <a:pt x="142164" y="3096131"/>
                  <a:pt x="146536" y="3093903"/>
                  <a:pt x="148791" y="3099811"/>
                </a:cubicBezTo>
                <a:cubicBezTo>
                  <a:pt x="149506" y="3101682"/>
                  <a:pt x="150601" y="3102599"/>
                  <a:pt x="151225" y="3101850"/>
                </a:cubicBezTo>
                <a:cubicBezTo>
                  <a:pt x="152298" y="3100566"/>
                  <a:pt x="149144" y="2917216"/>
                  <a:pt x="147292" y="2873385"/>
                </a:cubicBezTo>
                <a:cubicBezTo>
                  <a:pt x="146818" y="2862166"/>
                  <a:pt x="146084" y="2844419"/>
                  <a:pt x="145660" y="2833947"/>
                </a:cubicBezTo>
                <a:cubicBezTo>
                  <a:pt x="145062" y="2819133"/>
                  <a:pt x="144216" y="2815996"/>
                  <a:pt x="141844" y="2819811"/>
                </a:cubicBezTo>
                <a:cubicBezTo>
                  <a:pt x="140169" y="2822507"/>
                  <a:pt x="139582" y="2829239"/>
                  <a:pt x="140545" y="2834770"/>
                </a:cubicBezTo>
                <a:cubicBezTo>
                  <a:pt x="141837" y="2842206"/>
                  <a:pt x="140764" y="2847130"/>
                  <a:pt x="136458" y="2853666"/>
                </a:cubicBezTo>
                <a:cubicBezTo>
                  <a:pt x="133247" y="2858528"/>
                  <a:pt x="129296" y="2862506"/>
                  <a:pt x="127674" y="2862506"/>
                </a:cubicBezTo>
                <a:cubicBezTo>
                  <a:pt x="126050" y="2862506"/>
                  <a:pt x="124718" y="2858528"/>
                  <a:pt x="124707" y="2853666"/>
                </a:cubicBezTo>
                <a:cubicBezTo>
                  <a:pt x="124707" y="2848804"/>
                  <a:pt x="122937" y="2841689"/>
                  <a:pt x="120800" y="2837853"/>
                </a:cubicBezTo>
                <a:cubicBezTo>
                  <a:pt x="118662" y="2834017"/>
                  <a:pt x="115973" y="2818133"/>
                  <a:pt x="114826" y="2802555"/>
                </a:cubicBezTo>
                <a:cubicBezTo>
                  <a:pt x="113680" y="2786976"/>
                  <a:pt x="112199" y="2773723"/>
                  <a:pt x="111538" y="2773103"/>
                </a:cubicBezTo>
                <a:cubicBezTo>
                  <a:pt x="110878" y="2772484"/>
                  <a:pt x="108097" y="2773680"/>
                  <a:pt x="105360" y="2775763"/>
                </a:cubicBezTo>
                <a:cubicBezTo>
                  <a:pt x="100908" y="2779153"/>
                  <a:pt x="100633" y="2778980"/>
                  <a:pt x="102732" y="2774110"/>
                </a:cubicBezTo>
                <a:cubicBezTo>
                  <a:pt x="105911" y="2766743"/>
                  <a:pt x="110338" y="2718932"/>
                  <a:pt x="108639" y="2710314"/>
                </a:cubicBezTo>
                <a:cubicBezTo>
                  <a:pt x="107887" y="2706508"/>
                  <a:pt x="111109" y="2710737"/>
                  <a:pt x="115795" y="2719713"/>
                </a:cubicBezTo>
                <a:cubicBezTo>
                  <a:pt x="121191" y="2730047"/>
                  <a:pt x="126752" y="2748320"/>
                  <a:pt x="130954" y="2769531"/>
                </a:cubicBezTo>
                <a:cubicBezTo>
                  <a:pt x="135199" y="2790948"/>
                  <a:pt x="138343" y="2801248"/>
                  <a:pt x="139674" y="2798089"/>
                </a:cubicBezTo>
                <a:cubicBezTo>
                  <a:pt x="142411" y="2791591"/>
                  <a:pt x="142334" y="2736696"/>
                  <a:pt x="139564" y="2721073"/>
                </a:cubicBezTo>
                <a:lnTo>
                  <a:pt x="137393" y="2708834"/>
                </a:lnTo>
                <a:lnTo>
                  <a:pt x="133499" y="2716314"/>
                </a:lnTo>
                <a:cubicBezTo>
                  <a:pt x="131357" y="2720428"/>
                  <a:pt x="128647" y="2723793"/>
                  <a:pt x="127476" y="2723793"/>
                </a:cubicBezTo>
                <a:cubicBezTo>
                  <a:pt x="124494" y="2723793"/>
                  <a:pt x="121818" y="2716459"/>
                  <a:pt x="121818" y="2708279"/>
                </a:cubicBezTo>
                <a:cubicBezTo>
                  <a:pt x="121818" y="2702396"/>
                  <a:pt x="122475" y="2701880"/>
                  <a:pt x="126249" y="2704809"/>
                </a:cubicBezTo>
                <a:cubicBezTo>
                  <a:pt x="132776" y="2709879"/>
                  <a:pt x="134262" y="2706592"/>
                  <a:pt x="130766" y="2694810"/>
                </a:cubicBezTo>
                <a:cubicBezTo>
                  <a:pt x="129059" y="2689060"/>
                  <a:pt x="127657" y="2677590"/>
                  <a:pt x="127646" y="2669321"/>
                </a:cubicBezTo>
                <a:cubicBezTo>
                  <a:pt x="127646" y="2657244"/>
                  <a:pt x="128873" y="2653292"/>
                  <a:pt x="133943" y="2649228"/>
                </a:cubicBezTo>
                <a:cubicBezTo>
                  <a:pt x="139727" y="2644594"/>
                  <a:pt x="139851" y="2643893"/>
                  <a:pt x="135428" y="2640865"/>
                </a:cubicBezTo>
                <a:cubicBezTo>
                  <a:pt x="130984" y="2637824"/>
                  <a:pt x="130961" y="2636565"/>
                  <a:pt x="135136" y="2625083"/>
                </a:cubicBezTo>
                <a:cubicBezTo>
                  <a:pt x="138318" y="2616349"/>
                  <a:pt x="140924" y="2613051"/>
                  <a:pt x="143826" y="2614093"/>
                </a:cubicBezTo>
                <a:cubicBezTo>
                  <a:pt x="146106" y="2614913"/>
                  <a:pt x="147971" y="2614117"/>
                  <a:pt x="147971" y="2612317"/>
                </a:cubicBezTo>
                <a:cubicBezTo>
                  <a:pt x="147971" y="2610521"/>
                  <a:pt x="145355" y="2608412"/>
                  <a:pt x="142158" y="2607630"/>
                </a:cubicBezTo>
                <a:cubicBezTo>
                  <a:pt x="138396" y="2606708"/>
                  <a:pt x="136345" y="2603919"/>
                  <a:pt x="136345" y="2599725"/>
                </a:cubicBezTo>
                <a:cubicBezTo>
                  <a:pt x="136345" y="2593196"/>
                  <a:pt x="141982" y="2590309"/>
                  <a:pt x="142362" y="2596642"/>
                </a:cubicBezTo>
                <a:cubicBezTo>
                  <a:pt x="142472" y="2598512"/>
                  <a:pt x="143625" y="2597594"/>
                  <a:pt x="144920" y="2594603"/>
                </a:cubicBezTo>
                <a:cubicBezTo>
                  <a:pt x="146449" y="2591074"/>
                  <a:pt x="145865" y="2587655"/>
                  <a:pt x="143264" y="2584870"/>
                </a:cubicBezTo>
                <a:cubicBezTo>
                  <a:pt x="140308" y="2581707"/>
                  <a:pt x="139336" y="2572390"/>
                  <a:pt x="139570" y="2549512"/>
                </a:cubicBezTo>
                <a:cubicBezTo>
                  <a:pt x="139826" y="2522781"/>
                  <a:pt x="140271" y="2520155"/>
                  <a:pt x="142624" y="2530687"/>
                </a:cubicBezTo>
                <a:cubicBezTo>
                  <a:pt x="144128" y="2537419"/>
                  <a:pt x="144712" y="2548647"/>
                  <a:pt x="143924" y="2555639"/>
                </a:cubicBezTo>
                <a:cubicBezTo>
                  <a:pt x="142902" y="2564689"/>
                  <a:pt x="143704" y="2569286"/>
                  <a:pt x="146661" y="2571594"/>
                </a:cubicBezTo>
                <a:cubicBezTo>
                  <a:pt x="149445" y="2573758"/>
                  <a:pt x="150715" y="2579734"/>
                  <a:pt x="150473" y="2589549"/>
                </a:cubicBezTo>
                <a:cubicBezTo>
                  <a:pt x="150217" y="2600443"/>
                  <a:pt x="151531" y="2605757"/>
                  <a:pt x="155581" y="2610028"/>
                </a:cubicBezTo>
                <a:cubicBezTo>
                  <a:pt x="159525" y="2614188"/>
                  <a:pt x="160038" y="2616128"/>
                  <a:pt x="157416" y="2616986"/>
                </a:cubicBezTo>
                <a:cubicBezTo>
                  <a:pt x="155416" y="2617639"/>
                  <a:pt x="153782" y="2621817"/>
                  <a:pt x="153782" y="2626268"/>
                </a:cubicBezTo>
                <a:cubicBezTo>
                  <a:pt x="153782" y="2631689"/>
                  <a:pt x="154887" y="2633721"/>
                  <a:pt x="157135" y="2632423"/>
                </a:cubicBezTo>
                <a:cubicBezTo>
                  <a:pt x="159620" y="2630987"/>
                  <a:pt x="159996" y="2636225"/>
                  <a:pt x="158587" y="2652661"/>
                </a:cubicBezTo>
                <a:cubicBezTo>
                  <a:pt x="157544" y="2664858"/>
                  <a:pt x="155858" y="2684479"/>
                  <a:pt x="154845" y="2696261"/>
                </a:cubicBezTo>
                <a:cubicBezTo>
                  <a:pt x="152958" y="2718188"/>
                  <a:pt x="155063" y="2737394"/>
                  <a:pt x="159357" y="2737394"/>
                </a:cubicBezTo>
                <a:cubicBezTo>
                  <a:pt x="160678" y="2737394"/>
                  <a:pt x="162393" y="2731232"/>
                  <a:pt x="163168" y="2723700"/>
                </a:cubicBezTo>
                <a:cubicBezTo>
                  <a:pt x="164058" y="2715026"/>
                  <a:pt x="166420" y="2708743"/>
                  <a:pt x="169613" y="2706558"/>
                </a:cubicBezTo>
                <a:cubicBezTo>
                  <a:pt x="174200" y="2703419"/>
                  <a:pt x="174238" y="2702788"/>
                  <a:pt x="170029" y="2699520"/>
                </a:cubicBezTo>
                <a:cubicBezTo>
                  <a:pt x="166388" y="2696691"/>
                  <a:pt x="165411" y="2690379"/>
                  <a:pt x="165426" y="2669745"/>
                </a:cubicBezTo>
                <a:lnTo>
                  <a:pt x="165460" y="2643560"/>
                </a:lnTo>
                <a:lnTo>
                  <a:pt x="170745" y="2651062"/>
                </a:lnTo>
                <a:cubicBezTo>
                  <a:pt x="173654" y="2655187"/>
                  <a:pt x="176914" y="2657737"/>
                  <a:pt x="177992" y="2656728"/>
                </a:cubicBezTo>
                <a:cubicBezTo>
                  <a:pt x="180893" y="2654013"/>
                  <a:pt x="180372" y="2642763"/>
                  <a:pt x="177259" y="2640964"/>
                </a:cubicBezTo>
                <a:cubicBezTo>
                  <a:pt x="175610" y="2640008"/>
                  <a:pt x="175617" y="2636002"/>
                  <a:pt x="177292" y="2630604"/>
                </a:cubicBezTo>
                <a:cubicBezTo>
                  <a:pt x="179402" y="2623752"/>
                  <a:pt x="179033" y="2621132"/>
                  <a:pt x="175625" y="2618782"/>
                </a:cubicBezTo>
                <a:cubicBezTo>
                  <a:pt x="173216" y="2617122"/>
                  <a:pt x="171246" y="2611958"/>
                  <a:pt x="171246" y="2607308"/>
                </a:cubicBezTo>
                <a:cubicBezTo>
                  <a:pt x="171246" y="2600733"/>
                  <a:pt x="172264" y="2599219"/>
                  <a:pt x="175822" y="2600497"/>
                </a:cubicBezTo>
                <a:cubicBezTo>
                  <a:pt x="179858" y="2601947"/>
                  <a:pt x="180196" y="2599125"/>
                  <a:pt x="178683" y="2576613"/>
                </a:cubicBezTo>
                <a:cubicBezTo>
                  <a:pt x="171318" y="2466934"/>
                  <a:pt x="170421" y="2411684"/>
                  <a:pt x="174207" y="2301074"/>
                </a:cubicBezTo>
                <a:cubicBezTo>
                  <a:pt x="175688" y="2257808"/>
                  <a:pt x="176251" y="2213136"/>
                  <a:pt x="175458" y="2201800"/>
                </a:cubicBezTo>
                <a:cubicBezTo>
                  <a:pt x="174667" y="2190464"/>
                  <a:pt x="173440" y="2173540"/>
                  <a:pt x="172740" y="2164190"/>
                </a:cubicBezTo>
                <a:cubicBezTo>
                  <a:pt x="171386" y="2146132"/>
                  <a:pt x="173900" y="2142366"/>
                  <a:pt x="179095" y="2154671"/>
                </a:cubicBezTo>
                <a:cubicBezTo>
                  <a:pt x="181792" y="2161053"/>
                  <a:pt x="182299" y="2158906"/>
                  <a:pt x="182562" y="2140044"/>
                </a:cubicBezTo>
                <a:cubicBezTo>
                  <a:pt x="182780" y="2125634"/>
                  <a:pt x="181303" y="2114425"/>
                  <a:pt x="178366" y="2107848"/>
                </a:cubicBezTo>
                <a:cubicBezTo>
                  <a:pt x="174907" y="2100100"/>
                  <a:pt x="174645" y="2096875"/>
                  <a:pt x="177238" y="2093950"/>
                </a:cubicBezTo>
                <a:cubicBezTo>
                  <a:pt x="179785" y="2091078"/>
                  <a:pt x="179822" y="2083828"/>
                  <a:pt x="177384" y="2064486"/>
                </a:cubicBezTo>
                <a:cubicBezTo>
                  <a:pt x="173288" y="2031987"/>
                  <a:pt x="173183" y="2019189"/>
                  <a:pt x="177056" y="2024799"/>
                </a:cubicBezTo>
                <a:cubicBezTo>
                  <a:pt x="178607" y="2027043"/>
                  <a:pt x="179895" y="2033224"/>
                  <a:pt x="179917" y="2038534"/>
                </a:cubicBezTo>
                <a:cubicBezTo>
                  <a:pt x="179950" y="2043845"/>
                  <a:pt x="181380" y="2049515"/>
                  <a:pt x="183109" y="2051136"/>
                </a:cubicBezTo>
                <a:cubicBezTo>
                  <a:pt x="184967" y="2052872"/>
                  <a:pt x="186764" y="2070684"/>
                  <a:pt x="187491" y="2094518"/>
                </a:cubicBezTo>
                <a:cubicBezTo>
                  <a:pt x="188170" y="2116756"/>
                  <a:pt x="190023" y="2141602"/>
                  <a:pt x="191609" y="2149731"/>
                </a:cubicBezTo>
                <a:cubicBezTo>
                  <a:pt x="193197" y="2157859"/>
                  <a:pt x="194496" y="2172852"/>
                  <a:pt x="194496" y="2183049"/>
                </a:cubicBezTo>
                <a:cubicBezTo>
                  <a:pt x="194496" y="2193245"/>
                  <a:pt x="195565" y="2201588"/>
                  <a:pt x="196875" y="2201588"/>
                </a:cubicBezTo>
                <a:cubicBezTo>
                  <a:pt x="199568" y="2201588"/>
                  <a:pt x="198922" y="2116352"/>
                  <a:pt x="195788" y="2058415"/>
                </a:cubicBezTo>
                <a:cubicBezTo>
                  <a:pt x="193751" y="2020813"/>
                  <a:pt x="194966" y="2005760"/>
                  <a:pt x="200030" y="2005760"/>
                </a:cubicBezTo>
                <a:cubicBezTo>
                  <a:pt x="201413" y="2005760"/>
                  <a:pt x="203435" y="2012423"/>
                  <a:pt x="204523" y="2020566"/>
                </a:cubicBezTo>
                <a:cubicBezTo>
                  <a:pt x="206030" y="2031857"/>
                  <a:pt x="207490" y="2035017"/>
                  <a:pt x="210671" y="2033874"/>
                </a:cubicBezTo>
                <a:cubicBezTo>
                  <a:pt x="216684" y="2031716"/>
                  <a:pt x="216079" y="2042920"/>
                  <a:pt x="210010" y="2046098"/>
                </a:cubicBezTo>
                <a:cubicBezTo>
                  <a:pt x="205628" y="2048393"/>
                  <a:pt x="205349" y="2055037"/>
                  <a:pt x="207007" y="2117629"/>
                </a:cubicBezTo>
                <a:cubicBezTo>
                  <a:pt x="208171" y="2161627"/>
                  <a:pt x="207832" y="2185150"/>
                  <a:pt x="206069" y="2182549"/>
                </a:cubicBezTo>
                <a:cubicBezTo>
                  <a:pt x="202537" y="2177336"/>
                  <a:pt x="202482" y="2187234"/>
                  <a:pt x="205960" y="2202948"/>
                </a:cubicBezTo>
                <a:cubicBezTo>
                  <a:pt x="208218" y="2213161"/>
                  <a:pt x="208412" y="2213328"/>
                  <a:pt x="209127" y="2205668"/>
                </a:cubicBezTo>
                <a:cubicBezTo>
                  <a:pt x="210163" y="2194555"/>
                  <a:pt x="214127" y="2225206"/>
                  <a:pt x="214532" y="2247478"/>
                </a:cubicBezTo>
                <a:cubicBezTo>
                  <a:pt x="214788" y="2262326"/>
                  <a:pt x="215455" y="2264339"/>
                  <a:pt x="219080" y="2261523"/>
                </a:cubicBezTo>
                <a:cubicBezTo>
                  <a:pt x="221408" y="2259715"/>
                  <a:pt x="224677" y="2259025"/>
                  <a:pt x="226346" y="2259990"/>
                </a:cubicBezTo>
                <a:cubicBezTo>
                  <a:pt x="228324" y="2261135"/>
                  <a:pt x="229378" y="2256089"/>
                  <a:pt x="229378" y="2245492"/>
                </a:cubicBezTo>
                <a:cubicBezTo>
                  <a:pt x="229378" y="2236298"/>
                  <a:pt x="228018" y="2228815"/>
                  <a:pt x="226247" y="2228262"/>
                </a:cubicBezTo>
                <a:cubicBezTo>
                  <a:pt x="222252" y="2227015"/>
                  <a:pt x="215081" y="2195974"/>
                  <a:pt x="214948" y="2179343"/>
                </a:cubicBezTo>
                <a:cubicBezTo>
                  <a:pt x="214875" y="2171058"/>
                  <a:pt x="216513" y="2165058"/>
                  <a:pt x="219625" y="2162146"/>
                </a:cubicBezTo>
                <a:cubicBezTo>
                  <a:pt x="223845" y="2158197"/>
                  <a:pt x="224163" y="2152535"/>
                  <a:pt x="222344" y="2113823"/>
                </a:cubicBezTo>
                <a:cubicBezTo>
                  <a:pt x="221213" y="2089705"/>
                  <a:pt x="219738" y="2066234"/>
                  <a:pt x="219071" y="2061664"/>
                </a:cubicBezTo>
                <a:lnTo>
                  <a:pt x="217856" y="2053357"/>
                </a:lnTo>
                <a:lnTo>
                  <a:pt x="221271" y="2060836"/>
                </a:lnTo>
                <a:cubicBezTo>
                  <a:pt x="223150" y="2064950"/>
                  <a:pt x="225743" y="2068316"/>
                  <a:pt x="227033" y="2068316"/>
                </a:cubicBezTo>
                <a:cubicBezTo>
                  <a:pt x="230965" y="2068316"/>
                  <a:pt x="229649" y="2056090"/>
                  <a:pt x="225110" y="2050477"/>
                </a:cubicBezTo>
                <a:cubicBezTo>
                  <a:pt x="222763" y="2047573"/>
                  <a:pt x="220952" y="2041526"/>
                  <a:pt x="221087" y="2037038"/>
                </a:cubicBezTo>
                <a:cubicBezTo>
                  <a:pt x="221233" y="2032066"/>
                  <a:pt x="221871" y="2030836"/>
                  <a:pt x="222714" y="2033890"/>
                </a:cubicBezTo>
                <a:cubicBezTo>
                  <a:pt x="223642" y="2037256"/>
                  <a:pt x="225918" y="2038456"/>
                  <a:pt x="229644" y="2037545"/>
                </a:cubicBezTo>
                <a:cubicBezTo>
                  <a:pt x="234680" y="2036312"/>
                  <a:pt x="235192" y="2037806"/>
                  <a:pt x="235192" y="2053772"/>
                </a:cubicBezTo>
                <a:cubicBezTo>
                  <a:pt x="235192" y="2063700"/>
                  <a:pt x="236348" y="2070688"/>
                  <a:pt x="237848" y="2069820"/>
                </a:cubicBezTo>
                <a:cubicBezTo>
                  <a:pt x="239421" y="2068911"/>
                  <a:pt x="239716" y="2040841"/>
                  <a:pt x="238574" y="2000984"/>
                </a:cubicBezTo>
                <a:cubicBezTo>
                  <a:pt x="237512" y="1963969"/>
                  <a:pt x="236837" y="1922363"/>
                  <a:pt x="237075" y="1908526"/>
                </a:cubicBezTo>
                <a:cubicBezTo>
                  <a:pt x="237294" y="1894689"/>
                  <a:pt x="236330" y="1883368"/>
                  <a:pt x="234896" y="1883368"/>
                </a:cubicBezTo>
                <a:cubicBezTo>
                  <a:pt x="233454" y="1883368"/>
                  <a:pt x="232269" y="1904971"/>
                  <a:pt x="232247" y="1931645"/>
                </a:cubicBezTo>
                <a:cubicBezTo>
                  <a:pt x="232210" y="1981250"/>
                  <a:pt x="230659" y="1995701"/>
                  <a:pt x="226115" y="1988991"/>
                </a:cubicBezTo>
                <a:cubicBezTo>
                  <a:pt x="224436" y="1986514"/>
                  <a:pt x="223640" y="1987808"/>
                  <a:pt x="223612" y="1993067"/>
                </a:cubicBezTo>
                <a:cubicBezTo>
                  <a:pt x="223579" y="1998037"/>
                  <a:pt x="222276" y="2000354"/>
                  <a:pt x="219934" y="1999592"/>
                </a:cubicBezTo>
                <a:cubicBezTo>
                  <a:pt x="217934" y="1998943"/>
                  <a:pt x="216701" y="1995474"/>
                  <a:pt x="217193" y="1991885"/>
                </a:cubicBezTo>
                <a:cubicBezTo>
                  <a:pt x="219584" y="1974385"/>
                  <a:pt x="217832" y="1962407"/>
                  <a:pt x="210733" y="1947711"/>
                </a:cubicBezTo>
                <a:cubicBezTo>
                  <a:pt x="206118" y="1938155"/>
                  <a:pt x="204507" y="1932272"/>
                  <a:pt x="206693" y="1932953"/>
                </a:cubicBezTo>
                <a:cubicBezTo>
                  <a:pt x="208693" y="1933577"/>
                  <a:pt x="211109" y="1937057"/>
                  <a:pt x="212064" y="1940685"/>
                </a:cubicBezTo>
                <a:cubicBezTo>
                  <a:pt x="213107" y="1944657"/>
                  <a:pt x="215743" y="1947133"/>
                  <a:pt x="218683" y="1946906"/>
                </a:cubicBezTo>
                <a:cubicBezTo>
                  <a:pt x="222007" y="1946647"/>
                  <a:pt x="223568" y="1948603"/>
                  <a:pt x="223568" y="1953025"/>
                </a:cubicBezTo>
                <a:cubicBezTo>
                  <a:pt x="223568" y="1956599"/>
                  <a:pt x="224751" y="1959523"/>
                  <a:pt x="226200" y="1959523"/>
                </a:cubicBezTo>
                <a:cubicBezTo>
                  <a:pt x="227645" y="1959523"/>
                  <a:pt x="228319" y="1954933"/>
                  <a:pt x="227699" y="1949323"/>
                </a:cubicBezTo>
                <a:cubicBezTo>
                  <a:pt x="227079" y="1943714"/>
                  <a:pt x="225743" y="1901456"/>
                  <a:pt x="224732" y="1855417"/>
                </a:cubicBezTo>
                <a:cubicBezTo>
                  <a:pt x="223240" y="1787367"/>
                  <a:pt x="222193" y="1772257"/>
                  <a:pt x="219133" y="1774632"/>
                </a:cubicBezTo>
                <a:cubicBezTo>
                  <a:pt x="216232" y="1776883"/>
                  <a:pt x="214923" y="1775648"/>
                  <a:pt x="213420" y="1769242"/>
                </a:cubicBezTo>
                <a:cubicBezTo>
                  <a:pt x="212347" y="1764670"/>
                  <a:pt x="208959" y="1759673"/>
                  <a:pt x="205892" y="1758137"/>
                </a:cubicBezTo>
                <a:cubicBezTo>
                  <a:pt x="202710" y="1756544"/>
                  <a:pt x="200316" y="1752466"/>
                  <a:pt x="200316" y="1748640"/>
                </a:cubicBezTo>
                <a:cubicBezTo>
                  <a:pt x="200316" y="1740955"/>
                  <a:pt x="205045" y="1739585"/>
                  <a:pt x="207031" y="1746696"/>
                </a:cubicBezTo>
                <a:cubicBezTo>
                  <a:pt x="207761" y="1749314"/>
                  <a:pt x="208662" y="1731873"/>
                  <a:pt x="209035" y="1707939"/>
                </a:cubicBezTo>
                <a:cubicBezTo>
                  <a:pt x="209407" y="1684004"/>
                  <a:pt x="210323" y="1666633"/>
                  <a:pt x="211071" y="1669336"/>
                </a:cubicBezTo>
                <a:cubicBezTo>
                  <a:pt x="213169" y="1676917"/>
                  <a:pt x="221530" y="1673660"/>
                  <a:pt x="227197" y="1663053"/>
                </a:cubicBezTo>
                <a:cubicBezTo>
                  <a:pt x="229992" y="1657822"/>
                  <a:pt x="232281" y="1655072"/>
                  <a:pt x="232283" y="1656942"/>
                </a:cubicBezTo>
                <a:cubicBezTo>
                  <a:pt x="232286" y="1658812"/>
                  <a:pt x="233596" y="1660341"/>
                  <a:pt x="235195" y="1660341"/>
                </a:cubicBezTo>
                <a:cubicBezTo>
                  <a:pt x="237012" y="1660341"/>
                  <a:pt x="238100" y="1644076"/>
                  <a:pt x="238100" y="1616985"/>
                </a:cubicBezTo>
                <a:cubicBezTo>
                  <a:pt x="238100" y="1591014"/>
                  <a:pt x="236935" y="1572954"/>
                  <a:pt x="235195" y="1571947"/>
                </a:cubicBezTo>
                <a:cubicBezTo>
                  <a:pt x="233312" y="1570860"/>
                  <a:pt x="232287" y="1582980"/>
                  <a:pt x="232287" y="1606329"/>
                </a:cubicBezTo>
                <a:cubicBezTo>
                  <a:pt x="232287" y="1630862"/>
                  <a:pt x="231338" y="1641503"/>
                  <a:pt x="229320" y="1639614"/>
                </a:cubicBezTo>
                <a:cubicBezTo>
                  <a:pt x="227689" y="1638088"/>
                  <a:pt x="225511" y="1628408"/>
                  <a:pt x="224483" y="1618106"/>
                </a:cubicBezTo>
                <a:cubicBezTo>
                  <a:pt x="222305" y="1596284"/>
                  <a:pt x="218284" y="1600833"/>
                  <a:pt x="217959" y="1625487"/>
                </a:cubicBezTo>
                <a:cubicBezTo>
                  <a:pt x="217850" y="1633991"/>
                  <a:pt x="216237" y="1644394"/>
                  <a:pt x="214383" y="1648605"/>
                </a:cubicBezTo>
                <a:lnTo>
                  <a:pt x="211011" y="1656262"/>
                </a:lnTo>
                <a:lnTo>
                  <a:pt x="208920" y="1648102"/>
                </a:lnTo>
                <a:cubicBezTo>
                  <a:pt x="206085" y="1637021"/>
                  <a:pt x="209176" y="1404364"/>
                  <a:pt x="212237" y="1399238"/>
                </a:cubicBezTo>
                <a:cubicBezTo>
                  <a:pt x="213697" y="1396785"/>
                  <a:pt x="214704" y="1404207"/>
                  <a:pt x="214755" y="1417848"/>
                </a:cubicBezTo>
                <a:cubicBezTo>
                  <a:pt x="214828" y="1436337"/>
                  <a:pt x="215919" y="1441817"/>
                  <a:pt x="220657" y="1447453"/>
                </a:cubicBezTo>
                <a:lnTo>
                  <a:pt x="226470" y="1454368"/>
                </a:lnTo>
                <a:lnTo>
                  <a:pt x="226470" y="1446221"/>
                </a:lnTo>
                <a:cubicBezTo>
                  <a:pt x="226470" y="1441741"/>
                  <a:pt x="227199" y="1432090"/>
                  <a:pt x="228093" y="1424776"/>
                </a:cubicBezTo>
                <a:cubicBezTo>
                  <a:pt x="229659" y="1411957"/>
                  <a:pt x="229557" y="1411723"/>
                  <a:pt x="225291" y="1418277"/>
                </a:cubicBezTo>
                <a:lnTo>
                  <a:pt x="220862" y="1425076"/>
                </a:lnTo>
                <a:lnTo>
                  <a:pt x="220753" y="1416781"/>
                </a:lnTo>
                <a:cubicBezTo>
                  <a:pt x="220716" y="1412218"/>
                  <a:pt x="222285" y="1406958"/>
                  <a:pt x="224281" y="1405091"/>
                </a:cubicBezTo>
                <a:cubicBezTo>
                  <a:pt x="226818" y="1402719"/>
                  <a:pt x="228110" y="1388820"/>
                  <a:pt x="228564" y="1358989"/>
                </a:cubicBezTo>
                <a:cubicBezTo>
                  <a:pt x="229159" y="1320043"/>
                  <a:pt x="228856" y="1317121"/>
                  <a:pt x="225152" y="1325803"/>
                </a:cubicBezTo>
                <a:cubicBezTo>
                  <a:pt x="222919" y="1331038"/>
                  <a:pt x="220991" y="1341952"/>
                  <a:pt x="220869" y="1350055"/>
                </a:cubicBezTo>
                <a:cubicBezTo>
                  <a:pt x="220453" y="1377723"/>
                  <a:pt x="216289" y="1360788"/>
                  <a:pt x="216020" y="1330335"/>
                </a:cubicBezTo>
                <a:cubicBezTo>
                  <a:pt x="215874" y="1313631"/>
                  <a:pt x="214334" y="1281605"/>
                  <a:pt x="212597" y="1259167"/>
                </a:cubicBezTo>
                <a:cubicBezTo>
                  <a:pt x="210863" y="1236728"/>
                  <a:pt x="210397" y="1212862"/>
                  <a:pt x="211560" y="1206130"/>
                </a:cubicBezTo>
                <a:cubicBezTo>
                  <a:pt x="213414" y="1195419"/>
                  <a:pt x="213888" y="1197286"/>
                  <a:pt x="215375" y="1221089"/>
                </a:cubicBezTo>
                <a:cubicBezTo>
                  <a:pt x="216977" y="1246742"/>
                  <a:pt x="222982" y="1268313"/>
                  <a:pt x="227379" y="1264199"/>
                </a:cubicBezTo>
                <a:cubicBezTo>
                  <a:pt x="230868" y="1260933"/>
                  <a:pt x="229514" y="1251057"/>
                  <a:pt x="224694" y="1244618"/>
                </a:cubicBezTo>
                <a:cubicBezTo>
                  <a:pt x="220307" y="1238758"/>
                  <a:pt x="220424" y="1237979"/>
                  <a:pt x="226599" y="1231828"/>
                </a:cubicBezTo>
                <a:cubicBezTo>
                  <a:pt x="238766" y="1219708"/>
                  <a:pt x="241591" y="1183478"/>
                  <a:pt x="231544" y="1168401"/>
                </a:cubicBezTo>
                <a:cubicBezTo>
                  <a:pt x="227946" y="1163003"/>
                  <a:pt x="223537" y="1151843"/>
                  <a:pt x="221743" y="1143601"/>
                </a:cubicBezTo>
                <a:lnTo>
                  <a:pt x="218485" y="1128615"/>
                </a:lnTo>
                <a:lnTo>
                  <a:pt x="218112" y="1140174"/>
                </a:lnTo>
                <a:cubicBezTo>
                  <a:pt x="217572" y="1156890"/>
                  <a:pt x="209965" y="1155909"/>
                  <a:pt x="207558" y="1138814"/>
                </a:cubicBezTo>
                <a:cubicBezTo>
                  <a:pt x="204770" y="1119003"/>
                  <a:pt x="202787" y="1110423"/>
                  <a:pt x="201314" y="1111802"/>
                </a:cubicBezTo>
                <a:cubicBezTo>
                  <a:pt x="200577" y="1112492"/>
                  <a:pt x="196763" y="1147304"/>
                  <a:pt x="192840" y="1189163"/>
                </a:cubicBezTo>
                <a:lnTo>
                  <a:pt x="185708" y="1265270"/>
                </a:lnTo>
                <a:lnTo>
                  <a:pt x="197495" y="1276300"/>
                </a:lnTo>
                <a:cubicBezTo>
                  <a:pt x="207840" y="1285981"/>
                  <a:pt x="209239" y="1288767"/>
                  <a:pt x="208932" y="1299086"/>
                </a:cubicBezTo>
                <a:cubicBezTo>
                  <a:pt x="208750" y="1305553"/>
                  <a:pt x="209225" y="1319411"/>
                  <a:pt x="210045" y="1329882"/>
                </a:cubicBezTo>
                <a:cubicBezTo>
                  <a:pt x="210852" y="1340354"/>
                  <a:pt x="210855" y="1345483"/>
                  <a:pt x="210045" y="1341280"/>
                </a:cubicBezTo>
                <a:cubicBezTo>
                  <a:pt x="207079" y="1325703"/>
                  <a:pt x="201738" y="1335834"/>
                  <a:pt x="199446" y="1361380"/>
                </a:cubicBezTo>
                <a:cubicBezTo>
                  <a:pt x="198184" y="1375470"/>
                  <a:pt x="196220" y="1397303"/>
                  <a:pt x="195086" y="1409898"/>
                </a:cubicBezTo>
                <a:cubicBezTo>
                  <a:pt x="192616" y="1437345"/>
                  <a:pt x="187189" y="1442180"/>
                  <a:pt x="184177" y="1419619"/>
                </a:cubicBezTo>
                <a:cubicBezTo>
                  <a:pt x="183053" y="1411211"/>
                  <a:pt x="183024" y="1399208"/>
                  <a:pt x="184104" y="1392945"/>
                </a:cubicBezTo>
                <a:cubicBezTo>
                  <a:pt x="188584" y="1367068"/>
                  <a:pt x="189315" y="1355720"/>
                  <a:pt x="186502" y="1355720"/>
                </a:cubicBezTo>
                <a:cubicBezTo>
                  <a:pt x="184907" y="1355720"/>
                  <a:pt x="182699" y="1364288"/>
                  <a:pt x="181596" y="1374759"/>
                </a:cubicBezTo>
                <a:cubicBezTo>
                  <a:pt x="180494" y="1385231"/>
                  <a:pt x="178531" y="1393798"/>
                  <a:pt x="177236" y="1393798"/>
                </a:cubicBezTo>
                <a:cubicBezTo>
                  <a:pt x="175941" y="1393798"/>
                  <a:pt x="173955" y="1386148"/>
                  <a:pt x="172823" y="1376799"/>
                </a:cubicBezTo>
                <a:cubicBezTo>
                  <a:pt x="171024" y="1361946"/>
                  <a:pt x="170287" y="1360411"/>
                  <a:pt x="166979" y="1364640"/>
                </a:cubicBezTo>
                <a:cubicBezTo>
                  <a:pt x="163578" y="1368985"/>
                  <a:pt x="163008" y="1369033"/>
                  <a:pt x="161395" y="1365097"/>
                </a:cubicBezTo>
                <a:cubicBezTo>
                  <a:pt x="160406" y="1362687"/>
                  <a:pt x="159417" y="1354390"/>
                  <a:pt x="159198" y="1346658"/>
                </a:cubicBezTo>
                <a:cubicBezTo>
                  <a:pt x="158943" y="1337109"/>
                  <a:pt x="157983" y="1341260"/>
                  <a:pt x="156257" y="1359606"/>
                </a:cubicBezTo>
                <a:cubicBezTo>
                  <a:pt x="154859" y="1374458"/>
                  <a:pt x="153075" y="1387208"/>
                  <a:pt x="152297" y="1387938"/>
                </a:cubicBezTo>
                <a:cubicBezTo>
                  <a:pt x="148382" y="1391601"/>
                  <a:pt x="146581" y="1383080"/>
                  <a:pt x="147163" y="1363648"/>
                </a:cubicBezTo>
                <a:cubicBezTo>
                  <a:pt x="147685" y="1346238"/>
                  <a:pt x="146980" y="1342121"/>
                  <a:pt x="143528" y="1342121"/>
                </a:cubicBezTo>
                <a:cubicBezTo>
                  <a:pt x="141174" y="1342121"/>
                  <a:pt x="139251" y="1342474"/>
                  <a:pt x="139251" y="1342904"/>
                </a:cubicBezTo>
                <a:cubicBezTo>
                  <a:pt x="139251" y="1343336"/>
                  <a:pt x="137298" y="1358328"/>
                  <a:pt x="134914" y="1376222"/>
                </a:cubicBezTo>
                <a:cubicBezTo>
                  <a:pt x="132527" y="1394116"/>
                  <a:pt x="130568" y="1409062"/>
                  <a:pt x="130554" y="1409436"/>
                </a:cubicBezTo>
                <a:cubicBezTo>
                  <a:pt x="130554" y="1409810"/>
                  <a:pt x="128569" y="1410115"/>
                  <a:pt x="126171" y="1410115"/>
                </a:cubicBezTo>
                <a:cubicBezTo>
                  <a:pt x="123037" y="1410115"/>
                  <a:pt x="121812" y="1413112"/>
                  <a:pt x="121812" y="1420772"/>
                </a:cubicBezTo>
                <a:cubicBezTo>
                  <a:pt x="121812" y="1426633"/>
                  <a:pt x="122603" y="1433358"/>
                  <a:pt x="123571" y="1435716"/>
                </a:cubicBezTo>
                <a:cubicBezTo>
                  <a:pt x="126683" y="1443310"/>
                  <a:pt x="130532" y="1437341"/>
                  <a:pt x="130532" y="1424914"/>
                </a:cubicBezTo>
                <a:cubicBezTo>
                  <a:pt x="130532" y="1412860"/>
                  <a:pt x="133265" y="1409803"/>
                  <a:pt x="138289" y="1416235"/>
                </a:cubicBezTo>
                <a:cubicBezTo>
                  <a:pt x="141052" y="1419773"/>
                  <a:pt x="140990" y="1421546"/>
                  <a:pt x="136067" y="1479471"/>
                </a:cubicBezTo>
                <a:cubicBezTo>
                  <a:pt x="128934" y="1563366"/>
                  <a:pt x="126110" y="1585110"/>
                  <a:pt x="122188" y="1586334"/>
                </a:cubicBezTo>
                <a:cubicBezTo>
                  <a:pt x="119302" y="1587234"/>
                  <a:pt x="118729" y="1585532"/>
                  <a:pt x="119980" y="1579747"/>
                </a:cubicBezTo>
                <a:cubicBezTo>
                  <a:pt x="124203" y="1560210"/>
                  <a:pt x="127613" y="1494994"/>
                  <a:pt x="125070" y="1482379"/>
                </a:cubicBezTo>
                <a:cubicBezTo>
                  <a:pt x="122979" y="1472002"/>
                  <a:pt x="123308" y="1467628"/>
                  <a:pt x="126516" y="1463044"/>
                </a:cubicBezTo>
                <a:cubicBezTo>
                  <a:pt x="130574" y="1457248"/>
                  <a:pt x="129394" y="1448193"/>
                  <a:pt x="124581" y="1448193"/>
                </a:cubicBezTo>
                <a:cubicBezTo>
                  <a:pt x="120422" y="1448193"/>
                  <a:pt x="117843" y="1454290"/>
                  <a:pt x="114245" y="1472629"/>
                </a:cubicBezTo>
                <a:lnTo>
                  <a:pt x="110767" y="1490350"/>
                </a:lnTo>
                <a:lnTo>
                  <a:pt x="112066" y="1465872"/>
                </a:lnTo>
                <a:cubicBezTo>
                  <a:pt x="114190" y="1425795"/>
                  <a:pt x="119023" y="1378428"/>
                  <a:pt x="121968" y="1368819"/>
                </a:cubicBezTo>
                <a:cubicBezTo>
                  <a:pt x="125544" y="1357145"/>
                  <a:pt x="125478" y="1349521"/>
                  <a:pt x="121822" y="1351639"/>
                </a:cubicBezTo>
                <a:cubicBezTo>
                  <a:pt x="117170" y="1354329"/>
                  <a:pt x="118439" y="1350385"/>
                  <a:pt x="125000" y="1341763"/>
                </a:cubicBezTo>
                <a:cubicBezTo>
                  <a:pt x="129210" y="1336232"/>
                  <a:pt x="130195" y="1332750"/>
                  <a:pt x="128197" y="1330464"/>
                </a:cubicBezTo>
                <a:cubicBezTo>
                  <a:pt x="126610" y="1328647"/>
                  <a:pt x="123610" y="1304842"/>
                  <a:pt x="121531" y="1277565"/>
                </a:cubicBezTo>
                <a:cubicBezTo>
                  <a:pt x="117878" y="1229632"/>
                  <a:pt x="115606" y="1222452"/>
                  <a:pt x="111387" y="1245510"/>
                </a:cubicBezTo>
                <a:cubicBezTo>
                  <a:pt x="109745" y="1254489"/>
                  <a:pt x="108975" y="1255472"/>
                  <a:pt x="107088" y="1251005"/>
                </a:cubicBezTo>
                <a:cubicBezTo>
                  <a:pt x="103042" y="1241424"/>
                  <a:pt x="104366" y="1205416"/>
                  <a:pt x="109190" y="1193889"/>
                </a:cubicBezTo>
                <a:cubicBezTo>
                  <a:pt x="112358" y="1186314"/>
                  <a:pt x="113633" y="1174748"/>
                  <a:pt x="113381" y="1155811"/>
                </a:cubicBezTo>
                <a:cubicBezTo>
                  <a:pt x="113199" y="1140852"/>
                  <a:pt x="113162" y="1102299"/>
                  <a:pt x="113381" y="1070136"/>
                </a:cubicBezTo>
                <a:cubicBezTo>
                  <a:pt x="113921" y="981214"/>
                  <a:pt x="113746" y="934056"/>
                  <a:pt x="112797" y="920546"/>
                </a:cubicBezTo>
                <a:cubicBezTo>
                  <a:pt x="112330" y="913814"/>
                  <a:pt x="112907" y="903717"/>
                  <a:pt x="114114" y="898107"/>
                </a:cubicBezTo>
                <a:cubicBezTo>
                  <a:pt x="115870" y="889847"/>
                  <a:pt x="115428" y="887908"/>
                  <a:pt x="111790" y="887908"/>
                </a:cubicBezTo>
                <a:cubicBezTo>
                  <a:pt x="106323" y="887908"/>
                  <a:pt x="106328" y="889026"/>
                  <a:pt x="111644" y="860710"/>
                </a:cubicBezTo>
                <a:cubicBezTo>
                  <a:pt x="114038" y="847995"/>
                  <a:pt x="115998" y="837324"/>
                  <a:pt x="116000" y="836997"/>
                </a:cubicBezTo>
                <a:cubicBezTo>
                  <a:pt x="116002" y="836669"/>
                  <a:pt x="113839" y="837182"/>
                  <a:pt x="111192" y="838130"/>
                </a:cubicBezTo>
                <a:cubicBezTo>
                  <a:pt x="106805" y="839705"/>
                  <a:pt x="106561" y="836761"/>
                  <a:pt x="108419" y="804727"/>
                </a:cubicBezTo>
                <a:cubicBezTo>
                  <a:pt x="109539" y="785405"/>
                  <a:pt x="111141" y="765313"/>
                  <a:pt x="111981" y="760077"/>
                </a:cubicBezTo>
                <a:cubicBezTo>
                  <a:pt x="113812" y="748627"/>
                  <a:pt x="106985" y="737636"/>
                  <a:pt x="101298" y="742881"/>
                </a:cubicBezTo>
                <a:cubicBezTo>
                  <a:pt x="99389" y="744643"/>
                  <a:pt x="96032" y="752549"/>
                  <a:pt x="93842" y="760448"/>
                </a:cubicBezTo>
                <a:cubicBezTo>
                  <a:pt x="91652" y="768349"/>
                  <a:pt x="87895" y="775842"/>
                  <a:pt x="85494" y="777099"/>
                </a:cubicBezTo>
                <a:cubicBezTo>
                  <a:pt x="82801" y="778510"/>
                  <a:pt x="81167" y="783244"/>
                  <a:pt x="81229" y="789450"/>
                </a:cubicBezTo>
                <a:cubicBezTo>
                  <a:pt x="81412" y="806650"/>
                  <a:pt x="92385" y="847952"/>
                  <a:pt x="92884" y="833286"/>
                </a:cubicBezTo>
                <a:cubicBezTo>
                  <a:pt x="92957" y="831166"/>
                  <a:pt x="94811" y="825761"/>
                  <a:pt x="97008" y="821273"/>
                </a:cubicBezTo>
                <a:lnTo>
                  <a:pt x="101001" y="813114"/>
                </a:lnTo>
                <a:lnTo>
                  <a:pt x="101220" y="827460"/>
                </a:lnTo>
                <a:cubicBezTo>
                  <a:pt x="101438" y="839961"/>
                  <a:pt x="100610" y="842107"/>
                  <a:pt x="94882" y="844145"/>
                </a:cubicBezTo>
                <a:cubicBezTo>
                  <a:pt x="87483" y="846778"/>
                  <a:pt x="80254" y="866579"/>
                  <a:pt x="83046" y="876568"/>
                </a:cubicBezTo>
                <a:cubicBezTo>
                  <a:pt x="84068" y="880218"/>
                  <a:pt x="83338" y="882469"/>
                  <a:pt x="81181" y="882469"/>
                </a:cubicBezTo>
                <a:cubicBezTo>
                  <a:pt x="78550" y="882469"/>
                  <a:pt x="77919" y="892650"/>
                  <a:pt x="78663" y="923135"/>
                </a:cubicBezTo>
                <a:cubicBezTo>
                  <a:pt x="79210" y="945501"/>
                  <a:pt x="78773" y="962942"/>
                  <a:pt x="77664" y="961893"/>
                </a:cubicBezTo>
                <a:cubicBezTo>
                  <a:pt x="73749" y="958147"/>
                  <a:pt x="68736" y="866835"/>
                  <a:pt x="70391" y="829433"/>
                </a:cubicBezTo>
                <a:cubicBezTo>
                  <a:pt x="72197" y="788572"/>
                  <a:pt x="79037" y="730319"/>
                  <a:pt x="92739" y="639044"/>
                </a:cubicBezTo>
                <a:lnTo>
                  <a:pt x="101313" y="581928"/>
                </a:lnTo>
                <a:lnTo>
                  <a:pt x="100010" y="626125"/>
                </a:lnTo>
                <a:cubicBezTo>
                  <a:pt x="99291" y="650434"/>
                  <a:pt x="99828" y="670323"/>
                  <a:pt x="101203" y="670323"/>
                </a:cubicBezTo>
                <a:cubicBezTo>
                  <a:pt x="104122" y="670323"/>
                  <a:pt x="105571" y="661489"/>
                  <a:pt x="111667" y="606407"/>
                </a:cubicBezTo>
                <a:cubicBezTo>
                  <a:pt x="117273" y="555754"/>
                  <a:pt x="123279" y="526656"/>
                  <a:pt x="132280" y="506535"/>
                </a:cubicBezTo>
                <a:cubicBezTo>
                  <a:pt x="140409" y="488364"/>
                  <a:pt x="140454" y="488094"/>
                  <a:pt x="135305" y="488094"/>
                </a:cubicBezTo>
                <a:cubicBezTo>
                  <a:pt x="132247" y="488094"/>
                  <a:pt x="131644" y="483705"/>
                  <a:pt x="132598" y="468375"/>
                </a:cubicBezTo>
                <a:cubicBezTo>
                  <a:pt x="134098" y="444216"/>
                  <a:pt x="134948" y="441531"/>
                  <a:pt x="140461" y="443510"/>
                </a:cubicBezTo>
                <a:cubicBezTo>
                  <a:pt x="143449" y="444584"/>
                  <a:pt x="145431" y="442753"/>
                  <a:pt x="146797" y="437659"/>
                </a:cubicBezTo>
                <a:cubicBezTo>
                  <a:pt x="148771" y="430296"/>
                  <a:pt x="146432" y="379640"/>
                  <a:pt x="143349" y="362443"/>
                </a:cubicBezTo>
                <a:cubicBezTo>
                  <a:pt x="141812" y="353921"/>
                  <a:pt x="141962" y="353733"/>
                  <a:pt x="146308" y="358756"/>
                </a:cubicBezTo>
                <a:cubicBezTo>
                  <a:pt x="153038" y="366535"/>
                  <a:pt x="156887" y="361116"/>
                  <a:pt x="153932" y="348023"/>
                </a:cubicBezTo>
                <a:cubicBezTo>
                  <a:pt x="152582" y="342039"/>
                  <a:pt x="150750" y="329188"/>
                  <a:pt x="149861" y="319465"/>
                </a:cubicBezTo>
                <a:lnTo>
                  <a:pt x="148245" y="301786"/>
                </a:lnTo>
                <a:lnTo>
                  <a:pt x="152779" y="319276"/>
                </a:lnTo>
                <a:cubicBezTo>
                  <a:pt x="156479" y="333551"/>
                  <a:pt x="157851" y="335866"/>
                  <a:pt x="160239" y="331873"/>
                </a:cubicBezTo>
                <a:cubicBezTo>
                  <a:pt x="161848" y="329182"/>
                  <a:pt x="162553" y="321005"/>
                  <a:pt x="161801" y="313701"/>
                </a:cubicBezTo>
                <a:cubicBezTo>
                  <a:pt x="161049" y="306397"/>
                  <a:pt x="162206" y="294036"/>
                  <a:pt x="164369" y="286232"/>
                </a:cubicBezTo>
                <a:cubicBezTo>
                  <a:pt x="166534" y="278427"/>
                  <a:pt x="168175" y="262212"/>
                  <a:pt x="168019" y="250196"/>
                </a:cubicBezTo>
                <a:lnTo>
                  <a:pt x="167727" y="228350"/>
                </a:lnTo>
                <a:lnTo>
                  <a:pt x="163731" y="240590"/>
                </a:lnTo>
                <a:cubicBezTo>
                  <a:pt x="159822" y="252567"/>
                  <a:pt x="159768" y="252305"/>
                  <a:pt x="161213" y="228350"/>
                </a:cubicBezTo>
                <a:cubicBezTo>
                  <a:pt x="163936" y="183197"/>
                  <a:pt x="165522" y="175154"/>
                  <a:pt x="172295" y="172119"/>
                </a:cubicBezTo>
                <a:cubicBezTo>
                  <a:pt x="175692" y="170597"/>
                  <a:pt x="185597" y="161492"/>
                  <a:pt x="194306" y="151887"/>
                </a:cubicBezTo>
                <a:cubicBezTo>
                  <a:pt x="203016" y="142281"/>
                  <a:pt x="211517" y="134882"/>
                  <a:pt x="213198" y="135443"/>
                </a:cubicBezTo>
                <a:cubicBezTo>
                  <a:pt x="214906" y="136013"/>
                  <a:pt x="215928" y="142189"/>
                  <a:pt x="215515" y="149430"/>
                </a:cubicBezTo>
                <a:cubicBezTo>
                  <a:pt x="214778" y="162323"/>
                  <a:pt x="214811" y="162373"/>
                  <a:pt x="221329" y="158331"/>
                </a:cubicBezTo>
                <a:cubicBezTo>
                  <a:pt x="224934" y="156095"/>
                  <a:pt x="228351" y="151964"/>
                  <a:pt x="228922" y="149150"/>
                </a:cubicBezTo>
                <a:cubicBezTo>
                  <a:pt x="230925" y="139292"/>
                  <a:pt x="235058" y="137055"/>
                  <a:pt x="242660" y="141716"/>
                </a:cubicBezTo>
                <a:cubicBezTo>
                  <a:pt x="251840" y="147345"/>
                  <a:pt x="257716" y="144875"/>
                  <a:pt x="262931" y="133195"/>
                </a:cubicBezTo>
                <a:cubicBezTo>
                  <a:pt x="267871" y="122131"/>
                  <a:pt x="272023" y="121042"/>
                  <a:pt x="275609" y="129868"/>
                </a:cubicBezTo>
                <a:cubicBezTo>
                  <a:pt x="277003" y="133296"/>
                  <a:pt x="280195" y="137696"/>
                  <a:pt x="282707" y="139646"/>
                </a:cubicBezTo>
                <a:cubicBezTo>
                  <a:pt x="286663" y="142719"/>
                  <a:pt x="288141" y="141523"/>
                  <a:pt x="293762" y="130695"/>
                </a:cubicBezTo>
                <a:cubicBezTo>
                  <a:pt x="297330" y="123821"/>
                  <a:pt x="301194" y="118197"/>
                  <a:pt x="302347" y="118197"/>
                </a:cubicBezTo>
                <a:cubicBezTo>
                  <a:pt x="303500" y="118197"/>
                  <a:pt x="305397" y="122175"/>
                  <a:pt x="306563" y="127037"/>
                </a:cubicBezTo>
                <a:cubicBezTo>
                  <a:pt x="308654" y="135755"/>
                  <a:pt x="308841" y="135560"/>
                  <a:pt x="320248" y="112758"/>
                </a:cubicBezTo>
                <a:cubicBezTo>
                  <a:pt x="326609" y="100042"/>
                  <a:pt x="334737" y="81228"/>
                  <a:pt x="338313" y="70948"/>
                </a:cubicBezTo>
                <a:cubicBezTo>
                  <a:pt x="346907" y="46241"/>
                  <a:pt x="349526" y="51373"/>
                  <a:pt x="342329" y="78816"/>
                </a:cubicBezTo>
                <a:cubicBezTo>
                  <a:pt x="333088" y="114056"/>
                  <a:pt x="334924" y="156370"/>
                  <a:pt x="345934" y="161884"/>
                </a:cubicBezTo>
                <a:cubicBezTo>
                  <a:pt x="351949" y="164896"/>
                  <a:pt x="354349" y="161369"/>
                  <a:pt x="358528" y="143387"/>
                </a:cubicBezTo>
                <a:cubicBezTo>
                  <a:pt x="361728" y="129623"/>
                  <a:pt x="364754" y="130701"/>
                  <a:pt x="368651" y="146994"/>
                </a:cubicBezTo>
                <a:cubicBezTo>
                  <a:pt x="371566" y="159189"/>
                  <a:pt x="372985" y="161425"/>
                  <a:pt x="376212" y="158919"/>
                </a:cubicBezTo>
                <a:cubicBezTo>
                  <a:pt x="379485" y="156376"/>
                  <a:pt x="380346" y="158849"/>
                  <a:pt x="381104" y="173053"/>
                </a:cubicBezTo>
                <a:cubicBezTo>
                  <a:pt x="381827" y="186587"/>
                  <a:pt x="382637" y="189109"/>
                  <a:pt x="384882" y="184833"/>
                </a:cubicBezTo>
                <a:cubicBezTo>
                  <a:pt x="386455" y="181841"/>
                  <a:pt x="389702" y="179393"/>
                  <a:pt x="392100" y="179393"/>
                </a:cubicBezTo>
                <a:cubicBezTo>
                  <a:pt x="395092" y="179393"/>
                  <a:pt x="397271" y="174917"/>
                  <a:pt x="399048" y="165115"/>
                </a:cubicBezTo>
                <a:cubicBezTo>
                  <a:pt x="401836" y="149734"/>
                  <a:pt x="406633" y="145763"/>
                  <a:pt x="406633" y="158834"/>
                </a:cubicBezTo>
                <a:cubicBezTo>
                  <a:pt x="406633" y="173713"/>
                  <a:pt x="411693" y="169880"/>
                  <a:pt x="413674" y="153502"/>
                </a:cubicBezTo>
                <a:cubicBezTo>
                  <a:pt x="414973" y="142762"/>
                  <a:pt x="416943" y="137236"/>
                  <a:pt x="419482" y="137236"/>
                </a:cubicBezTo>
                <a:cubicBezTo>
                  <a:pt x="421890" y="137236"/>
                  <a:pt x="424167" y="131911"/>
                  <a:pt x="425586" y="122957"/>
                </a:cubicBezTo>
                <a:lnTo>
                  <a:pt x="427848" y="108678"/>
                </a:lnTo>
                <a:lnTo>
                  <a:pt x="429866" y="118907"/>
                </a:lnTo>
                <a:cubicBezTo>
                  <a:pt x="431961" y="129516"/>
                  <a:pt x="435597" y="135585"/>
                  <a:pt x="435827" y="128850"/>
                </a:cubicBezTo>
                <a:cubicBezTo>
                  <a:pt x="435900" y="126730"/>
                  <a:pt x="437856" y="121325"/>
                  <a:pt x="440176" y="116837"/>
                </a:cubicBezTo>
                <a:cubicBezTo>
                  <a:pt x="444265" y="108927"/>
                  <a:pt x="444352" y="109177"/>
                  <a:pt x="443019" y="124997"/>
                </a:cubicBezTo>
                <a:cubicBezTo>
                  <a:pt x="441738" y="140177"/>
                  <a:pt x="441891" y="140704"/>
                  <a:pt x="445209" y="132546"/>
                </a:cubicBezTo>
                <a:cubicBezTo>
                  <a:pt x="449475" y="122056"/>
                  <a:pt x="457856" y="114040"/>
                  <a:pt x="467337" y="111381"/>
                </a:cubicBezTo>
                <a:cubicBezTo>
                  <a:pt x="474775" y="109294"/>
                  <a:pt x="474720" y="108587"/>
                  <a:pt x="468833" y="130437"/>
                </a:cubicBezTo>
                <a:cubicBezTo>
                  <a:pt x="467508" y="135359"/>
                  <a:pt x="467728" y="135446"/>
                  <a:pt x="471151" y="131353"/>
                </a:cubicBezTo>
                <a:cubicBezTo>
                  <a:pt x="473230" y="128865"/>
                  <a:pt x="476323" y="124673"/>
                  <a:pt x="478020" y="122037"/>
                </a:cubicBezTo>
                <a:cubicBezTo>
                  <a:pt x="483424" y="113647"/>
                  <a:pt x="488028" y="120058"/>
                  <a:pt x="486092" y="133276"/>
                </a:cubicBezTo>
                <a:cubicBezTo>
                  <a:pt x="484567" y="143679"/>
                  <a:pt x="485045" y="145397"/>
                  <a:pt x="489453" y="145397"/>
                </a:cubicBezTo>
                <a:cubicBezTo>
                  <a:pt x="493818" y="145397"/>
                  <a:pt x="494343" y="147136"/>
                  <a:pt x="492945" y="156956"/>
                </a:cubicBezTo>
                <a:cubicBezTo>
                  <a:pt x="490756" y="172344"/>
                  <a:pt x="495091" y="164579"/>
                  <a:pt x="499779" y="144717"/>
                </a:cubicBezTo>
                <a:cubicBezTo>
                  <a:pt x="501807" y="136115"/>
                  <a:pt x="504411" y="129078"/>
                  <a:pt x="505560" y="129078"/>
                </a:cubicBezTo>
                <a:cubicBezTo>
                  <a:pt x="506710" y="129078"/>
                  <a:pt x="508958" y="133900"/>
                  <a:pt x="510557" y="139793"/>
                </a:cubicBezTo>
                <a:cubicBezTo>
                  <a:pt x="512856" y="148270"/>
                  <a:pt x="512626" y="150809"/>
                  <a:pt x="509459" y="151947"/>
                </a:cubicBezTo>
                <a:cubicBezTo>
                  <a:pt x="503476" y="154097"/>
                  <a:pt x="504626" y="160879"/>
                  <a:pt x="511247" y="162500"/>
                </a:cubicBezTo>
                <a:cubicBezTo>
                  <a:pt x="516088" y="163684"/>
                  <a:pt x="516741" y="165417"/>
                  <a:pt x="515209" y="173016"/>
                </a:cubicBezTo>
                <a:lnTo>
                  <a:pt x="513378" y="182115"/>
                </a:lnTo>
                <a:lnTo>
                  <a:pt x="523901" y="171235"/>
                </a:lnTo>
                <a:cubicBezTo>
                  <a:pt x="531267" y="163620"/>
                  <a:pt x="536807" y="153419"/>
                  <a:pt x="542366" y="137237"/>
                </a:cubicBezTo>
                <a:cubicBezTo>
                  <a:pt x="546781" y="124386"/>
                  <a:pt x="550800" y="116381"/>
                  <a:pt x="551415" y="119213"/>
                </a:cubicBezTo>
                <a:cubicBezTo>
                  <a:pt x="552520" y="124303"/>
                  <a:pt x="547313" y="163672"/>
                  <a:pt x="544175" y="173955"/>
                </a:cubicBezTo>
                <a:cubicBezTo>
                  <a:pt x="543262" y="176947"/>
                  <a:pt x="543496" y="178526"/>
                  <a:pt x="544697" y="177464"/>
                </a:cubicBezTo>
                <a:cubicBezTo>
                  <a:pt x="545897" y="176402"/>
                  <a:pt x="551994" y="160492"/>
                  <a:pt x="558246" y="142107"/>
                </a:cubicBezTo>
                <a:cubicBezTo>
                  <a:pt x="564498" y="123722"/>
                  <a:pt x="568973" y="113575"/>
                  <a:pt x="568191" y="119559"/>
                </a:cubicBezTo>
                <a:cubicBezTo>
                  <a:pt x="567410" y="125542"/>
                  <a:pt x="566038" y="137169"/>
                  <a:pt x="565147" y="145397"/>
                </a:cubicBezTo>
                <a:cubicBezTo>
                  <a:pt x="563597" y="159714"/>
                  <a:pt x="563830" y="159364"/>
                  <a:pt x="570597" y="137237"/>
                </a:cubicBezTo>
                <a:cubicBezTo>
                  <a:pt x="574486" y="124522"/>
                  <a:pt x="580681" y="103715"/>
                  <a:pt x="584365" y="91000"/>
                </a:cubicBezTo>
                <a:cubicBezTo>
                  <a:pt x="594885" y="54689"/>
                  <a:pt x="593923" y="74315"/>
                  <a:pt x="582602" y="126937"/>
                </a:cubicBezTo>
                <a:cubicBezTo>
                  <a:pt x="574403" y="165055"/>
                  <a:pt x="572342" y="180834"/>
                  <a:pt x="572499" y="204306"/>
                </a:cubicBezTo>
                <a:cubicBezTo>
                  <a:pt x="572645" y="224782"/>
                  <a:pt x="573528" y="232129"/>
                  <a:pt x="575414" y="228352"/>
                </a:cubicBezTo>
                <a:cubicBezTo>
                  <a:pt x="577816" y="223547"/>
                  <a:pt x="616900" y="69171"/>
                  <a:pt x="625167" y="31844"/>
                </a:cubicBezTo>
                <a:cubicBezTo>
                  <a:pt x="626908" y="23991"/>
                  <a:pt x="629632" y="17565"/>
                  <a:pt x="631225" y="17565"/>
                </a:cubicBezTo>
                <a:close/>
                <a:moveTo>
                  <a:pt x="476348" y="9396"/>
                </a:moveTo>
                <a:cubicBezTo>
                  <a:pt x="477975" y="9396"/>
                  <a:pt x="478416" y="13156"/>
                  <a:pt x="477384" y="18235"/>
                </a:cubicBezTo>
                <a:cubicBezTo>
                  <a:pt x="474862" y="30630"/>
                  <a:pt x="473514" y="31025"/>
                  <a:pt x="473514" y="19369"/>
                </a:cubicBezTo>
                <a:lnTo>
                  <a:pt x="473512" y="19369"/>
                </a:lnTo>
                <a:cubicBezTo>
                  <a:pt x="473512" y="13884"/>
                  <a:pt x="474786" y="9396"/>
                  <a:pt x="476348" y="9396"/>
                </a:cubicBezTo>
                <a:close/>
                <a:moveTo>
                  <a:pt x="816481" y="1236"/>
                </a:moveTo>
                <a:cubicBezTo>
                  <a:pt x="817762" y="4976"/>
                  <a:pt x="818809" y="14156"/>
                  <a:pt x="818809" y="21635"/>
                </a:cubicBezTo>
                <a:cubicBezTo>
                  <a:pt x="818809" y="29115"/>
                  <a:pt x="817762" y="38294"/>
                  <a:pt x="816481" y="42034"/>
                </a:cubicBezTo>
                <a:cubicBezTo>
                  <a:pt x="814985" y="46400"/>
                  <a:pt x="814152" y="39101"/>
                  <a:pt x="814152" y="21635"/>
                </a:cubicBezTo>
                <a:cubicBezTo>
                  <a:pt x="814152" y="4169"/>
                  <a:pt x="814985" y="-3130"/>
                  <a:pt x="816481" y="1236"/>
                </a:cubicBezTo>
                <a:close/>
              </a:path>
            </a:pathLst>
          </a:custGeom>
          <a:ln>
            <a:noFill/>
          </a:ln>
          <a:effectLst>
            <a:outerShdw blurRad="279400" dist="203200" dir="18900000" sx="95000" sy="95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useBgFill="1">
        <p:nvSpPr>
          <p:cNvPr id="24" name="Freeform: Shape 23">
            <a:extLst>
              <a:ext uri="{FF2B5EF4-FFF2-40B4-BE49-F238E27FC236}">
                <a16:creationId xmlns:a16="http://schemas.microsoft.com/office/drawing/2014/main" id="{62F12C19-D180-4953-B5D7-9DF7E991297E}"/>
              </a:ext>
            </a:extLst>
          </p:cNvPr>
          <p:cNvSpPr/>
          <p:nvPr/>
        </p:nvSpPr>
        <p:spPr>
          <a:xfrm rot="3660517" flipH="1">
            <a:off x="7781370" y="-966319"/>
            <a:ext cx="2176572" cy="9537112"/>
          </a:xfrm>
          <a:custGeom>
            <a:avLst/>
            <a:gdLst>
              <a:gd name="connsiteX0" fmla="*/ 534998 w 1181239"/>
              <a:gd name="connsiteY0" fmla="*/ 3942687 h 4008043"/>
              <a:gd name="connsiteX1" fmla="*/ 537456 w 1181239"/>
              <a:gd name="connsiteY1" fmla="*/ 3953147 h 4008043"/>
              <a:gd name="connsiteX2" fmla="*/ 536701 w 1181239"/>
              <a:gd name="connsiteY2" fmla="*/ 3964026 h 4008043"/>
              <a:gd name="connsiteX3" fmla="*/ 532203 w 1181239"/>
              <a:gd name="connsiteY3" fmla="*/ 3958417 h 4008043"/>
              <a:gd name="connsiteX4" fmla="*/ 530247 w 1181239"/>
              <a:gd name="connsiteY4" fmla="*/ 3947537 h 4008043"/>
              <a:gd name="connsiteX5" fmla="*/ 534998 w 1181239"/>
              <a:gd name="connsiteY5" fmla="*/ 3942687 h 4008043"/>
              <a:gd name="connsiteX6" fmla="*/ 800461 w 1181239"/>
              <a:gd name="connsiteY6" fmla="*/ 3939090 h 4008043"/>
              <a:gd name="connsiteX7" fmla="*/ 804403 w 1181239"/>
              <a:gd name="connsiteY7" fmla="*/ 3976266 h 4008043"/>
              <a:gd name="connsiteX8" fmla="*/ 799235 w 1181239"/>
              <a:gd name="connsiteY8" fmla="*/ 4006184 h 4008043"/>
              <a:gd name="connsiteX9" fmla="*/ 799228 w 1181239"/>
              <a:gd name="connsiteY9" fmla="*/ 4006184 h 4008043"/>
              <a:gd name="connsiteX10" fmla="*/ 795035 w 1181239"/>
              <a:gd name="connsiteY10" fmla="*/ 3978305 h 4008043"/>
              <a:gd name="connsiteX11" fmla="*/ 795144 w 1181239"/>
              <a:gd name="connsiteY11" fmla="*/ 3953147 h 4008043"/>
              <a:gd name="connsiteX12" fmla="*/ 799382 w 1181239"/>
              <a:gd name="connsiteY12" fmla="*/ 3944307 h 4008043"/>
              <a:gd name="connsiteX13" fmla="*/ 800461 w 1181239"/>
              <a:gd name="connsiteY13" fmla="*/ 3939090 h 4008043"/>
              <a:gd name="connsiteX14" fmla="*/ 1173610 w 1181239"/>
              <a:gd name="connsiteY14" fmla="*/ 3829461 h 4008043"/>
              <a:gd name="connsiteX15" fmla="*/ 1177832 w 1181239"/>
              <a:gd name="connsiteY15" fmla="*/ 3835505 h 4008043"/>
              <a:gd name="connsiteX16" fmla="*/ 1178322 w 1181239"/>
              <a:gd name="connsiteY16" fmla="*/ 3844344 h 4008043"/>
              <a:gd name="connsiteX17" fmla="*/ 1172188 w 1181239"/>
              <a:gd name="connsiteY17" fmla="*/ 3840423 h 4008043"/>
              <a:gd name="connsiteX18" fmla="*/ 1171699 w 1181239"/>
              <a:gd name="connsiteY18" fmla="*/ 3831584 h 4008043"/>
              <a:gd name="connsiteX19" fmla="*/ 1173610 w 1181239"/>
              <a:gd name="connsiteY19" fmla="*/ 3829461 h 4008043"/>
              <a:gd name="connsiteX20" fmla="*/ 197700 w 1181239"/>
              <a:gd name="connsiteY20" fmla="*/ 3826851 h 4008043"/>
              <a:gd name="connsiteX21" fmla="*/ 195941 w 1181239"/>
              <a:gd name="connsiteY21" fmla="*/ 3848057 h 4008043"/>
              <a:gd name="connsiteX22" fmla="*/ 191581 w 1181239"/>
              <a:gd name="connsiteY22" fmla="*/ 3841771 h 4008043"/>
              <a:gd name="connsiteX23" fmla="*/ 191582 w 1181239"/>
              <a:gd name="connsiteY23" fmla="*/ 3841771 h 4008043"/>
              <a:gd name="connsiteX24" fmla="*/ 197700 w 1181239"/>
              <a:gd name="connsiteY24" fmla="*/ 3826851 h 4008043"/>
              <a:gd name="connsiteX25" fmla="*/ 178143 w 1181239"/>
              <a:gd name="connsiteY25" fmla="*/ 3791950 h 4008043"/>
              <a:gd name="connsiteX26" fmla="*/ 185023 w 1181239"/>
              <a:gd name="connsiteY26" fmla="*/ 3799435 h 4008043"/>
              <a:gd name="connsiteX27" fmla="*/ 191904 w 1181239"/>
              <a:gd name="connsiteY27" fmla="*/ 3806920 h 4008043"/>
              <a:gd name="connsiteX28" fmla="*/ 181724 w 1181239"/>
              <a:gd name="connsiteY28" fmla="*/ 3813393 h 4008043"/>
              <a:gd name="connsiteX29" fmla="*/ 171944 w 1181239"/>
              <a:gd name="connsiteY29" fmla="*/ 3805908 h 4008043"/>
              <a:gd name="connsiteX30" fmla="*/ 62574 w 1181239"/>
              <a:gd name="connsiteY30" fmla="*/ 3611808 h 4008043"/>
              <a:gd name="connsiteX31" fmla="*/ 66227 w 1181239"/>
              <a:gd name="connsiteY31" fmla="*/ 3624048 h 4008043"/>
              <a:gd name="connsiteX32" fmla="*/ 75305 w 1181239"/>
              <a:gd name="connsiteY32" fmla="*/ 3657366 h 4008043"/>
              <a:gd name="connsiteX33" fmla="*/ 62588 w 1181239"/>
              <a:gd name="connsiteY33" fmla="*/ 3653286 h 4008043"/>
              <a:gd name="connsiteX34" fmla="*/ 60508 w 1181239"/>
              <a:gd name="connsiteY34" fmla="*/ 3629487 h 4008043"/>
              <a:gd name="connsiteX35" fmla="*/ 1116200 w 1181239"/>
              <a:gd name="connsiteY35" fmla="*/ 3543073 h 4008043"/>
              <a:gd name="connsiteX36" fmla="*/ 1126386 w 1181239"/>
              <a:gd name="connsiteY36" fmla="*/ 3572671 h 4008043"/>
              <a:gd name="connsiteX37" fmla="*/ 1117747 w 1181239"/>
              <a:gd name="connsiteY37" fmla="*/ 3586739 h 4008043"/>
              <a:gd name="connsiteX38" fmla="*/ 1112537 w 1181239"/>
              <a:gd name="connsiteY38" fmla="*/ 3561563 h 4008043"/>
              <a:gd name="connsiteX39" fmla="*/ 1116200 w 1181239"/>
              <a:gd name="connsiteY39" fmla="*/ 3543073 h 4008043"/>
              <a:gd name="connsiteX40" fmla="*/ 82331 w 1181239"/>
              <a:gd name="connsiteY40" fmla="*/ 2962930 h 4008043"/>
              <a:gd name="connsiteX41" fmla="*/ 83301 w 1181239"/>
              <a:gd name="connsiteY41" fmla="*/ 2974009 h 4008043"/>
              <a:gd name="connsiteX42" fmla="*/ 86873 w 1181239"/>
              <a:gd name="connsiteY42" fmla="*/ 2994059 h 4008043"/>
              <a:gd name="connsiteX43" fmla="*/ 83727 w 1181239"/>
              <a:gd name="connsiteY43" fmla="*/ 3003927 h 4008043"/>
              <a:gd name="connsiteX44" fmla="*/ 81691 w 1181239"/>
              <a:gd name="connsiteY44" fmla="*/ 2980128 h 4008043"/>
              <a:gd name="connsiteX45" fmla="*/ 81695 w 1181239"/>
              <a:gd name="connsiteY45" fmla="*/ 2980128 h 4008043"/>
              <a:gd name="connsiteX46" fmla="*/ 82331 w 1181239"/>
              <a:gd name="connsiteY46" fmla="*/ 2962930 h 4008043"/>
              <a:gd name="connsiteX47" fmla="*/ 101936 w 1181239"/>
              <a:gd name="connsiteY47" fmla="*/ 2918951 h 4008043"/>
              <a:gd name="connsiteX48" fmla="*/ 102228 w 1181239"/>
              <a:gd name="connsiteY48" fmla="*/ 2931054 h 4008043"/>
              <a:gd name="connsiteX49" fmla="*/ 99163 w 1181239"/>
              <a:gd name="connsiteY49" fmla="*/ 2940011 h 4008043"/>
              <a:gd name="connsiteX50" fmla="*/ 98870 w 1181239"/>
              <a:gd name="connsiteY50" fmla="*/ 2927907 h 4008043"/>
              <a:gd name="connsiteX51" fmla="*/ 101936 w 1181239"/>
              <a:gd name="connsiteY51" fmla="*/ 2918951 h 4008043"/>
              <a:gd name="connsiteX52" fmla="*/ 96694 w 1181239"/>
              <a:gd name="connsiteY52" fmla="*/ 2871455 h 4008043"/>
              <a:gd name="connsiteX53" fmla="*/ 99562 w 1181239"/>
              <a:gd name="connsiteY53" fmla="*/ 2884935 h 4008043"/>
              <a:gd name="connsiteX54" fmla="*/ 98518 w 1181239"/>
              <a:gd name="connsiteY54" fmla="*/ 2897854 h 4008043"/>
              <a:gd name="connsiteX55" fmla="*/ 95669 w 1181239"/>
              <a:gd name="connsiteY55" fmla="*/ 2883801 h 4008043"/>
              <a:gd name="connsiteX56" fmla="*/ 95668 w 1181239"/>
              <a:gd name="connsiteY56" fmla="*/ 2883801 h 4008043"/>
              <a:gd name="connsiteX57" fmla="*/ 96694 w 1181239"/>
              <a:gd name="connsiteY57" fmla="*/ 2871455 h 4008043"/>
              <a:gd name="connsiteX58" fmla="*/ 104092 w 1181239"/>
              <a:gd name="connsiteY58" fmla="*/ 2813539 h 4008043"/>
              <a:gd name="connsiteX59" fmla="*/ 108835 w 1181239"/>
              <a:gd name="connsiteY59" fmla="*/ 2843457 h 4008043"/>
              <a:gd name="connsiteX60" fmla="*/ 105996 w 1181239"/>
              <a:gd name="connsiteY60" fmla="*/ 2840057 h 4008043"/>
              <a:gd name="connsiteX61" fmla="*/ 104092 w 1181239"/>
              <a:gd name="connsiteY61" fmla="*/ 2813539 h 4008043"/>
              <a:gd name="connsiteX62" fmla="*/ 958653 w 1181239"/>
              <a:gd name="connsiteY62" fmla="*/ 2740103 h 4008043"/>
              <a:gd name="connsiteX63" fmla="*/ 959449 w 1181239"/>
              <a:gd name="connsiteY63" fmla="*/ 2749623 h 4008043"/>
              <a:gd name="connsiteX64" fmla="*/ 953124 w 1181239"/>
              <a:gd name="connsiteY64" fmla="*/ 2755742 h 4008043"/>
              <a:gd name="connsiteX65" fmla="*/ 953125 w 1181239"/>
              <a:gd name="connsiteY65" fmla="*/ 2755742 h 4008043"/>
              <a:gd name="connsiteX66" fmla="*/ 958653 w 1181239"/>
              <a:gd name="connsiteY66" fmla="*/ 2740103 h 4008043"/>
              <a:gd name="connsiteX67" fmla="*/ 926930 w 1181239"/>
              <a:gd name="connsiteY67" fmla="*/ 2709509 h 4008043"/>
              <a:gd name="connsiteX68" fmla="*/ 926926 w 1181239"/>
              <a:gd name="connsiteY68" fmla="*/ 2709522 h 4008043"/>
              <a:gd name="connsiteX69" fmla="*/ 926915 w 1181239"/>
              <a:gd name="connsiteY69" fmla="*/ 2709522 h 4008043"/>
              <a:gd name="connsiteX70" fmla="*/ 945395 w 1181239"/>
              <a:gd name="connsiteY70" fmla="*/ 2688653 h 4008043"/>
              <a:gd name="connsiteX71" fmla="*/ 937666 w 1181239"/>
              <a:gd name="connsiteY71" fmla="*/ 2813539 h 4008043"/>
              <a:gd name="connsiteX72" fmla="*/ 936261 w 1181239"/>
              <a:gd name="connsiteY72" fmla="*/ 2798460 h 4008043"/>
              <a:gd name="connsiteX73" fmla="*/ 936263 w 1181239"/>
              <a:gd name="connsiteY73" fmla="*/ 2798460 h 4008043"/>
              <a:gd name="connsiteX74" fmla="*/ 933716 w 1181239"/>
              <a:gd name="connsiteY74" fmla="*/ 2784776 h 4008043"/>
              <a:gd name="connsiteX75" fmla="*/ 930062 w 1181239"/>
              <a:gd name="connsiteY75" fmla="*/ 2774696 h 4008043"/>
              <a:gd name="connsiteX76" fmla="*/ 931759 w 1181239"/>
              <a:gd name="connsiteY76" fmla="*/ 2766622 h 4008043"/>
              <a:gd name="connsiteX77" fmla="*/ 939486 w 1181239"/>
              <a:gd name="connsiteY77" fmla="*/ 2730194 h 4008043"/>
              <a:gd name="connsiteX78" fmla="*/ 945395 w 1181239"/>
              <a:gd name="connsiteY78" fmla="*/ 2688653 h 4008043"/>
              <a:gd name="connsiteX79" fmla="*/ 933087 w 1181239"/>
              <a:gd name="connsiteY79" fmla="*/ 2677998 h 4008043"/>
              <a:gd name="connsiteX80" fmla="*/ 931182 w 1181239"/>
              <a:gd name="connsiteY80" fmla="*/ 2705945 h 4008043"/>
              <a:gd name="connsiteX81" fmla="*/ 926930 w 1181239"/>
              <a:gd name="connsiteY81" fmla="*/ 2709509 h 4008043"/>
              <a:gd name="connsiteX82" fmla="*/ 929897 w 1181239"/>
              <a:gd name="connsiteY82" fmla="*/ 2700512 h 4008043"/>
              <a:gd name="connsiteX83" fmla="*/ 930006 w 1181239"/>
              <a:gd name="connsiteY83" fmla="*/ 2689994 h 4008043"/>
              <a:gd name="connsiteX84" fmla="*/ 928893 w 1181239"/>
              <a:gd name="connsiteY84" fmla="*/ 2680576 h 4008043"/>
              <a:gd name="connsiteX85" fmla="*/ 933087 w 1181239"/>
              <a:gd name="connsiteY85" fmla="*/ 2677998 h 4008043"/>
              <a:gd name="connsiteX86" fmla="*/ 933901 w 1181239"/>
              <a:gd name="connsiteY86" fmla="*/ 2651662 h 4008043"/>
              <a:gd name="connsiteX87" fmla="*/ 934790 w 1181239"/>
              <a:gd name="connsiteY87" fmla="*/ 2652388 h 4008043"/>
              <a:gd name="connsiteX88" fmla="*/ 934790 w 1181239"/>
              <a:gd name="connsiteY88" fmla="*/ 2664627 h 4008043"/>
              <a:gd name="connsiteX89" fmla="*/ 933531 w 1181239"/>
              <a:gd name="connsiteY89" fmla="*/ 2658508 h 4008043"/>
              <a:gd name="connsiteX90" fmla="*/ 933901 w 1181239"/>
              <a:gd name="connsiteY90" fmla="*/ 2651662 h 4008043"/>
              <a:gd name="connsiteX91" fmla="*/ 96656 w 1181239"/>
              <a:gd name="connsiteY91" fmla="*/ 2613158 h 4008043"/>
              <a:gd name="connsiteX92" fmla="*/ 104568 w 1181239"/>
              <a:gd name="connsiteY92" fmla="*/ 2645658 h 4008043"/>
              <a:gd name="connsiteX93" fmla="*/ 106440 w 1181239"/>
              <a:gd name="connsiteY93" fmla="*/ 2668374 h 4008043"/>
              <a:gd name="connsiteX94" fmla="*/ 103116 w 1181239"/>
              <a:gd name="connsiteY94" fmla="*/ 2660825 h 4008043"/>
              <a:gd name="connsiteX95" fmla="*/ 103114 w 1181239"/>
              <a:gd name="connsiteY95" fmla="*/ 2660825 h 4008043"/>
              <a:gd name="connsiteX96" fmla="*/ 96656 w 1181239"/>
              <a:gd name="connsiteY96" fmla="*/ 2613158 h 4008043"/>
              <a:gd name="connsiteX97" fmla="*/ 947274 w 1181239"/>
              <a:gd name="connsiteY97" fmla="*/ 2560594 h 4008043"/>
              <a:gd name="connsiteX98" fmla="*/ 947419 w 1181239"/>
              <a:gd name="connsiteY98" fmla="*/ 2606831 h 4008043"/>
              <a:gd name="connsiteX99" fmla="*/ 944774 w 1181239"/>
              <a:gd name="connsiteY99" fmla="*/ 2587792 h 4008043"/>
              <a:gd name="connsiteX100" fmla="*/ 947274 w 1181239"/>
              <a:gd name="connsiteY100" fmla="*/ 2560594 h 4008043"/>
              <a:gd name="connsiteX101" fmla="*/ 117254 w 1181239"/>
              <a:gd name="connsiteY101" fmla="*/ 2547082 h 4008043"/>
              <a:gd name="connsiteX102" fmla="*/ 122323 w 1181239"/>
              <a:gd name="connsiteY102" fmla="*/ 2566758 h 4008043"/>
              <a:gd name="connsiteX103" fmla="*/ 124816 w 1181239"/>
              <a:gd name="connsiteY103" fmla="*/ 2632720 h 4008043"/>
              <a:gd name="connsiteX104" fmla="*/ 120162 w 1181239"/>
              <a:gd name="connsiteY104" fmla="*/ 2651900 h 4008043"/>
              <a:gd name="connsiteX105" fmla="*/ 112787 w 1181239"/>
              <a:gd name="connsiteY105" fmla="*/ 2696587 h 4008043"/>
              <a:gd name="connsiteX106" fmla="*/ 110499 w 1181239"/>
              <a:gd name="connsiteY106" fmla="*/ 2689788 h 4008043"/>
              <a:gd name="connsiteX107" fmla="*/ 110501 w 1181239"/>
              <a:gd name="connsiteY107" fmla="*/ 2689788 h 4008043"/>
              <a:gd name="connsiteX108" fmla="*/ 113087 w 1181239"/>
              <a:gd name="connsiteY108" fmla="*/ 2663949 h 4008043"/>
              <a:gd name="connsiteX109" fmla="*/ 112559 w 1181239"/>
              <a:gd name="connsiteY109" fmla="*/ 2610222 h 4008043"/>
              <a:gd name="connsiteX110" fmla="*/ 113409 w 1181239"/>
              <a:gd name="connsiteY110" fmla="*/ 2559268 h 4008043"/>
              <a:gd name="connsiteX111" fmla="*/ 108520 w 1181239"/>
              <a:gd name="connsiteY111" fmla="*/ 2533188 h 4008043"/>
              <a:gd name="connsiteX112" fmla="*/ 109376 w 1181239"/>
              <a:gd name="connsiteY112" fmla="*/ 2534076 h 4008043"/>
              <a:gd name="connsiteX113" fmla="*/ 109376 w 1181239"/>
              <a:gd name="connsiteY113" fmla="*/ 2549036 h 4008043"/>
              <a:gd name="connsiteX114" fmla="*/ 108165 w 1181239"/>
              <a:gd name="connsiteY114" fmla="*/ 2541556 h 4008043"/>
              <a:gd name="connsiteX115" fmla="*/ 108520 w 1181239"/>
              <a:gd name="connsiteY115" fmla="*/ 2533188 h 4008043"/>
              <a:gd name="connsiteX116" fmla="*/ 933144 w 1181239"/>
              <a:gd name="connsiteY116" fmla="*/ 2519797 h 4008043"/>
              <a:gd name="connsiteX117" fmla="*/ 932926 w 1181239"/>
              <a:gd name="connsiteY117" fmla="*/ 2550959 h 4008043"/>
              <a:gd name="connsiteX118" fmla="*/ 928653 w 1181239"/>
              <a:gd name="connsiteY118" fmla="*/ 2550151 h 4008043"/>
              <a:gd name="connsiteX119" fmla="*/ 928668 w 1181239"/>
              <a:gd name="connsiteY119" fmla="*/ 2550152 h 4008043"/>
              <a:gd name="connsiteX120" fmla="*/ 933144 w 1181239"/>
              <a:gd name="connsiteY120" fmla="*/ 2519797 h 4008043"/>
              <a:gd name="connsiteX121" fmla="*/ 942469 w 1181239"/>
              <a:gd name="connsiteY121" fmla="*/ 2495987 h 4008043"/>
              <a:gd name="connsiteX122" fmla="*/ 945224 w 1181239"/>
              <a:gd name="connsiteY122" fmla="*/ 2506883 h 4008043"/>
              <a:gd name="connsiteX123" fmla="*/ 944181 w 1181239"/>
              <a:gd name="connsiteY123" fmla="*/ 2517082 h 4008043"/>
              <a:gd name="connsiteX124" fmla="*/ 941459 w 1181239"/>
              <a:gd name="connsiteY124" fmla="*/ 2505749 h 4008043"/>
              <a:gd name="connsiteX125" fmla="*/ 942469 w 1181239"/>
              <a:gd name="connsiteY125" fmla="*/ 2495987 h 4008043"/>
              <a:gd name="connsiteX126" fmla="*/ 976335 w 1181239"/>
              <a:gd name="connsiteY126" fmla="*/ 2462681 h 4008043"/>
              <a:gd name="connsiteX127" fmla="*/ 978951 w 1181239"/>
              <a:gd name="connsiteY127" fmla="*/ 2510958 h 4008043"/>
              <a:gd name="connsiteX128" fmla="*/ 973428 w 1181239"/>
              <a:gd name="connsiteY128" fmla="*/ 2552435 h 4008043"/>
              <a:gd name="connsiteX129" fmla="*/ 967615 w 1181239"/>
              <a:gd name="connsiteY129" fmla="*/ 2563315 h 4008043"/>
              <a:gd name="connsiteX130" fmla="*/ 964707 w 1181239"/>
              <a:gd name="connsiteY130" fmla="*/ 2574194 h 4008043"/>
              <a:gd name="connsiteX131" fmla="*/ 961820 w 1181239"/>
              <a:gd name="connsiteY131" fmla="*/ 2562635 h 4008043"/>
              <a:gd name="connsiteX132" fmla="*/ 961825 w 1181239"/>
              <a:gd name="connsiteY132" fmla="*/ 2562635 h 4008043"/>
              <a:gd name="connsiteX133" fmla="*/ 963697 w 1181239"/>
              <a:gd name="connsiteY133" fmla="*/ 2532711 h 4008043"/>
              <a:gd name="connsiteX134" fmla="*/ 969490 w 1181239"/>
              <a:gd name="connsiteY134" fmla="*/ 2517405 h 4008043"/>
              <a:gd name="connsiteX135" fmla="*/ 973718 w 1181239"/>
              <a:gd name="connsiteY135" fmla="*/ 2488172 h 4008043"/>
              <a:gd name="connsiteX136" fmla="*/ 976335 w 1181239"/>
              <a:gd name="connsiteY136" fmla="*/ 2462681 h 4008043"/>
              <a:gd name="connsiteX137" fmla="*/ 113553 w 1181239"/>
              <a:gd name="connsiteY137" fmla="*/ 2458088 h 4008043"/>
              <a:gd name="connsiteX138" fmla="*/ 119967 w 1181239"/>
              <a:gd name="connsiteY138" fmla="*/ 2471037 h 4008043"/>
              <a:gd name="connsiteX139" fmla="*/ 119749 w 1181239"/>
              <a:gd name="connsiteY139" fmla="*/ 2485510 h 4008043"/>
              <a:gd name="connsiteX140" fmla="*/ 116047 w 1181239"/>
              <a:gd name="connsiteY140" fmla="*/ 2488923 h 4008043"/>
              <a:gd name="connsiteX141" fmla="*/ 110818 w 1181239"/>
              <a:gd name="connsiteY141" fmla="*/ 2493695 h 4008043"/>
              <a:gd name="connsiteX142" fmla="*/ 110825 w 1181239"/>
              <a:gd name="connsiteY142" fmla="*/ 2493695 h 4008043"/>
              <a:gd name="connsiteX143" fmla="*/ 109026 w 1181239"/>
              <a:gd name="connsiteY143" fmla="*/ 2475614 h 4008043"/>
              <a:gd name="connsiteX144" fmla="*/ 113553 w 1181239"/>
              <a:gd name="connsiteY144" fmla="*/ 2458088 h 4008043"/>
              <a:gd name="connsiteX145" fmla="*/ 149068 w 1181239"/>
              <a:gd name="connsiteY145" fmla="*/ 2387886 h 4008043"/>
              <a:gd name="connsiteX146" fmla="*/ 151137 w 1181239"/>
              <a:gd name="connsiteY146" fmla="*/ 2402845 h 4008043"/>
              <a:gd name="connsiteX147" fmla="*/ 151064 w 1181239"/>
              <a:gd name="connsiteY147" fmla="*/ 2527769 h 4008043"/>
              <a:gd name="connsiteX148" fmla="*/ 146581 w 1181239"/>
              <a:gd name="connsiteY148" fmla="*/ 2522329 h 4008043"/>
              <a:gd name="connsiteX149" fmla="*/ 146594 w 1181239"/>
              <a:gd name="connsiteY149" fmla="*/ 2522329 h 4008043"/>
              <a:gd name="connsiteX150" fmla="*/ 146339 w 1181239"/>
              <a:gd name="connsiteY150" fmla="*/ 2398765 h 4008043"/>
              <a:gd name="connsiteX151" fmla="*/ 136896 w 1181239"/>
              <a:gd name="connsiteY151" fmla="*/ 2385700 h 4008043"/>
              <a:gd name="connsiteX152" fmla="*/ 136301 w 1181239"/>
              <a:gd name="connsiteY152" fmla="*/ 2394687 h 4008043"/>
              <a:gd name="connsiteX153" fmla="*/ 132156 w 1181239"/>
              <a:gd name="connsiteY153" fmla="*/ 2396892 h 4008043"/>
              <a:gd name="connsiteX154" fmla="*/ 132805 w 1181239"/>
              <a:gd name="connsiteY154" fmla="*/ 2387703 h 4008043"/>
              <a:gd name="connsiteX155" fmla="*/ 136896 w 1181239"/>
              <a:gd name="connsiteY155" fmla="*/ 2385700 h 4008043"/>
              <a:gd name="connsiteX156" fmla="*/ 117467 w 1181239"/>
              <a:gd name="connsiteY156" fmla="*/ 2377384 h 4008043"/>
              <a:gd name="connsiteX157" fmla="*/ 121622 w 1181239"/>
              <a:gd name="connsiteY157" fmla="*/ 2392732 h 4008043"/>
              <a:gd name="connsiteX158" fmla="*/ 115070 w 1181239"/>
              <a:gd name="connsiteY158" fmla="*/ 2409528 h 4008043"/>
              <a:gd name="connsiteX159" fmla="*/ 117467 w 1181239"/>
              <a:gd name="connsiteY159" fmla="*/ 2377384 h 4008043"/>
              <a:gd name="connsiteX160" fmla="*/ 133268 w 1181239"/>
              <a:gd name="connsiteY160" fmla="*/ 2336537 h 4008043"/>
              <a:gd name="connsiteX161" fmla="*/ 135582 w 1181239"/>
              <a:gd name="connsiteY161" fmla="*/ 2348776 h 4008043"/>
              <a:gd name="connsiteX162" fmla="*/ 133877 w 1181239"/>
              <a:gd name="connsiteY162" fmla="*/ 2352521 h 4008043"/>
              <a:gd name="connsiteX163" fmla="*/ 131564 w 1181239"/>
              <a:gd name="connsiteY163" fmla="*/ 2340282 h 4008043"/>
              <a:gd name="connsiteX164" fmla="*/ 133268 w 1181239"/>
              <a:gd name="connsiteY164" fmla="*/ 2336537 h 4008043"/>
              <a:gd name="connsiteX165" fmla="*/ 77672 w 1181239"/>
              <a:gd name="connsiteY165" fmla="*/ 2315812 h 4008043"/>
              <a:gd name="connsiteX166" fmla="*/ 88782 w 1181239"/>
              <a:gd name="connsiteY166" fmla="*/ 2366679 h 4008043"/>
              <a:gd name="connsiteX167" fmla="*/ 86946 w 1181239"/>
              <a:gd name="connsiteY167" fmla="*/ 2366771 h 4008043"/>
              <a:gd name="connsiteX168" fmla="*/ 86948 w 1181239"/>
              <a:gd name="connsiteY168" fmla="*/ 2366760 h 4008043"/>
              <a:gd name="connsiteX169" fmla="*/ 76504 w 1181239"/>
              <a:gd name="connsiteY169" fmla="*/ 2320572 h 4008043"/>
              <a:gd name="connsiteX170" fmla="*/ 77672 w 1181239"/>
              <a:gd name="connsiteY170" fmla="*/ 2315812 h 4008043"/>
              <a:gd name="connsiteX171" fmla="*/ 619 w 1181239"/>
              <a:gd name="connsiteY171" fmla="*/ 2290394 h 4008043"/>
              <a:gd name="connsiteX172" fmla="*/ 3082 w 1181239"/>
              <a:gd name="connsiteY172" fmla="*/ 2296356 h 4008043"/>
              <a:gd name="connsiteX173" fmla="*/ 1936 w 1181239"/>
              <a:gd name="connsiteY173" fmla="*/ 2320341 h 4008043"/>
              <a:gd name="connsiteX174" fmla="*/ 1933 w 1181239"/>
              <a:gd name="connsiteY174" fmla="*/ 2320341 h 4008043"/>
              <a:gd name="connsiteX175" fmla="*/ 17 w 1181239"/>
              <a:gd name="connsiteY175" fmla="*/ 2301302 h 4008043"/>
              <a:gd name="connsiteX176" fmla="*/ 619 w 1181239"/>
              <a:gd name="connsiteY176" fmla="*/ 2290394 h 4008043"/>
              <a:gd name="connsiteX177" fmla="*/ 129211 w 1181239"/>
              <a:gd name="connsiteY177" fmla="*/ 2280788 h 4008043"/>
              <a:gd name="connsiteX178" fmla="*/ 132860 w 1181239"/>
              <a:gd name="connsiteY178" fmla="*/ 2302557 h 4008043"/>
              <a:gd name="connsiteX179" fmla="*/ 131999 w 1181239"/>
              <a:gd name="connsiteY179" fmla="*/ 2322603 h 4008043"/>
              <a:gd name="connsiteX180" fmla="*/ 129938 w 1181239"/>
              <a:gd name="connsiteY180" fmla="*/ 2302320 h 4008043"/>
              <a:gd name="connsiteX181" fmla="*/ 129211 w 1181239"/>
              <a:gd name="connsiteY181" fmla="*/ 2280788 h 4008043"/>
              <a:gd name="connsiteX182" fmla="*/ 147984 w 1181239"/>
              <a:gd name="connsiteY182" fmla="*/ 2217888 h 4008043"/>
              <a:gd name="connsiteX183" fmla="*/ 150845 w 1181239"/>
              <a:gd name="connsiteY183" fmla="*/ 2232167 h 4008043"/>
              <a:gd name="connsiteX184" fmla="*/ 146841 w 1181239"/>
              <a:gd name="connsiteY184" fmla="*/ 2246224 h 4008043"/>
              <a:gd name="connsiteX185" fmla="*/ 146842 w 1181239"/>
              <a:gd name="connsiteY185" fmla="*/ 2246224 h 4008043"/>
              <a:gd name="connsiteX186" fmla="*/ 147984 w 1181239"/>
              <a:gd name="connsiteY186" fmla="*/ 2217888 h 4008043"/>
              <a:gd name="connsiteX187" fmla="*/ 992212 w 1181239"/>
              <a:gd name="connsiteY187" fmla="*/ 2207669 h 4008043"/>
              <a:gd name="connsiteX188" fmla="*/ 992998 w 1181239"/>
              <a:gd name="connsiteY188" fmla="*/ 2209042 h 4008043"/>
              <a:gd name="connsiteX189" fmla="*/ 992998 w 1181239"/>
              <a:gd name="connsiteY189" fmla="*/ 2232161 h 4008043"/>
              <a:gd name="connsiteX190" fmla="*/ 991885 w 1181239"/>
              <a:gd name="connsiteY190" fmla="*/ 2220601 h 4008043"/>
              <a:gd name="connsiteX191" fmla="*/ 992212 w 1181239"/>
              <a:gd name="connsiteY191" fmla="*/ 2207669 h 4008043"/>
              <a:gd name="connsiteX192" fmla="*/ 61915 w 1181239"/>
              <a:gd name="connsiteY192" fmla="*/ 2150127 h 4008043"/>
              <a:gd name="connsiteX193" fmla="*/ 70815 w 1181239"/>
              <a:gd name="connsiteY193" fmla="*/ 2213816 h 4008043"/>
              <a:gd name="connsiteX194" fmla="*/ 80236 w 1181239"/>
              <a:gd name="connsiteY194" fmla="*/ 2286572 h 4008043"/>
              <a:gd name="connsiteX195" fmla="*/ 75520 w 1181239"/>
              <a:gd name="connsiteY195" fmla="*/ 2296771 h 4008043"/>
              <a:gd name="connsiteX196" fmla="*/ 71018 w 1181239"/>
              <a:gd name="connsiteY196" fmla="*/ 2323290 h 4008043"/>
              <a:gd name="connsiteX197" fmla="*/ 78434 w 1181239"/>
              <a:gd name="connsiteY197" fmla="*/ 2370722 h 4008043"/>
              <a:gd name="connsiteX198" fmla="*/ 96856 w 1181239"/>
              <a:gd name="connsiteY198" fmla="*/ 2583033 h 4008043"/>
              <a:gd name="connsiteX199" fmla="*/ 87157 w 1181239"/>
              <a:gd name="connsiteY199" fmla="*/ 2588473 h 4008043"/>
              <a:gd name="connsiteX200" fmla="*/ 87156 w 1181239"/>
              <a:gd name="connsiteY200" fmla="*/ 2588473 h 4008043"/>
              <a:gd name="connsiteX201" fmla="*/ 63626 w 1181239"/>
              <a:gd name="connsiteY201" fmla="*/ 2347620 h 4008043"/>
              <a:gd name="connsiteX202" fmla="*/ 60787 w 1181239"/>
              <a:gd name="connsiteY202" fmla="*/ 2200381 h 4008043"/>
              <a:gd name="connsiteX203" fmla="*/ 61915 w 1181239"/>
              <a:gd name="connsiteY203" fmla="*/ 2150127 h 4008043"/>
              <a:gd name="connsiteX204" fmla="*/ 124046 w 1181239"/>
              <a:gd name="connsiteY204" fmla="*/ 2141345 h 4008043"/>
              <a:gd name="connsiteX205" fmla="*/ 131937 w 1181239"/>
              <a:gd name="connsiteY205" fmla="*/ 2144382 h 4008043"/>
              <a:gd name="connsiteX206" fmla="*/ 131167 w 1181239"/>
              <a:gd name="connsiteY206" fmla="*/ 2149886 h 4008043"/>
              <a:gd name="connsiteX207" fmla="*/ 123122 w 1181239"/>
              <a:gd name="connsiteY207" fmla="*/ 2146929 h 4008043"/>
              <a:gd name="connsiteX208" fmla="*/ 124046 w 1181239"/>
              <a:gd name="connsiteY208" fmla="*/ 2141345 h 4008043"/>
              <a:gd name="connsiteX209" fmla="*/ 150011 w 1181239"/>
              <a:gd name="connsiteY209" fmla="*/ 2132206 h 4008043"/>
              <a:gd name="connsiteX210" fmla="*/ 150452 w 1181239"/>
              <a:gd name="connsiteY210" fmla="*/ 2168244 h 4008043"/>
              <a:gd name="connsiteX211" fmla="*/ 147008 w 1181239"/>
              <a:gd name="connsiteY211" fmla="*/ 2202242 h 4008043"/>
              <a:gd name="connsiteX212" fmla="*/ 147004 w 1181239"/>
              <a:gd name="connsiteY212" fmla="*/ 2202242 h 4008043"/>
              <a:gd name="connsiteX213" fmla="*/ 147847 w 1181239"/>
              <a:gd name="connsiteY213" fmla="*/ 2166204 h 4008043"/>
              <a:gd name="connsiteX214" fmla="*/ 915300 w 1181239"/>
              <a:gd name="connsiteY214" fmla="*/ 2125614 h 4008043"/>
              <a:gd name="connsiteX215" fmla="*/ 915300 w 1181239"/>
              <a:gd name="connsiteY215" fmla="*/ 2125615 h 4008043"/>
              <a:gd name="connsiteX216" fmla="*/ 915300 w 1181239"/>
              <a:gd name="connsiteY216" fmla="*/ 2125614 h 4008043"/>
              <a:gd name="connsiteX217" fmla="*/ 105883 w 1181239"/>
              <a:gd name="connsiteY217" fmla="*/ 2115887 h 4008043"/>
              <a:gd name="connsiteX218" fmla="*/ 109204 w 1181239"/>
              <a:gd name="connsiteY218" fmla="*/ 2126766 h 4008043"/>
              <a:gd name="connsiteX219" fmla="*/ 113519 w 1181239"/>
              <a:gd name="connsiteY219" fmla="*/ 2152605 h 4008043"/>
              <a:gd name="connsiteX220" fmla="*/ 107490 w 1181239"/>
              <a:gd name="connsiteY220" fmla="*/ 2148746 h 4008043"/>
              <a:gd name="connsiteX221" fmla="*/ 107489 w 1181239"/>
              <a:gd name="connsiteY221" fmla="*/ 2148746 h 4008043"/>
              <a:gd name="connsiteX222" fmla="*/ 104975 w 1181239"/>
              <a:gd name="connsiteY222" fmla="*/ 2130387 h 4008043"/>
              <a:gd name="connsiteX223" fmla="*/ 924180 w 1181239"/>
              <a:gd name="connsiteY223" fmla="*/ 2095489 h 4008043"/>
              <a:gd name="connsiteX224" fmla="*/ 929793 w 1181239"/>
              <a:gd name="connsiteY224" fmla="*/ 2113426 h 4008043"/>
              <a:gd name="connsiteX225" fmla="*/ 924518 w 1181239"/>
              <a:gd name="connsiteY225" fmla="*/ 2123626 h 4008043"/>
              <a:gd name="connsiteX226" fmla="*/ 915300 w 1181239"/>
              <a:gd name="connsiteY226" fmla="*/ 2125614 h 4008043"/>
              <a:gd name="connsiteX227" fmla="*/ 919046 w 1181239"/>
              <a:gd name="connsiteY227" fmla="*/ 2108197 h 4008043"/>
              <a:gd name="connsiteX228" fmla="*/ 924180 w 1181239"/>
              <a:gd name="connsiteY228" fmla="*/ 2095489 h 4008043"/>
              <a:gd name="connsiteX229" fmla="*/ 131216 w 1181239"/>
              <a:gd name="connsiteY229" fmla="*/ 2071022 h 4008043"/>
              <a:gd name="connsiteX230" fmla="*/ 134077 w 1181239"/>
              <a:gd name="connsiteY230" fmla="*/ 2093039 h 4008043"/>
              <a:gd name="connsiteX231" fmla="*/ 130242 w 1181239"/>
              <a:gd name="connsiteY231" fmla="*/ 2086661 h 4008043"/>
              <a:gd name="connsiteX232" fmla="*/ 130241 w 1181239"/>
              <a:gd name="connsiteY232" fmla="*/ 2086661 h 4008043"/>
              <a:gd name="connsiteX233" fmla="*/ 131216 w 1181239"/>
              <a:gd name="connsiteY233" fmla="*/ 2071022 h 4008043"/>
              <a:gd name="connsiteX234" fmla="*/ 147995 w 1181239"/>
              <a:gd name="connsiteY234" fmla="*/ 2046547 h 4008043"/>
              <a:gd name="connsiteX235" fmla="*/ 150856 w 1181239"/>
              <a:gd name="connsiteY235" fmla="*/ 2064129 h 4008043"/>
              <a:gd name="connsiteX236" fmla="*/ 155483 w 1181239"/>
              <a:gd name="connsiteY236" fmla="*/ 2073343 h 4008043"/>
              <a:gd name="connsiteX237" fmla="*/ 161763 w 1181239"/>
              <a:gd name="connsiteY237" fmla="*/ 2057210 h 4008043"/>
              <a:gd name="connsiteX238" fmla="*/ 167937 w 1181239"/>
              <a:gd name="connsiteY238" fmla="*/ 2075105 h 4008043"/>
              <a:gd name="connsiteX239" fmla="*/ 164792 w 1181239"/>
              <a:gd name="connsiteY239" fmla="*/ 2088025 h 4008043"/>
              <a:gd name="connsiteX240" fmla="*/ 159085 w 1181239"/>
              <a:gd name="connsiteY240" fmla="*/ 2081905 h 4008043"/>
              <a:gd name="connsiteX241" fmla="*/ 156774 w 1181239"/>
              <a:gd name="connsiteY241" fmla="*/ 2095609 h 4008043"/>
              <a:gd name="connsiteX242" fmla="*/ 155665 w 1181239"/>
              <a:gd name="connsiteY242" fmla="*/ 2105812 h 4008043"/>
              <a:gd name="connsiteX243" fmla="*/ 148115 w 1181239"/>
              <a:gd name="connsiteY243" fmla="*/ 2102598 h 4008043"/>
              <a:gd name="connsiteX244" fmla="*/ 148104 w 1181239"/>
              <a:gd name="connsiteY244" fmla="*/ 2102598 h 4008043"/>
              <a:gd name="connsiteX245" fmla="*/ 147995 w 1181239"/>
              <a:gd name="connsiteY245" fmla="*/ 2046547 h 4008043"/>
              <a:gd name="connsiteX246" fmla="*/ 104033 w 1181239"/>
              <a:gd name="connsiteY246" fmla="*/ 2027509 h 4008043"/>
              <a:gd name="connsiteX247" fmla="*/ 112510 w 1181239"/>
              <a:gd name="connsiteY247" fmla="*/ 2045291 h 4008043"/>
              <a:gd name="connsiteX248" fmla="*/ 106306 w 1181239"/>
              <a:gd name="connsiteY248" fmla="*/ 2041590 h 4008043"/>
              <a:gd name="connsiteX249" fmla="*/ 106307 w 1181239"/>
              <a:gd name="connsiteY249" fmla="*/ 2041590 h 4008043"/>
              <a:gd name="connsiteX250" fmla="*/ 104033 w 1181239"/>
              <a:gd name="connsiteY250" fmla="*/ 2027509 h 4008043"/>
              <a:gd name="connsiteX251" fmla="*/ 943112 w 1181239"/>
              <a:gd name="connsiteY251" fmla="*/ 2013995 h 4008043"/>
              <a:gd name="connsiteX252" fmla="*/ 941824 w 1181239"/>
              <a:gd name="connsiteY252" fmla="*/ 2093464 h 4008043"/>
              <a:gd name="connsiteX253" fmla="*/ 935647 w 1181239"/>
              <a:gd name="connsiteY253" fmla="*/ 2093234 h 4008043"/>
              <a:gd name="connsiteX254" fmla="*/ 935646 w 1181239"/>
              <a:gd name="connsiteY254" fmla="*/ 2093238 h 4008043"/>
              <a:gd name="connsiteX255" fmla="*/ 937744 w 1181239"/>
              <a:gd name="connsiteY255" fmla="*/ 2083568 h 4008043"/>
              <a:gd name="connsiteX256" fmla="*/ 940123 w 1181239"/>
              <a:gd name="connsiteY256" fmla="*/ 2049068 h 4008043"/>
              <a:gd name="connsiteX257" fmla="*/ 943112 w 1181239"/>
              <a:gd name="connsiteY257" fmla="*/ 2013995 h 4008043"/>
              <a:gd name="connsiteX258" fmla="*/ 986359 w 1181239"/>
              <a:gd name="connsiteY258" fmla="*/ 1999398 h 4008043"/>
              <a:gd name="connsiteX259" fmla="*/ 987178 w 1181239"/>
              <a:gd name="connsiteY259" fmla="*/ 2001051 h 4008043"/>
              <a:gd name="connsiteX260" fmla="*/ 987145 w 1181239"/>
              <a:gd name="connsiteY260" fmla="*/ 2020090 h 4008043"/>
              <a:gd name="connsiteX261" fmla="*/ 985999 w 1181239"/>
              <a:gd name="connsiteY261" fmla="*/ 2009830 h 4008043"/>
              <a:gd name="connsiteX262" fmla="*/ 986010 w 1181239"/>
              <a:gd name="connsiteY262" fmla="*/ 2009830 h 4008043"/>
              <a:gd name="connsiteX263" fmla="*/ 986359 w 1181239"/>
              <a:gd name="connsiteY263" fmla="*/ 1999398 h 4008043"/>
              <a:gd name="connsiteX264" fmla="*/ 229366 w 1181239"/>
              <a:gd name="connsiteY264" fmla="*/ 1998950 h 4008043"/>
              <a:gd name="connsiteX265" fmla="*/ 229366 w 1181239"/>
              <a:gd name="connsiteY265" fmla="*/ 2016629 h 4008043"/>
              <a:gd name="connsiteX266" fmla="*/ 226750 w 1181239"/>
              <a:gd name="connsiteY266" fmla="*/ 2012030 h 4008043"/>
              <a:gd name="connsiteX267" fmla="*/ 229366 w 1181239"/>
              <a:gd name="connsiteY267" fmla="*/ 1998950 h 4008043"/>
              <a:gd name="connsiteX268" fmla="*/ 111210 w 1181239"/>
              <a:gd name="connsiteY268" fmla="*/ 1998254 h 4008043"/>
              <a:gd name="connsiteX269" fmla="*/ 113966 w 1181239"/>
              <a:gd name="connsiteY269" fmla="*/ 2009150 h 4008043"/>
              <a:gd name="connsiteX270" fmla="*/ 112922 w 1181239"/>
              <a:gd name="connsiteY270" fmla="*/ 2019349 h 4008043"/>
              <a:gd name="connsiteX271" fmla="*/ 110200 w 1181239"/>
              <a:gd name="connsiteY271" fmla="*/ 2008017 h 4008043"/>
              <a:gd name="connsiteX272" fmla="*/ 110200 w 1181239"/>
              <a:gd name="connsiteY272" fmla="*/ 2008016 h 4008043"/>
              <a:gd name="connsiteX273" fmla="*/ 111210 w 1181239"/>
              <a:gd name="connsiteY273" fmla="*/ 1998254 h 4008043"/>
              <a:gd name="connsiteX274" fmla="*/ 160036 w 1181239"/>
              <a:gd name="connsiteY274" fmla="*/ 1997898 h 4008043"/>
              <a:gd name="connsiteX275" fmla="*/ 163754 w 1181239"/>
              <a:gd name="connsiteY275" fmla="*/ 2001511 h 4008043"/>
              <a:gd name="connsiteX276" fmla="*/ 165422 w 1181239"/>
              <a:gd name="connsiteY276" fmla="*/ 2026149 h 4008043"/>
              <a:gd name="connsiteX277" fmla="*/ 162477 w 1181239"/>
              <a:gd name="connsiteY277" fmla="*/ 2018830 h 4008043"/>
              <a:gd name="connsiteX278" fmla="*/ 162477 w 1181239"/>
              <a:gd name="connsiteY278" fmla="*/ 2018829 h 4008043"/>
              <a:gd name="connsiteX279" fmla="*/ 160810 w 1181239"/>
              <a:gd name="connsiteY279" fmla="*/ 2003030 h 4008043"/>
              <a:gd name="connsiteX280" fmla="*/ 160036 w 1181239"/>
              <a:gd name="connsiteY280" fmla="*/ 1997898 h 4008043"/>
              <a:gd name="connsiteX281" fmla="*/ 122178 w 1181239"/>
              <a:gd name="connsiteY281" fmla="*/ 1993421 h 4008043"/>
              <a:gd name="connsiteX282" fmla="*/ 127639 w 1181239"/>
              <a:gd name="connsiteY282" fmla="*/ 1994871 h 4008043"/>
              <a:gd name="connsiteX283" fmla="*/ 130971 w 1181239"/>
              <a:gd name="connsiteY283" fmla="*/ 2006864 h 4008043"/>
              <a:gd name="connsiteX284" fmla="*/ 125158 w 1181239"/>
              <a:gd name="connsiteY284" fmla="*/ 2001457 h 4008043"/>
              <a:gd name="connsiteX285" fmla="*/ 122178 w 1181239"/>
              <a:gd name="connsiteY285" fmla="*/ 1993421 h 4008043"/>
              <a:gd name="connsiteX286" fmla="*/ 881252 w 1181239"/>
              <a:gd name="connsiteY286" fmla="*/ 1985026 h 4008043"/>
              <a:gd name="connsiteX287" fmla="*/ 883325 w 1181239"/>
              <a:gd name="connsiteY287" fmla="*/ 1993738 h 4008043"/>
              <a:gd name="connsiteX288" fmla="*/ 887684 w 1181239"/>
              <a:gd name="connsiteY288" fmla="*/ 2025709 h 4008043"/>
              <a:gd name="connsiteX289" fmla="*/ 886385 w 1181239"/>
              <a:gd name="connsiteY289" fmla="*/ 2062145 h 4008043"/>
              <a:gd name="connsiteX290" fmla="*/ 874972 w 1181239"/>
              <a:gd name="connsiteY290" fmla="*/ 2058606 h 4008043"/>
              <a:gd name="connsiteX291" fmla="*/ 874977 w 1181239"/>
              <a:gd name="connsiteY291" fmla="*/ 2058605 h 4008043"/>
              <a:gd name="connsiteX292" fmla="*/ 866190 w 1181239"/>
              <a:gd name="connsiteY292" fmla="*/ 2056634 h 4008043"/>
              <a:gd name="connsiteX293" fmla="*/ 863071 w 1181239"/>
              <a:gd name="connsiteY293" fmla="*/ 2052862 h 4008043"/>
              <a:gd name="connsiteX294" fmla="*/ 874951 w 1181239"/>
              <a:gd name="connsiteY294" fmla="*/ 2035109 h 4008043"/>
              <a:gd name="connsiteX295" fmla="*/ 878742 w 1181239"/>
              <a:gd name="connsiteY295" fmla="*/ 2010515 h 4008043"/>
              <a:gd name="connsiteX296" fmla="*/ 881252 w 1181239"/>
              <a:gd name="connsiteY296" fmla="*/ 1985026 h 4008043"/>
              <a:gd name="connsiteX297" fmla="*/ 892103 w 1181239"/>
              <a:gd name="connsiteY297" fmla="*/ 1973709 h 4008043"/>
              <a:gd name="connsiteX298" fmla="*/ 904539 w 1181239"/>
              <a:gd name="connsiteY298" fmla="*/ 1999630 h 4008043"/>
              <a:gd name="connsiteX299" fmla="*/ 899190 w 1181239"/>
              <a:gd name="connsiteY299" fmla="*/ 1996910 h 4008043"/>
              <a:gd name="connsiteX300" fmla="*/ 899192 w 1181239"/>
              <a:gd name="connsiteY300" fmla="*/ 1996910 h 4008043"/>
              <a:gd name="connsiteX301" fmla="*/ 894882 w 1181239"/>
              <a:gd name="connsiteY301" fmla="*/ 1989431 h 4008043"/>
              <a:gd name="connsiteX302" fmla="*/ 892901 w 1181239"/>
              <a:gd name="connsiteY302" fmla="*/ 1998950 h 4008043"/>
              <a:gd name="connsiteX303" fmla="*/ 890657 w 1181239"/>
              <a:gd name="connsiteY303" fmla="*/ 1990111 h 4008043"/>
              <a:gd name="connsiteX304" fmla="*/ 885871 w 1181239"/>
              <a:gd name="connsiteY304" fmla="*/ 1981271 h 4008043"/>
              <a:gd name="connsiteX305" fmla="*/ 883327 w 1181239"/>
              <a:gd name="connsiteY305" fmla="*/ 1977374 h 4008043"/>
              <a:gd name="connsiteX306" fmla="*/ 892103 w 1181239"/>
              <a:gd name="connsiteY306" fmla="*/ 1973709 h 4008043"/>
              <a:gd name="connsiteX307" fmla="*/ 929834 w 1181239"/>
              <a:gd name="connsiteY307" fmla="*/ 1966605 h 4008043"/>
              <a:gd name="connsiteX308" fmla="*/ 929834 w 1181239"/>
              <a:gd name="connsiteY308" fmla="*/ 1979865 h 4008043"/>
              <a:gd name="connsiteX309" fmla="*/ 933217 w 1181239"/>
              <a:gd name="connsiteY309" fmla="*/ 2001874 h 4008043"/>
              <a:gd name="connsiteX310" fmla="*/ 931765 w 1181239"/>
              <a:gd name="connsiteY310" fmla="*/ 2020157 h 4008043"/>
              <a:gd name="connsiteX311" fmla="*/ 926930 w 1181239"/>
              <a:gd name="connsiteY311" fmla="*/ 2054438 h 4008043"/>
              <a:gd name="connsiteX312" fmla="*/ 917324 w 1181239"/>
              <a:gd name="connsiteY312" fmla="*/ 2066447 h 4008043"/>
              <a:gd name="connsiteX313" fmla="*/ 917320 w 1181239"/>
              <a:gd name="connsiteY313" fmla="*/ 2066447 h 4008043"/>
              <a:gd name="connsiteX314" fmla="*/ 911534 w 1181239"/>
              <a:gd name="connsiteY314" fmla="*/ 2060208 h 4008043"/>
              <a:gd name="connsiteX315" fmla="*/ 909750 w 1181239"/>
              <a:gd name="connsiteY315" fmla="*/ 2046388 h 4008043"/>
              <a:gd name="connsiteX316" fmla="*/ 910889 w 1181239"/>
              <a:gd name="connsiteY316" fmla="*/ 2007110 h 4008043"/>
              <a:gd name="connsiteX317" fmla="*/ 909002 w 1181239"/>
              <a:gd name="connsiteY317" fmla="*/ 1985351 h 4008043"/>
              <a:gd name="connsiteX318" fmla="*/ 919418 w 1181239"/>
              <a:gd name="connsiteY318" fmla="*/ 1975978 h 4008043"/>
              <a:gd name="connsiteX319" fmla="*/ 146529 w 1181239"/>
              <a:gd name="connsiteY319" fmla="*/ 1960873 h 4008043"/>
              <a:gd name="connsiteX320" fmla="*/ 150485 w 1181239"/>
              <a:gd name="connsiteY320" fmla="*/ 1984822 h 4008043"/>
              <a:gd name="connsiteX321" fmla="*/ 147942 w 1181239"/>
              <a:gd name="connsiteY321" fmla="*/ 2004292 h 4008043"/>
              <a:gd name="connsiteX322" fmla="*/ 147945 w 1181239"/>
              <a:gd name="connsiteY322" fmla="*/ 2004292 h 4008043"/>
              <a:gd name="connsiteX323" fmla="*/ 145682 w 1181239"/>
              <a:gd name="connsiteY323" fmla="*/ 1978756 h 4008043"/>
              <a:gd name="connsiteX324" fmla="*/ 190660 w 1181239"/>
              <a:gd name="connsiteY324" fmla="*/ 1948123 h 4008043"/>
              <a:gd name="connsiteX325" fmla="*/ 190441 w 1181239"/>
              <a:gd name="connsiteY325" fmla="*/ 1953337 h 4008043"/>
              <a:gd name="connsiteX326" fmla="*/ 188915 w 1181239"/>
              <a:gd name="connsiteY326" fmla="*/ 1949767 h 4008043"/>
              <a:gd name="connsiteX327" fmla="*/ 188904 w 1181239"/>
              <a:gd name="connsiteY327" fmla="*/ 1949768 h 4008043"/>
              <a:gd name="connsiteX328" fmla="*/ 190660 w 1181239"/>
              <a:gd name="connsiteY328" fmla="*/ 1948123 h 4008043"/>
              <a:gd name="connsiteX329" fmla="*/ 52661 w 1181239"/>
              <a:gd name="connsiteY329" fmla="*/ 1944554 h 4008043"/>
              <a:gd name="connsiteX330" fmla="*/ 56659 w 1181239"/>
              <a:gd name="connsiteY330" fmla="*/ 1972061 h 4008043"/>
              <a:gd name="connsiteX331" fmla="*/ 70893 w 1181239"/>
              <a:gd name="connsiteY331" fmla="*/ 2036614 h 4008043"/>
              <a:gd name="connsiteX332" fmla="*/ 78626 w 1181239"/>
              <a:gd name="connsiteY332" fmla="*/ 2081905 h 4008043"/>
              <a:gd name="connsiteX333" fmla="*/ 64094 w 1181239"/>
              <a:gd name="connsiteY333" fmla="*/ 2047765 h 4008043"/>
              <a:gd name="connsiteX334" fmla="*/ 64101 w 1181239"/>
              <a:gd name="connsiteY334" fmla="*/ 2047765 h 4008043"/>
              <a:gd name="connsiteX335" fmla="*/ 52369 w 1181239"/>
              <a:gd name="connsiteY335" fmla="*/ 1979090 h 4008043"/>
              <a:gd name="connsiteX336" fmla="*/ 132560 w 1181239"/>
              <a:gd name="connsiteY336" fmla="*/ 1941207 h 4008043"/>
              <a:gd name="connsiteX337" fmla="*/ 132451 w 1181239"/>
              <a:gd name="connsiteY337" fmla="*/ 1949366 h 4008043"/>
              <a:gd name="connsiteX338" fmla="*/ 131112 w 1181239"/>
              <a:gd name="connsiteY338" fmla="*/ 1944555 h 4008043"/>
              <a:gd name="connsiteX339" fmla="*/ 132560 w 1181239"/>
              <a:gd name="connsiteY339" fmla="*/ 1941207 h 4008043"/>
              <a:gd name="connsiteX340" fmla="*/ 149921 w 1181239"/>
              <a:gd name="connsiteY340" fmla="*/ 1890159 h 4008043"/>
              <a:gd name="connsiteX341" fmla="*/ 149032 w 1181239"/>
              <a:gd name="connsiteY341" fmla="*/ 1899678 h 4008043"/>
              <a:gd name="connsiteX342" fmla="*/ 144111 w 1181239"/>
              <a:gd name="connsiteY342" fmla="*/ 1911464 h 4008043"/>
              <a:gd name="connsiteX343" fmla="*/ 144109 w 1181239"/>
              <a:gd name="connsiteY343" fmla="*/ 1911464 h 4008043"/>
              <a:gd name="connsiteX344" fmla="*/ 146529 w 1181239"/>
              <a:gd name="connsiteY344" fmla="*/ 1892718 h 4008043"/>
              <a:gd name="connsiteX345" fmla="*/ 149921 w 1181239"/>
              <a:gd name="connsiteY345" fmla="*/ 1890159 h 4008043"/>
              <a:gd name="connsiteX346" fmla="*/ 945161 w 1181239"/>
              <a:gd name="connsiteY346" fmla="*/ 1880867 h 4008043"/>
              <a:gd name="connsiteX347" fmla="*/ 941044 w 1181239"/>
              <a:gd name="connsiteY347" fmla="*/ 1921438 h 4008043"/>
              <a:gd name="connsiteX348" fmla="*/ 940209 w 1181239"/>
              <a:gd name="connsiteY348" fmla="*/ 1901719 h 4008043"/>
              <a:gd name="connsiteX349" fmla="*/ 940208 w 1181239"/>
              <a:gd name="connsiteY349" fmla="*/ 1901719 h 4008043"/>
              <a:gd name="connsiteX350" fmla="*/ 945161 w 1181239"/>
              <a:gd name="connsiteY350" fmla="*/ 1880867 h 4008043"/>
              <a:gd name="connsiteX351" fmla="*/ 934013 w 1181239"/>
              <a:gd name="connsiteY351" fmla="*/ 1876189 h 4008043"/>
              <a:gd name="connsiteX352" fmla="*/ 934841 w 1181239"/>
              <a:gd name="connsiteY352" fmla="*/ 1877239 h 4008043"/>
              <a:gd name="connsiteX353" fmla="*/ 934841 w 1181239"/>
              <a:gd name="connsiteY353" fmla="*/ 1894918 h 4008043"/>
              <a:gd name="connsiteX354" fmla="*/ 933669 w 1181239"/>
              <a:gd name="connsiteY354" fmla="*/ 1886079 h 4008043"/>
              <a:gd name="connsiteX355" fmla="*/ 934013 w 1181239"/>
              <a:gd name="connsiteY355" fmla="*/ 1876189 h 4008043"/>
              <a:gd name="connsiteX356" fmla="*/ 986424 w 1181239"/>
              <a:gd name="connsiteY356" fmla="*/ 1866185 h 4008043"/>
              <a:gd name="connsiteX357" fmla="*/ 987192 w 1181239"/>
              <a:gd name="connsiteY357" fmla="*/ 1867720 h 4008043"/>
              <a:gd name="connsiteX358" fmla="*/ 987192 w 1181239"/>
              <a:gd name="connsiteY358" fmla="*/ 1893558 h 4008043"/>
              <a:gd name="connsiteX359" fmla="*/ 986105 w 1181239"/>
              <a:gd name="connsiteY359" fmla="*/ 1880639 h 4008043"/>
              <a:gd name="connsiteX360" fmla="*/ 986424 w 1181239"/>
              <a:gd name="connsiteY360" fmla="*/ 1866185 h 4008043"/>
              <a:gd name="connsiteX361" fmla="*/ 845841 w 1181239"/>
              <a:gd name="connsiteY361" fmla="*/ 1838137 h 4008043"/>
              <a:gd name="connsiteX362" fmla="*/ 845842 w 1181239"/>
              <a:gd name="connsiteY362" fmla="*/ 1838141 h 4008043"/>
              <a:gd name="connsiteX363" fmla="*/ 845838 w 1181239"/>
              <a:gd name="connsiteY363" fmla="*/ 1838141 h 4008043"/>
              <a:gd name="connsiteX364" fmla="*/ 212802 w 1181239"/>
              <a:gd name="connsiteY364" fmla="*/ 1837291 h 4008043"/>
              <a:gd name="connsiteX365" fmla="*/ 219332 w 1181239"/>
              <a:gd name="connsiteY365" fmla="*/ 1837839 h 4008043"/>
              <a:gd name="connsiteX366" fmla="*/ 215807 w 1181239"/>
              <a:gd name="connsiteY366" fmla="*/ 1852685 h 4008043"/>
              <a:gd name="connsiteX367" fmla="*/ 210422 w 1181239"/>
              <a:gd name="connsiteY367" fmla="*/ 1847847 h 4008043"/>
              <a:gd name="connsiteX368" fmla="*/ 212802 w 1181239"/>
              <a:gd name="connsiteY368" fmla="*/ 1837291 h 4008043"/>
              <a:gd name="connsiteX369" fmla="*/ 909064 w 1181239"/>
              <a:gd name="connsiteY369" fmla="*/ 1808808 h 4008043"/>
              <a:gd name="connsiteX370" fmla="*/ 912810 w 1181239"/>
              <a:gd name="connsiteY370" fmla="*/ 1817243 h 4008043"/>
              <a:gd name="connsiteX371" fmla="*/ 914324 w 1181239"/>
              <a:gd name="connsiteY371" fmla="*/ 1854802 h 4008043"/>
              <a:gd name="connsiteX372" fmla="*/ 912759 w 1181239"/>
              <a:gd name="connsiteY372" fmla="*/ 1915094 h 4008043"/>
              <a:gd name="connsiteX373" fmla="*/ 909533 w 1181239"/>
              <a:gd name="connsiteY373" fmla="*/ 1909198 h 4008043"/>
              <a:gd name="connsiteX374" fmla="*/ 909535 w 1181239"/>
              <a:gd name="connsiteY374" fmla="*/ 1909198 h 4008043"/>
              <a:gd name="connsiteX375" fmla="*/ 907572 w 1181239"/>
              <a:gd name="connsiteY375" fmla="*/ 1854526 h 4008043"/>
              <a:gd name="connsiteX376" fmla="*/ 909064 w 1181239"/>
              <a:gd name="connsiteY376" fmla="*/ 1808808 h 4008043"/>
              <a:gd name="connsiteX377" fmla="*/ 885324 w 1181239"/>
              <a:gd name="connsiteY377" fmla="*/ 1804483 h 4008043"/>
              <a:gd name="connsiteX378" fmla="*/ 888685 w 1181239"/>
              <a:gd name="connsiteY378" fmla="*/ 1819446 h 4008043"/>
              <a:gd name="connsiteX379" fmla="*/ 893171 w 1181239"/>
              <a:gd name="connsiteY379" fmla="*/ 1830149 h 4008043"/>
              <a:gd name="connsiteX380" fmla="*/ 897396 w 1181239"/>
              <a:gd name="connsiteY380" fmla="*/ 1827331 h 4008043"/>
              <a:gd name="connsiteX381" fmla="*/ 894418 w 1181239"/>
              <a:gd name="connsiteY381" fmla="*/ 1852326 h 4008043"/>
              <a:gd name="connsiteX382" fmla="*/ 893517 w 1181239"/>
              <a:gd name="connsiteY382" fmla="*/ 1882397 h 4008043"/>
              <a:gd name="connsiteX383" fmla="*/ 892156 w 1181239"/>
              <a:gd name="connsiteY383" fmla="*/ 1907505 h 4008043"/>
              <a:gd name="connsiteX384" fmla="*/ 886193 w 1181239"/>
              <a:gd name="connsiteY384" fmla="*/ 1944847 h 4008043"/>
              <a:gd name="connsiteX385" fmla="*/ 879963 w 1181239"/>
              <a:gd name="connsiteY385" fmla="*/ 1951353 h 4008043"/>
              <a:gd name="connsiteX386" fmla="*/ 879961 w 1181239"/>
              <a:gd name="connsiteY386" fmla="*/ 1951353 h 4008043"/>
              <a:gd name="connsiteX387" fmla="*/ 873653 w 1181239"/>
              <a:gd name="connsiteY387" fmla="*/ 1901622 h 4008043"/>
              <a:gd name="connsiteX388" fmla="*/ 876506 w 1181239"/>
              <a:gd name="connsiteY388" fmla="*/ 1875236 h 4008043"/>
              <a:gd name="connsiteX389" fmla="*/ 882543 w 1181239"/>
              <a:gd name="connsiteY389" fmla="*/ 1836478 h 4008043"/>
              <a:gd name="connsiteX390" fmla="*/ 885324 w 1181239"/>
              <a:gd name="connsiteY390" fmla="*/ 1804483 h 4008043"/>
              <a:gd name="connsiteX391" fmla="*/ 188353 w 1181239"/>
              <a:gd name="connsiteY391" fmla="*/ 1800590 h 4008043"/>
              <a:gd name="connsiteX392" fmla="*/ 192022 w 1181239"/>
              <a:gd name="connsiteY392" fmla="*/ 1840362 h 4008043"/>
              <a:gd name="connsiteX393" fmla="*/ 197418 w 1181239"/>
              <a:gd name="connsiteY393" fmla="*/ 1891683 h 4008043"/>
              <a:gd name="connsiteX394" fmla="*/ 196666 w 1181239"/>
              <a:gd name="connsiteY394" fmla="*/ 1897144 h 4008043"/>
              <a:gd name="connsiteX395" fmla="*/ 191624 w 1181239"/>
              <a:gd name="connsiteY395" fmla="*/ 1905934 h 4008043"/>
              <a:gd name="connsiteX396" fmla="*/ 194485 w 1181239"/>
              <a:gd name="connsiteY396" fmla="*/ 1907839 h 4008043"/>
              <a:gd name="connsiteX397" fmla="*/ 197346 w 1181239"/>
              <a:gd name="connsiteY397" fmla="*/ 1920425 h 4008043"/>
              <a:gd name="connsiteX398" fmla="*/ 193065 w 1181239"/>
              <a:gd name="connsiteY398" fmla="*/ 1940450 h 4008043"/>
              <a:gd name="connsiteX399" fmla="*/ 187519 w 1181239"/>
              <a:gd name="connsiteY399" fmla="*/ 1940104 h 4008043"/>
              <a:gd name="connsiteX400" fmla="*/ 187523 w 1181239"/>
              <a:gd name="connsiteY400" fmla="*/ 1940102 h 4008043"/>
              <a:gd name="connsiteX401" fmla="*/ 180150 w 1181239"/>
              <a:gd name="connsiteY401" fmla="*/ 1822164 h 4008043"/>
              <a:gd name="connsiteX402" fmla="*/ 181879 w 1181239"/>
              <a:gd name="connsiteY402" fmla="*/ 1817404 h 4008043"/>
              <a:gd name="connsiteX403" fmla="*/ 186718 w 1181239"/>
              <a:gd name="connsiteY403" fmla="*/ 1811630 h 4008043"/>
              <a:gd name="connsiteX404" fmla="*/ 188353 w 1181239"/>
              <a:gd name="connsiteY404" fmla="*/ 1800590 h 4008043"/>
              <a:gd name="connsiteX405" fmla="*/ 131129 w 1181239"/>
              <a:gd name="connsiteY405" fmla="*/ 1794964 h 4008043"/>
              <a:gd name="connsiteX406" fmla="*/ 133790 w 1181239"/>
              <a:gd name="connsiteY406" fmla="*/ 1805574 h 4008043"/>
              <a:gd name="connsiteX407" fmla="*/ 132483 w 1181239"/>
              <a:gd name="connsiteY407" fmla="*/ 1816269 h 4008043"/>
              <a:gd name="connsiteX408" fmla="*/ 130838 w 1181239"/>
              <a:gd name="connsiteY408" fmla="*/ 1804710 h 4008043"/>
              <a:gd name="connsiteX409" fmla="*/ 936627 w 1181239"/>
              <a:gd name="connsiteY409" fmla="*/ 1794309 h 4008043"/>
              <a:gd name="connsiteX410" fmla="*/ 939769 w 1181239"/>
              <a:gd name="connsiteY410" fmla="*/ 1821379 h 4008043"/>
              <a:gd name="connsiteX411" fmla="*/ 932143 w 1181239"/>
              <a:gd name="connsiteY411" fmla="*/ 1858880 h 4008043"/>
              <a:gd name="connsiteX412" fmla="*/ 931483 w 1181239"/>
              <a:gd name="connsiteY412" fmla="*/ 1850041 h 4008043"/>
              <a:gd name="connsiteX413" fmla="*/ 931485 w 1181239"/>
              <a:gd name="connsiteY413" fmla="*/ 1850041 h 4008043"/>
              <a:gd name="connsiteX414" fmla="*/ 934200 w 1181239"/>
              <a:gd name="connsiteY414" fmla="*/ 1824882 h 4008043"/>
              <a:gd name="connsiteX415" fmla="*/ 935295 w 1181239"/>
              <a:gd name="connsiteY415" fmla="*/ 1800404 h 4008043"/>
              <a:gd name="connsiteX416" fmla="*/ 936627 w 1181239"/>
              <a:gd name="connsiteY416" fmla="*/ 1794309 h 4008043"/>
              <a:gd name="connsiteX417" fmla="*/ 911264 w 1181239"/>
              <a:gd name="connsiteY417" fmla="*/ 1789784 h 4008043"/>
              <a:gd name="connsiteX418" fmla="*/ 914169 w 1181239"/>
              <a:gd name="connsiteY418" fmla="*/ 1792436 h 4008043"/>
              <a:gd name="connsiteX419" fmla="*/ 912391 w 1181239"/>
              <a:gd name="connsiteY419" fmla="*/ 1800626 h 4008043"/>
              <a:gd name="connsiteX420" fmla="*/ 909483 w 1181239"/>
              <a:gd name="connsiteY420" fmla="*/ 1804483 h 4008043"/>
              <a:gd name="connsiteX421" fmla="*/ 906578 w 1181239"/>
              <a:gd name="connsiteY421" fmla="*/ 1797975 h 4008043"/>
              <a:gd name="connsiteX422" fmla="*/ 906581 w 1181239"/>
              <a:gd name="connsiteY422" fmla="*/ 1797975 h 4008043"/>
              <a:gd name="connsiteX423" fmla="*/ 911264 w 1181239"/>
              <a:gd name="connsiteY423" fmla="*/ 1789784 h 4008043"/>
              <a:gd name="connsiteX424" fmla="*/ 859322 w 1181239"/>
              <a:gd name="connsiteY424" fmla="*/ 1775925 h 4008043"/>
              <a:gd name="connsiteX425" fmla="*/ 859698 w 1181239"/>
              <a:gd name="connsiteY425" fmla="*/ 1794380 h 4008043"/>
              <a:gd name="connsiteX426" fmla="*/ 855333 w 1181239"/>
              <a:gd name="connsiteY426" fmla="*/ 1819606 h 4008043"/>
              <a:gd name="connsiteX427" fmla="*/ 848363 w 1181239"/>
              <a:gd name="connsiteY427" fmla="*/ 1835149 h 4008043"/>
              <a:gd name="connsiteX428" fmla="*/ 845841 w 1181239"/>
              <a:gd name="connsiteY428" fmla="*/ 1838137 h 4008043"/>
              <a:gd name="connsiteX429" fmla="*/ 843682 w 1181239"/>
              <a:gd name="connsiteY429" fmla="*/ 1823655 h 4008043"/>
              <a:gd name="connsiteX430" fmla="*/ 847280 w 1181239"/>
              <a:gd name="connsiteY430" fmla="*/ 1815836 h 4008043"/>
              <a:gd name="connsiteX431" fmla="*/ 856030 w 1181239"/>
              <a:gd name="connsiteY431" fmla="*/ 1796324 h 4008043"/>
              <a:gd name="connsiteX432" fmla="*/ 125097 w 1181239"/>
              <a:gd name="connsiteY432" fmla="*/ 1771098 h 4008043"/>
              <a:gd name="connsiteX433" fmla="*/ 121900 w 1181239"/>
              <a:gd name="connsiteY433" fmla="*/ 1792286 h 4008043"/>
              <a:gd name="connsiteX434" fmla="*/ 118025 w 1181239"/>
              <a:gd name="connsiteY434" fmla="*/ 1795610 h 4008043"/>
              <a:gd name="connsiteX435" fmla="*/ 116350 w 1181239"/>
              <a:gd name="connsiteY435" fmla="*/ 1793085 h 4008043"/>
              <a:gd name="connsiteX436" fmla="*/ 118919 w 1181239"/>
              <a:gd name="connsiteY436" fmla="*/ 1784084 h 4008043"/>
              <a:gd name="connsiteX437" fmla="*/ 121827 w 1181239"/>
              <a:gd name="connsiteY437" fmla="*/ 1775221 h 4008043"/>
              <a:gd name="connsiteX438" fmla="*/ 125097 w 1181239"/>
              <a:gd name="connsiteY438" fmla="*/ 1771098 h 4008043"/>
              <a:gd name="connsiteX439" fmla="*/ 144315 w 1181239"/>
              <a:gd name="connsiteY439" fmla="*/ 1735075 h 4008043"/>
              <a:gd name="connsiteX440" fmla="*/ 146349 w 1181239"/>
              <a:gd name="connsiteY440" fmla="*/ 1741927 h 4008043"/>
              <a:gd name="connsiteX441" fmla="*/ 147407 w 1181239"/>
              <a:gd name="connsiteY441" fmla="*/ 1771845 h 4008043"/>
              <a:gd name="connsiteX442" fmla="*/ 142883 w 1181239"/>
              <a:gd name="connsiteY442" fmla="*/ 1784588 h 4008043"/>
              <a:gd name="connsiteX443" fmla="*/ 142030 w 1181239"/>
              <a:gd name="connsiteY443" fmla="*/ 1737847 h 4008043"/>
              <a:gd name="connsiteX444" fmla="*/ 144315 w 1181239"/>
              <a:gd name="connsiteY444" fmla="*/ 1735075 h 4008043"/>
              <a:gd name="connsiteX445" fmla="*/ 176323 w 1181239"/>
              <a:gd name="connsiteY445" fmla="*/ 1731089 h 4008043"/>
              <a:gd name="connsiteX446" fmla="*/ 185769 w 1181239"/>
              <a:gd name="connsiteY446" fmla="*/ 1733768 h 4008043"/>
              <a:gd name="connsiteX447" fmla="*/ 171237 w 1181239"/>
              <a:gd name="connsiteY447" fmla="*/ 1733768 h 4008043"/>
              <a:gd name="connsiteX448" fmla="*/ 176323 w 1181239"/>
              <a:gd name="connsiteY448" fmla="*/ 1731089 h 4008043"/>
              <a:gd name="connsiteX449" fmla="*/ 163455 w 1181239"/>
              <a:gd name="connsiteY449" fmla="*/ 1730218 h 4008043"/>
              <a:gd name="connsiteX450" fmla="*/ 167447 w 1181239"/>
              <a:gd name="connsiteY450" fmla="*/ 1744817 h 4008043"/>
              <a:gd name="connsiteX451" fmla="*/ 180058 w 1181239"/>
              <a:gd name="connsiteY451" fmla="*/ 1771982 h 4008043"/>
              <a:gd name="connsiteX452" fmla="*/ 184316 w 1181239"/>
              <a:gd name="connsiteY452" fmla="*/ 1793593 h 4008043"/>
              <a:gd name="connsiteX453" fmla="*/ 179956 w 1181239"/>
              <a:gd name="connsiteY453" fmla="*/ 1803605 h 4008043"/>
              <a:gd name="connsiteX454" fmla="*/ 177051 w 1181239"/>
              <a:gd name="connsiteY454" fmla="*/ 1808552 h 4008043"/>
              <a:gd name="connsiteX455" fmla="*/ 174143 w 1181239"/>
              <a:gd name="connsiteY455" fmla="*/ 1801591 h 4008043"/>
              <a:gd name="connsiteX456" fmla="*/ 166929 w 1181239"/>
              <a:gd name="connsiteY456" fmla="*/ 1801591 h 4008043"/>
              <a:gd name="connsiteX457" fmla="*/ 170867 w 1181239"/>
              <a:gd name="connsiteY457" fmla="*/ 1817388 h 4008043"/>
              <a:gd name="connsiteX458" fmla="*/ 174983 w 1181239"/>
              <a:gd name="connsiteY458" fmla="*/ 1860380 h 4008043"/>
              <a:gd name="connsiteX459" fmla="*/ 172523 w 1181239"/>
              <a:gd name="connsiteY459" fmla="*/ 1918699 h 4008043"/>
              <a:gd name="connsiteX460" fmla="*/ 164611 w 1181239"/>
              <a:gd name="connsiteY460" fmla="*/ 1988361 h 4008043"/>
              <a:gd name="connsiteX461" fmla="*/ 161294 w 1181239"/>
              <a:gd name="connsiteY461" fmla="*/ 1984654 h 4008043"/>
              <a:gd name="connsiteX462" fmla="*/ 161294 w 1181239"/>
              <a:gd name="connsiteY462" fmla="*/ 1984660 h 4008043"/>
              <a:gd name="connsiteX463" fmla="*/ 158349 w 1181239"/>
              <a:gd name="connsiteY463" fmla="*/ 1915521 h 4008043"/>
              <a:gd name="connsiteX464" fmla="*/ 152480 w 1181239"/>
              <a:gd name="connsiteY464" fmla="*/ 1841075 h 4008043"/>
              <a:gd name="connsiteX465" fmla="*/ 155141 w 1181239"/>
              <a:gd name="connsiteY465" fmla="*/ 1825207 h 4008043"/>
              <a:gd name="connsiteX466" fmla="*/ 159624 w 1181239"/>
              <a:gd name="connsiteY466" fmla="*/ 1809523 h 4008043"/>
              <a:gd name="connsiteX467" fmla="*/ 161546 w 1181239"/>
              <a:gd name="connsiteY467" fmla="*/ 1761225 h 4008043"/>
              <a:gd name="connsiteX468" fmla="*/ 880633 w 1181239"/>
              <a:gd name="connsiteY468" fmla="*/ 1697520 h 4008043"/>
              <a:gd name="connsiteX469" fmla="*/ 882812 w 1181239"/>
              <a:gd name="connsiteY469" fmla="*/ 1709623 h 4008043"/>
              <a:gd name="connsiteX470" fmla="*/ 879732 w 1181239"/>
              <a:gd name="connsiteY470" fmla="*/ 1712009 h 4008043"/>
              <a:gd name="connsiteX471" fmla="*/ 879735 w 1181239"/>
              <a:gd name="connsiteY471" fmla="*/ 1712009 h 4008043"/>
              <a:gd name="connsiteX472" fmla="*/ 880633 w 1181239"/>
              <a:gd name="connsiteY472" fmla="*/ 1697520 h 4008043"/>
              <a:gd name="connsiteX473" fmla="*/ 894921 w 1181239"/>
              <a:gd name="connsiteY473" fmla="*/ 1674217 h 4008043"/>
              <a:gd name="connsiteX474" fmla="*/ 897909 w 1181239"/>
              <a:gd name="connsiteY474" fmla="*/ 1743141 h 4008043"/>
              <a:gd name="connsiteX475" fmla="*/ 892321 w 1181239"/>
              <a:gd name="connsiteY475" fmla="*/ 1752807 h 4008043"/>
              <a:gd name="connsiteX476" fmla="*/ 891434 w 1181239"/>
              <a:gd name="connsiteY476" fmla="*/ 1715409 h 4008043"/>
              <a:gd name="connsiteX477" fmla="*/ 891439 w 1181239"/>
              <a:gd name="connsiteY477" fmla="*/ 1715409 h 4008043"/>
              <a:gd name="connsiteX478" fmla="*/ 894921 w 1181239"/>
              <a:gd name="connsiteY478" fmla="*/ 1674217 h 4008043"/>
              <a:gd name="connsiteX479" fmla="*/ 882611 w 1181239"/>
              <a:gd name="connsiteY479" fmla="*/ 1664785 h 4008043"/>
              <a:gd name="connsiteX480" fmla="*/ 885467 w 1181239"/>
              <a:gd name="connsiteY480" fmla="*/ 1670532 h 4008043"/>
              <a:gd name="connsiteX481" fmla="*/ 881537 w 1181239"/>
              <a:gd name="connsiteY481" fmla="*/ 1675451 h 4008043"/>
              <a:gd name="connsiteX482" fmla="*/ 881538 w 1181239"/>
              <a:gd name="connsiteY482" fmla="*/ 1675451 h 4008043"/>
              <a:gd name="connsiteX483" fmla="*/ 881013 w 1181239"/>
              <a:gd name="connsiteY483" fmla="*/ 1666612 h 4008043"/>
              <a:gd name="connsiteX484" fmla="*/ 882611 w 1181239"/>
              <a:gd name="connsiteY484" fmla="*/ 1664785 h 4008043"/>
              <a:gd name="connsiteX485" fmla="*/ 906815 w 1181239"/>
              <a:gd name="connsiteY485" fmla="*/ 1608656 h 4008043"/>
              <a:gd name="connsiteX486" fmla="*/ 909490 w 1181239"/>
              <a:gd name="connsiteY486" fmla="*/ 1627855 h 4008043"/>
              <a:gd name="connsiteX487" fmla="*/ 912125 w 1181239"/>
              <a:gd name="connsiteY487" fmla="*/ 1645531 h 4008043"/>
              <a:gd name="connsiteX488" fmla="*/ 914332 w 1181239"/>
              <a:gd name="connsiteY488" fmla="*/ 1727663 h 4008043"/>
              <a:gd name="connsiteX489" fmla="*/ 913515 w 1181239"/>
              <a:gd name="connsiteY489" fmla="*/ 1741942 h 4008043"/>
              <a:gd name="connsiteX490" fmla="*/ 909968 w 1181239"/>
              <a:gd name="connsiteY490" fmla="*/ 1749266 h 4008043"/>
              <a:gd name="connsiteX491" fmla="*/ 909965 w 1181239"/>
              <a:gd name="connsiteY491" fmla="*/ 1749266 h 4008043"/>
              <a:gd name="connsiteX492" fmla="*/ 904911 w 1181239"/>
              <a:gd name="connsiteY492" fmla="*/ 1694189 h 4008043"/>
              <a:gd name="connsiteX493" fmla="*/ 898679 w 1181239"/>
              <a:gd name="connsiteY493" fmla="*/ 1639431 h 4008043"/>
              <a:gd name="connsiteX494" fmla="*/ 899252 w 1181239"/>
              <a:gd name="connsiteY494" fmla="*/ 1622432 h 4008043"/>
              <a:gd name="connsiteX495" fmla="*/ 906815 w 1181239"/>
              <a:gd name="connsiteY495" fmla="*/ 1608656 h 4008043"/>
              <a:gd name="connsiteX496" fmla="*/ 198839 w 1181239"/>
              <a:gd name="connsiteY496" fmla="*/ 1603132 h 4008043"/>
              <a:gd name="connsiteX497" fmla="*/ 201951 w 1181239"/>
              <a:gd name="connsiteY497" fmla="*/ 1647229 h 4008043"/>
              <a:gd name="connsiteX498" fmla="*/ 198492 w 1181239"/>
              <a:gd name="connsiteY498" fmla="*/ 1680540 h 4008043"/>
              <a:gd name="connsiteX499" fmla="*/ 194828 w 1181239"/>
              <a:gd name="connsiteY499" fmla="*/ 1669852 h 4008043"/>
              <a:gd name="connsiteX500" fmla="*/ 196353 w 1181239"/>
              <a:gd name="connsiteY500" fmla="*/ 1680731 h 4008043"/>
              <a:gd name="connsiteX501" fmla="*/ 200836 w 1181239"/>
              <a:gd name="connsiteY501" fmla="*/ 1700653 h 4008043"/>
              <a:gd name="connsiteX502" fmla="*/ 201690 w 1181239"/>
              <a:gd name="connsiteY502" fmla="*/ 1716973 h 4008043"/>
              <a:gd name="connsiteX503" fmla="*/ 197552 w 1181239"/>
              <a:gd name="connsiteY503" fmla="*/ 1750087 h 4008043"/>
              <a:gd name="connsiteX504" fmla="*/ 195515 w 1181239"/>
              <a:gd name="connsiteY504" fmla="*/ 1775925 h 4008043"/>
              <a:gd name="connsiteX505" fmla="*/ 194997 w 1181239"/>
              <a:gd name="connsiteY505" fmla="*/ 1745327 h 4008043"/>
              <a:gd name="connsiteX506" fmla="*/ 195006 w 1181239"/>
              <a:gd name="connsiteY506" fmla="*/ 1745327 h 4008043"/>
              <a:gd name="connsiteX507" fmla="*/ 197396 w 1181239"/>
              <a:gd name="connsiteY507" fmla="*/ 1714729 h 4008043"/>
              <a:gd name="connsiteX508" fmla="*/ 195944 w 1181239"/>
              <a:gd name="connsiteY508" fmla="*/ 1704833 h 4008043"/>
              <a:gd name="connsiteX509" fmla="*/ 191584 w 1181239"/>
              <a:gd name="connsiteY509" fmla="*/ 1679306 h 4008043"/>
              <a:gd name="connsiteX510" fmla="*/ 194774 w 1181239"/>
              <a:gd name="connsiteY510" fmla="*/ 1654352 h 4008043"/>
              <a:gd name="connsiteX511" fmla="*/ 194920 w 1181239"/>
              <a:gd name="connsiteY511" fmla="*/ 1642565 h 4008043"/>
              <a:gd name="connsiteX512" fmla="*/ 198839 w 1181239"/>
              <a:gd name="connsiteY512" fmla="*/ 1603132 h 4008043"/>
              <a:gd name="connsiteX513" fmla="*/ 126570 w 1181239"/>
              <a:gd name="connsiteY513" fmla="*/ 1593697 h 4008043"/>
              <a:gd name="connsiteX514" fmla="*/ 128788 w 1181239"/>
              <a:gd name="connsiteY514" fmla="*/ 1602537 h 4008043"/>
              <a:gd name="connsiteX515" fmla="*/ 133203 w 1181239"/>
              <a:gd name="connsiteY515" fmla="*/ 1611376 h 4008043"/>
              <a:gd name="connsiteX516" fmla="*/ 129516 w 1181239"/>
              <a:gd name="connsiteY516" fmla="*/ 1648094 h 4008043"/>
              <a:gd name="connsiteX517" fmla="*/ 125378 w 1181239"/>
              <a:gd name="connsiteY517" fmla="*/ 1633135 h 4008043"/>
              <a:gd name="connsiteX518" fmla="*/ 125377 w 1181239"/>
              <a:gd name="connsiteY518" fmla="*/ 1633135 h 4008043"/>
              <a:gd name="connsiteX519" fmla="*/ 124388 w 1181239"/>
              <a:gd name="connsiteY519" fmla="*/ 1604577 h 4008043"/>
              <a:gd name="connsiteX520" fmla="*/ 972450 w 1181239"/>
              <a:gd name="connsiteY520" fmla="*/ 1561739 h 4008043"/>
              <a:gd name="connsiteX521" fmla="*/ 972450 w 1181239"/>
              <a:gd name="connsiteY521" fmla="*/ 1568538 h 4008043"/>
              <a:gd name="connsiteX522" fmla="*/ 970983 w 1181239"/>
              <a:gd name="connsiteY522" fmla="*/ 1565139 h 4008043"/>
              <a:gd name="connsiteX523" fmla="*/ 972450 w 1181239"/>
              <a:gd name="connsiteY523" fmla="*/ 1561739 h 4008043"/>
              <a:gd name="connsiteX524" fmla="*/ 179368 w 1181239"/>
              <a:gd name="connsiteY524" fmla="*/ 1490681 h 4008043"/>
              <a:gd name="connsiteX525" fmla="*/ 184402 w 1181239"/>
              <a:gd name="connsiteY525" fmla="*/ 1509367 h 4008043"/>
              <a:gd name="connsiteX526" fmla="*/ 188659 w 1181239"/>
              <a:gd name="connsiteY526" fmla="*/ 1529781 h 4008043"/>
              <a:gd name="connsiteX527" fmla="*/ 194549 w 1181239"/>
              <a:gd name="connsiteY527" fmla="*/ 1521471 h 4008043"/>
              <a:gd name="connsiteX528" fmla="*/ 200263 w 1181239"/>
              <a:gd name="connsiteY528" fmla="*/ 1536581 h 4008043"/>
              <a:gd name="connsiteX529" fmla="*/ 199686 w 1181239"/>
              <a:gd name="connsiteY529" fmla="*/ 1574056 h 4008043"/>
              <a:gd name="connsiteX530" fmla="*/ 195275 w 1181239"/>
              <a:gd name="connsiteY530" fmla="*/ 1598535 h 4008043"/>
              <a:gd name="connsiteX531" fmla="*/ 183392 w 1181239"/>
              <a:gd name="connsiteY531" fmla="*/ 1635078 h 4008043"/>
              <a:gd name="connsiteX532" fmla="*/ 179437 w 1181239"/>
              <a:gd name="connsiteY532" fmla="*/ 1663053 h 4008043"/>
              <a:gd name="connsiteX533" fmla="*/ 174853 w 1181239"/>
              <a:gd name="connsiteY533" fmla="*/ 1672572 h 4008043"/>
              <a:gd name="connsiteX534" fmla="*/ 171404 w 1181239"/>
              <a:gd name="connsiteY534" fmla="*/ 1664448 h 4008043"/>
              <a:gd name="connsiteX535" fmla="*/ 172225 w 1181239"/>
              <a:gd name="connsiteY535" fmla="*/ 1571325 h 4008043"/>
              <a:gd name="connsiteX536" fmla="*/ 177339 w 1181239"/>
              <a:gd name="connsiteY536" fmla="*/ 1584389 h 4008043"/>
              <a:gd name="connsiteX537" fmla="*/ 179083 w 1181239"/>
              <a:gd name="connsiteY537" fmla="*/ 1596417 h 4008043"/>
              <a:gd name="connsiteX538" fmla="*/ 179521 w 1181239"/>
              <a:gd name="connsiteY538" fmla="*/ 1583721 h 4008043"/>
              <a:gd name="connsiteX539" fmla="*/ 181736 w 1181239"/>
              <a:gd name="connsiteY539" fmla="*/ 1566691 h 4008043"/>
              <a:gd name="connsiteX540" fmla="*/ 179295 w 1181239"/>
              <a:gd name="connsiteY540" fmla="*/ 1563872 h 4008043"/>
              <a:gd name="connsiteX541" fmla="*/ 169760 w 1181239"/>
              <a:gd name="connsiteY541" fmla="*/ 1548932 h 4008043"/>
              <a:gd name="connsiteX542" fmla="*/ 178262 w 1181239"/>
              <a:gd name="connsiteY542" fmla="*/ 1545130 h 4008043"/>
              <a:gd name="connsiteX543" fmla="*/ 181518 w 1181239"/>
              <a:gd name="connsiteY543" fmla="*/ 1548267 h 4008043"/>
              <a:gd name="connsiteX544" fmla="*/ 178544 w 1181239"/>
              <a:gd name="connsiteY544" fmla="*/ 1537086 h 4008043"/>
              <a:gd name="connsiteX545" fmla="*/ 178835 w 1181239"/>
              <a:gd name="connsiteY545" fmla="*/ 1524342 h 4008043"/>
              <a:gd name="connsiteX546" fmla="*/ 181591 w 1181239"/>
              <a:gd name="connsiteY546" fmla="*/ 1518222 h 4008043"/>
              <a:gd name="connsiteX547" fmla="*/ 179368 w 1181239"/>
              <a:gd name="connsiteY547" fmla="*/ 1490681 h 4008043"/>
              <a:gd name="connsiteX548" fmla="*/ 908919 w 1181239"/>
              <a:gd name="connsiteY548" fmla="*/ 1484791 h 4008043"/>
              <a:gd name="connsiteX549" fmla="*/ 909822 w 1181239"/>
              <a:gd name="connsiteY549" fmla="*/ 1494498 h 4008043"/>
              <a:gd name="connsiteX550" fmla="*/ 909567 w 1181239"/>
              <a:gd name="connsiteY550" fmla="*/ 1523348 h 4008043"/>
              <a:gd name="connsiteX551" fmla="*/ 913593 w 1181239"/>
              <a:gd name="connsiteY551" fmla="*/ 1548372 h 4008043"/>
              <a:gd name="connsiteX552" fmla="*/ 915294 w 1181239"/>
              <a:gd name="connsiteY552" fmla="*/ 1576018 h 4008043"/>
              <a:gd name="connsiteX553" fmla="*/ 912433 w 1181239"/>
              <a:gd name="connsiteY553" fmla="*/ 1570278 h 4008043"/>
              <a:gd name="connsiteX554" fmla="*/ 912438 w 1181239"/>
              <a:gd name="connsiteY554" fmla="*/ 1570278 h 4008043"/>
              <a:gd name="connsiteX555" fmla="*/ 904598 w 1181239"/>
              <a:gd name="connsiteY555" fmla="*/ 1549879 h 4008043"/>
              <a:gd name="connsiteX556" fmla="*/ 896337 w 1181239"/>
              <a:gd name="connsiteY556" fmla="*/ 1515606 h 4008043"/>
              <a:gd name="connsiteX557" fmla="*/ 898121 w 1181239"/>
              <a:gd name="connsiteY557" fmla="*/ 1493213 h 4008043"/>
              <a:gd name="connsiteX558" fmla="*/ 904930 w 1181239"/>
              <a:gd name="connsiteY558" fmla="*/ 1488424 h 4008043"/>
              <a:gd name="connsiteX559" fmla="*/ 908919 w 1181239"/>
              <a:gd name="connsiteY559" fmla="*/ 1484791 h 4008043"/>
              <a:gd name="connsiteX560" fmla="*/ 986152 w 1181239"/>
              <a:gd name="connsiteY560" fmla="*/ 1467242 h 4008043"/>
              <a:gd name="connsiteX561" fmla="*/ 988267 w 1181239"/>
              <a:gd name="connsiteY561" fmla="*/ 1475383 h 4008043"/>
              <a:gd name="connsiteX562" fmla="*/ 987058 w 1181239"/>
              <a:gd name="connsiteY562" fmla="*/ 1486192 h 4008043"/>
              <a:gd name="connsiteX563" fmla="*/ 985413 w 1181239"/>
              <a:gd name="connsiteY563" fmla="*/ 1471304 h 4008043"/>
              <a:gd name="connsiteX564" fmla="*/ 986152 w 1181239"/>
              <a:gd name="connsiteY564" fmla="*/ 1467242 h 4008043"/>
              <a:gd name="connsiteX565" fmla="*/ 180557 w 1181239"/>
              <a:gd name="connsiteY565" fmla="*/ 1441385 h 4008043"/>
              <a:gd name="connsiteX566" fmla="*/ 183410 w 1181239"/>
              <a:gd name="connsiteY566" fmla="*/ 1451419 h 4008043"/>
              <a:gd name="connsiteX567" fmla="*/ 194736 w 1181239"/>
              <a:gd name="connsiteY567" fmla="*/ 1463195 h 4008043"/>
              <a:gd name="connsiteX568" fmla="*/ 203208 w 1181239"/>
              <a:gd name="connsiteY568" fmla="*/ 1471520 h 4008043"/>
              <a:gd name="connsiteX569" fmla="*/ 196363 w 1181239"/>
              <a:gd name="connsiteY569" fmla="*/ 1474069 h 4008043"/>
              <a:gd name="connsiteX570" fmla="*/ 189945 w 1181239"/>
              <a:gd name="connsiteY570" fmla="*/ 1471746 h 4008043"/>
              <a:gd name="connsiteX571" fmla="*/ 180301 w 1181239"/>
              <a:gd name="connsiteY571" fmla="*/ 1453625 h 4008043"/>
              <a:gd name="connsiteX572" fmla="*/ 173241 w 1181239"/>
              <a:gd name="connsiteY572" fmla="*/ 1410186 h 4008043"/>
              <a:gd name="connsiteX573" fmla="*/ 178062 w 1181239"/>
              <a:gd name="connsiteY573" fmla="*/ 1420987 h 4008043"/>
              <a:gd name="connsiteX574" fmla="*/ 175562 w 1181239"/>
              <a:gd name="connsiteY574" fmla="*/ 1431866 h 4008043"/>
              <a:gd name="connsiteX575" fmla="*/ 174519 w 1181239"/>
              <a:gd name="connsiteY575" fmla="*/ 1442065 h 4008043"/>
              <a:gd name="connsiteX576" fmla="*/ 171512 w 1181239"/>
              <a:gd name="connsiteY576" fmla="*/ 1445465 h 4008043"/>
              <a:gd name="connsiteX577" fmla="*/ 170450 w 1181239"/>
              <a:gd name="connsiteY577" fmla="*/ 1428466 h 4008043"/>
              <a:gd name="connsiteX578" fmla="*/ 170453 w 1181239"/>
              <a:gd name="connsiteY578" fmla="*/ 1428466 h 4008043"/>
              <a:gd name="connsiteX579" fmla="*/ 173241 w 1181239"/>
              <a:gd name="connsiteY579" fmla="*/ 1410186 h 4008043"/>
              <a:gd name="connsiteX580" fmla="*/ 62944 w 1181239"/>
              <a:gd name="connsiteY580" fmla="*/ 1342800 h 4008043"/>
              <a:gd name="connsiteX581" fmla="*/ 62871 w 1181239"/>
              <a:gd name="connsiteY581" fmla="*/ 1350102 h 4008043"/>
              <a:gd name="connsiteX582" fmla="*/ 57562 w 1181239"/>
              <a:gd name="connsiteY582" fmla="*/ 1351127 h 4008043"/>
              <a:gd name="connsiteX583" fmla="*/ 57566 w 1181239"/>
              <a:gd name="connsiteY583" fmla="*/ 1351128 h 4008043"/>
              <a:gd name="connsiteX584" fmla="*/ 62944 w 1181239"/>
              <a:gd name="connsiteY584" fmla="*/ 1342800 h 4008043"/>
              <a:gd name="connsiteX585" fmla="*/ 965872 w 1181239"/>
              <a:gd name="connsiteY585" fmla="*/ 1335265 h 4008043"/>
              <a:gd name="connsiteX586" fmla="*/ 966762 w 1181239"/>
              <a:gd name="connsiteY586" fmla="*/ 1335992 h 4008043"/>
              <a:gd name="connsiteX587" fmla="*/ 966762 w 1181239"/>
              <a:gd name="connsiteY587" fmla="*/ 1348232 h 4008043"/>
              <a:gd name="connsiteX588" fmla="*/ 965503 w 1181239"/>
              <a:gd name="connsiteY588" fmla="*/ 1342112 h 4008043"/>
              <a:gd name="connsiteX589" fmla="*/ 965872 w 1181239"/>
              <a:gd name="connsiteY589" fmla="*/ 1335265 h 4008043"/>
              <a:gd name="connsiteX590" fmla="*/ 104232 w 1181239"/>
              <a:gd name="connsiteY590" fmla="*/ 1330248 h 4008043"/>
              <a:gd name="connsiteX591" fmla="*/ 108531 w 1181239"/>
              <a:gd name="connsiteY591" fmla="*/ 1330906 h 4008043"/>
              <a:gd name="connsiteX592" fmla="*/ 104638 w 1181239"/>
              <a:gd name="connsiteY592" fmla="*/ 1339779 h 4008043"/>
              <a:gd name="connsiteX593" fmla="*/ 99107 w 1181239"/>
              <a:gd name="connsiteY593" fmla="*/ 1346171 h 4008043"/>
              <a:gd name="connsiteX594" fmla="*/ 100641 w 1181239"/>
              <a:gd name="connsiteY594" fmla="*/ 1338662 h 4008043"/>
              <a:gd name="connsiteX595" fmla="*/ 104232 w 1181239"/>
              <a:gd name="connsiteY595" fmla="*/ 1330248 h 4008043"/>
              <a:gd name="connsiteX596" fmla="*/ 990819 w 1181239"/>
              <a:gd name="connsiteY596" fmla="*/ 1297266 h 4008043"/>
              <a:gd name="connsiteX597" fmla="*/ 995123 w 1181239"/>
              <a:gd name="connsiteY597" fmla="*/ 1308392 h 4008043"/>
              <a:gd name="connsiteX598" fmla="*/ 992291 w 1181239"/>
              <a:gd name="connsiteY598" fmla="*/ 1315915 h 4008043"/>
              <a:gd name="connsiteX599" fmla="*/ 992289 w 1181239"/>
              <a:gd name="connsiteY599" fmla="*/ 1315915 h 4008043"/>
              <a:gd name="connsiteX600" fmla="*/ 990819 w 1181239"/>
              <a:gd name="connsiteY600" fmla="*/ 1297266 h 4008043"/>
              <a:gd name="connsiteX601" fmla="*/ 63693 w 1181239"/>
              <a:gd name="connsiteY601" fmla="*/ 1283637 h 4008043"/>
              <a:gd name="connsiteX602" fmla="*/ 62026 w 1181239"/>
              <a:gd name="connsiteY602" fmla="*/ 1305555 h 4008043"/>
              <a:gd name="connsiteX603" fmla="*/ 59081 w 1181239"/>
              <a:gd name="connsiteY603" fmla="*/ 1304036 h 4008043"/>
              <a:gd name="connsiteX604" fmla="*/ 59081 w 1181239"/>
              <a:gd name="connsiteY604" fmla="*/ 1304035 h 4008043"/>
              <a:gd name="connsiteX605" fmla="*/ 60748 w 1181239"/>
              <a:gd name="connsiteY605" fmla="*/ 1289596 h 4008043"/>
              <a:gd name="connsiteX606" fmla="*/ 63693 w 1181239"/>
              <a:gd name="connsiteY606" fmla="*/ 1283637 h 4008043"/>
              <a:gd name="connsiteX607" fmla="*/ 191583 w 1181239"/>
              <a:gd name="connsiteY607" fmla="*/ 1243774 h 4008043"/>
              <a:gd name="connsiteX608" fmla="*/ 191582 w 1181239"/>
              <a:gd name="connsiteY608" fmla="*/ 1243775 h 4008043"/>
              <a:gd name="connsiteX609" fmla="*/ 191582 w 1181239"/>
              <a:gd name="connsiteY609" fmla="*/ 1243774 h 4008043"/>
              <a:gd name="connsiteX610" fmla="*/ 202390 w 1181239"/>
              <a:gd name="connsiteY610" fmla="*/ 1234366 h 4008043"/>
              <a:gd name="connsiteX611" fmla="*/ 197960 w 1181239"/>
              <a:gd name="connsiteY611" fmla="*/ 1242158 h 4008043"/>
              <a:gd name="connsiteX612" fmla="*/ 191583 w 1181239"/>
              <a:gd name="connsiteY612" fmla="*/ 1243774 h 4008043"/>
              <a:gd name="connsiteX613" fmla="*/ 195925 w 1181239"/>
              <a:gd name="connsiteY613" fmla="*/ 1236163 h 4008043"/>
              <a:gd name="connsiteX614" fmla="*/ 202390 w 1181239"/>
              <a:gd name="connsiteY614" fmla="*/ 1234366 h 4008043"/>
              <a:gd name="connsiteX615" fmla="*/ 1005211 w 1181239"/>
              <a:gd name="connsiteY615" fmla="*/ 1233414 h 4008043"/>
              <a:gd name="connsiteX616" fmla="*/ 1014121 w 1181239"/>
              <a:gd name="connsiteY616" fmla="*/ 1234679 h 4008043"/>
              <a:gd name="connsiteX617" fmla="*/ 1008550 w 1181239"/>
              <a:gd name="connsiteY617" fmla="*/ 1238759 h 4008043"/>
              <a:gd name="connsiteX618" fmla="*/ 1001514 w 1181239"/>
              <a:gd name="connsiteY618" fmla="*/ 1242159 h 4008043"/>
              <a:gd name="connsiteX619" fmla="*/ 999817 w 1181239"/>
              <a:gd name="connsiteY619" fmla="*/ 1240896 h 4008043"/>
              <a:gd name="connsiteX620" fmla="*/ 999818 w 1181239"/>
              <a:gd name="connsiteY620" fmla="*/ 1240893 h 4008043"/>
              <a:gd name="connsiteX621" fmla="*/ 1005211 w 1181239"/>
              <a:gd name="connsiteY621" fmla="*/ 1233414 h 4008043"/>
              <a:gd name="connsiteX622" fmla="*/ 990869 w 1181239"/>
              <a:gd name="connsiteY622" fmla="*/ 1147644 h 4008043"/>
              <a:gd name="connsiteX623" fmla="*/ 990869 w 1181239"/>
              <a:gd name="connsiteY623" fmla="*/ 1162603 h 4008043"/>
              <a:gd name="connsiteX624" fmla="*/ 988253 w 1181239"/>
              <a:gd name="connsiteY624" fmla="*/ 1159363 h 4008043"/>
              <a:gd name="connsiteX625" fmla="*/ 990869 w 1181239"/>
              <a:gd name="connsiteY625" fmla="*/ 1147644 h 4008043"/>
              <a:gd name="connsiteX626" fmla="*/ 72414 w 1181239"/>
              <a:gd name="connsiteY626" fmla="*/ 1097327 h 4008043"/>
              <a:gd name="connsiteX627" fmla="*/ 72414 w 1181239"/>
              <a:gd name="connsiteY627" fmla="*/ 1115006 h 4008043"/>
              <a:gd name="connsiteX628" fmla="*/ 69713 w 1181239"/>
              <a:gd name="connsiteY628" fmla="*/ 1108886 h 4008043"/>
              <a:gd name="connsiteX629" fmla="*/ 72414 w 1181239"/>
              <a:gd name="connsiteY629" fmla="*/ 1097327 h 4008043"/>
              <a:gd name="connsiteX630" fmla="*/ 69528 w 1181239"/>
              <a:gd name="connsiteY630" fmla="*/ 1086174 h 4008043"/>
              <a:gd name="connsiteX631" fmla="*/ 69528 w 1181239"/>
              <a:gd name="connsiteY631" fmla="*/ 1086174 h 4008043"/>
              <a:gd name="connsiteX632" fmla="*/ 69527 w 1181239"/>
              <a:gd name="connsiteY632" fmla="*/ 1086175 h 4008043"/>
              <a:gd name="connsiteX633" fmla="*/ 78513 w 1181239"/>
              <a:gd name="connsiteY633" fmla="*/ 1067409 h 4008043"/>
              <a:gd name="connsiteX634" fmla="*/ 81114 w 1181239"/>
              <a:gd name="connsiteY634" fmla="*/ 1069450 h 4008043"/>
              <a:gd name="connsiteX635" fmla="*/ 75319 w 1181239"/>
              <a:gd name="connsiteY635" fmla="*/ 1079612 h 4008043"/>
              <a:gd name="connsiteX636" fmla="*/ 69528 w 1181239"/>
              <a:gd name="connsiteY636" fmla="*/ 1086174 h 4008043"/>
              <a:gd name="connsiteX637" fmla="*/ 73155 w 1181239"/>
              <a:gd name="connsiteY637" fmla="*/ 1075056 h 4008043"/>
              <a:gd name="connsiteX638" fmla="*/ 78513 w 1181239"/>
              <a:gd name="connsiteY638" fmla="*/ 1067409 h 4008043"/>
              <a:gd name="connsiteX639" fmla="*/ 1008308 w 1181239"/>
              <a:gd name="connsiteY639" fmla="*/ 857982 h 4008043"/>
              <a:gd name="connsiteX640" fmla="*/ 1011125 w 1181239"/>
              <a:gd name="connsiteY640" fmla="*/ 871582 h 4008043"/>
              <a:gd name="connsiteX641" fmla="*/ 1008308 w 1181239"/>
              <a:gd name="connsiteY641" fmla="*/ 885180 h 4008043"/>
              <a:gd name="connsiteX642" fmla="*/ 1005491 w 1181239"/>
              <a:gd name="connsiteY642" fmla="*/ 871582 h 4008043"/>
              <a:gd name="connsiteX643" fmla="*/ 1008308 w 1181239"/>
              <a:gd name="connsiteY643" fmla="*/ 857982 h 4008043"/>
              <a:gd name="connsiteX644" fmla="*/ 40946 w 1181239"/>
              <a:gd name="connsiteY644" fmla="*/ 780467 h 4008043"/>
              <a:gd name="connsiteX645" fmla="*/ 43701 w 1181239"/>
              <a:gd name="connsiteY645" fmla="*/ 788627 h 4008043"/>
              <a:gd name="connsiteX646" fmla="*/ 40179 w 1181239"/>
              <a:gd name="connsiteY646" fmla="*/ 828088 h 4008043"/>
              <a:gd name="connsiteX647" fmla="*/ 38694 w 1181239"/>
              <a:gd name="connsiteY647" fmla="*/ 815825 h 4008043"/>
              <a:gd name="connsiteX648" fmla="*/ 38690 w 1181239"/>
              <a:gd name="connsiteY648" fmla="*/ 815825 h 4008043"/>
              <a:gd name="connsiteX649" fmla="*/ 40540 w 1181239"/>
              <a:gd name="connsiteY649" fmla="*/ 789987 h 4008043"/>
              <a:gd name="connsiteX650" fmla="*/ 44700 w 1181239"/>
              <a:gd name="connsiteY650" fmla="*/ 746469 h 4008043"/>
              <a:gd name="connsiteX651" fmla="*/ 50581 w 1181239"/>
              <a:gd name="connsiteY651" fmla="*/ 762891 h 4008043"/>
              <a:gd name="connsiteX652" fmla="*/ 43349 w 1181239"/>
              <a:gd name="connsiteY652" fmla="*/ 757349 h 4008043"/>
              <a:gd name="connsiteX653" fmla="*/ 43350 w 1181239"/>
              <a:gd name="connsiteY653" fmla="*/ 757349 h 4008043"/>
              <a:gd name="connsiteX654" fmla="*/ 44700 w 1181239"/>
              <a:gd name="connsiteY654" fmla="*/ 746469 h 4008043"/>
              <a:gd name="connsiteX655" fmla="*/ 52068 w 1181239"/>
              <a:gd name="connsiteY655" fmla="*/ 720631 h 4008043"/>
              <a:gd name="connsiteX656" fmla="*/ 54976 w 1181239"/>
              <a:gd name="connsiteY656" fmla="*/ 730311 h 4008043"/>
              <a:gd name="connsiteX657" fmla="*/ 52068 w 1181239"/>
              <a:gd name="connsiteY657" fmla="*/ 738310 h 4008043"/>
              <a:gd name="connsiteX658" fmla="*/ 49163 w 1181239"/>
              <a:gd name="connsiteY658" fmla="*/ 728630 h 4008043"/>
              <a:gd name="connsiteX659" fmla="*/ 52068 w 1181239"/>
              <a:gd name="connsiteY659" fmla="*/ 720631 h 4008043"/>
              <a:gd name="connsiteX660" fmla="*/ 54632 w 1181239"/>
              <a:gd name="connsiteY660" fmla="*/ 693931 h 4008043"/>
              <a:gd name="connsiteX661" fmla="*/ 59194 w 1181239"/>
              <a:gd name="connsiteY661" fmla="*/ 699316 h 4008043"/>
              <a:gd name="connsiteX662" fmla="*/ 56595 w 1181239"/>
              <a:gd name="connsiteY662" fmla="*/ 710759 h 4008043"/>
              <a:gd name="connsiteX663" fmla="*/ 52066 w 1181239"/>
              <a:gd name="connsiteY663" fmla="*/ 705055 h 4008043"/>
              <a:gd name="connsiteX664" fmla="*/ 52068 w 1181239"/>
              <a:gd name="connsiteY664" fmla="*/ 705055 h 4008043"/>
              <a:gd name="connsiteX665" fmla="*/ 54632 w 1181239"/>
              <a:gd name="connsiteY665" fmla="*/ 693931 h 4008043"/>
              <a:gd name="connsiteX666" fmla="*/ 17521 w 1181239"/>
              <a:gd name="connsiteY666" fmla="*/ 689349 h 4008043"/>
              <a:gd name="connsiteX667" fmla="*/ 21822 w 1181239"/>
              <a:gd name="connsiteY667" fmla="*/ 797428 h 4008043"/>
              <a:gd name="connsiteX668" fmla="*/ 19797 w 1181239"/>
              <a:gd name="connsiteY668" fmla="*/ 787040 h 4008043"/>
              <a:gd name="connsiteX669" fmla="*/ 19809 w 1181239"/>
              <a:gd name="connsiteY669" fmla="*/ 787040 h 4008043"/>
              <a:gd name="connsiteX670" fmla="*/ 17630 w 1181239"/>
              <a:gd name="connsiteY670" fmla="*/ 732186 h 4008043"/>
              <a:gd name="connsiteX671" fmla="*/ 17521 w 1181239"/>
              <a:gd name="connsiteY671" fmla="*/ 689349 h 4008043"/>
              <a:gd name="connsiteX672" fmla="*/ 16110 w 1181239"/>
              <a:gd name="connsiteY672" fmla="*/ 627523 h 4008043"/>
              <a:gd name="connsiteX673" fmla="*/ 16826 w 1181239"/>
              <a:gd name="connsiteY673" fmla="*/ 646515 h 4008043"/>
              <a:gd name="connsiteX674" fmla="*/ 16144 w 1181239"/>
              <a:gd name="connsiteY674" fmla="*/ 673034 h 4008043"/>
              <a:gd name="connsiteX675" fmla="*/ 13597 w 1181239"/>
              <a:gd name="connsiteY675" fmla="*/ 658754 h 4008043"/>
              <a:gd name="connsiteX676" fmla="*/ 14279 w 1181239"/>
              <a:gd name="connsiteY676" fmla="*/ 632236 h 4008043"/>
              <a:gd name="connsiteX677" fmla="*/ 16110 w 1181239"/>
              <a:gd name="connsiteY677" fmla="*/ 627523 h 4008043"/>
              <a:gd name="connsiteX678" fmla="*/ 1020514 w 1181239"/>
              <a:gd name="connsiteY678" fmla="*/ 444568 h 4008043"/>
              <a:gd name="connsiteX679" fmla="*/ 1017280 w 1181239"/>
              <a:gd name="connsiteY679" fmla="*/ 473823 h 4008043"/>
              <a:gd name="connsiteX680" fmla="*/ 1016084 w 1181239"/>
              <a:gd name="connsiteY680" fmla="*/ 463607 h 4008043"/>
              <a:gd name="connsiteX681" fmla="*/ 1020514 w 1181239"/>
              <a:gd name="connsiteY681" fmla="*/ 444568 h 4008043"/>
              <a:gd name="connsiteX682" fmla="*/ 109423 w 1181239"/>
              <a:gd name="connsiteY682" fmla="*/ 416964 h 4008043"/>
              <a:gd name="connsiteX683" fmla="*/ 108453 w 1181239"/>
              <a:gd name="connsiteY683" fmla="*/ 428251 h 4008043"/>
              <a:gd name="connsiteX684" fmla="*/ 102725 w 1181239"/>
              <a:gd name="connsiteY684" fmla="*/ 477208 h 4008043"/>
              <a:gd name="connsiteX685" fmla="*/ 98887 w 1181239"/>
              <a:gd name="connsiteY685" fmla="*/ 523445 h 4008043"/>
              <a:gd name="connsiteX686" fmla="*/ 99142 w 1181239"/>
              <a:gd name="connsiteY686" fmla="*/ 535684 h 4008043"/>
              <a:gd name="connsiteX687" fmla="*/ 104632 w 1181239"/>
              <a:gd name="connsiteY687" fmla="*/ 520725 h 4008043"/>
              <a:gd name="connsiteX688" fmla="*/ 105591 w 1181239"/>
              <a:gd name="connsiteY688" fmla="*/ 544754 h 4008043"/>
              <a:gd name="connsiteX689" fmla="*/ 99681 w 1181239"/>
              <a:gd name="connsiteY689" fmla="*/ 563383 h 4008043"/>
              <a:gd name="connsiteX690" fmla="*/ 89871 w 1181239"/>
              <a:gd name="connsiteY690" fmla="*/ 609799 h 4008043"/>
              <a:gd name="connsiteX691" fmla="*/ 86947 w 1181239"/>
              <a:gd name="connsiteY691" fmla="*/ 634958 h 4008043"/>
              <a:gd name="connsiteX692" fmla="*/ 83948 w 1181239"/>
              <a:gd name="connsiteY692" fmla="*/ 613879 h 4008043"/>
              <a:gd name="connsiteX693" fmla="*/ 83947 w 1181239"/>
              <a:gd name="connsiteY693" fmla="*/ 613879 h 4008043"/>
              <a:gd name="connsiteX694" fmla="*/ 79617 w 1181239"/>
              <a:gd name="connsiteY694" fmla="*/ 598042 h 4008043"/>
              <a:gd name="connsiteX695" fmla="*/ 73779 w 1181239"/>
              <a:gd name="connsiteY695" fmla="*/ 601784 h 4008043"/>
              <a:gd name="connsiteX696" fmla="*/ 86914 w 1181239"/>
              <a:gd name="connsiteY696" fmla="*/ 497606 h 4008043"/>
              <a:gd name="connsiteX697" fmla="*/ 89947 w 1181239"/>
              <a:gd name="connsiteY697" fmla="*/ 504406 h 4008043"/>
              <a:gd name="connsiteX698" fmla="*/ 97232 w 1181239"/>
              <a:gd name="connsiteY698" fmla="*/ 475848 h 4008043"/>
              <a:gd name="connsiteX699" fmla="*/ 107056 w 1181239"/>
              <a:gd name="connsiteY699" fmla="*/ 424171 h 4008043"/>
              <a:gd name="connsiteX700" fmla="*/ 109423 w 1181239"/>
              <a:gd name="connsiteY700" fmla="*/ 416964 h 4008043"/>
              <a:gd name="connsiteX701" fmla="*/ 112126 w 1181239"/>
              <a:gd name="connsiteY701" fmla="*/ 403090 h 4008043"/>
              <a:gd name="connsiteX702" fmla="*/ 112126 w 1181239"/>
              <a:gd name="connsiteY702" fmla="*/ 409890 h 4008043"/>
              <a:gd name="connsiteX703" fmla="*/ 110659 w 1181239"/>
              <a:gd name="connsiteY703" fmla="*/ 406490 h 4008043"/>
              <a:gd name="connsiteX704" fmla="*/ 112126 w 1181239"/>
              <a:gd name="connsiteY704" fmla="*/ 403090 h 4008043"/>
              <a:gd name="connsiteX705" fmla="*/ 960210 w 1181239"/>
              <a:gd name="connsiteY705" fmla="*/ 305326 h 4008043"/>
              <a:gd name="connsiteX706" fmla="*/ 961013 w 1181239"/>
              <a:gd name="connsiteY706" fmla="*/ 306537 h 4008043"/>
              <a:gd name="connsiteX707" fmla="*/ 961013 w 1181239"/>
              <a:gd name="connsiteY707" fmla="*/ 326936 h 4008043"/>
              <a:gd name="connsiteX708" fmla="*/ 959875 w 1181239"/>
              <a:gd name="connsiteY708" fmla="*/ 316736 h 4008043"/>
              <a:gd name="connsiteX709" fmla="*/ 960210 w 1181239"/>
              <a:gd name="connsiteY709" fmla="*/ 305326 h 4008043"/>
              <a:gd name="connsiteX710" fmla="*/ 131243 w 1181239"/>
              <a:gd name="connsiteY710" fmla="*/ 240583 h 4008043"/>
              <a:gd name="connsiteX711" fmla="*/ 134221 w 1181239"/>
              <a:gd name="connsiteY711" fmla="*/ 241967 h 4008043"/>
              <a:gd name="connsiteX712" fmla="*/ 144610 w 1181239"/>
              <a:gd name="connsiteY712" fmla="*/ 277206 h 4008043"/>
              <a:gd name="connsiteX713" fmla="*/ 138140 w 1181239"/>
              <a:gd name="connsiteY713" fmla="*/ 264918 h 4008043"/>
              <a:gd name="connsiteX714" fmla="*/ 138140 w 1181239"/>
              <a:gd name="connsiteY714" fmla="*/ 264917 h 4008043"/>
              <a:gd name="connsiteX715" fmla="*/ 131243 w 1181239"/>
              <a:gd name="connsiteY715" fmla="*/ 240583 h 4008043"/>
              <a:gd name="connsiteX716" fmla="*/ 877049 w 1181239"/>
              <a:gd name="connsiteY716" fmla="*/ 194344 h 4008043"/>
              <a:gd name="connsiteX717" fmla="*/ 883829 w 1181239"/>
              <a:gd name="connsiteY717" fmla="*/ 211283 h 4008043"/>
              <a:gd name="connsiteX718" fmla="*/ 877876 w 1181239"/>
              <a:gd name="connsiteY718" fmla="*/ 205024 h 4008043"/>
              <a:gd name="connsiteX719" fmla="*/ 877877 w 1181239"/>
              <a:gd name="connsiteY719" fmla="*/ 205024 h 4008043"/>
              <a:gd name="connsiteX720" fmla="*/ 877049 w 1181239"/>
              <a:gd name="connsiteY720" fmla="*/ 194344 h 4008043"/>
              <a:gd name="connsiteX721" fmla="*/ 1009149 w 1181239"/>
              <a:gd name="connsiteY721" fmla="*/ 184200 h 4008043"/>
              <a:gd name="connsiteX722" fmla="*/ 1010905 w 1181239"/>
              <a:gd name="connsiteY722" fmla="*/ 185145 h 4008043"/>
              <a:gd name="connsiteX723" fmla="*/ 1013222 w 1181239"/>
              <a:gd name="connsiteY723" fmla="*/ 220572 h 4008043"/>
              <a:gd name="connsiteX724" fmla="*/ 1011193 w 1181239"/>
              <a:gd name="connsiteY724" fmla="*/ 215876 h 4008043"/>
              <a:gd name="connsiteX725" fmla="*/ 1011190 w 1181239"/>
              <a:gd name="connsiteY725" fmla="*/ 215876 h 4008043"/>
              <a:gd name="connsiteX726" fmla="*/ 1009664 w 1181239"/>
              <a:gd name="connsiteY726" fmla="*/ 194344 h 4008043"/>
              <a:gd name="connsiteX727" fmla="*/ 1009149 w 1181239"/>
              <a:gd name="connsiteY727" fmla="*/ 184200 h 4008043"/>
              <a:gd name="connsiteX728" fmla="*/ 748726 w 1181239"/>
              <a:gd name="connsiteY728" fmla="*/ 154227 h 4008043"/>
              <a:gd name="connsiteX729" fmla="*/ 748726 w 1181239"/>
              <a:gd name="connsiteY729" fmla="*/ 163746 h 4008043"/>
              <a:gd name="connsiteX730" fmla="*/ 747398 w 1181239"/>
              <a:gd name="connsiteY730" fmla="*/ 158987 h 4008043"/>
              <a:gd name="connsiteX731" fmla="*/ 748726 w 1181239"/>
              <a:gd name="connsiteY731" fmla="*/ 154227 h 4008043"/>
              <a:gd name="connsiteX732" fmla="*/ 944467 w 1181239"/>
              <a:gd name="connsiteY732" fmla="*/ 138588 h 4008043"/>
              <a:gd name="connsiteX733" fmla="*/ 949089 w 1181239"/>
              <a:gd name="connsiteY733" fmla="*/ 154227 h 4008043"/>
              <a:gd name="connsiteX734" fmla="*/ 957630 w 1181239"/>
              <a:gd name="connsiteY734" fmla="*/ 155635 h 4008043"/>
              <a:gd name="connsiteX735" fmla="*/ 963237 w 1181239"/>
              <a:gd name="connsiteY735" fmla="*/ 158076 h 4008043"/>
              <a:gd name="connsiteX736" fmla="*/ 967358 w 1181239"/>
              <a:gd name="connsiteY736" fmla="*/ 166466 h 4008043"/>
              <a:gd name="connsiteX737" fmla="*/ 970329 w 1181239"/>
              <a:gd name="connsiteY737" fmla="*/ 161706 h 4008043"/>
              <a:gd name="connsiteX738" fmla="*/ 977889 w 1181239"/>
              <a:gd name="connsiteY738" fmla="*/ 183464 h 4008043"/>
              <a:gd name="connsiteX739" fmla="*/ 985235 w 1181239"/>
              <a:gd name="connsiteY739" fmla="*/ 207943 h 4008043"/>
              <a:gd name="connsiteX740" fmla="*/ 994634 w 1181239"/>
              <a:gd name="connsiteY740" fmla="*/ 305802 h 4008043"/>
              <a:gd name="connsiteX741" fmla="*/ 986510 w 1181239"/>
              <a:gd name="connsiteY741" fmla="*/ 308577 h 4008043"/>
              <a:gd name="connsiteX742" fmla="*/ 978341 w 1181239"/>
              <a:gd name="connsiteY742" fmla="*/ 310615 h 4008043"/>
              <a:gd name="connsiteX743" fmla="*/ 976670 w 1181239"/>
              <a:gd name="connsiteY743" fmla="*/ 314015 h 4008043"/>
              <a:gd name="connsiteX744" fmla="*/ 976670 w 1181239"/>
              <a:gd name="connsiteY744" fmla="*/ 314017 h 4008043"/>
              <a:gd name="connsiteX745" fmla="*/ 972155 w 1181239"/>
              <a:gd name="connsiteY745" fmla="*/ 290898 h 4008043"/>
              <a:gd name="connsiteX746" fmla="*/ 962044 w 1181239"/>
              <a:gd name="connsiteY746" fmla="*/ 253231 h 4008043"/>
              <a:gd name="connsiteX747" fmla="*/ 946043 w 1181239"/>
              <a:gd name="connsiteY747" fmla="*/ 167025 h 4008043"/>
              <a:gd name="connsiteX748" fmla="*/ 665910 w 1181239"/>
              <a:gd name="connsiteY748" fmla="*/ 130704 h 4008043"/>
              <a:gd name="connsiteX749" fmla="*/ 666800 w 1181239"/>
              <a:gd name="connsiteY749" fmla="*/ 149466 h 4008043"/>
              <a:gd name="connsiteX750" fmla="*/ 662762 w 1181239"/>
              <a:gd name="connsiteY750" fmla="*/ 158391 h 4008043"/>
              <a:gd name="connsiteX751" fmla="*/ 662761 w 1181239"/>
              <a:gd name="connsiteY751" fmla="*/ 158391 h 4008043"/>
              <a:gd name="connsiteX752" fmla="*/ 658075 w 1181239"/>
              <a:gd name="connsiteY752" fmla="*/ 149842 h 4008043"/>
              <a:gd name="connsiteX753" fmla="*/ 653716 w 1181239"/>
              <a:gd name="connsiteY753" fmla="*/ 144232 h 4008043"/>
              <a:gd name="connsiteX754" fmla="*/ 658802 w 1181239"/>
              <a:gd name="connsiteY754" fmla="*/ 135300 h 4008043"/>
              <a:gd name="connsiteX755" fmla="*/ 665910 w 1181239"/>
              <a:gd name="connsiteY755" fmla="*/ 130704 h 4008043"/>
              <a:gd name="connsiteX756" fmla="*/ 878817 w 1181239"/>
              <a:gd name="connsiteY756" fmla="*/ 98237 h 4008043"/>
              <a:gd name="connsiteX757" fmla="*/ 879637 w 1181239"/>
              <a:gd name="connsiteY757" fmla="*/ 99891 h 4008043"/>
              <a:gd name="connsiteX758" fmla="*/ 879605 w 1181239"/>
              <a:gd name="connsiteY758" fmla="*/ 118930 h 4008043"/>
              <a:gd name="connsiteX759" fmla="*/ 878459 w 1181239"/>
              <a:gd name="connsiteY759" fmla="*/ 108669 h 4008043"/>
              <a:gd name="connsiteX760" fmla="*/ 878470 w 1181239"/>
              <a:gd name="connsiteY760" fmla="*/ 108669 h 4008043"/>
              <a:gd name="connsiteX761" fmla="*/ 878817 w 1181239"/>
              <a:gd name="connsiteY761" fmla="*/ 98237 h 4008043"/>
              <a:gd name="connsiteX762" fmla="*/ 287277 w 1181239"/>
              <a:gd name="connsiteY762" fmla="*/ 93938 h 4008043"/>
              <a:gd name="connsiteX763" fmla="*/ 290353 w 1181239"/>
              <a:gd name="connsiteY763" fmla="*/ 98471 h 4008043"/>
              <a:gd name="connsiteX764" fmla="*/ 274819 w 1181239"/>
              <a:gd name="connsiteY764" fmla="*/ 113580 h 4008043"/>
              <a:gd name="connsiteX765" fmla="*/ 274819 w 1181239"/>
              <a:gd name="connsiteY765" fmla="*/ 113579 h 4008043"/>
              <a:gd name="connsiteX766" fmla="*/ 278777 w 1181239"/>
              <a:gd name="connsiteY766" fmla="*/ 99150 h 4008043"/>
              <a:gd name="connsiteX767" fmla="*/ 287277 w 1181239"/>
              <a:gd name="connsiteY767" fmla="*/ 93938 h 4008043"/>
              <a:gd name="connsiteX768" fmla="*/ 322381 w 1181239"/>
              <a:gd name="connsiteY768" fmla="*/ 84191 h 4008043"/>
              <a:gd name="connsiteX769" fmla="*/ 320699 w 1181239"/>
              <a:gd name="connsiteY769" fmla="*/ 95071 h 4008043"/>
              <a:gd name="connsiteX770" fmla="*/ 313786 w 1181239"/>
              <a:gd name="connsiteY770" fmla="*/ 105814 h 4008043"/>
              <a:gd name="connsiteX771" fmla="*/ 318149 w 1181239"/>
              <a:gd name="connsiteY771" fmla="*/ 92351 h 4008043"/>
              <a:gd name="connsiteX772" fmla="*/ 511326 w 1181239"/>
              <a:gd name="connsiteY772" fmla="*/ 77392 h 4008043"/>
              <a:gd name="connsiteX773" fmla="*/ 508107 w 1181239"/>
              <a:gd name="connsiteY773" fmla="*/ 118189 h 4008043"/>
              <a:gd name="connsiteX774" fmla="*/ 505574 w 1181239"/>
              <a:gd name="connsiteY774" fmla="*/ 108330 h 4008043"/>
              <a:gd name="connsiteX775" fmla="*/ 505572 w 1181239"/>
              <a:gd name="connsiteY775" fmla="*/ 108330 h 4008043"/>
              <a:gd name="connsiteX776" fmla="*/ 511326 w 1181239"/>
              <a:gd name="connsiteY776" fmla="*/ 77392 h 4008043"/>
              <a:gd name="connsiteX777" fmla="*/ 356452 w 1181239"/>
              <a:gd name="connsiteY777" fmla="*/ 75734 h 4008043"/>
              <a:gd name="connsiteX778" fmla="*/ 351603 w 1181239"/>
              <a:gd name="connsiteY778" fmla="*/ 107309 h 4008043"/>
              <a:gd name="connsiteX779" fmla="*/ 352352 w 1181239"/>
              <a:gd name="connsiteY779" fmla="*/ 90922 h 4008043"/>
              <a:gd name="connsiteX780" fmla="*/ 352351 w 1181239"/>
              <a:gd name="connsiteY780" fmla="*/ 90922 h 4008043"/>
              <a:gd name="connsiteX781" fmla="*/ 356452 w 1181239"/>
              <a:gd name="connsiteY781" fmla="*/ 75734 h 4008043"/>
              <a:gd name="connsiteX782" fmla="*/ 667523 w 1181239"/>
              <a:gd name="connsiteY782" fmla="*/ 59712 h 4008043"/>
              <a:gd name="connsiteX783" fmla="*/ 667556 w 1181239"/>
              <a:gd name="connsiteY783" fmla="*/ 71951 h 4008043"/>
              <a:gd name="connsiteX784" fmla="*/ 665355 w 1181239"/>
              <a:gd name="connsiteY784" fmla="*/ 92349 h 4008043"/>
              <a:gd name="connsiteX785" fmla="*/ 663137 w 1181239"/>
              <a:gd name="connsiteY785" fmla="*/ 100509 h 4008043"/>
              <a:gd name="connsiteX786" fmla="*/ 662990 w 1181239"/>
              <a:gd name="connsiteY786" fmla="*/ 92349 h 4008043"/>
              <a:gd name="connsiteX787" fmla="*/ 662994 w 1181239"/>
              <a:gd name="connsiteY787" fmla="*/ 92349 h 4008043"/>
              <a:gd name="connsiteX788" fmla="*/ 665195 w 1181239"/>
              <a:gd name="connsiteY788" fmla="*/ 71951 h 4008043"/>
              <a:gd name="connsiteX789" fmla="*/ 745090 w 1181239"/>
              <a:gd name="connsiteY789" fmla="*/ 48079 h 4008043"/>
              <a:gd name="connsiteX790" fmla="*/ 745922 w 1181239"/>
              <a:gd name="connsiteY790" fmla="*/ 49562 h 4008043"/>
              <a:gd name="connsiteX791" fmla="*/ 745889 w 1181239"/>
              <a:gd name="connsiteY791" fmla="*/ 65881 h 4008043"/>
              <a:gd name="connsiteX792" fmla="*/ 744714 w 1181239"/>
              <a:gd name="connsiteY792" fmla="*/ 56993 h 4008043"/>
              <a:gd name="connsiteX793" fmla="*/ 744718 w 1181239"/>
              <a:gd name="connsiteY793" fmla="*/ 56993 h 4008043"/>
              <a:gd name="connsiteX794" fmla="*/ 745090 w 1181239"/>
              <a:gd name="connsiteY794" fmla="*/ 48079 h 4008043"/>
              <a:gd name="connsiteX795" fmla="*/ 649749 w 1181239"/>
              <a:gd name="connsiteY795" fmla="*/ 36821 h 4008043"/>
              <a:gd name="connsiteX796" fmla="*/ 647789 w 1181239"/>
              <a:gd name="connsiteY796" fmla="*/ 63792 h 4008043"/>
              <a:gd name="connsiteX797" fmla="*/ 646775 w 1181239"/>
              <a:gd name="connsiteY797" fmla="*/ 52913 h 4008043"/>
              <a:gd name="connsiteX798" fmla="*/ 649749 w 1181239"/>
              <a:gd name="connsiteY798" fmla="*/ 36821 h 4008043"/>
              <a:gd name="connsiteX799" fmla="*/ 559982 w 1181239"/>
              <a:gd name="connsiteY799" fmla="*/ 32409 h 4008043"/>
              <a:gd name="connsiteX800" fmla="*/ 560456 w 1181239"/>
              <a:gd name="connsiteY800" fmla="*/ 37954 h 4008043"/>
              <a:gd name="connsiteX801" fmla="*/ 557800 w 1181239"/>
              <a:gd name="connsiteY801" fmla="*/ 51553 h 4008043"/>
              <a:gd name="connsiteX802" fmla="*/ 555143 w 1181239"/>
              <a:gd name="connsiteY802" fmla="*/ 47473 h 4008043"/>
              <a:gd name="connsiteX803" fmla="*/ 557800 w 1181239"/>
              <a:gd name="connsiteY803" fmla="*/ 33874 h 4008043"/>
              <a:gd name="connsiteX804" fmla="*/ 559982 w 1181239"/>
              <a:gd name="connsiteY804" fmla="*/ 32409 h 4008043"/>
              <a:gd name="connsiteX805" fmla="*/ 586690 w 1181239"/>
              <a:gd name="connsiteY805" fmla="*/ 27075 h 4008043"/>
              <a:gd name="connsiteX806" fmla="*/ 585194 w 1181239"/>
              <a:gd name="connsiteY806" fmla="*/ 45895 h 4008043"/>
              <a:gd name="connsiteX807" fmla="*/ 581010 w 1181239"/>
              <a:gd name="connsiteY807" fmla="*/ 69014 h 4008043"/>
              <a:gd name="connsiteX808" fmla="*/ 578416 w 1181239"/>
              <a:gd name="connsiteY808" fmla="*/ 69233 h 4008043"/>
              <a:gd name="connsiteX809" fmla="*/ 578413 w 1181239"/>
              <a:gd name="connsiteY809" fmla="*/ 69232 h 4008043"/>
              <a:gd name="connsiteX810" fmla="*/ 582597 w 1181239"/>
              <a:gd name="connsiteY810" fmla="*/ 46114 h 4008043"/>
              <a:gd name="connsiteX811" fmla="*/ 353765 w 1181239"/>
              <a:gd name="connsiteY811" fmla="*/ 22995 h 4008043"/>
              <a:gd name="connsiteX812" fmla="*/ 350663 w 1181239"/>
              <a:gd name="connsiteY812" fmla="*/ 43844 h 4008043"/>
              <a:gd name="connsiteX813" fmla="*/ 349492 w 1181239"/>
              <a:gd name="connsiteY813" fmla="*/ 39059 h 4008043"/>
              <a:gd name="connsiteX814" fmla="*/ 349489 w 1181239"/>
              <a:gd name="connsiteY814" fmla="*/ 39059 h 4008043"/>
              <a:gd name="connsiteX815" fmla="*/ 351401 w 1181239"/>
              <a:gd name="connsiteY815" fmla="*/ 27755 h 4008043"/>
              <a:gd name="connsiteX816" fmla="*/ 353765 w 1181239"/>
              <a:gd name="connsiteY816" fmla="*/ 22995 h 4008043"/>
              <a:gd name="connsiteX817" fmla="*/ 449634 w 1181239"/>
              <a:gd name="connsiteY817" fmla="*/ 18915 h 4008043"/>
              <a:gd name="connsiteX818" fmla="*/ 448105 w 1181239"/>
              <a:gd name="connsiteY818" fmla="*/ 37954 h 4008043"/>
              <a:gd name="connsiteX819" fmla="*/ 440198 w 1181239"/>
              <a:gd name="connsiteY819" fmla="*/ 58314 h 4008043"/>
              <a:gd name="connsiteX820" fmla="*/ 440197 w 1181239"/>
              <a:gd name="connsiteY820" fmla="*/ 58314 h 4008043"/>
              <a:gd name="connsiteX821" fmla="*/ 444016 w 1181239"/>
              <a:gd name="connsiteY821" fmla="*/ 35234 h 4008043"/>
              <a:gd name="connsiteX822" fmla="*/ 631225 w 1181239"/>
              <a:gd name="connsiteY822" fmla="*/ 17565 h 4008043"/>
              <a:gd name="connsiteX823" fmla="*/ 626543 w 1181239"/>
              <a:gd name="connsiteY823" fmla="*/ 62442 h 4008043"/>
              <a:gd name="connsiteX824" fmla="*/ 618850 w 1181239"/>
              <a:gd name="connsiteY824" fmla="*/ 100520 h 4008043"/>
              <a:gd name="connsiteX825" fmla="*/ 612954 w 1181239"/>
              <a:gd name="connsiteY825" fmla="*/ 139804 h 4008043"/>
              <a:gd name="connsiteX826" fmla="*/ 611538 w 1181239"/>
              <a:gd name="connsiteY826" fmla="*/ 150381 h 4008043"/>
              <a:gd name="connsiteX827" fmla="*/ 618806 w 1181239"/>
              <a:gd name="connsiteY827" fmla="*/ 133203 h 4008043"/>
              <a:gd name="connsiteX828" fmla="*/ 624280 w 1181239"/>
              <a:gd name="connsiteY828" fmla="*/ 120918 h 4008043"/>
              <a:gd name="connsiteX829" fmla="*/ 625455 w 1181239"/>
              <a:gd name="connsiteY829" fmla="*/ 132478 h 4008043"/>
              <a:gd name="connsiteX830" fmla="*/ 624686 w 1181239"/>
              <a:gd name="connsiteY830" fmla="*/ 144037 h 4008043"/>
              <a:gd name="connsiteX831" fmla="*/ 629318 w 1181239"/>
              <a:gd name="connsiteY831" fmla="*/ 132297 h 4008043"/>
              <a:gd name="connsiteX832" fmla="*/ 637973 w 1181239"/>
              <a:gd name="connsiteY832" fmla="*/ 122001 h 4008043"/>
              <a:gd name="connsiteX833" fmla="*/ 644346 w 1181239"/>
              <a:gd name="connsiteY833" fmla="*/ 94954 h 4008043"/>
              <a:gd name="connsiteX834" fmla="*/ 645396 w 1181239"/>
              <a:gd name="connsiteY834" fmla="*/ 80121 h 4008043"/>
              <a:gd name="connsiteX835" fmla="*/ 648370 w 1181239"/>
              <a:gd name="connsiteY835" fmla="*/ 123764 h 4008043"/>
              <a:gd name="connsiteX836" fmla="*/ 647495 w 1181239"/>
              <a:gd name="connsiteY836" fmla="*/ 176892 h 4008043"/>
              <a:gd name="connsiteX837" fmla="*/ 652335 w 1181239"/>
              <a:gd name="connsiteY837" fmla="*/ 166532 h 4008043"/>
              <a:gd name="connsiteX838" fmla="*/ 654644 w 1181239"/>
              <a:gd name="connsiteY838" fmla="*/ 157636 h 4008043"/>
              <a:gd name="connsiteX839" fmla="*/ 655852 w 1181239"/>
              <a:gd name="connsiteY839" fmla="*/ 165530 h 4008043"/>
              <a:gd name="connsiteX840" fmla="*/ 661121 w 1181239"/>
              <a:gd name="connsiteY840" fmla="*/ 177224 h 4008043"/>
              <a:gd name="connsiteX841" fmla="*/ 668099 w 1181239"/>
              <a:gd name="connsiteY841" fmla="*/ 185649 h 4008043"/>
              <a:gd name="connsiteX842" fmla="*/ 673931 w 1181239"/>
              <a:gd name="connsiteY842" fmla="*/ 186194 h 4008043"/>
              <a:gd name="connsiteX843" fmla="*/ 677095 w 1181239"/>
              <a:gd name="connsiteY843" fmla="*/ 173954 h 4008043"/>
              <a:gd name="connsiteX844" fmla="*/ 680087 w 1181239"/>
              <a:gd name="connsiteY844" fmla="*/ 160355 h 4008043"/>
              <a:gd name="connsiteX845" fmla="*/ 681412 w 1181239"/>
              <a:gd name="connsiteY845" fmla="*/ 168515 h 4008043"/>
              <a:gd name="connsiteX846" fmla="*/ 678449 w 1181239"/>
              <a:gd name="connsiteY846" fmla="*/ 201153 h 4008043"/>
              <a:gd name="connsiteX847" fmla="*/ 681168 w 1181239"/>
              <a:gd name="connsiteY847" fmla="*/ 211626 h 4008043"/>
              <a:gd name="connsiteX848" fmla="*/ 687387 w 1181239"/>
              <a:gd name="connsiteY848" fmla="*/ 184427 h 4008043"/>
              <a:gd name="connsiteX849" fmla="*/ 697156 w 1181239"/>
              <a:gd name="connsiteY849" fmla="*/ 158995 h 4008043"/>
              <a:gd name="connsiteX850" fmla="*/ 697995 w 1181239"/>
              <a:gd name="connsiteY850" fmla="*/ 180074 h 4008043"/>
              <a:gd name="connsiteX851" fmla="*/ 699560 w 1181239"/>
              <a:gd name="connsiteY851" fmla="*/ 207952 h 4008043"/>
              <a:gd name="connsiteX852" fmla="*/ 707424 w 1181239"/>
              <a:gd name="connsiteY852" fmla="*/ 203872 h 4008043"/>
              <a:gd name="connsiteX853" fmla="*/ 713958 w 1181239"/>
              <a:gd name="connsiteY853" fmla="*/ 180238 h 4008043"/>
              <a:gd name="connsiteX854" fmla="*/ 719432 w 1181239"/>
              <a:gd name="connsiteY854" fmla="*/ 166044 h 4008043"/>
              <a:gd name="connsiteX855" fmla="*/ 723439 w 1181239"/>
              <a:gd name="connsiteY855" fmla="*/ 206678 h 4008043"/>
              <a:gd name="connsiteX856" fmla="*/ 729942 w 1181239"/>
              <a:gd name="connsiteY856" fmla="*/ 229516 h 4008043"/>
              <a:gd name="connsiteX857" fmla="*/ 734692 w 1181239"/>
              <a:gd name="connsiteY857" fmla="*/ 207214 h 4008043"/>
              <a:gd name="connsiteX858" fmla="*/ 737973 w 1181239"/>
              <a:gd name="connsiteY858" fmla="*/ 207329 h 4008043"/>
              <a:gd name="connsiteX859" fmla="*/ 742078 w 1181239"/>
              <a:gd name="connsiteY859" fmla="*/ 209033 h 4008043"/>
              <a:gd name="connsiteX860" fmla="*/ 748234 w 1181239"/>
              <a:gd name="connsiteY860" fmla="*/ 225475 h 4008043"/>
              <a:gd name="connsiteX861" fmla="*/ 752603 w 1181239"/>
              <a:gd name="connsiteY861" fmla="*/ 244733 h 4008043"/>
              <a:gd name="connsiteX862" fmla="*/ 762826 w 1181239"/>
              <a:gd name="connsiteY862" fmla="*/ 194980 h 4008043"/>
              <a:gd name="connsiteX863" fmla="*/ 767417 w 1181239"/>
              <a:gd name="connsiteY863" fmla="*/ 168301 h 4008043"/>
              <a:gd name="connsiteX864" fmla="*/ 770023 w 1181239"/>
              <a:gd name="connsiteY864" fmla="*/ 169040 h 4008043"/>
              <a:gd name="connsiteX865" fmla="*/ 772843 w 1181239"/>
              <a:gd name="connsiteY865" fmla="*/ 210678 h 4008043"/>
              <a:gd name="connsiteX866" fmla="*/ 787596 w 1181239"/>
              <a:gd name="connsiteY866" fmla="*/ 241981 h 4008043"/>
              <a:gd name="connsiteX867" fmla="*/ 793730 w 1181239"/>
              <a:gd name="connsiteY867" fmla="*/ 224277 h 4008043"/>
              <a:gd name="connsiteX868" fmla="*/ 796197 w 1181239"/>
              <a:gd name="connsiteY868" fmla="*/ 218157 h 4008043"/>
              <a:gd name="connsiteX869" fmla="*/ 800556 w 1181239"/>
              <a:gd name="connsiteY869" fmla="*/ 217317 h 4008043"/>
              <a:gd name="connsiteX870" fmla="*/ 805028 w 1181239"/>
              <a:gd name="connsiteY870" fmla="*/ 210517 h 4008043"/>
              <a:gd name="connsiteX871" fmla="*/ 811957 w 1181239"/>
              <a:gd name="connsiteY871" fmla="*/ 211635 h 4008043"/>
              <a:gd name="connsiteX872" fmla="*/ 817316 w 1181239"/>
              <a:gd name="connsiteY872" fmla="*/ 232714 h 4008043"/>
              <a:gd name="connsiteX873" fmla="*/ 825257 w 1181239"/>
              <a:gd name="connsiteY873" fmla="*/ 239916 h 4008043"/>
              <a:gd name="connsiteX874" fmla="*/ 835306 w 1181239"/>
              <a:gd name="connsiteY874" fmla="*/ 216798 h 4008043"/>
              <a:gd name="connsiteX875" fmla="*/ 845515 w 1181239"/>
              <a:gd name="connsiteY875" fmla="*/ 198893 h 4008043"/>
              <a:gd name="connsiteX876" fmla="*/ 853135 w 1181239"/>
              <a:gd name="connsiteY876" fmla="*/ 186677 h 4008043"/>
              <a:gd name="connsiteX877" fmla="*/ 856393 w 1181239"/>
              <a:gd name="connsiteY877" fmla="*/ 171241 h 4008043"/>
              <a:gd name="connsiteX878" fmla="*/ 856766 w 1181239"/>
              <a:gd name="connsiteY878" fmla="*/ 182777 h 4008043"/>
              <a:gd name="connsiteX879" fmla="*/ 862960 w 1181239"/>
              <a:gd name="connsiteY879" fmla="*/ 197715 h 4008043"/>
              <a:gd name="connsiteX880" fmla="*/ 866876 w 1181239"/>
              <a:gd name="connsiteY880" fmla="*/ 234456 h 4008043"/>
              <a:gd name="connsiteX881" fmla="*/ 869438 w 1181239"/>
              <a:gd name="connsiteY881" fmla="*/ 267795 h 4008043"/>
              <a:gd name="connsiteX882" fmla="*/ 875898 w 1181239"/>
              <a:gd name="connsiteY882" fmla="*/ 252878 h 4008043"/>
              <a:gd name="connsiteX883" fmla="*/ 882306 w 1181239"/>
              <a:gd name="connsiteY883" fmla="*/ 258947 h 4008043"/>
              <a:gd name="connsiteX884" fmla="*/ 885711 w 1181239"/>
              <a:gd name="connsiteY884" fmla="*/ 289106 h 4008043"/>
              <a:gd name="connsiteX885" fmla="*/ 890882 w 1181239"/>
              <a:gd name="connsiteY885" fmla="*/ 294240 h 4008043"/>
              <a:gd name="connsiteX886" fmla="*/ 897924 w 1181239"/>
              <a:gd name="connsiteY886" fmla="*/ 206508 h 4008043"/>
              <a:gd name="connsiteX887" fmla="*/ 905106 w 1181239"/>
              <a:gd name="connsiteY887" fmla="*/ 118646 h 4008043"/>
              <a:gd name="connsiteX888" fmla="*/ 906591 w 1181239"/>
              <a:gd name="connsiteY888" fmla="*/ 146989 h 4008043"/>
              <a:gd name="connsiteX889" fmla="*/ 909204 w 1181239"/>
              <a:gd name="connsiteY889" fmla="*/ 180476 h 4008043"/>
              <a:gd name="connsiteX890" fmla="*/ 922661 w 1181239"/>
              <a:gd name="connsiteY890" fmla="*/ 129113 h 4008043"/>
              <a:gd name="connsiteX891" fmla="*/ 928487 w 1181239"/>
              <a:gd name="connsiteY891" fmla="*/ 102206 h 4008043"/>
              <a:gd name="connsiteX892" fmla="*/ 936618 w 1181239"/>
              <a:gd name="connsiteY892" fmla="*/ 286407 h 4008043"/>
              <a:gd name="connsiteX893" fmla="*/ 929426 w 1181239"/>
              <a:gd name="connsiteY893" fmla="*/ 299753 h 4008043"/>
              <a:gd name="connsiteX894" fmla="*/ 929054 w 1181239"/>
              <a:gd name="connsiteY894" fmla="*/ 280034 h 4008043"/>
              <a:gd name="connsiteX895" fmla="*/ 925686 w 1181239"/>
              <a:gd name="connsiteY895" fmla="*/ 296353 h 4008043"/>
              <a:gd name="connsiteX896" fmla="*/ 918174 w 1181239"/>
              <a:gd name="connsiteY896" fmla="*/ 285091 h 4008043"/>
              <a:gd name="connsiteX897" fmla="*/ 908321 w 1181239"/>
              <a:gd name="connsiteY897" fmla="*/ 346607 h 4008043"/>
              <a:gd name="connsiteX898" fmla="*/ 918980 w 1181239"/>
              <a:gd name="connsiteY898" fmla="*/ 352241 h 4008043"/>
              <a:gd name="connsiteX899" fmla="*/ 924725 w 1181239"/>
              <a:gd name="connsiteY899" fmla="*/ 346670 h 4008043"/>
              <a:gd name="connsiteX900" fmla="*/ 932066 w 1181239"/>
              <a:gd name="connsiteY900" fmla="*/ 340550 h 4008043"/>
              <a:gd name="connsiteX901" fmla="*/ 935416 w 1181239"/>
              <a:gd name="connsiteY901" fmla="*/ 340030 h 4008043"/>
              <a:gd name="connsiteX902" fmla="*/ 939880 w 1181239"/>
              <a:gd name="connsiteY902" fmla="*/ 350910 h 4008043"/>
              <a:gd name="connsiteX903" fmla="*/ 944332 w 1181239"/>
              <a:gd name="connsiteY903" fmla="*/ 350748 h 4008043"/>
              <a:gd name="connsiteX904" fmla="*/ 948679 w 1181239"/>
              <a:gd name="connsiteY904" fmla="*/ 350455 h 4008043"/>
              <a:gd name="connsiteX905" fmla="*/ 953927 w 1181239"/>
              <a:gd name="connsiteY905" fmla="*/ 358614 h 4008043"/>
              <a:gd name="connsiteX906" fmla="*/ 959773 w 1181239"/>
              <a:gd name="connsiteY906" fmla="*/ 357952 h 4008043"/>
              <a:gd name="connsiteX907" fmla="*/ 967398 w 1181239"/>
              <a:gd name="connsiteY907" fmla="*/ 360672 h 4008043"/>
              <a:gd name="connsiteX908" fmla="*/ 993697 w 1181239"/>
              <a:gd name="connsiteY908" fmla="*/ 512340 h 4008043"/>
              <a:gd name="connsiteX909" fmla="*/ 989560 w 1181239"/>
              <a:gd name="connsiteY909" fmla="*/ 538178 h 4008043"/>
              <a:gd name="connsiteX910" fmla="*/ 982211 w 1181239"/>
              <a:gd name="connsiteY910" fmla="*/ 581934 h 4008043"/>
              <a:gd name="connsiteX911" fmla="*/ 974913 w 1181239"/>
              <a:gd name="connsiteY911" fmla="*/ 737943 h 4008043"/>
              <a:gd name="connsiteX912" fmla="*/ 990890 w 1181239"/>
              <a:gd name="connsiteY912" fmla="*/ 727560 h 4008043"/>
              <a:gd name="connsiteX913" fmla="*/ 1013165 w 1181239"/>
              <a:gd name="connsiteY913" fmla="*/ 712601 h 4008043"/>
              <a:gd name="connsiteX914" fmla="*/ 1023174 w 1181239"/>
              <a:gd name="connsiteY914" fmla="*/ 693447 h 4008043"/>
              <a:gd name="connsiteX915" fmla="*/ 1025352 w 1181239"/>
              <a:gd name="connsiteY915" fmla="*/ 629984 h 4008043"/>
              <a:gd name="connsiteX916" fmla="*/ 1019752 w 1181239"/>
              <a:gd name="connsiteY916" fmla="*/ 563714 h 4008043"/>
              <a:gd name="connsiteX917" fmla="*/ 1021741 w 1181239"/>
              <a:gd name="connsiteY917" fmla="*/ 549559 h 4008043"/>
              <a:gd name="connsiteX918" fmla="*/ 1034255 w 1181239"/>
              <a:gd name="connsiteY918" fmla="*/ 896074 h 4008043"/>
              <a:gd name="connsiteX919" fmla="*/ 1032209 w 1181239"/>
              <a:gd name="connsiteY919" fmla="*/ 1080047 h 4008043"/>
              <a:gd name="connsiteX920" fmla="*/ 1029311 w 1181239"/>
              <a:gd name="connsiteY920" fmla="*/ 1036530 h 4008043"/>
              <a:gd name="connsiteX921" fmla="*/ 1016601 w 1181239"/>
              <a:gd name="connsiteY921" fmla="*/ 816067 h 4008043"/>
              <a:gd name="connsiteX922" fmla="*/ 1014072 w 1181239"/>
              <a:gd name="connsiteY922" fmla="*/ 822120 h 4008043"/>
              <a:gd name="connsiteX923" fmla="*/ 1010872 w 1181239"/>
              <a:gd name="connsiteY923" fmla="*/ 837449 h 4008043"/>
              <a:gd name="connsiteX924" fmla="*/ 1001517 w 1181239"/>
              <a:gd name="connsiteY924" fmla="*/ 822051 h 4008043"/>
              <a:gd name="connsiteX925" fmla="*/ 1006218 w 1181239"/>
              <a:gd name="connsiteY925" fmla="*/ 806960 h 4008043"/>
              <a:gd name="connsiteX926" fmla="*/ 1007878 w 1181239"/>
              <a:gd name="connsiteY926" fmla="*/ 789321 h 4008043"/>
              <a:gd name="connsiteX927" fmla="*/ 1014385 w 1181239"/>
              <a:gd name="connsiteY927" fmla="*/ 781162 h 4008043"/>
              <a:gd name="connsiteX928" fmla="*/ 1016910 w 1181239"/>
              <a:gd name="connsiteY928" fmla="*/ 788019 h 4008043"/>
              <a:gd name="connsiteX929" fmla="*/ 1021209 w 1181239"/>
              <a:gd name="connsiteY929" fmla="*/ 754483 h 4008043"/>
              <a:gd name="connsiteX930" fmla="*/ 1016621 w 1181239"/>
              <a:gd name="connsiteY930" fmla="*/ 730627 h 4008043"/>
              <a:gd name="connsiteX931" fmla="*/ 1005655 w 1181239"/>
              <a:gd name="connsiteY931" fmla="*/ 764682 h 4008043"/>
              <a:gd name="connsiteX932" fmla="*/ 1002528 w 1181239"/>
              <a:gd name="connsiteY932" fmla="*/ 785881 h 4008043"/>
              <a:gd name="connsiteX933" fmla="*/ 1001514 w 1181239"/>
              <a:gd name="connsiteY933" fmla="*/ 761563 h 4008043"/>
              <a:gd name="connsiteX934" fmla="*/ 1000156 w 1181239"/>
              <a:gd name="connsiteY934" fmla="*/ 735605 h 4008043"/>
              <a:gd name="connsiteX935" fmla="*/ 987927 w 1181239"/>
              <a:gd name="connsiteY935" fmla="*/ 757627 h 4008043"/>
              <a:gd name="connsiteX936" fmla="*/ 983923 w 1181239"/>
              <a:gd name="connsiteY936" fmla="*/ 778177 h 4008043"/>
              <a:gd name="connsiteX937" fmla="*/ 982336 w 1181239"/>
              <a:gd name="connsiteY937" fmla="*/ 821356 h 4008043"/>
              <a:gd name="connsiteX938" fmla="*/ 986699 w 1181239"/>
              <a:gd name="connsiteY938" fmla="*/ 863998 h 4008043"/>
              <a:gd name="connsiteX939" fmla="*/ 986773 w 1181239"/>
              <a:gd name="connsiteY939" fmla="*/ 878647 h 4008043"/>
              <a:gd name="connsiteX940" fmla="*/ 979444 w 1181239"/>
              <a:gd name="connsiteY940" fmla="*/ 878601 h 4008043"/>
              <a:gd name="connsiteX941" fmla="*/ 971589 w 1181239"/>
              <a:gd name="connsiteY941" fmla="*/ 888430 h 4008043"/>
              <a:gd name="connsiteX942" fmla="*/ 969838 w 1181239"/>
              <a:gd name="connsiteY942" fmla="*/ 906958 h 4008043"/>
              <a:gd name="connsiteX943" fmla="*/ 971892 w 1181239"/>
              <a:gd name="connsiteY943" fmla="*/ 974997 h 4008043"/>
              <a:gd name="connsiteX944" fmla="*/ 983595 w 1181239"/>
              <a:gd name="connsiteY944" fmla="*/ 1096286 h 4008043"/>
              <a:gd name="connsiteX945" fmla="*/ 983850 w 1181239"/>
              <a:gd name="connsiteY945" fmla="*/ 1106391 h 4008043"/>
              <a:gd name="connsiteX946" fmla="*/ 977520 w 1181239"/>
              <a:gd name="connsiteY946" fmla="*/ 1116881 h 4008043"/>
              <a:gd name="connsiteX947" fmla="*/ 972047 w 1181239"/>
              <a:gd name="connsiteY947" fmla="*/ 1109585 h 4008043"/>
              <a:gd name="connsiteX948" fmla="*/ 966892 w 1181239"/>
              <a:gd name="connsiteY948" fmla="*/ 1145789 h 4008043"/>
              <a:gd name="connsiteX949" fmla="*/ 967793 w 1181239"/>
              <a:gd name="connsiteY949" fmla="*/ 1205281 h 4008043"/>
              <a:gd name="connsiteX950" fmla="*/ 966541 w 1181239"/>
              <a:gd name="connsiteY950" fmla="*/ 1215315 h 4008043"/>
              <a:gd name="connsiteX951" fmla="*/ 956870 w 1181239"/>
              <a:gd name="connsiteY951" fmla="*/ 1254731 h 4008043"/>
              <a:gd name="connsiteX952" fmla="*/ 950007 w 1181239"/>
              <a:gd name="connsiteY952" fmla="*/ 1276464 h 4008043"/>
              <a:gd name="connsiteX953" fmla="*/ 947821 w 1181239"/>
              <a:gd name="connsiteY953" fmla="*/ 1291462 h 4008043"/>
              <a:gd name="connsiteX954" fmla="*/ 946879 w 1181239"/>
              <a:gd name="connsiteY954" fmla="*/ 1313245 h 4008043"/>
              <a:gd name="connsiteX955" fmla="*/ 942943 w 1181239"/>
              <a:gd name="connsiteY955" fmla="*/ 1392199 h 4008043"/>
              <a:gd name="connsiteX956" fmla="*/ 948090 w 1181239"/>
              <a:gd name="connsiteY956" fmla="*/ 1455781 h 4008043"/>
              <a:gd name="connsiteX957" fmla="*/ 947196 w 1181239"/>
              <a:gd name="connsiteY957" fmla="*/ 1461054 h 4008043"/>
              <a:gd name="connsiteX958" fmla="*/ 942975 w 1181239"/>
              <a:gd name="connsiteY958" fmla="*/ 1473058 h 4008043"/>
              <a:gd name="connsiteX959" fmla="*/ 940238 w 1181239"/>
              <a:gd name="connsiteY959" fmla="*/ 1487656 h 4008043"/>
              <a:gd name="connsiteX960" fmla="*/ 939873 w 1181239"/>
              <a:gd name="connsiteY960" fmla="*/ 1523160 h 4008043"/>
              <a:gd name="connsiteX961" fmla="*/ 944233 w 1181239"/>
              <a:gd name="connsiteY961" fmla="*/ 1532172 h 4008043"/>
              <a:gd name="connsiteX962" fmla="*/ 939517 w 1181239"/>
              <a:gd name="connsiteY962" fmla="*/ 1532172 h 4008043"/>
              <a:gd name="connsiteX963" fmla="*/ 936273 w 1181239"/>
              <a:gd name="connsiteY963" fmla="*/ 1574901 h 4008043"/>
              <a:gd name="connsiteX964" fmla="*/ 934967 w 1181239"/>
              <a:gd name="connsiteY964" fmla="*/ 1626160 h 4008043"/>
              <a:gd name="connsiteX965" fmla="*/ 935295 w 1181239"/>
              <a:gd name="connsiteY965" fmla="*/ 1633959 h 4008043"/>
              <a:gd name="connsiteX966" fmla="*/ 935912 w 1181239"/>
              <a:gd name="connsiteY966" fmla="*/ 1652191 h 4008043"/>
              <a:gd name="connsiteX967" fmla="*/ 929513 w 1181239"/>
              <a:gd name="connsiteY967" fmla="*/ 1588275 h 4008043"/>
              <a:gd name="connsiteX968" fmla="*/ 926551 w 1181239"/>
              <a:gd name="connsiteY968" fmla="*/ 1513480 h 4008043"/>
              <a:gd name="connsiteX969" fmla="*/ 921285 w 1181239"/>
              <a:gd name="connsiteY969" fmla="*/ 1437714 h 4008043"/>
              <a:gd name="connsiteX970" fmla="*/ 916705 w 1181239"/>
              <a:gd name="connsiteY970" fmla="*/ 1424709 h 4008043"/>
              <a:gd name="connsiteX971" fmla="*/ 912027 w 1181239"/>
              <a:gd name="connsiteY971" fmla="*/ 1418880 h 4008043"/>
              <a:gd name="connsiteX972" fmla="*/ 909264 w 1181239"/>
              <a:gd name="connsiteY972" fmla="*/ 1423087 h 4008043"/>
              <a:gd name="connsiteX973" fmla="*/ 905051 w 1181239"/>
              <a:gd name="connsiteY973" fmla="*/ 1437366 h 4008043"/>
              <a:gd name="connsiteX974" fmla="*/ 911351 w 1181239"/>
              <a:gd name="connsiteY974" fmla="*/ 1440887 h 4008043"/>
              <a:gd name="connsiteX975" fmla="*/ 913807 w 1181239"/>
              <a:gd name="connsiteY975" fmla="*/ 1446370 h 4008043"/>
              <a:gd name="connsiteX976" fmla="*/ 915128 w 1181239"/>
              <a:gd name="connsiteY976" fmla="*/ 1460301 h 4008043"/>
              <a:gd name="connsiteX977" fmla="*/ 909488 w 1181239"/>
              <a:gd name="connsiteY977" fmla="*/ 1467225 h 4008043"/>
              <a:gd name="connsiteX978" fmla="*/ 900721 w 1181239"/>
              <a:gd name="connsiteY978" fmla="*/ 1474212 h 4008043"/>
              <a:gd name="connsiteX979" fmla="*/ 897813 w 1181239"/>
              <a:gd name="connsiteY979" fmla="*/ 1479482 h 4008043"/>
              <a:gd name="connsiteX980" fmla="*/ 894908 w 1181239"/>
              <a:gd name="connsiteY980" fmla="*/ 1472588 h 4008043"/>
              <a:gd name="connsiteX981" fmla="*/ 900675 w 1181239"/>
              <a:gd name="connsiteY981" fmla="*/ 1462603 h 4008043"/>
              <a:gd name="connsiteX982" fmla="*/ 900675 w 1181239"/>
              <a:gd name="connsiteY982" fmla="*/ 1454331 h 4008043"/>
              <a:gd name="connsiteX983" fmla="*/ 894906 w 1181239"/>
              <a:gd name="connsiteY983" fmla="*/ 1441718 h 4008043"/>
              <a:gd name="connsiteX984" fmla="*/ 890460 w 1181239"/>
              <a:gd name="connsiteY984" fmla="*/ 1416032 h 4008043"/>
              <a:gd name="connsiteX985" fmla="*/ 889204 w 1181239"/>
              <a:gd name="connsiteY985" fmla="*/ 1379653 h 4008043"/>
              <a:gd name="connsiteX986" fmla="*/ 883077 w 1181239"/>
              <a:gd name="connsiteY986" fmla="*/ 1341292 h 4008043"/>
              <a:gd name="connsiteX987" fmla="*/ 877458 w 1181239"/>
              <a:gd name="connsiteY987" fmla="*/ 1328786 h 4008043"/>
              <a:gd name="connsiteX988" fmla="*/ 874848 w 1181239"/>
              <a:gd name="connsiteY988" fmla="*/ 1317652 h 4008043"/>
              <a:gd name="connsiteX989" fmla="*/ 877038 w 1181239"/>
              <a:gd name="connsiteY989" fmla="*/ 1429165 h 4008043"/>
              <a:gd name="connsiteX990" fmla="*/ 873344 w 1181239"/>
              <a:gd name="connsiteY990" fmla="*/ 1542038 h 4008043"/>
              <a:gd name="connsiteX991" fmla="*/ 858195 w 1181239"/>
              <a:gd name="connsiteY991" fmla="*/ 1624043 h 4008043"/>
              <a:gd name="connsiteX992" fmla="*/ 854497 w 1181239"/>
              <a:gd name="connsiteY992" fmla="*/ 1656681 h 4008043"/>
              <a:gd name="connsiteX993" fmla="*/ 856756 w 1181239"/>
              <a:gd name="connsiteY993" fmla="*/ 1674151 h 4008043"/>
              <a:gd name="connsiteX994" fmla="*/ 862279 w 1181239"/>
              <a:gd name="connsiteY994" fmla="*/ 1666444 h 4008043"/>
              <a:gd name="connsiteX995" fmla="*/ 862535 w 1181239"/>
              <a:gd name="connsiteY995" fmla="*/ 1678667 h 4008043"/>
              <a:gd name="connsiteX996" fmla="*/ 863987 w 1181239"/>
              <a:gd name="connsiteY996" fmla="*/ 1692865 h 4008043"/>
              <a:gd name="connsiteX997" fmla="*/ 865567 w 1181239"/>
              <a:gd name="connsiteY997" fmla="*/ 1706587 h 4008043"/>
              <a:gd name="connsiteX998" fmla="*/ 861004 w 1181239"/>
              <a:gd name="connsiteY998" fmla="*/ 1705924 h 4008043"/>
              <a:gd name="connsiteX999" fmla="*/ 856865 w 1181239"/>
              <a:gd name="connsiteY999" fmla="*/ 1707804 h 4008043"/>
              <a:gd name="connsiteX1000" fmla="*/ 854209 w 1181239"/>
              <a:gd name="connsiteY1000" fmla="*/ 1727182 h 4008043"/>
              <a:gd name="connsiteX1001" fmla="*/ 854209 w 1181239"/>
              <a:gd name="connsiteY1001" fmla="*/ 1748097 h 4008043"/>
              <a:gd name="connsiteX1002" fmla="*/ 843903 w 1181239"/>
              <a:gd name="connsiteY1002" fmla="*/ 1746531 h 4008043"/>
              <a:gd name="connsiteX1003" fmla="*/ 830823 w 1181239"/>
              <a:gd name="connsiteY1003" fmla="*/ 1751792 h 4008043"/>
              <a:gd name="connsiteX1004" fmla="*/ 832378 w 1181239"/>
              <a:gd name="connsiteY1004" fmla="*/ 1803389 h 4008043"/>
              <a:gd name="connsiteX1005" fmla="*/ 834075 w 1181239"/>
              <a:gd name="connsiteY1005" fmla="*/ 1826259 h 4008043"/>
              <a:gd name="connsiteX1006" fmla="*/ 830052 w 1181239"/>
              <a:gd name="connsiteY1006" fmla="*/ 1821500 h 4008043"/>
              <a:gd name="connsiteX1007" fmla="*/ 828384 w 1181239"/>
              <a:gd name="connsiteY1007" fmla="*/ 1823121 h 4008043"/>
              <a:gd name="connsiteX1008" fmla="*/ 834132 w 1181239"/>
              <a:gd name="connsiteY1008" fmla="*/ 1837496 h 4008043"/>
              <a:gd name="connsiteX1009" fmla="*/ 838692 w 1181239"/>
              <a:gd name="connsiteY1009" fmla="*/ 1849209 h 4008043"/>
              <a:gd name="connsiteX1010" fmla="*/ 844458 w 1181239"/>
              <a:gd name="connsiteY1010" fmla="*/ 1853129 h 4008043"/>
              <a:gd name="connsiteX1011" fmla="*/ 850640 w 1181239"/>
              <a:gd name="connsiteY1011" fmla="*/ 1872521 h 4008043"/>
              <a:gd name="connsiteX1012" fmla="*/ 855211 w 1181239"/>
              <a:gd name="connsiteY1012" fmla="*/ 1875274 h 4008043"/>
              <a:gd name="connsiteX1013" fmla="*/ 861711 w 1181239"/>
              <a:gd name="connsiteY1013" fmla="*/ 1867058 h 4008043"/>
              <a:gd name="connsiteX1014" fmla="*/ 864852 w 1181239"/>
              <a:gd name="connsiteY1014" fmla="*/ 1870967 h 4008043"/>
              <a:gd name="connsiteX1015" fmla="*/ 860038 w 1181239"/>
              <a:gd name="connsiteY1015" fmla="*/ 1886607 h 4008043"/>
              <a:gd name="connsiteX1016" fmla="*/ 848167 w 1181239"/>
              <a:gd name="connsiteY1016" fmla="*/ 1900863 h 4008043"/>
              <a:gd name="connsiteX1017" fmla="*/ 844231 w 1181239"/>
              <a:gd name="connsiteY1017" fmla="*/ 1878521 h 4008043"/>
              <a:gd name="connsiteX1018" fmla="*/ 846213 w 1181239"/>
              <a:gd name="connsiteY1018" fmla="*/ 1861191 h 4008043"/>
              <a:gd name="connsiteX1019" fmla="*/ 837856 w 1181239"/>
              <a:gd name="connsiteY1019" fmla="*/ 1862085 h 4008043"/>
              <a:gd name="connsiteX1020" fmla="*/ 827845 w 1181239"/>
              <a:gd name="connsiteY1020" fmla="*/ 1879297 h 4008043"/>
              <a:gd name="connsiteX1021" fmla="*/ 828480 w 1181239"/>
              <a:gd name="connsiteY1021" fmla="*/ 1901056 h 4008043"/>
              <a:gd name="connsiteX1022" fmla="*/ 834685 w 1181239"/>
              <a:gd name="connsiteY1022" fmla="*/ 1992977 h 4008043"/>
              <a:gd name="connsiteX1023" fmla="*/ 835382 w 1181239"/>
              <a:gd name="connsiteY1023" fmla="*/ 2015957 h 4008043"/>
              <a:gd name="connsiteX1024" fmla="*/ 841108 w 1181239"/>
              <a:gd name="connsiteY1024" fmla="*/ 1961312 h 4008043"/>
              <a:gd name="connsiteX1025" fmla="*/ 844239 w 1181239"/>
              <a:gd name="connsiteY1025" fmla="*/ 1908017 h 4008043"/>
              <a:gd name="connsiteX1026" fmla="*/ 852868 w 1181239"/>
              <a:gd name="connsiteY1026" fmla="*/ 1924504 h 4008043"/>
              <a:gd name="connsiteX1027" fmla="*/ 854780 w 1181239"/>
              <a:gd name="connsiteY1027" fmla="*/ 1954892 h 4008043"/>
              <a:gd name="connsiteX1028" fmla="*/ 857932 w 1181239"/>
              <a:gd name="connsiteY1028" fmla="*/ 2007443 h 4008043"/>
              <a:gd name="connsiteX1029" fmla="*/ 860020 w 1181239"/>
              <a:gd name="connsiteY1029" fmla="*/ 1993983 h 4008043"/>
              <a:gd name="connsiteX1030" fmla="*/ 862928 w 1181239"/>
              <a:gd name="connsiteY1030" fmla="*/ 1978571 h 4008043"/>
              <a:gd name="connsiteX1031" fmla="*/ 865833 w 1181239"/>
              <a:gd name="connsiteY1031" fmla="*/ 1999153 h 4008043"/>
              <a:gd name="connsiteX1032" fmla="*/ 859637 w 1181239"/>
              <a:gd name="connsiteY1032" fmla="*/ 2017895 h 4008043"/>
              <a:gd name="connsiteX1033" fmla="*/ 853443 w 1181239"/>
              <a:gd name="connsiteY1033" fmla="*/ 2016055 h 4008043"/>
              <a:gd name="connsiteX1034" fmla="*/ 855505 w 1181239"/>
              <a:gd name="connsiteY1034" fmla="*/ 2071428 h 4008043"/>
              <a:gd name="connsiteX1035" fmla="*/ 860058 w 1181239"/>
              <a:gd name="connsiteY1035" fmla="*/ 2158751 h 4008043"/>
              <a:gd name="connsiteX1036" fmla="*/ 860890 w 1181239"/>
              <a:gd name="connsiteY1036" fmla="*/ 2214677 h 4008043"/>
              <a:gd name="connsiteX1037" fmla="*/ 864207 w 1181239"/>
              <a:gd name="connsiteY1037" fmla="*/ 2248471 h 4008043"/>
              <a:gd name="connsiteX1038" fmla="*/ 866042 w 1181239"/>
              <a:gd name="connsiteY1038" fmla="*/ 2263785 h 4008043"/>
              <a:gd name="connsiteX1039" fmla="*/ 871652 w 1181239"/>
              <a:gd name="connsiteY1039" fmla="*/ 2283192 h 4008043"/>
              <a:gd name="connsiteX1040" fmla="*/ 870437 w 1181239"/>
              <a:gd name="connsiteY1040" fmla="*/ 2213836 h 4008043"/>
              <a:gd name="connsiteX1041" fmla="*/ 871364 w 1181239"/>
              <a:gd name="connsiteY1041" fmla="*/ 2207036 h 4008043"/>
              <a:gd name="connsiteX1042" fmla="*/ 874509 w 1181239"/>
              <a:gd name="connsiteY1042" fmla="*/ 2182947 h 4008043"/>
              <a:gd name="connsiteX1043" fmla="*/ 878914 w 1181239"/>
              <a:gd name="connsiteY1043" fmla="*/ 2156343 h 4008043"/>
              <a:gd name="connsiteX1044" fmla="*/ 883273 w 1181239"/>
              <a:gd name="connsiteY1044" fmla="*/ 2154140 h 4008043"/>
              <a:gd name="connsiteX1045" fmla="*/ 880405 w 1181239"/>
              <a:gd name="connsiteY1045" fmla="*/ 2149466 h 4008043"/>
              <a:gd name="connsiteX1046" fmla="*/ 875869 w 1181239"/>
              <a:gd name="connsiteY1046" fmla="*/ 2110384 h 4008043"/>
              <a:gd name="connsiteX1047" fmla="*/ 883375 w 1181239"/>
              <a:gd name="connsiteY1047" fmla="*/ 2096285 h 4008043"/>
              <a:gd name="connsiteX1048" fmla="*/ 892156 w 1181239"/>
              <a:gd name="connsiteY1048" fmla="*/ 2085534 h 4008043"/>
              <a:gd name="connsiteX1049" fmla="*/ 893704 w 1181239"/>
              <a:gd name="connsiteY1049" fmla="*/ 2103952 h 4008043"/>
              <a:gd name="connsiteX1050" fmla="*/ 893339 w 1181239"/>
              <a:gd name="connsiteY1050" fmla="*/ 2132650 h 4008043"/>
              <a:gd name="connsiteX1051" fmla="*/ 899522 w 1181239"/>
              <a:gd name="connsiteY1051" fmla="*/ 2134019 h 4008043"/>
              <a:gd name="connsiteX1052" fmla="*/ 903810 w 1181239"/>
              <a:gd name="connsiteY1052" fmla="*/ 2213835 h 4008043"/>
              <a:gd name="connsiteX1053" fmla="*/ 909303 w 1181239"/>
              <a:gd name="connsiteY1053" fmla="*/ 2247753 h 4008043"/>
              <a:gd name="connsiteX1054" fmla="*/ 915277 w 1181239"/>
              <a:gd name="connsiteY1054" fmla="*/ 2194796 h 4008043"/>
              <a:gd name="connsiteX1055" fmla="*/ 921183 w 1181239"/>
              <a:gd name="connsiteY1055" fmla="*/ 2141876 h 4008043"/>
              <a:gd name="connsiteX1056" fmla="*/ 928624 w 1181239"/>
              <a:gd name="connsiteY1056" fmla="*/ 2176212 h 4008043"/>
              <a:gd name="connsiteX1057" fmla="*/ 929858 w 1181239"/>
              <a:gd name="connsiteY1057" fmla="*/ 2191199 h 4008043"/>
              <a:gd name="connsiteX1058" fmla="*/ 929565 w 1181239"/>
              <a:gd name="connsiteY1058" fmla="*/ 2200992 h 4008043"/>
              <a:gd name="connsiteX1059" fmla="*/ 933279 w 1181239"/>
              <a:gd name="connsiteY1059" fmla="*/ 2221164 h 4008043"/>
              <a:gd name="connsiteX1060" fmla="*/ 937866 w 1181239"/>
              <a:gd name="connsiteY1060" fmla="*/ 2190853 h 4008043"/>
              <a:gd name="connsiteX1061" fmla="*/ 941718 w 1181239"/>
              <a:gd name="connsiteY1061" fmla="*/ 2163518 h 4008043"/>
              <a:gd name="connsiteX1062" fmla="*/ 942923 w 1181239"/>
              <a:gd name="connsiteY1062" fmla="*/ 2170998 h 4008043"/>
              <a:gd name="connsiteX1063" fmla="*/ 940105 w 1181239"/>
              <a:gd name="connsiteY1063" fmla="*/ 2203812 h 4008043"/>
              <a:gd name="connsiteX1064" fmla="*/ 934152 w 1181239"/>
              <a:gd name="connsiteY1064" fmla="*/ 2233245 h 4008043"/>
              <a:gd name="connsiteX1065" fmla="*/ 934119 w 1181239"/>
              <a:gd name="connsiteY1065" fmla="*/ 2260449 h 4008043"/>
              <a:gd name="connsiteX1066" fmla="*/ 938479 w 1181239"/>
              <a:gd name="connsiteY1066" fmla="*/ 2299801 h 4008043"/>
              <a:gd name="connsiteX1067" fmla="*/ 933736 w 1181239"/>
              <a:gd name="connsiteY1067" fmla="*/ 2337587 h 4008043"/>
              <a:gd name="connsiteX1068" fmla="*/ 930554 w 1181239"/>
              <a:gd name="connsiteY1068" fmla="*/ 2326708 h 4008043"/>
              <a:gd name="connsiteX1069" fmla="*/ 928029 w 1181239"/>
              <a:gd name="connsiteY1069" fmla="*/ 2315829 h 4008043"/>
              <a:gd name="connsiteX1070" fmla="*/ 923810 w 1181239"/>
              <a:gd name="connsiteY1070" fmla="*/ 2348466 h 4008043"/>
              <a:gd name="connsiteX1071" fmla="*/ 914267 w 1181239"/>
              <a:gd name="connsiteY1071" fmla="*/ 2353906 h 4008043"/>
              <a:gd name="connsiteX1072" fmla="*/ 912786 w 1181239"/>
              <a:gd name="connsiteY1072" fmla="*/ 2370905 h 4008043"/>
              <a:gd name="connsiteX1073" fmla="*/ 909414 w 1181239"/>
              <a:gd name="connsiteY1073" fmla="*/ 2397423 h 4008043"/>
              <a:gd name="connsiteX1074" fmla="*/ 906217 w 1181239"/>
              <a:gd name="connsiteY1074" fmla="*/ 2388584 h 4008043"/>
              <a:gd name="connsiteX1075" fmla="*/ 903601 w 1181239"/>
              <a:gd name="connsiteY1075" fmla="*/ 2372945 h 4008043"/>
              <a:gd name="connsiteX1076" fmla="*/ 901025 w 1181239"/>
              <a:gd name="connsiteY1076" fmla="*/ 2381104 h 4008043"/>
              <a:gd name="connsiteX1077" fmla="*/ 907826 w 1181239"/>
              <a:gd name="connsiteY1077" fmla="*/ 2407368 h 4008043"/>
              <a:gd name="connsiteX1078" fmla="*/ 914956 w 1181239"/>
              <a:gd name="connsiteY1078" fmla="*/ 2426567 h 4008043"/>
              <a:gd name="connsiteX1079" fmla="*/ 921576 w 1181239"/>
              <a:gd name="connsiteY1079" fmla="*/ 2444248 h 4008043"/>
              <a:gd name="connsiteX1080" fmla="*/ 924156 w 1181239"/>
              <a:gd name="connsiteY1080" fmla="*/ 2435094 h 4008043"/>
              <a:gd name="connsiteX1081" fmla="*/ 926692 w 1181239"/>
              <a:gd name="connsiteY1081" fmla="*/ 2388094 h 4008043"/>
              <a:gd name="connsiteX1082" fmla="*/ 931160 w 1181239"/>
              <a:gd name="connsiteY1082" fmla="*/ 2365290 h 4008043"/>
              <a:gd name="connsiteX1083" fmla="*/ 925840 w 1181239"/>
              <a:gd name="connsiteY1083" fmla="*/ 2525255 h 4008043"/>
              <a:gd name="connsiteX1084" fmla="*/ 925365 w 1181239"/>
              <a:gd name="connsiteY1084" fmla="*/ 2720056 h 4008043"/>
              <a:gd name="connsiteX1085" fmla="*/ 926361 w 1181239"/>
              <a:gd name="connsiteY1085" fmla="*/ 2735548 h 4008043"/>
              <a:gd name="connsiteX1086" fmla="*/ 926796 w 1181239"/>
              <a:gd name="connsiteY1086" fmla="*/ 2843475 h 4008043"/>
              <a:gd name="connsiteX1087" fmla="*/ 929036 w 1181239"/>
              <a:gd name="connsiteY1087" fmla="*/ 2855715 h 4008043"/>
              <a:gd name="connsiteX1088" fmla="*/ 929445 w 1181239"/>
              <a:gd name="connsiteY1088" fmla="*/ 2844835 h 4008043"/>
              <a:gd name="connsiteX1089" fmla="*/ 936624 w 1181239"/>
              <a:gd name="connsiteY1089" fmla="*/ 2827235 h 4008043"/>
              <a:gd name="connsiteX1090" fmla="*/ 939412 w 1181239"/>
              <a:gd name="connsiteY1090" fmla="*/ 2896026 h 4008043"/>
              <a:gd name="connsiteX1091" fmla="*/ 942500 w 1181239"/>
              <a:gd name="connsiteY1091" fmla="*/ 2965091 h 4008043"/>
              <a:gd name="connsiteX1092" fmla="*/ 946207 w 1181239"/>
              <a:gd name="connsiteY1092" fmla="*/ 2961656 h 4008043"/>
              <a:gd name="connsiteX1093" fmla="*/ 951698 w 1181239"/>
              <a:gd name="connsiteY1093" fmla="*/ 2966026 h 4008043"/>
              <a:gd name="connsiteX1094" fmla="*/ 957323 w 1181239"/>
              <a:gd name="connsiteY1094" fmla="*/ 2951669 h 4008043"/>
              <a:gd name="connsiteX1095" fmla="*/ 951268 w 1181239"/>
              <a:gd name="connsiteY1095" fmla="*/ 2908464 h 4008043"/>
              <a:gd name="connsiteX1096" fmla="*/ 948899 w 1181239"/>
              <a:gd name="connsiteY1096" fmla="*/ 2899625 h 4008043"/>
              <a:gd name="connsiteX1097" fmla="*/ 955925 w 1181239"/>
              <a:gd name="connsiteY1097" fmla="*/ 2902792 h 4008043"/>
              <a:gd name="connsiteX1098" fmla="*/ 966140 w 1181239"/>
              <a:gd name="connsiteY1098" fmla="*/ 2919137 h 4008043"/>
              <a:gd name="connsiteX1099" fmla="*/ 968406 w 1181239"/>
              <a:gd name="connsiteY1099" fmla="*/ 2823948 h 4008043"/>
              <a:gd name="connsiteX1100" fmla="*/ 964786 w 1181239"/>
              <a:gd name="connsiteY1100" fmla="*/ 2720797 h 4008043"/>
              <a:gd name="connsiteX1101" fmla="*/ 964177 w 1181239"/>
              <a:gd name="connsiteY1101" fmla="*/ 2702131 h 4008043"/>
              <a:gd name="connsiteX1102" fmla="*/ 961976 w 1181239"/>
              <a:gd name="connsiteY1102" fmla="*/ 2694614 h 4008043"/>
              <a:gd name="connsiteX1103" fmla="*/ 957367 w 1181239"/>
              <a:gd name="connsiteY1103" fmla="*/ 2646646 h 4008043"/>
              <a:gd name="connsiteX1104" fmla="*/ 961739 w 1181239"/>
              <a:gd name="connsiteY1104" fmla="*/ 2582372 h 4008043"/>
              <a:gd name="connsiteX1105" fmla="*/ 964735 w 1181239"/>
              <a:gd name="connsiteY1105" fmla="*/ 2596651 h 4008043"/>
              <a:gd name="connsiteX1106" fmla="*/ 971817 w 1181239"/>
              <a:gd name="connsiteY1106" fmla="*/ 2581676 h 4008043"/>
              <a:gd name="connsiteX1107" fmla="*/ 979179 w 1181239"/>
              <a:gd name="connsiteY1107" fmla="*/ 2657101 h 4008043"/>
              <a:gd name="connsiteX1108" fmla="*/ 982813 w 1181239"/>
              <a:gd name="connsiteY1108" fmla="*/ 2751686 h 4008043"/>
              <a:gd name="connsiteX1109" fmla="*/ 987249 w 1181239"/>
              <a:gd name="connsiteY1109" fmla="*/ 2865234 h 4008043"/>
              <a:gd name="connsiteX1110" fmla="*/ 986993 w 1181239"/>
              <a:gd name="connsiteY1110" fmla="*/ 2893792 h 4008043"/>
              <a:gd name="connsiteX1111" fmla="*/ 989957 w 1181239"/>
              <a:gd name="connsiteY1111" fmla="*/ 2925070 h 4008043"/>
              <a:gd name="connsiteX1112" fmla="*/ 992222 w 1181239"/>
              <a:gd name="connsiteY1112" fmla="*/ 3076020 h 4008043"/>
              <a:gd name="connsiteX1113" fmla="*/ 986073 w 1181239"/>
              <a:gd name="connsiteY1113" fmla="*/ 3246010 h 4008043"/>
              <a:gd name="connsiteX1114" fmla="*/ 981430 w 1181239"/>
              <a:gd name="connsiteY1114" fmla="*/ 3354803 h 4008043"/>
              <a:gd name="connsiteX1115" fmla="*/ 990448 w 1181239"/>
              <a:gd name="connsiteY1115" fmla="*/ 3529378 h 4008043"/>
              <a:gd name="connsiteX1116" fmla="*/ 994542 w 1181239"/>
              <a:gd name="connsiteY1116" fmla="*/ 3528715 h 4008043"/>
              <a:gd name="connsiteX1117" fmla="*/ 998280 w 1181239"/>
              <a:gd name="connsiteY1117" fmla="*/ 3505073 h 4008043"/>
              <a:gd name="connsiteX1118" fmla="*/ 1003751 w 1181239"/>
              <a:gd name="connsiteY1118" fmla="*/ 3502353 h 4008043"/>
              <a:gd name="connsiteX1119" fmla="*/ 994811 w 1181239"/>
              <a:gd name="connsiteY1119" fmla="*/ 3597547 h 4008043"/>
              <a:gd name="connsiteX1120" fmla="*/ 996012 w 1181239"/>
              <a:gd name="connsiteY1120" fmla="*/ 3607747 h 4008043"/>
              <a:gd name="connsiteX1121" fmla="*/ 1003969 w 1181239"/>
              <a:gd name="connsiteY1121" fmla="*/ 3582588 h 4008043"/>
              <a:gd name="connsiteX1122" fmla="*/ 1011605 w 1181239"/>
              <a:gd name="connsiteY1122" fmla="*/ 3551990 h 4008043"/>
              <a:gd name="connsiteX1123" fmla="*/ 1009302 w 1181239"/>
              <a:gd name="connsiteY1123" fmla="*/ 3613866 h 4008043"/>
              <a:gd name="connsiteX1124" fmla="*/ 1010962 w 1181239"/>
              <a:gd name="connsiteY1124" fmla="*/ 3618626 h 4008043"/>
              <a:gd name="connsiteX1125" fmla="*/ 1014064 w 1181239"/>
              <a:gd name="connsiteY1125" fmla="*/ 3613477 h 4008043"/>
              <a:gd name="connsiteX1126" fmla="*/ 1018120 w 1181239"/>
              <a:gd name="connsiteY1126" fmla="*/ 3606872 h 4008043"/>
              <a:gd name="connsiteX1127" fmla="*/ 1024542 w 1181239"/>
              <a:gd name="connsiteY1127" fmla="*/ 3570544 h 4008043"/>
              <a:gd name="connsiteX1128" fmla="*/ 1028794 w 1181239"/>
              <a:gd name="connsiteY1128" fmla="*/ 3546551 h 4008043"/>
              <a:gd name="connsiteX1129" fmla="*/ 1031089 w 1181239"/>
              <a:gd name="connsiteY1129" fmla="*/ 3551310 h 4008043"/>
              <a:gd name="connsiteX1130" fmla="*/ 1040206 w 1181239"/>
              <a:gd name="connsiteY1130" fmla="*/ 3553314 h 4008043"/>
              <a:gd name="connsiteX1131" fmla="*/ 1050395 w 1181239"/>
              <a:gd name="connsiteY1131" fmla="*/ 3545187 h 4008043"/>
              <a:gd name="connsiteX1132" fmla="*/ 1055342 w 1181239"/>
              <a:gd name="connsiteY1132" fmla="*/ 3531590 h 4008043"/>
              <a:gd name="connsiteX1133" fmla="*/ 1056721 w 1181239"/>
              <a:gd name="connsiteY1133" fmla="*/ 3537710 h 4008043"/>
              <a:gd name="connsiteX1134" fmla="*/ 1053178 w 1181239"/>
              <a:gd name="connsiteY1134" fmla="*/ 3576648 h 4008043"/>
              <a:gd name="connsiteX1135" fmla="*/ 1060044 w 1181239"/>
              <a:gd name="connsiteY1135" fmla="*/ 3588134 h 4008043"/>
              <a:gd name="connsiteX1136" fmla="*/ 1067938 w 1181239"/>
              <a:gd name="connsiteY1136" fmla="*/ 3598170 h 4008043"/>
              <a:gd name="connsiteX1137" fmla="*/ 1066040 w 1181239"/>
              <a:gd name="connsiteY1137" fmla="*/ 3618625 h 4008043"/>
              <a:gd name="connsiteX1138" fmla="*/ 1063471 w 1181239"/>
              <a:gd name="connsiteY1138" fmla="*/ 3610305 h 4008043"/>
              <a:gd name="connsiteX1139" fmla="*/ 1060563 w 1181239"/>
              <a:gd name="connsiteY1139" fmla="*/ 3603666 h 4008043"/>
              <a:gd name="connsiteX1140" fmla="*/ 1057654 w 1181239"/>
              <a:gd name="connsiteY1140" fmla="*/ 3624644 h 4008043"/>
              <a:gd name="connsiteX1141" fmla="*/ 1068032 w 1181239"/>
              <a:gd name="connsiteY1141" fmla="*/ 3661306 h 4008043"/>
              <a:gd name="connsiteX1142" fmla="*/ 1078410 w 1181239"/>
              <a:gd name="connsiteY1142" fmla="*/ 3678671 h 4008043"/>
              <a:gd name="connsiteX1143" fmla="*/ 1077479 w 1181239"/>
              <a:gd name="connsiteY1143" fmla="*/ 3732283 h 4008043"/>
              <a:gd name="connsiteX1144" fmla="*/ 1079128 w 1181239"/>
              <a:gd name="connsiteY1144" fmla="*/ 3804253 h 4008043"/>
              <a:gd name="connsiteX1145" fmla="*/ 1075852 w 1181239"/>
              <a:gd name="connsiteY1145" fmla="*/ 3822612 h 4008043"/>
              <a:gd name="connsiteX1146" fmla="*/ 1059401 w 1181239"/>
              <a:gd name="connsiteY1146" fmla="*/ 3799218 h 4008043"/>
              <a:gd name="connsiteX1147" fmla="*/ 1047515 w 1181239"/>
              <a:gd name="connsiteY1147" fmla="*/ 3764478 h 4008043"/>
              <a:gd name="connsiteX1148" fmla="*/ 1044858 w 1181239"/>
              <a:gd name="connsiteY1148" fmla="*/ 3726906 h 4008043"/>
              <a:gd name="connsiteX1149" fmla="*/ 1046373 w 1181239"/>
              <a:gd name="connsiteY1149" fmla="*/ 3712082 h 4008043"/>
              <a:gd name="connsiteX1150" fmla="*/ 1037308 w 1181239"/>
              <a:gd name="connsiteY1150" fmla="*/ 3710939 h 4008043"/>
              <a:gd name="connsiteX1151" fmla="*/ 1030448 w 1181239"/>
              <a:gd name="connsiteY1151" fmla="*/ 3714539 h 4008043"/>
              <a:gd name="connsiteX1152" fmla="*/ 1023958 w 1181239"/>
              <a:gd name="connsiteY1152" fmla="*/ 3681181 h 4008043"/>
              <a:gd name="connsiteX1153" fmla="*/ 1016495 w 1181239"/>
              <a:gd name="connsiteY1153" fmla="*/ 3650040 h 4008043"/>
              <a:gd name="connsiteX1154" fmla="*/ 1014054 w 1181239"/>
              <a:gd name="connsiteY1154" fmla="*/ 3694076 h 4008043"/>
              <a:gd name="connsiteX1155" fmla="*/ 1016842 w 1181239"/>
              <a:gd name="connsiteY1155" fmla="*/ 3742309 h 4008043"/>
              <a:gd name="connsiteX1156" fmla="*/ 1018050 w 1181239"/>
              <a:gd name="connsiteY1156" fmla="*/ 3760829 h 4008043"/>
              <a:gd name="connsiteX1157" fmla="*/ 1021075 w 1181239"/>
              <a:gd name="connsiteY1157" fmla="*/ 3789637 h 4008043"/>
              <a:gd name="connsiteX1158" fmla="*/ 1014167 w 1181239"/>
              <a:gd name="connsiteY1158" fmla="*/ 3830669 h 4008043"/>
              <a:gd name="connsiteX1159" fmla="*/ 1000862 w 1181239"/>
              <a:gd name="connsiteY1159" fmla="*/ 3866974 h 4008043"/>
              <a:gd name="connsiteX1160" fmla="*/ 1002972 w 1181239"/>
              <a:gd name="connsiteY1160" fmla="*/ 3896048 h 4008043"/>
              <a:gd name="connsiteX1161" fmla="*/ 996677 w 1181239"/>
              <a:gd name="connsiteY1161" fmla="*/ 3905391 h 4008043"/>
              <a:gd name="connsiteX1162" fmla="*/ 976833 w 1181239"/>
              <a:gd name="connsiteY1162" fmla="*/ 3916353 h 4008043"/>
              <a:gd name="connsiteX1163" fmla="*/ 948658 w 1181239"/>
              <a:gd name="connsiteY1163" fmla="*/ 3922894 h 4008043"/>
              <a:gd name="connsiteX1164" fmla="*/ 923447 w 1181239"/>
              <a:gd name="connsiteY1164" fmla="*/ 3933554 h 4008043"/>
              <a:gd name="connsiteX1165" fmla="*/ 908914 w 1181239"/>
              <a:gd name="connsiteY1165" fmla="*/ 3944977 h 4008043"/>
              <a:gd name="connsiteX1166" fmla="*/ 889691 w 1181239"/>
              <a:gd name="connsiteY1166" fmla="*/ 3924140 h 4008043"/>
              <a:gd name="connsiteX1167" fmla="*/ 876885 w 1181239"/>
              <a:gd name="connsiteY1167" fmla="*/ 3896476 h 4008043"/>
              <a:gd name="connsiteX1168" fmla="*/ 866998 w 1181239"/>
              <a:gd name="connsiteY1168" fmla="*/ 3897977 h 4008043"/>
              <a:gd name="connsiteX1169" fmla="*/ 857112 w 1181239"/>
              <a:gd name="connsiteY1169" fmla="*/ 3899478 h 4008043"/>
              <a:gd name="connsiteX1170" fmla="*/ 858936 w 1181239"/>
              <a:gd name="connsiteY1170" fmla="*/ 3871244 h 4008043"/>
              <a:gd name="connsiteX1171" fmla="*/ 849297 w 1181239"/>
              <a:gd name="connsiteY1171" fmla="*/ 3809803 h 4008043"/>
              <a:gd name="connsiteX1172" fmla="*/ 845695 w 1181239"/>
              <a:gd name="connsiteY1172" fmla="*/ 3825733 h 4008043"/>
              <a:gd name="connsiteX1173" fmla="*/ 851329 w 1181239"/>
              <a:gd name="connsiteY1173" fmla="*/ 3842222 h 4008043"/>
              <a:gd name="connsiteX1174" fmla="*/ 834957 w 1181239"/>
              <a:gd name="connsiteY1174" fmla="*/ 3898850 h 4008043"/>
              <a:gd name="connsiteX1175" fmla="*/ 833482 w 1181239"/>
              <a:gd name="connsiteY1175" fmla="*/ 3938287 h 4008043"/>
              <a:gd name="connsiteX1176" fmla="*/ 833449 w 1181239"/>
              <a:gd name="connsiteY1176" fmla="*/ 3976045 h 4008043"/>
              <a:gd name="connsiteX1177" fmla="*/ 825117 w 1181239"/>
              <a:gd name="connsiteY1177" fmla="*/ 3958449 h 4008043"/>
              <a:gd name="connsiteX1178" fmla="*/ 819303 w 1181239"/>
              <a:gd name="connsiteY1178" fmla="*/ 3949812 h 4008043"/>
              <a:gd name="connsiteX1179" fmla="*/ 813490 w 1181239"/>
              <a:gd name="connsiteY1179" fmla="*/ 3931932 h 4008043"/>
              <a:gd name="connsiteX1180" fmla="*/ 803149 w 1181239"/>
              <a:gd name="connsiteY1180" fmla="*/ 3908723 h 4008043"/>
              <a:gd name="connsiteX1181" fmla="*/ 787332 w 1181239"/>
              <a:gd name="connsiteY1181" fmla="*/ 3942175 h 4008043"/>
              <a:gd name="connsiteX1182" fmla="*/ 779879 w 1181239"/>
              <a:gd name="connsiteY1182" fmla="*/ 3937525 h 4008043"/>
              <a:gd name="connsiteX1183" fmla="*/ 770285 w 1181239"/>
              <a:gd name="connsiteY1183" fmla="*/ 3924353 h 4008043"/>
              <a:gd name="connsiteX1184" fmla="*/ 742157 w 1181239"/>
              <a:gd name="connsiteY1184" fmla="*/ 3958603 h 4008043"/>
              <a:gd name="connsiteX1185" fmla="*/ 732064 w 1181239"/>
              <a:gd name="connsiteY1185" fmla="*/ 3939063 h 4008043"/>
              <a:gd name="connsiteX1186" fmla="*/ 729203 w 1181239"/>
              <a:gd name="connsiteY1186" fmla="*/ 3934125 h 4008043"/>
              <a:gd name="connsiteX1187" fmla="*/ 726342 w 1181239"/>
              <a:gd name="connsiteY1187" fmla="*/ 3944324 h 4008043"/>
              <a:gd name="connsiteX1188" fmla="*/ 719746 w 1181239"/>
              <a:gd name="connsiteY1188" fmla="*/ 3947044 h 4008043"/>
              <a:gd name="connsiteX1189" fmla="*/ 702684 w 1181239"/>
              <a:gd name="connsiteY1189" fmla="*/ 3963722 h 4008043"/>
              <a:gd name="connsiteX1190" fmla="*/ 696578 w 1181239"/>
              <a:gd name="connsiteY1190" fmla="*/ 3976282 h 4008043"/>
              <a:gd name="connsiteX1191" fmla="*/ 693758 w 1181239"/>
              <a:gd name="connsiteY1191" fmla="*/ 3968802 h 4008043"/>
              <a:gd name="connsiteX1192" fmla="*/ 681496 w 1181239"/>
              <a:gd name="connsiteY1192" fmla="*/ 3970765 h 4008043"/>
              <a:gd name="connsiteX1193" fmla="*/ 673632 w 1181239"/>
              <a:gd name="connsiteY1193" fmla="*/ 3978800 h 4008043"/>
              <a:gd name="connsiteX1194" fmla="*/ 671847 w 1181239"/>
              <a:gd name="connsiteY1194" fmla="*/ 3951801 h 4008043"/>
              <a:gd name="connsiteX1195" fmla="*/ 648068 w 1181239"/>
              <a:gd name="connsiteY1195" fmla="*/ 3950248 h 4008043"/>
              <a:gd name="connsiteX1196" fmla="*/ 629106 w 1181239"/>
              <a:gd name="connsiteY1196" fmla="*/ 3980363 h 4008043"/>
              <a:gd name="connsiteX1197" fmla="*/ 624139 w 1181239"/>
              <a:gd name="connsiteY1197" fmla="*/ 3959284 h 4008043"/>
              <a:gd name="connsiteX1198" fmla="*/ 624220 w 1181239"/>
              <a:gd name="connsiteY1198" fmla="*/ 3959267 h 4008043"/>
              <a:gd name="connsiteX1199" fmla="*/ 620280 w 1181239"/>
              <a:gd name="connsiteY1199" fmla="*/ 3938188 h 4008043"/>
              <a:gd name="connsiteX1200" fmla="*/ 607440 w 1181239"/>
              <a:gd name="connsiteY1200" fmla="*/ 3955282 h 4008043"/>
              <a:gd name="connsiteX1201" fmla="*/ 589817 w 1181239"/>
              <a:gd name="connsiteY1201" fmla="*/ 3960400 h 4008043"/>
              <a:gd name="connsiteX1202" fmla="*/ 587591 w 1181239"/>
              <a:gd name="connsiteY1202" fmla="*/ 3956407 h 4008043"/>
              <a:gd name="connsiteX1203" fmla="*/ 577406 w 1181239"/>
              <a:gd name="connsiteY1203" fmla="*/ 3961155 h 4008043"/>
              <a:gd name="connsiteX1204" fmla="*/ 571905 w 1181239"/>
              <a:gd name="connsiteY1204" fmla="*/ 3954932 h 4008043"/>
              <a:gd name="connsiteX1205" fmla="*/ 580399 w 1181239"/>
              <a:gd name="connsiteY1205" fmla="*/ 3908747 h 4008043"/>
              <a:gd name="connsiteX1206" fmla="*/ 575175 w 1181239"/>
              <a:gd name="connsiteY1206" fmla="*/ 3884347 h 4008043"/>
              <a:gd name="connsiteX1207" fmla="*/ 567694 w 1181239"/>
              <a:gd name="connsiteY1207" fmla="*/ 3901759 h 4008043"/>
              <a:gd name="connsiteX1208" fmla="*/ 557800 w 1181239"/>
              <a:gd name="connsiteY1208" fmla="*/ 3923327 h 4008043"/>
              <a:gd name="connsiteX1209" fmla="*/ 533002 w 1181239"/>
              <a:gd name="connsiteY1209" fmla="*/ 3928596 h 4008043"/>
              <a:gd name="connsiteX1210" fmla="*/ 524042 w 1181239"/>
              <a:gd name="connsiteY1210" fmla="*/ 3917187 h 4008043"/>
              <a:gd name="connsiteX1211" fmla="*/ 498943 w 1181239"/>
              <a:gd name="connsiteY1211" fmla="*/ 3898760 h 4008043"/>
              <a:gd name="connsiteX1212" fmla="*/ 496556 w 1181239"/>
              <a:gd name="connsiteY1212" fmla="*/ 3907590 h 4008043"/>
              <a:gd name="connsiteX1213" fmla="*/ 496337 w 1181239"/>
              <a:gd name="connsiteY1213" fmla="*/ 3916429 h 4008043"/>
              <a:gd name="connsiteX1214" fmla="*/ 490791 w 1181239"/>
              <a:gd name="connsiteY1214" fmla="*/ 3904744 h 4008043"/>
              <a:gd name="connsiteX1215" fmla="*/ 479371 w 1181239"/>
              <a:gd name="connsiteY1215" fmla="*/ 3895999 h 4008043"/>
              <a:gd name="connsiteX1216" fmla="*/ 473496 w 1181239"/>
              <a:gd name="connsiteY1216" fmla="*/ 3901169 h 4008043"/>
              <a:gd name="connsiteX1217" fmla="*/ 466368 w 1181239"/>
              <a:gd name="connsiteY1217" fmla="*/ 3910592 h 4008043"/>
              <a:gd name="connsiteX1218" fmla="*/ 435622 w 1181239"/>
              <a:gd name="connsiteY1218" fmla="*/ 3910777 h 4008043"/>
              <a:gd name="connsiteX1219" fmla="*/ 422232 w 1181239"/>
              <a:gd name="connsiteY1219" fmla="*/ 3918000 h 4008043"/>
              <a:gd name="connsiteX1220" fmla="*/ 418926 w 1181239"/>
              <a:gd name="connsiteY1220" fmla="*/ 3930037 h 4008043"/>
              <a:gd name="connsiteX1221" fmla="*/ 414240 w 1181239"/>
              <a:gd name="connsiteY1221" fmla="*/ 3919925 h 4008043"/>
              <a:gd name="connsiteX1222" fmla="*/ 409553 w 1181239"/>
              <a:gd name="connsiteY1222" fmla="*/ 3906948 h 4008043"/>
              <a:gd name="connsiteX1223" fmla="*/ 402287 w 1181239"/>
              <a:gd name="connsiteY1223" fmla="*/ 3900983 h 4008043"/>
              <a:gd name="connsiteX1224" fmla="*/ 395021 w 1181239"/>
              <a:gd name="connsiteY1224" fmla="*/ 3893216 h 4008043"/>
              <a:gd name="connsiteX1225" fmla="*/ 390919 w 1181239"/>
              <a:gd name="connsiteY1225" fmla="*/ 3885361 h 4008043"/>
              <a:gd name="connsiteX1226" fmla="*/ 382484 w 1181239"/>
              <a:gd name="connsiteY1226" fmla="*/ 3914398 h 4008043"/>
              <a:gd name="connsiteX1227" fmla="*/ 380543 w 1181239"/>
              <a:gd name="connsiteY1227" fmla="*/ 3939556 h 4008043"/>
              <a:gd name="connsiteX1228" fmla="*/ 371613 w 1181239"/>
              <a:gd name="connsiteY1228" fmla="*/ 3921197 h 4008043"/>
              <a:gd name="connsiteX1229" fmla="*/ 364300 w 1181239"/>
              <a:gd name="connsiteY1229" fmla="*/ 3901884 h 4008043"/>
              <a:gd name="connsiteX1230" fmla="*/ 353194 w 1181239"/>
              <a:gd name="connsiteY1230" fmla="*/ 3908237 h 4008043"/>
              <a:gd name="connsiteX1231" fmla="*/ 339898 w 1181239"/>
              <a:gd name="connsiteY1231" fmla="*/ 3913776 h 4008043"/>
              <a:gd name="connsiteX1232" fmla="*/ 319409 w 1181239"/>
              <a:gd name="connsiteY1232" fmla="*/ 3939004 h 4008043"/>
              <a:gd name="connsiteX1233" fmla="*/ 316548 w 1181239"/>
              <a:gd name="connsiteY1233" fmla="*/ 3944996 h 4008043"/>
              <a:gd name="connsiteX1234" fmla="*/ 313687 w 1181239"/>
              <a:gd name="connsiteY1234" fmla="*/ 3933258 h 4008043"/>
              <a:gd name="connsiteX1235" fmla="*/ 310625 w 1181239"/>
              <a:gd name="connsiteY1235" fmla="*/ 3920323 h 4008043"/>
              <a:gd name="connsiteX1236" fmla="*/ 299053 w 1181239"/>
              <a:gd name="connsiteY1236" fmla="*/ 3919187 h 4008043"/>
              <a:gd name="connsiteX1237" fmla="*/ 286839 w 1181239"/>
              <a:gd name="connsiteY1237" fmla="*/ 3917843 h 4008043"/>
              <a:gd name="connsiteX1238" fmla="*/ 277427 w 1181239"/>
              <a:gd name="connsiteY1238" fmla="*/ 3919697 h 4008043"/>
              <a:gd name="connsiteX1239" fmla="*/ 273344 w 1181239"/>
              <a:gd name="connsiteY1239" fmla="*/ 3923832 h 4008043"/>
              <a:gd name="connsiteX1240" fmla="*/ 265994 w 1181239"/>
              <a:gd name="connsiteY1240" fmla="*/ 3928922 h 4008043"/>
              <a:gd name="connsiteX1241" fmla="*/ 259445 w 1181239"/>
              <a:gd name="connsiteY1241" fmla="*/ 3935985 h 4008043"/>
              <a:gd name="connsiteX1242" fmla="*/ 261459 w 1181239"/>
              <a:gd name="connsiteY1242" fmla="*/ 3916861 h 4008043"/>
              <a:gd name="connsiteX1243" fmla="*/ 256105 w 1181239"/>
              <a:gd name="connsiteY1243" fmla="*/ 3902840 h 4008043"/>
              <a:gd name="connsiteX1244" fmla="*/ 249827 w 1181239"/>
              <a:gd name="connsiteY1244" fmla="*/ 3910141 h 4008043"/>
              <a:gd name="connsiteX1245" fmla="*/ 252535 w 1181239"/>
              <a:gd name="connsiteY1245" fmla="*/ 3901605 h 4008043"/>
              <a:gd name="connsiteX1246" fmla="*/ 260989 w 1181239"/>
              <a:gd name="connsiteY1246" fmla="*/ 3840401 h 4008043"/>
              <a:gd name="connsiteX1247" fmla="*/ 261551 w 1181239"/>
              <a:gd name="connsiteY1247" fmla="*/ 3817366 h 4008043"/>
              <a:gd name="connsiteX1248" fmla="*/ 258362 w 1181239"/>
              <a:gd name="connsiteY1248" fmla="*/ 3789967 h 4008043"/>
              <a:gd name="connsiteX1249" fmla="*/ 255289 w 1181239"/>
              <a:gd name="connsiteY1249" fmla="*/ 3801527 h 4008043"/>
              <a:gd name="connsiteX1250" fmla="*/ 255070 w 1181239"/>
              <a:gd name="connsiteY1250" fmla="*/ 3813086 h 4008043"/>
              <a:gd name="connsiteX1251" fmla="*/ 247221 w 1181239"/>
              <a:gd name="connsiteY1251" fmla="*/ 3797100 h 4008043"/>
              <a:gd name="connsiteX1252" fmla="*/ 239371 w 1181239"/>
              <a:gd name="connsiteY1252" fmla="*/ 3781116 h 4008043"/>
              <a:gd name="connsiteX1253" fmla="*/ 234247 w 1181239"/>
              <a:gd name="connsiteY1253" fmla="*/ 3796328 h 4008043"/>
              <a:gd name="connsiteX1254" fmla="*/ 221766 w 1181239"/>
              <a:gd name="connsiteY1254" fmla="*/ 3810554 h 4008043"/>
              <a:gd name="connsiteX1255" fmla="*/ 217426 w 1181239"/>
              <a:gd name="connsiteY1255" fmla="*/ 3807822 h 4008043"/>
              <a:gd name="connsiteX1256" fmla="*/ 214824 w 1181239"/>
              <a:gd name="connsiteY1256" fmla="*/ 3804826 h 4008043"/>
              <a:gd name="connsiteX1257" fmla="*/ 180066 w 1181239"/>
              <a:gd name="connsiteY1257" fmla="*/ 3753319 h 4008043"/>
              <a:gd name="connsiteX1258" fmla="*/ 159601 w 1181239"/>
              <a:gd name="connsiteY1258" fmla="*/ 3779496 h 4008043"/>
              <a:gd name="connsiteX1259" fmla="*/ 164203 w 1181239"/>
              <a:gd name="connsiteY1259" fmla="*/ 3784528 h 4008043"/>
              <a:gd name="connsiteX1260" fmla="*/ 158148 w 1181239"/>
              <a:gd name="connsiteY1260" fmla="*/ 3801808 h 4008043"/>
              <a:gd name="connsiteX1261" fmla="*/ 149428 w 1181239"/>
              <a:gd name="connsiteY1261" fmla="*/ 3814722 h 4008043"/>
              <a:gd name="connsiteX1262" fmla="*/ 134639 w 1181239"/>
              <a:gd name="connsiteY1262" fmla="*/ 3813467 h 4008043"/>
              <a:gd name="connsiteX1263" fmla="*/ 116525 w 1181239"/>
              <a:gd name="connsiteY1263" fmla="*/ 3819448 h 4008043"/>
              <a:gd name="connsiteX1264" fmla="*/ 113201 w 1181239"/>
              <a:gd name="connsiteY1264" fmla="*/ 3826686 h 4008043"/>
              <a:gd name="connsiteX1265" fmla="*/ 114463 w 1181239"/>
              <a:gd name="connsiteY1265" fmla="*/ 3818163 h 4008043"/>
              <a:gd name="connsiteX1266" fmla="*/ 117642 w 1181239"/>
              <a:gd name="connsiteY1266" fmla="*/ 3802493 h 4008043"/>
              <a:gd name="connsiteX1267" fmla="*/ 114876 w 1181239"/>
              <a:gd name="connsiteY1267" fmla="*/ 3797027 h 4008043"/>
              <a:gd name="connsiteX1268" fmla="*/ 110193 w 1181239"/>
              <a:gd name="connsiteY1268" fmla="*/ 3788940 h 4008043"/>
              <a:gd name="connsiteX1269" fmla="*/ 101145 w 1181239"/>
              <a:gd name="connsiteY1269" fmla="*/ 3753971 h 4008043"/>
              <a:gd name="connsiteX1270" fmla="*/ 92097 w 1181239"/>
              <a:gd name="connsiteY1270" fmla="*/ 3728771 h 4008043"/>
              <a:gd name="connsiteX1271" fmla="*/ 94042 w 1181239"/>
              <a:gd name="connsiteY1271" fmla="*/ 3670395 h 4008043"/>
              <a:gd name="connsiteX1272" fmla="*/ 99138 w 1181239"/>
              <a:gd name="connsiteY1272" fmla="*/ 3598319 h 4008043"/>
              <a:gd name="connsiteX1273" fmla="*/ 87812 w 1181239"/>
              <a:gd name="connsiteY1273" fmla="*/ 3260961 h 4008043"/>
              <a:gd name="connsiteX1274" fmla="*/ 85575 w 1181239"/>
              <a:gd name="connsiteY1274" fmla="*/ 3161687 h 4008043"/>
              <a:gd name="connsiteX1275" fmla="*/ 87921 w 1181239"/>
              <a:gd name="connsiteY1275" fmla="*/ 3103211 h 4008043"/>
              <a:gd name="connsiteX1276" fmla="*/ 92890 w 1181239"/>
              <a:gd name="connsiteY1276" fmla="*/ 3108651 h 4008043"/>
              <a:gd name="connsiteX1277" fmla="*/ 98651 w 1181239"/>
              <a:gd name="connsiteY1277" fmla="*/ 3018896 h 4008043"/>
              <a:gd name="connsiteX1278" fmla="*/ 99366 w 1181239"/>
              <a:gd name="connsiteY1278" fmla="*/ 2953620 h 4008043"/>
              <a:gd name="connsiteX1279" fmla="*/ 103451 w 1181239"/>
              <a:gd name="connsiteY1279" fmla="*/ 3010737 h 4008043"/>
              <a:gd name="connsiteX1280" fmla="*/ 115797 w 1181239"/>
              <a:gd name="connsiteY1280" fmla="*/ 3064581 h 4008043"/>
              <a:gd name="connsiteX1281" fmla="*/ 116549 w 1181239"/>
              <a:gd name="connsiteY1281" fmla="*/ 3045743 h 4008043"/>
              <a:gd name="connsiteX1282" fmla="*/ 117833 w 1181239"/>
              <a:gd name="connsiteY1282" fmla="*/ 3035060 h 4008043"/>
              <a:gd name="connsiteX1283" fmla="*/ 118986 w 1181239"/>
              <a:gd name="connsiteY1283" fmla="*/ 3021806 h 4008043"/>
              <a:gd name="connsiteX1284" fmla="*/ 118913 w 1181239"/>
              <a:gd name="connsiteY1284" fmla="*/ 2983539 h 4008043"/>
              <a:gd name="connsiteX1285" fmla="*/ 121613 w 1181239"/>
              <a:gd name="connsiteY1285" fmla="*/ 2985418 h 4008043"/>
              <a:gd name="connsiteX1286" fmla="*/ 128451 w 1181239"/>
              <a:gd name="connsiteY1286" fmla="*/ 2988345 h 4008043"/>
              <a:gd name="connsiteX1287" fmla="*/ 130100 w 1181239"/>
              <a:gd name="connsiteY1287" fmla="*/ 3012617 h 4008043"/>
              <a:gd name="connsiteX1288" fmla="*/ 127630 w 1181239"/>
              <a:gd name="connsiteY1288" fmla="*/ 3046095 h 4008043"/>
              <a:gd name="connsiteX1289" fmla="*/ 126546 w 1181239"/>
              <a:gd name="connsiteY1289" fmla="*/ 3073943 h 4008043"/>
              <a:gd name="connsiteX1290" fmla="*/ 130866 w 1181239"/>
              <a:gd name="connsiteY1290" fmla="*/ 3078542 h 4008043"/>
              <a:gd name="connsiteX1291" fmla="*/ 133442 w 1181239"/>
              <a:gd name="connsiteY1291" fmla="*/ 3125790 h 4008043"/>
              <a:gd name="connsiteX1292" fmla="*/ 135293 w 1181239"/>
              <a:gd name="connsiteY1292" fmla="*/ 3187146 h 4008043"/>
              <a:gd name="connsiteX1293" fmla="*/ 142164 w 1181239"/>
              <a:gd name="connsiteY1293" fmla="*/ 3165767 h 4008043"/>
              <a:gd name="connsiteX1294" fmla="*/ 150793 w 1181239"/>
              <a:gd name="connsiteY1294" fmla="*/ 3137889 h 4008043"/>
              <a:gd name="connsiteX1295" fmla="*/ 153606 w 1181239"/>
              <a:gd name="connsiteY1295" fmla="*/ 3130383 h 4008043"/>
              <a:gd name="connsiteX1296" fmla="*/ 147977 w 1181239"/>
              <a:gd name="connsiteY1296" fmla="*/ 3113362 h 4008043"/>
              <a:gd name="connsiteX1297" fmla="*/ 142164 w 1181239"/>
              <a:gd name="connsiteY1297" fmla="*/ 3103188 h 4008043"/>
              <a:gd name="connsiteX1298" fmla="*/ 148791 w 1181239"/>
              <a:gd name="connsiteY1298" fmla="*/ 3099811 h 4008043"/>
              <a:gd name="connsiteX1299" fmla="*/ 151225 w 1181239"/>
              <a:gd name="connsiteY1299" fmla="*/ 3101850 h 4008043"/>
              <a:gd name="connsiteX1300" fmla="*/ 147292 w 1181239"/>
              <a:gd name="connsiteY1300" fmla="*/ 2873385 h 4008043"/>
              <a:gd name="connsiteX1301" fmla="*/ 145660 w 1181239"/>
              <a:gd name="connsiteY1301" fmla="*/ 2833947 h 4008043"/>
              <a:gd name="connsiteX1302" fmla="*/ 141844 w 1181239"/>
              <a:gd name="connsiteY1302" fmla="*/ 2819811 h 4008043"/>
              <a:gd name="connsiteX1303" fmla="*/ 140545 w 1181239"/>
              <a:gd name="connsiteY1303" fmla="*/ 2834770 h 4008043"/>
              <a:gd name="connsiteX1304" fmla="*/ 136458 w 1181239"/>
              <a:gd name="connsiteY1304" fmla="*/ 2853666 h 4008043"/>
              <a:gd name="connsiteX1305" fmla="*/ 127674 w 1181239"/>
              <a:gd name="connsiteY1305" fmla="*/ 2862506 h 4008043"/>
              <a:gd name="connsiteX1306" fmla="*/ 124707 w 1181239"/>
              <a:gd name="connsiteY1306" fmla="*/ 2853666 h 4008043"/>
              <a:gd name="connsiteX1307" fmla="*/ 120800 w 1181239"/>
              <a:gd name="connsiteY1307" fmla="*/ 2837853 h 4008043"/>
              <a:gd name="connsiteX1308" fmla="*/ 114826 w 1181239"/>
              <a:gd name="connsiteY1308" fmla="*/ 2802555 h 4008043"/>
              <a:gd name="connsiteX1309" fmla="*/ 111538 w 1181239"/>
              <a:gd name="connsiteY1309" fmla="*/ 2773103 h 4008043"/>
              <a:gd name="connsiteX1310" fmla="*/ 105360 w 1181239"/>
              <a:gd name="connsiteY1310" fmla="*/ 2775763 h 4008043"/>
              <a:gd name="connsiteX1311" fmla="*/ 102732 w 1181239"/>
              <a:gd name="connsiteY1311" fmla="*/ 2774110 h 4008043"/>
              <a:gd name="connsiteX1312" fmla="*/ 108639 w 1181239"/>
              <a:gd name="connsiteY1312" fmla="*/ 2710314 h 4008043"/>
              <a:gd name="connsiteX1313" fmla="*/ 115795 w 1181239"/>
              <a:gd name="connsiteY1313" fmla="*/ 2719713 h 4008043"/>
              <a:gd name="connsiteX1314" fmla="*/ 130954 w 1181239"/>
              <a:gd name="connsiteY1314" fmla="*/ 2769531 h 4008043"/>
              <a:gd name="connsiteX1315" fmla="*/ 139674 w 1181239"/>
              <a:gd name="connsiteY1315" fmla="*/ 2798089 h 4008043"/>
              <a:gd name="connsiteX1316" fmla="*/ 139564 w 1181239"/>
              <a:gd name="connsiteY1316" fmla="*/ 2721073 h 4008043"/>
              <a:gd name="connsiteX1317" fmla="*/ 137393 w 1181239"/>
              <a:gd name="connsiteY1317" fmla="*/ 2708834 h 4008043"/>
              <a:gd name="connsiteX1318" fmla="*/ 133499 w 1181239"/>
              <a:gd name="connsiteY1318" fmla="*/ 2716314 h 4008043"/>
              <a:gd name="connsiteX1319" fmla="*/ 127476 w 1181239"/>
              <a:gd name="connsiteY1319" fmla="*/ 2723793 h 4008043"/>
              <a:gd name="connsiteX1320" fmla="*/ 121818 w 1181239"/>
              <a:gd name="connsiteY1320" fmla="*/ 2708279 h 4008043"/>
              <a:gd name="connsiteX1321" fmla="*/ 126249 w 1181239"/>
              <a:gd name="connsiteY1321" fmla="*/ 2704809 h 4008043"/>
              <a:gd name="connsiteX1322" fmla="*/ 130766 w 1181239"/>
              <a:gd name="connsiteY1322" fmla="*/ 2694810 h 4008043"/>
              <a:gd name="connsiteX1323" fmla="*/ 127646 w 1181239"/>
              <a:gd name="connsiteY1323" fmla="*/ 2669321 h 4008043"/>
              <a:gd name="connsiteX1324" fmla="*/ 133943 w 1181239"/>
              <a:gd name="connsiteY1324" fmla="*/ 2649228 h 4008043"/>
              <a:gd name="connsiteX1325" fmla="*/ 135428 w 1181239"/>
              <a:gd name="connsiteY1325" fmla="*/ 2640865 h 4008043"/>
              <a:gd name="connsiteX1326" fmla="*/ 135136 w 1181239"/>
              <a:gd name="connsiteY1326" fmla="*/ 2625083 h 4008043"/>
              <a:gd name="connsiteX1327" fmla="*/ 143826 w 1181239"/>
              <a:gd name="connsiteY1327" fmla="*/ 2614093 h 4008043"/>
              <a:gd name="connsiteX1328" fmla="*/ 147971 w 1181239"/>
              <a:gd name="connsiteY1328" fmla="*/ 2612317 h 4008043"/>
              <a:gd name="connsiteX1329" fmla="*/ 142158 w 1181239"/>
              <a:gd name="connsiteY1329" fmla="*/ 2607630 h 4008043"/>
              <a:gd name="connsiteX1330" fmla="*/ 136345 w 1181239"/>
              <a:gd name="connsiteY1330" fmla="*/ 2599725 h 4008043"/>
              <a:gd name="connsiteX1331" fmla="*/ 142362 w 1181239"/>
              <a:gd name="connsiteY1331" fmla="*/ 2596642 h 4008043"/>
              <a:gd name="connsiteX1332" fmla="*/ 144920 w 1181239"/>
              <a:gd name="connsiteY1332" fmla="*/ 2594603 h 4008043"/>
              <a:gd name="connsiteX1333" fmla="*/ 143264 w 1181239"/>
              <a:gd name="connsiteY1333" fmla="*/ 2584870 h 4008043"/>
              <a:gd name="connsiteX1334" fmla="*/ 139570 w 1181239"/>
              <a:gd name="connsiteY1334" fmla="*/ 2549512 h 4008043"/>
              <a:gd name="connsiteX1335" fmla="*/ 142624 w 1181239"/>
              <a:gd name="connsiteY1335" fmla="*/ 2530687 h 4008043"/>
              <a:gd name="connsiteX1336" fmla="*/ 143924 w 1181239"/>
              <a:gd name="connsiteY1336" fmla="*/ 2555639 h 4008043"/>
              <a:gd name="connsiteX1337" fmla="*/ 146661 w 1181239"/>
              <a:gd name="connsiteY1337" fmla="*/ 2571594 h 4008043"/>
              <a:gd name="connsiteX1338" fmla="*/ 150473 w 1181239"/>
              <a:gd name="connsiteY1338" fmla="*/ 2589549 h 4008043"/>
              <a:gd name="connsiteX1339" fmla="*/ 155581 w 1181239"/>
              <a:gd name="connsiteY1339" fmla="*/ 2610028 h 4008043"/>
              <a:gd name="connsiteX1340" fmla="*/ 157416 w 1181239"/>
              <a:gd name="connsiteY1340" fmla="*/ 2616986 h 4008043"/>
              <a:gd name="connsiteX1341" fmla="*/ 153782 w 1181239"/>
              <a:gd name="connsiteY1341" fmla="*/ 2626268 h 4008043"/>
              <a:gd name="connsiteX1342" fmla="*/ 157135 w 1181239"/>
              <a:gd name="connsiteY1342" fmla="*/ 2632423 h 4008043"/>
              <a:gd name="connsiteX1343" fmla="*/ 158587 w 1181239"/>
              <a:gd name="connsiteY1343" fmla="*/ 2652661 h 4008043"/>
              <a:gd name="connsiteX1344" fmla="*/ 154845 w 1181239"/>
              <a:gd name="connsiteY1344" fmla="*/ 2696261 h 4008043"/>
              <a:gd name="connsiteX1345" fmla="*/ 159357 w 1181239"/>
              <a:gd name="connsiteY1345" fmla="*/ 2737394 h 4008043"/>
              <a:gd name="connsiteX1346" fmla="*/ 163168 w 1181239"/>
              <a:gd name="connsiteY1346" fmla="*/ 2723700 h 4008043"/>
              <a:gd name="connsiteX1347" fmla="*/ 169613 w 1181239"/>
              <a:gd name="connsiteY1347" fmla="*/ 2706558 h 4008043"/>
              <a:gd name="connsiteX1348" fmla="*/ 170029 w 1181239"/>
              <a:gd name="connsiteY1348" fmla="*/ 2699520 h 4008043"/>
              <a:gd name="connsiteX1349" fmla="*/ 165426 w 1181239"/>
              <a:gd name="connsiteY1349" fmla="*/ 2669745 h 4008043"/>
              <a:gd name="connsiteX1350" fmla="*/ 165460 w 1181239"/>
              <a:gd name="connsiteY1350" fmla="*/ 2643560 h 4008043"/>
              <a:gd name="connsiteX1351" fmla="*/ 170745 w 1181239"/>
              <a:gd name="connsiteY1351" fmla="*/ 2651062 h 4008043"/>
              <a:gd name="connsiteX1352" fmla="*/ 177992 w 1181239"/>
              <a:gd name="connsiteY1352" fmla="*/ 2656728 h 4008043"/>
              <a:gd name="connsiteX1353" fmla="*/ 177259 w 1181239"/>
              <a:gd name="connsiteY1353" fmla="*/ 2640964 h 4008043"/>
              <a:gd name="connsiteX1354" fmla="*/ 177292 w 1181239"/>
              <a:gd name="connsiteY1354" fmla="*/ 2630604 h 4008043"/>
              <a:gd name="connsiteX1355" fmla="*/ 175625 w 1181239"/>
              <a:gd name="connsiteY1355" fmla="*/ 2618782 h 4008043"/>
              <a:gd name="connsiteX1356" fmla="*/ 171246 w 1181239"/>
              <a:gd name="connsiteY1356" fmla="*/ 2607308 h 4008043"/>
              <a:gd name="connsiteX1357" fmla="*/ 175822 w 1181239"/>
              <a:gd name="connsiteY1357" fmla="*/ 2600497 h 4008043"/>
              <a:gd name="connsiteX1358" fmla="*/ 178683 w 1181239"/>
              <a:gd name="connsiteY1358" fmla="*/ 2576613 h 4008043"/>
              <a:gd name="connsiteX1359" fmla="*/ 174207 w 1181239"/>
              <a:gd name="connsiteY1359" fmla="*/ 2301074 h 4008043"/>
              <a:gd name="connsiteX1360" fmla="*/ 175458 w 1181239"/>
              <a:gd name="connsiteY1360" fmla="*/ 2201800 h 4008043"/>
              <a:gd name="connsiteX1361" fmla="*/ 172740 w 1181239"/>
              <a:gd name="connsiteY1361" fmla="*/ 2164190 h 4008043"/>
              <a:gd name="connsiteX1362" fmla="*/ 179095 w 1181239"/>
              <a:gd name="connsiteY1362" fmla="*/ 2154671 h 4008043"/>
              <a:gd name="connsiteX1363" fmla="*/ 182562 w 1181239"/>
              <a:gd name="connsiteY1363" fmla="*/ 2140044 h 4008043"/>
              <a:gd name="connsiteX1364" fmla="*/ 178366 w 1181239"/>
              <a:gd name="connsiteY1364" fmla="*/ 2107848 h 4008043"/>
              <a:gd name="connsiteX1365" fmla="*/ 177238 w 1181239"/>
              <a:gd name="connsiteY1365" fmla="*/ 2093950 h 4008043"/>
              <a:gd name="connsiteX1366" fmla="*/ 177384 w 1181239"/>
              <a:gd name="connsiteY1366" fmla="*/ 2064486 h 4008043"/>
              <a:gd name="connsiteX1367" fmla="*/ 177056 w 1181239"/>
              <a:gd name="connsiteY1367" fmla="*/ 2024799 h 4008043"/>
              <a:gd name="connsiteX1368" fmla="*/ 179917 w 1181239"/>
              <a:gd name="connsiteY1368" fmla="*/ 2038534 h 4008043"/>
              <a:gd name="connsiteX1369" fmla="*/ 183109 w 1181239"/>
              <a:gd name="connsiteY1369" fmla="*/ 2051136 h 4008043"/>
              <a:gd name="connsiteX1370" fmla="*/ 187491 w 1181239"/>
              <a:gd name="connsiteY1370" fmla="*/ 2094518 h 4008043"/>
              <a:gd name="connsiteX1371" fmla="*/ 191609 w 1181239"/>
              <a:gd name="connsiteY1371" fmla="*/ 2149731 h 4008043"/>
              <a:gd name="connsiteX1372" fmla="*/ 194496 w 1181239"/>
              <a:gd name="connsiteY1372" fmla="*/ 2183049 h 4008043"/>
              <a:gd name="connsiteX1373" fmla="*/ 196875 w 1181239"/>
              <a:gd name="connsiteY1373" fmla="*/ 2201588 h 4008043"/>
              <a:gd name="connsiteX1374" fmla="*/ 195788 w 1181239"/>
              <a:gd name="connsiteY1374" fmla="*/ 2058415 h 4008043"/>
              <a:gd name="connsiteX1375" fmla="*/ 200030 w 1181239"/>
              <a:gd name="connsiteY1375" fmla="*/ 2005760 h 4008043"/>
              <a:gd name="connsiteX1376" fmla="*/ 204523 w 1181239"/>
              <a:gd name="connsiteY1376" fmla="*/ 2020566 h 4008043"/>
              <a:gd name="connsiteX1377" fmla="*/ 210671 w 1181239"/>
              <a:gd name="connsiteY1377" fmla="*/ 2033874 h 4008043"/>
              <a:gd name="connsiteX1378" fmla="*/ 210010 w 1181239"/>
              <a:gd name="connsiteY1378" fmla="*/ 2046098 h 4008043"/>
              <a:gd name="connsiteX1379" fmla="*/ 207007 w 1181239"/>
              <a:gd name="connsiteY1379" fmla="*/ 2117629 h 4008043"/>
              <a:gd name="connsiteX1380" fmla="*/ 206069 w 1181239"/>
              <a:gd name="connsiteY1380" fmla="*/ 2182549 h 4008043"/>
              <a:gd name="connsiteX1381" fmla="*/ 205960 w 1181239"/>
              <a:gd name="connsiteY1381" fmla="*/ 2202948 h 4008043"/>
              <a:gd name="connsiteX1382" fmla="*/ 209127 w 1181239"/>
              <a:gd name="connsiteY1382" fmla="*/ 2205668 h 4008043"/>
              <a:gd name="connsiteX1383" fmla="*/ 214532 w 1181239"/>
              <a:gd name="connsiteY1383" fmla="*/ 2247478 h 4008043"/>
              <a:gd name="connsiteX1384" fmla="*/ 219080 w 1181239"/>
              <a:gd name="connsiteY1384" fmla="*/ 2261523 h 4008043"/>
              <a:gd name="connsiteX1385" fmla="*/ 226346 w 1181239"/>
              <a:gd name="connsiteY1385" fmla="*/ 2259990 h 4008043"/>
              <a:gd name="connsiteX1386" fmla="*/ 229378 w 1181239"/>
              <a:gd name="connsiteY1386" fmla="*/ 2245492 h 4008043"/>
              <a:gd name="connsiteX1387" fmla="*/ 226247 w 1181239"/>
              <a:gd name="connsiteY1387" fmla="*/ 2228262 h 4008043"/>
              <a:gd name="connsiteX1388" fmla="*/ 214948 w 1181239"/>
              <a:gd name="connsiteY1388" fmla="*/ 2179343 h 4008043"/>
              <a:gd name="connsiteX1389" fmla="*/ 219625 w 1181239"/>
              <a:gd name="connsiteY1389" fmla="*/ 2162146 h 4008043"/>
              <a:gd name="connsiteX1390" fmla="*/ 222344 w 1181239"/>
              <a:gd name="connsiteY1390" fmla="*/ 2113823 h 4008043"/>
              <a:gd name="connsiteX1391" fmla="*/ 219071 w 1181239"/>
              <a:gd name="connsiteY1391" fmla="*/ 2061664 h 4008043"/>
              <a:gd name="connsiteX1392" fmla="*/ 217856 w 1181239"/>
              <a:gd name="connsiteY1392" fmla="*/ 2053357 h 4008043"/>
              <a:gd name="connsiteX1393" fmla="*/ 221271 w 1181239"/>
              <a:gd name="connsiteY1393" fmla="*/ 2060836 h 4008043"/>
              <a:gd name="connsiteX1394" fmla="*/ 227033 w 1181239"/>
              <a:gd name="connsiteY1394" fmla="*/ 2068316 h 4008043"/>
              <a:gd name="connsiteX1395" fmla="*/ 225110 w 1181239"/>
              <a:gd name="connsiteY1395" fmla="*/ 2050477 h 4008043"/>
              <a:gd name="connsiteX1396" fmla="*/ 221087 w 1181239"/>
              <a:gd name="connsiteY1396" fmla="*/ 2037038 h 4008043"/>
              <a:gd name="connsiteX1397" fmla="*/ 222714 w 1181239"/>
              <a:gd name="connsiteY1397" fmla="*/ 2033890 h 4008043"/>
              <a:gd name="connsiteX1398" fmla="*/ 229644 w 1181239"/>
              <a:gd name="connsiteY1398" fmla="*/ 2037545 h 4008043"/>
              <a:gd name="connsiteX1399" fmla="*/ 235192 w 1181239"/>
              <a:gd name="connsiteY1399" fmla="*/ 2053772 h 4008043"/>
              <a:gd name="connsiteX1400" fmla="*/ 237848 w 1181239"/>
              <a:gd name="connsiteY1400" fmla="*/ 2069820 h 4008043"/>
              <a:gd name="connsiteX1401" fmla="*/ 238574 w 1181239"/>
              <a:gd name="connsiteY1401" fmla="*/ 2000984 h 4008043"/>
              <a:gd name="connsiteX1402" fmla="*/ 237075 w 1181239"/>
              <a:gd name="connsiteY1402" fmla="*/ 1908526 h 4008043"/>
              <a:gd name="connsiteX1403" fmla="*/ 234896 w 1181239"/>
              <a:gd name="connsiteY1403" fmla="*/ 1883368 h 4008043"/>
              <a:gd name="connsiteX1404" fmla="*/ 232247 w 1181239"/>
              <a:gd name="connsiteY1404" fmla="*/ 1931645 h 4008043"/>
              <a:gd name="connsiteX1405" fmla="*/ 226115 w 1181239"/>
              <a:gd name="connsiteY1405" fmla="*/ 1988991 h 4008043"/>
              <a:gd name="connsiteX1406" fmla="*/ 223612 w 1181239"/>
              <a:gd name="connsiteY1406" fmla="*/ 1993067 h 4008043"/>
              <a:gd name="connsiteX1407" fmla="*/ 219934 w 1181239"/>
              <a:gd name="connsiteY1407" fmla="*/ 1999592 h 4008043"/>
              <a:gd name="connsiteX1408" fmla="*/ 217193 w 1181239"/>
              <a:gd name="connsiteY1408" fmla="*/ 1991885 h 4008043"/>
              <a:gd name="connsiteX1409" fmla="*/ 210733 w 1181239"/>
              <a:gd name="connsiteY1409" fmla="*/ 1947711 h 4008043"/>
              <a:gd name="connsiteX1410" fmla="*/ 206693 w 1181239"/>
              <a:gd name="connsiteY1410" fmla="*/ 1932953 h 4008043"/>
              <a:gd name="connsiteX1411" fmla="*/ 212064 w 1181239"/>
              <a:gd name="connsiteY1411" fmla="*/ 1940685 h 4008043"/>
              <a:gd name="connsiteX1412" fmla="*/ 218683 w 1181239"/>
              <a:gd name="connsiteY1412" fmla="*/ 1946906 h 4008043"/>
              <a:gd name="connsiteX1413" fmla="*/ 223568 w 1181239"/>
              <a:gd name="connsiteY1413" fmla="*/ 1953025 h 4008043"/>
              <a:gd name="connsiteX1414" fmla="*/ 226200 w 1181239"/>
              <a:gd name="connsiteY1414" fmla="*/ 1959523 h 4008043"/>
              <a:gd name="connsiteX1415" fmla="*/ 227699 w 1181239"/>
              <a:gd name="connsiteY1415" fmla="*/ 1949323 h 4008043"/>
              <a:gd name="connsiteX1416" fmla="*/ 224732 w 1181239"/>
              <a:gd name="connsiteY1416" fmla="*/ 1855417 h 4008043"/>
              <a:gd name="connsiteX1417" fmla="*/ 219133 w 1181239"/>
              <a:gd name="connsiteY1417" fmla="*/ 1774632 h 4008043"/>
              <a:gd name="connsiteX1418" fmla="*/ 213420 w 1181239"/>
              <a:gd name="connsiteY1418" fmla="*/ 1769242 h 4008043"/>
              <a:gd name="connsiteX1419" fmla="*/ 205892 w 1181239"/>
              <a:gd name="connsiteY1419" fmla="*/ 1758137 h 4008043"/>
              <a:gd name="connsiteX1420" fmla="*/ 200316 w 1181239"/>
              <a:gd name="connsiteY1420" fmla="*/ 1748640 h 4008043"/>
              <a:gd name="connsiteX1421" fmla="*/ 207031 w 1181239"/>
              <a:gd name="connsiteY1421" fmla="*/ 1746696 h 4008043"/>
              <a:gd name="connsiteX1422" fmla="*/ 209035 w 1181239"/>
              <a:gd name="connsiteY1422" fmla="*/ 1707939 h 4008043"/>
              <a:gd name="connsiteX1423" fmla="*/ 211071 w 1181239"/>
              <a:gd name="connsiteY1423" fmla="*/ 1669336 h 4008043"/>
              <a:gd name="connsiteX1424" fmla="*/ 227197 w 1181239"/>
              <a:gd name="connsiteY1424" fmla="*/ 1663053 h 4008043"/>
              <a:gd name="connsiteX1425" fmla="*/ 232283 w 1181239"/>
              <a:gd name="connsiteY1425" fmla="*/ 1656942 h 4008043"/>
              <a:gd name="connsiteX1426" fmla="*/ 235195 w 1181239"/>
              <a:gd name="connsiteY1426" fmla="*/ 1660341 h 4008043"/>
              <a:gd name="connsiteX1427" fmla="*/ 238100 w 1181239"/>
              <a:gd name="connsiteY1427" fmla="*/ 1616985 h 4008043"/>
              <a:gd name="connsiteX1428" fmla="*/ 235195 w 1181239"/>
              <a:gd name="connsiteY1428" fmla="*/ 1571947 h 4008043"/>
              <a:gd name="connsiteX1429" fmla="*/ 232287 w 1181239"/>
              <a:gd name="connsiteY1429" fmla="*/ 1606329 h 4008043"/>
              <a:gd name="connsiteX1430" fmla="*/ 229320 w 1181239"/>
              <a:gd name="connsiteY1430" fmla="*/ 1639614 h 4008043"/>
              <a:gd name="connsiteX1431" fmla="*/ 224483 w 1181239"/>
              <a:gd name="connsiteY1431" fmla="*/ 1618106 h 4008043"/>
              <a:gd name="connsiteX1432" fmla="*/ 217959 w 1181239"/>
              <a:gd name="connsiteY1432" fmla="*/ 1625487 h 4008043"/>
              <a:gd name="connsiteX1433" fmla="*/ 214383 w 1181239"/>
              <a:gd name="connsiteY1433" fmla="*/ 1648605 h 4008043"/>
              <a:gd name="connsiteX1434" fmla="*/ 211011 w 1181239"/>
              <a:gd name="connsiteY1434" fmla="*/ 1656262 h 4008043"/>
              <a:gd name="connsiteX1435" fmla="*/ 208920 w 1181239"/>
              <a:gd name="connsiteY1435" fmla="*/ 1648102 h 4008043"/>
              <a:gd name="connsiteX1436" fmla="*/ 212237 w 1181239"/>
              <a:gd name="connsiteY1436" fmla="*/ 1399238 h 4008043"/>
              <a:gd name="connsiteX1437" fmla="*/ 214755 w 1181239"/>
              <a:gd name="connsiteY1437" fmla="*/ 1417848 h 4008043"/>
              <a:gd name="connsiteX1438" fmla="*/ 220657 w 1181239"/>
              <a:gd name="connsiteY1438" fmla="*/ 1447453 h 4008043"/>
              <a:gd name="connsiteX1439" fmla="*/ 226470 w 1181239"/>
              <a:gd name="connsiteY1439" fmla="*/ 1454368 h 4008043"/>
              <a:gd name="connsiteX1440" fmla="*/ 226470 w 1181239"/>
              <a:gd name="connsiteY1440" fmla="*/ 1446221 h 4008043"/>
              <a:gd name="connsiteX1441" fmla="*/ 228093 w 1181239"/>
              <a:gd name="connsiteY1441" fmla="*/ 1424776 h 4008043"/>
              <a:gd name="connsiteX1442" fmla="*/ 225291 w 1181239"/>
              <a:gd name="connsiteY1442" fmla="*/ 1418277 h 4008043"/>
              <a:gd name="connsiteX1443" fmla="*/ 220862 w 1181239"/>
              <a:gd name="connsiteY1443" fmla="*/ 1425076 h 4008043"/>
              <a:gd name="connsiteX1444" fmla="*/ 220753 w 1181239"/>
              <a:gd name="connsiteY1444" fmla="*/ 1416781 h 4008043"/>
              <a:gd name="connsiteX1445" fmla="*/ 224281 w 1181239"/>
              <a:gd name="connsiteY1445" fmla="*/ 1405091 h 4008043"/>
              <a:gd name="connsiteX1446" fmla="*/ 228564 w 1181239"/>
              <a:gd name="connsiteY1446" fmla="*/ 1358989 h 4008043"/>
              <a:gd name="connsiteX1447" fmla="*/ 225152 w 1181239"/>
              <a:gd name="connsiteY1447" fmla="*/ 1325803 h 4008043"/>
              <a:gd name="connsiteX1448" fmla="*/ 220869 w 1181239"/>
              <a:gd name="connsiteY1448" fmla="*/ 1350055 h 4008043"/>
              <a:gd name="connsiteX1449" fmla="*/ 216020 w 1181239"/>
              <a:gd name="connsiteY1449" fmla="*/ 1330335 h 4008043"/>
              <a:gd name="connsiteX1450" fmla="*/ 212597 w 1181239"/>
              <a:gd name="connsiteY1450" fmla="*/ 1259167 h 4008043"/>
              <a:gd name="connsiteX1451" fmla="*/ 211560 w 1181239"/>
              <a:gd name="connsiteY1451" fmla="*/ 1206130 h 4008043"/>
              <a:gd name="connsiteX1452" fmla="*/ 215375 w 1181239"/>
              <a:gd name="connsiteY1452" fmla="*/ 1221089 h 4008043"/>
              <a:gd name="connsiteX1453" fmla="*/ 227379 w 1181239"/>
              <a:gd name="connsiteY1453" fmla="*/ 1264199 h 4008043"/>
              <a:gd name="connsiteX1454" fmla="*/ 224694 w 1181239"/>
              <a:gd name="connsiteY1454" fmla="*/ 1244618 h 4008043"/>
              <a:gd name="connsiteX1455" fmla="*/ 226599 w 1181239"/>
              <a:gd name="connsiteY1455" fmla="*/ 1231828 h 4008043"/>
              <a:gd name="connsiteX1456" fmla="*/ 231544 w 1181239"/>
              <a:gd name="connsiteY1456" fmla="*/ 1168401 h 4008043"/>
              <a:gd name="connsiteX1457" fmla="*/ 221743 w 1181239"/>
              <a:gd name="connsiteY1457" fmla="*/ 1143601 h 4008043"/>
              <a:gd name="connsiteX1458" fmla="*/ 218485 w 1181239"/>
              <a:gd name="connsiteY1458" fmla="*/ 1128615 h 4008043"/>
              <a:gd name="connsiteX1459" fmla="*/ 218112 w 1181239"/>
              <a:gd name="connsiteY1459" fmla="*/ 1140174 h 4008043"/>
              <a:gd name="connsiteX1460" fmla="*/ 207558 w 1181239"/>
              <a:gd name="connsiteY1460" fmla="*/ 1138814 h 4008043"/>
              <a:gd name="connsiteX1461" fmla="*/ 201314 w 1181239"/>
              <a:gd name="connsiteY1461" fmla="*/ 1111802 h 4008043"/>
              <a:gd name="connsiteX1462" fmla="*/ 192840 w 1181239"/>
              <a:gd name="connsiteY1462" fmla="*/ 1189163 h 4008043"/>
              <a:gd name="connsiteX1463" fmla="*/ 185708 w 1181239"/>
              <a:gd name="connsiteY1463" fmla="*/ 1265270 h 4008043"/>
              <a:gd name="connsiteX1464" fmla="*/ 197495 w 1181239"/>
              <a:gd name="connsiteY1464" fmla="*/ 1276300 h 4008043"/>
              <a:gd name="connsiteX1465" fmla="*/ 208932 w 1181239"/>
              <a:gd name="connsiteY1465" fmla="*/ 1299086 h 4008043"/>
              <a:gd name="connsiteX1466" fmla="*/ 210045 w 1181239"/>
              <a:gd name="connsiteY1466" fmla="*/ 1329882 h 4008043"/>
              <a:gd name="connsiteX1467" fmla="*/ 210045 w 1181239"/>
              <a:gd name="connsiteY1467" fmla="*/ 1341280 h 4008043"/>
              <a:gd name="connsiteX1468" fmla="*/ 199446 w 1181239"/>
              <a:gd name="connsiteY1468" fmla="*/ 1361380 h 4008043"/>
              <a:gd name="connsiteX1469" fmla="*/ 195086 w 1181239"/>
              <a:gd name="connsiteY1469" fmla="*/ 1409898 h 4008043"/>
              <a:gd name="connsiteX1470" fmla="*/ 184177 w 1181239"/>
              <a:gd name="connsiteY1470" fmla="*/ 1419619 h 4008043"/>
              <a:gd name="connsiteX1471" fmla="*/ 184104 w 1181239"/>
              <a:gd name="connsiteY1471" fmla="*/ 1392945 h 4008043"/>
              <a:gd name="connsiteX1472" fmla="*/ 186502 w 1181239"/>
              <a:gd name="connsiteY1472" fmla="*/ 1355720 h 4008043"/>
              <a:gd name="connsiteX1473" fmla="*/ 181596 w 1181239"/>
              <a:gd name="connsiteY1473" fmla="*/ 1374759 h 4008043"/>
              <a:gd name="connsiteX1474" fmla="*/ 177236 w 1181239"/>
              <a:gd name="connsiteY1474" fmla="*/ 1393798 h 4008043"/>
              <a:gd name="connsiteX1475" fmla="*/ 172823 w 1181239"/>
              <a:gd name="connsiteY1475" fmla="*/ 1376799 h 4008043"/>
              <a:gd name="connsiteX1476" fmla="*/ 166979 w 1181239"/>
              <a:gd name="connsiteY1476" fmla="*/ 1364640 h 4008043"/>
              <a:gd name="connsiteX1477" fmla="*/ 161395 w 1181239"/>
              <a:gd name="connsiteY1477" fmla="*/ 1365097 h 4008043"/>
              <a:gd name="connsiteX1478" fmla="*/ 159198 w 1181239"/>
              <a:gd name="connsiteY1478" fmla="*/ 1346658 h 4008043"/>
              <a:gd name="connsiteX1479" fmla="*/ 156257 w 1181239"/>
              <a:gd name="connsiteY1479" fmla="*/ 1359606 h 4008043"/>
              <a:gd name="connsiteX1480" fmla="*/ 152297 w 1181239"/>
              <a:gd name="connsiteY1480" fmla="*/ 1387938 h 4008043"/>
              <a:gd name="connsiteX1481" fmla="*/ 147163 w 1181239"/>
              <a:gd name="connsiteY1481" fmla="*/ 1363648 h 4008043"/>
              <a:gd name="connsiteX1482" fmla="*/ 143528 w 1181239"/>
              <a:gd name="connsiteY1482" fmla="*/ 1342121 h 4008043"/>
              <a:gd name="connsiteX1483" fmla="*/ 139251 w 1181239"/>
              <a:gd name="connsiteY1483" fmla="*/ 1342904 h 4008043"/>
              <a:gd name="connsiteX1484" fmla="*/ 134914 w 1181239"/>
              <a:gd name="connsiteY1484" fmla="*/ 1376222 h 4008043"/>
              <a:gd name="connsiteX1485" fmla="*/ 130554 w 1181239"/>
              <a:gd name="connsiteY1485" fmla="*/ 1409436 h 4008043"/>
              <a:gd name="connsiteX1486" fmla="*/ 126171 w 1181239"/>
              <a:gd name="connsiteY1486" fmla="*/ 1410115 h 4008043"/>
              <a:gd name="connsiteX1487" fmla="*/ 121812 w 1181239"/>
              <a:gd name="connsiteY1487" fmla="*/ 1420772 h 4008043"/>
              <a:gd name="connsiteX1488" fmla="*/ 123571 w 1181239"/>
              <a:gd name="connsiteY1488" fmla="*/ 1435716 h 4008043"/>
              <a:gd name="connsiteX1489" fmla="*/ 130532 w 1181239"/>
              <a:gd name="connsiteY1489" fmla="*/ 1424914 h 4008043"/>
              <a:gd name="connsiteX1490" fmla="*/ 138289 w 1181239"/>
              <a:gd name="connsiteY1490" fmla="*/ 1416235 h 4008043"/>
              <a:gd name="connsiteX1491" fmla="*/ 136067 w 1181239"/>
              <a:gd name="connsiteY1491" fmla="*/ 1479471 h 4008043"/>
              <a:gd name="connsiteX1492" fmla="*/ 122188 w 1181239"/>
              <a:gd name="connsiteY1492" fmla="*/ 1586334 h 4008043"/>
              <a:gd name="connsiteX1493" fmla="*/ 119980 w 1181239"/>
              <a:gd name="connsiteY1493" fmla="*/ 1579747 h 4008043"/>
              <a:gd name="connsiteX1494" fmla="*/ 125070 w 1181239"/>
              <a:gd name="connsiteY1494" fmla="*/ 1482379 h 4008043"/>
              <a:gd name="connsiteX1495" fmla="*/ 126516 w 1181239"/>
              <a:gd name="connsiteY1495" fmla="*/ 1463044 h 4008043"/>
              <a:gd name="connsiteX1496" fmla="*/ 124581 w 1181239"/>
              <a:gd name="connsiteY1496" fmla="*/ 1448193 h 4008043"/>
              <a:gd name="connsiteX1497" fmla="*/ 114245 w 1181239"/>
              <a:gd name="connsiteY1497" fmla="*/ 1472629 h 4008043"/>
              <a:gd name="connsiteX1498" fmla="*/ 110767 w 1181239"/>
              <a:gd name="connsiteY1498" fmla="*/ 1490350 h 4008043"/>
              <a:gd name="connsiteX1499" fmla="*/ 112066 w 1181239"/>
              <a:gd name="connsiteY1499" fmla="*/ 1465872 h 4008043"/>
              <a:gd name="connsiteX1500" fmla="*/ 121968 w 1181239"/>
              <a:gd name="connsiteY1500" fmla="*/ 1368819 h 4008043"/>
              <a:gd name="connsiteX1501" fmla="*/ 121822 w 1181239"/>
              <a:gd name="connsiteY1501" fmla="*/ 1351639 h 4008043"/>
              <a:gd name="connsiteX1502" fmla="*/ 125000 w 1181239"/>
              <a:gd name="connsiteY1502" fmla="*/ 1341763 h 4008043"/>
              <a:gd name="connsiteX1503" fmla="*/ 128197 w 1181239"/>
              <a:gd name="connsiteY1503" fmla="*/ 1330464 h 4008043"/>
              <a:gd name="connsiteX1504" fmla="*/ 121531 w 1181239"/>
              <a:gd name="connsiteY1504" fmla="*/ 1277565 h 4008043"/>
              <a:gd name="connsiteX1505" fmla="*/ 111387 w 1181239"/>
              <a:gd name="connsiteY1505" fmla="*/ 1245510 h 4008043"/>
              <a:gd name="connsiteX1506" fmla="*/ 107088 w 1181239"/>
              <a:gd name="connsiteY1506" fmla="*/ 1251005 h 4008043"/>
              <a:gd name="connsiteX1507" fmla="*/ 109190 w 1181239"/>
              <a:gd name="connsiteY1507" fmla="*/ 1193889 h 4008043"/>
              <a:gd name="connsiteX1508" fmla="*/ 113381 w 1181239"/>
              <a:gd name="connsiteY1508" fmla="*/ 1155811 h 4008043"/>
              <a:gd name="connsiteX1509" fmla="*/ 113381 w 1181239"/>
              <a:gd name="connsiteY1509" fmla="*/ 1070136 h 4008043"/>
              <a:gd name="connsiteX1510" fmla="*/ 112797 w 1181239"/>
              <a:gd name="connsiteY1510" fmla="*/ 920546 h 4008043"/>
              <a:gd name="connsiteX1511" fmla="*/ 114114 w 1181239"/>
              <a:gd name="connsiteY1511" fmla="*/ 898107 h 4008043"/>
              <a:gd name="connsiteX1512" fmla="*/ 111790 w 1181239"/>
              <a:gd name="connsiteY1512" fmla="*/ 887908 h 4008043"/>
              <a:gd name="connsiteX1513" fmla="*/ 111644 w 1181239"/>
              <a:gd name="connsiteY1513" fmla="*/ 860710 h 4008043"/>
              <a:gd name="connsiteX1514" fmla="*/ 116000 w 1181239"/>
              <a:gd name="connsiteY1514" fmla="*/ 836997 h 4008043"/>
              <a:gd name="connsiteX1515" fmla="*/ 111192 w 1181239"/>
              <a:gd name="connsiteY1515" fmla="*/ 838130 h 4008043"/>
              <a:gd name="connsiteX1516" fmla="*/ 108419 w 1181239"/>
              <a:gd name="connsiteY1516" fmla="*/ 804727 h 4008043"/>
              <a:gd name="connsiteX1517" fmla="*/ 111981 w 1181239"/>
              <a:gd name="connsiteY1517" fmla="*/ 760077 h 4008043"/>
              <a:gd name="connsiteX1518" fmla="*/ 101298 w 1181239"/>
              <a:gd name="connsiteY1518" fmla="*/ 742881 h 4008043"/>
              <a:gd name="connsiteX1519" fmla="*/ 93842 w 1181239"/>
              <a:gd name="connsiteY1519" fmla="*/ 760448 h 4008043"/>
              <a:gd name="connsiteX1520" fmla="*/ 85494 w 1181239"/>
              <a:gd name="connsiteY1520" fmla="*/ 777099 h 4008043"/>
              <a:gd name="connsiteX1521" fmla="*/ 81229 w 1181239"/>
              <a:gd name="connsiteY1521" fmla="*/ 789450 h 4008043"/>
              <a:gd name="connsiteX1522" fmla="*/ 92884 w 1181239"/>
              <a:gd name="connsiteY1522" fmla="*/ 833286 h 4008043"/>
              <a:gd name="connsiteX1523" fmla="*/ 97008 w 1181239"/>
              <a:gd name="connsiteY1523" fmla="*/ 821273 h 4008043"/>
              <a:gd name="connsiteX1524" fmla="*/ 101001 w 1181239"/>
              <a:gd name="connsiteY1524" fmla="*/ 813114 h 4008043"/>
              <a:gd name="connsiteX1525" fmla="*/ 101220 w 1181239"/>
              <a:gd name="connsiteY1525" fmla="*/ 827460 h 4008043"/>
              <a:gd name="connsiteX1526" fmla="*/ 94882 w 1181239"/>
              <a:gd name="connsiteY1526" fmla="*/ 844145 h 4008043"/>
              <a:gd name="connsiteX1527" fmla="*/ 83046 w 1181239"/>
              <a:gd name="connsiteY1527" fmla="*/ 876568 h 4008043"/>
              <a:gd name="connsiteX1528" fmla="*/ 81181 w 1181239"/>
              <a:gd name="connsiteY1528" fmla="*/ 882469 h 4008043"/>
              <a:gd name="connsiteX1529" fmla="*/ 78663 w 1181239"/>
              <a:gd name="connsiteY1529" fmla="*/ 923135 h 4008043"/>
              <a:gd name="connsiteX1530" fmla="*/ 77664 w 1181239"/>
              <a:gd name="connsiteY1530" fmla="*/ 961893 h 4008043"/>
              <a:gd name="connsiteX1531" fmla="*/ 70391 w 1181239"/>
              <a:gd name="connsiteY1531" fmla="*/ 829433 h 4008043"/>
              <a:gd name="connsiteX1532" fmla="*/ 92739 w 1181239"/>
              <a:gd name="connsiteY1532" fmla="*/ 639044 h 4008043"/>
              <a:gd name="connsiteX1533" fmla="*/ 101313 w 1181239"/>
              <a:gd name="connsiteY1533" fmla="*/ 581928 h 4008043"/>
              <a:gd name="connsiteX1534" fmla="*/ 100010 w 1181239"/>
              <a:gd name="connsiteY1534" fmla="*/ 626125 h 4008043"/>
              <a:gd name="connsiteX1535" fmla="*/ 101203 w 1181239"/>
              <a:gd name="connsiteY1535" fmla="*/ 670323 h 4008043"/>
              <a:gd name="connsiteX1536" fmla="*/ 111667 w 1181239"/>
              <a:gd name="connsiteY1536" fmla="*/ 606407 h 4008043"/>
              <a:gd name="connsiteX1537" fmla="*/ 132280 w 1181239"/>
              <a:gd name="connsiteY1537" fmla="*/ 506535 h 4008043"/>
              <a:gd name="connsiteX1538" fmla="*/ 135305 w 1181239"/>
              <a:gd name="connsiteY1538" fmla="*/ 488094 h 4008043"/>
              <a:gd name="connsiteX1539" fmla="*/ 132598 w 1181239"/>
              <a:gd name="connsiteY1539" fmla="*/ 468375 h 4008043"/>
              <a:gd name="connsiteX1540" fmla="*/ 140461 w 1181239"/>
              <a:gd name="connsiteY1540" fmla="*/ 443510 h 4008043"/>
              <a:gd name="connsiteX1541" fmla="*/ 146797 w 1181239"/>
              <a:gd name="connsiteY1541" fmla="*/ 437659 h 4008043"/>
              <a:gd name="connsiteX1542" fmla="*/ 143349 w 1181239"/>
              <a:gd name="connsiteY1542" fmla="*/ 362443 h 4008043"/>
              <a:gd name="connsiteX1543" fmla="*/ 146308 w 1181239"/>
              <a:gd name="connsiteY1543" fmla="*/ 358756 h 4008043"/>
              <a:gd name="connsiteX1544" fmla="*/ 153932 w 1181239"/>
              <a:gd name="connsiteY1544" fmla="*/ 348023 h 4008043"/>
              <a:gd name="connsiteX1545" fmla="*/ 149861 w 1181239"/>
              <a:gd name="connsiteY1545" fmla="*/ 319465 h 4008043"/>
              <a:gd name="connsiteX1546" fmla="*/ 148245 w 1181239"/>
              <a:gd name="connsiteY1546" fmla="*/ 301786 h 4008043"/>
              <a:gd name="connsiteX1547" fmla="*/ 152779 w 1181239"/>
              <a:gd name="connsiteY1547" fmla="*/ 319276 h 4008043"/>
              <a:gd name="connsiteX1548" fmla="*/ 160239 w 1181239"/>
              <a:gd name="connsiteY1548" fmla="*/ 331873 h 4008043"/>
              <a:gd name="connsiteX1549" fmla="*/ 161801 w 1181239"/>
              <a:gd name="connsiteY1549" fmla="*/ 313701 h 4008043"/>
              <a:gd name="connsiteX1550" fmla="*/ 164369 w 1181239"/>
              <a:gd name="connsiteY1550" fmla="*/ 286232 h 4008043"/>
              <a:gd name="connsiteX1551" fmla="*/ 168019 w 1181239"/>
              <a:gd name="connsiteY1551" fmla="*/ 250196 h 4008043"/>
              <a:gd name="connsiteX1552" fmla="*/ 167727 w 1181239"/>
              <a:gd name="connsiteY1552" fmla="*/ 228350 h 4008043"/>
              <a:gd name="connsiteX1553" fmla="*/ 163731 w 1181239"/>
              <a:gd name="connsiteY1553" fmla="*/ 240590 h 4008043"/>
              <a:gd name="connsiteX1554" fmla="*/ 161213 w 1181239"/>
              <a:gd name="connsiteY1554" fmla="*/ 228350 h 4008043"/>
              <a:gd name="connsiteX1555" fmla="*/ 172295 w 1181239"/>
              <a:gd name="connsiteY1555" fmla="*/ 172119 h 4008043"/>
              <a:gd name="connsiteX1556" fmla="*/ 194306 w 1181239"/>
              <a:gd name="connsiteY1556" fmla="*/ 151887 h 4008043"/>
              <a:gd name="connsiteX1557" fmla="*/ 213198 w 1181239"/>
              <a:gd name="connsiteY1557" fmla="*/ 135443 h 4008043"/>
              <a:gd name="connsiteX1558" fmla="*/ 215515 w 1181239"/>
              <a:gd name="connsiteY1558" fmla="*/ 149430 h 4008043"/>
              <a:gd name="connsiteX1559" fmla="*/ 221329 w 1181239"/>
              <a:gd name="connsiteY1559" fmla="*/ 158331 h 4008043"/>
              <a:gd name="connsiteX1560" fmla="*/ 228922 w 1181239"/>
              <a:gd name="connsiteY1560" fmla="*/ 149150 h 4008043"/>
              <a:gd name="connsiteX1561" fmla="*/ 242660 w 1181239"/>
              <a:gd name="connsiteY1561" fmla="*/ 141716 h 4008043"/>
              <a:gd name="connsiteX1562" fmla="*/ 262931 w 1181239"/>
              <a:gd name="connsiteY1562" fmla="*/ 133195 h 4008043"/>
              <a:gd name="connsiteX1563" fmla="*/ 275609 w 1181239"/>
              <a:gd name="connsiteY1563" fmla="*/ 129868 h 4008043"/>
              <a:gd name="connsiteX1564" fmla="*/ 282707 w 1181239"/>
              <a:gd name="connsiteY1564" fmla="*/ 139646 h 4008043"/>
              <a:gd name="connsiteX1565" fmla="*/ 293762 w 1181239"/>
              <a:gd name="connsiteY1565" fmla="*/ 130695 h 4008043"/>
              <a:gd name="connsiteX1566" fmla="*/ 302347 w 1181239"/>
              <a:gd name="connsiteY1566" fmla="*/ 118197 h 4008043"/>
              <a:gd name="connsiteX1567" fmla="*/ 306563 w 1181239"/>
              <a:gd name="connsiteY1567" fmla="*/ 127037 h 4008043"/>
              <a:gd name="connsiteX1568" fmla="*/ 320248 w 1181239"/>
              <a:gd name="connsiteY1568" fmla="*/ 112758 h 4008043"/>
              <a:gd name="connsiteX1569" fmla="*/ 338313 w 1181239"/>
              <a:gd name="connsiteY1569" fmla="*/ 70948 h 4008043"/>
              <a:gd name="connsiteX1570" fmla="*/ 342329 w 1181239"/>
              <a:gd name="connsiteY1570" fmla="*/ 78816 h 4008043"/>
              <a:gd name="connsiteX1571" fmla="*/ 345934 w 1181239"/>
              <a:gd name="connsiteY1571" fmla="*/ 161884 h 4008043"/>
              <a:gd name="connsiteX1572" fmla="*/ 358528 w 1181239"/>
              <a:gd name="connsiteY1572" fmla="*/ 143387 h 4008043"/>
              <a:gd name="connsiteX1573" fmla="*/ 368651 w 1181239"/>
              <a:gd name="connsiteY1573" fmla="*/ 146994 h 4008043"/>
              <a:gd name="connsiteX1574" fmla="*/ 376212 w 1181239"/>
              <a:gd name="connsiteY1574" fmla="*/ 158919 h 4008043"/>
              <a:gd name="connsiteX1575" fmla="*/ 381104 w 1181239"/>
              <a:gd name="connsiteY1575" fmla="*/ 173053 h 4008043"/>
              <a:gd name="connsiteX1576" fmla="*/ 384882 w 1181239"/>
              <a:gd name="connsiteY1576" fmla="*/ 184833 h 4008043"/>
              <a:gd name="connsiteX1577" fmla="*/ 392100 w 1181239"/>
              <a:gd name="connsiteY1577" fmla="*/ 179393 h 4008043"/>
              <a:gd name="connsiteX1578" fmla="*/ 399048 w 1181239"/>
              <a:gd name="connsiteY1578" fmla="*/ 165115 h 4008043"/>
              <a:gd name="connsiteX1579" fmla="*/ 406633 w 1181239"/>
              <a:gd name="connsiteY1579" fmla="*/ 158834 h 4008043"/>
              <a:gd name="connsiteX1580" fmla="*/ 413674 w 1181239"/>
              <a:gd name="connsiteY1580" fmla="*/ 153502 h 4008043"/>
              <a:gd name="connsiteX1581" fmla="*/ 419482 w 1181239"/>
              <a:gd name="connsiteY1581" fmla="*/ 137236 h 4008043"/>
              <a:gd name="connsiteX1582" fmla="*/ 425586 w 1181239"/>
              <a:gd name="connsiteY1582" fmla="*/ 122957 h 4008043"/>
              <a:gd name="connsiteX1583" fmla="*/ 427848 w 1181239"/>
              <a:gd name="connsiteY1583" fmla="*/ 108678 h 4008043"/>
              <a:gd name="connsiteX1584" fmla="*/ 429866 w 1181239"/>
              <a:gd name="connsiteY1584" fmla="*/ 118907 h 4008043"/>
              <a:gd name="connsiteX1585" fmla="*/ 435827 w 1181239"/>
              <a:gd name="connsiteY1585" fmla="*/ 128850 h 4008043"/>
              <a:gd name="connsiteX1586" fmla="*/ 440176 w 1181239"/>
              <a:gd name="connsiteY1586" fmla="*/ 116837 h 4008043"/>
              <a:gd name="connsiteX1587" fmla="*/ 443019 w 1181239"/>
              <a:gd name="connsiteY1587" fmla="*/ 124997 h 4008043"/>
              <a:gd name="connsiteX1588" fmla="*/ 445209 w 1181239"/>
              <a:gd name="connsiteY1588" fmla="*/ 132546 h 4008043"/>
              <a:gd name="connsiteX1589" fmla="*/ 467337 w 1181239"/>
              <a:gd name="connsiteY1589" fmla="*/ 111381 h 4008043"/>
              <a:gd name="connsiteX1590" fmla="*/ 468833 w 1181239"/>
              <a:gd name="connsiteY1590" fmla="*/ 130437 h 4008043"/>
              <a:gd name="connsiteX1591" fmla="*/ 471151 w 1181239"/>
              <a:gd name="connsiteY1591" fmla="*/ 131353 h 4008043"/>
              <a:gd name="connsiteX1592" fmla="*/ 478020 w 1181239"/>
              <a:gd name="connsiteY1592" fmla="*/ 122037 h 4008043"/>
              <a:gd name="connsiteX1593" fmla="*/ 486092 w 1181239"/>
              <a:gd name="connsiteY1593" fmla="*/ 133276 h 4008043"/>
              <a:gd name="connsiteX1594" fmla="*/ 489453 w 1181239"/>
              <a:gd name="connsiteY1594" fmla="*/ 145397 h 4008043"/>
              <a:gd name="connsiteX1595" fmla="*/ 492945 w 1181239"/>
              <a:gd name="connsiteY1595" fmla="*/ 156956 h 4008043"/>
              <a:gd name="connsiteX1596" fmla="*/ 499779 w 1181239"/>
              <a:gd name="connsiteY1596" fmla="*/ 144717 h 4008043"/>
              <a:gd name="connsiteX1597" fmla="*/ 505560 w 1181239"/>
              <a:gd name="connsiteY1597" fmla="*/ 129078 h 4008043"/>
              <a:gd name="connsiteX1598" fmla="*/ 510557 w 1181239"/>
              <a:gd name="connsiteY1598" fmla="*/ 139793 h 4008043"/>
              <a:gd name="connsiteX1599" fmla="*/ 509459 w 1181239"/>
              <a:gd name="connsiteY1599" fmla="*/ 151947 h 4008043"/>
              <a:gd name="connsiteX1600" fmla="*/ 511247 w 1181239"/>
              <a:gd name="connsiteY1600" fmla="*/ 162500 h 4008043"/>
              <a:gd name="connsiteX1601" fmla="*/ 515209 w 1181239"/>
              <a:gd name="connsiteY1601" fmla="*/ 173016 h 4008043"/>
              <a:gd name="connsiteX1602" fmla="*/ 513378 w 1181239"/>
              <a:gd name="connsiteY1602" fmla="*/ 182115 h 4008043"/>
              <a:gd name="connsiteX1603" fmla="*/ 523901 w 1181239"/>
              <a:gd name="connsiteY1603" fmla="*/ 171235 h 4008043"/>
              <a:gd name="connsiteX1604" fmla="*/ 542366 w 1181239"/>
              <a:gd name="connsiteY1604" fmla="*/ 137237 h 4008043"/>
              <a:gd name="connsiteX1605" fmla="*/ 551415 w 1181239"/>
              <a:gd name="connsiteY1605" fmla="*/ 119213 h 4008043"/>
              <a:gd name="connsiteX1606" fmla="*/ 544175 w 1181239"/>
              <a:gd name="connsiteY1606" fmla="*/ 173955 h 4008043"/>
              <a:gd name="connsiteX1607" fmla="*/ 544697 w 1181239"/>
              <a:gd name="connsiteY1607" fmla="*/ 177464 h 4008043"/>
              <a:gd name="connsiteX1608" fmla="*/ 558246 w 1181239"/>
              <a:gd name="connsiteY1608" fmla="*/ 142107 h 4008043"/>
              <a:gd name="connsiteX1609" fmla="*/ 568191 w 1181239"/>
              <a:gd name="connsiteY1609" fmla="*/ 119559 h 4008043"/>
              <a:gd name="connsiteX1610" fmla="*/ 565147 w 1181239"/>
              <a:gd name="connsiteY1610" fmla="*/ 145397 h 4008043"/>
              <a:gd name="connsiteX1611" fmla="*/ 570597 w 1181239"/>
              <a:gd name="connsiteY1611" fmla="*/ 137237 h 4008043"/>
              <a:gd name="connsiteX1612" fmla="*/ 584365 w 1181239"/>
              <a:gd name="connsiteY1612" fmla="*/ 91000 h 4008043"/>
              <a:gd name="connsiteX1613" fmla="*/ 582602 w 1181239"/>
              <a:gd name="connsiteY1613" fmla="*/ 126937 h 4008043"/>
              <a:gd name="connsiteX1614" fmla="*/ 572499 w 1181239"/>
              <a:gd name="connsiteY1614" fmla="*/ 204306 h 4008043"/>
              <a:gd name="connsiteX1615" fmla="*/ 575414 w 1181239"/>
              <a:gd name="connsiteY1615" fmla="*/ 228352 h 4008043"/>
              <a:gd name="connsiteX1616" fmla="*/ 625167 w 1181239"/>
              <a:gd name="connsiteY1616" fmla="*/ 31844 h 4008043"/>
              <a:gd name="connsiteX1617" fmla="*/ 631225 w 1181239"/>
              <a:gd name="connsiteY1617" fmla="*/ 17565 h 4008043"/>
              <a:gd name="connsiteX1618" fmla="*/ 476348 w 1181239"/>
              <a:gd name="connsiteY1618" fmla="*/ 9396 h 4008043"/>
              <a:gd name="connsiteX1619" fmla="*/ 477384 w 1181239"/>
              <a:gd name="connsiteY1619" fmla="*/ 18235 h 4008043"/>
              <a:gd name="connsiteX1620" fmla="*/ 473514 w 1181239"/>
              <a:gd name="connsiteY1620" fmla="*/ 19369 h 4008043"/>
              <a:gd name="connsiteX1621" fmla="*/ 473512 w 1181239"/>
              <a:gd name="connsiteY1621" fmla="*/ 19369 h 4008043"/>
              <a:gd name="connsiteX1622" fmla="*/ 476348 w 1181239"/>
              <a:gd name="connsiteY1622" fmla="*/ 9396 h 4008043"/>
              <a:gd name="connsiteX1623" fmla="*/ 816481 w 1181239"/>
              <a:gd name="connsiteY1623" fmla="*/ 1236 h 4008043"/>
              <a:gd name="connsiteX1624" fmla="*/ 818809 w 1181239"/>
              <a:gd name="connsiteY1624" fmla="*/ 21635 h 4008043"/>
              <a:gd name="connsiteX1625" fmla="*/ 816481 w 1181239"/>
              <a:gd name="connsiteY1625" fmla="*/ 42034 h 4008043"/>
              <a:gd name="connsiteX1626" fmla="*/ 814152 w 1181239"/>
              <a:gd name="connsiteY1626" fmla="*/ 21635 h 4008043"/>
              <a:gd name="connsiteX1627" fmla="*/ 816481 w 1181239"/>
              <a:gd name="connsiteY1627" fmla="*/ 1236 h 400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Lst>
            <a:rect l="l" t="t" r="r" b="b"/>
            <a:pathLst>
              <a:path w="1181239" h="4008043">
                <a:moveTo>
                  <a:pt x="534998" y="3942687"/>
                </a:moveTo>
                <a:cubicBezTo>
                  <a:pt x="536418" y="3943791"/>
                  <a:pt x="537456" y="3947448"/>
                  <a:pt x="537456" y="3953147"/>
                </a:cubicBezTo>
                <a:cubicBezTo>
                  <a:pt x="537456" y="3959131"/>
                  <a:pt x="537127" y="3964026"/>
                  <a:pt x="536701" y="3964026"/>
                </a:cubicBezTo>
                <a:cubicBezTo>
                  <a:pt x="536284" y="3964026"/>
                  <a:pt x="534263" y="3961502"/>
                  <a:pt x="532203" y="3958417"/>
                </a:cubicBezTo>
                <a:cubicBezTo>
                  <a:pt x="530145" y="3955331"/>
                  <a:pt x="529262" y="3950436"/>
                  <a:pt x="530247" y="3947537"/>
                </a:cubicBezTo>
                <a:cubicBezTo>
                  <a:pt x="531776" y="3943029"/>
                  <a:pt x="533578" y="3941582"/>
                  <a:pt x="534998" y="3942687"/>
                </a:cubicBezTo>
                <a:close/>
                <a:moveTo>
                  <a:pt x="800461" y="3939090"/>
                </a:moveTo>
                <a:cubicBezTo>
                  <a:pt x="801996" y="3940803"/>
                  <a:pt x="804503" y="3960780"/>
                  <a:pt x="804403" y="3976266"/>
                </a:cubicBezTo>
                <a:cubicBezTo>
                  <a:pt x="804294" y="3992392"/>
                  <a:pt x="800455" y="4014647"/>
                  <a:pt x="799235" y="4006184"/>
                </a:cubicBezTo>
                <a:lnTo>
                  <a:pt x="799228" y="4006184"/>
                </a:lnTo>
                <a:cubicBezTo>
                  <a:pt x="799009" y="4004688"/>
                  <a:pt x="797126" y="3992142"/>
                  <a:pt x="795035" y="3978305"/>
                </a:cubicBezTo>
                <a:cubicBezTo>
                  <a:pt x="791860" y="3957298"/>
                  <a:pt x="791878" y="3953147"/>
                  <a:pt x="795144" y="3953147"/>
                </a:cubicBezTo>
                <a:cubicBezTo>
                  <a:pt x="797541" y="3953147"/>
                  <a:pt x="799176" y="3949737"/>
                  <a:pt x="799382" y="3944307"/>
                </a:cubicBezTo>
                <a:cubicBezTo>
                  <a:pt x="799545" y="3939977"/>
                  <a:pt x="799949" y="3938518"/>
                  <a:pt x="800461" y="3939090"/>
                </a:cubicBezTo>
                <a:close/>
                <a:moveTo>
                  <a:pt x="1173610" y="3829461"/>
                </a:moveTo>
                <a:cubicBezTo>
                  <a:pt x="1174536" y="3830053"/>
                  <a:pt x="1175848" y="3832006"/>
                  <a:pt x="1177832" y="3835505"/>
                </a:cubicBezTo>
                <a:cubicBezTo>
                  <a:pt x="1182261" y="3843310"/>
                  <a:pt x="1182318" y="3844344"/>
                  <a:pt x="1178322" y="3844344"/>
                </a:cubicBezTo>
                <a:cubicBezTo>
                  <a:pt x="1175833" y="3844344"/>
                  <a:pt x="1173072" y="3842580"/>
                  <a:pt x="1172188" y="3840423"/>
                </a:cubicBezTo>
                <a:cubicBezTo>
                  <a:pt x="1171305" y="3838266"/>
                  <a:pt x="1171082" y="3834289"/>
                  <a:pt x="1171699" y="3831584"/>
                </a:cubicBezTo>
                <a:cubicBezTo>
                  <a:pt x="1172143" y="3829638"/>
                  <a:pt x="1172684" y="3828869"/>
                  <a:pt x="1173610" y="3829461"/>
                </a:cubicBezTo>
                <a:close/>
                <a:moveTo>
                  <a:pt x="197700" y="3826851"/>
                </a:moveTo>
                <a:cubicBezTo>
                  <a:pt x="202113" y="3829404"/>
                  <a:pt x="200710" y="3846346"/>
                  <a:pt x="195941" y="3848057"/>
                </a:cubicBezTo>
                <a:cubicBezTo>
                  <a:pt x="192686" y="3849226"/>
                  <a:pt x="191581" y="3847632"/>
                  <a:pt x="191581" y="3841771"/>
                </a:cubicBezTo>
                <a:lnTo>
                  <a:pt x="191582" y="3841771"/>
                </a:lnTo>
                <a:cubicBezTo>
                  <a:pt x="191582" y="3831720"/>
                  <a:pt x="194366" y="3824924"/>
                  <a:pt x="197700" y="3826851"/>
                </a:cubicBezTo>
                <a:close/>
                <a:moveTo>
                  <a:pt x="178143" y="3791950"/>
                </a:moveTo>
                <a:lnTo>
                  <a:pt x="185023" y="3799435"/>
                </a:lnTo>
                <a:lnTo>
                  <a:pt x="191904" y="3806920"/>
                </a:lnTo>
                <a:lnTo>
                  <a:pt x="181724" y="3813393"/>
                </a:lnTo>
                <a:cubicBezTo>
                  <a:pt x="166836" y="3822860"/>
                  <a:pt x="165030" y="3821477"/>
                  <a:pt x="171944" y="3805908"/>
                </a:cubicBezTo>
                <a:close/>
                <a:moveTo>
                  <a:pt x="62574" y="3611808"/>
                </a:moveTo>
                <a:lnTo>
                  <a:pt x="66227" y="3624048"/>
                </a:lnTo>
                <a:cubicBezTo>
                  <a:pt x="72599" y="3645393"/>
                  <a:pt x="75289" y="3655265"/>
                  <a:pt x="75305" y="3657366"/>
                </a:cubicBezTo>
                <a:cubicBezTo>
                  <a:pt x="75338" y="3661867"/>
                  <a:pt x="66477" y="3659024"/>
                  <a:pt x="62588" y="3653286"/>
                </a:cubicBezTo>
                <a:cubicBezTo>
                  <a:pt x="59465" y="3648677"/>
                  <a:pt x="58950" y="3642802"/>
                  <a:pt x="60508" y="3629487"/>
                </a:cubicBezTo>
                <a:close/>
                <a:moveTo>
                  <a:pt x="1116200" y="3543073"/>
                </a:moveTo>
                <a:cubicBezTo>
                  <a:pt x="1121818" y="3542017"/>
                  <a:pt x="1123838" y="3547887"/>
                  <a:pt x="1126386" y="3572671"/>
                </a:cubicBezTo>
                <a:cubicBezTo>
                  <a:pt x="1128459" y="3592845"/>
                  <a:pt x="1124579" y="3599163"/>
                  <a:pt x="1117747" y="3586739"/>
                </a:cubicBezTo>
                <a:cubicBezTo>
                  <a:pt x="1115459" y="3582576"/>
                  <a:pt x="1113112" y="3571247"/>
                  <a:pt x="1112537" y="3561563"/>
                </a:cubicBezTo>
                <a:cubicBezTo>
                  <a:pt x="1111672" y="3547004"/>
                  <a:pt x="1112318" y="3543804"/>
                  <a:pt x="1116200" y="3543073"/>
                </a:cubicBezTo>
                <a:close/>
                <a:moveTo>
                  <a:pt x="82331" y="2962930"/>
                </a:moveTo>
                <a:cubicBezTo>
                  <a:pt x="82550" y="2962095"/>
                  <a:pt x="82824" y="2965974"/>
                  <a:pt x="83301" y="2974009"/>
                </a:cubicBezTo>
                <a:cubicBezTo>
                  <a:pt x="83877" y="2983732"/>
                  <a:pt x="85483" y="2992754"/>
                  <a:pt x="86873" y="2994059"/>
                </a:cubicBezTo>
                <a:cubicBezTo>
                  <a:pt x="89807" y="2996814"/>
                  <a:pt x="87541" y="3003927"/>
                  <a:pt x="83727" y="3003927"/>
                </a:cubicBezTo>
                <a:cubicBezTo>
                  <a:pt x="82301" y="3003927"/>
                  <a:pt x="81385" y="2993217"/>
                  <a:pt x="81691" y="2980128"/>
                </a:cubicBezTo>
                <a:lnTo>
                  <a:pt x="81695" y="2980128"/>
                </a:lnTo>
                <a:cubicBezTo>
                  <a:pt x="81948" y="2969312"/>
                  <a:pt x="82112" y="2963764"/>
                  <a:pt x="82331" y="2962930"/>
                </a:cubicBezTo>
                <a:close/>
                <a:moveTo>
                  <a:pt x="101936" y="2918951"/>
                </a:moveTo>
                <a:cubicBezTo>
                  <a:pt x="104392" y="2921249"/>
                  <a:pt x="104472" y="2924516"/>
                  <a:pt x="102228" y="2931054"/>
                </a:cubicBezTo>
                <a:lnTo>
                  <a:pt x="99163" y="2940011"/>
                </a:lnTo>
                <a:lnTo>
                  <a:pt x="98870" y="2927907"/>
                </a:lnTo>
                <a:cubicBezTo>
                  <a:pt x="98652" y="2918744"/>
                  <a:pt x="99389" y="2916568"/>
                  <a:pt x="101936" y="2918951"/>
                </a:cubicBezTo>
                <a:close/>
                <a:moveTo>
                  <a:pt x="96694" y="2871455"/>
                </a:moveTo>
                <a:cubicBezTo>
                  <a:pt x="97360" y="2871650"/>
                  <a:pt x="98334" y="2876148"/>
                  <a:pt x="99562" y="2884935"/>
                </a:cubicBezTo>
                <a:cubicBezTo>
                  <a:pt x="100649" y="2892715"/>
                  <a:pt x="100237" y="2897854"/>
                  <a:pt x="98518" y="2897854"/>
                </a:cubicBezTo>
                <a:cubicBezTo>
                  <a:pt x="96949" y="2897854"/>
                  <a:pt x="95669" y="2891530"/>
                  <a:pt x="95669" y="2883801"/>
                </a:cubicBezTo>
                <a:lnTo>
                  <a:pt x="95668" y="2883801"/>
                </a:lnTo>
                <a:cubicBezTo>
                  <a:pt x="95668" y="2875372"/>
                  <a:pt x="96027" y="2871262"/>
                  <a:pt x="96694" y="2871455"/>
                </a:cubicBezTo>
                <a:close/>
                <a:moveTo>
                  <a:pt x="104092" y="2813539"/>
                </a:moveTo>
                <a:cubicBezTo>
                  <a:pt x="107223" y="2818686"/>
                  <a:pt x="111149" y="2843457"/>
                  <a:pt x="108835" y="2843457"/>
                </a:cubicBezTo>
                <a:cubicBezTo>
                  <a:pt x="107886" y="2843457"/>
                  <a:pt x="106609" y="2841928"/>
                  <a:pt x="105996" y="2840057"/>
                </a:cubicBezTo>
                <a:cubicBezTo>
                  <a:pt x="103380" y="2832081"/>
                  <a:pt x="101773" y="2809728"/>
                  <a:pt x="104092" y="2813539"/>
                </a:cubicBezTo>
                <a:close/>
                <a:moveTo>
                  <a:pt x="958653" y="2740103"/>
                </a:moveTo>
                <a:cubicBezTo>
                  <a:pt x="959744" y="2740103"/>
                  <a:pt x="960102" y="2744387"/>
                  <a:pt x="959449" y="2749623"/>
                </a:cubicBezTo>
                <a:cubicBezTo>
                  <a:pt x="958354" y="2758381"/>
                  <a:pt x="953033" y="2763532"/>
                  <a:pt x="953124" y="2755742"/>
                </a:cubicBezTo>
                <a:lnTo>
                  <a:pt x="953125" y="2755742"/>
                </a:lnTo>
                <a:cubicBezTo>
                  <a:pt x="953198" y="2749749"/>
                  <a:pt x="956606" y="2740103"/>
                  <a:pt x="958653" y="2740103"/>
                </a:cubicBezTo>
                <a:close/>
                <a:moveTo>
                  <a:pt x="926930" y="2709509"/>
                </a:moveTo>
                <a:lnTo>
                  <a:pt x="926926" y="2709522"/>
                </a:lnTo>
                <a:lnTo>
                  <a:pt x="926915" y="2709522"/>
                </a:lnTo>
                <a:close/>
                <a:moveTo>
                  <a:pt x="945395" y="2688653"/>
                </a:moveTo>
                <a:cubicBezTo>
                  <a:pt x="947760" y="2691257"/>
                  <a:pt x="940192" y="2813539"/>
                  <a:pt x="937666" y="2813539"/>
                </a:cubicBezTo>
                <a:cubicBezTo>
                  <a:pt x="936119" y="2813539"/>
                  <a:pt x="935510" y="2806970"/>
                  <a:pt x="936261" y="2798460"/>
                </a:cubicBezTo>
                <a:lnTo>
                  <a:pt x="936263" y="2798460"/>
                </a:lnTo>
                <a:cubicBezTo>
                  <a:pt x="937310" y="2786637"/>
                  <a:pt x="936759" y="2783682"/>
                  <a:pt x="933716" y="2784776"/>
                </a:cubicBezTo>
                <a:cubicBezTo>
                  <a:pt x="930836" y="2785810"/>
                  <a:pt x="929892" y="2783210"/>
                  <a:pt x="930062" y="2774696"/>
                </a:cubicBezTo>
                <a:cubicBezTo>
                  <a:pt x="930172" y="2768385"/>
                  <a:pt x="930952" y="2764752"/>
                  <a:pt x="931759" y="2766622"/>
                </a:cubicBezTo>
                <a:cubicBezTo>
                  <a:pt x="935796" y="2775986"/>
                  <a:pt x="937812" y="2766483"/>
                  <a:pt x="939486" y="2730194"/>
                </a:cubicBezTo>
                <a:cubicBezTo>
                  <a:pt x="941158" y="2694015"/>
                  <a:pt x="942391" y="2685343"/>
                  <a:pt x="945395" y="2688653"/>
                </a:cubicBezTo>
                <a:close/>
                <a:moveTo>
                  <a:pt x="933087" y="2677998"/>
                </a:moveTo>
                <a:cubicBezTo>
                  <a:pt x="936978" y="2683742"/>
                  <a:pt x="935860" y="2700158"/>
                  <a:pt x="931182" y="2705945"/>
                </a:cubicBezTo>
                <a:lnTo>
                  <a:pt x="926930" y="2709509"/>
                </a:lnTo>
                <a:lnTo>
                  <a:pt x="929897" y="2700512"/>
                </a:lnTo>
                <a:cubicBezTo>
                  <a:pt x="931838" y="2695731"/>
                  <a:pt x="931882" y="2692095"/>
                  <a:pt x="930006" y="2689994"/>
                </a:cubicBezTo>
                <a:cubicBezTo>
                  <a:pt x="928441" y="2688228"/>
                  <a:pt x="927941" y="2683990"/>
                  <a:pt x="928893" y="2680576"/>
                </a:cubicBezTo>
                <a:cubicBezTo>
                  <a:pt x="930192" y="2675926"/>
                  <a:pt x="931243" y="2675279"/>
                  <a:pt x="933087" y="2677998"/>
                </a:cubicBezTo>
                <a:close/>
                <a:moveTo>
                  <a:pt x="933901" y="2651662"/>
                </a:moveTo>
                <a:cubicBezTo>
                  <a:pt x="934129" y="2650552"/>
                  <a:pt x="934443" y="2650705"/>
                  <a:pt x="934790" y="2652388"/>
                </a:cubicBezTo>
                <a:cubicBezTo>
                  <a:pt x="935484" y="2655754"/>
                  <a:pt x="935484" y="2661262"/>
                  <a:pt x="934790" y="2664627"/>
                </a:cubicBezTo>
                <a:cubicBezTo>
                  <a:pt x="934097" y="2667993"/>
                  <a:pt x="933531" y="2665239"/>
                  <a:pt x="933531" y="2658508"/>
                </a:cubicBezTo>
                <a:cubicBezTo>
                  <a:pt x="933531" y="2655142"/>
                  <a:pt x="933673" y="2652771"/>
                  <a:pt x="933901" y="2651662"/>
                </a:cubicBezTo>
                <a:close/>
                <a:moveTo>
                  <a:pt x="96656" y="2613158"/>
                </a:moveTo>
                <a:cubicBezTo>
                  <a:pt x="98251" y="2611666"/>
                  <a:pt x="100233" y="2619814"/>
                  <a:pt x="104568" y="2645658"/>
                </a:cubicBezTo>
                <a:cubicBezTo>
                  <a:pt x="106520" y="2657289"/>
                  <a:pt x="107360" y="2667511"/>
                  <a:pt x="106440" y="2668374"/>
                </a:cubicBezTo>
                <a:cubicBezTo>
                  <a:pt x="105517" y="2669238"/>
                  <a:pt x="104021" y="2665840"/>
                  <a:pt x="103116" y="2660825"/>
                </a:cubicBezTo>
                <a:lnTo>
                  <a:pt x="103114" y="2660825"/>
                </a:lnTo>
                <a:cubicBezTo>
                  <a:pt x="98255" y="2633929"/>
                  <a:pt x="95577" y="2614168"/>
                  <a:pt x="96656" y="2613158"/>
                </a:cubicBezTo>
                <a:close/>
                <a:moveTo>
                  <a:pt x="947274" y="2560594"/>
                </a:moveTo>
                <a:cubicBezTo>
                  <a:pt x="950616" y="2565433"/>
                  <a:pt x="950693" y="2589628"/>
                  <a:pt x="947419" y="2606831"/>
                </a:cubicBezTo>
                <a:cubicBezTo>
                  <a:pt x="945580" y="2616498"/>
                  <a:pt x="945026" y="2612495"/>
                  <a:pt x="944774" y="2587792"/>
                </a:cubicBezTo>
                <a:cubicBezTo>
                  <a:pt x="944555" y="2566706"/>
                  <a:pt x="945373" y="2557844"/>
                  <a:pt x="947274" y="2560594"/>
                </a:cubicBezTo>
                <a:close/>
                <a:moveTo>
                  <a:pt x="117254" y="2547082"/>
                </a:moveTo>
                <a:lnTo>
                  <a:pt x="122323" y="2566758"/>
                </a:lnTo>
                <a:cubicBezTo>
                  <a:pt x="127797" y="2587999"/>
                  <a:pt x="129591" y="2635482"/>
                  <a:pt x="124816" y="2632720"/>
                </a:cubicBezTo>
                <a:cubicBezTo>
                  <a:pt x="120966" y="2630495"/>
                  <a:pt x="117857" y="2643305"/>
                  <a:pt x="120162" y="2651900"/>
                </a:cubicBezTo>
                <a:cubicBezTo>
                  <a:pt x="122086" y="2659073"/>
                  <a:pt x="117097" y="2689292"/>
                  <a:pt x="112787" y="2696587"/>
                </a:cubicBezTo>
                <a:cubicBezTo>
                  <a:pt x="111195" y="2699280"/>
                  <a:pt x="110418" y="2696968"/>
                  <a:pt x="110499" y="2689788"/>
                </a:cubicBezTo>
                <a:lnTo>
                  <a:pt x="110501" y="2689788"/>
                </a:lnTo>
                <a:cubicBezTo>
                  <a:pt x="110573" y="2683804"/>
                  <a:pt x="111734" y="2672177"/>
                  <a:pt x="113087" y="2663949"/>
                </a:cubicBezTo>
                <a:cubicBezTo>
                  <a:pt x="114529" y="2655201"/>
                  <a:pt x="114310" y="2632894"/>
                  <a:pt x="112559" y="2610222"/>
                </a:cubicBezTo>
                <a:cubicBezTo>
                  <a:pt x="110183" y="2579481"/>
                  <a:pt x="110358" y="2568931"/>
                  <a:pt x="113409" y="2559268"/>
                </a:cubicBezTo>
                <a:close/>
                <a:moveTo>
                  <a:pt x="108520" y="2533188"/>
                </a:moveTo>
                <a:cubicBezTo>
                  <a:pt x="108739" y="2531833"/>
                  <a:pt x="109042" y="2532020"/>
                  <a:pt x="109376" y="2534076"/>
                </a:cubicBezTo>
                <a:cubicBezTo>
                  <a:pt x="110040" y="2538190"/>
                  <a:pt x="110040" y="2544922"/>
                  <a:pt x="109376" y="2549036"/>
                </a:cubicBezTo>
                <a:cubicBezTo>
                  <a:pt x="108712" y="2553149"/>
                  <a:pt x="108165" y="2549784"/>
                  <a:pt x="108165" y="2541556"/>
                </a:cubicBezTo>
                <a:cubicBezTo>
                  <a:pt x="108165" y="2537442"/>
                  <a:pt x="108301" y="2534544"/>
                  <a:pt x="108520" y="2533188"/>
                </a:cubicBezTo>
                <a:close/>
                <a:moveTo>
                  <a:pt x="933144" y="2519797"/>
                </a:moveTo>
                <a:cubicBezTo>
                  <a:pt x="936538" y="2519797"/>
                  <a:pt x="936345" y="2548990"/>
                  <a:pt x="932926" y="2550959"/>
                </a:cubicBezTo>
                <a:cubicBezTo>
                  <a:pt x="931437" y="2551820"/>
                  <a:pt x="929513" y="2551456"/>
                  <a:pt x="928653" y="2550151"/>
                </a:cubicBezTo>
                <a:lnTo>
                  <a:pt x="928668" y="2550152"/>
                </a:lnTo>
                <a:cubicBezTo>
                  <a:pt x="926314" y="2546586"/>
                  <a:pt x="930262" y="2519797"/>
                  <a:pt x="933144" y="2519797"/>
                </a:cubicBezTo>
                <a:close/>
                <a:moveTo>
                  <a:pt x="942469" y="2495987"/>
                </a:moveTo>
                <a:cubicBezTo>
                  <a:pt x="943119" y="2496183"/>
                  <a:pt x="944061" y="2499822"/>
                  <a:pt x="945224" y="2506883"/>
                </a:cubicBezTo>
                <a:cubicBezTo>
                  <a:pt x="946155" y="2512533"/>
                  <a:pt x="945692" y="2517082"/>
                  <a:pt x="944181" y="2517082"/>
                </a:cubicBezTo>
                <a:cubicBezTo>
                  <a:pt x="942685" y="2517082"/>
                  <a:pt x="941459" y="2511983"/>
                  <a:pt x="941459" y="2505749"/>
                </a:cubicBezTo>
                <a:cubicBezTo>
                  <a:pt x="941459" y="2499039"/>
                  <a:pt x="941819" y="2495791"/>
                  <a:pt x="942469" y="2495987"/>
                </a:cubicBezTo>
                <a:close/>
                <a:moveTo>
                  <a:pt x="976335" y="2462681"/>
                </a:moveTo>
                <a:cubicBezTo>
                  <a:pt x="977616" y="2466421"/>
                  <a:pt x="978791" y="2488145"/>
                  <a:pt x="978951" y="2510958"/>
                </a:cubicBezTo>
                <a:cubicBezTo>
                  <a:pt x="979243" y="2550713"/>
                  <a:pt x="979024" y="2552435"/>
                  <a:pt x="973428" y="2552435"/>
                </a:cubicBezTo>
                <a:cubicBezTo>
                  <a:pt x="968584" y="2552435"/>
                  <a:pt x="967615" y="2554248"/>
                  <a:pt x="967615" y="2563315"/>
                </a:cubicBezTo>
                <a:cubicBezTo>
                  <a:pt x="967615" y="2569298"/>
                  <a:pt x="966309" y="2574194"/>
                  <a:pt x="964707" y="2574194"/>
                </a:cubicBezTo>
                <a:cubicBezTo>
                  <a:pt x="963109" y="2574194"/>
                  <a:pt x="961810" y="2568992"/>
                  <a:pt x="961820" y="2562635"/>
                </a:cubicBezTo>
                <a:lnTo>
                  <a:pt x="961825" y="2562635"/>
                </a:lnTo>
                <a:cubicBezTo>
                  <a:pt x="961825" y="2556277"/>
                  <a:pt x="962679" y="2542812"/>
                  <a:pt x="963697" y="2532711"/>
                </a:cubicBezTo>
                <a:cubicBezTo>
                  <a:pt x="965215" y="2517679"/>
                  <a:pt x="966266" y="2514901"/>
                  <a:pt x="969490" y="2517405"/>
                </a:cubicBezTo>
                <a:cubicBezTo>
                  <a:pt x="972763" y="2519948"/>
                  <a:pt x="973477" y="2515013"/>
                  <a:pt x="973718" y="2488172"/>
                </a:cubicBezTo>
                <a:cubicBezTo>
                  <a:pt x="973901" y="2467788"/>
                  <a:pt x="974864" y="2458389"/>
                  <a:pt x="976335" y="2462681"/>
                </a:cubicBezTo>
                <a:close/>
                <a:moveTo>
                  <a:pt x="113553" y="2458088"/>
                </a:moveTo>
                <a:cubicBezTo>
                  <a:pt x="115226" y="2457388"/>
                  <a:pt x="117213" y="2461767"/>
                  <a:pt x="119967" y="2471037"/>
                </a:cubicBezTo>
                <a:cubicBezTo>
                  <a:pt x="124685" y="2486915"/>
                  <a:pt x="124542" y="2496671"/>
                  <a:pt x="119749" y="2485510"/>
                </a:cubicBezTo>
                <a:cubicBezTo>
                  <a:pt x="117909" y="2481224"/>
                  <a:pt x="117289" y="2481797"/>
                  <a:pt x="116047" y="2488923"/>
                </a:cubicBezTo>
                <a:cubicBezTo>
                  <a:pt x="114799" y="2496079"/>
                  <a:pt x="113941" y="2496863"/>
                  <a:pt x="110818" y="2493695"/>
                </a:cubicBezTo>
                <a:lnTo>
                  <a:pt x="110825" y="2493695"/>
                </a:lnTo>
                <a:cubicBezTo>
                  <a:pt x="108201" y="2491033"/>
                  <a:pt x="107664" y="2485654"/>
                  <a:pt x="109026" y="2475614"/>
                </a:cubicBezTo>
                <a:cubicBezTo>
                  <a:pt x="110522" y="2464567"/>
                  <a:pt x="111880" y="2458787"/>
                  <a:pt x="113553" y="2458088"/>
                </a:cubicBezTo>
                <a:close/>
                <a:moveTo>
                  <a:pt x="149068" y="2387886"/>
                </a:moveTo>
                <a:lnTo>
                  <a:pt x="151137" y="2402845"/>
                </a:lnTo>
                <a:cubicBezTo>
                  <a:pt x="154184" y="2424868"/>
                  <a:pt x="154126" y="2523237"/>
                  <a:pt x="151064" y="2527769"/>
                </a:cubicBezTo>
                <a:cubicBezTo>
                  <a:pt x="149101" y="2530670"/>
                  <a:pt x="147962" y="2529286"/>
                  <a:pt x="146581" y="2522329"/>
                </a:cubicBezTo>
                <a:lnTo>
                  <a:pt x="146594" y="2522329"/>
                </a:lnTo>
                <a:cubicBezTo>
                  <a:pt x="143580" y="2507135"/>
                  <a:pt x="143394" y="2410572"/>
                  <a:pt x="146339" y="2398765"/>
                </a:cubicBezTo>
                <a:close/>
                <a:moveTo>
                  <a:pt x="136896" y="2385700"/>
                </a:moveTo>
                <a:cubicBezTo>
                  <a:pt x="137626" y="2387160"/>
                  <a:pt x="137576" y="2390452"/>
                  <a:pt x="136301" y="2394687"/>
                </a:cubicBezTo>
                <a:cubicBezTo>
                  <a:pt x="134589" y="2400366"/>
                  <a:pt x="133907" y="2400729"/>
                  <a:pt x="132156" y="2396892"/>
                </a:cubicBezTo>
                <a:cubicBezTo>
                  <a:pt x="131002" y="2394365"/>
                  <a:pt x="131294" y="2390230"/>
                  <a:pt x="132805" y="2387703"/>
                </a:cubicBezTo>
                <a:cubicBezTo>
                  <a:pt x="134653" y="2384612"/>
                  <a:pt x="136165" y="2384240"/>
                  <a:pt x="136896" y="2385700"/>
                </a:cubicBezTo>
                <a:close/>
                <a:moveTo>
                  <a:pt x="117467" y="2377384"/>
                </a:moveTo>
                <a:cubicBezTo>
                  <a:pt x="121065" y="2376091"/>
                  <a:pt x="121791" y="2378767"/>
                  <a:pt x="121622" y="2392732"/>
                </a:cubicBezTo>
                <a:cubicBezTo>
                  <a:pt x="121367" y="2415168"/>
                  <a:pt x="117712" y="2424498"/>
                  <a:pt x="115070" y="2409528"/>
                </a:cubicBezTo>
                <a:cubicBezTo>
                  <a:pt x="111833" y="2391182"/>
                  <a:pt x="112734" y="2379084"/>
                  <a:pt x="117467" y="2377384"/>
                </a:cubicBezTo>
                <a:close/>
                <a:moveTo>
                  <a:pt x="133268" y="2336537"/>
                </a:moveTo>
                <a:cubicBezTo>
                  <a:pt x="135224" y="2338236"/>
                  <a:pt x="136249" y="2343662"/>
                  <a:pt x="135582" y="2348776"/>
                </a:cubicBezTo>
                <a:cubicBezTo>
                  <a:pt x="134921" y="2353828"/>
                  <a:pt x="134155" y="2355513"/>
                  <a:pt x="133877" y="2352521"/>
                </a:cubicBezTo>
                <a:cubicBezTo>
                  <a:pt x="133585" y="2349530"/>
                  <a:pt x="132560" y="2344022"/>
                  <a:pt x="131564" y="2340282"/>
                </a:cubicBezTo>
                <a:cubicBezTo>
                  <a:pt x="130170" y="2335047"/>
                  <a:pt x="130564" y="2334185"/>
                  <a:pt x="133268" y="2336537"/>
                </a:cubicBezTo>
                <a:close/>
                <a:moveTo>
                  <a:pt x="77672" y="2315812"/>
                </a:moveTo>
                <a:cubicBezTo>
                  <a:pt x="80905" y="2315812"/>
                  <a:pt x="91466" y="2364167"/>
                  <a:pt x="88782" y="2366679"/>
                </a:cubicBezTo>
                <a:cubicBezTo>
                  <a:pt x="87775" y="2367623"/>
                  <a:pt x="86946" y="2367660"/>
                  <a:pt x="86946" y="2366771"/>
                </a:cubicBezTo>
                <a:lnTo>
                  <a:pt x="86948" y="2366760"/>
                </a:lnTo>
                <a:cubicBezTo>
                  <a:pt x="86948" y="2364260"/>
                  <a:pt x="78291" y="2325972"/>
                  <a:pt x="76504" y="2320572"/>
                </a:cubicBezTo>
                <a:cubicBezTo>
                  <a:pt x="75640" y="2317954"/>
                  <a:pt x="76176" y="2315812"/>
                  <a:pt x="77672" y="2315812"/>
                </a:cubicBezTo>
                <a:close/>
                <a:moveTo>
                  <a:pt x="619" y="2290394"/>
                </a:moveTo>
                <a:cubicBezTo>
                  <a:pt x="1011" y="2289757"/>
                  <a:pt x="1714" y="2291933"/>
                  <a:pt x="3082" y="2296356"/>
                </a:cubicBezTo>
                <a:cubicBezTo>
                  <a:pt x="6410" y="2307176"/>
                  <a:pt x="5403" y="2328264"/>
                  <a:pt x="1936" y="2320341"/>
                </a:cubicBezTo>
                <a:lnTo>
                  <a:pt x="1933" y="2320341"/>
                </a:lnTo>
                <a:cubicBezTo>
                  <a:pt x="735" y="2317600"/>
                  <a:pt x="-129" y="2309033"/>
                  <a:pt x="17" y="2301302"/>
                </a:cubicBezTo>
                <a:cubicBezTo>
                  <a:pt x="145" y="2294478"/>
                  <a:pt x="227" y="2291030"/>
                  <a:pt x="619" y="2290394"/>
                </a:cubicBezTo>
                <a:close/>
                <a:moveTo>
                  <a:pt x="129211" y="2280788"/>
                </a:moveTo>
                <a:cubicBezTo>
                  <a:pt x="132579" y="2277635"/>
                  <a:pt x="133655" y="2284049"/>
                  <a:pt x="132860" y="2302557"/>
                </a:cubicBezTo>
                <a:lnTo>
                  <a:pt x="131999" y="2322603"/>
                </a:lnTo>
                <a:lnTo>
                  <a:pt x="129938" y="2302320"/>
                </a:lnTo>
                <a:cubicBezTo>
                  <a:pt x="128802" y="2291164"/>
                  <a:pt x="128478" y="2281475"/>
                  <a:pt x="129211" y="2280788"/>
                </a:cubicBezTo>
                <a:close/>
                <a:moveTo>
                  <a:pt x="147984" y="2217888"/>
                </a:moveTo>
                <a:cubicBezTo>
                  <a:pt x="149959" y="2215031"/>
                  <a:pt x="150816" y="2219310"/>
                  <a:pt x="150845" y="2232167"/>
                </a:cubicBezTo>
                <a:cubicBezTo>
                  <a:pt x="150882" y="2250825"/>
                  <a:pt x="150003" y="2253937"/>
                  <a:pt x="146841" y="2246224"/>
                </a:cubicBezTo>
                <a:lnTo>
                  <a:pt x="146842" y="2246224"/>
                </a:lnTo>
                <a:cubicBezTo>
                  <a:pt x="144138" y="2239628"/>
                  <a:pt x="144828" y="2222457"/>
                  <a:pt x="147984" y="2217888"/>
                </a:cubicBezTo>
                <a:close/>
                <a:moveTo>
                  <a:pt x="992212" y="2207669"/>
                </a:moveTo>
                <a:cubicBezTo>
                  <a:pt x="992413" y="2205574"/>
                  <a:pt x="992691" y="2205863"/>
                  <a:pt x="992998" y="2209042"/>
                </a:cubicBezTo>
                <a:cubicBezTo>
                  <a:pt x="993611" y="2215400"/>
                  <a:pt x="993611" y="2225803"/>
                  <a:pt x="992998" y="2232161"/>
                </a:cubicBezTo>
                <a:cubicBezTo>
                  <a:pt x="992385" y="2238518"/>
                  <a:pt x="991885" y="2233317"/>
                  <a:pt x="991885" y="2220601"/>
                </a:cubicBezTo>
                <a:cubicBezTo>
                  <a:pt x="991885" y="2214244"/>
                  <a:pt x="992010" y="2209765"/>
                  <a:pt x="992212" y="2207669"/>
                </a:cubicBezTo>
                <a:close/>
                <a:moveTo>
                  <a:pt x="61915" y="2150127"/>
                </a:moveTo>
                <a:cubicBezTo>
                  <a:pt x="62532" y="2150751"/>
                  <a:pt x="66538" y="2179411"/>
                  <a:pt x="70815" y="2213816"/>
                </a:cubicBezTo>
                <a:cubicBezTo>
                  <a:pt x="75092" y="2248222"/>
                  <a:pt x="79331" y="2280962"/>
                  <a:pt x="80236" y="2286572"/>
                </a:cubicBezTo>
                <a:cubicBezTo>
                  <a:pt x="81709" y="2295719"/>
                  <a:pt x="81224" y="2296771"/>
                  <a:pt x="75520" y="2296771"/>
                </a:cubicBezTo>
                <a:cubicBezTo>
                  <a:pt x="69285" y="2296771"/>
                  <a:pt x="69196" y="2297295"/>
                  <a:pt x="71018" y="2323290"/>
                </a:cubicBezTo>
                <a:cubicBezTo>
                  <a:pt x="72040" y="2337875"/>
                  <a:pt x="75377" y="2359219"/>
                  <a:pt x="78434" y="2370722"/>
                </a:cubicBezTo>
                <a:cubicBezTo>
                  <a:pt x="88670" y="2409241"/>
                  <a:pt x="100746" y="2548417"/>
                  <a:pt x="96856" y="2583033"/>
                </a:cubicBezTo>
                <a:cubicBezTo>
                  <a:pt x="94827" y="2601086"/>
                  <a:pt x="91333" y="2603045"/>
                  <a:pt x="87157" y="2588473"/>
                </a:cubicBezTo>
                <a:lnTo>
                  <a:pt x="87156" y="2588473"/>
                </a:lnTo>
                <a:cubicBezTo>
                  <a:pt x="68219" y="2522402"/>
                  <a:pt x="63717" y="2476316"/>
                  <a:pt x="63626" y="2347620"/>
                </a:cubicBezTo>
                <a:cubicBezTo>
                  <a:pt x="63593" y="2293475"/>
                  <a:pt x="62313" y="2227217"/>
                  <a:pt x="60787" y="2200381"/>
                </a:cubicBezTo>
                <a:cubicBezTo>
                  <a:pt x="58280" y="2156194"/>
                  <a:pt x="58492" y="2146678"/>
                  <a:pt x="61915" y="2150127"/>
                </a:cubicBezTo>
                <a:close/>
                <a:moveTo>
                  <a:pt x="124046" y="2141345"/>
                </a:moveTo>
                <a:cubicBezTo>
                  <a:pt x="126071" y="2140760"/>
                  <a:pt x="129258" y="2141612"/>
                  <a:pt x="131937" y="2144382"/>
                </a:cubicBezTo>
                <a:cubicBezTo>
                  <a:pt x="137120" y="2149740"/>
                  <a:pt x="137099" y="2149886"/>
                  <a:pt x="131167" y="2149886"/>
                </a:cubicBezTo>
                <a:cubicBezTo>
                  <a:pt x="127817" y="2149886"/>
                  <a:pt x="124196" y="2148555"/>
                  <a:pt x="123122" y="2146929"/>
                </a:cubicBezTo>
                <a:cubicBezTo>
                  <a:pt x="121156" y="2143953"/>
                  <a:pt x="122021" y="2141931"/>
                  <a:pt x="124046" y="2141345"/>
                </a:cubicBezTo>
                <a:close/>
                <a:moveTo>
                  <a:pt x="150011" y="2132206"/>
                </a:moveTo>
                <a:lnTo>
                  <a:pt x="150452" y="2168244"/>
                </a:lnTo>
                <a:cubicBezTo>
                  <a:pt x="150865" y="2201961"/>
                  <a:pt x="150307" y="2207347"/>
                  <a:pt x="147008" y="2202242"/>
                </a:cubicBezTo>
                <a:lnTo>
                  <a:pt x="147004" y="2202242"/>
                </a:lnTo>
                <a:cubicBezTo>
                  <a:pt x="146274" y="2201120"/>
                  <a:pt x="146639" y="2184903"/>
                  <a:pt x="147847" y="2166204"/>
                </a:cubicBezTo>
                <a:close/>
                <a:moveTo>
                  <a:pt x="915300" y="2125614"/>
                </a:moveTo>
                <a:lnTo>
                  <a:pt x="915300" y="2125615"/>
                </a:lnTo>
                <a:lnTo>
                  <a:pt x="915300" y="2125614"/>
                </a:lnTo>
                <a:close/>
                <a:moveTo>
                  <a:pt x="105883" y="2115887"/>
                </a:moveTo>
                <a:lnTo>
                  <a:pt x="109204" y="2126766"/>
                </a:lnTo>
                <a:cubicBezTo>
                  <a:pt x="115085" y="2146036"/>
                  <a:pt x="116182" y="2152605"/>
                  <a:pt x="113519" y="2152605"/>
                </a:cubicBezTo>
                <a:cubicBezTo>
                  <a:pt x="112085" y="2152605"/>
                  <a:pt x="109373" y="2150869"/>
                  <a:pt x="107490" y="2148746"/>
                </a:cubicBezTo>
                <a:lnTo>
                  <a:pt x="107489" y="2148746"/>
                </a:lnTo>
                <a:cubicBezTo>
                  <a:pt x="105511" y="2146515"/>
                  <a:pt x="104450" y="2138768"/>
                  <a:pt x="104975" y="2130387"/>
                </a:cubicBezTo>
                <a:close/>
                <a:moveTo>
                  <a:pt x="924180" y="2095489"/>
                </a:moveTo>
                <a:cubicBezTo>
                  <a:pt x="926636" y="2095489"/>
                  <a:pt x="929737" y="2105402"/>
                  <a:pt x="929793" y="2113426"/>
                </a:cubicBezTo>
                <a:cubicBezTo>
                  <a:pt x="929826" y="2116560"/>
                  <a:pt x="927443" y="2121150"/>
                  <a:pt x="924518" y="2123626"/>
                </a:cubicBezTo>
                <a:lnTo>
                  <a:pt x="915300" y="2125614"/>
                </a:lnTo>
                <a:lnTo>
                  <a:pt x="919046" y="2108197"/>
                </a:lnTo>
                <a:cubicBezTo>
                  <a:pt x="921034" y="2101450"/>
                  <a:pt x="923254" y="2095489"/>
                  <a:pt x="924180" y="2095489"/>
                </a:cubicBezTo>
                <a:close/>
                <a:moveTo>
                  <a:pt x="131216" y="2071022"/>
                </a:moveTo>
                <a:cubicBezTo>
                  <a:pt x="135141" y="2071022"/>
                  <a:pt x="136784" y="2083689"/>
                  <a:pt x="134077" y="2093039"/>
                </a:cubicBezTo>
                <a:cubicBezTo>
                  <a:pt x="131482" y="2101994"/>
                  <a:pt x="131354" y="2101780"/>
                  <a:pt x="130242" y="2086661"/>
                </a:cubicBezTo>
                <a:lnTo>
                  <a:pt x="130241" y="2086661"/>
                </a:lnTo>
                <a:cubicBezTo>
                  <a:pt x="129610" y="2078057"/>
                  <a:pt x="130059" y="2071020"/>
                  <a:pt x="131216" y="2071022"/>
                </a:cubicBezTo>
                <a:close/>
                <a:moveTo>
                  <a:pt x="147995" y="2046547"/>
                </a:moveTo>
                <a:cubicBezTo>
                  <a:pt x="149545" y="2048792"/>
                  <a:pt x="150833" y="2056703"/>
                  <a:pt x="150856" y="2064129"/>
                </a:cubicBezTo>
                <a:cubicBezTo>
                  <a:pt x="150892" y="2076423"/>
                  <a:pt x="151312" y="2077247"/>
                  <a:pt x="155483" y="2073343"/>
                </a:cubicBezTo>
                <a:cubicBezTo>
                  <a:pt x="158004" y="2070984"/>
                  <a:pt x="160829" y="2063725"/>
                  <a:pt x="161763" y="2057210"/>
                </a:cubicBezTo>
                <a:cubicBezTo>
                  <a:pt x="164212" y="2040116"/>
                  <a:pt x="167928" y="2050883"/>
                  <a:pt x="167937" y="2075105"/>
                </a:cubicBezTo>
                <a:cubicBezTo>
                  <a:pt x="167937" y="2090737"/>
                  <a:pt x="167380" y="2093049"/>
                  <a:pt x="164792" y="2088025"/>
                </a:cubicBezTo>
                <a:cubicBezTo>
                  <a:pt x="163059" y="2084659"/>
                  <a:pt x="160489" y="2081905"/>
                  <a:pt x="159085" y="2081905"/>
                </a:cubicBezTo>
                <a:cubicBezTo>
                  <a:pt x="154544" y="2081905"/>
                  <a:pt x="153267" y="2089478"/>
                  <a:pt x="156774" y="2095609"/>
                </a:cubicBezTo>
                <a:cubicBezTo>
                  <a:pt x="159533" y="2100432"/>
                  <a:pt x="159318" y="2102392"/>
                  <a:pt x="155665" y="2105812"/>
                </a:cubicBezTo>
                <a:cubicBezTo>
                  <a:pt x="151572" y="2109643"/>
                  <a:pt x="150854" y="2109338"/>
                  <a:pt x="148115" y="2102598"/>
                </a:cubicBezTo>
                <a:lnTo>
                  <a:pt x="148104" y="2102598"/>
                </a:lnTo>
                <a:cubicBezTo>
                  <a:pt x="144159" y="2092887"/>
                  <a:pt x="144047" y="2040847"/>
                  <a:pt x="147995" y="2046547"/>
                </a:cubicBezTo>
                <a:close/>
                <a:moveTo>
                  <a:pt x="104033" y="2027509"/>
                </a:moveTo>
                <a:cubicBezTo>
                  <a:pt x="106996" y="2027509"/>
                  <a:pt x="114560" y="2043373"/>
                  <a:pt x="112510" y="2045291"/>
                </a:cubicBezTo>
                <a:cubicBezTo>
                  <a:pt x="111751" y="2046000"/>
                  <a:pt x="108959" y="2044335"/>
                  <a:pt x="106306" y="2041590"/>
                </a:cubicBezTo>
                <a:lnTo>
                  <a:pt x="106307" y="2041590"/>
                </a:lnTo>
                <a:cubicBezTo>
                  <a:pt x="101179" y="2036288"/>
                  <a:pt x="99762" y="2027509"/>
                  <a:pt x="104033" y="2027509"/>
                </a:cubicBezTo>
                <a:close/>
                <a:moveTo>
                  <a:pt x="943112" y="2013995"/>
                </a:moveTo>
                <a:cubicBezTo>
                  <a:pt x="946936" y="2010416"/>
                  <a:pt x="945743" y="2084095"/>
                  <a:pt x="941824" y="2093464"/>
                </a:cubicBezTo>
                <a:cubicBezTo>
                  <a:pt x="937817" y="2103049"/>
                  <a:pt x="935647" y="2102970"/>
                  <a:pt x="935647" y="2093234"/>
                </a:cubicBezTo>
                <a:lnTo>
                  <a:pt x="935646" y="2093238"/>
                </a:lnTo>
                <a:cubicBezTo>
                  <a:pt x="935646" y="2088999"/>
                  <a:pt x="936591" y="2084647"/>
                  <a:pt x="937744" y="2083568"/>
                </a:cubicBezTo>
                <a:cubicBezTo>
                  <a:pt x="938897" y="2082487"/>
                  <a:pt x="939970" y="2066962"/>
                  <a:pt x="940123" y="2049068"/>
                </a:cubicBezTo>
                <a:cubicBezTo>
                  <a:pt x="940269" y="2031173"/>
                  <a:pt x="941620" y="2015390"/>
                  <a:pt x="943112" y="2013995"/>
                </a:cubicBezTo>
                <a:close/>
                <a:moveTo>
                  <a:pt x="986359" y="1999398"/>
                </a:moveTo>
                <a:cubicBezTo>
                  <a:pt x="986572" y="1997807"/>
                  <a:pt x="986864" y="1998230"/>
                  <a:pt x="987178" y="2001051"/>
                </a:cubicBezTo>
                <a:cubicBezTo>
                  <a:pt x="987809" y="2006694"/>
                  <a:pt x="987794" y="2015261"/>
                  <a:pt x="987145" y="2020090"/>
                </a:cubicBezTo>
                <a:cubicBezTo>
                  <a:pt x="986503" y="2024918"/>
                  <a:pt x="985988" y="2020297"/>
                  <a:pt x="985999" y="2009830"/>
                </a:cubicBezTo>
                <a:lnTo>
                  <a:pt x="986010" y="2009830"/>
                </a:lnTo>
                <a:cubicBezTo>
                  <a:pt x="986010" y="2004594"/>
                  <a:pt x="986145" y="2000989"/>
                  <a:pt x="986359" y="1999398"/>
                </a:cubicBezTo>
                <a:close/>
                <a:moveTo>
                  <a:pt x="229366" y="1998950"/>
                </a:moveTo>
                <a:cubicBezTo>
                  <a:pt x="232753" y="1996992"/>
                  <a:pt x="232753" y="2006730"/>
                  <a:pt x="229366" y="2016629"/>
                </a:cubicBezTo>
                <a:cubicBezTo>
                  <a:pt x="227377" y="2022437"/>
                  <a:pt x="226998" y="2021765"/>
                  <a:pt x="226750" y="2012030"/>
                </a:cubicBezTo>
                <a:cubicBezTo>
                  <a:pt x="226604" y="2005761"/>
                  <a:pt x="227768" y="1999875"/>
                  <a:pt x="229366" y="1998950"/>
                </a:cubicBezTo>
                <a:close/>
                <a:moveTo>
                  <a:pt x="111210" y="1998254"/>
                </a:moveTo>
                <a:cubicBezTo>
                  <a:pt x="111860" y="1998450"/>
                  <a:pt x="112802" y="2002089"/>
                  <a:pt x="113966" y="2009150"/>
                </a:cubicBezTo>
                <a:cubicBezTo>
                  <a:pt x="114896" y="2014800"/>
                  <a:pt x="114433" y="2019349"/>
                  <a:pt x="112922" y="2019349"/>
                </a:cubicBezTo>
                <a:cubicBezTo>
                  <a:pt x="111426" y="2019349"/>
                  <a:pt x="110200" y="2014250"/>
                  <a:pt x="110200" y="2008017"/>
                </a:cubicBezTo>
                <a:lnTo>
                  <a:pt x="110200" y="2008016"/>
                </a:lnTo>
                <a:cubicBezTo>
                  <a:pt x="110200" y="2001305"/>
                  <a:pt x="110559" y="1998058"/>
                  <a:pt x="111210" y="1998254"/>
                </a:cubicBezTo>
                <a:close/>
                <a:moveTo>
                  <a:pt x="160036" y="1997898"/>
                </a:moveTo>
                <a:cubicBezTo>
                  <a:pt x="160417" y="1997702"/>
                  <a:pt x="161546" y="1998963"/>
                  <a:pt x="163754" y="2001511"/>
                </a:cubicBezTo>
                <a:cubicBezTo>
                  <a:pt x="168846" y="2007385"/>
                  <a:pt x="169940" y="2023537"/>
                  <a:pt x="165422" y="2026149"/>
                </a:cubicBezTo>
                <a:cubicBezTo>
                  <a:pt x="163711" y="2027140"/>
                  <a:pt x="162499" y="2024131"/>
                  <a:pt x="162477" y="2018830"/>
                </a:cubicBezTo>
                <a:lnTo>
                  <a:pt x="162477" y="2018829"/>
                </a:lnTo>
                <a:cubicBezTo>
                  <a:pt x="162444" y="2013880"/>
                  <a:pt x="161703" y="2006770"/>
                  <a:pt x="160810" y="2003030"/>
                </a:cubicBezTo>
                <a:cubicBezTo>
                  <a:pt x="160024" y="1999749"/>
                  <a:pt x="159656" y="1998095"/>
                  <a:pt x="160036" y="1997898"/>
                </a:cubicBezTo>
                <a:close/>
                <a:moveTo>
                  <a:pt x="122178" y="1993421"/>
                </a:moveTo>
                <a:cubicBezTo>
                  <a:pt x="122521" y="1992512"/>
                  <a:pt x="124270" y="1993184"/>
                  <a:pt x="127639" y="1994871"/>
                </a:cubicBezTo>
                <a:cubicBezTo>
                  <a:pt x="133601" y="1997856"/>
                  <a:pt x="135393" y="2004306"/>
                  <a:pt x="130971" y="2006864"/>
                </a:cubicBezTo>
                <a:cubicBezTo>
                  <a:pt x="129606" y="2007654"/>
                  <a:pt x="126990" y="2005220"/>
                  <a:pt x="125158" y="2001457"/>
                </a:cubicBezTo>
                <a:cubicBezTo>
                  <a:pt x="122900" y="1996820"/>
                  <a:pt x="121836" y="1994330"/>
                  <a:pt x="122178" y="1993421"/>
                </a:cubicBezTo>
                <a:close/>
                <a:moveTo>
                  <a:pt x="881252" y="1985026"/>
                </a:moveTo>
                <a:cubicBezTo>
                  <a:pt x="882395" y="1983959"/>
                  <a:pt x="883325" y="1987879"/>
                  <a:pt x="883325" y="1993738"/>
                </a:cubicBezTo>
                <a:cubicBezTo>
                  <a:pt x="883325" y="1999597"/>
                  <a:pt x="885289" y="2013984"/>
                  <a:pt x="887684" y="2025709"/>
                </a:cubicBezTo>
                <a:cubicBezTo>
                  <a:pt x="893357" y="2053448"/>
                  <a:pt x="893189" y="2058169"/>
                  <a:pt x="886385" y="2062145"/>
                </a:cubicBezTo>
                <a:cubicBezTo>
                  <a:pt x="881540" y="2064977"/>
                  <a:pt x="879901" y="2064469"/>
                  <a:pt x="874972" y="2058606"/>
                </a:cubicBezTo>
                <a:lnTo>
                  <a:pt x="874977" y="2058605"/>
                </a:lnTo>
                <a:cubicBezTo>
                  <a:pt x="869633" y="2052248"/>
                  <a:pt x="869005" y="2052107"/>
                  <a:pt x="866190" y="2056634"/>
                </a:cubicBezTo>
                <a:cubicBezTo>
                  <a:pt x="863625" y="2060759"/>
                  <a:pt x="863147" y="2060181"/>
                  <a:pt x="863071" y="2052862"/>
                </a:cubicBezTo>
                <a:cubicBezTo>
                  <a:pt x="862998" y="2044573"/>
                  <a:pt x="867834" y="2037329"/>
                  <a:pt x="874951" y="2035109"/>
                </a:cubicBezTo>
                <a:cubicBezTo>
                  <a:pt x="877093" y="2034441"/>
                  <a:pt x="878461" y="2025554"/>
                  <a:pt x="878742" y="2010515"/>
                </a:cubicBezTo>
                <a:cubicBezTo>
                  <a:pt x="878997" y="1997564"/>
                  <a:pt x="880114" y="1986094"/>
                  <a:pt x="881252" y="1985026"/>
                </a:cubicBezTo>
                <a:close/>
                <a:moveTo>
                  <a:pt x="892103" y="1973709"/>
                </a:moveTo>
                <a:cubicBezTo>
                  <a:pt x="901805" y="1973968"/>
                  <a:pt x="902530" y="1975478"/>
                  <a:pt x="904539" y="1999630"/>
                </a:cubicBezTo>
                <a:cubicBezTo>
                  <a:pt x="906203" y="2019637"/>
                  <a:pt x="902010" y="2017505"/>
                  <a:pt x="899190" y="1996910"/>
                </a:cubicBezTo>
                <a:lnTo>
                  <a:pt x="899192" y="1996910"/>
                </a:lnTo>
                <a:cubicBezTo>
                  <a:pt x="897017" y="1981035"/>
                  <a:pt x="896732" y="1980541"/>
                  <a:pt x="894882" y="1989431"/>
                </a:cubicBezTo>
                <a:lnTo>
                  <a:pt x="892901" y="1998950"/>
                </a:lnTo>
                <a:lnTo>
                  <a:pt x="890657" y="1990111"/>
                </a:lnTo>
                <a:cubicBezTo>
                  <a:pt x="889423" y="1985249"/>
                  <a:pt x="887271" y="1981271"/>
                  <a:pt x="885871" y="1981271"/>
                </a:cubicBezTo>
                <a:cubicBezTo>
                  <a:pt x="884473" y="1981271"/>
                  <a:pt x="883327" y="1979516"/>
                  <a:pt x="883327" y="1977374"/>
                </a:cubicBezTo>
                <a:cubicBezTo>
                  <a:pt x="883327" y="1974799"/>
                  <a:pt x="886305" y="1973555"/>
                  <a:pt x="892103" y="1973709"/>
                </a:cubicBezTo>
                <a:close/>
                <a:moveTo>
                  <a:pt x="929834" y="1966605"/>
                </a:moveTo>
                <a:lnTo>
                  <a:pt x="929834" y="1979865"/>
                </a:lnTo>
                <a:cubicBezTo>
                  <a:pt x="929834" y="1987158"/>
                  <a:pt x="931356" y="1997062"/>
                  <a:pt x="933217" y="2001874"/>
                </a:cubicBezTo>
                <a:cubicBezTo>
                  <a:pt x="935997" y="2009072"/>
                  <a:pt x="935742" y="2012314"/>
                  <a:pt x="931765" y="2020157"/>
                </a:cubicBezTo>
                <a:cubicBezTo>
                  <a:pt x="928356" y="2026877"/>
                  <a:pt x="926930" y="2036995"/>
                  <a:pt x="926930" y="2054438"/>
                </a:cubicBezTo>
                <a:cubicBezTo>
                  <a:pt x="926930" y="2081843"/>
                  <a:pt x="923471" y="2086169"/>
                  <a:pt x="917324" y="2066447"/>
                </a:cubicBezTo>
                <a:lnTo>
                  <a:pt x="917320" y="2066447"/>
                </a:lnTo>
                <a:cubicBezTo>
                  <a:pt x="913857" y="2055340"/>
                  <a:pt x="913118" y="2054541"/>
                  <a:pt x="911534" y="2060208"/>
                </a:cubicBezTo>
                <a:cubicBezTo>
                  <a:pt x="907976" y="2072935"/>
                  <a:pt x="906775" y="2063617"/>
                  <a:pt x="909750" y="2046388"/>
                </a:cubicBezTo>
                <a:cubicBezTo>
                  <a:pt x="911414" y="2036752"/>
                  <a:pt x="911925" y="2019077"/>
                  <a:pt x="910889" y="2007110"/>
                </a:cubicBezTo>
                <a:lnTo>
                  <a:pt x="909002" y="1985351"/>
                </a:lnTo>
                <a:lnTo>
                  <a:pt x="919418" y="1975978"/>
                </a:lnTo>
                <a:close/>
                <a:moveTo>
                  <a:pt x="146529" y="1960873"/>
                </a:moveTo>
                <a:lnTo>
                  <a:pt x="150485" y="1984822"/>
                </a:lnTo>
                <a:cubicBezTo>
                  <a:pt x="154547" y="2009410"/>
                  <a:pt x="153445" y="2017838"/>
                  <a:pt x="147942" y="2004292"/>
                </a:cubicBezTo>
                <a:lnTo>
                  <a:pt x="147945" y="2004292"/>
                </a:lnTo>
                <a:cubicBezTo>
                  <a:pt x="146233" y="2000083"/>
                  <a:pt x="145218" y="1988592"/>
                  <a:pt x="145682" y="1978756"/>
                </a:cubicBezTo>
                <a:close/>
                <a:moveTo>
                  <a:pt x="190660" y="1948123"/>
                </a:moveTo>
                <a:cubicBezTo>
                  <a:pt x="191499" y="1950086"/>
                  <a:pt x="191397" y="1952433"/>
                  <a:pt x="190441" y="1953337"/>
                </a:cubicBezTo>
                <a:cubicBezTo>
                  <a:pt x="189474" y="1954240"/>
                  <a:pt x="188788" y="1952633"/>
                  <a:pt x="188915" y="1949767"/>
                </a:cubicBezTo>
                <a:lnTo>
                  <a:pt x="188904" y="1949768"/>
                </a:lnTo>
                <a:cubicBezTo>
                  <a:pt x="189051" y="1946599"/>
                  <a:pt x="189733" y="1945955"/>
                  <a:pt x="190660" y="1948123"/>
                </a:cubicBezTo>
                <a:close/>
                <a:moveTo>
                  <a:pt x="52661" y="1944554"/>
                </a:moveTo>
                <a:lnTo>
                  <a:pt x="56659" y="1972061"/>
                </a:lnTo>
                <a:cubicBezTo>
                  <a:pt x="58860" y="1987190"/>
                  <a:pt x="65264" y="2016239"/>
                  <a:pt x="70893" y="2036614"/>
                </a:cubicBezTo>
                <a:cubicBezTo>
                  <a:pt x="81629" y="2075473"/>
                  <a:pt x="82728" y="2081905"/>
                  <a:pt x="78626" y="2081905"/>
                </a:cubicBezTo>
                <a:cubicBezTo>
                  <a:pt x="77250" y="2081905"/>
                  <a:pt x="70711" y="2066542"/>
                  <a:pt x="64094" y="2047765"/>
                </a:cubicBezTo>
                <a:lnTo>
                  <a:pt x="64101" y="2047765"/>
                </a:lnTo>
                <a:cubicBezTo>
                  <a:pt x="52422" y="2014624"/>
                  <a:pt x="52079" y="2012617"/>
                  <a:pt x="52369" y="1979090"/>
                </a:cubicBezTo>
                <a:close/>
                <a:moveTo>
                  <a:pt x="132560" y="1941207"/>
                </a:moveTo>
                <a:cubicBezTo>
                  <a:pt x="133298" y="1943853"/>
                  <a:pt x="133250" y="1947524"/>
                  <a:pt x="132451" y="1949366"/>
                </a:cubicBezTo>
                <a:cubicBezTo>
                  <a:pt x="131656" y="1951206"/>
                  <a:pt x="131054" y="1949043"/>
                  <a:pt x="131112" y="1944555"/>
                </a:cubicBezTo>
                <a:cubicBezTo>
                  <a:pt x="131148" y="1940067"/>
                  <a:pt x="131823" y="1938560"/>
                  <a:pt x="132560" y="1941207"/>
                </a:cubicBezTo>
                <a:close/>
                <a:moveTo>
                  <a:pt x="149921" y="1890159"/>
                </a:moveTo>
                <a:cubicBezTo>
                  <a:pt x="150259" y="1891099"/>
                  <a:pt x="149884" y="1894053"/>
                  <a:pt x="149032" y="1899678"/>
                </a:cubicBezTo>
                <a:cubicBezTo>
                  <a:pt x="146926" y="1913566"/>
                  <a:pt x="146770" y="1913950"/>
                  <a:pt x="144111" y="1911464"/>
                </a:cubicBezTo>
                <a:lnTo>
                  <a:pt x="144109" y="1911464"/>
                </a:lnTo>
                <a:cubicBezTo>
                  <a:pt x="140715" y="1908289"/>
                  <a:pt x="142022" y="1898180"/>
                  <a:pt x="146529" y="1892718"/>
                </a:cubicBezTo>
                <a:cubicBezTo>
                  <a:pt x="148531" y="1890292"/>
                  <a:pt x="149582" y="1889219"/>
                  <a:pt x="149921" y="1890159"/>
                </a:cubicBezTo>
                <a:close/>
                <a:moveTo>
                  <a:pt x="945161" y="1880867"/>
                </a:moveTo>
                <a:cubicBezTo>
                  <a:pt x="947314" y="1883933"/>
                  <a:pt x="943508" y="1921438"/>
                  <a:pt x="941044" y="1921438"/>
                </a:cubicBezTo>
                <a:cubicBezTo>
                  <a:pt x="939267" y="1921438"/>
                  <a:pt x="938954" y="1914042"/>
                  <a:pt x="940209" y="1901719"/>
                </a:cubicBezTo>
                <a:lnTo>
                  <a:pt x="940208" y="1901719"/>
                </a:lnTo>
                <a:cubicBezTo>
                  <a:pt x="942095" y="1883182"/>
                  <a:pt x="943280" y="1878189"/>
                  <a:pt x="945161" y="1880867"/>
                </a:cubicBezTo>
                <a:close/>
                <a:moveTo>
                  <a:pt x="934013" y="1876189"/>
                </a:moveTo>
                <a:cubicBezTo>
                  <a:pt x="934225" y="1874587"/>
                  <a:pt x="934518" y="1874808"/>
                  <a:pt x="934841" y="1877239"/>
                </a:cubicBezTo>
                <a:cubicBezTo>
                  <a:pt x="935487" y="1882101"/>
                  <a:pt x="935487" y="1890056"/>
                  <a:pt x="934841" y="1894918"/>
                </a:cubicBezTo>
                <a:cubicBezTo>
                  <a:pt x="934195" y="1899780"/>
                  <a:pt x="933669" y="1895802"/>
                  <a:pt x="933669" y="1886079"/>
                </a:cubicBezTo>
                <a:cubicBezTo>
                  <a:pt x="933669" y="1881217"/>
                  <a:pt x="933801" y="1877792"/>
                  <a:pt x="934013" y="1876189"/>
                </a:cubicBezTo>
                <a:close/>
                <a:moveTo>
                  <a:pt x="986424" y="1866185"/>
                </a:moveTo>
                <a:cubicBezTo>
                  <a:pt x="986621" y="1863844"/>
                  <a:pt x="986893" y="1864167"/>
                  <a:pt x="987192" y="1867720"/>
                </a:cubicBezTo>
                <a:cubicBezTo>
                  <a:pt x="987790" y="1874825"/>
                  <a:pt x="987790" y="1886453"/>
                  <a:pt x="987192" y="1893558"/>
                </a:cubicBezTo>
                <a:cubicBezTo>
                  <a:pt x="986593" y="1900664"/>
                  <a:pt x="986105" y="1894851"/>
                  <a:pt x="986105" y="1880639"/>
                </a:cubicBezTo>
                <a:cubicBezTo>
                  <a:pt x="986105" y="1873533"/>
                  <a:pt x="986227" y="1868527"/>
                  <a:pt x="986424" y="1866185"/>
                </a:cubicBezTo>
                <a:close/>
                <a:moveTo>
                  <a:pt x="845841" y="1838137"/>
                </a:moveTo>
                <a:lnTo>
                  <a:pt x="845842" y="1838141"/>
                </a:lnTo>
                <a:lnTo>
                  <a:pt x="845838" y="1838141"/>
                </a:lnTo>
                <a:close/>
                <a:moveTo>
                  <a:pt x="212802" y="1837291"/>
                </a:moveTo>
                <a:cubicBezTo>
                  <a:pt x="214984" y="1834840"/>
                  <a:pt x="217857" y="1834241"/>
                  <a:pt x="219332" y="1837839"/>
                </a:cubicBezTo>
                <a:cubicBezTo>
                  <a:pt x="221766" y="1843779"/>
                  <a:pt x="219960" y="1851390"/>
                  <a:pt x="215807" y="1852685"/>
                </a:cubicBezTo>
                <a:cubicBezTo>
                  <a:pt x="213942" y="1853264"/>
                  <a:pt x="211521" y="1851087"/>
                  <a:pt x="210422" y="1847847"/>
                </a:cubicBezTo>
                <a:cubicBezTo>
                  <a:pt x="209130" y="1844042"/>
                  <a:pt x="210620" y="1839741"/>
                  <a:pt x="212802" y="1837291"/>
                </a:cubicBezTo>
                <a:close/>
                <a:moveTo>
                  <a:pt x="909064" y="1808808"/>
                </a:moveTo>
                <a:cubicBezTo>
                  <a:pt x="911320" y="1807505"/>
                  <a:pt x="912527" y="1810226"/>
                  <a:pt x="912810" y="1817243"/>
                </a:cubicBezTo>
                <a:cubicBezTo>
                  <a:pt x="913028" y="1822941"/>
                  <a:pt x="913722" y="1839843"/>
                  <a:pt x="914324" y="1854802"/>
                </a:cubicBezTo>
                <a:cubicBezTo>
                  <a:pt x="916189" y="1901056"/>
                  <a:pt x="915959" y="1909942"/>
                  <a:pt x="912759" y="1915094"/>
                </a:cubicBezTo>
                <a:cubicBezTo>
                  <a:pt x="910190" y="1919231"/>
                  <a:pt x="909639" y="1918230"/>
                  <a:pt x="909533" y="1909198"/>
                </a:cubicBezTo>
                <a:lnTo>
                  <a:pt x="909535" y="1909198"/>
                </a:lnTo>
                <a:cubicBezTo>
                  <a:pt x="909462" y="1903215"/>
                  <a:pt x="908583" y="1878612"/>
                  <a:pt x="907572" y="1854526"/>
                </a:cubicBezTo>
                <a:cubicBezTo>
                  <a:pt x="906251" y="1822925"/>
                  <a:pt x="906663" y="1810196"/>
                  <a:pt x="909064" y="1808808"/>
                </a:cubicBezTo>
                <a:close/>
                <a:moveTo>
                  <a:pt x="885324" y="1804483"/>
                </a:moveTo>
                <a:cubicBezTo>
                  <a:pt x="888787" y="1804483"/>
                  <a:pt x="889475" y="1807551"/>
                  <a:pt x="888685" y="1819446"/>
                </a:cubicBezTo>
                <a:cubicBezTo>
                  <a:pt x="887715" y="1834043"/>
                  <a:pt x="889663" y="1838698"/>
                  <a:pt x="893171" y="1830149"/>
                </a:cubicBezTo>
                <a:cubicBezTo>
                  <a:pt x="894131" y="1827810"/>
                  <a:pt x="896032" y="1826542"/>
                  <a:pt x="897396" y="1827331"/>
                </a:cubicBezTo>
                <a:cubicBezTo>
                  <a:pt x="898761" y="1828121"/>
                  <a:pt x="897429" y="1839368"/>
                  <a:pt x="894418" y="1852326"/>
                </a:cubicBezTo>
                <a:cubicBezTo>
                  <a:pt x="889426" y="1873867"/>
                  <a:pt x="889349" y="1876445"/>
                  <a:pt x="893517" y="1882397"/>
                </a:cubicBezTo>
                <a:cubicBezTo>
                  <a:pt x="897705" y="1888379"/>
                  <a:pt x="897594" y="1890418"/>
                  <a:pt x="892156" y="1907505"/>
                </a:cubicBezTo>
                <a:cubicBezTo>
                  <a:pt x="888736" y="1918254"/>
                  <a:pt x="886218" y="1934011"/>
                  <a:pt x="886193" y="1944847"/>
                </a:cubicBezTo>
                <a:cubicBezTo>
                  <a:pt x="886120" y="1971830"/>
                  <a:pt x="880669" y="1977531"/>
                  <a:pt x="879963" y="1951353"/>
                </a:cubicBezTo>
                <a:lnTo>
                  <a:pt x="879961" y="1951353"/>
                </a:lnTo>
                <a:cubicBezTo>
                  <a:pt x="879059" y="1917891"/>
                  <a:pt x="878713" y="1915184"/>
                  <a:pt x="873653" y="1901622"/>
                </a:cubicBezTo>
                <a:cubicBezTo>
                  <a:pt x="867336" y="1884694"/>
                  <a:pt x="867493" y="1883245"/>
                  <a:pt x="876506" y="1875236"/>
                </a:cubicBezTo>
                <a:cubicBezTo>
                  <a:pt x="884080" y="1868509"/>
                  <a:pt x="884111" y="1868309"/>
                  <a:pt x="882543" y="1836478"/>
                </a:cubicBezTo>
                <a:cubicBezTo>
                  <a:pt x="881200" y="1809211"/>
                  <a:pt x="881613" y="1804483"/>
                  <a:pt x="885324" y="1804483"/>
                </a:cubicBezTo>
                <a:close/>
                <a:moveTo>
                  <a:pt x="188353" y="1800590"/>
                </a:moveTo>
                <a:cubicBezTo>
                  <a:pt x="190655" y="1799258"/>
                  <a:pt x="191706" y="1810631"/>
                  <a:pt x="192022" y="1840362"/>
                </a:cubicBezTo>
                <a:cubicBezTo>
                  <a:pt x="192570" y="1891786"/>
                  <a:pt x="192205" y="1888500"/>
                  <a:pt x="197418" y="1891683"/>
                </a:cubicBezTo>
                <a:cubicBezTo>
                  <a:pt x="201180" y="1893987"/>
                  <a:pt x="201081" y="1894709"/>
                  <a:pt x="196666" y="1897144"/>
                </a:cubicBezTo>
                <a:cubicBezTo>
                  <a:pt x="193867" y="1898686"/>
                  <a:pt x="191600" y="1902642"/>
                  <a:pt x="191624" y="1905934"/>
                </a:cubicBezTo>
                <a:cubicBezTo>
                  <a:pt x="191657" y="1910795"/>
                  <a:pt x="192197" y="1911152"/>
                  <a:pt x="194485" y="1907839"/>
                </a:cubicBezTo>
                <a:cubicBezTo>
                  <a:pt x="196474" y="1904959"/>
                  <a:pt x="197317" y="1908661"/>
                  <a:pt x="197346" y="1920425"/>
                </a:cubicBezTo>
                <a:cubicBezTo>
                  <a:pt x="197379" y="1931903"/>
                  <a:pt x="196043" y="1938137"/>
                  <a:pt x="193065" y="1940450"/>
                </a:cubicBezTo>
                <a:cubicBezTo>
                  <a:pt x="189602" y="1943139"/>
                  <a:pt x="188496" y="1943070"/>
                  <a:pt x="187519" y="1940104"/>
                </a:cubicBezTo>
                <a:lnTo>
                  <a:pt x="187523" y="1940102"/>
                </a:lnTo>
                <a:cubicBezTo>
                  <a:pt x="186104" y="1935796"/>
                  <a:pt x="179757" y="1834268"/>
                  <a:pt x="180150" y="1822164"/>
                </a:cubicBezTo>
                <a:cubicBezTo>
                  <a:pt x="180296" y="1817676"/>
                  <a:pt x="181077" y="1815534"/>
                  <a:pt x="181879" y="1817404"/>
                </a:cubicBezTo>
                <a:cubicBezTo>
                  <a:pt x="184909" y="1824431"/>
                  <a:pt x="188247" y="1820449"/>
                  <a:pt x="186718" y="1811630"/>
                </a:cubicBezTo>
                <a:cubicBezTo>
                  <a:pt x="185787" y="1806259"/>
                  <a:pt x="186463" y="1801683"/>
                  <a:pt x="188353" y="1800590"/>
                </a:cubicBezTo>
                <a:close/>
                <a:moveTo>
                  <a:pt x="131129" y="1794964"/>
                </a:moveTo>
                <a:lnTo>
                  <a:pt x="133790" y="1805574"/>
                </a:lnTo>
                <a:cubicBezTo>
                  <a:pt x="136468" y="1816259"/>
                  <a:pt x="136059" y="1819615"/>
                  <a:pt x="132483" y="1816269"/>
                </a:cubicBezTo>
                <a:cubicBezTo>
                  <a:pt x="131418" y="1815272"/>
                  <a:pt x="130677" y="1810070"/>
                  <a:pt x="130838" y="1804710"/>
                </a:cubicBezTo>
                <a:close/>
                <a:moveTo>
                  <a:pt x="936627" y="1794309"/>
                </a:moveTo>
                <a:cubicBezTo>
                  <a:pt x="938143" y="1793186"/>
                  <a:pt x="939953" y="1805786"/>
                  <a:pt x="939769" y="1821379"/>
                </a:cubicBezTo>
                <a:cubicBezTo>
                  <a:pt x="939513" y="1844215"/>
                  <a:pt x="936514" y="1858880"/>
                  <a:pt x="932143" y="1858880"/>
                </a:cubicBezTo>
                <a:cubicBezTo>
                  <a:pt x="930165" y="1858880"/>
                  <a:pt x="929935" y="1855796"/>
                  <a:pt x="931483" y="1850041"/>
                </a:cubicBezTo>
                <a:lnTo>
                  <a:pt x="931485" y="1850041"/>
                </a:lnTo>
                <a:cubicBezTo>
                  <a:pt x="932791" y="1845179"/>
                  <a:pt x="934014" y="1833858"/>
                  <a:pt x="934200" y="1824882"/>
                </a:cubicBezTo>
                <a:cubicBezTo>
                  <a:pt x="934382" y="1815907"/>
                  <a:pt x="934878" y="1804891"/>
                  <a:pt x="935295" y="1800404"/>
                </a:cubicBezTo>
                <a:cubicBezTo>
                  <a:pt x="935650" y="1796583"/>
                  <a:pt x="936122" y="1794684"/>
                  <a:pt x="936627" y="1794309"/>
                </a:cubicBezTo>
                <a:close/>
                <a:moveTo>
                  <a:pt x="911264" y="1789784"/>
                </a:moveTo>
                <a:cubicBezTo>
                  <a:pt x="914690" y="1788553"/>
                  <a:pt x="915471" y="1789264"/>
                  <a:pt x="914169" y="1792436"/>
                </a:cubicBezTo>
                <a:cubicBezTo>
                  <a:pt x="913190" y="1794819"/>
                  <a:pt x="912391" y="1798505"/>
                  <a:pt x="912391" y="1800626"/>
                </a:cubicBezTo>
                <a:cubicBezTo>
                  <a:pt x="912391" y="1802748"/>
                  <a:pt x="911085" y="1804483"/>
                  <a:pt x="909483" y="1804483"/>
                </a:cubicBezTo>
                <a:cubicBezTo>
                  <a:pt x="907885" y="1804483"/>
                  <a:pt x="906578" y="1801554"/>
                  <a:pt x="906578" y="1797975"/>
                </a:cubicBezTo>
                <a:lnTo>
                  <a:pt x="906581" y="1797975"/>
                </a:lnTo>
                <a:cubicBezTo>
                  <a:pt x="906581" y="1794395"/>
                  <a:pt x="908686" y="1790709"/>
                  <a:pt x="911264" y="1789784"/>
                </a:cubicBezTo>
                <a:close/>
                <a:moveTo>
                  <a:pt x="859322" y="1775925"/>
                </a:moveTo>
                <a:lnTo>
                  <a:pt x="859698" y="1794380"/>
                </a:lnTo>
                <a:cubicBezTo>
                  <a:pt x="859953" y="1807347"/>
                  <a:pt x="858665" y="1814847"/>
                  <a:pt x="855333" y="1819606"/>
                </a:cubicBezTo>
                <a:cubicBezTo>
                  <a:pt x="852723" y="1823331"/>
                  <a:pt x="849589" y="1830325"/>
                  <a:pt x="848363" y="1835149"/>
                </a:cubicBezTo>
                <a:lnTo>
                  <a:pt x="845841" y="1838137"/>
                </a:lnTo>
                <a:lnTo>
                  <a:pt x="843682" y="1823655"/>
                </a:lnTo>
                <a:cubicBezTo>
                  <a:pt x="842080" y="1816161"/>
                  <a:pt x="842580" y="1815072"/>
                  <a:pt x="847280" y="1815836"/>
                </a:cubicBezTo>
                <a:cubicBezTo>
                  <a:pt x="851994" y="1816602"/>
                  <a:pt x="853187" y="1813940"/>
                  <a:pt x="856030" y="1796324"/>
                </a:cubicBezTo>
                <a:close/>
                <a:moveTo>
                  <a:pt x="125097" y="1771098"/>
                </a:moveTo>
                <a:cubicBezTo>
                  <a:pt x="128889" y="1774647"/>
                  <a:pt x="125881" y="1794588"/>
                  <a:pt x="121900" y="1792286"/>
                </a:cubicBezTo>
                <a:cubicBezTo>
                  <a:pt x="120503" y="1791478"/>
                  <a:pt x="118759" y="1792974"/>
                  <a:pt x="118025" y="1795610"/>
                </a:cubicBezTo>
                <a:cubicBezTo>
                  <a:pt x="117174" y="1798666"/>
                  <a:pt x="116565" y="1797751"/>
                  <a:pt x="116350" y="1793085"/>
                </a:cubicBezTo>
                <a:cubicBezTo>
                  <a:pt x="116168" y="1789059"/>
                  <a:pt x="117320" y="1785009"/>
                  <a:pt x="118919" y="1784084"/>
                </a:cubicBezTo>
                <a:cubicBezTo>
                  <a:pt x="120517" y="1783161"/>
                  <a:pt x="121827" y="1779171"/>
                  <a:pt x="121827" y="1775221"/>
                </a:cubicBezTo>
                <a:cubicBezTo>
                  <a:pt x="121827" y="1769899"/>
                  <a:pt x="122674" y="1768831"/>
                  <a:pt x="125097" y="1771098"/>
                </a:cubicBezTo>
                <a:close/>
                <a:moveTo>
                  <a:pt x="144315" y="1735075"/>
                </a:moveTo>
                <a:cubicBezTo>
                  <a:pt x="144932" y="1735657"/>
                  <a:pt x="145506" y="1737844"/>
                  <a:pt x="146349" y="1741927"/>
                </a:cubicBezTo>
                <a:cubicBezTo>
                  <a:pt x="147429" y="1747163"/>
                  <a:pt x="147907" y="1760626"/>
                  <a:pt x="147407" y="1771845"/>
                </a:cubicBezTo>
                <a:cubicBezTo>
                  <a:pt x="146568" y="1790733"/>
                  <a:pt x="146232" y="1791677"/>
                  <a:pt x="142883" y="1784588"/>
                </a:cubicBezTo>
                <a:cubicBezTo>
                  <a:pt x="138882" y="1776122"/>
                  <a:pt x="138338" y="1746371"/>
                  <a:pt x="142030" y="1737847"/>
                </a:cubicBezTo>
                <a:cubicBezTo>
                  <a:pt x="143041" y="1735514"/>
                  <a:pt x="143699" y="1734492"/>
                  <a:pt x="144315" y="1735075"/>
                </a:cubicBezTo>
                <a:close/>
                <a:moveTo>
                  <a:pt x="176323" y="1731089"/>
                </a:moveTo>
                <a:cubicBezTo>
                  <a:pt x="181518" y="1731066"/>
                  <a:pt x="185769" y="1732272"/>
                  <a:pt x="185769" y="1733768"/>
                </a:cubicBezTo>
                <a:cubicBezTo>
                  <a:pt x="185769" y="1737223"/>
                  <a:pt x="176949" y="1737223"/>
                  <a:pt x="171237" y="1733768"/>
                </a:cubicBezTo>
                <a:cubicBezTo>
                  <a:pt x="167927" y="1731768"/>
                  <a:pt x="169153" y="1731121"/>
                  <a:pt x="176323" y="1731089"/>
                </a:cubicBezTo>
                <a:close/>
                <a:moveTo>
                  <a:pt x="163455" y="1730218"/>
                </a:moveTo>
                <a:lnTo>
                  <a:pt x="167447" y="1744817"/>
                </a:lnTo>
                <a:cubicBezTo>
                  <a:pt x="169645" y="1752846"/>
                  <a:pt x="175317" y="1765071"/>
                  <a:pt x="180058" y="1771982"/>
                </a:cubicBezTo>
                <a:cubicBezTo>
                  <a:pt x="189883" y="1786310"/>
                  <a:pt x="190388" y="1788876"/>
                  <a:pt x="184316" y="1793593"/>
                </a:cubicBezTo>
                <a:cubicBezTo>
                  <a:pt x="181918" y="1795454"/>
                  <a:pt x="179956" y="1799960"/>
                  <a:pt x="179956" y="1803605"/>
                </a:cubicBezTo>
                <a:cubicBezTo>
                  <a:pt x="179956" y="1807331"/>
                  <a:pt x="178682" y="1809496"/>
                  <a:pt x="177051" y="1808552"/>
                </a:cubicBezTo>
                <a:cubicBezTo>
                  <a:pt x="175453" y="1807628"/>
                  <a:pt x="174143" y="1804495"/>
                  <a:pt x="174143" y="1801591"/>
                </a:cubicBezTo>
                <a:cubicBezTo>
                  <a:pt x="174143" y="1794758"/>
                  <a:pt x="169248" y="1794762"/>
                  <a:pt x="166929" y="1801591"/>
                </a:cubicBezTo>
                <a:cubicBezTo>
                  <a:pt x="165915" y="1804577"/>
                  <a:pt x="167630" y="1811450"/>
                  <a:pt x="170867" y="1817388"/>
                </a:cubicBezTo>
                <a:cubicBezTo>
                  <a:pt x="175948" y="1826707"/>
                  <a:pt x="176415" y="1831587"/>
                  <a:pt x="174983" y="1860380"/>
                </a:cubicBezTo>
                <a:cubicBezTo>
                  <a:pt x="174096" y="1878245"/>
                  <a:pt x="172987" y="1904488"/>
                  <a:pt x="172523" y="1918699"/>
                </a:cubicBezTo>
                <a:cubicBezTo>
                  <a:pt x="171611" y="1946623"/>
                  <a:pt x="167140" y="1985995"/>
                  <a:pt x="164611" y="1988361"/>
                </a:cubicBezTo>
                <a:cubicBezTo>
                  <a:pt x="163750" y="1989167"/>
                  <a:pt x="162257" y="1987498"/>
                  <a:pt x="161294" y="1984654"/>
                </a:cubicBezTo>
                <a:lnTo>
                  <a:pt x="161294" y="1984660"/>
                </a:lnTo>
                <a:cubicBezTo>
                  <a:pt x="160331" y="1981816"/>
                  <a:pt x="159006" y="1950704"/>
                  <a:pt x="158349" y="1915521"/>
                </a:cubicBezTo>
                <a:cubicBezTo>
                  <a:pt x="157404" y="1864780"/>
                  <a:pt x="156189" y="1849386"/>
                  <a:pt x="152480" y="1841075"/>
                </a:cubicBezTo>
                <a:cubicBezTo>
                  <a:pt x="147262" y="1829389"/>
                  <a:pt x="148371" y="1822777"/>
                  <a:pt x="155141" y="1825207"/>
                </a:cubicBezTo>
                <a:cubicBezTo>
                  <a:pt x="158873" y="1826547"/>
                  <a:pt x="159613" y="1823960"/>
                  <a:pt x="159624" y="1809523"/>
                </a:cubicBezTo>
                <a:cubicBezTo>
                  <a:pt x="159624" y="1800013"/>
                  <a:pt x="160496" y="1778279"/>
                  <a:pt x="161546" y="1761225"/>
                </a:cubicBezTo>
                <a:close/>
                <a:moveTo>
                  <a:pt x="880633" y="1697520"/>
                </a:moveTo>
                <a:cubicBezTo>
                  <a:pt x="882348" y="1699125"/>
                  <a:pt x="883330" y="1704572"/>
                  <a:pt x="882812" y="1709623"/>
                </a:cubicBezTo>
                <a:cubicBezTo>
                  <a:pt x="881929" y="1718271"/>
                  <a:pt x="881750" y="1718410"/>
                  <a:pt x="879732" y="1712009"/>
                </a:cubicBezTo>
                <a:lnTo>
                  <a:pt x="879735" y="1712009"/>
                </a:lnTo>
                <a:cubicBezTo>
                  <a:pt x="876440" y="1701544"/>
                  <a:pt x="876907" y="1694033"/>
                  <a:pt x="880633" y="1697520"/>
                </a:cubicBezTo>
                <a:close/>
                <a:moveTo>
                  <a:pt x="894921" y="1674217"/>
                </a:moveTo>
                <a:cubicBezTo>
                  <a:pt x="898850" y="1667406"/>
                  <a:pt x="901673" y="1732476"/>
                  <a:pt x="897909" y="1743141"/>
                </a:cubicBezTo>
                <a:cubicBezTo>
                  <a:pt x="896033" y="1748457"/>
                  <a:pt x="893520" y="1752807"/>
                  <a:pt x="892321" y="1752807"/>
                </a:cubicBezTo>
                <a:cubicBezTo>
                  <a:pt x="891124" y="1752807"/>
                  <a:pt x="890722" y="1735977"/>
                  <a:pt x="891434" y="1715409"/>
                </a:cubicBezTo>
                <a:lnTo>
                  <a:pt x="891439" y="1715409"/>
                </a:lnTo>
                <a:cubicBezTo>
                  <a:pt x="892151" y="1694840"/>
                  <a:pt x="893716" y="1676303"/>
                  <a:pt x="894921" y="1674217"/>
                </a:cubicBezTo>
                <a:close/>
                <a:moveTo>
                  <a:pt x="882611" y="1664785"/>
                </a:moveTo>
                <a:cubicBezTo>
                  <a:pt x="883316" y="1665405"/>
                  <a:pt x="884231" y="1667288"/>
                  <a:pt x="885467" y="1670532"/>
                </a:cubicBezTo>
                <a:cubicBezTo>
                  <a:pt x="888751" y="1679146"/>
                  <a:pt x="884986" y="1683859"/>
                  <a:pt x="881537" y="1675451"/>
                </a:cubicBezTo>
                <a:lnTo>
                  <a:pt x="881538" y="1675451"/>
                </a:lnTo>
                <a:cubicBezTo>
                  <a:pt x="880655" y="1673294"/>
                  <a:pt x="880418" y="1669317"/>
                  <a:pt x="881013" y="1666612"/>
                </a:cubicBezTo>
                <a:cubicBezTo>
                  <a:pt x="881410" y="1664807"/>
                  <a:pt x="881906" y="1664164"/>
                  <a:pt x="882611" y="1664785"/>
                </a:cubicBezTo>
                <a:close/>
                <a:moveTo>
                  <a:pt x="906815" y="1608656"/>
                </a:moveTo>
                <a:cubicBezTo>
                  <a:pt x="908286" y="1608656"/>
                  <a:pt x="909490" y="1617295"/>
                  <a:pt x="909490" y="1627855"/>
                </a:cubicBezTo>
                <a:cubicBezTo>
                  <a:pt x="909490" y="1638637"/>
                  <a:pt x="910643" y="1646387"/>
                  <a:pt x="912125" y="1645531"/>
                </a:cubicBezTo>
                <a:cubicBezTo>
                  <a:pt x="915646" y="1643494"/>
                  <a:pt x="917790" y="1723246"/>
                  <a:pt x="914332" y="1727663"/>
                </a:cubicBezTo>
                <a:cubicBezTo>
                  <a:pt x="912862" y="1729540"/>
                  <a:pt x="912497" y="1735966"/>
                  <a:pt x="913515" y="1741942"/>
                </a:cubicBezTo>
                <a:cubicBezTo>
                  <a:pt x="915504" y="1753584"/>
                  <a:pt x="914902" y="1754829"/>
                  <a:pt x="909968" y="1749266"/>
                </a:cubicBezTo>
                <a:lnTo>
                  <a:pt x="909965" y="1749266"/>
                </a:lnTo>
                <a:cubicBezTo>
                  <a:pt x="908126" y="1747190"/>
                  <a:pt x="906033" y="1724390"/>
                  <a:pt x="904911" y="1694189"/>
                </a:cubicBezTo>
                <a:cubicBezTo>
                  <a:pt x="903397" y="1653442"/>
                  <a:pt x="902094" y="1641979"/>
                  <a:pt x="898679" y="1639431"/>
                </a:cubicBezTo>
                <a:cubicBezTo>
                  <a:pt x="894872" y="1636589"/>
                  <a:pt x="894940" y="1634579"/>
                  <a:pt x="899252" y="1622432"/>
                </a:cubicBezTo>
                <a:cubicBezTo>
                  <a:pt x="901942" y="1614855"/>
                  <a:pt x="905345" y="1608656"/>
                  <a:pt x="906815" y="1608656"/>
                </a:cubicBezTo>
                <a:close/>
                <a:moveTo>
                  <a:pt x="198839" y="1603132"/>
                </a:moveTo>
                <a:cubicBezTo>
                  <a:pt x="200641" y="1603201"/>
                  <a:pt x="201824" y="1619910"/>
                  <a:pt x="201951" y="1647229"/>
                </a:cubicBezTo>
                <a:cubicBezTo>
                  <a:pt x="202134" y="1686304"/>
                  <a:pt x="201733" y="1690032"/>
                  <a:pt x="198492" y="1680540"/>
                </a:cubicBezTo>
                <a:lnTo>
                  <a:pt x="194828" y="1669852"/>
                </a:lnTo>
                <a:lnTo>
                  <a:pt x="196353" y="1680731"/>
                </a:lnTo>
                <a:cubicBezTo>
                  <a:pt x="197192" y="1686715"/>
                  <a:pt x="199210" y="1695680"/>
                  <a:pt x="200836" y="1700653"/>
                </a:cubicBezTo>
                <a:cubicBezTo>
                  <a:pt x="202464" y="1705627"/>
                  <a:pt x="202847" y="1712971"/>
                  <a:pt x="201690" y="1716973"/>
                </a:cubicBezTo>
                <a:cubicBezTo>
                  <a:pt x="200534" y="1720974"/>
                  <a:pt x="198672" y="1735876"/>
                  <a:pt x="197552" y="1750087"/>
                </a:cubicBezTo>
                <a:lnTo>
                  <a:pt x="195515" y="1775925"/>
                </a:lnTo>
                <a:lnTo>
                  <a:pt x="194997" y="1745327"/>
                </a:lnTo>
                <a:lnTo>
                  <a:pt x="195006" y="1745327"/>
                </a:lnTo>
                <a:cubicBezTo>
                  <a:pt x="194678" y="1726418"/>
                  <a:pt x="195597" y="1714729"/>
                  <a:pt x="197396" y="1714729"/>
                </a:cubicBezTo>
                <a:cubicBezTo>
                  <a:pt x="201980" y="1714729"/>
                  <a:pt x="200783" y="1706571"/>
                  <a:pt x="195944" y="1704833"/>
                </a:cubicBezTo>
                <a:cubicBezTo>
                  <a:pt x="192525" y="1703605"/>
                  <a:pt x="191584" y="1698096"/>
                  <a:pt x="191584" y="1679306"/>
                </a:cubicBezTo>
                <a:cubicBezTo>
                  <a:pt x="191584" y="1664336"/>
                  <a:pt x="192781" y="1654973"/>
                  <a:pt x="194774" y="1654352"/>
                </a:cubicBezTo>
                <a:cubicBezTo>
                  <a:pt x="197054" y="1653640"/>
                  <a:pt x="197102" y="1650286"/>
                  <a:pt x="194920" y="1642565"/>
                </a:cubicBezTo>
                <a:cubicBezTo>
                  <a:pt x="191544" y="1630543"/>
                  <a:pt x="194285" y="1602976"/>
                  <a:pt x="198839" y="1603132"/>
                </a:cubicBezTo>
                <a:close/>
                <a:moveTo>
                  <a:pt x="126570" y="1593697"/>
                </a:moveTo>
                <a:lnTo>
                  <a:pt x="128788" y="1602537"/>
                </a:lnTo>
                <a:cubicBezTo>
                  <a:pt x="130011" y="1607399"/>
                  <a:pt x="131996" y="1611376"/>
                  <a:pt x="133203" y="1611376"/>
                </a:cubicBezTo>
                <a:cubicBezTo>
                  <a:pt x="135111" y="1611376"/>
                  <a:pt x="132174" y="1640629"/>
                  <a:pt x="129516" y="1648094"/>
                </a:cubicBezTo>
                <a:cubicBezTo>
                  <a:pt x="128983" y="1649590"/>
                  <a:pt x="127122" y="1642858"/>
                  <a:pt x="125378" y="1633135"/>
                </a:cubicBezTo>
                <a:lnTo>
                  <a:pt x="125377" y="1633135"/>
                </a:lnTo>
                <a:cubicBezTo>
                  <a:pt x="123629" y="1623394"/>
                  <a:pt x="123188" y="1610571"/>
                  <a:pt x="124388" y="1604577"/>
                </a:cubicBezTo>
                <a:close/>
                <a:moveTo>
                  <a:pt x="972450" y="1561739"/>
                </a:moveTo>
                <a:cubicBezTo>
                  <a:pt x="973256" y="1563609"/>
                  <a:pt x="973256" y="1566668"/>
                  <a:pt x="972450" y="1568538"/>
                </a:cubicBezTo>
                <a:cubicBezTo>
                  <a:pt x="971643" y="1570409"/>
                  <a:pt x="970983" y="1568878"/>
                  <a:pt x="970983" y="1565139"/>
                </a:cubicBezTo>
                <a:cubicBezTo>
                  <a:pt x="970983" y="1561399"/>
                  <a:pt x="971643" y="1559869"/>
                  <a:pt x="972450" y="1561739"/>
                </a:cubicBezTo>
                <a:close/>
                <a:moveTo>
                  <a:pt x="179368" y="1490681"/>
                </a:moveTo>
                <a:cubicBezTo>
                  <a:pt x="181255" y="1489590"/>
                  <a:pt x="183112" y="1496483"/>
                  <a:pt x="184402" y="1509367"/>
                </a:cubicBezTo>
                <a:cubicBezTo>
                  <a:pt x="185526" y="1520594"/>
                  <a:pt x="187442" y="1529781"/>
                  <a:pt x="188659" y="1529781"/>
                </a:cubicBezTo>
                <a:cubicBezTo>
                  <a:pt x="189874" y="1529781"/>
                  <a:pt x="192526" y="1526042"/>
                  <a:pt x="194549" y="1521471"/>
                </a:cubicBezTo>
                <a:cubicBezTo>
                  <a:pt x="200116" y="1508896"/>
                  <a:pt x="202546" y="1515321"/>
                  <a:pt x="200263" y="1536581"/>
                </a:cubicBezTo>
                <a:cubicBezTo>
                  <a:pt x="199139" y="1547052"/>
                  <a:pt x="198880" y="1563916"/>
                  <a:pt x="199686" y="1574056"/>
                </a:cubicBezTo>
                <a:cubicBezTo>
                  <a:pt x="200949" y="1589922"/>
                  <a:pt x="200332" y="1593336"/>
                  <a:pt x="195275" y="1598535"/>
                </a:cubicBezTo>
                <a:cubicBezTo>
                  <a:pt x="185048" y="1609046"/>
                  <a:pt x="182746" y="1616125"/>
                  <a:pt x="183392" y="1635078"/>
                </a:cubicBezTo>
                <a:cubicBezTo>
                  <a:pt x="183805" y="1647182"/>
                  <a:pt x="182444" y="1656810"/>
                  <a:pt x="179437" y="1663053"/>
                </a:cubicBezTo>
                <a:lnTo>
                  <a:pt x="174853" y="1672572"/>
                </a:lnTo>
                <a:lnTo>
                  <a:pt x="171404" y="1664448"/>
                </a:lnTo>
                <a:cubicBezTo>
                  <a:pt x="163546" y="1645965"/>
                  <a:pt x="164226" y="1568867"/>
                  <a:pt x="172225" y="1571325"/>
                </a:cubicBezTo>
                <a:cubicBezTo>
                  <a:pt x="174079" y="1571895"/>
                  <a:pt x="176380" y="1577774"/>
                  <a:pt x="177339" y="1584389"/>
                </a:cubicBezTo>
                <a:lnTo>
                  <a:pt x="179083" y="1596417"/>
                </a:lnTo>
                <a:lnTo>
                  <a:pt x="179521" y="1583721"/>
                </a:lnTo>
                <a:cubicBezTo>
                  <a:pt x="179776" y="1576737"/>
                  <a:pt x="180758" y="1569074"/>
                  <a:pt x="181736" y="1566691"/>
                </a:cubicBezTo>
                <a:cubicBezTo>
                  <a:pt x="182977" y="1563662"/>
                  <a:pt x="182244" y="1562814"/>
                  <a:pt x="179295" y="1563872"/>
                </a:cubicBezTo>
                <a:cubicBezTo>
                  <a:pt x="172639" y="1566262"/>
                  <a:pt x="167560" y="1558303"/>
                  <a:pt x="169760" y="1548932"/>
                </a:cubicBezTo>
                <a:cubicBezTo>
                  <a:pt x="171898" y="1539814"/>
                  <a:pt x="175435" y="1538234"/>
                  <a:pt x="178262" y="1545130"/>
                </a:cubicBezTo>
                <a:cubicBezTo>
                  <a:pt x="179270" y="1547588"/>
                  <a:pt x="180737" y="1548999"/>
                  <a:pt x="181518" y="1548267"/>
                </a:cubicBezTo>
                <a:cubicBezTo>
                  <a:pt x="182299" y="1547535"/>
                  <a:pt x="180963" y="1542503"/>
                  <a:pt x="178544" y="1537086"/>
                </a:cubicBezTo>
                <a:cubicBezTo>
                  <a:pt x="173070" y="1524827"/>
                  <a:pt x="173081" y="1524342"/>
                  <a:pt x="178835" y="1524342"/>
                </a:cubicBezTo>
                <a:cubicBezTo>
                  <a:pt x="182346" y="1524342"/>
                  <a:pt x="183043" y="1522795"/>
                  <a:pt x="181591" y="1518222"/>
                </a:cubicBezTo>
                <a:cubicBezTo>
                  <a:pt x="177531" y="1505442"/>
                  <a:pt x="176475" y="1492353"/>
                  <a:pt x="179368" y="1490681"/>
                </a:cubicBezTo>
                <a:close/>
                <a:moveTo>
                  <a:pt x="908919" y="1484791"/>
                </a:moveTo>
                <a:cubicBezTo>
                  <a:pt x="909547" y="1485570"/>
                  <a:pt x="909660" y="1488572"/>
                  <a:pt x="909822" y="1494498"/>
                </a:cubicBezTo>
                <a:cubicBezTo>
                  <a:pt x="910005" y="1501188"/>
                  <a:pt x="909896" y="1514171"/>
                  <a:pt x="909567" y="1523348"/>
                </a:cubicBezTo>
                <a:cubicBezTo>
                  <a:pt x="909187" y="1534207"/>
                  <a:pt x="910596" y="1542947"/>
                  <a:pt x="913593" y="1548372"/>
                </a:cubicBezTo>
                <a:cubicBezTo>
                  <a:pt x="918772" y="1557744"/>
                  <a:pt x="919519" y="1569898"/>
                  <a:pt x="915294" y="1576018"/>
                </a:cubicBezTo>
                <a:cubicBezTo>
                  <a:pt x="913188" y="1579068"/>
                  <a:pt x="912465" y="1577618"/>
                  <a:pt x="912433" y="1570278"/>
                </a:cubicBezTo>
                <a:lnTo>
                  <a:pt x="912438" y="1570278"/>
                </a:lnTo>
                <a:cubicBezTo>
                  <a:pt x="912405" y="1564122"/>
                  <a:pt x="909486" y="1556511"/>
                  <a:pt x="904598" y="1549879"/>
                </a:cubicBezTo>
                <a:cubicBezTo>
                  <a:pt x="897734" y="1540564"/>
                  <a:pt x="896748" y="1536471"/>
                  <a:pt x="896337" y="1515606"/>
                </a:cubicBezTo>
                <a:cubicBezTo>
                  <a:pt x="896082" y="1502574"/>
                  <a:pt x="896885" y="1492498"/>
                  <a:pt x="898121" y="1493213"/>
                </a:cubicBezTo>
                <a:cubicBezTo>
                  <a:pt x="899359" y="1493929"/>
                  <a:pt x="902422" y="1491775"/>
                  <a:pt x="904930" y="1488424"/>
                </a:cubicBezTo>
                <a:cubicBezTo>
                  <a:pt x="907151" y="1485457"/>
                  <a:pt x="908292" y="1484013"/>
                  <a:pt x="908919" y="1484791"/>
                </a:cubicBezTo>
                <a:close/>
                <a:moveTo>
                  <a:pt x="986152" y="1467242"/>
                </a:moveTo>
                <a:cubicBezTo>
                  <a:pt x="986581" y="1467855"/>
                  <a:pt x="987240" y="1470502"/>
                  <a:pt x="988267" y="1475383"/>
                </a:cubicBezTo>
                <a:cubicBezTo>
                  <a:pt x="991076" y="1488755"/>
                  <a:pt x="990153" y="1497026"/>
                  <a:pt x="987058" y="1486192"/>
                </a:cubicBezTo>
                <a:cubicBezTo>
                  <a:pt x="986000" y="1482491"/>
                  <a:pt x="985259" y="1475791"/>
                  <a:pt x="985413" y="1471304"/>
                </a:cubicBezTo>
                <a:cubicBezTo>
                  <a:pt x="985522" y="1468050"/>
                  <a:pt x="985722" y="1466629"/>
                  <a:pt x="986152" y="1467242"/>
                </a:cubicBezTo>
                <a:close/>
                <a:moveTo>
                  <a:pt x="180557" y="1441385"/>
                </a:moveTo>
                <a:lnTo>
                  <a:pt x="183410" y="1451419"/>
                </a:lnTo>
                <a:cubicBezTo>
                  <a:pt x="185669" y="1459364"/>
                  <a:pt x="188028" y="1461816"/>
                  <a:pt x="194736" y="1463195"/>
                </a:cubicBezTo>
                <a:cubicBezTo>
                  <a:pt x="201248" y="1464534"/>
                  <a:pt x="203208" y="1466459"/>
                  <a:pt x="203208" y="1471520"/>
                </a:cubicBezTo>
                <a:cubicBezTo>
                  <a:pt x="203208" y="1478798"/>
                  <a:pt x="198952" y="1480383"/>
                  <a:pt x="196363" y="1474069"/>
                </a:cubicBezTo>
                <a:cubicBezTo>
                  <a:pt x="195370" y="1471644"/>
                  <a:pt x="192809" y="1470717"/>
                  <a:pt x="189945" y="1471746"/>
                </a:cubicBezTo>
                <a:cubicBezTo>
                  <a:pt x="183277" y="1474141"/>
                  <a:pt x="180001" y="1467986"/>
                  <a:pt x="180301" y="1453625"/>
                </a:cubicBezTo>
                <a:close/>
                <a:moveTo>
                  <a:pt x="173241" y="1410186"/>
                </a:moveTo>
                <a:cubicBezTo>
                  <a:pt x="175663" y="1407637"/>
                  <a:pt x="179848" y="1417009"/>
                  <a:pt x="178062" y="1420987"/>
                </a:cubicBezTo>
                <a:cubicBezTo>
                  <a:pt x="177055" y="1423231"/>
                  <a:pt x="175928" y="1428127"/>
                  <a:pt x="175562" y="1431866"/>
                </a:cubicBezTo>
                <a:cubicBezTo>
                  <a:pt x="175194" y="1435606"/>
                  <a:pt x="174723" y="1440196"/>
                  <a:pt x="174519" y="1442065"/>
                </a:cubicBezTo>
                <a:cubicBezTo>
                  <a:pt x="174300" y="1443936"/>
                  <a:pt x="172961" y="1445465"/>
                  <a:pt x="171512" y="1445465"/>
                </a:cubicBezTo>
                <a:cubicBezTo>
                  <a:pt x="170056" y="1445465"/>
                  <a:pt x="169582" y="1437881"/>
                  <a:pt x="170450" y="1428466"/>
                </a:cubicBezTo>
                <a:lnTo>
                  <a:pt x="170453" y="1428466"/>
                </a:lnTo>
                <a:cubicBezTo>
                  <a:pt x="171317" y="1419117"/>
                  <a:pt x="172572" y="1410891"/>
                  <a:pt x="173241" y="1410186"/>
                </a:cubicBezTo>
                <a:close/>
                <a:moveTo>
                  <a:pt x="62944" y="1342800"/>
                </a:moveTo>
                <a:cubicBezTo>
                  <a:pt x="65370" y="1342042"/>
                  <a:pt x="65352" y="1343959"/>
                  <a:pt x="62871" y="1350102"/>
                </a:cubicBezTo>
                <a:cubicBezTo>
                  <a:pt x="58731" y="1360364"/>
                  <a:pt x="54700" y="1361144"/>
                  <a:pt x="57562" y="1351127"/>
                </a:cubicBezTo>
                <a:lnTo>
                  <a:pt x="57566" y="1351128"/>
                </a:lnTo>
                <a:cubicBezTo>
                  <a:pt x="58716" y="1347112"/>
                  <a:pt x="61135" y="1343364"/>
                  <a:pt x="62944" y="1342800"/>
                </a:cubicBezTo>
                <a:close/>
                <a:moveTo>
                  <a:pt x="965872" y="1335265"/>
                </a:moveTo>
                <a:cubicBezTo>
                  <a:pt x="966100" y="1334156"/>
                  <a:pt x="966415" y="1334309"/>
                  <a:pt x="966762" y="1335992"/>
                </a:cubicBezTo>
                <a:cubicBezTo>
                  <a:pt x="967455" y="1339358"/>
                  <a:pt x="967455" y="1344866"/>
                  <a:pt x="966762" y="1348232"/>
                </a:cubicBezTo>
                <a:cubicBezTo>
                  <a:pt x="966068" y="1351597"/>
                  <a:pt x="965503" y="1348843"/>
                  <a:pt x="965503" y="1342112"/>
                </a:cubicBezTo>
                <a:cubicBezTo>
                  <a:pt x="965503" y="1338746"/>
                  <a:pt x="965644" y="1336375"/>
                  <a:pt x="965872" y="1335265"/>
                </a:cubicBezTo>
                <a:close/>
                <a:moveTo>
                  <a:pt x="104232" y="1330248"/>
                </a:moveTo>
                <a:cubicBezTo>
                  <a:pt x="105670" y="1328834"/>
                  <a:pt x="107227" y="1328932"/>
                  <a:pt x="108531" y="1330906"/>
                </a:cubicBezTo>
                <a:cubicBezTo>
                  <a:pt x="109431" y="1332271"/>
                  <a:pt x="107680" y="1336263"/>
                  <a:pt x="104638" y="1339779"/>
                </a:cubicBezTo>
                <a:lnTo>
                  <a:pt x="99107" y="1346171"/>
                </a:lnTo>
                <a:lnTo>
                  <a:pt x="100641" y="1338662"/>
                </a:lnTo>
                <a:cubicBezTo>
                  <a:pt x="101473" y="1334588"/>
                  <a:pt x="102793" y="1331662"/>
                  <a:pt x="104232" y="1330248"/>
                </a:cubicBezTo>
                <a:close/>
                <a:moveTo>
                  <a:pt x="990819" y="1297266"/>
                </a:moveTo>
                <a:cubicBezTo>
                  <a:pt x="992088" y="1296532"/>
                  <a:pt x="994026" y="1301539"/>
                  <a:pt x="995123" y="1308392"/>
                </a:cubicBezTo>
                <a:cubicBezTo>
                  <a:pt x="997338" y="1322213"/>
                  <a:pt x="995086" y="1328211"/>
                  <a:pt x="992291" y="1315915"/>
                </a:cubicBezTo>
                <a:lnTo>
                  <a:pt x="992289" y="1315915"/>
                </a:lnTo>
                <a:cubicBezTo>
                  <a:pt x="988669" y="1299956"/>
                  <a:pt x="988559" y="1298572"/>
                  <a:pt x="990819" y="1297266"/>
                </a:cubicBezTo>
                <a:close/>
                <a:moveTo>
                  <a:pt x="63693" y="1283637"/>
                </a:moveTo>
                <a:cubicBezTo>
                  <a:pt x="68163" y="1286222"/>
                  <a:pt x="67138" y="1299652"/>
                  <a:pt x="62026" y="1305555"/>
                </a:cubicBezTo>
                <a:cubicBezTo>
                  <a:pt x="57609" y="1310651"/>
                  <a:pt x="57506" y="1310598"/>
                  <a:pt x="59081" y="1304036"/>
                </a:cubicBezTo>
                <a:lnTo>
                  <a:pt x="59081" y="1304035"/>
                </a:lnTo>
                <a:cubicBezTo>
                  <a:pt x="59978" y="1300296"/>
                  <a:pt x="60726" y="1293798"/>
                  <a:pt x="60748" y="1289596"/>
                </a:cubicBezTo>
                <a:cubicBezTo>
                  <a:pt x="60782" y="1285202"/>
                  <a:pt x="62022" y="1282670"/>
                  <a:pt x="63693" y="1283637"/>
                </a:cubicBezTo>
                <a:close/>
                <a:moveTo>
                  <a:pt x="191583" y="1243774"/>
                </a:moveTo>
                <a:lnTo>
                  <a:pt x="191582" y="1243775"/>
                </a:lnTo>
                <a:lnTo>
                  <a:pt x="191582" y="1243774"/>
                </a:lnTo>
                <a:close/>
                <a:moveTo>
                  <a:pt x="202390" y="1234366"/>
                </a:moveTo>
                <a:cubicBezTo>
                  <a:pt x="203463" y="1235368"/>
                  <a:pt x="201467" y="1238875"/>
                  <a:pt x="197960" y="1242158"/>
                </a:cubicBezTo>
                <a:lnTo>
                  <a:pt x="191583" y="1243774"/>
                </a:lnTo>
                <a:lnTo>
                  <a:pt x="195925" y="1236163"/>
                </a:lnTo>
                <a:cubicBezTo>
                  <a:pt x="198274" y="1234118"/>
                  <a:pt x="200976" y="1233043"/>
                  <a:pt x="202390" y="1234366"/>
                </a:cubicBezTo>
                <a:close/>
                <a:moveTo>
                  <a:pt x="1005211" y="1233414"/>
                </a:moveTo>
                <a:cubicBezTo>
                  <a:pt x="1012719" y="1229654"/>
                  <a:pt x="1014121" y="1229852"/>
                  <a:pt x="1014121" y="1234679"/>
                </a:cubicBezTo>
                <a:cubicBezTo>
                  <a:pt x="1014121" y="1236924"/>
                  <a:pt x="1011614" y="1238759"/>
                  <a:pt x="1008550" y="1238759"/>
                </a:cubicBezTo>
                <a:cubicBezTo>
                  <a:pt x="1005485" y="1238759"/>
                  <a:pt x="1002320" y="1240290"/>
                  <a:pt x="1001514" y="1242159"/>
                </a:cubicBezTo>
                <a:cubicBezTo>
                  <a:pt x="1000623" y="1244226"/>
                  <a:pt x="999959" y="1243732"/>
                  <a:pt x="999817" y="1240896"/>
                </a:cubicBezTo>
                <a:lnTo>
                  <a:pt x="999818" y="1240893"/>
                </a:lnTo>
                <a:cubicBezTo>
                  <a:pt x="999709" y="1238328"/>
                  <a:pt x="1002117" y="1234963"/>
                  <a:pt x="1005211" y="1233414"/>
                </a:cubicBezTo>
                <a:close/>
                <a:moveTo>
                  <a:pt x="990869" y="1147644"/>
                </a:moveTo>
                <a:cubicBezTo>
                  <a:pt x="994230" y="1145699"/>
                  <a:pt x="994230" y="1152779"/>
                  <a:pt x="990869" y="1162603"/>
                </a:cubicBezTo>
                <a:cubicBezTo>
                  <a:pt x="988778" y="1168710"/>
                  <a:pt x="988512" y="1168381"/>
                  <a:pt x="988253" y="1159363"/>
                </a:cubicBezTo>
                <a:cubicBezTo>
                  <a:pt x="988107" y="1153842"/>
                  <a:pt x="989271" y="1148568"/>
                  <a:pt x="990869" y="1147644"/>
                </a:cubicBezTo>
                <a:close/>
                <a:moveTo>
                  <a:pt x="72414" y="1097327"/>
                </a:moveTo>
                <a:cubicBezTo>
                  <a:pt x="75895" y="1097327"/>
                  <a:pt x="75895" y="1107421"/>
                  <a:pt x="72414" y="1115006"/>
                </a:cubicBezTo>
                <a:cubicBezTo>
                  <a:pt x="70480" y="1119219"/>
                  <a:pt x="69870" y="1117839"/>
                  <a:pt x="69713" y="1108886"/>
                </a:cubicBezTo>
                <a:cubicBezTo>
                  <a:pt x="69604" y="1102529"/>
                  <a:pt x="70815" y="1097327"/>
                  <a:pt x="72414" y="1097327"/>
                </a:cubicBezTo>
                <a:close/>
                <a:moveTo>
                  <a:pt x="69528" y="1086174"/>
                </a:moveTo>
                <a:lnTo>
                  <a:pt x="69528" y="1086174"/>
                </a:lnTo>
                <a:lnTo>
                  <a:pt x="69527" y="1086175"/>
                </a:lnTo>
                <a:close/>
                <a:moveTo>
                  <a:pt x="78513" y="1067409"/>
                </a:moveTo>
                <a:cubicBezTo>
                  <a:pt x="79954" y="1067409"/>
                  <a:pt x="81125" y="1068328"/>
                  <a:pt x="81114" y="1069450"/>
                </a:cubicBezTo>
                <a:cubicBezTo>
                  <a:pt x="81098" y="1070668"/>
                  <a:pt x="78208" y="1075439"/>
                  <a:pt x="75319" y="1079612"/>
                </a:cubicBezTo>
                <a:lnTo>
                  <a:pt x="69528" y="1086174"/>
                </a:lnTo>
                <a:lnTo>
                  <a:pt x="73155" y="1075056"/>
                </a:lnTo>
                <a:cubicBezTo>
                  <a:pt x="75123" y="1070943"/>
                  <a:pt x="77378" y="1067409"/>
                  <a:pt x="78513" y="1067409"/>
                </a:cubicBezTo>
                <a:close/>
                <a:moveTo>
                  <a:pt x="1008308" y="857982"/>
                </a:moveTo>
                <a:cubicBezTo>
                  <a:pt x="1009859" y="860227"/>
                  <a:pt x="1011125" y="866346"/>
                  <a:pt x="1011125" y="871582"/>
                </a:cubicBezTo>
                <a:cubicBezTo>
                  <a:pt x="1011125" y="876817"/>
                  <a:pt x="1009859" y="882937"/>
                  <a:pt x="1008308" y="885180"/>
                </a:cubicBezTo>
                <a:cubicBezTo>
                  <a:pt x="1006330" y="888044"/>
                  <a:pt x="1005491" y="883987"/>
                  <a:pt x="1005491" y="871582"/>
                </a:cubicBezTo>
                <a:cubicBezTo>
                  <a:pt x="1005491" y="859175"/>
                  <a:pt x="1006330" y="855120"/>
                  <a:pt x="1008308" y="857982"/>
                </a:cubicBezTo>
                <a:close/>
                <a:moveTo>
                  <a:pt x="40946" y="780467"/>
                </a:moveTo>
                <a:lnTo>
                  <a:pt x="43701" y="788627"/>
                </a:lnTo>
                <a:cubicBezTo>
                  <a:pt x="46799" y="797802"/>
                  <a:pt x="44646" y="821905"/>
                  <a:pt x="40179" y="828088"/>
                </a:cubicBezTo>
                <a:cubicBezTo>
                  <a:pt x="38118" y="830939"/>
                  <a:pt x="37676" y="827298"/>
                  <a:pt x="38694" y="815825"/>
                </a:cubicBezTo>
                <a:lnTo>
                  <a:pt x="38690" y="815825"/>
                </a:lnTo>
                <a:cubicBezTo>
                  <a:pt x="39486" y="806849"/>
                  <a:pt x="40318" y="795222"/>
                  <a:pt x="40540" y="789987"/>
                </a:cubicBezTo>
                <a:close/>
                <a:moveTo>
                  <a:pt x="44700" y="746469"/>
                </a:moveTo>
                <a:cubicBezTo>
                  <a:pt x="48054" y="746469"/>
                  <a:pt x="52212" y="758081"/>
                  <a:pt x="50581" y="762891"/>
                </a:cubicBezTo>
                <a:cubicBezTo>
                  <a:pt x="47501" y="771967"/>
                  <a:pt x="43349" y="768784"/>
                  <a:pt x="43349" y="757349"/>
                </a:cubicBezTo>
                <a:lnTo>
                  <a:pt x="43350" y="757349"/>
                </a:lnTo>
                <a:cubicBezTo>
                  <a:pt x="43350" y="751365"/>
                  <a:pt x="43960" y="746469"/>
                  <a:pt x="44700" y="746469"/>
                </a:cubicBezTo>
                <a:close/>
                <a:moveTo>
                  <a:pt x="52068" y="720631"/>
                </a:moveTo>
                <a:cubicBezTo>
                  <a:pt x="53666" y="721555"/>
                  <a:pt x="54976" y="725911"/>
                  <a:pt x="54976" y="730311"/>
                </a:cubicBezTo>
                <a:cubicBezTo>
                  <a:pt x="54976" y="734710"/>
                  <a:pt x="53670" y="738310"/>
                  <a:pt x="52068" y="738310"/>
                </a:cubicBezTo>
                <a:cubicBezTo>
                  <a:pt x="50469" y="738310"/>
                  <a:pt x="49163" y="733954"/>
                  <a:pt x="49163" y="728630"/>
                </a:cubicBezTo>
                <a:cubicBezTo>
                  <a:pt x="49163" y="722869"/>
                  <a:pt x="50342" y="719630"/>
                  <a:pt x="52068" y="720631"/>
                </a:cubicBezTo>
                <a:close/>
                <a:moveTo>
                  <a:pt x="54632" y="693931"/>
                </a:moveTo>
                <a:cubicBezTo>
                  <a:pt x="56080" y="692764"/>
                  <a:pt x="57862" y="694349"/>
                  <a:pt x="59194" y="699316"/>
                </a:cubicBezTo>
                <a:cubicBezTo>
                  <a:pt x="60496" y="704178"/>
                  <a:pt x="59653" y="707899"/>
                  <a:pt x="56595" y="710759"/>
                </a:cubicBezTo>
                <a:cubicBezTo>
                  <a:pt x="52495" y="714596"/>
                  <a:pt x="52066" y="714057"/>
                  <a:pt x="52066" y="705055"/>
                </a:cubicBezTo>
                <a:lnTo>
                  <a:pt x="52068" y="705055"/>
                </a:lnTo>
                <a:cubicBezTo>
                  <a:pt x="52068" y="699016"/>
                  <a:pt x="53183" y="695097"/>
                  <a:pt x="54632" y="693931"/>
                </a:cubicBezTo>
                <a:close/>
                <a:moveTo>
                  <a:pt x="17521" y="689349"/>
                </a:moveTo>
                <a:cubicBezTo>
                  <a:pt x="19871" y="689354"/>
                  <a:pt x="24087" y="795309"/>
                  <a:pt x="21822" y="797428"/>
                </a:cubicBezTo>
                <a:cubicBezTo>
                  <a:pt x="20866" y="798322"/>
                  <a:pt x="19958" y="793647"/>
                  <a:pt x="19797" y="787040"/>
                </a:cubicBezTo>
                <a:lnTo>
                  <a:pt x="19809" y="787040"/>
                </a:lnTo>
                <a:cubicBezTo>
                  <a:pt x="19663" y="780433"/>
                  <a:pt x="18670" y="755749"/>
                  <a:pt x="17630" y="732186"/>
                </a:cubicBezTo>
                <a:cubicBezTo>
                  <a:pt x="16590" y="708623"/>
                  <a:pt x="16546" y="689347"/>
                  <a:pt x="17521" y="689349"/>
                </a:cubicBezTo>
                <a:close/>
                <a:moveTo>
                  <a:pt x="16110" y="627523"/>
                </a:moveTo>
                <a:cubicBezTo>
                  <a:pt x="16487" y="629638"/>
                  <a:pt x="16679" y="635703"/>
                  <a:pt x="16826" y="646515"/>
                </a:cubicBezTo>
                <a:cubicBezTo>
                  <a:pt x="17045" y="661100"/>
                  <a:pt x="16717" y="673034"/>
                  <a:pt x="16144" y="673034"/>
                </a:cubicBezTo>
                <a:cubicBezTo>
                  <a:pt x="15567" y="673034"/>
                  <a:pt x="14421" y="666608"/>
                  <a:pt x="13597" y="658754"/>
                </a:cubicBezTo>
                <a:cubicBezTo>
                  <a:pt x="12772" y="650901"/>
                  <a:pt x="13078" y="638968"/>
                  <a:pt x="14279" y="632236"/>
                </a:cubicBezTo>
                <a:cubicBezTo>
                  <a:pt x="15170" y="627246"/>
                  <a:pt x="15733" y="625409"/>
                  <a:pt x="16110" y="627523"/>
                </a:cubicBezTo>
                <a:close/>
                <a:moveTo>
                  <a:pt x="1020514" y="444568"/>
                </a:moveTo>
                <a:cubicBezTo>
                  <a:pt x="1024263" y="438910"/>
                  <a:pt x="1021087" y="467646"/>
                  <a:pt x="1017280" y="473823"/>
                </a:cubicBezTo>
                <a:cubicBezTo>
                  <a:pt x="1015190" y="477216"/>
                  <a:pt x="1014851" y="474310"/>
                  <a:pt x="1016084" y="463607"/>
                </a:cubicBezTo>
                <a:cubicBezTo>
                  <a:pt x="1017033" y="455380"/>
                  <a:pt x="1019025" y="446812"/>
                  <a:pt x="1020514" y="444568"/>
                </a:cubicBezTo>
                <a:close/>
                <a:moveTo>
                  <a:pt x="109423" y="416964"/>
                </a:moveTo>
                <a:cubicBezTo>
                  <a:pt x="109606" y="417497"/>
                  <a:pt x="109232" y="421113"/>
                  <a:pt x="108453" y="428251"/>
                </a:cubicBezTo>
                <a:cubicBezTo>
                  <a:pt x="107556" y="436478"/>
                  <a:pt x="104979" y="458509"/>
                  <a:pt x="102725" y="477208"/>
                </a:cubicBezTo>
                <a:cubicBezTo>
                  <a:pt x="100473" y="495907"/>
                  <a:pt x="98746" y="516713"/>
                  <a:pt x="98887" y="523445"/>
                </a:cubicBezTo>
                <a:lnTo>
                  <a:pt x="99142" y="535684"/>
                </a:lnTo>
                <a:lnTo>
                  <a:pt x="104632" y="520725"/>
                </a:lnTo>
                <a:cubicBezTo>
                  <a:pt x="110740" y="504082"/>
                  <a:pt x="110637" y="501511"/>
                  <a:pt x="105591" y="544754"/>
                </a:cubicBezTo>
                <a:cubicBezTo>
                  <a:pt x="104372" y="555196"/>
                  <a:pt x="102044" y="562534"/>
                  <a:pt x="99681" y="563383"/>
                </a:cubicBezTo>
                <a:cubicBezTo>
                  <a:pt x="93483" y="565609"/>
                  <a:pt x="89888" y="582619"/>
                  <a:pt x="89871" y="609799"/>
                </a:cubicBezTo>
                <a:cubicBezTo>
                  <a:pt x="89871" y="624748"/>
                  <a:pt x="88673" y="634958"/>
                  <a:pt x="86947" y="634958"/>
                </a:cubicBezTo>
                <a:cubicBezTo>
                  <a:pt x="85269" y="634958"/>
                  <a:pt x="84002" y="626061"/>
                  <a:pt x="83948" y="613879"/>
                </a:cubicBezTo>
                <a:lnTo>
                  <a:pt x="83947" y="613879"/>
                </a:lnTo>
                <a:cubicBezTo>
                  <a:pt x="83874" y="594820"/>
                  <a:pt x="83447" y="593303"/>
                  <a:pt x="79617" y="598042"/>
                </a:cubicBezTo>
                <a:cubicBezTo>
                  <a:pt x="77286" y="600924"/>
                  <a:pt x="74660" y="602608"/>
                  <a:pt x="73779" y="601784"/>
                </a:cubicBezTo>
                <a:cubicBezTo>
                  <a:pt x="71652" y="599791"/>
                  <a:pt x="83657" y="504572"/>
                  <a:pt x="86914" y="497606"/>
                </a:cubicBezTo>
                <a:cubicBezTo>
                  <a:pt x="88900" y="493359"/>
                  <a:pt x="89568" y="494849"/>
                  <a:pt x="89947" y="504406"/>
                </a:cubicBezTo>
                <a:cubicBezTo>
                  <a:pt x="90275" y="512590"/>
                  <a:pt x="92688" y="503129"/>
                  <a:pt x="97232" y="475848"/>
                </a:cubicBezTo>
                <a:cubicBezTo>
                  <a:pt x="100969" y="453409"/>
                  <a:pt x="105390" y="430155"/>
                  <a:pt x="107056" y="424171"/>
                </a:cubicBezTo>
                <a:cubicBezTo>
                  <a:pt x="108501" y="418980"/>
                  <a:pt x="109240" y="416430"/>
                  <a:pt x="109423" y="416964"/>
                </a:cubicBezTo>
                <a:close/>
                <a:moveTo>
                  <a:pt x="112126" y="403090"/>
                </a:moveTo>
                <a:cubicBezTo>
                  <a:pt x="112932" y="404961"/>
                  <a:pt x="112932" y="408020"/>
                  <a:pt x="112126" y="409890"/>
                </a:cubicBezTo>
                <a:cubicBezTo>
                  <a:pt x="111319" y="411760"/>
                  <a:pt x="110659" y="410229"/>
                  <a:pt x="110659" y="406490"/>
                </a:cubicBezTo>
                <a:cubicBezTo>
                  <a:pt x="110659" y="402750"/>
                  <a:pt x="111319" y="401220"/>
                  <a:pt x="112126" y="403090"/>
                </a:cubicBezTo>
                <a:close/>
                <a:moveTo>
                  <a:pt x="960210" y="305326"/>
                </a:moveTo>
                <a:cubicBezTo>
                  <a:pt x="960417" y="303478"/>
                  <a:pt x="960701" y="303733"/>
                  <a:pt x="961013" y="306537"/>
                </a:cubicBezTo>
                <a:cubicBezTo>
                  <a:pt x="961642" y="312147"/>
                  <a:pt x="961642" y="321326"/>
                  <a:pt x="961013" y="326936"/>
                </a:cubicBezTo>
                <a:cubicBezTo>
                  <a:pt x="960386" y="332546"/>
                  <a:pt x="959875" y="327957"/>
                  <a:pt x="959875" y="316736"/>
                </a:cubicBezTo>
                <a:cubicBezTo>
                  <a:pt x="959875" y="311127"/>
                  <a:pt x="960004" y="307175"/>
                  <a:pt x="960210" y="305326"/>
                </a:cubicBezTo>
                <a:close/>
                <a:moveTo>
                  <a:pt x="131243" y="240583"/>
                </a:moveTo>
                <a:cubicBezTo>
                  <a:pt x="130466" y="238339"/>
                  <a:pt x="131805" y="238962"/>
                  <a:pt x="134221" y="241967"/>
                </a:cubicBezTo>
                <a:cubicBezTo>
                  <a:pt x="140429" y="249691"/>
                  <a:pt x="145771" y="267810"/>
                  <a:pt x="144610" y="277206"/>
                </a:cubicBezTo>
                <a:cubicBezTo>
                  <a:pt x="143847" y="283379"/>
                  <a:pt x="142391" y="280612"/>
                  <a:pt x="138140" y="264918"/>
                </a:cubicBezTo>
                <a:lnTo>
                  <a:pt x="138140" y="264917"/>
                </a:lnTo>
                <a:cubicBezTo>
                  <a:pt x="135122" y="253777"/>
                  <a:pt x="132020" y="242827"/>
                  <a:pt x="131243" y="240583"/>
                </a:cubicBezTo>
                <a:close/>
                <a:moveTo>
                  <a:pt x="877049" y="194344"/>
                </a:moveTo>
                <a:cubicBezTo>
                  <a:pt x="881125" y="194344"/>
                  <a:pt x="886794" y="208508"/>
                  <a:pt x="883829" y="211283"/>
                </a:cubicBezTo>
                <a:cubicBezTo>
                  <a:pt x="882186" y="212819"/>
                  <a:pt x="879875" y="210387"/>
                  <a:pt x="877876" y="205024"/>
                </a:cubicBezTo>
                <a:lnTo>
                  <a:pt x="877877" y="205024"/>
                </a:lnTo>
                <a:cubicBezTo>
                  <a:pt x="873965" y="194521"/>
                  <a:pt x="873951" y="194344"/>
                  <a:pt x="877049" y="194344"/>
                </a:cubicBezTo>
                <a:close/>
                <a:moveTo>
                  <a:pt x="1009149" y="184200"/>
                </a:moveTo>
                <a:cubicBezTo>
                  <a:pt x="1009348" y="182720"/>
                  <a:pt x="1009927" y="183090"/>
                  <a:pt x="1010905" y="185145"/>
                </a:cubicBezTo>
                <a:cubicBezTo>
                  <a:pt x="1014284" y="192235"/>
                  <a:pt x="1015968" y="218002"/>
                  <a:pt x="1013222" y="220572"/>
                </a:cubicBezTo>
                <a:cubicBezTo>
                  <a:pt x="1012120" y="221605"/>
                  <a:pt x="1011204" y="219492"/>
                  <a:pt x="1011193" y="215876"/>
                </a:cubicBezTo>
                <a:lnTo>
                  <a:pt x="1011190" y="215876"/>
                </a:lnTo>
                <a:cubicBezTo>
                  <a:pt x="1011190" y="212261"/>
                  <a:pt x="1010489" y="202572"/>
                  <a:pt x="1009664" y="194344"/>
                </a:cubicBezTo>
                <a:cubicBezTo>
                  <a:pt x="1009128" y="189006"/>
                  <a:pt x="1008949" y="185679"/>
                  <a:pt x="1009149" y="184200"/>
                </a:cubicBezTo>
                <a:close/>
                <a:moveTo>
                  <a:pt x="748726" y="154227"/>
                </a:moveTo>
                <a:cubicBezTo>
                  <a:pt x="749460" y="156844"/>
                  <a:pt x="749460" y="161128"/>
                  <a:pt x="748726" y="163746"/>
                </a:cubicBezTo>
                <a:cubicBezTo>
                  <a:pt x="747996" y="166364"/>
                  <a:pt x="747398" y="164222"/>
                  <a:pt x="747398" y="158987"/>
                </a:cubicBezTo>
                <a:cubicBezTo>
                  <a:pt x="747398" y="153751"/>
                  <a:pt x="747996" y="151609"/>
                  <a:pt x="748726" y="154227"/>
                </a:cubicBezTo>
                <a:close/>
                <a:moveTo>
                  <a:pt x="944467" y="138588"/>
                </a:moveTo>
                <a:lnTo>
                  <a:pt x="949089" y="154227"/>
                </a:lnTo>
                <a:cubicBezTo>
                  <a:pt x="954984" y="174166"/>
                  <a:pt x="960384" y="175057"/>
                  <a:pt x="957630" y="155635"/>
                </a:cubicBezTo>
                <a:cubicBezTo>
                  <a:pt x="955225" y="138666"/>
                  <a:pt x="957886" y="139820"/>
                  <a:pt x="963237" y="158076"/>
                </a:cubicBezTo>
                <a:cubicBezTo>
                  <a:pt x="965361" y="165308"/>
                  <a:pt x="967215" y="169083"/>
                  <a:pt x="967358" y="166466"/>
                </a:cubicBezTo>
                <a:cubicBezTo>
                  <a:pt x="967504" y="163848"/>
                  <a:pt x="968840" y="161706"/>
                  <a:pt x="970329" y="161706"/>
                </a:cubicBezTo>
                <a:cubicBezTo>
                  <a:pt x="973482" y="161706"/>
                  <a:pt x="975154" y="166525"/>
                  <a:pt x="977889" y="183464"/>
                </a:cubicBezTo>
                <a:cubicBezTo>
                  <a:pt x="978976" y="190196"/>
                  <a:pt x="982281" y="201211"/>
                  <a:pt x="985235" y="207943"/>
                </a:cubicBezTo>
                <a:cubicBezTo>
                  <a:pt x="990744" y="220498"/>
                  <a:pt x="997837" y="294341"/>
                  <a:pt x="994634" y="305802"/>
                </a:cubicBezTo>
                <a:cubicBezTo>
                  <a:pt x="992977" y="311725"/>
                  <a:pt x="989398" y="312948"/>
                  <a:pt x="986510" y="308577"/>
                </a:cubicBezTo>
                <a:cubicBezTo>
                  <a:pt x="983734" y="304373"/>
                  <a:pt x="979811" y="305353"/>
                  <a:pt x="978341" y="310615"/>
                </a:cubicBezTo>
                <a:cubicBezTo>
                  <a:pt x="977611" y="313233"/>
                  <a:pt x="976860" y="314763"/>
                  <a:pt x="976670" y="314015"/>
                </a:cubicBezTo>
                <a:lnTo>
                  <a:pt x="976670" y="314017"/>
                </a:lnTo>
                <a:cubicBezTo>
                  <a:pt x="976487" y="313269"/>
                  <a:pt x="974451" y="302866"/>
                  <a:pt x="972155" y="290898"/>
                </a:cubicBezTo>
                <a:cubicBezTo>
                  <a:pt x="969860" y="278931"/>
                  <a:pt x="965309" y="261981"/>
                  <a:pt x="962044" y="253231"/>
                </a:cubicBezTo>
                <a:cubicBezTo>
                  <a:pt x="953553" y="230483"/>
                  <a:pt x="947862" y="199819"/>
                  <a:pt x="946043" y="167025"/>
                </a:cubicBezTo>
                <a:close/>
                <a:moveTo>
                  <a:pt x="665910" y="130704"/>
                </a:moveTo>
                <a:cubicBezTo>
                  <a:pt x="670099" y="124821"/>
                  <a:pt x="670393" y="131034"/>
                  <a:pt x="666800" y="149466"/>
                </a:cubicBezTo>
                <a:cubicBezTo>
                  <a:pt x="663939" y="164139"/>
                  <a:pt x="663013" y="166186"/>
                  <a:pt x="662762" y="158391"/>
                </a:cubicBezTo>
                <a:lnTo>
                  <a:pt x="662761" y="158391"/>
                </a:lnTo>
                <a:cubicBezTo>
                  <a:pt x="662505" y="150588"/>
                  <a:pt x="661440" y="148634"/>
                  <a:pt x="658075" y="149842"/>
                </a:cubicBezTo>
                <a:cubicBezTo>
                  <a:pt x="654879" y="150990"/>
                  <a:pt x="653716" y="149494"/>
                  <a:pt x="653716" y="144232"/>
                </a:cubicBezTo>
                <a:cubicBezTo>
                  <a:pt x="653716" y="139880"/>
                  <a:pt x="655718" y="136365"/>
                  <a:pt x="658802" y="135300"/>
                </a:cubicBezTo>
                <a:cubicBezTo>
                  <a:pt x="661601" y="134335"/>
                  <a:pt x="664798" y="132266"/>
                  <a:pt x="665910" y="130704"/>
                </a:cubicBezTo>
                <a:close/>
                <a:moveTo>
                  <a:pt x="878817" y="98237"/>
                </a:moveTo>
                <a:cubicBezTo>
                  <a:pt x="879030" y="96646"/>
                  <a:pt x="879321" y="97070"/>
                  <a:pt x="879637" y="99891"/>
                </a:cubicBezTo>
                <a:cubicBezTo>
                  <a:pt x="880265" y="105534"/>
                  <a:pt x="880258" y="114101"/>
                  <a:pt x="879605" y="118930"/>
                </a:cubicBezTo>
                <a:cubicBezTo>
                  <a:pt x="878962" y="123758"/>
                  <a:pt x="878448" y="119137"/>
                  <a:pt x="878459" y="108669"/>
                </a:cubicBezTo>
                <a:lnTo>
                  <a:pt x="878470" y="108669"/>
                </a:lnTo>
                <a:cubicBezTo>
                  <a:pt x="878470" y="103434"/>
                  <a:pt x="878604" y="99828"/>
                  <a:pt x="878817" y="98237"/>
                </a:cubicBezTo>
                <a:close/>
                <a:moveTo>
                  <a:pt x="287277" y="93938"/>
                </a:moveTo>
                <a:cubicBezTo>
                  <a:pt x="289283" y="93820"/>
                  <a:pt x="290386" y="95327"/>
                  <a:pt x="290353" y="98471"/>
                </a:cubicBezTo>
                <a:cubicBezTo>
                  <a:pt x="290316" y="103899"/>
                  <a:pt x="277634" y="116214"/>
                  <a:pt x="274819" y="113580"/>
                </a:cubicBezTo>
                <a:lnTo>
                  <a:pt x="274819" y="113579"/>
                </a:lnTo>
                <a:cubicBezTo>
                  <a:pt x="271364" y="110347"/>
                  <a:pt x="272936" y="104614"/>
                  <a:pt x="278777" y="99150"/>
                </a:cubicBezTo>
                <a:cubicBezTo>
                  <a:pt x="282359" y="95798"/>
                  <a:pt x="285270" y="94056"/>
                  <a:pt x="287277" y="93938"/>
                </a:cubicBezTo>
                <a:close/>
                <a:moveTo>
                  <a:pt x="322381" y="84191"/>
                </a:moveTo>
                <a:lnTo>
                  <a:pt x="320699" y="95071"/>
                </a:lnTo>
                <a:cubicBezTo>
                  <a:pt x="318903" y="106688"/>
                  <a:pt x="313560" y="114991"/>
                  <a:pt x="313786" y="105814"/>
                </a:cubicBezTo>
                <a:cubicBezTo>
                  <a:pt x="313859" y="102897"/>
                  <a:pt x="315822" y="96838"/>
                  <a:pt x="318149" y="92351"/>
                </a:cubicBezTo>
                <a:close/>
                <a:moveTo>
                  <a:pt x="511326" y="77392"/>
                </a:moveTo>
                <a:cubicBezTo>
                  <a:pt x="514147" y="77392"/>
                  <a:pt x="511359" y="112769"/>
                  <a:pt x="508107" y="118189"/>
                </a:cubicBezTo>
                <a:cubicBezTo>
                  <a:pt x="506527" y="120823"/>
                  <a:pt x="505629" y="117328"/>
                  <a:pt x="505574" y="108330"/>
                </a:cubicBezTo>
                <a:lnTo>
                  <a:pt x="505572" y="108330"/>
                </a:lnTo>
                <a:cubicBezTo>
                  <a:pt x="505463" y="92008"/>
                  <a:pt x="508189" y="77392"/>
                  <a:pt x="511326" y="77392"/>
                </a:cubicBezTo>
                <a:close/>
                <a:moveTo>
                  <a:pt x="356452" y="75734"/>
                </a:moveTo>
                <a:cubicBezTo>
                  <a:pt x="358469" y="77624"/>
                  <a:pt x="353911" y="107309"/>
                  <a:pt x="351603" y="107309"/>
                </a:cubicBezTo>
                <a:cubicBezTo>
                  <a:pt x="350465" y="107309"/>
                  <a:pt x="350801" y="99935"/>
                  <a:pt x="352352" y="90922"/>
                </a:cubicBezTo>
                <a:lnTo>
                  <a:pt x="352351" y="90922"/>
                </a:lnTo>
                <a:cubicBezTo>
                  <a:pt x="353902" y="81910"/>
                  <a:pt x="355748" y="75075"/>
                  <a:pt x="356452" y="75734"/>
                </a:cubicBezTo>
                <a:close/>
                <a:moveTo>
                  <a:pt x="667523" y="59712"/>
                </a:moveTo>
                <a:lnTo>
                  <a:pt x="667556" y="71951"/>
                </a:lnTo>
                <a:cubicBezTo>
                  <a:pt x="667556" y="78682"/>
                  <a:pt x="666578" y="87862"/>
                  <a:pt x="665355" y="92349"/>
                </a:cubicBezTo>
                <a:lnTo>
                  <a:pt x="663137" y="100509"/>
                </a:lnTo>
                <a:lnTo>
                  <a:pt x="662990" y="92349"/>
                </a:lnTo>
                <a:lnTo>
                  <a:pt x="662994" y="92349"/>
                </a:lnTo>
                <a:cubicBezTo>
                  <a:pt x="662921" y="87862"/>
                  <a:pt x="663914" y="78682"/>
                  <a:pt x="665195" y="71951"/>
                </a:cubicBezTo>
                <a:close/>
                <a:moveTo>
                  <a:pt x="745090" y="48079"/>
                </a:moveTo>
                <a:cubicBezTo>
                  <a:pt x="745306" y="46732"/>
                  <a:pt x="745599" y="47118"/>
                  <a:pt x="745922" y="49562"/>
                </a:cubicBezTo>
                <a:cubicBezTo>
                  <a:pt x="746568" y="54451"/>
                  <a:pt x="746557" y="61794"/>
                  <a:pt x="745889" y="65881"/>
                </a:cubicBezTo>
                <a:cubicBezTo>
                  <a:pt x="745228" y="69968"/>
                  <a:pt x="744696" y="65969"/>
                  <a:pt x="744714" y="56993"/>
                </a:cubicBezTo>
                <a:lnTo>
                  <a:pt x="744718" y="56993"/>
                </a:lnTo>
                <a:cubicBezTo>
                  <a:pt x="744735" y="52505"/>
                  <a:pt x="744874" y="49425"/>
                  <a:pt x="745090" y="48079"/>
                </a:cubicBezTo>
                <a:close/>
                <a:moveTo>
                  <a:pt x="649749" y="36821"/>
                </a:moveTo>
                <a:cubicBezTo>
                  <a:pt x="652310" y="34080"/>
                  <a:pt x="650420" y="60131"/>
                  <a:pt x="647789" y="63792"/>
                </a:cubicBezTo>
                <a:cubicBezTo>
                  <a:pt x="645745" y="66636"/>
                  <a:pt x="645439" y="63339"/>
                  <a:pt x="646775" y="52913"/>
                </a:cubicBezTo>
                <a:cubicBezTo>
                  <a:pt x="647830" y="44686"/>
                  <a:pt x="649169" y="37444"/>
                  <a:pt x="649749" y="36821"/>
                </a:cubicBezTo>
                <a:close/>
                <a:moveTo>
                  <a:pt x="559982" y="32409"/>
                </a:moveTo>
                <a:cubicBezTo>
                  <a:pt x="560392" y="33040"/>
                  <a:pt x="560518" y="34839"/>
                  <a:pt x="560456" y="37954"/>
                </a:cubicBezTo>
                <a:cubicBezTo>
                  <a:pt x="560383" y="42442"/>
                  <a:pt x="559172" y="48561"/>
                  <a:pt x="557800" y="51553"/>
                </a:cubicBezTo>
                <a:cubicBezTo>
                  <a:pt x="555760" y="55998"/>
                  <a:pt x="555274" y="55252"/>
                  <a:pt x="555143" y="47473"/>
                </a:cubicBezTo>
                <a:cubicBezTo>
                  <a:pt x="555070" y="42238"/>
                  <a:pt x="556253" y="36118"/>
                  <a:pt x="557800" y="33874"/>
                </a:cubicBezTo>
                <a:cubicBezTo>
                  <a:pt x="558877" y="32317"/>
                  <a:pt x="559571" y="31779"/>
                  <a:pt x="559982" y="32409"/>
                </a:cubicBezTo>
                <a:close/>
                <a:moveTo>
                  <a:pt x="586690" y="27075"/>
                </a:moveTo>
                <a:lnTo>
                  <a:pt x="585194" y="45895"/>
                </a:lnTo>
                <a:cubicBezTo>
                  <a:pt x="584370" y="56246"/>
                  <a:pt x="582486" y="66649"/>
                  <a:pt x="581010" y="69014"/>
                </a:cubicBezTo>
                <a:cubicBezTo>
                  <a:pt x="578733" y="72658"/>
                  <a:pt x="578339" y="72692"/>
                  <a:pt x="578416" y="69233"/>
                </a:cubicBezTo>
                <a:lnTo>
                  <a:pt x="578413" y="69232"/>
                </a:lnTo>
                <a:cubicBezTo>
                  <a:pt x="578450" y="66988"/>
                  <a:pt x="580347" y="56585"/>
                  <a:pt x="582597" y="46114"/>
                </a:cubicBezTo>
                <a:close/>
                <a:moveTo>
                  <a:pt x="353765" y="22995"/>
                </a:moveTo>
                <a:cubicBezTo>
                  <a:pt x="357094" y="22995"/>
                  <a:pt x="354306" y="41738"/>
                  <a:pt x="350663" y="43844"/>
                </a:cubicBezTo>
                <a:cubicBezTo>
                  <a:pt x="348693" y="44984"/>
                  <a:pt x="348281" y="43299"/>
                  <a:pt x="349492" y="39059"/>
                </a:cubicBezTo>
                <a:lnTo>
                  <a:pt x="349489" y="39059"/>
                </a:lnTo>
                <a:cubicBezTo>
                  <a:pt x="350518" y="35460"/>
                  <a:pt x="351379" y="30373"/>
                  <a:pt x="351401" y="27755"/>
                </a:cubicBezTo>
                <a:cubicBezTo>
                  <a:pt x="351434" y="25137"/>
                  <a:pt x="352484" y="22995"/>
                  <a:pt x="353765" y="22995"/>
                </a:cubicBezTo>
                <a:close/>
                <a:moveTo>
                  <a:pt x="449634" y="18915"/>
                </a:moveTo>
                <a:lnTo>
                  <a:pt x="448105" y="37954"/>
                </a:lnTo>
                <a:cubicBezTo>
                  <a:pt x="446317" y="60182"/>
                  <a:pt x="442981" y="68775"/>
                  <a:pt x="440198" y="58314"/>
                </a:cubicBezTo>
                <a:lnTo>
                  <a:pt x="440197" y="58314"/>
                </a:lnTo>
                <a:cubicBezTo>
                  <a:pt x="439179" y="54485"/>
                  <a:pt x="440835" y="44478"/>
                  <a:pt x="444016" y="35234"/>
                </a:cubicBezTo>
                <a:close/>
                <a:moveTo>
                  <a:pt x="631225" y="17565"/>
                </a:moveTo>
                <a:cubicBezTo>
                  <a:pt x="635546" y="17565"/>
                  <a:pt x="631871" y="52788"/>
                  <a:pt x="626543" y="62442"/>
                </a:cubicBezTo>
                <a:cubicBezTo>
                  <a:pt x="624065" y="66930"/>
                  <a:pt x="620604" y="84065"/>
                  <a:pt x="618850" y="100520"/>
                </a:cubicBezTo>
                <a:cubicBezTo>
                  <a:pt x="617095" y="116975"/>
                  <a:pt x="614442" y="134653"/>
                  <a:pt x="612954" y="139804"/>
                </a:cubicBezTo>
                <a:cubicBezTo>
                  <a:pt x="611465" y="144956"/>
                  <a:pt x="610826" y="149715"/>
                  <a:pt x="611538" y="150381"/>
                </a:cubicBezTo>
                <a:cubicBezTo>
                  <a:pt x="613103" y="151845"/>
                  <a:pt x="618806" y="138366"/>
                  <a:pt x="618806" y="133203"/>
                </a:cubicBezTo>
                <a:cubicBezTo>
                  <a:pt x="618806" y="128014"/>
                  <a:pt x="621967" y="120918"/>
                  <a:pt x="624280" y="120918"/>
                </a:cubicBezTo>
                <a:cubicBezTo>
                  <a:pt x="625349" y="120918"/>
                  <a:pt x="625879" y="126120"/>
                  <a:pt x="625455" y="132478"/>
                </a:cubicBezTo>
                <a:lnTo>
                  <a:pt x="624686" y="144037"/>
                </a:lnTo>
                <a:lnTo>
                  <a:pt x="629318" y="132297"/>
                </a:lnTo>
                <a:cubicBezTo>
                  <a:pt x="632434" y="124403"/>
                  <a:pt x="635268" y="121030"/>
                  <a:pt x="637973" y="122001"/>
                </a:cubicBezTo>
                <a:cubicBezTo>
                  <a:pt x="643461" y="123971"/>
                  <a:pt x="645973" y="113313"/>
                  <a:pt x="644346" y="94954"/>
                </a:cubicBezTo>
                <a:cubicBezTo>
                  <a:pt x="643623" y="86796"/>
                  <a:pt x="644090" y="80121"/>
                  <a:pt x="645396" y="80121"/>
                </a:cubicBezTo>
                <a:cubicBezTo>
                  <a:pt x="650512" y="80121"/>
                  <a:pt x="651621" y="96390"/>
                  <a:pt x="648370" y="123764"/>
                </a:cubicBezTo>
                <a:cubicBezTo>
                  <a:pt x="644334" y="157754"/>
                  <a:pt x="643986" y="178922"/>
                  <a:pt x="647495" y="176892"/>
                </a:cubicBezTo>
                <a:cubicBezTo>
                  <a:pt x="648889" y="176086"/>
                  <a:pt x="651063" y="171425"/>
                  <a:pt x="652335" y="166532"/>
                </a:cubicBezTo>
                <a:lnTo>
                  <a:pt x="654644" y="157636"/>
                </a:lnTo>
                <a:lnTo>
                  <a:pt x="655852" y="165530"/>
                </a:lnTo>
                <a:cubicBezTo>
                  <a:pt x="656516" y="169872"/>
                  <a:pt x="658888" y="175135"/>
                  <a:pt x="661121" y="177224"/>
                </a:cubicBezTo>
                <a:cubicBezTo>
                  <a:pt x="663355" y="179314"/>
                  <a:pt x="666494" y="183105"/>
                  <a:pt x="668099" y="185649"/>
                </a:cubicBezTo>
                <a:cubicBezTo>
                  <a:pt x="670653" y="189696"/>
                  <a:pt x="671379" y="189764"/>
                  <a:pt x="673931" y="186194"/>
                </a:cubicBezTo>
                <a:cubicBezTo>
                  <a:pt x="675533" y="183949"/>
                  <a:pt x="676960" y="178442"/>
                  <a:pt x="677095" y="173954"/>
                </a:cubicBezTo>
                <a:cubicBezTo>
                  <a:pt x="677241" y="169467"/>
                  <a:pt x="678577" y="163347"/>
                  <a:pt x="680087" y="160355"/>
                </a:cubicBezTo>
                <a:cubicBezTo>
                  <a:pt x="682058" y="156450"/>
                  <a:pt x="682430" y="158753"/>
                  <a:pt x="681412" y="168515"/>
                </a:cubicBezTo>
                <a:cubicBezTo>
                  <a:pt x="680631" y="175994"/>
                  <a:pt x="679299" y="190681"/>
                  <a:pt x="678449" y="201153"/>
                </a:cubicBezTo>
                <a:cubicBezTo>
                  <a:pt x="676960" y="219472"/>
                  <a:pt x="677066" y="219868"/>
                  <a:pt x="681168" y="211626"/>
                </a:cubicBezTo>
                <a:cubicBezTo>
                  <a:pt x="683514" y="206914"/>
                  <a:pt x="686313" y="194675"/>
                  <a:pt x="687387" y="184427"/>
                </a:cubicBezTo>
                <a:cubicBezTo>
                  <a:pt x="689219" y="166982"/>
                  <a:pt x="692284" y="158995"/>
                  <a:pt x="697156" y="158995"/>
                </a:cubicBezTo>
                <a:cubicBezTo>
                  <a:pt x="698294" y="158995"/>
                  <a:pt x="698674" y="168481"/>
                  <a:pt x="697995" y="180074"/>
                </a:cubicBezTo>
                <a:cubicBezTo>
                  <a:pt x="697320" y="191667"/>
                  <a:pt x="698028" y="204212"/>
                  <a:pt x="699560" y="207952"/>
                </a:cubicBezTo>
                <a:cubicBezTo>
                  <a:pt x="702334" y="214695"/>
                  <a:pt x="702399" y="214661"/>
                  <a:pt x="707424" y="203872"/>
                </a:cubicBezTo>
                <a:cubicBezTo>
                  <a:pt x="710211" y="197889"/>
                  <a:pt x="713151" y="187254"/>
                  <a:pt x="713958" y="180238"/>
                </a:cubicBezTo>
                <a:cubicBezTo>
                  <a:pt x="714794" y="172975"/>
                  <a:pt x="717151" y="166864"/>
                  <a:pt x="719432" y="166044"/>
                </a:cubicBezTo>
                <a:cubicBezTo>
                  <a:pt x="722731" y="164860"/>
                  <a:pt x="723439" y="172045"/>
                  <a:pt x="723439" y="206678"/>
                </a:cubicBezTo>
                <a:cubicBezTo>
                  <a:pt x="723439" y="249969"/>
                  <a:pt x="727332" y="263643"/>
                  <a:pt x="729942" y="229516"/>
                </a:cubicBezTo>
                <a:cubicBezTo>
                  <a:pt x="730752" y="218938"/>
                  <a:pt x="732887" y="208901"/>
                  <a:pt x="734692" y="207214"/>
                </a:cubicBezTo>
                <a:cubicBezTo>
                  <a:pt x="737126" y="204934"/>
                  <a:pt x="737973" y="204962"/>
                  <a:pt x="737973" y="207329"/>
                </a:cubicBezTo>
                <a:cubicBezTo>
                  <a:pt x="737973" y="209077"/>
                  <a:pt x="739819" y="209844"/>
                  <a:pt x="742078" y="209033"/>
                </a:cubicBezTo>
                <a:cubicBezTo>
                  <a:pt x="745246" y="207895"/>
                  <a:pt x="746652" y="211652"/>
                  <a:pt x="748234" y="225475"/>
                </a:cubicBezTo>
                <a:cubicBezTo>
                  <a:pt x="749362" y="235329"/>
                  <a:pt x="751328" y="243995"/>
                  <a:pt x="752603" y="244733"/>
                </a:cubicBezTo>
                <a:cubicBezTo>
                  <a:pt x="755876" y="246624"/>
                  <a:pt x="760402" y="224591"/>
                  <a:pt x="762826" y="194980"/>
                </a:cubicBezTo>
                <a:cubicBezTo>
                  <a:pt x="763961" y="181110"/>
                  <a:pt x="766026" y="169105"/>
                  <a:pt x="767417" y="168301"/>
                </a:cubicBezTo>
                <a:cubicBezTo>
                  <a:pt x="768808" y="167497"/>
                  <a:pt x="769979" y="167830"/>
                  <a:pt x="770023" y="169040"/>
                </a:cubicBezTo>
                <a:cubicBezTo>
                  <a:pt x="770059" y="170250"/>
                  <a:pt x="771337" y="188987"/>
                  <a:pt x="772843" y="210678"/>
                </a:cubicBezTo>
                <a:cubicBezTo>
                  <a:pt x="776786" y="267395"/>
                  <a:pt x="780516" y="275312"/>
                  <a:pt x="787596" y="241981"/>
                </a:cubicBezTo>
                <a:cubicBezTo>
                  <a:pt x="789665" y="232244"/>
                  <a:pt x="792424" y="224277"/>
                  <a:pt x="793730" y="224277"/>
                </a:cubicBezTo>
                <a:cubicBezTo>
                  <a:pt x="795036" y="224277"/>
                  <a:pt x="796146" y="221523"/>
                  <a:pt x="796197" y="218157"/>
                </a:cubicBezTo>
                <a:cubicBezTo>
                  <a:pt x="796270" y="212191"/>
                  <a:pt x="796379" y="212170"/>
                  <a:pt x="800556" y="217317"/>
                </a:cubicBezTo>
                <a:cubicBezTo>
                  <a:pt x="804521" y="222221"/>
                  <a:pt x="804838" y="221737"/>
                  <a:pt x="805028" y="210517"/>
                </a:cubicBezTo>
                <a:cubicBezTo>
                  <a:pt x="805440" y="186133"/>
                  <a:pt x="809734" y="186826"/>
                  <a:pt x="811957" y="211635"/>
                </a:cubicBezTo>
                <a:cubicBezTo>
                  <a:pt x="813526" y="229167"/>
                  <a:pt x="814986" y="234896"/>
                  <a:pt x="817316" y="232714"/>
                </a:cubicBezTo>
                <a:cubicBezTo>
                  <a:pt x="822948" y="227444"/>
                  <a:pt x="825167" y="229457"/>
                  <a:pt x="825257" y="239916"/>
                </a:cubicBezTo>
                <a:cubicBezTo>
                  <a:pt x="825404" y="255176"/>
                  <a:pt x="829358" y="246045"/>
                  <a:pt x="835306" y="216798"/>
                </a:cubicBezTo>
                <a:cubicBezTo>
                  <a:pt x="840190" y="192785"/>
                  <a:pt x="845515" y="183445"/>
                  <a:pt x="845515" y="198893"/>
                </a:cubicBezTo>
                <a:cubicBezTo>
                  <a:pt x="845515" y="210171"/>
                  <a:pt x="849533" y="203729"/>
                  <a:pt x="853135" y="186677"/>
                </a:cubicBezTo>
                <a:lnTo>
                  <a:pt x="856393" y="171241"/>
                </a:lnTo>
                <a:lnTo>
                  <a:pt x="856766" y="182777"/>
                </a:lnTo>
                <a:cubicBezTo>
                  <a:pt x="857021" y="191124"/>
                  <a:pt x="858747" y="195254"/>
                  <a:pt x="862960" y="197715"/>
                </a:cubicBezTo>
                <a:cubicBezTo>
                  <a:pt x="868449" y="200923"/>
                  <a:pt x="868673" y="203019"/>
                  <a:pt x="866876" y="234456"/>
                </a:cubicBezTo>
                <a:cubicBezTo>
                  <a:pt x="865224" y="263408"/>
                  <a:pt x="865560" y="267795"/>
                  <a:pt x="869438" y="267795"/>
                </a:cubicBezTo>
                <a:cubicBezTo>
                  <a:pt x="872672" y="267795"/>
                  <a:pt x="874456" y="263676"/>
                  <a:pt x="875898" y="252878"/>
                </a:cubicBezTo>
                <a:cubicBezTo>
                  <a:pt x="879047" y="229280"/>
                  <a:pt x="882815" y="232846"/>
                  <a:pt x="882306" y="258947"/>
                </a:cubicBezTo>
                <a:cubicBezTo>
                  <a:pt x="882014" y="274505"/>
                  <a:pt x="883182" y="284955"/>
                  <a:pt x="885711" y="289106"/>
                </a:cubicBezTo>
                <a:cubicBezTo>
                  <a:pt x="887838" y="292600"/>
                  <a:pt x="890166" y="294910"/>
                  <a:pt x="890882" y="294240"/>
                </a:cubicBezTo>
                <a:cubicBezTo>
                  <a:pt x="891597" y="293570"/>
                  <a:pt x="894768" y="254090"/>
                  <a:pt x="897924" y="206508"/>
                </a:cubicBezTo>
                <a:cubicBezTo>
                  <a:pt x="901081" y="158926"/>
                  <a:pt x="904313" y="119389"/>
                  <a:pt x="905106" y="118646"/>
                </a:cubicBezTo>
                <a:cubicBezTo>
                  <a:pt x="905897" y="117905"/>
                  <a:pt x="906569" y="130659"/>
                  <a:pt x="906591" y="146989"/>
                </a:cubicBezTo>
                <a:cubicBezTo>
                  <a:pt x="906624" y="163319"/>
                  <a:pt x="907792" y="178388"/>
                  <a:pt x="909204" y="180476"/>
                </a:cubicBezTo>
                <a:cubicBezTo>
                  <a:pt x="911966" y="184557"/>
                  <a:pt x="914223" y="175940"/>
                  <a:pt x="922661" y="129113"/>
                </a:cubicBezTo>
                <a:cubicBezTo>
                  <a:pt x="925219" y="114919"/>
                  <a:pt x="927841" y="102811"/>
                  <a:pt x="928487" y="102206"/>
                </a:cubicBezTo>
                <a:cubicBezTo>
                  <a:pt x="935686" y="95469"/>
                  <a:pt x="940858" y="212617"/>
                  <a:pt x="936618" y="286407"/>
                </a:cubicBezTo>
                <a:cubicBezTo>
                  <a:pt x="934534" y="322659"/>
                  <a:pt x="930017" y="331042"/>
                  <a:pt x="929426" y="299753"/>
                </a:cubicBezTo>
                <a:lnTo>
                  <a:pt x="929054" y="280034"/>
                </a:lnTo>
                <a:lnTo>
                  <a:pt x="925686" y="296353"/>
                </a:lnTo>
                <a:cubicBezTo>
                  <a:pt x="921586" y="316210"/>
                  <a:pt x="918174" y="311095"/>
                  <a:pt x="918174" y="285091"/>
                </a:cubicBezTo>
                <a:cubicBezTo>
                  <a:pt x="918174" y="240755"/>
                  <a:pt x="910211" y="290465"/>
                  <a:pt x="908321" y="346607"/>
                </a:cubicBezTo>
                <a:cubicBezTo>
                  <a:pt x="907956" y="357448"/>
                  <a:pt x="916293" y="361856"/>
                  <a:pt x="918980" y="352241"/>
                </a:cubicBezTo>
                <a:cubicBezTo>
                  <a:pt x="919834" y="349177"/>
                  <a:pt x="922421" y="346670"/>
                  <a:pt x="924725" y="346670"/>
                </a:cubicBezTo>
                <a:cubicBezTo>
                  <a:pt x="927027" y="346670"/>
                  <a:pt x="930331" y="343916"/>
                  <a:pt x="932066" y="340550"/>
                </a:cubicBezTo>
                <a:cubicBezTo>
                  <a:pt x="935088" y="334688"/>
                  <a:pt x="935230" y="334666"/>
                  <a:pt x="935416" y="340030"/>
                </a:cubicBezTo>
                <a:cubicBezTo>
                  <a:pt x="935525" y="343110"/>
                  <a:pt x="937533" y="348006"/>
                  <a:pt x="939880" y="350910"/>
                </a:cubicBezTo>
                <a:cubicBezTo>
                  <a:pt x="944091" y="356119"/>
                  <a:pt x="944150" y="356117"/>
                  <a:pt x="944332" y="350748"/>
                </a:cubicBezTo>
                <a:cubicBezTo>
                  <a:pt x="944515" y="345444"/>
                  <a:pt x="944624" y="345437"/>
                  <a:pt x="948679" y="350455"/>
                </a:cubicBezTo>
                <a:cubicBezTo>
                  <a:pt x="950967" y="353285"/>
                  <a:pt x="953331" y="356957"/>
                  <a:pt x="953927" y="358614"/>
                </a:cubicBezTo>
                <a:cubicBezTo>
                  <a:pt x="954672" y="360681"/>
                  <a:pt x="956511" y="360471"/>
                  <a:pt x="959773" y="357952"/>
                </a:cubicBezTo>
                <a:cubicBezTo>
                  <a:pt x="963902" y="354763"/>
                  <a:pt x="964913" y="355124"/>
                  <a:pt x="967398" y="360672"/>
                </a:cubicBezTo>
                <a:cubicBezTo>
                  <a:pt x="974246" y="375961"/>
                  <a:pt x="993604" y="487598"/>
                  <a:pt x="993697" y="512340"/>
                </a:cubicBezTo>
                <a:cubicBezTo>
                  <a:pt x="993730" y="518940"/>
                  <a:pt x="991862" y="530567"/>
                  <a:pt x="989560" y="538178"/>
                </a:cubicBezTo>
                <a:cubicBezTo>
                  <a:pt x="987257" y="545789"/>
                  <a:pt x="983952" y="565479"/>
                  <a:pt x="982211" y="581934"/>
                </a:cubicBezTo>
                <a:cubicBezTo>
                  <a:pt x="977720" y="624393"/>
                  <a:pt x="972657" y="732625"/>
                  <a:pt x="974913" y="737943"/>
                </a:cubicBezTo>
                <a:cubicBezTo>
                  <a:pt x="976417" y="741483"/>
                  <a:pt x="979713" y="739340"/>
                  <a:pt x="990890" y="727560"/>
                </a:cubicBezTo>
                <a:cubicBezTo>
                  <a:pt x="1001524" y="716352"/>
                  <a:pt x="1006981" y="712688"/>
                  <a:pt x="1013165" y="712601"/>
                </a:cubicBezTo>
                <a:cubicBezTo>
                  <a:pt x="1021178" y="712486"/>
                  <a:pt x="1021394" y="712077"/>
                  <a:pt x="1023174" y="693447"/>
                </a:cubicBezTo>
                <a:cubicBezTo>
                  <a:pt x="1024173" y="682976"/>
                  <a:pt x="1025155" y="654418"/>
                  <a:pt x="1025352" y="629984"/>
                </a:cubicBezTo>
                <a:cubicBezTo>
                  <a:pt x="1025644" y="593326"/>
                  <a:pt x="1024670" y="581742"/>
                  <a:pt x="1019752" y="563714"/>
                </a:cubicBezTo>
                <a:cubicBezTo>
                  <a:pt x="1013216" y="539759"/>
                  <a:pt x="1014178" y="532915"/>
                  <a:pt x="1021741" y="549559"/>
                </a:cubicBezTo>
                <a:cubicBezTo>
                  <a:pt x="1029661" y="566986"/>
                  <a:pt x="1034158" y="691497"/>
                  <a:pt x="1034255" y="896074"/>
                </a:cubicBezTo>
                <a:cubicBezTo>
                  <a:pt x="1034292" y="995552"/>
                  <a:pt x="1033380" y="1078340"/>
                  <a:pt x="1032209" y="1080047"/>
                </a:cubicBezTo>
                <a:cubicBezTo>
                  <a:pt x="1031033" y="1081753"/>
                  <a:pt x="1029731" y="1062172"/>
                  <a:pt x="1029311" y="1036530"/>
                </a:cubicBezTo>
                <a:cubicBezTo>
                  <a:pt x="1027567" y="930007"/>
                  <a:pt x="1020857" y="813606"/>
                  <a:pt x="1016601" y="816067"/>
                </a:cubicBezTo>
                <a:cubicBezTo>
                  <a:pt x="1015218" y="816866"/>
                  <a:pt x="1014079" y="819590"/>
                  <a:pt x="1014072" y="822120"/>
                </a:cubicBezTo>
                <a:cubicBezTo>
                  <a:pt x="1014072" y="824649"/>
                  <a:pt x="1012623" y="831548"/>
                  <a:pt x="1010872" y="837449"/>
                </a:cubicBezTo>
                <a:cubicBezTo>
                  <a:pt x="1006773" y="851266"/>
                  <a:pt x="1003816" y="846399"/>
                  <a:pt x="1001517" y="822051"/>
                </a:cubicBezTo>
                <a:cubicBezTo>
                  <a:pt x="999897" y="804899"/>
                  <a:pt x="1003451" y="793490"/>
                  <a:pt x="1006218" y="806960"/>
                </a:cubicBezTo>
                <a:cubicBezTo>
                  <a:pt x="1006914" y="810348"/>
                  <a:pt x="1007663" y="802410"/>
                  <a:pt x="1007878" y="789321"/>
                </a:cubicBezTo>
                <a:cubicBezTo>
                  <a:pt x="1008316" y="762887"/>
                  <a:pt x="1013903" y="755881"/>
                  <a:pt x="1014385" y="781162"/>
                </a:cubicBezTo>
                <a:cubicBezTo>
                  <a:pt x="1014640" y="794557"/>
                  <a:pt x="1015001" y="795541"/>
                  <a:pt x="1016910" y="788019"/>
                </a:cubicBezTo>
                <a:cubicBezTo>
                  <a:pt x="1018136" y="783189"/>
                  <a:pt x="1020070" y="768098"/>
                  <a:pt x="1021209" y="754483"/>
                </a:cubicBezTo>
                <a:cubicBezTo>
                  <a:pt x="1023274" y="729764"/>
                  <a:pt x="1023267" y="729730"/>
                  <a:pt x="1016621" y="730627"/>
                </a:cubicBezTo>
                <a:cubicBezTo>
                  <a:pt x="1008347" y="731742"/>
                  <a:pt x="1006037" y="738917"/>
                  <a:pt x="1005655" y="764682"/>
                </a:cubicBezTo>
                <a:cubicBezTo>
                  <a:pt x="1005509" y="775439"/>
                  <a:pt x="1004090" y="784979"/>
                  <a:pt x="1002528" y="785881"/>
                </a:cubicBezTo>
                <a:cubicBezTo>
                  <a:pt x="1000711" y="786932"/>
                  <a:pt x="1000346" y="778187"/>
                  <a:pt x="1001514" y="761563"/>
                </a:cubicBezTo>
                <a:cubicBezTo>
                  <a:pt x="1002780" y="743543"/>
                  <a:pt x="1002364" y="735605"/>
                  <a:pt x="1000156" y="735605"/>
                </a:cubicBezTo>
                <a:cubicBezTo>
                  <a:pt x="994496" y="735605"/>
                  <a:pt x="987927" y="747434"/>
                  <a:pt x="987927" y="757627"/>
                </a:cubicBezTo>
                <a:cubicBezTo>
                  <a:pt x="987927" y="763089"/>
                  <a:pt x="986125" y="772337"/>
                  <a:pt x="983923" y="778177"/>
                </a:cubicBezTo>
                <a:cubicBezTo>
                  <a:pt x="980807" y="786444"/>
                  <a:pt x="980453" y="796005"/>
                  <a:pt x="982336" y="821356"/>
                </a:cubicBezTo>
                <a:cubicBezTo>
                  <a:pt x="983665" y="839265"/>
                  <a:pt x="985628" y="858453"/>
                  <a:pt x="986699" y="863998"/>
                </a:cubicBezTo>
                <a:cubicBezTo>
                  <a:pt x="987769" y="869542"/>
                  <a:pt x="987805" y="876134"/>
                  <a:pt x="986773" y="878647"/>
                </a:cubicBezTo>
                <a:cubicBezTo>
                  <a:pt x="985021" y="882917"/>
                  <a:pt x="984543" y="882914"/>
                  <a:pt x="979444" y="878601"/>
                </a:cubicBezTo>
                <a:cubicBezTo>
                  <a:pt x="974191" y="874152"/>
                  <a:pt x="973901" y="874515"/>
                  <a:pt x="971589" y="888430"/>
                </a:cubicBezTo>
                <a:cubicBezTo>
                  <a:pt x="970268" y="896377"/>
                  <a:pt x="969480" y="904714"/>
                  <a:pt x="969838" y="906958"/>
                </a:cubicBezTo>
                <a:cubicBezTo>
                  <a:pt x="970203" y="909203"/>
                  <a:pt x="971118" y="939820"/>
                  <a:pt x="971892" y="974997"/>
                </a:cubicBezTo>
                <a:cubicBezTo>
                  <a:pt x="973582" y="1051849"/>
                  <a:pt x="977456" y="1092009"/>
                  <a:pt x="983595" y="1096286"/>
                </a:cubicBezTo>
                <a:cubicBezTo>
                  <a:pt x="989047" y="1100085"/>
                  <a:pt x="989155" y="1104483"/>
                  <a:pt x="983850" y="1106391"/>
                </a:cubicBezTo>
                <a:cubicBezTo>
                  <a:pt x="981602" y="1107197"/>
                  <a:pt x="978754" y="1111918"/>
                  <a:pt x="977520" y="1116881"/>
                </a:cubicBezTo>
                <a:cubicBezTo>
                  <a:pt x="975348" y="1125611"/>
                  <a:pt x="975169" y="1125373"/>
                  <a:pt x="972047" y="1109585"/>
                </a:cubicBezTo>
                <a:cubicBezTo>
                  <a:pt x="969023" y="1094283"/>
                  <a:pt x="968701" y="1096537"/>
                  <a:pt x="966892" y="1145789"/>
                </a:cubicBezTo>
                <a:cubicBezTo>
                  <a:pt x="965710" y="1177955"/>
                  <a:pt x="966060" y="1201013"/>
                  <a:pt x="967793" y="1205281"/>
                </a:cubicBezTo>
                <a:cubicBezTo>
                  <a:pt x="969913" y="1210500"/>
                  <a:pt x="969599" y="1213021"/>
                  <a:pt x="966541" y="1215315"/>
                </a:cubicBezTo>
                <a:cubicBezTo>
                  <a:pt x="962743" y="1218164"/>
                  <a:pt x="961456" y="1223412"/>
                  <a:pt x="956870" y="1254731"/>
                </a:cubicBezTo>
                <a:cubicBezTo>
                  <a:pt x="955914" y="1261261"/>
                  <a:pt x="952825" y="1271041"/>
                  <a:pt x="950007" y="1276464"/>
                </a:cubicBezTo>
                <a:cubicBezTo>
                  <a:pt x="946234" y="1283722"/>
                  <a:pt x="945657" y="1287679"/>
                  <a:pt x="947821" y="1291462"/>
                </a:cubicBezTo>
                <a:cubicBezTo>
                  <a:pt x="949864" y="1295034"/>
                  <a:pt x="949576" y="1301669"/>
                  <a:pt x="946879" y="1313245"/>
                </a:cubicBezTo>
                <a:cubicBezTo>
                  <a:pt x="944288" y="1324370"/>
                  <a:pt x="942980" y="1350557"/>
                  <a:pt x="942943" y="1392199"/>
                </a:cubicBezTo>
                <a:cubicBezTo>
                  <a:pt x="942870" y="1449817"/>
                  <a:pt x="943271" y="1454602"/>
                  <a:pt x="948090" y="1455781"/>
                </a:cubicBezTo>
                <a:cubicBezTo>
                  <a:pt x="952874" y="1456954"/>
                  <a:pt x="952802" y="1457379"/>
                  <a:pt x="947196" y="1461054"/>
                </a:cubicBezTo>
                <a:cubicBezTo>
                  <a:pt x="942409" y="1464192"/>
                  <a:pt x="941500" y="1466776"/>
                  <a:pt x="942975" y="1473058"/>
                </a:cubicBezTo>
                <a:cubicBezTo>
                  <a:pt x="944212" y="1478337"/>
                  <a:pt x="943267" y="1483308"/>
                  <a:pt x="940238" y="1487656"/>
                </a:cubicBezTo>
                <a:cubicBezTo>
                  <a:pt x="934445" y="1495931"/>
                  <a:pt x="934245" y="1516177"/>
                  <a:pt x="939873" y="1523160"/>
                </a:cubicBezTo>
                <a:cubicBezTo>
                  <a:pt x="942219" y="1526063"/>
                  <a:pt x="944182" y="1530119"/>
                  <a:pt x="944233" y="1532172"/>
                </a:cubicBezTo>
                <a:cubicBezTo>
                  <a:pt x="944306" y="1535336"/>
                  <a:pt x="943595" y="1535336"/>
                  <a:pt x="939517" y="1532172"/>
                </a:cubicBezTo>
                <a:cubicBezTo>
                  <a:pt x="935067" y="1528716"/>
                  <a:pt x="934825" y="1531890"/>
                  <a:pt x="936273" y="1574901"/>
                </a:cubicBezTo>
                <a:cubicBezTo>
                  <a:pt x="937229" y="1603289"/>
                  <a:pt x="936719" y="1623230"/>
                  <a:pt x="934967" y="1626160"/>
                </a:cubicBezTo>
                <a:cubicBezTo>
                  <a:pt x="933022" y="1629412"/>
                  <a:pt x="933132" y="1631923"/>
                  <a:pt x="935295" y="1633959"/>
                </a:cubicBezTo>
                <a:cubicBezTo>
                  <a:pt x="939121" y="1637539"/>
                  <a:pt x="939616" y="1652191"/>
                  <a:pt x="935912" y="1652191"/>
                </a:cubicBezTo>
                <a:cubicBezTo>
                  <a:pt x="930567" y="1652191"/>
                  <a:pt x="928929" y="1635827"/>
                  <a:pt x="929513" y="1588275"/>
                </a:cubicBezTo>
                <a:cubicBezTo>
                  <a:pt x="929842" y="1561349"/>
                  <a:pt x="928510" y="1527691"/>
                  <a:pt x="926551" y="1513480"/>
                </a:cubicBezTo>
                <a:cubicBezTo>
                  <a:pt x="923124" y="1488654"/>
                  <a:pt x="921757" y="1468972"/>
                  <a:pt x="921285" y="1437714"/>
                </a:cubicBezTo>
                <a:cubicBezTo>
                  <a:pt x="921102" y="1425930"/>
                  <a:pt x="920230" y="1423443"/>
                  <a:pt x="916705" y="1424709"/>
                </a:cubicBezTo>
                <a:cubicBezTo>
                  <a:pt x="913527" y="1425850"/>
                  <a:pt x="912259" y="1424273"/>
                  <a:pt x="912027" y="1418880"/>
                </a:cubicBezTo>
                <a:cubicBezTo>
                  <a:pt x="911808" y="1413492"/>
                  <a:pt x="911045" y="1414634"/>
                  <a:pt x="909264" y="1423087"/>
                </a:cubicBezTo>
                <a:cubicBezTo>
                  <a:pt x="907921" y="1429468"/>
                  <a:pt x="906024" y="1435894"/>
                  <a:pt x="905051" y="1437366"/>
                </a:cubicBezTo>
                <a:cubicBezTo>
                  <a:pt x="901486" y="1442767"/>
                  <a:pt x="907040" y="1445870"/>
                  <a:pt x="911351" y="1440887"/>
                </a:cubicBezTo>
                <a:cubicBezTo>
                  <a:pt x="915221" y="1436417"/>
                  <a:pt x="915446" y="1436922"/>
                  <a:pt x="913807" y="1446370"/>
                </a:cubicBezTo>
                <a:cubicBezTo>
                  <a:pt x="912763" y="1452384"/>
                  <a:pt x="913322" y="1458264"/>
                  <a:pt x="915128" y="1460301"/>
                </a:cubicBezTo>
                <a:cubicBezTo>
                  <a:pt x="917518" y="1462995"/>
                  <a:pt x="916186" y="1464628"/>
                  <a:pt x="909488" y="1467225"/>
                </a:cubicBezTo>
                <a:cubicBezTo>
                  <a:pt x="904666" y="1469093"/>
                  <a:pt x="900721" y="1472238"/>
                  <a:pt x="900721" y="1474212"/>
                </a:cubicBezTo>
                <a:cubicBezTo>
                  <a:pt x="900721" y="1476186"/>
                  <a:pt x="899415" y="1478558"/>
                  <a:pt x="897813" y="1479482"/>
                </a:cubicBezTo>
                <a:cubicBezTo>
                  <a:pt x="896109" y="1480466"/>
                  <a:pt x="894908" y="1477612"/>
                  <a:pt x="894908" y="1472588"/>
                </a:cubicBezTo>
                <a:cubicBezTo>
                  <a:pt x="894908" y="1466324"/>
                  <a:pt x="896463" y="1463634"/>
                  <a:pt x="900675" y="1462603"/>
                </a:cubicBezTo>
                <a:cubicBezTo>
                  <a:pt x="906427" y="1461196"/>
                  <a:pt x="906427" y="1461173"/>
                  <a:pt x="900675" y="1454331"/>
                </a:cubicBezTo>
                <a:cubicBezTo>
                  <a:pt x="897504" y="1450558"/>
                  <a:pt x="894907" y="1444882"/>
                  <a:pt x="894906" y="1441718"/>
                </a:cubicBezTo>
                <a:cubicBezTo>
                  <a:pt x="894905" y="1438554"/>
                  <a:pt x="892902" y="1426995"/>
                  <a:pt x="890460" y="1416032"/>
                </a:cubicBezTo>
                <a:cubicBezTo>
                  <a:pt x="886902" y="1400073"/>
                  <a:pt x="886651" y="1392821"/>
                  <a:pt x="889204" y="1379653"/>
                </a:cubicBezTo>
                <a:cubicBezTo>
                  <a:pt x="893227" y="1358895"/>
                  <a:pt x="890711" y="1343161"/>
                  <a:pt x="883077" y="1341292"/>
                </a:cubicBezTo>
                <a:cubicBezTo>
                  <a:pt x="878678" y="1340218"/>
                  <a:pt x="877458" y="1337495"/>
                  <a:pt x="877458" y="1328786"/>
                </a:cubicBezTo>
                <a:cubicBezTo>
                  <a:pt x="877458" y="1322662"/>
                  <a:pt x="876282" y="1317652"/>
                  <a:pt x="874848" y="1317652"/>
                </a:cubicBezTo>
                <a:cubicBezTo>
                  <a:pt x="872020" y="1317652"/>
                  <a:pt x="873896" y="1413220"/>
                  <a:pt x="877038" y="1429165"/>
                </a:cubicBezTo>
                <a:cubicBezTo>
                  <a:pt x="879048" y="1439373"/>
                  <a:pt x="876425" y="1519543"/>
                  <a:pt x="873344" y="1542038"/>
                </a:cubicBezTo>
                <a:cubicBezTo>
                  <a:pt x="867303" y="1586142"/>
                  <a:pt x="861690" y="1616533"/>
                  <a:pt x="858195" y="1624043"/>
                </a:cubicBezTo>
                <a:cubicBezTo>
                  <a:pt x="855710" y="1629381"/>
                  <a:pt x="854317" y="1641691"/>
                  <a:pt x="854497" y="1656681"/>
                </a:cubicBezTo>
                <a:cubicBezTo>
                  <a:pt x="854680" y="1670258"/>
                  <a:pt x="855647" y="1677873"/>
                  <a:pt x="856756" y="1674151"/>
                </a:cubicBezTo>
                <a:cubicBezTo>
                  <a:pt x="857840" y="1670522"/>
                  <a:pt x="860325" y="1667054"/>
                  <a:pt x="862279" y="1666444"/>
                </a:cubicBezTo>
                <a:cubicBezTo>
                  <a:pt x="866758" y="1665048"/>
                  <a:pt x="866956" y="1674529"/>
                  <a:pt x="862535" y="1678667"/>
                </a:cubicBezTo>
                <a:cubicBezTo>
                  <a:pt x="860075" y="1680969"/>
                  <a:pt x="860444" y="1684578"/>
                  <a:pt x="863987" y="1692865"/>
                </a:cubicBezTo>
                <a:cubicBezTo>
                  <a:pt x="869461" y="1705666"/>
                  <a:pt x="870285" y="1712831"/>
                  <a:pt x="865567" y="1706587"/>
                </a:cubicBezTo>
                <a:cubicBezTo>
                  <a:pt x="863235" y="1703501"/>
                  <a:pt x="862122" y="1703339"/>
                  <a:pt x="861004" y="1705924"/>
                </a:cubicBezTo>
                <a:cubicBezTo>
                  <a:pt x="860190" y="1707804"/>
                  <a:pt x="858325" y="1708650"/>
                  <a:pt x="856865" y="1707804"/>
                </a:cubicBezTo>
                <a:cubicBezTo>
                  <a:pt x="855347" y="1706927"/>
                  <a:pt x="854209" y="1715233"/>
                  <a:pt x="854209" y="1727182"/>
                </a:cubicBezTo>
                <a:lnTo>
                  <a:pt x="854209" y="1748097"/>
                </a:lnTo>
                <a:lnTo>
                  <a:pt x="843903" y="1746531"/>
                </a:lnTo>
                <a:cubicBezTo>
                  <a:pt x="834841" y="1745155"/>
                  <a:pt x="833262" y="1745790"/>
                  <a:pt x="830823" y="1751792"/>
                </a:cubicBezTo>
                <a:cubicBezTo>
                  <a:pt x="826682" y="1761985"/>
                  <a:pt x="827474" y="1788259"/>
                  <a:pt x="832378" y="1803389"/>
                </a:cubicBezTo>
                <a:cubicBezTo>
                  <a:pt x="837362" y="1818764"/>
                  <a:pt x="837919" y="1826259"/>
                  <a:pt x="834075" y="1826259"/>
                </a:cubicBezTo>
                <a:cubicBezTo>
                  <a:pt x="832593" y="1826259"/>
                  <a:pt x="830783" y="1824119"/>
                  <a:pt x="830052" y="1821500"/>
                </a:cubicBezTo>
                <a:cubicBezTo>
                  <a:pt x="829093" y="1818061"/>
                  <a:pt x="828629" y="1818510"/>
                  <a:pt x="828384" y="1823121"/>
                </a:cubicBezTo>
                <a:cubicBezTo>
                  <a:pt x="828202" y="1826630"/>
                  <a:pt x="830785" y="1833099"/>
                  <a:pt x="834132" y="1837496"/>
                </a:cubicBezTo>
                <a:cubicBezTo>
                  <a:pt x="837478" y="1841894"/>
                  <a:pt x="839530" y="1847165"/>
                  <a:pt x="838692" y="1849209"/>
                </a:cubicBezTo>
                <a:cubicBezTo>
                  <a:pt x="836546" y="1854445"/>
                  <a:pt x="839860" y="1856699"/>
                  <a:pt x="844458" y="1853129"/>
                </a:cubicBezTo>
                <a:cubicBezTo>
                  <a:pt x="850008" y="1848818"/>
                  <a:pt x="852327" y="1856092"/>
                  <a:pt x="850640" y="1872521"/>
                </a:cubicBezTo>
                <a:cubicBezTo>
                  <a:pt x="849163" y="1886908"/>
                  <a:pt x="852319" y="1888808"/>
                  <a:pt x="855211" y="1875274"/>
                </a:cubicBezTo>
                <a:cubicBezTo>
                  <a:pt x="856302" y="1870160"/>
                  <a:pt x="858758" y="1867058"/>
                  <a:pt x="861711" y="1867058"/>
                </a:cubicBezTo>
                <a:cubicBezTo>
                  <a:pt x="864641" y="1867058"/>
                  <a:pt x="865841" y="1868552"/>
                  <a:pt x="864852" y="1870967"/>
                </a:cubicBezTo>
                <a:cubicBezTo>
                  <a:pt x="863969" y="1873117"/>
                  <a:pt x="861805" y="1880155"/>
                  <a:pt x="860038" y="1886607"/>
                </a:cubicBezTo>
                <a:cubicBezTo>
                  <a:pt x="854532" y="1906718"/>
                  <a:pt x="854760" y="1906445"/>
                  <a:pt x="848167" y="1900863"/>
                </a:cubicBezTo>
                <a:cubicBezTo>
                  <a:pt x="842927" y="1896426"/>
                  <a:pt x="842475" y="1893860"/>
                  <a:pt x="844231" y="1878521"/>
                </a:cubicBezTo>
                <a:lnTo>
                  <a:pt x="846213" y="1861191"/>
                </a:lnTo>
                <a:lnTo>
                  <a:pt x="837856" y="1862085"/>
                </a:lnTo>
                <a:cubicBezTo>
                  <a:pt x="829906" y="1862935"/>
                  <a:pt x="829421" y="1863771"/>
                  <a:pt x="827845" y="1879297"/>
                </a:cubicBezTo>
                <a:cubicBezTo>
                  <a:pt x="826932" y="1888273"/>
                  <a:pt x="827221" y="1898064"/>
                  <a:pt x="828480" y="1901056"/>
                </a:cubicBezTo>
                <a:cubicBezTo>
                  <a:pt x="831512" y="1908259"/>
                  <a:pt x="836599" y="1983611"/>
                  <a:pt x="834685" y="1992977"/>
                </a:cubicBezTo>
                <a:cubicBezTo>
                  <a:pt x="833861" y="1997008"/>
                  <a:pt x="834175" y="2007349"/>
                  <a:pt x="835382" y="2015957"/>
                </a:cubicBezTo>
                <a:cubicBezTo>
                  <a:pt x="839392" y="2044537"/>
                  <a:pt x="841853" y="2021052"/>
                  <a:pt x="841108" y="1961312"/>
                </a:cubicBezTo>
                <a:cubicBezTo>
                  <a:pt x="840532" y="1914983"/>
                  <a:pt x="841075" y="1905566"/>
                  <a:pt x="844239" y="1908017"/>
                </a:cubicBezTo>
                <a:cubicBezTo>
                  <a:pt x="846348" y="1909654"/>
                  <a:pt x="850230" y="1917073"/>
                  <a:pt x="852868" y="1924504"/>
                </a:cubicBezTo>
                <a:cubicBezTo>
                  <a:pt x="856767" y="1935492"/>
                  <a:pt x="857124" y="1941164"/>
                  <a:pt x="854780" y="1954892"/>
                </a:cubicBezTo>
                <a:cubicBezTo>
                  <a:pt x="851937" y="1971529"/>
                  <a:pt x="853864" y="2003635"/>
                  <a:pt x="857932" y="2007443"/>
                </a:cubicBezTo>
                <a:cubicBezTo>
                  <a:pt x="859082" y="2008516"/>
                  <a:pt x="860020" y="2002460"/>
                  <a:pt x="860020" y="1993983"/>
                </a:cubicBezTo>
                <a:cubicBezTo>
                  <a:pt x="860020" y="1985507"/>
                  <a:pt x="861326" y="1978571"/>
                  <a:pt x="862928" y="1978571"/>
                </a:cubicBezTo>
                <a:cubicBezTo>
                  <a:pt x="864610" y="1978571"/>
                  <a:pt x="865833" y="1987245"/>
                  <a:pt x="865833" y="1999153"/>
                </a:cubicBezTo>
                <a:cubicBezTo>
                  <a:pt x="865833" y="2018921"/>
                  <a:pt x="865577" y="2019662"/>
                  <a:pt x="859637" y="2017895"/>
                </a:cubicBezTo>
                <a:lnTo>
                  <a:pt x="853443" y="2016055"/>
                </a:lnTo>
                <a:lnTo>
                  <a:pt x="855505" y="2071428"/>
                </a:lnTo>
                <a:cubicBezTo>
                  <a:pt x="856639" y="2101884"/>
                  <a:pt x="858687" y="2141179"/>
                  <a:pt x="860058" y="2158751"/>
                </a:cubicBezTo>
                <a:cubicBezTo>
                  <a:pt x="861430" y="2176323"/>
                  <a:pt x="861802" y="2201490"/>
                  <a:pt x="860890" y="2214677"/>
                </a:cubicBezTo>
                <a:cubicBezTo>
                  <a:pt x="859550" y="2234010"/>
                  <a:pt x="860193" y="2240556"/>
                  <a:pt x="864207" y="2248471"/>
                </a:cubicBezTo>
                <a:cubicBezTo>
                  <a:pt x="868023" y="2255997"/>
                  <a:pt x="868451" y="2259572"/>
                  <a:pt x="866042" y="2263785"/>
                </a:cubicBezTo>
                <a:cubicBezTo>
                  <a:pt x="862919" y="2269249"/>
                  <a:pt x="866948" y="2283192"/>
                  <a:pt x="871652" y="2283192"/>
                </a:cubicBezTo>
                <a:cubicBezTo>
                  <a:pt x="874228" y="2283192"/>
                  <a:pt x="873261" y="2227948"/>
                  <a:pt x="870437" y="2213836"/>
                </a:cubicBezTo>
                <a:cubicBezTo>
                  <a:pt x="868835" y="2205827"/>
                  <a:pt x="869079" y="2204033"/>
                  <a:pt x="871364" y="2207036"/>
                </a:cubicBezTo>
                <a:cubicBezTo>
                  <a:pt x="873644" y="2210035"/>
                  <a:pt x="874476" y="2203657"/>
                  <a:pt x="874509" y="2182947"/>
                </a:cubicBezTo>
                <a:cubicBezTo>
                  <a:pt x="874542" y="2159036"/>
                  <a:pt x="875214" y="2155014"/>
                  <a:pt x="878914" y="2156343"/>
                </a:cubicBezTo>
                <a:cubicBezTo>
                  <a:pt x="881497" y="2157269"/>
                  <a:pt x="883273" y="2156366"/>
                  <a:pt x="883273" y="2154140"/>
                </a:cubicBezTo>
                <a:cubicBezTo>
                  <a:pt x="883273" y="2152067"/>
                  <a:pt x="881985" y="2149964"/>
                  <a:pt x="880405" y="2149466"/>
                </a:cubicBezTo>
                <a:cubicBezTo>
                  <a:pt x="876189" y="2148133"/>
                  <a:pt x="873514" y="2125081"/>
                  <a:pt x="875869" y="2110384"/>
                </a:cubicBezTo>
                <a:cubicBezTo>
                  <a:pt x="877347" y="2101168"/>
                  <a:pt x="879431" y="2097250"/>
                  <a:pt x="883375" y="2096285"/>
                </a:cubicBezTo>
                <a:cubicBezTo>
                  <a:pt x="886382" y="2095548"/>
                  <a:pt x="890327" y="2090721"/>
                  <a:pt x="892156" y="2085534"/>
                </a:cubicBezTo>
                <a:cubicBezTo>
                  <a:pt x="897835" y="2069434"/>
                  <a:pt x="898527" y="2077678"/>
                  <a:pt x="893704" y="2103952"/>
                </a:cubicBezTo>
                <a:cubicBezTo>
                  <a:pt x="888070" y="2134643"/>
                  <a:pt x="888071" y="2134546"/>
                  <a:pt x="893339" y="2132650"/>
                </a:cubicBezTo>
                <a:cubicBezTo>
                  <a:pt x="895685" y="2131807"/>
                  <a:pt x="898468" y="2132419"/>
                  <a:pt x="899522" y="2134019"/>
                </a:cubicBezTo>
                <a:cubicBezTo>
                  <a:pt x="901875" y="2137583"/>
                  <a:pt x="904579" y="2187900"/>
                  <a:pt x="903810" y="2213835"/>
                </a:cubicBezTo>
                <a:cubicBezTo>
                  <a:pt x="903135" y="2236609"/>
                  <a:pt x="905902" y="2253699"/>
                  <a:pt x="909303" y="2247753"/>
                </a:cubicBezTo>
                <a:cubicBezTo>
                  <a:pt x="910562" y="2245552"/>
                  <a:pt x="913249" y="2221722"/>
                  <a:pt x="915277" y="2194796"/>
                </a:cubicBezTo>
                <a:cubicBezTo>
                  <a:pt x="917306" y="2167870"/>
                  <a:pt x="919963" y="2144056"/>
                  <a:pt x="921183" y="2141876"/>
                </a:cubicBezTo>
                <a:cubicBezTo>
                  <a:pt x="925003" y="2135053"/>
                  <a:pt x="930566" y="2160722"/>
                  <a:pt x="928624" y="2176212"/>
                </a:cubicBezTo>
                <a:cubicBezTo>
                  <a:pt x="927537" y="2184899"/>
                  <a:pt x="928007" y="2190622"/>
                  <a:pt x="929858" y="2191199"/>
                </a:cubicBezTo>
                <a:cubicBezTo>
                  <a:pt x="931875" y="2191829"/>
                  <a:pt x="931777" y="2195022"/>
                  <a:pt x="929565" y="2200992"/>
                </a:cubicBezTo>
                <a:cubicBezTo>
                  <a:pt x="925673" y="2211442"/>
                  <a:pt x="928317" y="2225808"/>
                  <a:pt x="933279" y="2221164"/>
                </a:cubicBezTo>
                <a:cubicBezTo>
                  <a:pt x="935027" y="2219528"/>
                  <a:pt x="937093" y="2205887"/>
                  <a:pt x="937866" y="2190853"/>
                </a:cubicBezTo>
                <a:cubicBezTo>
                  <a:pt x="938640" y="2175819"/>
                  <a:pt x="940373" y="2163518"/>
                  <a:pt x="941718" y="2163518"/>
                </a:cubicBezTo>
                <a:cubicBezTo>
                  <a:pt x="943065" y="2163518"/>
                  <a:pt x="943605" y="2166884"/>
                  <a:pt x="942923" y="2170998"/>
                </a:cubicBezTo>
                <a:cubicBezTo>
                  <a:pt x="942240" y="2175111"/>
                  <a:pt x="940974" y="2189878"/>
                  <a:pt x="940105" y="2203812"/>
                </a:cubicBezTo>
                <a:cubicBezTo>
                  <a:pt x="939029" y="2221144"/>
                  <a:pt x="937146" y="2230443"/>
                  <a:pt x="934152" y="2233245"/>
                </a:cubicBezTo>
                <a:cubicBezTo>
                  <a:pt x="928332" y="2238692"/>
                  <a:pt x="928318" y="2258360"/>
                  <a:pt x="934119" y="2260449"/>
                </a:cubicBezTo>
                <a:cubicBezTo>
                  <a:pt x="937706" y="2261737"/>
                  <a:pt x="938479" y="2268721"/>
                  <a:pt x="938479" y="2299801"/>
                </a:cubicBezTo>
                <a:cubicBezTo>
                  <a:pt x="938479" y="2332930"/>
                  <a:pt x="937895" y="2337587"/>
                  <a:pt x="933736" y="2337587"/>
                </a:cubicBezTo>
                <a:cubicBezTo>
                  <a:pt x="929881" y="2337587"/>
                  <a:pt x="929286" y="2335550"/>
                  <a:pt x="930554" y="2326708"/>
                </a:cubicBezTo>
                <a:cubicBezTo>
                  <a:pt x="931733" y="2318486"/>
                  <a:pt x="931116" y="2315829"/>
                  <a:pt x="928029" y="2315829"/>
                </a:cubicBezTo>
                <a:cubicBezTo>
                  <a:pt x="923343" y="2315829"/>
                  <a:pt x="923515" y="2314494"/>
                  <a:pt x="923810" y="2348466"/>
                </a:cubicBezTo>
                <a:cubicBezTo>
                  <a:pt x="924138" y="2387369"/>
                  <a:pt x="918203" y="2390757"/>
                  <a:pt x="914267" y="2353906"/>
                </a:cubicBezTo>
                <a:cubicBezTo>
                  <a:pt x="913709" y="2348670"/>
                  <a:pt x="913041" y="2356320"/>
                  <a:pt x="912786" y="2370905"/>
                </a:cubicBezTo>
                <a:cubicBezTo>
                  <a:pt x="912494" y="2386480"/>
                  <a:pt x="911122" y="2397423"/>
                  <a:pt x="909414" y="2397423"/>
                </a:cubicBezTo>
                <a:cubicBezTo>
                  <a:pt x="907816" y="2397423"/>
                  <a:pt x="906378" y="2393446"/>
                  <a:pt x="906217" y="2388584"/>
                </a:cubicBezTo>
                <a:cubicBezTo>
                  <a:pt x="906071" y="2383722"/>
                  <a:pt x="904882" y="2376685"/>
                  <a:pt x="903601" y="2372945"/>
                </a:cubicBezTo>
                <a:cubicBezTo>
                  <a:pt x="901802" y="2367694"/>
                  <a:pt x="901218" y="2369551"/>
                  <a:pt x="901025" y="2381104"/>
                </a:cubicBezTo>
                <a:cubicBezTo>
                  <a:pt x="900732" y="2399373"/>
                  <a:pt x="903217" y="2409022"/>
                  <a:pt x="907826" y="2407368"/>
                </a:cubicBezTo>
                <a:cubicBezTo>
                  <a:pt x="910135" y="2406539"/>
                  <a:pt x="912506" y="2412924"/>
                  <a:pt x="914956" y="2426567"/>
                </a:cubicBezTo>
                <a:cubicBezTo>
                  <a:pt x="917437" y="2440395"/>
                  <a:pt x="919580" y="2446115"/>
                  <a:pt x="921576" y="2444248"/>
                </a:cubicBezTo>
                <a:cubicBezTo>
                  <a:pt x="923200" y="2442728"/>
                  <a:pt x="924360" y="2438610"/>
                  <a:pt x="924156" y="2435094"/>
                </a:cubicBezTo>
                <a:cubicBezTo>
                  <a:pt x="923207" y="2418656"/>
                  <a:pt x="923777" y="2408056"/>
                  <a:pt x="926692" y="2388094"/>
                </a:cubicBezTo>
                <a:cubicBezTo>
                  <a:pt x="928422" y="2376232"/>
                  <a:pt x="930434" y="2365970"/>
                  <a:pt x="931160" y="2365290"/>
                </a:cubicBezTo>
                <a:cubicBezTo>
                  <a:pt x="933546" y="2363058"/>
                  <a:pt x="930594" y="2451801"/>
                  <a:pt x="925840" y="2525255"/>
                </a:cubicBezTo>
                <a:cubicBezTo>
                  <a:pt x="919685" y="2620333"/>
                  <a:pt x="919473" y="2706864"/>
                  <a:pt x="925365" y="2720056"/>
                </a:cubicBezTo>
                <a:cubicBezTo>
                  <a:pt x="928726" y="2727585"/>
                  <a:pt x="928949" y="2731026"/>
                  <a:pt x="926361" y="2735548"/>
                </a:cubicBezTo>
                <a:cubicBezTo>
                  <a:pt x="922651" y="2742036"/>
                  <a:pt x="922975" y="2822619"/>
                  <a:pt x="926796" y="2843475"/>
                </a:cubicBezTo>
                <a:lnTo>
                  <a:pt x="929036" y="2855715"/>
                </a:lnTo>
                <a:lnTo>
                  <a:pt x="929445" y="2844835"/>
                </a:lnTo>
                <a:cubicBezTo>
                  <a:pt x="929839" y="2834339"/>
                  <a:pt x="933814" y="2824594"/>
                  <a:pt x="936624" y="2827235"/>
                </a:cubicBezTo>
                <a:cubicBezTo>
                  <a:pt x="937373" y="2827939"/>
                  <a:pt x="938628" y="2858895"/>
                  <a:pt x="939412" y="2896026"/>
                </a:cubicBezTo>
                <a:cubicBezTo>
                  <a:pt x="940197" y="2933156"/>
                  <a:pt x="941584" y="2964236"/>
                  <a:pt x="942500" y="2965091"/>
                </a:cubicBezTo>
                <a:cubicBezTo>
                  <a:pt x="943412" y="2965945"/>
                  <a:pt x="945084" y="2964401"/>
                  <a:pt x="946207" y="2961656"/>
                </a:cubicBezTo>
                <a:cubicBezTo>
                  <a:pt x="947897" y="2957533"/>
                  <a:pt x="948853" y="2958291"/>
                  <a:pt x="951698" y="2966026"/>
                </a:cubicBezTo>
                <a:cubicBezTo>
                  <a:pt x="955008" y="2975022"/>
                  <a:pt x="955227" y="2974461"/>
                  <a:pt x="957323" y="2951669"/>
                </a:cubicBezTo>
                <a:cubicBezTo>
                  <a:pt x="959637" y="2926516"/>
                  <a:pt x="958101" y="2915562"/>
                  <a:pt x="951268" y="2908464"/>
                </a:cubicBezTo>
                <a:cubicBezTo>
                  <a:pt x="948958" y="2906063"/>
                  <a:pt x="947889" y="2902085"/>
                  <a:pt x="948899" y="2899625"/>
                </a:cubicBezTo>
                <a:cubicBezTo>
                  <a:pt x="951800" y="2892553"/>
                  <a:pt x="955925" y="2894413"/>
                  <a:pt x="955925" y="2902792"/>
                </a:cubicBezTo>
                <a:cubicBezTo>
                  <a:pt x="955925" y="2911007"/>
                  <a:pt x="962900" y="2922169"/>
                  <a:pt x="966140" y="2919137"/>
                </a:cubicBezTo>
                <a:cubicBezTo>
                  <a:pt x="967224" y="2918123"/>
                  <a:pt x="968245" y="2875287"/>
                  <a:pt x="968406" y="2823948"/>
                </a:cubicBezTo>
                <a:cubicBezTo>
                  <a:pt x="968625" y="2751842"/>
                  <a:pt x="967811" y="2728371"/>
                  <a:pt x="964786" y="2720797"/>
                </a:cubicBezTo>
                <a:cubicBezTo>
                  <a:pt x="961746" y="2713177"/>
                  <a:pt x="961611" y="2709019"/>
                  <a:pt x="964177" y="2702131"/>
                </a:cubicBezTo>
                <a:cubicBezTo>
                  <a:pt x="967198" y="2694024"/>
                  <a:pt x="967009" y="2693383"/>
                  <a:pt x="961976" y="2694614"/>
                </a:cubicBezTo>
                <a:cubicBezTo>
                  <a:pt x="956703" y="2695905"/>
                  <a:pt x="956510" y="2693908"/>
                  <a:pt x="957367" y="2646646"/>
                </a:cubicBezTo>
                <a:cubicBezTo>
                  <a:pt x="958564" y="2580501"/>
                  <a:pt x="958436" y="2582372"/>
                  <a:pt x="961739" y="2582372"/>
                </a:cubicBezTo>
                <a:cubicBezTo>
                  <a:pt x="963337" y="2582372"/>
                  <a:pt x="964683" y="2588797"/>
                  <a:pt x="964735" y="2596651"/>
                </a:cubicBezTo>
                <a:cubicBezTo>
                  <a:pt x="964844" y="2616993"/>
                  <a:pt x="969298" y="2607609"/>
                  <a:pt x="971817" y="2581676"/>
                </a:cubicBezTo>
                <a:cubicBezTo>
                  <a:pt x="976213" y="2536402"/>
                  <a:pt x="979179" y="2566787"/>
                  <a:pt x="979179" y="2657101"/>
                </a:cubicBezTo>
                <a:cubicBezTo>
                  <a:pt x="979179" y="2729438"/>
                  <a:pt x="980000" y="2750804"/>
                  <a:pt x="982813" y="2751686"/>
                </a:cubicBezTo>
                <a:cubicBezTo>
                  <a:pt x="986097" y="2752716"/>
                  <a:pt x="987875" y="2798196"/>
                  <a:pt x="987249" y="2865234"/>
                </a:cubicBezTo>
                <a:cubicBezTo>
                  <a:pt x="987176" y="2871965"/>
                  <a:pt x="987066" y="2884816"/>
                  <a:pt x="986993" y="2893792"/>
                </a:cubicBezTo>
                <a:cubicBezTo>
                  <a:pt x="986920" y="2902767"/>
                  <a:pt x="988245" y="2916843"/>
                  <a:pt x="989957" y="2925070"/>
                </a:cubicBezTo>
                <a:cubicBezTo>
                  <a:pt x="991996" y="2934854"/>
                  <a:pt x="992781" y="2987075"/>
                  <a:pt x="992222" y="3076020"/>
                </a:cubicBezTo>
                <a:cubicBezTo>
                  <a:pt x="991507" y="3190379"/>
                  <a:pt x="990530" y="3217420"/>
                  <a:pt x="986073" y="3246010"/>
                </a:cubicBezTo>
                <a:cubicBezTo>
                  <a:pt x="981783" y="3273534"/>
                  <a:pt x="980899" y="3294249"/>
                  <a:pt x="981430" y="3354803"/>
                </a:cubicBezTo>
                <a:cubicBezTo>
                  <a:pt x="982127" y="3434255"/>
                  <a:pt x="986528" y="3519462"/>
                  <a:pt x="990448" y="3529378"/>
                </a:cubicBezTo>
                <a:cubicBezTo>
                  <a:pt x="992809" y="3535354"/>
                  <a:pt x="992812" y="3535353"/>
                  <a:pt x="994542" y="3528715"/>
                </a:cubicBezTo>
                <a:cubicBezTo>
                  <a:pt x="995495" y="3525061"/>
                  <a:pt x="997177" y="3514423"/>
                  <a:pt x="998280" y="3505073"/>
                </a:cubicBezTo>
                <a:cubicBezTo>
                  <a:pt x="1000706" y="3484526"/>
                  <a:pt x="1005415" y="3482185"/>
                  <a:pt x="1003751" y="3502353"/>
                </a:cubicBezTo>
                <a:cubicBezTo>
                  <a:pt x="999726" y="3551127"/>
                  <a:pt x="996197" y="3588705"/>
                  <a:pt x="994811" y="3597547"/>
                </a:cubicBezTo>
                <a:cubicBezTo>
                  <a:pt x="993906" y="3603314"/>
                  <a:pt x="994432" y="3607747"/>
                  <a:pt x="996012" y="3607747"/>
                </a:cubicBezTo>
                <a:cubicBezTo>
                  <a:pt x="997551" y="3607747"/>
                  <a:pt x="1001133" y="3596425"/>
                  <a:pt x="1003969" y="3582588"/>
                </a:cubicBezTo>
                <a:cubicBezTo>
                  <a:pt x="1006805" y="3568751"/>
                  <a:pt x="1010240" y="3554982"/>
                  <a:pt x="1011605" y="3551990"/>
                </a:cubicBezTo>
                <a:cubicBezTo>
                  <a:pt x="1014156" y="3546400"/>
                  <a:pt x="1011974" y="3605054"/>
                  <a:pt x="1009302" y="3613866"/>
                </a:cubicBezTo>
                <a:cubicBezTo>
                  <a:pt x="1008510" y="3616484"/>
                  <a:pt x="1009266" y="3618626"/>
                  <a:pt x="1010962" y="3618626"/>
                </a:cubicBezTo>
                <a:cubicBezTo>
                  <a:pt x="1012670" y="3618626"/>
                  <a:pt x="1014064" y="3616309"/>
                  <a:pt x="1014064" y="3613477"/>
                </a:cubicBezTo>
                <a:cubicBezTo>
                  <a:pt x="1014064" y="3610645"/>
                  <a:pt x="1015889" y="3607674"/>
                  <a:pt x="1018120" y="3606872"/>
                </a:cubicBezTo>
                <a:cubicBezTo>
                  <a:pt x="1021115" y="3605796"/>
                  <a:pt x="1022793" y="3596304"/>
                  <a:pt x="1024542" y="3570544"/>
                </a:cubicBezTo>
                <a:cubicBezTo>
                  <a:pt x="1026298" y="3544711"/>
                  <a:pt x="1027399" y="3538491"/>
                  <a:pt x="1028794" y="3546551"/>
                </a:cubicBezTo>
                <a:cubicBezTo>
                  <a:pt x="1029830" y="3552534"/>
                  <a:pt x="1030863" y="3554676"/>
                  <a:pt x="1031089" y="3551310"/>
                </a:cubicBezTo>
                <a:cubicBezTo>
                  <a:pt x="1031666" y="3542748"/>
                  <a:pt x="1035945" y="3543689"/>
                  <a:pt x="1040206" y="3553314"/>
                </a:cubicBezTo>
                <a:cubicBezTo>
                  <a:pt x="1044975" y="3564088"/>
                  <a:pt x="1047968" y="3561700"/>
                  <a:pt x="1050395" y="3545187"/>
                </a:cubicBezTo>
                <a:cubicBezTo>
                  <a:pt x="1051493" y="3537709"/>
                  <a:pt x="1053719" y="3531590"/>
                  <a:pt x="1055342" y="3531590"/>
                </a:cubicBezTo>
                <a:cubicBezTo>
                  <a:pt x="1056962" y="3531590"/>
                  <a:pt x="1057583" y="3534344"/>
                  <a:pt x="1056721" y="3537710"/>
                </a:cubicBezTo>
                <a:cubicBezTo>
                  <a:pt x="1052342" y="3554779"/>
                  <a:pt x="1051376" y="3565402"/>
                  <a:pt x="1053178" y="3576648"/>
                </a:cubicBezTo>
                <a:cubicBezTo>
                  <a:pt x="1054718" y="3586255"/>
                  <a:pt x="1056258" y="3588831"/>
                  <a:pt x="1060044" y="3588134"/>
                </a:cubicBezTo>
                <a:cubicBezTo>
                  <a:pt x="1063617" y="3587478"/>
                  <a:pt x="1065735" y="3590173"/>
                  <a:pt x="1067938" y="3598170"/>
                </a:cubicBezTo>
                <a:cubicBezTo>
                  <a:pt x="1071127" y="3609752"/>
                  <a:pt x="1070302" y="3618625"/>
                  <a:pt x="1066040" y="3618625"/>
                </a:cubicBezTo>
                <a:cubicBezTo>
                  <a:pt x="1064628" y="3618625"/>
                  <a:pt x="1063471" y="3614881"/>
                  <a:pt x="1063471" y="3610305"/>
                </a:cubicBezTo>
                <a:cubicBezTo>
                  <a:pt x="1063471" y="3605451"/>
                  <a:pt x="1062259" y="3602685"/>
                  <a:pt x="1060563" y="3603666"/>
                </a:cubicBezTo>
                <a:cubicBezTo>
                  <a:pt x="1058964" y="3604590"/>
                  <a:pt x="1057654" y="3614031"/>
                  <a:pt x="1057654" y="3624644"/>
                </a:cubicBezTo>
                <a:cubicBezTo>
                  <a:pt x="1057654" y="3641714"/>
                  <a:pt x="1058851" y="3645944"/>
                  <a:pt x="1068032" y="3661306"/>
                </a:cubicBezTo>
                <a:lnTo>
                  <a:pt x="1078410" y="3678671"/>
                </a:lnTo>
                <a:lnTo>
                  <a:pt x="1077479" y="3732283"/>
                </a:lnTo>
                <a:cubicBezTo>
                  <a:pt x="1076969" y="3761769"/>
                  <a:pt x="1077698" y="3794156"/>
                  <a:pt x="1079128" y="3804253"/>
                </a:cubicBezTo>
                <a:cubicBezTo>
                  <a:pt x="1081573" y="3821645"/>
                  <a:pt x="1081402" y="3822612"/>
                  <a:pt x="1075852" y="3822612"/>
                </a:cubicBezTo>
                <a:cubicBezTo>
                  <a:pt x="1067697" y="3822612"/>
                  <a:pt x="1064684" y="3818328"/>
                  <a:pt x="1059401" y="3799218"/>
                </a:cubicBezTo>
                <a:cubicBezTo>
                  <a:pt x="1056879" y="3790091"/>
                  <a:pt x="1051529" y="3774458"/>
                  <a:pt x="1047515" y="3764478"/>
                </a:cubicBezTo>
                <a:cubicBezTo>
                  <a:pt x="1038967" y="3743226"/>
                  <a:pt x="1038613" y="3738210"/>
                  <a:pt x="1044858" y="3726906"/>
                </a:cubicBezTo>
                <a:cubicBezTo>
                  <a:pt x="1048442" y="3720418"/>
                  <a:pt x="1048789" y="3717042"/>
                  <a:pt x="1046373" y="3712082"/>
                </a:cubicBezTo>
                <a:cubicBezTo>
                  <a:pt x="1042592" y="3704315"/>
                  <a:pt x="1037308" y="3703649"/>
                  <a:pt x="1037308" y="3710939"/>
                </a:cubicBezTo>
                <a:cubicBezTo>
                  <a:pt x="1037308" y="3717971"/>
                  <a:pt x="1032299" y="3720599"/>
                  <a:pt x="1030448" y="3714539"/>
                </a:cubicBezTo>
                <a:cubicBezTo>
                  <a:pt x="1029641" y="3711899"/>
                  <a:pt x="1026721" y="3696889"/>
                  <a:pt x="1023958" y="3681181"/>
                </a:cubicBezTo>
                <a:cubicBezTo>
                  <a:pt x="1021196" y="3665475"/>
                  <a:pt x="1017837" y="3651461"/>
                  <a:pt x="1016495" y="3650040"/>
                </a:cubicBezTo>
                <a:cubicBezTo>
                  <a:pt x="1015152" y="3648619"/>
                  <a:pt x="1014054" y="3668435"/>
                  <a:pt x="1014054" y="3694076"/>
                </a:cubicBezTo>
                <a:cubicBezTo>
                  <a:pt x="1014054" y="3720901"/>
                  <a:pt x="1015236" y="3741382"/>
                  <a:pt x="1016842" y="3742309"/>
                </a:cubicBezTo>
                <a:cubicBezTo>
                  <a:pt x="1018422" y="3743224"/>
                  <a:pt x="1018944" y="3751241"/>
                  <a:pt x="1018050" y="3760829"/>
                </a:cubicBezTo>
                <a:cubicBezTo>
                  <a:pt x="1016944" y="3772650"/>
                  <a:pt x="1017867" y="3781315"/>
                  <a:pt x="1021075" y="3789637"/>
                </a:cubicBezTo>
                <a:cubicBezTo>
                  <a:pt x="1028815" y="3809637"/>
                  <a:pt x="1027303" y="3818621"/>
                  <a:pt x="1014167" y="3830669"/>
                </a:cubicBezTo>
                <a:cubicBezTo>
                  <a:pt x="1000942" y="3842800"/>
                  <a:pt x="997964" y="3850927"/>
                  <a:pt x="1000862" y="3866974"/>
                </a:cubicBezTo>
                <a:cubicBezTo>
                  <a:pt x="1005715" y="3893845"/>
                  <a:pt x="1005875" y="3896048"/>
                  <a:pt x="1002972" y="3896048"/>
                </a:cubicBezTo>
                <a:cubicBezTo>
                  <a:pt x="1001322" y="3896048"/>
                  <a:pt x="998490" y="3900252"/>
                  <a:pt x="996677" y="3905391"/>
                </a:cubicBezTo>
                <a:cubicBezTo>
                  <a:pt x="993546" y="3914266"/>
                  <a:pt x="992555" y="3914814"/>
                  <a:pt x="976833" y="3916353"/>
                </a:cubicBezTo>
                <a:cubicBezTo>
                  <a:pt x="967731" y="3917245"/>
                  <a:pt x="955052" y="3920187"/>
                  <a:pt x="948658" y="3922894"/>
                </a:cubicBezTo>
                <a:cubicBezTo>
                  <a:pt x="942263" y="3925600"/>
                  <a:pt x="930919" y="3930397"/>
                  <a:pt x="923447" y="3933554"/>
                </a:cubicBezTo>
                <a:cubicBezTo>
                  <a:pt x="914511" y="3937329"/>
                  <a:pt x="909538" y="3941238"/>
                  <a:pt x="908914" y="3944977"/>
                </a:cubicBezTo>
                <a:cubicBezTo>
                  <a:pt x="907009" y="3956402"/>
                  <a:pt x="902226" y="3951217"/>
                  <a:pt x="889691" y="3924140"/>
                </a:cubicBezTo>
                <a:lnTo>
                  <a:pt x="876885" y="3896476"/>
                </a:lnTo>
                <a:lnTo>
                  <a:pt x="866998" y="3897977"/>
                </a:lnTo>
                <a:lnTo>
                  <a:pt x="857112" y="3899478"/>
                </a:lnTo>
                <a:lnTo>
                  <a:pt x="858936" y="3871244"/>
                </a:lnTo>
                <a:cubicBezTo>
                  <a:pt x="860965" y="3839855"/>
                  <a:pt x="856667" y="3812449"/>
                  <a:pt x="849297" y="3809803"/>
                </a:cubicBezTo>
                <a:cubicBezTo>
                  <a:pt x="841546" y="3807020"/>
                  <a:pt x="839771" y="3814869"/>
                  <a:pt x="845695" y="3825733"/>
                </a:cubicBezTo>
                <a:cubicBezTo>
                  <a:pt x="848772" y="3831377"/>
                  <a:pt x="851308" y="3838797"/>
                  <a:pt x="851329" y="3842222"/>
                </a:cubicBezTo>
                <a:cubicBezTo>
                  <a:pt x="851402" y="3851891"/>
                  <a:pt x="839159" y="3894195"/>
                  <a:pt x="834957" y="3898850"/>
                </a:cubicBezTo>
                <a:cubicBezTo>
                  <a:pt x="832037" y="3902083"/>
                  <a:pt x="831709" y="3910890"/>
                  <a:pt x="833482" y="3938287"/>
                </a:cubicBezTo>
                <a:cubicBezTo>
                  <a:pt x="834737" y="3957688"/>
                  <a:pt x="834730" y="3974679"/>
                  <a:pt x="833449" y="3976045"/>
                </a:cubicBezTo>
                <a:cubicBezTo>
                  <a:pt x="830887" y="3978807"/>
                  <a:pt x="825117" y="3966624"/>
                  <a:pt x="825117" y="3958449"/>
                </a:cubicBezTo>
                <a:cubicBezTo>
                  <a:pt x="825117" y="3955567"/>
                  <a:pt x="822500" y="3951681"/>
                  <a:pt x="819303" y="3949812"/>
                </a:cubicBezTo>
                <a:cubicBezTo>
                  <a:pt x="814672" y="3947106"/>
                  <a:pt x="813490" y="3943469"/>
                  <a:pt x="813490" y="3931932"/>
                </a:cubicBezTo>
                <a:cubicBezTo>
                  <a:pt x="813490" y="3915148"/>
                  <a:pt x="809596" y="3906408"/>
                  <a:pt x="803149" y="3908723"/>
                </a:cubicBezTo>
                <a:cubicBezTo>
                  <a:pt x="796232" y="3911207"/>
                  <a:pt x="787332" y="3930030"/>
                  <a:pt x="787332" y="3942175"/>
                </a:cubicBezTo>
                <a:cubicBezTo>
                  <a:pt x="787332" y="3958604"/>
                  <a:pt x="782234" y="3955423"/>
                  <a:pt x="779879" y="3937525"/>
                </a:cubicBezTo>
                <a:cubicBezTo>
                  <a:pt x="776660" y="3913078"/>
                  <a:pt x="774695" y="3910379"/>
                  <a:pt x="770285" y="3924353"/>
                </a:cubicBezTo>
                <a:cubicBezTo>
                  <a:pt x="766183" y="3937357"/>
                  <a:pt x="748733" y="3958603"/>
                  <a:pt x="742157" y="3958603"/>
                </a:cubicBezTo>
                <a:cubicBezTo>
                  <a:pt x="736620" y="3958603"/>
                  <a:pt x="732117" y="3949885"/>
                  <a:pt x="732064" y="3939063"/>
                </a:cubicBezTo>
                <a:cubicBezTo>
                  <a:pt x="732031" y="3932240"/>
                  <a:pt x="731334" y="3931038"/>
                  <a:pt x="729203" y="3934125"/>
                </a:cubicBezTo>
                <a:cubicBezTo>
                  <a:pt x="727652" y="3936369"/>
                  <a:pt x="726364" y="3940959"/>
                  <a:pt x="726342" y="3944324"/>
                </a:cubicBezTo>
                <a:cubicBezTo>
                  <a:pt x="726306" y="3950851"/>
                  <a:pt x="721784" y="3952710"/>
                  <a:pt x="719746" y="3947044"/>
                </a:cubicBezTo>
                <a:cubicBezTo>
                  <a:pt x="717757" y="3941513"/>
                  <a:pt x="709610" y="3949477"/>
                  <a:pt x="702684" y="3963722"/>
                </a:cubicBezTo>
                <a:lnTo>
                  <a:pt x="696578" y="3976282"/>
                </a:lnTo>
                <a:lnTo>
                  <a:pt x="693758" y="3968802"/>
                </a:lnTo>
                <a:cubicBezTo>
                  <a:pt x="690076" y="3959043"/>
                  <a:pt x="688055" y="3959366"/>
                  <a:pt x="681496" y="3970765"/>
                </a:cubicBezTo>
                <a:cubicBezTo>
                  <a:pt x="678507" y="3975958"/>
                  <a:pt x="674968" y="3979573"/>
                  <a:pt x="673632" y="3978800"/>
                </a:cubicBezTo>
                <a:cubicBezTo>
                  <a:pt x="672293" y="3978027"/>
                  <a:pt x="671493" y="3965877"/>
                  <a:pt x="671847" y="3951801"/>
                </a:cubicBezTo>
                <a:cubicBezTo>
                  <a:pt x="672800" y="3914268"/>
                  <a:pt x="669618" y="3914060"/>
                  <a:pt x="648068" y="3950248"/>
                </a:cubicBezTo>
                <a:cubicBezTo>
                  <a:pt x="638203" y="3966811"/>
                  <a:pt x="629671" y="3980363"/>
                  <a:pt x="629106" y="3980363"/>
                </a:cubicBezTo>
                <a:cubicBezTo>
                  <a:pt x="628540" y="3980363"/>
                  <a:pt x="626307" y="3970877"/>
                  <a:pt x="624139" y="3959284"/>
                </a:cubicBezTo>
                <a:lnTo>
                  <a:pt x="624220" y="3959267"/>
                </a:lnTo>
                <a:lnTo>
                  <a:pt x="620280" y="3938188"/>
                </a:lnTo>
                <a:lnTo>
                  <a:pt x="607440" y="3955282"/>
                </a:lnTo>
                <a:cubicBezTo>
                  <a:pt x="594812" y="3972095"/>
                  <a:pt x="589934" y="3973511"/>
                  <a:pt x="589817" y="3960400"/>
                </a:cubicBezTo>
                <a:cubicBezTo>
                  <a:pt x="589784" y="3957657"/>
                  <a:pt x="588792" y="3955860"/>
                  <a:pt x="587591" y="3956407"/>
                </a:cubicBezTo>
                <a:cubicBezTo>
                  <a:pt x="586394" y="3956955"/>
                  <a:pt x="581809" y="3959091"/>
                  <a:pt x="577406" y="3961155"/>
                </a:cubicBezTo>
                <a:cubicBezTo>
                  <a:pt x="566815" y="3966123"/>
                  <a:pt x="563938" y="3962866"/>
                  <a:pt x="571905" y="3954932"/>
                </a:cubicBezTo>
                <a:cubicBezTo>
                  <a:pt x="581987" y="3944889"/>
                  <a:pt x="584063" y="3933606"/>
                  <a:pt x="580399" y="3908747"/>
                </a:cubicBezTo>
                <a:cubicBezTo>
                  <a:pt x="578597" y="3896517"/>
                  <a:pt x="576247" y="3885537"/>
                  <a:pt x="575175" y="3884347"/>
                </a:cubicBezTo>
                <a:cubicBezTo>
                  <a:pt x="574102" y="3883155"/>
                  <a:pt x="570737" y="3890991"/>
                  <a:pt x="567694" y="3901759"/>
                </a:cubicBezTo>
                <a:cubicBezTo>
                  <a:pt x="564650" y="3912526"/>
                  <a:pt x="560197" y="3922232"/>
                  <a:pt x="557800" y="3923327"/>
                </a:cubicBezTo>
                <a:cubicBezTo>
                  <a:pt x="538738" y="3932032"/>
                  <a:pt x="537707" y="3932251"/>
                  <a:pt x="533002" y="3928596"/>
                </a:cubicBezTo>
                <a:cubicBezTo>
                  <a:pt x="530444" y="3926611"/>
                  <a:pt x="526412" y="3921476"/>
                  <a:pt x="524042" y="3917187"/>
                </a:cubicBezTo>
                <a:cubicBezTo>
                  <a:pt x="520190" y="3910216"/>
                  <a:pt x="504622" y="3898787"/>
                  <a:pt x="498943" y="3898760"/>
                </a:cubicBezTo>
                <a:cubicBezTo>
                  <a:pt x="497746" y="3898760"/>
                  <a:pt x="496669" y="3902728"/>
                  <a:pt x="496556" y="3907590"/>
                </a:cubicBezTo>
                <a:lnTo>
                  <a:pt x="496337" y="3916429"/>
                </a:lnTo>
                <a:lnTo>
                  <a:pt x="490791" y="3904744"/>
                </a:lnTo>
                <a:cubicBezTo>
                  <a:pt x="485854" y="3894340"/>
                  <a:pt x="484600" y="3893381"/>
                  <a:pt x="479371" y="3895999"/>
                </a:cubicBezTo>
                <a:cubicBezTo>
                  <a:pt x="476141" y="3897618"/>
                  <a:pt x="473496" y="3899943"/>
                  <a:pt x="473496" y="3901169"/>
                </a:cubicBezTo>
                <a:cubicBezTo>
                  <a:pt x="473496" y="3902393"/>
                  <a:pt x="470288" y="3906634"/>
                  <a:pt x="466368" y="3910592"/>
                </a:cubicBezTo>
                <a:cubicBezTo>
                  <a:pt x="456365" y="3920693"/>
                  <a:pt x="439692" y="3920788"/>
                  <a:pt x="435622" y="3910777"/>
                </a:cubicBezTo>
                <a:cubicBezTo>
                  <a:pt x="431611" y="3900905"/>
                  <a:pt x="426113" y="3903871"/>
                  <a:pt x="422232" y="3918000"/>
                </a:cubicBezTo>
                <a:lnTo>
                  <a:pt x="418926" y="3930037"/>
                </a:lnTo>
                <a:lnTo>
                  <a:pt x="414240" y="3919925"/>
                </a:lnTo>
                <a:cubicBezTo>
                  <a:pt x="411663" y="3914363"/>
                  <a:pt x="409553" y="3908524"/>
                  <a:pt x="409553" y="3906948"/>
                </a:cubicBezTo>
                <a:cubicBezTo>
                  <a:pt x="409553" y="3905371"/>
                  <a:pt x="406283" y="3902688"/>
                  <a:pt x="402287" y="3900983"/>
                </a:cubicBezTo>
                <a:cubicBezTo>
                  <a:pt x="398290" y="3899280"/>
                  <a:pt x="395021" y="3895784"/>
                  <a:pt x="395021" y="3893216"/>
                </a:cubicBezTo>
                <a:cubicBezTo>
                  <a:pt x="395021" y="3890647"/>
                  <a:pt x="393174" y="3887113"/>
                  <a:pt x="390919" y="3885361"/>
                </a:cubicBezTo>
                <a:cubicBezTo>
                  <a:pt x="384017" y="3880000"/>
                  <a:pt x="381900" y="3887292"/>
                  <a:pt x="382484" y="3914398"/>
                </a:cubicBezTo>
                <a:cubicBezTo>
                  <a:pt x="382776" y="3928235"/>
                  <a:pt x="381908" y="3939556"/>
                  <a:pt x="380543" y="3939556"/>
                </a:cubicBezTo>
                <a:cubicBezTo>
                  <a:pt x="379174" y="3939556"/>
                  <a:pt x="375157" y="3931295"/>
                  <a:pt x="371613" y="3921197"/>
                </a:cubicBezTo>
                <a:cubicBezTo>
                  <a:pt x="368069" y="3911101"/>
                  <a:pt x="364778" y="3902409"/>
                  <a:pt x="364300" y="3901884"/>
                </a:cubicBezTo>
                <a:cubicBezTo>
                  <a:pt x="363822" y="3901358"/>
                  <a:pt x="358825" y="3904217"/>
                  <a:pt x="353194" y="3908237"/>
                </a:cubicBezTo>
                <a:cubicBezTo>
                  <a:pt x="347563" y="3912256"/>
                  <a:pt x="341580" y="3914748"/>
                  <a:pt x="339898" y="3913776"/>
                </a:cubicBezTo>
                <a:cubicBezTo>
                  <a:pt x="330219" y="3908178"/>
                  <a:pt x="319486" y="3921392"/>
                  <a:pt x="319409" y="3939004"/>
                </a:cubicBezTo>
                <a:cubicBezTo>
                  <a:pt x="319376" y="3946509"/>
                  <a:pt x="318646" y="3948036"/>
                  <a:pt x="316548" y="3944996"/>
                </a:cubicBezTo>
                <a:cubicBezTo>
                  <a:pt x="314997" y="3942752"/>
                  <a:pt x="313709" y="3937470"/>
                  <a:pt x="313687" y="3933258"/>
                </a:cubicBezTo>
                <a:cubicBezTo>
                  <a:pt x="313654" y="3929046"/>
                  <a:pt x="312286" y="3923225"/>
                  <a:pt x="310625" y="3920323"/>
                </a:cubicBezTo>
                <a:cubicBezTo>
                  <a:pt x="307816" y="3915410"/>
                  <a:pt x="307017" y="3915331"/>
                  <a:pt x="299053" y="3919187"/>
                </a:cubicBezTo>
                <a:cubicBezTo>
                  <a:pt x="291059" y="3923055"/>
                  <a:pt x="290259" y="3922967"/>
                  <a:pt x="286839" y="3917843"/>
                </a:cubicBezTo>
                <a:cubicBezTo>
                  <a:pt x="281942" y="3910506"/>
                  <a:pt x="279778" y="3910932"/>
                  <a:pt x="277427" y="3919697"/>
                </a:cubicBezTo>
                <a:cubicBezTo>
                  <a:pt x="276194" y="3924297"/>
                  <a:pt x="274672" y="3925840"/>
                  <a:pt x="273344" y="3923832"/>
                </a:cubicBezTo>
                <a:cubicBezTo>
                  <a:pt x="271953" y="3921726"/>
                  <a:pt x="269435" y="3923472"/>
                  <a:pt x="265994" y="3928922"/>
                </a:cubicBezTo>
                <a:cubicBezTo>
                  <a:pt x="263115" y="3933483"/>
                  <a:pt x="260168" y="3936661"/>
                  <a:pt x="259445" y="3935985"/>
                </a:cubicBezTo>
                <a:cubicBezTo>
                  <a:pt x="258722" y="3935308"/>
                  <a:pt x="259628" y="3926703"/>
                  <a:pt x="261459" y="3916861"/>
                </a:cubicBezTo>
                <a:cubicBezTo>
                  <a:pt x="265723" y="3893949"/>
                  <a:pt x="263871" y="3889100"/>
                  <a:pt x="256105" y="3902840"/>
                </a:cubicBezTo>
                <a:cubicBezTo>
                  <a:pt x="252722" y="3908824"/>
                  <a:pt x="249898" y="3912109"/>
                  <a:pt x="249827" y="3910141"/>
                </a:cubicBezTo>
                <a:cubicBezTo>
                  <a:pt x="249754" y="3908171"/>
                  <a:pt x="250973" y="3904331"/>
                  <a:pt x="252535" y="3901605"/>
                </a:cubicBezTo>
                <a:cubicBezTo>
                  <a:pt x="258542" y="3891101"/>
                  <a:pt x="264092" y="3850919"/>
                  <a:pt x="260989" y="3840401"/>
                </a:cubicBezTo>
                <a:cubicBezTo>
                  <a:pt x="258847" y="3833138"/>
                  <a:pt x="259004" y="3826667"/>
                  <a:pt x="261551" y="3817366"/>
                </a:cubicBezTo>
                <a:cubicBezTo>
                  <a:pt x="265164" y="3804181"/>
                  <a:pt x="263507" y="3789967"/>
                  <a:pt x="258362" y="3789967"/>
                </a:cubicBezTo>
                <a:cubicBezTo>
                  <a:pt x="256793" y="3789967"/>
                  <a:pt x="255409" y="3795169"/>
                  <a:pt x="255289" y="3801527"/>
                </a:cubicBezTo>
                <a:lnTo>
                  <a:pt x="255070" y="3813086"/>
                </a:lnTo>
                <a:lnTo>
                  <a:pt x="247221" y="3797100"/>
                </a:lnTo>
                <a:lnTo>
                  <a:pt x="239371" y="3781116"/>
                </a:lnTo>
                <a:lnTo>
                  <a:pt x="234247" y="3796328"/>
                </a:lnTo>
                <a:cubicBezTo>
                  <a:pt x="228764" y="3812603"/>
                  <a:pt x="224568" y="3817387"/>
                  <a:pt x="221766" y="3810554"/>
                </a:cubicBezTo>
                <a:cubicBezTo>
                  <a:pt x="220810" y="3808224"/>
                  <a:pt x="218857" y="3806995"/>
                  <a:pt x="217426" y="3807822"/>
                </a:cubicBezTo>
                <a:cubicBezTo>
                  <a:pt x="215995" y="3808649"/>
                  <a:pt x="214824" y="3807301"/>
                  <a:pt x="214824" y="3804826"/>
                </a:cubicBezTo>
                <a:cubicBezTo>
                  <a:pt x="214824" y="3800216"/>
                  <a:pt x="185168" y="3756269"/>
                  <a:pt x="180066" y="3753319"/>
                </a:cubicBezTo>
                <a:cubicBezTo>
                  <a:pt x="176464" y="3751236"/>
                  <a:pt x="159601" y="3772805"/>
                  <a:pt x="159601" y="3779496"/>
                </a:cubicBezTo>
                <a:cubicBezTo>
                  <a:pt x="159601" y="3782273"/>
                  <a:pt x="161663" y="3784528"/>
                  <a:pt x="164203" y="3784528"/>
                </a:cubicBezTo>
                <a:cubicBezTo>
                  <a:pt x="169640" y="3784528"/>
                  <a:pt x="169450" y="3785070"/>
                  <a:pt x="158148" y="3801808"/>
                </a:cubicBezTo>
                <a:lnTo>
                  <a:pt x="149428" y="3814722"/>
                </a:lnTo>
                <a:lnTo>
                  <a:pt x="134639" y="3813467"/>
                </a:lnTo>
                <a:cubicBezTo>
                  <a:pt x="120829" y="3812293"/>
                  <a:pt x="119630" y="3812691"/>
                  <a:pt x="116525" y="3819448"/>
                </a:cubicBezTo>
                <a:lnTo>
                  <a:pt x="113201" y="3826686"/>
                </a:lnTo>
                <a:lnTo>
                  <a:pt x="114463" y="3818163"/>
                </a:lnTo>
                <a:cubicBezTo>
                  <a:pt x="115157" y="3813476"/>
                  <a:pt x="116587" y="3806425"/>
                  <a:pt x="117642" y="3802493"/>
                </a:cubicBezTo>
                <a:cubicBezTo>
                  <a:pt x="119207" y="3796651"/>
                  <a:pt x="118703" y="3795653"/>
                  <a:pt x="114876" y="3797027"/>
                </a:cubicBezTo>
                <a:cubicBezTo>
                  <a:pt x="111105" y="3798381"/>
                  <a:pt x="110193" y="3796797"/>
                  <a:pt x="110193" y="3788940"/>
                </a:cubicBezTo>
                <a:cubicBezTo>
                  <a:pt x="110193" y="3783566"/>
                  <a:pt x="106121" y="3767830"/>
                  <a:pt x="101145" y="3753971"/>
                </a:cubicBezTo>
                <a:lnTo>
                  <a:pt x="92097" y="3728771"/>
                </a:lnTo>
                <a:lnTo>
                  <a:pt x="94042" y="3670395"/>
                </a:lnTo>
                <a:cubicBezTo>
                  <a:pt x="95111" y="3638287"/>
                  <a:pt x="97407" y="3605853"/>
                  <a:pt x="99138" y="3598319"/>
                </a:cubicBezTo>
                <a:cubicBezTo>
                  <a:pt x="104941" y="3573087"/>
                  <a:pt x="97069" y="3338652"/>
                  <a:pt x="87812" y="3260961"/>
                </a:cubicBezTo>
                <a:cubicBezTo>
                  <a:pt x="82435" y="3215847"/>
                  <a:pt x="82431" y="3215653"/>
                  <a:pt x="85575" y="3161687"/>
                </a:cubicBezTo>
                <a:cubicBezTo>
                  <a:pt x="86925" y="3138501"/>
                  <a:pt x="87983" y="3112186"/>
                  <a:pt x="87921" y="3103211"/>
                </a:cubicBezTo>
                <a:cubicBezTo>
                  <a:pt x="87812" y="3086795"/>
                  <a:pt x="91307" y="3090618"/>
                  <a:pt x="92890" y="3108651"/>
                </a:cubicBezTo>
                <a:cubicBezTo>
                  <a:pt x="94715" y="3129427"/>
                  <a:pt x="98000" y="3078267"/>
                  <a:pt x="98651" y="3018896"/>
                </a:cubicBezTo>
                <a:lnTo>
                  <a:pt x="99366" y="2953620"/>
                </a:lnTo>
                <a:lnTo>
                  <a:pt x="103451" y="3010737"/>
                </a:lnTo>
                <a:cubicBezTo>
                  <a:pt x="108126" y="3076121"/>
                  <a:pt x="110351" y="3085824"/>
                  <a:pt x="115797" y="3064581"/>
                </a:cubicBezTo>
                <a:cubicBezTo>
                  <a:pt x="118224" y="3055113"/>
                  <a:pt x="118471" y="3048955"/>
                  <a:pt x="116549" y="3045743"/>
                </a:cubicBezTo>
                <a:cubicBezTo>
                  <a:pt x="114538" y="3042381"/>
                  <a:pt x="114917" y="3039223"/>
                  <a:pt x="117833" y="3035060"/>
                </a:cubicBezTo>
                <a:cubicBezTo>
                  <a:pt x="120956" y="3030598"/>
                  <a:pt x="121241" y="3027351"/>
                  <a:pt x="118986" y="3021806"/>
                </a:cubicBezTo>
                <a:cubicBezTo>
                  <a:pt x="115436" y="3013072"/>
                  <a:pt x="115392" y="2991195"/>
                  <a:pt x="118913" y="2983539"/>
                </a:cubicBezTo>
                <a:cubicBezTo>
                  <a:pt x="121143" y="2978681"/>
                  <a:pt x="121435" y="2978883"/>
                  <a:pt x="121613" y="2985418"/>
                </a:cubicBezTo>
                <a:cubicBezTo>
                  <a:pt x="121905" y="2995447"/>
                  <a:pt x="126954" y="2997613"/>
                  <a:pt x="128451" y="2988345"/>
                </a:cubicBezTo>
                <a:cubicBezTo>
                  <a:pt x="129119" y="2984205"/>
                  <a:pt x="129863" y="2995128"/>
                  <a:pt x="130100" y="3012617"/>
                </a:cubicBezTo>
                <a:cubicBezTo>
                  <a:pt x="130356" y="3031340"/>
                  <a:pt x="129341" y="3045105"/>
                  <a:pt x="127630" y="3046095"/>
                </a:cubicBezTo>
                <a:cubicBezTo>
                  <a:pt x="124437" y="3047942"/>
                  <a:pt x="123798" y="3064345"/>
                  <a:pt x="126546" y="3073943"/>
                </a:cubicBezTo>
                <a:cubicBezTo>
                  <a:pt x="127506" y="3077292"/>
                  <a:pt x="129451" y="3079361"/>
                  <a:pt x="130866" y="3078542"/>
                </a:cubicBezTo>
                <a:cubicBezTo>
                  <a:pt x="132326" y="3077696"/>
                  <a:pt x="133442" y="3098159"/>
                  <a:pt x="133442" y="3125790"/>
                </a:cubicBezTo>
                <a:cubicBezTo>
                  <a:pt x="133442" y="3152595"/>
                  <a:pt x="134275" y="3180206"/>
                  <a:pt x="135293" y="3187146"/>
                </a:cubicBezTo>
                <a:cubicBezTo>
                  <a:pt x="138730" y="3210625"/>
                  <a:pt x="142164" y="3199946"/>
                  <a:pt x="142164" y="3165767"/>
                </a:cubicBezTo>
                <a:cubicBezTo>
                  <a:pt x="142164" y="3132390"/>
                  <a:pt x="144787" y="3123911"/>
                  <a:pt x="150793" y="3137889"/>
                </a:cubicBezTo>
                <a:cubicBezTo>
                  <a:pt x="152898" y="3142795"/>
                  <a:pt x="153456" y="3141306"/>
                  <a:pt x="153606" y="3130383"/>
                </a:cubicBezTo>
                <a:cubicBezTo>
                  <a:pt x="153752" y="3119589"/>
                  <a:pt x="152584" y="3116053"/>
                  <a:pt x="147977" y="3113362"/>
                </a:cubicBezTo>
                <a:cubicBezTo>
                  <a:pt x="144693" y="3111441"/>
                  <a:pt x="142164" y="3107019"/>
                  <a:pt x="142164" y="3103188"/>
                </a:cubicBezTo>
                <a:cubicBezTo>
                  <a:pt x="142164" y="3096131"/>
                  <a:pt x="146536" y="3093903"/>
                  <a:pt x="148791" y="3099811"/>
                </a:cubicBezTo>
                <a:cubicBezTo>
                  <a:pt x="149506" y="3101682"/>
                  <a:pt x="150601" y="3102599"/>
                  <a:pt x="151225" y="3101850"/>
                </a:cubicBezTo>
                <a:cubicBezTo>
                  <a:pt x="152298" y="3100566"/>
                  <a:pt x="149144" y="2917216"/>
                  <a:pt x="147292" y="2873385"/>
                </a:cubicBezTo>
                <a:cubicBezTo>
                  <a:pt x="146818" y="2862166"/>
                  <a:pt x="146084" y="2844419"/>
                  <a:pt x="145660" y="2833947"/>
                </a:cubicBezTo>
                <a:cubicBezTo>
                  <a:pt x="145062" y="2819133"/>
                  <a:pt x="144216" y="2815996"/>
                  <a:pt x="141844" y="2819811"/>
                </a:cubicBezTo>
                <a:cubicBezTo>
                  <a:pt x="140169" y="2822507"/>
                  <a:pt x="139582" y="2829239"/>
                  <a:pt x="140545" y="2834770"/>
                </a:cubicBezTo>
                <a:cubicBezTo>
                  <a:pt x="141837" y="2842206"/>
                  <a:pt x="140764" y="2847130"/>
                  <a:pt x="136458" y="2853666"/>
                </a:cubicBezTo>
                <a:cubicBezTo>
                  <a:pt x="133247" y="2858528"/>
                  <a:pt x="129296" y="2862506"/>
                  <a:pt x="127674" y="2862506"/>
                </a:cubicBezTo>
                <a:cubicBezTo>
                  <a:pt x="126050" y="2862506"/>
                  <a:pt x="124718" y="2858528"/>
                  <a:pt x="124707" y="2853666"/>
                </a:cubicBezTo>
                <a:cubicBezTo>
                  <a:pt x="124707" y="2848804"/>
                  <a:pt x="122937" y="2841689"/>
                  <a:pt x="120800" y="2837853"/>
                </a:cubicBezTo>
                <a:cubicBezTo>
                  <a:pt x="118662" y="2834017"/>
                  <a:pt x="115973" y="2818133"/>
                  <a:pt x="114826" y="2802555"/>
                </a:cubicBezTo>
                <a:cubicBezTo>
                  <a:pt x="113680" y="2786976"/>
                  <a:pt x="112199" y="2773723"/>
                  <a:pt x="111538" y="2773103"/>
                </a:cubicBezTo>
                <a:cubicBezTo>
                  <a:pt x="110878" y="2772484"/>
                  <a:pt x="108097" y="2773680"/>
                  <a:pt x="105360" y="2775763"/>
                </a:cubicBezTo>
                <a:cubicBezTo>
                  <a:pt x="100908" y="2779153"/>
                  <a:pt x="100633" y="2778980"/>
                  <a:pt x="102732" y="2774110"/>
                </a:cubicBezTo>
                <a:cubicBezTo>
                  <a:pt x="105911" y="2766743"/>
                  <a:pt x="110338" y="2718932"/>
                  <a:pt x="108639" y="2710314"/>
                </a:cubicBezTo>
                <a:cubicBezTo>
                  <a:pt x="107887" y="2706508"/>
                  <a:pt x="111109" y="2710737"/>
                  <a:pt x="115795" y="2719713"/>
                </a:cubicBezTo>
                <a:cubicBezTo>
                  <a:pt x="121191" y="2730047"/>
                  <a:pt x="126752" y="2748320"/>
                  <a:pt x="130954" y="2769531"/>
                </a:cubicBezTo>
                <a:cubicBezTo>
                  <a:pt x="135199" y="2790948"/>
                  <a:pt x="138343" y="2801248"/>
                  <a:pt x="139674" y="2798089"/>
                </a:cubicBezTo>
                <a:cubicBezTo>
                  <a:pt x="142411" y="2791591"/>
                  <a:pt x="142334" y="2736696"/>
                  <a:pt x="139564" y="2721073"/>
                </a:cubicBezTo>
                <a:lnTo>
                  <a:pt x="137393" y="2708834"/>
                </a:lnTo>
                <a:lnTo>
                  <a:pt x="133499" y="2716314"/>
                </a:lnTo>
                <a:cubicBezTo>
                  <a:pt x="131357" y="2720428"/>
                  <a:pt x="128647" y="2723793"/>
                  <a:pt x="127476" y="2723793"/>
                </a:cubicBezTo>
                <a:cubicBezTo>
                  <a:pt x="124494" y="2723793"/>
                  <a:pt x="121818" y="2716459"/>
                  <a:pt x="121818" y="2708279"/>
                </a:cubicBezTo>
                <a:cubicBezTo>
                  <a:pt x="121818" y="2702396"/>
                  <a:pt x="122475" y="2701880"/>
                  <a:pt x="126249" y="2704809"/>
                </a:cubicBezTo>
                <a:cubicBezTo>
                  <a:pt x="132776" y="2709879"/>
                  <a:pt x="134262" y="2706592"/>
                  <a:pt x="130766" y="2694810"/>
                </a:cubicBezTo>
                <a:cubicBezTo>
                  <a:pt x="129059" y="2689060"/>
                  <a:pt x="127657" y="2677590"/>
                  <a:pt x="127646" y="2669321"/>
                </a:cubicBezTo>
                <a:cubicBezTo>
                  <a:pt x="127646" y="2657244"/>
                  <a:pt x="128873" y="2653292"/>
                  <a:pt x="133943" y="2649228"/>
                </a:cubicBezTo>
                <a:cubicBezTo>
                  <a:pt x="139727" y="2644594"/>
                  <a:pt x="139851" y="2643893"/>
                  <a:pt x="135428" y="2640865"/>
                </a:cubicBezTo>
                <a:cubicBezTo>
                  <a:pt x="130984" y="2637824"/>
                  <a:pt x="130961" y="2636565"/>
                  <a:pt x="135136" y="2625083"/>
                </a:cubicBezTo>
                <a:cubicBezTo>
                  <a:pt x="138318" y="2616349"/>
                  <a:pt x="140924" y="2613051"/>
                  <a:pt x="143826" y="2614093"/>
                </a:cubicBezTo>
                <a:cubicBezTo>
                  <a:pt x="146106" y="2614913"/>
                  <a:pt x="147971" y="2614117"/>
                  <a:pt x="147971" y="2612317"/>
                </a:cubicBezTo>
                <a:cubicBezTo>
                  <a:pt x="147971" y="2610521"/>
                  <a:pt x="145355" y="2608412"/>
                  <a:pt x="142158" y="2607630"/>
                </a:cubicBezTo>
                <a:cubicBezTo>
                  <a:pt x="138396" y="2606708"/>
                  <a:pt x="136345" y="2603919"/>
                  <a:pt x="136345" y="2599725"/>
                </a:cubicBezTo>
                <a:cubicBezTo>
                  <a:pt x="136345" y="2593196"/>
                  <a:pt x="141982" y="2590309"/>
                  <a:pt x="142362" y="2596642"/>
                </a:cubicBezTo>
                <a:cubicBezTo>
                  <a:pt x="142472" y="2598512"/>
                  <a:pt x="143625" y="2597594"/>
                  <a:pt x="144920" y="2594603"/>
                </a:cubicBezTo>
                <a:cubicBezTo>
                  <a:pt x="146449" y="2591074"/>
                  <a:pt x="145865" y="2587655"/>
                  <a:pt x="143264" y="2584870"/>
                </a:cubicBezTo>
                <a:cubicBezTo>
                  <a:pt x="140308" y="2581707"/>
                  <a:pt x="139336" y="2572390"/>
                  <a:pt x="139570" y="2549512"/>
                </a:cubicBezTo>
                <a:cubicBezTo>
                  <a:pt x="139826" y="2522781"/>
                  <a:pt x="140271" y="2520155"/>
                  <a:pt x="142624" y="2530687"/>
                </a:cubicBezTo>
                <a:cubicBezTo>
                  <a:pt x="144128" y="2537419"/>
                  <a:pt x="144712" y="2548647"/>
                  <a:pt x="143924" y="2555639"/>
                </a:cubicBezTo>
                <a:cubicBezTo>
                  <a:pt x="142902" y="2564689"/>
                  <a:pt x="143704" y="2569286"/>
                  <a:pt x="146661" y="2571594"/>
                </a:cubicBezTo>
                <a:cubicBezTo>
                  <a:pt x="149445" y="2573758"/>
                  <a:pt x="150715" y="2579734"/>
                  <a:pt x="150473" y="2589549"/>
                </a:cubicBezTo>
                <a:cubicBezTo>
                  <a:pt x="150217" y="2600443"/>
                  <a:pt x="151531" y="2605757"/>
                  <a:pt x="155581" y="2610028"/>
                </a:cubicBezTo>
                <a:cubicBezTo>
                  <a:pt x="159525" y="2614188"/>
                  <a:pt x="160038" y="2616128"/>
                  <a:pt x="157416" y="2616986"/>
                </a:cubicBezTo>
                <a:cubicBezTo>
                  <a:pt x="155416" y="2617639"/>
                  <a:pt x="153782" y="2621817"/>
                  <a:pt x="153782" y="2626268"/>
                </a:cubicBezTo>
                <a:cubicBezTo>
                  <a:pt x="153782" y="2631689"/>
                  <a:pt x="154887" y="2633721"/>
                  <a:pt x="157135" y="2632423"/>
                </a:cubicBezTo>
                <a:cubicBezTo>
                  <a:pt x="159620" y="2630987"/>
                  <a:pt x="159996" y="2636225"/>
                  <a:pt x="158587" y="2652661"/>
                </a:cubicBezTo>
                <a:cubicBezTo>
                  <a:pt x="157544" y="2664858"/>
                  <a:pt x="155858" y="2684479"/>
                  <a:pt x="154845" y="2696261"/>
                </a:cubicBezTo>
                <a:cubicBezTo>
                  <a:pt x="152958" y="2718188"/>
                  <a:pt x="155063" y="2737394"/>
                  <a:pt x="159357" y="2737394"/>
                </a:cubicBezTo>
                <a:cubicBezTo>
                  <a:pt x="160678" y="2737394"/>
                  <a:pt x="162393" y="2731232"/>
                  <a:pt x="163168" y="2723700"/>
                </a:cubicBezTo>
                <a:cubicBezTo>
                  <a:pt x="164058" y="2715026"/>
                  <a:pt x="166420" y="2708743"/>
                  <a:pt x="169613" y="2706558"/>
                </a:cubicBezTo>
                <a:cubicBezTo>
                  <a:pt x="174200" y="2703419"/>
                  <a:pt x="174238" y="2702788"/>
                  <a:pt x="170029" y="2699520"/>
                </a:cubicBezTo>
                <a:cubicBezTo>
                  <a:pt x="166388" y="2696691"/>
                  <a:pt x="165411" y="2690379"/>
                  <a:pt x="165426" y="2669745"/>
                </a:cubicBezTo>
                <a:lnTo>
                  <a:pt x="165460" y="2643560"/>
                </a:lnTo>
                <a:lnTo>
                  <a:pt x="170745" y="2651062"/>
                </a:lnTo>
                <a:cubicBezTo>
                  <a:pt x="173654" y="2655187"/>
                  <a:pt x="176914" y="2657737"/>
                  <a:pt x="177992" y="2656728"/>
                </a:cubicBezTo>
                <a:cubicBezTo>
                  <a:pt x="180893" y="2654013"/>
                  <a:pt x="180372" y="2642763"/>
                  <a:pt x="177259" y="2640964"/>
                </a:cubicBezTo>
                <a:cubicBezTo>
                  <a:pt x="175610" y="2640008"/>
                  <a:pt x="175617" y="2636002"/>
                  <a:pt x="177292" y="2630604"/>
                </a:cubicBezTo>
                <a:cubicBezTo>
                  <a:pt x="179402" y="2623752"/>
                  <a:pt x="179033" y="2621132"/>
                  <a:pt x="175625" y="2618782"/>
                </a:cubicBezTo>
                <a:cubicBezTo>
                  <a:pt x="173216" y="2617122"/>
                  <a:pt x="171246" y="2611958"/>
                  <a:pt x="171246" y="2607308"/>
                </a:cubicBezTo>
                <a:cubicBezTo>
                  <a:pt x="171246" y="2600733"/>
                  <a:pt x="172264" y="2599219"/>
                  <a:pt x="175822" y="2600497"/>
                </a:cubicBezTo>
                <a:cubicBezTo>
                  <a:pt x="179858" y="2601947"/>
                  <a:pt x="180196" y="2599125"/>
                  <a:pt x="178683" y="2576613"/>
                </a:cubicBezTo>
                <a:cubicBezTo>
                  <a:pt x="171318" y="2466934"/>
                  <a:pt x="170421" y="2411684"/>
                  <a:pt x="174207" y="2301074"/>
                </a:cubicBezTo>
                <a:cubicBezTo>
                  <a:pt x="175688" y="2257808"/>
                  <a:pt x="176251" y="2213136"/>
                  <a:pt x="175458" y="2201800"/>
                </a:cubicBezTo>
                <a:cubicBezTo>
                  <a:pt x="174667" y="2190464"/>
                  <a:pt x="173440" y="2173540"/>
                  <a:pt x="172740" y="2164190"/>
                </a:cubicBezTo>
                <a:cubicBezTo>
                  <a:pt x="171386" y="2146132"/>
                  <a:pt x="173900" y="2142366"/>
                  <a:pt x="179095" y="2154671"/>
                </a:cubicBezTo>
                <a:cubicBezTo>
                  <a:pt x="181792" y="2161053"/>
                  <a:pt x="182299" y="2158906"/>
                  <a:pt x="182562" y="2140044"/>
                </a:cubicBezTo>
                <a:cubicBezTo>
                  <a:pt x="182780" y="2125634"/>
                  <a:pt x="181303" y="2114425"/>
                  <a:pt x="178366" y="2107848"/>
                </a:cubicBezTo>
                <a:cubicBezTo>
                  <a:pt x="174907" y="2100100"/>
                  <a:pt x="174645" y="2096875"/>
                  <a:pt x="177238" y="2093950"/>
                </a:cubicBezTo>
                <a:cubicBezTo>
                  <a:pt x="179785" y="2091078"/>
                  <a:pt x="179822" y="2083828"/>
                  <a:pt x="177384" y="2064486"/>
                </a:cubicBezTo>
                <a:cubicBezTo>
                  <a:pt x="173288" y="2031987"/>
                  <a:pt x="173183" y="2019189"/>
                  <a:pt x="177056" y="2024799"/>
                </a:cubicBezTo>
                <a:cubicBezTo>
                  <a:pt x="178607" y="2027043"/>
                  <a:pt x="179895" y="2033224"/>
                  <a:pt x="179917" y="2038534"/>
                </a:cubicBezTo>
                <a:cubicBezTo>
                  <a:pt x="179950" y="2043845"/>
                  <a:pt x="181380" y="2049515"/>
                  <a:pt x="183109" y="2051136"/>
                </a:cubicBezTo>
                <a:cubicBezTo>
                  <a:pt x="184967" y="2052872"/>
                  <a:pt x="186764" y="2070684"/>
                  <a:pt x="187491" y="2094518"/>
                </a:cubicBezTo>
                <a:cubicBezTo>
                  <a:pt x="188170" y="2116756"/>
                  <a:pt x="190023" y="2141602"/>
                  <a:pt x="191609" y="2149731"/>
                </a:cubicBezTo>
                <a:cubicBezTo>
                  <a:pt x="193197" y="2157859"/>
                  <a:pt x="194496" y="2172852"/>
                  <a:pt x="194496" y="2183049"/>
                </a:cubicBezTo>
                <a:cubicBezTo>
                  <a:pt x="194496" y="2193245"/>
                  <a:pt x="195565" y="2201588"/>
                  <a:pt x="196875" y="2201588"/>
                </a:cubicBezTo>
                <a:cubicBezTo>
                  <a:pt x="199568" y="2201588"/>
                  <a:pt x="198922" y="2116352"/>
                  <a:pt x="195788" y="2058415"/>
                </a:cubicBezTo>
                <a:cubicBezTo>
                  <a:pt x="193751" y="2020813"/>
                  <a:pt x="194966" y="2005760"/>
                  <a:pt x="200030" y="2005760"/>
                </a:cubicBezTo>
                <a:cubicBezTo>
                  <a:pt x="201413" y="2005760"/>
                  <a:pt x="203435" y="2012423"/>
                  <a:pt x="204523" y="2020566"/>
                </a:cubicBezTo>
                <a:cubicBezTo>
                  <a:pt x="206030" y="2031857"/>
                  <a:pt x="207490" y="2035017"/>
                  <a:pt x="210671" y="2033874"/>
                </a:cubicBezTo>
                <a:cubicBezTo>
                  <a:pt x="216684" y="2031716"/>
                  <a:pt x="216079" y="2042920"/>
                  <a:pt x="210010" y="2046098"/>
                </a:cubicBezTo>
                <a:cubicBezTo>
                  <a:pt x="205628" y="2048393"/>
                  <a:pt x="205349" y="2055037"/>
                  <a:pt x="207007" y="2117629"/>
                </a:cubicBezTo>
                <a:cubicBezTo>
                  <a:pt x="208171" y="2161627"/>
                  <a:pt x="207832" y="2185150"/>
                  <a:pt x="206069" y="2182549"/>
                </a:cubicBezTo>
                <a:cubicBezTo>
                  <a:pt x="202537" y="2177336"/>
                  <a:pt x="202482" y="2187234"/>
                  <a:pt x="205960" y="2202948"/>
                </a:cubicBezTo>
                <a:cubicBezTo>
                  <a:pt x="208218" y="2213161"/>
                  <a:pt x="208412" y="2213328"/>
                  <a:pt x="209127" y="2205668"/>
                </a:cubicBezTo>
                <a:cubicBezTo>
                  <a:pt x="210163" y="2194555"/>
                  <a:pt x="214127" y="2225206"/>
                  <a:pt x="214532" y="2247478"/>
                </a:cubicBezTo>
                <a:cubicBezTo>
                  <a:pt x="214788" y="2262326"/>
                  <a:pt x="215455" y="2264339"/>
                  <a:pt x="219080" y="2261523"/>
                </a:cubicBezTo>
                <a:cubicBezTo>
                  <a:pt x="221408" y="2259715"/>
                  <a:pt x="224677" y="2259025"/>
                  <a:pt x="226346" y="2259990"/>
                </a:cubicBezTo>
                <a:cubicBezTo>
                  <a:pt x="228324" y="2261135"/>
                  <a:pt x="229378" y="2256089"/>
                  <a:pt x="229378" y="2245492"/>
                </a:cubicBezTo>
                <a:cubicBezTo>
                  <a:pt x="229378" y="2236298"/>
                  <a:pt x="228018" y="2228815"/>
                  <a:pt x="226247" y="2228262"/>
                </a:cubicBezTo>
                <a:cubicBezTo>
                  <a:pt x="222252" y="2227015"/>
                  <a:pt x="215081" y="2195974"/>
                  <a:pt x="214948" y="2179343"/>
                </a:cubicBezTo>
                <a:cubicBezTo>
                  <a:pt x="214875" y="2171058"/>
                  <a:pt x="216513" y="2165058"/>
                  <a:pt x="219625" y="2162146"/>
                </a:cubicBezTo>
                <a:cubicBezTo>
                  <a:pt x="223845" y="2158197"/>
                  <a:pt x="224163" y="2152535"/>
                  <a:pt x="222344" y="2113823"/>
                </a:cubicBezTo>
                <a:cubicBezTo>
                  <a:pt x="221213" y="2089705"/>
                  <a:pt x="219738" y="2066234"/>
                  <a:pt x="219071" y="2061664"/>
                </a:cubicBezTo>
                <a:lnTo>
                  <a:pt x="217856" y="2053357"/>
                </a:lnTo>
                <a:lnTo>
                  <a:pt x="221271" y="2060836"/>
                </a:lnTo>
                <a:cubicBezTo>
                  <a:pt x="223150" y="2064950"/>
                  <a:pt x="225743" y="2068316"/>
                  <a:pt x="227033" y="2068316"/>
                </a:cubicBezTo>
                <a:cubicBezTo>
                  <a:pt x="230965" y="2068316"/>
                  <a:pt x="229649" y="2056090"/>
                  <a:pt x="225110" y="2050477"/>
                </a:cubicBezTo>
                <a:cubicBezTo>
                  <a:pt x="222763" y="2047573"/>
                  <a:pt x="220952" y="2041526"/>
                  <a:pt x="221087" y="2037038"/>
                </a:cubicBezTo>
                <a:cubicBezTo>
                  <a:pt x="221233" y="2032066"/>
                  <a:pt x="221871" y="2030836"/>
                  <a:pt x="222714" y="2033890"/>
                </a:cubicBezTo>
                <a:cubicBezTo>
                  <a:pt x="223642" y="2037256"/>
                  <a:pt x="225918" y="2038456"/>
                  <a:pt x="229644" y="2037545"/>
                </a:cubicBezTo>
                <a:cubicBezTo>
                  <a:pt x="234680" y="2036312"/>
                  <a:pt x="235192" y="2037806"/>
                  <a:pt x="235192" y="2053772"/>
                </a:cubicBezTo>
                <a:cubicBezTo>
                  <a:pt x="235192" y="2063700"/>
                  <a:pt x="236348" y="2070688"/>
                  <a:pt x="237848" y="2069820"/>
                </a:cubicBezTo>
                <a:cubicBezTo>
                  <a:pt x="239421" y="2068911"/>
                  <a:pt x="239716" y="2040841"/>
                  <a:pt x="238574" y="2000984"/>
                </a:cubicBezTo>
                <a:cubicBezTo>
                  <a:pt x="237512" y="1963969"/>
                  <a:pt x="236837" y="1922363"/>
                  <a:pt x="237075" y="1908526"/>
                </a:cubicBezTo>
                <a:cubicBezTo>
                  <a:pt x="237294" y="1894689"/>
                  <a:pt x="236330" y="1883368"/>
                  <a:pt x="234896" y="1883368"/>
                </a:cubicBezTo>
                <a:cubicBezTo>
                  <a:pt x="233454" y="1883368"/>
                  <a:pt x="232269" y="1904971"/>
                  <a:pt x="232247" y="1931645"/>
                </a:cubicBezTo>
                <a:cubicBezTo>
                  <a:pt x="232210" y="1981250"/>
                  <a:pt x="230659" y="1995701"/>
                  <a:pt x="226115" y="1988991"/>
                </a:cubicBezTo>
                <a:cubicBezTo>
                  <a:pt x="224436" y="1986514"/>
                  <a:pt x="223640" y="1987808"/>
                  <a:pt x="223612" y="1993067"/>
                </a:cubicBezTo>
                <a:cubicBezTo>
                  <a:pt x="223579" y="1998037"/>
                  <a:pt x="222276" y="2000354"/>
                  <a:pt x="219934" y="1999592"/>
                </a:cubicBezTo>
                <a:cubicBezTo>
                  <a:pt x="217934" y="1998943"/>
                  <a:pt x="216701" y="1995474"/>
                  <a:pt x="217193" y="1991885"/>
                </a:cubicBezTo>
                <a:cubicBezTo>
                  <a:pt x="219584" y="1974385"/>
                  <a:pt x="217832" y="1962407"/>
                  <a:pt x="210733" y="1947711"/>
                </a:cubicBezTo>
                <a:cubicBezTo>
                  <a:pt x="206118" y="1938155"/>
                  <a:pt x="204507" y="1932272"/>
                  <a:pt x="206693" y="1932953"/>
                </a:cubicBezTo>
                <a:cubicBezTo>
                  <a:pt x="208693" y="1933577"/>
                  <a:pt x="211109" y="1937057"/>
                  <a:pt x="212064" y="1940685"/>
                </a:cubicBezTo>
                <a:cubicBezTo>
                  <a:pt x="213107" y="1944657"/>
                  <a:pt x="215743" y="1947133"/>
                  <a:pt x="218683" y="1946906"/>
                </a:cubicBezTo>
                <a:cubicBezTo>
                  <a:pt x="222007" y="1946647"/>
                  <a:pt x="223568" y="1948603"/>
                  <a:pt x="223568" y="1953025"/>
                </a:cubicBezTo>
                <a:cubicBezTo>
                  <a:pt x="223568" y="1956599"/>
                  <a:pt x="224751" y="1959523"/>
                  <a:pt x="226200" y="1959523"/>
                </a:cubicBezTo>
                <a:cubicBezTo>
                  <a:pt x="227645" y="1959523"/>
                  <a:pt x="228319" y="1954933"/>
                  <a:pt x="227699" y="1949323"/>
                </a:cubicBezTo>
                <a:cubicBezTo>
                  <a:pt x="227079" y="1943714"/>
                  <a:pt x="225743" y="1901456"/>
                  <a:pt x="224732" y="1855417"/>
                </a:cubicBezTo>
                <a:cubicBezTo>
                  <a:pt x="223240" y="1787367"/>
                  <a:pt x="222193" y="1772257"/>
                  <a:pt x="219133" y="1774632"/>
                </a:cubicBezTo>
                <a:cubicBezTo>
                  <a:pt x="216232" y="1776883"/>
                  <a:pt x="214923" y="1775648"/>
                  <a:pt x="213420" y="1769242"/>
                </a:cubicBezTo>
                <a:cubicBezTo>
                  <a:pt x="212347" y="1764670"/>
                  <a:pt x="208959" y="1759673"/>
                  <a:pt x="205892" y="1758137"/>
                </a:cubicBezTo>
                <a:cubicBezTo>
                  <a:pt x="202710" y="1756544"/>
                  <a:pt x="200316" y="1752466"/>
                  <a:pt x="200316" y="1748640"/>
                </a:cubicBezTo>
                <a:cubicBezTo>
                  <a:pt x="200316" y="1740955"/>
                  <a:pt x="205045" y="1739585"/>
                  <a:pt x="207031" y="1746696"/>
                </a:cubicBezTo>
                <a:cubicBezTo>
                  <a:pt x="207761" y="1749314"/>
                  <a:pt x="208662" y="1731873"/>
                  <a:pt x="209035" y="1707939"/>
                </a:cubicBezTo>
                <a:cubicBezTo>
                  <a:pt x="209407" y="1684004"/>
                  <a:pt x="210323" y="1666633"/>
                  <a:pt x="211071" y="1669336"/>
                </a:cubicBezTo>
                <a:cubicBezTo>
                  <a:pt x="213169" y="1676917"/>
                  <a:pt x="221530" y="1673660"/>
                  <a:pt x="227197" y="1663053"/>
                </a:cubicBezTo>
                <a:cubicBezTo>
                  <a:pt x="229992" y="1657822"/>
                  <a:pt x="232281" y="1655072"/>
                  <a:pt x="232283" y="1656942"/>
                </a:cubicBezTo>
                <a:cubicBezTo>
                  <a:pt x="232286" y="1658812"/>
                  <a:pt x="233596" y="1660341"/>
                  <a:pt x="235195" y="1660341"/>
                </a:cubicBezTo>
                <a:cubicBezTo>
                  <a:pt x="237012" y="1660341"/>
                  <a:pt x="238100" y="1644076"/>
                  <a:pt x="238100" y="1616985"/>
                </a:cubicBezTo>
                <a:cubicBezTo>
                  <a:pt x="238100" y="1591014"/>
                  <a:pt x="236935" y="1572954"/>
                  <a:pt x="235195" y="1571947"/>
                </a:cubicBezTo>
                <a:cubicBezTo>
                  <a:pt x="233312" y="1570860"/>
                  <a:pt x="232287" y="1582980"/>
                  <a:pt x="232287" y="1606329"/>
                </a:cubicBezTo>
                <a:cubicBezTo>
                  <a:pt x="232287" y="1630862"/>
                  <a:pt x="231338" y="1641503"/>
                  <a:pt x="229320" y="1639614"/>
                </a:cubicBezTo>
                <a:cubicBezTo>
                  <a:pt x="227689" y="1638088"/>
                  <a:pt x="225511" y="1628408"/>
                  <a:pt x="224483" y="1618106"/>
                </a:cubicBezTo>
                <a:cubicBezTo>
                  <a:pt x="222305" y="1596284"/>
                  <a:pt x="218284" y="1600833"/>
                  <a:pt x="217959" y="1625487"/>
                </a:cubicBezTo>
                <a:cubicBezTo>
                  <a:pt x="217850" y="1633991"/>
                  <a:pt x="216237" y="1644394"/>
                  <a:pt x="214383" y="1648605"/>
                </a:cubicBezTo>
                <a:lnTo>
                  <a:pt x="211011" y="1656262"/>
                </a:lnTo>
                <a:lnTo>
                  <a:pt x="208920" y="1648102"/>
                </a:lnTo>
                <a:cubicBezTo>
                  <a:pt x="206085" y="1637021"/>
                  <a:pt x="209176" y="1404364"/>
                  <a:pt x="212237" y="1399238"/>
                </a:cubicBezTo>
                <a:cubicBezTo>
                  <a:pt x="213697" y="1396785"/>
                  <a:pt x="214704" y="1404207"/>
                  <a:pt x="214755" y="1417848"/>
                </a:cubicBezTo>
                <a:cubicBezTo>
                  <a:pt x="214828" y="1436337"/>
                  <a:pt x="215919" y="1441817"/>
                  <a:pt x="220657" y="1447453"/>
                </a:cubicBezTo>
                <a:lnTo>
                  <a:pt x="226470" y="1454368"/>
                </a:lnTo>
                <a:lnTo>
                  <a:pt x="226470" y="1446221"/>
                </a:lnTo>
                <a:cubicBezTo>
                  <a:pt x="226470" y="1441741"/>
                  <a:pt x="227199" y="1432090"/>
                  <a:pt x="228093" y="1424776"/>
                </a:cubicBezTo>
                <a:cubicBezTo>
                  <a:pt x="229659" y="1411957"/>
                  <a:pt x="229557" y="1411723"/>
                  <a:pt x="225291" y="1418277"/>
                </a:cubicBezTo>
                <a:lnTo>
                  <a:pt x="220862" y="1425076"/>
                </a:lnTo>
                <a:lnTo>
                  <a:pt x="220753" y="1416781"/>
                </a:lnTo>
                <a:cubicBezTo>
                  <a:pt x="220716" y="1412218"/>
                  <a:pt x="222285" y="1406958"/>
                  <a:pt x="224281" y="1405091"/>
                </a:cubicBezTo>
                <a:cubicBezTo>
                  <a:pt x="226818" y="1402719"/>
                  <a:pt x="228110" y="1388820"/>
                  <a:pt x="228564" y="1358989"/>
                </a:cubicBezTo>
                <a:cubicBezTo>
                  <a:pt x="229159" y="1320043"/>
                  <a:pt x="228856" y="1317121"/>
                  <a:pt x="225152" y="1325803"/>
                </a:cubicBezTo>
                <a:cubicBezTo>
                  <a:pt x="222919" y="1331038"/>
                  <a:pt x="220991" y="1341952"/>
                  <a:pt x="220869" y="1350055"/>
                </a:cubicBezTo>
                <a:cubicBezTo>
                  <a:pt x="220453" y="1377723"/>
                  <a:pt x="216289" y="1360788"/>
                  <a:pt x="216020" y="1330335"/>
                </a:cubicBezTo>
                <a:cubicBezTo>
                  <a:pt x="215874" y="1313631"/>
                  <a:pt x="214334" y="1281605"/>
                  <a:pt x="212597" y="1259167"/>
                </a:cubicBezTo>
                <a:cubicBezTo>
                  <a:pt x="210863" y="1236728"/>
                  <a:pt x="210397" y="1212862"/>
                  <a:pt x="211560" y="1206130"/>
                </a:cubicBezTo>
                <a:cubicBezTo>
                  <a:pt x="213414" y="1195419"/>
                  <a:pt x="213888" y="1197286"/>
                  <a:pt x="215375" y="1221089"/>
                </a:cubicBezTo>
                <a:cubicBezTo>
                  <a:pt x="216977" y="1246742"/>
                  <a:pt x="222982" y="1268313"/>
                  <a:pt x="227379" y="1264199"/>
                </a:cubicBezTo>
                <a:cubicBezTo>
                  <a:pt x="230868" y="1260933"/>
                  <a:pt x="229514" y="1251057"/>
                  <a:pt x="224694" y="1244618"/>
                </a:cubicBezTo>
                <a:cubicBezTo>
                  <a:pt x="220307" y="1238758"/>
                  <a:pt x="220424" y="1237979"/>
                  <a:pt x="226599" y="1231828"/>
                </a:cubicBezTo>
                <a:cubicBezTo>
                  <a:pt x="238766" y="1219708"/>
                  <a:pt x="241591" y="1183478"/>
                  <a:pt x="231544" y="1168401"/>
                </a:cubicBezTo>
                <a:cubicBezTo>
                  <a:pt x="227946" y="1163003"/>
                  <a:pt x="223537" y="1151843"/>
                  <a:pt x="221743" y="1143601"/>
                </a:cubicBezTo>
                <a:lnTo>
                  <a:pt x="218485" y="1128615"/>
                </a:lnTo>
                <a:lnTo>
                  <a:pt x="218112" y="1140174"/>
                </a:lnTo>
                <a:cubicBezTo>
                  <a:pt x="217572" y="1156890"/>
                  <a:pt x="209965" y="1155909"/>
                  <a:pt x="207558" y="1138814"/>
                </a:cubicBezTo>
                <a:cubicBezTo>
                  <a:pt x="204770" y="1119003"/>
                  <a:pt x="202787" y="1110423"/>
                  <a:pt x="201314" y="1111802"/>
                </a:cubicBezTo>
                <a:cubicBezTo>
                  <a:pt x="200577" y="1112492"/>
                  <a:pt x="196763" y="1147304"/>
                  <a:pt x="192840" y="1189163"/>
                </a:cubicBezTo>
                <a:lnTo>
                  <a:pt x="185708" y="1265270"/>
                </a:lnTo>
                <a:lnTo>
                  <a:pt x="197495" y="1276300"/>
                </a:lnTo>
                <a:cubicBezTo>
                  <a:pt x="207840" y="1285981"/>
                  <a:pt x="209239" y="1288767"/>
                  <a:pt x="208932" y="1299086"/>
                </a:cubicBezTo>
                <a:cubicBezTo>
                  <a:pt x="208750" y="1305553"/>
                  <a:pt x="209225" y="1319411"/>
                  <a:pt x="210045" y="1329882"/>
                </a:cubicBezTo>
                <a:cubicBezTo>
                  <a:pt x="210852" y="1340354"/>
                  <a:pt x="210855" y="1345483"/>
                  <a:pt x="210045" y="1341280"/>
                </a:cubicBezTo>
                <a:cubicBezTo>
                  <a:pt x="207079" y="1325703"/>
                  <a:pt x="201738" y="1335834"/>
                  <a:pt x="199446" y="1361380"/>
                </a:cubicBezTo>
                <a:cubicBezTo>
                  <a:pt x="198184" y="1375470"/>
                  <a:pt x="196220" y="1397303"/>
                  <a:pt x="195086" y="1409898"/>
                </a:cubicBezTo>
                <a:cubicBezTo>
                  <a:pt x="192616" y="1437345"/>
                  <a:pt x="187189" y="1442180"/>
                  <a:pt x="184177" y="1419619"/>
                </a:cubicBezTo>
                <a:cubicBezTo>
                  <a:pt x="183053" y="1411211"/>
                  <a:pt x="183024" y="1399208"/>
                  <a:pt x="184104" y="1392945"/>
                </a:cubicBezTo>
                <a:cubicBezTo>
                  <a:pt x="188584" y="1367068"/>
                  <a:pt x="189315" y="1355720"/>
                  <a:pt x="186502" y="1355720"/>
                </a:cubicBezTo>
                <a:cubicBezTo>
                  <a:pt x="184907" y="1355720"/>
                  <a:pt x="182699" y="1364288"/>
                  <a:pt x="181596" y="1374759"/>
                </a:cubicBezTo>
                <a:cubicBezTo>
                  <a:pt x="180494" y="1385231"/>
                  <a:pt x="178531" y="1393798"/>
                  <a:pt x="177236" y="1393798"/>
                </a:cubicBezTo>
                <a:cubicBezTo>
                  <a:pt x="175941" y="1393798"/>
                  <a:pt x="173955" y="1386148"/>
                  <a:pt x="172823" y="1376799"/>
                </a:cubicBezTo>
                <a:cubicBezTo>
                  <a:pt x="171024" y="1361946"/>
                  <a:pt x="170287" y="1360411"/>
                  <a:pt x="166979" y="1364640"/>
                </a:cubicBezTo>
                <a:cubicBezTo>
                  <a:pt x="163578" y="1368985"/>
                  <a:pt x="163008" y="1369033"/>
                  <a:pt x="161395" y="1365097"/>
                </a:cubicBezTo>
                <a:cubicBezTo>
                  <a:pt x="160406" y="1362687"/>
                  <a:pt x="159417" y="1354390"/>
                  <a:pt x="159198" y="1346658"/>
                </a:cubicBezTo>
                <a:cubicBezTo>
                  <a:pt x="158943" y="1337109"/>
                  <a:pt x="157983" y="1341260"/>
                  <a:pt x="156257" y="1359606"/>
                </a:cubicBezTo>
                <a:cubicBezTo>
                  <a:pt x="154859" y="1374458"/>
                  <a:pt x="153075" y="1387208"/>
                  <a:pt x="152297" y="1387938"/>
                </a:cubicBezTo>
                <a:cubicBezTo>
                  <a:pt x="148382" y="1391601"/>
                  <a:pt x="146581" y="1383080"/>
                  <a:pt x="147163" y="1363648"/>
                </a:cubicBezTo>
                <a:cubicBezTo>
                  <a:pt x="147685" y="1346238"/>
                  <a:pt x="146980" y="1342121"/>
                  <a:pt x="143528" y="1342121"/>
                </a:cubicBezTo>
                <a:cubicBezTo>
                  <a:pt x="141174" y="1342121"/>
                  <a:pt x="139251" y="1342474"/>
                  <a:pt x="139251" y="1342904"/>
                </a:cubicBezTo>
                <a:cubicBezTo>
                  <a:pt x="139251" y="1343336"/>
                  <a:pt x="137298" y="1358328"/>
                  <a:pt x="134914" y="1376222"/>
                </a:cubicBezTo>
                <a:cubicBezTo>
                  <a:pt x="132527" y="1394116"/>
                  <a:pt x="130568" y="1409062"/>
                  <a:pt x="130554" y="1409436"/>
                </a:cubicBezTo>
                <a:cubicBezTo>
                  <a:pt x="130554" y="1409810"/>
                  <a:pt x="128569" y="1410115"/>
                  <a:pt x="126171" y="1410115"/>
                </a:cubicBezTo>
                <a:cubicBezTo>
                  <a:pt x="123037" y="1410115"/>
                  <a:pt x="121812" y="1413112"/>
                  <a:pt x="121812" y="1420772"/>
                </a:cubicBezTo>
                <a:cubicBezTo>
                  <a:pt x="121812" y="1426633"/>
                  <a:pt x="122603" y="1433358"/>
                  <a:pt x="123571" y="1435716"/>
                </a:cubicBezTo>
                <a:cubicBezTo>
                  <a:pt x="126683" y="1443310"/>
                  <a:pt x="130532" y="1437341"/>
                  <a:pt x="130532" y="1424914"/>
                </a:cubicBezTo>
                <a:cubicBezTo>
                  <a:pt x="130532" y="1412860"/>
                  <a:pt x="133265" y="1409803"/>
                  <a:pt x="138289" y="1416235"/>
                </a:cubicBezTo>
                <a:cubicBezTo>
                  <a:pt x="141052" y="1419773"/>
                  <a:pt x="140990" y="1421546"/>
                  <a:pt x="136067" y="1479471"/>
                </a:cubicBezTo>
                <a:cubicBezTo>
                  <a:pt x="128934" y="1563366"/>
                  <a:pt x="126110" y="1585110"/>
                  <a:pt x="122188" y="1586334"/>
                </a:cubicBezTo>
                <a:cubicBezTo>
                  <a:pt x="119302" y="1587234"/>
                  <a:pt x="118729" y="1585532"/>
                  <a:pt x="119980" y="1579747"/>
                </a:cubicBezTo>
                <a:cubicBezTo>
                  <a:pt x="124203" y="1560210"/>
                  <a:pt x="127613" y="1494994"/>
                  <a:pt x="125070" y="1482379"/>
                </a:cubicBezTo>
                <a:cubicBezTo>
                  <a:pt x="122979" y="1472002"/>
                  <a:pt x="123308" y="1467628"/>
                  <a:pt x="126516" y="1463044"/>
                </a:cubicBezTo>
                <a:cubicBezTo>
                  <a:pt x="130574" y="1457248"/>
                  <a:pt x="129394" y="1448193"/>
                  <a:pt x="124581" y="1448193"/>
                </a:cubicBezTo>
                <a:cubicBezTo>
                  <a:pt x="120422" y="1448193"/>
                  <a:pt x="117843" y="1454290"/>
                  <a:pt x="114245" y="1472629"/>
                </a:cubicBezTo>
                <a:lnTo>
                  <a:pt x="110767" y="1490350"/>
                </a:lnTo>
                <a:lnTo>
                  <a:pt x="112066" y="1465872"/>
                </a:lnTo>
                <a:cubicBezTo>
                  <a:pt x="114190" y="1425795"/>
                  <a:pt x="119023" y="1378428"/>
                  <a:pt x="121968" y="1368819"/>
                </a:cubicBezTo>
                <a:cubicBezTo>
                  <a:pt x="125544" y="1357145"/>
                  <a:pt x="125478" y="1349521"/>
                  <a:pt x="121822" y="1351639"/>
                </a:cubicBezTo>
                <a:cubicBezTo>
                  <a:pt x="117170" y="1354329"/>
                  <a:pt x="118439" y="1350385"/>
                  <a:pt x="125000" y="1341763"/>
                </a:cubicBezTo>
                <a:cubicBezTo>
                  <a:pt x="129210" y="1336232"/>
                  <a:pt x="130195" y="1332750"/>
                  <a:pt x="128197" y="1330464"/>
                </a:cubicBezTo>
                <a:cubicBezTo>
                  <a:pt x="126610" y="1328647"/>
                  <a:pt x="123610" y="1304842"/>
                  <a:pt x="121531" y="1277565"/>
                </a:cubicBezTo>
                <a:cubicBezTo>
                  <a:pt x="117878" y="1229632"/>
                  <a:pt x="115606" y="1222452"/>
                  <a:pt x="111387" y="1245510"/>
                </a:cubicBezTo>
                <a:cubicBezTo>
                  <a:pt x="109745" y="1254489"/>
                  <a:pt x="108975" y="1255472"/>
                  <a:pt x="107088" y="1251005"/>
                </a:cubicBezTo>
                <a:cubicBezTo>
                  <a:pt x="103042" y="1241424"/>
                  <a:pt x="104366" y="1205416"/>
                  <a:pt x="109190" y="1193889"/>
                </a:cubicBezTo>
                <a:cubicBezTo>
                  <a:pt x="112358" y="1186314"/>
                  <a:pt x="113633" y="1174748"/>
                  <a:pt x="113381" y="1155811"/>
                </a:cubicBezTo>
                <a:cubicBezTo>
                  <a:pt x="113199" y="1140852"/>
                  <a:pt x="113162" y="1102299"/>
                  <a:pt x="113381" y="1070136"/>
                </a:cubicBezTo>
                <a:cubicBezTo>
                  <a:pt x="113921" y="981214"/>
                  <a:pt x="113746" y="934056"/>
                  <a:pt x="112797" y="920546"/>
                </a:cubicBezTo>
                <a:cubicBezTo>
                  <a:pt x="112330" y="913814"/>
                  <a:pt x="112907" y="903717"/>
                  <a:pt x="114114" y="898107"/>
                </a:cubicBezTo>
                <a:cubicBezTo>
                  <a:pt x="115870" y="889847"/>
                  <a:pt x="115428" y="887908"/>
                  <a:pt x="111790" y="887908"/>
                </a:cubicBezTo>
                <a:cubicBezTo>
                  <a:pt x="106323" y="887908"/>
                  <a:pt x="106328" y="889026"/>
                  <a:pt x="111644" y="860710"/>
                </a:cubicBezTo>
                <a:cubicBezTo>
                  <a:pt x="114038" y="847995"/>
                  <a:pt x="115998" y="837324"/>
                  <a:pt x="116000" y="836997"/>
                </a:cubicBezTo>
                <a:cubicBezTo>
                  <a:pt x="116002" y="836669"/>
                  <a:pt x="113839" y="837182"/>
                  <a:pt x="111192" y="838130"/>
                </a:cubicBezTo>
                <a:cubicBezTo>
                  <a:pt x="106805" y="839705"/>
                  <a:pt x="106561" y="836761"/>
                  <a:pt x="108419" y="804727"/>
                </a:cubicBezTo>
                <a:cubicBezTo>
                  <a:pt x="109539" y="785405"/>
                  <a:pt x="111141" y="765313"/>
                  <a:pt x="111981" y="760077"/>
                </a:cubicBezTo>
                <a:cubicBezTo>
                  <a:pt x="113812" y="748627"/>
                  <a:pt x="106985" y="737636"/>
                  <a:pt x="101298" y="742881"/>
                </a:cubicBezTo>
                <a:cubicBezTo>
                  <a:pt x="99389" y="744643"/>
                  <a:pt x="96032" y="752549"/>
                  <a:pt x="93842" y="760448"/>
                </a:cubicBezTo>
                <a:cubicBezTo>
                  <a:pt x="91652" y="768349"/>
                  <a:pt x="87895" y="775842"/>
                  <a:pt x="85494" y="777099"/>
                </a:cubicBezTo>
                <a:cubicBezTo>
                  <a:pt x="82801" y="778510"/>
                  <a:pt x="81167" y="783244"/>
                  <a:pt x="81229" y="789450"/>
                </a:cubicBezTo>
                <a:cubicBezTo>
                  <a:pt x="81412" y="806650"/>
                  <a:pt x="92385" y="847952"/>
                  <a:pt x="92884" y="833286"/>
                </a:cubicBezTo>
                <a:cubicBezTo>
                  <a:pt x="92957" y="831166"/>
                  <a:pt x="94811" y="825761"/>
                  <a:pt x="97008" y="821273"/>
                </a:cubicBezTo>
                <a:lnTo>
                  <a:pt x="101001" y="813114"/>
                </a:lnTo>
                <a:lnTo>
                  <a:pt x="101220" y="827460"/>
                </a:lnTo>
                <a:cubicBezTo>
                  <a:pt x="101438" y="839961"/>
                  <a:pt x="100610" y="842107"/>
                  <a:pt x="94882" y="844145"/>
                </a:cubicBezTo>
                <a:cubicBezTo>
                  <a:pt x="87483" y="846778"/>
                  <a:pt x="80254" y="866579"/>
                  <a:pt x="83046" y="876568"/>
                </a:cubicBezTo>
                <a:cubicBezTo>
                  <a:pt x="84068" y="880218"/>
                  <a:pt x="83338" y="882469"/>
                  <a:pt x="81181" y="882469"/>
                </a:cubicBezTo>
                <a:cubicBezTo>
                  <a:pt x="78550" y="882469"/>
                  <a:pt x="77919" y="892650"/>
                  <a:pt x="78663" y="923135"/>
                </a:cubicBezTo>
                <a:cubicBezTo>
                  <a:pt x="79210" y="945501"/>
                  <a:pt x="78773" y="962942"/>
                  <a:pt x="77664" y="961893"/>
                </a:cubicBezTo>
                <a:cubicBezTo>
                  <a:pt x="73749" y="958147"/>
                  <a:pt x="68736" y="866835"/>
                  <a:pt x="70391" y="829433"/>
                </a:cubicBezTo>
                <a:cubicBezTo>
                  <a:pt x="72197" y="788572"/>
                  <a:pt x="79037" y="730319"/>
                  <a:pt x="92739" y="639044"/>
                </a:cubicBezTo>
                <a:lnTo>
                  <a:pt x="101313" y="581928"/>
                </a:lnTo>
                <a:lnTo>
                  <a:pt x="100010" y="626125"/>
                </a:lnTo>
                <a:cubicBezTo>
                  <a:pt x="99291" y="650434"/>
                  <a:pt x="99828" y="670323"/>
                  <a:pt x="101203" y="670323"/>
                </a:cubicBezTo>
                <a:cubicBezTo>
                  <a:pt x="104122" y="670323"/>
                  <a:pt x="105571" y="661489"/>
                  <a:pt x="111667" y="606407"/>
                </a:cubicBezTo>
                <a:cubicBezTo>
                  <a:pt x="117273" y="555754"/>
                  <a:pt x="123279" y="526656"/>
                  <a:pt x="132280" y="506535"/>
                </a:cubicBezTo>
                <a:cubicBezTo>
                  <a:pt x="140409" y="488364"/>
                  <a:pt x="140454" y="488094"/>
                  <a:pt x="135305" y="488094"/>
                </a:cubicBezTo>
                <a:cubicBezTo>
                  <a:pt x="132247" y="488094"/>
                  <a:pt x="131644" y="483705"/>
                  <a:pt x="132598" y="468375"/>
                </a:cubicBezTo>
                <a:cubicBezTo>
                  <a:pt x="134098" y="444216"/>
                  <a:pt x="134948" y="441531"/>
                  <a:pt x="140461" y="443510"/>
                </a:cubicBezTo>
                <a:cubicBezTo>
                  <a:pt x="143449" y="444584"/>
                  <a:pt x="145431" y="442753"/>
                  <a:pt x="146797" y="437659"/>
                </a:cubicBezTo>
                <a:cubicBezTo>
                  <a:pt x="148771" y="430296"/>
                  <a:pt x="146432" y="379640"/>
                  <a:pt x="143349" y="362443"/>
                </a:cubicBezTo>
                <a:cubicBezTo>
                  <a:pt x="141812" y="353921"/>
                  <a:pt x="141962" y="353733"/>
                  <a:pt x="146308" y="358756"/>
                </a:cubicBezTo>
                <a:cubicBezTo>
                  <a:pt x="153038" y="366535"/>
                  <a:pt x="156887" y="361116"/>
                  <a:pt x="153932" y="348023"/>
                </a:cubicBezTo>
                <a:cubicBezTo>
                  <a:pt x="152582" y="342039"/>
                  <a:pt x="150750" y="329188"/>
                  <a:pt x="149861" y="319465"/>
                </a:cubicBezTo>
                <a:lnTo>
                  <a:pt x="148245" y="301786"/>
                </a:lnTo>
                <a:lnTo>
                  <a:pt x="152779" y="319276"/>
                </a:lnTo>
                <a:cubicBezTo>
                  <a:pt x="156479" y="333551"/>
                  <a:pt x="157851" y="335866"/>
                  <a:pt x="160239" y="331873"/>
                </a:cubicBezTo>
                <a:cubicBezTo>
                  <a:pt x="161848" y="329182"/>
                  <a:pt x="162553" y="321005"/>
                  <a:pt x="161801" y="313701"/>
                </a:cubicBezTo>
                <a:cubicBezTo>
                  <a:pt x="161049" y="306397"/>
                  <a:pt x="162206" y="294036"/>
                  <a:pt x="164369" y="286232"/>
                </a:cubicBezTo>
                <a:cubicBezTo>
                  <a:pt x="166534" y="278427"/>
                  <a:pt x="168175" y="262212"/>
                  <a:pt x="168019" y="250196"/>
                </a:cubicBezTo>
                <a:lnTo>
                  <a:pt x="167727" y="228350"/>
                </a:lnTo>
                <a:lnTo>
                  <a:pt x="163731" y="240590"/>
                </a:lnTo>
                <a:cubicBezTo>
                  <a:pt x="159822" y="252567"/>
                  <a:pt x="159768" y="252305"/>
                  <a:pt x="161213" y="228350"/>
                </a:cubicBezTo>
                <a:cubicBezTo>
                  <a:pt x="163936" y="183197"/>
                  <a:pt x="165522" y="175154"/>
                  <a:pt x="172295" y="172119"/>
                </a:cubicBezTo>
                <a:cubicBezTo>
                  <a:pt x="175692" y="170597"/>
                  <a:pt x="185597" y="161492"/>
                  <a:pt x="194306" y="151887"/>
                </a:cubicBezTo>
                <a:cubicBezTo>
                  <a:pt x="203016" y="142281"/>
                  <a:pt x="211517" y="134882"/>
                  <a:pt x="213198" y="135443"/>
                </a:cubicBezTo>
                <a:cubicBezTo>
                  <a:pt x="214906" y="136013"/>
                  <a:pt x="215928" y="142189"/>
                  <a:pt x="215515" y="149430"/>
                </a:cubicBezTo>
                <a:cubicBezTo>
                  <a:pt x="214778" y="162323"/>
                  <a:pt x="214811" y="162373"/>
                  <a:pt x="221329" y="158331"/>
                </a:cubicBezTo>
                <a:cubicBezTo>
                  <a:pt x="224934" y="156095"/>
                  <a:pt x="228351" y="151964"/>
                  <a:pt x="228922" y="149150"/>
                </a:cubicBezTo>
                <a:cubicBezTo>
                  <a:pt x="230925" y="139292"/>
                  <a:pt x="235058" y="137055"/>
                  <a:pt x="242660" y="141716"/>
                </a:cubicBezTo>
                <a:cubicBezTo>
                  <a:pt x="251840" y="147345"/>
                  <a:pt x="257716" y="144875"/>
                  <a:pt x="262931" y="133195"/>
                </a:cubicBezTo>
                <a:cubicBezTo>
                  <a:pt x="267871" y="122131"/>
                  <a:pt x="272023" y="121042"/>
                  <a:pt x="275609" y="129868"/>
                </a:cubicBezTo>
                <a:cubicBezTo>
                  <a:pt x="277003" y="133296"/>
                  <a:pt x="280195" y="137696"/>
                  <a:pt x="282707" y="139646"/>
                </a:cubicBezTo>
                <a:cubicBezTo>
                  <a:pt x="286663" y="142719"/>
                  <a:pt x="288141" y="141523"/>
                  <a:pt x="293762" y="130695"/>
                </a:cubicBezTo>
                <a:cubicBezTo>
                  <a:pt x="297330" y="123821"/>
                  <a:pt x="301194" y="118197"/>
                  <a:pt x="302347" y="118197"/>
                </a:cubicBezTo>
                <a:cubicBezTo>
                  <a:pt x="303500" y="118197"/>
                  <a:pt x="305397" y="122175"/>
                  <a:pt x="306563" y="127037"/>
                </a:cubicBezTo>
                <a:cubicBezTo>
                  <a:pt x="308654" y="135755"/>
                  <a:pt x="308841" y="135560"/>
                  <a:pt x="320248" y="112758"/>
                </a:cubicBezTo>
                <a:cubicBezTo>
                  <a:pt x="326609" y="100042"/>
                  <a:pt x="334737" y="81228"/>
                  <a:pt x="338313" y="70948"/>
                </a:cubicBezTo>
                <a:cubicBezTo>
                  <a:pt x="346907" y="46241"/>
                  <a:pt x="349526" y="51373"/>
                  <a:pt x="342329" y="78816"/>
                </a:cubicBezTo>
                <a:cubicBezTo>
                  <a:pt x="333088" y="114056"/>
                  <a:pt x="334924" y="156370"/>
                  <a:pt x="345934" y="161884"/>
                </a:cubicBezTo>
                <a:cubicBezTo>
                  <a:pt x="351949" y="164896"/>
                  <a:pt x="354349" y="161369"/>
                  <a:pt x="358528" y="143387"/>
                </a:cubicBezTo>
                <a:cubicBezTo>
                  <a:pt x="361728" y="129623"/>
                  <a:pt x="364754" y="130701"/>
                  <a:pt x="368651" y="146994"/>
                </a:cubicBezTo>
                <a:cubicBezTo>
                  <a:pt x="371566" y="159189"/>
                  <a:pt x="372985" y="161425"/>
                  <a:pt x="376212" y="158919"/>
                </a:cubicBezTo>
                <a:cubicBezTo>
                  <a:pt x="379485" y="156376"/>
                  <a:pt x="380346" y="158849"/>
                  <a:pt x="381104" y="173053"/>
                </a:cubicBezTo>
                <a:cubicBezTo>
                  <a:pt x="381827" y="186587"/>
                  <a:pt x="382637" y="189109"/>
                  <a:pt x="384882" y="184833"/>
                </a:cubicBezTo>
                <a:cubicBezTo>
                  <a:pt x="386455" y="181841"/>
                  <a:pt x="389702" y="179393"/>
                  <a:pt x="392100" y="179393"/>
                </a:cubicBezTo>
                <a:cubicBezTo>
                  <a:pt x="395092" y="179393"/>
                  <a:pt x="397271" y="174917"/>
                  <a:pt x="399048" y="165115"/>
                </a:cubicBezTo>
                <a:cubicBezTo>
                  <a:pt x="401836" y="149734"/>
                  <a:pt x="406633" y="145763"/>
                  <a:pt x="406633" y="158834"/>
                </a:cubicBezTo>
                <a:cubicBezTo>
                  <a:pt x="406633" y="173713"/>
                  <a:pt x="411693" y="169880"/>
                  <a:pt x="413674" y="153502"/>
                </a:cubicBezTo>
                <a:cubicBezTo>
                  <a:pt x="414973" y="142762"/>
                  <a:pt x="416943" y="137236"/>
                  <a:pt x="419482" y="137236"/>
                </a:cubicBezTo>
                <a:cubicBezTo>
                  <a:pt x="421890" y="137236"/>
                  <a:pt x="424167" y="131911"/>
                  <a:pt x="425586" y="122957"/>
                </a:cubicBezTo>
                <a:lnTo>
                  <a:pt x="427848" y="108678"/>
                </a:lnTo>
                <a:lnTo>
                  <a:pt x="429866" y="118907"/>
                </a:lnTo>
                <a:cubicBezTo>
                  <a:pt x="431961" y="129516"/>
                  <a:pt x="435597" y="135585"/>
                  <a:pt x="435827" y="128850"/>
                </a:cubicBezTo>
                <a:cubicBezTo>
                  <a:pt x="435900" y="126730"/>
                  <a:pt x="437856" y="121325"/>
                  <a:pt x="440176" y="116837"/>
                </a:cubicBezTo>
                <a:cubicBezTo>
                  <a:pt x="444265" y="108927"/>
                  <a:pt x="444352" y="109177"/>
                  <a:pt x="443019" y="124997"/>
                </a:cubicBezTo>
                <a:cubicBezTo>
                  <a:pt x="441738" y="140177"/>
                  <a:pt x="441891" y="140704"/>
                  <a:pt x="445209" y="132546"/>
                </a:cubicBezTo>
                <a:cubicBezTo>
                  <a:pt x="449475" y="122056"/>
                  <a:pt x="457856" y="114040"/>
                  <a:pt x="467337" y="111381"/>
                </a:cubicBezTo>
                <a:cubicBezTo>
                  <a:pt x="474775" y="109294"/>
                  <a:pt x="474720" y="108587"/>
                  <a:pt x="468833" y="130437"/>
                </a:cubicBezTo>
                <a:cubicBezTo>
                  <a:pt x="467508" y="135359"/>
                  <a:pt x="467728" y="135446"/>
                  <a:pt x="471151" y="131353"/>
                </a:cubicBezTo>
                <a:cubicBezTo>
                  <a:pt x="473230" y="128865"/>
                  <a:pt x="476323" y="124673"/>
                  <a:pt x="478020" y="122037"/>
                </a:cubicBezTo>
                <a:cubicBezTo>
                  <a:pt x="483424" y="113647"/>
                  <a:pt x="488028" y="120058"/>
                  <a:pt x="486092" y="133276"/>
                </a:cubicBezTo>
                <a:cubicBezTo>
                  <a:pt x="484567" y="143679"/>
                  <a:pt x="485045" y="145397"/>
                  <a:pt x="489453" y="145397"/>
                </a:cubicBezTo>
                <a:cubicBezTo>
                  <a:pt x="493818" y="145397"/>
                  <a:pt x="494343" y="147136"/>
                  <a:pt x="492945" y="156956"/>
                </a:cubicBezTo>
                <a:cubicBezTo>
                  <a:pt x="490756" y="172344"/>
                  <a:pt x="495091" y="164579"/>
                  <a:pt x="499779" y="144717"/>
                </a:cubicBezTo>
                <a:cubicBezTo>
                  <a:pt x="501807" y="136115"/>
                  <a:pt x="504411" y="129078"/>
                  <a:pt x="505560" y="129078"/>
                </a:cubicBezTo>
                <a:cubicBezTo>
                  <a:pt x="506710" y="129078"/>
                  <a:pt x="508958" y="133900"/>
                  <a:pt x="510557" y="139793"/>
                </a:cubicBezTo>
                <a:cubicBezTo>
                  <a:pt x="512856" y="148270"/>
                  <a:pt x="512626" y="150809"/>
                  <a:pt x="509459" y="151947"/>
                </a:cubicBezTo>
                <a:cubicBezTo>
                  <a:pt x="503476" y="154097"/>
                  <a:pt x="504626" y="160879"/>
                  <a:pt x="511247" y="162500"/>
                </a:cubicBezTo>
                <a:cubicBezTo>
                  <a:pt x="516088" y="163684"/>
                  <a:pt x="516741" y="165417"/>
                  <a:pt x="515209" y="173016"/>
                </a:cubicBezTo>
                <a:lnTo>
                  <a:pt x="513378" y="182115"/>
                </a:lnTo>
                <a:lnTo>
                  <a:pt x="523901" y="171235"/>
                </a:lnTo>
                <a:cubicBezTo>
                  <a:pt x="531267" y="163620"/>
                  <a:pt x="536807" y="153419"/>
                  <a:pt x="542366" y="137237"/>
                </a:cubicBezTo>
                <a:cubicBezTo>
                  <a:pt x="546781" y="124386"/>
                  <a:pt x="550800" y="116381"/>
                  <a:pt x="551415" y="119213"/>
                </a:cubicBezTo>
                <a:cubicBezTo>
                  <a:pt x="552520" y="124303"/>
                  <a:pt x="547313" y="163672"/>
                  <a:pt x="544175" y="173955"/>
                </a:cubicBezTo>
                <a:cubicBezTo>
                  <a:pt x="543262" y="176947"/>
                  <a:pt x="543496" y="178526"/>
                  <a:pt x="544697" y="177464"/>
                </a:cubicBezTo>
                <a:cubicBezTo>
                  <a:pt x="545897" y="176402"/>
                  <a:pt x="551994" y="160492"/>
                  <a:pt x="558246" y="142107"/>
                </a:cubicBezTo>
                <a:cubicBezTo>
                  <a:pt x="564498" y="123722"/>
                  <a:pt x="568973" y="113575"/>
                  <a:pt x="568191" y="119559"/>
                </a:cubicBezTo>
                <a:cubicBezTo>
                  <a:pt x="567410" y="125542"/>
                  <a:pt x="566038" y="137169"/>
                  <a:pt x="565147" y="145397"/>
                </a:cubicBezTo>
                <a:cubicBezTo>
                  <a:pt x="563597" y="159714"/>
                  <a:pt x="563830" y="159364"/>
                  <a:pt x="570597" y="137237"/>
                </a:cubicBezTo>
                <a:cubicBezTo>
                  <a:pt x="574486" y="124522"/>
                  <a:pt x="580681" y="103715"/>
                  <a:pt x="584365" y="91000"/>
                </a:cubicBezTo>
                <a:cubicBezTo>
                  <a:pt x="594885" y="54689"/>
                  <a:pt x="593923" y="74315"/>
                  <a:pt x="582602" y="126937"/>
                </a:cubicBezTo>
                <a:cubicBezTo>
                  <a:pt x="574403" y="165055"/>
                  <a:pt x="572342" y="180834"/>
                  <a:pt x="572499" y="204306"/>
                </a:cubicBezTo>
                <a:cubicBezTo>
                  <a:pt x="572645" y="224782"/>
                  <a:pt x="573528" y="232129"/>
                  <a:pt x="575414" y="228352"/>
                </a:cubicBezTo>
                <a:cubicBezTo>
                  <a:pt x="577816" y="223547"/>
                  <a:pt x="616900" y="69171"/>
                  <a:pt x="625167" y="31844"/>
                </a:cubicBezTo>
                <a:cubicBezTo>
                  <a:pt x="626908" y="23991"/>
                  <a:pt x="629632" y="17565"/>
                  <a:pt x="631225" y="17565"/>
                </a:cubicBezTo>
                <a:close/>
                <a:moveTo>
                  <a:pt x="476348" y="9396"/>
                </a:moveTo>
                <a:cubicBezTo>
                  <a:pt x="477975" y="9396"/>
                  <a:pt x="478416" y="13156"/>
                  <a:pt x="477384" y="18235"/>
                </a:cubicBezTo>
                <a:cubicBezTo>
                  <a:pt x="474862" y="30630"/>
                  <a:pt x="473514" y="31025"/>
                  <a:pt x="473514" y="19369"/>
                </a:cubicBezTo>
                <a:lnTo>
                  <a:pt x="473512" y="19369"/>
                </a:lnTo>
                <a:cubicBezTo>
                  <a:pt x="473512" y="13884"/>
                  <a:pt x="474786" y="9396"/>
                  <a:pt x="476348" y="9396"/>
                </a:cubicBezTo>
                <a:close/>
                <a:moveTo>
                  <a:pt x="816481" y="1236"/>
                </a:moveTo>
                <a:cubicBezTo>
                  <a:pt x="817762" y="4976"/>
                  <a:pt x="818809" y="14156"/>
                  <a:pt x="818809" y="21635"/>
                </a:cubicBezTo>
                <a:cubicBezTo>
                  <a:pt x="818809" y="29115"/>
                  <a:pt x="817762" y="38294"/>
                  <a:pt x="816481" y="42034"/>
                </a:cubicBezTo>
                <a:cubicBezTo>
                  <a:pt x="814985" y="46400"/>
                  <a:pt x="814152" y="39101"/>
                  <a:pt x="814152" y="21635"/>
                </a:cubicBezTo>
                <a:cubicBezTo>
                  <a:pt x="814152" y="4169"/>
                  <a:pt x="814985" y="-3130"/>
                  <a:pt x="816481" y="1236"/>
                </a:cubicBezTo>
                <a:close/>
              </a:path>
            </a:pathLst>
          </a:custGeom>
          <a:ln>
            <a:noFill/>
          </a:ln>
          <a:effectLst>
            <a:outerShdw blurRad="279400" dist="203200" dir="18900000" sx="95000" sy="95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useBgFill="1">
        <p:nvSpPr>
          <p:cNvPr id="25" name="Freeform: Shape 24">
            <a:extLst>
              <a:ext uri="{FF2B5EF4-FFF2-40B4-BE49-F238E27FC236}">
                <a16:creationId xmlns:a16="http://schemas.microsoft.com/office/drawing/2014/main" id="{F3C02946-4189-441F-BCB5-2A7F21E6B7A6}"/>
              </a:ext>
            </a:extLst>
          </p:cNvPr>
          <p:cNvSpPr/>
          <p:nvPr/>
        </p:nvSpPr>
        <p:spPr>
          <a:xfrm rot="3660517" flipH="1">
            <a:off x="9045290" y="26147"/>
            <a:ext cx="2176572" cy="8441744"/>
          </a:xfrm>
          <a:custGeom>
            <a:avLst/>
            <a:gdLst>
              <a:gd name="connsiteX0" fmla="*/ 534998 w 1181239"/>
              <a:gd name="connsiteY0" fmla="*/ 3942687 h 4008043"/>
              <a:gd name="connsiteX1" fmla="*/ 537456 w 1181239"/>
              <a:gd name="connsiteY1" fmla="*/ 3953147 h 4008043"/>
              <a:gd name="connsiteX2" fmla="*/ 536701 w 1181239"/>
              <a:gd name="connsiteY2" fmla="*/ 3964026 h 4008043"/>
              <a:gd name="connsiteX3" fmla="*/ 532203 w 1181239"/>
              <a:gd name="connsiteY3" fmla="*/ 3958417 h 4008043"/>
              <a:gd name="connsiteX4" fmla="*/ 530247 w 1181239"/>
              <a:gd name="connsiteY4" fmla="*/ 3947537 h 4008043"/>
              <a:gd name="connsiteX5" fmla="*/ 534998 w 1181239"/>
              <a:gd name="connsiteY5" fmla="*/ 3942687 h 4008043"/>
              <a:gd name="connsiteX6" fmla="*/ 800461 w 1181239"/>
              <a:gd name="connsiteY6" fmla="*/ 3939090 h 4008043"/>
              <a:gd name="connsiteX7" fmla="*/ 804403 w 1181239"/>
              <a:gd name="connsiteY7" fmla="*/ 3976266 h 4008043"/>
              <a:gd name="connsiteX8" fmla="*/ 799235 w 1181239"/>
              <a:gd name="connsiteY8" fmla="*/ 4006184 h 4008043"/>
              <a:gd name="connsiteX9" fmla="*/ 799228 w 1181239"/>
              <a:gd name="connsiteY9" fmla="*/ 4006184 h 4008043"/>
              <a:gd name="connsiteX10" fmla="*/ 795035 w 1181239"/>
              <a:gd name="connsiteY10" fmla="*/ 3978305 h 4008043"/>
              <a:gd name="connsiteX11" fmla="*/ 795144 w 1181239"/>
              <a:gd name="connsiteY11" fmla="*/ 3953147 h 4008043"/>
              <a:gd name="connsiteX12" fmla="*/ 799382 w 1181239"/>
              <a:gd name="connsiteY12" fmla="*/ 3944307 h 4008043"/>
              <a:gd name="connsiteX13" fmla="*/ 800461 w 1181239"/>
              <a:gd name="connsiteY13" fmla="*/ 3939090 h 4008043"/>
              <a:gd name="connsiteX14" fmla="*/ 1173610 w 1181239"/>
              <a:gd name="connsiteY14" fmla="*/ 3829461 h 4008043"/>
              <a:gd name="connsiteX15" fmla="*/ 1177832 w 1181239"/>
              <a:gd name="connsiteY15" fmla="*/ 3835505 h 4008043"/>
              <a:gd name="connsiteX16" fmla="*/ 1178322 w 1181239"/>
              <a:gd name="connsiteY16" fmla="*/ 3844344 h 4008043"/>
              <a:gd name="connsiteX17" fmla="*/ 1172188 w 1181239"/>
              <a:gd name="connsiteY17" fmla="*/ 3840423 h 4008043"/>
              <a:gd name="connsiteX18" fmla="*/ 1171699 w 1181239"/>
              <a:gd name="connsiteY18" fmla="*/ 3831584 h 4008043"/>
              <a:gd name="connsiteX19" fmla="*/ 1173610 w 1181239"/>
              <a:gd name="connsiteY19" fmla="*/ 3829461 h 4008043"/>
              <a:gd name="connsiteX20" fmla="*/ 197700 w 1181239"/>
              <a:gd name="connsiteY20" fmla="*/ 3826851 h 4008043"/>
              <a:gd name="connsiteX21" fmla="*/ 195941 w 1181239"/>
              <a:gd name="connsiteY21" fmla="*/ 3848057 h 4008043"/>
              <a:gd name="connsiteX22" fmla="*/ 191581 w 1181239"/>
              <a:gd name="connsiteY22" fmla="*/ 3841771 h 4008043"/>
              <a:gd name="connsiteX23" fmla="*/ 191582 w 1181239"/>
              <a:gd name="connsiteY23" fmla="*/ 3841771 h 4008043"/>
              <a:gd name="connsiteX24" fmla="*/ 197700 w 1181239"/>
              <a:gd name="connsiteY24" fmla="*/ 3826851 h 4008043"/>
              <a:gd name="connsiteX25" fmla="*/ 178143 w 1181239"/>
              <a:gd name="connsiteY25" fmla="*/ 3791950 h 4008043"/>
              <a:gd name="connsiteX26" fmla="*/ 185023 w 1181239"/>
              <a:gd name="connsiteY26" fmla="*/ 3799435 h 4008043"/>
              <a:gd name="connsiteX27" fmla="*/ 191904 w 1181239"/>
              <a:gd name="connsiteY27" fmla="*/ 3806920 h 4008043"/>
              <a:gd name="connsiteX28" fmla="*/ 181724 w 1181239"/>
              <a:gd name="connsiteY28" fmla="*/ 3813393 h 4008043"/>
              <a:gd name="connsiteX29" fmla="*/ 171944 w 1181239"/>
              <a:gd name="connsiteY29" fmla="*/ 3805908 h 4008043"/>
              <a:gd name="connsiteX30" fmla="*/ 62574 w 1181239"/>
              <a:gd name="connsiteY30" fmla="*/ 3611808 h 4008043"/>
              <a:gd name="connsiteX31" fmla="*/ 66227 w 1181239"/>
              <a:gd name="connsiteY31" fmla="*/ 3624048 h 4008043"/>
              <a:gd name="connsiteX32" fmla="*/ 75305 w 1181239"/>
              <a:gd name="connsiteY32" fmla="*/ 3657366 h 4008043"/>
              <a:gd name="connsiteX33" fmla="*/ 62588 w 1181239"/>
              <a:gd name="connsiteY33" fmla="*/ 3653286 h 4008043"/>
              <a:gd name="connsiteX34" fmla="*/ 60508 w 1181239"/>
              <a:gd name="connsiteY34" fmla="*/ 3629487 h 4008043"/>
              <a:gd name="connsiteX35" fmla="*/ 1116200 w 1181239"/>
              <a:gd name="connsiteY35" fmla="*/ 3543073 h 4008043"/>
              <a:gd name="connsiteX36" fmla="*/ 1126386 w 1181239"/>
              <a:gd name="connsiteY36" fmla="*/ 3572671 h 4008043"/>
              <a:gd name="connsiteX37" fmla="*/ 1117747 w 1181239"/>
              <a:gd name="connsiteY37" fmla="*/ 3586739 h 4008043"/>
              <a:gd name="connsiteX38" fmla="*/ 1112537 w 1181239"/>
              <a:gd name="connsiteY38" fmla="*/ 3561563 h 4008043"/>
              <a:gd name="connsiteX39" fmla="*/ 1116200 w 1181239"/>
              <a:gd name="connsiteY39" fmla="*/ 3543073 h 4008043"/>
              <a:gd name="connsiteX40" fmla="*/ 82331 w 1181239"/>
              <a:gd name="connsiteY40" fmla="*/ 2962930 h 4008043"/>
              <a:gd name="connsiteX41" fmla="*/ 83301 w 1181239"/>
              <a:gd name="connsiteY41" fmla="*/ 2974009 h 4008043"/>
              <a:gd name="connsiteX42" fmla="*/ 86873 w 1181239"/>
              <a:gd name="connsiteY42" fmla="*/ 2994059 h 4008043"/>
              <a:gd name="connsiteX43" fmla="*/ 83727 w 1181239"/>
              <a:gd name="connsiteY43" fmla="*/ 3003927 h 4008043"/>
              <a:gd name="connsiteX44" fmla="*/ 81691 w 1181239"/>
              <a:gd name="connsiteY44" fmla="*/ 2980128 h 4008043"/>
              <a:gd name="connsiteX45" fmla="*/ 81695 w 1181239"/>
              <a:gd name="connsiteY45" fmla="*/ 2980128 h 4008043"/>
              <a:gd name="connsiteX46" fmla="*/ 82331 w 1181239"/>
              <a:gd name="connsiteY46" fmla="*/ 2962930 h 4008043"/>
              <a:gd name="connsiteX47" fmla="*/ 101936 w 1181239"/>
              <a:gd name="connsiteY47" fmla="*/ 2918951 h 4008043"/>
              <a:gd name="connsiteX48" fmla="*/ 102228 w 1181239"/>
              <a:gd name="connsiteY48" fmla="*/ 2931054 h 4008043"/>
              <a:gd name="connsiteX49" fmla="*/ 99163 w 1181239"/>
              <a:gd name="connsiteY49" fmla="*/ 2940011 h 4008043"/>
              <a:gd name="connsiteX50" fmla="*/ 98870 w 1181239"/>
              <a:gd name="connsiteY50" fmla="*/ 2927907 h 4008043"/>
              <a:gd name="connsiteX51" fmla="*/ 101936 w 1181239"/>
              <a:gd name="connsiteY51" fmla="*/ 2918951 h 4008043"/>
              <a:gd name="connsiteX52" fmla="*/ 96694 w 1181239"/>
              <a:gd name="connsiteY52" fmla="*/ 2871455 h 4008043"/>
              <a:gd name="connsiteX53" fmla="*/ 99562 w 1181239"/>
              <a:gd name="connsiteY53" fmla="*/ 2884935 h 4008043"/>
              <a:gd name="connsiteX54" fmla="*/ 98518 w 1181239"/>
              <a:gd name="connsiteY54" fmla="*/ 2897854 h 4008043"/>
              <a:gd name="connsiteX55" fmla="*/ 95669 w 1181239"/>
              <a:gd name="connsiteY55" fmla="*/ 2883801 h 4008043"/>
              <a:gd name="connsiteX56" fmla="*/ 95668 w 1181239"/>
              <a:gd name="connsiteY56" fmla="*/ 2883801 h 4008043"/>
              <a:gd name="connsiteX57" fmla="*/ 96694 w 1181239"/>
              <a:gd name="connsiteY57" fmla="*/ 2871455 h 4008043"/>
              <a:gd name="connsiteX58" fmla="*/ 104092 w 1181239"/>
              <a:gd name="connsiteY58" fmla="*/ 2813539 h 4008043"/>
              <a:gd name="connsiteX59" fmla="*/ 108835 w 1181239"/>
              <a:gd name="connsiteY59" fmla="*/ 2843457 h 4008043"/>
              <a:gd name="connsiteX60" fmla="*/ 105996 w 1181239"/>
              <a:gd name="connsiteY60" fmla="*/ 2840057 h 4008043"/>
              <a:gd name="connsiteX61" fmla="*/ 104092 w 1181239"/>
              <a:gd name="connsiteY61" fmla="*/ 2813539 h 4008043"/>
              <a:gd name="connsiteX62" fmla="*/ 958653 w 1181239"/>
              <a:gd name="connsiteY62" fmla="*/ 2740103 h 4008043"/>
              <a:gd name="connsiteX63" fmla="*/ 959449 w 1181239"/>
              <a:gd name="connsiteY63" fmla="*/ 2749623 h 4008043"/>
              <a:gd name="connsiteX64" fmla="*/ 953124 w 1181239"/>
              <a:gd name="connsiteY64" fmla="*/ 2755742 h 4008043"/>
              <a:gd name="connsiteX65" fmla="*/ 953125 w 1181239"/>
              <a:gd name="connsiteY65" fmla="*/ 2755742 h 4008043"/>
              <a:gd name="connsiteX66" fmla="*/ 958653 w 1181239"/>
              <a:gd name="connsiteY66" fmla="*/ 2740103 h 4008043"/>
              <a:gd name="connsiteX67" fmla="*/ 926930 w 1181239"/>
              <a:gd name="connsiteY67" fmla="*/ 2709509 h 4008043"/>
              <a:gd name="connsiteX68" fmla="*/ 926926 w 1181239"/>
              <a:gd name="connsiteY68" fmla="*/ 2709522 h 4008043"/>
              <a:gd name="connsiteX69" fmla="*/ 926915 w 1181239"/>
              <a:gd name="connsiteY69" fmla="*/ 2709522 h 4008043"/>
              <a:gd name="connsiteX70" fmla="*/ 945395 w 1181239"/>
              <a:gd name="connsiteY70" fmla="*/ 2688653 h 4008043"/>
              <a:gd name="connsiteX71" fmla="*/ 937666 w 1181239"/>
              <a:gd name="connsiteY71" fmla="*/ 2813539 h 4008043"/>
              <a:gd name="connsiteX72" fmla="*/ 936261 w 1181239"/>
              <a:gd name="connsiteY72" fmla="*/ 2798460 h 4008043"/>
              <a:gd name="connsiteX73" fmla="*/ 936263 w 1181239"/>
              <a:gd name="connsiteY73" fmla="*/ 2798460 h 4008043"/>
              <a:gd name="connsiteX74" fmla="*/ 933716 w 1181239"/>
              <a:gd name="connsiteY74" fmla="*/ 2784776 h 4008043"/>
              <a:gd name="connsiteX75" fmla="*/ 930062 w 1181239"/>
              <a:gd name="connsiteY75" fmla="*/ 2774696 h 4008043"/>
              <a:gd name="connsiteX76" fmla="*/ 931759 w 1181239"/>
              <a:gd name="connsiteY76" fmla="*/ 2766622 h 4008043"/>
              <a:gd name="connsiteX77" fmla="*/ 939486 w 1181239"/>
              <a:gd name="connsiteY77" fmla="*/ 2730194 h 4008043"/>
              <a:gd name="connsiteX78" fmla="*/ 945395 w 1181239"/>
              <a:gd name="connsiteY78" fmla="*/ 2688653 h 4008043"/>
              <a:gd name="connsiteX79" fmla="*/ 933087 w 1181239"/>
              <a:gd name="connsiteY79" fmla="*/ 2677998 h 4008043"/>
              <a:gd name="connsiteX80" fmla="*/ 931182 w 1181239"/>
              <a:gd name="connsiteY80" fmla="*/ 2705945 h 4008043"/>
              <a:gd name="connsiteX81" fmla="*/ 926930 w 1181239"/>
              <a:gd name="connsiteY81" fmla="*/ 2709509 h 4008043"/>
              <a:gd name="connsiteX82" fmla="*/ 929897 w 1181239"/>
              <a:gd name="connsiteY82" fmla="*/ 2700512 h 4008043"/>
              <a:gd name="connsiteX83" fmla="*/ 930006 w 1181239"/>
              <a:gd name="connsiteY83" fmla="*/ 2689994 h 4008043"/>
              <a:gd name="connsiteX84" fmla="*/ 928893 w 1181239"/>
              <a:gd name="connsiteY84" fmla="*/ 2680576 h 4008043"/>
              <a:gd name="connsiteX85" fmla="*/ 933087 w 1181239"/>
              <a:gd name="connsiteY85" fmla="*/ 2677998 h 4008043"/>
              <a:gd name="connsiteX86" fmla="*/ 933901 w 1181239"/>
              <a:gd name="connsiteY86" fmla="*/ 2651662 h 4008043"/>
              <a:gd name="connsiteX87" fmla="*/ 934790 w 1181239"/>
              <a:gd name="connsiteY87" fmla="*/ 2652388 h 4008043"/>
              <a:gd name="connsiteX88" fmla="*/ 934790 w 1181239"/>
              <a:gd name="connsiteY88" fmla="*/ 2664627 h 4008043"/>
              <a:gd name="connsiteX89" fmla="*/ 933531 w 1181239"/>
              <a:gd name="connsiteY89" fmla="*/ 2658508 h 4008043"/>
              <a:gd name="connsiteX90" fmla="*/ 933901 w 1181239"/>
              <a:gd name="connsiteY90" fmla="*/ 2651662 h 4008043"/>
              <a:gd name="connsiteX91" fmla="*/ 96656 w 1181239"/>
              <a:gd name="connsiteY91" fmla="*/ 2613158 h 4008043"/>
              <a:gd name="connsiteX92" fmla="*/ 104568 w 1181239"/>
              <a:gd name="connsiteY92" fmla="*/ 2645658 h 4008043"/>
              <a:gd name="connsiteX93" fmla="*/ 106440 w 1181239"/>
              <a:gd name="connsiteY93" fmla="*/ 2668374 h 4008043"/>
              <a:gd name="connsiteX94" fmla="*/ 103116 w 1181239"/>
              <a:gd name="connsiteY94" fmla="*/ 2660825 h 4008043"/>
              <a:gd name="connsiteX95" fmla="*/ 103114 w 1181239"/>
              <a:gd name="connsiteY95" fmla="*/ 2660825 h 4008043"/>
              <a:gd name="connsiteX96" fmla="*/ 96656 w 1181239"/>
              <a:gd name="connsiteY96" fmla="*/ 2613158 h 4008043"/>
              <a:gd name="connsiteX97" fmla="*/ 947274 w 1181239"/>
              <a:gd name="connsiteY97" fmla="*/ 2560594 h 4008043"/>
              <a:gd name="connsiteX98" fmla="*/ 947419 w 1181239"/>
              <a:gd name="connsiteY98" fmla="*/ 2606831 h 4008043"/>
              <a:gd name="connsiteX99" fmla="*/ 944774 w 1181239"/>
              <a:gd name="connsiteY99" fmla="*/ 2587792 h 4008043"/>
              <a:gd name="connsiteX100" fmla="*/ 947274 w 1181239"/>
              <a:gd name="connsiteY100" fmla="*/ 2560594 h 4008043"/>
              <a:gd name="connsiteX101" fmla="*/ 117254 w 1181239"/>
              <a:gd name="connsiteY101" fmla="*/ 2547082 h 4008043"/>
              <a:gd name="connsiteX102" fmla="*/ 122323 w 1181239"/>
              <a:gd name="connsiteY102" fmla="*/ 2566758 h 4008043"/>
              <a:gd name="connsiteX103" fmla="*/ 124816 w 1181239"/>
              <a:gd name="connsiteY103" fmla="*/ 2632720 h 4008043"/>
              <a:gd name="connsiteX104" fmla="*/ 120162 w 1181239"/>
              <a:gd name="connsiteY104" fmla="*/ 2651900 h 4008043"/>
              <a:gd name="connsiteX105" fmla="*/ 112787 w 1181239"/>
              <a:gd name="connsiteY105" fmla="*/ 2696587 h 4008043"/>
              <a:gd name="connsiteX106" fmla="*/ 110499 w 1181239"/>
              <a:gd name="connsiteY106" fmla="*/ 2689788 h 4008043"/>
              <a:gd name="connsiteX107" fmla="*/ 110501 w 1181239"/>
              <a:gd name="connsiteY107" fmla="*/ 2689788 h 4008043"/>
              <a:gd name="connsiteX108" fmla="*/ 113087 w 1181239"/>
              <a:gd name="connsiteY108" fmla="*/ 2663949 h 4008043"/>
              <a:gd name="connsiteX109" fmla="*/ 112559 w 1181239"/>
              <a:gd name="connsiteY109" fmla="*/ 2610222 h 4008043"/>
              <a:gd name="connsiteX110" fmla="*/ 113409 w 1181239"/>
              <a:gd name="connsiteY110" fmla="*/ 2559268 h 4008043"/>
              <a:gd name="connsiteX111" fmla="*/ 108520 w 1181239"/>
              <a:gd name="connsiteY111" fmla="*/ 2533188 h 4008043"/>
              <a:gd name="connsiteX112" fmla="*/ 109376 w 1181239"/>
              <a:gd name="connsiteY112" fmla="*/ 2534076 h 4008043"/>
              <a:gd name="connsiteX113" fmla="*/ 109376 w 1181239"/>
              <a:gd name="connsiteY113" fmla="*/ 2549036 h 4008043"/>
              <a:gd name="connsiteX114" fmla="*/ 108165 w 1181239"/>
              <a:gd name="connsiteY114" fmla="*/ 2541556 h 4008043"/>
              <a:gd name="connsiteX115" fmla="*/ 108520 w 1181239"/>
              <a:gd name="connsiteY115" fmla="*/ 2533188 h 4008043"/>
              <a:gd name="connsiteX116" fmla="*/ 933144 w 1181239"/>
              <a:gd name="connsiteY116" fmla="*/ 2519797 h 4008043"/>
              <a:gd name="connsiteX117" fmla="*/ 932926 w 1181239"/>
              <a:gd name="connsiteY117" fmla="*/ 2550959 h 4008043"/>
              <a:gd name="connsiteX118" fmla="*/ 928653 w 1181239"/>
              <a:gd name="connsiteY118" fmla="*/ 2550151 h 4008043"/>
              <a:gd name="connsiteX119" fmla="*/ 928668 w 1181239"/>
              <a:gd name="connsiteY119" fmla="*/ 2550152 h 4008043"/>
              <a:gd name="connsiteX120" fmla="*/ 933144 w 1181239"/>
              <a:gd name="connsiteY120" fmla="*/ 2519797 h 4008043"/>
              <a:gd name="connsiteX121" fmla="*/ 942469 w 1181239"/>
              <a:gd name="connsiteY121" fmla="*/ 2495987 h 4008043"/>
              <a:gd name="connsiteX122" fmla="*/ 945224 w 1181239"/>
              <a:gd name="connsiteY122" fmla="*/ 2506883 h 4008043"/>
              <a:gd name="connsiteX123" fmla="*/ 944181 w 1181239"/>
              <a:gd name="connsiteY123" fmla="*/ 2517082 h 4008043"/>
              <a:gd name="connsiteX124" fmla="*/ 941459 w 1181239"/>
              <a:gd name="connsiteY124" fmla="*/ 2505749 h 4008043"/>
              <a:gd name="connsiteX125" fmla="*/ 942469 w 1181239"/>
              <a:gd name="connsiteY125" fmla="*/ 2495987 h 4008043"/>
              <a:gd name="connsiteX126" fmla="*/ 976335 w 1181239"/>
              <a:gd name="connsiteY126" fmla="*/ 2462681 h 4008043"/>
              <a:gd name="connsiteX127" fmla="*/ 978951 w 1181239"/>
              <a:gd name="connsiteY127" fmla="*/ 2510958 h 4008043"/>
              <a:gd name="connsiteX128" fmla="*/ 973428 w 1181239"/>
              <a:gd name="connsiteY128" fmla="*/ 2552435 h 4008043"/>
              <a:gd name="connsiteX129" fmla="*/ 967615 w 1181239"/>
              <a:gd name="connsiteY129" fmla="*/ 2563315 h 4008043"/>
              <a:gd name="connsiteX130" fmla="*/ 964707 w 1181239"/>
              <a:gd name="connsiteY130" fmla="*/ 2574194 h 4008043"/>
              <a:gd name="connsiteX131" fmla="*/ 961820 w 1181239"/>
              <a:gd name="connsiteY131" fmla="*/ 2562635 h 4008043"/>
              <a:gd name="connsiteX132" fmla="*/ 961825 w 1181239"/>
              <a:gd name="connsiteY132" fmla="*/ 2562635 h 4008043"/>
              <a:gd name="connsiteX133" fmla="*/ 963697 w 1181239"/>
              <a:gd name="connsiteY133" fmla="*/ 2532711 h 4008043"/>
              <a:gd name="connsiteX134" fmla="*/ 969490 w 1181239"/>
              <a:gd name="connsiteY134" fmla="*/ 2517405 h 4008043"/>
              <a:gd name="connsiteX135" fmla="*/ 973718 w 1181239"/>
              <a:gd name="connsiteY135" fmla="*/ 2488172 h 4008043"/>
              <a:gd name="connsiteX136" fmla="*/ 976335 w 1181239"/>
              <a:gd name="connsiteY136" fmla="*/ 2462681 h 4008043"/>
              <a:gd name="connsiteX137" fmla="*/ 113553 w 1181239"/>
              <a:gd name="connsiteY137" fmla="*/ 2458088 h 4008043"/>
              <a:gd name="connsiteX138" fmla="*/ 119967 w 1181239"/>
              <a:gd name="connsiteY138" fmla="*/ 2471037 h 4008043"/>
              <a:gd name="connsiteX139" fmla="*/ 119749 w 1181239"/>
              <a:gd name="connsiteY139" fmla="*/ 2485510 h 4008043"/>
              <a:gd name="connsiteX140" fmla="*/ 116047 w 1181239"/>
              <a:gd name="connsiteY140" fmla="*/ 2488923 h 4008043"/>
              <a:gd name="connsiteX141" fmla="*/ 110818 w 1181239"/>
              <a:gd name="connsiteY141" fmla="*/ 2493695 h 4008043"/>
              <a:gd name="connsiteX142" fmla="*/ 110825 w 1181239"/>
              <a:gd name="connsiteY142" fmla="*/ 2493695 h 4008043"/>
              <a:gd name="connsiteX143" fmla="*/ 109026 w 1181239"/>
              <a:gd name="connsiteY143" fmla="*/ 2475614 h 4008043"/>
              <a:gd name="connsiteX144" fmla="*/ 113553 w 1181239"/>
              <a:gd name="connsiteY144" fmla="*/ 2458088 h 4008043"/>
              <a:gd name="connsiteX145" fmla="*/ 149068 w 1181239"/>
              <a:gd name="connsiteY145" fmla="*/ 2387886 h 4008043"/>
              <a:gd name="connsiteX146" fmla="*/ 151137 w 1181239"/>
              <a:gd name="connsiteY146" fmla="*/ 2402845 h 4008043"/>
              <a:gd name="connsiteX147" fmla="*/ 151064 w 1181239"/>
              <a:gd name="connsiteY147" fmla="*/ 2527769 h 4008043"/>
              <a:gd name="connsiteX148" fmla="*/ 146581 w 1181239"/>
              <a:gd name="connsiteY148" fmla="*/ 2522329 h 4008043"/>
              <a:gd name="connsiteX149" fmla="*/ 146594 w 1181239"/>
              <a:gd name="connsiteY149" fmla="*/ 2522329 h 4008043"/>
              <a:gd name="connsiteX150" fmla="*/ 146339 w 1181239"/>
              <a:gd name="connsiteY150" fmla="*/ 2398765 h 4008043"/>
              <a:gd name="connsiteX151" fmla="*/ 136896 w 1181239"/>
              <a:gd name="connsiteY151" fmla="*/ 2385700 h 4008043"/>
              <a:gd name="connsiteX152" fmla="*/ 136301 w 1181239"/>
              <a:gd name="connsiteY152" fmla="*/ 2394687 h 4008043"/>
              <a:gd name="connsiteX153" fmla="*/ 132156 w 1181239"/>
              <a:gd name="connsiteY153" fmla="*/ 2396892 h 4008043"/>
              <a:gd name="connsiteX154" fmla="*/ 132805 w 1181239"/>
              <a:gd name="connsiteY154" fmla="*/ 2387703 h 4008043"/>
              <a:gd name="connsiteX155" fmla="*/ 136896 w 1181239"/>
              <a:gd name="connsiteY155" fmla="*/ 2385700 h 4008043"/>
              <a:gd name="connsiteX156" fmla="*/ 117467 w 1181239"/>
              <a:gd name="connsiteY156" fmla="*/ 2377384 h 4008043"/>
              <a:gd name="connsiteX157" fmla="*/ 121622 w 1181239"/>
              <a:gd name="connsiteY157" fmla="*/ 2392732 h 4008043"/>
              <a:gd name="connsiteX158" fmla="*/ 115070 w 1181239"/>
              <a:gd name="connsiteY158" fmla="*/ 2409528 h 4008043"/>
              <a:gd name="connsiteX159" fmla="*/ 117467 w 1181239"/>
              <a:gd name="connsiteY159" fmla="*/ 2377384 h 4008043"/>
              <a:gd name="connsiteX160" fmla="*/ 133268 w 1181239"/>
              <a:gd name="connsiteY160" fmla="*/ 2336537 h 4008043"/>
              <a:gd name="connsiteX161" fmla="*/ 135582 w 1181239"/>
              <a:gd name="connsiteY161" fmla="*/ 2348776 h 4008043"/>
              <a:gd name="connsiteX162" fmla="*/ 133877 w 1181239"/>
              <a:gd name="connsiteY162" fmla="*/ 2352521 h 4008043"/>
              <a:gd name="connsiteX163" fmla="*/ 131564 w 1181239"/>
              <a:gd name="connsiteY163" fmla="*/ 2340282 h 4008043"/>
              <a:gd name="connsiteX164" fmla="*/ 133268 w 1181239"/>
              <a:gd name="connsiteY164" fmla="*/ 2336537 h 4008043"/>
              <a:gd name="connsiteX165" fmla="*/ 77672 w 1181239"/>
              <a:gd name="connsiteY165" fmla="*/ 2315812 h 4008043"/>
              <a:gd name="connsiteX166" fmla="*/ 88782 w 1181239"/>
              <a:gd name="connsiteY166" fmla="*/ 2366679 h 4008043"/>
              <a:gd name="connsiteX167" fmla="*/ 86946 w 1181239"/>
              <a:gd name="connsiteY167" fmla="*/ 2366771 h 4008043"/>
              <a:gd name="connsiteX168" fmla="*/ 86948 w 1181239"/>
              <a:gd name="connsiteY168" fmla="*/ 2366760 h 4008043"/>
              <a:gd name="connsiteX169" fmla="*/ 76504 w 1181239"/>
              <a:gd name="connsiteY169" fmla="*/ 2320572 h 4008043"/>
              <a:gd name="connsiteX170" fmla="*/ 77672 w 1181239"/>
              <a:gd name="connsiteY170" fmla="*/ 2315812 h 4008043"/>
              <a:gd name="connsiteX171" fmla="*/ 619 w 1181239"/>
              <a:gd name="connsiteY171" fmla="*/ 2290394 h 4008043"/>
              <a:gd name="connsiteX172" fmla="*/ 3082 w 1181239"/>
              <a:gd name="connsiteY172" fmla="*/ 2296356 h 4008043"/>
              <a:gd name="connsiteX173" fmla="*/ 1936 w 1181239"/>
              <a:gd name="connsiteY173" fmla="*/ 2320341 h 4008043"/>
              <a:gd name="connsiteX174" fmla="*/ 1933 w 1181239"/>
              <a:gd name="connsiteY174" fmla="*/ 2320341 h 4008043"/>
              <a:gd name="connsiteX175" fmla="*/ 17 w 1181239"/>
              <a:gd name="connsiteY175" fmla="*/ 2301302 h 4008043"/>
              <a:gd name="connsiteX176" fmla="*/ 619 w 1181239"/>
              <a:gd name="connsiteY176" fmla="*/ 2290394 h 4008043"/>
              <a:gd name="connsiteX177" fmla="*/ 129211 w 1181239"/>
              <a:gd name="connsiteY177" fmla="*/ 2280788 h 4008043"/>
              <a:gd name="connsiteX178" fmla="*/ 132860 w 1181239"/>
              <a:gd name="connsiteY178" fmla="*/ 2302557 h 4008043"/>
              <a:gd name="connsiteX179" fmla="*/ 131999 w 1181239"/>
              <a:gd name="connsiteY179" fmla="*/ 2322603 h 4008043"/>
              <a:gd name="connsiteX180" fmla="*/ 129938 w 1181239"/>
              <a:gd name="connsiteY180" fmla="*/ 2302320 h 4008043"/>
              <a:gd name="connsiteX181" fmla="*/ 129211 w 1181239"/>
              <a:gd name="connsiteY181" fmla="*/ 2280788 h 4008043"/>
              <a:gd name="connsiteX182" fmla="*/ 147984 w 1181239"/>
              <a:gd name="connsiteY182" fmla="*/ 2217888 h 4008043"/>
              <a:gd name="connsiteX183" fmla="*/ 150845 w 1181239"/>
              <a:gd name="connsiteY183" fmla="*/ 2232167 h 4008043"/>
              <a:gd name="connsiteX184" fmla="*/ 146841 w 1181239"/>
              <a:gd name="connsiteY184" fmla="*/ 2246224 h 4008043"/>
              <a:gd name="connsiteX185" fmla="*/ 146842 w 1181239"/>
              <a:gd name="connsiteY185" fmla="*/ 2246224 h 4008043"/>
              <a:gd name="connsiteX186" fmla="*/ 147984 w 1181239"/>
              <a:gd name="connsiteY186" fmla="*/ 2217888 h 4008043"/>
              <a:gd name="connsiteX187" fmla="*/ 992212 w 1181239"/>
              <a:gd name="connsiteY187" fmla="*/ 2207669 h 4008043"/>
              <a:gd name="connsiteX188" fmla="*/ 992998 w 1181239"/>
              <a:gd name="connsiteY188" fmla="*/ 2209042 h 4008043"/>
              <a:gd name="connsiteX189" fmla="*/ 992998 w 1181239"/>
              <a:gd name="connsiteY189" fmla="*/ 2232161 h 4008043"/>
              <a:gd name="connsiteX190" fmla="*/ 991885 w 1181239"/>
              <a:gd name="connsiteY190" fmla="*/ 2220601 h 4008043"/>
              <a:gd name="connsiteX191" fmla="*/ 992212 w 1181239"/>
              <a:gd name="connsiteY191" fmla="*/ 2207669 h 4008043"/>
              <a:gd name="connsiteX192" fmla="*/ 61915 w 1181239"/>
              <a:gd name="connsiteY192" fmla="*/ 2150127 h 4008043"/>
              <a:gd name="connsiteX193" fmla="*/ 70815 w 1181239"/>
              <a:gd name="connsiteY193" fmla="*/ 2213816 h 4008043"/>
              <a:gd name="connsiteX194" fmla="*/ 80236 w 1181239"/>
              <a:gd name="connsiteY194" fmla="*/ 2286572 h 4008043"/>
              <a:gd name="connsiteX195" fmla="*/ 75520 w 1181239"/>
              <a:gd name="connsiteY195" fmla="*/ 2296771 h 4008043"/>
              <a:gd name="connsiteX196" fmla="*/ 71018 w 1181239"/>
              <a:gd name="connsiteY196" fmla="*/ 2323290 h 4008043"/>
              <a:gd name="connsiteX197" fmla="*/ 78434 w 1181239"/>
              <a:gd name="connsiteY197" fmla="*/ 2370722 h 4008043"/>
              <a:gd name="connsiteX198" fmla="*/ 96856 w 1181239"/>
              <a:gd name="connsiteY198" fmla="*/ 2583033 h 4008043"/>
              <a:gd name="connsiteX199" fmla="*/ 87157 w 1181239"/>
              <a:gd name="connsiteY199" fmla="*/ 2588473 h 4008043"/>
              <a:gd name="connsiteX200" fmla="*/ 87156 w 1181239"/>
              <a:gd name="connsiteY200" fmla="*/ 2588473 h 4008043"/>
              <a:gd name="connsiteX201" fmla="*/ 63626 w 1181239"/>
              <a:gd name="connsiteY201" fmla="*/ 2347620 h 4008043"/>
              <a:gd name="connsiteX202" fmla="*/ 60787 w 1181239"/>
              <a:gd name="connsiteY202" fmla="*/ 2200381 h 4008043"/>
              <a:gd name="connsiteX203" fmla="*/ 61915 w 1181239"/>
              <a:gd name="connsiteY203" fmla="*/ 2150127 h 4008043"/>
              <a:gd name="connsiteX204" fmla="*/ 124046 w 1181239"/>
              <a:gd name="connsiteY204" fmla="*/ 2141345 h 4008043"/>
              <a:gd name="connsiteX205" fmla="*/ 131937 w 1181239"/>
              <a:gd name="connsiteY205" fmla="*/ 2144382 h 4008043"/>
              <a:gd name="connsiteX206" fmla="*/ 131167 w 1181239"/>
              <a:gd name="connsiteY206" fmla="*/ 2149886 h 4008043"/>
              <a:gd name="connsiteX207" fmla="*/ 123122 w 1181239"/>
              <a:gd name="connsiteY207" fmla="*/ 2146929 h 4008043"/>
              <a:gd name="connsiteX208" fmla="*/ 124046 w 1181239"/>
              <a:gd name="connsiteY208" fmla="*/ 2141345 h 4008043"/>
              <a:gd name="connsiteX209" fmla="*/ 150011 w 1181239"/>
              <a:gd name="connsiteY209" fmla="*/ 2132206 h 4008043"/>
              <a:gd name="connsiteX210" fmla="*/ 150452 w 1181239"/>
              <a:gd name="connsiteY210" fmla="*/ 2168244 h 4008043"/>
              <a:gd name="connsiteX211" fmla="*/ 147008 w 1181239"/>
              <a:gd name="connsiteY211" fmla="*/ 2202242 h 4008043"/>
              <a:gd name="connsiteX212" fmla="*/ 147004 w 1181239"/>
              <a:gd name="connsiteY212" fmla="*/ 2202242 h 4008043"/>
              <a:gd name="connsiteX213" fmla="*/ 147847 w 1181239"/>
              <a:gd name="connsiteY213" fmla="*/ 2166204 h 4008043"/>
              <a:gd name="connsiteX214" fmla="*/ 915300 w 1181239"/>
              <a:gd name="connsiteY214" fmla="*/ 2125614 h 4008043"/>
              <a:gd name="connsiteX215" fmla="*/ 915300 w 1181239"/>
              <a:gd name="connsiteY215" fmla="*/ 2125615 h 4008043"/>
              <a:gd name="connsiteX216" fmla="*/ 915300 w 1181239"/>
              <a:gd name="connsiteY216" fmla="*/ 2125614 h 4008043"/>
              <a:gd name="connsiteX217" fmla="*/ 105883 w 1181239"/>
              <a:gd name="connsiteY217" fmla="*/ 2115887 h 4008043"/>
              <a:gd name="connsiteX218" fmla="*/ 109204 w 1181239"/>
              <a:gd name="connsiteY218" fmla="*/ 2126766 h 4008043"/>
              <a:gd name="connsiteX219" fmla="*/ 113519 w 1181239"/>
              <a:gd name="connsiteY219" fmla="*/ 2152605 h 4008043"/>
              <a:gd name="connsiteX220" fmla="*/ 107490 w 1181239"/>
              <a:gd name="connsiteY220" fmla="*/ 2148746 h 4008043"/>
              <a:gd name="connsiteX221" fmla="*/ 107489 w 1181239"/>
              <a:gd name="connsiteY221" fmla="*/ 2148746 h 4008043"/>
              <a:gd name="connsiteX222" fmla="*/ 104975 w 1181239"/>
              <a:gd name="connsiteY222" fmla="*/ 2130387 h 4008043"/>
              <a:gd name="connsiteX223" fmla="*/ 924180 w 1181239"/>
              <a:gd name="connsiteY223" fmla="*/ 2095489 h 4008043"/>
              <a:gd name="connsiteX224" fmla="*/ 929793 w 1181239"/>
              <a:gd name="connsiteY224" fmla="*/ 2113426 h 4008043"/>
              <a:gd name="connsiteX225" fmla="*/ 924518 w 1181239"/>
              <a:gd name="connsiteY225" fmla="*/ 2123626 h 4008043"/>
              <a:gd name="connsiteX226" fmla="*/ 915300 w 1181239"/>
              <a:gd name="connsiteY226" fmla="*/ 2125614 h 4008043"/>
              <a:gd name="connsiteX227" fmla="*/ 919046 w 1181239"/>
              <a:gd name="connsiteY227" fmla="*/ 2108197 h 4008043"/>
              <a:gd name="connsiteX228" fmla="*/ 924180 w 1181239"/>
              <a:gd name="connsiteY228" fmla="*/ 2095489 h 4008043"/>
              <a:gd name="connsiteX229" fmla="*/ 131216 w 1181239"/>
              <a:gd name="connsiteY229" fmla="*/ 2071022 h 4008043"/>
              <a:gd name="connsiteX230" fmla="*/ 134077 w 1181239"/>
              <a:gd name="connsiteY230" fmla="*/ 2093039 h 4008043"/>
              <a:gd name="connsiteX231" fmla="*/ 130242 w 1181239"/>
              <a:gd name="connsiteY231" fmla="*/ 2086661 h 4008043"/>
              <a:gd name="connsiteX232" fmla="*/ 130241 w 1181239"/>
              <a:gd name="connsiteY232" fmla="*/ 2086661 h 4008043"/>
              <a:gd name="connsiteX233" fmla="*/ 131216 w 1181239"/>
              <a:gd name="connsiteY233" fmla="*/ 2071022 h 4008043"/>
              <a:gd name="connsiteX234" fmla="*/ 147995 w 1181239"/>
              <a:gd name="connsiteY234" fmla="*/ 2046547 h 4008043"/>
              <a:gd name="connsiteX235" fmla="*/ 150856 w 1181239"/>
              <a:gd name="connsiteY235" fmla="*/ 2064129 h 4008043"/>
              <a:gd name="connsiteX236" fmla="*/ 155483 w 1181239"/>
              <a:gd name="connsiteY236" fmla="*/ 2073343 h 4008043"/>
              <a:gd name="connsiteX237" fmla="*/ 161763 w 1181239"/>
              <a:gd name="connsiteY237" fmla="*/ 2057210 h 4008043"/>
              <a:gd name="connsiteX238" fmla="*/ 167937 w 1181239"/>
              <a:gd name="connsiteY238" fmla="*/ 2075105 h 4008043"/>
              <a:gd name="connsiteX239" fmla="*/ 164792 w 1181239"/>
              <a:gd name="connsiteY239" fmla="*/ 2088025 h 4008043"/>
              <a:gd name="connsiteX240" fmla="*/ 159085 w 1181239"/>
              <a:gd name="connsiteY240" fmla="*/ 2081905 h 4008043"/>
              <a:gd name="connsiteX241" fmla="*/ 156774 w 1181239"/>
              <a:gd name="connsiteY241" fmla="*/ 2095609 h 4008043"/>
              <a:gd name="connsiteX242" fmla="*/ 155665 w 1181239"/>
              <a:gd name="connsiteY242" fmla="*/ 2105812 h 4008043"/>
              <a:gd name="connsiteX243" fmla="*/ 148115 w 1181239"/>
              <a:gd name="connsiteY243" fmla="*/ 2102598 h 4008043"/>
              <a:gd name="connsiteX244" fmla="*/ 148104 w 1181239"/>
              <a:gd name="connsiteY244" fmla="*/ 2102598 h 4008043"/>
              <a:gd name="connsiteX245" fmla="*/ 147995 w 1181239"/>
              <a:gd name="connsiteY245" fmla="*/ 2046547 h 4008043"/>
              <a:gd name="connsiteX246" fmla="*/ 104033 w 1181239"/>
              <a:gd name="connsiteY246" fmla="*/ 2027509 h 4008043"/>
              <a:gd name="connsiteX247" fmla="*/ 112510 w 1181239"/>
              <a:gd name="connsiteY247" fmla="*/ 2045291 h 4008043"/>
              <a:gd name="connsiteX248" fmla="*/ 106306 w 1181239"/>
              <a:gd name="connsiteY248" fmla="*/ 2041590 h 4008043"/>
              <a:gd name="connsiteX249" fmla="*/ 106307 w 1181239"/>
              <a:gd name="connsiteY249" fmla="*/ 2041590 h 4008043"/>
              <a:gd name="connsiteX250" fmla="*/ 104033 w 1181239"/>
              <a:gd name="connsiteY250" fmla="*/ 2027509 h 4008043"/>
              <a:gd name="connsiteX251" fmla="*/ 943112 w 1181239"/>
              <a:gd name="connsiteY251" fmla="*/ 2013995 h 4008043"/>
              <a:gd name="connsiteX252" fmla="*/ 941824 w 1181239"/>
              <a:gd name="connsiteY252" fmla="*/ 2093464 h 4008043"/>
              <a:gd name="connsiteX253" fmla="*/ 935647 w 1181239"/>
              <a:gd name="connsiteY253" fmla="*/ 2093234 h 4008043"/>
              <a:gd name="connsiteX254" fmla="*/ 935646 w 1181239"/>
              <a:gd name="connsiteY254" fmla="*/ 2093238 h 4008043"/>
              <a:gd name="connsiteX255" fmla="*/ 937744 w 1181239"/>
              <a:gd name="connsiteY255" fmla="*/ 2083568 h 4008043"/>
              <a:gd name="connsiteX256" fmla="*/ 940123 w 1181239"/>
              <a:gd name="connsiteY256" fmla="*/ 2049068 h 4008043"/>
              <a:gd name="connsiteX257" fmla="*/ 943112 w 1181239"/>
              <a:gd name="connsiteY257" fmla="*/ 2013995 h 4008043"/>
              <a:gd name="connsiteX258" fmla="*/ 986359 w 1181239"/>
              <a:gd name="connsiteY258" fmla="*/ 1999398 h 4008043"/>
              <a:gd name="connsiteX259" fmla="*/ 987178 w 1181239"/>
              <a:gd name="connsiteY259" fmla="*/ 2001051 h 4008043"/>
              <a:gd name="connsiteX260" fmla="*/ 987145 w 1181239"/>
              <a:gd name="connsiteY260" fmla="*/ 2020090 h 4008043"/>
              <a:gd name="connsiteX261" fmla="*/ 985999 w 1181239"/>
              <a:gd name="connsiteY261" fmla="*/ 2009830 h 4008043"/>
              <a:gd name="connsiteX262" fmla="*/ 986010 w 1181239"/>
              <a:gd name="connsiteY262" fmla="*/ 2009830 h 4008043"/>
              <a:gd name="connsiteX263" fmla="*/ 986359 w 1181239"/>
              <a:gd name="connsiteY263" fmla="*/ 1999398 h 4008043"/>
              <a:gd name="connsiteX264" fmla="*/ 229366 w 1181239"/>
              <a:gd name="connsiteY264" fmla="*/ 1998950 h 4008043"/>
              <a:gd name="connsiteX265" fmla="*/ 229366 w 1181239"/>
              <a:gd name="connsiteY265" fmla="*/ 2016629 h 4008043"/>
              <a:gd name="connsiteX266" fmla="*/ 226750 w 1181239"/>
              <a:gd name="connsiteY266" fmla="*/ 2012030 h 4008043"/>
              <a:gd name="connsiteX267" fmla="*/ 229366 w 1181239"/>
              <a:gd name="connsiteY267" fmla="*/ 1998950 h 4008043"/>
              <a:gd name="connsiteX268" fmla="*/ 111210 w 1181239"/>
              <a:gd name="connsiteY268" fmla="*/ 1998254 h 4008043"/>
              <a:gd name="connsiteX269" fmla="*/ 113966 w 1181239"/>
              <a:gd name="connsiteY269" fmla="*/ 2009150 h 4008043"/>
              <a:gd name="connsiteX270" fmla="*/ 112922 w 1181239"/>
              <a:gd name="connsiteY270" fmla="*/ 2019349 h 4008043"/>
              <a:gd name="connsiteX271" fmla="*/ 110200 w 1181239"/>
              <a:gd name="connsiteY271" fmla="*/ 2008017 h 4008043"/>
              <a:gd name="connsiteX272" fmla="*/ 110200 w 1181239"/>
              <a:gd name="connsiteY272" fmla="*/ 2008016 h 4008043"/>
              <a:gd name="connsiteX273" fmla="*/ 111210 w 1181239"/>
              <a:gd name="connsiteY273" fmla="*/ 1998254 h 4008043"/>
              <a:gd name="connsiteX274" fmla="*/ 160036 w 1181239"/>
              <a:gd name="connsiteY274" fmla="*/ 1997898 h 4008043"/>
              <a:gd name="connsiteX275" fmla="*/ 163754 w 1181239"/>
              <a:gd name="connsiteY275" fmla="*/ 2001511 h 4008043"/>
              <a:gd name="connsiteX276" fmla="*/ 165422 w 1181239"/>
              <a:gd name="connsiteY276" fmla="*/ 2026149 h 4008043"/>
              <a:gd name="connsiteX277" fmla="*/ 162477 w 1181239"/>
              <a:gd name="connsiteY277" fmla="*/ 2018830 h 4008043"/>
              <a:gd name="connsiteX278" fmla="*/ 162477 w 1181239"/>
              <a:gd name="connsiteY278" fmla="*/ 2018829 h 4008043"/>
              <a:gd name="connsiteX279" fmla="*/ 160810 w 1181239"/>
              <a:gd name="connsiteY279" fmla="*/ 2003030 h 4008043"/>
              <a:gd name="connsiteX280" fmla="*/ 160036 w 1181239"/>
              <a:gd name="connsiteY280" fmla="*/ 1997898 h 4008043"/>
              <a:gd name="connsiteX281" fmla="*/ 122178 w 1181239"/>
              <a:gd name="connsiteY281" fmla="*/ 1993421 h 4008043"/>
              <a:gd name="connsiteX282" fmla="*/ 127639 w 1181239"/>
              <a:gd name="connsiteY282" fmla="*/ 1994871 h 4008043"/>
              <a:gd name="connsiteX283" fmla="*/ 130971 w 1181239"/>
              <a:gd name="connsiteY283" fmla="*/ 2006864 h 4008043"/>
              <a:gd name="connsiteX284" fmla="*/ 125158 w 1181239"/>
              <a:gd name="connsiteY284" fmla="*/ 2001457 h 4008043"/>
              <a:gd name="connsiteX285" fmla="*/ 122178 w 1181239"/>
              <a:gd name="connsiteY285" fmla="*/ 1993421 h 4008043"/>
              <a:gd name="connsiteX286" fmla="*/ 881252 w 1181239"/>
              <a:gd name="connsiteY286" fmla="*/ 1985026 h 4008043"/>
              <a:gd name="connsiteX287" fmla="*/ 883325 w 1181239"/>
              <a:gd name="connsiteY287" fmla="*/ 1993738 h 4008043"/>
              <a:gd name="connsiteX288" fmla="*/ 887684 w 1181239"/>
              <a:gd name="connsiteY288" fmla="*/ 2025709 h 4008043"/>
              <a:gd name="connsiteX289" fmla="*/ 886385 w 1181239"/>
              <a:gd name="connsiteY289" fmla="*/ 2062145 h 4008043"/>
              <a:gd name="connsiteX290" fmla="*/ 874972 w 1181239"/>
              <a:gd name="connsiteY290" fmla="*/ 2058606 h 4008043"/>
              <a:gd name="connsiteX291" fmla="*/ 874977 w 1181239"/>
              <a:gd name="connsiteY291" fmla="*/ 2058605 h 4008043"/>
              <a:gd name="connsiteX292" fmla="*/ 866190 w 1181239"/>
              <a:gd name="connsiteY292" fmla="*/ 2056634 h 4008043"/>
              <a:gd name="connsiteX293" fmla="*/ 863071 w 1181239"/>
              <a:gd name="connsiteY293" fmla="*/ 2052862 h 4008043"/>
              <a:gd name="connsiteX294" fmla="*/ 874951 w 1181239"/>
              <a:gd name="connsiteY294" fmla="*/ 2035109 h 4008043"/>
              <a:gd name="connsiteX295" fmla="*/ 878742 w 1181239"/>
              <a:gd name="connsiteY295" fmla="*/ 2010515 h 4008043"/>
              <a:gd name="connsiteX296" fmla="*/ 881252 w 1181239"/>
              <a:gd name="connsiteY296" fmla="*/ 1985026 h 4008043"/>
              <a:gd name="connsiteX297" fmla="*/ 892103 w 1181239"/>
              <a:gd name="connsiteY297" fmla="*/ 1973709 h 4008043"/>
              <a:gd name="connsiteX298" fmla="*/ 904539 w 1181239"/>
              <a:gd name="connsiteY298" fmla="*/ 1999630 h 4008043"/>
              <a:gd name="connsiteX299" fmla="*/ 899190 w 1181239"/>
              <a:gd name="connsiteY299" fmla="*/ 1996910 h 4008043"/>
              <a:gd name="connsiteX300" fmla="*/ 899192 w 1181239"/>
              <a:gd name="connsiteY300" fmla="*/ 1996910 h 4008043"/>
              <a:gd name="connsiteX301" fmla="*/ 894882 w 1181239"/>
              <a:gd name="connsiteY301" fmla="*/ 1989431 h 4008043"/>
              <a:gd name="connsiteX302" fmla="*/ 892901 w 1181239"/>
              <a:gd name="connsiteY302" fmla="*/ 1998950 h 4008043"/>
              <a:gd name="connsiteX303" fmla="*/ 890657 w 1181239"/>
              <a:gd name="connsiteY303" fmla="*/ 1990111 h 4008043"/>
              <a:gd name="connsiteX304" fmla="*/ 885871 w 1181239"/>
              <a:gd name="connsiteY304" fmla="*/ 1981271 h 4008043"/>
              <a:gd name="connsiteX305" fmla="*/ 883327 w 1181239"/>
              <a:gd name="connsiteY305" fmla="*/ 1977374 h 4008043"/>
              <a:gd name="connsiteX306" fmla="*/ 892103 w 1181239"/>
              <a:gd name="connsiteY306" fmla="*/ 1973709 h 4008043"/>
              <a:gd name="connsiteX307" fmla="*/ 929834 w 1181239"/>
              <a:gd name="connsiteY307" fmla="*/ 1966605 h 4008043"/>
              <a:gd name="connsiteX308" fmla="*/ 929834 w 1181239"/>
              <a:gd name="connsiteY308" fmla="*/ 1979865 h 4008043"/>
              <a:gd name="connsiteX309" fmla="*/ 933217 w 1181239"/>
              <a:gd name="connsiteY309" fmla="*/ 2001874 h 4008043"/>
              <a:gd name="connsiteX310" fmla="*/ 931765 w 1181239"/>
              <a:gd name="connsiteY310" fmla="*/ 2020157 h 4008043"/>
              <a:gd name="connsiteX311" fmla="*/ 926930 w 1181239"/>
              <a:gd name="connsiteY311" fmla="*/ 2054438 h 4008043"/>
              <a:gd name="connsiteX312" fmla="*/ 917324 w 1181239"/>
              <a:gd name="connsiteY312" fmla="*/ 2066447 h 4008043"/>
              <a:gd name="connsiteX313" fmla="*/ 917320 w 1181239"/>
              <a:gd name="connsiteY313" fmla="*/ 2066447 h 4008043"/>
              <a:gd name="connsiteX314" fmla="*/ 911534 w 1181239"/>
              <a:gd name="connsiteY314" fmla="*/ 2060208 h 4008043"/>
              <a:gd name="connsiteX315" fmla="*/ 909750 w 1181239"/>
              <a:gd name="connsiteY315" fmla="*/ 2046388 h 4008043"/>
              <a:gd name="connsiteX316" fmla="*/ 910889 w 1181239"/>
              <a:gd name="connsiteY316" fmla="*/ 2007110 h 4008043"/>
              <a:gd name="connsiteX317" fmla="*/ 909002 w 1181239"/>
              <a:gd name="connsiteY317" fmla="*/ 1985351 h 4008043"/>
              <a:gd name="connsiteX318" fmla="*/ 919418 w 1181239"/>
              <a:gd name="connsiteY318" fmla="*/ 1975978 h 4008043"/>
              <a:gd name="connsiteX319" fmla="*/ 146529 w 1181239"/>
              <a:gd name="connsiteY319" fmla="*/ 1960873 h 4008043"/>
              <a:gd name="connsiteX320" fmla="*/ 150485 w 1181239"/>
              <a:gd name="connsiteY320" fmla="*/ 1984822 h 4008043"/>
              <a:gd name="connsiteX321" fmla="*/ 147942 w 1181239"/>
              <a:gd name="connsiteY321" fmla="*/ 2004292 h 4008043"/>
              <a:gd name="connsiteX322" fmla="*/ 147945 w 1181239"/>
              <a:gd name="connsiteY322" fmla="*/ 2004292 h 4008043"/>
              <a:gd name="connsiteX323" fmla="*/ 145682 w 1181239"/>
              <a:gd name="connsiteY323" fmla="*/ 1978756 h 4008043"/>
              <a:gd name="connsiteX324" fmla="*/ 190660 w 1181239"/>
              <a:gd name="connsiteY324" fmla="*/ 1948123 h 4008043"/>
              <a:gd name="connsiteX325" fmla="*/ 190441 w 1181239"/>
              <a:gd name="connsiteY325" fmla="*/ 1953337 h 4008043"/>
              <a:gd name="connsiteX326" fmla="*/ 188915 w 1181239"/>
              <a:gd name="connsiteY326" fmla="*/ 1949767 h 4008043"/>
              <a:gd name="connsiteX327" fmla="*/ 188904 w 1181239"/>
              <a:gd name="connsiteY327" fmla="*/ 1949768 h 4008043"/>
              <a:gd name="connsiteX328" fmla="*/ 190660 w 1181239"/>
              <a:gd name="connsiteY328" fmla="*/ 1948123 h 4008043"/>
              <a:gd name="connsiteX329" fmla="*/ 52661 w 1181239"/>
              <a:gd name="connsiteY329" fmla="*/ 1944554 h 4008043"/>
              <a:gd name="connsiteX330" fmla="*/ 56659 w 1181239"/>
              <a:gd name="connsiteY330" fmla="*/ 1972061 h 4008043"/>
              <a:gd name="connsiteX331" fmla="*/ 70893 w 1181239"/>
              <a:gd name="connsiteY331" fmla="*/ 2036614 h 4008043"/>
              <a:gd name="connsiteX332" fmla="*/ 78626 w 1181239"/>
              <a:gd name="connsiteY332" fmla="*/ 2081905 h 4008043"/>
              <a:gd name="connsiteX333" fmla="*/ 64094 w 1181239"/>
              <a:gd name="connsiteY333" fmla="*/ 2047765 h 4008043"/>
              <a:gd name="connsiteX334" fmla="*/ 64101 w 1181239"/>
              <a:gd name="connsiteY334" fmla="*/ 2047765 h 4008043"/>
              <a:gd name="connsiteX335" fmla="*/ 52369 w 1181239"/>
              <a:gd name="connsiteY335" fmla="*/ 1979090 h 4008043"/>
              <a:gd name="connsiteX336" fmla="*/ 132560 w 1181239"/>
              <a:gd name="connsiteY336" fmla="*/ 1941207 h 4008043"/>
              <a:gd name="connsiteX337" fmla="*/ 132451 w 1181239"/>
              <a:gd name="connsiteY337" fmla="*/ 1949366 h 4008043"/>
              <a:gd name="connsiteX338" fmla="*/ 131112 w 1181239"/>
              <a:gd name="connsiteY338" fmla="*/ 1944555 h 4008043"/>
              <a:gd name="connsiteX339" fmla="*/ 132560 w 1181239"/>
              <a:gd name="connsiteY339" fmla="*/ 1941207 h 4008043"/>
              <a:gd name="connsiteX340" fmla="*/ 149921 w 1181239"/>
              <a:gd name="connsiteY340" fmla="*/ 1890159 h 4008043"/>
              <a:gd name="connsiteX341" fmla="*/ 149032 w 1181239"/>
              <a:gd name="connsiteY341" fmla="*/ 1899678 h 4008043"/>
              <a:gd name="connsiteX342" fmla="*/ 144111 w 1181239"/>
              <a:gd name="connsiteY342" fmla="*/ 1911464 h 4008043"/>
              <a:gd name="connsiteX343" fmla="*/ 144109 w 1181239"/>
              <a:gd name="connsiteY343" fmla="*/ 1911464 h 4008043"/>
              <a:gd name="connsiteX344" fmla="*/ 146529 w 1181239"/>
              <a:gd name="connsiteY344" fmla="*/ 1892718 h 4008043"/>
              <a:gd name="connsiteX345" fmla="*/ 149921 w 1181239"/>
              <a:gd name="connsiteY345" fmla="*/ 1890159 h 4008043"/>
              <a:gd name="connsiteX346" fmla="*/ 945161 w 1181239"/>
              <a:gd name="connsiteY346" fmla="*/ 1880867 h 4008043"/>
              <a:gd name="connsiteX347" fmla="*/ 941044 w 1181239"/>
              <a:gd name="connsiteY347" fmla="*/ 1921438 h 4008043"/>
              <a:gd name="connsiteX348" fmla="*/ 940209 w 1181239"/>
              <a:gd name="connsiteY348" fmla="*/ 1901719 h 4008043"/>
              <a:gd name="connsiteX349" fmla="*/ 940208 w 1181239"/>
              <a:gd name="connsiteY349" fmla="*/ 1901719 h 4008043"/>
              <a:gd name="connsiteX350" fmla="*/ 945161 w 1181239"/>
              <a:gd name="connsiteY350" fmla="*/ 1880867 h 4008043"/>
              <a:gd name="connsiteX351" fmla="*/ 934013 w 1181239"/>
              <a:gd name="connsiteY351" fmla="*/ 1876189 h 4008043"/>
              <a:gd name="connsiteX352" fmla="*/ 934841 w 1181239"/>
              <a:gd name="connsiteY352" fmla="*/ 1877239 h 4008043"/>
              <a:gd name="connsiteX353" fmla="*/ 934841 w 1181239"/>
              <a:gd name="connsiteY353" fmla="*/ 1894918 h 4008043"/>
              <a:gd name="connsiteX354" fmla="*/ 933669 w 1181239"/>
              <a:gd name="connsiteY354" fmla="*/ 1886079 h 4008043"/>
              <a:gd name="connsiteX355" fmla="*/ 934013 w 1181239"/>
              <a:gd name="connsiteY355" fmla="*/ 1876189 h 4008043"/>
              <a:gd name="connsiteX356" fmla="*/ 986424 w 1181239"/>
              <a:gd name="connsiteY356" fmla="*/ 1866185 h 4008043"/>
              <a:gd name="connsiteX357" fmla="*/ 987192 w 1181239"/>
              <a:gd name="connsiteY357" fmla="*/ 1867720 h 4008043"/>
              <a:gd name="connsiteX358" fmla="*/ 987192 w 1181239"/>
              <a:gd name="connsiteY358" fmla="*/ 1893558 h 4008043"/>
              <a:gd name="connsiteX359" fmla="*/ 986105 w 1181239"/>
              <a:gd name="connsiteY359" fmla="*/ 1880639 h 4008043"/>
              <a:gd name="connsiteX360" fmla="*/ 986424 w 1181239"/>
              <a:gd name="connsiteY360" fmla="*/ 1866185 h 4008043"/>
              <a:gd name="connsiteX361" fmla="*/ 845841 w 1181239"/>
              <a:gd name="connsiteY361" fmla="*/ 1838137 h 4008043"/>
              <a:gd name="connsiteX362" fmla="*/ 845842 w 1181239"/>
              <a:gd name="connsiteY362" fmla="*/ 1838141 h 4008043"/>
              <a:gd name="connsiteX363" fmla="*/ 845838 w 1181239"/>
              <a:gd name="connsiteY363" fmla="*/ 1838141 h 4008043"/>
              <a:gd name="connsiteX364" fmla="*/ 212802 w 1181239"/>
              <a:gd name="connsiteY364" fmla="*/ 1837291 h 4008043"/>
              <a:gd name="connsiteX365" fmla="*/ 219332 w 1181239"/>
              <a:gd name="connsiteY365" fmla="*/ 1837839 h 4008043"/>
              <a:gd name="connsiteX366" fmla="*/ 215807 w 1181239"/>
              <a:gd name="connsiteY366" fmla="*/ 1852685 h 4008043"/>
              <a:gd name="connsiteX367" fmla="*/ 210422 w 1181239"/>
              <a:gd name="connsiteY367" fmla="*/ 1847847 h 4008043"/>
              <a:gd name="connsiteX368" fmla="*/ 212802 w 1181239"/>
              <a:gd name="connsiteY368" fmla="*/ 1837291 h 4008043"/>
              <a:gd name="connsiteX369" fmla="*/ 909064 w 1181239"/>
              <a:gd name="connsiteY369" fmla="*/ 1808808 h 4008043"/>
              <a:gd name="connsiteX370" fmla="*/ 912810 w 1181239"/>
              <a:gd name="connsiteY370" fmla="*/ 1817243 h 4008043"/>
              <a:gd name="connsiteX371" fmla="*/ 914324 w 1181239"/>
              <a:gd name="connsiteY371" fmla="*/ 1854802 h 4008043"/>
              <a:gd name="connsiteX372" fmla="*/ 912759 w 1181239"/>
              <a:gd name="connsiteY372" fmla="*/ 1915094 h 4008043"/>
              <a:gd name="connsiteX373" fmla="*/ 909533 w 1181239"/>
              <a:gd name="connsiteY373" fmla="*/ 1909198 h 4008043"/>
              <a:gd name="connsiteX374" fmla="*/ 909535 w 1181239"/>
              <a:gd name="connsiteY374" fmla="*/ 1909198 h 4008043"/>
              <a:gd name="connsiteX375" fmla="*/ 907572 w 1181239"/>
              <a:gd name="connsiteY375" fmla="*/ 1854526 h 4008043"/>
              <a:gd name="connsiteX376" fmla="*/ 909064 w 1181239"/>
              <a:gd name="connsiteY376" fmla="*/ 1808808 h 4008043"/>
              <a:gd name="connsiteX377" fmla="*/ 885324 w 1181239"/>
              <a:gd name="connsiteY377" fmla="*/ 1804483 h 4008043"/>
              <a:gd name="connsiteX378" fmla="*/ 888685 w 1181239"/>
              <a:gd name="connsiteY378" fmla="*/ 1819446 h 4008043"/>
              <a:gd name="connsiteX379" fmla="*/ 893171 w 1181239"/>
              <a:gd name="connsiteY379" fmla="*/ 1830149 h 4008043"/>
              <a:gd name="connsiteX380" fmla="*/ 897396 w 1181239"/>
              <a:gd name="connsiteY380" fmla="*/ 1827331 h 4008043"/>
              <a:gd name="connsiteX381" fmla="*/ 894418 w 1181239"/>
              <a:gd name="connsiteY381" fmla="*/ 1852326 h 4008043"/>
              <a:gd name="connsiteX382" fmla="*/ 893517 w 1181239"/>
              <a:gd name="connsiteY382" fmla="*/ 1882397 h 4008043"/>
              <a:gd name="connsiteX383" fmla="*/ 892156 w 1181239"/>
              <a:gd name="connsiteY383" fmla="*/ 1907505 h 4008043"/>
              <a:gd name="connsiteX384" fmla="*/ 886193 w 1181239"/>
              <a:gd name="connsiteY384" fmla="*/ 1944847 h 4008043"/>
              <a:gd name="connsiteX385" fmla="*/ 879963 w 1181239"/>
              <a:gd name="connsiteY385" fmla="*/ 1951353 h 4008043"/>
              <a:gd name="connsiteX386" fmla="*/ 879961 w 1181239"/>
              <a:gd name="connsiteY386" fmla="*/ 1951353 h 4008043"/>
              <a:gd name="connsiteX387" fmla="*/ 873653 w 1181239"/>
              <a:gd name="connsiteY387" fmla="*/ 1901622 h 4008043"/>
              <a:gd name="connsiteX388" fmla="*/ 876506 w 1181239"/>
              <a:gd name="connsiteY388" fmla="*/ 1875236 h 4008043"/>
              <a:gd name="connsiteX389" fmla="*/ 882543 w 1181239"/>
              <a:gd name="connsiteY389" fmla="*/ 1836478 h 4008043"/>
              <a:gd name="connsiteX390" fmla="*/ 885324 w 1181239"/>
              <a:gd name="connsiteY390" fmla="*/ 1804483 h 4008043"/>
              <a:gd name="connsiteX391" fmla="*/ 188353 w 1181239"/>
              <a:gd name="connsiteY391" fmla="*/ 1800590 h 4008043"/>
              <a:gd name="connsiteX392" fmla="*/ 192022 w 1181239"/>
              <a:gd name="connsiteY392" fmla="*/ 1840362 h 4008043"/>
              <a:gd name="connsiteX393" fmla="*/ 197418 w 1181239"/>
              <a:gd name="connsiteY393" fmla="*/ 1891683 h 4008043"/>
              <a:gd name="connsiteX394" fmla="*/ 196666 w 1181239"/>
              <a:gd name="connsiteY394" fmla="*/ 1897144 h 4008043"/>
              <a:gd name="connsiteX395" fmla="*/ 191624 w 1181239"/>
              <a:gd name="connsiteY395" fmla="*/ 1905934 h 4008043"/>
              <a:gd name="connsiteX396" fmla="*/ 194485 w 1181239"/>
              <a:gd name="connsiteY396" fmla="*/ 1907839 h 4008043"/>
              <a:gd name="connsiteX397" fmla="*/ 197346 w 1181239"/>
              <a:gd name="connsiteY397" fmla="*/ 1920425 h 4008043"/>
              <a:gd name="connsiteX398" fmla="*/ 193065 w 1181239"/>
              <a:gd name="connsiteY398" fmla="*/ 1940450 h 4008043"/>
              <a:gd name="connsiteX399" fmla="*/ 187519 w 1181239"/>
              <a:gd name="connsiteY399" fmla="*/ 1940104 h 4008043"/>
              <a:gd name="connsiteX400" fmla="*/ 187523 w 1181239"/>
              <a:gd name="connsiteY400" fmla="*/ 1940102 h 4008043"/>
              <a:gd name="connsiteX401" fmla="*/ 180150 w 1181239"/>
              <a:gd name="connsiteY401" fmla="*/ 1822164 h 4008043"/>
              <a:gd name="connsiteX402" fmla="*/ 181879 w 1181239"/>
              <a:gd name="connsiteY402" fmla="*/ 1817404 h 4008043"/>
              <a:gd name="connsiteX403" fmla="*/ 186718 w 1181239"/>
              <a:gd name="connsiteY403" fmla="*/ 1811630 h 4008043"/>
              <a:gd name="connsiteX404" fmla="*/ 188353 w 1181239"/>
              <a:gd name="connsiteY404" fmla="*/ 1800590 h 4008043"/>
              <a:gd name="connsiteX405" fmla="*/ 131129 w 1181239"/>
              <a:gd name="connsiteY405" fmla="*/ 1794964 h 4008043"/>
              <a:gd name="connsiteX406" fmla="*/ 133790 w 1181239"/>
              <a:gd name="connsiteY406" fmla="*/ 1805574 h 4008043"/>
              <a:gd name="connsiteX407" fmla="*/ 132483 w 1181239"/>
              <a:gd name="connsiteY407" fmla="*/ 1816269 h 4008043"/>
              <a:gd name="connsiteX408" fmla="*/ 130838 w 1181239"/>
              <a:gd name="connsiteY408" fmla="*/ 1804710 h 4008043"/>
              <a:gd name="connsiteX409" fmla="*/ 936627 w 1181239"/>
              <a:gd name="connsiteY409" fmla="*/ 1794309 h 4008043"/>
              <a:gd name="connsiteX410" fmla="*/ 939769 w 1181239"/>
              <a:gd name="connsiteY410" fmla="*/ 1821379 h 4008043"/>
              <a:gd name="connsiteX411" fmla="*/ 932143 w 1181239"/>
              <a:gd name="connsiteY411" fmla="*/ 1858880 h 4008043"/>
              <a:gd name="connsiteX412" fmla="*/ 931483 w 1181239"/>
              <a:gd name="connsiteY412" fmla="*/ 1850041 h 4008043"/>
              <a:gd name="connsiteX413" fmla="*/ 931485 w 1181239"/>
              <a:gd name="connsiteY413" fmla="*/ 1850041 h 4008043"/>
              <a:gd name="connsiteX414" fmla="*/ 934200 w 1181239"/>
              <a:gd name="connsiteY414" fmla="*/ 1824882 h 4008043"/>
              <a:gd name="connsiteX415" fmla="*/ 935295 w 1181239"/>
              <a:gd name="connsiteY415" fmla="*/ 1800404 h 4008043"/>
              <a:gd name="connsiteX416" fmla="*/ 936627 w 1181239"/>
              <a:gd name="connsiteY416" fmla="*/ 1794309 h 4008043"/>
              <a:gd name="connsiteX417" fmla="*/ 911264 w 1181239"/>
              <a:gd name="connsiteY417" fmla="*/ 1789784 h 4008043"/>
              <a:gd name="connsiteX418" fmla="*/ 914169 w 1181239"/>
              <a:gd name="connsiteY418" fmla="*/ 1792436 h 4008043"/>
              <a:gd name="connsiteX419" fmla="*/ 912391 w 1181239"/>
              <a:gd name="connsiteY419" fmla="*/ 1800626 h 4008043"/>
              <a:gd name="connsiteX420" fmla="*/ 909483 w 1181239"/>
              <a:gd name="connsiteY420" fmla="*/ 1804483 h 4008043"/>
              <a:gd name="connsiteX421" fmla="*/ 906578 w 1181239"/>
              <a:gd name="connsiteY421" fmla="*/ 1797975 h 4008043"/>
              <a:gd name="connsiteX422" fmla="*/ 906581 w 1181239"/>
              <a:gd name="connsiteY422" fmla="*/ 1797975 h 4008043"/>
              <a:gd name="connsiteX423" fmla="*/ 911264 w 1181239"/>
              <a:gd name="connsiteY423" fmla="*/ 1789784 h 4008043"/>
              <a:gd name="connsiteX424" fmla="*/ 859322 w 1181239"/>
              <a:gd name="connsiteY424" fmla="*/ 1775925 h 4008043"/>
              <a:gd name="connsiteX425" fmla="*/ 859698 w 1181239"/>
              <a:gd name="connsiteY425" fmla="*/ 1794380 h 4008043"/>
              <a:gd name="connsiteX426" fmla="*/ 855333 w 1181239"/>
              <a:gd name="connsiteY426" fmla="*/ 1819606 h 4008043"/>
              <a:gd name="connsiteX427" fmla="*/ 848363 w 1181239"/>
              <a:gd name="connsiteY427" fmla="*/ 1835149 h 4008043"/>
              <a:gd name="connsiteX428" fmla="*/ 845841 w 1181239"/>
              <a:gd name="connsiteY428" fmla="*/ 1838137 h 4008043"/>
              <a:gd name="connsiteX429" fmla="*/ 843682 w 1181239"/>
              <a:gd name="connsiteY429" fmla="*/ 1823655 h 4008043"/>
              <a:gd name="connsiteX430" fmla="*/ 847280 w 1181239"/>
              <a:gd name="connsiteY430" fmla="*/ 1815836 h 4008043"/>
              <a:gd name="connsiteX431" fmla="*/ 856030 w 1181239"/>
              <a:gd name="connsiteY431" fmla="*/ 1796324 h 4008043"/>
              <a:gd name="connsiteX432" fmla="*/ 125097 w 1181239"/>
              <a:gd name="connsiteY432" fmla="*/ 1771098 h 4008043"/>
              <a:gd name="connsiteX433" fmla="*/ 121900 w 1181239"/>
              <a:gd name="connsiteY433" fmla="*/ 1792286 h 4008043"/>
              <a:gd name="connsiteX434" fmla="*/ 118025 w 1181239"/>
              <a:gd name="connsiteY434" fmla="*/ 1795610 h 4008043"/>
              <a:gd name="connsiteX435" fmla="*/ 116350 w 1181239"/>
              <a:gd name="connsiteY435" fmla="*/ 1793085 h 4008043"/>
              <a:gd name="connsiteX436" fmla="*/ 118919 w 1181239"/>
              <a:gd name="connsiteY436" fmla="*/ 1784084 h 4008043"/>
              <a:gd name="connsiteX437" fmla="*/ 121827 w 1181239"/>
              <a:gd name="connsiteY437" fmla="*/ 1775221 h 4008043"/>
              <a:gd name="connsiteX438" fmla="*/ 125097 w 1181239"/>
              <a:gd name="connsiteY438" fmla="*/ 1771098 h 4008043"/>
              <a:gd name="connsiteX439" fmla="*/ 144315 w 1181239"/>
              <a:gd name="connsiteY439" fmla="*/ 1735075 h 4008043"/>
              <a:gd name="connsiteX440" fmla="*/ 146349 w 1181239"/>
              <a:gd name="connsiteY440" fmla="*/ 1741927 h 4008043"/>
              <a:gd name="connsiteX441" fmla="*/ 147407 w 1181239"/>
              <a:gd name="connsiteY441" fmla="*/ 1771845 h 4008043"/>
              <a:gd name="connsiteX442" fmla="*/ 142883 w 1181239"/>
              <a:gd name="connsiteY442" fmla="*/ 1784588 h 4008043"/>
              <a:gd name="connsiteX443" fmla="*/ 142030 w 1181239"/>
              <a:gd name="connsiteY443" fmla="*/ 1737847 h 4008043"/>
              <a:gd name="connsiteX444" fmla="*/ 144315 w 1181239"/>
              <a:gd name="connsiteY444" fmla="*/ 1735075 h 4008043"/>
              <a:gd name="connsiteX445" fmla="*/ 176323 w 1181239"/>
              <a:gd name="connsiteY445" fmla="*/ 1731089 h 4008043"/>
              <a:gd name="connsiteX446" fmla="*/ 185769 w 1181239"/>
              <a:gd name="connsiteY446" fmla="*/ 1733768 h 4008043"/>
              <a:gd name="connsiteX447" fmla="*/ 171237 w 1181239"/>
              <a:gd name="connsiteY447" fmla="*/ 1733768 h 4008043"/>
              <a:gd name="connsiteX448" fmla="*/ 176323 w 1181239"/>
              <a:gd name="connsiteY448" fmla="*/ 1731089 h 4008043"/>
              <a:gd name="connsiteX449" fmla="*/ 163455 w 1181239"/>
              <a:gd name="connsiteY449" fmla="*/ 1730218 h 4008043"/>
              <a:gd name="connsiteX450" fmla="*/ 167447 w 1181239"/>
              <a:gd name="connsiteY450" fmla="*/ 1744817 h 4008043"/>
              <a:gd name="connsiteX451" fmla="*/ 180058 w 1181239"/>
              <a:gd name="connsiteY451" fmla="*/ 1771982 h 4008043"/>
              <a:gd name="connsiteX452" fmla="*/ 184316 w 1181239"/>
              <a:gd name="connsiteY452" fmla="*/ 1793593 h 4008043"/>
              <a:gd name="connsiteX453" fmla="*/ 179956 w 1181239"/>
              <a:gd name="connsiteY453" fmla="*/ 1803605 h 4008043"/>
              <a:gd name="connsiteX454" fmla="*/ 177051 w 1181239"/>
              <a:gd name="connsiteY454" fmla="*/ 1808552 h 4008043"/>
              <a:gd name="connsiteX455" fmla="*/ 174143 w 1181239"/>
              <a:gd name="connsiteY455" fmla="*/ 1801591 h 4008043"/>
              <a:gd name="connsiteX456" fmla="*/ 166929 w 1181239"/>
              <a:gd name="connsiteY456" fmla="*/ 1801591 h 4008043"/>
              <a:gd name="connsiteX457" fmla="*/ 170867 w 1181239"/>
              <a:gd name="connsiteY457" fmla="*/ 1817388 h 4008043"/>
              <a:gd name="connsiteX458" fmla="*/ 174983 w 1181239"/>
              <a:gd name="connsiteY458" fmla="*/ 1860380 h 4008043"/>
              <a:gd name="connsiteX459" fmla="*/ 172523 w 1181239"/>
              <a:gd name="connsiteY459" fmla="*/ 1918699 h 4008043"/>
              <a:gd name="connsiteX460" fmla="*/ 164611 w 1181239"/>
              <a:gd name="connsiteY460" fmla="*/ 1988361 h 4008043"/>
              <a:gd name="connsiteX461" fmla="*/ 161294 w 1181239"/>
              <a:gd name="connsiteY461" fmla="*/ 1984654 h 4008043"/>
              <a:gd name="connsiteX462" fmla="*/ 161294 w 1181239"/>
              <a:gd name="connsiteY462" fmla="*/ 1984660 h 4008043"/>
              <a:gd name="connsiteX463" fmla="*/ 158349 w 1181239"/>
              <a:gd name="connsiteY463" fmla="*/ 1915521 h 4008043"/>
              <a:gd name="connsiteX464" fmla="*/ 152480 w 1181239"/>
              <a:gd name="connsiteY464" fmla="*/ 1841075 h 4008043"/>
              <a:gd name="connsiteX465" fmla="*/ 155141 w 1181239"/>
              <a:gd name="connsiteY465" fmla="*/ 1825207 h 4008043"/>
              <a:gd name="connsiteX466" fmla="*/ 159624 w 1181239"/>
              <a:gd name="connsiteY466" fmla="*/ 1809523 h 4008043"/>
              <a:gd name="connsiteX467" fmla="*/ 161546 w 1181239"/>
              <a:gd name="connsiteY467" fmla="*/ 1761225 h 4008043"/>
              <a:gd name="connsiteX468" fmla="*/ 880633 w 1181239"/>
              <a:gd name="connsiteY468" fmla="*/ 1697520 h 4008043"/>
              <a:gd name="connsiteX469" fmla="*/ 882812 w 1181239"/>
              <a:gd name="connsiteY469" fmla="*/ 1709623 h 4008043"/>
              <a:gd name="connsiteX470" fmla="*/ 879732 w 1181239"/>
              <a:gd name="connsiteY470" fmla="*/ 1712009 h 4008043"/>
              <a:gd name="connsiteX471" fmla="*/ 879735 w 1181239"/>
              <a:gd name="connsiteY471" fmla="*/ 1712009 h 4008043"/>
              <a:gd name="connsiteX472" fmla="*/ 880633 w 1181239"/>
              <a:gd name="connsiteY472" fmla="*/ 1697520 h 4008043"/>
              <a:gd name="connsiteX473" fmla="*/ 894921 w 1181239"/>
              <a:gd name="connsiteY473" fmla="*/ 1674217 h 4008043"/>
              <a:gd name="connsiteX474" fmla="*/ 897909 w 1181239"/>
              <a:gd name="connsiteY474" fmla="*/ 1743141 h 4008043"/>
              <a:gd name="connsiteX475" fmla="*/ 892321 w 1181239"/>
              <a:gd name="connsiteY475" fmla="*/ 1752807 h 4008043"/>
              <a:gd name="connsiteX476" fmla="*/ 891434 w 1181239"/>
              <a:gd name="connsiteY476" fmla="*/ 1715409 h 4008043"/>
              <a:gd name="connsiteX477" fmla="*/ 891439 w 1181239"/>
              <a:gd name="connsiteY477" fmla="*/ 1715409 h 4008043"/>
              <a:gd name="connsiteX478" fmla="*/ 894921 w 1181239"/>
              <a:gd name="connsiteY478" fmla="*/ 1674217 h 4008043"/>
              <a:gd name="connsiteX479" fmla="*/ 882611 w 1181239"/>
              <a:gd name="connsiteY479" fmla="*/ 1664785 h 4008043"/>
              <a:gd name="connsiteX480" fmla="*/ 885467 w 1181239"/>
              <a:gd name="connsiteY480" fmla="*/ 1670532 h 4008043"/>
              <a:gd name="connsiteX481" fmla="*/ 881537 w 1181239"/>
              <a:gd name="connsiteY481" fmla="*/ 1675451 h 4008043"/>
              <a:gd name="connsiteX482" fmla="*/ 881538 w 1181239"/>
              <a:gd name="connsiteY482" fmla="*/ 1675451 h 4008043"/>
              <a:gd name="connsiteX483" fmla="*/ 881013 w 1181239"/>
              <a:gd name="connsiteY483" fmla="*/ 1666612 h 4008043"/>
              <a:gd name="connsiteX484" fmla="*/ 882611 w 1181239"/>
              <a:gd name="connsiteY484" fmla="*/ 1664785 h 4008043"/>
              <a:gd name="connsiteX485" fmla="*/ 906815 w 1181239"/>
              <a:gd name="connsiteY485" fmla="*/ 1608656 h 4008043"/>
              <a:gd name="connsiteX486" fmla="*/ 909490 w 1181239"/>
              <a:gd name="connsiteY486" fmla="*/ 1627855 h 4008043"/>
              <a:gd name="connsiteX487" fmla="*/ 912125 w 1181239"/>
              <a:gd name="connsiteY487" fmla="*/ 1645531 h 4008043"/>
              <a:gd name="connsiteX488" fmla="*/ 914332 w 1181239"/>
              <a:gd name="connsiteY488" fmla="*/ 1727663 h 4008043"/>
              <a:gd name="connsiteX489" fmla="*/ 913515 w 1181239"/>
              <a:gd name="connsiteY489" fmla="*/ 1741942 h 4008043"/>
              <a:gd name="connsiteX490" fmla="*/ 909968 w 1181239"/>
              <a:gd name="connsiteY490" fmla="*/ 1749266 h 4008043"/>
              <a:gd name="connsiteX491" fmla="*/ 909965 w 1181239"/>
              <a:gd name="connsiteY491" fmla="*/ 1749266 h 4008043"/>
              <a:gd name="connsiteX492" fmla="*/ 904911 w 1181239"/>
              <a:gd name="connsiteY492" fmla="*/ 1694189 h 4008043"/>
              <a:gd name="connsiteX493" fmla="*/ 898679 w 1181239"/>
              <a:gd name="connsiteY493" fmla="*/ 1639431 h 4008043"/>
              <a:gd name="connsiteX494" fmla="*/ 899252 w 1181239"/>
              <a:gd name="connsiteY494" fmla="*/ 1622432 h 4008043"/>
              <a:gd name="connsiteX495" fmla="*/ 906815 w 1181239"/>
              <a:gd name="connsiteY495" fmla="*/ 1608656 h 4008043"/>
              <a:gd name="connsiteX496" fmla="*/ 198839 w 1181239"/>
              <a:gd name="connsiteY496" fmla="*/ 1603132 h 4008043"/>
              <a:gd name="connsiteX497" fmla="*/ 201951 w 1181239"/>
              <a:gd name="connsiteY497" fmla="*/ 1647229 h 4008043"/>
              <a:gd name="connsiteX498" fmla="*/ 198492 w 1181239"/>
              <a:gd name="connsiteY498" fmla="*/ 1680540 h 4008043"/>
              <a:gd name="connsiteX499" fmla="*/ 194828 w 1181239"/>
              <a:gd name="connsiteY499" fmla="*/ 1669852 h 4008043"/>
              <a:gd name="connsiteX500" fmla="*/ 196353 w 1181239"/>
              <a:gd name="connsiteY500" fmla="*/ 1680731 h 4008043"/>
              <a:gd name="connsiteX501" fmla="*/ 200836 w 1181239"/>
              <a:gd name="connsiteY501" fmla="*/ 1700653 h 4008043"/>
              <a:gd name="connsiteX502" fmla="*/ 201690 w 1181239"/>
              <a:gd name="connsiteY502" fmla="*/ 1716973 h 4008043"/>
              <a:gd name="connsiteX503" fmla="*/ 197552 w 1181239"/>
              <a:gd name="connsiteY503" fmla="*/ 1750087 h 4008043"/>
              <a:gd name="connsiteX504" fmla="*/ 195515 w 1181239"/>
              <a:gd name="connsiteY504" fmla="*/ 1775925 h 4008043"/>
              <a:gd name="connsiteX505" fmla="*/ 194997 w 1181239"/>
              <a:gd name="connsiteY505" fmla="*/ 1745327 h 4008043"/>
              <a:gd name="connsiteX506" fmla="*/ 195006 w 1181239"/>
              <a:gd name="connsiteY506" fmla="*/ 1745327 h 4008043"/>
              <a:gd name="connsiteX507" fmla="*/ 197396 w 1181239"/>
              <a:gd name="connsiteY507" fmla="*/ 1714729 h 4008043"/>
              <a:gd name="connsiteX508" fmla="*/ 195944 w 1181239"/>
              <a:gd name="connsiteY508" fmla="*/ 1704833 h 4008043"/>
              <a:gd name="connsiteX509" fmla="*/ 191584 w 1181239"/>
              <a:gd name="connsiteY509" fmla="*/ 1679306 h 4008043"/>
              <a:gd name="connsiteX510" fmla="*/ 194774 w 1181239"/>
              <a:gd name="connsiteY510" fmla="*/ 1654352 h 4008043"/>
              <a:gd name="connsiteX511" fmla="*/ 194920 w 1181239"/>
              <a:gd name="connsiteY511" fmla="*/ 1642565 h 4008043"/>
              <a:gd name="connsiteX512" fmla="*/ 198839 w 1181239"/>
              <a:gd name="connsiteY512" fmla="*/ 1603132 h 4008043"/>
              <a:gd name="connsiteX513" fmla="*/ 126570 w 1181239"/>
              <a:gd name="connsiteY513" fmla="*/ 1593697 h 4008043"/>
              <a:gd name="connsiteX514" fmla="*/ 128788 w 1181239"/>
              <a:gd name="connsiteY514" fmla="*/ 1602537 h 4008043"/>
              <a:gd name="connsiteX515" fmla="*/ 133203 w 1181239"/>
              <a:gd name="connsiteY515" fmla="*/ 1611376 h 4008043"/>
              <a:gd name="connsiteX516" fmla="*/ 129516 w 1181239"/>
              <a:gd name="connsiteY516" fmla="*/ 1648094 h 4008043"/>
              <a:gd name="connsiteX517" fmla="*/ 125378 w 1181239"/>
              <a:gd name="connsiteY517" fmla="*/ 1633135 h 4008043"/>
              <a:gd name="connsiteX518" fmla="*/ 125377 w 1181239"/>
              <a:gd name="connsiteY518" fmla="*/ 1633135 h 4008043"/>
              <a:gd name="connsiteX519" fmla="*/ 124388 w 1181239"/>
              <a:gd name="connsiteY519" fmla="*/ 1604577 h 4008043"/>
              <a:gd name="connsiteX520" fmla="*/ 972450 w 1181239"/>
              <a:gd name="connsiteY520" fmla="*/ 1561739 h 4008043"/>
              <a:gd name="connsiteX521" fmla="*/ 972450 w 1181239"/>
              <a:gd name="connsiteY521" fmla="*/ 1568538 h 4008043"/>
              <a:gd name="connsiteX522" fmla="*/ 970983 w 1181239"/>
              <a:gd name="connsiteY522" fmla="*/ 1565139 h 4008043"/>
              <a:gd name="connsiteX523" fmla="*/ 972450 w 1181239"/>
              <a:gd name="connsiteY523" fmla="*/ 1561739 h 4008043"/>
              <a:gd name="connsiteX524" fmla="*/ 179368 w 1181239"/>
              <a:gd name="connsiteY524" fmla="*/ 1490681 h 4008043"/>
              <a:gd name="connsiteX525" fmla="*/ 184402 w 1181239"/>
              <a:gd name="connsiteY525" fmla="*/ 1509367 h 4008043"/>
              <a:gd name="connsiteX526" fmla="*/ 188659 w 1181239"/>
              <a:gd name="connsiteY526" fmla="*/ 1529781 h 4008043"/>
              <a:gd name="connsiteX527" fmla="*/ 194549 w 1181239"/>
              <a:gd name="connsiteY527" fmla="*/ 1521471 h 4008043"/>
              <a:gd name="connsiteX528" fmla="*/ 200263 w 1181239"/>
              <a:gd name="connsiteY528" fmla="*/ 1536581 h 4008043"/>
              <a:gd name="connsiteX529" fmla="*/ 199686 w 1181239"/>
              <a:gd name="connsiteY529" fmla="*/ 1574056 h 4008043"/>
              <a:gd name="connsiteX530" fmla="*/ 195275 w 1181239"/>
              <a:gd name="connsiteY530" fmla="*/ 1598535 h 4008043"/>
              <a:gd name="connsiteX531" fmla="*/ 183392 w 1181239"/>
              <a:gd name="connsiteY531" fmla="*/ 1635078 h 4008043"/>
              <a:gd name="connsiteX532" fmla="*/ 179437 w 1181239"/>
              <a:gd name="connsiteY532" fmla="*/ 1663053 h 4008043"/>
              <a:gd name="connsiteX533" fmla="*/ 174853 w 1181239"/>
              <a:gd name="connsiteY533" fmla="*/ 1672572 h 4008043"/>
              <a:gd name="connsiteX534" fmla="*/ 171404 w 1181239"/>
              <a:gd name="connsiteY534" fmla="*/ 1664448 h 4008043"/>
              <a:gd name="connsiteX535" fmla="*/ 172225 w 1181239"/>
              <a:gd name="connsiteY535" fmla="*/ 1571325 h 4008043"/>
              <a:gd name="connsiteX536" fmla="*/ 177339 w 1181239"/>
              <a:gd name="connsiteY536" fmla="*/ 1584389 h 4008043"/>
              <a:gd name="connsiteX537" fmla="*/ 179083 w 1181239"/>
              <a:gd name="connsiteY537" fmla="*/ 1596417 h 4008043"/>
              <a:gd name="connsiteX538" fmla="*/ 179521 w 1181239"/>
              <a:gd name="connsiteY538" fmla="*/ 1583721 h 4008043"/>
              <a:gd name="connsiteX539" fmla="*/ 181736 w 1181239"/>
              <a:gd name="connsiteY539" fmla="*/ 1566691 h 4008043"/>
              <a:gd name="connsiteX540" fmla="*/ 179295 w 1181239"/>
              <a:gd name="connsiteY540" fmla="*/ 1563872 h 4008043"/>
              <a:gd name="connsiteX541" fmla="*/ 169760 w 1181239"/>
              <a:gd name="connsiteY541" fmla="*/ 1548932 h 4008043"/>
              <a:gd name="connsiteX542" fmla="*/ 178262 w 1181239"/>
              <a:gd name="connsiteY542" fmla="*/ 1545130 h 4008043"/>
              <a:gd name="connsiteX543" fmla="*/ 181518 w 1181239"/>
              <a:gd name="connsiteY543" fmla="*/ 1548267 h 4008043"/>
              <a:gd name="connsiteX544" fmla="*/ 178544 w 1181239"/>
              <a:gd name="connsiteY544" fmla="*/ 1537086 h 4008043"/>
              <a:gd name="connsiteX545" fmla="*/ 178835 w 1181239"/>
              <a:gd name="connsiteY545" fmla="*/ 1524342 h 4008043"/>
              <a:gd name="connsiteX546" fmla="*/ 181591 w 1181239"/>
              <a:gd name="connsiteY546" fmla="*/ 1518222 h 4008043"/>
              <a:gd name="connsiteX547" fmla="*/ 179368 w 1181239"/>
              <a:gd name="connsiteY547" fmla="*/ 1490681 h 4008043"/>
              <a:gd name="connsiteX548" fmla="*/ 908919 w 1181239"/>
              <a:gd name="connsiteY548" fmla="*/ 1484791 h 4008043"/>
              <a:gd name="connsiteX549" fmla="*/ 909822 w 1181239"/>
              <a:gd name="connsiteY549" fmla="*/ 1494498 h 4008043"/>
              <a:gd name="connsiteX550" fmla="*/ 909567 w 1181239"/>
              <a:gd name="connsiteY550" fmla="*/ 1523348 h 4008043"/>
              <a:gd name="connsiteX551" fmla="*/ 913593 w 1181239"/>
              <a:gd name="connsiteY551" fmla="*/ 1548372 h 4008043"/>
              <a:gd name="connsiteX552" fmla="*/ 915294 w 1181239"/>
              <a:gd name="connsiteY552" fmla="*/ 1576018 h 4008043"/>
              <a:gd name="connsiteX553" fmla="*/ 912433 w 1181239"/>
              <a:gd name="connsiteY553" fmla="*/ 1570278 h 4008043"/>
              <a:gd name="connsiteX554" fmla="*/ 912438 w 1181239"/>
              <a:gd name="connsiteY554" fmla="*/ 1570278 h 4008043"/>
              <a:gd name="connsiteX555" fmla="*/ 904598 w 1181239"/>
              <a:gd name="connsiteY555" fmla="*/ 1549879 h 4008043"/>
              <a:gd name="connsiteX556" fmla="*/ 896337 w 1181239"/>
              <a:gd name="connsiteY556" fmla="*/ 1515606 h 4008043"/>
              <a:gd name="connsiteX557" fmla="*/ 898121 w 1181239"/>
              <a:gd name="connsiteY557" fmla="*/ 1493213 h 4008043"/>
              <a:gd name="connsiteX558" fmla="*/ 904930 w 1181239"/>
              <a:gd name="connsiteY558" fmla="*/ 1488424 h 4008043"/>
              <a:gd name="connsiteX559" fmla="*/ 908919 w 1181239"/>
              <a:gd name="connsiteY559" fmla="*/ 1484791 h 4008043"/>
              <a:gd name="connsiteX560" fmla="*/ 986152 w 1181239"/>
              <a:gd name="connsiteY560" fmla="*/ 1467242 h 4008043"/>
              <a:gd name="connsiteX561" fmla="*/ 988267 w 1181239"/>
              <a:gd name="connsiteY561" fmla="*/ 1475383 h 4008043"/>
              <a:gd name="connsiteX562" fmla="*/ 987058 w 1181239"/>
              <a:gd name="connsiteY562" fmla="*/ 1486192 h 4008043"/>
              <a:gd name="connsiteX563" fmla="*/ 985413 w 1181239"/>
              <a:gd name="connsiteY563" fmla="*/ 1471304 h 4008043"/>
              <a:gd name="connsiteX564" fmla="*/ 986152 w 1181239"/>
              <a:gd name="connsiteY564" fmla="*/ 1467242 h 4008043"/>
              <a:gd name="connsiteX565" fmla="*/ 180557 w 1181239"/>
              <a:gd name="connsiteY565" fmla="*/ 1441385 h 4008043"/>
              <a:gd name="connsiteX566" fmla="*/ 183410 w 1181239"/>
              <a:gd name="connsiteY566" fmla="*/ 1451419 h 4008043"/>
              <a:gd name="connsiteX567" fmla="*/ 194736 w 1181239"/>
              <a:gd name="connsiteY567" fmla="*/ 1463195 h 4008043"/>
              <a:gd name="connsiteX568" fmla="*/ 203208 w 1181239"/>
              <a:gd name="connsiteY568" fmla="*/ 1471520 h 4008043"/>
              <a:gd name="connsiteX569" fmla="*/ 196363 w 1181239"/>
              <a:gd name="connsiteY569" fmla="*/ 1474069 h 4008043"/>
              <a:gd name="connsiteX570" fmla="*/ 189945 w 1181239"/>
              <a:gd name="connsiteY570" fmla="*/ 1471746 h 4008043"/>
              <a:gd name="connsiteX571" fmla="*/ 180301 w 1181239"/>
              <a:gd name="connsiteY571" fmla="*/ 1453625 h 4008043"/>
              <a:gd name="connsiteX572" fmla="*/ 173241 w 1181239"/>
              <a:gd name="connsiteY572" fmla="*/ 1410186 h 4008043"/>
              <a:gd name="connsiteX573" fmla="*/ 178062 w 1181239"/>
              <a:gd name="connsiteY573" fmla="*/ 1420987 h 4008043"/>
              <a:gd name="connsiteX574" fmla="*/ 175562 w 1181239"/>
              <a:gd name="connsiteY574" fmla="*/ 1431866 h 4008043"/>
              <a:gd name="connsiteX575" fmla="*/ 174519 w 1181239"/>
              <a:gd name="connsiteY575" fmla="*/ 1442065 h 4008043"/>
              <a:gd name="connsiteX576" fmla="*/ 171512 w 1181239"/>
              <a:gd name="connsiteY576" fmla="*/ 1445465 h 4008043"/>
              <a:gd name="connsiteX577" fmla="*/ 170450 w 1181239"/>
              <a:gd name="connsiteY577" fmla="*/ 1428466 h 4008043"/>
              <a:gd name="connsiteX578" fmla="*/ 170453 w 1181239"/>
              <a:gd name="connsiteY578" fmla="*/ 1428466 h 4008043"/>
              <a:gd name="connsiteX579" fmla="*/ 173241 w 1181239"/>
              <a:gd name="connsiteY579" fmla="*/ 1410186 h 4008043"/>
              <a:gd name="connsiteX580" fmla="*/ 62944 w 1181239"/>
              <a:gd name="connsiteY580" fmla="*/ 1342800 h 4008043"/>
              <a:gd name="connsiteX581" fmla="*/ 62871 w 1181239"/>
              <a:gd name="connsiteY581" fmla="*/ 1350102 h 4008043"/>
              <a:gd name="connsiteX582" fmla="*/ 57562 w 1181239"/>
              <a:gd name="connsiteY582" fmla="*/ 1351127 h 4008043"/>
              <a:gd name="connsiteX583" fmla="*/ 57566 w 1181239"/>
              <a:gd name="connsiteY583" fmla="*/ 1351128 h 4008043"/>
              <a:gd name="connsiteX584" fmla="*/ 62944 w 1181239"/>
              <a:gd name="connsiteY584" fmla="*/ 1342800 h 4008043"/>
              <a:gd name="connsiteX585" fmla="*/ 965872 w 1181239"/>
              <a:gd name="connsiteY585" fmla="*/ 1335265 h 4008043"/>
              <a:gd name="connsiteX586" fmla="*/ 966762 w 1181239"/>
              <a:gd name="connsiteY586" fmla="*/ 1335992 h 4008043"/>
              <a:gd name="connsiteX587" fmla="*/ 966762 w 1181239"/>
              <a:gd name="connsiteY587" fmla="*/ 1348232 h 4008043"/>
              <a:gd name="connsiteX588" fmla="*/ 965503 w 1181239"/>
              <a:gd name="connsiteY588" fmla="*/ 1342112 h 4008043"/>
              <a:gd name="connsiteX589" fmla="*/ 965872 w 1181239"/>
              <a:gd name="connsiteY589" fmla="*/ 1335265 h 4008043"/>
              <a:gd name="connsiteX590" fmla="*/ 104232 w 1181239"/>
              <a:gd name="connsiteY590" fmla="*/ 1330248 h 4008043"/>
              <a:gd name="connsiteX591" fmla="*/ 108531 w 1181239"/>
              <a:gd name="connsiteY591" fmla="*/ 1330906 h 4008043"/>
              <a:gd name="connsiteX592" fmla="*/ 104638 w 1181239"/>
              <a:gd name="connsiteY592" fmla="*/ 1339779 h 4008043"/>
              <a:gd name="connsiteX593" fmla="*/ 99107 w 1181239"/>
              <a:gd name="connsiteY593" fmla="*/ 1346171 h 4008043"/>
              <a:gd name="connsiteX594" fmla="*/ 100641 w 1181239"/>
              <a:gd name="connsiteY594" fmla="*/ 1338662 h 4008043"/>
              <a:gd name="connsiteX595" fmla="*/ 104232 w 1181239"/>
              <a:gd name="connsiteY595" fmla="*/ 1330248 h 4008043"/>
              <a:gd name="connsiteX596" fmla="*/ 990819 w 1181239"/>
              <a:gd name="connsiteY596" fmla="*/ 1297266 h 4008043"/>
              <a:gd name="connsiteX597" fmla="*/ 995123 w 1181239"/>
              <a:gd name="connsiteY597" fmla="*/ 1308392 h 4008043"/>
              <a:gd name="connsiteX598" fmla="*/ 992291 w 1181239"/>
              <a:gd name="connsiteY598" fmla="*/ 1315915 h 4008043"/>
              <a:gd name="connsiteX599" fmla="*/ 992289 w 1181239"/>
              <a:gd name="connsiteY599" fmla="*/ 1315915 h 4008043"/>
              <a:gd name="connsiteX600" fmla="*/ 990819 w 1181239"/>
              <a:gd name="connsiteY600" fmla="*/ 1297266 h 4008043"/>
              <a:gd name="connsiteX601" fmla="*/ 63693 w 1181239"/>
              <a:gd name="connsiteY601" fmla="*/ 1283637 h 4008043"/>
              <a:gd name="connsiteX602" fmla="*/ 62026 w 1181239"/>
              <a:gd name="connsiteY602" fmla="*/ 1305555 h 4008043"/>
              <a:gd name="connsiteX603" fmla="*/ 59081 w 1181239"/>
              <a:gd name="connsiteY603" fmla="*/ 1304036 h 4008043"/>
              <a:gd name="connsiteX604" fmla="*/ 59081 w 1181239"/>
              <a:gd name="connsiteY604" fmla="*/ 1304035 h 4008043"/>
              <a:gd name="connsiteX605" fmla="*/ 60748 w 1181239"/>
              <a:gd name="connsiteY605" fmla="*/ 1289596 h 4008043"/>
              <a:gd name="connsiteX606" fmla="*/ 63693 w 1181239"/>
              <a:gd name="connsiteY606" fmla="*/ 1283637 h 4008043"/>
              <a:gd name="connsiteX607" fmla="*/ 191583 w 1181239"/>
              <a:gd name="connsiteY607" fmla="*/ 1243774 h 4008043"/>
              <a:gd name="connsiteX608" fmla="*/ 191582 w 1181239"/>
              <a:gd name="connsiteY608" fmla="*/ 1243775 h 4008043"/>
              <a:gd name="connsiteX609" fmla="*/ 191582 w 1181239"/>
              <a:gd name="connsiteY609" fmla="*/ 1243774 h 4008043"/>
              <a:gd name="connsiteX610" fmla="*/ 202390 w 1181239"/>
              <a:gd name="connsiteY610" fmla="*/ 1234366 h 4008043"/>
              <a:gd name="connsiteX611" fmla="*/ 197960 w 1181239"/>
              <a:gd name="connsiteY611" fmla="*/ 1242158 h 4008043"/>
              <a:gd name="connsiteX612" fmla="*/ 191583 w 1181239"/>
              <a:gd name="connsiteY612" fmla="*/ 1243774 h 4008043"/>
              <a:gd name="connsiteX613" fmla="*/ 195925 w 1181239"/>
              <a:gd name="connsiteY613" fmla="*/ 1236163 h 4008043"/>
              <a:gd name="connsiteX614" fmla="*/ 202390 w 1181239"/>
              <a:gd name="connsiteY614" fmla="*/ 1234366 h 4008043"/>
              <a:gd name="connsiteX615" fmla="*/ 1005211 w 1181239"/>
              <a:gd name="connsiteY615" fmla="*/ 1233414 h 4008043"/>
              <a:gd name="connsiteX616" fmla="*/ 1014121 w 1181239"/>
              <a:gd name="connsiteY616" fmla="*/ 1234679 h 4008043"/>
              <a:gd name="connsiteX617" fmla="*/ 1008550 w 1181239"/>
              <a:gd name="connsiteY617" fmla="*/ 1238759 h 4008043"/>
              <a:gd name="connsiteX618" fmla="*/ 1001514 w 1181239"/>
              <a:gd name="connsiteY618" fmla="*/ 1242159 h 4008043"/>
              <a:gd name="connsiteX619" fmla="*/ 999817 w 1181239"/>
              <a:gd name="connsiteY619" fmla="*/ 1240896 h 4008043"/>
              <a:gd name="connsiteX620" fmla="*/ 999818 w 1181239"/>
              <a:gd name="connsiteY620" fmla="*/ 1240893 h 4008043"/>
              <a:gd name="connsiteX621" fmla="*/ 1005211 w 1181239"/>
              <a:gd name="connsiteY621" fmla="*/ 1233414 h 4008043"/>
              <a:gd name="connsiteX622" fmla="*/ 990869 w 1181239"/>
              <a:gd name="connsiteY622" fmla="*/ 1147644 h 4008043"/>
              <a:gd name="connsiteX623" fmla="*/ 990869 w 1181239"/>
              <a:gd name="connsiteY623" fmla="*/ 1162603 h 4008043"/>
              <a:gd name="connsiteX624" fmla="*/ 988253 w 1181239"/>
              <a:gd name="connsiteY624" fmla="*/ 1159363 h 4008043"/>
              <a:gd name="connsiteX625" fmla="*/ 990869 w 1181239"/>
              <a:gd name="connsiteY625" fmla="*/ 1147644 h 4008043"/>
              <a:gd name="connsiteX626" fmla="*/ 72414 w 1181239"/>
              <a:gd name="connsiteY626" fmla="*/ 1097327 h 4008043"/>
              <a:gd name="connsiteX627" fmla="*/ 72414 w 1181239"/>
              <a:gd name="connsiteY627" fmla="*/ 1115006 h 4008043"/>
              <a:gd name="connsiteX628" fmla="*/ 69713 w 1181239"/>
              <a:gd name="connsiteY628" fmla="*/ 1108886 h 4008043"/>
              <a:gd name="connsiteX629" fmla="*/ 72414 w 1181239"/>
              <a:gd name="connsiteY629" fmla="*/ 1097327 h 4008043"/>
              <a:gd name="connsiteX630" fmla="*/ 69528 w 1181239"/>
              <a:gd name="connsiteY630" fmla="*/ 1086174 h 4008043"/>
              <a:gd name="connsiteX631" fmla="*/ 69528 w 1181239"/>
              <a:gd name="connsiteY631" fmla="*/ 1086174 h 4008043"/>
              <a:gd name="connsiteX632" fmla="*/ 69527 w 1181239"/>
              <a:gd name="connsiteY632" fmla="*/ 1086175 h 4008043"/>
              <a:gd name="connsiteX633" fmla="*/ 78513 w 1181239"/>
              <a:gd name="connsiteY633" fmla="*/ 1067409 h 4008043"/>
              <a:gd name="connsiteX634" fmla="*/ 81114 w 1181239"/>
              <a:gd name="connsiteY634" fmla="*/ 1069450 h 4008043"/>
              <a:gd name="connsiteX635" fmla="*/ 75319 w 1181239"/>
              <a:gd name="connsiteY635" fmla="*/ 1079612 h 4008043"/>
              <a:gd name="connsiteX636" fmla="*/ 69528 w 1181239"/>
              <a:gd name="connsiteY636" fmla="*/ 1086174 h 4008043"/>
              <a:gd name="connsiteX637" fmla="*/ 73155 w 1181239"/>
              <a:gd name="connsiteY637" fmla="*/ 1075056 h 4008043"/>
              <a:gd name="connsiteX638" fmla="*/ 78513 w 1181239"/>
              <a:gd name="connsiteY638" fmla="*/ 1067409 h 4008043"/>
              <a:gd name="connsiteX639" fmla="*/ 1008308 w 1181239"/>
              <a:gd name="connsiteY639" fmla="*/ 857982 h 4008043"/>
              <a:gd name="connsiteX640" fmla="*/ 1011125 w 1181239"/>
              <a:gd name="connsiteY640" fmla="*/ 871582 h 4008043"/>
              <a:gd name="connsiteX641" fmla="*/ 1008308 w 1181239"/>
              <a:gd name="connsiteY641" fmla="*/ 885180 h 4008043"/>
              <a:gd name="connsiteX642" fmla="*/ 1005491 w 1181239"/>
              <a:gd name="connsiteY642" fmla="*/ 871582 h 4008043"/>
              <a:gd name="connsiteX643" fmla="*/ 1008308 w 1181239"/>
              <a:gd name="connsiteY643" fmla="*/ 857982 h 4008043"/>
              <a:gd name="connsiteX644" fmla="*/ 40946 w 1181239"/>
              <a:gd name="connsiteY644" fmla="*/ 780467 h 4008043"/>
              <a:gd name="connsiteX645" fmla="*/ 43701 w 1181239"/>
              <a:gd name="connsiteY645" fmla="*/ 788627 h 4008043"/>
              <a:gd name="connsiteX646" fmla="*/ 40179 w 1181239"/>
              <a:gd name="connsiteY646" fmla="*/ 828088 h 4008043"/>
              <a:gd name="connsiteX647" fmla="*/ 38694 w 1181239"/>
              <a:gd name="connsiteY647" fmla="*/ 815825 h 4008043"/>
              <a:gd name="connsiteX648" fmla="*/ 38690 w 1181239"/>
              <a:gd name="connsiteY648" fmla="*/ 815825 h 4008043"/>
              <a:gd name="connsiteX649" fmla="*/ 40540 w 1181239"/>
              <a:gd name="connsiteY649" fmla="*/ 789987 h 4008043"/>
              <a:gd name="connsiteX650" fmla="*/ 44700 w 1181239"/>
              <a:gd name="connsiteY650" fmla="*/ 746469 h 4008043"/>
              <a:gd name="connsiteX651" fmla="*/ 50581 w 1181239"/>
              <a:gd name="connsiteY651" fmla="*/ 762891 h 4008043"/>
              <a:gd name="connsiteX652" fmla="*/ 43349 w 1181239"/>
              <a:gd name="connsiteY652" fmla="*/ 757349 h 4008043"/>
              <a:gd name="connsiteX653" fmla="*/ 43350 w 1181239"/>
              <a:gd name="connsiteY653" fmla="*/ 757349 h 4008043"/>
              <a:gd name="connsiteX654" fmla="*/ 44700 w 1181239"/>
              <a:gd name="connsiteY654" fmla="*/ 746469 h 4008043"/>
              <a:gd name="connsiteX655" fmla="*/ 52068 w 1181239"/>
              <a:gd name="connsiteY655" fmla="*/ 720631 h 4008043"/>
              <a:gd name="connsiteX656" fmla="*/ 54976 w 1181239"/>
              <a:gd name="connsiteY656" fmla="*/ 730311 h 4008043"/>
              <a:gd name="connsiteX657" fmla="*/ 52068 w 1181239"/>
              <a:gd name="connsiteY657" fmla="*/ 738310 h 4008043"/>
              <a:gd name="connsiteX658" fmla="*/ 49163 w 1181239"/>
              <a:gd name="connsiteY658" fmla="*/ 728630 h 4008043"/>
              <a:gd name="connsiteX659" fmla="*/ 52068 w 1181239"/>
              <a:gd name="connsiteY659" fmla="*/ 720631 h 4008043"/>
              <a:gd name="connsiteX660" fmla="*/ 54632 w 1181239"/>
              <a:gd name="connsiteY660" fmla="*/ 693931 h 4008043"/>
              <a:gd name="connsiteX661" fmla="*/ 59194 w 1181239"/>
              <a:gd name="connsiteY661" fmla="*/ 699316 h 4008043"/>
              <a:gd name="connsiteX662" fmla="*/ 56595 w 1181239"/>
              <a:gd name="connsiteY662" fmla="*/ 710759 h 4008043"/>
              <a:gd name="connsiteX663" fmla="*/ 52066 w 1181239"/>
              <a:gd name="connsiteY663" fmla="*/ 705055 h 4008043"/>
              <a:gd name="connsiteX664" fmla="*/ 52068 w 1181239"/>
              <a:gd name="connsiteY664" fmla="*/ 705055 h 4008043"/>
              <a:gd name="connsiteX665" fmla="*/ 54632 w 1181239"/>
              <a:gd name="connsiteY665" fmla="*/ 693931 h 4008043"/>
              <a:gd name="connsiteX666" fmla="*/ 17521 w 1181239"/>
              <a:gd name="connsiteY666" fmla="*/ 689349 h 4008043"/>
              <a:gd name="connsiteX667" fmla="*/ 21822 w 1181239"/>
              <a:gd name="connsiteY667" fmla="*/ 797428 h 4008043"/>
              <a:gd name="connsiteX668" fmla="*/ 19797 w 1181239"/>
              <a:gd name="connsiteY668" fmla="*/ 787040 h 4008043"/>
              <a:gd name="connsiteX669" fmla="*/ 19809 w 1181239"/>
              <a:gd name="connsiteY669" fmla="*/ 787040 h 4008043"/>
              <a:gd name="connsiteX670" fmla="*/ 17630 w 1181239"/>
              <a:gd name="connsiteY670" fmla="*/ 732186 h 4008043"/>
              <a:gd name="connsiteX671" fmla="*/ 17521 w 1181239"/>
              <a:gd name="connsiteY671" fmla="*/ 689349 h 4008043"/>
              <a:gd name="connsiteX672" fmla="*/ 16110 w 1181239"/>
              <a:gd name="connsiteY672" fmla="*/ 627523 h 4008043"/>
              <a:gd name="connsiteX673" fmla="*/ 16826 w 1181239"/>
              <a:gd name="connsiteY673" fmla="*/ 646515 h 4008043"/>
              <a:gd name="connsiteX674" fmla="*/ 16144 w 1181239"/>
              <a:gd name="connsiteY674" fmla="*/ 673034 h 4008043"/>
              <a:gd name="connsiteX675" fmla="*/ 13597 w 1181239"/>
              <a:gd name="connsiteY675" fmla="*/ 658754 h 4008043"/>
              <a:gd name="connsiteX676" fmla="*/ 14279 w 1181239"/>
              <a:gd name="connsiteY676" fmla="*/ 632236 h 4008043"/>
              <a:gd name="connsiteX677" fmla="*/ 16110 w 1181239"/>
              <a:gd name="connsiteY677" fmla="*/ 627523 h 4008043"/>
              <a:gd name="connsiteX678" fmla="*/ 1020514 w 1181239"/>
              <a:gd name="connsiteY678" fmla="*/ 444568 h 4008043"/>
              <a:gd name="connsiteX679" fmla="*/ 1017280 w 1181239"/>
              <a:gd name="connsiteY679" fmla="*/ 473823 h 4008043"/>
              <a:gd name="connsiteX680" fmla="*/ 1016084 w 1181239"/>
              <a:gd name="connsiteY680" fmla="*/ 463607 h 4008043"/>
              <a:gd name="connsiteX681" fmla="*/ 1020514 w 1181239"/>
              <a:gd name="connsiteY681" fmla="*/ 444568 h 4008043"/>
              <a:gd name="connsiteX682" fmla="*/ 109423 w 1181239"/>
              <a:gd name="connsiteY682" fmla="*/ 416964 h 4008043"/>
              <a:gd name="connsiteX683" fmla="*/ 108453 w 1181239"/>
              <a:gd name="connsiteY683" fmla="*/ 428251 h 4008043"/>
              <a:gd name="connsiteX684" fmla="*/ 102725 w 1181239"/>
              <a:gd name="connsiteY684" fmla="*/ 477208 h 4008043"/>
              <a:gd name="connsiteX685" fmla="*/ 98887 w 1181239"/>
              <a:gd name="connsiteY685" fmla="*/ 523445 h 4008043"/>
              <a:gd name="connsiteX686" fmla="*/ 99142 w 1181239"/>
              <a:gd name="connsiteY686" fmla="*/ 535684 h 4008043"/>
              <a:gd name="connsiteX687" fmla="*/ 104632 w 1181239"/>
              <a:gd name="connsiteY687" fmla="*/ 520725 h 4008043"/>
              <a:gd name="connsiteX688" fmla="*/ 105591 w 1181239"/>
              <a:gd name="connsiteY688" fmla="*/ 544754 h 4008043"/>
              <a:gd name="connsiteX689" fmla="*/ 99681 w 1181239"/>
              <a:gd name="connsiteY689" fmla="*/ 563383 h 4008043"/>
              <a:gd name="connsiteX690" fmla="*/ 89871 w 1181239"/>
              <a:gd name="connsiteY690" fmla="*/ 609799 h 4008043"/>
              <a:gd name="connsiteX691" fmla="*/ 86947 w 1181239"/>
              <a:gd name="connsiteY691" fmla="*/ 634958 h 4008043"/>
              <a:gd name="connsiteX692" fmla="*/ 83948 w 1181239"/>
              <a:gd name="connsiteY692" fmla="*/ 613879 h 4008043"/>
              <a:gd name="connsiteX693" fmla="*/ 83947 w 1181239"/>
              <a:gd name="connsiteY693" fmla="*/ 613879 h 4008043"/>
              <a:gd name="connsiteX694" fmla="*/ 79617 w 1181239"/>
              <a:gd name="connsiteY694" fmla="*/ 598042 h 4008043"/>
              <a:gd name="connsiteX695" fmla="*/ 73779 w 1181239"/>
              <a:gd name="connsiteY695" fmla="*/ 601784 h 4008043"/>
              <a:gd name="connsiteX696" fmla="*/ 86914 w 1181239"/>
              <a:gd name="connsiteY696" fmla="*/ 497606 h 4008043"/>
              <a:gd name="connsiteX697" fmla="*/ 89947 w 1181239"/>
              <a:gd name="connsiteY697" fmla="*/ 504406 h 4008043"/>
              <a:gd name="connsiteX698" fmla="*/ 97232 w 1181239"/>
              <a:gd name="connsiteY698" fmla="*/ 475848 h 4008043"/>
              <a:gd name="connsiteX699" fmla="*/ 107056 w 1181239"/>
              <a:gd name="connsiteY699" fmla="*/ 424171 h 4008043"/>
              <a:gd name="connsiteX700" fmla="*/ 109423 w 1181239"/>
              <a:gd name="connsiteY700" fmla="*/ 416964 h 4008043"/>
              <a:gd name="connsiteX701" fmla="*/ 112126 w 1181239"/>
              <a:gd name="connsiteY701" fmla="*/ 403090 h 4008043"/>
              <a:gd name="connsiteX702" fmla="*/ 112126 w 1181239"/>
              <a:gd name="connsiteY702" fmla="*/ 409890 h 4008043"/>
              <a:gd name="connsiteX703" fmla="*/ 110659 w 1181239"/>
              <a:gd name="connsiteY703" fmla="*/ 406490 h 4008043"/>
              <a:gd name="connsiteX704" fmla="*/ 112126 w 1181239"/>
              <a:gd name="connsiteY704" fmla="*/ 403090 h 4008043"/>
              <a:gd name="connsiteX705" fmla="*/ 960210 w 1181239"/>
              <a:gd name="connsiteY705" fmla="*/ 305326 h 4008043"/>
              <a:gd name="connsiteX706" fmla="*/ 961013 w 1181239"/>
              <a:gd name="connsiteY706" fmla="*/ 306537 h 4008043"/>
              <a:gd name="connsiteX707" fmla="*/ 961013 w 1181239"/>
              <a:gd name="connsiteY707" fmla="*/ 326936 h 4008043"/>
              <a:gd name="connsiteX708" fmla="*/ 959875 w 1181239"/>
              <a:gd name="connsiteY708" fmla="*/ 316736 h 4008043"/>
              <a:gd name="connsiteX709" fmla="*/ 960210 w 1181239"/>
              <a:gd name="connsiteY709" fmla="*/ 305326 h 4008043"/>
              <a:gd name="connsiteX710" fmla="*/ 131243 w 1181239"/>
              <a:gd name="connsiteY710" fmla="*/ 240583 h 4008043"/>
              <a:gd name="connsiteX711" fmla="*/ 134221 w 1181239"/>
              <a:gd name="connsiteY711" fmla="*/ 241967 h 4008043"/>
              <a:gd name="connsiteX712" fmla="*/ 144610 w 1181239"/>
              <a:gd name="connsiteY712" fmla="*/ 277206 h 4008043"/>
              <a:gd name="connsiteX713" fmla="*/ 138140 w 1181239"/>
              <a:gd name="connsiteY713" fmla="*/ 264918 h 4008043"/>
              <a:gd name="connsiteX714" fmla="*/ 138140 w 1181239"/>
              <a:gd name="connsiteY714" fmla="*/ 264917 h 4008043"/>
              <a:gd name="connsiteX715" fmla="*/ 131243 w 1181239"/>
              <a:gd name="connsiteY715" fmla="*/ 240583 h 4008043"/>
              <a:gd name="connsiteX716" fmla="*/ 877049 w 1181239"/>
              <a:gd name="connsiteY716" fmla="*/ 194344 h 4008043"/>
              <a:gd name="connsiteX717" fmla="*/ 883829 w 1181239"/>
              <a:gd name="connsiteY717" fmla="*/ 211283 h 4008043"/>
              <a:gd name="connsiteX718" fmla="*/ 877876 w 1181239"/>
              <a:gd name="connsiteY718" fmla="*/ 205024 h 4008043"/>
              <a:gd name="connsiteX719" fmla="*/ 877877 w 1181239"/>
              <a:gd name="connsiteY719" fmla="*/ 205024 h 4008043"/>
              <a:gd name="connsiteX720" fmla="*/ 877049 w 1181239"/>
              <a:gd name="connsiteY720" fmla="*/ 194344 h 4008043"/>
              <a:gd name="connsiteX721" fmla="*/ 1009149 w 1181239"/>
              <a:gd name="connsiteY721" fmla="*/ 184200 h 4008043"/>
              <a:gd name="connsiteX722" fmla="*/ 1010905 w 1181239"/>
              <a:gd name="connsiteY722" fmla="*/ 185145 h 4008043"/>
              <a:gd name="connsiteX723" fmla="*/ 1013222 w 1181239"/>
              <a:gd name="connsiteY723" fmla="*/ 220572 h 4008043"/>
              <a:gd name="connsiteX724" fmla="*/ 1011193 w 1181239"/>
              <a:gd name="connsiteY724" fmla="*/ 215876 h 4008043"/>
              <a:gd name="connsiteX725" fmla="*/ 1011190 w 1181239"/>
              <a:gd name="connsiteY725" fmla="*/ 215876 h 4008043"/>
              <a:gd name="connsiteX726" fmla="*/ 1009664 w 1181239"/>
              <a:gd name="connsiteY726" fmla="*/ 194344 h 4008043"/>
              <a:gd name="connsiteX727" fmla="*/ 1009149 w 1181239"/>
              <a:gd name="connsiteY727" fmla="*/ 184200 h 4008043"/>
              <a:gd name="connsiteX728" fmla="*/ 748726 w 1181239"/>
              <a:gd name="connsiteY728" fmla="*/ 154227 h 4008043"/>
              <a:gd name="connsiteX729" fmla="*/ 748726 w 1181239"/>
              <a:gd name="connsiteY729" fmla="*/ 163746 h 4008043"/>
              <a:gd name="connsiteX730" fmla="*/ 747398 w 1181239"/>
              <a:gd name="connsiteY730" fmla="*/ 158987 h 4008043"/>
              <a:gd name="connsiteX731" fmla="*/ 748726 w 1181239"/>
              <a:gd name="connsiteY731" fmla="*/ 154227 h 4008043"/>
              <a:gd name="connsiteX732" fmla="*/ 944467 w 1181239"/>
              <a:gd name="connsiteY732" fmla="*/ 138588 h 4008043"/>
              <a:gd name="connsiteX733" fmla="*/ 949089 w 1181239"/>
              <a:gd name="connsiteY733" fmla="*/ 154227 h 4008043"/>
              <a:gd name="connsiteX734" fmla="*/ 957630 w 1181239"/>
              <a:gd name="connsiteY734" fmla="*/ 155635 h 4008043"/>
              <a:gd name="connsiteX735" fmla="*/ 963237 w 1181239"/>
              <a:gd name="connsiteY735" fmla="*/ 158076 h 4008043"/>
              <a:gd name="connsiteX736" fmla="*/ 967358 w 1181239"/>
              <a:gd name="connsiteY736" fmla="*/ 166466 h 4008043"/>
              <a:gd name="connsiteX737" fmla="*/ 970329 w 1181239"/>
              <a:gd name="connsiteY737" fmla="*/ 161706 h 4008043"/>
              <a:gd name="connsiteX738" fmla="*/ 977889 w 1181239"/>
              <a:gd name="connsiteY738" fmla="*/ 183464 h 4008043"/>
              <a:gd name="connsiteX739" fmla="*/ 985235 w 1181239"/>
              <a:gd name="connsiteY739" fmla="*/ 207943 h 4008043"/>
              <a:gd name="connsiteX740" fmla="*/ 994634 w 1181239"/>
              <a:gd name="connsiteY740" fmla="*/ 305802 h 4008043"/>
              <a:gd name="connsiteX741" fmla="*/ 986510 w 1181239"/>
              <a:gd name="connsiteY741" fmla="*/ 308577 h 4008043"/>
              <a:gd name="connsiteX742" fmla="*/ 978341 w 1181239"/>
              <a:gd name="connsiteY742" fmla="*/ 310615 h 4008043"/>
              <a:gd name="connsiteX743" fmla="*/ 976670 w 1181239"/>
              <a:gd name="connsiteY743" fmla="*/ 314015 h 4008043"/>
              <a:gd name="connsiteX744" fmla="*/ 976670 w 1181239"/>
              <a:gd name="connsiteY744" fmla="*/ 314017 h 4008043"/>
              <a:gd name="connsiteX745" fmla="*/ 972155 w 1181239"/>
              <a:gd name="connsiteY745" fmla="*/ 290898 h 4008043"/>
              <a:gd name="connsiteX746" fmla="*/ 962044 w 1181239"/>
              <a:gd name="connsiteY746" fmla="*/ 253231 h 4008043"/>
              <a:gd name="connsiteX747" fmla="*/ 946043 w 1181239"/>
              <a:gd name="connsiteY747" fmla="*/ 167025 h 4008043"/>
              <a:gd name="connsiteX748" fmla="*/ 665910 w 1181239"/>
              <a:gd name="connsiteY748" fmla="*/ 130704 h 4008043"/>
              <a:gd name="connsiteX749" fmla="*/ 666800 w 1181239"/>
              <a:gd name="connsiteY749" fmla="*/ 149466 h 4008043"/>
              <a:gd name="connsiteX750" fmla="*/ 662762 w 1181239"/>
              <a:gd name="connsiteY750" fmla="*/ 158391 h 4008043"/>
              <a:gd name="connsiteX751" fmla="*/ 662761 w 1181239"/>
              <a:gd name="connsiteY751" fmla="*/ 158391 h 4008043"/>
              <a:gd name="connsiteX752" fmla="*/ 658075 w 1181239"/>
              <a:gd name="connsiteY752" fmla="*/ 149842 h 4008043"/>
              <a:gd name="connsiteX753" fmla="*/ 653716 w 1181239"/>
              <a:gd name="connsiteY753" fmla="*/ 144232 h 4008043"/>
              <a:gd name="connsiteX754" fmla="*/ 658802 w 1181239"/>
              <a:gd name="connsiteY754" fmla="*/ 135300 h 4008043"/>
              <a:gd name="connsiteX755" fmla="*/ 665910 w 1181239"/>
              <a:gd name="connsiteY755" fmla="*/ 130704 h 4008043"/>
              <a:gd name="connsiteX756" fmla="*/ 878817 w 1181239"/>
              <a:gd name="connsiteY756" fmla="*/ 98237 h 4008043"/>
              <a:gd name="connsiteX757" fmla="*/ 879637 w 1181239"/>
              <a:gd name="connsiteY757" fmla="*/ 99891 h 4008043"/>
              <a:gd name="connsiteX758" fmla="*/ 879605 w 1181239"/>
              <a:gd name="connsiteY758" fmla="*/ 118930 h 4008043"/>
              <a:gd name="connsiteX759" fmla="*/ 878459 w 1181239"/>
              <a:gd name="connsiteY759" fmla="*/ 108669 h 4008043"/>
              <a:gd name="connsiteX760" fmla="*/ 878470 w 1181239"/>
              <a:gd name="connsiteY760" fmla="*/ 108669 h 4008043"/>
              <a:gd name="connsiteX761" fmla="*/ 878817 w 1181239"/>
              <a:gd name="connsiteY761" fmla="*/ 98237 h 4008043"/>
              <a:gd name="connsiteX762" fmla="*/ 287277 w 1181239"/>
              <a:gd name="connsiteY762" fmla="*/ 93938 h 4008043"/>
              <a:gd name="connsiteX763" fmla="*/ 290353 w 1181239"/>
              <a:gd name="connsiteY763" fmla="*/ 98471 h 4008043"/>
              <a:gd name="connsiteX764" fmla="*/ 274819 w 1181239"/>
              <a:gd name="connsiteY764" fmla="*/ 113580 h 4008043"/>
              <a:gd name="connsiteX765" fmla="*/ 274819 w 1181239"/>
              <a:gd name="connsiteY765" fmla="*/ 113579 h 4008043"/>
              <a:gd name="connsiteX766" fmla="*/ 278777 w 1181239"/>
              <a:gd name="connsiteY766" fmla="*/ 99150 h 4008043"/>
              <a:gd name="connsiteX767" fmla="*/ 287277 w 1181239"/>
              <a:gd name="connsiteY767" fmla="*/ 93938 h 4008043"/>
              <a:gd name="connsiteX768" fmla="*/ 322381 w 1181239"/>
              <a:gd name="connsiteY768" fmla="*/ 84191 h 4008043"/>
              <a:gd name="connsiteX769" fmla="*/ 320699 w 1181239"/>
              <a:gd name="connsiteY769" fmla="*/ 95071 h 4008043"/>
              <a:gd name="connsiteX770" fmla="*/ 313786 w 1181239"/>
              <a:gd name="connsiteY770" fmla="*/ 105814 h 4008043"/>
              <a:gd name="connsiteX771" fmla="*/ 318149 w 1181239"/>
              <a:gd name="connsiteY771" fmla="*/ 92351 h 4008043"/>
              <a:gd name="connsiteX772" fmla="*/ 511326 w 1181239"/>
              <a:gd name="connsiteY772" fmla="*/ 77392 h 4008043"/>
              <a:gd name="connsiteX773" fmla="*/ 508107 w 1181239"/>
              <a:gd name="connsiteY773" fmla="*/ 118189 h 4008043"/>
              <a:gd name="connsiteX774" fmla="*/ 505574 w 1181239"/>
              <a:gd name="connsiteY774" fmla="*/ 108330 h 4008043"/>
              <a:gd name="connsiteX775" fmla="*/ 505572 w 1181239"/>
              <a:gd name="connsiteY775" fmla="*/ 108330 h 4008043"/>
              <a:gd name="connsiteX776" fmla="*/ 511326 w 1181239"/>
              <a:gd name="connsiteY776" fmla="*/ 77392 h 4008043"/>
              <a:gd name="connsiteX777" fmla="*/ 356452 w 1181239"/>
              <a:gd name="connsiteY777" fmla="*/ 75734 h 4008043"/>
              <a:gd name="connsiteX778" fmla="*/ 351603 w 1181239"/>
              <a:gd name="connsiteY778" fmla="*/ 107309 h 4008043"/>
              <a:gd name="connsiteX779" fmla="*/ 352352 w 1181239"/>
              <a:gd name="connsiteY779" fmla="*/ 90922 h 4008043"/>
              <a:gd name="connsiteX780" fmla="*/ 352351 w 1181239"/>
              <a:gd name="connsiteY780" fmla="*/ 90922 h 4008043"/>
              <a:gd name="connsiteX781" fmla="*/ 356452 w 1181239"/>
              <a:gd name="connsiteY781" fmla="*/ 75734 h 4008043"/>
              <a:gd name="connsiteX782" fmla="*/ 667523 w 1181239"/>
              <a:gd name="connsiteY782" fmla="*/ 59712 h 4008043"/>
              <a:gd name="connsiteX783" fmla="*/ 667556 w 1181239"/>
              <a:gd name="connsiteY783" fmla="*/ 71951 h 4008043"/>
              <a:gd name="connsiteX784" fmla="*/ 665355 w 1181239"/>
              <a:gd name="connsiteY784" fmla="*/ 92349 h 4008043"/>
              <a:gd name="connsiteX785" fmla="*/ 663137 w 1181239"/>
              <a:gd name="connsiteY785" fmla="*/ 100509 h 4008043"/>
              <a:gd name="connsiteX786" fmla="*/ 662990 w 1181239"/>
              <a:gd name="connsiteY786" fmla="*/ 92349 h 4008043"/>
              <a:gd name="connsiteX787" fmla="*/ 662994 w 1181239"/>
              <a:gd name="connsiteY787" fmla="*/ 92349 h 4008043"/>
              <a:gd name="connsiteX788" fmla="*/ 665195 w 1181239"/>
              <a:gd name="connsiteY788" fmla="*/ 71951 h 4008043"/>
              <a:gd name="connsiteX789" fmla="*/ 745090 w 1181239"/>
              <a:gd name="connsiteY789" fmla="*/ 48079 h 4008043"/>
              <a:gd name="connsiteX790" fmla="*/ 745922 w 1181239"/>
              <a:gd name="connsiteY790" fmla="*/ 49562 h 4008043"/>
              <a:gd name="connsiteX791" fmla="*/ 745889 w 1181239"/>
              <a:gd name="connsiteY791" fmla="*/ 65881 h 4008043"/>
              <a:gd name="connsiteX792" fmla="*/ 744714 w 1181239"/>
              <a:gd name="connsiteY792" fmla="*/ 56993 h 4008043"/>
              <a:gd name="connsiteX793" fmla="*/ 744718 w 1181239"/>
              <a:gd name="connsiteY793" fmla="*/ 56993 h 4008043"/>
              <a:gd name="connsiteX794" fmla="*/ 745090 w 1181239"/>
              <a:gd name="connsiteY794" fmla="*/ 48079 h 4008043"/>
              <a:gd name="connsiteX795" fmla="*/ 649749 w 1181239"/>
              <a:gd name="connsiteY795" fmla="*/ 36821 h 4008043"/>
              <a:gd name="connsiteX796" fmla="*/ 647789 w 1181239"/>
              <a:gd name="connsiteY796" fmla="*/ 63792 h 4008043"/>
              <a:gd name="connsiteX797" fmla="*/ 646775 w 1181239"/>
              <a:gd name="connsiteY797" fmla="*/ 52913 h 4008043"/>
              <a:gd name="connsiteX798" fmla="*/ 649749 w 1181239"/>
              <a:gd name="connsiteY798" fmla="*/ 36821 h 4008043"/>
              <a:gd name="connsiteX799" fmla="*/ 559982 w 1181239"/>
              <a:gd name="connsiteY799" fmla="*/ 32409 h 4008043"/>
              <a:gd name="connsiteX800" fmla="*/ 560456 w 1181239"/>
              <a:gd name="connsiteY800" fmla="*/ 37954 h 4008043"/>
              <a:gd name="connsiteX801" fmla="*/ 557800 w 1181239"/>
              <a:gd name="connsiteY801" fmla="*/ 51553 h 4008043"/>
              <a:gd name="connsiteX802" fmla="*/ 555143 w 1181239"/>
              <a:gd name="connsiteY802" fmla="*/ 47473 h 4008043"/>
              <a:gd name="connsiteX803" fmla="*/ 557800 w 1181239"/>
              <a:gd name="connsiteY803" fmla="*/ 33874 h 4008043"/>
              <a:gd name="connsiteX804" fmla="*/ 559982 w 1181239"/>
              <a:gd name="connsiteY804" fmla="*/ 32409 h 4008043"/>
              <a:gd name="connsiteX805" fmla="*/ 586690 w 1181239"/>
              <a:gd name="connsiteY805" fmla="*/ 27075 h 4008043"/>
              <a:gd name="connsiteX806" fmla="*/ 585194 w 1181239"/>
              <a:gd name="connsiteY806" fmla="*/ 45895 h 4008043"/>
              <a:gd name="connsiteX807" fmla="*/ 581010 w 1181239"/>
              <a:gd name="connsiteY807" fmla="*/ 69014 h 4008043"/>
              <a:gd name="connsiteX808" fmla="*/ 578416 w 1181239"/>
              <a:gd name="connsiteY808" fmla="*/ 69233 h 4008043"/>
              <a:gd name="connsiteX809" fmla="*/ 578413 w 1181239"/>
              <a:gd name="connsiteY809" fmla="*/ 69232 h 4008043"/>
              <a:gd name="connsiteX810" fmla="*/ 582597 w 1181239"/>
              <a:gd name="connsiteY810" fmla="*/ 46114 h 4008043"/>
              <a:gd name="connsiteX811" fmla="*/ 353765 w 1181239"/>
              <a:gd name="connsiteY811" fmla="*/ 22995 h 4008043"/>
              <a:gd name="connsiteX812" fmla="*/ 350663 w 1181239"/>
              <a:gd name="connsiteY812" fmla="*/ 43844 h 4008043"/>
              <a:gd name="connsiteX813" fmla="*/ 349492 w 1181239"/>
              <a:gd name="connsiteY813" fmla="*/ 39059 h 4008043"/>
              <a:gd name="connsiteX814" fmla="*/ 349489 w 1181239"/>
              <a:gd name="connsiteY814" fmla="*/ 39059 h 4008043"/>
              <a:gd name="connsiteX815" fmla="*/ 351401 w 1181239"/>
              <a:gd name="connsiteY815" fmla="*/ 27755 h 4008043"/>
              <a:gd name="connsiteX816" fmla="*/ 353765 w 1181239"/>
              <a:gd name="connsiteY816" fmla="*/ 22995 h 4008043"/>
              <a:gd name="connsiteX817" fmla="*/ 449634 w 1181239"/>
              <a:gd name="connsiteY817" fmla="*/ 18915 h 4008043"/>
              <a:gd name="connsiteX818" fmla="*/ 448105 w 1181239"/>
              <a:gd name="connsiteY818" fmla="*/ 37954 h 4008043"/>
              <a:gd name="connsiteX819" fmla="*/ 440198 w 1181239"/>
              <a:gd name="connsiteY819" fmla="*/ 58314 h 4008043"/>
              <a:gd name="connsiteX820" fmla="*/ 440197 w 1181239"/>
              <a:gd name="connsiteY820" fmla="*/ 58314 h 4008043"/>
              <a:gd name="connsiteX821" fmla="*/ 444016 w 1181239"/>
              <a:gd name="connsiteY821" fmla="*/ 35234 h 4008043"/>
              <a:gd name="connsiteX822" fmla="*/ 631225 w 1181239"/>
              <a:gd name="connsiteY822" fmla="*/ 17565 h 4008043"/>
              <a:gd name="connsiteX823" fmla="*/ 626543 w 1181239"/>
              <a:gd name="connsiteY823" fmla="*/ 62442 h 4008043"/>
              <a:gd name="connsiteX824" fmla="*/ 618850 w 1181239"/>
              <a:gd name="connsiteY824" fmla="*/ 100520 h 4008043"/>
              <a:gd name="connsiteX825" fmla="*/ 612954 w 1181239"/>
              <a:gd name="connsiteY825" fmla="*/ 139804 h 4008043"/>
              <a:gd name="connsiteX826" fmla="*/ 611538 w 1181239"/>
              <a:gd name="connsiteY826" fmla="*/ 150381 h 4008043"/>
              <a:gd name="connsiteX827" fmla="*/ 618806 w 1181239"/>
              <a:gd name="connsiteY827" fmla="*/ 133203 h 4008043"/>
              <a:gd name="connsiteX828" fmla="*/ 624280 w 1181239"/>
              <a:gd name="connsiteY828" fmla="*/ 120918 h 4008043"/>
              <a:gd name="connsiteX829" fmla="*/ 625455 w 1181239"/>
              <a:gd name="connsiteY829" fmla="*/ 132478 h 4008043"/>
              <a:gd name="connsiteX830" fmla="*/ 624686 w 1181239"/>
              <a:gd name="connsiteY830" fmla="*/ 144037 h 4008043"/>
              <a:gd name="connsiteX831" fmla="*/ 629318 w 1181239"/>
              <a:gd name="connsiteY831" fmla="*/ 132297 h 4008043"/>
              <a:gd name="connsiteX832" fmla="*/ 637973 w 1181239"/>
              <a:gd name="connsiteY832" fmla="*/ 122001 h 4008043"/>
              <a:gd name="connsiteX833" fmla="*/ 644346 w 1181239"/>
              <a:gd name="connsiteY833" fmla="*/ 94954 h 4008043"/>
              <a:gd name="connsiteX834" fmla="*/ 645396 w 1181239"/>
              <a:gd name="connsiteY834" fmla="*/ 80121 h 4008043"/>
              <a:gd name="connsiteX835" fmla="*/ 648370 w 1181239"/>
              <a:gd name="connsiteY835" fmla="*/ 123764 h 4008043"/>
              <a:gd name="connsiteX836" fmla="*/ 647495 w 1181239"/>
              <a:gd name="connsiteY836" fmla="*/ 176892 h 4008043"/>
              <a:gd name="connsiteX837" fmla="*/ 652335 w 1181239"/>
              <a:gd name="connsiteY837" fmla="*/ 166532 h 4008043"/>
              <a:gd name="connsiteX838" fmla="*/ 654644 w 1181239"/>
              <a:gd name="connsiteY838" fmla="*/ 157636 h 4008043"/>
              <a:gd name="connsiteX839" fmla="*/ 655852 w 1181239"/>
              <a:gd name="connsiteY839" fmla="*/ 165530 h 4008043"/>
              <a:gd name="connsiteX840" fmla="*/ 661121 w 1181239"/>
              <a:gd name="connsiteY840" fmla="*/ 177224 h 4008043"/>
              <a:gd name="connsiteX841" fmla="*/ 668099 w 1181239"/>
              <a:gd name="connsiteY841" fmla="*/ 185649 h 4008043"/>
              <a:gd name="connsiteX842" fmla="*/ 673931 w 1181239"/>
              <a:gd name="connsiteY842" fmla="*/ 186194 h 4008043"/>
              <a:gd name="connsiteX843" fmla="*/ 677095 w 1181239"/>
              <a:gd name="connsiteY843" fmla="*/ 173954 h 4008043"/>
              <a:gd name="connsiteX844" fmla="*/ 680087 w 1181239"/>
              <a:gd name="connsiteY844" fmla="*/ 160355 h 4008043"/>
              <a:gd name="connsiteX845" fmla="*/ 681412 w 1181239"/>
              <a:gd name="connsiteY845" fmla="*/ 168515 h 4008043"/>
              <a:gd name="connsiteX846" fmla="*/ 678449 w 1181239"/>
              <a:gd name="connsiteY846" fmla="*/ 201153 h 4008043"/>
              <a:gd name="connsiteX847" fmla="*/ 681168 w 1181239"/>
              <a:gd name="connsiteY847" fmla="*/ 211626 h 4008043"/>
              <a:gd name="connsiteX848" fmla="*/ 687387 w 1181239"/>
              <a:gd name="connsiteY848" fmla="*/ 184427 h 4008043"/>
              <a:gd name="connsiteX849" fmla="*/ 697156 w 1181239"/>
              <a:gd name="connsiteY849" fmla="*/ 158995 h 4008043"/>
              <a:gd name="connsiteX850" fmla="*/ 697995 w 1181239"/>
              <a:gd name="connsiteY850" fmla="*/ 180074 h 4008043"/>
              <a:gd name="connsiteX851" fmla="*/ 699560 w 1181239"/>
              <a:gd name="connsiteY851" fmla="*/ 207952 h 4008043"/>
              <a:gd name="connsiteX852" fmla="*/ 707424 w 1181239"/>
              <a:gd name="connsiteY852" fmla="*/ 203872 h 4008043"/>
              <a:gd name="connsiteX853" fmla="*/ 713958 w 1181239"/>
              <a:gd name="connsiteY853" fmla="*/ 180238 h 4008043"/>
              <a:gd name="connsiteX854" fmla="*/ 719432 w 1181239"/>
              <a:gd name="connsiteY854" fmla="*/ 166044 h 4008043"/>
              <a:gd name="connsiteX855" fmla="*/ 723439 w 1181239"/>
              <a:gd name="connsiteY855" fmla="*/ 206678 h 4008043"/>
              <a:gd name="connsiteX856" fmla="*/ 729942 w 1181239"/>
              <a:gd name="connsiteY856" fmla="*/ 229516 h 4008043"/>
              <a:gd name="connsiteX857" fmla="*/ 734692 w 1181239"/>
              <a:gd name="connsiteY857" fmla="*/ 207214 h 4008043"/>
              <a:gd name="connsiteX858" fmla="*/ 737973 w 1181239"/>
              <a:gd name="connsiteY858" fmla="*/ 207329 h 4008043"/>
              <a:gd name="connsiteX859" fmla="*/ 742078 w 1181239"/>
              <a:gd name="connsiteY859" fmla="*/ 209033 h 4008043"/>
              <a:gd name="connsiteX860" fmla="*/ 748234 w 1181239"/>
              <a:gd name="connsiteY860" fmla="*/ 225475 h 4008043"/>
              <a:gd name="connsiteX861" fmla="*/ 752603 w 1181239"/>
              <a:gd name="connsiteY861" fmla="*/ 244733 h 4008043"/>
              <a:gd name="connsiteX862" fmla="*/ 762826 w 1181239"/>
              <a:gd name="connsiteY862" fmla="*/ 194980 h 4008043"/>
              <a:gd name="connsiteX863" fmla="*/ 767417 w 1181239"/>
              <a:gd name="connsiteY863" fmla="*/ 168301 h 4008043"/>
              <a:gd name="connsiteX864" fmla="*/ 770023 w 1181239"/>
              <a:gd name="connsiteY864" fmla="*/ 169040 h 4008043"/>
              <a:gd name="connsiteX865" fmla="*/ 772843 w 1181239"/>
              <a:gd name="connsiteY865" fmla="*/ 210678 h 4008043"/>
              <a:gd name="connsiteX866" fmla="*/ 787596 w 1181239"/>
              <a:gd name="connsiteY866" fmla="*/ 241981 h 4008043"/>
              <a:gd name="connsiteX867" fmla="*/ 793730 w 1181239"/>
              <a:gd name="connsiteY867" fmla="*/ 224277 h 4008043"/>
              <a:gd name="connsiteX868" fmla="*/ 796197 w 1181239"/>
              <a:gd name="connsiteY868" fmla="*/ 218157 h 4008043"/>
              <a:gd name="connsiteX869" fmla="*/ 800556 w 1181239"/>
              <a:gd name="connsiteY869" fmla="*/ 217317 h 4008043"/>
              <a:gd name="connsiteX870" fmla="*/ 805028 w 1181239"/>
              <a:gd name="connsiteY870" fmla="*/ 210517 h 4008043"/>
              <a:gd name="connsiteX871" fmla="*/ 811957 w 1181239"/>
              <a:gd name="connsiteY871" fmla="*/ 211635 h 4008043"/>
              <a:gd name="connsiteX872" fmla="*/ 817316 w 1181239"/>
              <a:gd name="connsiteY872" fmla="*/ 232714 h 4008043"/>
              <a:gd name="connsiteX873" fmla="*/ 825257 w 1181239"/>
              <a:gd name="connsiteY873" fmla="*/ 239916 h 4008043"/>
              <a:gd name="connsiteX874" fmla="*/ 835306 w 1181239"/>
              <a:gd name="connsiteY874" fmla="*/ 216798 h 4008043"/>
              <a:gd name="connsiteX875" fmla="*/ 845515 w 1181239"/>
              <a:gd name="connsiteY875" fmla="*/ 198893 h 4008043"/>
              <a:gd name="connsiteX876" fmla="*/ 853135 w 1181239"/>
              <a:gd name="connsiteY876" fmla="*/ 186677 h 4008043"/>
              <a:gd name="connsiteX877" fmla="*/ 856393 w 1181239"/>
              <a:gd name="connsiteY877" fmla="*/ 171241 h 4008043"/>
              <a:gd name="connsiteX878" fmla="*/ 856766 w 1181239"/>
              <a:gd name="connsiteY878" fmla="*/ 182777 h 4008043"/>
              <a:gd name="connsiteX879" fmla="*/ 862960 w 1181239"/>
              <a:gd name="connsiteY879" fmla="*/ 197715 h 4008043"/>
              <a:gd name="connsiteX880" fmla="*/ 866876 w 1181239"/>
              <a:gd name="connsiteY880" fmla="*/ 234456 h 4008043"/>
              <a:gd name="connsiteX881" fmla="*/ 869438 w 1181239"/>
              <a:gd name="connsiteY881" fmla="*/ 267795 h 4008043"/>
              <a:gd name="connsiteX882" fmla="*/ 875898 w 1181239"/>
              <a:gd name="connsiteY882" fmla="*/ 252878 h 4008043"/>
              <a:gd name="connsiteX883" fmla="*/ 882306 w 1181239"/>
              <a:gd name="connsiteY883" fmla="*/ 258947 h 4008043"/>
              <a:gd name="connsiteX884" fmla="*/ 885711 w 1181239"/>
              <a:gd name="connsiteY884" fmla="*/ 289106 h 4008043"/>
              <a:gd name="connsiteX885" fmla="*/ 890882 w 1181239"/>
              <a:gd name="connsiteY885" fmla="*/ 294240 h 4008043"/>
              <a:gd name="connsiteX886" fmla="*/ 897924 w 1181239"/>
              <a:gd name="connsiteY886" fmla="*/ 206508 h 4008043"/>
              <a:gd name="connsiteX887" fmla="*/ 905106 w 1181239"/>
              <a:gd name="connsiteY887" fmla="*/ 118646 h 4008043"/>
              <a:gd name="connsiteX888" fmla="*/ 906591 w 1181239"/>
              <a:gd name="connsiteY888" fmla="*/ 146989 h 4008043"/>
              <a:gd name="connsiteX889" fmla="*/ 909204 w 1181239"/>
              <a:gd name="connsiteY889" fmla="*/ 180476 h 4008043"/>
              <a:gd name="connsiteX890" fmla="*/ 922661 w 1181239"/>
              <a:gd name="connsiteY890" fmla="*/ 129113 h 4008043"/>
              <a:gd name="connsiteX891" fmla="*/ 928487 w 1181239"/>
              <a:gd name="connsiteY891" fmla="*/ 102206 h 4008043"/>
              <a:gd name="connsiteX892" fmla="*/ 936618 w 1181239"/>
              <a:gd name="connsiteY892" fmla="*/ 286407 h 4008043"/>
              <a:gd name="connsiteX893" fmla="*/ 929426 w 1181239"/>
              <a:gd name="connsiteY893" fmla="*/ 299753 h 4008043"/>
              <a:gd name="connsiteX894" fmla="*/ 929054 w 1181239"/>
              <a:gd name="connsiteY894" fmla="*/ 280034 h 4008043"/>
              <a:gd name="connsiteX895" fmla="*/ 925686 w 1181239"/>
              <a:gd name="connsiteY895" fmla="*/ 296353 h 4008043"/>
              <a:gd name="connsiteX896" fmla="*/ 918174 w 1181239"/>
              <a:gd name="connsiteY896" fmla="*/ 285091 h 4008043"/>
              <a:gd name="connsiteX897" fmla="*/ 908321 w 1181239"/>
              <a:gd name="connsiteY897" fmla="*/ 346607 h 4008043"/>
              <a:gd name="connsiteX898" fmla="*/ 918980 w 1181239"/>
              <a:gd name="connsiteY898" fmla="*/ 352241 h 4008043"/>
              <a:gd name="connsiteX899" fmla="*/ 924725 w 1181239"/>
              <a:gd name="connsiteY899" fmla="*/ 346670 h 4008043"/>
              <a:gd name="connsiteX900" fmla="*/ 932066 w 1181239"/>
              <a:gd name="connsiteY900" fmla="*/ 340550 h 4008043"/>
              <a:gd name="connsiteX901" fmla="*/ 935416 w 1181239"/>
              <a:gd name="connsiteY901" fmla="*/ 340030 h 4008043"/>
              <a:gd name="connsiteX902" fmla="*/ 939880 w 1181239"/>
              <a:gd name="connsiteY902" fmla="*/ 350910 h 4008043"/>
              <a:gd name="connsiteX903" fmla="*/ 944332 w 1181239"/>
              <a:gd name="connsiteY903" fmla="*/ 350748 h 4008043"/>
              <a:gd name="connsiteX904" fmla="*/ 948679 w 1181239"/>
              <a:gd name="connsiteY904" fmla="*/ 350455 h 4008043"/>
              <a:gd name="connsiteX905" fmla="*/ 953927 w 1181239"/>
              <a:gd name="connsiteY905" fmla="*/ 358614 h 4008043"/>
              <a:gd name="connsiteX906" fmla="*/ 959773 w 1181239"/>
              <a:gd name="connsiteY906" fmla="*/ 357952 h 4008043"/>
              <a:gd name="connsiteX907" fmla="*/ 967398 w 1181239"/>
              <a:gd name="connsiteY907" fmla="*/ 360672 h 4008043"/>
              <a:gd name="connsiteX908" fmla="*/ 993697 w 1181239"/>
              <a:gd name="connsiteY908" fmla="*/ 512340 h 4008043"/>
              <a:gd name="connsiteX909" fmla="*/ 989560 w 1181239"/>
              <a:gd name="connsiteY909" fmla="*/ 538178 h 4008043"/>
              <a:gd name="connsiteX910" fmla="*/ 982211 w 1181239"/>
              <a:gd name="connsiteY910" fmla="*/ 581934 h 4008043"/>
              <a:gd name="connsiteX911" fmla="*/ 974913 w 1181239"/>
              <a:gd name="connsiteY911" fmla="*/ 737943 h 4008043"/>
              <a:gd name="connsiteX912" fmla="*/ 990890 w 1181239"/>
              <a:gd name="connsiteY912" fmla="*/ 727560 h 4008043"/>
              <a:gd name="connsiteX913" fmla="*/ 1013165 w 1181239"/>
              <a:gd name="connsiteY913" fmla="*/ 712601 h 4008043"/>
              <a:gd name="connsiteX914" fmla="*/ 1023174 w 1181239"/>
              <a:gd name="connsiteY914" fmla="*/ 693447 h 4008043"/>
              <a:gd name="connsiteX915" fmla="*/ 1025352 w 1181239"/>
              <a:gd name="connsiteY915" fmla="*/ 629984 h 4008043"/>
              <a:gd name="connsiteX916" fmla="*/ 1019752 w 1181239"/>
              <a:gd name="connsiteY916" fmla="*/ 563714 h 4008043"/>
              <a:gd name="connsiteX917" fmla="*/ 1021741 w 1181239"/>
              <a:gd name="connsiteY917" fmla="*/ 549559 h 4008043"/>
              <a:gd name="connsiteX918" fmla="*/ 1034255 w 1181239"/>
              <a:gd name="connsiteY918" fmla="*/ 896074 h 4008043"/>
              <a:gd name="connsiteX919" fmla="*/ 1032209 w 1181239"/>
              <a:gd name="connsiteY919" fmla="*/ 1080047 h 4008043"/>
              <a:gd name="connsiteX920" fmla="*/ 1029311 w 1181239"/>
              <a:gd name="connsiteY920" fmla="*/ 1036530 h 4008043"/>
              <a:gd name="connsiteX921" fmla="*/ 1016601 w 1181239"/>
              <a:gd name="connsiteY921" fmla="*/ 816067 h 4008043"/>
              <a:gd name="connsiteX922" fmla="*/ 1014072 w 1181239"/>
              <a:gd name="connsiteY922" fmla="*/ 822120 h 4008043"/>
              <a:gd name="connsiteX923" fmla="*/ 1010872 w 1181239"/>
              <a:gd name="connsiteY923" fmla="*/ 837449 h 4008043"/>
              <a:gd name="connsiteX924" fmla="*/ 1001517 w 1181239"/>
              <a:gd name="connsiteY924" fmla="*/ 822051 h 4008043"/>
              <a:gd name="connsiteX925" fmla="*/ 1006218 w 1181239"/>
              <a:gd name="connsiteY925" fmla="*/ 806960 h 4008043"/>
              <a:gd name="connsiteX926" fmla="*/ 1007878 w 1181239"/>
              <a:gd name="connsiteY926" fmla="*/ 789321 h 4008043"/>
              <a:gd name="connsiteX927" fmla="*/ 1014385 w 1181239"/>
              <a:gd name="connsiteY927" fmla="*/ 781162 h 4008043"/>
              <a:gd name="connsiteX928" fmla="*/ 1016910 w 1181239"/>
              <a:gd name="connsiteY928" fmla="*/ 788019 h 4008043"/>
              <a:gd name="connsiteX929" fmla="*/ 1021209 w 1181239"/>
              <a:gd name="connsiteY929" fmla="*/ 754483 h 4008043"/>
              <a:gd name="connsiteX930" fmla="*/ 1016621 w 1181239"/>
              <a:gd name="connsiteY930" fmla="*/ 730627 h 4008043"/>
              <a:gd name="connsiteX931" fmla="*/ 1005655 w 1181239"/>
              <a:gd name="connsiteY931" fmla="*/ 764682 h 4008043"/>
              <a:gd name="connsiteX932" fmla="*/ 1002528 w 1181239"/>
              <a:gd name="connsiteY932" fmla="*/ 785881 h 4008043"/>
              <a:gd name="connsiteX933" fmla="*/ 1001514 w 1181239"/>
              <a:gd name="connsiteY933" fmla="*/ 761563 h 4008043"/>
              <a:gd name="connsiteX934" fmla="*/ 1000156 w 1181239"/>
              <a:gd name="connsiteY934" fmla="*/ 735605 h 4008043"/>
              <a:gd name="connsiteX935" fmla="*/ 987927 w 1181239"/>
              <a:gd name="connsiteY935" fmla="*/ 757627 h 4008043"/>
              <a:gd name="connsiteX936" fmla="*/ 983923 w 1181239"/>
              <a:gd name="connsiteY936" fmla="*/ 778177 h 4008043"/>
              <a:gd name="connsiteX937" fmla="*/ 982336 w 1181239"/>
              <a:gd name="connsiteY937" fmla="*/ 821356 h 4008043"/>
              <a:gd name="connsiteX938" fmla="*/ 986699 w 1181239"/>
              <a:gd name="connsiteY938" fmla="*/ 863998 h 4008043"/>
              <a:gd name="connsiteX939" fmla="*/ 986773 w 1181239"/>
              <a:gd name="connsiteY939" fmla="*/ 878647 h 4008043"/>
              <a:gd name="connsiteX940" fmla="*/ 979444 w 1181239"/>
              <a:gd name="connsiteY940" fmla="*/ 878601 h 4008043"/>
              <a:gd name="connsiteX941" fmla="*/ 971589 w 1181239"/>
              <a:gd name="connsiteY941" fmla="*/ 888430 h 4008043"/>
              <a:gd name="connsiteX942" fmla="*/ 969838 w 1181239"/>
              <a:gd name="connsiteY942" fmla="*/ 906958 h 4008043"/>
              <a:gd name="connsiteX943" fmla="*/ 971892 w 1181239"/>
              <a:gd name="connsiteY943" fmla="*/ 974997 h 4008043"/>
              <a:gd name="connsiteX944" fmla="*/ 983595 w 1181239"/>
              <a:gd name="connsiteY944" fmla="*/ 1096286 h 4008043"/>
              <a:gd name="connsiteX945" fmla="*/ 983850 w 1181239"/>
              <a:gd name="connsiteY945" fmla="*/ 1106391 h 4008043"/>
              <a:gd name="connsiteX946" fmla="*/ 977520 w 1181239"/>
              <a:gd name="connsiteY946" fmla="*/ 1116881 h 4008043"/>
              <a:gd name="connsiteX947" fmla="*/ 972047 w 1181239"/>
              <a:gd name="connsiteY947" fmla="*/ 1109585 h 4008043"/>
              <a:gd name="connsiteX948" fmla="*/ 966892 w 1181239"/>
              <a:gd name="connsiteY948" fmla="*/ 1145789 h 4008043"/>
              <a:gd name="connsiteX949" fmla="*/ 967793 w 1181239"/>
              <a:gd name="connsiteY949" fmla="*/ 1205281 h 4008043"/>
              <a:gd name="connsiteX950" fmla="*/ 966541 w 1181239"/>
              <a:gd name="connsiteY950" fmla="*/ 1215315 h 4008043"/>
              <a:gd name="connsiteX951" fmla="*/ 956870 w 1181239"/>
              <a:gd name="connsiteY951" fmla="*/ 1254731 h 4008043"/>
              <a:gd name="connsiteX952" fmla="*/ 950007 w 1181239"/>
              <a:gd name="connsiteY952" fmla="*/ 1276464 h 4008043"/>
              <a:gd name="connsiteX953" fmla="*/ 947821 w 1181239"/>
              <a:gd name="connsiteY953" fmla="*/ 1291462 h 4008043"/>
              <a:gd name="connsiteX954" fmla="*/ 946879 w 1181239"/>
              <a:gd name="connsiteY954" fmla="*/ 1313245 h 4008043"/>
              <a:gd name="connsiteX955" fmla="*/ 942943 w 1181239"/>
              <a:gd name="connsiteY955" fmla="*/ 1392199 h 4008043"/>
              <a:gd name="connsiteX956" fmla="*/ 948090 w 1181239"/>
              <a:gd name="connsiteY956" fmla="*/ 1455781 h 4008043"/>
              <a:gd name="connsiteX957" fmla="*/ 947196 w 1181239"/>
              <a:gd name="connsiteY957" fmla="*/ 1461054 h 4008043"/>
              <a:gd name="connsiteX958" fmla="*/ 942975 w 1181239"/>
              <a:gd name="connsiteY958" fmla="*/ 1473058 h 4008043"/>
              <a:gd name="connsiteX959" fmla="*/ 940238 w 1181239"/>
              <a:gd name="connsiteY959" fmla="*/ 1487656 h 4008043"/>
              <a:gd name="connsiteX960" fmla="*/ 939873 w 1181239"/>
              <a:gd name="connsiteY960" fmla="*/ 1523160 h 4008043"/>
              <a:gd name="connsiteX961" fmla="*/ 944233 w 1181239"/>
              <a:gd name="connsiteY961" fmla="*/ 1532172 h 4008043"/>
              <a:gd name="connsiteX962" fmla="*/ 939517 w 1181239"/>
              <a:gd name="connsiteY962" fmla="*/ 1532172 h 4008043"/>
              <a:gd name="connsiteX963" fmla="*/ 936273 w 1181239"/>
              <a:gd name="connsiteY963" fmla="*/ 1574901 h 4008043"/>
              <a:gd name="connsiteX964" fmla="*/ 934967 w 1181239"/>
              <a:gd name="connsiteY964" fmla="*/ 1626160 h 4008043"/>
              <a:gd name="connsiteX965" fmla="*/ 935295 w 1181239"/>
              <a:gd name="connsiteY965" fmla="*/ 1633959 h 4008043"/>
              <a:gd name="connsiteX966" fmla="*/ 935912 w 1181239"/>
              <a:gd name="connsiteY966" fmla="*/ 1652191 h 4008043"/>
              <a:gd name="connsiteX967" fmla="*/ 929513 w 1181239"/>
              <a:gd name="connsiteY967" fmla="*/ 1588275 h 4008043"/>
              <a:gd name="connsiteX968" fmla="*/ 926551 w 1181239"/>
              <a:gd name="connsiteY968" fmla="*/ 1513480 h 4008043"/>
              <a:gd name="connsiteX969" fmla="*/ 921285 w 1181239"/>
              <a:gd name="connsiteY969" fmla="*/ 1437714 h 4008043"/>
              <a:gd name="connsiteX970" fmla="*/ 916705 w 1181239"/>
              <a:gd name="connsiteY970" fmla="*/ 1424709 h 4008043"/>
              <a:gd name="connsiteX971" fmla="*/ 912027 w 1181239"/>
              <a:gd name="connsiteY971" fmla="*/ 1418880 h 4008043"/>
              <a:gd name="connsiteX972" fmla="*/ 909264 w 1181239"/>
              <a:gd name="connsiteY972" fmla="*/ 1423087 h 4008043"/>
              <a:gd name="connsiteX973" fmla="*/ 905051 w 1181239"/>
              <a:gd name="connsiteY973" fmla="*/ 1437366 h 4008043"/>
              <a:gd name="connsiteX974" fmla="*/ 911351 w 1181239"/>
              <a:gd name="connsiteY974" fmla="*/ 1440887 h 4008043"/>
              <a:gd name="connsiteX975" fmla="*/ 913807 w 1181239"/>
              <a:gd name="connsiteY975" fmla="*/ 1446370 h 4008043"/>
              <a:gd name="connsiteX976" fmla="*/ 915128 w 1181239"/>
              <a:gd name="connsiteY976" fmla="*/ 1460301 h 4008043"/>
              <a:gd name="connsiteX977" fmla="*/ 909488 w 1181239"/>
              <a:gd name="connsiteY977" fmla="*/ 1467225 h 4008043"/>
              <a:gd name="connsiteX978" fmla="*/ 900721 w 1181239"/>
              <a:gd name="connsiteY978" fmla="*/ 1474212 h 4008043"/>
              <a:gd name="connsiteX979" fmla="*/ 897813 w 1181239"/>
              <a:gd name="connsiteY979" fmla="*/ 1479482 h 4008043"/>
              <a:gd name="connsiteX980" fmla="*/ 894908 w 1181239"/>
              <a:gd name="connsiteY980" fmla="*/ 1472588 h 4008043"/>
              <a:gd name="connsiteX981" fmla="*/ 900675 w 1181239"/>
              <a:gd name="connsiteY981" fmla="*/ 1462603 h 4008043"/>
              <a:gd name="connsiteX982" fmla="*/ 900675 w 1181239"/>
              <a:gd name="connsiteY982" fmla="*/ 1454331 h 4008043"/>
              <a:gd name="connsiteX983" fmla="*/ 894906 w 1181239"/>
              <a:gd name="connsiteY983" fmla="*/ 1441718 h 4008043"/>
              <a:gd name="connsiteX984" fmla="*/ 890460 w 1181239"/>
              <a:gd name="connsiteY984" fmla="*/ 1416032 h 4008043"/>
              <a:gd name="connsiteX985" fmla="*/ 889204 w 1181239"/>
              <a:gd name="connsiteY985" fmla="*/ 1379653 h 4008043"/>
              <a:gd name="connsiteX986" fmla="*/ 883077 w 1181239"/>
              <a:gd name="connsiteY986" fmla="*/ 1341292 h 4008043"/>
              <a:gd name="connsiteX987" fmla="*/ 877458 w 1181239"/>
              <a:gd name="connsiteY987" fmla="*/ 1328786 h 4008043"/>
              <a:gd name="connsiteX988" fmla="*/ 874848 w 1181239"/>
              <a:gd name="connsiteY988" fmla="*/ 1317652 h 4008043"/>
              <a:gd name="connsiteX989" fmla="*/ 877038 w 1181239"/>
              <a:gd name="connsiteY989" fmla="*/ 1429165 h 4008043"/>
              <a:gd name="connsiteX990" fmla="*/ 873344 w 1181239"/>
              <a:gd name="connsiteY990" fmla="*/ 1542038 h 4008043"/>
              <a:gd name="connsiteX991" fmla="*/ 858195 w 1181239"/>
              <a:gd name="connsiteY991" fmla="*/ 1624043 h 4008043"/>
              <a:gd name="connsiteX992" fmla="*/ 854497 w 1181239"/>
              <a:gd name="connsiteY992" fmla="*/ 1656681 h 4008043"/>
              <a:gd name="connsiteX993" fmla="*/ 856756 w 1181239"/>
              <a:gd name="connsiteY993" fmla="*/ 1674151 h 4008043"/>
              <a:gd name="connsiteX994" fmla="*/ 862279 w 1181239"/>
              <a:gd name="connsiteY994" fmla="*/ 1666444 h 4008043"/>
              <a:gd name="connsiteX995" fmla="*/ 862535 w 1181239"/>
              <a:gd name="connsiteY995" fmla="*/ 1678667 h 4008043"/>
              <a:gd name="connsiteX996" fmla="*/ 863987 w 1181239"/>
              <a:gd name="connsiteY996" fmla="*/ 1692865 h 4008043"/>
              <a:gd name="connsiteX997" fmla="*/ 865567 w 1181239"/>
              <a:gd name="connsiteY997" fmla="*/ 1706587 h 4008043"/>
              <a:gd name="connsiteX998" fmla="*/ 861004 w 1181239"/>
              <a:gd name="connsiteY998" fmla="*/ 1705924 h 4008043"/>
              <a:gd name="connsiteX999" fmla="*/ 856865 w 1181239"/>
              <a:gd name="connsiteY999" fmla="*/ 1707804 h 4008043"/>
              <a:gd name="connsiteX1000" fmla="*/ 854209 w 1181239"/>
              <a:gd name="connsiteY1000" fmla="*/ 1727182 h 4008043"/>
              <a:gd name="connsiteX1001" fmla="*/ 854209 w 1181239"/>
              <a:gd name="connsiteY1001" fmla="*/ 1748097 h 4008043"/>
              <a:gd name="connsiteX1002" fmla="*/ 843903 w 1181239"/>
              <a:gd name="connsiteY1002" fmla="*/ 1746531 h 4008043"/>
              <a:gd name="connsiteX1003" fmla="*/ 830823 w 1181239"/>
              <a:gd name="connsiteY1003" fmla="*/ 1751792 h 4008043"/>
              <a:gd name="connsiteX1004" fmla="*/ 832378 w 1181239"/>
              <a:gd name="connsiteY1004" fmla="*/ 1803389 h 4008043"/>
              <a:gd name="connsiteX1005" fmla="*/ 834075 w 1181239"/>
              <a:gd name="connsiteY1005" fmla="*/ 1826259 h 4008043"/>
              <a:gd name="connsiteX1006" fmla="*/ 830052 w 1181239"/>
              <a:gd name="connsiteY1006" fmla="*/ 1821500 h 4008043"/>
              <a:gd name="connsiteX1007" fmla="*/ 828384 w 1181239"/>
              <a:gd name="connsiteY1007" fmla="*/ 1823121 h 4008043"/>
              <a:gd name="connsiteX1008" fmla="*/ 834132 w 1181239"/>
              <a:gd name="connsiteY1008" fmla="*/ 1837496 h 4008043"/>
              <a:gd name="connsiteX1009" fmla="*/ 838692 w 1181239"/>
              <a:gd name="connsiteY1009" fmla="*/ 1849209 h 4008043"/>
              <a:gd name="connsiteX1010" fmla="*/ 844458 w 1181239"/>
              <a:gd name="connsiteY1010" fmla="*/ 1853129 h 4008043"/>
              <a:gd name="connsiteX1011" fmla="*/ 850640 w 1181239"/>
              <a:gd name="connsiteY1011" fmla="*/ 1872521 h 4008043"/>
              <a:gd name="connsiteX1012" fmla="*/ 855211 w 1181239"/>
              <a:gd name="connsiteY1012" fmla="*/ 1875274 h 4008043"/>
              <a:gd name="connsiteX1013" fmla="*/ 861711 w 1181239"/>
              <a:gd name="connsiteY1013" fmla="*/ 1867058 h 4008043"/>
              <a:gd name="connsiteX1014" fmla="*/ 864852 w 1181239"/>
              <a:gd name="connsiteY1014" fmla="*/ 1870967 h 4008043"/>
              <a:gd name="connsiteX1015" fmla="*/ 860038 w 1181239"/>
              <a:gd name="connsiteY1015" fmla="*/ 1886607 h 4008043"/>
              <a:gd name="connsiteX1016" fmla="*/ 848167 w 1181239"/>
              <a:gd name="connsiteY1016" fmla="*/ 1900863 h 4008043"/>
              <a:gd name="connsiteX1017" fmla="*/ 844231 w 1181239"/>
              <a:gd name="connsiteY1017" fmla="*/ 1878521 h 4008043"/>
              <a:gd name="connsiteX1018" fmla="*/ 846213 w 1181239"/>
              <a:gd name="connsiteY1018" fmla="*/ 1861191 h 4008043"/>
              <a:gd name="connsiteX1019" fmla="*/ 837856 w 1181239"/>
              <a:gd name="connsiteY1019" fmla="*/ 1862085 h 4008043"/>
              <a:gd name="connsiteX1020" fmla="*/ 827845 w 1181239"/>
              <a:gd name="connsiteY1020" fmla="*/ 1879297 h 4008043"/>
              <a:gd name="connsiteX1021" fmla="*/ 828480 w 1181239"/>
              <a:gd name="connsiteY1021" fmla="*/ 1901056 h 4008043"/>
              <a:gd name="connsiteX1022" fmla="*/ 834685 w 1181239"/>
              <a:gd name="connsiteY1022" fmla="*/ 1992977 h 4008043"/>
              <a:gd name="connsiteX1023" fmla="*/ 835382 w 1181239"/>
              <a:gd name="connsiteY1023" fmla="*/ 2015957 h 4008043"/>
              <a:gd name="connsiteX1024" fmla="*/ 841108 w 1181239"/>
              <a:gd name="connsiteY1024" fmla="*/ 1961312 h 4008043"/>
              <a:gd name="connsiteX1025" fmla="*/ 844239 w 1181239"/>
              <a:gd name="connsiteY1025" fmla="*/ 1908017 h 4008043"/>
              <a:gd name="connsiteX1026" fmla="*/ 852868 w 1181239"/>
              <a:gd name="connsiteY1026" fmla="*/ 1924504 h 4008043"/>
              <a:gd name="connsiteX1027" fmla="*/ 854780 w 1181239"/>
              <a:gd name="connsiteY1027" fmla="*/ 1954892 h 4008043"/>
              <a:gd name="connsiteX1028" fmla="*/ 857932 w 1181239"/>
              <a:gd name="connsiteY1028" fmla="*/ 2007443 h 4008043"/>
              <a:gd name="connsiteX1029" fmla="*/ 860020 w 1181239"/>
              <a:gd name="connsiteY1029" fmla="*/ 1993983 h 4008043"/>
              <a:gd name="connsiteX1030" fmla="*/ 862928 w 1181239"/>
              <a:gd name="connsiteY1030" fmla="*/ 1978571 h 4008043"/>
              <a:gd name="connsiteX1031" fmla="*/ 865833 w 1181239"/>
              <a:gd name="connsiteY1031" fmla="*/ 1999153 h 4008043"/>
              <a:gd name="connsiteX1032" fmla="*/ 859637 w 1181239"/>
              <a:gd name="connsiteY1032" fmla="*/ 2017895 h 4008043"/>
              <a:gd name="connsiteX1033" fmla="*/ 853443 w 1181239"/>
              <a:gd name="connsiteY1033" fmla="*/ 2016055 h 4008043"/>
              <a:gd name="connsiteX1034" fmla="*/ 855505 w 1181239"/>
              <a:gd name="connsiteY1034" fmla="*/ 2071428 h 4008043"/>
              <a:gd name="connsiteX1035" fmla="*/ 860058 w 1181239"/>
              <a:gd name="connsiteY1035" fmla="*/ 2158751 h 4008043"/>
              <a:gd name="connsiteX1036" fmla="*/ 860890 w 1181239"/>
              <a:gd name="connsiteY1036" fmla="*/ 2214677 h 4008043"/>
              <a:gd name="connsiteX1037" fmla="*/ 864207 w 1181239"/>
              <a:gd name="connsiteY1037" fmla="*/ 2248471 h 4008043"/>
              <a:gd name="connsiteX1038" fmla="*/ 866042 w 1181239"/>
              <a:gd name="connsiteY1038" fmla="*/ 2263785 h 4008043"/>
              <a:gd name="connsiteX1039" fmla="*/ 871652 w 1181239"/>
              <a:gd name="connsiteY1039" fmla="*/ 2283192 h 4008043"/>
              <a:gd name="connsiteX1040" fmla="*/ 870437 w 1181239"/>
              <a:gd name="connsiteY1040" fmla="*/ 2213836 h 4008043"/>
              <a:gd name="connsiteX1041" fmla="*/ 871364 w 1181239"/>
              <a:gd name="connsiteY1041" fmla="*/ 2207036 h 4008043"/>
              <a:gd name="connsiteX1042" fmla="*/ 874509 w 1181239"/>
              <a:gd name="connsiteY1042" fmla="*/ 2182947 h 4008043"/>
              <a:gd name="connsiteX1043" fmla="*/ 878914 w 1181239"/>
              <a:gd name="connsiteY1043" fmla="*/ 2156343 h 4008043"/>
              <a:gd name="connsiteX1044" fmla="*/ 883273 w 1181239"/>
              <a:gd name="connsiteY1044" fmla="*/ 2154140 h 4008043"/>
              <a:gd name="connsiteX1045" fmla="*/ 880405 w 1181239"/>
              <a:gd name="connsiteY1045" fmla="*/ 2149466 h 4008043"/>
              <a:gd name="connsiteX1046" fmla="*/ 875869 w 1181239"/>
              <a:gd name="connsiteY1046" fmla="*/ 2110384 h 4008043"/>
              <a:gd name="connsiteX1047" fmla="*/ 883375 w 1181239"/>
              <a:gd name="connsiteY1047" fmla="*/ 2096285 h 4008043"/>
              <a:gd name="connsiteX1048" fmla="*/ 892156 w 1181239"/>
              <a:gd name="connsiteY1048" fmla="*/ 2085534 h 4008043"/>
              <a:gd name="connsiteX1049" fmla="*/ 893704 w 1181239"/>
              <a:gd name="connsiteY1049" fmla="*/ 2103952 h 4008043"/>
              <a:gd name="connsiteX1050" fmla="*/ 893339 w 1181239"/>
              <a:gd name="connsiteY1050" fmla="*/ 2132650 h 4008043"/>
              <a:gd name="connsiteX1051" fmla="*/ 899522 w 1181239"/>
              <a:gd name="connsiteY1051" fmla="*/ 2134019 h 4008043"/>
              <a:gd name="connsiteX1052" fmla="*/ 903810 w 1181239"/>
              <a:gd name="connsiteY1052" fmla="*/ 2213835 h 4008043"/>
              <a:gd name="connsiteX1053" fmla="*/ 909303 w 1181239"/>
              <a:gd name="connsiteY1053" fmla="*/ 2247753 h 4008043"/>
              <a:gd name="connsiteX1054" fmla="*/ 915277 w 1181239"/>
              <a:gd name="connsiteY1054" fmla="*/ 2194796 h 4008043"/>
              <a:gd name="connsiteX1055" fmla="*/ 921183 w 1181239"/>
              <a:gd name="connsiteY1055" fmla="*/ 2141876 h 4008043"/>
              <a:gd name="connsiteX1056" fmla="*/ 928624 w 1181239"/>
              <a:gd name="connsiteY1056" fmla="*/ 2176212 h 4008043"/>
              <a:gd name="connsiteX1057" fmla="*/ 929858 w 1181239"/>
              <a:gd name="connsiteY1057" fmla="*/ 2191199 h 4008043"/>
              <a:gd name="connsiteX1058" fmla="*/ 929565 w 1181239"/>
              <a:gd name="connsiteY1058" fmla="*/ 2200992 h 4008043"/>
              <a:gd name="connsiteX1059" fmla="*/ 933279 w 1181239"/>
              <a:gd name="connsiteY1059" fmla="*/ 2221164 h 4008043"/>
              <a:gd name="connsiteX1060" fmla="*/ 937866 w 1181239"/>
              <a:gd name="connsiteY1060" fmla="*/ 2190853 h 4008043"/>
              <a:gd name="connsiteX1061" fmla="*/ 941718 w 1181239"/>
              <a:gd name="connsiteY1061" fmla="*/ 2163518 h 4008043"/>
              <a:gd name="connsiteX1062" fmla="*/ 942923 w 1181239"/>
              <a:gd name="connsiteY1062" fmla="*/ 2170998 h 4008043"/>
              <a:gd name="connsiteX1063" fmla="*/ 940105 w 1181239"/>
              <a:gd name="connsiteY1063" fmla="*/ 2203812 h 4008043"/>
              <a:gd name="connsiteX1064" fmla="*/ 934152 w 1181239"/>
              <a:gd name="connsiteY1064" fmla="*/ 2233245 h 4008043"/>
              <a:gd name="connsiteX1065" fmla="*/ 934119 w 1181239"/>
              <a:gd name="connsiteY1065" fmla="*/ 2260449 h 4008043"/>
              <a:gd name="connsiteX1066" fmla="*/ 938479 w 1181239"/>
              <a:gd name="connsiteY1066" fmla="*/ 2299801 h 4008043"/>
              <a:gd name="connsiteX1067" fmla="*/ 933736 w 1181239"/>
              <a:gd name="connsiteY1067" fmla="*/ 2337587 h 4008043"/>
              <a:gd name="connsiteX1068" fmla="*/ 930554 w 1181239"/>
              <a:gd name="connsiteY1068" fmla="*/ 2326708 h 4008043"/>
              <a:gd name="connsiteX1069" fmla="*/ 928029 w 1181239"/>
              <a:gd name="connsiteY1069" fmla="*/ 2315829 h 4008043"/>
              <a:gd name="connsiteX1070" fmla="*/ 923810 w 1181239"/>
              <a:gd name="connsiteY1070" fmla="*/ 2348466 h 4008043"/>
              <a:gd name="connsiteX1071" fmla="*/ 914267 w 1181239"/>
              <a:gd name="connsiteY1071" fmla="*/ 2353906 h 4008043"/>
              <a:gd name="connsiteX1072" fmla="*/ 912786 w 1181239"/>
              <a:gd name="connsiteY1072" fmla="*/ 2370905 h 4008043"/>
              <a:gd name="connsiteX1073" fmla="*/ 909414 w 1181239"/>
              <a:gd name="connsiteY1073" fmla="*/ 2397423 h 4008043"/>
              <a:gd name="connsiteX1074" fmla="*/ 906217 w 1181239"/>
              <a:gd name="connsiteY1074" fmla="*/ 2388584 h 4008043"/>
              <a:gd name="connsiteX1075" fmla="*/ 903601 w 1181239"/>
              <a:gd name="connsiteY1075" fmla="*/ 2372945 h 4008043"/>
              <a:gd name="connsiteX1076" fmla="*/ 901025 w 1181239"/>
              <a:gd name="connsiteY1076" fmla="*/ 2381104 h 4008043"/>
              <a:gd name="connsiteX1077" fmla="*/ 907826 w 1181239"/>
              <a:gd name="connsiteY1077" fmla="*/ 2407368 h 4008043"/>
              <a:gd name="connsiteX1078" fmla="*/ 914956 w 1181239"/>
              <a:gd name="connsiteY1078" fmla="*/ 2426567 h 4008043"/>
              <a:gd name="connsiteX1079" fmla="*/ 921576 w 1181239"/>
              <a:gd name="connsiteY1079" fmla="*/ 2444248 h 4008043"/>
              <a:gd name="connsiteX1080" fmla="*/ 924156 w 1181239"/>
              <a:gd name="connsiteY1080" fmla="*/ 2435094 h 4008043"/>
              <a:gd name="connsiteX1081" fmla="*/ 926692 w 1181239"/>
              <a:gd name="connsiteY1081" fmla="*/ 2388094 h 4008043"/>
              <a:gd name="connsiteX1082" fmla="*/ 931160 w 1181239"/>
              <a:gd name="connsiteY1082" fmla="*/ 2365290 h 4008043"/>
              <a:gd name="connsiteX1083" fmla="*/ 925840 w 1181239"/>
              <a:gd name="connsiteY1083" fmla="*/ 2525255 h 4008043"/>
              <a:gd name="connsiteX1084" fmla="*/ 925365 w 1181239"/>
              <a:gd name="connsiteY1084" fmla="*/ 2720056 h 4008043"/>
              <a:gd name="connsiteX1085" fmla="*/ 926361 w 1181239"/>
              <a:gd name="connsiteY1085" fmla="*/ 2735548 h 4008043"/>
              <a:gd name="connsiteX1086" fmla="*/ 926796 w 1181239"/>
              <a:gd name="connsiteY1086" fmla="*/ 2843475 h 4008043"/>
              <a:gd name="connsiteX1087" fmla="*/ 929036 w 1181239"/>
              <a:gd name="connsiteY1087" fmla="*/ 2855715 h 4008043"/>
              <a:gd name="connsiteX1088" fmla="*/ 929445 w 1181239"/>
              <a:gd name="connsiteY1088" fmla="*/ 2844835 h 4008043"/>
              <a:gd name="connsiteX1089" fmla="*/ 936624 w 1181239"/>
              <a:gd name="connsiteY1089" fmla="*/ 2827235 h 4008043"/>
              <a:gd name="connsiteX1090" fmla="*/ 939412 w 1181239"/>
              <a:gd name="connsiteY1090" fmla="*/ 2896026 h 4008043"/>
              <a:gd name="connsiteX1091" fmla="*/ 942500 w 1181239"/>
              <a:gd name="connsiteY1091" fmla="*/ 2965091 h 4008043"/>
              <a:gd name="connsiteX1092" fmla="*/ 946207 w 1181239"/>
              <a:gd name="connsiteY1092" fmla="*/ 2961656 h 4008043"/>
              <a:gd name="connsiteX1093" fmla="*/ 951698 w 1181239"/>
              <a:gd name="connsiteY1093" fmla="*/ 2966026 h 4008043"/>
              <a:gd name="connsiteX1094" fmla="*/ 957323 w 1181239"/>
              <a:gd name="connsiteY1094" fmla="*/ 2951669 h 4008043"/>
              <a:gd name="connsiteX1095" fmla="*/ 951268 w 1181239"/>
              <a:gd name="connsiteY1095" fmla="*/ 2908464 h 4008043"/>
              <a:gd name="connsiteX1096" fmla="*/ 948899 w 1181239"/>
              <a:gd name="connsiteY1096" fmla="*/ 2899625 h 4008043"/>
              <a:gd name="connsiteX1097" fmla="*/ 955925 w 1181239"/>
              <a:gd name="connsiteY1097" fmla="*/ 2902792 h 4008043"/>
              <a:gd name="connsiteX1098" fmla="*/ 966140 w 1181239"/>
              <a:gd name="connsiteY1098" fmla="*/ 2919137 h 4008043"/>
              <a:gd name="connsiteX1099" fmla="*/ 968406 w 1181239"/>
              <a:gd name="connsiteY1099" fmla="*/ 2823948 h 4008043"/>
              <a:gd name="connsiteX1100" fmla="*/ 964786 w 1181239"/>
              <a:gd name="connsiteY1100" fmla="*/ 2720797 h 4008043"/>
              <a:gd name="connsiteX1101" fmla="*/ 964177 w 1181239"/>
              <a:gd name="connsiteY1101" fmla="*/ 2702131 h 4008043"/>
              <a:gd name="connsiteX1102" fmla="*/ 961976 w 1181239"/>
              <a:gd name="connsiteY1102" fmla="*/ 2694614 h 4008043"/>
              <a:gd name="connsiteX1103" fmla="*/ 957367 w 1181239"/>
              <a:gd name="connsiteY1103" fmla="*/ 2646646 h 4008043"/>
              <a:gd name="connsiteX1104" fmla="*/ 961739 w 1181239"/>
              <a:gd name="connsiteY1104" fmla="*/ 2582372 h 4008043"/>
              <a:gd name="connsiteX1105" fmla="*/ 964735 w 1181239"/>
              <a:gd name="connsiteY1105" fmla="*/ 2596651 h 4008043"/>
              <a:gd name="connsiteX1106" fmla="*/ 971817 w 1181239"/>
              <a:gd name="connsiteY1106" fmla="*/ 2581676 h 4008043"/>
              <a:gd name="connsiteX1107" fmla="*/ 979179 w 1181239"/>
              <a:gd name="connsiteY1107" fmla="*/ 2657101 h 4008043"/>
              <a:gd name="connsiteX1108" fmla="*/ 982813 w 1181239"/>
              <a:gd name="connsiteY1108" fmla="*/ 2751686 h 4008043"/>
              <a:gd name="connsiteX1109" fmla="*/ 987249 w 1181239"/>
              <a:gd name="connsiteY1109" fmla="*/ 2865234 h 4008043"/>
              <a:gd name="connsiteX1110" fmla="*/ 986993 w 1181239"/>
              <a:gd name="connsiteY1110" fmla="*/ 2893792 h 4008043"/>
              <a:gd name="connsiteX1111" fmla="*/ 989957 w 1181239"/>
              <a:gd name="connsiteY1111" fmla="*/ 2925070 h 4008043"/>
              <a:gd name="connsiteX1112" fmla="*/ 992222 w 1181239"/>
              <a:gd name="connsiteY1112" fmla="*/ 3076020 h 4008043"/>
              <a:gd name="connsiteX1113" fmla="*/ 986073 w 1181239"/>
              <a:gd name="connsiteY1113" fmla="*/ 3246010 h 4008043"/>
              <a:gd name="connsiteX1114" fmla="*/ 981430 w 1181239"/>
              <a:gd name="connsiteY1114" fmla="*/ 3354803 h 4008043"/>
              <a:gd name="connsiteX1115" fmla="*/ 990448 w 1181239"/>
              <a:gd name="connsiteY1115" fmla="*/ 3529378 h 4008043"/>
              <a:gd name="connsiteX1116" fmla="*/ 994542 w 1181239"/>
              <a:gd name="connsiteY1116" fmla="*/ 3528715 h 4008043"/>
              <a:gd name="connsiteX1117" fmla="*/ 998280 w 1181239"/>
              <a:gd name="connsiteY1117" fmla="*/ 3505073 h 4008043"/>
              <a:gd name="connsiteX1118" fmla="*/ 1003751 w 1181239"/>
              <a:gd name="connsiteY1118" fmla="*/ 3502353 h 4008043"/>
              <a:gd name="connsiteX1119" fmla="*/ 994811 w 1181239"/>
              <a:gd name="connsiteY1119" fmla="*/ 3597547 h 4008043"/>
              <a:gd name="connsiteX1120" fmla="*/ 996012 w 1181239"/>
              <a:gd name="connsiteY1120" fmla="*/ 3607747 h 4008043"/>
              <a:gd name="connsiteX1121" fmla="*/ 1003969 w 1181239"/>
              <a:gd name="connsiteY1121" fmla="*/ 3582588 h 4008043"/>
              <a:gd name="connsiteX1122" fmla="*/ 1011605 w 1181239"/>
              <a:gd name="connsiteY1122" fmla="*/ 3551990 h 4008043"/>
              <a:gd name="connsiteX1123" fmla="*/ 1009302 w 1181239"/>
              <a:gd name="connsiteY1123" fmla="*/ 3613866 h 4008043"/>
              <a:gd name="connsiteX1124" fmla="*/ 1010962 w 1181239"/>
              <a:gd name="connsiteY1124" fmla="*/ 3618626 h 4008043"/>
              <a:gd name="connsiteX1125" fmla="*/ 1014064 w 1181239"/>
              <a:gd name="connsiteY1125" fmla="*/ 3613477 h 4008043"/>
              <a:gd name="connsiteX1126" fmla="*/ 1018120 w 1181239"/>
              <a:gd name="connsiteY1126" fmla="*/ 3606872 h 4008043"/>
              <a:gd name="connsiteX1127" fmla="*/ 1024542 w 1181239"/>
              <a:gd name="connsiteY1127" fmla="*/ 3570544 h 4008043"/>
              <a:gd name="connsiteX1128" fmla="*/ 1028794 w 1181239"/>
              <a:gd name="connsiteY1128" fmla="*/ 3546551 h 4008043"/>
              <a:gd name="connsiteX1129" fmla="*/ 1031089 w 1181239"/>
              <a:gd name="connsiteY1129" fmla="*/ 3551310 h 4008043"/>
              <a:gd name="connsiteX1130" fmla="*/ 1040206 w 1181239"/>
              <a:gd name="connsiteY1130" fmla="*/ 3553314 h 4008043"/>
              <a:gd name="connsiteX1131" fmla="*/ 1050395 w 1181239"/>
              <a:gd name="connsiteY1131" fmla="*/ 3545187 h 4008043"/>
              <a:gd name="connsiteX1132" fmla="*/ 1055342 w 1181239"/>
              <a:gd name="connsiteY1132" fmla="*/ 3531590 h 4008043"/>
              <a:gd name="connsiteX1133" fmla="*/ 1056721 w 1181239"/>
              <a:gd name="connsiteY1133" fmla="*/ 3537710 h 4008043"/>
              <a:gd name="connsiteX1134" fmla="*/ 1053178 w 1181239"/>
              <a:gd name="connsiteY1134" fmla="*/ 3576648 h 4008043"/>
              <a:gd name="connsiteX1135" fmla="*/ 1060044 w 1181239"/>
              <a:gd name="connsiteY1135" fmla="*/ 3588134 h 4008043"/>
              <a:gd name="connsiteX1136" fmla="*/ 1067938 w 1181239"/>
              <a:gd name="connsiteY1136" fmla="*/ 3598170 h 4008043"/>
              <a:gd name="connsiteX1137" fmla="*/ 1066040 w 1181239"/>
              <a:gd name="connsiteY1137" fmla="*/ 3618625 h 4008043"/>
              <a:gd name="connsiteX1138" fmla="*/ 1063471 w 1181239"/>
              <a:gd name="connsiteY1138" fmla="*/ 3610305 h 4008043"/>
              <a:gd name="connsiteX1139" fmla="*/ 1060563 w 1181239"/>
              <a:gd name="connsiteY1139" fmla="*/ 3603666 h 4008043"/>
              <a:gd name="connsiteX1140" fmla="*/ 1057654 w 1181239"/>
              <a:gd name="connsiteY1140" fmla="*/ 3624644 h 4008043"/>
              <a:gd name="connsiteX1141" fmla="*/ 1068032 w 1181239"/>
              <a:gd name="connsiteY1141" fmla="*/ 3661306 h 4008043"/>
              <a:gd name="connsiteX1142" fmla="*/ 1078410 w 1181239"/>
              <a:gd name="connsiteY1142" fmla="*/ 3678671 h 4008043"/>
              <a:gd name="connsiteX1143" fmla="*/ 1077479 w 1181239"/>
              <a:gd name="connsiteY1143" fmla="*/ 3732283 h 4008043"/>
              <a:gd name="connsiteX1144" fmla="*/ 1079128 w 1181239"/>
              <a:gd name="connsiteY1144" fmla="*/ 3804253 h 4008043"/>
              <a:gd name="connsiteX1145" fmla="*/ 1075852 w 1181239"/>
              <a:gd name="connsiteY1145" fmla="*/ 3822612 h 4008043"/>
              <a:gd name="connsiteX1146" fmla="*/ 1059401 w 1181239"/>
              <a:gd name="connsiteY1146" fmla="*/ 3799218 h 4008043"/>
              <a:gd name="connsiteX1147" fmla="*/ 1047515 w 1181239"/>
              <a:gd name="connsiteY1147" fmla="*/ 3764478 h 4008043"/>
              <a:gd name="connsiteX1148" fmla="*/ 1044858 w 1181239"/>
              <a:gd name="connsiteY1148" fmla="*/ 3726906 h 4008043"/>
              <a:gd name="connsiteX1149" fmla="*/ 1046373 w 1181239"/>
              <a:gd name="connsiteY1149" fmla="*/ 3712082 h 4008043"/>
              <a:gd name="connsiteX1150" fmla="*/ 1037308 w 1181239"/>
              <a:gd name="connsiteY1150" fmla="*/ 3710939 h 4008043"/>
              <a:gd name="connsiteX1151" fmla="*/ 1030448 w 1181239"/>
              <a:gd name="connsiteY1151" fmla="*/ 3714539 h 4008043"/>
              <a:gd name="connsiteX1152" fmla="*/ 1023958 w 1181239"/>
              <a:gd name="connsiteY1152" fmla="*/ 3681181 h 4008043"/>
              <a:gd name="connsiteX1153" fmla="*/ 1016495 w 1181239"/>
              <a:gd name="connsiteY1153" fmla="*/ 3650040 h 4008043"/>
              <a:gd name="connsiteX1154" fmla="*/ 1014054 w 1181239"/>
              <a:gd name="connsiteY1154" fmla="*/ 3694076 h 4008043"/>
              <a:gd name="connsiteX1155" fmla="*/ 1016842 w 1181239"/>
              <a:gd name="connsiteY1155" fmla="*/ 3742309 h 4008043"/>
              <a:gd name="connsiteX1156" fmla="*/ 1018050 w 1181239"/>
              <a:gd name="connsiteY1156" fmla="*/ 3760829 h 4008043"/>
              <a:gd name="connsiteX1157" fmla="*/ 1021075 w 1181239"/>
              <a:gd name="connsiteY1157" fmla="*/ 3789637 h 4008043"/>
              <a:gd name="connsiteX1158" fmla="*/ 1014167 w 1181239"/>
              <a:gd name="connsiteY1158" fmla="*/ 3830669 h 4008043"/>
              <a:gd name="connsiteX1159" fmla="*/ 1000862 w 1181239"/>
              <a:gd name="connsiteY1159" fmla="*/ 3866974 h 4008043"/>
              <a:gd name="connsiteX1160" fmla="*/ 1002972 w 1181239"/>
              <a:gd name="connsiteY1160" fmla="*/ 3896048 h 4008043"/>
              <a:gd name="connsiteX1161" fmla="*/ 996677 w 1181239"/>
              <a:gd name="connsiteY1161" fmla="*/ 3905391 h 4008043"/>
              <a:gd name="connsiteX1162" fmla="*/ 976833 w 1181239"/>
              <a:gd name="connsiteY1162" fmla="*/ 3916353 h 4008043"/>
              <a:gd name="connsiteX1163" fmla="*/ 948658 w 1181239"/>
              <a:gd name="connsiteY1163" fmla="*/ 3922894 h 4008043"/>
              <a:gd name="connsiteX1164" fmla="*/ 923447 w 1181239"/>
              <a:gd name="connsiteY1164" fmla="*/ 3933554 h 4008043"/>
              <a:gd name="connsiteX1165" fmla="*/ 908914 w 1181239"/>
              <a:gd name="connsiteY1165" fmla="*/ 3944977 h 4008043"/>
              <a:gd name="connsiteX1166" fmla="*/ 889691 w 1181239"/>
              <a:gd name="connsiteY1166" fmla="*/ 3924140 h 4008043"/>
              <a:gd name="connsiteX1167" fmla="*/ 876885 w 1181239"/>
              <a:gd name="connsiteY1167" fmla="*/ 3896476 h 4008043"/>
              <a:gd name="connsiteX1168" fmla="*/ 866998 w 1181239"/>
              <a:gd name="connsiteY1168" fmla="*/ 3897977 h 4008043"/>
              <a:gd name="connsiteX1169" fmla="*/ 857112 w 1181239"/>
              <a:gd name="connsiteY1169" fmla="*/ 3899478 h 4008043"/>
              <a:gd name="connsiteX1170" fmla="*/ 858936 w 1181239"/>
              <a:gd name="connsiteY1170" fmla="*/ 3871244 h 4008043"/>
              <a:gd name="connsiteX1171" fmla="*/ 849297 w 1181239"/>
              <a:gd name="connsiteY1171" fmla="*/ 3809803 h 4008043"/>
              <a:gd name="connsiteX1172" fmla="*/ 845695 w 1181239"/>
              <a:gd name="connsiteY1172" fmla="*/ 3825733 h 4008043"/>
              <a:gd name="connsiteX1173" fmla="*/ 851329 w 1181239"/>
              <a:gd name="connsiteY1173" fmla="*/ 3842222 h 4008043"/>
              <a:gd name="connsiteX1174" fmla="*/ 834957 w 1181239"/>
              <a:gd name="connsiteY1174" fmla="*/ 3898850 h 4008043"/>
              <a:gd name="connsiteX1175" fmla="*/ 833482 w 1181239"/>
              <a:gd name="connsiteY1175" fmla="*/ 3938287 h 4008043"/>
              <a:gd name="connsiteX1176" fmla="*/ 833449 w 1181239"/>
              <a:gd name="connsiteY1176" fmla="*/ 3976045 h 4008043"/>
              <a:gd name="connsiteX1177" fmla="*/ 825117 w 1181239"/>
              <a:gd name="connsiteY1177" fmla="*/ 3958449 h 4008043"/>
              <a:gd name="connsiteX1178" fmla="*/ 819303 w 1181239"/>
              <a:gd name="connsiteY1178" fmla="*/ 3949812 h 4008043"/>
              <a:gd name="connsiteX1179" fmla="*/ 813490 w 1181239"/>
              <a:gd name="connsiteY1179" fmla="*/ 3931932 h 4008043"/>
              <a:gd name="connsiteX1180" fmla="*/ 803149 w 1181239"/>
              <a:gd name="connsiteY1180" fmla="*/ 3908723 h 4008043"/>
              <a:gd name="connsiteX1181" fmla="*/ 787332 w 1181239"/>
              <a:gd name="connsiteY1181" fmla="*/ 3942175 h 4008043"/>
              <a:gd name="connsiteX1182" fmla="*/ 779879 w 1181239"/>
              <a:gd name="connsiteY1182" fmla="*/ 3937525 h 4008043"/>
              <a:gd name="connsiteX1183" fmla="*/ 770285 w 1181239"/>
              <a:gd name="connsiteY1183" fmla="*/ 3924353 h 4008043"/>
              <a:gd name="connsiteX1184" fmla="*/ 742157 w 1181239"/>
              <a:gd name="connsiteY1184" fmla="*/ 3958603 h 4008043"/>
              <a:gd name="connsiteX1185" fmla="*/ 732064 w 1181239"/>
              <a:gd name="connsiteY1185" fmla="*/ 3939063 h 4008043"/>
              <a:gd name="connsiteX1186" fmla="*/ 729203 w 1181239"/>
              <a:gd name="connsiteY1186" fmla="*/ 3934125 h 4008043"/>
              <a:gd name="connsiteX1187" fmla="*/ 726342 w 1181239"/>
              <a:gd name="connsiteY1187" fmla="*/ 3944324 h 4008043"/>
              <a:gd name="connsiteX1188" fmla="*/ 719746 w 1181239"/>
              <a:gd name="connsiteY1188" fmla="*/ 3947044 h 4008043"/>
              <a:gd name="connsiteX1189" fmla="*/ 702684 w 1181239"/>
              <a:gd name="connsiteY1189" fmla="*/ 3963722 h 4008043"/>
              <a:gd name="connsiteX1190" fmla="*/ 696578 w 1181239"/>
              <a:gd name="connsiteY1190" fmla="*/ 3976282 h 4008043"/>
              <a:gd name="connsiteX1191" fmla="*/ 693758 w 1181239"/>
              <a:gd name="connsiteY1191" fmla="*/ 3968802 h 4008043"/>
              <a:gd name="connsiteX1192" fmla="*/ 681496 w 1181239"/>
              <a:gd name="connsiteY1192" fmla="*/ 3970765 h 4008043"/>
              <a:gd name="connsiteX1193" fmla="*/ 673632 w 1181239"/>
              <a:gd name="connsiteY1193" fmla="*/ 3978800 h 4008043"/>
              <a:gd name="connsiteX1194" fmla="*/ 671847 w 1181239"/>
              <a:gd name="connsiteY1194" fmla="*/ 3951801 h 4008043"/>
              <a:gd name="connsiteX1195" fmla="*/ 648068 w 1181239"/>
              <a:gd name="connsiteY1195" fmla="*/ 3950248 h 4008043"/>
              <a:gd name="connsiteX1196" fmla="*/ 629106 w 1181239"/>
              <a:gd name="connsiteY1196" fmla="*/ 3980363 h 4008043"/>
              <a:gd name="connsiteX1197" fmla="*/ 624139 w 1181239"/>
              <a:gd name="connsiteY1197" fmla="*/ 3959284 h 4008043"/>
              <a:gd name="connsiteX1198" fmla="*/ 624220 w 1181239"/>
              <a:gd name="connsiteY1198" fmla="*/ 3959267 h 4008043"/>
              <a:gd name="connsiteX1199" fmla="*/ 620280 w 1181239"/>
              <a:gd name="connsiteY1199" fmla="*/ 3938188 h 4008043"/>
              <a:gd name="connsiteX1200" fmla="*/ 607440 w 1181239"/>
              <a:gd name="connsiteY1200" fmla="*/ 3955282 h 4008043"/>
              <a:gd name="connsiteX1201" fmla="*/ 589817 w 1181239"/>
              <a:gd name="connsiteY1201" fmla="*/ 3960400 h 4008043"/>
              <a:gd name="connsiteX1202" fmla="*/ 587591 w 1181239"/>
              <a:gd name="connsiteY1202" fmla="*/ 3956407 h 4008043"/>
              <a:gd name="connsiteX1203" fmla="*/ 577406 w 1181239"/>
              <a:gd name="connsiteY1203" fmla="*/ 3961155 h 4008043"/>
              <a:gd name="connsiteX1204" fmla="*/ 571905 w 1181239"/>
              <a:gd name="connsiteY1204" fmla="*/ 3954932 h 4008043"/>
              <a:gd name="connsiteX1205" fmla="*/ 580399 w 1181239"/>
              <a:gd name="connsiteY1205" fmla="*/ 3908747 h 4008043"/>
              <a:gd name="connsiteX1206" fmla="*/ 575175 w 1181239"/>
              <a:gd name="connsiteY1206" fmla="*/ 3884347 h 4008043"/>
              <a:gd name="connsiteX1207" fmla="*/ 567694 w 1181239"/>
              <a:gd name="connsiteY1207" fmla="*/ 3901759 h 4008043"/>
              <a:gd name="connsiteX1208" fmla="*/ 557800 w 1181239"/>
              <a:gd name="connsiteY1208" fmla="*/ 3923327 h 4008043"/>
              <a:gd name="connsiteX1209" fmla="*/ 533002 w 1181239"/>
              <a:gd name="connsiteY1209" fmla="*/ 3928596 h 4008043"/>
              <a:gd name="connsiteX1210" fmla="*/ 524042 w 1181239"/>
              <a:gd name="connsiteY1210" fmla="*/ 3917187 h 4008043"/>
              <a:gd name="connsiteX1211" fmla="*/ 498943 w 1181239"/>
              <a:gd name="connsiteY1211" fmla="*/ 3898760 h 4008043"/>
              <a:gd name="connsiteX1212" fmla="*/ 496556 w 1181239"/>
              <a:gd name="connsiteY1212" fmla="*/ 3907590 h 4008043"/>
              <a:gd name="connsiteX1213" fmla="*/ 496337 w 1181239"/>
              <a:gd name="connsiteY1213" fmla="*/ 3916429 h 4008043"/>
              <a:gd name="connsiteX1214" fmla="*/ 490791 w 1181239"/>
              <a:gd name="connsiteY1214" fmla="*/ 3904744 h 4008043"/>
              <a:gd name="connsiteX1215" fmla="*/ 479371 w 1181239"/>
              <a:gd name="connsiteY1215" fmla="*/ 3895999 h 4008043"/>
              <a:gd name="connsiteX1216" fmla="*/ 473496 w 1181239"/>
              <a:gd name="connsiteY1216" fmla="*/ 3901169 h 4008043"/>
              <a:gd name="connsiteX1217" fmla="*/ 466368 w 1181239"/>
              <a:gd name="connsiteY1217" fmla="*/ 3910592 h 4008043"/>
              <a:gd name="connsiteX1218" fmla="*/ 435622 w 1181239"/>
              <a:gd name="connsiteY1218" fmla="*/ 3910777 h 4008043"/>
              <a:gd name="connsiteX1219" fmla="*/ 422232 w 1181239"/>
              <a:gd name="connsiteY1219" fmla="*/ 3918000 h 4008043"/>
              <a:gd name="connsiteX1220" fmla="*/ 418926 w 1181239"/>
              <a:gd name="connsiteY1220" fmla="*/ 3930037 h 4008043"/>
              <a:gd name="connsiteX1221" fmla="*/ 414240 w 1181239"/>
              <a:gd name="connsiteY1221" fmla="*/ 3919925 h 4008043"/>
              <a:gd name="connsiteX1222" fmla="*/ 409553 w 1181239"/>
              <a:gd name="connsiteY1222" fmla="*/ 3906948 h 4008043"/>
              <a:gd name="connsiteX1223" fmla="*/ 402287 w 1181239"/>
              <a:gd name="connsiteY1223" fmla="*/ 3900983 h 4008043"/>
              <a:gd name="connsiteX1224" fmla="*/ 395021 w 1181239"/>
              <a:gd name="connsiteY1224" fmla="*/ 3893216 h 4008043"/>
              <a:gd name="connsiteX1225" fmla="*/ 390919 w 1181239"/>
              <a:gd name="connsiteY1225" fmla="*/ 3885361 h 4008043"/>
              <a:gd name="connsiteX1226" fmla="*/ 382484 w 1181239"/>
              <a:gd name="connsiteY1226" fmla="*/ 3914398 h 4008043"/>
              <a:gd name="connsiteX1227" fmla="*/ 380543 w 1181239"/>
              <a:gd name="connsiteY1227" fmla="*/ 3939556 h 4008043"/>
              <a:gd name="connsiteX1228" fmla="*/ 371613 w 1181239"/>
              <a:gd name="connsiteY1228" fmla="*/ 3921197 h 4008043"/>
              <a:gd name="connsiteX1229" fmla="*/ 364300 w 1181239"/>
              <a:gd name="connsiteY1229" fmla="*/ 3901884 h 4008043"/>
              <a:gd name="connsiteX1230" fmla="*/ 353194 w 1181239"/>
              <a:gd name="connsiteY1230" fmla="*/ 3908237 h 4008043"/>
              <a:gd name="connsiteX1231" fmla="*/ 339898 w 1181239"/>
              <a:gd name="connsiteY1231" fmla="*/ 3913776 h 4008043"/>
              <a:gd name="connsiteX1232" fmla="*/ 319409 w 1181239"/>
              <a:gd name="connsiteY1232" fmla="*/ 3939004 h 4008043"/>
              <a:gd name="connsiteX1233" fmla="*/ 316548 w 1181239"/>
              <a:gd name="connsiteY1233" fmla="*/ 3944996 h 4008043"/>
              <a:gd name="connsiteX1234" fmla="*/ 313687 w 1181239"/>
              <a:gd name="connsiteY1234" fmla="*/ 3933258 h 4008043"/>
              <a:gd name="connsiteX1235" fmla="*/ 310625 w 1181239"/>
              <a:gd name="connsiteY1235" fmla="*/ 3920323 h 4008043"/>
              <a:gd name="connsiteX1236" fmla="*/ 299053 w 1181239"/>
              <a:gd name="connsiteY1236" fmla="*/ 3919187 h 4008043"/>
              <a:gd name="connsiteX1237" fmla="*/ 286839 w 1181239"/>
              <a:gd name="connsiteY1237" fmla="*/ 3917843 h 4008043"/>
              <a:gd name="connsiteX1238" fmla="*/ 277427 w 1181239"/>
              <a:gd name="connsiteY1238" fmla="*/ 3919697 h 4008043"/>
              <a:gd name="connsiteX1239" fmla="*/ 273344 w 1181239"/>
              <a:gd name="connsiteY1239" fmla="*/ 3923832 h 4008043"/>
              <a:gd name="connsiteX1240" fmla="*/ 265994 w 1181239"/>
              <a:gd name="connsiteY1240" fmla="*/ 3928922 h 4008043"/>
              <a:gd name="connsiteX1241" fmla="*/ 259445 w 1181239"/>
              <a:gd name="connsiteY1241" fmla="*/ 3935985 h 4008043"/>
              <a:gd name="connsiteX1242" fmla="*/ 261459 w 1181239"/>
              <a:gd name="connsiteY1242" fmla="*/ 3916861 h 4008043"/>
              <a:gd name="connsiteX1243" fmla="*/ 256105 w 1181239"/>
              <a:gd name="connsiteY1243" fmla="*/ 3902840 h 4008043"/>
              <a:gd name="connsiteX1244" fmla="*/ 249827 w 1181239"/>
              <a:gd name="connsiteY1244" fmla="*/ 3910141 h 4008043"/>
              <a:gd name="connsiteX1245" fmla="*/ 252535 w 1181239"/>
              <a:gd name="connsiteY1245" fmla="*/ 3901605 h 4008043"/>
              <a:gd name="connsiteX1246" fmla="*/ 260989 w 1181239"/>
              <a:gd name="connsiteY1246" fmla="*/ 3840401 h 4008043"/>
              <a:gd name="connsiteX1247" fmla="*/ 261551 w 1181239"/>
              <a:gd name="connsiteY1247" fmla="*/ 3817366 h 4008043"/>
              <a:gd name="connsiteX1248" fmla="*/ 258362 w 1181239"/>
              <a:gd name="connsiteY1248" fmla="*/ 3789967 h 4008043"/>
              <a:gd name="connsiteX1249" fmla="*/ 255289 w 1181239"/>
              <a:gd name="connsiteY1249" fmla="*/ 3801527 h 4008043"/>
              <a:gd name="connsiteX1250" fmla="*/ 255070 w 1181239"/>
              <a:gd name="connsiteY1250" fmla="*/ 3813086 h 4008043"/>
              <a:gd name="connsiteX1251" fmla="*/ 247221 w 1181239"/>
              <a:gd name="connsiteY1251" fmla="*/ 3797100 h 4008043"/>
              <a:gd name="connsiteX1252" fmla="*/ 239371 w 1181239"/>
              <a:gd name="connsiteY1252" fmla="*/ 3781116 h 4008043"/>
              <a:gd name="connsiteX1253" fmla="*/ 234247 w 1181239"/>
              <a:gd name="connsiteY1253" fmla="*/ 3796328 h 4008043"/>
              <a:gd name="connsiteX1254" fmla="*/ 221766 w 1181239"/>
              <a:gd name="connsiteY1254" fmla="*/ 3810554 h 4008043"/>
              <a:gd name="connsiteX1255" fmla="*/ 217426 w 1181239"/>
              <a:gd name="connsiteY1255" fmla="*/ 3807822 h 4008043"/>
              <a:gd name="connsiteX1256" fmla="*/ 214824 w 1181239"/>
              <a:gd name="connsiteY1256" fmla="*/ 3804826 h 4008043"/>
              <a:gd name="connsiteX1257" fmla="*/ 180066 w 1181239"/>
              <a:gd name="connsiteY1257" fmla="*/ 3753319 h 4008043"/>
              <a:gd name="connsiteX1258" fmla="*/ 159601 w 1181239"/>
              <a:gd name="connsiteY1258" fmla="*/ 3779496 h 4008043"/>
              <a:gd name="connsiteX1259" fmla="*/ 164203 w 1181239"/>
              <a:gd name="connsiteY1259" fmla="*/ 3784528 h 4008043"/>
              <a:gd name="connsiteX1260" fmla="*/ 158148 w 1181239"/>
              <a:gd name="connsiteY1260" fmla="*/ 3801808 h 4008043"/>
              <a:gd name="connsiteX1261" fmla="*/ 149428 w 1181239"/>
              <a:gd name="connsiteY1261" fmla="*/ 3814722 h 4008043"/>
              <a:gd name="connsiteX1262" fmla="*/ 134639 w 1181239"/>
              <a:gd name="connsiteY1262" fmla="*/ 3813467 h 4008043"/>
              <a:gd name="connsiteX1263" fmla="*/ 116525 w 1181239"/>
              <a:gd name="connsiteY1263" fmla="*/ 3819448 h 4008043"/>
              <a:gd name="connsiteX1264" fmla="*/ 113201 w 1181239"/>
              <a:gd name="connsiteY1264" fmla="*/ 3826686 h 4008043"/>
              <a:gd name="connsiteX1265" fmla="*/ 114463 w 1181239"/>
              <a:gd name="connsiteY1265" fmla="*/ 3818163 h 4008043"/>
              <a:gd name="connsiteX1266" fmla="*/ 117642 w 1181239"/>
              <a:gd name="connsiteY1266" fmla="*/ 3802493 h 4008043"/>
              <a:gd name="connsiteX1267" fmla="*/ 114876 w 1181239"/>
              <a:gd name="connsiteY1267" fmla="*/ 3797027 h 4008043"/>
              <a:gd name="connsiteX1268" fmla="*/ 110193 w 1181239"/>
              <a:gd name="connsiteY1268" fmla="*/ 3788940 h 4008043"/>
              <a:gd name="connsiteX1269" fmla="*/ 101145 w 1181239"/>
              <a:gd name="connsiteY1269" fmla="*/ 3753971 h 4008043"/>
              <a:gd name="connsiteX1270" fmla="*/ 92097 w 1181239"/>
              <a:gd name="connsiteY1270" fmla="*/ 3728771 h 4008043"/>
              <a:gd name="connsiteX1271" fmla="*/ 94042 w 1181239"/>
              <a:gd name="connsiteY1271" fmla="*/ 3670395 h 4008043"/>
              <a:gd name="connsiteX1272" fmla="*/ 99138 w 1181239"/>
              <a:gd name="connsiteY1272" fmla="*/ 3598319 h 4008043"/>
              <a:gd name="connsiteX1273" fmla="*/ 87812 w 1181239"/>
              <a:gd name="connsiteY1273" fmla="*/ 3260961 h 4008043"/>
              <a:gd name="connsiteX1274" fmla="*/ 85575 w 1181239"/>
              <a:gd name="connsiteY1274" fmla="*/ 3161687 h 4008043"/>
              <a:gd name="connsiteX1275" fmla="*/ 87921 w 1181239"/>
              <a:gd name="connsiteY1275" fmla="*/ 3103211 h 4008043"/>
              <a:gd name="connsiteX1276" fmla="*/ 92890 w 1181239"/>
              <a:gd name="connsiteY1276" fmla="*/ 3108651 h 4008043"/>
              <a:gd name="connsiteX1277" fmla="*/ 98651 w 1181239"/>
              <a:gd name="connsiteY1277" fmla="*/ 3018896 h 4008043"/>
              <a:gd name="connsiteX1278" fmla="*/ 99366 w 1181239"/>
              <a:gd name="connsiteY1278" fmla="*/ 2953620 h 4008043"/>
              <a:gd name="connsiteX1279" fmla="*/ 103451 w 1181239"/>
              <a:gd name="connsiteY1279" fmla="*/ 3010737 h 4008043"/>
              <a:gd name="connsiteX1280" fmla="*/ 115797 w 1181239"/>
              <a:gd name="connsiteY1280" fmla="*/ 3064581 h 4008043"/>
              <a:gd name="connsiteX1281" fmla="*/ 116549 w 1181239"/>
              <a:gd name="connsiteY1281" fmla="*/ 3045743 h 4008043"/>
              <a:gd name="connsiteX1282" fmla="*/ 117833 w 1181239"/>
              <a:gd name="connsiteY1282" fmla="*/ 3035060 h 4008043"/>
              <a:gd name="connsiteX1283" fmla="*/ 118986 w 1181239"/>
              <a:gd name="connsiteY1283" fmla="*/ 3021806 h 4008043"/>
              <a:gd name="connsiteX1284" fmla="*/ 118913 w 1181239"/>
              <a:gd name="connsiteY1284" fmla="*/ 2983539 h 4008043"/>
              <a:gd name="connsiteX1285" fmla="*/ 121613 w 1181239"/>
              <a:gd name="connsiteY1285" fmla="*/ 2985418 h 4008043"/>
              <a:gd name="connsiteX1286" fmla="*/ 128451 w 1181239"/>
              <a:gd name="connsiteY1286" fmla="*/ 2988345 h 4008043"/>
              <a:gd name="connsiteX1287" fmla="*/ 130100 w 1181239"/>
              <a:gd name="connsiteY1287" fmla="*/ 3012617 h 4008043"/>
              <a:gd name="connsiteX1288" fmla="*/ 127630 w 1181239"/>
              <a:gd name="connsiteY1288" fmla="*/ 3046095 h 4008043"/>
              <a:gd name="connsiteX1289" fmla="*/ 126546 w 1181239"/>
              <a:gd name="connsiteY1289" fmla="*/ 3073943 h 4008043"/>
              <a:gd name="connsiteX1290" fmla="*/ 130866 w 1181239"/>
              <a:gd name="connsiteY1290" fmla="*/ 3078542 h 4008043"/>
              <a:gd name="connsiteX1291" fmla="*/ 133442 w 1181239"/>
              <a:gd name="connsiteY1291" fmla="*/ 3125790 h 4008043"/>
              <a:gd name="connsiteX1292" fmla="*/ 135293 w 1181239"/>
              <a:gd name="connsiteY1292" fmla="*/ 3187146 h 4008043"/>
              <a:gd name="connsiteX1293" fmla="*/ 142164 w 1181239"/>
              <a:gd name="connsiteY1293" fmla="*/ 3165767 h 4008043"/>
              <a:gd name="connsiteX1294" fmla="*/ 150793 w 1181239"/>
              <a:gd name="connsiteY1294" fmla="*/ 3137889 h 4008043"/>
              <a:gd name="connsiteX1295" fmla="*/ 153606 w 1181239"/>
              <a:gd name="connsiteY1295" fmla="*/ 3130383 h 4008043"/>
              <a:gd name="connsiteX1296" fmla="*/ 147977 w 1181239"/>
              <a:gd name="connsiteY1296" fmla="*/ 3113362 h 4008043"/>
              <a:gd name="connsiteX1297" fmla="*/ 142164 w 1181239"/>
              <a:gd name="connsiteY1297" fmla="*/ 3103188 h 4008043"/>
              <a:gd name="connsiteX1298" fmla="*/ 148791 w 1181239"/>
              <a:gd name="connsiteY1298" fmla="*/ 3099811 h 4008043"/>
              <a:gd name="connsiteX1299" fmla="*/ 151225 w 1181239"/>
              <a:gd name="connsiteY1299" fmla="*/ 3101850 h 4008043"/>
              <a:gd name="connsiteX1300" fmla="*/ 147292 w 1181239"/>
              <a:gd name="connsiteY1300" fmla="*/ 2873385 h 4008043"/>
              <a:gd name="connsiteX1301" fmla="*/ 145660 w 1181239"/>
              <a:gd name="connsiteY1301" fmla="*/ 2833947 h 4008043"/>
              <a:gd name="connsiteX1302" fmla="*/ 141844 w 1181239"/>
              <a:gd name="connsiteY1302" fmla="*/ 2819811 h 4008043"/>
              <a:gd name="connsiteX1303" fmla="*/ 140545 w 1181239"/>
              <a:gd name="connsiteY1303" fmla="*/ 2834770 h 4008043"/>
              <a:gd name="connsiteX1304" fmla="*/ 136458 w 1181239"/>
              <a:gd name="connsiteY1304" fmla="*/ 2853666 h 4008043"/>
              <a:gd name="connsiteX1305" fmla="*/ 127674 w 1181239"/>
              <a:gd name="connsiteY1305" fmla="*/ 2862506 h 4008043"/>
              <a:gd name="connsiteX1306" fmla="*/ 124707 w 1181239"/>
              <a:gd name="connsiteY1306" fmla="*/ 2853666 h 4008043"/>
              <a:gd name="connsiteX1307" fmla="*/ 120800 w 1181239"/>
              <a:gd name="connsiteY1307" fmla="*/ 2837853 h 4008043"/>
              <a:gd name="connsiteX1308" fmla="*/ 114826 w 1181239"/>
              <a:gd name="connsiteY1308" fmla="*/ 2802555 h 4008043"/>
              <a:gd name="connsiteX1309" fmla="*/ 111538 w 1181239"/>
              <a:gd name="connsiteY1309" fmla="*/ 2773103 h 4008043"/>
              <a:gd name="connsiteX1310" fmla="*/ 105360 w 1181239"/>
              <a:gd name="connsiteY1310" fmla="*/ 2775763 h 4008043"/>
              <a:gd name="connsiteX1311" fmla="*/ 102732 w 1181239"/>
              <a:gd name="connsiteY1311" fmla="*/ 2774110 h 4008043"/>
              <a:gd name="connsiteX1312" fmla="*/ 108639 w 1181239"/>
              <a:gd name="connsiteY1312" fmla="*/ 2710314 h 4008043"/>
              <a:gd name="connsiteX1313" fmla="*/ 115795 w 1181239"/>
              <a:gd name="connsiteY1313" fmla="*/ 2719713 h 4008043"/>
              <a:gd name="connsiteX1314" fmla="*/ 130954 w 1181239"/>
              <a:gd name="connsiteY1314" fmla="*/ 2769531 h 4008043"/>
              <a:gd name="connsiteX1315" fmla="*/ 139674 w 1181239"/>
              <a:gd name="connsiteY1315" fmla="*/ 2798089 h 4008043"/>
              <a:gd name="connsiteX1316" fmla="*/ 139564 w 1181239"/>
              <a:gd name="connsiteY1316" fmla="*/ 2721073 h 4008043"/>
              <a:gd name="connsiteX1317" fmla="*/ 137393 w 1181239"/>
              <a:gd name="connsiteY1317" fmla="*/ 2708834 h 4008043"/>
              <a:gd name="connsiteX1318" fmla="*/ 133499 w 1181239"/>
              <a:gd name="connsiteY1318" fmla="*/ 2716314 h 4008043"/>
              <a:gd name="connsiteX1319" fmla="*/ 127476 w 1181239"/>
              <a:gd name="connsiteY1319" fmla="*/ 2723793 h 4008043"/>
              <a:gd name="connsiteX1320" fmla="*/ 121818 w 1181239"/>
              <a:gd name="connsiteY1320" fmla="*/ 2708279 h 4008043"/>
              <a:gd name="connsiteX1321" fmla="*/ 126249 w 1181239"/>
              <a:gd name="connsiteY1321" fmla="*/ 2704809 h 4008043"/>
              <a:gd name="connsiteX1322" fmla="*/ 130766 w 1181239"/>
              <a:gd name="connsiteY1322" fmla="*/ 2694810 h 4008043"/>
              <a:gd name="connsiteX1323" fmla="*/ 127646 w 1181239"/>
              <a:gd name="connsiteY1323" fmla="*/ 2669321 h 4008043"/>
              <a:gd name="connsiteX1324" fmla="*/ 133943 w 1181239"/>
              <a:gd name="connsiteY1324" fmla="*/ 2649228 h 4008043"/>
              <a:gd name="connsiteX1325" fmla="*/ 135428 w 1181239"/>
              <a:gd name="connsiteY1325" fmla="*/ 2640865 h 4008043"/>
              <a:gd name="connsiteX1326" fmla="*/ 135136 w 1181239"/>
              <a:gd name="connsiteY1326" fmla="*/ 2625083 h 4008043"/>
              <a:gd name="connsiteX1327" fmla="*/ 143826 w 1181239"/>
              <a:gd name="connsiteY1327" fmla="*/ 2614093 h 4008043"/>
              <a:gd name="connsiteX1328" fmla="*/ 147971 w 1181239"/>
              <a:gd name="connsiteY1328" fmla="*/ 2612317 h 4008043"/>
              <a:gd name="connsiteX1329" fmla="*/ 142158 w 1181239"/>
              <a:gd name="connsiteY1329" fmla="*/ 2607630 h 4008043"/>
              <a:gd name="connsiteX1330" fmla="*/ 136345 w 1181239"/>
              <a:gd name="connsiteY1330" fmla="*/ 2599725 h 4008043"/>
              <a:gd name="connsiteX1331" fmla="*/ 142362 w 1181239"/>
              <a:gd name="connsiteY1331" fmla="*/ 2596642 h 4008043"/>
              <a:gd name="connsiteX1332" fmla="*/ 144920 w 1181239"/>
              <a:gd name="connsiteY1332" fmla="*/ 2594603 h 4008043"/>
              <a:gd name="connsiteX1333" fmla="*/ 143264 w 1181239"/>
              <a:gd name="connsiteY1333" fmla="*/ 2584870 h 4008043"/>
              <a:gd name="connsiteX1334" fmla="*/ 139570 w 1181239"/>
              <a:gd name="connsiteY1334" fmla="*/ 2549512 h 4008043"/>
              <a:gd name="connsiteX1335" fmla="*/ 142624 w 1181239"/>
              <a:gd name="connsiteY1335" fmla="*/ 2530687 h 4008043"/>
              <a:gd name="connsiteX1336" fmla="*/ 143924 w 1181239"/>
              <a:gd name="connsiteY1336" fmla="*/ 2555639 h 4008043"/>
              <a:gd name="connsiteX1337" fmla="*/ 146661 w 1181239"/>
              <a:gd name="connsiteY1337" fmla="*/ 2571594 h 4008043"/>
              <a:gd name="connsiteX1338" fmla="*/ 150473 w 1181239"/>
              <a:gd name="connsiteY1338" fmla="*/ 2589549 h 4008043"/>
              <a:gd name="connsiteX1339" fmla="*/ 155581 w 1181239"/>
              <a:gd name="connsiteY1339" fmla="*/ 2610028 h 4008043"/>
              <a:gd name="connsiteX1340" fmla="*/ 157416 w 1181239"/>
              <a:gd name="connsiteY1340" fmla="*/ 2616986 h 4008043"/>
              <a:gd name="connsiteX1341" fmla="*/ 153782 w 1181239"/>
              <a:gd name="connsiteY1341" fmla="*/ 2626268 h 4008043"/>
              <a:gd name="connsiteX1342" fmla="*/ 157135 w 1181239"/>
              <a:gd name="connsiteY1342" fmla="*/ 2632423 h 4008043"/>
              <a:gd name="connsiteX1343" fmla="*/ 158587 w 1181239"/>
              <a:gd name="connsiteY1343" fmla="*/ 2652661 h 4008043"/>
              <a:gd name="connsiteX1344" fmla="*/ 154845 w 1181239"/>
              <a:gd name="connsiteY1344" fmla="*/ 2696261 h 4008043"/>
              <a:gd name="connsiteX1345" fmla="*/ 159357 w 1181239"/>
              <a:gd name="connsiteY1345" fmla="*/ 2737394 h 4008043"/>
              <a:gd name="connsiteX1346" fmla="*/ 163168 w 1181239"/>
              <a:gd name="connsiteY1346" fmla="*/ 2723700 h 4008043"/>
              <a:gd name="connsiteX1347" fmla="*/ 169613 w 1181239"/>
              <a:gd name="connsiteY1347" fmla="*/ 2706558 h 4008043"/>
              <a:gd name="connsiteX1348" fmla="*/ 170029 w 1181239"/>
              <a:gd name="connsiteY1348" fmla="*/ 2699520 h 4008043"/>
              <a:gd name="connsiteX1349" fmla="*/ 165426 w 1181239"/>
              <a:gd name="connsiteY1349" fmla="*/ 2669745 h 4008043"/>
              <a:gd name="connsiteX1350" fmla="*/ 165460 w 1181239"/>
              <a:gd name="connsiteY1350" fmla="*/ 2643560 h 4008043"/>
              <a:gd name="connsiteX1351" fmla="*/ 170745 w 1181239"/>
              <a:gd name="connsiteY1351" fmla="*/ 2651062 h 4008043"/>
              <a:gd name="connsiteX1352" fmla="*/ 177992 w 1181239"/>
              <a:gd name="connsiteY1352" fmla="*/ 2656728 h 4008043"/>
              <a:gd name="connsiteX1353" fmla="*/ 177259 w 1181239"/>
              <a:gd name="connsiteY1353" fmla="*/ 2640964 h 4008043"/>
              <a:gd name="connsiteX1354" fmla="*/ 177292 w 1181239"/>
              <a:gd name="connsiteY1354" fmla="*/ 2630604 h 4008043"/>
              <a:gd name="connsiteX1355" fmla="*/ 175625 w 1181239"/>
              <a:gd name="connsiteY1355" fmla="*/ 2618782 h 4008043"/>
              <a:gd name="connsiteX1356" fmla="*/ 171246 w 1181239"/>
              <a:gd name="connsiteY1356" fmla="*/ 2607308 h 4008043"/>
              <a:gd name="connsiteX1357" fmla="*/ 175822 w 1181239"/>
              <a:gd name="connsiteY1357" fmla="*/ 2600497 h 4008043"/>
              <a:gd name="connsiteX1358" fmla="*/ 178683 w 1181239"/>
              <a:gd name="connsiteY1358" fmla="*/ 2576613 h 4008043"/>
              <a:gd name="connsiteX1359" fmla="*/ 174207 w 1181239"/>
              <a:gd name="connsiteY1359" fmla="*/ 2301074 h 4008043"/>
              <a:gd name="connsiteX1360" fmla="*/ 175458 w 1181239"/>
              <a:gd name="connsiteY1360" fmla="*/ 2201800 h 4008043"/>
              <a:gd name="connsiteX1361" fmla="*/ 172740 w 1181239"/>
              <a:gd name="connsiteY1361" fmla="*/ 2164190 h 4008043"/>
              <a:gd name="connsiteX1362" fmla="*/ 179095 w 1181239"/>
              <a:gd name="connsiteY1362" fmla="*/ 2154671 h 4008043"/>
              <a:gd name="connsiteX1363" fmla="*/ 182562 w 1181239"/>
              <a:gd name="connsiteY1363" fmla="*/ 2140044 h 4008043"/>
              <a:gd name="connsiteX1364" fmla="*/ 178366 w 1181239"/>
              <a:gd name="connsiteY1364" fmla="*/ 2107848 h 4008043"/>
              <a:gd name="connsiteX1365" fmla="*/ 177238 w 1181239"/>
              <a:gd name="connsiteY1365" fmla="*/ 2093950 h 4008043"/>
              <a:gd name="connsiteX1366" fmla="*/ 177384 w 1181239"/>
              <a:gd name="connsiteY1366" fmla="*/ 2064486 h 4008043"/>
              <a:gd name="connsiteX1367" fmla="*/ 177056 w 1181239"/>
              <a:gd name="connsiteY1367" fmla="*/ 2024799 h 4008043"/>
              <a:gd name="connsiteX1368" fmla="*/ 179917 w 1181239"/>
              <a:gd name="connsiteY1368" fmla="*/ 2038534 h 4008043"/>
              <a:gd name="connsiteX1369" fmla="*/ 183109 w 1181239"/>
              <a:gd name="connsiteY1369" fmla="*/ 2051136 h 4008043"/>
              <a:gd name="connsiteX1370" fmla="*/ 187491 w 1181239"/>
              <a:gd name="connsiteY1370" fmla="*/ 2094518 h 4008043"/>
              <a:gd name="connsiteX1371" fmla="*/ 191609 w 1181239"/>
              <a:gd name="connsiteY1371" fmla="*/ 2149731 h 4008043"/>
              <a:gd name="connsiteX1372" fmla="*/ 194496 w 1181239"/>
              <a:gd name="connsiteY1372" fmla="*/ 2183049 h 4008043"/>
              <a:gd name="connsiteX1373" fmla="*/ 196875 w 1181239"/>
              <a:gd name="connsiteY1373" fmla="*/ 2201588 h 4008043"/>
              <a:gd name="connsiteX1374" fmla="*/ 195788 w 1181239"/>
              <a:gd name="connsiteY1374" fmla="*/ 2058415 h 4008043"/>
              <a:gd name="connsiteX1375" fmla="*/ 200030 w 1181239"/>
              <a:gd name="connsiteY1375" fmla="*/ 2005760 h 4008043"/>
              <a:gd name="connsiteX1376" fmla="*/ 204523 w 1181239"/>
              <a:gd name="connsiteY1376" fmla="*/ 2020566 h 4008043"/>
              <a:gd name="connsiteX1377" fmla="*/ 210671 w 1181239"/>
              <a:gd name="connsiteY1377" fmla="*/ 2033874 h 4008043"/>
              <a:gd name="connsiteX1378" fmla="*/ 210010 w 1181239"/>
              <a:gd name="connsiteY1378" fmla="*/ 2046098 h 4008043"/>
              <a:gd name="connsiteX1379" fmla="*/ 207007 w 1181239"/>
              <a:gd name="connsiteY1379" fmla="*/ 2117629 h 4008043"/>
              <a:gd name="connsiteX1380" fmla="*/ 206069 w 1181239"/>
              <a:gd name="connsiteY1380" fmla="*/ 2182549 h 4008043"/>
              <a:gd name="connsiteX1381" fmla="*/ 205960 w 1181239"/>
              <a:gd name="connsiteY1381" fmla="*/ 2202948 h 4008043"/>
              <a:gd name="connsiteX1382" fmla="*/ 209127 w 1181239"/>
              <a:gd name="connsiteY1382" fmla="*/ 2205668 h 4008043"/>
              <a:gd name="connsiteX1383" fmla="*/ 214532 w 1181239"/>
              <a:gd name="connsiteY1383" fmla="*/ 2247478 h 4008043"/>
              <a:gd name="connsiteX1384" fmla="*/ 219080 w 1181239"/>
              <a:gd name="connsiteY1384" fmla="*/ 2261523 h 4008043"/>
              <a:gd name="connsiteX1385" fmla="*/ 226346 w 1181239"/>
              <a:gd name="connsiteY1385" fmla="*/ 2259990 h 4008043"/>
              <a:gd name="connsiteX1386" fmla="*/ 229378 w 1181239"/>
              <a:gd name="connsiteY1386" fmla="*/ 2245492 h 4008043"/>
              <a:gd name="connsiteX1387" fmla="*/ 226247 w 1181239"/>
              <a:gd name="connsiteY1387" fmla="*/ 2228262 h 4008043"/>
              <a:gd name="connsiteX1388" fmla="*/ 214948 w 1181239"/>
              <a:gd name="connsiteY1388" fmla="*/ 2179343 h 4008043"/>
              <a:gd name="connsiteX1389" fmla="*/ 219625 w 1181239"/>
              <a:gd name="connsiteY1389" fmla="*/ 2162146 h 4008043"/>
              <a:gd name="connsiteX1390" fmla="*/ 222344 w 1181239"/>
              <a:gd name="connsiteY1390" fmla="*/ 2113823 h 4008043"/>
              <a:gd name="connsiteX1391" fmla="*/ 219071 w 1181239"/>
              <a:gd name="connsiteY1391" fmla="*/ 2061664 h 4008043"/>
              <a:gd name="connsiteX1392" fmla="*/ 217856 w 1181239"/>
              <a:gd name="connsiteY1392" fmla="*/ 2053357 h 4008043"/>
              <a:gd name="connsiteX1393" fmla="*/ 221271 w 1181239"/>
              <a:gd name="connsiteY1393" fmla="*/ 2060836 h 4008043"/>
              <a:gd name="connsiteX1394" fmla="*/ 227033 w 1181239"/>
              <a:gd name="connsiteY1394" fmla="*/ 2068316 h 4008043"/>
              <a:gd name="connsiteX1395" fmla="*/ 225110 w 1181239"/>
              <a:gd name="connsiteY1395" fmla="*/ 2050477 h 4008043"/>
              <a:gd name="connsiteX1396" fmla="*/ 221087 w 1181239"/>
              <a:gd name="connsiteY1396" fmla="*/ 2037038 h 4008043"/>
              <a:gd name="connsiteX1397" fmla="*/ 222714 w 1181239"/>
              <a:gd name="connsiteY1397" fmla="*/ 2033890 h 4008043"/>
              <a:gd name="connsiteX1398" fmla="*/ 229644 w 1181239"/>
              <a:gd name="connsiteY1398" fmla="*/ 2037545 h 4008043"/>
              <a:gd name="connsiteX1399" fmla="*/ 235192 w 1181239"/>
              <a:gd name="connsiteY1399" fmla="*/ 2053772 h 4008043"/>
              <a:gd name="connsiteX1400" fmla="*/ 237848 w 1181239"/>
              <a:gd name="connsiteY1400" fmla="*/ 2069820 h 4008043"/>
              <a:gd name="connsiteX1401" fmla="*/ 238574 w 1181239"/>
              <a:gd name="connsiteY1401" fmla="*/ 2000984 h 4008043"/>
              <a:gd name="connsiteX1402" fmla="*/ 237075 w 1181239"/>
              <a:gd name="connsiteY1402" fmla="*/ 1908526 h 4008043"/>
              <a:gd name="connsiteX1403" fmla="*/ 234896 w 1181239"/>
              <a:gd name="connsiteY1403" fmla="*/ 1883368 h 4008043"/>
              <a:gd name="connsiteX1404" fmla="*/ 232247 w 1181239"/>
              <a:gd name="connsiteY1404" fmla="*/ 1931645 h 4008043"/>
              <a:gd name="connsiteX1405" fmla="*/ 226115 w 1181239"/>
              <a:gd name="connsiteY1405" fmla="*/ 1988991 h 4008043"/>
              <a:gd name="connsiteX1406" fmla="*/ 223612 w 1181239"/>
              <a:gd name="connsiteY1406" fmla="*/ 1993067 h 4008043"/>
              <a:gd name="connsiteX1407" fmla="*/ 219934 w 1181239"/>
              <a:gd name="connsiteY1407" fmla="*/ 1999592 h 4008043"/>
              <a:gd name="connsiteX1408" fmla="*/ 217193 w 1181239"/>
              <a:gd name="connsiteY1408" fmla="*/ 1991885 h 4008043"/>
              <a:gd name="connsiteX1409" fmla="*/ 210733 w 1181239"/>
              <a:gd name="connsiteY1409" fmla="*/ 1947711 h 4008043"/>
              <a:gd name="connsiteX1410" fmla="*/ 206693 w 1181239"/>
              <a:gd name="connsiteY1410" fmla="*/ 1932953 h 4008043"/>
              <a:gd name="connsiteX1411" fmla="*/ 212064 w 1181239"/>
              <a:gd name="connsiteY1411" fmla="*/ 1940685 h 4008043"/>
              <a:gd name="connsiteX1412" fmla="*/ 218683 w 1181239"/>
              <a:gd name="connsiteY1412" fmla="*/ 1946906 h 4008043"/>
              <a:gd name="connsiteX1413" fmla="*/ 223568 w 1181239"/>
              <a:gd name="connsiteY1413" fmla="*/ 1953025 h 4008043"/>
              <a:gd name="connsiteX1414" fmla="*/ 226200 w 1181239"/>
              <a:gd name="connsiteY1414" fmla="*/ 1959523 h 4008043"/>
              <a:gd name="connsiteX1415" fmla="*/ 227699 w 1181239"/>
              <a:gd name="connsiteY1415" fmla="*/ 1949323 h 4008043"/>
              <a:gd name="connsiteX1416" fmla="*/ 224732 w 1181239"/>
              <a:gd name="connsiteY1416" fmla="*/ 1855417 h 4008043"/>
              <a:gd name="connsiteX1417" fmla="*/ 219133 w 1181239"/>
              <a:gd name="connsiteY1417" fmla="*/ 1774632 h 4008043"/>
              <a:gd name="connsiteX1418" fmla="*/ 213420 w 1181239"/>
              <a:gd name="connsiteY1418" fmla="*/ 1769242 h 4008043"/>
              <a:gd name="connsiteX1419" fmla="*/ 205892 w 1181239"/>
              <a:gd name="connsiteY1419" fmla="*/ 1758137 h 4008043"/>
              <a:gd name="connsiteX1420" fmla="*/ 200316 w 1181239"/>
              <a:gd name="connsiteY1420" fmla="*/ 1748640 h 4008043"/>
              <a:gd name="connsiteX1421" fmla="*/ 207031 w 1181239"/>
              <a:gd name="connsiteY1421" fmla="*/ 1746696 h 4008043"/>
              <a:gd name="connsiteX1422" fmla="*/ 209035 w 1181239"/>
              <a:gd name="connsiteY1422" fmla="*/ 1707939 h 4008043"/>
              <a:gd name="connsiteX1423" fmla="*/ 211071 w 1181239"/>
              <a:gd name="connsiteY1423" fmla="*/ 1669336 h 4008043"/>
              <a:gd name="connsiteX1424" fmla="*/ 227197 w 1181239"/>
              <a:gd name="connsiteY1424" fmla="*/ 1663053 h 4008043"/>
              <a:gd name="connsiteX1425" fmla="*/ 232283 w 1181239"/>
              <a:gd name="connsiteY1425" fmla="*/ 1656942 h 4008043"/>
              <a:gd name="connsiteX1426" fmla="*/ 235195 w 1181239"/>
              <a:gd name="connsiteY1426" fmla="*/ 1660341 h 4008043"/>
              <a:gd name="connsiteX1427" fmla="*/ 238100 w 1181239"/>
              <a:gd name="connsiteY1427" fmla="*/ 1616985 h 4008043"/>
              <a:gd name="connsiteX1428" fmla="*/ 235195 w 1181239"/>
              <a:gd name="connsiteY1428" fmla="*/ 1571947 h 4008043"/>
              <a:gd name="connsiteX1429" fmla="*/ 232287 w 1181239"/>
              <a:gd name="connsiteY1429" fmla="*/ 1606329 h 4008043"/>
              <a:gd name="connsiteX1430" fmla="*/ 229320 w 1181239"/>
              <a:gd name="connsiteY1430" fmla="*/ 1639614 h 4008043"/>
              <a:gd name="connsiteX1431" fmla="*/ 224483 w 1181239"/>
              <a:gd name="connsiteY1431" fmla="*/ 1618106 h 4008043"/>
              <a:gd name="connsiteX1432" fmla="*/ 217959 w 1181239"/>
              <a:gd name="connsiteY1432" fmla="*/ 1625487 h 4008043"/>
              <a:gd name="connsiteX1433" fmla="*/ 214383 w 1181239"/>
              <a:gd name="connsiteY1433" fmla="*/ 1648605 h 4008043"/>
              <a:gd name="connsiteX1434" fmla="*/ 211011 w 1181239"/>
              <a:gd name="connsiteY1434" fmla="*/ 1656262 h 4008043"/>
              <a:gd name="connsiteX1435" fmla="*/ 208920 w 1181239"/>
              <a:gd name="connsiteY1435" fmla="*/ 1648102 h 4008043"/>
              <a:gd name="connsiteX1436" fmla="*/ 212237 w 1181239"/>
              <a:gd name="connsiteY1436" fmla="*/ 1399238 h 4008043"/>
              <a:gd name="connsiteX1437" fmla="*/ 214755 w 1181239"/>
              <a:gd name="connsiteY1437" fmla="*/ 1417848 h 4008043"/>
              <a:gd name="connsiteX1438" fmla="*/ 220657 w 1181239"/>
              <a:gd name="connsiteY1438" fmla="*/ 1447453 h 4008043"/>
              <a:gd name="connsiteX1439" fmla="*/ 226470 w 1181239"/>
              <a:gd name="connsiteY1439" fmla="*/ 1454368 h 4008043"/>
              <a:gd name="connsiteX1440" fmla="*/ 226470 w 1181239"/>
              <a:gd name="connsiteY1440" fmla="*/ 1446221 h 4008043"/>
              <a:gd name="connsiteX1441" fmla="*/ 228093 w 1181239"/>
              <a:gd name="connsiteY1441" fmla="*/ 1424776 h 4008043"/>
              <a:gd name="connsiteX1442" fmla="*/ 225291 w 1181239"/>
              <a:gd name="connsiteY1442" fmla="*/ 1418277 h 4008043"/>
              <a:gd name="connsiteX1443" fmla="*/ 220862 w 1181239"/>
              <a:gd name="connsiteY1443" fmla="*/ 1425076 h 4008043"/>
              <a:gd name="connsiteX1444" fmla="*/ 220753 w 1181239"/>
              <a:gd name="connsiteY1444" fmla="*/ 1416781 h 4008043"/>
              <a:gd name="connsiteX1445" fmla="*/ 224281 w 1181239"/>
              <a:gd name="connsiteY1445" fmla="*/ 1405091 h 4008043"/>
              <a:gd name="connsiteX1446" fmla="*/ 228564 w 1181239"/>
              <a:gd name="connsiteY1446" fmla="*/ 1358989 h 4008043"/>
              <a:gd name="connsiteX1447" fmla="*/ 225152 w 1181239"/>
              <a:gd name="connsiteY1447" fmla="*/ 1325803 h 4008043"/>
              <a:gd name="connsiteX1448" fmla="*/ 220869 w 1181239"/>
              <a:gd name="connsiteY1448" fmla="*/ 1350055 h 4008043"/>
              <a:gd name="connsiteX1449" fmla="*/ 216020 w 1181239"/>
              <a:gd name="connsiteY1449" fmla="*/ 1330335 h 4008043"/>
              <a:gd name="connsiteX1450" fmla="*/ 212597 w 1181239"/>
              <a:gd name="connsiteY1450" fmla="*/ 1259167 h 4008043"/>
              <a:gd name="connsiteX1451" fmla="*/ 211560 w 1181239"/>
              <a:gd name="connsiteY1451" fmla="*/ 1206130 h 4008043"/>
              <a:gd name="connsiteX1452" fmla="*/ 215375 w 1181239"/>
              <a:gd name="connsiteY1452" fmla="*/ 1221089 h 4008043"/>
              <a:gd name="connsiteX1453" fmla="*/ 227379 w 1181239"/>
              <a:gd name="connsiteY1453" fmla="*/ 1264199 h 4008043"/>
              <a:gd name="connsiteX1454" fmla="*/ 224694 w 1181239"/>
              <a:gd name="connsiteY1454" fmla="*/ 1244618 h 4008043"/>
              <a:gd name="connsiteX1455" fmla="*/ 226599 w 1181239"/>
              <a:gd name="connsiteY1455" fmla="*/ 1231828 h 4008043"/>
              <a:gd name="connsiteX1456" fmla="*/ 231544 w 1181239"/>
              <a:gd name="connsiteY1456" fmla="*/ 1168401 h 4008043"/>
              <a:gd name="connsiteX1457" fmla="*/ 221743 w 1181239"/>
              <a:gd name="connsiteY1457" fmla="*/ 1143601 h 4008043"/>
              <a:gd name="connsiteX1458" fmla="*/ 218485 w 1181239"/>
              <a:gd name="connsiteY1458" fmla="*/ 1128615 h 4008043"/>
              <a:gd name="connsiteX1459" fmla="*/ 218112 w 1181239"/>
              <a:gd name="connsiteY1459" fmla="*/ 1140174 h 4008043"/>
              <a:gd name="connsiteX1460" fmla="*/ 207558 w 1181239"/>
              <a:gd name="connsiteY1460" fmla="*/ 1138814 h 4008043"/>
              <a:gd name="connsiteX1461" fmla="*/ 201314 w 1181239"/>
              <a:gd name="connsiteY1461" fmla="*/ 1111802 h 4008043"/>
              <a:gd name="connsiteX1462" fmla="*/ 192840 w 1181239"/>
              <a:gd name="connsiteY1462" fmla="*/ 1189163 h 4008043"/>
              <a:gd name="connsiteX1463" fmla="*/ 185708 w 1181239"/>
              <a:gd name="connsiteY1463" fmla="*/ 1265270 h 4008043"/>
              <a:gd name="connsiteX1464" fmla="*/ 197495 w 1181239"/>
              <a:gd name="connsiteY1464" fmla="*/ 1276300 h 4008043"/>
              <a:gd name="connsiteX1465" fmla="*/ 208932 w 1181239"/>
              <a:gd name="connsiteY1465" fmla="*/ 1299086 h 4008043"/>
              <a:gd name="connsiteX1466" fmla="*/ 210045 w 1181239"/>
              <a:gd name="connsiteY1466" fmla="*/ 1329882 h 4008043"/>
              <a:gd name="connsiteX1467" fmla="*/ 210045 w 1181239"/>
              <a:gd name="connsiteY1467" fmla="*/ 1341280 h 4008043"/>
              <a:gd name="connsiteX1468" fmla="*/ 199446 w 1181239"/>
              <a:gd name="connsiteY1468" fmla="*/ 1361380 h 4008043"/>
              <a:gd name="connsiteX1469" fmla="*/ 195086 w 1181239"/>
              <a:gd name="connsiteY1469" fmla="*/ 1409898 h 4008043"/>
              <a:gd name="connsiteX1470" fmla="*/ 184177 w 1181239"/>
              <a:gd name="connsiteY1470" fmla="*/ 1419619 h 4008043"/>
              <a:gd name="connsiteX1471" fmla="*/ 184104 w 1181239"/>
              <a:gd name="connsiteY1471" fmla="*/ 1392945 h 4008043"/>
              <a:gd name="connsiteX1472" fmla="*/ 186502 w 1181239"/>
              <a:gd name="connsiteY1472" fmla="*/ 1355720 h 4008043"/>
              <a:gd name="connsiteX1473" fmla="*/ 181596 w 1181239"/>
              <a:gd name="connsiteY1473" fmla="*/ 1374759 h 4008043"/>
              <a:gd name="connsiteX1474" fmla="*/ 177236 w 1181239"/>
              <a:gd name="connsiteY1474" fmla="*/ 1393798 h 4008043"/>
              <a:gd name="connsiteX1475" fmla="*/ 172823 w 1181239"/>
              <a:gd name="connsiteY1475" fmla="*/ 1376799 h 4008043"/>
              <a:gd name="connsiteX1476" fmla="*/ 166979 w 1181239"/>
              <a:gd name="connsiteY1476" fmla="*/ 1364640 h 4008043"/>
              <a:gd name="connsiteX1477" fmla="*/ 161395 w 1181239"/>
              <a:gd name="connsiteY1477" fmla="*/ 1365097 h 4008043"/>
              <a:gd name="connsiteX1478" fmla="*/ 159198 w 1181239"/>
              <a:gd name="connsiteY1478" fmla="*/ 1346658 h 4008043"/>
              <a:gd name="connsiteX1479" fmla="*/ 156257 w 1181239"/>
              <a:gd name="connsiteY1479" fmla="*/ 1359606 h 4008043"/>
              <a:gd name="connsiteX1480" fmla="*/ 152297 w 1181239"/>
              <a:gd name="connsiteY1480" fmla="*/ 1387938 h 4008043"/>
              <a:gd name="connsiteX1481" fmla="*/ 147163 w 1181239"/>
              <a:gd name="connsiteY1481" fmla="*/ 1363648 h 4008043"/>
              <a:gd name="connsiteX1482" fmla="*/ 143528 w 1181239"/>
              <a:gd name="connsiteY1482" fmla="*/ 1342121 h 4008043"/>
              <a:gd name="connsiteX1483" fmla="*/ 139251 w 1181239"/>
              <a:gd name="connsiteY1483" fmla="*/ 1342904 h 4008043"/>
              <a:gd name="connsiteX1484" fmla="*/ 134914 w 1181239"/>
              <a:gd name="connsiteY1484" fmla="*/ 1376222 h 4008043"/>
              <a:gd name="connsiteX1485" fmla="*/ 130554 w 1181239"/>
              <a:gd name="connsiteY1485" fmla="*/ 1409436 h 4008043"/>
              <a:gd name="connsiteX1486" fmla="*/ 126171 w 1181239"/>
              <a:gd name="connsiteY1486" fmla="*/ 1410115 h 4008043"/>
              <a:gd name="connsiteX1487" fmla="*/ 121812 w 1181239"/>
              <a:gd name="connsiteY1487" fmla="*/ 1420772 h 4008043"/>
              <a:gd name="connsiteX1488" fmla="*/ 123571 w 1181239"/>
              <a:gd name="connsiteY1488" fmla="*/ 1435716 h 4008043"/>
              <a:gd name="connsiteX1489" fmla="*/ 130532 w 1181239"/>
              <a:gd name="connsiteY1489" fmla="*/ 1424914 h 4008043"/>
              <a:gd name="connsiteX1490" fmla="*/ 138289 w 1181239"/>
              <a:gd name="connsiteY1490" fmla="*/ 1416235 h 4008043"/>
              <a:gd name="connsiteX1491" fmla="*/ 136067 w 1181239"/>
              <a:gd name="connsiteY1491" fmla="*/ 1479471 h 4008043"/>
              <a:gd name="connsiteX1492" fmla="*/ 122188 w 1181239"/>
              <a:gd name="connsiteY1492" fmla="*/ 1586334 h 4008043"/>
              <a:gd name="connsiteX1493" fmla="*/ 119980 w 1181239"/>
              <a:gd name="connsiteY1493" fmla="*/ 1579747 h 4008043"/>
              <a:gd name="connsiteX1494" fmla="*/ 125070 w 1181239"/>
              <a:gd name="connsiteY1494" fmla="*/ 1482379 h 4008043"/>
              <a:gd name="connsiteX1495" fmla="*/ 126516 w 1181239"/>
              <a:gd name="connsiteY1495" fmla="*/ 1463044 h 4008043"/>
              <a:gd name="connsiteX1496" fmla="*/ 124581 w 1181239"/>
              <a:gd name="connsiteY1496" fmla="*/ 1448193 h 4008043"/>
              <a:gd name="connsiteX1497" fmla="*/ 114245 w 1181239"/>
              <a:gd name="connsiteY1497" fmla="*/ 1472629 h 4008043"/>
              <a:gd name="connsiteX1498" fmla="*/ 110767 w 1181239"/>
              <a:gd name="connsiteY1498" fmla="*/ 1490350 h 4008043"/>
              <a:gd name="connsiteX1499" fmla="*/ 112066 w 1181239"/>
              <a:gd name="connsiteY1499" fmla="*/ 1465872 h 4008043"/>
              <a:gd name="connsiteX1500" fmla="*/ 121968 w 1181239"/>
              <a:gd name="connsiteY1500" fmla="*/ 1368819 h 4008043"/>
              <a:gd name="connsiteX1501" fmla="*/ 121822 w 1181239"/>
              <a:gd name="connsiteY1501" fmla="*/ 1351639 h 4008043"/>
              <a:gd name="connsiteX1502" fmla="*/ 125000 w 1181239"/>
              <a:gd name="connsiteY1502" fmla="*/ 1341763 h 4008043"/>
              <a:gd name="connsiteX1503" fmla="*/ 128197 w 1181239"/>
              <a:gd name="connsiteY1503" fmla="*/ 1330464 h 4008043"/>
              <a:gd name="connsiteX1504" fmla="*/ 121531 w 1181239"/>
              <a:gd name="connsiteY1504" fmla="*/ 1277565 h 4008043"/>
              <a:gd name="connsiteX1505" fmla="*/ 111387 w 1181239"/>
              <a:gd name="connsiteY1505" fmla="*/ 1245510 h 4008043"/>
              <a:gd name="connsiteX1506" fmla="*/ 107088 w 1181239"/>
              <a:gd name="connsiteY1506" fmla="*/ 1251005 h 4008043"/>
              <a:gd name="connsiteX1507" fmla="*/ 109190 w 1181239"/>
              <a:gd name="connsiteY1507" fmla="*/ 1193889 h 4008043"/>
              <a:gd name="connsiteX1508" fmla="*/ 113381 w 1181239"/>
              <a:gd name="connsiteY1508" fmla="*/ 1155811 h 4008043"/>
              <a:gd name="connsiteX1509" fmla="*/ 113381 w 1181239"/>
              <a:gd name="connsiteY1509" fmla="*/ 1070136 h 4008043"/>
              <a:gd name="connsiteX1510" fmla="*/ 112797 w 1181239"/>
              <a:gd name="connsiteY1510" fmla="*/ 920546 h 4008043"/>
              <a:gd name="connsiteX1511" fmla="*/ 114114 w 1181239"/>
              <a:gd name="connsiteY1511" fmla="*/ 898107 h 4008043"/>
              <a:gd name="connsiteX1512" fmla="*/ 111790 w 1181239"/>
              <a:gd name="connsiteY1512" fmla="*/ 887908 h 4008043"/>
              <a:gd name="connsiteX1513" fmla="*/ 111644 w 1181239"/>
              <a:gd name="connsiteY1513" fmla="*/ 860710 h 4008043"/>
              <a:gd name="connsiteX1514" fmla="*/ 116000 w 1181239"/>
              <a:gd name="connsiteY1514" fmla="*/ 836997 h 4008043"/>
              <a:gd name="connsiteX1515" fmla="*/ 111192 w 1181239"/>
              <a:gd name="connsiteY1515" fmla="*/ 838130 h 4008043"/>
              <a:gd name="connsiteX1516" fmla="*/ 108419 w 1181239"/>
              <a:gd name="connsiteY1516" fmla="*/ 804727 h 4008043"/>
              <a:gd name="connsiteX1517" fmla="*/ 111981 w 1181239"/>
              <a:gd name="connsiteY1517" fmla="*/ 760077 h 4008043"/>
              <a:gd name="connsiteX1518" fmla="*/ 101298 w 1181239"/>
              <a:gd name="connsiteY1518" fmla="*/ 742881 h 4008043"/>
              <a:gd name="connsiteX1519" fmla="*/ 93842 w 1181239"/>
              <a:gd name="connsiteY1519" fmla="*/ 760448 h 4008043"/>
              <a:gd name="connsiteX1520" fmla="*/ 85494 w 1181239"/>
              <a:gd name="connsiteY1520" fmla="*/ 777099 h 4008043"/>
              <a:gd name="connsiteX1521" fmla="*/ 81229 w 1181239"/>
              <a:gd name="connsiteY1521" fmla="*/ 789450 h 4008043"/>
              <a:gd name="connsiteX1522" fmla="*/ 92884 w 1181239"/>
              <a:gd name="connsiteY1522" fmla="*/ 833286 h 4008043"/>
              <a:gd name="connsiteX1523" fmla="*/ 97008 w 1181239"/>
              <a:gd name="connsiteY1523" fmla="*/ 821273 h 4008043"/>
              <a:gd name="connsiteX1524" fmla="*/ 101001 w 1181239"/>
              <a:gd name="connsiteY1524" fmla="*/ 813114 h 4008043"/>
              <a:gd name="connsiteX1525" fmla="*/ 101220 w 1181239"/>
              <a:gd name="connsiteY1525" fmla="*/ 827460 h 4008043"/>
              <a:gd name="connsiteX1526" fmla="*/ 94882 w 1181239"/>
              <a:gd name="connsiteY1526" fmla="*/ 844145 h 4008043"/>
              <a:gd name="connsiteX1527" fmla="*/ 83046 w 1181239"/>
              <a:gd name="connsiteY1527" fmla="*/ 876568 h 4008043"/>
              <a:gd name="connsiteX1528" fmla="*/ 81181 w 1181239"/>
              <a:gd name="connsiteY1528" fmla="*/ 882469 h 4008043"/>
              <a:gd name="connsiteX1529" fmla="*/ 78663 w 1181239"/>
              <a:gd name="connsiteY1529" fmla="*/ 923135 h 4008043"/>
              <a:gd name="connsiteX1530" fmla="*/ 77664 w 1181239"/>
              <a:gd name="connsiteY1530" fmla="*/ 961893 h 4008043"/>
              <a:gd name="connsiteX1531" fmla="*/ 70391 w 1181239"/>
              <a:gd name="connsiteY1531" fmla="*/ 829433 h 4008043"/>
              <a:gd name="connsiteX1532" fmla="*/ 92739 w 1181239"/>
              <a:gd name="connsiteY1532" fmla="*/ 639044 h 4008043"/>
              <a:gd name="connsiteX1533" fmla="*/ 101313 w 1181239"/>
              <a:gd name="connsiteY1533" fmla="*/ 581928 h 4008043"/>
              <a:gd name="connsiteX1534" fmla="*/ 100010 w 1181239"/>
              <a:gd name="connsiteY1534" fmla="*/ 626125 h 4008043"/>
              <a:gd name="connsiteX1535" fmla="*/ 101203 w 1181239"/>
              <a:gd name="connsiteY1535" fmla="*/ 670323 h 4008043"/>
              <a:gd name="connsiteX1536" fmla="*/ 111667 w 1181239"/>
              <a:gd name="connsiteY1536" fmla="*/ 606407 h 4008043"/>
              <a:gd name="connsiteX1537" fmla="*/ 132280 w 1181239"/>
              <a:gd name="connsiteY1537" fmla="*/ 506535 h 4008043"/>
              <a:gd name="connsiteX1538" fmla="*/ 135305 w 1181239"/>
              <a:gd name="connsiteY1538" fmla="*/ 488094 h 4008043"/>
              <a:gd name="connsiteX1539" fmla="*/ 132598 w 1181239"/>
              <a:gd name="connsiteY1539" fmla="*/ 468375 h 4008043"/>
              <a:gd name="connsiteX1540" fmla="*/ 140461 w 1181239"/>
              <a:gd name="connsiteY1540" fmla="*/ 443510 h 4008043"/>
              <a:gd name="connsiteX1541" fmla="*/ 146797 w 1181239"/>
              <a:gd name="connsiteY1541" fmla="*/ 437659 h 4008043"/>
              <a:gd name="connsiteX1542" fmla="*/ 143349 w 1181239"/>
              <a:gd name="connsiteY1542" fmla="*/ 362443 h 4008043"/>
              <a:gd name="connsiteX1543" fmla="*/ 146308 w 1181239"/>
              <a:gd name="connsiteY1543" fmla="*/ 358756 h 4008043"/>
              <a:gd name="connsiteX1544" fmla="*/ 153932 w 1181239"/>
              <a:gd name="connsiteY1544" fmla="*/ 348023 h 4008043"/>
              <a:gd name="connsiteX1545" fmla="*/ 149861 w 1181239"/>
              <a:gd name="connsiteY1545" fmla="*/ 319465 h 4008043"/>
              <a:gd name="connsiteX1546" fmla="*/ 148245 w 1181239"/>
              <a:gd name="connsiteY1546" fmla="*/ 301786 h 4008043"/>
              <a:gd name="connsiteX1547" fmla="*/ 152779 w 1181239"/>
              <a:gd name="connsiteY1547" fmla="*/ 319276 h 4008043"/>
              <a:gd name="connsiteX1548" fmla="*/ 160239 w 1181239"/>
              <a:gd name="connsiteY1548" fmla="*/ 331873 h 4008043"/>
              <a:gd name="connsiteX1549" fmla="*/ 161801 w 1181239"/>
              <a:gd name="connsiteY1549" fmla="*/ 313701 h 4008043"/>
              <a:gd name="connsiteX1550" fmla="*/ 164369 w 1181239"/>
              <a:gd name="connsiteY1550" fmla="*/ 286232 h 4008043"/>
              <a:gd name="connsiteX1551" fmla="*/ 168019 w 1181239"/>
              <a:gd name="connsiteY1551" fmla="*/ 250196 h 4008043"/>
              <a:gd name="connsiteX1552" fmla="*/ 167727 w 1181239"/>
              <a:gd name="connsiteY1552" fmla="*/ 228350 h 4008043"/>
              <a:gd name="connsiteX1553" fmla="*/ 163731 w 1181239"/>
              <a:gd name="connsiteY1553" fmla="*/ 240590 h 4008043"/>
              <a:gd name="connsiteX1554" fmla="*/ 161213 w 1181239"/>
              <a:gd name="connsiteY1554" fmla="*/ 228350 h 4008043"/>
              <a:gd name="connsiteX1555" fmla="*/ 172295 w 1181239"/>
              <a:gd name="connsiteY1555" fmla="*/ 172119 h 4008043"/>
              <a:gd name="connsiteX1556" fmla="*/ 194306 w 1181239"/>
              <a:gd name="connsiteY1556" fmla="*/ 151887 h 4008043"/>
              <a:gd name="connsiteX1557" fmla="*/ 213198 w 1181239"/>
              <a:gd name="connsiteY1557" fmla="*/ 135443 h 4008043"/>
              <a:gd name="connsiteX1558" fmla="*/ 215515 w 1181239"/>
              <a:gd name="connsiteY1558" fmla="*/ 149430 h 4008043"/>
              <a:gd name="connsiteX1559" fmla="*/ 221329 w 1181239"/>
              <a:gd name="connsiteY1559" fmla="*/ 158331 h 4008043"/>
              <a:gd name="connsiteX1560" fmla="*/ 228922 w 1181239"/>
              <a:gd name="connsiteY1560" fmla="*/ 149150 h 4008043"/>
              <a:gd name="connsiteX1561" fmla="*/ 242660 w 1181239"/>
              <a:gd name="connsiteY1561" fmla="*/ 141716 h 4008043"/>
              <a:gd name="connsiteX1562" fmla="*/ 262931 w 1181239"/>
              <a:gd name="connsiteY1562" fmla="*/ 133195 h 4008043"/>
              <a:gd name="connsiteX1563" fmla="*/ 275609 w 1181239"/>
              <a:gd name="connsiteY1563" fmla="*/ 129868 h 4008043"/>
              <a:gd name="connsiteX1564" fmla="*/ 282707 w 1181239"/>
              <a:gd name="connsiteY1564" fmla="*/ 139646 h 4008043"/>
              <a:gd name="connsiteX1565" fmla="*/ 293762 w 1181239"/>
              <a:gd name="connsiteY1565" fmla="*/ 130695 h 4008043"/>
              <a:gd name="connsiteX1566" fmla="*/ 302347 w 1181239"/>
              <a:gd name="connsiteY1566" fmla="*/ 118197 h 4008043"/>
              <a:gd name="connsiteX1567" fmla="*/ 306563 w 1181239"/>
              <a:gd name="connsiteY1567" fmla="*/ 127037 h 4008043"/>
              <a:gd name="connsiteX1568" fmla="*/ 320248 w 1181239"/>
              <a:gd name="connsiteY1568" fmla="*/ 112758 h 4008043"/>
              <a:gd name="connsiteX1569" fmla="*/ 338313 w 1181239"/>
              <a:gd name="connsiteY1569" fmla="*/ 70948 h 4008043"/>
              <a:gd name="connsiteX1570" fmla="*/ 342329 w 1181239"/>
              <a:gd name="connsiteY1570" fmla="*/ 78816 h 4008043"/>
              <a:gd name="connsiteX1571" fmla="*/ 345934 w 1181239"/>
              <a:gd name="connsiteY1571" fmla="*/ 161884 h 4008043"/>
              <a:gd name="connsiteX1572" fmla="*/ 358528 w 1181239"/>
              <a:gd name="connsiteY1572" fmla="*/ 143387 h 4008043"/>
              <a:gd name="connsiteX1573" fmla="*/ 368651 w 1181239"/>
              <a:gd name="connsiteY1573" fmla="*/ 146994 h 4008043"/>
              <a:gd name="connsiteX1574" fmla="*/ 376212 w 1181239"/>
              <a:gd name="connsiteY1574" fmla="*/ 158919 h 4008043"/>
              <a:gd name="connsiteX1575" fmla="*/ 381104 w 1181239"/>
              <a:gd name="connsiteY1575" fmla="*/ 173053 h 4008043"/>
              <a:gd name="connsiteX1576" fmla="*/ 384882 w 1181239"/>
              <a:gd name="connsiteY1576" fmla="*/ 184833 h 4008043"/>
              <a:gd name="connsiteX1577" fmla="*/ 392100 w 1181239"/>
              <a:gd name="connsiteY1577" fmla="*/ 179393 h 4008043"/>
              <a:gd name="connsiteX1578" fmla="*/ 399048 w 1181239"/>
              <a:gd name="connsiteY1578" fmla="*/ 165115 h 4008043"/>
              <a:gd name="connsiteX1579" fmla="*/ 406633 w 1181239"/>
              <a:gd name="connsiteY1579" fmla="*/ 158834 h 4008043"/>
              <a:gd name="connsiteX1580" fmla="*/ 413674 w 1181239"/>
              <a:gd name="connsiteY1580" fmla="*/ 153502 h 4008043"/>
              <a:gd name="connsiteX1581" fmla="*/ 419482 w 1181239"/>
              <a:gd name="connsiteY1581" fmla="*/ 137236 h 4008043"/>
              <a:gd name="connsiteX1582" fmla="*/ 425586 w 1181239"/>
              <a:gd name="connsiteY1582" fmla="*/ 122957 h 4008043"/>
              <a:gd name="connsiteX1583" fmla="*/ 427848 w 1181239"/>
              <a:gd name="connsiteY1583" fmla="*/ 108678 h 4008043"/>
              <a:gd name="connsiteX1584" fmla="*/ 429866 w 1181239"/>
              <a:gd name="connsiteY1584" fmla="*/ 118907 h 4008043"/>
              <a:gd name="connsiteX1585" fmla="*/ 435827 w 1181239"/>
              <a:gd name="connsiteY1585" fmla="*/ 128850 h 4008043"/>
              <a:gd name="connsiteX1586" fmla="*/ 440176 w 1181239"/>
              <a:gd name="connsiteY1586" fmla="*/ 116837 h 4008043"/>
              <a:gd name="connsiteX1587" fmla="*/ 443019 w 1181239"/>
              <a:gd name="connsiteY1587" fmla="*/ 124997 h 4008043"/>
              <a:gd name="connsiteX1588" fmla="*/ 445209 w 1181239"/>
              <a:gd name="connsiteY1588" fmla="*/ 132546 h 4008043"/>
              <a:gd name="connsiteX1589" fmla="*/ 467337 w 1181239"/>
              <a:gd name="connsiteY1589" fmla="*/ 111381 h 4008043"/>
              <a:gd name="connsiteX1590" fmla="*/ 468833 w 1181239"/>
              <a:gd name="connsiteY1590" fmla="*/ 130437 h 4008043"/>
              <a:gd name="connsiteX1591" fmla="*/ 471151 w 1181239"/>
              <a:gd name="connsiteY1591" fmla="*/ 131353 h 4008043"/>
              <a:gd name="connsiteX1592" fmla="*/ 478020 w 1181239"/>
              <a:gd name="connsiteY1592" fmla="*/ 122037 h 4008043"/>
              <a:gd name="connsiteX1593" fmla="*/ 486092 w 1181239"/>
              <a:gd name="connsiteY1593" fmla="*/ 133276 h 4008043"/>
              <a:gd name="connsiteX1594" fmla="*/ 489453 w 1181239"/>
              <a:gd name="connsiteY1594" fmla="*/ 145397 h 4008043"/>
              <a:gd name="connsiteX1595" fmla="*/ 492945 w 1181239"/>
              <a:gd name="connsiteY1595" fmla="*/ 156956 h 4008043"/>
              <a:gd name="connsiteX1596" fmla="*/ 499779 w 1181239"/>
              <a:gd name="connsiteY1596" fmla="*/ 144717 h 4008043"/>
              <a:gd name="connsiteX1597" fmla="*/ 505560 w 1181239"/>
              <a:gd name="connsiteY1597" fmla="*/ 129078 h 4008043"/>
              <a:gd name="connsiteX1598" fmla="*/ 510557 w 1181239"/>
              <a:gd name="connsiteY1598" fmla="*/ 139793 h 4008043"/>
              <a:gd name="connsiteX1599" fmla="*/ 509459 w 1181239"/>
              <a:gd name="connsiteY1599" fmla="*/ 151947 h 4008043"/>
              <a:gd name="connsiteX1600" fmla="*/ 511247 w 1181239"/>
              <a:gd name="connsiteY1600" fmla="*/ 162500 h 4008043"/>
              <a:gd name="connsiteX1601" fmla="*/ 515209 w 1181239"/>
              <a:gd name="connsiteY1601" fmla="*/ 173016 h 4008043"/>
              <a:gd name="connsiteX1602" fmla="*/ 513378 w 1181239"/>
              <a:gd name="connsiteY1602" fmla="*/ 182115 h 4008043"/>
              <a:gd name="connsiteX1603" fmla="*/ 523901 w 1181239"/>
              <a:gd name="connsiteY1603" fmla="*/ 171235 h 4008043"/>
              <a:gd name="connsiteX1604" fmla="*/ 542366 w 1181239"/>
              <a:gd name="connsiteY1604" fmla="*/ 137237 h 4008043"/>
              <a:gd name="connsiteX1605" fmla="*/ 551415 w 1181239"/>
              <a:gd name="connsiteY1605" fmla="*/ 119213 h 4008043"/>
              <a:gd name="connsiteX1606" fmla="*/ 544175 w 1181239"/>
              <a:gd name="connsiteY1606" fmla="*/ 173955 h 4008043"/>
              <a:gd name="connsiteX1607" fmla="*/ 544697 w 1181239"/>
              <a:gd name="connsiteY1607" fmla="*/ 177464 h 4008043"/>
              <a:gd name="connsiteX1608" fmla="*/ 558246 w 1181239"/>
              <a:gd name="connsiteY1608" fmla="*/ 142107 h 4008043"/>
              <a:gd name="connsiteX1609" fmla="*/ 568191 w 1181239"/>
              <a:gd name="connsiteY1609" fmla="*/ 119559 h 4008043"/>
              <a:gd name="connsiteX1610" fmla="*/ 565147 w 1181239"/>
              <a:gd name="connsiteY1610" fmla="*/ 145397 h 4008043"/>
              <a:gd name="connsiteX1611" fmla="*/ 570597 w 1181239"/>
              <a:gd name="connsiteY1611" fmla="*/ 137237 h 4008043"/>
              <a:gd name="connsiteX1612" fmla="*/ 584365 w 1181239"/>
              <a:gd name="connsiteY1612" fmla="*/ 91000 h 4008043"/>
              <a:gd name="connsiteX1613" fmla="*/ 582602 w 1181239"/>
              <a:gd name="connsiteY1613" fmla="*/ 126937 h 4008043"/>
              <a:gd name="connsiteX1614" fmla="*/ 572499 w 1181239"/>
              <a:gd name="connsiteY1614" fmla="*/ 204306 h 4008043"/>
              <a:gd name="connsiteX1615" fmla="*/ 575414 w 1181239"/>
              <a:gd name="connsiteY1615" fmla="*/ 228352 h 4008043"/>
              <a:gd name="connsiteX1616" fmla="*/ 625167 w 1181239"/>
              <a:gd name="connsiteY1616" fmla="*/ 31844 h 4008043"/>
              <a:gd name="connsiteX1617" fmla="*/ 631225 w 1181239"/>
              <a:gd name="connsiteY1617" fmla="*/ 17565 h 4008043"/>
              <a:gd name="connsiteX1618" fmla="*/ 476348 w 1181239"/>
              <a:gd name="connsiteY1618" fmla="*/ 9396 h 4008043"/>
              <a:gd name="connsiteX1619" fmla="*/ 477384 w 1181239"/>
              <a:gd name="connsiteY1619" fmla="*/ 18235 h 4008043"/>
              <a:gd name="connsiteX1620" fmla="*/ 473514 w 1181239"/>
              <a:gd name="connsiteY1620" fmla="*/ 19369 h 4008043"/>
              <a:gd name="connsiteX1621" fmla="*/ 473512 w 1181239"/>
              <a:gd name="connsiteY1621" fmla="*/ 19369 h 4008043"/>
              <a:gd name="connsiteX1622" fmla="*/ 476348 w 1181239"/>
              <a:gd name="connsiteY1622" fmla="*/ 9396 h 4008043"/>
              <a:gd name="connsiteX1623" fmla="*/ 816481 w 1181239"/>
              <a:gd name="connsiteY1623" fmla="*/ 1236 h 4008043"/>
              <a:gd name="connsiteX1624" fmla="*/ 818809 w 1181239"/>
              <a:gd name="connsiteY1624" fmla="*/ 21635 h 4008043"/>
              <a:gd name="connsiteX1625" fmla="*/ 816481 w 1181239"/>
              <a:gd name="connsiteY1625" fmla="*/ 42034 h 4008043"/>
              <a:gd name="connsiteX1626" fmla="*/ 814152 w 1181239"/>
              <a:gd name="connsiteY1626" fmla="*/ 21635 h 4008043"/>
              <a:gd name="connsiteX1627" fmla="*/ 816481 w 1181239"/>
              <a:gd name="connsiteY1627" fmla="*/ 1236 h 400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Lst>
            <a:rect l="l" t="t" r="r" b="b"/>
            <a:pathLst>
              <a:path w="1181239" h="4008043">
                <a:moveTo>
                  <a:pt x="534998" y="3942687"/>
                </a:moveTo>
                <a:cubicBezTo>
                  <a:pt x="536418" y="3943791"/>
                  <a:pt x="537456" y="3947448"/>
                  <a:pt x="537456" y="3953147"/>
                </a:cubicBezTo>
                <a:cubicBezTo>
                  <a:pt x="537456" y="3959131"/>
                  <a:pt x="537127" y="3964026"/>
                  <a:pt x="536701" y="3964026"/>
                </a:cubicBezTo>
                <a:cubicBezTo>
                  <a:pt x="536284" y="3964026"/>
                  <a:pt x="534263" y="3961502"/>
                  <a:pt x="532203" y="3958417"/>
                </a:cubicBezTo>
                <a:cubicBezTo>
                  <a:pt x="530145" y="3955331"/>
                  <a:pt x="529262" y="3950436"/>
                  <a:pt x="530247" y="3947537"/>
                </a:cubicBezTo>
                <a:cubicBezTo>
                  <a:pt x="531776" y="3943029"/>
                  <a:pt x="533578" y="3941582"/>
                  <a:pt x="534998" y="3942687"/>
                </a:cubicBezTo>
                <a:close/>
                <a:moveTo>
                  <a:pt x="800461" y="3939090"/>
                </a:moveTo>
                <a:cubicBezTo>
                  <a:pt x="801996" y="3940803"/>
                  <a:pt x="804503" y="3960780"/>
                  <a:pt x="804403" y="3976266"/>
                </a:cubicBezTo>
                <a:cubicBezTo>
                  <a:pt x="804294" y="3992392"/>
                  <a:pt x="800455" y="4014647"/>
                  <a:pt x="799235" y="4006184"/>
                </a:cubicBezTo>
                <a:lnTo>
                  <a:pt x="799228" y="4006184"/>
                </a:lnTo>
                <a:cubicBezTo>
                  <a:pt x="799009" y="4004688"/>
                  <a:pt x="797126" y="3992142"/>
                  <a:pt x="795035" y="3978305"/>
                </a:cubicBezTo>
                <a:cubicBezTo>
                  <a:pt x="791860" y="3957298"/>
                  <a:pt x="791878" y="3953147"/>
                  <a:pt x="795144" y="3953147"/>
                </a:cubicBezTo>
                <a:cubicBezTo>
                  <a:pt x="797541" y="3953147"/>
                  <a:pt x="799176" y="3949737"/>
                  <a:pt x="799382" y="3944307"/>
                </a:cubicBezTo>
                <a:cubicBezTo>
                  <a:pt x="799545" y="3939977"/>
                  <a:pt x="799949" y="3938518"/>
                  <a:pt x="800461" y="3939090"/>
                </a:cubicBezTo>
                <a:close/>
                <a:moveTo>
                  <a:pt x="1173610" y="3829461"/>
                </a:moveTo>
                <a:cubicBezTo>
                  <a:pt x="1174536" y="3830053"/>
                  <a:pt x="1175848" y="3832006"/>
                  <a:pt x="1177832" y="3835505"/>
                </a:cubicBezTo>
                <a:cubicBezTo>
                  <a:pt x="1182261" y="3843310"/>
                  <a:pt x="1182318" y="3844344"/>
                  <a:pt x="1178322" y="3844344"/>
                </a:cubicBezTo>
                <a:cubicBezTo>
                  <a:pt x="1175833" y="3844344"/>
                  <a:pt x="1173072" y="3842580"/>
                  <a:pt x="1172188" y="3840423"/>
                </a:cubicBezTo>
                <a:cubicBezTo>
                  <a:pt x="1171305" y="3838266"/>
                  <a:pt x="1171082" y="3834289"/>
                  <a:pt x="1171699" y="3831584"/>
                </a:cubicBezTo>
                <a:cubicBezTo>
                  <a:pt x="1172143" y="3829638"/>
                  <a:pt x="1172684" y="3828869"/>
                  <a:pt x="1173610" y="3829461"/>
                </a:cubicBezTo>
                <a:close/>
                <a:moveTo>
                  <a:pt x="197700" y="3826851"/>
                </a:moveTo>
                <a:cubicBezTo>
                  <a:pt x="202113" y="3829404"/>
                  <a:pt x="200710" y="3846346"/>
                  <a:pt x="195941" y="3848057"/>
                </a:cubicBezTo>
                <a:cubicBezTo>
                  <a:pt x="192686" y="3849226"/>
                  <a:pt x="191581" y="3847632"/>
                  <a:pt x="191581" y="3841771"/>
                </a:cubicBezTo>
                <a:lnTo>
                  <a:pt x="191582" y="3841771"/>
                </a:lnTo>
                <a:cubicBezTo>
                  <a:pt x="191582" y="3831720"/>
                  <a:pt x="194366" y="3824924"/>
                  <a:pt x="197700" y="3826851"/>
                </a:cubicBezTo>
                <a:close/>
                <a:moveTo>
                  <a:pt x="178143" y="3791950"/>
                </a:moveTo>
                <a:lnTo>
                  <a:pt x="185023" y="3799435"/>
                </a:lnTo>
                <a:lnTo>
                  <a:pt x="191904" y="3806920"/>
                </a:lnTo>
                <a:lnTo>
                  <a:pt x="181724" y="3813393"/>
                </a:lnTo>
                <a:cubicBezTo>
                  <a:pt x="166836" y="3822860"/>
                  <a:pt x="165030" y="3821477"/>
                  <a:pt x="171944" y="3805908"/>
                </a:cubicBezTo>
                <a:close/>
                <a:moveTo>
                  <a:pt x="62574" y="3611808"/>
                </a:moveTo>
                <a:lnTo>
                  <a:pt x="66227" y="3624048"/>
                </a:lnTo>
                <a:cubicBezTo>
                  <a:pt x="72599" y="3645393"/>
                  <a:pt x="75289" y="3655265"/>
                  <a:pt x="75305" y="3657366"/>
                </a:cubicBezTo>
                <a:cubicBezTo>
                  <a:pt x="75338" y="3661867"/>
                  <a:pt x="66477" y="3659024"/>
                  <a:pt x="62588" y="3653286"/>
                </a:cubicBezTo>
                <a:cubicBezTo>
                  <a:pt x="59465" y="3648677"/>
                  <a:pt x="58950" y="3642802"/>
                  <a:pt x="60508" y="3629487"/>
                </a:cubicBezTo>
                <a:close/>
                <a:moveTo>
                  <a:pt x="1116200" y="3543073"/>
                </a:moveTo>
                <a:cubicBezTo>
                  <a:pt x="1121818" y="3542017"/>
                  <a:pt x="1123838" y="3547887"/>
                  <a:pt x="1126386" y="3572671"/>
                </a:cubicBezTo>
                <a:cubicBezTo>
                  <a:pt x="1128459" y="3592845"/>
                  <a:pt x="1124579" y="3599163"/>
                  <a:pt x="1117747" y="3586739"/>
                </a:cubicBezTo>
                <a:cubicBezTo>
                  <a:pt x="1115459" y="3582576"/>
                  <a:pt x="1113112" y="3571247"/>
                  <a:pt x="1112537" y="3561563"/>
                </a:cubicBezTo>
                <a:cubicBezTo>
                  <a:pt x="1111672" y="3547004"/>
                  <a:pt x="1112318" y="3543804"/>
                  <a:pt x="1116200" y="3543073"/>
                </a:cubicBezTo>
                <a:close/>
                <a:moveTo>
                  <a:pt x="82331" y="2962930"/>
                </a:moveTo>
                <a:cubicBezTo>
                  <a:pt x="82550" y="2962095"/>
                  <a:pt x="82824" y="2965974"/>
                  <a:pt x="83301" y="2974009"/>
                </a:cubicBezTo>
                <a:cubicBezTo>
                  <a:pt x="83877" y="2983732"/>
                  <a:pt x="85483" y="2992754"/>
                  <a:pt x="86873" y="2994059"/>
                </a:cubicBezTo>
                <a:cubicBezTo>
                  <a:pt x="89807" y="2996814"/>
                  <a:pt x="87541" y="3003927"/>
                  <a:pt x="83727" y="3003927"/>
                </a:cubicBezTo>
                <a:cubicBezTo>
                  <a:pt x="82301" y="3003927"/>
                  <a:pt x="81385" y="2993217"/>
                  <a:pt x="81691" y="2980128"/>
                </a:cubicBezTo>
                <a:lnTo>
                  <a:pt x="81695" y="2980128"/>
                </a:lnTo>
                <a:cubicBezTo>
                  <a:pt x="81948" y="2969312"/>
                  <a:pt x="82112" y="2963764"/>
                  <a:pt x="82331" y="2962930"/>
                </a:cubicBezTo>
                <a:close/>
                <a:moveTo>
                  <a:pt x="101936" y="2918951"/>
                </a:moveTo>
                <a:cubicBezTo>
                  <a:pt x="104392" y="2921249"/>
                  <a:pt x="104472" y="2924516"/>
                  <a:pt x="102228" y="2931054"/>
                </a:cubicBezTo>
                <a:lnTo>
                  <a:pt x="99163" y="2940011"/>
                </a:lnTo>
                <a:lnTo>
                  <a:pt x="98870" y="2927907"/>
                </a:lnTo>
                <a:cubicBezTo>
                  <a:pt x="98652" y="2918744"/>
                  <a:pt x="99389" y="2916568"/>
                  <a:pt x="101936" y="2918951"/>
                </a:cubicBezTo>
                <a:close/>
                <a:moveTo>
                  <a:pt x="96694" y="2871455"/>
                </a:moveTo>
                <a:cubicBezTo>
                  <a:pt x="97360" y="2871650"/>
                  <a:pt x="98334" y="2876148"/>
                  <a:pt x="99562" y="2884935"/>
                </a:cubicBezTo>
                <a:cubicBezTo>
                  <a:pt x="100649" y="2892715"/>
                  <a:pt x="100237" y="2897854"/>
                  <a:pt x="98518" y="2897854"/>
                </a:cubicBezTo>
                <a:cubicBezTo>
                  <a:pt x="96949" y="2897854"/>
                  <a:pt x="95669" y="2891530"/>
                  <a:pt x="95669" y="2883801"/>
                </a:cubicBezTo>
                <a:lnTo>
                  <a:pt x="95668" y="2883801"/>
                </a:lnTo>
                <a:cubicBezTo>
                  <a:pt x="95668" y="2875372"/>
                  <a:pt x="96027" y="2871262"/>
                  <a:pt x="96694" y="2871455"/>
                </a:cubicBezTo>
                <a:close/>
                <a:moveTo>
                  <a:pt x="104092" y="2813539"/>
                </a:moveTo>
                <a:cubicBezTo>
                  <a:pt x="107223" y="2818686"/>
                  <a:pt x="111149" y="2843457"/>
                  <a:pt x="108835" y="2843457"/>
                </a:cubicBezTo>
                <a:cubicBezTo>
                  <a:pt x="107886" y="2843457"/>
                  <a:pt x="106609" y="2841928"/>
                  <a:pt x="105996" y="2840057"/>
                </a:cubicBezTo>
                <a:cubicBezTo>
                  <a:pt x="103380" y="2832081"/>
                  <a:pt x="101773" y="2809728"/>
                  <a:pt x="104092" y="2813539"/>
                </a:cubicBezTo>
                <a:close/>
                <a:moveTo>
                  <a:pt x="958653" y="2740103"/>
                </a:moveTo>
                <a:cubicBezTo>
                  <a:pt x="959744" y="2740103"/>
                  <a:pt x="960102" y="2744387"/>
                  <a:pt x="959449" y="2749623"/>
                </a:cubicBezTo>
                <a:cubicBezTo>
                  <a:pt x="958354" y="2758381"/>
                  <a:pt x="953033" y="2763532"/>
                  <a:pt x="953124" y="2755742"/>
                </a:cubicBezTo>
                <a:lnTo>
                  <a:pt x="953125" y="2755742"/>
                </a:lnTo>
                <a:cubicBezTo>
                  <a:pt x="953198" y="2749749"/>
                  <a:pt x="956606" y="2740103"/>
                  <a:pt x="958653" y="2740103"/>
                </a:cubicBezTo>
                <a:close/>
                <a:moveTo>
                  <a:pt x="926930" y="2709509"/>
                </a:moveTo>
                <a:lnTo>
                  <a:pt x="926926" y="2709522"/>
                </a:lnTo>
                <a:lnTo>
                  <a:pt x="926915" y="2709522"/>
                </a:lnTo>
                <a:close/>
                <a:moveTo>
                  <a:pt x="945395" y="2688653"/>
                </a:moveTo>
                <a:cubicBezTo>
                  <a:pt x="947760" y="2691257"/>
                  <a:pt x="940192" y="2813539"/>
                  <a:pt x="937666" y="2813539"/>
                </a:cubicBezTo>
                <a:cubicBezTo>
                  <a:pt x="936119" y="2813539"/>
                  <a:pt x="935510" y="2806970"/>
                  <a:pt x="936261" y="2798460"/>
                </a:cubicBezTo>
                <a:lnTo>
                  <a:pt x="936263" y="2798460"/>
                </a:lnTo>
                <a:cubicBezTo>
                  <a:pt x="937310" y="2786637"/>
                  <a:pt x="936759" y="2783682"/>
                  <a:pt x="933716" y="2784776"/>
                </a:cubicBezTo>
                <a:cubicBezTo>
                  <a:pt x="930836" y="2785810"/>
                  <a:pt x="929892" y="2783210"/>
                  <a:pt x="930062" y="2774696"/>
                </a:cubicBezTo>
                <a:cubicBezTo>
                  <a:pt x="930172" y="2768385"/>
                  <a:pt x="930952" y="2764752"/>
                  <a:pt x="931759" y="2766622"/>
                </a:cubicBezTo>
                <a:cubicBezTo>
                  <a:pt x="935796" y="2775986"/>
                  <a:pt x="937812" y="2766483"/>
                  <a:pt x="939486" y="2730194"/>
                </a:cubicBezTo>
                <a:cubicBezTo>
                  <a:pt x="941158" y="2694015"/>
                  <a:pt x="942391" y="2685343"/>
                  <a:pt x="945395" y="2688653"/>
                </a:cubicBezTo>
                <a:close/>
                <a:moveTo>
                  <a:pt x="933087" y="2677998"/>
                </a:moveTo>
                <a:cubicBezTo>
                  <a:pt x="936978" y="2683742"/>
                  <a:pt x="935860" y="2700158"/>
                  <a:pt x="931182" y="2705945"/>
                </a:cubicBezTo>
                <a:lnTo>
                  <a:pt x="926930" y="2709509"/>
                </a:lnTo>
                <a:lnTo>
                  <a:pt x="929897" y="2700512"/>
                </a:lnTo>
                <a:cubicBezTo>
                  <a:pt x="931838" y="2695731"/>
                  <a:pt x="931882" y="2692095"/>
                  <a:pt x="930006" y="2689994"/>
                </a:cubicBezTo>
                <a:cubicBezTo>
                  <a:pt x="928441" y="2688228"/>
                  <a:pt x="927941" y="2683990"/>
                  <a:pt x="928893" y="2680576"/>
                </a:cubicBezTo>
                <a:cubicBezTo>
                  <a:pt x="930192" y="2675926"/>
                  <a:pt x="931243" y="2675279"/>
                  <a:pt x="933087" y="2677998"/>
                </a:cubicBezTo>
                <a:close/>
                <a:moveTo>
                  <a:pt x="933901" y="2651662"/>
                </a:moveTo>
                <a:cubicBezTo>
                  <a:pt x="934129" y="2650552"/>
                  <a:pt x="934443" y="2650705"/>
                  <a:pt x="934790" y="2652388"/>
                </a:cubicBezTo>
                <a:cubicBezTo>
                  <a:pt x="935484" y="2655754"/>
                  <a:pt x="935484" y="2661262"/>
                  <a:pt x="934790" y="2664627"/>
                </a:cubicBezTo>
                <a:cubicBezTo>
                  <a:pt x="934097" y="2667993"/>
                  <a:pt x="933531" y="2665239"/>
                  <a:pt x="933531" y="2658508"/>
                </a:cubicBezTo>
                <a:cubicBezTo>
                  <a:pt x="933531" y="2655142"/>
                  <a:pt x="933673" y="2652771"/>
                  <a:pt x="933901" y="2651662"/>
                </a:cubicBezTo>
                <a:close/>
                <a:moveTo>
                  <a:pt x="96656" y="2613158"/>
                </a:moveTo>
                <a:cubicBezTo>
                  <a:pt x="98251" y="2611666"/>
                  <a:pt x="100233" y="2619814"/>
                  <a:pt x="104568" y="2645658"/>
                </a:cubicBezTo>
                <a:cubicBezTo>
                  <a:pt x="106520" y="2657289"/>
                  <a:pt x="107360" y="2667511"/>
                  <a:pt x="106440" y="2668374"/>
                </a:cubicBezTo>
                <a:cubicBezTo>
                  <a:pt x="105517" y="2669238"/>
                  <a:pt x="104021" y="2665840"/>
                  <a:pt x="103116" y="2660825"/>
                </a:cubicBezTo>
                <a:lnTo>
                  <a:pt x="103114" y="2660825"/>
                </a:lnTo>
                <a:cubicBezTo>
                  <a:pt x="98255" y="2633929"/>
                  <a:pt x="95577" y="2614168"/>
                  <a:pt x="96656" y="2613158"/>
                </a:cubicBezTo>
                <a:close/>
                <a:moveTo>
                  <a:pt x="947274" y="2560594"/>
                </a:moveTo>
                <a:cubicBezTo>
                  <a:pt x="950616" y="2565433"/>
                  <a:pt x="950693" y="2589628"/>
                  <a:pt x="947419" y="2606831"/>
                </a:cubicBezTo>
                <a:cubicBezTo>
                  <a:pt x="945580" y="2616498"/>
                  <a:pt x="945026" y="2612495"/>
                  <a:pt x="944774" y="2587792"/>
                </a:cubicBezTo>
                <a:cubicBezTo>
                  <a:pt x="944555" y="2566706"/>
                  <a:pt x="945373" y="2557844"/>
                  <a:pt x="947274" y="2560594"/>
                </a:cubicBezTo>
                <a:close/>
                <a:moveTo>
                  <a:pt x="117254" y="2547082"/>
                </a:moveTo>
                <a:lnTo>
                  <a:pt x="122323" y="2566758"/>
                </a:lnTo>
                <a:cubicBezTo>
                  <a:pt x="127797" y="2587999"/>
                  <a:pt x="129591" y="2635482"/>
                  <a:pt x="124816" y="2632720"/>
                </a:cubicBezTo>
                <a:cubicBezTo>
                  <a:pt x="120966" y="2630495"/>
                  <a:pt x="117857" y="2643305"/>
                  <a:pt x="120162" y="2651900"/>
                </a:cubicBezTo>
                <a:cubicBezTo>
                  <a:pt x="122086" y="2659073"/>
                  <a:pt x="117097" y="2689292"/>
                  <a:pt x="112787" y="2696587"/>
                </a:cubicBezTo>
                <a:cubicBezTo>
                  <a:pt x="111195" y="2699280"/>
                  <a:pt x="110418" y="2696968"/>
                  <a:pt x="110499" y="2689788"/>
                </a:cubicBezTo>
                <a:lnTo>
                  <a:pt x="110501" y="2689788"/>
                </a:lnTo>
                <a:cubicBezTo>
                  <a:pt x="110573" y="2683804"/>
                  <a:pt x="111734" y="2672177"/>
                  <a:pt x="113087" y="2663949"/>
                </a:cubicBezTo>
                <a:cubicBezTo>
                  <a:pt x="114529" y="2655201"/>
                  <a:pt x="114310" y="2632894"/>
                  <a:pt x="112559" y="2610222"/>
                </a:cubicBezTo>
                <a:cubicBezTo>
                  <a:pt x="110183" y="2579481"/>
                  <a:pt x="110358" y="2568931"/>
                  <a:pt x="113409" y="2559268"/>
                </a:cubicBezTo>
                <a:close/>
                <a:moveTo>
                  <a:pt x="108520" y="2533188"/>
                </a:moveTo>
                <a:cubicBezTo>
                  <a:pt x="108739" y="2531833"/>
                  <a:pt x="109042" y="2532020"/>
                  <a:pt x="109376" y="2534076"/>
                </a:cubicBezTo>
                <a:cubicBezTo>
                  <a:pt x="110040" y="2538190"/>
                  <a:pt x="110040" y="2544922"/>
                  <a:pt x="109376" y="2549036"/>
                </a:cubicBezTo>
                <a:cubicBezTo>
                  <a:pt x="108712" y="2553149"/>
                  <a:pt x="108165" y="2549784"/>
                  <a:pt x="108165" y="2541556"/>
                </a:cubicBezTo>
                <a:cubicBezTo>
                  <a:pt x="108165" y="2537442"/>
                  <a:pt x="108301" y="2534544"/>
                  <a:pt x="108520" y="2533188"/>
                </a:cubicBezTo>
                <a:close/>
                <a:moveTo>
                  <a:pt x="933144" y="2519797"/>
                </a:moveTo>
                <a:cubicBezTo>
                  <a:pt x="936538" y="2519797"/>
                  <a:pt x="936345" y="2548990"/>
                  <a:pt x="932926" y="2550959"/>
                </a:cubicBezTo>
                <a:cubicBezTo>
                  <a:pt x="931437" y="2551820"/>
                  <a:pt x="929513" y="2551456"/>
                  <a:pt x="928653" y="2550151"/>
                </a:cubicBezTo>
                <a:lnTo>
                  <a:pt x="928668" y="2550152"/>
                </a:lnTo>
                <a:cubicBezTo>
                  <a:pt x="926314" y="2546586"/>
                  <a:pt x="930262" y="2519797"/>
                  <a:pt x="933144" y="2519797"/>
                </a:cubicBezTo>
                <a:close/>
                <a:moveTo>
                  <a:pt x="942469" y="2495987"/>
                </a:moveTo>
                <a:cubicBezTo>
                  <a:pt x="943119" y="2496183"/>
                  <a:pt x="944061" y="2499822"/>
                  <a:pt x="945224" y="2506883"/>
                </a:cubicBezTo>
                <a:cubicBezTo>
                  <a:pt x="946155" y="2512533"/>
                  <a:pt x="945692" y="2517082"/>
                  <a:pt x="944181" y="2517082"/>
                </a:cubicBezTo>
                <a:cubicBezTo>
                  <a:pt x="942685" y="2517082"/>
                  <a:pt x="941459" y="2511983"/>
                  <a:pt x="941459" y="2505749"/>
                </a:cubicBezTo>
                <a:cubicBezTo>
                  <a:pt x="941459" y="2499039"/>
                  <a:pt x="941819" y="2495791"/>
                  <a:pt x="942469" y="2495987"/>
                </a:cubicBezTo>
                <a:close/>
                <a:moveTo>
                  <a:pt x="976335" y="2462681"/>
                </a:moveTo>
                <a:cubicBezTo>
                  <a:pt x="977616" y="2466421"/>
                  <a:pt x="978791" y="2488145"/>
                  <a:pt x="978951" y="2510958"/>
                </a:cubicBezTo>
                <a:cubicBezTo>
                  <a:pt x="979243" y="2550713"/>
                  <a:pt x="979024" y="2552435"/>
                  <a:pt x="973428" y="2552435"/>
                </a:cubicBezTo>
                <a:cubicBezTo>
                  <a:pt x="968584" y="2552435"/>
                  <a:pt x="967615" y="2554248"/>
                  <a:pt x="967615" y="2563315"/>
                </a:cubicBezTo>
                <a:cubicBezTo>
                  <a:pt x="967615" y="2569298"/>
                  <a:pt x="966309" y="2574194"/>
                  <a:pt x="964707" y="2574194"/>
                </a:cubicBezTo>
                <a:cubicBezTo>
                  <a:pt x="963109" y="2574194"/>
                  <a:pt x="961810" y="2568992"/>
                  <a:pt x="961820" y="2562635"/>
                </a:cubicBezTo>
                <a:lnTo>
                  <a:pt x="961825" y="2562635"/>
                </a:lnTo>
                <a:cubicBezTo>
                  <a:pt x="961825" y="2556277"/>
                  <a:pt x="962679" y="2542812"/>
                  <a:pt x="963697" y="2532711"/>
                </a:cubicBezTo>
                <a:cubicBezTo>
                  <a:pt x="965215" y="2517679"/>
                  <a:pt x="966266" y="2514901"/>
                  <a:pt x="969490" y="2517405"/>
                </a:cubicBezTo>
                <a:cubicBezTo>
                  <a:pt x="972763" y="2519948"/>
                  <a:pt x="973477" y="2515013"/>
                  <a:pt x="973718" y="2488172"/>
                </a:cubicBezTo>
                <a:cubicBezTo>
                  <a:pt x="973901" y="2467788"/>
                  <a:pt x="974864" y="2458389"/>
                  <a:pt x="976335" y="2462681"/>
                </a:cubicBezTo>
                <a:close/>
                <a:moveTo>
                  <a:pt x="113553" y="2458088"/>
                </a:moveTo>
                <a:cubicBezTo>
                  <a:pt x="115226" y="2457388"/>
                  <a:pt x="117213" y="2461767"/>
                  <a:pt x="119967" y="2471037"/>
                </a:cubicBezTo>
                <a:cubicBezTo>
                  <a:pt x="124685" y="2486915"/>
                  <a:pt x="124542" y="2496671"/>
                  <a:pt x="119749" y="2485510"/>
                </a:cubicBezTo>
                <a:cubicBezTo>
                  <a:pt x="117909" y="2481224"/>
                  <a:pt x="117289" y="2481797"/>
                  <a:pt x="116047" y="2488923"/>
                </a:cubicBezTo>
                <a:cubicBezTo>
                  <a:pt x="114799" y="2496079"/>
                  <a:pt x="113941" y="2496863"/>
                  <a:pt x="110818" y="2493695"/>
                </a:cubicBezTo>
                <a:lnTo>
                  <a:pt x="110825" y="2493695"/>
                </a:lnTo>
                <a:cubicBezTo>
                  <a:pt x="108201" y="2491033"/>
                  <a:pt x="107664" y="2485654"/>
                  <a:pt x="109026" y="2475614"/>
                </a:cubicBezTo>
                <a:cubicBezTo>
                  <a:pt x="110522" y="2464567"/>
                  <a:pt x="111880" y="2458787"/>
                  <a:pt x="113553" y="2458088"/>
                </a:cubicBezTo>
                <a:close/>
                <a:moveTo>
                  <a:pt x="149068" y="2387886"/>
                </a:moveTo>
                <a:lnTo>
                  <a:pt x="151137" y="2402845"/>
                </a:lnTo>
                <a:cubicBezTo>
                  <a:pt x="154184" y="2424868"/>
                  <a:pt x="154126" y="2523237"/>
                  <a:pt x="151064" y="2527769"/>
                </a:cubicBezTo>
                <a:cubicBezTo>
                  <a:pt x="149101" y="2530670"/>
                  <a:pt x="147962" y="2529286"/>
                  <a:pt x="146581" y="2522329"/>
                </a:cubicBezTo>
                <a:lnTo>
                  <a:pt x="146594" y="2522329"/>
                </a:lnTo>
                <a:cubicBezTo>
                  <a:pt x="143580" y="2507135"/>
                  <a:pt x="143394" y="2410572"/>
                  <a:pt x="146339" y="2398765"/>
                </a:cubicBezTo>
                <a:close/>
                <a:moveTo>
                  <a:pt x="136896" y="2385700"/>
                </a:moveTo>
                <a:cubicBezTo>
                  <a:pt x="137626" y="2387160"/>
                  <a:pt x="137576" y="2390452"/>
                  <a:pt x="136301" y="2394687"/>
                </a:cubicBezTo>
                <a:cubicBezTo>
                  <a:pt x="134589" y="2400366"/>
                  <a:pt x="133907" y="2400729"/>
                  <a:pt x="132156" y="2396892"/>
                </a:cubicBezTo>
                <a:cubicBezTo>
                  <a:pt x="131002" y="2394365"/>
                  <a:pt x="131294" y="2390230"/>
                  <a:pt x="132805" y="2387703"/>
                </a:cubicBezTo>
                <a:cubicBezTo>
                  <a:pt x="134653" y="2384612"/>
                  <a:pt x="136165" y="2384240"/>
                  <a:pt x="136896" y="2385700"/>
                </a:cubicBezTo>
                <a:close/>
                <a:moveTo>
                  <a:pt x="117467" y="2377384"/>
                </a:moveTo>
                <a:cubicBezTo>
                  <a:pt x="121065" y="2376091"/>
                  <a:pt x="121791" y="2378767"/>
                  <a:pt x="121622" y="2392732"/>
                </a:cubicBezTo>
                <a:cubicBezTo>
                  <a:pt x="121367" y="2415168"/>
                  <a:pt x="117712" y="2424498"/>
                  <a:pt x="115070" y="2409528"/>
                </a:cubicBezTo>
                <a:cubicBezTo>
                  <a:pt x="111833" y="2391182"/>
                  <a:pt x="112734" y="2379084"/>
                  <a:pt x="117467" y="2377384"/>
                </a:cubicBezTo>
                <a:close/>
                <a:moveTo>
                  <a:pt x="133268" y="2336537"/>
                </a:moveTo>
                <a:cubicBezTo>
                  <a:pt x="135224" y="2338236"/>
                  <a:pt x="136249" y="2343662"/>
                  <a:pt x="135582" y="2348776"/>
                </a:cubicBezTo>
                <a:cubicBezTo>
                  <a:pt x="134921" y="2353828"/>
                  <a:pt x="134155" y="2355513"/>
                  <a:pt x="133877" y="2352521"/>
                </a:cubicBezTo>
                <a:cubicBezTo>
                  <a:pt x="133585" y="2349530"/>
                  <a:pt x="132560" y="2344022"/>
                  <a:pt x="131564" y="2340282"/>
                </a:cubicBezTo>
                <a:cubicBezTo>
                  <a:pt x="130170" y="2335047"/>
                  <a:pt x="130564" y="2334185"/>
                  <a:pt x="133268" y="2336537"/>
                </a:cubicBezTo>
                <a:close/>
                <a:moveTo>
                  <a:pt x="77672" y="2315812"/>
                </a:moveTo>
                <a:cubicBezTo>
                  <a:pt x="80905" y="2315812"/>
                  <a:pt x="91466" y="2364167"/>
                  <a:pt x="88782" y="2366679"/>
                </a:cubicBezTo>
                <a:cubicBezTo>
                  <a:pt x="87775" y="2367623"/>
                  <a:pt x="86946" y="2367660"/>
                  <a:pt x="86946" y="2366771"/>
                </a:cubicBezTo>
                <a:lnTo>
                  <a:pt x="86948" y="2366760"/>
                </a:lnTo>
                <a:cubicBezTo>
                  <a:pt x="86948" y="2364260"/>
                  <a:pt x="78291" y="2325972"/>
                  <a:pt x="76504" y="2320572"/>
                </a:cubicBezTo>
                <a:cubicBezTo>
                  <a:pt x="75640" y="2317954"/>
                  <a:pt x="76176" y="2315812"/>
                  <a:pt x="77672" y="2315812"/>
                </a:cubicBezTo>
                <a:close/>
                <a:moveTo>
                  <a:pt x="619" y="2290394"/>
                </a:moveTo>
                <a:cubicBezTo>
                  <a:pt x="1011" y="2289757"/>
                  <a:pt x="1714" y="2291933"/>
                  <a:pt x="3082" y="2296356"/>
                </a:cubicBezTo>
                <a:cubicBezTo>
                  <a:pt x="6410" y="2307176"/>
                  <a:pt x="5403" y="2328264"/>
                  <a:pt x="1936" y="2320341"/>
                </a:cubicBezTo>
                <a:lnTo>
                  <a:pt x="1933" y="2320341"/>
                </a:lnTo>
                <a:cubicBezTo>
                  <a:pt x="735" y="2317600"/>
                  <a:pt x="-129" y="2309033"/>
                  <a:pt x="17" y="2301302"/>
                </a:cubicBezTo>
                <a:cubicBezTo>
                  <a:pt x="145" y="2294478"/>
                  <a:pt x="227" y="2291030"/>
                  <a:pt x="619" y="2290394"/>
                </a:cubicBezTo>
                <a:close/>
                <a:moveTo>
                  <a:pt x="129211" y="2280788"/>
                </a:moveTo>
                <a:cubicBezTo>
                  <a:pt x="132579" y="2277635"/>
                  <a:pt x="133655" y="2284049"/>
                  <a:pt x="132860" y="2302557"/>
                </a:cubicBezTo>
                <a:lnTo>
                  <a:pt x="131999" y="2322603"/>
                </a:lnTo>
                <a:lnTo>
                  <a:pt x="129938" y="2302320"/>
                </a:lnTo>
                <a:cubicBezTo>
                  <a:pt x="128802" y="2291164"/>
                  <a:pt x="128478" y="2281475"/>
                  <a:pt x="129211" y="2280788"/>
                </a:cubicBezTo>
                <a:close/>
                <a:moveTo>
                  <a:pt x="147984" y="2217888"/>
                </a:moveTo>
                <a:cubicBezTo>
                  <a:pt x="149959" y="2215031"/>
                  <a:pt x="150816" y="2219310"/>
                  <a:pt x="150845" y="2232167"/>
                </a:cubicBezTo>
                <a:cubicBezTo>
                  <a:pt x="150882" y="2250825"/>
                  <a:pt x="150003" y="2253937"/>
                  <a:pt x="146841" y="2246224"/>
                </a:cubicBezTo>
                <a:lnTo>
                  <a:pt x="146842" y="2246224"/>
                </a:lnTo>
                <a:cubicBezTo>
                  <a:pt x="144138" y="2239628"/>
                  <a:pt x="144828" y="2222457"/>
                  <a:pt x="147984" y="2217888"/>
                </a:cubicBezTo>
                <a:close/>
                <a:moveTo>
                  <a:pt x="992212" y="2207669"/>
                </a:moveTo>
                <a:cubicBezTo>
                  <a:pt x="992413" y="2205574"/>
                  <a:pt x="992691" y="2205863"/>
                  <a:pt x="992998" y="2209042"/>
                </a:cubicBezTo>
                <a:cubicBezTo>
                  <a:pt x="993611" y="2215400"/>
                  <a:pt x="993611" y="2225803"/>
                  <a:pt x="992998" y="2232161"/>
                </a:cubicBezTo>
                <a:cubicBezTo>
                  <a:pt x="992385" y="2238518"/>
                  <a:pt x="991885" y="2233317"/>
                  <a:pt x="991885" y="2220601"/>
                </a:cubicBezTo>
                <a:cubicBezTo>
                  <a:pt x="991885" y="2214244"/>
                  <a:pt x="992010" y="2209765"/>
                  <a:pt x="992212" y="2207669"/>
                </a:cubicBezTo>
                <a:close/>
                <a:moveTo>
                  <a:pt x="61915" y="2150127"/>
                </a:moveTo>
                <a:cubicBezTo>
                  <a:pt x="62532" y="2150751"/>
                  <a:pt x="66538" y="2179411"/>
                  <a:pt x="70815" y="2213816"/>
                </a:cubicBezTo>
                <a:cubicBezTo>
                  <a:pt x="75092" y="2248222"/>
                  <a:pt x="79331" y="2280962"/>
                  <a:pt x="80236" y="2286572"/>
                </a:cubicBezTo>
                <a:cubicBezTo>
                  <a:pt x="81709" y="2295719"/>
                  <a:pt x="81224" y="2296771"/>
                  <a:pt x="75520" y="2296771"/>
                </a:cubicBezTo>
                <a:cubicBezTo>
                  <a:pt x="69285" y="2296771"/>
                  <a:pt x="69196" y="2297295"/>
                  <a:pt x="71018" y="2323290"/>
                </a:cubicBezTo>
                <a:cubicBezTo>
                  <a:pt x="72040" y="2337875"/>
                  <a:pt x="75377" y="2359219"/>
                  <a:pt x="78434" y="2370722"/>
                </a:cubicBezTo>
                <a:cubicBezTo>
                  <a:pt x="88670" y="2409241"/>
                  <a:pt x="100746" y="2548417"/>
                  <a:pt x="96856" y="2583033"/>
                </a:cubicBezTo>
                <a:cubicBezTo>
                  <a:pt x="94827" y="2601086"/>
                  <a:pt x="91333" y="2603045"/>
                  <a:pt x="87157" y="2588473"/>
                </a:cubicBezTo>
                <a:lnTo>
                  <a:pt x="87156" y="2588473"/>
                </a:lnTo>
                <a:cubicBezTo>
                  <a:pt x="68219" y="2522402"/>
                  <a:pt x="63717" y="2476316"/>
                  <a:pt x="63626" y="2347620"/>
                </a:cubicBezTo>
                <a:cubicBezTo>
                  <a:pt x="63593" y="2293475"/>
                  <a:pt x="62313" y="2227217"/>
                  <a:pt x="60787" y="2200381"/>
                </a:cubicBezTo>
                <a:cubicBezTo>
                  <a:pt x="58280" y="2156194"/>
                  <a:pt x="58492" y="2146678"/>
                  <a:pt x="61915" y="2150127"/>
                </a:cubicBezTo>
                <a:close/>
                <a:moveTo>
                  <a:pt x="124046" y="2141345"/>
                </a:moveTo>
                <a:cubicBezTo>
                  <a:pt x="126071" y="2140760"/>
                  <a:pt x="129258" y="2141612"/>
                  <a:pt x="131937" y="2144382"/>
                </a:cubicBezTo>
                <a:cubicBezTo>
                  <a:pt x="137120" y="2149740"/>
                  <a:pt x="137099" y="2149886"/>
                  <a:pt x="131167" y="2149886"/>
                </a:cubicBezTo>
                <a:cubicBezTo>
                  <a:pt x="127817" y="2149886"/>
                  <a:pt x="124196" y="2148555"/>
                  <a:pt x="123122" y="2146929"/>
                </a:cubicBezTo>
                <a:cubicBezTo>
                  <a:pt x="121156" y="2143953"/>
                  <a:pt x="122021" y="2141931"/>
                  <a:pt x="124046" y="2141345"/>
                </a:cubicBezTo>
                <a:close/>
                <a:moveTo>
                  <a:pt x="150011" y="2132206"/>
                </a:moveTo>
                <a:lnTo>
                  <a:pt x="150452" y="2168244"/>
                </a:lnTo>
                <a:cubicBezTo>
                  <a:pt x="150865" y="2201961"/>
                  <a:pt x="150307" y="2207347"/>
                  <a:pt x="147008" y="2202242"/>
                </a:cubicBezTo>
                <a:lnTo>
                  <a:pt x="147004" y="2202242"/>
                </a:lnTo>
                <a:cubicBezTo>
                  <a:pt x="146274" y="2201120"/>
                  <a:pt x="146639" y="2184903"/>
                  <a:pt x="147847" y="2166204"/>
                </a:cubicBezTo>
                <a:close/>
                <a:moveTo>
                  <a:pt x="915300" y="2125614"/>
                </a:moveTo>
                <a:lnTo>
                  <a:pt x="915300" y="2125615"/>
                </a:lnTo>
                <a:lnTo>
                  <a:pt x="915300" y="2125614"/>
                </a:lnTo>
                <a:close/>
                <a:moveTo>
                  <a:pt x="105883" y="2115887"/>
                </a:moveTo>
                <a:lnTo>
                  <a:pt x="109204" y="2126766"/>
                </a:lnTo>
                <a:cubicBezTo>
                  <a:pt x="115085" y="2146036"/>
                  <a:pt x="116182" y="2152605"/>
                  <a:pt x="113519" y="2152605"/>
                </a:cubicBezTo>
                <a:cubicBezTo>
                  <a:pt x="112085" y="2152605"/>
                  <a:pt x="109373" y="2150869"/>
                  <a:pt x="107490" y="2148746"/>
                </a:cubicBezTo>
                <a:lnTo>
                  <a:pt x="107489" y="2148746"/>
                </a:lnTo>
                <a:cubicBezTo>
                  <a:pt x="105511" y="2146515"/>
                  <a:pt x="104450" y="2138768"/>
                  <a:pt x="104975" y="2130387"/>
                </a:cubicBezTo>
                <a:close/>
                <a:moveTo>
                  <a:pt x="924180" y="2095489"/>
                </a:moveTo>
                <a:cubicBezTo>
                  <a:pt x="926636" y="2095489"/>
                  <a:pt x="929737" y="2105402"/>
                  <a:pt x="929793" y="2113426"/>
                </a:cubicBezTo>
                <a:cubicBezTo>
                  <a:pt x="929826" y="2116560"/>
                  <a:pt x="927443" y="2121150"/>
                  <a:pt x="924518" y="2123626"/>
                </a:cubicBezTo>
                <a:lnTo>
                  <a:pt x="915300" y="2125614"/>
                </a:lnTo>
                <a:lnTo>
                  <a:pt x="919046" y="2108197"/>
                </a:lnTo>
                <a:cubicBezTo>
                  <a:pt x="921034" y="2101450"/>
                  <a:pt x="923254" y="2095489"/>
                  <a:pt x="924180" y="2095489"/>
                </a:cubicBezTo>
                <a:close/>
                <a:moveTo>
                  <a:pt x="131216" y="2071022"/>
                </a:moveTo>
                <a:cubicBezTo>
                  <a:pt x="135141" y="2071022"/>
                  <a:pt x="136784" y="2083689"/>
                  <a:pt x="134077" y="2093039"/>
                </a:cubicBezTo>
                <a:cubicBezTo>
                  <a:pt x="131482" y="2101994"/>
                  <a:pt x="131354" y="2101780"/>
                  <a:pt x="130242" y="2086661"/>
                </a:cubicBezTo>
                <a:lnTo>
                  <a:pt x="130241" y="2086661"/>
                </a:lnTo>
                <a:cubicBezTo>
                  <a:pt x="129610" y="2078057"/>
                  <a:pt x="130059" y="2071020"/>
                  <a:pt x="131216" y="2071022"/>
                </a:cubicBezTo>
                <a:close/>
                <a:moveTo>
                  <a:pt x="147995" y="2046547"/>
                </a:moveTo>
                <a:cubicBezTo>
                  <a:pt x="149545" y="2048792"/>
                  <a:pt x="150833" y="2056703"/>
                  <a:pt x="150856" y="2064129"/>
                </a:cubicBezTo>
                <a:cubicBezTo>
                  <a:pt x="150892" y="2076423"/>
                  <a:pt x="151312" y="2077247"/>
                  <a:pt x="155483" y="2073343"/>
                </a:cubicBezTo>
                <a:cubicBezTo>
                  <a:pt x="158004" y="2070984"/>
                  <a:pt x="160829" y="2063725"/>
                  <a:pt x="161763" y="2057210"/>
                </a:cubicBezTo>
                <a:cubicBezTo>
                  <a:pt x="164212" y="2040116"/>
                  <a:pt x="167928" y="2050883"/>
                  <a:pt x="167937" y="2075105"/>
                </a:cubicBezTo>
                <a:cubicBezTo>
                  <a:pt x="167937" y="2090737"/>
                  <a:pt x="167380" y="2093049"/>
                  <a:pt x="164792" y="2088025"/>
                </a:cubicBezTo>
                <a:cubicBezTo>
                  <a:pt x="163059" y="2084659"/>
                  <a:pt x="160489" y="2081905"/>
                  <a:pt x="159085" y="2081905"/>
                </a:cubicBezTo>
                <a:cubicBezTo>
                  <a:pt x="154544" y="2081905"/>
                  <a:pt x="153267" y="2089478"/>
                  <a:pt x="156774" y="2095609"/>
                </a:cubicBezTo>
                <a:cubicBezTo>
                  <a:pt x="159533" y="2100432"/>
                  <a:pt x="159318" y="2102392"/>
                  <a:pt x="155665" y="2105812"/>
                </a:cubicBezTo>
                <a:cubicBezTo>
                  <a:pt x="151572" y="2109643"/>
                  <a:pt x="150854" y="2109338"/>
                  <a:pt x="148115" y="2102598"/>
                </a:cubicBezTo>
                <a:lnTo>
                  <a:pt x="148104" y="2102598"/>
                </a:lnTo>
                <a:cubicBezTo>
                  <a:pt x="144159" y="2092887"/>
                  <a:pt x="144047" y="2040847"/>
                  <a:pt x="147995" y="2046547"/>
                </a:cubicBezTo>
                <a:close/>
                <a:moveTo>
                  <a:pt x="104033" y="2027509"/>
                </a:moveTo>
                <a:cubicBezTo>
                  <a:pt x="106996" y="2027509"/>
                  <a:pt x="114560" y="2043373"/>
                  <a:pt x="112510" y="2045291"/>
                </a:cubicBezTo>
                <a:cubicBezTo>
                  <a:pt x="111751" y="2046000"/>
                  <a:pt x="108959" y="2044335"/>
                  <a:pt x="106306" y="2041590"/>
                </a:cubicBezTo>
                <a:lnTo>
                  <a:pt x="106307" y="2041590"/>
                </a:lnTo>
                <a:cubicBezTo>
                  <a:pt x="101179" y="2036288"/>
                  <a:pt x="99762" y="2027509"/>
                  <a:pt x="104033" y="2027509"/>
                </a:cubicBezTo>
                <a:close/>
                <a:moveTo>
                  <a:pt x="943112" y="2013995"/>
                </a:moveTo>
                <a:cubicBezTo>
                  <a:pt x="946936" y="2010416"/>
                  <a:pt x="945743" y="2084095"/>
                  <a:pt x="941824" y="2093464"/>
                </a:cubicBezTo>
                <a:cubicBezTo>
                  <a:pt x="937817" y="2103049"/>
                  <a:pt x="935647" y="2102970"/>
                  <a:pt x="935647" y="2093234"/>
                </a:cubicBezTo>
                <a:lnTo>
                  <a:pt x="935646" y="2093238"/>
                </a:lnTo>
                <a:cubicBezTo>
                  <a:pt x="935646" y="2088999"/>
                  <a:pt x="936591" y="2084647"/>
                  <a:pt x="937744" y="2083568"/>
                </a:cubicBezTo>
                <a:cubicBezTo>
                  <a:pt x="938897" y="2082487"/>
                  <a:pt x="939970" y="2066962"/>
                  <a:pt x="940123" y="2049068"/>
                </a:cubicBezTo>
                <a:cubicBezTo>
                  <a:pt x="940269" y="2031173"/>
                  <a:pt x="941620" y="2015390"/>
                  <a:pt x="943112" y="2013995"/>
                </a:cubicBezTo>
                <a:close/>
                <a:moveTo>
                  <a:pt x="986359" y="1999398"/>
                </a:moveTo>
                <a:cubicBezTo>
                  <a:pt x="986572" y="1997807"/>
                  <a:pt x="986864" y="1998230"/>
                  <a:pt x="987178" y="2001051"/>
                </a:cubicBezTo>
                <a:cubicBezTo>
                  <a:pt x="987809" y="2006694"/>
                  <a:pt x="987794" y="2015261"/>
                  <a:pt x="987145" y="2020090"/>
                </a:cubicBezTo>
                <a:cubicBezTo>
                  <a:pt x="986503" y="2024918"/>
                  <a:pt x="985988" y="2020297"/>
                  <a:pt x="985999" y="2009830"/>
                </a:cubicBezTo>
                <a:lnTo>
                  <a:pt x="986010" y="2009830"/>
                </a:lnTo>
                <a:cubicBezTo>
                  <a:pt x="986010" y="2004594"/>
                  <a:pt x="986145" y="2000989"/>
                  <a:pt x="986359" y="1999398"/>
                </a:cubicBezTo>
                <a:close/>
                <a:moveTo>
                  <a:pt x="229366" y="1998950"/>
                </a:moveTo>
                <a:cubicBezTo>
                  <a:pt x="232753" y="1996992"/>
                  <a:pt x="232753" y="2006730"/>
                  <a:pt x="229366" y="2016629"/>
                </a:cubicBezTo>
                <a:cubicBezTo>
                  <a:pt x="227377" y="2022437"/>
                  <a:pt x="226998" y="2021765"/>
                  <a:pt x="226750" y="2012030"/>
                </a:cubicBezTo>
                <a:cubicBezTo>
                  <a:pt x="226604" y="2005761"/>
                  <a:pt x="227768" y="1999875"/>
                  <a:pt x="229366" y="1998950"/>
                </a:cubicBezTo>
                <a:close/>
                <a:moveTo>
                  <a:pt x="111210" y="1998254"/>
                </a:moveTo>
                <a:cubicBezTo>
                  <a:pt x="111860" y="1998450"/>
                  <a:pt x="112802" y="2002089"/>
                  <a:pt x="113966" y="2009150"/>
                </a:cubicBezTo>
                <a:cubicBezTo>
                  <a:pt x="114896" y="2014800"/>
                  <a:pt x="114433" y="2019349"/>
                  <a:pt x="112922" y="2019349"/>
                </a:cubicBezTo>
                <a:cubicBezTo>
                  <a:pt x="111426" y="2019349"/>
                  <a:pt x="110200" y="2014250"/>
                  <a:pt x="110200" y="2008017"/>
                </a:cubicBezTo>
                <a:lnTo>
                  <a:pt x="110200" y="2008016"/>
                </a:lnTo>
                <a:cubicBezTo>
                  <a:pt x="110200" y="2001305"/>
                  <a:pt x="110559" y="1998058"/>
                  <a:pt x="111210" y="1998254"/>
                </a:cubicBezTo>
                <a:close/>
                <a:moveTo>
                  <a:pt x="160036" y="1997898"/>
                </a:moveTo>
                <a:cubicBezTo>
                  <a:pt x="160417" y="1997702"/>
                  <a:pt x="161546" y="1998963"/>
                  <a:pt x="163754" y="2001511"/>
                </a:cubicBezTo>
                <a:cubicBezTo>
                  <a:pt x="168846" y="2007385"/>
                  <a:pt x="169940" y="2023537"/>
                  <a:pt x="165422" y="2026149"/>
                </a:cubicBezTo>
                <a:cubicBezTo>
                  <a:pt x="163711" y="2027140"/>
                  <a:pt x="162499" y="2024131"/>
                  <a:pt x="162477" y="2018830"/>
                </a:cubicBezTo>
                <a:lnTo>
                  <a:pt x="162477" y="2018829"/>
                </a:lnTo>
                <a:cubicBezTo>
                  <a:pt x="162444" y="2013880"/>
                  <a:pt x="161703" y="2006770"/>
                  <a:pt x="160810" y="2003030"/>
                </a:cubicBezTo>
                <a:cubicBezTo>
                  <a:pt x="160024" y="1999749"/>
                  <a:pt x="159656" y="1998095"/>
                  <a:pt x="160036" y="1997898"/>
                </a:cubicBezTo>
                <a:close/>
                <a:moveTo>
                  <a:pt x="122178" y="1993421"/>
                </a:moveTo>
                <a:cubicBezTo>
                  <a:pt x="122521" y="1992512"/>
                  <a:pt x="124270" y="1993184"/>
                  <a:pt x="127639" y="1994871"/>
                </a:cubicBezTo>
                <a:cubicBezTo>
                  <a:pt x="133601" y="1997856"/>
                  <a:pt x="135393" y="2004306"/>
                  <a:pt x="130971" y="2006864"/>
                </a:cubicBezTo>
                <a:cubicBezTo>
                  <a:pt x="129606" y="2007654"/>
                  <a:pt x="126990" y="2005220"/>
                  <a:pt x="125158" y="2001457"/>
                </a:cubicBezTo>
                <a:cubicBezTo>
                  <a:pt x="122900" y="1996820"/>
                  <a:pt x="121836" y="1994330"/>
                  <a:pt x="122178" y="1993421"/>
                </a:cubicBezTo>
                <a:close/>
                <a:moveTo>
                  <a:pt x="881252" y="1985026"/>
                </a:moveTo>
                <a:cubicBezTo>
                  <a:pt x="882395" y="1983959"/>
                  <a:pt x="883325" y="1987879"/>
                  <a:pt x="883325" y="1993738"/>
                </a:cubicBezTo>
                <a:cubicBezTo>
                  <a:pt x="883325" y="1999597"/>
                  <a:pt x="885289" y="2013984"/>
                  <a:pt x="887684" y="2025709"/>
                </a:cubicBezTo>
                <a:cubicBezTo>
                  <a:pt x="893357" y="2053448"/>
                  <a:pt x="893189" y="2058169"/>
                  <a:pt x="886385" y="2062145"/>
                </a:cubicBezTo>
                <a:cubicBezTo>
                  <a:pt x="881540" y="2064977"/>
                  <a:pt x="879901" y="2064469"/>
                  <a:pt x="874972" y="2058606"/>
                </a:cubicBezTo>
                <a:lnTo>
                  <a:pt x="874977" y="2058605"/>
                </a:lnTo>
                <a:cubicBezTo>
                  <a:pt x="869633" y="2052248"/>
                  <a:pt x="869005" y="2052107"/>
                  <a:pt x="866190" y="2056634"/>
                </a:cubicBezTo>
                <a:cubicBezTo>
                  <a:pt x="863625" y="2060759"/>
                  <a:pt x="863147" y="2060181"/>
                  <a:pt x="863071" y="2052862"/>
                </a:cubicBezTo>
                <a:cubicBezTo>
                  <a:pt x="862998" y="2044573"/>
                  <a:pt x="867834" y="2037329"/>
                  <a:pt x="874951" y="2035109"/>
                </a:cubicBezTo>
                <a:cubicBezTo>
                  <a:pt x="877093" y="2034441"/>
                  <a:pt x="878461" y="2025554"/>
                  <a:pt x="878742" y="2010515"/>
                </a:cubicBezTo>
                <a:cubicBezTo>
                  <a:pt x="878997" y="1997564"/>
                  <a:pt x="880114" y="1986094"/>
                  <a:pt x="881252" y="1985026"/>
                </a:cubicBezTo>
                <a:close/>
                <a:moveTo>
                  <a:pt x="892103" y="1973709"/>
                </a:moveTo>
                <a:cubicBezTo>
                  <a:pt x="901805" y="1973968"/>
                  <a:pt x="902530" y="1975478"/>
                  <a:pt x="904539" y="1999630"/>
                </a:cubicBezTo>
                <a:cubicBezTo>
                  <a:pt x="906203" y="2019637"/>
                  <a:pt x="902010" y="2017505"/>
                  <a:pt x="899190" y="1996910"/>
                </a:cubicBezTo>
                <a:lnTo>
                  <a:pt x="899192" y="1996910"/>
                </a:lnTo>
                <a:cubicBezTo>
                  <a:pt x="897017" y="1981035"/>
                  <a:pt x="896732" y="1980541"/>
                  <a:pt x="894882" y="1989431"/>
                </a:cubicBezTo>
                <a:lnTo>
                  <a:pt x="892901" y="1998950"/>
                </a:lnTo>
                <a:lnTo>
                  <a:pt x="890657" y="1990111"/>
                </a:lnTo>
                <a:cubicBezTo>
                  <a:pt x="889423" y="1985249"/>
                  <a:pt x="887271" y="1981271"/>
                  <a:pt x="885871" y="1981271"/>
                </a:cubicBezTo>
                <a:cubicBezTo>
                  <a:pt x="884473" y="1981271"/>
                  <a:pt x="883327" y="1979516"/>
                  <a:pt x="883327" y="1977374"/>
                </a:cubicBezTo>
                <a:cubicBezTo>
                  <a:pt x="883327" y="1974799"/>
                  <a:pt x="886305" y="1973555"/>
                  <a:pt x="892103" y="1973709"/>
                </a:cubicBezTo>
                <a:close/>
                <a:moveTo>
                  <a:pt x="929834" y="1966605"/>
                </a:moveTo>
                <a:lnTo>
                  <a:pt x="929834" y="1979865"/>
                </a:lnTo>
                <a:cubicBezTo>
                  <a:pt x="929834" y="1987158"/>
                  <a:pt x="931356" y="1997062"/>
                  <a:pt x="933217" y="2001874"/>
                </a:cubicBezTo>
                <a:cubicBezTo>
                  <a:pt x="935997" y="2009072"/>
                  <a:pt x="935742" y="2012314"/>
                  <a:pt x="931765" y="2020157"/>
                </a:cubicBezTo>
                <a:cubicBezTo>
                  <a:pt x="928356" y="2026877"/>
                  <a:pt x="926930" y="2036995"/>
                  <a:pt x="926930" y="2054438"/>
                </a:cubicBezTo>
                <a:cubicBezTo>
                  <a:pt x="926930" y="2081843"/>
                  <a:pt x="923471" y="2086169"/>
                  <a:pt x="917324" y="2066447"/>
                </a:cubicBezTo>
                <a:lnTo>
                  <a:pt x="917320" y="2066447"/>
                </a:lnTo>
                <a:cubicBezTo>
                  <a:pt x="913857" y="2055340"/>
                  <a:pt x="913118" y="2054541"/>
                  <a:pt x="911534" y="2060208"/>
                </a:cubicBezTo>
                <a:cubicBezTo>
                  <a:pt x="907976" y="2072935"/>
                  <a:pt x="906775" y="2063617"/>
                  <a:pt x="909750" y="2046388"/>
                </a:cubicBezTo>
                <a:cubicBezTo>
                  <a:pt x="911414" y="2036752"/>
                  <a:pt x="911925" y="2019077"/>
                  <a:pt x="910889" y="2007110"/>
                </a:cubicBezTo>
                <a:lnTo>
                  <a:pt x="909002" y="1985351"/>
                </a:lnTo>
                <a:lnTo>
                  <a:pt x="919418" y="1975978"/>
                </a:lnTo>
                <a:close/>
                <a:moveTo>
                  <a:pt x="146529" y="1960873"/>
                </a:moveTo>
                <a:lnTo>
                  <a:pt x="150485" y="1984822"/>
                </a:lnTo>
                <a:cubicBezTo>
                  <a:pt x="154547" y="2009410"/>
                  <a:pt x="153445" y="2017838"/>
                  <a:pt x="147942" y="2004292"/>
                </a:cubicBezTo>
                <a:lnTo>
                  <a:pt x="147945" y="2004292"/>
                </a:lnTo>
                <a:cubicBezTo>
                  <a:pt x="146233" y="2000083"/>
                  <a:pt x="145218" y="1988592"/>
                  <a:pt x="145682" y="1978756"/>
                </a:cubicBezTo>
                <a:close/>
                <a:moveTo>
                  <a:pt x="190660" y="1948123"/>
                </a:moveTo>
                <a:cubicBezTo>
                  <a:pt x="191499" y="1950086"/>
                  <a:pt x="191397" y="1952433"/>
                  <a:pt x="190441" y="1953337"/>
                </a:cubicBezTo>
                <a:cubicBezTo>
                  <a:pt x="189474" y="1954240"/>
                  <a:pt x="188788" y="1952633"/>
                  <a:pt x="188915" y="1949767"/>
                </a:cubicBezTo>
                <a:lnTo>
                  <a:pt x="188904" y="1949768"/>
                </a:lnTo>
                <a:cubicBezTo>
                  <a:pt x="189051" y="1946599"/>
                  <a:pt x="189733" y="1945955"/>
                  <a:pt x="190660" y="1948123"/>
                </a:cubicBezTo>
                <a:close/>
                <a:moveTo>
                  <a:pt x="52661" y="1944554"/>
                </a:moveTo>
                <a:lnTo>
                  <a:pt x="56659" y="1972061"/>
                </a:lnTo>
                <a:cubicBezTo>
                  <a:pt x="58860" y="1987190"/>
                  <a:pt x="65264" y="2016239"/>
                  <a:pt x="70893" y="2036614"/>
                </a:cubicBezTo>
                <a:cubicBezTo>
                  <a:pt x="81629" y="2075473"/>
                  <a:pt x="82728" y="2081905"/>
                  <a:pt x="78626" y="2081905"/>
                </a:cubicBezTo>
                <a:cubicBezTo>
                  <a:pt x="77250" y="2081905"/>
                  <a:pt x="70711" y="2066542"/>
                  <a:pt x="64094" y="2047765"/>
                </a:cubicBezTo>
                <a:lnTo>
                  <a:pt x="64101" y="2047765"/>
                </a:lnTo>
                <a:cubicBezTo>
                  <a:pt x="52422" y="2014624"/>
                  <a:pt x="52079" y="2012617"/>
                  <a:pt x="52369" y="1979090"/>
                </a:cubicBezTo>
                <a:close/>
                <a:moveTo>
                  <a:pt x="132560" y="1941207"/>
                </a:moveTo>
                <a:cubicBezTo>
                  <a:pt x="133298" y="1943853"/>
                  <a:pt x="133250" y="1947524"/>
                  <a:pt x="132451" y="1949366"/>
                </a:cubicBezTo>
                <a:cubicBezTo>
                  <a:pt x="131656" y="1951206"/>
                  <a:pt x="131054" y="1949043"/>
                  <a:pt x="131112" y="1944555"/>
                </a:cubicBezTo>
                <a:cubicBezTo>
                  <a:pt x="131148" y="1940067"/>
                  <a:pt x="131823" y="1938560"/>
                  <a:pt x="132560" y="1941207"/>
                </a:cubicBezTo>
                <a:close/>
                <a:moveTo>
                  <a:pt x="149921" y="1890159"/>
                </a:moveTo>
                <a:cubicBezTo>
                  <a:pt x="150259" y="1891099"/>
                  <a:pt x="149884" y="1894053"/>
                  <a:pt x="149032" y="1899678"/>
                </a:cubicBezTo>
                <a:cubicBezTo>
                  <a:pt x="146926" y="1913566"/>
                  <a:pt x="146770" y="1913950"/>
                  <a:pt x="144111" y="1911464"/>
                </a:cubicBezTo>
                <a:lnTo>
                  <a:pt x="144109" y="1911464"/>
                </a:lnTo>
                <a:cubicBezTo>
                  <a:pt x="140715" y="1908289"/>
                  <a:pt x="142022" y="1898180"/>
                  <a:pt x="146529" y="1892718"/>
                </a:cubicBezTo>
                <a:cubicBezTo>
                  <a:pt x="148531" y="1890292"/>
                  <a:pt x="149582" y="1889219"/>
                  <a:pt x="149921" y="1890159"/>
                </a:cubicBezTo>
                <a:close/>
                <a:moveTo>
                  <a:pt x="945161" y="1880867"/>
                </a:moveTo>
                <a:cubicBezTo>
                  <a:pt x="947314" y="1883933"/>
                  <a:pt x="943508" y="1921438"/>
                  <a:pt x="941044" y="1921438"/>
                </a:cubicBezTo>
                <a:cubicBezTo>
                  <a:pt x="939267" y="1921438"/>
                  <a:pt x="938954" y="1914042"/>
                  <a:pt x="940209" y="1901719"/>
                </a:cubicBezTo>
                <a:lnTo>
                  <a:pt x="940208" y="1901719"/>
                </a:lnTo>
                <a:cubicBezTo>
                  <a:pt x="942095" y="1883182"/>
                  <a:pt x="943280" y="1878189"/>
                  <a:pt x="945161" y="1880867"/>
                </a:cubicBezTo>
                <a:close/>
                <a:moveTo>
                  <a:pt x="934013" y="1876189"/>
                </a:moveTo>
                <a:cubicBezTo>
                  <a:pt x="934225" y="1874587"/>
                  <a:pt x="934518" y="1874808"/>
                  <a:pt x="934841" y="1877239"/>
                </a:cubicBezTo>
                <a:cubicBezTo>
                  <a:pt x="935487" y="1882101"/>
                  <a:pt x="935487" y="1890056"/>
                  <a:pt x="934841" y="1894918"/>
                </a:cubicBezTo>
                <a:cubicBezTo>
                  <a:pt x="934195" y="1899780"/>
                  <a:pt x="933669" y="1895802"/>
                  <a:pt x="933669" y="1886079"/>
                </a:cubicBezTo>
                <a:cubicBezTo>
                  <a:pt x="933669" y="1881217"/>
                  <a:pt x="933801" y="1877792"/>
                  <a:pt x="934013" y="1876189"/>
                </a:cubicBezTo>
                <a:close/>
                <a:moveTo>
                  <a:pt x="986424" y="1866185"/>
                </a:moveTo>
                <a:cubicBezTo>
                  <a:pt x="986621" y="1863844"/>
                  <a:pt x="986893" y="1864167"/>
                  <a:pt x="987192" y="1867720"/>
                </a:cubicBezTo>
                <a:cubicBezTo>
                  <a:pt x="987790" y="1874825"/>
                  <a:pt x="987790" y="1886453"/>
                  <a:pt x="987192" y="1893558"/>
                </a:cubicBezTo>
                <a:cubicBezTo>
                  <a:pt x="986593" y="1900664"/>
                  <a:pt x="986105" y="1894851"/>
                  <a:pt x="986105" y="1880639"/>
                </a:cubicBezTo>
                <a:cubicBezTo>
                  <a:pt x="986105" y="1873533"/>
                  <a:pt x="986227" y="1868527"/>
                  <a:pt x="986424" y="1866185"/>
                </a:cubicBezTo>
                <a:close/>
                <a:moveTo>
                  <a:pt x="845841" y="1838137"/>
                </a:moveTo>
                <a:lnTo>
                  <a:pt x="845842" y="1838141"/>
                </a:lnTo>
                <a:lnTo>
                  <a:pt x="845838" y="1838141"/>
                </a:lnTo>
                <a:close/>
                <a:moveTo>
                  <a:pt x="212802" y="1837291"/>
                </a:moveTo>
                <a:cubicBezTo>
                  <a:pt x="214984" y="1834840"/>
                  <a:pt x="217857" y="1834241"/>
                  <a:pt x="219332" y="1837839"/>
                </a:cubicBezTo>
                <a:cubicBezTo>
                  <a:pt x="221766" y="1843779"/>
                  <a:pt x="219960" y="1851390"/>
                  <a:pt x="215807" y="1852685"/>
                </a:cubicBezTo>
                <a:cubicBezTo>
                  <a:pt x="213942" y="1853264"/>
                  <a:pt x="211521" y="1851087"/>
                  <a:pt x="210422" y="1847847"/>
                </a:cubicBezTo>
                <a:cubicBezTo>
                  <a:pt x="209130" y="1844042"/>
                  <a:pt x="210620" y="1839741"/>
                  <a:pt x="212802" y="1837291"/>
                </a:cubicBezTo>
                <a:close/>
                <a:moveTo>
                  <a:pt x="909064" y="1808808"/>
                </a:moveTo>
                <a:cubicBezTo>
                  <a:pt x="911320" y="1807505"/>
                  <a:pt x="912527" y="1810226"/>
                  <a:pt x="912810" y="1817243"/>
                </a:cubicBezTo>
                <a:cubicBezTo>
                  <a:pt x="913028" y="1822941"/>
                  <a:pt x="913722" y="1839843"/>
                  <a:pt x="914324" y="1854802"/>
                </a:cubicBezTo>
                <a:cubicBezTo>
                  <a:pt x="916189" y="1901056"/>
                  <a:pt x="915959" y="1909942"/>
                  <a:pt x="912759" y="1915094"/>
                </a:cubicBezTo>
                <a:cubicBezTo>
                  <a:pt x="910190" y="1919231"/>
                  <a:pt x="909639" y="1918230"/>
                  <a:pt x="909533" y="1909198"/>
                </a:cubicBezTo>
                <a:lnTo>
                  <a:pt x="909535" y="1909198"/>
                </a:lnTo>
                <a:cubicBezTo>
                  <a:pt x="909462" y="1903215"/>
                  <a:pt x="908583" y="1878612"/>
                  <a:pt x="907572" y="1854526"/>
                </a:cubicBezTo>
                <a:cubicBezTo>
                  <a:pt x="906251" y="1822925"/>
                  <a:pt x="906663" y="1810196"/>
                  <a:pt x="909064" y="1808808"/>
                </a:cubicBezTo>
                <a:close/>
                <a:moveTo>
                  <a:pt x="885324" y="1804483"/>
                </a:moveTo>
                <a:cubicBezTo>
                  <a:pt x="888787" y="1804483"/>
                  <a:pt x="889475" y="1807551"/>
                  <a:pt x="888685" y="1819446"/>
                </a:cubicBezTo>
                <a:cubicBezTo>
                  <a:pt x="887715" y="1834043"/>
                  <a:pt x="889663" y="1838698"/>
                  <a:pt x="893171" y="1830149"/>
                </a:cubicBezTo>
                <a:cubicBezTo>
                  <a:pt x="894131" y="1827810"/>
                  <a:pt x="896032" y="1826542"/>
                  <a:pt x="897396" y="1827331"/>
                </a:cubicBezTo>
                <a:cubicBezTo>
                  <a:pt x="898761" y="1828121"/>
                  <a:pt x="897429" y="1839368"/>
                  <a:pt x="894418" y="1852326"/>
                </a:cubicBezTo>
                <a:cubicBezTo>
                  <a:pt x="889426" y="1873867"/>
                  <a:pt x="889349" y="1876445"/>
                  <a:pt x="893517" y="1882397"/>
                </a:cubicBezTo>
                <a:cubicBezTo>
                  <a:pt x="897705" y="1888379"/>
                  <a:pt x="897594" y="1890418"/>
                  <a:pt x="892156" y="1907505"/>
                </a:cubicBezTo>
                <a:cubicBezTo>
                  <a:pt x="888736" y="1918254"/>
                  <a:pt x="886218" y="1934011"/>
                  <a:pt x="886193" y="1944847"/>
                </a:cubicBezTo>
                <a:cubicBezTo>
                  <a:pt x="886120" y="1971830"/>
                  <a:pt x="880669" y="1977531"/>
                  <a:pt x="879963" y="1951353"/>
                </a:cubicBezTo>
                <a:lnTo>
                  <a:pt x="879961" y="1951353"/>
                </a:lnTo>
                <a:cubicBezTo>
                  <a:pt x="879059" y="1917891"/>
                  <a:pt x="878713" y="1915184"/>
                  <a:pt x="873653" y="1901622"/>
                </a:cubicBezTo>
                <a:cubicBezTo>
                  <a:pt x="867336" y="1884694"/>
                  <a:pt x="867493" y="1883245"/>
                  <a:pt x="876506" y="1875236"/>
                </a:cubicBezTo>
                <a:cubicBezTo>
                  <a:pt x="884080" y="1868509"/>
                  <a:pt x="884111" y="1868309"/>
                  <a:pt x="882543" y="1836478"/>
                </a:cubicBezTo>
                <a:cubicBezTo>
                  <a:pt x="881200" y="1809211"/>
                  <a:pt x="881613" y="1804483"/>
                  <a:pt x="885324" y="1804483"/>
                </a:cubicBezTo>
                <a:close/>
                <a:moveTo>
                  <a:pt x="188353" y="1800590"/>
                </a:moveTo>
                <a:cubicBezTo>
                  <a:pt x="190655" y="1799258"/>
                  <a:pt x="191706" y="1810631"/>
                  <a:pt x="192022" y="1840362"/>
                </a:cubicBezTo>
                <a:cubicBezTo>
                  <a:pt x="192570" y="1891786"/>
                  <a:pt x="192205" y="1888500"/>
                  <a:pt x="197418" y="1891683"/>
                </a:cubicBezTo>
                <a:cubicBezTo>
                  <a:pt x="201180" y="1893987"/>
                  <a:pt x="201081" y="1894709"/>
                  <a:pt x="196666" y="1897144"/>
                </a:cubicBezTo>
                <a:cubicBezTo>
                  <a:pt x="193867" y="1898686"/>
                  <a:pt x="191600" y="1902642"/>
                  <a:pt x="191624" y="1905934"/>
                </a:cubicBezTo>
                <a:cubicBezTo>
                  <a:pt x="191657" y="1910795"/>
                  <a:pt x="192197" y="1911152"/>
                  <a:pt x="194485" y="1907839"/>
                </a:cubicBezTo>
                <a:cubicBezTo>
                  <a:pt x="196474" y="1904959"/>
                  <a:pt x="197317" y="1908661"/>
                  <a:pt x="197346" y="1920425"/>
                </a:cubicBezTo>
                <a:cubicBezTo>
                  <a:pt x="197379" y="1931903"/>
                  <a:pt x="196043" y="1938137"/>
                  <a:pt x="193065" y="1940450"/>
                </a:cubicBezTo>
                <a:cubicBezTo>
                  <a:pt x="189602" y="1943139"/>
                  <a:pt x="188496" y="1943070"/>
                  <a:pt x="187519" y="1940104"/>
                </a:cubicBezTo>
                <a:lnTo>
                  <a:pt x="187523" y="1940102"/>
                </a:lnTo>
                <a:cubicBezTo>
                  <a:pt x="186104" y="1935796"/>
                  <a:pt x="179757" y="1834268"/>
                  <a:pt x="180150" y="1822164"/>
                </a:cubicBezTo>
                <a:cubicBezTo>
                  <a:pt x="180296" y="1817676"/>
                  <a:pt x="181077" y="1815534"/>
                  <a:pt x="181879" y="1817404"/>
                </a:cubicBezTo>
                <a:cubicBezTo>
                  <a:pt x="184909" y="1824431"/>
                  <a:pt x="188247" y="1820449"/>
                  <a:pt x="186718" y="1811630"/>
                </a:cubicBezTo>
                <a:cubicBezTo>
                  <a:pt x="185787" y="1806259"/>
                  <a:pt x="186463" y="1801683"/>
                  <a:pt x="188353" y="1800590"/>
                </a:cubicBezTo>
                <a:close/>
                <a:moveTo>
                  <a:pt x="131129" y="1794964"/>
                </a:moveTo>
                <a:lnTo>
                  <a:pt x="133790" y="1805574"/>
                </a:lnTo>
                <a:cubicBezTo>
                  <a:pt x="136468" y="1816259"/>
                  <a:pt x="136059" y="1819615"/>
                  <a:pt x="132483" y="1816269"/>
                </a:cubicBezTo>
                <a:cubicBezTo>
                  <a:pt x="131418" y="1815272"/>
                  <a:pt x="130677" y="1810070"/>
                  <a:pt x="130838" y="1804710"/>
                </a:cubicBezTo>
                <a:close/>
                <a:moveTo>
                  <a:pt x="936627" y="1794309"/>
                </a:moveTo>
                <a:cubicBezTo>
                  <a:pt x="938143" y="1793186"/>
                  <a:pt x="939953" y="1805786"/>
                  <a:pt x="939769" y="1821379"/>
                </a:cubicBezTo>
                <a:cubicBezTo>
                  <a:pt x="939513" y="1844215"/>
                  <a:pt x="936514" y="1858880"/>
                  <a:pt x="932143" y="1858880"/>
                </a:cubicBezTo>
                <a:cubicBezTo>
                  <a:pt x="930165" y="1858880"/>
                  <a:pt x="929935" y="1855796"/>
                  <a:pt x="931483" y="1850041"/>
                </a:cubicBezTo>
                <a:lnTo>
                  <a:pt x="931485" y="1850041"/>
                </a:lnTo>
                <a:cubicBezTo>
                  <a:pt x="932791" y="1845179"/>
                  <a:pt x="934014" y="1833858"/>
                  <a:pt x="934200" y="1824882"/>
                </a:cubicBezTo>
                <a:cubicBezTo>
                  <a:pt x="934382" y="1815907"/>
                  <a:pt x="934878" y="1804891"/>
                  <a:pt x="935295" y="1800404"/>
                </a:cubicBezTo>
                <a:cubicBezTo>
                  <a:pt x="935650" y="1796583"/>
                  <a:pt x="936122" y="1794684"/>
                  <a:pt x="936627" y="1794309"/>
                </a:cubicBezTo>
                <a:close/>
                <a:moveTo>
                  <a:pt x="911264" y="1789784"/>
                </a:moveTo>
                <a:cubicBezTo>
                  <a:pt x="914690" y="1788553"/>
                  <a:pt x="915471" y="1789264"/>
                  <a:pt x="914169" y="1792436"/>
                </a:cubicBezTo>
                <a:cubicBezTo>
                  <a:pt x="913190" y="1794819"/>
                  <a:pt x="912391" y="1798505"/>
                  <a:pt x="912391" y="1800626"/>
                </a:cubicBezTo>
                <a:cubicBezTo>
                  <a:pt x="912391" y="1802748"/>
                  <a:pt x="911085" y="1804483"/>
                  <a:pt x="909483" y="1804483"/>
                </a:cubicBezTo>
                <a:cubicBezTo>
                  <a:pt x="907885" y="1804483"/>
                  <a:pt x="906578" y="1801554"/>
                  <a:pt x="906578" y="1797975"/>
                </a:cubicBezTo>
                <a:lnTo>
                  <a:pt x="906581" y="1797975"/>
                </a:lnTo>
                <a:cubicBezTo>
                  <a:pt x="906581" y="1794395"/>
                  <a:pt x="908686" y="1790709"/>
                  <a:pt x="911264" y="1789784"/>
                </a:cubicBezTo>
                <a:close/>
                <a:moveTo>
                  <a:pt x="859322" y="1775925"/>
                </a:moveTo>
                <a:lnTo>
                  <a:pt x="859698" y="1794380"/>
                </a:lnTo>
                <a:cubicBezTo>
                  <a:pt x="859953" y="1807347"/>
                  <a:pt x="858665" y="1814847"/>
                  <a:pt x="855333" y="1819606"/>
                </a:cubicBezTo>
                <a:cubicBezTo>
                  <a:pt x="852723" y="1823331"/>
                  <a:pt x="849589" y="1830325"/>
                  <a:pt x="848363" y="1835149"/>
                </a:cubicBezTo>
                <a:lnTo>
                  <a:pt x="845841" y="1838137"/>
                </a:lnTo>
                <a:lnTo>
                  <a:pt x="843682" y="1823655"/>
                </a:lnTo>
                <a:cubicBezTo>
                  <a:pt x="842080" y="1816161"/>
                  <a:pt x="842580" y="1815072"/>
                  <a:pt x="847280" y="1815836"/>
                </a:cubicBezTo>
                <a:cubicBezTo>
                  <a:pt x="851994" y="1816602"/>
                  <a:pt x="853187" y="1813940"/>
                  <a:pt x="856030" y="1796324"/>
                </a:cubicBezTo>
                <a:close/>
                <a:moveTo>
                  <a:pt x="125097" y="1771098"/>
                </a:moveTo>
                <a:cubicBezTo>
                  <a:pt x="128889" y="1774647"/>
                  <a:pt x="125881" y="1794588"/>
                  <a:pt x="121900" y="1792286"/>
                </a:cubicBezTo>
                <a:cubicBezTo>
                  <a:pt x="120503" y="1791478"/>
                  <a:pt x="118759" y="1792974"/>
                  <a:pt x="118025" y="1795610"/>
                </a:cubicBezTo>
                <a:cubicBezTo>
                  <a:pt x="117174" y="1798666"/>
                  <a:pt x="116565" y="1797751"/>
                  <a:pt x="116350" y="1793085"/>
                </a:cubicBezTo>
                <a:cubicBezTo>
                  <a:pt x="116168" y="1789059"/>
                  <a:pt x="117320" y="1785009"/>
                  <a:pt x="118919" y="1784084"/>
                </a:cubicBezTo>
                <a:cubicBezTo>
                  <a:pt x="120517" y="1783161"/>
                  <a:pt x="121827" y="1779171"/>
                  <a:pt x="121827" y="1775221"/>
                </a:cubicBezTo>
                <a:cubicBezTo>
                  <a:pt x="121827" y="1769899"/>
                  <a:pt x="122674" y="1768831"/>
                  <a:pt x="125097" y="1771098"/>
                </a:cubicBezTo>
                <a:close/>
                <a:moveTo>
                  <a:pt x="144315" y="1735075"/>
                </a:moveTo>
                <a:cubicBezTo>
                  <a:pt x="144932" y="1735657"/>
                  <a:pt x="145506" y="1737844"/>
                  <a:pt x="146349" y="1741927"/>
                </a:cubicBezTo>
                <a:cubicBezTo>
                  <a:pt x="147429" y="1747163"/>
                  <a:pt x="147907" y="1760626"/>
                  <a:pt x="147407" y="1771845"/>
                </a:cubicBezTo>
                <a:cubicBezTo>
                  <a:pt x="146568" y="1790733"/>
                  <a:pt x="146232" y="1791677"/>
                  <a:pt x="142883" y="1784588"/>
                </a:cubicBezTo>
                <a:cubicBezTo>
                  <a:pt x="138882" y="1776122"/>
                  <a:pt x="138338" y="1746371"/>
                  <a:pt x="142030" y="1737847"/>
                </a:cubicBezTo>
                <a:cubicBezTo>
                  <a:pt x="143041" y="1735514"/>
                  <a:pt x="143699" y="1734492"/>
                  <a:pt x="144315" y="1735075"/>
                </a:cubicBezTo>
                <a:close/>
                <a:moveTo>
                  <a:pt x="176323" y="1731089"/>
                </a:moveTo>
                <a:cubicBezTo>
                  <a:pt x="181518" y="1731066"/>
                  <a:pt x="185769" y="1732272"/>
                  <a:pt x="185769" y="1733768"/>
                </a:cubicBezTo>
                <a:cubicBezTo>
                  <a:pt x="185769" y="1737223"/>
                  <a:pt x="176949" y="1737223"/>
                  <a:pt x="171237" y="1733768"/>
                </a:cubicBezTo>
                <a:cubicBezTo>
                  <a:pt x="167927" y="1731768"/>
                  <a:pt x="169153" y="1731121"/>
                  <a:pt x="176323" y="1731089"/>
                </a:cubicBezTo>
                <a:close/>
                <a:moveTo>
                  <a:pt x="163455" y="1730218"/>
                </a:moveTo>
                <a:lnTo>
                  <a:pt x="167447" y="1744817"/>
                </a:lnTo>
                <a:cubicBezTo>
                  <a:pt x="169645" y="1752846"/>
                  <a:pt x="175317" y="1765071"/>
                  <a:pt x="180058" y="1771982"/>
                </a:cubicBezTo>
                <a:cubicBezTo>
                  <a:pt x="189883" y="1786310"/>
                  <a:pt x="190388" y="1788876"/>
                  <a:pt x="184316" y="1793593"/>
                </a:cubicBezTo>
                <a:cubicBezTo>
                  <a:pt x="181918" y="1795454"/>
                  <a:pt x="179956" y="1799960"/>
                  <a:pt x="179956" y="1803605"/>
                </a:cubicBezTo>
                <a:cubicBezTo>
                  <a:pt x="179956" y="1807331"/>
                  <a:pt x="178682" y="1809496"/>
                  <a:pt x="177051" y="1808552"/>
                </a:cubicBezTo>
                <a:cubicBezTo>
                  <a:pt x="175453" y="1807628"/>
                  <a:pt x="174143" y="1804495"/>
                  <a:pt x="174143" y="1801591"/>
                </a:cubicBezTo>
                <a:cubicBezTo>
                  <a:pt x="174143" y="1794758"/>
                  <a:pt x="169248" y="1794762"/>
                  <a:pt x="166929" y="1801591"/>
                </a:cubicBezTo>
                <a:cubicBezTo>
                  <a:pt x="165915" y="1804577"/>
                  <a:pt x="167630" y="1811450"/>
                  <a:pt x="170867" y="1817388"/>
                </a:cubicBezTo>
                <a:cubicBezTo>
                  <a:pt x="175948" y="1826707"/>
                  <a:pt x="176415" y="1831587"/>
                  <a:pt x="174983" y="1860380"/>
                </a:cubicBezTo>
                <a:cubicBezTo>
                  <a:pt x="174096" y="1878245"/>
                  <a:pt x="172987" y="1904488"/>
                  <a:pt x="172523" y="1918699"/>
                </a:cubicBezTo>
                <a:cubicBezTo>
                  <a:pt x="171611" y="1946623"/>
                  <a:pt x="167140" y="1985995"/>
                  <a:pt x="164611" y="1988361"/>
                </a:cubicBezTo>
                <a:cubicBezTo>
                  <a:pt x="163750" y="1989167"/>
                  <a:pt x="162257" y="1987498"/>
                  <a:pt x="161294" y="1984654"/>
                </a:cubicBezTo>
                <a:lnTo>
                  <a:pt x="161294" y="1984660"/>
                </a:lnTo>
                <a:cubicBezTo>
                  <a:pt x="160331" y="1981816"/>
                  <a:pt x="159006" y="1950704"/>
                  <a:pt x="158349" y="1915521"/>
                </a:cubicBezTo>
                <a:cubicBezTo>
                  <a:pt x="157404" y="1864780"/>
                  <a:pt x="156189" y="1849386"/>
                  <a:pt x="152480" y="1841075"/>
                </a:cubicBezTo>
                <a:cubicBezTo>
                  <a:pt x="147262" y="1829389"/>
                  <a:pt x="148371" y="1822777"/>
                  <a:pt x="155141" y="1825207"/>
                </a:cubicBezTo>
                <a:cubicBezTo>
                  <a:pt x="158873" y="1826547"/>
                  <a:pt x="159613" y="1823960"/>
                  <a:pt x="159624" y="1809523"/>
                </a:cubicBezTo>
                <a:cubicBezTo>
                  <a:pt x="159624" y="1800013"/>
                  <a:pt x="160496" y="1778279"/>
                  <a:pt x="161546" y="1761225"/>
                </a:cubicBezTo>
                <a:close/>
                <a:moveTo>
                  <a:pt x="880633" y="1697520"/>
                </a:moveTo>
                <a:cubicBezTo>
                  <a:pt x="882348" y="1699125"/>
                  <a:pt x="883330" y="1704572"/>
                  <a:pt x="882812" y="1709623"/>
                </a:cubicBezTo>
                <a:cubicBezTo>
                  <a:pt x="881929" y="1718271"/>
                  <a:pt x="881750" y="1718410"/>
                  <a:pt x="879732" y="1712009"/>
                </a:cubicBezTo>
                <a:lnTo>
                  <a:pt x="879735" y="1712009"/>
                </a:lnTo>
                <a:cubicBezTo>
                  <a:pt x="876440" y="1701544"/>
                  <a:pt x="876907" y="1694033"/>
                  <a:pt x="880633" y="1697520"/>
                </a:cubicBezTo>
                <a:close/>
                <a:moveTo>
                  <a:pt x="894921" y="1674217"/>
                </a:moveTo>
                <a:cubicBezTo>
                  <a:pt x="898850" y="1667406"/>
                  <a:pt x="901673" y="1732476"/>
                  <a:pt x="897909" y="1743141"/>
                </a:cubicBezTo>
                <a:cubicBezTo>
                  <a:pt x="896033" y="1748457"/>
                  <a:pt x="893520" y="1752807"/>
                  <a:pt x="892321" y="1752807"/>
                </a:cubicBezTo>
                <a:cubicBezTo>
                  <a:pt x="891124" y="1752807"/>
                  <a:pt x="890722" y="1735977"/>
                  <a:pt x="891434" y="1715409"/>
                </a:cubicBezTo>
                <a:lnTo>
                  <a:pt x="891439" y="1715409"/>
                </a:lnTo>
                <a:cubicBezTo>
                  <a:pt x="892151" y="1694840"/>
                  <a:pt x="893716" y="1676303"/>
                  <a:pt x="894921" y="1674217"/>
                </a:cubicBezTo>
                <a:close/>
                <a:moveTo>
                  <a:pt x="882611" y="1664785"/>
                </a:moveTo>
                <a:cubicBezTo>
                  <a:pt x="883316" y="1665405"/>
                  <a:pt x="884231" y="1667288"/>
                  <a:pt x="885467" y="1670532"/>
                </a:cubicBezTo>
                <a:cubicBezTo>
                  <a:pt x="888751" y="1679146"/>
                  <a:pt x="884986" y="1683859"/>
                  <a:pt x="881537" y="1675451"/>
                </a:cubicBezTo>
                <a:lnTo>
                  <a:pt x="881538" y="1675451"/>
                </a:lnTo>
                <a:cubicBezTo>
                  <a:pt x="880655" y="1673294"/>
                  <a:pt x="880418" y="1669317"/>
                  <a:pt x="881013" y="1666612"/>
                </a:cubicBezTo>
                <a:cubicBezTo>
                  <a:pt x="881410" y="1664807"/>
                  <a:pt x="881906" y="1664164"/>
                  <a:pt x="882611" y="1664785"/>
                </a:cubicBezTo>
                <a:close/>
                <a:moveTo>
                  <a:pt x="906815" y="1608656"/>
                </a:moveTo>
                <a:cubicBezTo>
                  <a:pt x="908286" y="1608656"/>
                  <a:pt x="909490" y="1617295"/>
                  <a:pt x="909490" y="1627855"/>
                </a:cubicBezTo>
                <a:cubicBezTo>
                  <a:pt x="909490" y="1638637"/>
                  <a:pt x="910643" y="1646387"/>
                  <a:pt x="912125" y="1645531"/>
                </a:cubicBezTo>
                <a:cubicBezTo>
                  <a:pt x="915646" y="1643494"/>
                  <a:pt x="917790" y="1723246"/>
                  <a:pt x="914332" y="1727663"/>
                </a:cubicBezTo>
                <a:cubicBezTo>
                  <a:pt x="912862" y="1729540"/>
                  <a:pt x="912497" y="1735966"/>
                  <a:pt x="913515" y="1741942"/>
                </a:cubicBezTo>
                <a:cubicBezTo>
                  <a:pt x="915504" y="1753584"/>
                  <a:pt x="914902" y="1754829"/>
                  <a:pt x="909968" y="1749266"/>
                </a:cubicBezTo>
                <a:lnTo>
                  <a:pt x="909965" y="1749266"/>
                </a:lnTo>
                <a:cubicBezTo>
                  <a:pt x="908126" y="1747190"/>
                  <a:pt x="906033" y="1724390"/>
                  <a:pt x="904911" y="1694189"/>
                </a:cubicBezTo>
                <a:cubicBezTo>
                  <a:pt x="903397" y="1653442"/>
                  <a:pt x="902094" y="1641979"/>
                  <a:pt x="898679" y="1639431"/>
                </a:cubicBezTo>
                <a:cubicBezTo>
                  <a:pt x="894872" y="1636589"/>
                  <a:pt x="894940" y="1634579"/>
                  <a:pt x="899252" y="1622432"/>
                </a:cubicBezTo>
                <a:cubicBezTo>
                  <a:pt x="901942" y="1614855"/>
                  <a:pt x="905345" y="1608656"/>
                  <a:pt x="906815" y="1608656"/>
                </a:cubicBezTo>
                <a:close/>
                <a:moveTo>
                  <a:pt x="198839" y="1603132"/>
                </a:moveTo>
                <a:cubicBezTo>
                  <a:pt x="200641" y="1603201"/>
                  <a:pt x="201824" y="1619910"/>
                  <a:pt x="201951" y="1647229"/>
                </a:cubicBezTo>
                <a:cubicBezTo>
                  <a:pt x="202134" y="1686304"/>
                  <a:pt x="201733" y="1690032"/>
                  <a:pt x="198492" y="1680540"/>
                </a:cubicBezTo>
                <a:lnTo>
                  <a:pt x="194828" y="1669852"/>
                </a:lnTo>
                <a:lnTo>
                  <a:pt x="196353" y="1680731"/>
                </a:lnTo>
                <a:cubicBezTo>
                  <a:pt x="197192" y="1686715"/>
                  <a:pt x="199210" y="1695680"/>
                  <a:pt x="200836" y="1700653"/>
                </a:cubicBezTo>
                <a:cubicBezTo>
                  <a:pt x="202464" y="1705627"/>
                  <a:pt x="202847" y="1712971"/>
                  <a:pt x="201690" y="1716973"/>
                </a:cubicBezTo>
                <a:cubicBezTo>
                  <a:pt x="200534" y="1720974"/>
                  <a:pt x="198672" y="1735876"/>
                  <a:pt x="197552" y="1750087"/>
                </a:cubicBezTo>
                <a:lnTo>
                  <a:pt x="195515" y="1775925"/>
                </a:lnTo>
                <a:lnTo>
                  <a:pt x="194997" y="1745327"/>
                </a:lnTo>
                <a:lnTo>
                  <a:pt x="195006" y="1745327"/>
                </a:lnTo>
                <a:cubicBezTo>
                  <a:pt x="194678" y="1726418"/>
                  <a:pt x="195597" y="1714729"/>
                  <a:pt x="197396" y="1714729"/>
                </a:cubicBezTo>
                <a:cubicBezTo>
                  <a:pt x="201980" y="1714729"/>
                  <a:pt x="200783" y="1706571"/>
                  <a:pt x="195944" y="1704833"/>
                </a:cubicBezTo>
                <a:cubicBezTo>
                  <a:pt x="192525" y="1703605"/>
                  <a:pt x="191584" y="1698096"/>
                  <a:pt x="191584" y="1679306"/>
                </a:cubicBezTo>
                <a:cubicBezTo>
                  <a:pt x="191584" y="1664336"/>
                  <a:pt x="192781" y="1654973"/>
                  <a:pt x="194774" y="1654352"/>
                </a:cubicBezTo>
                <a:cubicBezTo>
                  <a:pt x="197054" y="1653640"/>
                  <a:pt x="197102" y="1650286"/>
                  <a:pt x="194920" y="1642565"/>
                </a:cubicBezTo>
                <a:cubicBezTo>
                  <a:pt x="191544" y="1630543"/>
                  <a:pt x="194285" y="1602976"/>
                  <a:pt x="198839" y="1603132"/>
                </a:cubicBezTo>
                <a:close/>
                <a:moveTo>
                  <a:pt x="126570" y="1593697"/>
                </a:moveTo>
                <a:lnTo>
                  <a:pt x="128788" y="1602537"/>
                </a:lnTo>
                <a:cubicBezTo>
                  <a:pt x="130011" y="1607399"/>
                  <a:pt x="131996" y="1611376"/>
                  <a:pt x="133203" y="1611376"/>
                </a:cubicBezTo>
                <a:cubicBezTo>
                  <a:pt x="135111" y="1611376"/>
                  <a:pt x="132174" y="1640629"/>
                  <a:pt x="129516" y="1648094"/>
                </a:cubicBezTo>
                <a:cubicBezTo>
                  <a:pt x="128983" y="1649590"/>
                  <a:pt x="127122" y="1642858"/>
                  <a:pt x="125378" y="1633135"/>
                </a:cubicBezTo>
                <a:lnTo>
                  <a:pt x="125377" y="1633135"/>
                </a:lnTo>
                <a:cubicBezTo>
                  <a:pt x="123629" y="1623394"/>
                  <a:pt x="123188" y="1610571"/>
                  <a:pt x="124388" y="1604577"/>
                </a:cubicBezTo>
                <a:close/>
                <a:moveTo>
                  <a:pt x="972450" y="1561739"/>
                </a:moveTo>
                <a:cubicBezTo>
                  <a:pt x="973256" y="1563609"/>
                  <a:pt x="973256" y="1566668"/>
                  <a:pt x="972450" y="1568538"/>
                </a:cubicBezTo>
                <a:cubicBezTo>
                  <a:pt x="971643" y="1570409"/>
                  <a:pt x="970983" y="1568878"/>
                  <a:pt x="970983" y="1565139"/>
                </a:cubicBezTo>
                <a:cubicBezTo>
                  <a:pt x="970983" y="1561399"/>
                  <a:pt x="971643" y="1559869"/>
                  <a:pt x="972450" y="1561739"/>
                </a:cubicBezTo>
                <a:close/>
                <a:moveTo>
                  <a:pt x="179368" y="1490681"/>
                </a:moveTo>
                <a:cubicBezTo>
                  <a:pt x="181255" y="1489590"/>
                  <a:pt x="183112" y="1496483"/>
                  <a:pt x="184402" y="1509367"/>
                </a:cubicBezTo>
                <a:cubicBezTo>
                  <a:pt x="185526" y="1520594"/>
                  <a:pt x="187442" y="1529781"/>
                  <a:pt x="188659" y="1529781"/>
                </a:cubicBezTo>
                <a:cubicBezTo>
                  <a:pt x="189874" y="1529781"/>
                  <a:pt x="192526" y="1526042"/>
                  <a:pt x="194549" y="1521471"/>
                </a:cubicBezTo>
                <a:cubicBezTo>
                  <a:pt x="200116" y="1508896"/>
                  <a:pt x="202546" y="1515321"/>
                  <a:pt x="200263" y="1536581"/>
                </a:cubicBezTo>
                <a:cubicBezTo>
                  <a:pt x="199139" y="1547052"/>
                  <a:pt x="198880" y="1563916"/>
                  <a:pt x="199686" y="1574056"/>
                </a:cubicBezTo>
                <a:cubicBezTo>
                  <a:pt x="200949" y="1589922"/>
                  <a:pt x="200332" y="1593336"/>
                  <a:pt x="195275" y="1598535"/>
                </a:cubicBezTo>
                <a:cubicBezTo>
                  <a:pt x="185048" y="1609046"/>
                  <a:pt x="182746" y="1616125"/>
                  <a:pt x="183392" y="1635078"/>
                </a:cubicBezTo>
                <a:cubicBezTo>
                  <a:pt x="183805" y="1647182"/>
                  <a:pt x="182444" y="1656810"/>
                  <a:pt x="179437" y="1663053"/>
                </a:cubicBezTo>
                <a:lnTo>
                  <a:pt x="174853" y="1672572"/>
                </a:lnTo>
                <a:lnTo>
                  <a:pt x="171404" y="1664448"/>
                </a:lnTo>
                <a:cubicBezTo>
                  <a:pt x="163546" y="1645965"/>
                  <a:pt x="164226" y="1568867"/>
                  <a:pt x="172225" y="1571325"/>
                </a:cubicBezTo>
                <a:cubicBezTo>
                  <a:pt x="174079" y="1571895"/>
                  <a:pt x="176380" y="1577774"/>
                  <a:pt x="177339" y="1584389"/>
                </a:cubicBezTo>
                <a:lnTo>
                  <a:pt x="179083" y="1596417"/>
                </a:lnTo>
                <a:lnTo>
                  <a:pt x="179521" y="1583721"/>
                </a:lnTo>
                <a:cubicBezTo>
                  <a:pt x="179776" y="1576737"/>
                  <a:pt x="180758" y="1569074"/>
                  <a:pt x="181736" y="1566691"/>
                </a:cubicBezTo>
                <a:cubicBezTo>
                  <a:pt x="182977" y="1563662"/>
                  <a:pt x="182244" y="1562814"/>
                  <a:pt x="179295" y="1563872"/>
                </a:cubicBezTo>
                <a:cubicBezTo>
                  <a:pt x="172639" y="1566262"/>
                  <a:pt x="167560" y="1558303"/>
                  <a:pt x="169760" y="1548932"/>
                </a:cubicBezTo>
                <a:cubicBezTo>
                  <a:pt x="171898" y="1539814"/>
                  <a:pt x="175435" y="1538234"/>
                  <a:pt x="178262" y="1545130"/>
                </a:cubicBezTo>
                <a:cubicBezTo>
                  <a:pt x="179270" y="1547588"/>
                  <a:pt x="180737" y="1548999"/>
                  <a:pt x="181518" y="1548267"/>
                </a:cubicBezTo>
                <a:cubicBezTo>
                  <a:pt x="182299" y="1547535"/>
                  <a:pt x="180963" y="1542503"/>
                  <a:pt x="178544" y="1537086"/>
                </a:cubicBezTo>
                <a:cubicBezTo>
                  <a:pt x="173070" y="1524827"/>
                  <a:pt x="173081" y="1524342"/>
                  <a:pt x="178835" y="1524342"/>
                </a:cubicBezTo>
                <a:cubicBezTo>
                  <a:pt x="182346" y="1524342"/>
                  <a:pt x="183043" y="1522795"/>
                  <a:pt x="181591" y="1518222"/>
                </a:cubicBezTo>
                <a:cubicBezTo>
                  <a:pt x="177531" y="1505442"/>
                  <a:pt x="176475" y="1492353"/>
                  <a:pt x="179368" y="1490681"/>
                </a:cubicBezTo>
                <a:close/>
                <a:moveTo>
                  <a:pt x="908919" y="1484791"/>
                </a:moveTo>
                <a:cubicBezTo>
                  <a:pt x="909547" y="1485570"/>
                  <a:pt x="909660" y="1488572"/>
                  <a:pt x="909822" y="1494498"/>
                </a:cubicBezTo>
                <a:cubicBezTo>
                  <a:pt x="910005" y="1501188"/>
                  <a:pt x="909896" y="1514171"/>
                  <a:pt x="909567" y="1523348"/>
                </a:cubicBezTo>
                <a:cubicBezTo>
                  <a:pt x="909187" y="1534207"/>
                  <a:pt x="910596" y="1542947"/>
                  <a:pt x="913593" y="1548372"/>
                </a:cubicBezTo>
                <a:cubicBezTo>
                  <a:pt x="918772" y="1557744"/>
                  <a:pt x="919519" y="1569898"/>
                  <a:pt x="915294" y="1576018"/>
                </a:cubicBezTo>
                <a:cubicBezTo>
                  <a:pt x="913188" y="1579068"/>
                  <a:pt x="912465" y="1577618"/>
                  <a:pt x="912433" y="1570278"/>
                </a:cubicBezTo>
                <a:lnTo>
                  <a:pt x="912438" y="1570278"/>
                </a:lnTo>
                <a:cubicBezTo>
                  <a:pt x="912405" y="1564122"/>
                  <a:pt x="909486" y="1556511"/>
                  <a:pt x="904598" y="1549879"/>
                </a:cubicBezTo>
                <a:cubicBezTo>
                  <a:pt x="897734" y="1540564"/>
                  <a:pt x="896748" y="1536471"/>
                  <a:pt x="896337" y="1515606"/>
                </a:cubicBezTo>
                <a:cubicBezTo>
                  <a:pt x="896082" y="1502574"/>
                  <a:pt x="896885" y="1492498"/>
                  <a:pt x="898121" y="1493213"/>
                </a:cubicBezTo>
                <a:cubicBezTo>
                  <a:pt x="899359" y="1493929"/>
                  <a:pt x="902422" y="1491775"/>
                  <a:pt x="904930" y="1488424"/>
                </a:cubicBezTo>
                <a:cubicBezTo>
                  <a:pt x="907151" y="1485457"/>
                  <a:pt x="908292" y="1484013"/>
                  <a:pt x="908919" y="1484791"/>
                </a:cubicBezTo>
                <a:close/>
                <a:moveTo>
                  <a:pt x="986152" y="1467242"/>
                </a:moveTo>
                <a:cubicBezTo>
                  <a:pt x="986581" y="1467855"/>
                  <a:pt x="987240" y="1470502"/>
                  <a:pt x="988267" y="1475383"/>
                </a:cubicBezTo>
                <a:cubicBezTo>
                  <a:pt x="991076" y="1488755"/>
                  <a:pt x="990153" y="1497026"/>
                  <a:pt x="987058" y="1486192"/>
                </a:cubicBezTo>
                <a:cubicBezTo>
                  <a:pt x="986000" y="1482491"/>
                  <a:pt x="985259" y="1475791"/>
                  <a:pt x="985413" y="1471304"/>
                </a:cubicBezTo>
                <a:cubicBezTo>
                  <a:pt x="985522" y="1468050"/>
                  <a:pt x="985722" y="1466629"/>
                  <a:pt x="986152" y="1467242"/>
                </a:cubicBezTo>
                <a:close/>
                <a:moveTo>
                  <a:pt x="180557" y="1441385"/>
                </a:moveTo>
                <a:lnTo>
                  <a:pt x="183410" y="1451419"/>
                </a:lnTo>
                <a:cubicBezTo>
                  <a:pt x="185669" y="1459364"/>
                  <a:pt x="188028" y="1461816"/>
                  <a:pt x="194736" y="1463195"/>
                </a:cubicBezTo>
                <a:cubicBezTo>
                  <a:pt x="201248" y="1464534"/>
                  <a:pt x="203208" y="1466459"/>
                  <a:pt x="203208" y="1471520"/>
                </a:cubicBezTo>
                <a:cubicBezTo>
                  <a:pt x="203208" y="1478798"/>
                  <a:pt x="198952" y="1480383"/>
                  <a:pt x="196363" y="1474069"/>
                </a:cubicBezTo>
                <a:cubicBezTo>
                  <a:pt x="195370" y="1471644"/>
                  <a:pt x="192809" y="1470717"/>
                  <a:pt x="189945" y="1471746"/>
                </a:cubicBezTo>
                <a:cubicBezTo>
                  <a:pt x="183277" y="1474141"/>
                  <a:pt x="180001" y="1467986"/>
                  <a:pt x="180301" y="1453625"/>
                </a:cubicBezTo>
                <a:close/>
                <a:moveTo>
                  <a:pt x="173241" y="1410186"/>
                </a:moveTo>
                <a:cubicBezTo>
                  <a:pt x="175663" y="1407637"/>
                  <a:pt x="179848" y="1417009"/>
                  <a:pt x="178062" y="1420987"/>
                </a:cubicBezTo>
                <a:cubicBezTo>
                  <a:pt x="177055" y="1423231"/>
                  <a:pt x="175928" y="1428127"/>
                  <a:pt x="175562" y="1431866"/>
                </a:cubicBezTo>
                <a:cubicBezTo>
                  <a:pt x="175194" y="1435606"/>
                  <a:pt x="174723" y="1440196"/>
                  <a:pt x="174519" y="1442065"/>
                </a:cubicBezTo>
                <a:cubicBezTo>
                  <a:pt x="174300" y="1443936"/>
                  <a:pt x="172961" y="1445465"/>
                  <a:pt x="171512" y="1445465"/>
                </a:cubicBezTo>
                <a:cubicBezTo>
                  <a:pt x="170056" y="1445465"/>
                  <a:pt x="169582" y="1437881"/>
                  <a:pt x="170450" y="1428466"/>
                </a:cubicBezTo>
                <a:lnTo>
                  <a:pt x="170453" y="1428466"/>
                </a:lnTo>
                <a:cubicBezTo>
                  <a:pt x="171317" y="1419117"/>
                  <a:pt x="172572" y="1410891"/>
                  <a:pt x="173241" y="1410186"/>
                </a:cubicBezTo>
                <a:close/>
                <a:moveTo>
                  <a:pt x="62944" y="1342800"/>
                </a:moveTo>
                <a:cubicBezTo>
                  <a:pt x="65370" y="1342042"/>
                  <a:pt x="65352" y="1343959"/>
                  <a:pt x="62871" y="1350102"/>
                </a:cubicBezTo>
                <a:cubicBezTo>
                  <a:pt x="58731" y="1360364"/>
                  <a:pt x="54700" y="1361144"/>
                  <a:pt x="57562" y="1351127"/>
                </a:cubicBezTo>
                <a:lnTo>
                  <a:pt x="57566" y="1351128"/>
                </a:lnTo>
                <a:cubicBezTo>
                  <a:pt x="58716" y="1347112"/>
                  <a:pt x="61135" y="1343364"/>
                  <a:pt x="62944" y="1342800"/>
                </a:cubicBezTo>
                <a:close/>
                <a:moveTo>
                  <a:pt x="965872" y="1335265"/>
                </a:moveTo>
                <a:cubicBezTo>
                  <a:pt x="966100" y="1334156"/>
                  <a:pt x="966415" y="1334309"/>
                  <a:pt x="966762" y="1335992"/>
                </a:cubicBezTo>
                <a:cubicBezTo>
                  <a:pt x="967455" y="1339358"/>
                  <a:pt x="967455" y="1344866"/>
                  <a:pt x="966762" y="1348232"/>
                </a:cubicBezTo>
                <a:cubicBezTo>
                  <a:pt x="966068" y="1351597"/>
                  <a:pt x="965503" y="1348843"/>
                  <a:pt x="965503" y="1342112"/>
                </a:cubicBezTo>
                <a:cubicBezTo>
                  <a:pt x="965503" y="1338746"/>
                  <a:pt x="965644" y="1336375"/>
                  <a:pt x="965872" y="1335265"/>
                </a:cubicBezTo>
                <a:close/>
                <a:moveTo>
                  <a:pt x="104232" y="1330248"/>
                </a:moveTo>
                <a:cubicBezTo>
                  <a:pt x="105670" y="1328834"/>
                  <a:pt x="107227" y="1328932"/>
                  <a:pt x="108531" y="1330906"/>
                </a:cubicBezTo>
                <a:cubicBezTo>
                  <a:pt x="109431" y="1332271"/>
                  <a:pt x="107680" y="1336263"/>
                  <a:pt x="104638" y="1339779"/>
                </a:cubicBezTo>
                <a:lnTo>
                  <a:pt x="99107" y="1346171"/>
                </a:lnTo>
                <a:lnTo>
                  <a:pt x="100641" y="1338662"/>
                </a:lnTo>
                <a:cubicBezTo>
                  <a:pt x="101473" y="1334588"/>
                  <a:pt x="102793" y="1331662"/>
                  <a:pt x="104232" y="1330248"/>
                </a:cubicBezTo>
                <a:close/>
                <a:moveTo>
                  <a:pt x="990819" y="1297266"/>
                </a:moveTo>
                <a:cubicBezTo>
                  <a:pt x="992088" y="1296532"/>
                  <a:pt x="994026" y="1301539"/>
                  <a:pt x="995123" y="1308392"/>
                </a:cubicBezTo>
                <a:cubicBezTo>
                  <a:pt x="997338" y="1322213"/>
                  <a:pt x="995086" y="1328211"/>
                  <a:pt x="992291" y="1315915"/>
                </a:cubicBezTo>
                <a:lnTo>
                  <a:pt x="992289" y="1315915"/>
                </a:lnTo>
                <a:cubicBezTo>
                  <a:pt x="988669" y="1299956"/>
                  <a:pt x="988559" y="1298572"/>
                  <a:pt x="990819" y="1297266"/>
                </a:cubicBezTo>
                <a:close/>
                <a:moveTo>
                  <a:pt x="63693" y="1283637"/>
                </a:moveTo>
                <a:cubicBezTo>
                  <a:pt x="68163" y="1286222"/>
                  <a:pt x="67138" y="1299652"/>
                  <a:pt x="62026" y="1305555"/>
                </a:cubicBezTo>
                <a:cubicBezTo>
                  <a:pt x="57609" y="1310651"/>
                  <a:pt x="57506" y="1310598"/>
                  <a:pt x="59081" y="1304036"/>
                </a:cubicBezTo>
                <a:lnTo>
                  <a:pt x="59081" y="1304035"/>
                </a:lnTo>
                <a:cubicBezTo>
                  <a:pt x="59978" y="1300296"/>
                  <a:pt x="60726" y="1293798"/>
                  <a:pt x="60748" y="1289596"/>
                </a:cubicBezTo>
                <a:cubicBezTo>
                  <a:pt x="60782" y="1285202"/>
                  <a:pt x="62022" y="1282670"/>
                  <a:pt x="63693" y="1283637"/>
                </a:cubicBezTo>
                <a:close/>
                <a:moveTo>
                  <a:pt x="191583" y="1243774"/>
                </a:moveTo>
                <a:lnTo>
                  <a:pt x="191582" y="1243775"/>
                </a:lnTo>
                <a:lnTo>
                  <a:pt x="191582" y="1243774"/>
                </a:lnTo>
                <a:close/>
                <a:moveTo>
                  <a:pt x="202390" y="1234366"/>
                </a:moveTo>
                <a:cubicBezTo>
                  <a:pt x="203463" y="1235368"/>
                  <a:pt x="201467" y="1238875"/>
                  <a:pt x="197960" y="1242158"/>
                </a:cubicBezTo>
                <a:lnTo>
                  <a:pt x="191583" y="1243774"/>
                </a:lnTo>
                <a:lnTo>
                  <a:pt x="195925" y="1236163"/>
                </a:lnTo>
                <a:cubicBezTo>
                  <a:pt x="198274" y="1234118"/>
                  <a:pt x="200976" y="1233043"/>
                  <a:pt x="202390" y="1234366"/>
                </a:cubicBezTo>
                <a:close/>
                <a:moveTo>
                  <a:pt x="1005211" y="1233414"/>
                </a:moveTo>
                <a:cubicBezTo>
                  <a:pt x="1012719" y="1229654"/>
                  <a:pt x="1014121" y="1229852"/>
                  <a:pt x="1014121" y="1234679"/>
                </a:cubicBezTo>
                <a:cubicBezTo>
                  <a:pt x="1014121" y="1236924"/>
                  <a:pt x="1011614" y="1238759"/>
                  <a:pt x="1008550" y="1238759"/>
                </a:cubicBezTo>
                <a:cubicBezTo>
                  <a:pt x="1005485" y="1238759"/>
                  <a:pt x="1002320" y="1240290"/>
                  <a:pt x="1001514" y="1242159"/>
                </a:cubicBezTo>
                <a:cubicBezTo>
                  <a:pt x="1000623" y="1244226"/>
                  <a:pt x="999959" y="1243732"/>
                  <a:pt x="999817" y="1240896"/>
                </a:cubicBezTo>
                <a:lnTo>
                  <a:pt x="999818" y="1240893"/>
                </a:lnTo>
                <a:cubicBezTo>
                  <a:pt x="999709" y="1238328"/>
                  <a:pt x="1002117" y="1234963"/>
                  <a:pt x="1005211" y="1233414"/>
                </a:cubicBezTo>
                <a:close/>
                <a:moveTo>
                  <a:pt x="990869" y="1147644"/>
                </a:moveTo>
                <a:cubicBezTo>
                  <a:pt x="994230" y="1145699"/>
                  <a:pt x="994230" y="1152779"/>
                  <a:pt x="990869" y="1162603"/>
                </a:cubicBezTo>
                <a:cubicBezTo>
                  <a:pt x="988778" y="1168710"/>
                  <a:pt x="988512" y="1168381"/>
                  <a:pt x="988253" y="1159363"/>
                </a:cubicBezTo>
                <a:cubicBezTo>
                  <a:pt x="988107" y="1153842"/>
                  <a:pt x="989271" y="1148568"/>
                  <a:pt x="990869" y="1147644"/>
                </a:cubicBezTo>
                <a:close/>
                <a:moveTo>
                  <a:pt x="72414" y="1097327"/>
                </a:moveTo>
                <a:cubicBezTo>
                  <a:pt x="75895" y="1097327"/>
                  <a:pt x="75895" y="1107421"/>
                  <a:pt x="72414" y="1115006"/>
                </a:cubicBezTo>
                <a:cubicBezTo>
                  <a:pt x="70480" y="1119219"/>
                  <a:pt x="69870" y="1117839"/>
                  <a:pt x="69713" y="1108886"/>
                </a:cubicBezTo>
                <a:cubicBezTo>
                  <a:pt x="69604" y="1102529"/>
                  <a:pt x="70815" y="1097327"/>
                  <a:pt x="72414" y="1097327"/>
                </a:cubicBezTo>
                <a:close/>
                <a:moveTo>
                  <a:pt x="69528" y="1086174"/>
                </a:moveTo>
                <a:lnTo>
                  <a:pt x="69528" y="1086174"/>
                </a:lnTo>
                <a:lnTo>
                  <a:pt x="69527" y="1086175"/>
                </a:lnTo>
                <a:close/>
                <a:moveTo>
                  <a:pt x="78513" y="1067409"/>
                </a:moveTo>
                <a:cubicBezTo>
                  <a:pt x="79954" y="1067409"/>
                  <a:pt x="81125" y="1068328"/>
                  <a:pt x="81114" y="1069450"/>
                </a:cubicBezTo>
                <a:cubicBezTo>
                  <a:pt x="81098" y="1070668"/>
                  <a:pt x="78208" y="1075439"/>
                  <a:pt x="75319" y="1079612"/>
                </a:cubicBezTo>
                <a:lnTo>
                  <a:pt x="69528" y="1086174"/>
                </a:lnTo>
                <a:lnTo>
                  <a:pt x="73155" y="1075056"/>
                </a:lnTo>
                <a:cubicBezTo>
                  <a:pt x="75123" y="1070943"/>
                  <a:pt x="77378" y="1067409"/>
                  <a:pt x="78513" y="1067409"/>
                </a:cubicBezTo>
                <a:close/>
                <a:moveTo>
                  <a:pt x="1008308" y="857982"/>
                </a:moveTo>
                <a:cubicBezTo>
                  <a:pt x="1009859" y="860227"/>
                  <a:pt x="1011125" y="866346"/>
                  <a:pt x="1011125" y="871582"/>
                </a:cubicBezTo>
                <a:cubicBezTo>
                  <a:pt x="1011125" y="876817"/>
                  <a:pt x="1009859" y="882937"/>
                  <a:pt x="1008308" y="885180"/>
                </a:cubicBezTo>
                <a:cubicBezTo>
                  <a:pt x="1006330" y="888044"/>
                  <a:pt x="1005491" y="883987"/>
                  <a:pt x="1005491" y="871582"/>
                </a:cubicBezTo>
                <a:cubicBezTo>
                  <a:pt x="1005491" y="859175"/>
                  <a:pt x="1006330" y="855120"/>
                  <a:pt x="1008308" y="857982"/>
                </a:cubicBezTo>
                <a:close/>
                <a:moveTo>
                  <a:pt x="40946" y="780467"/>
                </a:moveTo>
                <a:lnTo>
                  <a:pt x="43701" y="788627"/>
                </a:lnTo>
                <a:cubicBezTo>
                  <a:pt x="46799" y="797802"/>
                  <a:pt x="44646" y="821905"/>
                  <a:pt x="40179" y="828088"/>
                </a:cubicBezTo>
                <a:cubicBezTo>
                  <a:pt x="38118" y="830939"/>
                  <a:pt x="37676" y="827298"/>
                  <a:pt x="38694" y="815825"/>
                </a:cubicBezTo>
                <a:lnTo>
                  <a:pt x="38690" y="815825"/>
                </a:lnTo>
                <a:cubicBezTo>
                  <a:pt x="39486" y="806849"/>
                  <a:pt x="40318" y="795222"/>
                  <a:pt x="40540" y="789987"/>
                </a:cubicBezTo>
                <a:close/>
                <a:moveTo>
                  <a:pt x="44700" y="746469"/>
                </a:moveTo>
                <a:cubicBezTo>
                  <a:pt x="48054" y="746469"/>
                  <a:pt x="52212" y="758081"/>
                  <a:pt x="50581" y="762891"/>
                </a:cubicBezTo>
                <a:cubicBezTo>
                  <a:pt x="47501" y="771967"/>
                  <a:pt x="43349" y="768784"/>
                  <a:pt x="43349" y="757349"/>
                </a:cubicBezTo>
                <a:lnTo>
                  <a:pt x="43350" y="757349"/>
                </a:lnTo>
                <a:cubicBezTo>
                  <a:pt x="43350" y="751365"/>
                  <a:pt x="43960" y="746469"/>
                  <a:pt x="44700" y="746469"/>
                </a:cubicBezTo>
                <a:close/>
                <a:moveTo>
                  <a:pt x="52068" y="720631"/>
                </a:moveTo>
                <a:cubicBezTo>
                  <a:pt x="53666" y="721555"/>
                  <a:pt x="54976" y="725911"/>
                  <a:pt x="54976" y="730311"/>
                </a:cubicBezTo>
                <a:cubicBezTo>
                  <a:pt x="54976" y="734710"/>
                  <a:pt x="53670" y="738310"/>
                  <a:pt x="52068" y="738310"/>
                </a:cubicBezTo>
                <a:cubicBezTo>
                  <a:pt x="50469" y="738310"/>
                  <a:pt x="49163" y="733954"/>
                  <a:pt x="49163" y="728630"/>
                </a:cubicBezTo>
                <a:cubicBezTo>
                  <a:pt x="49163" y="722869"/>
                  <a:pt x="50342" y="719630"/>
                  <a:pt x="52068" y="720631"/>
                </a:cubicBezTo>
                <a:close/>
                <a:moveTo>
                  <a:pt x="54632" y="693931"/>
                </a:moveTo>
                <a:cubicBezTo>
                  <a:pt x="56080" y="692764"/>
                  <a:pt x="57862" y="694349"/>
                  <a:pt x="59194" y="699316"/>
                </a:cubicBezTo>
                <a:cubicBezTo>
                  <a:pt x="60496" y="704178"/>
                  <a:pt x="59653" y="707899"/>
                  <a:pt x="56595" y="710759"/>
                </a:cubicBezTo>
                <a:cubicBezTo>
                  <a:pt x="52495" y="714596"/>
                  <a:pt x="52066" y="714057"/>
                  <a:pt x="52066" y="705055"/>
                </a:cubicBezTo>
                <a:lnTo>
                  <a:pt x="52068" y="705055"/>
                </a:lnTo>
                <a:cubicBezTo>
                  <a:pt x="52068" y="699016"/>
                  <a:pt x="53183" y="695097"/>
                  <a:pt x="54632" y="693931"/>
                </a:cubicBezTo>
                <a:close/>
                <a:moveTo>
                  <a:pt x="17521" y="689349"/>
                </a:moveTo>
                <a:cubicBezTo>
                  <a:pt x="19871" y="689354"/>
                  <a:pt x="24087" y="795309"/>
                  <a:pt x="21822" y="797428"/>
                </a:cubicBezTo>
                <a:cubicBezTo>
                  <a:pt x="20866" y="798322"/>
                  <a:pt x="19958" y="793647"/>
                  <a:pt x="19797" y="787040"/>
                </a:cubicBezTo>
                <a:lnTo>
                  <a:pt x="19809" y="787040"/>
                </a:lnTo>
                <a:cubicBezTo>
                  <a:pt x="19663" y="780433"/>
                  <a:pt x="18670" y="755749"/>
                  <a:pt x="17630" y="732186"/>
                </a:cubicBezTo>
                <a:cubicBezTo>
                  <a:pt x="16590" y="708623"/>
                  <a:pt x="16546" y="689347"/>
                  <a:pt x="17521" y="689349"/>
                </a:cubicBezTo>
                <a:close/>
                <a:moveTo>
                  <a:pt x="16110" y="627523"/>
                </a:moveTo>
                <a:cubicBezTo>
                  <a:pt x="16487" y="629638"/>
                  <a:pt x="16679" y="635703"/>
                  <a:pt x="16826" y="646515"/>
                </a:cubicBezTo>
                <a:cubicBezTo>
                  <a:pt x="17045" y="661100"/>
                  <a:pt x="16717" y="673034"/>
                  <a:pt x="16144" y="673034"/>
                </a:cubicBezTo>
                <a:cubicBezTo>
                  <a:pt x="15567" y="673034"/>
                  <a:pt x="14421" y="666608"/>
                  <a:pt x="13597" y="658754"/>
                </a:cubicBezTo>
                <a:cubicBezTo>
                  <a:pt x="12772" y="650901"/>
                  <a:pt x="13078" y="638968"/>
                  <a:pt x="14279" y="632236"/>
                </a:cubicBezTo>
                <a:cubicBezTo>
                  <a:pt x="15170" y="627246"/>
                  <a:pt x="15733" y="625409"/>
                  <a:pt x="16110" y="627523"/>
                </a:cubicBezTo>
                <a:close/>
                <a:moveTo>
                  <a:pt x="1020514" y="444568"/>
                </a:moveTo>
                <a:cubicBezTo>
                  <a:pt x="1024263" y="438910"/>
                  <a:pt x="1021087" y="467646"/>
                  <a:pt x="1017280" y="473823"/>
                </a:cubicBezTo>
                <a:cubicBezTo>
                  <a:pt x="1015190" y="477216"/>
                  <a:pt x="1014851" y="474310"/>
                  <a:pt x="1016084" y="463607"/>
                </a:cubicBezTo>
                <a:cubicBezTo>
                  <a:pt x="1017033" y="455380"/>
                  <a:pt x="1019025" y="446812"/>
                  <a:pt x="1020514" y="444568"/>
                </a:cubicBezTo>
                <a:close/>
                <a:moveTo>
                  <a:pt x="109423" y="416964"/>
                </a:moveTo>
                <a:cubicBezTo>
                  <a:pt x="109606" y="417497"/>
                  <a:pt x="109232" y="421113"/>
                  <a:pt x="108453" y="428251"/>
                </a:cubicBezTo>
                <a:cubicBezTo>
                  <a:pt x="107556" y="436478"/>
                  <a:pt x="104979" y="458509"/>
                  <a:pt x="102725" y="477208"/>
                </a:cubicBezTo>
                <a:cubicBezTo>
                  <a:pt x="100473" y="495907"/>
                  <a:pt x="98746" y="516713"/>
                  <a:pt x="98887" y="523445"/>
                </a:cubicBezTo>
                <a:lnTo>
                  <a:pt x="99142" y="535684"/>
                </a:lnTo>
                <a:lnTo>
                  <a:pt x="104632" y="520725"/>
                </a:lnTo>
                <a:cubicBezTo>
                  <a:pt x="110740" y="504082"/>
                  <a:pt x="110637" y="501511"/>
                  <a:pt x="105591" y="544754"/>
                </a:cubicBezTo>
                <a:cubicBezTo>
                  <a:pt x="104372" y="555196"/>
                  <a:pt x="102044" y="562534"/>
                  <a:pt x="99681" y="563383"/>
                </a:cubicBezTo>
                <a:cubicBezTo>
                  <a:pt x="93483" y="565609"/>
                  <a:pt x="89888" y="582619"/>
                  <a:pt x="89871" y="609799"/>
                </a:cubicBezTo>
                <a:cubicBezTo>
                  <a:pt x="89871" y="624748"/>
                  <a:pt x="88673" y="634958"/>
                  <a:pt x="86947" y="634958"/>
                </a:cubicBezTo>
                <a:cubicBezTo>
                  <a:pt x="85269" y="634958"/>
                  <a:pt x="84002" y="626061"/>
                  <a:pt x="83948" y="613879"/>
                </a:cubicBezTo>
                <a:lnTo>
                  <a:pt x="83947" y="613879"/>
                </a:lnTo>
                <a:cubicBezTo>
                  <a:pt x="83874" y="594820"/>
                  <a:pt x="83447" y="593303"/>
                  <a:pt x="79617" y="598042"/>
                </a:cubicBezTo>
                <a:cubicBezTo>
                  <a:pt x="77286" y="600924"/>
                  <a:pt x="74660" y="602608"/>
                  <a:pt x="73779" y="601784"/>
                </a:cubicBezTo>
                <a:cubicBezTo>
                  <a:pt x="71652" y="599791"/>
                  <a:pt x="83657" y="504572"/>
                  <a:pt x="86914" y="497606"/>
                </a:cubicBezTo>
                <a:cubicBezTo>
                  <a:pt x="88900" y="493359"/>
                  <a:pt x="89568" y="494849"/>
                  <a:pt x="89947" y="504406"/>
                </a:cubicBezTo>
                <a:cubicBezTo>
                  <a:pt x="90275" y="512590"/>
                  <a:pt x="92688" y="503129"/>
                  <a:pt x="97232" y="475848"/>
                </a:cubicBezTo>
                <a:cubicBezTo>
                  <a:pt x="100969" y="453409"/>
                  <a:pt x="105390" y="430155"/>
                  <a:pt x="107056" y="424171"/>
                </a:cubicBezTo>
                <a:cubicBezTo>
                  <a:pt x="108501" y="418980"/>
                  <a:pt x="109240" y="416430"/>
                  <a:pt x="109423" y="416964"/>
                </a:cubicBezTo>
                <a:close/>
                <a:moveTo>
                  <a:pt x="112126" y="403090"/>
                </a:moveTo>
                <a:cubicBezTo>
                  <a:pt x="112932" y="404961"/>
                  <a:pt x="112932" y="408020"/>
                  <a:pt x="112126" y="409890"/>
                </a:cubicBezTo>
                <a:cubicBezTo>
                  <a:pt x="111319" y="411760"/>
                  <a:pt x="110659" y="410229"/>
                  <a:pt x="110659" y="406490"/>
                </a:cubicBezTo>
                <a:cubicBezTo>
                  <a:pt x="110659" y="402750"/>
                  <a:pt x="111319" y="401220"/>
                  <a:pt x="112126" y="403090"/>
                </a:cubicBezTo>
                <a:close/>
                <a:moveTo>
                  <a:pt x="960210" y="305326"/>
                </a:moveTo>
                <a:cubicBezTo>
                  <a:pt x="960417" y="303478"/>
                  <a:pt x="960701" y="303733"/>
                  <a:pt x="961013" y="306537"/>
                </a:cubicBezTo>
                <a:cubicBezTo>
                  <a:pt x="961642" y="312147"/>
                  <a:pt x="961642" y="321326"/>
                  <a:pt x="961013" y="326936"/>
                </a:cubicBezTo>
                <a:cubicBezTo>
                  <a:pt x="960386" y="332546"/>
                  <a:pt x="959875" y="327957"/>
                  <a:pt x="959875" y="316736"/>
                </a:cubicBezTo>
                <a:cubicBezTo>
                  <a:pt x="959875" y="311127"/>
                  <a:pt x="960004" y="307175"/>
                  <a:pt x="960210" y="305326"/>
                </a:cubicBezTo>
                <a:close/>
                <a:moveTo>
                  <a:pt x="131243" y="240583"/>
                </a:moveTo>
                <a:cubicBezTo>
                  <a:pt x="130466" y="238339"/>
                  <a:pt x="131805" y="238962"/>
                  <a:pt x="134221" y="241967"/>
                </a:cubicBezTo>
                <a:cubicBezTo>
                  <a:pt x="140429" y="249691"/>
                  <a:pt x="145771" y="267810"/>
                  <a:pt x="144610" y="277206"/>
                </a:cubicBezTo>
                <a:cubicBezTo>
                  <a:pt x="143847" y="283379"/>
                  <a:pt x="142391" y="280612"/>
                  <a:pt x="138140" y="264918"/>
                </a:cubicBezTo>
                <a:lnTo>
                  <a:pt x="138140" y="264917"/>
                </a:lnTo>
                <a:cubicBezTo>
                  <a:pt x="135122" y="253777"/>
                  <a:pt x="132020" y="242827"/>
                  <a:pt x="131243" y="240583"/>
                </a:cubicBezTo>
                <a:close/>
                <a:moveTo>
                  <a:pt x="877049" y="194344"/>
                </a:moveTo>
                <a:cubicBezTo>
                  <a:pt x="881125" y="194344"/>
                  <a:pt x="886794" y="208508"/>
                  <a:pt x="883829" y="211283"/>
                </a:cubicBezTo>
                <a:cubicBezTo>
                  <a:pt x="882186" y="212819"/>
                  <a:pt x="879875" y="210387"/>
                  <a:pt x="877876" y="205024"/>
                </a:cubicBezTo>
                <a:lnTo>
                  <a:pt x="877877" y="205024"/>
                </a:lnTo>
                <a:cubicBezTo>
                  <a:pt x="873965" y="194521"/>
                  <a:pt x="873951" y="194344"/>
                  <a:pt x="877049" y="194344"/>
                </a:cubicBezTo>
                <a:close/>
                <a:moveTo>
                  <a:pt x="1009149" y="184200"/>
                </a:moveTo>
                <a:cubicBezTo>
                  <a:pt x="1009348" y="182720"/>
                  <a:pt x="1009927" y="183090"/>
                  <a:pt x="1010905" y="185145"/>
                </a:cubicBezTo>
                <a:cubicBezTo>
                  <a:pt x="1014284" y="192235"/>
                  <a:pt x="1015968" y="218002"/>
                  <a:pt x="1013222" y="220572"/>
                </a:cubicBezTo>
                <a:cubicBezTo>
                  <a:pt x="1012120" y="221605"/>
                  <a:pt x="1011204" y="219492"/>
                  <a:pt x="1011193" y="215876"/>
                </a:cubicBezTo>
                <a:lnTo>
                  <a:pt x="1011190" y="215876"/>
                </a:lnTo>
                <a:cubicBezTo>
                  <a:pt x="1011190" y="212261"/>
                  <a:pt x="1010489" y="202572"/>
                  <a:pt x="1009664" y="194344"/>
                </a:cubicBezTo>
                <a:cubicBezTo>
                  <a:pt x="1009128" y="189006"/>
                  <a:pt x="1008949" y="185679"/>
                  <a:pt x="1009149" y="184200"/>
                </a:cubicBezTo>
                <a:close/>
                <a:moveTo>
                  <a:pt x="748726" y="154227"/>
                </a:moveTo>
                <a:cubicBezTo>
                  <a:pt x="749460" y="156844"/>
                  <a:pt x="749460" y="161128"/>
                  <a:pt x="748726" y="163746"/>
                </a:cubicBezTo>
                <a:cubicBezTo>
                  <a:pt x="747996" y="166364"/>
                  <a:pt x="747398" y="164222"/>
                  <a:pt x="747398" y="158987"/>
                </a:cubicBezTo>
                <a:cubicBezTo>
                  <a:pt x="747398" y="153751"/>
                  <a:pt x="747996" y="151609"/>
                  <a:pt x="748726" y="154227"/>
                </a:cubicBezTo>
                <a:close/>
                <a:moveTo>
                  <a:pt x="944467" y="138588"/>
                </a:moveTo>
                <a:lnTo>
                  <a:pt x="949089" y="154227"/>
                </a:lnTo>
                <a:cubicBezTo>
                  <a:pt x="954984" y="174166"/>
                  <a:pt x="960384" y="175057"/>
                  <a:pt x="957630" y="155635"/>
                </a:cubicBezTo>
                <a:cubicBezTo>
                  <a:pt x="955225" y="138666"/>
                  <a:pt x="957886" y="139820"/>
                  <a:pt x="963237" y="158076"/>
                </a:cubicBezTo>
                <a:cubicBezTo>
                  <a:pt x="965361" y="165308"/>
                  <a:pt x="967215" y="169083"/>
                  <a:pt x="967358" y="166466"/>
                </a:cubicBezTo>
                <a:cubicBezTo>
                  <a:pt x="967504" y="163848"/>
                  <a:pt x="968840" y="161706"/>
                  <a:pt x="970329" y="161706"/>
                </a:cubicBezTo>
                <a:cubicBezTo>
                  <a:pt x="973482" y="161706"/>
                  <a:pt x="975154" y="166525"/>
                  <a:pt x="977889" y="183464"/>
                </a:cubicBezTo>
                <a:cubicBezTo>
                  <a:pt x="978976" y="190196"/>
                  <a:pt x="982281" y="201211"/>
                  <a:pt x="985235" y="207943"/>
                </a:cubicBezTo>
                <a:cubicBezTo>
                  <a:pt x="990744" y="220498"/>
                  <a:pt x="997837" y="294341"/>
                  <a:pt x="994634" y="305802"/>
                </a:cubicBezTo>
                <a:cubicBezTo>
                  <a:pt x="992977" y="311725"/>
                  <a:pt x="989398" y="312948"/>
                  <a:pt x="986510" y="308577"/>
                </a:cubicBezTo>
                <a:cubicBezTo>
                  <a:pt x="983734" y="304373"/>
                  <a:pt x="979811" y="305353"/>
                  <a:pt x="978341" y="310615"/>
                </a:cubicBezTo>
                <a:cubicBezTo>
                  <a:pt x="977611" y="313233"/>
                  <a:pt x="976860" y="314763"/>
                  <a:pt x="976670" y="314015"/>
                </a:cubicBezTo>
                <a:lnTo>
                  <a:pt x="976670" y="314017"/>
                </a:lnTo>
                <a:cubicBezTo>
                  <a:pt x="976487" y="313269"/>
                  <a:pt x="974451" y="302866"/>
                  <a:pt x="972155" y="290898"/>
                </a:cubicBezTo>
                <a:cubicBezTo>
                  <a:pt x="969860" y="278931"/>
                  <a:pt x="965309" y="261981"/>
                  <a:pt x="962044" y="253231"/>
                </a:cubicBezTo>
                <a:cubicBezTo>
                  <a:pt x="953553" y="230483"/>
                  <a:pt x="947862" y="199819"/>
                  <a:pt x="946043" y="167025"/>
                </a:cubicBezTo>
                <a:close/>
                <a:moveTo>
                  <a:pt x="665910" y="130704"/>
                </a:moveTo>
                <a:cubicBezTo>
                  <a:pt x="670099" y="124821"/>
                  <a:pt x="670393" y="131034"/>
                  <a:pt x="666800" y="149466"/>
                </a:cubicBezTo>
                <a:cubicBezTo>
                  <a:pt x="663939" y="164139"/>
                  <a:pt x="663013" y="166186"/>
                  <a:pt x="662762" y="158391"/>
                </a:cubicBezTo>
                <a:lnTo>
                  <a:pt x="662761" y="158391"/>
                </a:lnTo>
                <a:cubicBezTo>
                  <a:pt x="662505" y="150588"/>
                  <a:pt x="661440" y="148634"/>
                  <a:pt x="658075" y="149842"/>
                </a:cubicBezTo>
                <a:cubicBezTo>
                  <a:pt x="654879" y="150990"/>
                  <a:pt x="653716" y="149494"/>
                  <a:pt x="653716" y="144232"/>
                </a:cubicBezTo>
                <a:cubicBezTo>
                  <a:pt x="653716" y="139880"/>
                  <a:pt x="655718" y="136365"/>
                  <a:pt x="658802" y="135300"/>
                </a:cubicBezTo>
                <a:cubicBezTo>
                  <a:pt x="661601" y="134335"/>
                  <a:pt x="664798" y="132266"/>
                  <a:pt x="665910" y="130704"/>
                </a:cubicBezTo>
                <a:close/>
                <a:moveTo>
                  <a:pt x="878817" y="98237"/>
                </a:moveTo>
                <a:cubicBezTo>
                  <a:pt x="879030" y="96646"/>
                  <a:pt x="879321" y="97070"/>
                  <a:pt x="879637" y="99891"/>
                </a:cubicBezTo>
                <a:cubicBezTo>
                  <a:pt x="880265" y="105534"/>
                  <a:pt x="880258" y="114101"/>
                  <a:pt x="879605" y="118930"/>
                </a:cubicBezTo>
                <a:cubicBezTo>
                  <a:pt x="878962" y="123758"/>
                  <a:pt x="878448" y="119137"/>
                  <a:pt x="878459" y="108669"/>
                </a:cubicBezTo>
                <a:lnTo>
                  <a:pt x="878470" y="108669"/>
                </a:lnTo>
                <a:cubicBezTo>
                  <a:pt x="878470" y="103434"/>
                  <a:pt x="878604" y="99828"/>
                  <a:pt x="878817" y="98237"/>
                </a:cubicBezTo>
                <a:close/>
                <a:moveTo>
                  <a:pt x="287277" y="93938"/>
                </a:moveTo>
                <a:cubicBezTo>
                  <a:pt x="289283" y="93820"/>
                  <a:pt x="290386" y="95327"/>
                  <a:pt x="290353" y="98471"/>
                </a:cubicBezTo>
                <a:cubicBezTo>
                  <a:pt x="290316" y="103899"/>
                  <a:pt x="277634" y="116214"/>
                  <a:pt x="274819" y="113580"/>
                </a:cubicBezTo>
                <a:lnTo>
                  <a:pt x="274819" y="113579"/>
                </a:lnTo>
                <a:cubicBezTo>
                  <a:pt x="271364" y="110347"/>
                  <a:pt x="272936" y="104614"/>
                  <a:pt x="278777" y="99150"/>
                </a:cubicBezTo>
                <a:cubicBezTo>
                  <a:pt x="282359" y="95798"/>
                  <a:pt x="285270" y="94056"/>
                  <a:pt x="287277" y="93938"/>
                </a:cubicBezTo>
                <a:close/>
                <a:moveTo>
                  <a:pt x="322381" y="84191"/>
                </a:moveTo>
                <a:lnTo>
                  <a:pt x="320699" y="95071"/>
                </a:lnTo>
                <a:cubicBezTo>
                  <a:pt x="318903" y="106688"/>
                  <a:pt x="313560" y="114991"/>
                  <a:pt x="313786" y="105814"/>
                </a:cubicBezTo>
                <a:cubicBezTo>
                  <a:pt x="313859" y="102897"/>
                  <a:pt x="315822" y="96838"/>
                  <a:pt x="318149" y="92351"/>
                </a:cubicBezTo>
                <a:close/>
                <a:moveTo>
                  <a:pt x="511326" y="77392"/>
                </a:moveTo>
                <a:cubicBezTo>
                  <a:pt x="514147" y="77392"/>
                  <a:pt x="511359" y="112769"/>
                  <a:pt x="508107" y="118189"/>
                </a:cubicBezTo>
                <a:cubicBezTo>
                  <a:pt x="506527" y="120823"/>
                  <a:pt x="505629" y="117328"/>
                  <a:pt x="505574" y="108330"/>
                </a:cubicBezTo>
                <a:lnTo>
                  <a:pt x="505572" y="108330"/>
                </a:lnTo>
                <a:cubicBezTo>
                  <a:pt x="505463" y="92008"/>
                  <a:pt x="508189" y="77392"/>
                  <a:pt x="511326" y="77392"/>
                </a:cubicBezTo>
                <a:close/>
                <a:moveTo>
                  <a:pt x="356452" y="75734"/>
                </a:moveTo>
                <a:cubicBezTo>
                  <a:pt x="358469" y="77624"/>
                  <a:pt x="353911" y="107309"/>
                  <a:pt x="351603" y="107309"/>
                </a:cubicBezTo>
                <a:cubicBezTo>
                  <a:pt x="350465" y="107309"/>
                  <a:pt x="350801" y="99935"/>
                  <a:pt x="352352" y="90922"/>
                </a:cubicBezTo>
                <a:lnTo>
                  <a:pt x="352351" y="90922"/>
                </a:lnTo>
                <a:cubicBezTo>
                  <a:pt x="353902" y="81910"/>
                  <a:pt x="355748" y="75075"/>
                  <a:pt x="356452" y="75734"/>
                </a:cubicBezTo>
                <a:close/>
                <a:moveTo>
                  <a:pt x="667523" y="59712"/>
                </a:moveTo>
                <a:lnTo>
                  <a:pt x="667556" y="71951"/>
                </a:lnTo>
                <a:cubicBezTo>
                  <a:pt x="667556" y="78682"/>
                  <a:pt x="666578" y="87862"/>
                  <a:pt x="665355" y="92349"/>
                </a:cubicBezTo>
                <a:lnTo>
                  <a:pt x="663137" y="100509"/>
                </a:lnTo>
                <a:lnTo>
                  <a:pt x="662990" y="92349"/>
                </a:lnTo>
                <a:lnTo>
                  <a:pt x="662994" y="92349"/>
                </a:lnTo>
                <a:cubicBezTo>
                  <a:pt x="662921" y="87862"/>
                  <a:pt x="663914" y="78682"/>
                  <a:pt x="665195" y="71951"/>
                </a:cubicBezTo>
                <a:close/>
                <a:moveTo>
                  <a:pt x="745090" y="48079"/>
                </a:moveTo>
                <a:cubicBezTo>
                  <a:pt x="745306" y="46732"/>
                  <a:pt x="745599" y="47118"/>
                  <a:pt x="745922" y="49562"/>
                </a:cubicBezTo>
                <a:cubicBezTo>
                  <a:pt x="746568" y="54451"/>
                  <a:pt x="746557" y="61794"/>
                  <a:pt x="745889" y="65881"/>
                </a:cubicBezTo>
                <a:cubicBezTo>
                  <a:pt x="745228" y="69968"/>
                  <a:pt x="744696" y="65969"/>
                  <a:pt x="744714" y="56993"/>
                </a:cubicBezTo>
                <a:lnTo>
                  <a:pt x="744718" y="56993"/>
                </a:lnTo>
                <a:cubicBezTo>
                  <a:pt x="744735" y="52505"/>
                  <a:pt x="744874" y="49425"/>
                  <a:pt x="745090" y="48079"/>
                </a:cubicBezTo>
                <a:close/>
                <a:moveTo>
                  <a:pt x="649749" y="36821"/>
                </a:moveTo>
                <a:cubicBezTo>
                  <a:pt x="652310" y="34080"/>
                  <a:pt x="650420" y="60131"/>
                  <a:pt x="647789" y="63792"/>
                </a:cubicBezTo>
                <a:cubicBezTo>
                  <a:pt x="645745" y="66636"/>
                  <a:pt x="645439" y="63339"/>
                  <a:pt x="646775" y="52913"/>
                </a:cubicBezTo>
                <a:cubicBezTo>
                  <a:pt x="647830" y="44686"/>
                  <a:pt x="649169" y="37444"/>
                  <a:pt x="649749" y="36821"/>
                </a:cubicBezTo>
                <a:close/>
                <a:moveTo>
                  <a:pt x="559982" y="32409"/>
                </a:moveTo>
                <a:cubicBezTo>
                  <a:pt x="560392" y="33040"/>
                  <a:pt x="560518" y="34839"/>
                  <a:pt x="560456" y="37954"/>
                </a:cubicBezTo>
                <a:cubicBezTo>
                  <a:pt x="560383" y="42442"/>
                  <a:pt x="559172" y="48561"/>
                  <a:pt x="557800" y="51553"/>
                </a:cubicBezTo>
                <a:cubicBezTo>
                  <a:pt x="555760" y="55998"/>
                  <a:pt x="555274" y="55252"/>
                  <a:pt x="555143" y="47473"/>
                </a:cubicBezTo>
                <a:cubicBezTo>
                  <a:pt x="555070" y="42238"/>
                  <a:pt x="556253" y="36118"/>
                  <a:pt x="557800" y="33874"/>
                </a:cubicBezTo>
                <a:cubicBezTo>
                  <a:pt x="558877" y="32317"/>
                  <a:pt x="559571" y="31779"/>
                  <a:pt x="559982" y="32409"/>
                </a:cubicBezTo>
                <a:close/>
                <a:moveTo>
                  <a:pt x="586690" y="27075"/>
                </a:moveTo>
                <a:lnTo>
                  <a:pt x="585194" y="45895"/>
                </a:lnTo>
                <a:cubicBezTo>
                  <a:pt x="584370" y="56246"/>
                  <a:pt x="582486" y="66649"/>
                  <a:pt x="581010" y="69014"/>
                </a:cubicBezTo>
                <a:cubicBezTo>
                  <a:pt x="578733" y="72658"/>
                  <a:pt x="578339" y="72692"/>
                  <a:pt x="578416" y="69233"/>
                </a:cubicBezTo>
                <a:lnTo>
                  <a:pt x="578413" y="69232"/>
                </a:lnTo>
                <a:cubicBezTo>
                  <a:pt x="578450" y="66988"/>
                  <a:pt x="580347" y="56585"/>
                  <a:pt x="582597" y="46114"/>
                </a:cubicBezTo>
                <a:close/>
                <a:moveTo>
                  <a:pt x="353765" y="22995"/>
                </a:moveTo>
                <a:cubicBezTo>
                  <a:pt x="357094" y="22995"/>
                  <a:pt x="354306" y="41738"/>
                  <a:pt x="350663" y="43844"/>
                </a:cubicBezTo>
                <a:cubicBezTo>
                  <a:pt x="348693" y="44984"/>
                  <a:pt x="348281" y="43299"/>
                  <a:pt x="349492" y="39059"/>
                </a:cubicBezTo>
                <a:lnTo>
                  <a:pt x="349489" y="39059"/>
                </a:lnTo>
                <a:cubicBezTo>
                  <a:pt x="350518" y="35460"/>
                  <a:pt x="351379" y="30373"/>
                  <a:pt x="351401" y="27755"/>
                </a:cubicBezTo>
                <a:cubicBezTo>
                  <a:pt x="351434" y="25137"/>
                  <a:pt x="352484" y="22995"/>
                  <a:pt x="353765" y="22995"/>
                </a:cubicBezTo>
                <a:close/>
                <a:moveTo>
                  <a:pt x="449634" y="18915"/>
                </a:moveTo>
                <a:lnTo>
                  <a:pt x="448105" y="37954"/>
                </a:lnTo>
                <a:cubicBezTo>
                  <a:pt x="446317" y="60182"/>
                  <a:pt x="442981" y="68775"/>
                  <a:pt x="440198" y="58314"/>
                </a:cubicBezTo>
                <a:lnTo>
                  <a:pt x="440197" y="58314"/>
                </a:lnTo>
                <a:cubicBezTo>
                  <a:pt x="439179" y="54485"/>
                  <a:pt x="440835" y="44478"/>
                  <a:pt x="444016" y="35234"/>
                </a:cubicBezTo>
                <a:close/>
                <a:moveTo>
                  <a:pt x="631225" y="17565"/>
                </a:moveTo>
                <a:cubicBezTo>
                  <a:pt x="635546" y="17565"/>
                  <a:pt x="631871" y="52788"/>
                  <a:pt x="626543" y="62442"/>
                </a:cubicBezTo>
                <a:cubicBezTo>
                  <a:pt x="624065" y="66930"/>
                  <a:pt x="620604" y="84065"/>
                  <a:pt x="618850" y="100520"/>
                </a:cubicBezTo>
                <a:cubicBezTo>
                  <a:pt x="617095" y="116975"/>
                  <a:pt x="614442" y="134653"/>
                  <a:pt x="612954" y="139804"/>
                </a:cubicBezTo>
                <a:cubicBezTo>
                  <a:pt x="611465" y="144956"/>
                  <a:pt x="610826" y="149715"/>
                  <a:pt x="611538" y="150381"/>
                </a:cubicBezTo>
                <a:cubicBezTo>
                  <a:pt x="613103" y="151845"/>
                  <a:pt x="618806" y="138366"/>
                  <a:pt x="618806" y="133203"/>
                </a:cubicBezTo>
                <a:cubicBezTo>
                  <a:pt x="618806" y="128014"/>
                  <a:pt x="621967" y="120918"/>
                  <a:pt x="624280" y="120918"/>
                </a:cubicBezTo>
                <a:cubicBezTo>
                  <a:pt x="625349" y="120918"/>
                  <a:pt x="625879" y="126120"/>
                  <a:pt x="625455" y="132478"/>
                </a:cubicBezTo>
                <a:lnTo>
                  <a:pt x="624686" y="144037"/>
                </a:lnTo>
                <a:lnTo>
                  <a:pt x="629318" y="132297"/>
                </a:lnTo>
                <a:cubicBezTo>
                  <a:pt x="632434" y="124403"/>
                  <a:pt x="635268" y="121030"/>
                  <a:pt x="637973" y="122001"/>
                </a:cubicBezTo>
                <a:cubicBezTo>
                  <a:pt x="643461" y="123971"/>
                  <a:pt x="645973" y="113313"/>
                  <a:pt x="644346" y="94954"/>
                </a:cubicBezTo>
                <a:cubicBezTo>
                  <a:pt x="643623" y="86796"/>
                  <a:pt x="644090" y="80121"/>
                  <a:pt x="645396" y="80121"/>
                </a:cubicBezTo>
                <a:cubicBezTo>
                  <a:pt x="650512" y="80121"/>
                  <a:pt x="651621" y="96390"/>
                  <a:pt x="648370" y="123764"/>
                </a:cubicBezTo>
                <a:cubicBezTo>
                  <a:pt x="644334" y="157754"/>
                  <a:pt x="643986" y="178922"/>
                  <a:pt x="647495" y="176892"/>
                </a:cubicBezTo>
                <a:cubicBezTo>
                  <a:pt x="648889" y="176086"/>
                  <a:pt x="651063" y="171425"/>
                  <a:pt x="652335" y="166532"/>
                </a:cubicBezTo>
                <a:lnTo>
                  <a:pt x="654644" y="157636"/>
                </a:lnTo>
                <a:lnTo>
                  <a:pt x="655852" y="165530"/>
                </a:lnTo>
                <a:cubicBezTo>
                  <a:pt x="656516" y="169872"/>
                  <a:pt x="658888" y="175135"/>
                  <a:pt x="661121" y="177224"/>
                </a:cubicBezTo>
                <a:cubicBezTo>
                  <a:pt x="663355" y="179314"/>
                  <a:pt x="666494" y="183105"/>
                  <a:pt x="668099" y="185649"/>
                </a:cubicBezTo>
                <a:cubicBezTo>
                  <a:pt x="670653" y="189696"/>
                  <a:pt x="671379" y="189764"/>
                  <a:pt x="673931" y="186194"/>
                </a:cubicBezTo>
                <a:cubicBezTo>
                  <a:pt x="675533" y="183949"/>
                  <a:pt x="676960" y="178442"/>
                  <a:pt x="677095" y="173954"/>
                </a:cubicBezTo>
                <a:cubicBezTo>
                  <a:pt x="677241" y="169467"/>
                  <a:pt x="678577" y="163347"/>
                  <a:pt x="680087" y="160355"/>
                </a:cubicBezTo>
                <a:cubicBezTo>
                  <a:pt x="682058" y="156450"/>
                  <a:pt x="682430" y="158753"/>
                  <a:pt x="681412" y="168515"/>
                </a:cubicBezTo>
                <a:cubicBezTo>
                  <a:pt x="680631" y="175994"/>
                  <a:pt x="679299" y="190681"/>
                  <a:pt x="678449" y="201153"/>
                </a:cubicBezTo>
                <a:cubicBezTo>
                  <a:pt x="676960" y="219472"/>
                  <a:pt x="677066" y="219868"/>
                  <a:pt x="681168" y="211626"/>
                </a:cubicBezTo>
                <a:cubicBezTo>
                  <a:pt x="683514" y="206914"/>
                  <a:pt x="686313" y="194675"/>
                  <a:pt x="687387" y="184427"/>
                </a:cubicBezTo>
                <a:cubicBezTo>
                  <a:pt x="689219" y="166982"/>
                  <a:pt x="692284" y="158995"/>
                  <a:pt x="697156" y="158995"/>
                </a:cubicBezTo>
                <a:cubicBezTo>
                  <a:pt x="698294" y="158995"/>
                  <a:pt x="698674" y="168481"/>
                  <a:pt x="697995" y="180074"/>
                </a:cubicBezTo>
                <a:cubicBezTo>
                  <a:pt x="697320" y="191667"/>
                  <a:pt x="698028" y="204212"/>
                  <a:pt x="699560" y="207952"/>
                </a:cubicBezTo>
                <a:cubicBezTo>
                  <a:pt x="702334" y="214695"/>
                  <a:pt x="702399" y="214661"/>
                  <a:pt x="707424" y="203872"/>
                </a:cubicBezTo>
                <a:cubicBezTo>
                  <a:pt x="710211" y="197889"/>
                  <a:pt x="713151" y="187254"/>
                  <a:pt x="713958" y="180238"/>
                </a:cubicBezTo>
                <a:cubicBezTo>
                  <a:pt x="714794" y="172975"/>
                  <a:pt x="717151" y="166864"/>
                  <a:pt x="719432" y="166044"/>
                </a:cubicBezTo>
                <a:cubicBezTo>
                  <a:pt x="722731" y="164860"/>
                  <a:pt x="723439" y="172045"/>
                  <a:pt x="723439" y="206678"/>
                </a:cubicBezTo>
                <a:cubicBezTo>
                  <a:pt x="723439" y="249969"/>
                  <a:pt x="727332" y="263643"/>
                  <a:pt x="729942" y="229516"/>
                </a:cubicBezTo>
                <a:cubicBezTo>
                  <a:pt x="730752" y="218938"/>
                  <a:pt x="732887" y="208901"/>
                  <a:pt x="734692" y="207214"/>
                </a:cubicBezTo>
                <a:cubicBezTo>
                  <a:pt x="737126" y="204934"/>
                  <a:pt x="737973" y="204962"/>
                  <a:pt x="737973" y="207329"/>
                </a:cubicBezTo>
                <a:cubicBezTo>
                  <a:pt x="737973" y="209077"/>
                  <a:pt x="739819" y="209844"/>
                  <a:pt x="742078" y="209033"/>
                </a:cubicBezTo>
                <a:cubicBezTo>
                  <a:pt x="745246" y="207895"/>
                  <a:pt x="746652" y="211652"/>
                  <a:pt x="748234" y="225475"/>
                </a:cubicBezTo>
                <a:cubicBezTo>
                  <a:pt x="749362" y="235329"/>
                  <a:pt x="751328" y="243995"/>
                  <a:pt x="752603" y="244733"/>
                </a:cubicBezTo>
                <a:cubicBezTo>
                  <a:pt x="755876" y="246624"/>
                  <a:pt x="760402" y="224591"/>
                  <a:pt x="762826" y="194980"/>
                </a:cubicBezTo>
                <a:cubicBezTo>
                  <a:pt x="763961" y="181110"/>
                  <a:pt x="766026" y="169105"/>
                  <a:pt x="767417" y="168301"/>
                </a:cubicBezTo>
                <a:cubicBezTo>
                  <a:pt x="768808" y="167497"/>
                  <a:pt x="769979" y="167830"/>
                  <a:pt x="770023" y="169040"/>
                </a:cubicBezTo>
                <a:cubicBezTo>
                  <a:pt x="770059" y="170250"/>
                  <a:pt x="771337" y="188987"/>
                  <a:pt x="772843" y="210678"/>
                </a:cubicBezTo>
                <a:cubicBezTo>
                  <a:pt x="776786" y="267395"/>
                  <a:pt x="780516" y="275312"/>
                  <a:pt x="787596" y="241981"/>
                </a:cubicBezTo>
                <a:cubicBezTo>
                  <a:pt x="789665" y="232244"/>
                  <a:pt x="792424" y="224277"/>
                  <a:pt x="793730" y="224277"/>
                </a:cubicBezTo>
                <a:cubicBezTo>
                  <a:pt x="795036" y="224277"/>
                  <a:pt x="796146" y="221523"/>
                  <a:pt x="796197" y="218157"/>
                </a:cubicBezTo>
                <a:cubicBezTo>
                  <a:pt x="796270" y="212191"/>
                  <a:pt x="796379" y="212170"/>
                  <a:pt x="800556" y="217317"/>
                </a:cubicBezTo>
                <a:cubicBezTo>
                  <a:pt x="804521" y="222221"/>
                  <a:pt x="804838" y="221737"/>
                  <a:pt x="805028" y="210517"/>
                </a:cubicBezTo>
                <a:cubicBezTo>
                  <a:pt x="805440" y="186133"/>
                  <a:pt x="809734" y="186826"/>
                  <a:pt x="811957" y="211635"/>
                </a:cubicBezTo>
                <a:cubicBezTo>
                  <a:pt x="813526" y="229167"/>
                  <a:pt x="814986" y="234896"/>
                  <a:pt x="817316" y="232714"/>
                </a:cubicBezTo>
                <a:cubicBezTo>
                  <a:pt x="822948" y="227444"/>
                  <a:pt x="825167" y="229457"/>
                  <a:pt x="825257" y="239916"/>
                </a:cubicBezTo>
                <a:cubicBezTo>
                  <a:pt x="825404" y="255176"/>
                  <a:pt x="829358" y="246045"/>
                  <a:pt x="835306" y="216798"/>
                </a:cubicBezTo>
                <a:cubicBezTo>
                  <a:pt x="840190" y="192785"/>
                  <a:pt x="845515" y="183445"/>
                  <a:pt x="845515" y="198893"/>
                </a:cubicBezTo>
                <a:cubicBezTo>
                  <a:pt x="845515" y="210171"/>
                  <a:pt x="849533" y="203729"/>
                  <a:pt x="853135" y="186677"/>
                </a:cubicBezTo>
                <a:lnTo>
                  <a:pt x="856393" y="171241"/>
                </a:lnTo>
                <a:lnTo>
                  <a:pt x="856766" y="182777"/>
                </a:lnTo>
                <a:cubicBezTo>
                  <a:pt x="857021" y="191124"/>
                  <a:pt x="858747" y="195254"/>
                  <a:pt x="862960" y="197715"/>
                </a:cubicBezTo>
                <a:cubicBezTo>
                  <a:pt x="868449" y="200923"/>
                  <a:pt x="868673" y="203019"/>
                  <a:pt x="866876" y="234456"/>
                </a:cubicBezTo>
                <a:cubicBezTo>
                  <a:pt x="865224" y="263408"/>
                  <a:pt x="865560" y="267795"/>
                  <a:pt x="869438" y="267795"/>
                </a:cubicBezTo>
                <a:cubicBezTo>
                  <a:pt x="872672" y="267795"/>
                  <a:pt x="874456" y="263676"/>
                  <a:pt x="875898" y="252878"/>
                </a:cubicBezTo>
                <a:cubicBezTo>
                  <a:pt x="879047" y="229280"/>
                  <a:pt x="882815" y="232846"/>
                  <a:pt x="882306" y="258947"/>
                </a:cubicBezTo>
                <a:cubicBezTo>
                  <a:pt x="882014" y="274505"/>
                  <a:pt x="883182" y="284955"/>
                  <a:pt x="885711" y="289106"/>
                </a:cubicBezTo>
                <a:cubicBezTo>
                  <a:pt x="887838" y="292600"/>
                  <a:pt x="890166" y="294910"/>
                  <a:pt x="890882" y="294240"/>
                </a:cubicBezTo>
                <a:cubicBezTo>
                  <a:pt x="891597" y="293570"/>
                  <a:pt x="894768" y="254090"/>
                  <a:pt x="897924" y="206508"/>
                </a:cubicBezTo>
                <a:cubicBezTo>
                  <a:pt x="901081" y="158926"/>
                  <a:pt x="904313" y="119389"/>
                  <a:pt x="905106" y="118646"/>
                </a:cubicBezTo>
                <a:cubicBezTo>
                  <a:pt x="905897" y="117905"/>
                  <a:pt x="906569" y="130659"/>
                  <a:pt x="906591" y="146989"/>
                </a:cubicBezTo>
                <a:cubicBezTo>
                  <a:pt x="906624" y="163319"/>
                  <a:pt x="907792" y="178388"/>
                  <a:pt x="909204" y="180476"/>
                </a:cubicBezTo>
                <a:cubicBezTo>
                  <a:pt x="911966" y="184557"/>
                  <a:pt x="914223" y="175940"/>
                  <a:pt x="922661" y="129113"/>
                </a:cubicBezTo>
                <a:cubicBezTo>
                  <a:pt x="925219" y="114919"/>
                  <a:pt x="927841" y="102811"/>
                  <a:pt x="928487" y="102206"/>
                </a:cubicBezTo>
                <a:cubicBezTo>
                  <a:pt x="935686" y="95469"/>
                  <a:pt x="940858" y="212617"/>
                  <a:pt x="936618" y="286407"/>
                </a:cubicBezTo>
                <a:cubicBezTo>
                  <a:pt x="934534" y="322659"/>
                  <a:pt x="930017" y="331042"/>
                  <a:pt x="929426" y="299753"/>
                </a:cubicBezTo>
                <a:lnTo>
                  <a:pt x="929054" y="280034"/>
                </a:lnTo>
                <a:lnTo>
                  <a:pt x="925686" y="296353"/>
                </a:lnTo>
                <a:cubicBezTo>
                  <a:pt x="921586" y="316210"/>
                  <a:pt x="918174" y="311095"/>
                  <a:pt x="918174" y="285091"/>
                </a:cubicBezTo>
                <a:cubicBezTo>
                  <a:pt x="918174" y="240755"/>
                  <a:pt x="910211" y="290465"/>
                  <a:pt x="908321" y="346607"/>
                </a:cubicBezTo>
                <a:cubicBezTo>
                  <a:pt x="907956" y="357448"/>
                  <a:pt x="916293" y="361856"/>
                  <a:pt x="918980" y="352241"/>
                </a:cubicBezTo>
                <a:cubicBezTo>
                  <a:pt x="919834" y="349177"/>
                  <a:pt x="922421" y="346670"/>
                  <a:pt x="924725" y="346670"/>
                </a:cubicBezTo>
                <a:cubicBezTo>
                  <a:pt x="927027" y="346670"/>
                  <a:pt x="930331" y="343916"/>
                  <a:pt x="932066" y="340550"/>
                </a:cubicBezTo>
                <a:cubicBezTo>
                  <a:pt x="935088" y="334688"/>
                  <a:pt x="935230" y="334666"/>
                  <a:pt x="935416" y="340030"/>
                </a:cubicBezTo>
                <a:cubicBezTo>
                  <a:pt x="935525" y="343110"/>
                  <a:pt x="937533" y="348006"/>
                  <a:pt x="939880" y="350910"/>
                </a:cubicBezTo>
                <a:cubicBezTo>
                  <a:pt x="944091" y="356119"/>
                  <a:pt x="944150" y="356117"/>
                  <a:pt x="944332" y="350748"/>
                </a:cubicBezTo>
                <a:cubicBezTo>
                  <a:pt x="944515" y="345444"/>
                  <a:pt x="944624" y="345437"/>
                  <a:pt x="948679" y="350455"/>
                </a:cubicBezTo>
                <a:cubicBezTo>
                  <a:pt x="950967" y="353285"/>
                  <a:pt x="953331" y="356957"/>
                  <a:pt x="953927" y="358614"/>
                </a:cubicBezTo>
                <a:cubicBezTo>
                  <a:pt x="954672" y="360681"/>
                  <a:pt x="956511" y="360471"/>
                  <a:pt x="959773" y="357952"/>
                </a:cubicBezTo>
                <a:cubicBezTo>
                  <a:pt x="963902" y="354763"/>
                  <a:pt x="964913" y="355124"/>
                  <a:pt x="967398" y="360672"/>
                </a:cubicBezTo>
                <a:cubicBezTo>
                  <a:pt x="974246" y="375961"/>
                  <a:pt x="993604" y="487598"/>
                  <a:pt x="993697" y="512340"/>
                </a:cubicBezTo>
                <a:cubicBezTo>
                  <a:pt x="993730" y="518940"/>
                  <a:pt x="991862" y="530567"/>
                  <a:pt x="989560" y="538178"/>
                </a:cubicBezTo>
                <a:cubicBezTo>
                  <a:pt x="987257" y="545789"/>
                  <a:pt x="983952" y="565479"/>
                  <a:pt x="982211" y="581934"/>
                </a:cubicBezTo>
                <a:cubicBezTo>
                  <a:pt x="977720" y="624393"/>
                  <a:pt x="972657" y="732625"/>
                  <a:pt x="974913" y="737943"/>
                </a:cubicBezTo>
                <a:cubicBezTo>
                  <a:pt x="976417" y="741483"/>
                  <a:pt x="979713" y="739340"/>
                  <a:pt x="990890" y="727560"/>
                </a:cubicBezTo>
                <a:cubicBezTo>
                  <a:pt x="1001524" y="716352"/>
                  <a:pt x="1006981" y="712688"/>
                  <a:pt x="1013165" y="712601"/>
                </a:cubicBezTo>
                <a:cubicBezTo>
                  <a:pt x="1021178" y="712486"/>
                  <a:pt x="1021394" y="712077"/>
                  <a:pt x="1023174" y="693447"/>
                </a:cubicBezTo>
                <a:cubicBezTo>
                  <a:pt x="1024173" y="682976"/>
                  <a:pt x="1025155" y="654418"/>
                  <a:pt x="1025352" y="629984"/>
                </a:cubicBezTo>
                <a:cubicBezTo>
                  <a:pt x="1025644" y="593326"/>
                  <a:pt x="1024670" y="581742"/>
                  <a:pt x="1019752" y="563714"/>
                </a:cubicBezTo>
                <a:cubicBezTo>
                  <a:pt x="1013216" y="539759"/>
                  <a:pt x="1014178" y="532915"/>
                  <a:pt x="1021741" y="549559"/>
                </a:cubicBezTo>
                <a:cubicBezTo>
                  <a:pt x="1029661" y="566986"/>
                  <a:pt x="1034158" y="691497"/>
                  <a:pt x="1034255" y="896074"/>
                </a:cubicBezTo>
                <a:cubicBezTo>
                  <a:pt x="1034292" y="995552"/>
                  <a:pt x="1033380" y="1078340"/>
                  <a:pt x="1032209" y="1080047"/>
                </a:cubicBezTo>
                <a:cubicBezTo>
                  <a:pt x="1031033" y="1081753"/>
                  <a:pt x="1029731" y="1062172"/>
                  <a:pt x="1029311" y="1036530"/>
                </a:cubicBezTo>
                <a:cubicBezTo>
                  <a:pt x="1027567" y="930007"/>
                  <a:pt x="1020857" y="813606"/>
                  <a:pt x="1016601" y="816067"/>
                </a:cubicBezTo>
                <a:cubicBezTo>
                  <a:pt x="1015218" y="816866"/>
                  <a:pt x="1014079" y="819590"/>
                  <a:pt x="1014072" y="822120"/>
                </a:cubicBezTo>
                <a:cubicBezTo>
                  <a:pt x="1014072" y="824649"/>
                  <a:pt x="1012623" y="831548"/>
                  <a:pt x="1010872" y="837449"/>
                </a:cubicBezTo>
                <a:cubicBezTo>
                  <a:pt x="1006773" y="851266"/>
                  <a:pt x="1003816" y="846399"/>
                  <a:pt x="1001517" y="822051"/>
                </a:cubicBezTo>
                <a:cubicBezTo>
                  <a:pt x="999897" y="804899"/>
                  <a:pt x="1003451" y="793490"/>
                  <a:pt x="1006218" y="806960"/>
                </a:cubicBezTo>
                <a:cubicBezTo>
                  <a:pt x="1006914" y="810348"/>
                  <a:pt x="1007663" y="802410"/>
                  <a:pt x="1007878" y="789321"/>
                </a:cubicBezTo>
                <a:cubicBezTo>
                  <a:pt x="1008316" y="762887"/>
                  <a:pt x="1013903" y="755881"/>
                  <a:pt x="1014385" y="781162"/>
                </a:cubicBezTo>
                <a:cubicBezTo>
                  <a:pt x="1014640" y="794557"/>
                  <a:pt x="1015001" y="795541"/>
                  <a:pt x="1016910" y="788019"/>
                </a:cubicBezTo>
                <a:cubicBezTo>
                  <a:pt x="1018136" y="783189"/>
                  <a:pt x="1020070" y="768098"/>
                  <a:pt x="1021209" y="754483"/>
                </a:cubicBezTo>
                <a:cubicBezTo>
                  <a:pt x="1023274" y="729764"/>
                  <a:pt x="1023267" y="729730"/>
                  <a:pt x="1016621" y="730627"/>
                </a:cubicBezTo>
                <a:cubicBezTo>
                  <a:pt x="1008347" y="731742"/>
                  <a:pt x="1006037" y="738917"/>
                  <a:pt x="1005655" y="764682"/>
                </a:cubicBezTo>
                <a:cubicBezTo>
                  <a:pt x="1005509" y="775439"/>
                  <a:pt x="1004090" y="784979"/>
                  <a:pt x="1002528" y="785881"/>
                </a:cubicBezTo>
                <a:cubicBezTo>
                  <a:pt x="1000711" y="786932"/>
                  <a:pt x="1000346" y="778187"/>
                  <a:pt x="1001514" y="761563"/>
                </a:cubicBezTo>
                <a:cubicBezTo>
                  <a:pt x="1002780" y="743543"/>
                  <a:pt x="1002364" y="735605"/>
                  <a:pt x="1000156" y="735605"/>
                </a:cubicBezTo>
                <a:cubicBezTo>
                  <a:pt x="994496" y="735605"/>
                  <a:pt x="987927" y="747434"/>
                  <a:pt x="987927" y="757627"/>
                </a:cubicBezTo>
                <a:cubicBezTo>
                  <a:pt x="987927" y="763089"/>
                  <a:pt x="986125" y="772337"/>
                  <a:pt x="983923" y="778177"/>
                </a:cubicBezTo>
                <a:cubicBezTo>
                  <a:pt x="980807" y="786444"/>
                  <a:pt x="980453" y="796005"/>
                  <a:pt x="982336" y="821356"/>
                </a:cubicBezTo>
                <a:cubicBezTo>
                  <a:pt x="983665" y="839265"/>
                  <a:pt x="985628" y="858453"/>
                  <a:pt x="986699" y="863998"/>
                </a:cubicBezTo>
                <a:cubicBezTo>
                  <a:pt x="987769" y="869542"/>
                  <a:pt x="987805" y="876134"/>
                  <a:pt x="986773" y="878647"/>
                </a:cubicBezTo>
                <a:cubicBezTo>
                  <a:pt x="985021" y="882917"/>
                  <a:pt x="984543" y="882914"/>
                  <a:pt x="979444" y="878601"/>
                </a:cubicBezTo>
                <a:cubicBezTo>
                  <a:pt x="974191" y="874152"/>
                  <a:pt x="973901" y="874515"/>
                  <a:pt x="971589" y="888430"/>
                </a:cubicBezTo>
                <a:cubicBezTo>
                  <a:pt x="970268" y="896377"/>
                  <a:pt x="969480" y="904714"/>
                  <a:pt x="969838" y="906958"/>
                </a:cubicBezTo>
                <a:cubicBezTo>
                  <a:pt x="970203" y="909203"/>
                  <a:pt x="971118" y="939820"/>
                  <a:pt x="971892" y="974997"/>
                </a:cubicBezTo>
                <a:cubicBezTo>
                  <a:pt x="973582" y="1051849"/>
                  <a:pt x="977456" y="1092009"/>
                  <a:pt x="983595" y="1096286"/>
                </a:cubicBezTo>
                <a:cubicBezTo>
                  <a:pt x="989047" y="1100085"/>
                  <a:pt x="989155" y="1104483"/>
                  <a:pt x="983850" y="1106391"/>
                </a:cubicBezTo>
                <a:cubicBezTo>
                  <a:pt x="981602" y="1107197"/>
                  <a:pt x="978754" y="1111918"/>
                  <a:pt x="977520" y="1116881"/>
                </a:cubicBezTo>
                <a:cubicBezTo>
                  <a:pt x="975348" y="1125611"/>
                  <a:pt x="975169" y="1125373"/>
                  <a:pt x="972047" y="1109585"/>
                </a:cubicBezTo>
                <a:cubicBezTo>
                  <a:pt x="969023" y="1094283"/>
                  <a:pt x="968701" y="1096537"/>
                  <a:pt x="966892" y="1145789"/>
                </a:cubicBezTo>
                <a:cubicBezTo>
                  <a:pt x="965710" y="1177955"/>
                  <a:pt x="966060" y="1201013"/>
                  <a:pt x="967793" y="1205281"/>
                </a:cubicBezTo>
                <a:cubicBezTo>
                  <a:pt x="969913" y="1210500"/>
                  <a:pt x="969599" y="1213021"/>
                  <a:pt x="966541" y="1215315"/>
                </a:cubicBezTo>
                <a:cubicBezTo>
                  <a:pt x="962743" y="1218164"/>
                  <a:pt x="961456" y="1223412"/>
                  <a:pt x="956870" y="1254731"/>
                </a:cubicBezTo>
                <a:cubicBezTo>
                  <a:pt x="955914" y="1261261"/>
                  <a:pt x="952825" y="1271041"/>
                  <a:pt x="950007" y="1276464"/>
                </a:cubicBezTo>
                <a:cubicBezTo>
                  <a:pt x="946234" y="1283722"/>
                  <a:pt x="945657" y="1287679"/>
                  <a:pt x="947821" y="1291462"/>
                </a:cubicBezTo>
                <a:cubicBezTo>
                  <a:pt x="949864" y="1295034"/>
                  <a:pt x="949576" y="1301669"/>
                  <a:pt x="946879" y="1313245"/>
                </a:cubicBezTo>
                <a:cubicBezTo>
                  <a:pt x="944288" y="1324370"/>
                  <a:pt x="942980" y="1350557"/>
                  <a:pt x="942943" y="1392199"/>
                </a:cubicBezTo>
                <a:cubicBezTo>
                  <a:pt x="942870" y="1449817"/>
                  <a:pt x="943271" y="1454602"/>
                  <a:pt x="948090" y="1455781"/>
                </a:cubicBezTo>
                <a:cubicBezTo>
                  <a:pt x="952874" y="1456954"/>
                  <a:pt x="952802" y="1457379"/>
                  <a:pt x="947196" y="1461054"/>
                </a:cubicBezTo>
                <a:cubicBezTo>
                  <a:pt x="942409" y="1464192"/>
                  <a:pt x="941500" y="1466776"/>
                  <a:pt x="942975" y="1473058"/>
                </a:cubicBezTo>
                <a:cubicBezTo>
                  <a:pt x="944212" y="1478337"/>
                  <a:pt x="943267" y="1483308"/>
                  <a:pt x="940238" y="1487656"/>
                </a:cubicBezTo>
                <a:cubicBezTo>
                  <a:pt x="934445" y="1495931"/>
                  <a:pt x="934245" y="1516177"/>
                  <a:pt x="939873" y="1523160"/>
                </a:cubicBezTo>
                <a:cubicBezTo>
                  <a:pt x="942219" y="1526063"/>
                  <a:pt x="944182" y="1530119"/>
                  <a:pt x="944233" y="1532172"/>
                </a:cubicBezTo>
                <a:cubicBezTo>
                  <a:pt x="944306" y="1535336"/>
                  <a:pt x="943595" y="1535336"/>
                  <a:pt x="939517" y="1532172"/>
                </a:cubicBezTo>
                <a:cubicBezTo>
                  <a:pt x="935067" y="1528716"/>
                  <a:pt x="934825" y="1531890"/>
                  <a:pt x="936273" y="1574901"/>
                </a:cubicBezTo>
                <a:cubicBezTo>
                  <a:pt x="937229" y="1603289"/>
                  <a:pt x="936719" y="1623230"/>
                  <a:pt x="934967" y="1626160"/>
                </a:cubicBezTo>
                <a:cubicBezTo>
                  <a:pt x="933022" y="1629412"/>
                  <a:pt x="933132" y="1631923"/>
                  <a:pt x="935295" y="1633959"/>
                </a:cubicBezTo>
                <a:cubicBezTo>
                  <a:pt x="939121" y="1637539"/>
                  <a:pt x="939616" y="1652191"/>
                  <a:pt x="935912" y="1652191"/>
                </a:cubicBezTo>
                <a:cubicBezTo>
                  <a:pt x="930567" y="1652191"/>
                  <a:pt x="928929" y="1635827"/>
                  <a:pt x="929513" y="1588275"/>
                </a:cubicBezTo>
                <a:cubicBezTo>
                  <a:pt x="929842" y="1561349"/>
                  <a:pt x="928510" y="1527691"/>
                  <a:pt x="926551" y="1513480"/>
                </a:cubicBezTo>
                <a:cubicBezTo>
                  <a:pt x="923124" y="1488654"/>
                  <a:pt x="921757" y="1468972"/>
                  <a:pt x="921285" y="1437714"/>
                </a:cubicBezTo>
                <a:cubicBezTo>
                  <a:pt x="921102" y="1425930"/>
                  <a:pt x="920230" y="1423443"/>
                  <a:pt x="916705" y="1424709"/>
                </a:cubicBezTo>
                <a:cubicBezTo>
                  <a:pt x="913527" y="1425850"/>
                  <a:pt x="912259" y="1424273"/>
                  <a:pt x="912027" y="1418880"/>
                </a:cubicBezTo>
                <a:cubicBezTo>
                  <a:pt x="911808" y="1413492"/>
                  <a:pt x="911045" y="1414634"/>
                  <a:pt x="909264" y="1423087"/>
                </a:cubicBezTo>
                <a:cubicBezTo>
                  <a:pt x="907921" y="1429468"/>
                  <a:pt x="906024" y="1435894"/>
                  <a:pt x="905051" y="1437366"/>
                </a:cubicBezTo>
                <a:cubicBezTo>
                  <a:pt x="901486" y="1442767"/>
                  <a:pt x="907040" y="1445870"/>
                  <a:pt x="911351" y="1440887"/>
                </a:cubicBezTo>
                <a:cubicBezTo>
                  <a:pt x="915221" y="1436417"/>
                  <a:pt x="915446" y="1436922"/>
                  <a:pt x="913807" y="1446370"/>
                </a:cubicBezTo>
                <a:cubicBezTo>
                  <a:pt x="912763" y="1452384"/>
                  <a:pt x="913322" y="1458264"/>
                  <a:pt x="915128" y="1460301"/>
                </a:cubicBezTo>
                <a:cubicBezTo>
                  <a:pt x="917518" y="1462995"/>
                  <a:pt x="916186" y="1464628"/>
                  <a:pt x="909488" y="1467225"/>
                </a:cubicBezTo>
                <a:cubicBezTo>
                  <a:pt x="904666" y="1469093"/>
                  <a:pt x="900721" y="1472238"/>
                  <a:pt x="900721" y="1474212"/>
                </a:cubicBezTo>
                <a:cubicBezTo>
                  <a:pt x="900721" y="1476186"/>
                  <a:pt x="899415" y="1478558"/>
                  <a:pt x="897813" y="1479482"/>
                </a:cubicBezTo>
                <a:cubicBezTo>
                  <a:pt x="896109" y="1480466"/>
                  <a:pt x="894908" y="1477612"/>
                  <a:pt x="894908" y="1472588"/>
                </a:cubicBezTo>
                <a:cubicBezTo>
                  <a:pt x="894908" y="1466324"/>
                  <a:pt x="896463" y="1463634"/>
                  <a:pt x="900675" y="1462603"/>
                </a:cubicBezTo>
                <a:cubicBezTo>
                  <a:pt x="906427" y="1461196"/>
                  <a:pt x="906427" y="1461173"/>
                  <a:pt x="900675" y="1454331"/>
                </a:cubicBezTo>
                <a:cubicBezTo>
                  <a:pt x="897504" y="1450558"/>
                  <a:pt x="894907" y="1444882"/>
                  <a:pt x="894906" y="1441718"/>
                </a:cubicBezTo>
                <a:cubicBezTo>
                  <a:pt x="894905" y="1438554"/>
                  <a:pt x="892902" y="1426995"/>
                  <a:pt x="890460" y="1416032"/>
                </a:cubicBezTo>
                <a:cubicBezTo>
                  <a:pt x="886902" y="1400073"/>
                  <a:pt x="886651" y="1392821"/>
                  <a:pt x="889204" y="1379653"/>
                </a:cubicBezTo>
                <a:cubicBezTo>
                  <a:pt x="893227" y="1358895"/>
                  <a:pt x="890711" y="1343161"/>
                  <a:pt x="883077" y="1341292"/>
                </a:cubicBezTo>
                <a:cubicBezTo>
                  <a:pt x="878678" y="1340218"/>
                  <a:pt x="877458" y="1337495"/>
                  <a:pt x="877458" y="1328786"/>
                </a:cubicBezTo>
                <a:cubicBezTo>
                  <a:pt x="877458" y="1322662"/>
                  <a:pt x="876282" y="1317652"/>
                  <a:pt x="874848" y="1317652"/>
                </a:cubicBezTo>
                <a:cubicBezTo>
                  <a:pt x="872020" y="1317652"/>
                  <a:pt x="873896" y="1413220"/>
                  <a:pt x="877038" y="1429165"/>
                </a:cubicBezTo>
                <a:cubicBezTo>
                  <a:pt x="879048" y="1439373"/>
                  <a:pt x="876425" y="1519543"/>
                  <a:pt x="873344" y="1542038"/>
                </a:cubicBezTo>
                <a:cubicBezTo>
                  <a:pt x="867303" y="1586142"/>
                  <a:pt x="861690" y="1616533"/>
                  <a:pt x="858195" y="1624043"/>
                </a:cubicBezTo>
                <a:cubicBezTo>
                  <a:pt x="855710" y="1629381"/>
                  <a:pt x="854317" y="1641691"/>
                  <a:pt x="854497" y="1656681"/>
                </a:cubicBezTo>
                <a:cubicBezTo>
                  <a:pt x="854680" y="1670258"/>
                  <a:pt x="855647" y="1677873"/>
                  <a:pt x="856756" y="1674151"/>
                </a:cubicBezTo>
                <a:cubicBezTo>
                  <a:pt x="857840" y="1670522"/>
                  <a:pt x="860325" y="1667054"/>
                  <a:pt x="862279" y="1666444"/>
                </a:cubicBezTo>
                <a:cubicBezTo>
                  <a:pt x="866758" y="1665048"/>
                  <a:pt x="866956" y="1674529"/>
                  <a:pt x="862535" y="1678667"/>
                </a:cubicBezTo>
                <a:cubicBezTo>
                  <a:pt x="860075" y="1680969"/>
                  <a:pt x="860444" y="1684578"/>
                  <a:pt x="863987" y="1692865"/>
                </a:cubicBezTo>
                <a:cubicBezTo>
                  <a:pt x="869461" y="1705666"/>
                  <a:pt x="870285" y="1712831"/>
                  <a:pt x="865567" y="1706587"/>
                </a:cubicBezTo>
                <a:cubicBezTo>
                  <a:pt x="863235" y="1703501"/>
                  <a:pt x="862122" y="1703339"/>
                  <a:pt x="861004" y="1705924"/>
                </a:cubicBezTo>
                <a:cubicBezTo>
                  <a:pt x="860190" y="1707804"/>
                  <a:pt x="858325" y="1708650"/>
                  <a:pt x="856865" y="1707804"/>
                </a:cubicBezTo>
                <a:cubicBezTo>
                  <a:pt x="855347" y="1706927"/>
                  <a:pt x="854209" y="1715233"/>
                  <a:pt x="854209" y="1727182"/>
                </a:cubicBezTo>
                <a:lnTo>
                  <a:pt x="854209" y="1748097"/>
                </a:lnTo>
                <a:lnTo>
                  <a:pt x="843903" y="1746531"/>
                </a:lnTo>
                <a:cubicBezTo>
                  <a:pt x="834841" y="1745155"/>
                  <a:pt x="833262" y="1745790"/>
                  <a:pt x="830823" y="1751792"/>
                </a:cubicBezTo>
                <a:cubicBezTo>
                  <a:pt x="826682" y="1761985"/>
                  <a:pt x="827474" y="1788259"/>
                  <a:pt x="832378" y="1803389"/>
                </a:cubicBezTo>
                <a:cubicBezTo>
                  <a:pt x="837362" y="1818764"/>
                  <a:pt x="837919" y="1826259"/>
                  <a:pt x="834075" y="1826259"/>
                </a:cubicBezTo>
                <a:cubicBezTo>
                  <a:pt x="832593" y="1826259"/>
                  <a:pt x="830783" y="1824119"/>
                  <a:pt x="830052" y="1821500"/>
                </a:cubicBezTo>
                <a:cubicBezTo>
                  <a:pt x="829093" y="1818061"/>
                  <a:pt x="828629" y="1818510"/>
                  <a:pt x="828384" y="1823121"/>
                </a:cubicBezTo>
                <a:cubicBezTo>
                  <a:pt x="828202" y="1826630"/>
                  <a:pt x="830785" y="1833099"/>
                  <a:pt x="834132" y="1837496"/>
                </a:cubicBezTo>
                <a:cubicBezTo>
                  <a:pt x="837478" y="1841894"/>
                  <a:pt x="839530" y="1847165"/>
                  <a:pt x="838692" y="1849209"/>
                </a:cubicBezTo>
                <a:cubicBezTo>
                  <a:pt x="836546" y="1854445"/>
                  <a:pt x="839860" y="1856699"/>
                  <a:pt x="844458" y="1853129"/>
                </a:cubicBezTo>
                <a:cubicBezTo>
                  <a:pt x="850008" y="1848818"/>
                  <a:pt x="852327" y="1856092"/>
                  <a:pt x="850640" y="1872521"/>
                </a:cubicBezTo>
                <a:cubicBezTo>
                  <a:pt x="849163" y="1886908"/>
                  <a:pt x="852319" y="1888808"/>
                  <a:pt x="855211" y="1875274"/>
                </a:cubicBezTo>
                <a:cubicBezTo>
                  <a:pt x="856302" y="1870160"/>
                  <a:pt x="858758" y="1867058"/>
                  <a:pt x="861711" y="1867058"/>
                </a:cubicBezTo>
                <a:cubicBezTo>
                  <a:pt x="864641" y="1867058"/>
                  <a:pt x="865841" y="1868552"/>
                  <a:pt x="864852" y="1870967"/>
                </a:cubicBezTo>
                <a:cubicBezTo>
                  <a:pt x="863969" y="1873117"/>
                  <a:pt x="861805" y="1880155"/>
                  <a:pt x="860038" y="1886607"/>
                </a:cubicBezTo>
                <a:cubicBezTo>
                  <a:pt x="854532" y="1906718"/>
                  <a:pt x="854760" y="1906445"/>
                  <a:pt x="848167" y="1900863"/>
                </a:cubicBezTo>
                <a:cubicBezTo>
                  <a:pt x="842927" y="1896426"/>
                  <a:pt x="842475" y="1893860"/>
                  <a:pt x="844231" y="1878521"/>
                </a:cubicBezTo>
                <a:lnTo>
                  <a:pt x="846213" y="1861191"/>
                </a:lnTo>
                <a:lnTo>
                  <a:pt x="837856" y="1862085"/>
                </a:lnTo>
                <a:cubicBezTo>
                  <a:pt x="829906" y="1862935"/>
                  <a:pt x="829421" y="1863771"/>
                  <a:pt x="827845" y="1879297"/>
                </a:cubicBezTo>
                <a:cubicBezTo>
                  <a:pt x="826932" y="1888273"/>
                  <a:pt x="827221" y="1898064"/>
                  <a:pt x="828480" y="1901056"/>
                </a:cubicBezTo>
                <a:cubicBezTo>
                  <a:pt x="831512" y="1908259"/>
                  <a:pt x="836599" y="1983611"/>
                  <a:pt x="834685" y="1992977"/>
                </a:cubicBezTo>
                <a:cubicBezTo>
                  <a:pt x="833861" y="1997008"/>
                  <a:pt x="834175" y="2007349"/>
                  <a:pt x="835382" y="2015957"/>
                </a:cubicBezTo>
                <a:cubicBezTo>
                  <a:pt x="839392" y="2044537"/>
                  <a:pt x="841853" y="2021052"/>
                  <a:pt x="841108" y="1961312"/>
                </a:cubicBezTo>
                <a:cubicBezTo>
                  <a:pt x="840532" y="1914983"/>
                  <a:pt x="841075" y="1905566"/>
                  <a:pt x="844239" y="1908017"/>
                </a:cubicBezTo>
                <a:cubicBezTo>
                  <a:pt x="846348" y="1909654"/>
                  <a:pt x="850230" y="1917073"/>
                  <a:pt x="852868" y="1924504"/>
                </a:cubicBezTo>
                <a:cubicBezTo>
                  <a:pt x="856767" y="1935492"/>
                  <a:pt x="857124" y="1941164"/>
                  <a:pt x="854780" y="1954892"/>
                </a:cubicBezTo>
                <a:cubicBezTo>
                  <a:pt x="851937" y="1971529"/>
                  <a:pt x="853864" y="2003635"/>
                  <a:pt x="857932" y="2007443"/>
                </a:cubicBezTo>
                <a:cubicBezTo>
                  <a:pt x="859082" y="2008516"/>
                  <a:pt x="860020" y="2002460"/>
                  <a:pt x="860020" y="1993983"/>
                </a:cubicBezTo>
                <a:cubicBezTo>
                  <a:pt x="860020" y="1985507"/>
                  <a:pt x="861326" y="1978571"/>
                  <a:pt x="862928" y="1978571"/>
                </a:cubicBezTo>
                <a:cubicBezTo>
                  <a:pt x="864610" y="1978571"/>
                  <a:pt x="865833" y="1987245"/>
                  <a:pt x="865833" y="1999153"/>
                </a:cubicBezTo>
                <a:cubicBezTo>
                  <a:pt x="865833" y="2018921"/>
                  <a:pt x="865577" y="2019662"/>
                  <a:pt x="859637" y="2017895"/>
                </a:cubicBezTo>
                <a:lnTo>
                  <a:pt x="853443" y="2016055"/>
                </a:lnTo>
                <a:lnTo>
                  <a:pt x="855505" y="2071428"/>
                </a:lnTo>
                <a:cubicBezTo>
                  <a:pt x="856639" y="2101884"/>
                  <a:pt x="858687" y="2141179"/>
                  <a:pt x="860058" y="2158751"/>
                </a:cubicBezTo>
                <a:cubicBezTo>
                  <a:pt x="861430" y="2176323"/>
                  <a:pt x="861802" y="2201490"/>
                  <a:pt x="860890" y="2214677"/>
                </a:cubicBezTo>
                <a:cubicBezTo>
                  <a:pt x="859550" y="2234010"/>
                  <a:pt x="860193" y="2240556"/>
                  <a:pt x="864207" y="2248471"/>
                </a:cubicBezTo>
                <a:cubicBezTo>
                  <a:pt x="868023" y="2255997"/>
                  <a:pt x="868451" y="2259572"/>
                  <a:pt x="866042" y="2263785"/>
                </a:cubicBezTo>
                <a:cubicBezTo>
                  <a:pt x="862919" y="2269249"/>
                  <a:pt x="866948" y="2283192"/>
                  <a:pt x="871652" y="2283192"/>
                </a:cubicBezTo>
                <a:cubicBezTo>
                  <a:pt x="874228" y="2283192"/>
                  <a:pt x="873261" y="2227948"/>
                  <a:pt x="870437" y="2213836"/>
                </a:cubicBezTo>
                <a:cubicBezTo>
                  <a:pt x="868835" y="2205827"/>
                  <a:pt x="869079" y="2204033"/>
                  <a:pt x="871364" y="2207036"/>
                </a:cubicBezTo>
                <a:cubicBezTo>
                  <a:pt x="873644" y="2210035"/>
                  <a:pt x="874476" y="2203657"/>
                  <a:pt x="874509" y="2182947"/>
                </a:cubicBezTo>
                <a:cubicBezTo>
                  <a:pt x="874542" y="2159036"/>
                  <a:pt x="875214" y="2155014"/>
                  <a:pt x="878914" y="2156343"/>
                </a:cubicBezTo>
                <a:cubicBezTo>
                  <a:pt x="881497" y="2157269"/>
                  <a:pt x="883273" y="2156366"/>
                  <a:pt x="883273" y="2154140"/>
                </a:cubicBezTo>
                <a:cubicBezTo>
                  <a:pt x="883273" y="2152067"/>
                  <a:pt x="881985" y="2149964"/>
                  <a:pt x="880405" y="2149466"/>
                </a:cubicBezTo>
                <a:cubicBezTo>
                  <a:pt x="876189" y="2148133"/>
                  <a:pt x="873514" y="2125081"/>
                  <a:pt x="875869" y="2110384"/>
                </a:cubicBezTo>
                <a:cubicBezTo>
                  <a:pt x="877347" y="2101168"/>
                  <a:pt x="879431" y="2097250"/>
                  <a:pt x="883375" y="2096285"/>
                </a:cubicBezTo>
                <a:cubicBezTo>
                  <a:pt x="886382" y="2095548"/>
                  <a:pt x="890327" y="2090721"/>
                  <a:pt x="892156" y="2085534"/>
                </a:cubicBezTo>
                <a:cubicBezTo>
                  <a:pt x="897835" y="2069434"/>
                  <a:pt x="898527" y="2077678"/>
                  <a:pt x="893704" y="2103952"/>
                </a:cubicBezTo>
                <a:cubicBezTo>
                  <a:pt x="888070" y="2134643"/>
                  <a:pt x="888071" y="2134546"/>
                  <a:pt x="893339" y="2132650"/>
                </a:cubicBezTo>
                <a:cubicBezTo>
                  <a:pt x="895685" y="2131807"/>
                  <a:pt x="898468" y="2132419"/>
                  <a:pt x="899522" y="2134019"/>
                </a:cubicBezTo>
                <a:cubicBezTo>
                  <a:pt x="901875" y="2137583"/>
                  <a:pt x="904579" y="2187900"/>
                  <a:pt x="903810" y="2213835"/>
                </a:cubicBezTo>
                <a:cubicBezTo>
                  <a:pt x="903135" y="2236609"/>
                  <a:pt x="905902" y="2253699"/>
                  <a:pt x="909303" y="2247753"/>
                </a:cubicBezTo>
                <a:cubicBezTo>
                  <a:pt x="910562" y="2245552"/>
                  <a:pt x="913249" y="2221722"/>
                  <a:pt x="915277" y="2194796"/>
                </a:cubicBezTo>
                <a:cubicBezTo>
                  <a:pt x="917306" y="2167870"/>
                  <a:pt x="919963" y="2144056"/>
                  <a:pt x="921183" y="2141876"/>
                </a:cubicBezTo>
                <a:cubicBezTo>
                  <a:pt x="925003" y="2135053"/>
                  <a:pt x="930566" y="2160722"/>
                  <a:pt x="928624" y="2176212"/>
                </a:cubicBezTo>
                <a:cubicBezTo>
                  <a:pt x="927537" y="2184899"/>
                  <a:pt x="928007" y="2190622"/>
                  <a:pt x="929858" y="2191199"/>
                </a:cubicBezTo>
                <a:cubicBezTo>
                  <a:pt x="931875" y="2191829"/>
                  <a:pt x="931777" y="2195022"/>
                  <a:pt x="929565" y="2200992"/>
                </a:cubicBezTo>
                <a:cubicBezTo>
                  <a:pt x="925673" y="2211442"/>
                  <a:pt x="928317" y="2225808"/>
                  <a:pt x="933279" y="2221164"/>
                </a:cubicBezTo>
                <a:cubicBezTo>
                  <a:pt x="935027" y="2219528"/>
                  <a:pt x="937093" y="2205887"/>
                  <a:pt x="937866" y="2190853"/>
                </a:cubicBezTo>
                <a:cubicBezTo>
                  <a:pt x="938640" y="2175819"/>
                  <a:pt x="940373" y="2163518"/>
                  <a:pt x="941718" y="2163518"/>
                </a:cubicBezTo>
                <a:cubicBezTo>
                  <a:pt x="943065" y="2163518"/>
                  <a:pt x="943605" y="2166884"/>
                  <a:pt x="942923" y="2170998"/>
                </a:cubicBezTo>
                <a:cubicBezTo>
                  <a:pt x="942240" y="2175111"/>
                  <a:pt x="940974" y="2189878"/>
                  <a:pt x="940105" y="2203812"/>
                </a:cubicBezTo>
                <a:cubicBezTo>
                  <a:pt x="939029" y="2221144"/>
                  <a:pt x="937146" y="2230443"/>
                  <a:pt x="934152" y="2233245"/>
                </a:cubicBezTo>
                <a:cubicBezTo>
                  <a:pt x="928332" y="2238692"/>
                  <a:pt x="928318" y="2258360"/>
                  <a:pt x="934119" y="2260449"/>
                </a:cubicBezTo>
                <a:cubicBezTo>
                  <a:pt x="937706" y="2261737"/>
                  <a:pt x="938479" y="2268721"/>
                  <a:pt x="938479" y="2299801"/>
                </a:cubicBezTo>
                <a:cubicBezTo>
                  <a:pt x="938479" y="2332930"/>
                  <a:pt x="937895" y="2337587"/>
                  <a:pt x="933736" y="2337587"/>
                </a:cubicBezTo>
                <a:cubicBezTo>
                  <a:pt x="929881" y="2337587"/>
                  <a:pt x="929286" y="2335550"/>
                  <a:pt x="930554" y="2326708"/>
                </a:cubicBezTo>
                <a:cubicBezTo>
                  <a:pt x="931733" y="2318486"/>
                  <a:pt x="931116" y="2315829"/>
                  <a:pt x="928029" y="2315829"/>
                </a:cubicBezTo>
                <a:cubicBezTo>
                  <a:pt x="923343" y="2315829"/>
                  <a:pt x="923515" y="2314494"/>
                  <a:pt x="923810" y="2348466"/>
                </a:cubicBezTo>
                <a:cubicBezTo>
                  <a:pt x="924138" y="2387369"/>
                  <a:pt x="918203" y="2390757"/>
                  <a:pt x="914267" y="2353906"/>
                </a:cubicBezTo>
                <a:cubicBezTo>
                  <a:pt x="913709" y="2348670"/>
                  <a:pt x="913041" y="2356320"/>
                  <a:pt x="912786" y="2370905"/>
                </a:cubicBezTo>
                <a:cubicBezTo>
                  <a:pt x="912494" y="2386480"/>
                  <a:pt x="911122" y="2397423"/>
                  <a:pt x="909414" y="2397423"/>
                </a:cubicBezTo>
                <a:cubicBezTo>
                  <a:pt x="907816" y="2397423"/>
                  <a:pt x="906378" y="2393446"/>
                  <a:pt x="906217" y="2388584"/>
                </a:cubicBezTo>
                <a:cubicBezTo>
                  <a:pt x="906071" y="2383722"/>
                  <a:pt x="904882" y="2376685"/>
                  <a:pt x="903601" y="2372945"/>
                </a:cubicBezTo>
                <a:cubicBezTo>
                  <a:pt x="901802" y="2367694"/>
                  <a:pt x="901218" y="2369551"/>
                  <a:pt x="901025" y="2381104"/>
                </a:cubicBezTo>
                <a:cubicBezTo>
                  <a:pt x="900732" y="2399373"/>
                  <a:pt x="903217" y="2409022"/>
                  <a:pt x="907826" y="2407368"/>
                </a:cubicBezTo>
                <a:cubicBezTo>
                  <a:pt x="910135" y="2406539"/>
                  <a:pt x="912506" y="2412924"/>
                  <a:pt x="914956" y="2426567"/>
                </a:cubicBezTo>
                <a:cubicBezTo>
                  <a:pt x="917437" y="2440395"/>
                  <a:pt x="919580" y="2446115"/>
                  <a:pt x="921576" y="2444248"/>
                </a:cubicBezTo>
                <a:cubicBezTo>
                  <a:pt x="923200" y="2442728"/>
                  <a:pt x="924360" y="2438610"/>
                  <a:pt x="924156" y="2435094"/>
                </a:cubicBezTo>
                <a:cubicBezTo>
                  <a:pt x="923207" y="2418656"/>
                  <a:pt x="923777" y="2408056"/>
                  <a:pt x="926692" y="2388094"/>
                </a:cubicBezTo>
                <a:cubicBezTo>
                  <a:pt x="928422" y="2376232"/>
                  <a:pt x="930434" y="2365970"/>
                  <a:pt x="931160" y="2365290"/>
                </a:cubicBezTo>
                <a:cubicBezTo>
                  <a:pt x="933546" y="2363058"/>
                  <a:pt x="930594" y="2451801"/>
                  <a:pt x="925840" y="2525255"/>
                </a:cubicBezTo>
                <a:cubicBezTo>
                  <a:pt x="919685" y="2620333"/>
                  <a:pt x="919473" y="2706864"/>
                  <a:pt x="925365" y="2720056"/>
                </a:cubicBezTo>
                <a:cubicBezTo>
                  <a:pt x="928726" y="2727585"/>
                  <a:pt x="928949" y="2731026"/>
                  <a:pt x="926361" y="2735548"/>
                </a:cubicBezTo>
                <a:cubicBezTo>
                  <a:pt x="922651" y="2742036"/>
                  <a:pt x="922975" y="2822619"/>
                  <a:pt x="926796" y="2843475"/>
                </a:cubicBezTo>
                <a:lnTo>
                  <a:pt x="929036" y="2855715"/>
                </a:lnTo>
                <a:lnTo>
                  <a:pt x="929445" y="2844835"/>
                </a:lnTo>
                <a:cubicBezTo>
                  <a:pt x="929839" y="2834339"/>
                  <a:pt x="933814" y="2824594"/>
                  <a:pt x="936624" y="2827235"/>
                </a:cubicBezTo>
                <a:cubicBezTo>
                  <a:pt x="937373" y="2827939"/>
                  <a:pt x="938628" y="2858895"/>
                  <a:pt x="939412" y="2896026"/>
                </a:cubicBezTo>
                <a:cubicBezTo>
                  <a:pt x="940197" y="2933156"/>
                  <a:pt x="941584" y="2964236"/>
                  <a:pt x="942500" y="2965091"/>
                </a:cubicBezTo>
                <a:cubicBezTo>
                  <a:pt x="943412" y="2965945"/>
                  <a:pt x="945084" y="2964401"/>
                  <a:pt x="946207" y="2961656"/>
                </a:cubicBezTo>
                <a:cubicBezTo>
                  <a:pt x="947897" y="2957533"/>
                  <a:pt x="948853" y="2958291"/>
                  <a:pt x="951698" y="2966026"/>
                </a:cubicBezTo>
                <a:cubicBezTo>
                  <a:pt x="955008" y="2975022"/>
                  <a:pt x="955227" y="2974461"/>
                  <a:pt x="957323" y="2951669"/>
                </a:cubicBezTo>
                <a:cubicBezTo>
                  <a:pt x="959637" y="2926516"/>
                  <a:pt x="958101" y="2915562"/>
                  <a:pt x="951268" y="2908464"/>
                </a:cubicBezTo>
                <a:cubicBezTo>
                  <a:pt x="948958" y="2906063"/>
                  <a:pt x="947889" y="2902085"/>
                  <a:pt x="948899" y="2899625"/>
                </a:cubicBezTo>
                <a:cubicBezTo>
                  <a:pt x="951800" y="2892553"/>
                  <a:pt x="955925" y="2894413"/>
                  <a:pt x="955925" y="2902792"/>
                </a:cubicBezTo>
                <a:cubicBezTo>
                  <a:pt x="955925" y="2911007"/>
                  <a:pt x="962900" y="2922169"/>
                  <a:pt x="966140" y="2919137"/>
                </a:cubicBezTo>
                <a:cubicBezTo>
                  <a:pt x="967224" y="2918123"/>
                  <a:pt x="968245" y="2875287"/>
                  <a:pt x="968406" y="2823948"/>
                </a:cubicBezTo>
                <a:cubicBezTo>
                  <a:pt x="968625" y="2751842"/>
                  <a:pt x="967811" y="2728371"/>
                  <a:pt x="964786" y="2720797"/>
                </a:cubicBezTo>
                <a:cubicBezTo>
                  <a:pt x="961746" y="2713177"/>
                  <a:pt x="961611" y="2709019"/>
                  <a:pt x="964177" y="2702131"/>
                </a:cubicBezTo>
                <a:cubicBezTo>
                  <a:pt x="967198" y="2694024"/>
                  <a:pt x="967009" y="2693383"/>
                  <a:pt x="961976" y="2694614"/>
                </a:cubicBezTo>
                <a:cubicBezTo>
                  <a:pt x="956703" y="2695905"/>
                  <a:pt x="956510" y="2693908"/>
                  <a:pt x="957367" y="2646646"/>
                </a:cubicBezTo>
                <a:cubicBezTo>
                  <a:pt x="958564" y="2580501"/>
                  <a:pt x="958436" y="2582372"/>
                  <a:pt x="961739" y="2582372"/>
                </a:cubicBezTo>
                <a:cubicBezTo>
                  <a:pt x="963337" y="2582372"/>
                  <a:pt x="964683" y="2588797"/>
                  <a:pt x="964735" y="2596651"/>
                </a:cubicBezTo>
                <a:cubicBezTo>
                  <a:pt x="964844" y="2616993"/>
                  <a:pt x="969298" y="2607609"/>
                  <a:pt x="971817" y="2581676"/>
                </a:cubicBezTo>
                <a:cubicBezTo>
                  <a:pt x="976213" y="2536402"/>
                  <a:pt x="979179" y="2566787"/>
                  <a:pt x="979179" y="2657101"/>
                </a:cubicBezTo>
                <a:cubicBezTo>
                  <a:pt x="979179" y="2729438"/>
                  <a:pt x="980000" y="2750804"/>
                  <a:pt x="982813" y="2751686"/>
                </a:cubicBezTo>
                <a:cubicBezTo>
                  <a:pt x="986097" y="2752716"/>
                  <a:pt x="987875" y="2798196"/>
                  <a:pt x="987249" y="2865234"/>
                </a:cubicBezTo>
                <a:cubicBezTo>
                  <a:pt x="987176" y="2871965"/>
                  <a:pt x="987066" y="2884816"/>
                  <a:pt x="986993" y="2893792"/>
                </a:cubicBezTo>
                <a:cubicBezTo>
                  <a:pt x="986920" y="2902767"/>
                  <a:pt x="988245" y="2916843"/>
                  <a:pt x="989957" y="2925070"/>
                </a:cubicBezTo>
                <a:cubicBezTo>
                  <a:pt x="991996" y="2934854"/>
                  <a:pt x="992781" y="2987075"/>
                  <a:pt x="992222" y="3076020"/>
                </a:cubicBezTo>
                <a:cubicBezTo>
                  <a:pt x="991507" y="3190379"/>
                  <a:pt x="990530" y="3217420"/>
                  <a:pt x="986073" y="3246010"/>
                </a:cubicBezTo>
                <a:cubicBezTo>
                  <a:pt x="981783" y="3273534"/>
                  <a:pt x="980899" y="3294249"/>
                  <a:pt x="981430" y="3354803"/>
                </a:cubicBezTo>
                <a:cubicBezTo>
                  <a:pt x="982127" y="3434255"/>
                  <a:pt x="986528" y="3519462"/>
                  <a:pt x="990448" y="3529378"/>
                </a:cubicBezTo>
                <a:cubicBezTo>
                  <a:pt x="992809" y="3535354"/>
                  <a:pt x="992812" y="3535353"/>
                  <a:pt x="994542" y="3528715"/>
                </a:cubicBezTo>
                <a:cubicBezTo>
                  <a:pt x="995495" y="3525061"/>
                  <a:pt x="997177" y="3514423"/>
                  <a:pt x="998280" y="3505073"/>
                </a:cubicBezTo>
                <a:cubicBezTo>
                  <a:pt x="1000706" y="3484526"/>
                  <a:pt x="1005415" y="3482185"/>
                  <a:pt x="1003751" y="3502353"/>
                </a:cubicBezTo>
                <a:cubicBezTo>
                  <a:pt x="999726" y="3551127"/>
                  <a:pt x="996197" y="3588705"/>
                  <a:pt x="994811" y="3597547"/>
                </a:cubicBezTo>
                <a:cubicBezTo>
                  <a:pt x="993906" y="3603314"/>
                  <a:pt x="994432" y="3607747"/>
                  <a:pt x="996012" y="3607747"/>
                </a:cubicBezTo>
                <a:cubicBezTo>
                  <a:pt x="997551" y="3607747"/>
                  <a:pt x="1001133" y="3596425"/>
                  <a:pt x="1003969" y="3582588"/>
                </a:cubicBezTo>
                <a:cubicBezTo>
                  <a:pt x="1006805" y="3568751"/>
                  <a:pt x="1010240" y="3554982"/>
                  <a:pt x="1011605" y="3551990"/>
                </a:cubicBezTo>
                <a:cubicBezTo>
                  <a:pt x="1014156" y="3546400"/>
                  <a:pt x="1011974" y="3605054"/>
                  <a:pt x="1009302" y="3613866"/>
                </a:cubicBezTo>
                <a:cubicBezTo>
                  <a:pt x="1008510" y="3616484"/>
                  <a:pt x="1009266" y="3618626"/>
                  <a:pt x="1010962" y="3618626"/>
                </a:cubicBezTo>
                <a:cubicBezTo>
                  <a:pt x="1012670" y="3618626"/>
                  <a:pt x="1014064" y="3616309"/>
                  <a:pt x="1014064" y="3613477"/>
                </a:cubicBezTo>
                <a:cubicBezTo>
                  <a:pt x="1014064" y="3610645"/>
                  <a:pt x="1015889" y="3607674"/>
                  <a:pt x="1018120" y="3606872"/>
                </a:cubicBezTo>
                <a:cubicBezTo>
                  <a:pt x="1021115" y="3605796"/>
                  <a:pt x="1022793" y="3596304"/>
                  <a:pt x="1024542" y="3570544"/>
                </a:cubicBezTo>
                <a:cubicBezTo>
                  <a:pt x="1026298" y="3544711"/>
                  <a:pt x="1027399" y="3538491"/>
                  <a:pt x="1028794" y="3546551"/>
                </a:cubicBezTo>
                <a:cubicBezTo>
                  <a:pt x="1029830" y="3552534"/>
                  <a:pt x="1030863" y="3554676"/>
                  <a:pt x="1031089" y="3551310"/>
                </a:cubicBezTo>
                <a:cubicBezTo>
                  <a:pt x="1031666" y="3542748"/>
                  <a:pt x="1035945" y="3543689"/>
                  <a:pt x="1040206" y="3553314"/>
                </a:cubicBezTo>
                <a:cubicBezTo>
                  <a:pt x="1044975" y="3564088"/>
                  <a:pt x="1047968" y="3561700"/>
                  <a:pt x="1050395" y="3545187"/>
                </a:cubicBezTo>
                <a:cubicBezTo>
                  <a:pt x="1051493" y="3537709"/>
                  <a:pt x="1053719" y="3531590"/>
                  <a:pt x="1055342" y="3531590"/>
                </a:cubicBezTo>
                <a:cubicBezTo>
                  <a:pt x="1056962" y="3531590"/>
                  <a:pt x="1057583" y="3534344"/>
                  <a:pt x="1056721" y="3537710"/>
                </a:cubicBezTo>
                <a:cubicBezTo>
                  <a:pt x="1052342" y="3554779"/>
                  <a:pt x="1051376" y="3565402"/>
                  <a:pt x="1053178" y="3576648"/>
                </a:cubicBezTo>
                <a:cubicBezTo>
                  <a:pt x="1054718" y="3586255"/>
                  <a:pt x="1056258" y="3588831"/>
                  <a:pt x="1060044" y="3588134"/>
                </a:cubicBezTo>
                <a:cubicBezTo>
                  <a:pt x="1063617" y="3587478"/>
                  <a:pt x="1065735" y="3590173"/>
                  <a:pt x="1067938" y="3598170"/>
                </a:cubicBezTo>
                <a:cubicBezTo>
                  <a:pt x="1071127" y="3609752"/>
                  <a:pt x="1070302" y="3618625"/>
                  <a:pt x="1066040" y="3618625"/>
                </a:cubicBezTo>
                <a:cubicBezTo>
                  <a:pt x="1064628" y="3618625"/>
                  <a:pt x="1063471" y="3614881"/>
                  <a:pt x="1063471" y="3610305"/>
                </a:cubicBezTo>
                <a:cubicBezTo>
                  <a:pt x="1063471" y="3605451"/>
                  <a:pt x="1062259" y="3602685"/>
                  <a:pt x="1060563" y="3603666"/>
                </a:cubicBezTo>
                <a:cubicBezTo>
                  <a:pt x="1058964" y="3604590"/>
                  <a:pt x="1057654" y="3614031"/>
                  <a:pt x="1057654" y="3624644"/>
                </a:cubicBezTo>
                <a:cubicBezTo>
                  <a:pt x="1057654" y="3641714"/>
                  <a:pt x="1058851" y="3645944"/>
                  <a:pt x="1068032" y="3661306"/>
                </a:cubicBezTo>
                <a:lnTo>
                  <a:pt x="1078410" y="3678671"/>
                </a:lnTo>
                <a:lnTo>
                  <a:pt x="1077479" y="3732283"/>
                </a:lnTo>
                <a:cubicBezTo>
                  <a:pt x="1076969" y="3761769"/>
                  <a:pt x="1077698" y="3794156"/>
                  <a:pt x="1079128" y="3804253"/>
                </a:cubicBezTo>
                <a:cubicBezTo>
                  <a:pt x="1081573" y="3821645"/>
                  <a:pt x="1081402" y="3822612"/>
                  <a:pt x="1075852" y="3822612"/>
                </a:cubicBezTo>
                <a:cubicBezTo>
                  <a:pt x="1067697" y="3822612"/>
                  <a:pt x="1064684" y="3818328"/>
                  <a:pt x="1059401" y="3799218"/>
                </a:cubicBezTo>
                <a:cubicBezTo>
                  <a:pt x="1056879" y="3790091"/>
                  <a:pt x="1051529" y="3774458"/>
                  <a:pt x="1047515" y="3764478"/>
                </a:cubicBezTo>
                <a:cubicBezTo>
                  <a:pt x="1038967" y="3743226"/>
                  <a:pt x="1038613" y="3738210"/>
                  <a:pt x="1044858" y="3726906"/>
                </a:cubicBezTo>
                <a:cubicBezTo>
                  <a:pt x="1048442" y="3720418"/>
                  <a:pt x="1048789" y="3717042"/>
                  <a:pt x="1046373" y="3712082"/>
                </a:cubicBezTo>
                <a:cubicBezTo>
                  <a:pt x="1042592" y="3704315"/>
                  <a:pt x="1037308" y="3703649"/>
                  <a:pt x="1037308" y="3710939"/>
                </a:cubicBezTo>
                <a:cubicBezTo>
                  <a:pt x="1037308" y="3717971"/>
                  <a:pt x="1032299" y="3720599"/>
                  <a:pt x="1030448" y="3714539"/>
                </a:cubicBezTo>
                <a:cubicBezTo>
                  <a:pt x="1029641" y="3711899"/>
                  <a:pt x="1026721" y="3696889"/>
                  <a:pt x="1023958" y="3681181"/>
                </a:cubicBezTo>
                <a:cubicBezTo>
                  <a:pt x="1021196" y="3665475"/>
                  <a:pt x="1017837" y="3651461"/>
                  <a:pt x="1016495" y="3650040"/>
                </a:cubicBezTo>
                <a:cubicBezTo>
                  <a:pt x="1015152" y="3648619"/>
                  <a:pt x="1014054" y="3668435"/>
                  <a:pt x="1014054" y="3694076"/>
                </a:cubicBezTo>
                <a:cubicBezTo>
                  <a:pt x="1014054" y="3720901"/>
                  <a:pt x="1015236" y="3741382"/>
                  <a:pt x="1016842" y="3742309"/>
                </a:cubicBezTo>
                <a:cubicBezTo>
                  <a:pt x="1018422" y="3743224"/>
                  <a:pt x="1018944" y="3751241"/>
                  <a:pt x="1018050" y="3760829"/>
                </a:cubicBezTo>
                <a:cubicBezTo>
                  <a:pt x="1016944" y="3772650"/>
                  <a:pt x="1017867" y="3781315"/>
                  <a:pt x="1021075" y="3789637"/>
                </a:cubicBezTo>
                <a:cubicBezTo>
                  <a:pt x="1028815" y="3809637"/>
                  <a:pt x="1027303" y="3818621"/>
                  <a:pt x="1014167" y="3830669"/>
                </a:cubicBezTo>
                <a:cubicBezTo>
                  <a:pt x="1000942" y="3842800"/>
                  <a:pt x="997964" y="3850927"/>
                  <a:pt x="1000862" y="3866974"/>
                </a:cubicBezTo>
                <a:cubicBezTo>
                  <a:pt x="1005715" y="3893845"/>
                  <a:pt x="1005875" y="3896048"/>
                  <a:pt x="1002972" y="3896048"/>
                </a:cubicBezTo>
                <a:cubicBezTo>
                  <a:pt x="1001322" y="3896048"/>
                  <a:pt x="998490" y="3900252"/>
                  <a:pt x="996677" y="3905391"/>
                </a:cubicBezTo>
                <a:cubicBezTo>
                  <a:pt x="993546" y="3914266"/>
                  <a:pt x="992555" y="3914814"/>
                  <a:pt x="976833" y="3916353"/>
                </a:cubicBezTo>
                <a:cubicBezTo>
                  <a:pt x="967731" y="3917245"/>
                  <a:pt x="955052" y="3920187"/>
                  <a:pt x="948658" y="3922894"/>
                </a:cubicBezTo>
                <a:cubicBezTo>
                  <a:pt x="942263" y="3925600"/>
                  <a:pt x="930919" y="3930397"/>
                  <a:pt x="923447" y="3933554"/>
                </a:cubicBezTo>
                <a:cubicBezTo>
                  <a:pt x="914511" y="3937329"/>
                  <a:pt x="909538" y="3941238"/>
                  <a:pt x="908914" y="3944977"/>
                </a:cubicBezTo>
                <a:cubicBezTo>
                  <a:pt x="907009" y="3956402"/>
                  <a:pt x="902226" y="3951217"/>
                  <a:pt x="889691" y="3924140"/>
                </a:cubicBezTo>
                <a:lnTo>
                  <a:pt x="876885" y="3896476"/>
                </a:lnTo>
                <a:lnTo>
                  <a:pt x="866998" y="3897977"/>
                </a:lnTo>
                <a:lnTo>
                  <a:pt x="857112" y="3899478"/>
                </a:lnTo>
                <a:lnTo>
                  <a:pt x="858936" y="3871244"/>
                </a:lnTo>
                <a:cubicBezTo>
                  <a:pt x="860965" y="3839855"/>
                  <a:pt x="856667" y="3812449"/>
                  <a:pt x="849297" y="3809803"/>
                </a:cubicBezTo>
                <a:cubicBezTo>
                  <a:pt x="841546" y="3807020"/>
                  <a:pt x="839771" y="3814869"/>
                  <a:pt x="845695" y="3825733"/>
                </a:cubicBezTo>
                <a:cubicBezTo>
                  <a:pt x="848772" y="3831377"/>
                  <a:pt x="851308" y="3838797"/>
                  <a:pt x="851329" y="3842222"/>
                </a:cubicBezTo>
                <a:cubicBezTo>
                  <a:pt x="851402" y="3851891"/>
                  <a:pt x="839159" y="3894195"/>
                  <a:pt x="834957" y="3898850"/>
                </a:cubicBezTo>
                <a:cubicBezTo>
                  <a:pt x="832037" y="3902083"/>
                  <a:pt x="831709" y="3910890"/>
                  <a:pt x="833482" y="3938287"/>
                </a:cubicBezTo>
                <a:cubicBezTo>
                  <a:pt x="834737" y="3957688"/>
                  <a:pt x="834730" y="3974679"/>
                  <a:pt x="833449" y="3976045"/>
                </a:cubicBezTo>
                <a:cubicBezTo>
                  <a:pt x="830887" y="3978807"/>
                  <a:pt x="825117" y="3966624"/>
                  <a:pt x="825117" y="3958449"/>
                </a:cubicBezTo>
                <a:cubicBezTo>
                  <a:pt x="825117" y="3955567"/>
                  <a:pt x="822500" y="3951681"/>
                  <a:pt x="819303" y="3949812"/>
                </a:cubicBezTo>
                <a:cubicBezTo>
                  <a:pt x="814672" y="3947106"/>
                  <a:pt x="813490" y="3943469"/>
                  <a:pt x="813490" y="3931932"/>
                </a:cubicBezTo>
                <a:cubicBezTo>
                  <a:pt x="813490" y="3915148"/>
                  <a:pt x="809596" y="3906408"/>
                  <a:pt x="803149" y="3908723"/>
                </a:cubicBezTo>
                <a:cubicBezTo>
                  <a:pt x="796232" y="3911207"/>
                  <a:pt x="787332" y="3930030"/>
                  <a:pt x="787332" y="3942175"/>
                </a:cubicBezTo>
                <a:cubicBezTo>
                  <a:pt x="787332" y="3958604"/>
                  <a:pt x="782234" y="3955423"/>
                  <a:pt x="779879" y="3937525"/>
                </a:cubicBezTo>
                <a:cubicBezTo>
                  <a:pt x="776660" y="3913078"/>
                  <a:pt x="774695" y="3910379"/>
                  <a:pt x="770285" y="3924353"/>
                </a:cubicBezTo>
                <a:cubicBezTo>
                  <a:pt x="766183" y="3937357"/>
                  <a:pt x="748733" y="3958603"/>
                  <a:pt x="742157" y="3958603"/>
                </a:cubicBezTo>
                <a:cubicBezTo>
                  <a:pt x="736620" y="3958603"/>
                  <a:pt x="732117" y="3949885"/>
                  <a:pt x="732064" y="3939063"/>
                </a:cubicBezTo>
                <a:cubicBezTo>
                  <a:pt x="732031" y="3932240"/>
                  <a:pt x="731334" y="3931038"/>
                  <a:pt x="729203" y="3934125"/>
                </a:cubicBezTo>
                <a:cubicBezTo>
                  <a:pt x="727652" y="3936369"/>
                  <a:pt x="726364" y="3940959"/>
                  <a:pt x="726342" y="3944324"/>
                </a:cubicBezTo>
                <a:cubicBezTo>
                  <a:pt x="726306" y="3950851"/>
                  <a:pt x="721784" y="3952710"/>
                  <a:pt x="719746" y="3947044"/>
                </a:cubicBezTo>
                <a:cubicBezTo>
                  <a:pt x="717757" y="3941513"/>
                  <a:pt x="709610" y="3949477"/>
                  <a:pt x="702684" y="3963722"/>
                </a:cubicBezTo>
                <a:lnTo>
                  <a:pt x="696578" y="3976282"/>
                </a:lnTo>
                <a:lnTo>
                  <a:pt x="693758" y="3968802"/>
                </a:lnTo>
                <a:cubicBezTo>
                  <a:pt x="690076" y="3959043"/>
                  <a:pt x="688055" y="3959366"/>
                  <a:pt x="681496" y="3970765"/>
                </a:cubicBezTo>
                <a:cubicBezTo>
                  <a:pt x="678507" y="3975958"/>
                  <a:pt x="674968" y="3979573"/>
                  <a:pt x="673632" y="3978800"/>
                </a:cubicBezTo>
                <a:cubicBezTo>
                  <a:pt x="672293" y="3978027"/>
                  <a:pt x="671493" y="3965877"/>
                  <a:pt x="671847" y="3951801"/>
                </a:cubicBezTo>
                <a:cubicBezTo>
                  <a:pt x="672800" y="3914268"/>
                  <a:pt x="669618" y="3914060"/>
                  <a:pt x="648068" y="3950248"/>
                </a:cubicBezTo>
                <a:cubicBezTo>
                  <a:pt x="638203" y="3966811"/>
                  <a:pt x="629671" y="3980363"/>
                  <a:pt x="629106" y="3980363"/>
                </a:cubicBezTo>
                <a:cubicBezTo>
                  <a:pt x="628540" y="3980363"/>
                  <a:pt x="626307" y="3970877"/>
                  <a:pt x="624139" y="3959284"/>
                </a:cubicBezTo>
                <a:lnTo>
                  <a:pt x="624220" y="3959267"/>
                </a:lnTo>
                <a:lnTo>
                  <a:pt x="620280" y="3938188"/>
                </a:lnTo>
                <a:lnTo>
                  <a:pt x="607440" y="3955282"/>
                </a:lnTo>
                <a:cubicBezTo>
                  <a:pt x="594812" y="3972095"/>
                  <a:pt x="589934" y="3973511"/>
                  <a:pt x="589817" y="3960400"/>
                </a:cubicBezTo>
                <a:cubicBezTo>
                  <a:pt x="589784" y="3957657"/>
                  <a:pt x="588792" y="3955860"/>
                  <a:pt x="587591" y="3956407"/>
                </a:cubicBezTo>
                <a:cubicBezTo>
                  <a:pt x="586394" y="3956955"/>
                  <a:pt x="581809" y="3959091"/>
                  <a:pt x="577406" y="3961155"/>
                </a:cubicBezTo>
                <a:cubicBezTo>
                  <a:pt x="566815" y="3966123"/>
                  <a:pt x="563938" y="3962866"/>
                  <a:pt x="571905" y="3954932"/>
                </a:cubicBezTo>
                <a:cubicBezTo>
                  <a:pt x="581987" y="3944889"/>
                  <a:pt x="584063" y="3933606"/>
                  <a:pt x="580399" y="3908747"/>
                </a:cubicBezTo>
                <a:cubicBezTo>
                  <a:pt x="578597" y="3896517"/>
                  <a:pt x="576247" y="3885537"/>
                  <a:pt x="575175" y="3884347"/>
                </a:cubicBezTo>
                <a:cubicBezTo>
                  <a:pt x="574102" y="3883155"/>
                  <a:pt x="570737" y="3890991"/>
                  <a:pt x="567694" y="3901759"/>
                </a:cubicBezTo>
                <a:cubicBezTo>
                  <a:pt x="564650" y="3912526"/>
                  <a:pt x="560197" y="3922232"/>
                  <a:pt x="557800" y="3923327"/>
                </a:cubicBezTo>
                <a:cubicBezTo>
                  <a:pt x="538738" y="3932032"/>
                  <a:pt x="537707" y="3932251"/>
                  <a:pt x="533002" y="3928596"/>
                </a:cubicBezTo>
                <a:cubicBezTo>
                  <a:pt x="530444" y="3926611"/>
                  <a:pt x="526412" y="3921476"/>
                  <a:pt x="524042" y="3917187"/>
                </a:cubicBezTo>
                <a:cubicBezTo>
                  <a:pt x="520190" y="3910216"/>
                  <a:pt x="504622" y="3898787"/>
                  <a:pt x="498943" y="3898760"/>
                </a:cubicBezTo>
                <a:cubicBezTo>
                  <a:pt x="497746" y="3898760"/>
                  <a:pt x="496669" y="3902728"/>
                  <a:pt x="496556" y="3907590"/>
                </a:cubicBezTo>
                <a:lnTo>
                  <a:pt x="496337" y="3916429"/>
                </a:lnTo>
                <a:lnTo>
                  <a:pt x="490791" y="3904744"/>
                </a:lnTo>
                <a:cubicBezTo>
                  <a:pt x="485854" y="3894340"/>
                  <a:pt x="484600" y="3893381"/>
                  <a:pt x="479371" y="3895999"/>
                </a:cubicBezTo>
                <a:cubicBezTo>
                  <a:pt x="476141" y="3897618"/>
                  <a:pt x="473496" y="3899943"/>
                  <a:pt x="473496" y="3901169"/>
                </a:cubicBezTo>
                <a:cubicBezTo>
                  <a:pt x="473496" y="3902393"/>
                  <a:pt x="470288" y="3906634"/>
                  <a:pt x="466368" y="3910592"/>
                </a:cubicBezTo>
                <a:cubicBezTo>
                  <a:pt x="456365" y="3920693"/>
                  <a:pt x="439692" y="3920788"/>
                  <a:pt x="435622" y="3910777"/>
                </a:cubicBezTo>
                <a:cubicBezTo>
                  <a:pt x="431611" y="3900905"/>
                  <a:pt x="426113" y="3903871"/>
                  <a:pt x="422232" y="3918000"/>
                </a:cubicBezTo>
                <a:lnTo>
                  <a:pt x="418926" y="3930037"/>
                </a:lnTo>
                <a:lnTo>
                  <a:pt x="414240" y="3919925"/>
                </a:lnTo>
                <a:cubicBezTo>
                  <a:pt x="411663" y="3914363"/>
                  <a:pt x="409553" y="3908524"/>
                  <a:pt x="409553" y="3906948"/>
                </a:cubicBezTo>
                <a:cubicBezTo>
                  <a:pt x="409553" y="3905371"/>
                  <a:pt x="406283" y="3902688"/>
                  <a:pt x="402287" y="3900983"/>
                </a:cubicBezTo>
                <a:cubicBezTo>
                  <a:pt x="398290" y="3899280"/>
                  <a:pt x="395021" y="3895784"/>
                  <a:pt x="395021" y="3893216"/>
                </a:cubicBezTo>
                <a:cubicBezTo>
                  <a:pt x="395021" y="3890647"/>
                  <a:pt x="393174" y="3887113"/>
                  <a:pt x="390919" y="3885361"/>
                </a:cubicBezTo>
                <a:cubicBezTo>
                  <a:pt x="384017" y="3880000"/>
                  <a:pt x="381900" y="3887292"/>
                  <a:pt x="382484" y="3914398"/>
                </a:cubicBezTo>
                <a:cubicBezTo>
                  <a:pt x="382776" y="3928235"/>
                  <a:pt x="381908" y="3939556"/>
                  <a:pt x="380543" y="3939556"/>
                </a:cubicBezTo>
                <a:cubicBezTo>
                  <a:pt x="379174" y="3939556"/>
                  <a:pt x="375157" y="3931295"/>
                  <a:pt x="371613" y="3921197"/>
                </a:cubicBezTo>
                <a:cubicBezTo>
                  <a:pt x="368069" y="3911101"/>
                  <a:pt x="364778" y="3902409"/>
                  <a:pt x="364300" y="3901884"/>
                </a:cubicBezTo>
                <a:cubicBezTo>
                  <a:pt x="363822" y="3901358"/>
                  <a:pt x="358825" y="3904217"/>
                  <a:pt x="353194" y="3908237"/>
                </a:cubicBezTo>
                <a:cubicBezTo>
                  <a:pt x="347563" y="3912256"/>
                  <a:pt x="341580" y="3914748"/>
                  <a:pt x="339898" y="3913776"/>
                </a:cubicBezTo>
                <a:cubicBezTo>
                  <a:pt x="330219" y="3908178"/>
                  <a:pt x="319486" y="3921392"/>
                  <a:pt x="319409" y="3939004"/>
                </a:cubicBezTo>
                <a:cubicBezTo>
                  <a:pt x="319376" y="3946509"/>
                  <a:pt x="318646" y="3948036"/>
                  <a:pt x="316548" y="3944996"/>
                </a:cubicBezTo>
                <a:cubicBezTo>
                  <a:pt x="314997" y="3942752"/>
                  <a:pt x="313709" y="3937470"/>
                  <a:pt x="313687" y="3933258"/>
                </a:cubicBezTo>
                <a:cubicBezTo>
                  <a:pt x="313654" y="3929046"/>
                  <a:pt x="312286" y="3923225"/>
                  <a:pt x="310625" y="3920323"/>
                </a:cubicBezTo>
                <a:cubicBezTo>
                  <a:pt x="307816" y="3915410"/>
                  <a:pt x="307017" y="3915331"/>
                  <a:pt x="299053" y="3919187"/>
                </a:cubicBezTo>
                <a:cubicBezTo>
                  <a:pt x="291059" y="3923055"/>
                  <a:pt x="290259" y="3922967"/>
                  <a:pt x="286839" y="3917843"/>
                </a:cubicBezTo>
                <a:cubicBezTo>
                  <a:pt x="281942" y="3910506"/>
                  <a:pt x="279778" y="3910932"/>
                  <a:pt x="277427" y="3919697"/>
                </a:cubicBezTo>
                <a:cubicBezTo>
                  <a:pt x="276194" y="3924297"/>
                  <a:pt x="274672" y="3925840"/>
                  <a:pt x="273344" y="3923832"/>
                </a:cubicBezTo>
                <a:cubicBezTo>
                  <a:pt x="271953" y="3921726"/>
                  <a:pt x="269435" y="3923472"/>
                  <a:pt x="265994" y="3928922"/>
                </a:cubicBezTo>
                <a:cubicBezTo>
                  <a:pt x="263115" y="3933483"/>
                  <a:pt x="260168" y="3936661"/>
                  <a:pt x="259445" y="3935985"/>
                </a:cubicBezTo>
                <a:cubicBezTo>
                  <a:pt x="258722" y="3935308"/>
                  <a:pt x="259628" y="3926703"/>
                  <a:pt x="261459" y="3916861"/>
                </a:cubicBezTo>
                <a:cubicBezTo>
                  <a:pt x="265723" y="3893949"/>
                  <a:pt x="263871" y="3889100"/>
                  <a:pt x="256105" y="3902840"/>
                </a:cubicBezTo>
                <a:cubicBezTo>
                  <a:pt x="252722" y="3908824"/>
                  <a:pt x="249898" y="3912109"/>
                  <a:pt x="249827" y="3910141"/>
                </a:cubicBezTo>
                <a:cubicBezTo>
                  <a:pt x="249754" y="3908171"/>
                  <a:pt x="250973" y="3904331"/>
                  <a:pt x="252535" y="3901605"/>
                </a:cubicBezTo>
                <a:cubicBezTo>
                  <a:pt x="258542" y="3891101"/>
                  <a:pt x="264092" y="3850919"/>
                  <a:pt x="260989" y="3840401"/>
                </a:cubicBezTo>
                <a:cubicBezTo>
                  <a:pt x="258847" y="3833138"/>
                  <a:pt x="259004" y="3826667"/>
                  <a:pt x="261551" y="3817366"/>
                </a:cubicBezTo>
                <a:cubicBezTo>
                  <a:pt x="265164" y="3804181"/>
                  <a:pt x="263507" y="3789967"/>
                  <a:pt x="258362" y="3789967"/>
                </a:cubicBezTo>
                <a:cubicBezTo>
                  <a:pt x="256793" y="3789967"/>
                  <a:pt x="255409" y="3795169"/>
                  <a:pt x="255289" y="3801527"/>
                </a:cubicBezTo>
                <a:lnTo>
                  <a:pt x="255070" y="3813086"/>
                </a:lnTo>
                <a:lnTo>
                  <a:pt x="247221" y="3797100"/>
                </a:lnTo>
                <a:lnTo>
                  <a:pt x="239371" y="3781116"/>
                </a:lnTo>
                <a:lnTo>
                  <a:pt x="234247" y="3796328"/>
                </a:lnTo>
                <a:cubicBezTo>
                  <a:pt x="228764" y="3812603"/>
                  <a:pt x="224568" y="3817387"/>
                  <a:pt x="221766" y="3810554"/>
                </a:cubicBezTo>
                <a:cubicBezTo>
                  <a:pt x="220810" y="3808224"/>
                  <a:pt x="218857" y="3806995"/>
                  <a:pt x="217426" y="3807822"/>
                </a:cubicBezTo>
                <a:cubicBezTo>
                  <a:pt x="215995" y="3808649"/>
                  <a:pt x="214824" y="3807301"/>
                  <a:pt x="214824" y="3804826"/>
                </a:cubicBezTo>
                <a:cubicBezTo>
                  <a:pt x="214824" y="3800216"/>
                  <a:pt x="185168" y="3756269"/>
                  <a:pt x="180066" y="3753319"/>
                </a:cubicBezTo>
                <a:cubicBezTo>
                  <a:pt x="176464" y="3751236"/>
                  <a:pt x="159601" y="3772805"/>
                  <a:pt x="159601" y="3779496"/>
                </a:cubicBezTo>
                <a:cubicBezTo>
                  <a:pt x="159601" y="3782273"/>
                  <a:pt x="161663" y="3784528"/>
                  <a:pt x="164203" y="3784528"/>
                </a:cubicBezTo>
                <a:cubicBezTo>
                  <a:pt x="169640" y="3784528"/>
                  <a:pt x="169450" y="3785070"/>
                  <a:pt x="158148" y="3801808"/>
                </a:cubicBezTo>
                <a:lnTo>
                  <a:pt x="149428" y="3814722"/>
                </a:lnTo>
                <a:lnTo>
                  <a:pt x="134639" y="3813467"/>
                </a:lnTo>
                <a:cubicBezTo>
                  <a:pt x="120829" y="3812293"/>
                  <a:pt x="119630" y="3812691"/>
                  <a:pt x="116525" y="3819448"/>
                </a:cubicBezTo>
                <a:lnTo>
                  <a:pt x="113201" y="3826686"/>
                </a:lnTo>
                <a:lnTo>
                  <a:pt x="114463" y="3818163"/>
                </a:lnTo>
                <a:cubicBezTo>
                  <a:pt x="115157" y="3813476"/>
                  <a:pt x="116587" y="3806425"/>
                  <a:pt x="117642" y="3802493"/>
                </a:cubicBezTo>
                <a:cubicBezTo>
                  <a:pt x="119207" y="3796651"/>
                  <a:pt x="118703" y="3795653"/>
                  <a:pt x="114876" y="3797027"/>
                </a:cubicBezTo>
                <a:cubicBezTo>
                  <a:pt x="111105" y="3798381"/>
                  <a:pt x="110193" y="3796797"/>
                  <a:pt x="110193" y="3788940"/>
                </a:cubicBezTo>
                <a:cubicBezTo>
                  <a:pt x="110193" y="3783566"/>
                  <a:pt x="106121" y="3767830"/>
                  <a:pt x="101145" y="3753971"/>
                </a:cubicBezTo>
                <a:lnTo>
                  <a:pt x="92097" y="3728771"/>
                </a:lnTo>
                <a:lnTo>
                  <a:pt x="94042" y="3670395"/>
                </a:lnTo>
                <a:cubicBezTo>
                  <a:pt x="95111" y="3638287"/>
                  <a:pt x="97407" y="3605853"/>
                  <a:pt x="99138" y="3598319"/>
                </a:cubicBezTo>
                <a:cubicBezTo>
                  <a:pt x="104941" y="3573087"/>
                  <a:pt x="97069" y="3338652"/>
                  <a:pt x="87812" y="3260961"/>
                </a:cubicBezTo>
                <a:cubicBezTo>
                  <a:pt x="82435" y="3215847"/>
                  <a:pt x="82431" y="3215653"/>
                  <a:pt x="85575" y="3161687"/>
                </a:cubicBezTo>
                <a:cubicBezTo>
                  <a:pt x="86925" y="3138501"/>
                  <a:pt x="87983" y="3112186"/>
                  <a:pt x="87921" y="3103211"/>
                </a:cubicBezTo>
                <a:cubicBezTo>
                  <a:pt x="87812" y="3086795"/>
                  <a:pt x="91307" y="3090618"/>
                  <a:pt x="92890" y="3108651"/>
                </a:cubicBezTo>
                <a:cubicBezTo>
                  <a:pt x="94715" y="3129427"/>
                  <a:pt x="98000" y="3078267"/>
                  <a:pt x="98651" y="3018896"/>
                </a:cubicBezTo>
                <a:lnTo>
                  <a:pt x="99366" y="2953620"/>
                </a:lnTo>
                <a:lnTo>
                  <a:pt x="103451" y="3010737"/>
                </a:lnTo>
                <a:cubicBezTo>
                  <a:pt x="108126" y="3076121"/>
                  <a:pt x="110351" y="3085824"/>
                  <a:pt x="115797" y="3064581"/>
                </a:cubicBezTo>
                <a:cubicBezTo>
                  <a:pt x="118224" y="3055113"/>
                  <a:pt x="118471" y="3048955"/>
                  <a:pt x="116549" y="3045743"/>
                </a:cubicBezTo>
                <a:cubicBezTo>
                  <a:pt x="114538" y="3042381"/>
                  <a:pt x="114917" y="3039223"/>
                  <a:pt x="117833" y="3035060"/>
                </a:cubicBezTo>
                <a:cubicBezTo>
                  <a:pt x="120956" y="3030598"/>
                  <a:pt x="121241" y="3027351"/>
                  <a:pt x="118986" y="3021806"/>
                </a:cubicBezTo>
                <a:cubicBezTo>
                  <a:pt x="115436" y="3013072"/>
                  <a:pt x="115392" y="2991195"/>
                  <a:pt x="118913" y="2983539"/>
                </a:cubicBezTo>
                <a:cubicBezTo>
                  <a:pt x="121143" y="2978681"/>
                  <a:pt x="121435" y="2978883"/>
                  <a:pt x="121613" y="2985418"/>
                </a:cubicBezTo>
                <a:cubicBezTo>
                  <a:pt x="121905" y="2995447"/>
                  <a:pt x="126954" y="2997613"/>
                  <a:pt x="128451" y="2988345"/>
                </a:cubicBezTo>
                <a:cubicBezTo>
                  <a:pt x="129119" y="2984205"/>
                  <a:pt x="129863" y="2995128"/>
                  <a:pt x="130100" y="3012617"/>
                </a:cubicBezTo>
                <a:cubicBezTo>
                  <a:pt x="130356" y="3031340"/>
                  <a:pt x="129341" y="3045105"/>
                  <a:pt x="127630" y="3046095"/>
                </a:cubicBezTo>
                <a:cubicBezTo>
                  <a:pt x="124437" y="3047942"/>
                  <a:pt x="123798" y="3064345"/>
                  <a:pt x="126546" y="3073943"/>
                </a:cubicBezTo>
                <a:cubicBezTo>
                  <a:pt x="127506" y="3077292"/>
                  <a:pt x="129451" y="3079361"/>
                  <a:pt x="130866" y="3078542"/>
                </a:cubicBezTo>
                <a:cubicBezTo>
                  <a:pt x="132326" y="3077696"/>
                  <a:pt x="133442" y="3098159"/>
                  <a:pt x="133442" y="3125790"/>
                </a:cubicBezTo>
                <a:cubicBezTo>
                  <a:pt x="133442" y="3152595"/>
                  <a:pt x="134275" y="3180206"/>
                  <a:pt x="135293" y="3187146"/>
                </a:cubicBezTo>
                <a:cubicBezTo>
                  <a:pt x="138730" y="3210625"/>
                  <a:pt x="142164" y="3199946"/>
                  <a:pt x="142164" y="3165767"/>
                </a:cubicBezTo>
                <a:cubicBezTo>
                  <a:pt x="142164" y="3132390"/>
                  <a:pt x="144787" y="3123911"/>
                  <a:pt x="150793" y="3137889"/>
                </a:cubicBezTo>
                <a:cubicBezTo>
                  <a:pt x="152898" y="3142795"/>
                  <a:pt x="153456" y="3141306"/>
                  <a:pt x="153606" y="3130383"/>
                </a:cubicBezTo>
                <a:cubicBezTo>
                  <a:pt x="153752" y="3119589"/>
                  <a:pt x="152584" y="3116053"/>
                  <a:pt x="147977" y="3113362"/>
                </a:cubicBezTo>
                <a:cubicBezTo>
                  <a:pt x="144693" y="3111441"/>
                  <a:pt x="142164" y="3107019"/>
                  <a:pt x="142164" y="3103188"/>
                </a:cubicBezTo>
                <a:cubicBezTo>
                  <a:pt x="142164" y="3096131"/>
                  <a:pt x="146536" y="3093903"/>
                  <a:pt x="148791" y="3099811"/>
                </a:cubicBezTo>
                <a:cubicBezTo>
                  <a:pt x="149506" y="3101682"/>
                  <a:pt x="150601" y="3102599"/>
                  <a:pt x="151225" y="3101850"/>
                </a:cubicBezTo>
                <a:cubicBezTo>
                  <a:pt x="152298" y="3100566"/>
                  <a:pt x="149144" y="2917216"/>
                  <a:pt x="147292" y="2873385"/>
                </a:cubicBezTo>
                <a:cubicBezTo>
                  <a:pt x="146818" y="2862166"/>
                  <a:pt x="146084" y="2844419"/>
                  <a:pt x="145660" y="2833947"/>
                </a:cubicBezTo>
                <a:cubicBezTo>
                  <a:pt x="145062" y="2819133"/>
                  <a:pt x="144216" y="2815996"/>
                  <a:pt x="141844" y="2819811"/>
                </a:cubicBezTo>
                <a:cubicBezTo>
                  <a:pt x="140169" y="2822507"/>
                  <a:pt x="139582" y="2829239"/>
                  <a:pt x="140545" y="2834770"/>
                </a:cubicBezTo>
                <a:cubicBezTo>
                  <a:pt x="141837" y="2842206"/>
                  <a:pt x="140764" y="2847130"/>
                  <a:pt x="136458" y="2853666"/>
                </a:cubicBezTo>
                <a:cubicBezTo>
                  <a:pt x="133247" y="2858528"/>
                  <a:pt x="129296" y="2862506"/>
                  <a:pt x="127674" y="2862506"/>
                </a:cubicBezTo>
                <a:cubicBezTo>
                  <a:pt x="126050" y="2862506"/>
                  <a:pt x="124718" y="2858528"/>
                  <a:pt x="124707" y="2853666"/>
                </a:cubicBezTo>
                <a:cubicBezTo>
                  <a:pt x="124707" y="2848804"/>
                  <a:pt x="122937" y="2841689"/>
                  <a:pt x="120800" y="2837853"/>
                </a:cubicBezTo>
                <a:cubicBezTo>
                  <a:pt x="118662" y="2834017"/>
                  <a:pt x="115973" y="2818133"/>
                  <a:pt x="114826" y="2802555"/>
                </a:cubicBezTo>
                <a:cubicBezTo>
                  <a:pt x="113680" y="2786976"/>
                  <a:pt x="112199" y="2773723"/>
                  <a:pt x="111538" y="2773103"/>
                </a:cubicBezTo>
                <a:cubicBezTo>
                  <a:pt x="110878" y="2772484"/>
                  <a:pt x="108097" y="2773680"/>
                  <a:pt x="105360" y="2775763"/>
                </a:cubicBezTo>
                <a:cubicBezTo>
                  <a:pt x="100908" y="2779153"/>
                  <a:pt x="100633" y="2778980"/>
                  <a:pt x="102732" y="2774110"/>
                </a:cubicBezTo>
                <a:cubicBezTo>
                  <a:pt x="105911" y="2766743"/>
                  <a:pt x="110338" y="2718932"/>
                  <a:pt x="108639" y="2710314"/>
                </a:cubicBezTo>
                <a:cubicBezTo>
                  <a:pt x="107887" y="2706508"/>
                  <a:pt x="111109" y="2710737"/>
                  <a:pt x="115795" y="2719713"/>
                </a:cubicBezTo>
                <a:cubicBezTo>
                  <a:pt x="121191" y="2730047"/>
                  <a:pt x="126752" y="2748320"/>
                  <a:pt x="130954" y="2769531"/>
                </a:cubicBezTo>
                <a:cubicBezTo>
                  <a:pt x="135199" y="2790948"/>
                  <a:pt x="138343" y="2801248"/>
                  <a:pt x="139674" y="2798089"/>
                </a:cubicBezTo>
                <a:cubicBezTo>
                  <a:pt x="142411" y="2791591"/>
                  <a:pt x="142334" y="2736696"/>
                  <a:pt x="139564" y="2721073"/>
                </a:cubicBezTo>
                <a:lnTo>
                  <a:pt x="137393" y="2708834"/>
                </a:lnTo>
                <a:lnTo>
                  <a:pt x="133499" y="2716314"/>
                </a:lnTo>
                <a:cubicBezTo>
                  <a:pt x="131357" y="2720428"/>
                  <a:pt x="128647" y="2723793"/>
                  <a:pt x="127476" y="2723793"/>
                </a:cubicBezTo>
                <a:cubicBezTo>
                  <a:pt x="124494" y="2723793"/>
                  <a:pt x="121818" y="2716459"/>
                  <a:pt x="121818" y="2708279"/>
                </a:cubicBezTo>
                <a:cubicBezTo>
                  <a:pt x="121818" y="2702396"/>
                  <a:pt x="122475" y="2701880"/>
                  <a:pt x="126249" y="2704809"/>
                </a:cubicBezTo>
                <a:cubicBezTo>
                  <a:pt x="132776" y="2709879"/>
                  <a:pt x="134262" y="2706592"/>
                  <a:pt x="130766" y="2694810"/>
                </a:cubicBezTo>
                <a:cubicBezTo>
                  <a:pt x="129059" y="2689060"/>
                  <a:pt x="127657" y="2677590"/>
                  <a:pt x="127646" y="2669321"/>
                </a:cubicBezTo>
                <a:cubicBezTo>
                  <a:pt x="127646" y="2657244"/>
                  <a:pt x="128873" y="2653292"/>
                  <a:pt x="133943" y="2649228"/>
                </a:cubicBezTo>
                <a:cubicBezTo>
                  <a:pt x="139727" y="2644594"/>
                  <a:pt x="139851" y="2643893"/>
                  <a:pt x="135428" y="2640865"/>
                </a:cubicBezTo>
                <a:cubicBezTo>
                  <a:pt x="130984" y="2637824"/>
                  <a:pt x="130961" y="2636565"/>
                  <a:pt x="135136" y="2625083"/>
                </a:cubicBezTo>
                <a:cubicBezTo>
                  <a:pt x="138318" y="2616349"/>
                  <a:pt x="140924" y="2613051"/>
                  <a:pt x="143826" y="2614093"/>
                </a:cubicBezTo>
                <a:cubicBezTo>
                  <a:pt x="146106" y="2614913"/>
                  <a:pt x="147971" y="2614117"/>
                  <a:pt x="147971" y="2612317"/>
                </a:cubicBezTo>
                <a:cubicBezTo>
                  <a:pt x="147971" y="2610521"/>
                  <a:pt x="145355" y="2608412"/>
                  <a:pt x="142158" y="2607630"/>
                </a:cubicBezTo>
                <a:cubicBezTo>
                  <a:pt x="138396" y="2606708"/>
                  <a:pt x="136345" y="2603919"/>
                  <a:pt x="136345" y="2599725"/>
                </a:cubicBezTo>
                <a:cubicBezTo>
                  <a:pt x="136345" y="2593196"/>
                  <a:pt x="141982" y="2590309"/>
                  <a:pt x="142362" y="2596642"/>
                </a:cubicBezTo>
                <a:cubicBezTo>
                  <a:pt x="142472" y="2598512"/>
                  <a:pt x="143625" y="2597594"/>
                  <a:pt x="144920" y="2594603"/>
                </a:cubicBezTo>
                <a:cubicBezTo>
                  <a:pt x="146449" y="2591074"/>
                  <a:pt x="145865" y="2587655"/>
                  <a:pt x="143264" y="2584870"/>
                </a:cubicBezTo>
                <a:cubicBezTo>
                  <a:pt x="140308" y="2581707"/>
                  <a:pt x="139336" y="2572390"/>
                  <a:pt x="139570" y="2549512"/>
                </a:cubicBezTo>
                <a:cubicBezTo>
                  <a:pt x="139826" y="2522781"/>
                  <a:pt x="140271" y="2520155"/>
                  <a:pt x="142624" y="2530687"/>
                </a:cubicBezTo>
                <a:cubicBezTo>
                  <a:pt x="144128" y="2537419"/>
                  <a:pt x="144712" y="2548647"/>
                  <a:pt x="143924" y="2555639"/>
                </a:cubicBezTo>
                <a:cubicBezTo>
                  <a:pt x="142902" y="2564689"/>
                  <a:pt x="143704" y="2569286"/>
                  <a:pt x="146661" y="2571594"/>
                </a:cubicBezTo>
                <a:cubicBezTo>
                  <a:pt x="149445" y="2573758"/>
                  <a:pt x="150715" y="2579734"/>
                  <a:pt x="150473" y="2589549"/>
                </a:cubicBezTo>
                <a:cubicBezTo>
                  <a:pt x="150217" y="2600443"/>
                  <a:pt x="151531" y="2605757"/>
                  <a:pt x="155581" y="2610028"/>
                </a:cubicBezTo>
                <a:cubicBezTo>
                  <a:pt x="159525" y="2614188"/>
                  <a:pt x="160038" y="2616128"/>
                  <a:pt x="157416" y="2616986"/>
                </a:cubicBezTo>
                <a:cubicBezTo>
                  <a:pt x="155416" y="2617639"/>
                  <a:pt x="153782" y="2621817"/>
                  <a:pt x="153782" y="2626268"/>
                </a:cubicBezTo>
                <a:cubicBezTo>
                  <a:pt x="153782" y="2631689"/>
                  <a:pt x="154887" y="2633721"/>
                  <a:pt x="157135" y="2632423"/>
                </a:cubicBezTo>
                <a:cubicBezTo>
                  <a:pt x="159620" y="2630987"/>
                  <a:pt x="159996" y="2636225"/>
                  <a:pt x="158587" y="2652661"/>
                </a:cubicBezTo>
                <a:cubicBezTo>
                  <a:pt x="157544" y="2664858"/>
                  <a:pt x="155858" y="2684479"/>
                  <a:pt x="154845" y="2696261"/>
                </a:cubicBezTo>
                <a:cubicBezTo>
                  <a:pt x="152958" y="2718188"/>
                  <a:pt x="155063" y="2737394"/>
                  <a:pt x="159357" y="2737394"/>
                </a:cubicBezTo>
                <a:cubicBezTo>
                  <a:pt x="160678" y="2737394"/>
                  <a:pt x="162393" y="2731232"/>
                  <a:pt x="163168" y="2723700"/>
                </a:cubicBezTo>
                <a:cubicBezTo>
                  <a:pt x="164058" y="2715026"/>
                  <a:pt x="166420" y="2708743"/>
                  <a:pt x="169613" y="2706558"/>
                </a:cubicBezTo>
                <a:cubicBezTo>
                  <a:pt x="174200" y="2703419"/>
                  <a:pt x="174238" y="2702788"/>
                  <a:pt x="170029" y="2699520"/>
                </a:cubicBezTo>
                <a:cubicBezTo>
                  <a:pt x="166388" y="2696691"/>
                  <a:pt x="165411" y="2690379"/>
                  <a:pt x="165426" y="2669745"/>
                </a:cubicBezTo>
                <a:lnTo>
                  <a:pt x="165460" y="2643560"/>
                </a:lnTo>
                <a:lnTo>
                  <a:pt x="170745" y="2651062"/>
                </a:lnTo>
                <a:cubicBezTo>
                  <a:pt x="173654" y="2655187"/>
                  <a:pt x="176914" y="2657737"/>
                  <a:pt x="177992" y="2656728"/>
                </a:cubicBezTo>
                <a:cubicBezTo>
                  <a:pt x="180893" y="2654013"/>
                  <a:pt x="180372" y="2642763"/>
                  <a:pt x="177259" y="2640964"/>
                </a:cubicBezTo>
                <a:cubicBezTo>
                  <a:pt x="175610" y="2640008"/>
                  <a:pt x="175617" y="2636002"/>
                  <a:pt x="177292" y="2630604"/>
                </a:cubicBezTo>
                <a:cubicBezTo>
                  <a:pt x="179402" y="2623752"/>
                  <a:pt x="179033" y="2621132"/>
                  <a:pt x="175625" y="2618782"/>
                </a:cubicBezTo>
                <a:cubicBezTo>
                  <a:pt x="173216" y="2617122"/>
                  <a:pt x="171246" y="2611958"/>
                  <a:pt x="171246" y="2607308"/>
                </a:cubicBezTo>
                <a:cubicBezTo>
                  <a:pt x="171246" y="2600733"/>
                  <a:pt x="172264" y="2599219"/>
                  <a:pt x="175822" y="2600497"/>
                </a:cubicBezTo>
                <a:cubicBezTo>
                  <a:pt x="179858" y="2601947"/>
                  <a:pt x="180196" y="2599125"/>
                  <a:pt x="178683" y="2576613"/>
                </a:cubicBezTo>
                <a:cubicBezTo>
                  <a:pt x="171318" y="2466934"/>
                  <a:pt x="170421" y="2411684"/>
                  <a:pt x="174207" y="2301074"/>
                </a:cubicBezTo>
                <a:cubicBezTo>
                  <a:pt x="175688" y="2257808"/>
                  <a:pt x="176251" y="2213136"/>
                  <a:pt x="175458" y="2201800"/>
                </a:cubicBezTo>
                <a:cubicBezTo>
                  <a:pt x="174667" y="2190464"/>
                  <a:pt x="173440" y="2173540"/>
                  <a:pt x="172740" y="2164190"/>
                </a:cubicBezTo>
                <a:cubicBezTo>
                  <a:pt x="171386" y="2146132"/>
                  <a:pt x="173900" y="2142366"/>
                  <a:pt x="179095" y="2154671"/>
                </a:cubicBezTo>
                <a:cubicBezTo>
                  <a:pt x="181792" y="2161053"/>
                  <a:pt x="182299" y="2158906"/>
                  <a:pt x="182562" y="2140044"/>
                </a:cubicBezTo>
                <a:cubicBezTo>
                  <a:pt x="182780" y="2125634"/>
                  <a:pt x="181303" y="2114425"/>
                  <a:pt x="178366" y="2107848"/>
                </a:cubicBezTo>
                <a:cubicBezTo>
                  <a:pt x="174907" y="2100100"/>
                  <a:pt x="174645" y="2096875"/>
                  <a:pt x="177238" y="2093950"/>
                </a:cubicBezTo>
                <a:cubicBezTo>
                  <a:pt x="179785" y="2091078"/>
                  <a:pt x="179822" y="2083828"/>
                  <a:pt x="177384" y="2064486"/>
                </a:cubicBezTo>
                <a:cubicBezTo>
                  <a:pt x="173288" y="2031987"/>
                  <a:pt x="173183" y="2019189"/>
                  <a:pt x="177056" y="2024799"/>
                </a:cubicBezTo>
                <a:cubicBezTo>
                  <a:pt x="178607" y="2027043"/>
                  <a:pt x="179895" y="2033224"/>
                  <a:pt x="179917" y="2038534"/>
                </a:cubicBezTo>
                <a:cubicBezTo>
                  <a:pt x="179950" y="2043845"/>
                  <a:pt x="181380" y="2049515"/>
                  <a:pt x="183109" y="2051136"/>
                </a:cubicBezTo>
                <a:cubicBezTo>
                  <a:pt x="184967" y="2052872"/>
                  <a:pt x="186764" y="2070684"/>
                  <a:pt x="187491" y="2094518"/>
                </a:cubicBezTo>
                <a:cubicBezTo>
                  <a:pt x="188170" y="2116756"/>
                  <a:pt x="190023" y="2141602"/>
                  <a:pt x="191609" y="2149731"/>
                </a:cubicBezTo>
                <a:cubicBezTo>
                  <a:pt x="193197" y="2157859"/>
                  <a:pt x="194496" y="2172852"/>
                  <a:pt x="194496" y="2183049"/>
                </a:cubicBezTo>
                <a:cubicBezTo>
                  <a:pt x="194496" y="2193245"/>
                  <a:pt x="195565" y="2201588"/>
                  <a:pt x="196875" y="2201588"/>
                </a:cubicBezTo>
                <a:cubicBezTo>
                  <a:pt x="199568" y="2201588"/>
                  <a:pt x="198922" y="2116352"/>
                  <a:pt x="195788" y="2058415"/>
                </a:cubicBezTo>
                <a:cubicBezTo>
                  <a:pt x="193751" y="2020813"/>
                  <a:pt x="194966" y="2005760"/>
                  <a:pt x="200030" y="2005760"/>
                </a:cubicBezTo>
                <a:cubicBezTo>
                  <a:pt x="201413" y="2005760"/>
                  <a:pt x="203435" y="2012423"/>
                  <a:pt x="204523" y="2020566"/>
                </a:cubicBezTo>
                <a:cubicBezTo>
                  <a:pt x="206030" y="2031857"/>
                  <a:pt x="207490" y="2035017"/>
                  <a:pt x="210671" y="2033874"/>
                </a:cubicBezTo>
                <a:cubicBezTo>
                  <a:pt x="216684" y="2031716"/>
                  <a:pt x="216079" y="2042920"/>
                  <a:pt x="210010" y="2046098"/>
                </a:cubicBezTo>
                <a:cubicBezTo>
                  <a:pt x="205628" y="2048393"/>
                  <a:pt x="205349" y="2055037"/>
                  <a:pt x="207007" y="2117629"/>
                </a:cubicBezTo>
                <a:cubicBezTo>
                  <a:pt x="208171" y="2161627"/>
                  <a:pt x="207832" y="2185150"/>
                  <a:pt x="206069" y="2182549"/>
                </a:cubicBezTo>
                <a:cubicBezTo>
                  <a:pt x="202537" y="2177336"/>
                  <a:pt x="202482" y="2187234"/>
                  <a:pt x="205960" y="2202948"/>
                </a:cubicBezTo>
                <a:cubicBezTo>
                  <a:pt x="208218" y="2213161"/>
                  <a:pt x="208412" y="2213328"/>
                  <a:pt x="209127" y="2205668"/>
                </a:cubicBezTo>
                <a:cubicBezTo>
                  <a:pt x="210163" y="2194555"/>
                  <a:pt x="214127" y="2225206"/>
                  <a:pt x="214532" y="2247478"/>
                </a:cubicBezTo>
                <a:cubicBezTo>
                  <a:pt x="214788" y="2262326"/>
                  <a:pt x="215455" y="2264339"/>
                  <a:pt x="219080" y="2261523"/>
                </a:cubicBezTo>
                <a:cubicBezTo>
                  <a:pt x="221408" y="2259715"/>
                  <a:pt x="224677" y="2259025"/>
                  <a:pt x="226346" y="2259990"/>
                </a:cubicBezTo>
                <a:cubicBezTo>
                  <a:pt x="228324" y="2261135"/>
                  <a:pt x="229378" y="2256089"/>
                  <a:pt x="229378" y="2245492"/>
                </a:cubicBezTo>
                <a:cubicBezTo>
                  <a:pt x="229378" y="2236298"/>
                  <a:pt x="228018" y="2228815"/>
                  <a:pt x="226247" y="2228262"/>
                </a:cubicBezTo>
                <a:cubicBezTo>
                  <a:pt x="222252" y="2227015"/>
                  <a:pt x="215081" y="2195974"/>
                  <a:pt x="214948" y="2179343"/>
                </a:cubicBezTo>
                <a:cubicBezTo>
                  <a:pt x="214875" y="2171058"/>
                  <a:pt x="216513" y="2165058"/>
                  <a:pt x="219625" y="2162146"/>
                </a:cubicBezTo>
                <a:cubicBezTo>
                  <a:pt x="223845" y="2158197"/>
                  <a:pt x="224163" y="2152535"/>
                  <a:pt x="222344" y="2113823"/>
                </a:cubicBezTo>
                <a:cubicBezTo>
                  <a:pt x="221213" y="2089705"/>
                  <a:pt x="219738" y="2066234"/>
                  <a:pt x="219071" y="2061664"/>
                </a:cubicBezTo>
                <a:lnTo>
                  <a:pt x="217856" y="2053357"/>
                </a:lnTo>
                <a:lnTo>
                  <a:pt x="221271" y="2060836"/>
                </a:lnTo>
                <a:cubicBezTo>
                  <a:pt x="223150" y="2064950"/>
                  <a:pt x="225743" y="2068316"/>
                  <a:pt x="227033" y="2068316"/>
                </a:cubicBezTo>
                <a:cubicBezTo>
                  <a:pt x="230965" y="2068316"/>
                  <a:pt x="229649" y="2056090"/>
                  <a:pt x="225110" y="2050477"/>
                </a:cubicBezTo>
                <a:cubicBezTo>
                  <a:pt x="222763" y="2047573"/>
                  <a:pt x="220952" y="2041526"/>
                  <a:pt x="221087" y="2037038"/>
                </a:cubicBezTo>
                <a:cubicBezTo>
                  <a:pt x="221233" y="2032066"/>
                  <a:pt x="221871" y="2030836"/>
                  <a:pt x="222714" y="2033890"/>
                </a:cubicBezTo>
                <a:cubicBezTo>
                  <a:pt x="223642" y="2037256"/>
                  <a:pt x="225918" y="2038456"/>
                  <a:pt x="229644" y="2037545"/>
                </a:cubicBezTo>
                <a:cubicBezTo>
                  <a:pt x="234680" y="2036312"/>
                  <a:pt x="235192" y="2037806"/>
                  <a:pt x="235192" y="2053772"/>
                </a:cubicBezTo>
                <a:cubicBezTo>
                  <a:pt x="235192" y="2063700"/>
                  <a:pt x="236348" y="2070688"/>
                  <a:pt x="237848" y="2069820"/>
                </a:cubicBezTo>
                <a:cubicBezTo>
                  <a:pt x="239421" y="2068911"/>
                  <a:pt x="239716" y="2040841"/>
                  <a:pt x="238574" y="2000984"/>
                </a:cubicBezTo>
                <a:cubicBezTo>
                  <a:pt x="237512" y="1963969"/>
                  <a:pt x="236837" y="1922363"/>
                  <a:pt x="237075" y="1908526"/>
                </a:cubicBezTo>
                <a:cubicBezTo>
                  <a:pt x="237294" y="1894689"/>
                  <a:pt x="236330" y="1883368"/>
                  <a:pt x="234896" y="1883368"/>
                </a:cubicBezTo>
                <a:cubicBezTo>
                  <a:pt x="233454" y="1883368"/>
                  <a:pt x="232269" y="1904971"/>
                  <a:pt x="232247" y="1931645"/>
                </a:cubicBezTo>
                <a:cubicBezTo>
                  <a:pt x="232210" y="1981250"/>
                  <a:pt x="230659" y="1995701"/>
                  <a:pt x="226115" y="1988991"/>
                </a:cubicBezTo>
                <a:cubicBezTo>
                  <a:pt x="224436" y="1986514"/>
                  <a:pt x="223640" y="1987808"/>
                  <a:pt x="223612" y="1993067"/>
                </a:cubicBezTo>
                <a:cubicBezTo>
                  <a:pt x="223579" y="1998037"/>
                  <a:pt x="222276" y="2000354"/>
                  <a:pt x="219934" y="1999592"/>
                </a:cubicBezTo>
                <a:cubicBezTo>
                  <a:pt x="217934" y="1998943"/>
                  <a:pt x="216701" y="1995474"/>
                  <a:pt x="217193" y="1991885"/>
                </a:cubicBezTo>
                <a:cubicBezTo>
                  <a:pt x="219584" y="1974385"/>
                  <a:pt x="217832" y="1962407"/>
                  <a:pt x="210733" y="1947711"/>
                </a:cubicBezTo>
                <a:cubicBezTo>
                  <a:pt x="206118" y="1938155"/>
                  <a:pt x="204507" y="1932272"/>
                  <a:pt x="206693" y="1932953"/>
                </a:cubicBezTo>
                <a:cubicBezTo>
                  <a:pt x="208693" y="1933577"/>
                  <a:pt x="211109" y="1937057"/>
                  <a:pt x="212064" y="1940685"/>
                </a:cubicBezTo>
                <a:cubicBezTo>
                  <a:pt x="213107" y="1944657"/>
                  <a:pt x="215743" y="1947133"/>
                  <a:pt x="218683" y="1946906"/>
                </a:cubicBezTo>
                <a:cubicBezTo>
                  <a:pt x="222007" y="1946647"/>
                  <a:pt x="223568" y="1948603"/>
                  <a:pt x="223568" y="1953025"/>
                </a:cubicBezTo>
                <a:cubicBezTo>
                  <a:pt x="223568" y="1956599"/>
                  <a:pt x="224751" y="1959523"/>
                  <a:pt x="226200" y="1959523"/>
                </a:cubicBezTo>
                <a:cubicBezTo>
                  <a:pt x="227645" y="1959523"/>
                  <a:pt x="228319" y="1954933"/>
                  <a:pt x="227699" y="1949323"/>
                </a:cubicBezTo>
                <a:cubicBezTo>
                  <a:pt x="227079" y="1943714"/>
                  <a:pt x="225743" y="1901456"/>
                  <a:pt x="224732" y="1855417"/>
                </a:cubicBezTo>
                <a:cubicBezTo>
                  <a:pt x="223240" y="1787367"/>
                  <a:pt x="222193" y="1772257"/>
                  <a:pt x="219133" y="1774632"/>
                </a:cubicBezTo>
                <a:cubicBezTo>
                  <a:pt x="216232" y="1776883"/>
                  <a:pt x="214923" y="1775648"/>
                  <a:pt x="213420" y="1769242"/>
                </a:cubicBezTo>
                <a:cubicBezTo>
                  <a:pt x="212347" y="1764670"/>
                  <a:pt x="208959" y="1759673"/>
                  <a:pt x="205892" y="1758137"/>
                </a:cubicBezTo>
                <a:cubicBezTo>
                  <a:pt x="202710" y="1756544"/>
                  <a:pt x="200316" y="1752466"/>
                  <a:pt x="200316" y="1748640"/>
                </a:cubicBezTo>
                <a:cubicBezTo>
                  <a:pt x="200316" y="1740955"/>
                  <a:pt x="205045" y="1739585"/>
                  <a:pt x="207031" y="1746696"/>
                </a:cubicBezTo>
                <a:cubicBezTo>
                  <a:pt x="207761" y="1749314"/>
                  <a:pt x="208662" y="1731873"/>
                  <a:pt x="209035" y="1707939"/>
                </a:cubicBezTo>
                <a:cubicBezTo>
                  <a:pt x="209407" y="1684004"/>
                  <a:pt x="210323" y="1666633"/>
                  <a:pt x="211071" y="1669336"/>
                </a:cubicBezTo>
                <a:cubicBezTo>
                  <a:pt x="213169" y="1676917"/>
                  <a:pt x="221530" y="1673660"/>
                  <a:pt x="227197" y="1663053"/>
                </a:cubicBezTo>
                <a:cubicBezTo>
                  <a:pt x="229992" y="1657822"/>
                  <a:pt x="232281" y="1655072"/>
                  <a:pt x="232283" y="1656942"/>
                </a:cubicBezTo>
                <a:cubicBezTo>
                  <a:pt x="232286" y="1658812"/>
                  <a:pt x="233596" y="1660341"/>
                  <a:pt x="235195" y="1660341"/>
                </a:cubicBezTo>
                <a:cubicBezTo>
                  <a:pt x="237012" y="1660341"/>
                  <a:pt x="238100" y="1644076"/>
                  <a:pt x="238100" y="1616985"/>
                </a:cubicBezTo>
                <a:cubicBezTo>
                  <a:pt x="238100" y="1591014"/>
                  <a:pt x="236935" y="1572954"/>
                  <a:pt x="235195" y="1571947"/>
                </a:cubicBezTo>
                <a:cubicBezTo>
                  <a:pt x="233312" y="1570860"/>
                  <a:pt x="232287" y="1582980"/>
                  <a:pt x="232287" y="1606329"/>
                </a:cubicBezTo>
                <a:cubicBezTo>
                  <a:pt x="232287" y="1630862"/>
                  <a:pt x="231338" y="1641503"/>
                  <a:pt x="229320" y="1639614"/>
                </a:cubicBezTo>
                <a:cubicBezTo>
                  <a:pt x="227689" y="1638088"/>
                  <a:pt x="225511" y="1628408"/>
                  <a:pt x="224483" y="1618106"/>
                </a:cubicBezTo>
                <a:cubicBezTo>
                  <a:pt x="222305" y="1596284"/>
                  <a:pt x="218284" y="1600833"/>
                  <a:pt x="217959" y="1625487"/>
                </a:cubicBezTo>
                <a:cubicBezTo>
                  <a:pt x="217850" y="1633991"/>
                  <a:pt x="216237" y="1644394"/>
                  <a:pt x="214383" y="1648605"/>
                </a:cubicBezTo>
                <a:lnTo>
                  <a:pt x="211011" y="1656262"/>
                </a:lnTo>
                <a:lnTo>
                  <a:pt x="208920" y="1648102"/>
                </a:lnTo>
                <a:cubicBezTo>
                  <a:pt x="206085" y="1637021"/>
                  <a:pt x="209176" y="1404364"/>
                  <a:pt x="212237" y="1399238"/>
                </a:cubicBezTo>
                <a:cubicBezTo>
                  <a:pt x="213697" y="1396785"/>
                  <a:pt x="214704" y="1404207"/>
                  <a:pt x="214755" y="1417848"/>
                </a:cubicBezTo>
                <a:cubicBezTo>
                  <a:pt x="214828" y="1436337"/>
                  <a:pt x="215919" y="1441817"/>
                  <a:pt x="220657" y="1447453"/>
                </a:cubicBezTo>
                <a:lnTo>
                  <a:pt x="226470" y="1454368"/>
                </a:lnTo>
                <a:lnTo>
                  <a:pt x="226470" y="1446221"/>
                </a:lnTo>
                <a:cubicBezTo>
                  <a:pt x="226470" y="1441741"/>
                  <a:pt x="227199" y="1432090"/>
                  <a:pt x="228093" y="1424776"/>
                </a:cubicBezTo>
                <a:cubicBezTo>
                  <a:pt x="229659" y="1411957"/>
                  <a:pt x="229557" y="1411723"/>
                  <a:pt x="225291" y="1418277"/>
                </a:cubicBezTo>
                <a:lnTo>
                  <a:pt x="220862" y="1425076"/>
                </a:lnTo>
                <a:lnTo>
                  <a:pt x="220753" y="1416781"/>
                </a:lnTo>
                <a:cubicBezTo>
                  <a:pt x="220716" y="1412218"/>
                  <a:pt x="222285" y="1406958"/>
                  <a:pt x="224281" y="1405091"/>
                </a:cubicBezTo>
                <a:cubicBezTo>
                  <a:pt x="226818" y="1402719"/>
                  <a:pt x="228110" y="1388820"/>
                  <a:pt x="228564" y="1358989"/>
                </a:cubicBezTo>
                <a:cubicBezTo>
                  <a:pt x="229159" y="1320043"/>
                  <a:pt x="228856" y="1317121"/>
                  <a:pt x="225152" y="1325803"/>
                </a:cubicBezTo>
                <a:cubicBezTo>
                  <a:pt x="222919" y="1331038"/>
                  <a:pt x="220991" y="1341952"/>
                  <a:pt x="220869" y="1350055"/>
                </a:cubicBezTo>
                <a:cubicBezTo>
                  <a:pt x="220453" y="1377723"/>
                  <a:pt x="216289" y="1360788"/>
                  <a:pt x="216020" y="1330335"/>
                </a:cubicBezTo>
                <a:cubicBezTo>
                  <a:pt x="215874" y="1313631"/>
                  <a:pt x="214334" y="1281605"/>
                  <a:pt x="212597" y="1259167"/>
                </a:cubicBezTo>
                <a:cubicBezTo>
                  <a:pt x="210863" y="1236728"/>
                  <a:pt x="210397" y="1212862"/>
                  <a:pt x="211560" y="1206130"/>
                </a:cubicBezTo>
                <a:cubicBezTo>
                  <a:pt x="213414" y="1195419"/>
                  <a:pt x="213888" y="1197286"/>
                  <a:pt x="215375" y="1221089"/>
                </a:cubicBezTo>
                <a:cubicBezTo>
                  <a:pt x="216977" y="1246742"/>
                  <a:pt x="222982" y="1268313"/>
                  <a:pt x="227379" y="1264199"/>
                </a:cubicBezTo>
                <a:cubicBezTo>
                  <a:pt x="230868" y="1260933"/>
                  <a:pt x="229514" y="1251057"/>
                  <a:pt x="224694" y="1244618"/>
                </a:cubicBezTo>
                <a:cubicBezTo>
                  <a:pt x="220307" y="1238758"/>
                  <a:pt x="220424" y="1237979"/>
                  <a:pt x="226599" y="1231828"/>
                </a:cubicBezTo>
                <a:cubicBezTo>
                  <a:pt x="238766" y="1219708"/>
                  <a:pt x="241591" y="1183478"/>
                  <a:pt x="231544" y="1168401"/>
                </a:cubicBezTo>
                <a:cubicBezTo>
                  <a:pt x="227946" y="1163003"/>
                  <a:pt x="223537" y="1151843"/>
                  <a:pt x="221743" y="1143601"/>
                </a:cubicBezTo>
                <a:lnTo>
                  <a:pt x="218485" y="1128615"/>
                </a:lnTo>
                <a:lnTo>
                  <a:pt x="218112" y="1140174"/>
                </a:lnTo>
                <a:cubicBezTo>
                  <a:pt x="217572" y="1156890"/>
                  <a:pt x="209965" y="1155909"/>
                  <a:pt x="207558" y="1138814"/>
                </a:cubicBezTo>
                <a:cubicBezTo>
                  <a:pt x="204770" y="1119003"/>
                  <a:pt x="202787" y="1110423"/>
                  <a:pt x="201314" y="1111802"/>
                </a:cubicBezTo>
                <a:cubicBezTo>
                  <a:pt x="200577" y="1112492"/>
                  <a:pt x="196763" y="1147304"/>
                  <a:pt x="192840" y="1189163"/>
                </a:cubicBezTo>
                <a:lnTo>
                  <a:pt x="185708" y="1265270"/>
                </a:lnTo>
                <a:lnTo>
                  <a:pt x="197495" y="1276300"/>
                </a:lnTo>
                <a:cubicBezTo>
                  <a:pt x="207840" y="1285981"/>
                  <a:pt x="209239" y="1288767"/>
                  <a:pt x="208932" y="1299086"/>
                </a:cubicBezTo>
                <a:cubicBezTo>
                  <a:pt x="208750" y="1305553"/>
                  <a:pt x="209225" y="1319411"/>
                  <a:pt x="210045" y="1329882"/>
                </a:cubicBezTo>
                <a:cubicBezTo>
                  <a:pt x="210852" y="1340354"/>
                  <a:pt x="210855" y="1345483"/>
                  <a:pt x="210045" y="1341280"/>
                </a:cubicBezTo>
                <a:cubicBezTo>
                  <a:pt x="207079" y="1325703"/>
                  <a:pt x="201738" y="1335834"/>
                  <a:pt x="199446" y="1361380"/>
                </a:cubicBezTo>
                <a:cubicBezTo>
                  <a:pt x="198184" y="1375470"/>
                  <a:pt x="196220" y="1397303"/>
                  <a:pt x="195086" y="1409898"/>
                </a:cubicBezTo>
                <a:cubicBezTo>
                  <a:pt x="192616" y="1437345"/>
                  <a:pt x="187189" y="1442180"/>
                  <a:pt x="184177" y="1419619"/>
                </a:cubicBezTo>
                <a:cubicBezTo>
                  <a:pt x="183053" y="1411211"/>
                  <a:pt x="183024" y="1399208"/>
                  <a:pt x="184104" y="1392945"/>
                </a:cubicBezTo>
                <a:cubicBezTo>
                  <a:pt x="188584" y="1367068"/>
                  <a:pt x="189315" y="1355720"/>
                  <a:pt x="186502" y="1355720"/>
                </a:cubicBezTo>
                <a:cubicBezTo>
                  <a:pt x="184907" y="1355720"/>
                  <a:pt x="182699" y="1364288"/>
                  <a:pt x="181596" y="1374759"/>
                </a:cubicBezTo>
                <a:cubicBezTo>
                  <a:pt x="180494" y="1385231"/>
                  <a:pt x="178531" y="1393798"/>
                  <a:pt x="177236" y="1393798"/>
                </a:cubicBezTo>
                <a:cubicBezTo>
                  <a:pt x="175941" y="1393798"/>
                  <a:pt x="173955" y="1386148"/>
                  <a:pt x="172823" y="1376799"/>
                </a:cubicBezTo>
                <a:cubicBezTo>
                  <a:pt x="171024" y="1361946"/>
                  <a:pt x="170287" y="1360411"/>
                  <a:pt x="166979" y="1364640"/>
                </a:cubicBezTo>
                <a:cubicBezTo>
                  <a:pt x="163578" y="1368985"/>
                  <a:pt x="163008" y="1369033"/>
                  <a:pt x="161395" y="1365097"/>
                </a:cubicBezTo>
                <a:cubicBezTo>
                  <a:pt x="160406" y="1362687"/>
                  <a:pt x="159417" y="1354390"/>
                  <a:pt x="159198" y="1346658"/>
                </a:cubicBezTo>
                <a:cubicBezTo>
                  <a:pt x="158943" y="1337109"/>
                  <a:pt x="157983" y="1341260"/>
                  <a:pt x="156257" y="1359606"/>
                </a:cubicBezTo>
                <a:cubicBezTo>
                  <a:pt x="154859" y="1374458"/>
                  <a:pt x="153075" y="1387208"/>
                  <a:pt x="152297" y="1387938"/>
                </a:cubicBezTo>
                <a:cubicBezTo>
                  <a:pt x="148382" y="1391601"/>
                  <a:pt x="146581" y="1383080"/>
                  <a:pt x="147163" y="1363648"/>
                </a:cubicBezTo>
                <a:cubicBezTo>
                  <a:pt x="147685" y="1346238"/>
                  <a:pt x="146980" y="1342121"/>
                  <a:pt x="143528" y="1342121"/>
                </a:cubicBezTo>
                <a:cubicBezTo>
                  <a:pt x="141174" y="1342121"/>
                  <a:pt x="139251" y="1342474"/>
                  <a:pt x="139251" y="1342904"/>
                </a:cubicBezTo>
                <a:cubicBezTo>
                  <a:pt x="139251" y="1343336"/>
                  <a:pt x="137298" y="1358328"/>
                  <a:pt x="134914" y="1376222"/>
                </a:cubicBezTo>
                <a:cubicBezTo>
                  <a:pt x="132527" y="1394116"/>
                  <a:pt x="130568" y="1409062"/>
                  <a:pt x="130554" y="1409436"/>
                </a:cubicBezTo>
                <a:cubicBezTo>
                  <a:pt x="130554" y="1409810"/>
                  <a:pt x="128569" y="1410115"/>
                  <a:pt x="126171" y="1410115"/>
                </a:cubicBezTo>
                <a:cubicBezTo>
                  <a:pt x="123037" y="1410115"/>
                  <a:pt x="121812" y="1413112"/>
                  <a:pt x="121812" y="1420772"/>
                </a:cubicBezTo>
                <a:cubicBezTo>
                  <a:pt x="121812" y="1426633"/>
                  <a:pt x="122603" y="1433358"/>
                  <a:pt x="123571" y="1435716"/>
                </a:cubicBezTo>
                <a:cubicBezTo>
                  <a:pt x="126683" y="1443310"/>
                  <a:pt x="130532" y="1437341"/>
                  <a:pt x="130532" y="1424914"/>
                </a:cubicBezTo>
                <a:cubicBezTo>
                  <a:pt x="130532" y="1412860"/>
                  <a:pt x="133265" y="1409803"/>
                  <a:pt x="138289" y="1416235"/>
                </a:cubicBezTo>
                <a:cubicBezTo>
                  <a:pt x="141052" y="1419773"/>
                  <a:pt x="140990" y="1421546"/>
                  <a:pt x="136067" y="1479471"/>
                </a:cubicBezTo>
                <a:cubicBezTo>
                  <a:pt x="128934" y="1563366"/>
                  <a:pt x="126110" y="1585110"/>
                  <a:pt x="122188" y="1586334"/>
                </a:cubicBezTo>
                <a:cubicBezTo>
                  <a:pt x="119302" y="1587234"/>
                  <a:pt x="118729" y="1585532"/>
                  <a:pt x="119980" y="1579747"/>
                </a:cubicBezTo>
                <a:cubicBezTo>
                  <a:pt x="124203" y="1560210"/>
                  <a:pt x="127613" y="1494994"/>
                  <a:pt x="125070" y="1482379"/>
                </a:cubicBezTo>
                <a:cubicBezTo>
                  <a:pt x="122979" y="1472002"/>
                  <a:pt x="123308" y="1467628"/>
                  <a:pt x="126516" y="1463044"/>
                </a:cubicBezTo>
                <a:cubicBezTo>
                  <a:pt x="130574" y="1457248"/>
                  <a:pt x="129394" y="1448193"/>
                  <a:pt x="124581" y="1448193"/>
                </a:cubicBezTo>
                <a:cubicBezTo>
                  <a:pt x="120422" y="1448193"/>
                  <a:pt x="117843" y="1454290"/>
                  <a:pt x="114245" y="1472629"/>
                </a:cubicBezTo>
                <a:lnTo>
                  <a:pt x="110767" y="1490350"/>
                </a:lnTo>
                <a:lnTo>
                  <a:pt x="112066" y="1465872"/>
                </a:lnTo>
                <a:cubicBezTo>
                  <a:pt x="114190" y="1425795"/>
                  <a:pt x="119023" y="1378428"/>
                  <a:pt x="121968" y="1368819"/>
                </a:cubicBezTo>
                <a:cubicBezTo>
                  <a:pt x="125544" y="1357145"/>
                  <a:pt x="125478" y="1349521"/>
                  <a:pt x="121822" y="1351639"/>
                </a:cubicBezTo>
                <a:cubicBezTo>
                  <a:pt x="117170" y="1354329"/>
                  <a:pt x="118439" y="1350385"/>
                  <a:pt x="125000" y="1341763"/>
                </a:cubicBezTo>
                <a:cubicBezTo>
                  <a:pt x="129210" y="1336232"/>
                  <a:pt x="130195" y="1332750"/>
                  <a:pt x="128197" y="1330464"/>
                </a:cubicBezTo>
                <a:cubicBezTo>
                  <a:pt x="126610" y="1328647"/>
                  <a:pt x="123610" y="1304842"/>
                  <a:pt x="121531" y="1277565"/>
                </a:cubicBezTo>
                <a:cubicBezTo>
                  <a:pt x="117878" y="1229632"/>
                  <a:pt x="115606" y="1222452"/>
                  <a:pt x="111387" y="1245510"/>
                </a:cubicBezTo>
                <a:cubicBezTo>
                  <a:pt x="109745" y="1254489"/>
                  <a:pt x="108975" y="1255472"/>
                  <a:pt x="107088" y="1251005"/>
                </a:cubicBezTo>
                <a:cubicBezTo>
                  <a:pt x="103042" y="1241424"/>
                  <a:pt x="104366" y="1205416"/>
                  <a:pt x="109190" y="1193889"/>
                </a:cubicBezTo>
                <a:cubicBezTo>
                  <a:pt x="112358" y="1186314"/>
                  <a:pt x="113633" y="1174748"/>
                  <a:pt x="113381" y="1155811"/>
                </a:cubicBezTo>
                <a:cubicBezTo>
                  <a:pt x="113199" y="1140852"/>
                  <a:pt x="113162" y="1102299"/>
                  <a:pt x="113381" y="1070136"/>
                </a:cubicBezTo>
                <a:cubicBezTo>
                  <a:pt x="113921" y="981214"/>
                  <a:pt x="113746" y="934056"/>
                  <a:pt x="112797" y="920546"/>
                </a:cubicBezTo>
                <a:cubicBezTo>
                  <a:pt x="112330" y="913814"/>
                  <a:pt x="112907" y="903717"/>
                  <a:pt x="114114" y="898107"/>
                </a:cubicBezTo>
                <a:cubicBezTo>
                  <a:pt x="115870" y="889847"/>
                  <a:pt x="115428" y="887908"/>
                  <a:pt x="111790" y="887908"/>
                </a:cubicBezTo>
                <a:cubicBezTo>
                  <a:pt x="106323" y="887908"/>
                  <a:pt x="106328" y="889026"/>
                  <a:pt x="111644" y="860710"/>
                </a:cubicBezTo>
                <a:cubicBezTo>
                  <a:pt x="114038" y="847995"/>
                  <a:pt x="115998" y="837324"/>
                  <a:pt x="116000" y="836997"/>
                </a:cubicBezTo>
                <a:cubicBezTo>
                  <a:pt x="116002" y="836669"/>
                  <a:pt x="113839" y="837182"/>
                  <a:pt x="111192" y="838130"/>
                </a:cubicBezTo>
                <a:cubicBezTo>
                  <a:pt x="106805" y="839705"/>
                  <a:pt x="106561" y="836761"/>
                  <a:pt x="108419" y="804727"/>
                </a:cubicBezTo>
                <a:cubicBezTo>
                  <a:pt x="109539" y="785405"/>
                  <a:pt x="111141" y="765313"/>
                  <a:pt x="111981" y="760077"/>
                </a:cubicBezTo>
                <a:cubicBezTo>
                  <a:pt x="113812" y="748627"/>
                  <a:pt x="106985" y="737636"/>
                  <a:pt x="101298" y="742881"/>
                </a:cubicBezTo>
                <a:cubicBezTo>
                  <a:pt x="99389" y="744643"/>
                  <a:pt x="96032" y="752549"/>
                  <a:pt x="93842" y="760448"/>
                </a:cubicBezTo>
                <a:cubicBezTo>
                  <a:pt x="91652" y="768349"/>
                  <a:pt x="87895" y="775842"/>
                  <a:pt x="85494" y="777099"/>
                </a:cubicBezTo>
                <a:cubicBezTo>
                  <a:pt x="82801" y="778510"/>
                  <a:pt x="81167" y="783244"/>
                  <a:pt x="81229" y="789450"/>
                </a:cubicBezTo>
                <a:cubicBezTo>
                  <a:pt x="81412" y="806650"/>
                  <a:pt x="92385" y="847952"/>
                  <a:pt x="92884" y="833286"/>
                </a:cubicBezTo>
                <a:cubicBezTo>
                  <a:pt x="92957" y="831166"/>
                  <a:pt x="94811" y="825761"/>
                  <a:pt x="97008" y="821273"/>
                </a:cubicBezTo>
                <a:lnTo>
                  <a:pt x="101001" y="813114"/>
                </a:lnTo>
                <a:lnTo>
                  <a:pt x="101220" y="827460"/>
                </a:lnTo>
                <a:cubicBezTo>
                  <a:pt x="101438" y="839961"/>
                  <a:pt x="100610" y="842107"/>
                  <a:pt x="94882" y="844145"/>
                </a:cubicBezTo>
                <a:cubicBezTo>
                  <a:pt x="87483" y="846778"/>
                  <a:pt x="80254" y="866579"/>
                  <a:pt x="83046" y="876568"/>
                </a:cubicBezTo>
                <a:cubicBezTo>
                  <a:pt x="84068" y="880218"/>
                  <a:pt x="83338" y="882469"/>
                  <a:pt x="81181" y="882469"/>
                </a:cubicBezTo>
                <a:cubicBezTo>
                  <a:pt x="78550" y="882469"/>
                  <a:pt x="77919" y="892650"/>
                  <a:pt x="78663" y="923135"/>
                </a:cubicBezTo>
                <a:cubicBezTo>
                  <a:pt x="79210" y="945501"/>
                  <a:pt x="78773" y="962942"/>
                  <a:pt x="77664" y="961893"/>
                </a:cubicBezTo>
                <a:cubicBezTo>
                  <a:pt x="73749" y="958147"/>
                  <a:pt x="68736" y="866835"/>
                  <a:pt x="70391" y="829433"/>
                </a:cubicBezTo>
                <a:cubicBezTo>
                  <a:pt x="72197" y="788572"/>
                  <a:pt x="79037" y="730319"/>
                  <a:pt x="92739" y="639044"/>
                </a:cubicBezTo>
                <a:lnTo>
                  <a:pt x="101313" y="581928"/>
                </a:lnTo>
                <a:lnTo>
                  <a:pt x="100010" y="626125"/>
                </a:lnTo>
                <a:cubicBezTo>
                  <a:pt x="99291" y="650434"/>
                  <a:pt x="99828" y="670323"/>
                  <a:pt x="101203" y="670323"/>
                </a:cubicBezTo>
                <a:cubicBezTo>
                  <a:pt x="104122" y="670323"/>
                  <a:pt x="105571" y="661489"/>
                  <a:pt x="111667" y="606407"/>
                </a:cubicBezTo>
                <a:cubicBezTo>
                  <a:pt x="117273" y="555754"/>
                  <a:pt x="123279" y="526656"/>
                  <a:pt x="132280" y="506535"/>
                </a:cubicBezTo>
                <a:cubicBezTo>
                  <a:pt x="140409" y="488364"/>
                  <a:pt x="140454" y="488094"/>
                  <a:pt x="135305" y="488094"/>
                </a:cubicBezTo>
                <a:cubicBezTo>
                  <a:pt x="132247" y="488094"/>
                  <a:pt x="131644" y="483705"/>
                  <a:pt x="132598" y="468375"/>
                </a:cubicBezTo>
                <a:cubicBezTo>
                  <a:pt x="134098" y="444216"/>
                  <a:pt x="134948" y="441531"/>
                  <a:pt x="140461" y="443510"/>
                </a:cubicBezTo>
                <a:cubicBezTo>
                  <a:pt x="143449" y="444584"/>
                  <a:pt x="145431" y="442753"/>
                  <a:pt x="146797" y="437659"/>
                </a:cubicBezTo>
                <a:cubicBezTo>
                  <a:pt x="148771" y="430296"/>
                  <a:pt x="146432" y="379640"/>
                  <a:pt x="143349" y="362443"/>
                </a:cubicBezTo>
                <a:cubicBezTo>
                  <a:pt x="141812" y="353921"/>
                  <a:pt x="141962" y="353733"/>
                  <a:pt x="146308" y="358756"/>
                </a:cubicBezTo>
                <a:cubicBezTo>
                  <a:pt x="153038" y="366535"/>
                  <a:pt x="156887" y="361116"/>
                  <a:pt x="153932" y="348023"/>
                </a:cubicBezTo>
                <a:cubicBezTo>
                  <a:pt x="152582" y="342039"/>
                  <a:pt x="150750" y="329188"/>
                  <a:pt x="149861" y="319465"/>
                </a:cubicBezTo>
                <a:lnTo>
                  <a:pt x="148245" y="301786"/>
                </a:lnTo>
                <a:lnTo>
                  <a:pt x="152779" y="319276"/>
                </a:lnTo>
                <a:cubicBezTo>
                  <a:pt x="156479" y="333551"/>
                  <a:pt x="157851" y="335866"/>
                  <a:pt x="160239" y="331873"/>
                </a:cubicBezTo>
                <a:cubicBezTo>
                  <a:pt x="161848" y="329182"/>
                  <a:pt x="162553" y="321005"/>
                  <a:pt x="161801" y="313701"/>
                </a:cubicBezTo>
                <a:cubicBezTo>
                  <a:pt x="161049" y="306397"/>
                  <a:pt x="162206" y="294036"/>
                  <a:pt x="164369" y="286232"/>
                </a:cubicBezTo>
                <a:cubicBezTo>
                  <a:pt x="166534" y="278427"/>
                  <a:pt x="168175" y="262212"/>
                  <a:pt x="168019" y="250196"/>
                </a:cubicBezTo>
                <a:lnTo>
                  <a:pt x="167727" y="228350"/>
                </a:lnTo>
                <a:lnTo>
                  <a:pt x="163731" y="240590"/>
                </a:lnTo>
                <a:cubicBezTo>
                  <a:pt x="159822" y="252567"/>
                  <a:pt x="159768" y="252305"/>
                  <a:pt x="161213" y="228350"/>
                </a:cubicBezTo>
                <a:cubicBezTo>
                  <a:pt x="163936" y="183197"/>
                  <a:pt x="165522" y="175154"/>
                  <a:pt x="172295" y="172119"/>
                </a:cubicBezTo>
                <a:cubicBezTo>
                  <a:pt x="175692" y="170597"/>
                  <a:pt x="185597" y="161492"/>
                  <a:pt x="194306" y="151887"/>
                </a:cubicBezTo>
                <a:cubicBezTo>
                  <a:pt x="203016" y="142281"/>
                  <a:pt x="211517" y="134882"/>
                  <a:pt x="213198" y="135443"/>
                </a:cubicBezTo>
                <a:cubicBezTo>
                  <a:pt x="214906" y="136013"/>
                  <a:pt x="215928" y="142189"/>
                  <a:pt x="215515" y="149430"/>
                </a:cubicBezTo>
                <a:cubicBezTo>
                  <a:pt x="214778" y="162323"/>
                  <a:pt x="214811" y="162373"/>
                  <a:pt x="221329" y="158331"/>
                </a:cubicBezTo>
                <a:cubicBezTo>
                  <a:pt x="224934" y="156095"/>
                  <a:pt x="228351" y="151964"/>
                  <a:pt x="228922" y="149150"/>
                </a:cubicBezTo>
                <a:cubicBezTo>
                  <a:pt x="230925" y="139292"/>
                  <a:pt x="235058" y="137055"/>
                  <a:pt x="242660" y="141716"/>
                </a:cubicBezTo>
                <a:cubicBezTo>
                  <a:pt x="251840" y="147345"/>
                  <a:pt x="257716" y="144875"/>
                  <a:pt x="262931" y="133195"/>
                </a:cubicBezTo>
                <a:cubicBezTo>
                  <a:pt x="267871" y="122131"/>
                  <a:pt x="272023" y="121042"/>
                  <a:pt x="275609" y="129868"/>
                </a:cubicBezTo>
                <a:cubicBezTo>
                  <a:pt x="277003" y="133296"/>
                  <a:pt x="280195" y="137696"/>
                  <a:pt x="282707" y="139646"/>
                </a:cubicBezTo>
                <a:cubicBezTo>
                  <a:pt x="286663" y="142719"/>
                  <a:pt x="288141" y="141523"/>
                  <a:pt x="293762" y="130695"/>
                </a:cubicBezTo>
                <a:cubicBezTo>
                  <a:pt x="297330" y="123821"/>
                  <a:pt x="301194" y="118197"/>
                  <a:pt x="302347" y="118197"/>
                </a:cubicBezTo>
                <a:cubicBezTo>
                  <a:pt x="303500" y="118197"/>
                  <a:pt x="305397" y="122175"/>
                  <a:pt x="306563" y="127037"/>
                </a:cubicBezTo>
                <a:cubicBezTo>
                  <a:pt x="308654" y="135755"/>
                  <a:pt x="308841" y="135560"/>
                  <a:pt x="320248" y="112758"/>
                </a:cubicBezTo>
                <a:cubicBezTo>
                  <a:pt x="326609" y="100042"/>
                  <a:pt x="334737" y="81228"/>
                  <a:pt x="338313" y="70948"/>
                </a:cubicBezTo>
                <a:cubicBezTo>
                  <a:pt x="346907" y="46241"/>
                  <a:pt x="349526" y="51373"/>
                  <a:pt x="342329" y="78816"/>
                </a:cubicBezTo>
                <a:cubicBezTo>
                  <a:pt x="333088" y="114056"/>
                  <a:pt x="334924" y="156370"/>
                  <a:pt x="345934" y="161884"/>
                </a:cubicBezTo>
                <a:cubicBezTo>
                  <a:pt x="351949" y="164896"/>
                  <a:pt x="354349" y="161369"/>
                  <a:pt x="358528" y="143387"/>
                </a:cubicBezTo>
                <a:cubicBezTo>
                  <a:pt x="361728" y="129623"/>
                  <a:pt x="364754" y="130701"/>
                  <a:pt x="368651" y="146994"/>
                </a:cubicBezTo>
                <a:cubicBezTo>
                  <a:pt x="371566" y="159189"/>
                  <a:pt x="372985" y="161425"/>
                  <a:pt x="376212" y="158919"/>
                </a:cubicBezTo>
                <a:cubicBezTo>
                  <a:pt x="379485" y="156376"/>
                  <a:pt x="380346" y="158849"/>
                  <a:pt x="381104" y="173053"/>
                </a:cubicBezTo>
                <a:cubicBezTo>
                  <a:pt x="381827" y="186587"/>
                  <a:pt x="382637" y="189109"/>
                  <a:pt x="384882" y="184833"/>
                </a:cubicBezTo>
                <a:cubicBezTo>
                  <a:pt x="386455" y="181841"/>
                  <a:pt x="389702" y="179393"/>
                  <a:pt x="392100" y="179393"/>
                </a:cubicBezTo>
                <a:cubicBezTo>
                  <a:pt x="395092" y="179393"/>
                  <a:pt x="397271" y="174917"/>
                  <a:pt x="399048" y="165115"/>
                </a:cubicBezTo>
                <a:cubicBezTo>
                  <a:pt x="401836" y="149734"/>
                  <a:pt x="406633" y="145763"/>
                  <a:pt x="406633" y="158834"/>
                </a:cubicBezTo>
                <a:cubicBezTo>
                  <a:pt x="406633" y="173713"/>
                  <a:pt x="411693" y="169880"/>
                  <a:pt x="413674" y="153502"/>
                </a:cubicBezTo>
                <a:cubicBezTo>
                  <a:pt x="414973" y="142762"/>
                  <a:pt x="416943" y="137236"/>
                  <a:pt x="419482" y="137236"/>
                </a:cubicBezTo>
                <a:cubicBezTo>
                  <a:pt x="421890" y="137236"/>
                  <a:pt x="424167" y="131911"/>
                  <a:pt x="425586" y="122957"/>
                </a:cubicBezTo>
                <a:lnTo>
                  <a:pt x="427848" y="108678"/>
                </a:lnTo>
                <a:lnTo>
                  <a:pt x="429866" y="118907"/>
                </a:lnTo>
                <a:cubicBezTo>
                  <a:pt x="431961" y="129516"/>
                  <a:pt x="435597" y="135585"/>
                  <a:pt x="435827" y="128850"/>
                </a:cubicBezTo>
                <a:cubicBezTo>
                  <a:pt x="435900" y="126730"/>
                  <a:pt x="437856" y="121325"/>
                  <a:pt x="440176" y="116837"/>
                </a:cubicBezTo>
                <a:cubicBezTo>
                  <a:pt x="444265" y="108927"/>
                  <a:pt x="444352" y="109177"/>
                  <a:pt x="443019" y="124997"/>
                </a:cubicBezTo>
                <a:cubicBezTo>
                  <a:pt x="441738" y="140177"/>
                  <a:pt x="441891" y="140704"/>
                  <a:pt x="445209" y="132546"/>
                </a:cubicBezTo>
                <a:cubicBezTo>
                  <a:pt x="449475" y="122056"/>
                  <a:pt x="457856" y="114040"/>
                  <a:pt x="467337" y="111381"/>
                </a:cubicBezTo>
                <a:cubicBezTo>
                  <a:pt x="474775" y="109294"/>
                  <a:pt x="474720" y="108587"/>
                  <a:pt x="468833" y="130437"/>
                </a:cubicBezTo>
                <a:cubicBezTo>
                  <a:pt x="467508" y="135359"/>
                  <a:pt x="467728" y="135446"/>
                  <a:pt x="471151" y="131353"/>
                </a:cubicBezTo>
                <a:cubicBezTo>
                  <a:pt x="473230" y="128865"/>
                  <a:pt x="476323" y="124673"/>
                  <a:pt x="478020" y="122037"/>
                </a:cubicBezTo>
                <a:cubicBezTo>
                  <a:pt x="483424" y="113647"/>
                  <a:pt x="488028" y="120058"/>
                  <a:pt x="486092" y="133276"/>
                </a:cubicBezTo>
                <a:cubicBezTo>
                  <a:pt x="484567" y="143679"/>
                  <a:pt x="485045" y="145397"/>
                  <a:pt x="489453" y="145397"/>
                </a:cubicBezTo>
                <a:cubicBezTo>
                  <a:pt x="493818" y="145397"/>
                  <a:pt x="494343" y="147136"/>
                  <a:pt x="492945" y="156956"/>
                </a:cubicBezTo>
                <a:cubicBezTo>
                  <a:pt x="490756" y="172344"/>
                  <a:pt x="495091" y="164579"/>
                  <a:pt x="499779" y="144717"/>
                </a:cubicBezTo>
                <a:cubicBezTo>
                  <a:pt x="501807" y="136115"/>
                  <a:pt x="504411" y="129078"/>
                  <a:pt x="505560" y="129078"/>
                </a:cubicBezTo>
                <a:cubicBezTo>
                  <a:pt x="506710" y="129078"/>
                  <a:pt x="508958" y="133900"/>
                  <a:pt x="510557" y="139793"/>
                </a:cubicBezTo>
                <a:cubicBezTo>
                  <a:pt x="512856" y="148270"/>
                  <a:pt x="512626" y="150809"/>
                  <a:pt x="509459" y="151947"/>
                </a:cubicBezTo>
                <a:cubicBezTo>
                  <a:pt x="503476" y="154097"/>
                  <a:pt x="504626" y="160879"/>
                  <a:pt x="511247" y="162500"/>
                </a:cubicBezTo>
                <a:cubicBezTo>
                  <a:pt x="516088" y="163684"/>
                  <a:pt x="516741" y="165417"/>
                  <a:pt x="515209" y="173016"/>
                </a:cubicBezTo>
                <a:lnTo>
                  <a:pt x="513378" y="182115"/>
                </a:lnTo>
                <a:lnTo>
                  <a:pt x="523901" y="171235"/>
                </a:lnTo>
                <a:cubicBezTo>
                  <a:pt x="531267" y="163620"/>
                  <a:pt x="536807" y="153419"/>
                  <a:pt x="542366" y="137237"/>
                </a:cubicBezTo>
                <a:cubicBezTo>
                  <a:pt x="546781" y="124386"/>
                  <a:pt x="550800" y="116381"/>
                  <a:pt x="551415" y="119213"/>
                </a:cubicBezTo>
                <a:cubicBezTo>
                  <a:pt x="552520" y="124303"/>
                  <a:pt x="547313" y="163672"/>
                  <a:pt x="544175" y="173955"/>
                </a:cubicBezTo>
                <a:cubicBezTo>
                  <a:pt x="543262" y="176947"/>
                  <a:pt x="543496" y="178526"/>
                  <a:pt x="544697" y="177464"/>
                </a:cubicBezTo>
                <a:cubicBezTo>
                  <a:pt x="545897" y="176402"/>
                  <a:pt x="551994" y="160492"/>
                  <a:pt x="558246" y="142107"/>
                </a:cubicBezTo>
                <a:cubicBezTo>
                  <a:pt x="564498" y="123722"/>
                  <a:pt x="568973" y="113575"/>
                  <a:pt x="568191" y="119559"/>
                </a:cubicBezTo>
                <a:cubicBezTo>
                  <a:pt x="567410" y="125542"/>
                  <a:pt x="566038" y="137169"/>
                  <a:pt x="565147" y="145397"/>
                </a:cubicBezTo>
                <a:cubicBezTo>
                  <a:pt x="563597" y="159714"/>
                  <a:pt x="563830" y="159364"/>
                  <a:pt x="570597" y="137237"/>
                </a:cubicBezTo>
                <a:cubicBezTo>
                  <a:pt x="574486" y="124522"/>
                  <a:pt x="580681" y="103715"/>
                  <a:pt x="584365" y="91000"/>
                </a:cubicBezTo>
                <a:cubicBezTo>
                  <a:pt x="594885" y="54689"/>
                  <a:pt x="593923" y="74315"/>
                  <a:pt x="582602" y="126937"/>
                </a:cubicBezTo>
                <a:cubicBezTo>
                  <a:pt x="574403" y="165055"/>
                  <a:pt x="572342" y="180834"/>
                  <a:pt x="572499" y="204306"/>
                </a:cubicBezTo>
                <a:cubicBezTo>
                  <a:pt x="572645" y="224782"/>
                  <a:pt x="573528" y="232129"/>
                  <a:pt x="575414" y="228352"/>
                </a:cubicBezTo>
                <a:cubicBezTo>
                  <a:pt x="577816" y="223547"/>
                  <a:pt x="616900" y="69171"/>
                  <a:pt x="625167" y="31844"/>
                </a:cubicBezTo>
                <a:cubicBezTo>
                  <a:pt x="626908" y="23991"/>
                  <a:pt x="629632" y="17565"/>
                  <a:pt x="631225" y="17565"/>
                </a:cubicBezTo>
                <a:close/>
                <a:moveTo>
                  <a:pt x="476348" y="9396"/>
                </a:moveTo>
                <a:cubicBezTo>
                  <a:pt x="477975" y="9396"/>
                  <a:pt x="478416" y="13156"/>
                  <a:pt x="477384" y="18235"/>
                </a:cubicBezTo>
                <a:cubicBezTo>
                  <a:pt x="474862" y="30630"/>
                  <a:pt x="473514" y="31025"/>
                  <a:pt x="473514" y="19369"/>
                </a:cubicBezTo>
                <a:lnTo>
                  <a:pt x="473512" y="19369"/>
                </a:lnTo>
                <a:cubicBezTo>
                  <a:pt x="473512" y="13884"/>
                  <a:pt x="474786" y="9396"/>
                  <a:pt x="476348" y="9396"/>
                </a:cubicBezTo>
                <a:close/>
                <a:moveTo>
                  <a:pt x="816481" y="1236"/>
                </a:moveTo>
                <a:cubicBezTo>
                  <a:pt x="817762" y="4976"/>
                  <a:pt x="818809" y="14156"/>
                  <a:pt x="818809" y="21635"/>
                </a:cubicBezTo>
                <a:cubicBezTo>
                  <a:pt x="818809" y="29115"/>
                  <a:pt x="817762" y="38294"/>
                  <a:pt x="816481" y="42034"/>
                </a:cubicBezTo>
                <a:cubicBezTo>
                  <a:pt x="814985" y="46400"/>
                  <a:pt x="814152" y="39101"/>
                  <a:pt x="814152" y="21635"/>
                </a:cubicBezTo>
                <a:cubicBezTo>
                  <a:pt x="814152" y="4169"/>
                  <a:pt x="814985" y="-3130"/>
                  <a:pt x="816481" y="1236"/>
                </a:cubicBezTo>
                <a:close/>
              </a:path>
            </a:pathLst>
          </a:custGeom>
          <a:ln>
            <a:noFill/>
          </a:ln>
          <a:effectLst>
            <a:outerShdw blurRad="279400" dist="203200" dir="18900000" sx="95000" sy="95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useBgFill="1">
        <p:nvSpPr>
          <p:cNvPr id="26" name="Freeform: Shape 25">
            <a:extLst>
              <a:ext uri="{FF2B5EF4-FFF2-40B4-BE49-F238E27FC236}">
                <a16:creationId xmlns:a16="http://schemas.microsoft.com/office/drawing/2014/main" id="{34638781-9224-421D-A634-FB9FF0BDCB77}"/>
              </a:ext>
            </a:extLst>
          </p:cNvPr>
          <p:cNvSpPr/>
          <p:nvPr/>
        </p:nvSpPr>
        <p:spPr>
          <a:xfrm rot="3660517" flipH="1">
            <a:off x="9529038" y="2093140"/>
            <a:ext cx="2176572" cy="6318232"/>
          </a:xfrm>
          <a:custGeom>
            <a:avLst/>
            <a:gdLst>
              <a:gd name="connsiteX0" fmla="*/ 534998 w 1181239"/>
              <a:gd name="connsiteY0" fmla="*/ 3942687 h 4008043"/>
              <a:gd name="connsiteX1" fmla="*/ 537456 w 1181239"/>
              <a:gd name="connsiteY1" fmla="*/ 3953147 h 4008043"/>
              <a:gd name="connsiteX2" fmla="*/ 536701 w 1181239"/>
              <a:gd name="connsiteY2" fmla="*/ 3964026 h 4008043"/>
              <a:gd name="connsiteX3" fmla="*/ 532203 w 1181239"/>
              <a:gd name="connsiteY3" fmla="*/ 3958417 h 4008043"/>
              <a:gd name="connsiteX4" fmla="*/ 530247 w 1181239"/>
              <a:gd name="connsiteY4" fmla="*/ 3947537 h 4008043"/>
              <a:gd name="connsiteX5" fmla="*/ 534998 w 1181239"/>
              <a:gd name="connsiteY5" fmla="*/ 3942687 h 4008043"/>
              <a:gd name="connsiteX6" fmla="*/ 800461 w 1181239"/>
              <a:gd name="connsiteY6" fmla="*/ 3939090 h 4008043"/>
              <a:gd name="connsiteX7" fmla="*/ 804403 w 1181239"/>
              <a:gd name="connsiteY7" fmla="*/ 3976266 h 4008043"/>
              <a:gd name="connsiteX8" fmla="*/ 799235 w 1181239"/>
              <a:gd name="connsiteY8" fmla="*/ 4006184 h 4008043"/>
              <a:gd name="connsiteX9" fmla="*/ 799228 w 1181239"/>
              <a:gd name="connsiteY9" fmla="*/ 4006184 h 4008043"/>
              <a:gd name="connsiteX10" fmla="*/ 795035 w 1181239"/>
              <a:gd name="connsiteY10" fmla="*/ 3978305 h 4008043"/>
              <a:gd name="connsiteX11" fmla="*/ 795144 w 1181239"/>
              <a:gd name="connsiteY11" fmla="*/ 3953147 h 4008043"/>
              <a:gd name="connsiteX12" fmla="*/ 799382 w 1181239"/>
              <a:gd name="connsiteY12" fmla="*/ 3944307 h 4008043"/>
              <a:gd name="connsiteX13" fmla="*/ 800461 w 1181239"/>
              <a:gd name="connsiteY13" fmla="*/ 3939090 h 4008043"/>
              <a:gd name="connsiteX14" fmla="*/ 1173610 w 1181239"/>
              <a:gd name="connsiteY14" fmla="*/ 3829461 h 4008043"/>
              <a:gd name="connsiteX15" fmla="*/ 1177832 w 1181239"/>
              <a:gd name="connsiteY15" fmla="*/ 3835505 h 4008043"/>
              <a:gd name="connsiteX16" fmla="*/ 1178322 w 1181239"/>
              <a:gd name="connsiteY16" fmla="*/ 3844344 h 4008043"/>
              <a:gd name="connsiteX17" fmla="*/ 1172188 w 1181239"/>
              <a:gd name="connsiteY17" fmla="*/ 3840423 h 4008043"/>
              <a:gd name="connsiteX18" fmla="*/ 1171699 w 1181239"/>
              <a:gd name="connsiteY18" fmla="*/ 3831584 h 4008043"/>
              <a:gd name="connsiteX19" fmla="*/ 1173610 w 1181239"/>
              <a:gd name="connsiteY19" fmla="*/ 3829461 h 4008043"/>
              <a:gd name="connsiteX20" fmla="*/ 197700 w 1181239"/>
              <a:gd name="connsiteY20" fmla="*/ 3826851 h 4008043"/>
              <a:gd name="connsiteX21" fmla="*/ 195941 w 1181239"/>
              <a:gd name="connsiteY21" fmla="*/ 3848057 h 4008043"/>
              <a:gd name="connsiteX22" fmla="*/ 191581 w 1181239"/>
              <a:gd name="connsiteY22" fmla="*/ 3841771 h 4008043"/>
              <a:gd name="connsiteX23" fmla="*/ 191582 w 1181239"/>
              <a:gd name="connsiteY23" fmla="*/ 3841771 h 4008043"/>
              <a:gd name="connsiteX24" fmla="*/ 197700 w 1181239"/>
              <a:gd name="connsiteY24" fmla="*/ 3826851 h 4008043"/>
              <a:gd name="connsiteX25" fmla="*/ 178143 w 1181239"/>
              <a:gd name="connsiteY25" fmla="*/ 3791950 h 4008043"/>
              <a:gd name="connsiteX26" fmla="*/ 185023 w 1181239"/>
              <a:gd name="connsiteY26" fmla="*/ 3799435 h 4008043"/>
              <a:gd name="connsiteX27" fmla="*/ 191904 w 1181239"/>
              <a:gd name="connsiteY27" fmla="*/ 3806920 h 4008043"/>
              <a:gd name="connsiteX28" fmla="*/ 181724 w 1181239"/>
              <a:gd name="connsiteY28" fmla="*/ 3813393 h 4008043"/>
              <a:gd name="connsiteX29" fmla="*/ 171944 w 1181239"/>
              <a:gd name="connsiteY29" fmla="*/ 3805908 h 4008043"/>
              <a:gd name="connsiteX30" fmla="*/ 62574 w 1181239"/>
              <a:gd name="connsiteY30" fmla="*/ 3611808 h 4008043"/>
              <a:gd name="connsiteX31" fmla="*/ 66227 w 1181239"/>
              <a:gd name="connsiteY31" fmla="*/ 3624048 h 4008043"/>
              <a:gd name="connsiteX32" fmla="*/ 75305 w 1181239"/>
              <a:gd name="connsiteY32" fmla="*/ 3657366 h 4008043"/>
              <a:gd name="connsiteX33" fmla="*/ 62588 w 1181239"/>
              <a:gd name="connsiteY33" fmla="*/ 3653286 h 4008043"/>
              <a:gd name="connsiteX34" fmla="*/ 60508 w 1181239"/>
              <a:gd name="connsiteY34" fmla="*/ 3629487 h 4008043"/>
              <a:gd name="connsiteX35" fmla="*/ 1116200 w 1181239"/>
              <a:gd name="connsiteY35" fmla="*/ 3543073 h 4008043"/>
              <a:gd name="connsiteX36" fmla="*/ 1126386 w 1181239"/>
              <a:gd name="connsiteY36" fmla="*/ 3572671 h 4008043"/>
              <a:gd name="connsiteX37" fmla="*/ 1117747 w 1181239"/>
              <a:gd name="connsiteY37" fmla="*/ 3586739 h 4008043"/>
              <a:gd name="connsiteX38" fmla="*/ 1112537 w 1181239"/>
              <a:gd name="connsiteY38" fmla="*/ 3561563 h 4008043"/>
              <a:gd name="connsiteX39" fmla="*/ 1116200 w 1181239"/>
              <a:gd name="connsiteY39" fmla="*/ 3543073 h 4008043"/>
              <a:gd name="connsiteX40" fmla="*/ 82331 w 1181239"/>
              <a:gd name="connsiteY40" fmla="*/ 2962930 h 4008043"/>
              <a:gd name="connsiteX41" fmla="*/ 83301 w 1181239"/>
              <a:gd name="connsiteY41" fmla="*/ 2974009 h 4008043"/>
              <a:gd name="connsiteX42" fmla="*/ 86873 w 1181239"/>
              <a:gd name="connsiteY42" fmla="*/ 2994059 h 4008043"/>
              <a:gd name="connsiteX43" fmla="*/ 83727 w 1181239"/>
              <a:gd name="connsiteY43" fmla="*/ 3003927 h 4008043"/>
              <a:gd name="connsiteX44" fmla="*/ 81691 w 1181239"/>
              <a:gd name="connsiteY44" fmla="*/ 2980128 h 4008043"/>
              <a:gd name="connsiteX45" fmla="*/ 81695 w 1181239"/>
              <a:gd name="connsiteY45" fmla="*/ 2980128 h 4008043"/>
              <a:gd name="connsiteX46" fmla="*/ 82331 w 1181239"/>
              <a:gd name="connsiteY46" fmla="*/ 2962930 h 4008043"/>
              <a:gd name="connsiteX47" fmla="*/ 101936 w 1181239"/>
              <a:gd name="connsiteY47" fmla="*/ 2918951 h 4008043"/>
              <a:gd name="connsiteX48" fmla="*/ 102228 w 1181239"/>
              <a:gd name="connsiteY48" fmla="*/ 2931054 h 4008043"/>
              <a:gd name="connsiteX49" fmla="*/ 99163 w 1181239"/>
              <a:gd name="connsiteY49" fmla="*/ 2940011 h 4008043"/>
              <a:gd name="connsiteX50" fmla="*/ 98870 w 1181239"/>
              <a:gd name="connsiteY50" fmla="*/ 2927907 h 4008043"/>
              <a:gd name="connsiteX51" fmla="*/ 101936 w 1181239"/>
              <a:gd name="connsiteY51" fmla="*/ 2918951 h 4008043"/>
              <a:gd name="connsiteX52" fmla="*/ 96694 w 1181239"/>
              <a:gd name="connsiteY52" fmla="*/ 2871455 h 4008043"/>
              <a:gd name="connsiteX53" fmla="*/ 99562 w 1181239"/>
              <a:gd name="connsiteY53" fmla="*/ 2884935 h 4008043"/>
              <a:gd name="connsiteX54" fmla="*/ 98518 w 1181239"/>
              <a:gd name="connsiteY54" fmla="*/ 2897854 h 4008043"/>
              <a:gd name="connsiteX55" fmla="*/ 95669 w 1181239"/>
              <a:gd name="connsiteY55" fmla="*/ 2883801 h 4008043"/>
              <a:gd name="connsiteX56" fmla="*/ 95668 w 1181239"/>
              <a:gd name="connsiteY56" fmla="*/ 2883801 h 4008043"/>
              <a:gd name="connsiteX57" fmla="*/ 96694 w 1181239"/>
              <a:gd name="connsiteY57" fmla="*/ 2871455 h 4008043"/>
              <a:gd name="connsiteX58" fmla="*/ 104092 w 1181239"/>
              <a:gd name="connsiteY58" fmla="*/ 2813539 h 4008043"/>
              <a:gd name="connsiteX59" fmla="*/ 108835 w 1181239"/>
              <a:gd name="connsiteY59" fmla="*/ 2843457 h 4008043"/>
              <a:gd name="connsiteX60" fmla="*/ 105996 w 1181239"/>
              <a:gd name="connsiteY60" fmla="*/ 2840057 h 4008043"/>
              <a:gd name="connsiteX61" fmla="*/ 104092 w 1181239"/>
              <a:gd name="connsiteY61" fmla="*/ 2813539 h 4008043"/>
              <a:gd name="connsiteX62" fmla="*/ 958653 w 1181239"/>
              <a:gd name="connsiteY62" fmla="*/ 2740103 h 4008043"/>
              <a:gd name="connsiteX63" fmla="*/ 959449 w 1181239"/>
              <a:gd name="connsiteY63" fmla="*/ 2749623 h 4008043"/>
              <a:gd name="connsiteX64" fmla="*/ 953124 w 1181239"/>
              <a:gd name="connsiteY64" fmla="*/ 2755742 h 4008043"/>
              <a:gd name="connsiteX65" fmla="*/ 953125 w 1181239"/>
              <a:gd name="connsiteY65" fmla="*/ 2755742 h 4008043"/>
              <a:gd name="connsiteX66" fmla="*/ 958653 w 1181239"/>
              <a:gd name="connsiteY66" fmla="*/ 2740103 h 4008043"/>
              <a:gd name="connsiteX67" fmla="*/ 926930 w 1181239"/>
              <a:gd name="connsiteY67" fmla="*/ 2709509 h 4008043"/>
              <a:gd name="connsiteX68" fmla="*/ 926926 w 1181239"/>
              <a:gd name="connsiteY68" fmla="*/ 2709522 h 4008043"/>
              <a:gd name="connsiteX69" fmla="*/ 926915 w 1181239"/>
              <a:gd name="connsiteY69" fmla="*/ 2709522 h 4008043"/>
              <a:gd name="connsiteX70" fmla="*/ 945395 w 1181239"/>
              <a:gd name="connsiteY70" fmla="*/ 2688653 h 4008043"/>
              <a:gd name="connsiteX71" fmla="*/ 937666 w 1181239"/>
              <a:gd name="connsiteY71" fmla="*/ 2813539 h 4008043"/>
              <a:gd name="connsiteX72" fmla="*/ 936261 w 1181239"/>
              <a:gd name="connsiteY72" fmla="*/ 2798460 h 4008043"/>
              <a:gd name="connsiteX73" fmla="*/ 936263 w 1181239"/>
              <a:gd name="connsiteY73" fmla="*/ 2798460 h 4008043"/>
              <a:gd name="connsiteX74" fmla="*/ 933716 w 1181239"/>
              <a:gd name="connsiteY74" fmla="*/ 2784776 h 4008043"/>
              <a:gd name="connsiteX75" fmla="*/ 930062 w 1181239"/>
              <a:gd name="connsiteY75" fmla="*/ 2774696 h 4008043"/>
              <a:gd name="connsiteX76" fmla="*/ 931759 w 1181239"/>
              <a:gd name="connsiteY76" fmla="*/ 2766622 h 4008043"/>
              <a:gd name="connsiteX77" fmla="*/ 939486 w 1181239"/>
              <a:gd name="connsiteY77" fmla="*/ 2730194 h 4008043"/>
              <a:gd name="connsiteX78" fmla="*/ 945395 w 1181239"/>
              <a:gd name="connsiteY78" fmla="*/ 2688653 h 4008043"/>
              <a:gd name="connsiteX79" fmla="*/ 933087 w 1181239"/>
              <a:gd name="connsiteY79" fmla="*/ 2677998 h 4008043"/>
              <a:gd name="connsiteX80" fmla="*/ 931182 w 1181239"/>
              <a:gd name="connsiteY80" fmla="*/ 2705945 h 4008043"/>
              <a:gd name="connsiteX81" fmla="*/ 926930 w 1181239"/>
              <a:gd name="connsiteY81" fmla="*/ 2709509 h 4008043"/>
              <a:gd name="connsiteX82" fmla="*/ 929897 w 1181239"/>
              <a:gd name="connsiteY82" fmla="*/ 2700512 h 4008043"/>
              <a:gd name="connsiteX83" fmla="*/ 930006 w 1181239"/>
              <a:gd name="connsiteY83" fmla="*/ 2689994 h 4008043"/>
              <a:gd name="connsiteX84" fmla="*/ 928893 w 1181239"/>
              <a:gd name="connsiteY84" fmla="*/ 2680576 h 4008043"/>
              <a:gd name="connsiteX85" fmla="*/ 933087 w 1181239"/>
              <a:gd name="connsiteY85" fmla="*/ 2677998 h 4008043"/>
              <a:gd name="connsiteX86" fmla="*/ 933901 w 1181239"/>
              <a:gd name="connsiteY86" fmla="*/ 2651662 h 4008043"/>
              <a:gd name="connsiteX87" fmla="*/ 934790 w 1181239"/>
              <a:gd name="connsiteY87" fmla="*/ 2652388 h 4008043"/>
              <a:gd name="connsiteX88" fmla="*/ 934790 w 1181239"/>
              <a:gd name="connsiteY88" fmla="*/ 2664627 h 4008043"/>
              <a:gd name="connsiteX89" fmla="*/ 933531 w 1181239"/>
              <a:gd name="connsiteY89" fmla="*/ 2658508 h 4008043"/>
              <a:gd name="connsiteX90" fmla="*/ 933901 w 1181239"/>
              <a:gd name="connsiteY90" fmla="*/ 2651662 h 4008043"/>
              <a:gd name="connsiteX91" fmla="*/ 96656 w 1181239"/>
              <a:gd name="connsiteY91" fmla="*/ 2613158 h 4008043"/>
              <a:gd name="connsiteX92" fmla="*/ 104568 w 1181239"/>
              <a:gd name="connsiteY92" fmla="*/ 2645658 h 4008043"/>
              <a:gd name="connsiteX93" fmla="*/ 106440 w 1181239"/>
              <a:gd name="connsiteY93" fmla="*/ 2668374 h 4008043"/>
              <a:gd name="connsiteX94" fmla="*/ 103116 w 1181239"/>
              <a:gd name="connsiteY94" fmla="*/ 2660825 h 4008043"/>
              <a:gd name="connsiteX95" fmla="*/ 103114 w 1181239"/>
              <a:gd name="connsiteY95" fmla="*/ 2660825 h 4008043"/>
              <a:gd name="connsiteX96" fmla="*/ 96656 w 1181239"/>
              <a:gd name="connsiteY96" fmla="*/ 2613158 h 4008043"/>
              <a:gd name="connsiteX97" fmla="*/ 947274 w 1181239"/>
              <a:gd name="connsiteY97" fmla="*/ 2560594 h 4008043"/>
              <a:gd name="connsiteX98" fmla="*/ 947419 w 1181239"/>
              <a:gd name="connsiteY98" fmla="*/ 2606831 h 4008043"/>
              <a:gd name="connsiteX99" fmla="*/ 944774 w 1181239"/>
              <a:gd name="connsiteY99" fmla="*/ 2587792 h 4008043"/>
              <a:gd name="connsiteX100" fmla="*/ 947274 w 1181239"/>
              <a:gd name="connsiteY100" fmla="*/ 2560594 h 4008043"/>
              <a:gd name="connsiteX101" fmla="*/ 117254 w 1181239"/>
              <a:gd name="connsiteY101" fmla="*/ 2547082 h 4008043"/>
              <a:gd name="connsiteX102" fmla="*/ 122323 w 1181239"/>
              <a:gd name="connsiteY102" fmla="*/ 2566758 h 4008043"/>
              <a:gd name="connsiteX103" fmla="*/ 124816 w 1181239"/>
              <a:gd name="connsiteY103" fmla="*/ 2632720 h 4008043"/>
              <a:gd name="connsiteX104" fmla="*/ 120162 w 1181239"/>
              <a:gd name="connsiteY104" fmla="*/ 2651900 h 4008043"/>
              <a:gd name="connsiteX105" fmla="*/ 112787 w 1181239"/>
              <a:gd name="connsiteY105" fmla="*/ 2696587 h 4008043"/>
              <a:gd name="connsiteX106" fmla="*/ 110499 w 1181239"/>
              <a:gd name="connsiteY106" fmla="*/ 2689788 h 4008043"/>
              <a:gd name="connsiteX107" fmla="*/ 110501 w 1181239"/>
              <a:gd name="connsiteY107" fmla="*/ 2689788 h 4008043"/>
              <a:gd name="connsiteX108" fmla="*/ 113087 w 1181239"/>
              <a:gd name="connsiteY108" fmla="*/ 2663949 h 4008043"/>
              <a:gd name="connsiteX109" fmla="*/ 112559 w 1181239"/>
              <a:gd name="connsiteY109" fmla="*/ 2610222 h 4008043"/>
              <a:gd name="connsiteX110" fmla="*/ 113409 w 1181239"/>
              <a:gd name="connsiteY110" fmla="*/ 2559268 h 4008043"/>
              <a:gd name="connsiteX111" fmla="*/ 108520 w 1181239"/>
              <a:gd name="connsiteY111" fmla="*/ 2533188 h 4008043"/>
              <a:gd name="connsiteX112" fmla="*/ 109376 w 1181239"/>
              <a:gd name="connsiteY112" fmla="*/ 2534076 h 4008043"/>
              <a:gd name="connsiteX113" fmla="*/ 109376 w 1181239"/>
              <a:gd name="connsiteY113" fmla="*/ 2549036 h 4008043"/>
              <a:gd name="connsiteX114" fmla="*/ 108165 w 1181239"/>
              <a:gd name="connsiteY114" fmla="*/ 2541556 h 4008043"/>
              <a:gd name="connsiteX115" fmla="*/ 108520 w 1181239"/>
              <a:gd name="connsiteY115" fmla="*/ 2533188 h 4008043"/>
              <a:gd name="connsiteX116" fmla="*/ 933144 w 1181239"/>
              <a:gd name="connsiteY116" fmla="*/ 2519797 h 4008043"/>
              <a:gd name="connsiteX117" fmla="*/ 932926 w 1181239"/>
              <a:gd name="connsiteY117" fmla="*/ 2550959 h 4008043"/>
              <a:gd name="connsiteX118" fmla="*/ 928653 w 1181239"/>
              <a:gd name="connsiteY118" fmla="*/ 2550151 h 4008043"/>
              <a:gd name="connsiteX119" fmla="*/ 928668 w 1181239"/>
              <a:gd name="connsiteY119" fmla="*/ 2550152 h 4008043"/>
              <a:gd name="connsiteX120" fmla="*/ 933144 w 1181239"/>
              <a:gd name="connsiteY120" fmla="*/ 2519797 h 4008043"/>
              <a:gd name="connsiteX121" fmla="*/ 942469 w 1181239"/>
              <a:gd name="connsiteY121" fmla="*/ 2495987 h 4008043"/>
              <a:gd name="connsiteX122" fmla="*/ 945224 w 1181239"/>
              <a:gd name="connsiteY122" fmla="*/ 2506883 h 4008043"/>
              <a:gd name="connsiteX123" fmla="*/ 944181 w 1181239"/>
              <a:gd name="connsiteY123" fmla="*/ 2517082 h 4008043"/>
              <a:gd name="connsiteX124" fmla="*/ 941459 w 1181239"/>
              <a:gd name="connsiteY124" fmla="*/ 2505749 h 4008043"/>
              <a:gd name="connsiteX125" fmla="*/ 942469 w 1181239"/>
              <a:gd name="connsiteY125" fmla="*/ 2495987 h 4008043"/>
              <a:gd name="connsiteX126" fmla="*/ 976335 w 1181239"/>
              <a:gd name="connsiteY126" fmla="*/ 2462681 h 4008043"/>
              <a:gd name="connsiteX127" fmla="*/ 978951 w 1181239"/>
              <a:gd name="connsiteY127" fmla="*/ 2510958 h 4008043"/>
              <a:gd name="connsiteX128" fmla="*/ 973428 w 1181239"/>
              <a:gd name="connsiteY128" fmla="*/ 2552435 h 4008043"/>
              <a:gd name="connsiteX129" fmla="*/ 967615 w 1181239"/>
              <a:gd name="connsiteY129" fmla="*/ 2563315 h 4008043"/>
              <a:gd name="connsiteX130" fmla="*/ 964707 w 1181239"/>
              <a:gd name="connsiteY130" fmla="*/ 2574194 h 4008043"/>
              <a:gd name="connsiteX131" fmla="*/ 961820 w 1181239"/>
              <a:gd name="connsiteY131" fmla="*/ 2562635 h 4008043"/>
              <a:gd name="connsiteX132" fmla="*/ 961825 w 1181239"/>
              <a:gd name="connsiteY132" fmla="*/ 2562635 h 4008043"/>
              <a:gd name="connsiteX133" fmla="*/ 963697 w 1181239"/>
              <a:gd name="connsiteY133" fmla="*/ 2532711 h 4008043"/>
              <a:gd name="connsiteX134" fmla="*/ 969490 w 1181239"/>
              <a:gd name="connsiteY134" fmla="*/ 2517405 h 4008043"/>
              <a:gd name="connsiteX135" fmla="*/ 973718 w 1181239"/>
              <a:gd name="connsiteY135" fmla="*/ 2488172 h 4008043"/>
              <a:gd name="connsiteX136" fmla="*/ 976335 w 1181239"/>
              <a:gd name="connsiteY136" fmla="*/ 2462681 h 4008043"/>
              <a:gd name="connsiteX137" fmla="*/ 113553 w 1181239"/>
              <a:gd name="connsiteY137" fmla="*/ 2458088 h 4008043"/>
              <a:gd name="connsiteX138" fmla="*/ 119967 w 1181239"/>
              <a:gd name="connsiteY138" fmla="*/ 2471037 h 4008043"/>
              <a:gd name="connsiteX139" fmla="*/ 119749 w 1181239"/>
              <a:gd name="connsiteY139" fmla="*/ 2485510 h 4008043"/>
              <a:gd name="connsiteX140" fmla="*/ 116047 w 1181239"/>
              <a:gd name="connsiteY140" fmla="*/ 2488923 h 4008043"/>
              <a:gd name="connsiteX141" fmla="*/ 110818 w 1181239"/>
              <a:gd name="connsiteY141" fmla="*/ 2493695 h 4008043"/>
              <a:gd name="connsiteX142" fmla="*/ 110825 w 1181239"/>
              <a:gd name="connsiteY142" fmla="*/ 2493695 h 4008043"/>
              <a:gd name="connsiteX143" fmla="*/ 109026 w 1181239"/>
              <a:gd name="connsiteY143" fmla="*/ 2475614 h 4008043"/>
              <a:gd name="connsiteX144" fmla="*/ 113553 w 1181239"/>
              <a:gd name="connsiteY144" fmla="*/ 2458088 h 4008043"/>
              <a:gd name="connsiteX145" fmla="*/ 149068 w 1181239"/>
              <a:gd name="connsiteY145" fmla="*/ 2387886 h 4008043"/>
              <a:gd name="connsiteX146" fmla="*/ 151137 w 1181239"/>
              <a:gd name="connsiteY146" fmla="*/ 2402845 h 4008043"/>
              <a:gd name="connsiteX147" fmla="*/ 151064 w 1181239"/>
              <a:gd name="connsiteY147" fmla="*/ 2527769 h 4008043"/>
              <a:gd name="connsiteX148" fmla="*/ 146581 w 1181239"/>
              <a:gd name="connsiteY148" fmla="*/ 2522329 h 4008043"/>
              <a:gd name="connsiteX149" fmla="*/ 146594 w 1181239"/>
              <a:gd name="connsiteY149" fmla="*/ 2522329 h 4008043"/>
              <a:gd name="connsiteX150" fmla="*/ 146339 w 1181239"/>
              <a:gd name="connsiteY150" fmla="*/ 2398765 h 4008043"/>
              <a:gd name="connsiteX151" fmla="*/ 136896 w 1181239"/>
              <a:gd name="connsiteY151" fmla="*/ 2385700 h 4008043"/>
              <a:gd name="connsiteX152" fmla="*/ 136301 w 1181239"/>
              <a:gd name="connsiteY152" fmla="*/ 2394687 h 4008043"/>
              <a:gd name="connsiteX153" fmla="*/ 132156 w 1181239"/>
              <a:gd name="connsiteY153" fmla="*/ 2396892 h 4008043"/>
              <a:gd name="connsiteX154" fmla="*/ 132805 w 1181239"/>
              <a:gd name="connsiteY154" fmla="*/ 2387703 h 4008043"/>
              <a:gd name="connsiteX155" fmla="*/ 136896 w 1181239"/>
              <a:gd name="connsiteY155" fmla="*/ 2385700 h 4008043"/>
              <a:gd name="connsiteX156" fmla="*/ 117467 w 1181239"/>
              <a:gd name="connsiteY156" fmla="*/ 2377384 h 4008043"/>
              <a:gd name="connsiteX157" fmla="*/ 121622 w 1181239"/>
              <a:gd name="connsiteY157" fmla="*/ 2392732 h 4008043"/>
              <a:gd name="connsiteX158" fmla="*/ 115070 w 1181239"/>
              <a:gd name="connsiteY158" fmla="*/ 2409528 h 4008043"/>
              <a:gd name="connsiteX159" fmla="*/ 117467 w 1181239"/>
              <a:gd name="connsiteY159" fmla="*/ 2377384 h 4008043"/>
              <a:gd name="connsiteX160" fmla="*/ 133268 w 1181239"/>
              <a:gd name="connsiteY160" fmla="*/ 2336537 h 4008043"/>
              <a:gd name="connsiteX161" fmla="*/ 135582 w 1181239"/>
              <a:gd name="connsiteY161" fmla="*/ 2348776 h 4008043"/>
              <a:gd name="connsiteX162" fmla="*/ 133877 w 1181239"/>
              <a:gd name="connsiteY162" fmla="*/ 2352521 h 4008043"/>
              <a:gd name="connsiteX163" fmla="*/ 131564 w 1181239"/>
              <a:gd name="connsiteY163" fmla="*/ 2340282 h 4008043"/>
              <a:gd name="connsiteX164" fmla="*/ 133268 w 1181239"/>
              <a:gd name="connsiteY164" fmla="*/ 2336537 h 4008043"/>
              <a:gd name="connsiteX165" fmla="*/ 77672 w 1181239"/>
              <a:gd name="connsiteY165" fmla="*/ 2315812 h 4008043"/>
              <a:gd name="connsiteX166" fmla="*/ 88782 w 1181239"/>
              <a:gd name="connsiteY166" fmla="*/ 2366679 h 4008043"/>
              <a:gd name="connsiteX167" fmla="*/ 86946 w 1181239"/>
              <a:gd name="connsiteY167" fmla="*/ 2366771 h 4008043"/>
              <a:gd name="connsiteX168" fmla="*/ 86948 w 1181239"/>
              <a:gd name="connsiteY168" fmla="*/ 2366760 h 4008043"/>
              <a:gd name="connsiteX169" fmla="*/ 76504 w 1181239"/>
              <a:gd name="connsiteY169" fmla="*/ 2320572 h 4008043"/>
              <a:gd name="connsiteX170" fmla="*/ 77672 w 1181239"/>
              <a:gd name="connsiteY170" fmla="*/ 2315812 h 4008043"/>
              <a:gd name="connsiteX171" fmla="*/ 619 w 1181239"/>
              <a:gd name="connsiteY171" fmla="*/ 2290394 h 4008043"/>
              <a:gd name="connsiteX172" fmla="*/ 3082 w 1181239"/>
              <a:gd name="connsiteY172" fmla="*/ 2296356 h 4008043"/>
              <a:gd name="connsiteX173" fmla="*/ 1936 w 1181239"/>
              <a:gd name="connsiteY173" fmla="*/ 2320341 h 4008043"/>
              <a:gd name="connsiteX174" fmla="*/ 1933 w 1181239"/>
              <a:gd name="connsiteY174" fmla="*/ 2320341 h 4008043"/>
              <a:gd name="connsiteX175" fmla="*/ 17 w 1181239"/>
              <a:gd name="connsiteY175" fmla="*/ 2301302 h 4008043"/>
              <a:gd name="connsiteX176" fmla="*/ 619 w 1181239"/>
              <a:gd name="connsiteY176" fmla="*/ 2290394 h 4008043"/>
              <a:gd name="connsiteX177" fmla="*/ 129211 w 1181239"/>
              <a:gd name="connsiteY177" fmla="*/ 2280788 h 4008043"/>
              <a:gd name="connsiteX178" fmla="*/ 132860 w 1181239"/>
              <a:gd name="connsiteY178" fmla="*/ 2302557 h 4008043"/>
              <a:gd name="connsiteX179" fmla="*/ 131999 w 1181239"/>
              <a:gd name="connsiteY179" fmla="*/ 2322603 h 4008043"/>
              <a:gd name="connsiteX180" fmla="*/ 129938 w 1181239"/>
              <a:gd name="connsiteY180" fmla="*/ 2302320 h 4008043"/>
              <a:gd name="connsiteX181" fmla="*/ 129211 w 1181239"/>
              <a:gd name="connsiteY181" fmla="*/ 2280788 h 4008043"/>
              <a:gd name="connsiteX182" fmla="*/ 147984 w 1181239"/>
              <a:gd name="connsiteY182" fmla="*/ 2217888 h 4008043"/>
              <a:gd name="connsiteX183" fmla="*/ 150845 w 1181239"/>
              <a:gd name="connsiteY183" fmla="*/ 2232167 h 4008043"/>
              <a:gd name="connsiteX184" fmla="*/ 146841 w 1181239"/>
              <a:gd name="connsiteY184" fmla="*/ 2246224 h 4008043"/>
              <a:gd name="connsiteX185" fmla="*/ 146842 w 1181239"/>
              <a:gd name="connsiteY185" fmla="*/ 2246224 h 4008043"/>
              <a:gd name="connsiteX186" fmla="*/ 147984 w 1181239"/>
              <a:gd name="connsiteY186" fmla="*/ 2217888 h 4008043"/>
              <a:gd name="connsiteX187" fmla="*/ 992212 w 1181239"/>
              <a:gd name="connsiteY187" fmla="*/ 2207669 h 4008043"/>
              <a:gd name="connsiteX188" fmla="*/ 992998 w 1181239"/>
              <a:gd name="connsiteY188" fmla="*/ 2209042 h 4008043"/>
              <a:gd name="connsiteX189" fmla="*/ 992998 w 1181239"/>
              <a:gd name="connsiteY189" fmla="*/ 2232161 h 4008043"/>
              <a:gd name="connsiteX190" fmla="*/ 991885 w 1181239"/>
              <a:gd name="connsiteY190" fmla="*/ 2220601 h 4008043"/>
              <a:gd name="connsiteX191" fmla="*/ 992212 w 1181239"/>
              <a:gd name="connsiteY191" fmla="*/ 2207669 h 4008043"/>
              <a:gd name="connsiteX192" fmla="*/ 61915 w 1181239"/>
              <a:gd name="connsiteY192" fmla="*/ 2150127 h 4008043"/>
              <a:gd name="connsiteX193" fmla="*/ 70815 w 1181239"/>
              <a:gd name="connsiteY193" fmla="*/ 2213816 h 4008043"/>
              <a:gd name="connsiteX194" fmla="*/ 80236 w 1181239"/>
              <a:gd name="connsiteY194" fmla="*/ 2286572 h 4008043"/>
              <a:gd name="connsiteX195" fmla="*/ 75520 w 1181239"/>
              <a:gd name="connsiteY195" fmla="*/ 2296771 h 4008043"/>
              <a:gd name="connsiteX196" fmla="*/ 71018 w 1181239"/>
              <a:gd name="connsiteY196" fmla="*/ 2323290 h 4008043"/>
              <a:gd name="connsiteX197" fmla="*/ 78434 w 1181239"/>
              <a:gd name="connsiteY197" fmla="*/ 2370722 h 4008043"/>
              <a:gd name="connsiteX198" fmla="*/ 96856 w 1181239"/>
              <a:gd name="connsiteY198" fmla="*/ 2583033 h 4008043"/>
              <a:gd name="connsiteX199" fmla="*/ 87157 w 1181239"/>
              <a:gd name="connsiteY199" fmla="*/ 2588473 h 4008043"/>
              <a:gd name="connsiteX200" fmla="*/ 87156 w 1181239"/>
              <a:gd name="connsiteY200" fmla="*/ 2588473 h 4008043"/>
              <a:gd name="connsiteX201" fmla="*/ 63626 w 1181239"/>
              <a:gd name="connsiteY201" fmla="*/ 2347620 h 4008043"/>
              <a:gd name="connsiteX202" fmla="*/ 60787 w 1181239"/>
              <a:gd name="connsiteY202" fmla="*/ 2200381 h 4008043"/>
              <a:gd name="connsiteX203" fmla="*/ 61915 w 1181239"/>
              <a:gd name="connsiteY203" fmla="*/ 2150127 h 4008043"/>
              <a:gd name="connsiteX204" fmla="*/ 124046 w 1181239"/>
              <a:gd name="connsiteY204" fmla="*/ 2141345 h 4008043"/>
              <a:gd name="connsiteX205" fmla="*/ 131937 w 1181239"/>
              <a:gd name="connsiteY205" fmla="*/ 2144382 h 4008043"/>
              <a:gd name="connsiteX206" fmla="*/ 131167 w 1181239"/>
              <a:gd name="connsiteY206" fmla="*/ 2149886 h 4008043"/>
              <a:gd name="connsiteX207" fmla="*/ 123122 w 1181239"/>
              <a:gd name="connsiteY207" fmla="*/ 2146929 h 4008043"/>
              <a:gd name="connsiteX208" fmla="*/ 124046 w 1181239"/>
              <a:gd name="connsiteY208" fmla="*/ 2141345 h 4008043"/>
              <a:gd name="connsiteX209" fmla="*/ 150011 w 1181239"/>
              <a:gd name="connsiteY209" fmla="*/ 2132206 h 4008043"/>
              <a:gd name="connsiteX210" fmla="*/ 150452 w 1181239"/>
              <a:gd name="connsiteY210" fmla="*/ 2168244 h 4008043"/>
              <a:gd name="connsiteX211" fmla="*/ 147008 w 1181239"/>
              <a:gd name="connsiteY211" fmla="*/ 2202242 h 4008043"/>
              <a:gd name="connsiteX212" fmla="*/ 147004 w 1181239"/>
              <a:gd name="connsiteY212" fmla="*/ 2202242 h 4008043"/>
              <a:gd name="connsiteX213" fmla="*/ 147847 w 1181239"/>
              <a:gd name="connsiteY213" fmla="*/ 2166204 h 4008043"/>
              <a:gd name="connsiteX214" fmla="*/ 915300 w 1181239"/>
              <a:gd name="connsiteY214" fmla="*/ 2125614 h 4008043"/>
              <a:gd name="connsiteX215" fmla="*/ 915300 w 1181239"/>
              <a:gd name="connsiteY215" fmla="*/ 2125615 h 4008043"/>
              <a:gd name="connsiteX216" fmla="*/ 915300 w 1181239"/>
              <a:gd name="connsiteY216" fmla="*/ 2125614 h 4008043"/>
              <a:gd name="connsiteX217" fmla="*/ 105883 w 1181239"/>
              <a:gd name="connsiteY217" fmla="*/ 2115887 h 4008043"/>
              <a:gd name="connsiteX218" fmla="*/ 109204 w 1181239"/>
              <a:gd name="connsiteY218" fmla="*/ 2126766 h 4008043"/>
              <a:gd name="connsiteX219" fmla="*/ 113519 w 1181239"/>
              <a:gd name="connsiteY219" fmla="*/ 2152605 h 4008043"/>
              <a:gd name="connsiteX220" fmla="*/ 107490 w 1181239"/>
              <a:gd name="connsiteY220" fmla="*/ 2148746 h 4008043"/>
              <a:gd name="connsiteX221" fmla="*/ 107489 w 1181239"/>
              <a:gd name="connsiteY221" fmla="*/ 2148746 h 4008043"/>
              <a:gd name="connsiteX222" fmla="*/ 104975 w 1181239"/>
              <a:gd name="connsiteY222" fmla="*/ 2130387 h 4008043"/>
              <a:gd name="connsiteX223" fmla="*/ 924180 w 1181239"/>
              <a:gd name="connsiteY223" fmla="*/ 2095489 h 4008043"/>
              <a:gd name="connsiteX224" fmla="*/ 929793 w 1181239"/>
              <a:gd name="connsiteY224" fmla="*/ 2113426 h 4008043"/>
              <a:gd name="connsiteX225" fmla="*/ 924518 w 1181239"/>
              <a:gd name="connsiteY225" fmla="*/ 2123626 h 4008043"/>
              <a:gd name="connsiteX226" fmla="*/ 915300 w 1181239"/>
              <a:gd name="connsiteY226" fmla="*/ 2125614 h 4008043"/>
              <a:gd name="connsiteX227" fmla="*/ 919046 w 1181239"/>
              <a:gd name="connsiteY227" fmla="*/ 2108197 h 4008043"/>
              <a:gd name="connsiteX228" fmla="*/ 924180 w 1181239"/>
              <a:gd name="connsiteY228" fmla="*/ 2095489 h 4008043"/>
              <a:gd name="connsiteX229" fmla="*/ 131216 w 1181239"/>
              <a:gd name="connsiteY229" fmla="*/ 2071022 h 4008043"/>
              <a:gd name="connsiteX230" fmla="*/ 134077 w 1181239"/>
              <a:gd name="connsiteY230" fmla="*/ 2093039 h 4008043"/>
              <a:gd name="connsiteX231" fmla="*/ 130242 w 1181239"/>
              <a:gd name="connsiteY231" fmla="*/ 2086661 h 4008043"/>
              <a:gd name="connsiteX232" fmla="*/ 130241 w 1181239"/>
              <a:gd name="connsiteY232" fmla="*/ 2086661 h 4008043"/>
              <a:gd name="connsiteX233" fmla="*/ 131216 w 1181239"/>
              <a:gd name="connsiteY233" fmla="*/ 2071022 h 4008043"/>
              <a:gd name="connsiteX234" fmla="*/ 147995 w 1181239"/>
              <a:gd name="connsiteY234" fmla="*/ 2046547 h 4008043"/>
              <a:gd name="connsiteX235" fmla="*/ 150856 w 1181239"/>
              <a:gd name="connsiteY235" fmla="*/ 2064129 h 4008043"/>
              <a:gd name="connsiteX236" fmla="*/ 155483 w 1181239"/>
              <a:gd name="connsiteY236" fmla="*/ 2073343 h 4008043"/>
              <a:gd name="connsiteX237" fmla="*/ 161763 w 1181239"/>
              <a:gd name="connsiteY237" fmla="*/ 2057210 h 4008043"/>
              <a:gd name="connsiteX238" fmla="*/ 167937 w 1181239"/>
              <a:gd name="connsiteY238" fmla="*/ 2075105 h 4008043"/>
              <a:gd name="connsiteX239" fmla="*/ 164792 w 1181239"/>
              <a:gd name="connsiteY239" fmla="*/ 2088025 h 4008043"/>
              <a:gd name="connsiteX240" fmla="*/ 159085 w 1181239"/>
              <a:gd name="connsiteY240" fmla="*/ 2081905 h 4008043"/>
              <a:gd name="connsiteX241" fmla="*/ 156774 w 1181239"/>
              <a:gd name="connsiteY241" fmla="*/ 2095609 h 4008043"/>
              <a:gd name="connsiteX242" fmla="*/ 155665 w 1181239"/>
              <a:gd name="connsiteY242" fmla="*/ 2105812 h 4008043"/>
              <a:gd name="connsiteX243" fmla="*/ 148115 w 1181239"/>
              <a:gd name="connsiteY243" fmla="*/ 2102598 h 4008043"/>
              <a:gd name="connsiteX244" fmla="*/ 148104 w 1181239"/>
              <a:gd name="connsiteY244" fmla="*/ 2102598 h 4008043"/>
              <a:gd name="connsiteX245" fmla="*/ 147995 w 1181239"/>
              <a:gd name="connsiteY245" fmla="*/ 2046547 h 4008043"/>
              <a:gd name="connsiteX246" fmla="*/ 104033 w 1181239"/>
              <a:gd name="connsiteY246" fmla="*/ 2027509 h 4008043"/>
              <a:gd name="connsiteX247" fmla="*/ 112510 w 1181239"/>
              <a:gd name="connsiteY247" fmla="*/ 2045291 h 4008043"/>
              <a:gd name="connsiteX248" fmla="*/ 106306 w 1181239"/>
              <a:gd name="connsiteY248" fmla="*/ 2041590 h 4008043"/>
              <a:gd name="connsiteX249" fmla="*/ 106307 w 1181239"/>
              <a:gd name="connsiteY249" fmla="*/ 2041590 h 4008043"/>
              <a:gd name="connsiteX250" fmla="*/ 104033 w 1181239"/>
              <a:gd name="connsiteY250" fmla="*/ 2027509 h 4008043"/>
              <a:gd name="connsiteX251" fmla="*/ 943112 w 1181239"/>
              <a:gd name="connsiteY251" fmla="*/ 2013995 h 4008043"/>
              <a:gd name="connsiteX252" fmla="*/ 941824 w 1181239"/>
              <a:gd name="connsiteY252" fmla="*/ 2093464 h 4008043"/>
              <a:gd name="connsiteX253" fmla="*/ 935647 w 1181239"/>
              <a:gd name="connsiteY253" fmla="*/ 2093234 h 4008043"/>
              <a:gd name="connsiteX254" fmla="*/ 935646 w 1181239"/>
              <a:gd name="connsiteY254" fmla="*/ 2093238 h 4008043"/>
              <a:gd name="connsiteX255" fmla="*/ 937744 w 1181239"/>
              <a:gd name="connsiteY255" fmla="*/ 2083568 h 4008043"/>
              <a:gd name="connsiteX256" fmla="*/ 940123 w 1181239"/>
              <a:gd name="connsiteY256" fmla="*/ 2049068 h 4008043"/>
              <a:gd name="connsiteX257" fmla="*/ 943112 w 1181239"/>
              <a:gd name="connsiteY257" fmla="*/ 2013995 h 4008043"/>
              <a:gd name="connsiteX258" fmla="*/ 986359 w 1181239"/>
              <a:gd name="connsiteY258" fmla="*/ 1999398 h 4008043"/>
              <a:gd name="connsiteX259" fmla="*/ 987178 w 1181239"/>
              <a:gd name="connsiteY259" fmla="*/ 2001051 h 4008043"/>
              <a:gd name="connsiteX260" fmla="*/ 987145 w 1181239"/>
              <a:gd name="connsiteY260" fmla="*/ 2020090 h 4008043"/>
              <a:gd name="connsiteX261" fmla="*/ 985999 w 1181239"/>
              <a:gd name="connsiteY261" fmla="*/ 2009830 h 4008043"/>
              <a:gd name="connsiteX262" fmla="*/ 986010 w 1181239"/>
              <a:gd name="connsiteY262" fmla="*/ 2009830 h 4008043"/>
              <a:gd name="connsiteX263" fmla="*/ 986359 w 1181239"/>
              <a:gd name="connsiteY263" fmla="*/ 1999398 h 4008043"/>
              <a:gd name="connsiteX264" fmla="*/ 229366 w 1181239"/>
              <a:gd name="connsiteY264" fmla="*/ 1998950 h 4008043"/>
              <a:gd name="connsiteX265" fmla="*/ 229366 w 1181239"/>
              <a:gd name="connsiteY265" fmla="*/ 2016629 h 4008043"/>
              <a:gd name="connsiteX266" fmla="*/ 226750 w 1181239"/>
              <a:gd name="connsiteY266" fmla="*/ 2012030 h 4008043"/>
              <a:gd name="connsiteX267" fmla="*/ 229366 w 1181239"/>
              <a:gd name="connsiteY267" fmla="*/ 1998950 h 4008043"/>
              <a:gd name="connsiteX268" fmla="*/ 111210 w 1181239"/>
              <a:gd name="connsiteY268" fmla="*/ 1998254 h 4008043"/>
              <a:gd name="connsiteX269" fmla="*/ 113966 w 1181239"/>
              <a:gd name="connsiteY269" fmla="*/ 2009150 h 4008043"/>
              <a:gd name="connsiteX270" fmla="*/ 112922 w 1181239"/>
              <a:gd name="connsiteY270" fmla="*/ 2019349 h 4008043"/>
              <a:gd name="connsiteX271" fmla="*/ 110200 w 1181239"/>
              <a:gd name="connsiteY271" fmla="*/ 2008017 h 4008043"/>
              <a:gd name="connsiteX272" fmla="*/ 110200 w 1181239"/>
              <a:gd name="connsiteY272" fmla="*/ 2008016 h 4008043"/>
              <a:gd name="connsiteX273" fmla="*/ 111210 w 1181239"/>
              <a:gd name="connsiteY273" fmla="*/ 1998254 h 4008043"/>
              <a:gd name="connsiteX274" fmla="*/ 160036 w 1181239"/>
              <a:gd name="connsiteY274" fmla="*/ 1997898 h 4008043"/>
              <a:gd name="connsiteX275" fmla="*/ 163754 w 1181239"/>
              <a:gd name="connsiteY275" fmla="*/ 2001511 h 4008043"/>
              <a:gd name="connsiteX276" fmla="*/ 165422 w 1181239"/>
              <a:gd name="connsiteY276" fmla="*/ 2026149 h 4008043"/>
              <a:gd name="connsiteX277" fmla="*/ 162477 w 1181239"/>
              <a:gd name="connsiteY277" fmla="*/ 2018830 h 4008043"/>
              <a:gd name="connsiteX278" fmla="*/ 162477 w 1181239"/>
              <a:gd name="connsiteY278" fmla="*/ 2018829 h 4008043"/>
              <a:gd name="connsiteX279" fmla="*/ 160810 w 1181239"/>
              <a:gd name="connsiteY279" fmla="*/ 2003030 h 4008043"/>
              <a:gd name="connsiteX280" fmla="*/ 160036 w 1181239"/>
              <a:gd name="connsiteY280" fmla="*/ 1997898 h 4008043"/>
              <a:gd name="connsiteX281" fmla="*/ 122178 w 1181239"/>
              <a:gd name="connsiteY281" fmla="*/ 1993421 h 4008043"/>
              <a:gd name="connsiteX282" fmla="*/ 127639 w 1181239"/>
              <a:gd name="connsiteY282" fmla="*/ 1994871 h 4008043"/>
              <a:gd name="connsiteX283" fmla="*/ 130971 w 1181239"/>
              <a:gd name="connsiteY283" fmla="*/ 2006864 h 4008043"/>
              <a:gd name="connsiteX284" fmla="*/ 125158 w 1181239"/>
              <a:gd name="connsiteY284" fmla="*/ 2001457 h 4008043"/>
              <a:gd name="connsiteX285" fmla="*/ 122178 w 1181239"/>
              <a:gd name="connsiteY285" fmla="*/ 1993421 h 4008043"/>
              <a:gd name="connsiteX286" fmla="*/ 881252 w 1181239"/>
              <a:gd name="connsiteY286" fmla="*/ 1985026 h 4008043"/>
              <a:gd name="connsiteX287" fmla="*/ 883325 w 1181239"/>
              <a:gd name="connsiteY287" fmla="*/ 1993738 h 4008043"/>
              <a:gd name="connsiteX288" fmla="*/ 887684 w 1181239"/>
              <a:gd name="connsiteY288" fmla="*/ 2025709 h 4008043"/>
              <a:gd name="connsiteX289" fmla="*/ 886385 w 1181239"/>
              <a:gd name="connsiteY289" fmla="*/ 2062145 h 4008043"/>
              <a:gd name="connsiteX290" fmla="*/ 874972 w 1181239"/>
              <a:gd name="connsiteY290" fmla="*/ 2058606 h 4008043"/>
              <a:gd name="connsiteX291" fmla="*/ 874977 w 1181239"/>
              <a:gd name="connsiteY291" fmla="*/ 2058605 h 4008043"/>
              <a:gd name="connsiteX292" fmla="*/ 866190 w 1181239"/>
              <a:gd name="connsiteY292" fmla="*/ 2056634 h 4008043"/>
              <a:gd name="connsiteX293" fmla="*/ 863071 w 1181239"/>
              <a:gd name="connsiteY293" fmla="*/ 2052862 h 4008043"/>
              <a:gd name="connsiteX294" fmla="*/ 874951 w 1181239"/>
              <a:gd name="connsiteY294" fmla="*/ 2035109 h 4008043"/>
              <a:gd name="connsiteX295" fmla="*/ 878742 w 1181239"/>
              <a:gd name="connsiteY295" fmla="*/ 2010515 h 4008043"/>
              <a:gd name="connsiteX296" fmla="*/ 881252 w 1181239"/>
              <a:gd name="connsiteY296" fmla="*/ 1985026 h 4008043"/>
              <a:gd name="connsiteX297" fmla="*/ 892103 w 1181239"/>
              <a:gd name="connsiteY297" fmla="*/ 1973709 h 4008043"/>
              <a:gd name="connsiteX298" fmla="*/ 904539 w 1181239"/>
              <a:gd name="connsiteY298" fmla="*/ 1999630 h 4008043"/>
              <a:gd name="connsiteX299" fmla="*/ 899190 w 1181239"/>
              <a:gd name="connsiteY299" fmla="*/ 1996910 h 4008043"/>
              <a:gd name="connsiteX300" fmla="*/ 899192 w 1181239"/>
              <a:gd name="connsiteY300" fmla="*/ 1996910 h 4008043"/>
              <a:gd name="connsiteX301" fmla="*/ 894882 w 1181239"/>
              <a:gd name="connsiteY301" fmla="*/ 1989431 h 4008043"/>
              <a:gd name="connsiteX302" fmla="*/ 892901 w 1181239"/>
              <a:gd name="connsiteY302" fmla="*/ 1998950 h 4008043"/>
              <a:gd name="connsiteX303" fmla="*/ 890657 w 1181239"/>
              <a:gd name="connsiteY303" fmla="*/ 1990111 h 4008043"/>
              <a:gd name="connsiteX304" fmla="*/ 885871 w 1181239"/>
              <a:gd name="connsiteY304" fmla="*/ 1981271 h 4008043"/>
              <a:gd name="connsiteX305" fmla="*/ 883327 w 1181239"/>
              <a:gd name="connsiteY305" fmla="*/ 1977374 h 4008043"/>
              <a:gd name="connsiteX306" fmla="*/ 892103 w 1181239"/>
              <a:gd name="connsiteY306" fmla="*/ 1973709 h 4008043"/>
              <a:gd name="connsiteX307" fmla="*/ 929834 w 1181239"/>
              <a:gd name="connsiteY307" fmla="*/ 1966605 h 4008043"/>
              <a:gd name="connsiteX308" fmla="*/ 929834 w 1181239"/>
              <a:gd name="connsiteY308" fmla="*/ 1979865 h 4008043"/>
              <a:gd name="connsiteX309" fmla="*/ 933217 w 1181239"/>
              <a:gd name="connsiteY309" fmla="*/ 2001874 h 4008043"/>
              <a:gd name="connsiteX310" fmla="*/ 931765 w 1181239"/>
              <a:gd name="connsiteY310" fmla="*/ 2020157 h 4008043"/>
              <a:gd name="connsiteX311" fmla="*/ 926930 w 1181239"/>
              <a:gd name="connsiteY311" fmla="*/ 2054438 h 4008043"/>
              <a:gd name="connsiteX312" fmla="*/ 917324 w 1181239"/>
              <a:gd name="connsiteY312" fmla="*/ 2066447 h 4008043"/>
              <a:gd name="connsiteX313" fmla="*/ 917320 w 1181239"/>
              <a:gd name="connsiteY313" fmla="*/ 2066447 h 4008043"/>
              <a:gd name="connsiteX314" fmla="*/ 911534 w 1181239"/>
              <a:gd name="connsiteY314" fmla="*/ 2060208 h 4008043"/>
              <a:gd name="connsiteX315" fmla="*/ 909750 w 1181239"/>
              <a:gd name="connsiteY315" fmla="*/ 2046388 h 4008043"/>
              <a:gd name="connsiteX316" fmla="*/ 910889 w 1181239"/>
              <a:gd name="connsiteY316" fmla="*/ 2007110 h 4008043"/>
              <a:gd name="connsiteX317" fmla="*/ 909002 w 1181239"/>
              <a:gd name="connsiteY317" fmla="*/ 1985351 h 4008043"/>
              <a:gd name="connsiteX318" fmla="*/ 919418 w 1181239"/>
              <a:gd name="connsiteY318" fmla="*/ 1975978 h 4008043"/>
              <a:gd name="connsiteX319" fmla="*/ 146529 w 1181239"/>
              <a:gd name="connsiteY319" fmla="*/ 1960873 h 4008043"/>
              <a:gd name="connsiteX320" fmla="*/ 150485 w 1181239"/>
              <a:gd name="connsiteY320" fmla="*/ 1984822 h 4008043"/>
              <a:gd name="connsiteX321" fmla="*/ 147942 w 1181239"/>
              <a:gd name="connsiteY321" fmla="*/ 2004292 h 4008043"/>
              <a:gd name="connsiteX322" fmla="*/ 147945 w 1181239"/>
              <a:gd name="connsiteY322" fmla="*/ 2004292 h 4008043"/>
              <a:gd name="connsiteX323" fmla="*/ 145682 w 1181239"/>
              <a:gd name="connsiteY323" fmla="*/ 1978756 h 4008043"/>
              <a:gd name="connsiteX324" fmla="*/ 190660 w 1181239"/>
              <a:gd name="connsiteY324" fmla="*/ 1948123 h 4008043"/>
              <a:gd name="connsiteX325" fmla="*/ 190441 w 1181239"/>
              <a:gd name="connsiteY325" fmla="*/ 1953337 h 4008043"/>
              <a:gd name="connsiteX326" fmla="*/ 188915 w 1181239"/>
              <a:gd name="connsiteY326" fmla="*/ 1949767 h 4008043"/>
              <a:gd name="connsiteX327" fmla="*/ 188904 w 1181239"/>
              <a:gd name="connsiteY327" fmla="*/ 1949768 h 4008043"/>
              <a:gd name="connsiteX328" fmla="*/ 190660 w 1181239"/>
              <a:gd name="connsiteY328" fmla="*/ 1948123 h 4008043"/>
              <a:gd name="connsiteX329" fmla="*/ 52661 w 1181239"/>
              <a:gd name="connsiteY329" fmla="*/ 1944554 h 4008043"/>
              <a:gd name="connsiteX330" fmla="*/ 56659 w 1181239"/>
              <a:gd name="connsiteY330" fmla="*/ 1972061 h 4008043"/>
              <a:gd name="connsiteX331" fmla="*/ 70893 w 1181239"/>
              <a:gd name="connsiteY331" fmla="*/ 2036614 h 4008043"/>
              <a:gd name="connsiteX332" fmla="*/ 78626 w 1181239"/>
              <a:gd name="connsiteY332" fmla="*/ 2081905 h 4008043"/>
              <a:gd name="connsiteX333" fmla="*/ 64094 w 1181239"/>
              <a:gd name="connsiteY333" fmla="*/ 2047765 h 4008043"/>
              <a:gd name="connsiteX334" fmla="*/ 64101 w 1181239"/>
              <a:gd name="connsiteY334" fmla="*/ 2047765 h 4008043"/>
              <a:gd name="connsiteX335" fmla="*/ 52369 w 1181239"/>
              <a:gd name="connsiteY335" fmla="*/ 1979090 h 4008043"/>
              <a:gd name="connsiteX336" fmla="*/ 132560 w 1181239"/>
              <a:gd name="connsiteY336" fmla="*/ 1941207 h 4008043"/>
              <a:gd name="connsiteX337" fmla="*/ 132451 w 1181239"/>
              <a:gd name="connsiteY337" fmla="*/ 1949366 h 4008043"/>
              <a:gd name="connsiteX338" fmla="*/ 131112 w 1181239"/>
              <a:gd name="connsiteY338" fmla="*/ 1944555 h 4008043"/>
              <a:gd name="connsiteX339" fmla="*/ 132560 w 1181239"/>
              <a:gd name="connsiteY339" fmla="*/ 1941207 h 4008043"/>
              <a:gd name="connsiteX340" fmla="*/ 149921 w 1181239"/>
              <a:gd name="connsiteY340" fmla="*/ 1890159 h 4008043"/>
              <a:gd name="connsiteX341" fmla="*/ 149032 w 1181239"/>
              <a:gd name="connsiteY341" fmla="*/ 1899678 h 4008043"/>
              <a:gd name="connsiteX342" fmla="*/ 144111 w 1181239"/>
              <a:gd name="connsiteY342" fmla="*/ 1911464 h 4008043"/>
              <a:gd name="connsiteX343" fmla="*/ 144109 w 1181239"/>
              <a:gd name="connsiteY343" fmla="*/ 1911464 h 4008043"/>
              <a:gd name="connsiteX344" fmla="*/ 146529 w 1181239"/>
              <a:gd name="connsiteY344" fmla="*/ 1892718 h 4008043"/>
              <a:gd name="connsiteX345" fmla="*/ 149921 w 1181239"/>
              <a:gd name="connsiteY345" fmla="*/ 1890159 h 4008043"/>
              <a:gd name="connsiteX346" fmla="*/ 945161 w 1181239"/>
              <a:gd name="connsiteY346" fmla="*/ 1880867 h 4008043"/>
              <a:gd name="connsiteX347" fmla="*/ 941044 w 1181239"/>
              <a:gd name="connsiteY347" fmla="*/ 1921438 h 4008043"/>
              <a:gd name="connsiteX348" fmla="*/ 940209 w 1181239"/>
              <a:gd name="connsiteY348" fmla="*/ 1901719 h 4008043"/>
              <a:gd name="connsiteX349" fmla="*/ 940208 w 1181239"/>
              <a:gd name="connsiteY349" fmla="*/ 1901719 h 4008043"/>
              <a:gd name="connsiteX350" fmla="*/ 945161 w 1181239"/>
              <a:gd name="connsiteY350" fmla="*/ 1880867 h 4008043"/>
              <a:gd name="connsiteX351" fmla="*/ 934013 w 1181239"/>
              <a:gd name="connsiteY351" fmla="*/ 1876189 h 4008043"/>
              <a:gd name="connsiteX352" fmla="*/ 934841 w 1181239"/>
              <a:gd name="connsiteY352" fmla="*/ 1877239 h 4008043"/>
              <a:gd name="connsiteX353" fmla="*/ 934841 w 1181239"/>
              <a:gd name="connsiteY353" fmla="*/ 1894918 h 4008043"/>
              <a:gd name="connsiteX354" fmla="*/ 933669 w 1181239"/>
              <a:gd name="connsiteY354" fmla="*/ 1886079 h 4008043"/>
              <a:gd name="connsiteX355" fmla="*/ 934013 w 1181239"/>
              <a:gd name="connsiteY355" fmla="*/ 1876189 h 4008043"/>
              <a:gd name="connsiteX356" fmla="*/ 986424 w 1181239"/>
              <a:gd name="connsiteY356" fmla="*/ 1866185 h 4008043"/>
              <a:gd name="connsiteX357" fmla="*/ 987192 w 1181239"/>
              <a:gd name="connsiteY357" fmla="*/ 1867720 h 4008043"/>
              <a:gd name="connsiteX358" fmla="*/ 987192 w 1181239"/>
              <a:gd name="connsiteY358" fmla="*/ 1893558 h 4008043"/>
              <a:gd name="connsiteX359" fmla="*/ 986105 w 1181239"/>
              <a:gd name="connsiteY359" fmla="*/ 1880639 h 4008043"/>
              <a:gd name="connsiteX360" fmla="*/ 986424 w 1181239"/>
              <a:gd name="connsiteY360" fmla="*/ 1866185 h 4008043"/>
              <a:gd name="connsiteX361" fmla="*/ 845841 w 1181239"/>
              <a:gd name="connsiteY361" fmla="*/ 1838137 h 4008043"/>
              <a:gd name="connsiteX362" fmla="*/ 845842 w 1181239"/>
              <a:gd name="connsiteY362" fmla="*/ 1838141 h 4008043"/>
              <a:gd name="connsiteX363" fmla="*/ 845838 w 1181239"/>
              <a:gd name="connsiteY363" fmla="*/ 1838141 h 4008043"/>
              <a:gd name="connsiteX364" fmla="*/ 212802 w 1181239"/>
              <a:gd name="connsiteY364" fmla="*/ 1837291 h 4008043"/>
              <a:gd name="connsiteX365" fmla="*/ 219332 w 1181239"/>
              <a:gd name="connsiteY365" fmla="*/ 1837839 h 4008043"/>
              <a:gd name="connsiteX366" fmla="*/ 215807 w 1181239"/>
              <a:gd name="connsiteY366" fmla="*/ 1852685 h 4008043"/>
              <a:gd name="connsiteX367" fmla="*/ 210422 w 1181239"/>
              <a:gd name="connsiteY367" fmla="*/ 1847847 h 4008043"/>
              <a:gd name="connsiteX368" fmla="*/ 212802 w 1181239"/>
              <a:gd name="connsiteY368" fmla="*/ 1837291 h 4008043"/>
              <a:gd name="connsiteX369" fmla="*/ 909064 w 1181239"/>
              <a:gd name="connsiteY369" fmla="*/ 1808808 h 4008043"/>
              <a:gd name="connsiteX370" fmla="*/ 912810 w 1181239"/>
              <a:gd name="connsiteY370" fmla="*/ 1817243 h 4008043"/>
              <a:gd name="connsiteX371" fmla="*/ 914324 w 1181239"/>
              <a:gd name="connsiteY371" fmla="*/ 1854802 h 4008043"/>
              <a:gd name="connsiteX372" fmla="*/ 912759 w 1181239"/>
              <a:gd name="connsiteY372" fmla="*/ 1915094 h 4008043"/>
              <a:gd name="connsiteX373" fmla="*/ 909533 w 1181239"/>
              <a:gd name="connsiteY373" fmla="*/ 1909198 h 4008043"/>
              <a:gd name="connsiteX374" fmla="*/ 909535 w 1181239"/>
              <a:gd name="connsiteY374" fmla="*/ 1909198 h 4008043"/>
              <a:gd name="connsiteX375" fmla="*/ 907572 w 1181239"/>
              <a:gd name="connsiteY375" fmla="*/ 1854526 h 4008043"/>
              <a:gd name="connsiteX376" fmla="*/ 909064 w 1181239"/>
              <a:gd name="connsiteY376" fmla="*/ 1808808 h 4008043"/>
              <a:gd name="connsiteX377" fmla="*/ 885324 w 1181239"/>
              <a:gd name="connsiteY377" fmla="*/ 1804483 h 4008043"/>
              <a:gd name="connsiteX378" fmla="*/ 888685 w 1181239"/>
              <a:gd name="connsiteY378" fmla="*/ 1819446 h 4008043"/>
              <a:gd name="connsiteX379" fmla="*/ 893171 w 1181239"/>
              <a:gd name="connsiteY379" fmla="*/ 1830149 h 4008043"/>
              <a:gd name="connsiteX380" fmla="*/ 897396 w 1181239"/>
              <a:gd name="connsiteY380" fmla="*/ 1827331 h 4008043"/>
              <a:gd name="connsiteX381" fmla="*/ 894418 w 1181239"/>
              <a:gd name="connsiteY381" fmla="*/ 1852326 h 4008043"/>
              <a:gd name="connsiteX382" fmla="*/ 893517 w 1181239"/>
              <a:gd name="connsiteY382" fmla="*/ 1882397 h 4008043"/>
              <a:gd name="connsiteX383" fmla="*/ 892156 w 1181239"/>
              <a:gd name="connsiteY383" fmla="*/ 1907505 h 4008043"/>
              <a:gd name="connsiteX384" fmla="*/ 886193 w 1181239"/>
              <a:gd name="connsiteY384" fmla="*/ 1944847 h 4008043"/>
              <a:gd name="connsiteX385" fmla="*/ 879963 w 1181239"/>
              <a:gd name="connsiteY385" fmla="*/ 1951353 h 4008043"/>
              <a:gd name="connsiteX386" fmla="*/ 879961 w 1181239"/>
              <a:gd name="connsiteY386" fmla="*/ 1951353 h 4008043"/>
              <a:gd name="connsiteX387" fmla="*/ 873653 w 1181239"/>
              <a:gd name="connsiteY387" fmla="*/ 1901622 h 4008043"/>
              <a:gd name="connsiteX388" fmla="*/ 876506 w 1181239"/>
              <a:gd name="connsiteY388" fmla="*/ 1875236 h 4008043"/>
              <a:gd name="connsiteX389" fmla="*/ 882543 w 1181239"/>
              <a:gd name="connsiteY389" fmla="*/ 1836478 h 4008043"/>
              <a:gd name="connsiteX390" fmla="*/ 885324 w 1181239"/>
              <a:gd name="connsiteY390" fmla="*/ 1804483 h 4008043"/>
              <a:gd name="connsiteX391" fmla="*/ 188353 w 1181239"/>
              <a:gd name="connsiteY391" fmla="*/ 1800590 h 4008043"/>
              <a:gd name="connsiteX392" fmla="*/ 192022 w 1181239"/>
              <a:gd name="connsiteY392" fmla="*/ 1840362 h 4008043"/>
              <a:gd name="connsiteX393" fmla="*/ 197418 w 1181239"/>
              <a:gd name="connsiteY393" fmla="*/ 1891683 h 4008043"/>
              <a:gd name="connsiteX394" fmla="*/ 196666 w 1181239"/>
              <a:gd name="connsiteY394" fmla="*/ 1897144 h 4008043"/>
              <a:gd name="connsiteX395" fmla="*/ 191624 w 1181239"/>
              <a:gd name="connsiteY395" fmla="*/ 1905934 h 4008043"/>
              <a:gd name="connsiteX396" fmla="*/ 194485 w 1181239"/>
              <a:gd name="connsiteY396" fmla="*/ 1907839 h 4008043"/>
              <a:gd name="connsiteX397" fmla="*/ 197346 w 1181239"/>
              <a:gd name="connsiteY397" fmla="*/ 1920425 h 4008043"/>
              <a:gd name="connsiteX398" fmla="*/ 193065 w 1181239"/>
              <a:gd name="connsiteY398" fmla="*/ 1940450 h 4008043"/>
              <a:gd name="connsiteX399" fmla="*/ 187519 w 1181239"/>
              <a:gd name="connsiteY399" fmla="*/ 1940104 h 4008043"/>
              <a:gd name="connsiteX400" fmla="*/ 187523 w 1181239"/>
              <a:gd name="connsiteY400" fmla="*/ 1940102 h 4008043"/>
              <a:gd name="connsiteX401" fmla="*/ 180150 w 1181239"/>
              <a:gd name="connsiteY401" fmla="*/ 1822164 h 4008043"/>
              <a:gd name="connsiteX402" fmla="*/ 181879 w 1181239"/>
              <a:gd name="connsiteY402" fmla="*/ 1817404 h 4008043"/>
              <a:gd name="connsiteX403" fmla="*/ 186718 w 1181239"/>
              <a:gd name="connsiteY403" fmla="*/ 1811630 h 4008043"/>
              <a:gd name="connsiteX404" fmla="*/ 188353 w 1181239"/>
              <a:gd name="connsiteY404" fmla="*/ 1800590 h 4008043"/>
              <a:gd name="connsiteX405" fmla="*/ 131129 w 1181239"/>
              <a:gd name="connsiteY405" fmla="*/ 1794964 h 4008043"/>
              <a:gd name="connsiteX406" fmla="*/ 133790 w 1181239"/>
              <a:gd name="connsiteY406" fmla="*/ 1805574 h 4008043"/>
              <a:gd name="connsiteX407" fmla="*/ 132483 w 1181239"/>
              <a:gd name="connsiteY407" fmla="*/ 1816269 h 4008043"/>
              <a:gd name="connsiteX408" fmla="*/ 130838 w 1181239"/>
              <a:gd name="connsiteY408" fmla="*/ 1804710 h 4008043"/>
              <a:gd name="connsiteX409" fmla="*/ 936627 w 1181239"/>
              <a:gd name="connsiteY409" fmla="*/ 1794309 h 4008043"/>
              <a:gd name="connsiteX410" fmla="*/ 939769 w 1181239"/>
              <a:gd name="connsiteY410" fmla="*/ 1821379 h 4008043"/>
              <a:gd name="connsiteX411" fmla="*/ 932143 w 1181239"/>
              <a:gd name="connsiteY411" fmla="*/ 1858880 h 4008043"/>
              <a:gd name="connsiteX412" fmla="*/ 931483 w 1181239"/>
              <a:gd name="connsiteY412" fmla="*/ 1850041 h 4008043"/>
              <a:gd name="connsiteX413" fmla="*/ 931485 w 1181239"/>
              <a:gd name="connsiteY413" fmla="*/ 1850041 h 4008043"/>
              <a:gd name="connsiteX414" fmla="*/ 934200 w 1181239"/>
              <a:gd name="connsiteY414" fmla="*/ 1824882 h 4008043"/>
              <a:gd name="connsiteX415" fmla="*/ 935295 w 1181239"/>
              <a:gd name="connsiteY415" fmla="*/ 1800404 h 4008043"/>
              <a:gd name="connsiteX416" fmla="*/ 936627 w 1181239"/>
              <a:gd name="connsiteY416" fmla="*/ 1794309 h 4008043"/>
              <a:gd name="connsiteX417" fmla="*/ 911264 w 1181239"/>
              <a:gd name="connsiteY417" fmla="*/ 1789784 h 4008043"/>
              <a:gd name="connsiteX418" fmla="*/ 914169 w 1181239"/>
              <a:gd name="connsiteY418" fmla="*/ 1792436 h 4008043"/>
              <a:gd name="connsiteX419" fmla="*/ 912391 w 1181239"/>
              <a:gd name="connsiteY419" fmla="*/ 1800626 h 4008043"/>
              <a:gd name="connsiteX420" fmla="*/ 909483 w 1181239"/>
              <a:gd name="connsiteY420" fmla="*/ 1804483 h 4008043"/>
              <a:gd name="connsiteX421" fmla="*/ 906578 w 1181239"/>
              <a:gd name="connsiteY421" fmla="*/ 1797975 h 4008043"/>
              <a:gd name="connsiteX422" fmla="*/ 906581 w 1181239"/>
              <a:gd name="connsiteY422" fmla="*/ 1797975 h 4008043"/>
              <a:gd name="connsiteX423" fmla="*/ 911264 w 1181239"/>
              <a:gd name="connsiteY423" fmla="*/ 1789784 h 4008043"/>
              <a:gd name="connsiteX424" fmla="*/ 859322 w 1181239"/>
              <a:gd name="connsiteY424" fmla="*/ 1775925 h 4008043"/>
              <a:gd name="connsiteX425" fmla="*/ 859698 w 1181239"/>
              <a:gd name="connsiteY425" fmla="*/ 1794380 h 4008043"/>
              <a:gd name="connsiteX426" fmla="*/ 855333 w 1181239"/>
              <a:gd name="connsiteY426" fmla="*/ 1819606 h 4008043"/>
              <a:gd name="connsiteX427" fmla="*/ 848363 w 1181239"/>
              <a:gd name="connsiteY427" fmla="*/ 1835149 h 4008043"/>
              <a:gd name="connsiteX428" fmla="*/ 845841 w 1181239"/>
              <a:gd name="connsiteY428" fmla="*/ 1838137 h 4008043"/>
              <a:gd name="connsiteX429" fmla="*/ 843682 w 1181239"/>
              <a:gd name="connsiteY429" fmla="*/ 1823655 h 4008043"/>
              <a:gd name="connsiteX430" fmla="*/ 847280 w 1181239"/>
              <a:gd name="connsiteY430" fmla="*/ 1815836 h 4008043"/>
              <a:gd name="connsiteX431" fmla="*/ 856030 w 1181239"/>
              <a:gd name="connsiteY431" fmla="*/ 1796324 h 4008043"/>
              <a:gd name="connsiteX432" fmla="*/ 125097 w 1181239"/>
              <a:gd name="connsiteY432" fmla="*/ 1771098 h 4008043"/>
              <a:gd name="connsiteX433" fmla="*/ 121900 w 1181239"/>
              <a:gd name="connsiteY433" fmla="*/ 1792286 h 4008043"/>
              <a:gd name="connsiteX434" fmla="*/ 118025 w 1181239"/>
              <a:gd name="connsiteY434" fmla="*/ 1795610 h 4008043"/>
              <a:gd name="connsiteX435" fmla="*/ 116350 w 1181239"/>
              <a:gd name="connsiteY435" fmla="*/ 1793085 h 4008043"/>
              <a:gd name="connsiteX436" fmla="*/ 118919 w 1181239"/>
              <a:gd name="connsiteY436" fmla="*/ 1784084 h 4008043"/>
              <a:gd name="connsiteX437" fmla="*/ 121827 w 1181239"/>
              <a:gd name="connsiteY437" fmla="*/ 1775221 h 4008043"/>
              <a:gd name="connsiteX438" fmla="*/ 125097 w 1181239"/>
              <a:gd name="connsiteY438" fmla="*/ 1771098 h 4008043"/>
              <a:gd name="connsiteX439" fmla="*/ 144315 w 1181239"/>
              <a:gd name="connsiteY439" fmla="*/ 1735075 h 4008043"/>
              <a:gd name="connsiteX440" fmla="*/ 146349 w 1181239"/>
              <a:gd name="connsiteY440" fmla="*/ 1741927 h 4008043"/>
              <a:gd name="connsiteX441" fmla="*/ 147407 w 1181239"/>
              <a:gd name="connsiteY441" fmla="*/ 1771845 h 4008043"/>
              <a:gd name="connsiteX442" fmla="*/ 142883 w 1181239"/>
              <a:gd name="connsiteY442" fmla="*/ 1784588 h 4008043"/>
              <a:gd name="connsiteX443" fmla="*/ 142030 w 1181239"/>
              <a:gd name="connsiteY443" fmla="*/ 1737847 h 4008043"/>
              <a:gd name="connsiteX444" fmla="*/ 144315 w 1181239"/>
              <a:gd name="connsiteY444" fmla="*/ 1735075 h 4008043"/>
              <a:gd name="connsiteX445" fmla="*/ 176323 w 1181239"/>
              <a:gd name="connsiteY445" fmla="*/ 1731089 h 4008043"/>
              <a:gd name="connsiteX446" fmla="*/ 185769 w 1181239"/>
              <a:gd name="connsiteY446" fmla="*/ 1733768 h 4008043"/>
              <a:gd name="connsiteX447" fmla="*/ 171237 w 1181239"/>
              <a:gd name="connsiteY447" fmla="*/ 1733768 h 4008043"/>
              <a:gd name="connsiteX448" fmla="*/ 176323 w 1181239"/>
              <a:gd name="connsiteY448" fmla="*/ 1731089 h 4008043"/>
              <a:gd name="connsiteX449" fmla="*/ 163455 w 1181239"/>
              <a:gd name="connsiteY449" fmla="*/ 1730218 h 4008043"/>
              <a:gd name="connsiteX450" fmla="*/ 167447 w 1181239"/>
              <a:gd name="connsiteY450" fmla="*/ 1744817 h 4008043"/>
              <a:gd name="connsiteX451" fmla="*/ 180058 w 1181239"/>
              <a:gd name="connsiteY451" fmla="*/ 1771982 h 4008043"/>
              <a:gd name="connsiteX452" fmla="*/ 184316 w 1181239"/>
              <a:gd name="connsiteY452" fmla="*/ 1793593 h 4008043"/>
              <a:gd name="connsiteX453" fmla="*/ 179956 w 1181239"/>
              <a:gd name="connsiteY453" fmla="*/ 1803605 h 4008043"/>
              <a:gd name="connsiteX454" fmla="*/ 177051 w 1181239"/>
              <a:gd name="connsiteY454" fmla="*/ 1808552 h 4008043"/>
              <a:gd name="connsiteX455" fmla="*/ 174143 w 1181239"/>
              <a:gd name="connsiteY455" fmla="*/ 1801591 h 4008043"/>
              <a:gd name="connsiteX456" fmla="*/ 166929 w 1181239"/>
              <a:gd name="connsiteY456" fmla="*/ 1801591 h 4008043"/>
              <a:gd name="connsiteX457" fmla="*/ 170867 w 1181239"/>
              <a:gd name="connsiteY457" fmla="*/ 1817388 h 4008043"/>
              <a:gd name="connsiteX458" fmla="*/ 174983 w 1181239"/>
              <a:gd name="connsiteY458" fmla="*/ 1860380 h 4008043"/>
              <a:gd name="connsiteX459" fmla="*/ 172523 w 1181239"/>
              <a:gd name="connsiteY459" fmla="*/ 1918699 h 4008043"/>
              <a:gd name="connsiteX460" fmla="*/ 164611 w 1181239"/>
              <a:gd name="connsiteY460" fmla="*/ 1988361 h 4008043"/>
              <a:gd name="connsiteX461" fmla="*/ 161294 w 1181239"/>
              <a:gd name="connsiteY461" fmla="*/ 1984654 h 4008043"/>
              <a:gd name="connsiteX462" fmla="*/ 161294 w 1181239"/>
              <a:gd name="connsiteY462" fmla="*/ 1984660 h 4008043"/>
              <a:gd name="connsiteX463" fmla="*/ 158349 w 1181239"/>
              <a:gd name="connsiteY463" fmla="*/ 1915521 h 4008043"/>
              <a:gd name="connsiteX464" fmla="*/ 152480 w 1181239"/>
              <a:gd name="connsiteY464" fmla="*/ 1841075 h 4008043"/>
              <a:gd name="connsiteX465" fmla="*/ 155141 w 1181239"/>
              <a:gd name="connsiteY465" fmla="*/ 1825207 h 4008043"/>
              <a:gd name="connsiteX466" fmla="*/ 159624 w 1181239"/>
              <a:gd name="connsiteY466" fmla="*/ 1809523 h 4008043"/>
              <a:gd name="connsiteX467" fmla="*/ 161546 w 1181239"/>
              <a:gd name="connsiteY467" fmla="*/ 1761225 h 4008043"/>
              <a:gd name="connsiteX468" fmla="*/ 880633 w 1181239"/>
              <a:gd name="connsiteY468" fmla="*/ 1697520 h 4008043"/>
              <a:gd name="connsiteX469" fmla="*/ 882812 w 1181239"/>
              <a:gd name="connsiteY469" fmla="*/ 1709623 h 4008043"/>
              <a:gd name="connsiteX470" fmla="*/ 879732 w 1181239"/>
              <a:gd name="connsiteY470" fmla="*/ 1712009 h 4008043"/>
              <a:gd name="connsiteX471" fmla="*/ 879735 w 1181239"/>
              <a:gd name="connsiteY471" fmla="*/ 1712009 h 4008043"/>
              <a:gd name="connsiteX472" fmla="*/ 880633 w 1181239"/>
              <a:gd name="connsiteY472" fmla="*/ 1697520 h 4008043"/>
              <a:gd name="connsiteX473" fmla="*/ 894921 w 1181239"/>
              <a:gd name="connsiteY473" fmla="*/ 1674217 h 4008043"/>
              <a:gd name="connsiteX474" fmla="*/ 897909 w 1181239"/>
              <a:gd name="connsiteY474" fmla="*/ 1743141 h 4008043"/>
              <a:gd name="connsiteX475" fmla="*/ 892321 w 1181239"/>
              <a:gd name="connsiteY475" fmla="*/ 1752807 h 4008043"/>
              <a:gd name="connsiteX476" fmla="*/ 891434 w 1181239"/>
              <a:gd name="connsiteY476" fmla="*/ 1715409 h 4008043"/>
              <a:gd name="connsiteX477" fmla="*/ 891439 w 1181239"/>
              <a:gd name="connsiteY477" fmla="*/ 1715409 h 4008043"/>
              <a:gd name="connsiteX478" fmla="*/ 894921 w 1181239"/>
              <a:gd name="connsiteY478" fmla="*/ 1674217 h 4008043"/>
              <a:gd name="connsiteX479" fmla="*/ 882611 w 1181239"/>
              <a:gd name="connsiteY479" fmla="*/ 1664785 h 4008043"/>
              <a:gd name="connsiteX480" fmla="*/ 885467 w 1181239"/>
              <a:gd name="connsiteY480" fmla="*/ 1670532 h 4008043"/>
              <a:gd name="connsiteX481" fmla="*/ 881537 w 1181239"/>
              <a:gd name="connsiteY481" fmla="*/ 1675451 h 4008043"/>
              <a:gd name="connsiteX482" fmla="*/ 881538 w 1181239"/>
              <a:gd name="connsiteY482" fmla="*/ 1675451 h 4008043"/>
              <a:gd name="connsiteX483" fmla="*/ 881013 w 1181239"/>
              <a:gd name="connsiteY483" fmla="*/ 1666612 h 4008043"/>
              <a:gd name="connsiteX484" fmla="*/ 882611 w 1181239"/>
              <a:gd name="connsiteY484" fmla="*/ 1664785 h 4008043"/>
              <a:gd name="connsiteX485" fmla="*/ 906815 w 1181239"/>
              <a:gd name="connsiteY485" fmla="*/ 1608656 h 4008043"/>
              <a:gd name="connsiteX486" fmla="*/ 909490 w 1181239"/>
              <a:gd name="connsiteY486" fmla="*/ 1627855 h 4008043"/>
              <a:gd name="connsiteX487" fmla="*/ 912125 w 1181239"/>
              <a:gd name="connsiteY487" fmla="*/ 1645531 h 4008043"/>
              <a:gd name="connsiteX488" fmla="*/ 914332 w 1181239"/>
              <a:gd name="connsiteY488" fmla="*/ 1727663 h 4008043"/>
              <a:gd name="connsiteX489" fmla="*/ 913515 w 1181239"/>
              <a:gd name="connsiteY489" fmla="*/ 1741942 h 4008043"/>
              <a:gd name="connsiteX490" fmla="*/ 909968 w 1181239"/>
              <a:gd name="connsiteY490" fmla="*/ 1749266 h 4008043"/>
              <a:gd name="connsiteX491" fmla="*/ 909965 w 1181239"/>
              <a:gd name="connsiteY491" fmla="*/ 1749266 h 4008043"/>
              <a:gd name="connsiteX492" fmla="*/ 904911 w 1181239"/>
              <a:gd name="connsiteY492" fmla="*/ 1694189 h 4008043"/>
              <a:gd name="connsiteX493" fmla="*/ 898679 w 1181239"/>
              <a:gd name="connsiteY493" fmla="*/ 1639431 h 4008043"/>
              <a:gd name="connsiteX494" fmla="*/ 899252 w 1181239"/>
              <a:gd name="connsiteY494" fmla="*/ 1622432 h 4008043"/>
              <a:gd name="connsiteX495" fmla="*/ 906815 w 1181239"/>
              <a:gd name="connsiteY495" fmla="*/ 1608656 h 4008043"/>
              <a:gd name="connsiteX496" fmla="*/ 198839 w 1181239"/>
              <a:gd name="connsiteY496" fmla="*/ 1603132 h 4008043"/>
              <a:gd name="connsiteX497" fmla="*/ 201951 w 1181239"/>
              <a:gd name="connsiteY497" fmla="*/ 1647229 h 4008043"/>
              <a:gd name="connsiteX498" fmla="*/ 198492 w 1181239"/>
              <a:gd name="connsiteY498" fmla="*/ 1680540 h 4008043"/>
              <a:gd name="connsiteX499" fmla="*/ 194828 w 1181239"/>
              <a:gd name="connsiteY499" fmla="*/ 1669852 h 4008043"/>
              <a:gd name="connsiteX500" fmla="*/ 196353 w 1181239"/>
              <a:gd name="connsiteY500" fmla="*/ 1680731 h 4008043"/>
              <a:gd name="connsiteX501" fmla="*/ 200836 w 1181239"/>
              <a:gd name="connsiteY501" fmla="*/ 1700653 h 4008043"/>
              <a:gd name="connsiteX502" fmla="*/ 201690 w 1181239"/>
              <a:gd name="connsiteY502" fmla="*/ 1716973 h 4008043"/>
              <a:gd name="connsiteX503" fmla="*/ 197552 w 1181239"/>
              <a:gd name="connsiteY503" fmla="*/ 1750087 h 4008043"/>
              <a:gd name="connsiteX504" fmla="*/ 195515 w 1181239"/>
              <a:gd name="connsiteY504" fmla="*/ 1775925 h 4008043"/>
              <a:gd name="connsiteX505" fmla="*/ 194997 w 1181239"/>
              <a:gd name="connsiteY505" fmla="*/ 1745327 h 4008043"/>
              <a:gd name="connsiteX506" fmla="*/ 195006 w 1181239"/>
              <a:gd name="connsiteY506" fmla="*/ 1745327 h 4008043"/>
              <a:gd name="connsiteX507" fmla="*/ 197396 w 1181239"/>
              <a:gd name="connsiteY507" fmla="*/ 1714729 h 4008043"/>
              <a:gd name="connsiteX508" fmla="*/ 195944 w 1181239"/>
              <a:gd name="connsiteY508" fmla="*/ 1704833 h 4008043"/>
              <a:gd name="connsiteX509" fmla="*/ 191584 w 1181239"/>
              <a:gd name="connsiteY509" fmla="*/ 1679306 h 4008043"/>
              <a:gd name="connsiteX510" fmla="*/ 194774 w 1181239"/>
              <a:gd name="connsiteY510" fmla="*/ 1654352 h 4008043"/>
              <a:gd name="connsiteX511" fmla="*/ 194920 w 1181239"/>
              <a:gd name="connsiteY511" fmla="*/ 1642565 h 4008043"/>
              <a:gd name="connsiteX512" fmla="*/ 198839 w 1181239"/>
              <a:gd name="connsiteY512" fmla="*/ 1603132 h 4008043"/>
              <a:gd name="connsiteX513" fmla="*/ 126570 w 1181239"/>
              <a:gd name="connsiteY513" fmla="*/ 1593697 h 4008043"/>
              <a:gd name="connsiteX514" fmla="*/ 128788 w 1181239"/>
              <a:gd name="connsiteY514" fmla="*/ 1602537 h 4008043"/>
              <a:gd name="connsiteX515" fmla="*/ 133203 w 1181239"/>
              <a:gd name="connsiteY515" fmla="*/ 1611376 h 4008043"/>
              <a:gd name="connsiteX516" fmla="*/ 129516 w 1181239"/>
              <a:gd name="connsiteY516" fmla="*/ 1648094 h 4008043"/>
              <a:gd name="connsiteX517" fmla="*/ 125378 w 1181239"/>
              <a:gd name="connsiteY517" fmla="*/ 1633135 h 4008043"/>
              <a:gd name="connsiteX518" fmla="*/ 125377 w 1181239"/>
              <a:gd name="connsiteY518" fmla="*/ 1633135 h 4008043"/>
              <a:gd name="connsiteX519" fmla="*/ 124388 w 1181239"/>
              <a:gd name="connsiteY519" fmla="*/ 1604577 h 4008043"/>
              <a:gd name="connsiteX520" fmla="*/ 972450 w 1181239"/>
              <a:gd name="connsiteY520" fmla="*/ 1561739 h 4008043"/>
              <a:gd name="connsiteX521" fmla="*/ 972450 w 1181239"/>
              <a:gd name="connsiteY521" fmla="*/ 1568538 h 4008043"/>
              <a:gd name="connsiteX522" fmla="*/ 970983 w 1181239"/>
              <a:gd name="connsiteY522" fmla="*/ 1565139 h 4008043"/>
              <a:gd name="connsiteX523" fmla="*/ 972450 w 1181239"/>
              <a:gd name="connsiteY523" fmla="*/ 1561739 h 4008043"/>
              <a:gd name="connsiteX524" fmla="*/ 179368 w 1181239"/>
              <a:gd name="connsiteY524" fmla="*/ 1490681 h 4008043"/>
              <a:gd name="connsiteX525" fmla="*/ 184402 w 1181239"/>
              <a:gd name="connsiteY525" fmla="*/ 1509367 h 4008043"/>
              <a:gd name="connsiteX526" fmla="*/ 188659 w 1181239"/>
              <a:gd name="connsiteY526" fmla="*/ 1529781 h 4008043"/>
              <a:gd name="connsiteX527" fmla="*/ 194549 w 1181239"/>
              <a:gd name="connsiteY527" fmla="*/ 1521471 h 4008043"/>
              <a:gd name="connsiteX528" fmla="*/ 200263 w 1181239"/>
              <a:gd name="connsiteY528" fmla="*/ 1536581 h 4008043"/>
              <a:gd name="connsiteX529" fmla="*/ 199686 w 1181239"/>
              <a:gd name="connsiteY529" fmla="*/ 1574056 h 4008043"/>
              <a:gd name="connsiteX530" fmla="*/ 195275 w 1181239"/>
              <a:gd name="connsiteY530" fmla="*/ 1598535 h 4008043"/>
              <a:gd name="connsiteX531" fmla="*/ 183392 w 1181239"/>
              <a:gd name="connsiteY531" fmla="*/ 1635078 h 4008043"/>
              <a:gd name="connsiteX532" fmla="*/ 179437 w 1181239"/>
              <a:gd name="connsiteY532" fmla="*/ 1663053 h 4008043"/>
              <a:gd name="connsiteX533" fmla="*/ 174853 w 1181239"/>
              <a:gd name="connsiteY533" fmla="*/ 1672572 h 4008043"/>
              <a:gd name="connsiteX534" fmla="*/ 171404 w 1181239"/>
              <a:gd name="connsiteY534" fmla="*/ 1664448 h 4008043"/>
              <a:gd name="connsiteX535" fmla="*/ 172225 w 1181239"/>
              <a:gd name="connsiteY535" fmla="*/ 1571325 h 4008043"/>
              <a:gd name="connsiteX536" fmla="*/ 177339 w 1181239"/>
              <a:gd name="connsiteY536" fmla="*/ 1584389 h 4008043"/>
              <a:gd name="connsiteX537" fmla="*/ 179083 w 1181239"/>
              <a:gd name="connsiteY537" fmla="*/ 1596417 h 4008043"/>
              <a:gd name="connsiteX538" fmla="*/ 179521 w 1181239"/>
              <a:gd name="connsiteY538" fmla="*/ 1583721 h 4008043"/>
              <a:gd name="connsiteX539" fmla="*/ 181736 w 1181239"/>
              <a:gd name="connsiteY539" fmla="*/ 1566691 h 4008043"/>
              <a:gd name="connsiteX540" fmla="*/ 179295 w 1181239"/>
              <a:gd name="connsiteY540" fmla="*/ 1563872 h 4008043"/>
              <a:gd name="connsiteX541" fmla="*/ 169760 w 1181239"/>
              <a:gd name="connsiteY541" fmla="*/ 1548932 h 4008043"/>
              <a:gd name="connsiteX542" fmla="*/ 178262 w 1181239"/>
              <a:gd name="connsiteY542" fmla="*/ 1545130 h 4008043"/>
              <a:gd name="connsiteX543" fmla="*/ 181518 w 1181239"/>
              <a:gd name="connsiteY543" fmla="*/ 1548267 h 4008043"/>
              <a:gd name="connsiteX544" fmla="*/ 178544 w 1181239"/>
              <a:gd name="connsiteY544" fmla="*/ 1537086 h 4008043"/>
              <a:gd name="connsiteX545" fmla="*/ 178835 w 1181239"/>
              <a:gd name="connsiteY545" fmla="*/ 1524342 h 4008043"/>
              <a:gd name="connsiteX546" fmla="*/ 181591 w 1181239"/>
              <a:gd name="connsiteY546" fmla="*/ 1518222 h 4008043"/>
              <a:gd name="connsiteX547" fmla="*/ 179368 w 1181239"/>
              <a:gd name="connsiteY547" fmla="*/ 1490681 h 4008043"/>
              <a:gd name="connsiteX548" fmla="*/ 908919 w 1181239"/>
              <a:gd name="connsiteY548" fmla="*/ 1484791 h 4008043"/>
              <a:gd name="connsiteX549" fmla="*/ 909822 w 1181239"/>
              <a:gd name="connsiteY549" fmla="*/ 1494498 h 4008043"/>
              <a:gd name="connsiteX550" fmla="*/ 909567 w 1181239"/>
              <a:gd name="connsiteY550" fmla="*/ 1523348 h 4008043"/>
              <a:gd name="connsiteX551" fmla="*/ 913593 w 1181239"/>
              <a:gd name="connsiteY551" fmla="*/ 1548372 h 4008043"/>
              <a:gd name="connsiteX552" fmla="*/ 915294 w 1181239"/>
              <a:gd name="connsiteY552" fmla="*/ 1576018 h 4008043"/>
              <a:gd name="connsiteX553" fmla="*/ 912433 w 1181239"/>
              <a:gd name="connsiteY553" fmla="*/ 1570278 h 4008043"/>
              <a:gd name="connsiteX554" fmla="*/ 912438 w 1181239"/>
              <a:gd name="connsiteY554" fmla="*/ 1570278 h 4008043"/>
              <a:gd name="connsiteX555" fmla="*/ 904598 w 1181239"/>
              <a:gd name="connsiteY555" fmla="*/ 1549879 h 4008043"/>
              <a:gd name="connsiteX556" fmla="*/ 896337 w 1181239"/>
              <a:gd name="connsiteY556" fmla="*/ 1515606 h 4008043"/>
              <a:gd name="connsiteX557" fmla="*/ 898121 w 1181239"/>
              <a:gd name="connsiteY557" fmla="*/ 1493213 h 4008043"/>
              <a:gd name="connsiteX558" fmla="*/ 904930 w 1181239"/>
              <a:gd name="connsiteY558" fmla="*/ 1488424 h 4008043"/>
              <a:gd name="connsiteX559" fmla="*/ 908919 w 1181239"/>
              <a:gd name="connsiteY559" fmla="*/ 1484791 h 4008043"/>
              <a:gd name="connsiteX560" fmla="*/ 986152 w 1181239"/>
              <a:gd name="connsiteY560" fmla="*/ 1467242 h 4008043"/>
              <a:gd name="connsiteX561" fmla="*/ 988267 w 1181239"/>
              <a:gd name="connsiteY561" fmla="*/ 1475383 h 4008043"/>
              <a:gd name="connsiteX562" fmla="*/ 987058 w 1181239"/>
              <a:gd name="connsiteY562" fmla="*/ 1486192 h 4008043"/>
              <a:gd name="connsiteX563" fmla="*/ 985413 w 1181239"/>
              <a:gd name="connsiteY563" fmla="*/ 1471304 h 4008043"/>
              <a:gd name="connsiteX564" fmla="*/ 986152 w 1181239"/>
              <a:gd name="connsiteY564" fmla="*/ 1467242 h 4008043"/>
              <a:gd name="connsiteX565" fmla="*/ 180557 w 1181239"/>
              <a:gd name="connsiteY565" fmla="*/ 1441385 h 4008043"/>
              <a:gd name="connsiteX566" fmla="*/ 183410 w 1181239"/>
              <a:gd name="connsiteY566" fmla="*/ 1451419 h 4008043"/>
              <a:gd name="connsiteX567" fmla="*/ 194736 w 1181239"/>
              <a:gd name="connsiteY567" fmla="*/ 1463195 h 4008043"/>
              <a:gd name="connsiteX568" fmla="*/ 203208 w 1181239"/>
              <a:gd name="connsiteY568" fmla="*/ 1471520 h 4008043"/>
              <a:gd name="connsiteX569" fmla="*/ 196363 w 1181239"/>
              <a:gd name="connsiteY569" fmla="*/ 1474069 h 4008043"/>
              <a:gd name="connsiteX570" fmla="*/ 189945 w 1181239"/>
              <a:gd name="connsiteY570" fmla="*/ 1471746 h 4008043"/>
              <a:gd name="connsiteX571" fmla="*/ 180301 w 1181239"/>
              <a:gd name="connsiteY571" fmla="*/ 1453625 h 4008043"/>
              <a:gd name="connsiteX572" fmla="*/ 173241 w 1181239"/>
              <a:gd name="connsiteY572" fmla="*/ 1410186 h 4008043"/>
              <a:gd name="connsiteX573" fmla="*/ 178062 w 1181239"/>
              <a:gd name="connsiteY573" fmla="*/ 1420987 h 4008043"/>
              <a:gd name="connsiteX574" fmla="*/ 175562 w 1181239"/>
              <a:gd name="connsiteY574" fmla="*/ 1431866 h 4008043"/>
              <a:gd name="connsiteX575" fmla="*/ 174519 w 1181239"/>
              <a:gd name="connsiteY575" fmla="*/ 1442065 h 4008043"/>
              <a:gd name="connsiteX576" fmla="*/ 171512 w 1181239"/>
              <a:gd name="connsiteY576" fmla="*/ 1445465 h 4008043"/>
              <a:gd name="connsiteX577" fmla="*/ 170450 w 1181239"/>
              <a:gd name="connsiteY577" fmla="*/ 1428466 h 4008043"/>
              <a:gd name="connsiteX578" fmla="*/ 170453 w 1181239"/>
              <a:gd name="connsiteY578" fmla="*/ 1428466 h 4008043"/>
              <a:gd name="connsiteX579" fmla="*/ 173241 w 1181239"/>
              <a:gd name="connsiteY579" fmla="*/ 1410186 h 4008043"/>
              <a:gd name="connsiteX580" fmla="*/ 62944 w 1181239"/>
              <a:gd name="connsiteY580" fmla="*/ 1342800 h 4008043"/>
              <a:gd name="connsiteX581" fmla="*/ 62871 w 1181239"/>
              <a:gd name="connsiteY581" fmla="*/ 1350102 h 4008043"/>
              <a:gd name="connsiteX582" fmla="*/ 57562 w 1181239"/>
              <a:gd name="connsiteY582" fmla="*/ 1351127 h 4008043"/>
              <a:gd name="connsiteX583" fmla="*/ 57566 w 1181239"/>
              <a:gd name="connsiteY583" fmla="*/ 1351128 h 4008043"/>
              <a:gd name="connsiteX584" fmla="*/ 62944 w 1181239"/>
              <a:gd name="connsiteY584" fmla="*/ 1342800 h 4008043"/>
              <a:gd name="connsiteX585" fmla="*/ 965872 w 1181239"/>
              <a:gd name="connsiteY585" fmla="*/ 1335265 h 4008043"/>
              <a:gd name="connsiteX586" fmla="*/ 966762 w 1181239"/>
              <a:gd name="connsiteY586" fmla="*/ 1335992 h 4008043"/>
              <a:gd name="connsiteX587" fmla="*/ 966762 w 1181239"/>
              <a:gd name="connsiteY587" fmla="*/ 1348232 h 4008043"/>
              <a:gd name="connsiteX588" fmla="*/ 965503 w 1181239"/>
              <a:gd name="connsiteY588" fmla="*/ 1342112 h 4008043"/>
              <a:gd name="connsiteX589" fmla="*/ 965872 w 1181239"/>
              <a:gd name="connsiteY589" fmla="*/ 1335265 h 4008043"/>
              <a:gd name="connsiteX590" fmla="*/ 104232 w 1181239"/>
              <a:gd name="connsiteY590" fmla="*/ 1330248 h 4008043"/>
              <a:gd name="connsiteX591" fmla="*/ 108531 w 1181239"/>
              <a:gd name="connsiteY591" fmla="*/ 1330906 h 4008043"/>
              <a:gd name="connsiteX592" fmla="*/ 104638 w 1181239"/>
              <a:gd name="connsiteY592" fmla="*/ 1339779 h 4008043"/>
              <a:gd name="connsiteX593" fmla="*/ 99107 w 1181239"/>
              <a:gd name="connsiteY593" fmla="*/ 1346171 h 4008043"/>
              <a:gd name="connsiteX594" fmla="*/ 100641 w 1181239"/>
              <a:gd name="connsiteY594" fmla="*/ 1338662 h 4008043"/>
              <a:gd name="connsiteX595" fmla="*/ 104232 w 1181239"/>
              <a:gd name="connsiteY595" fmla="*/ 1330248 h 4008043"/>
              <a:gd name="connsiteX596" fmla="*/ 990819 w 1181239"/>
              <a:gd name="connsiteY596" fmla="*/ 1297266 h 4008043"/>
              <a:gd name="connsiteX597" fmla="*/ 995123 w 1181239"/>
              <a:gd name="connsiteY597" fmla="*/ 1308392 h 4008043"/>
              <a:gd name="connsiteX598" fmla="*/ 992291 w 1181239"/>
              <a:gd name="connsiteY598" fmla="*/ 1315915 h 4008043"/>
              <a:gd name="connsiteX599" fmla="*/ 992289 w 1181239"/>
              <a:gd name="connsiteY599" fmla="*/ 1315915 h 4008043"/>
              <a:gd name="connsiteX600" fmla="*/ 990819 w 1181239"/>
              <a:gd name="connsiteY600" fmla="*/ 1297266 h 4008043"/>
              <a:gd name="connsiteX601" fmla="*/ 63693 w 1181239"/>
              <a:gd name="connsiteY601" fmla="*/ 1283637 h 4008043"/>
              <a:gd name="connsiteX602" fmla="*/ 62026 w 1181239"/>
              <a:gd name="connsiteY602" fmla="*/ 1305555 h 4008043"/>
              <a:gd name="connsiteX603" fmla="*/ 59081 w 1181239"/>
              <a:gd name="connsiteY603" fmla="*/ 1304036 h 4008043"/>
              <a:gd name="connsiteX604" fmla="*/ 59081 w 1181239"/>
              <a:gd name="connsiteY604" fmla="*/ 1304035 h 4008043"/>
              <a:gd name="connsiteX605" fmla="*/ 60748 w 1181239"/>
              <a:gd name="connsiteY605" fmla="*/ 1289596 h 4008043"/>
              <a:gd name="connsiteX606" fmla="*/ 63693 w 1181239"/>
              <a:gd name="connsiteY606" fmla="*/ 1283637 h 4008043"/>
              <a:gd name="connsiteX607" fmla="*/ 191583 w 1181239"/>
              <a:gd name="connsiteY607" fmla="*/ 1243774 h 4008043"/>
              <a:gd name="connsiteX608" fmla="*/ 191582 w 1181239"/>
              <a:gd name="connsiteY608" fmla="*/ 1243775 h 4008043"/>
              <a:gd name="connsiteX609" fmla="*/ 191582 w 1181239"/>
              <a:gd name="connsiteY609" fmla="*/ 1243774 h 4008043"/>
              <a:gd name="connsiteX610" fmla="*/ 202390 w 1181239"/>
              <a:gd name="connsiteY610" fmla="*/ 1234366 h 4008043"/>
              <a:gd name="connsiteX611" fmla="*/ 197960 w 1181239"/>
              <a:gd name="connsiteY611" fmla="*/ 1242158 h 4008043"/>
              <a:gd name="connsiteX612" fmla="*/ 191583 w 1181239"/>
              <a:gd name="connsiteY612" fmla="*/ 1243774 h 4008043"/>
              <a:gd name="connsiteX613" fmla="*/ 195925 w 1181239"/>
              <a:gd name="connsiteY613" fmla="*/ 1236163 h 4008043"/>
              <a:gd name="connsiteX614" fmla="*/ 202390 w 1181239"/>
              <a:gd name="connsiteY614" fmla="*/ 1234366 h 4008043"/>
              <a:gd name="connsiteX615" fmla="*/ 1005211 w 1181239"/>
              <a:gd name="connsiteY615" fmla="*/ 1233414 h 4008043"/>
              <a:gd name="connsiteX616" fmla="*/ 1014121 w 1181239"/>
              <a:gd name="connsiteY616" fmla="*/ 1234679 h 4008043"/>
              <a:gd name="connsiteX617" fmla="*/ 1008550 w 1181239"/>
              <a:gd name="connsiteY617" fmla="*/ 1238759 h 4008043"/>
              <a:gd name="connsiteX618" fmla="*/ 1001514 w 1181239"/>
              <a:gd name="connsiteY618" fmla="*/ 1242159 h 4008043"/>
              <a:gd name="connsiteX619" fmla="*/ 999817 w 1181239"/>
              <a:gd name="connsiteY619" fmla="*/ 1240896 h 4008043"/>
              <a:gd name="connsiteX620" fmla="*/ 999818 w 1181239"/>
              <a:gd name="connsiteY620" fmla="*/ 1240893 h 4008043"/>
              <a:gd name="connsiteX621" fmla="*/ 1005211 w 1181239"/>
              <a:gd name="connsiteY621" fmla="*/ 1233414 h 4008043"/>
              <a:gd name="connsiteX622" fmla="*/ 990869 w 1181239"/>
              <a:gd name="connsiteY622" fmla="*/ 1147644 h 4008043"/>
              <a:gd name="connsiteX623" fmla="*/ 990869 w 1181239"/>
              <a:gd name="connsiteY623" fmla="*/ 1162603 h 4008043"/>
              <a:gd name="connsiteX624" fmla="*/ 988253 w 1181239"/>
              <a:gd name="connsiteY624" fmla="*/ 1159363 h 4008043"/>
              <a:gd name="connsiteX625" fmla="*/ 990869 w 1181239"/>
              <a:gd name="connsiteY625" fmla="*/ 1147644 h 4008043"/>
              <a:gd name="connsiteX626" fmla="*/ 72414 w 1181239"/>
              <a:gd name="connsiteY626" fmla="*/ 1097327 h 4008043"/>
              <a:gd name="connsiteX627" fmla="*/ 72414 w 1181239"/>
              <a:gd name="connsiteY627" fmla="*/ 1115006 h 4008043"/>
              <a:gd name="connsiteX628" fmla="*/ 69713 w 1181239"/>
              <a:gd name="connsiteY628" fmla="*/ 1108886 h 4008043"/>
              <a:gd name="connsiteX629" fmla="*/ 72414 w 1181239"/>
              <a:gd name="connsiteY629" fmla="*/ 1097327 h 4008043"/>
              <a:gd name="connsiteX630" fmla="*/ 69528 w 1181239"/>
              <a:gd name="connsiteY630" fmla="*/ 1086174 h 4008043"/>
              <a:gd name="connsiteX631" fmla="*/ 69528 w 1181239"/>
              <a:gd name="connsiteY631" fmla="*/ 1086174 h 4008043"/>
              <a:gd name="connsiteX632" fmla="*/ 69527 w 1181239"/>
              <a:gd name="connsiteY632" fmla="*/ 1086175 h 4008043"/>
              <a:gd name="connsiteX633" fmla="*/ 78513 w 1181239"/>
              <a:gd name="connsiteY633" fmla="*/ 1067409 h 4008043"/>
              <a:gd name="connsiteX634" fmla="*/ 81114 w 1181239"/>
              <a:gd name="connsiteY634" fmla="*/ 1069450 h 4008043"/>
              <a:gd name="connsiteX635" fmla="*/ 75319 w 1181239"/>
              <a:gd name="connsiteY635" fmla="*/ 1079612 h 4008043"/>
              <a:gd name="connsiteX636" fmla="*/ 69528 w 1181239"/>
              <a:gd name="connsiteY636" fmla="*/ 1086174 h 4008043"/>
              <a:gd name="connsiteX637" fmla="*/ 73155 w 1181239"/>
              <a:gd name="connsiteY637" fmla="*/ 1075056 h 4008043"/>
              <a:gd name="connsiteX638" fmla="*/ 78513 w 1181239"/>
              <a:gd name="connsiteY638" fmla="*/ 1067409 h 4008043"/>
              <a:gd name="connsiteX639" fmla="*/ 1008308 w 1181239"/>
              <a:gd name="connsiteY639" fmla="*/ 857982 h 4008043"/>
              <a:gd name="connsiteX640" fmla="*/ 1011125 w 1181239"/>
              <a:gd name="connsiteY640" fmla="*/ 871582 h 4008043"/>
              <a:gd name="connsiteX641" fmla="*/ 1008308 w 1181239"/>
              <a:gd name="connsiteY641" fmla="*/ 885180 h 4008043"/>
              <a:gd name="connsiteX642" fmla="*/ 1005491 w 1181239"/>
              <a:gd name="connsiteY642" fmla="*/ 871582 h 4008043"/>
              <a:gd name="connsiteX643" fmla="*/ 1008308 w 1181239"/>
              <a:gd name="connsiteY643" fmla="*/ 857982 h 4008043"/>
              <a:gd name="connsiteX644" fmla="*/ 40946 w 1181239"/>
              <a:gd name="connsiteY644" fmla="*/ 780467 h 4008043"/>
              <a:gd name="connsiteX645" fmla="*/ 43701 w 1181239"/>
              <a:gd name="connsiteY645" fmla="*/ 788627 h 4008043"/>
              <a:gd name="connsiteX646" fmla="*/ 40179 w 1181239"/>
              <a:gd name="connsiteY646" fmla="*/ 828088 h 4008043"/>
              <a:gd name="connsiteX647" fmla="*/ 38694 w 1181239"/>
              <a:gd name="connsiteY647" fmla="*/ 815825 h 4008043"/>
              <a:gd name="connsiteX648" fmla="*/ 38690 w 1181239"/>
              <a:gd name="connsiteY648" fmla="*/ 815825 h 4008043"/>
              <a:gd name="connsiteX649" fmla="*/ 40540 w 1181239"/>
              <a:gd name="connsiteY649" fmla="*/ 789987 h 4008043"/>
              <a:gd name="connsiteX650" fmla="*/ 44700 w 1181239"/>
              <a:gd name="connsiteY650" fmla="*/ 746469 h 4008043"/>
              <a:gd name="connsiteX651" fmla="*/ 50581 w 1181239"/>
              <a:gd name="connsiteY651" fmla="*/ 762891 h 4008043"/>
              <a:gd name="connsiteX652" fmla="*/ 43349 w 1181239"/>
              <a:gd name="connsiteY652" fmla="*/ 757349 h 4008043"/>
              <a:gd name="connsiteX653" fmla="*/ 43350 w 1181239"/>
              <a:gd name="connsiteY653" fmla="*/ 757349 h 4008043"/>
              <a:gd name="connsiteX654" fmla="*/ 44700 w 1181239"/>
              <a:gd name="connsiteY654" fmla="*/ 746469 h 4008043"/>
              <a:gd name="connsiteX655" fmla="*/ 52068 w 1181239"/>
              <a:gd name="connsiteY655" fmla="*/ 720631 h 4008043"/>
              <a:gd name="connsiteX656" fmla="*/ 54976 w 1181239"/>
              <a:gd name="connsiteY656" fmla="*/ 730311 h 4008043"/>
              <a:gd name="connsiteX657" fmla="*/ 52068 w 1181239"/>
              <a:gd name="connsiteY657" fmla="*/ 738310 h 4008043"/>
              <a:gd name="connsiteX658" fmla="*/ 49163 w 1181239"/>
              <a:gd name="connsiteY658" fmla="*/ 728630 h 4008043"/>
              <a:gd name="connsiteX659" fmla="*/ 52068 w 1181239"/>
              <a:gd name="connsiteY659" fmla="*/ 720631 h 4008043"/>
              <a:gd name="connsiteX660" fmla="*/ 54632 w 1181239"/>
              <a:gd name="connsiteY660" fmla="*/ 693931 h 4008043"/>
              <a:gd name="connsiteX661" fmla="*/ 59194 w 1181239"/>
              <a:gd name="connsiteY661" fmla="*/ 699316 h 4008043"/>
              <a:gd name="connsiteX662" fmla="*/ 56595 w 1181239"/>
              <a:gd name="connsiteY662" fmla="*/ 710759 h 4008043"/>
              <a:gd name="connsiteX663" fmla="*/ 52066 w 1181239"/>
              <a:gd name="connsiteY663" fmla="*/ 705055 h 4008043"/>
              <a:gd name="connsiteX664" fmla="*/ 52068 w 1181239"/>
              <a:gd name="connsiteY664" fmla="*/ 705055 h 4008043"/>
              <a:gd name="connsiteX665" fmla="*/ 54632 w 1181239"/>
              <a:gd name="connsiteY665" fmla="*/ 693931 h 4008043"/>
              <a:gd name="connsiteX666" fmla="*/ 17521 w 1181239"/>
              <a:gd name="connsiteY666" fmla="*/ 689349 h 4008043"/>
              <a:gd name="connsiteX667" fmla="*/ 21822 w 1181239"/>
              <a:gd name="connsiteY667" fmla="*/ 797428 h 4008043"/>
              <a:gd name="connsiteX668" fmla="*/ 19797 w 1181239"/>
              <a:gd name="connsiteY668" fmla="*/ 787040 h 4008043"/>
              <a:gd name="connsiteX669" fmla="*/ 19809 w 1181239"/>
              <a:gd name="connsiteY669" fmla="*/ 787040 h 4008043"/>
              <a:gd name="connsiteX670" fmla="*/ 17630 w 1181239"/>
              <a:gd name="connsiteY670" fmla="*/ 732186 h 4008043"/>
              <a:gd name="connsiteX671" fmla="*/ 17521 w 1181239"/>
              <a:gd name="connsiteY671" fmla="*/ 689349 h 4008043"/>
              <a:gd name="connsiteX672" fmla="*/ 16110 w 1181239"/>
              <a:gd name="connsiteY672" fmla="*/ 627523 h 4008043"/>
              <a:gd name="connsiteX673" fmla="*/ 16826 w 1181239"/>
              <a:gd name="connsiteY673" fmla="*/ 646515 h 4008043"/>
              <a:gd name="connsiteX674" fmla="*/ 16144 w 1181239"/>
              <a:gd name="connsiteY674" fmla="*/ 673034 h 4008043"/>
              <a:gd name="connsiteX675" fmla="*/ 13597 w 1181239"/>
              <a:gd name="connsiteY675" fmla="*/ 658754 h 4008043"/>
              <a:gd name="connsiteX676" fmla="*/ 14279 w 1181239"/>
              <a:gd name="connsiteY676" fmla="*/ 632236 h 4008043"/>
              <a:gd name="connsiteX677" fmla="*/ 16110 w 1181239"/>
              <a:gd name="connsiteY677" fmla="*/ 627523 h 4008043"/>
              <a:gd name="connsiteX678" fmla="*/ 1020514 w 1181239"/>
              <a:gd name="connsiteY678" fmla="*/ 444568 h 4008043"/>
              <a:gd name="connsiteX679" fmla="*/ 1017280 w 1181239"/>
              <a:gd name="connsiteY679" fmla="*/ 473823 h 4008043"/>
              <a:gd name="connsiteX680" fmla="*/ 1016084 w 1181239"/>
              <a:gd name="connsiteY680" fmla="*/ 463607 h 4008043"/>
              <a:gd name="connsiteX681" fmla="*/ 1020514 w 1181239"/>
              <a:gd name="connsiteY681" fmla="*/ 444568 h 4008043"/>
              <a:gd name="connsiteX682" fmla="*/ 109423 w 1181239"/>
              <a:gd name="connsiteY682" fmla="*/ 416964 h 4008043"/>
              <a:gd name="connsiteX683" fmla="*/ 108453 w 1181239"/>
              <a:gd name="connsiteY683" fmla="*/ 428251 h 4008043"/>
              <a:gd name="connsiteX684" fmla="*/ 102725 w 1181239"/>
              <a:gd name="connsiteY684" fmla="*/ 477208 h 4008043"/>
              <a:gd name="connsiteX685" fmla="*/ 98887 w 1181239"/>
              <a:gd name="connsiteY685" fmla="*/ 523445 h 4008043"/>
              <a:gd name="connsiteX686" fmla="*/ 99142 w 1181239"/>
              <a:gd name="connsiteY686" fmla="*/ 535684 h 4008043"/>
              <a:gd name="connsiteX687" fmla="*/ 104632 w 1181239"/>
              <a:gd name="connsiteY687" fmla="*/ 520725 h 4008043"/>
              <a:gd name="connsiteX688" fmla="*/ 105591 w 1181239"/>
              <a:gd name="connsiteY688" fmla="*/ 544754 h 4008043"/>
              <a:gd name="connsiteX689" fmla="*/ 99681 w 1181239"/>
              <a:gd name="connsiteY689" fmla="*/ 563383 h 4008043"/>
              <a:gd name="connsiteX690" fmla="*/ 89871 w 1181239"/>
              <a:gd name="connsiteY690" fmla="*/ 609799 h 4008043"/>
              <a:gd name="connsiteX691" fmla="*/ 86947 w 1181239"/>
              <a:gd name="connsiteY691" fmla="*/ 634958 h 4008043"/>
              <a:gd name="connsiteX692" fmla="*/ 83948 w 1181239"/>
              <a:gd name="connsiteY692" fmla="*/ 613879 h 4008043"/>
              <a:gd name="connsiteX693" fmla="*/ 83947 w 1181239"/>
              <a:gd name="connsiteY693" fmla="*/ 613879 h 4008043"/>
              <a:gd name="connsiteX694" fmla="*/ 79617 w 1181239"/>
              <a:gd name="connsiteY694" fmla="*/ 598042 h 4008043"/>
              <a:gd name="connsiteX695" fmla="*/ 73779 w 1181239"/>
              <a:gd name="connsiteY695" fmla="*/ 601784 h 4008043"/>
              <a:gd name="connsiteX696" fmla="*/ 86914 w 1181239"/>
              <a:gd name="connsiteY696" fmla="*/ 497606 h 4008043"/>
              <a:gd name="connsiteX697" fmla="*/ 89947 w 1181239"/>
              <a:gd name="connsiteY697" fmla="*/ 504406 h 4008043"/>
              <a:gd name="connsiteX698" fmla="*/ 97232 w 1181239"/>
              <a:gd name="connsiteY698" fmla="*/ 475848 h 4008043"/>
              <a:gd name="connsiteX699" fmla="*/ 107056 w 1181239"/>
              <a:gd name="connsiteY699" fmla="*/ 424171 h 4008043"/>
              <a:gd name="connsiteX700" fmla="*/ 109423 w 1181239"/>
              <a:gd name="connsiteY700" fmla="*/ 416964 h 4008043"/>
              <a:gd name="connsiteX701" fmla="*/ 112126 w 1181239"/>
              <a:gd name="connsiteY701" fmla="*/ 403090 h 4008043"/>
              <a:gd name="connsiteX702" fmla="*/ 112126 w 1181239"/>
              <a:gd name="connsiteY702" fmla="*/ 409890 h 4008043"/>
              <a:gd name="connsiteX703" fmla="*/ 110659 w 1181239"/>
              <a:gd name="connsiteY703" fmla="*/ 406490 h 4008043"/>
              <a:gd name="connsiteX704" fmla="*/ 112126 w 1181239"/>
              <a:gd name="connsiteY704" fmla="*/ 403090 h 4008043"/>
              <a:gd name="connsiteX705" fmla="*/ 960210 w 1181239"/>
              <a:gd name="connsiteY705" fmla="*/ 305326 h 4008043"/>
              <a:gd name="connsiteX706" fmla="*/ 961013 w 1181239"/>
              <a:gd name="connsiteY706" fmla="*/ 306537 h 4008043"/>
              <a:gd name="connsiteX707" fmla="*/ 961013 w 1181239"/>
              <a:gd name="connsiteY707" fmla="*/ 326936 h 4008043"/>
              <a:gd name="connsiteX708" fmla="*/ 959875 w 1181239"/>
              <a:gd name="connsiteY708" fmla="*/ 316736 h 4008043"/>
              <a:gd name="connsiteX709" fmla="*/ 960210 w 1181239"/>
              <a:gd name="connsiteY709" fmla="*/ 305326 h 4008043"/>
              <a:gd name="connsiteX710" fmla="*/ 131243 w 1181239"/>
              <a:gd name="connsiteY710" fmla="*/ 240583 h 4008043"/>
              <a:gd name="connsiteX711" fmla="*/ 134221 w 1181239"/>
              <a:gd name="connsiteY711" fmla="*/ 241967 h 4008043"/>
              <a:gd name="connsiteX712" fmla="*/ 144610 w 1181239"/>
              <a:gd name="connsiteY712" fmla="*/ 277206 h 4008043"/>
              <a:gd name="connsiteX713" fmla="*/ 138140 w 1181239"/>
              <a:gd name="connsiteY713" fmla="*/ 264918 h 4008043"/>
              <a:gd name="connsiteX714" fmla="*/ 138140 w 1181239"/>
              <a:gd name="connsiteY714" fmla="*/ 264917 h 4008043"/>
              <a:gd name="connsiteX715" fmla="*/ 131243 w 1181239"/>
              <a:gd name="connsiteY715" fmla="*/ 240583 h 4008043"/>
              <a:gd name="connsiteX716" fmla="*/ 877049 w 1181239"/>
              <a:gd name="connsiteY716" fmla="*/ 194344 h 4008043"/>
              <a:gd name="connsiteX717" fmla="*/ 883829 w 1181239"/>
              <a:gd name="connsiteY717" fmla="*/ 211283 h 4008043"/>
              <a:gd name="connsiteX718" fmla="*/ 877876 w 1181239"/>
              <a:gd name="connsiteY718" fmla="*/ 205024 h 4008043"/>
              <a:gd name="connsiteX719" fmla="*/ 877877 w 1181239"/>
              <a:gd name="connsiteY719" fmla="*/ 205024 h 4008043"/>
              <a:gd name="connsiteX720" fmla="*/ 877049 w 1181239"/>
              <a:gd name="connsiteY720" fmla="*/ 194344 h 4008043"/>
              <a:gd name="connsiteX721" fmla="*/ 1009149 w 1181239"/>
              <a:gd name="connsiteY721" fmla="*/ 184200 h 4008043"/>
              <a:gd name="connsiteX722" fmla="*/ 1010905 w 1181239"/>
              <a:gd name="connsiteY722" fmla="*/ 185145 h 4008043"/>
              <a:gd name="connsiteX723" fmla="*/ 1013222 w 1181239"/>
              <a:gd name="connsiteY723" fmla="*/ 220572 h 4008043"/>
              <a:gd name="connsiteX724" fmla="*/ 1011193 w 1181239"/>
              <a:gd name="connsiteY724" fmla="*/ 215876 h 4008043"/>
              <a:gd name="connsiteX725" fmla="*/ 1011190 w 1181239"/>
              <a:gd name="connsiteY725" fmla="*/ 215876 h 4008043"/>
              <a:gd name="connsiteX726" fmla="*/ 1009664 w 1181239"/>
              <a:gd name="connsiteY726" fmla="*/ 194344 h 4008043"/>
              <a:gd name="connsiteX727" fmla="*/ 1009149 w 1181239"/>
              <a:gd name="connsiteY727" fmla="*/ 184200 h 4008043"/>
              <a:gd name="connsiteX728" fmla="*/ 748726 w 1181239"/>
              <a:gd name="connsiteY728" fmla="*/ 154227 h 4008043"/>
              <a:gd name="connsiteX729" fmla="*/ 748726 w 1181239"/>
              <a:gd name="connsiteY729" fmla="*/ 163746 h 4008043"/>
              <a:gd name="connsiteX730" fmla="*/ 747398 w 1181239"/>
              <a:gd name="connsiteY730" fmla="*/ 158987 h 4008043"/>
              <a:gd name="connsiteX731" fmla="*/ 748726 w 1181239"/>
              <a:gd name="connsiteY731" fmla="*/ 154227 h 4008043"/>
              <a:gd name="connsiteX732" fmla="*/ 944467 w 1181239"/>
              <a:gd name="connsiteY732" fmla="*/ 138588 h 4008043"/>
              <a:gd name="connsiteX733" fmla="*/ 949089 w 1181239"/>
              <a:gd name="connsiteY733" fmla="*/ 154227 h 4008043"/>
              <a:gd name="connsiteX734" fmla="*/ 957630 w 1181239"/>
              <a:gd name="connsiteY734" fmla="*/ 155635 h 4008043"/>
              <a:gd name="connsiteX735" fmla="*/ 963237 w 1181239"/>
              <a:gd name="connsiteY735" fmla="*/ 158076 h 4008043"/>
              <a:gd name="connsiteX736" fmla="*/ 967358 w 1181239"/>
              <a:gd name="connsiteY736" fmla="*/ 166466 h 4008043"/>
              <a:gd name="connsiteX737" fmla="*/ 970329 w 1181239"/>
              <a:gd name="connsiteY737" fmla="*/ 161706 h 4008043"/>
              <a:gd name="connsiteX738" fmla="*/ 977889 w 1181239"/>
              <a:gd name="connsiteY738" fmla="*/ 183464 h 4008043"/>
              <a:gd name="connsiteX739" fmla="*/ 985235 w 1181239"/>
              <a:gd name="connsiteY739" fmla="*/ 207943 h 4008043"/>
              <a:gd name="connsiteX740" fmla="*/ 994634 w 1181239"/>
              <a:gd name="connsiteY740" fmla="*/ 305802 h 4008043"/>
              <a:gd name="connsiteX741" fmla="*/ 986510 w 1181239"/>
              <a:gd name="connsiteY741" fmla="*/ 308577 h 4008043"/>
              <a:gd name="connsiteX742" fmla="*/ 978341 w 1181239"/>
              <a:gd name="connsiteY742" fmla="*/ 310615 h 4008043"/>
              <a:gd name="connsiteX743" fmla="*/ 976670 w 1181239"/>
              <a:gd name="connsiteY743" fmla="*/ 314015 h 4008043"/>
              <a:gd name="connsiteX744" fmla="*/ 976670 w 1181239"/>
              <a:gd name="connsiteY744" fmla="*/ 314017 h 4008043"/>
              <a:gd name="connsiteX745" fmla="*/ 972155 w 1181239"/>
              <a:gd name="connsiteY745" fmla="*/ 290898 h 4008043"/>
              <a:gd name="connsiteX746" fmla="*/ 962044 w 1181239"/>
              <a:gd name="connsiteY746" fmla="*/ 253231 h 4008043"/>
              <a:gd name="connsiteX747" fmla="*/ 946043 w 1181239"/>
              <a:gd name="connsiteY747" fmla="*/ 167025 h 4008043"/>
              <a:gd name="connsiteX748" fmla="*/ 665910 w 1181239"/>
              <a:gd name="connsiteY748" fmla="*/ 130704 h 4008043"/>
              <a:gd name="connsiteX749" fmla="*/ 666800 w 1181239"/>
              <a:gd name="connsiteY749" fmla="*/ 149466 h 4008043"/>
              <a:gd name="connsiteX750" fmla="*/ 662762 w 1181239"/>
              <a:gd name="connsiteY750" fmla="*/ 158391 h 4008043"/>
              <a:gd name="connsiteX751" fmla="*/ 662761 w 1181239"/>
              <a:gd name="connsiteY751" fmla="*/ 158391 h 4008043"/>
              <a:gd name="connsiteX752" fmla="*/ 658075 w 1181239"/>
              <a:gd name="connsiteY752" fmla="*/ 149842 h 4008043"/>
              <a:gd name="connsiteX753" fmla="*/ 653716 w 1181239"/>
              <a:gd name="connsiteY753" fmla="*/ 144232 h 4008043"/>
              <a:gd name="connsiteX754" fmla="*/ 658802 w 1181239"/>
              <a:gd name="connsiteY754" fmla="*/ 135300 h 4008043"/>
              <a:gd name="connsiteX755" fmla="*/ 665910 w 1181239"/>
              <a:gd name="connsiteY755" fmla="*/ 130704 h 4008043"/>
              <a:gd name="connsiteX756" fmla="*/ 878817 w 1181239"/>
              <a:gd name="connsiteY756" fmla="*/ 98237 h 4008043"/>
              <a:gd name="connsiteX757" fmla="*/ 879637 w 1181239"/>
              <a:gd name="connsiteY757" fmla="*/ 99891 h 4008043"/>
              <a:gd name="connsiteX758" fmla="*/ 879605 w 1181239"/>
              <a:gd name="connsiteY758" fmla="*/ 118930 h 4008043"/>
              <a:gd name="connsiteX759" fmla="*/ 878459 w 1181239"/>
              <a:gd name="connsiteY759" fmla="*/ 108669 h 4008043"/>
              <a:gd name="connsiteX760" fmla="*/ 878470 w 1181239"/>
              <a:gd name="connsiteY760" fmla="*/ 108669 h 4008043"/>
              <a:gd name="connsiteX761" fmla="*/ 878817 w 1181239"/>
              <a:gd name="connsiteY761" fmla="*/ 98237 h 4008043"/>
              <a:gd name="connsiteX762" fmla="*/ 287277 w 1181239"/>
              <a:gd name="connsiteY762" fmla="*/ 93938 h 4008043"/>
              <a:gd name="connsiteX763" fmla="*/ 290353 w 1181239"/>
              <a:gd name="connsiteY763" fmla="*/ 98471 h 4008043"/>
              <a:gd name="connsiteX764" fmla="*/ 274819 w 1181239"/>
              <a:gd name="connsiteY764" fmla="*/ 113580 h 4008043"/>
              <a:gd name="connsiteX765" fmla="*/ 274819 w 1181239"/>
              <a:gd name="connsiteY765" fmla="*/ 113579 h 4008043"/>
              <a:gd name="connsiteX766" fmla="*/ 278777 w 1181239"/>
              <a:gd name="connsiteY766" fmla="*/ 99150 h 4008043"/>
              <a:gd name="connsiteX767" fmla="*/ 287277 w 1181239"/>
              <a:gd name="connsiteY767" fmla="*/ 93938 h 4008043"/>
              <a:gd name="connsiteX768" fmla="*/ 322381 w 1181239"/>
              <a:gd name="connsiteY768" fmla="*/ 84191 h 4008043"/>
              <a:gd name="connsiteX769" fmla="*/ 320699 w 1181239"/>
              <a:gd name="connsiteY769" fmla="*/ 95071 h 4008043"/>
              <a:gd name="connsiteX770" fmla="*/ 313786 w 1181239"/>
              <a:gd name="connsiteY770" fmla="*/ 105814 h 4008043"/>
              <a:gd name="connsiteX771" fmla="*/ 318149 w 1181239"/>
              <a:gd name="connsiteY771" fmla="*/ 92351 h 4008043"/>
              <a:gd name="connsiteX772" fmla="*/ 511326 w 1181239"/>
              <a:gd name="connsiteY772" fmla="*/ 77392 h 4008043"/>
              <a:gd name="connsiteX773" fmla="*/ 508107 w 1181239"/>
              <a:gd name="connsiteY773" fmla="*/ 118189 h 4008043"/>
              <a:gd name="connsiteX774" fmla="*/ 505574 w 1181239"/>
              <a:gd name="connsiteY774" fmla="*/ 108330 h 4008043"/>
              <a:gd name="connsiteX775" fmla="*/ 505572 w 1181239"/>
              <a:gd name="connsiteY775" fmla="*/ 108330 h 4008043"/>
              <a:gd name="connsiteX776" fmla="*/ 511326 w 1181239"/>
              <a:gd name="connsiteY776" fmla="*/ 77392 h 4008043"/>
              <a:gd name="connsiteX777" fmla="*/ 356452 w 1181239"/>
              <a:gd name="connsiteY777" fmla="*/ 75734 h 4008043"/>
              <a:gd name="connsiteX778" fmla="*/ 351603 w 1181239"/>
              <a:gd name="connsiteY778" fmla="*/ 107309 h 4008043"/>
              <a:gd name="connsiteX779" fmla="*/ 352352 w 1181239"/>
              <a:gd name="connsiteY779" fmla="*/ 90922 h 4008043"/>
              <a:gd name="connsiteX780" fmla="*/ 352351 w 1181239"/>
              <a:gd name="connsiteY780" fmla="*/ 90922 h 4008043"/>
              <a:gd name="connsiteX781" fmla="*/ 356452 w 1181239"/>
              <a:gd name="connsiteY781" fmla="*/ 75734 h 4008043"/>
              <a:gd name="connsiteX782" fmla="*/ 667523 w 1181239"/>
              <a:gd name="connsiteY782" fmla="*/ 59712 h 4008043"/>
              <a:gd name="connsiteX783" fmla="*/ 667556 w 1181239"/>
              <a:gd name="connsiteY783" fmla="*/ 71951 h 4008043"/>
              <a:gd name="connsiteX784" fmla="*/ 665355 w 1181239"/>
              <a:gd name="connsiteY784" fmla="*/ 92349 h 4008043"/>
              <a:gd name="connsiteX785" fmla="*/ 663137 w 1181239"/>
              <a:gd name="connsiteY785" fmla="*/ 100509 h 4008043"/>
              <a:gd name="connsiteX786" fmla="*/ 662990 w 1181239"/>
              <a:gd name="connsiteY786" fmla="*/ 92349 h 4008043"/>
              <a:gd name="connsiteX787" fmla="*/ 662994 w 1181239"/>
              <a:gd name="connsiteY787" fmla="*/ 92349 h 4008043"/>
              <a:gd name="connsiteX788" fmla="*/ 665195 w 1181239"/>
              <a:gd name="connsiteY788" fmla="*/ 71951 h 4008043"/>
              <a:gd name="connsiteX789" fmla="*/ 745090 w 1181239"/>
              <a:gd name="connsiteY789" fmla="*/ 48079 h 4008043"/>
              <a:gd name="connsiteX790" fmla="*/ 745922 w 1181239"/>
              <a:gd name="connsiteY790" fmla="*/ 49562 h 4008043"/>
              <a:gd name="connsiteX791" fmla="*/ 745889 w 1181239"/>
              <a:gd name="connsiteY791" fmla="*/ 65881 h 4008043"/>
              <a:gd name="connsiteX792" fmla="*/ 744714 w 1181239"/>
              <a:gd name="connsiteY792" fmla="*/ 56993 h 4008043"/>
              <a:gd name="connsiteX793" fmla="*/ 744718 w 1181239"/>
              <a:gd name="connsiteY793" fmla="*/ 56993 h 4008043"/>
              <a:gd name="connsiteX794" fmla="*/ 745090 w 1181239"/>
              <a:gd name="connsiteY794" fmla="*/ 48079 h 4008043"/>
              <a:gd name="connsiteX795" fmla="*/ 649749 w 1181239"/>
              <a:gd name="connsiteY795" fmla="*/ 36821 h 4008043"/>
              <a:gd name="connsiteX796" fmla="*/ 647789 w 1181239"/>
              <a:gd name="connsiteY796" fmla="*/ 63792 h 4008043"/>
              <a:gd name="connsiteX797" fmla="*/ 646775 w 1181239"/>
              <a:gd name="connsiteY797" fmla="*/ 52913 h 4008043"/>
              <a:gd name="connsiteX798" fmla="*/ 649749 w 1181239"/>
              <a:gd name="connsiteY798" fmla="*/ 36821 h 4008043"/>
              <a:gd name="connsiteX799" fmla="*/ 559982 w 1181239"/>
              <a:gd name="connsiteY799" fmla="*/ 32409 h 4008043"/>
              <a:gd name="connsiteX800" fmla="*/ 560456 w 1181239"/>
              <a:gd name="connsiteY800" fmla="*/ 37954 h 4008043"/>
              <a:gd name="connsiteX801" fmla="*/ 557800 w 1181239"/>
              <a:gd name="connsiteY801" fmla="*/ 51553 h 4008043"/>
              <a:gd name="connsiteX802" fmla="*/ 555143 w 1181239"/>
              <a:gd name="connsiteY802" fmla="*/ 47473 h 4008043"/>
              <a:gd name="connsiteX803" fmla="*/ 557800 w 1181239"/>
              <a:gd name="connsiteY803" fmla="*/ 33874 h 4008043"/>
              <a:gd name="connsiteX804" fmla="*/ 559982 w 1181239"/>
              <a:gd name="connsiteY804" fmla="*/ 32409 h 4008043"/>
              <a:gd name="connsiteX805" fmla="*/ 586690 w 1181239"/>
              <a:gd name="connsiteY805" fmla="*/ 27075 h 4008043"/>
              <a:gd name="connsiteX806" fmla="*/ 585194 w 1181239"/>
              <a:gd name="connsiteY806" fmla="*/ 45895 h 4008043"/>
              <a:gd name="connsiteX807" fmla="*/ 581010 w 1181239"/>
              <a:gd name="connsiteY807" fmla="*/ 69014 h 4008043"/>
              <a:gd name="connsiteX808" fmla="*/ 578416 w 1181239"/>
              <a:gd name="connsiteY808" fmla="*/ 69233 h 4008043"/>
              <a:gd name="connsiteX809" fmla="*/ 578413 w 1181239"/>
              <a:gd name="connsiteY809" fmla="*/ 69232 h 4008043"/>
              <a:gd name="connsiteX810" fmla="*/ 582597 w 1181239"/>
              <a:gd name="connsiteY810" fmla="*/ 46114 h 4008043"/>
              <a:gd name="connsiteX811" fmla="*/ 353765 w 1181239"/>
              <a:gd name="connsiteY811" fmla="*/ 22995 h 4008043"/>
              <a:gd name="connsiteX812" fmla="*/ 350663 w 1181239"/>
              <a:gd name="connsiteY812" fmla="*/ 43844 h 4008043"/>
              <a:gd name="connsiteX813" fmla="*/ 349492 w 1181239"/>
              <a:gd name="connsiteY813" fmla="*/ 39059 h 4008043"/>
              <a:gd name="connsiteX814" fmla="*/ 349489 w 1181239"/>
              <a:gd name="connsiteY814" fmla="*/ 39059 h 4008043"/>
              <a:gd name="connsiteX815" fmla="*/ 351401 w 1181239"/>
              <a:gd name="connsiteY815" fmla="*/ 27755 h 4008043"/>
              <a:gd name="connsiteX816" fmla="*/ 353765 w 1181239"/>
              <a:gd name="connsiteY816" fmla="*/ 22995 h 4008043"/>
              <a:gd name="connsiteX817" fmla="*/ 449634 w 1181239"/>
              <a:gd name="connsiteY817" fmla="*/ 18915 h 4008043"/>
              <a:gd name="connsiteX818" fmla="*/ 448105 w 1181239"/>
              <a:gd name="connsiteY818" fmla="*/ 37954 h 4008043"/>
              <a:gd name="connsiteX819" fmla="*/ 440198 w 1181239"/>
              <a:gd name="connsiteY819" fmla="*/ 58314 h 4008043"/>
              <a:gd name="connsiteX820" fmla="*/ 440197 w 1181239"/>
              <a:gd name="connsiteY820" fmla="*/ 58314 h 4008043"/>
              <a:gd name="connsiteX821" fmla="*/ 444016 w 1181239"/>
              <a:gd name="connsiteY821" fmla="*/ 35234 h 4008043"/>
              <a:gd name="connsiteX822" fmla="*/ 631225 w 1181239"/>
              <a:gd name="connsiteY822" fmla="*/ 17565 h 4008043"/>
              <a:gd name="connsiteX823" fmla="*/ 626543 w 1181239"/>
              <a:gd name="connsiteY823" fmla="*/ 62442 h 4008043"/>
              <a:gd name="connsiteX824" fmla="*/ 618850 w 1181239"/>
              <a:gd name="connsiteY824" fmla="*/ 100520 h 4008043"/>
              <a:gd name="connsiteX825" fmla="*/ 612954 w 1181239"/>
              <a:gd name="connsiteY825" fmla="*/ 139804 h 4008043"/>
              <a:gd name="connsiteX826" fmla="*/ 611538 w 1181239"/>
              <a:gd name="connsiteY826" fmla="*/ 150381 h 4008043"/>
              <a:gd name="connsiteX827" fmla="*/ 618806 w 1181239"/>
              <a:gd name="connsiteY827" fmla="*/ 133203 h 4008043"/>
              <a:gd name="connsiteX828" fmla="*/ 624280 w 1181239"/>
              <a:gd name="connsiteY828" fmla="*/ 120918 h 4008043"/>
              <a:gd name="connsiteX829" fmla="*/ 625455 w 1181239"/>
              <a:gd name="connsiteY829" fmla="*/ 132478 h 4008043"/>
              <a:gd name="connsiteX830" fmla="*/ 624686 w 1181239"/>
              <a:gd name="connsiteY830" fmla="*/ 144037 h 4008043"/>
              <a:gd name="connsiteX831" fmla="*/ 629318 w 1181239"/>
              <a:gd name="connsiteY831" fmla="*/ 132297 h 4008043"/>
              <a:gd name="connsiteX832" fmla="*/ 637973 w 1181239"/>
              <a:gd name="connsiteY832" fmla="*/ 122001 h 4008043"/>
              <a:gd name="connsiteX833" fmla="*/ 644346 w 1181239"/>
              <a:gd name="connsiteY833" fmla="*/ 94954 h 4008043"/>
              <a:gd name="connsiteX834" fmla="*/ 645396 w 1181239"/>
              <a:gd name="connsiteY834" fmla="*/ 80121 h 4008043"/>
              <a:gd name="connsiteX835" fmla="*/ 648370 w 1181239"/>
              <a:gd name="connsiteY835" fmla="*/ 123764 h 4008043"/>
              <a:gd name="connsiteX836" fmla="*/ 647495 w 1181239"/>
              <a:gd name="connsiteY836" fmla="*/ 176892 h 4008043"/>
              <a:gd name="connsiteX837" fmla="*/ 652335 w 1181239"/>
              <a:gd name="connsiteY837" fmla="*/ 166532 h 4008043"/>
              <a:gd name="connsiteX838" fmla="*/ 654644 w 1181239"/>
              <a:gd name="connsiteY838" fmla="*/ 157636 h 4008043"/>
              <a:gd name="connsiteX839" fmla="*/ 655852 w 1181239"/>
              <a:gd name="connsiteY839" fmla="*/ 165530 h 4008043"/>
              <a:gd name="connsiteX840" fmla="*/ 661121 w 1181239"/>
              <a:gd name="connsiteY840" fmla="*/ 177224 h 4008043"/>
              <a:gd name="connsiteX841" fmla="*/ 668099 w 1181239"/>
              <a:gd name="connsiteY841" fmla="*/ 185649 h 4008043"/>
              <a:gd name="connsiteX842" fmla="*/ 673931 w 1181239"/>
              <a:gd name="connsiteY842" fmla="*/ 186194 h 4008043"/>
              <a:gd name="connsiteX843" fmla="*/ 677095 w 1181239"/>
              <a:gd name="connsiteY843" fmla="*/ 173954 h 4008043"/>
              <a:gd name="connsiteX844" fmla="*/ 680087 w 1181239"/>
              <a:gd name="connsiteY844" fmla="*/ 160355 h 4008043"/>
              <a:gd name="connsiteX845" fmla="*/ 681412 w 1181239"/>
              <a:gd name="connsiteY845" fmla="*/ 168515 h 4008043"/>
              <a:gd name="connsiteX846" fmla="*/ 678449 w 1181239"/>
              <a:gd name="connsiteY846" fmla="*/ 201153 h 4008043"/>
              <a:gd name="connsiteX847" fmla="*/ 681168 w 1181239"/>
              <a:gd name="connsiteY847" fmla="*/ 211626 h 4008043"/>
              <a:gd name="connsiteX848" fmla="*/ 687387 w 1181239"/>
              <a:gd name="connsiteY848" fmla="*/ 184427 h 4008043"/>
              <a:gd name="connsiteX849" fmla="*/ 697156 w 1181239"/>
              <a:gd name="connsiteY849" fmla="*/ 158995 h 4008043"/>
              <a:gd name="connsiteX850" fmla="*/ 697995 w 1181239"/>
              <a:gd name="connsiteY850" fmla="*/ 180074 h 4008043"/>
              <a:gd name="connsiteX851" fmla="*/ 699560 w 1181239"/>
              <a:gd name="connsiteY851" fmla="*/ 207952 h 4008043"/>
              <a:gd name="connsiteX852" fmla="*/ 707424 w 1181239"/>
              <a:gd name="connsiteY852" fmla="*/ 203872 h 4008043"/>
              <a:gd name="connsiteX853" fmla="*/ 713958 w 1181239"/>
              <a:gd name="connsiteY853" fmla="*/ 180238 h 4008043"/>
              <a:gd name="connsiteX854" fmla="*/ 719432 w 1181239"/>
              <a:gd name="connsiteY854" fmla="*/ 166044 h 4008043"/>
              <a:gd name="connsiteX855" fmla="*/ 723439 w 1181239"/>
              <a:gd name="connsiteY855" fmla="*/ 206678 h 4008043"/>
              <a:gd name="connsiteX856" fmla="*/ 729942 w 1181239"/>
              <a:gd name="connsiteY856" fmla="*/ 229516 h 4008043"/>
              <a:gd name="connsiteX857" fmla="*/ 734692 w 1181239"/>
              <a:gd name="connsiteY857" fmla="*/ 207214 h 4008043"/>
              <a:gd name="connsiteX858" fmla="*/ 737973 w 1181239"/>
              <a:gd name="connsiteY858" fmla="*/ 207329 h 4008043"/>
              <a:gd name="connsiteX859" fmla="*/ 742078 w 1181239"/>
              <a:gd name="connsiteY859" fmla="*/ 209033 h 4008043"/>
              <a:gd name="connsiteX860" fmla="*/ 748234 w 1181239"/>
              <a:gd name="connsiteY860" fmla="*/ 225475 h 4008043"/>
              <a:gd name="connsiteX861" fmla="*/ 752603 w 1181239"/>
              <a:gd name="connsiteY861" fmla="*/ 244733 h 4008043"/>
              <a:gd name="connsiteX862" fmla="*/ 762826 w 1181239"/>
              <a:gd name="connsiteY862" fmla="*/ 194980 h 4008043"/>
              <a:gd name="connsiteX863" fmla="*/ 767417 w 1181239"/>
              <a:gd name="connsiteY863" fmla="*/ 168301 h 4008043"/>
              <a:gd name="connsiteX864" fmla="*/ 770023 w 1181239"/>
              <a:gd name="connsiteY864" fmla="*/ 169040 h 4008043"/>
              <a:gd name="connsiteX865" fmla="*/ 772843 w 1181239"/>
              <a:gd name="connsiteY865" fmla="*/ 210678 h 4008043"/>
              <a:gd name="connsiteX866" fmla="*/ 787596 w 1181239"/>
              <a:gd name="connsiteY866" fmla="*/ 241981 h 4008043"/>
              <a:gd name="connsiteX867" fmla="*/ 793730 w 1181239"/>
              <a:gd name="connsiteY867" fmla="*/ 224277 h 4008043"/>
              <a:gd name="connsiteX868" fmla="*/ 796197 w 1181239"/>
              <a:gd name="connsiteY868" fmla="*/ 218157 h 4008043"/>
              <a:gd name="connsiteX869" fmla="*/ 800556 w 1181239"/>
              <a:gd name="connsiteY869" fmla="*/ 217317 h 4008043"/>
              <a:gd name="connsiteX870" fmla="*/ 805028 w 1181239"/>
              <a:gd name="connsiteY870" fmla="*/ 210517 h 4008043"/>
              <a:gd name="connsiteX871" fmla="*/ 811957 w 1181239"/>
              <a:gd name="connsiteY871" fmla="*/ 211635 h 4008043"/>
              <a:gd name="connsiteX872" fmla="*/ 817316 w 1181239"/>
              <a:gd name="connsiteY872" fmla="*/ 232714 h 4008043"/>
              <a:gd name="connsiteX873" fmla="*/ 825257 w 1181239"/>
              <a:gd name="connsiteY873" fmla="*/ 239916 h 4008043"/>
              <a:gd name="connsiteX874" fmla="*/ 835306 w 1181239"/>
              <a:gd name="connsiteY874" fmla="*/ 216798 h 4008043"/>
              <a:gd name="connsiteX875" fmla="*/ 845515 w 1181239"/>
              <a:gd name="connsiteY875" fmla="*/ 198893 h 4008043"/>
              <a:gd name="connsiteX876" fmla="*/ 853135 w 1181239"/>
              <a:gd name="connsiteY876" fmla="*/ 186677 h 4008043"/>
              <a:gd name="connsiteX877" fmla="*/ 856393 w 1181239"/>
              <a:gd name="connsiteY877" fmla="*/ 171241 h 4008043"/>
              <a:gd name="connsiteX878" fmla="*/ 856766 w 1181239"/>
              <a:gd name="connsiteY878" fmla="*/ 182777 h 4008043"/>
              <a:gd name="connsiteX879" fmla="*/ 862960 w 1181239"/>
              <a:gd name="connsiteY879" fmla="*/ 197715 h 4008043"/>
              <a:gd name="connsiteX880" fmla="*/ 866876 w 1181239"/>
              <a:gd name="connsiteY880" fmla="*/ 234456 h 4008043"/>
              <a:gd name="connsiteX881" fmla="*/ 869438 w 1181239"/>
              <a:gd name="connsiteY881" fmla="*/ 267795 h 4008043"/>
              <a:gd name="connsiteX882" fmla="*/ 875898 w 1181239"/>
              <a:gd name="connsiteY882" fmla="*/ 252878 h 4008043"/>
              <a:gd name="connsiteX883" fmla="*/ 882306 w 1181239"/>
              <a:gd name="connsiteY883" fmla="*/ 258947 h 4008043"/>
              <a:gd name="connsiteX884" fmla="*/ 885711 w 1181239"/>
              <a:gd name="connsiteY884" fmla="*/ 289106 h 4008043"/>
              <a:gd name="connsiteX885" fmla="*/ 890882 w 1181239"/>
              <a:gd name="connsiteY885" fmla="*/ 294240 h 4008043"/>
              <a:gd name="connsiteX886" fmla="*/ 897924 w 1181239"/>
              <a:gd name="connsiteY886" fmla="*/ 206508 h 4008043"/>
              <a:gd name="connsiteX887" fmla="*/ 905106 w 1181239"/>
              <a:gd name="connsiteY887" fmla="*/ 118646 h 4008043"/>
              <a:gd name="connsiteX888" fmla="*/ 906591 w 1181239"/>
              <a:gd name="connsiteY888" fmla="*/ 146989 h 4008043"/>
              <a:gd name="connsiteX889" fmla="*/ 909204 w 1181239"/>
              <a:gd name="connsiteY889" fmla="*/ 180476 h 4008043"/>
              <a:gd name="connsiteX890" fmla="*/ 922661 w 1181239"/>
              <a:gd name="connsiteY890" fmla="*/ 129113 h 4008043"/>
              <a:gd name="connsiteX891" fmla="*/ 928487 w 1181239"/>
              <a:gd name="connsiteY891" fmla="*/ 102206 h 4008043"/>
              <a:gd name="connsiteX892" fmla="*/ 936618 w 1181239"/>
              <a:gd name="connsiteY892" fmla="*/ 286407 h 4008043"/>
              <a:gd name="connsiteX893" fmla="*/ 929426 w 1181239"/>
              <a:gd name="connsiteY893" fmla="*/ 299753 h 4008043"/>
              <a:gd name="connsiteX894" fmla="*/ 929054 w 1181239"/>
              <a:gd name="connsiteY894" fmla="*/ 280034 h 4008043"/>
              <a:gd name="connsiteX895" fmla="*/ 925686 w 1181239"/>
              <a:gd name="connsiteY895" fmla="*/ 296353 h 4008043"/>
              <a:gd name="connsiteX896" fmla="*/ 918174 w 1181239"/>
              <a:gd name="connsiteY896" fmla="*/ 285091 h 4008043"/>
              <a:gd name="connsiteX897" fmla="*/ 908321 w 1181239"/>
              <a:gd name="connsiteY897" fmla="*/ 346607 h 4008043"/>
              <a:gd name="connsiteX898" fmla="*/ 918980 w 1181239"/>
              <a:gd name="connsiteY898" fmla="*/ 352241 h 4008043"/>
              <a:gd name="connsiteX899" fmla="*/ 924725 w 1181239"/>
              <a:gd name="connsiteY899" fmla="*/ 346670 h 4008043"/>
              <a:gd name="connsiteX900" fmla="*/ 932066 w 1181239"/>
              <a:gd name="connsiteY900" fmla="*/ 340550 h 4008043"/>
              <a:gd name="connsiteX901" fmla="*/ 935416 w 1181239"/>
              <a:gd name="connsiteY901" fmla="*/ 340030 h 4008043"/>
              <a:gd name="connsiteX902" fmla="*/ 939880 w 1181239"/>
              <a:gd name="connsiteY902" fmla="*/ 350910 h 4008043"/>
              <a:gd name="connsiteX903" fmla="*/ 944332 w 1181239"/>
              <a:gd name="connsiteY903" fmla="*/ 350748 h 4008043"/>
              <a:gd name="connsiteX904" fmla="*/ 948679 w 1181239"/>
              <a:gd name="connsiteY904" fmla="*/ 350455 h 4008043"/>
              <a:gd name="connsiteX905" fmla="*/ 953927 w 1181239"/>
              <a:gd name="connsiteY905" fmla="*/ 358614 h 4008043"/>
              <a:gd name="connsiteX906" fmla="*/ 959773 w 1181239"/>
              <a:gd name="connsiteY906" fmla="*/ 357952 h 4008043"/>
              <a:gd name="connsiteX907" fmla="*/ 967398 w 1181239"/>
              <a:gd name="connsiteY907" fmla="*/ 360672 h 4008043"/>
              <a:gd name="connsiteX908" fmla="*/ 993697 w 1181239"/>
              <a:gd name="connsiteY908" fmla="*/ 512340 h 4008043"/>
              <a:gd name="connsiteX909" fmla="*/ 989560 w 1181239"/>
              <a:gd name="connsiteY909" fmla="*/ 538178 h 4008043"/>
              <a:gd name="connsiteX910" fmla="*/ 982211 w 1181239"/>
              <a:gd name="connsiteY910" fmla="*/ 581934 h 4008043"/>
              <a:gd name="connsiteX911" fmla="*/ 974913 w 1181239"/>
              <a:gd name="connsiteY911" fmla="*/ 737943 h 4008043"/>
              <a:gd name="connsiteX912" fmla="*/ 990890 w 1181239"/>
              <a:gd name="connsiteY912" fmla="*/ 727560 h 4008043"/>
              <a:gd name="connsiteX913" fmla="*/ 1013165 w 1181239"/>
              <a:gd name="connsiteY913" fmla="*/ 712601 h 4008043"/>
              <a:gd name="connsiteX914" fmla="*/ 1023174 w 1181239"/>
              <a:gd name="connsiteY914" fmla="*/ 693447 h 4008043"/>
              <a:gd name="connsiteX915" fmla="*/ 1025352 w 1181239"/>
              <a:gd name="connsiteY915" fmla="*/ 629984 h 4008043"/>
              <a:gd name="connsiteX916" fmla="*/ 1019752 w 1181239"/>
              <a:gd name="connsiteY916" fmla="*/ 563714 h 4008043"/>
              <a:gd name="connsiteX917" fmla="*/ 1021741 w 1181239"/>
              <a:gd name="connsiteY917" fmla="*/ 549559 h 4008043"/>
              <a:gd name="connsiteX918" fmla="*/ 1034255 w 1181239"/>
              <a:gd name="connsiteY918" fmla="*/ 896074 h 4008043"/>
              <a:gd name="connsiteX919" fmla="*/ 1032209 w 1181239"/>
              <a:gd name="connsiteY919" fmla="*/ 1080047 h 4008043"/>
              <a:gd name="connsiteX920" fmla="*/ 1029311 w 1181239"/>
              <a:gd name="connsiteY920" fmla="*/ 1036530 h 4008043"/>
              <a:gd name="connsiteX921" fmla="*/ 1016601 w 1181239"/>
              <a:gd name="connsiteY921" fmla="*/ 816067 h 4008043"/>
              <a:gd name="connsiteX922" fmla="*/ 1014072 w 1181239"/>
              <a:gd name="connsiteY922" fmla="*/ 822120 h 4008043"/>
              <a:gd name="connsiteX923" fmla="*/ 1010872 w 1181239"/>
              <a:gd name="connsiteY923" fmla="*/ 837449 h 4008043"/>
              <a:gd name="connsiteX924" fmla="*/ 1001517 w 1181239"/>
              <a:gd name="connsiteY924" fmla="*/ 822051 h 4008043"/>
              <a:gd name="connsiteX925" fmla="*/ 1006218 w 1181239"/>
              <a:gd name="connsiteY925" fmla="*/ 806960 h 4008043"/>
              <a:gd name="connsiteX926" fmla="*/ 1007878 w 1181239"/>
              <a:gd name="connsiteY926" fmla="*/ 789321 h 4008043"/>
              <a:gd name="connsiteX927" fmla="*/ 1014385 w 1181239"/>
              <a:gd name="connsiteY927" fmla="*/ 781162 h 4008043"/>
              <a:gd name="connsiteX928" fmla="*/ 1016910 w 1181239"/>
              <a:gd name="connsiteY928" fmla="*/ 788019 h 4008043"/>
              <a:gd name="connsiteX929" fmla="*/ 1021209 w 1181239"/>
              <a:gd name="connsiteY929" fmla="*/ 754483 h 4008043"/>
              <a:gd name="connsiteX930" fmla="*/ 1016621 w 1181239"/>
              <a:gd name="connsiteY930" fmla="*/ 730627 h 4008043"/>
              <a:gd name="connsiteX931" fmla="*/ 1005655 w 1181239"/>
              <a:gd name="connsiteY931" fmla="*/ 764682 h 4008043"/>
              <a:gd name="connsiteX932" fmla="*/ 1002528 w 1181239"/>
              <a:gd name="connsiteY932" fmla="*/ 785881 h 4008043"/>
              <a:gd name="connsiteX933" fmla="*/ 1001514 w 1181239"/>
              <a:gd name="connsiteY933" fmla="*/ 761563 h 4008043"/>
              <a:gd name="connsiteX934" fmla="*/ 1000156 w 1181239"/>
              <a:gd name="connsiteY934" fmla="*/ 735605 h 4008043"/>
              <a:gd name="connsiteX935" fmla="*/ 987927 w 1181239"/>
              <a:gd name="connsiteY935" fmla="*/ 757627 h 4008043"/>
              <a:gd name="connsiteX936" fmla="*/ 983923 w 1181239"/>
              <a:gd name="connsiteY936" fmla="*/ 778177 h 4008043"/>
              <a:gd name="connsiteX937" fmla="*/ 982336 w 1181239"/>
              <a:gd name="connsiteY937" fmla="*/ 821356 h 4008043"/>
              <a:gd name="connsiteX938" fmla="*/ 986699 w 1181239"/>
              <a:gd name="connsiteY938" fmla="*/ 863998 h 4008043"/>
              <a:gd name="connsiteX939" fmla="*/ 986773 w 1181239"/>
              <a:gd name="connsiteY939" fmla="*/ 878647 h 4008043"/>
              <a:gd name="connsiteX940" fmla="*/ 979444 w 1181239"/>
              <a:gd name="connsiteY940" fmla="*/ 878601 h 4008043"/>
              <a:gd name="connsiteX941" fmla="*/ 971589 w 1181239"/>
              <a:gd name="connsiteY941" fmla="*/ 888430 h 4008043"/>
              <a:gd name="connsiteX942" fmla="*/ 969838 w 1181239"/>
              <a:gd name="connsiteY942" fmla="*/ 906958 h 4008043"/>
              <a:gd name="connsiteX943" fmla="*/ 971892 w 1181239"/>
              <a:gd name="connsiteY943" fmla="*/ 974997 h 4008043"/>
              <a:gd name="connsiteX944" fmla="*/ 983595 w 1181239"/>
              <a:gd name="connsiteY944" fmla="*/ 1096286 h 4008043"/>
              <a:gd name="connsiteX945" fmla="*/ 983850 w 1181239"/>
              <a:gd name="connsiteY945" fmla="*/ 1106391 h 4008043"/>
              <a:gd name="connsiteX946" fmla="*/ 977520 w 1181239"/>
              <a:gd name="connsiteY946" fmla="*/ 1116881 h 4008043"/>
              <a:gd name="connsiteX947" fmla="*/ 972047 w 1181239"/>
              <a:gd name="connsiteY947" fmla="*/ 1109585 h 4008043"/>
              <a:gd name="connsiteX948" fmla="*/ 966892 w 1181239"/>
              <a:gd name="connsiteY948" fmla="*/ 1145789 h 4008043"/>
              <a:gd name="connsiteX949" fmla="*/ 967793 w 1181239"/>
              <a:gd name="connsiteY949" fmla="*/ 1205281 h 4008043"/>
              <a:gd name="connsiteX950" fmla="*/ 966541 w 1181239"/>
              <a:gd name="connsiteY950" fmla="*/ 1215315 h 4008043"/>
              <a:gd name="connsiteX951" fmla="*/ 956870 w 1181239"/>
              <a:gd name="connsiteY951" fmla="*/ 1254731 h 4008043"/>
              <a:gd name="connsiteX952" fmla="*/ 950007 w 1181239"/>
              <a:gd name="connsiteY952" fmla="*/ 1276464 h 4008043"/>
              <a:gd name="connsiteX953" fmla="*/ 947821 w 1181239"/>
              <a:gd name="connsiteY953" fmla="*/ 1291462 h 4008043"/>
              <a:gd name="connsiteX954" fmla="*/ 946879 w 1181239"/>
              <a:gd name="connsiteY954" fmla="*/ 1313245 h 4008043"/>
              <a:gd name="connsiteX955" fmla="*/ 942943 w 1181239"/>
              <a:gd name="connsiteY955" fmla="*/ 1392199 h 4008043"/>
              <a:gd name="connsiteX956" fmla="*/ 948090 w 1181239"/>
              <a:gd name="connsiteY956" fmla="*/ 1455781 h 4008043"/>
              <a:gd name="connsiteX957" fmla="*/ 947196 w 1181239"/>
              <a:gd name="connsiteY957" fmla="*/ 1461054 h 4008043"/>
              <a:gd name="connsiteX958" fmla="*/ 942975 w 1181239"/>
              <a:gd name="connsiteY958" fmla="*/ 1473058 h 4008043"/>
              <a:gd name="connsiteX959" fmla="*/ 940238 w 1181239"/>
              <a:gd name="connsiteY959" fmla="*/ 1487656 h 4008043"/>
              <a:gd name="connsiteX960" fmla="*/ 939873 w 1181239"/>
              <a:gd name="connsiteY960" fmla="*/ 1523160 h 4008043"/>
              <a:gd name="connsiteX961" fmla="*/ 944233 w 1181239"/>
              <a:gd name="connsiteY961" fmla="*/ 1532172 h 4008043"/>
              <a:gd name="connsiteX962" fmla="*/ 939517 w 1181239"/>
              <a:gd name="connsiteY962" fmla="*/ 1532172 h 4008043"/>
              <a:gd name="connsiteX963" fmla="*/ 936273 w 1181239"/>
              <a:gd name="connsiteY963" fmla="*/ 1574901 h 4008043"/>
              <a:gd name="connsiteX964" fmla="*/ 934967 w 1181239"/>
              <a:gd name="connsiteY964" fmla="*/ 1626160 h 4008043"/>
              <a:gd name="connsiteX965" fmla="*/ 935295 w 1181239"/>
              <a:gd name="connsiteY965" fmla="*/ 1633959 h 4008043"/>
              <a:gd name="connsiteX966" fmla="*/ 935912 w 1181239"/>
              <a:gd name="connsiteY966" fmla="*/ 1652191 h 4008043"/>
              <a:gd name="connsiteX967" fmla="*/ 929513 w 1181239"/>
              <a:gd name="connsiteY967" fmla="*/ 1588275 h 4008043"/>
              <a:gd name="connsiteX968" fmla="*/ 926551 w 1181239"/>
              <a:gd name="connsiteY968" fmla="*/ 1513480 h 4008043"/>
              <a:gd name="connsiteX969" fmla="*/ 921285 w 1181239"/>
              <a:gd name="connsiteY969" fmla="*/ 1437714 h 4008043"/>
              <a:gd name="connsiteX970" fmla="*/ 916705 w 1181239"/>
              <a:gd name="connsiteY970" fmla="*/ 1424709 h 4008043"/>
              <a:gd name="connsiteX971" fmla="*/ 912027 w 1181239"/>
              <a:gd name="connsiteY971" fmla="*/ 1418880 h 4008043"/>
              <a:gd name="connsiteX972" fmla="*/ 909264 w 1181239"/>
              <a:gd name="connsiteY972" fmla="*/ 1423087 h 4008043"/>
              <a:gd name="connsiteX973" fmla="*/ 905051 w 1181239"/>
              <a:gd name="connsiteY973" fmla="*/ 1437366 h 4008043"/>
              <a:gd name="connsiteX974" fmla="*/ 911351 w 1181239"/>
              <a:gd name="connsiteY974" fmla="*/ 1440887 h 4008043"/>
              <a:gd name="connsiteX975" fmla="*/ 913807 w 1181239"/>
              <a:gd name="connsiteY975" fmla="*/ 1446370 h 4008043"/>
              <a:gd name="connsiteX976" fmla="*/ 915128 w 1181239"/>
              <a:gd name="connsiteY976" fmla="*/ 1460301 h 4008043"/>
              <a:gd name="connsiteX977" fmla="*/ 909488 w 1181239"/>
              <a:gd name="connsiteY977" fmla="*/ 1467225 h 4008043"/>
              <a:gd name="connsiteX978" fmla="*/ 900721 w 1181239"/>
              <a:gd name="connsiteY978" fmla="*/ 1474212 h 4008043"/>
              <a:gd name="connsiteX979" fmla="*/ 897813 w 1181239"/>
              <a:gd name="connsiteY979" fmla="*/ 1479482 h 4008043"/>
              <a:gd name="connsiteX980" fmla="*/ 894908 w 1181239"/>
              <a:gd name="connsiteY980" fmla="*/ 1472588 h 4008043"/>
              <a:gd name="connsiteX981" fmla="*/ 900675 w 1181239"/>
              <a:gd name="connsiteY981" fmla="*/ 1462603 h 4008043"/>
              <a:gd name="connsiteX982" fmla="*/ 900675 w 1181239"/>
              <a:gd name="connsiteY982" fmla="*/ 1454331 h 4008043"/>
              <a:gd name="connsiteX983" fmla="*/ 894906 w 1181239"/>
              <a:gd name="connsiteY983" fmla="*/ 1441718 h 4008043"/>
              <a:gd name="connsiteX984" fmla="*/ 890460 w 1181239"/>
              <a:gd name="connsiteY984" fmla="*/ 1416032 h 4008043"/>
              <a:gd name="connsiteX985" fmla="*/ 889204 w 1181239"/>
              <a:gd name="connsiteY985" fmla="*/ 1379653 h 4008043"/>
              <a:gd name="connsiteX986" fmla="*/ 883077 w 1181239"/>
              <a:gd name="connsiteY986" fmla="*/ 1341292 h 4008043"/>
              <a:gd name="connsiteX987" fmla="*/ 877458 w 1181239"/>
              <a:gd name="connsiteY987" fmla="*/ 1328786 h 4008043"/>
              <a:gd name="connsiteX988" fmla="*/ 874848 w 1181239"/>
              <a:gd name="connsiteY988" fmla="*/ 1317652 h 4008043"/>
              <a:gd name="connsiteX989" fmla="*/ 877038 w 1181239"/>
              <a:gd name="connsiteY989" fmla="*/ 1429165 h 4008043"/>
              <a:gd name="connsiteX990" fmla="*/ 873344 w 1181239"/>
              <a:gd name="connsiteY990" fmla="*/ 1542038 h 4008043"/>
              <a:gd name="connsiteX991" fmla="*/ 858195 w 1181239"/>
              <a:gd name="connsiteY991" fmla="*/ 1624043 h 4008043"/>
              <a:gd name="connsiteX992" fmla="*/ 854497 w 1181239"/>
              <a:gd name="connsiteY992" fmla="*/ 1656681 h 4008043"/>
              <a:gd name="connsiteX993" fmla="*/ 856756 w 1181239"/>
              <a:gd name="connsiteY993" fmla="*/ 1674151 h 4008043"/>
              <a:gd name="connsiteX994" fmla="*/ 862279 w 1181239"/>
              <a:gd name="connsiteY994" fmla="*/ 1666444 h 4008043"/>
              <a:gd name="connsiteX995" fmla="*/ 862535 w 1181239"/>
              <a:gd name="connsiteY995" fmla="*/ 1678667 h 4008043"/>
              <a:gd name="connsiteX996" fmla="*/ 863987 w 1181239"/>
              <a:gd name="connsiteY996" fmla="*/ 1692865 h 4008043"/>
              <a:gd name="connsiteX997" fmla="*/ 865567 w 1181239"/>
              <a:gd name="connsiteY997" fmla="*/ 1706587 h 4008043"/>
              <a:gd name="connsiteX998" fmla="*/ 861004 w 1181239"/>
              <a:gd name="connsiteY998" fmla="*/ 1705924 h 4008043"/>
              <a:gd name="connsiteX999" fmla="*/ 856865 w 1181239"/>
              <a:gd name="connsiteY999" fmla="*/ 1707804 h 4008043"/>
              <a:gd name="connsiteX1000" fmla="*/ 854209 w 1181239"/>
              <a:gd name="connsiteY1000" fmla="*/ 1727182 h 4008043"/>
              <a:gd name="connsiteX1001" fmla="*/ 854209 w 1181239"/>
              <a:gd name="connsiteY1001" fmla="*/ 1748097 h 4008043"/>
              <a:gd name="connsiteX1002" fmla="*/ 843903 w 1181239"/>
              <a:gd name="connsiteY1002" fmla="*/ 1746531 h 4008043"/>
              <a:gd name="connsiteX1003" fmla="*/ 830823 w 1181239"/>
              <a:gd name="connsiteY1003" fmla="*/ 1751792 h 4008043"/>
              <a:gd name="connsiteX1004" fmla="*/ 832378 w 1181239"/>
              <a:gd name="connsiteY1004" fmla="*/ 1803389 h 4008043"/>
              <a:gd name="connsiteX1005" fmla="*/ 834075 w 1181239"/>
              <a:gd name="connsiteY1005" fmla="*/ 1826259 h 4008043"/>
              <a:gd name="connsiteX1006" fmla="*/ 830052 w 1181239"/>
              <a:gd name="connsiteY1006" fmla="*/ 1821500 h 4008043"/>
              <a:gd name="connsiteX1007" fmla="*/ 828384 w 1181239"/>
              <a:gd name="connsiteY1007" fmla="*/ 1823121 h 4008043"/>
              <a:gd name="connsiteX1008" fmla="*/ 834132 w 1181239"/>
              <a:gd name="connsiteY1008" fmla="*/ 1837496 h 4008043"/>
              <a:gd name="connsiteX1009" fmla="*/ 838692 w 1181239"/>
              <a:gd name="connsiteY1009" fmla="*/ 1849209 h 4008043"/>
              <a:gd name="connsiteX1010" fmla="*/ 844458 w 1181239"/>
              <a:gd name="connsiteY1010" fmla="*/ 1853129 h 4008043"/>
              <a:gd name="connsiteX1011" fmla="*/ 850640 w 1181239"/>
              <a:gd name="connsiteY1011" fmla="*/ 1872521 h 4008043"/>
              <a:gd name="connsiteX1012" fmla="*/ 855211 w 1181239"/>
              <a:gd name="connsiteY1012" fmla="*/ 1875274 h 4008043"/>
              <a:gd name="connsiteX1013" fmla="*/ 861711 w 1181239"/>
              <a:gd name="connsiteY1013" fmla="*/ 1867058 h 4008043"/>
              <a:gd name="connsiteX1014" fmla="*/ 864852 w 1181239"/>
              <a:gd name="connsiteY1014" fmla="*/ 1870967 h 4008043"/>
              <a:gd name="connsiteX1015" fmla="*/ 860038 w 1181239"/>
              <a:gd name="connsiteY1015" fmla="*/ 1886607 h 4008043"/>
              <a:gd name="connsiteX1016" fmla="*/ 848167 w 1181239"/>
              <a:gd name="connsiteY1016" fmla="*/ 1900863 h 4008043"/>
              <a:gd name="connsiteX1017" fmla="*/ 844231 w 1181239"/>
              <a:gd name="connsiteY1017" fmla="*/ 1878521 h 4008043"/>
              <a:gd name="connsiteX1018" fmla="*/ 846213 w 1181239"/>
              <a:gd name="connsiteY1018" fmla="*/ 1861191 h 4008043"/>
              <a:gd name="connsiteX1019" fmla="*/ 837856 w 1181239"/>
              <a:gd name="connsiteY1019" fmla="*/ 1862085 h 4008043"/>
              <a:gd name="connsiteX1020" fmla="*/ 827845 w 1181239"/>
              <a:gd name="connsiteY1020" fmla="*/ 1879297 h 4008043"/>
              <a:gd name="connsiteX1021" fmla="*/ 828480 w 1181239"/>
              <a:gd name="connsiteY1021" fmla="*/ 1901056 h 4008043"/>
              <a:gd name="connsiteX1022" fmla="*/ 834685 w 1181239"/>
              <a:gd name="connsiteY1022" fmla="*/ 1992977 h 4008043"/>
              <a:gd name="connsiteX1023" fmla="*/ 835382 w 1181239"/>
              <a:gd name="connsiteY1023" fmla="*/ 2015957 h 4008043"/>
              <a:gd name="connsiteX1024" fmla="*/ 841108 w 1181239"/>
              <a:gd name="connsiteY1024" fmla="*/ 1961312 h 4008043"/>
              <a:gd name="connsiteX1025" fmla="*/ 844239 w 1181239"/>
              <a:gd name="connsiteY1025" fmla="*/ 1908017 h 4008043"/>
              <a:gd name="connsiteX1026" fmla="*/ 852868 w 1181239"/>
              <a:gd name="connsiteY1026" fmla="*/ 1924504 h 4008043"/>
              <a:gd name="connsiteX1027" fmla="*/ 854780 w 1181239"/>
              <a:gd name="connsiteY1027" fmla="*/ 1954892 h 4008043"/>
              <a:gd name="connsiteX1028" fmla="*/ 857932 w 1181239"/>
              <a:gd name="connsiteY1028" fmla="*/ 2007443 h 4008043"/>
              <a:gd name="connsiteX1029" fmla="*/ 860020 w 1181239"/>
              <a:gd name="connsiteY1029" fmla="*/ 1993983 h 4008043"/>
              <a:gd name="connsiteX1030" fmla="*/ 862928 w 1181239"/>
              <a:gd name="connsiteY1030" fmla="*/ 1978571 h 4008043"/>
              <a:gd name="connsiteX1031" fmla="*/ 865833 w 1181239"/>
              <a:gd name="connsiteY1031" fmla="*/ 1999153 h 4008043"/>
              <a:gd name="connsiteX1032" fmla="*/ 859637 w 1181239"/>
              <a:gd name="connsiteY1032" fmla="*/ 2017895 h 4008043"/>
              <a:gd name="connsiteX1033" fmla="*/ 853443 w 1181239"/>
              <a:gd name="connsiteY1033" fmla="*/ 2016055 h 4008043"/>
              <a:gd name="connsiteX1034" fmla="*/ 855505 w 1181239"/>
              <a:gd name="connsiteY1034" fmla="*/ 2071428 h 4008043"/>
              <a:gd name="connsiteX1035" fmla="*/ 860058 w 1181239"/>
              <a:gd name="connsiteY1035" fmla="*/ 2158751 h 4008043"/>
              <a:gd name="connsiteX1036" fmla="*/ 860890 w 1181239"/>
              <a:gd name="connsiteY1036" fmla="*/ 2214677 h 4008043"/>
              <a:gd name="connsiteX1037" fmla="*/ 864207 w 1181239"/>
              <a:gd name="connsiteY1037" fmla="*/ 2248471 h 4008043"/>
              <a:gd name="connsiteX1038" fmla="*/ 866042 w 1181239"/>
              <a:gd name="connsiteY1038" fmla="*/ 2263785 h 4008043"/>
              <a:gd name="connsiteX1039" fmla="*/ 871652 w 1181239"/>
              <a:gd name="connsiteY1039" fmla="*/ 2283192 h 4008043"/>
              <a:gd name="connsiteX1040" fmla="*/ 870437 w 1181239"/>
              <a:gd name="connsiteY1040" fmla="*/ 2213836 h 4008043"/>
              <a:gd name="connsiteX1041" fmla="*/ 871364 w 1181239"/>
              <a:gd name="connsiteY1041" fmla="*/ 2207036 h 4008043"/>
              <a:gd name="connsiteX1042" fmla="*/ 874509 w 1181239"/>
              <a:gd name="connsiteY1042" fmla="*/ 2182947 h 4008043"/>
              <a:gd name="connsiteX1043" fmla="*/ 878914 w 1181239"/>
              <a:gd name="connsiteY1043" fmla="*/ 2156343 h 4008043"/>
              <a:gd name="connsiteX1044" fmla="*/ 883273 w 1181239"/>
              <a:gd name="connsiteY1044" fmla="*/ 2154140 h 4008043"/>
              <a:gd name="connsiteX1045" fmla="*/ 880405 w 1181239"/>
              <a:gd name="connsiteY1045" fmla="*/ 2149466 h 4008043"/>
              <a:gd name="connsiteX1046" fmla="*/ 875869 w 1181239"/>
              <a:gd name="connsiteY1046" fmla="*/ 2110384 h 4008043"/>
              <a:gd name="connsiteX1047" fmla="*/ 883375 w 1181239"/>
              <a:gd name="connsiteY1047" fmla="*/ 2096285 h 4008043"/>
              <a:gd name="connsiteX1048" fmla="*/ 892156 w 1181239"/>
              <a:gd name="connsiteY1048" fmla="*/ 2085534 h 4008043"/>
              <a:gd name="connsiteX1049" fmla="*/ 893704 w 1181239"/>
              <a:gd name="connsiteY1049" fmla="*/ 2103952 h 4008043"/>
              <a:gd name="connsiteX1050" fmla="*/ 893339 w 1181239"/>
              <a:gd name="connsiteY1050" fmla="*/ 2132650 h 4008043"/>
              <a:gd name="connsiteX1051" fmla="*/ 899522 w 1181239"/>
              <a:gd name="connsiteY1051" fmla="*/ 2134019 h 4008043"/>
              <a:gd name="connsiteX1052" fmla="*/ 903810 w 1181239"/>
              <a:gd name="connsiteY1052" fmla="*/ 2213835 h 4008043"/>
              <a:gd name="connsiteX1053" fmla="*/ 909303 w 1181239"/>
              <a:gd name="connsiteY1053" fmla="*/ 2247753 h 4008043"/>
              <a:gd name="connsiteX1054" fmla="*/ 915277 w 1181239"/>
              <a:gd name="connsiteY1054" fmla="*/ 2194796 h 4008043"/>
              <a:gd name="connsiteX1055" fmla="*/ 921183 w 1181239"/>
              <a:gd name="connsiteY1055" fmla="*/ 2141876 h 4008043"/>
              <a:gd name="connsiteX1056" fmla="*/ 928624 w 1181239"/>
              <a:gd name="connsiteY1056" fmla="*/ 2176212 h 4008043"/>
              <a:gd name="connsiteX1057" fmla="*/ 929858 w 1181239"/>
              <a:gd name="connsiteY1057" fmla="*/ 2191199 h 4008043"/>
              <a:gd name="connsiteX1058" fmla="*/ 929565 w 1181239"/>
              <a:gd name="connsiteY1058" fmla="*/ 2200992 h 4008043"/>
              <a:gd name="connsiteX1059" fmla="*/ 933279 w 1181239"/>
              <a:gd name="connsiteY1059" fmla="*/ 2221164 h 4008043"/>
              <a:gd name="connsiteX1060" fmla="*/ 937866 w 1181239"/>
              <a:gd name="connsiteY1060" fmla="*/ 2190853 h 4008043"/>
              <a:gd name="connsiteX1061" fmla="*/ 941718 w 1181239"/>
              <a:gd name="connsiteY1061" fmla="*/ 2163518 h 4008043"/>
              <a:gd name="connsiteX1062" fmla="*/ 942923 w 1181239"/>
              <a:gd name="connsiteY1062" fmla="*/ 2170998 h 4008043"/>
              <a:gd name="connsiteX1063" fmla="*/ 940105 w 1181239"/>
              <a:gd name="connsiteY1063" fmla="*/ 2203812 h 4008043"/>
              <a:gd name="connsiteX1064" fmla="*/ 934152 w 1181239"/>
              <a:gd name="connsiteY1064" fmla="*/ 2233245 h 4008043"/>
              <a:gd name="connsiteX1065" fmla="*/ 934119 w 1181239"/>
              <a:gd name="connsiteY1065" fmla="*/ 2260449 h 4008043"/>
              <a:gd name="connsiteX1066" fmla="*/ 938479 w 1181239"/>
              <a:gd name="connsiteY1066" fmla="*/ 2299801 h 4008043"/>
              <a:gd name="connsiteX1067" fmla="*/ 933736 w 1181239"/>
              <a:gd name="connsiteY1067" fmla="*/ 2337587 h 4008043"/>
              <a:gd name="connsiteX1068" fmla="*/ 930554 w 1181239"/>
              <a:gd name="connsiteY1068" fmla="*/ 2326708 h 4008043"/>
              <a:gd name="connsiteX1069" fmla="*/ 928029 w 1181239"/>
              <a:gd name="connsiteY1069" fmla="*/ 2315829 h 4008043"/>
              <a:gd name="connsiteX1070" fmla="*/ 923810 w 1181239"/>
              <a:gd name="connsiteY1070" fmla="*/ 2348466 h 4008043"/>
              <a:gd name="connsiteX1071" fmla="*/ 914267 w 1181239"/>
              <a:gd name="connsiteY1071" fmla="*/ 2353906 h 4008043"/>
              <a:gd name="connsiteX1072" fmla="*/ 912786 w 1181239"/>
              <a:gd name="connsiteY1072" fmla="*/ 2370905 h 4008043"/>
              <a:gd name="connsiteX1073" fmla="*/ 909414 w 1181239"/>
              <a:gd name="connsiteY1073" fmla="*/ 2397423 h 4008043"/>
              <a:gd name="connsiteX1074" fmla="*/ 906217 w 1181239"/>
              <a:gd name="connsiteY1074" fmla="*/ 2388584 h 4008043"/>
              <a:gd name="connsiteX1075" fmla="*/ 903601 w 1181239"/>
              <a:gd name="connsiteY1075" fmla="*/ 2372945 h 4008043"/>
              <a:gd name="connsiteX1076" fmla="*/ 901025 w 1181239"/>
              <a:gd name="connsiteY1076" fmla="*/ 2381104 h 4008043"/>
              <a:gd name="connsiteX1077" fmla="*/ 907826 w 1181239"/>
              <a:gd name="connsiteY1077" fmla="*/ 2407368 h 4008043"/>
              <a:gd name="connsiteX1078" fmla="*/ 914956 w 1181239"/>
              <a:gd name="connsiteY1078" fmla="*/ 2426567 h 4008043"/>
              <a:gd name="connsiteX1079" fmla="*/ 921576 w 1181239"/>
              <a:gd name="connsiteY1079" fmla="*/ 2444248 h 4008043"/>
              <a:gd name="connsiteX1080" fmla="*/ 924156 w 1181239"/>
              <a:gd name="connsiteY1080" fmla="*/ 2435094 h 4008043"/>
              <a:gd name="connsiteX1081" fmla="*/ 926692 w 1181239"/>
              <a:gd name="connsiteY1081" fmla="*/ 2388094 h 4008043"/>
              <a:gd name="connsiteX1082" fmla="*/ 931160 w 1181239"/>
              <a:gd name="connsiteY1082" fmla="*/ 2365290 h 4008043"/>
              <a:gd name="connsiteX1083" fmla="*/ 925840 w 1181239"/>
              <a:gd name="connsiteY1083" fmla="*/ 2525255 h 4008043"/>
              <a:gd name="connsiteX1084" fmla="*/ 925365 w 1181239"/>
              <a:gd name="connsiteY1084" fmla="*/ 2720056 h 4008043"/>
              <a:gd name="connsiteX1085" fmla="*/ 926361 w 1181239"/>
              <a:gd name="connsiteY1085" fmla="*/ 2735548 h 4008043"/>
              <a:gd name="connsiteX1086" fmla="*/ 926796 w 1181239"/>
              <a:gd name="connsiteY1086" fmla="*/ 2843475 h 4008043"/>
              <a:gd name="connsiteX1087" fmla="*/ 929036 w 1181239"/>
              <a:gd name="connsiteY1087" fmla="*/ 2855715 h 4008043"/>
              <a:gd name="connsiteX1088" fmla="*/ 929445 w 1181239"/>
              <a:gd name="connsiteY1088" fmla="*/ 2844835 h 4008043"/>
              <a:gd name="connsiteX1089" fmla="*/ 936624 w 1181239"/>
              <a:gd name="connsiteY1089" fmla="*/ 2827235 h 4008043"/>
              <a:gd name="connsiteX1090" fmla="*/ 939412 w 1181239"/>
              <a:gd name="connsiteY1090" fmla="*/ 2896026 h 4008043"/>
              <a:gd name="connsiteX1091" fmla="*/ 942500 w 1181239"/>
              <a:gd name="connsiteY1091" fmla="*/ 2965091 h 4008043"/>
              <a:gd name="connsiteX1092" fmla="*/ 946207 w 1181239"/>
              <a:gd name="connsiteY1092" fmla="*/ 2961656 h 4008043"/>
              <a:gd name="connsiteX1093" fmla="*/ 951698 w 1181239"/>
              <a:gd name="connsiteY1093" fmla="*/ 2966026 h 4008043"/>
              <a:gd name="connsiteX1094" fmla="*/ 957323 w 1181239"/>
              <a:gd name="connsiteY1094" fmla="*/ 2951669 h 4008043"/>
              <a:gd name="connsiteX1095" fmla="*/ 951268 w 1181239"/>
              <a:gd name="connsiteY1095" fmla="*/ 2908464 h 4008043"/>
              <a:gd name="connsiteX1096" fmla="*/ 948899 w 1181239"/>
              <a:gd name="connsiteY1096" fmla="*/ 2899625 h 4008043"/>
              <a:gd name="connsiteX1097" fmla="*/ 955925 w 1181239"/>
              <a:gd name="connsiteY1097" fmla="*/ 2902792 h 4008043"/>
              <a:gd name="connsiteX1098" fmla="*/ 966140 w 1181239"/>
              <a:gd name="connsiteY1098" fmla="*/ 2919137 h 4008043"/>
              <a:gd name="connsiteX1099" fmla="*/ 968406 w 1181239"/>
              <a:gd name="connsiteY1099" fmla="*/ 2823948 h 4008043"/>
              <a:gd name="connsiteX1100" fmla="*/ 964786 w 1181239"/>
              <a:gd name="connsiteY1100" fmla="*/ 2720797 h 4008043"/>
              <a:gd name="connsiteX1101" fmla="*/ 964177 w 1181239"/>
              <a:gd name="connsiteY1101" fmla="*/ 2702131 h 4008043"/>
              <a:gd name="connsiteX1102" fmla="*/ 961976 w 1181239"/>
              <a:gd name="connsiteY1102" fmla="*/ 2694614 h 4008043"/>
              <a:gd name="connsiteX1103" fmla="*/ 957367 w 1181239"/>
              <a:gd name="connsiteY1103" fmla="*/ 2646646 h 4008043"/>
              <a:gd name="connsiteX1104" fmla="*/ 961739 w 1181239"/>
              <a:gd name="connsiteY1104" fmla="*/ 2582372 h 4008043"/>
              <a:gd name="connsiteX1105" fmla="*/ 964735 w 1181239"/>
              <a:gd name="connsiteY1105" fmla="*/ 2596651 h 4008043"/>
              <a:gd name="connsiteX1106" fmla="*/ 971817 w 1181239"/>
              <a:gd name="connsiteY1106" fmla="*/ 2581676 h 4008043"/>
              <a:gd name="connsiteX1107" fmla="*/ 979179 w 1181239"/>
              <a:gd name="connsiteY1107" fmla="*/ 2657101 h 4008043"/>
              <a:gd name="connsiteX1108" fmla="*/ 982813 w 1181239"/>
              <a:gd name="connsiteY1108" fmla="*/ 2751686 h 4008043"/>
              <a:gd name="connsiteX1109" fmla="*/ 987249 w 1181239"/>
              <a:gd name="connsiteY1109" fmla="*/ 2865234 h 4008043"/>
              <a:gd name="connsiteX1110" fmla="*/ 986993 w 1181239"/>
              <a:gd name="connsiteY1110" fmla="*/ 2893792 h 4008043"/>
              <a:gd name="connsiteX1111" fmla="*/ 989957 w 1181239"/>
              <a:gd name="connsiteY1111" fmla="*/ 2925070 h 4008043"/>
              <a:gd name="connsiteX1112" fmla="*/ 992222 w 1181239"/>
              <a:gd name="connsiteY1112" fmla="*/ 3076020 h 4008043"/>
              <a:gd name="connsiteX1113" fmla="*/ 986073 w 1181239"/>
              <a:gd name="connsiteY1113" fmla="*/ 3246010 h 4008043"/>
              <a:gd name="connsiteX1114" fmla="*/ 981430 w 1181239"/>
              <a:gd name="connsiteY1114" fmla="*/ 3354803 h 4008043"/>
              <a:gd name="connsiteX1115" fmla="*/ 990448 w 1181239"/>
              <a:gd name="connsiteY1115" fmla="*/ 3529378 h 4008043"/>
              <a:gd name="connsiteX1116" fmla="*/ 994542 w 1181239"/>
              <a:gd name="connsiteY1116" fmla="*/ 3528715 h 4008043"/>
              <a:gd name="connsiteX1117" fmla="*/ 998280 w 1181239"/>
              <a:gd name="connsiteY1117" fmla="*/ 3505073 h 4008043"/>
              <a:gd name="connsiteX1118" fmla="*/ 1003751 w 1181239"/>
              <a:gd name="connsiteY1118" fmla="*/ 3502353 h 4008043"/>
              <a:gd name="connsiteX1119" fmla="*/ 994811 w 1181239"/>
              <a:gd name="connsiteY1119" fmla="*/ 3597547 h 4008043"/>
              <a:gd name="connsiteX1120" fmla="*/ 996012 w 1181239"/>
              <a:gd name="connsiteY1120" fmla="*/ 3607747 h 4008043"/>
              <a:gd name="connsiteX1121" fmla="*/ 1003969 w 1181239"/>
              <a:gd name="connsiteY1121" fmla="*/ 3582588 h 4008043"/>
              <a:gd name="connsiteX1122" fmla="*/ 1011605 w 1181239"/>
              <a:gd name="connsiteY1122" fmla="*/ 3551990 h 4008043"/>
              <a:gd name="connsiteX1123" fmla="*/ 1009302 w 1181239"/>
              <a:gd name="connsiteY1123" fmla="*/ 3613866 h 4008043"/>
              <a:gd name="connsiteX1124" fmla="*/ 1010962 w 1181239"/>
              <a:gd name="connsiteY1124" fmla="*/ 3618626 h 4008043"/>
              <a:gd name="connsiteX1125" fmla="*/ 1014064 w 1181239"/>
              <a:gd name="connsiteY1125" fmla="*/ 3613477 h 4008043"/>
              <a:gd name="connsiteX1126" fmla="*/ 1018120 w 1181239"/>
              <a:gd name="connsiteY1126" fmla="*/ 3606872 h 4008043"/>
              <a:gd name="connsiteX1127" fmla="*/ 1024542 w 1181239"/>
              <a:gd name="connsiteY1127" fmla="*/ 3570544 h 4008043"/>
              <a:gd name="connsiteX1128" fmla="*/ 1028794 w 1181239"/>
              <a:gd name="connsiteY1128" fmla="*/ 3546551 h 4008043"/>
              <a:gd name="connsiteX1129" fmla="*/ 1031089 w 1181239"/>
              <a:gd name="connsiteY1129" fmla="*/ 3551310 h 4008043"/>
              <a:gd name="connsiteX1130" fmla="*/ 1040206 w 1181239"/>
              <a:gd name="connsiteY1130" fmla="*/ 3553314 h 4008043"/>
              <a:gd name="connsiteX1131" fmla="*/ 1050395 w 1181239"/>
              <a:gd name="connsiteY1131" fmla="*/ 3545187 h 4008043"/>
              <a:gd name="connsiteX1132" fmla="*/ 1055342 w 1181239"/>
              <a:gd name="connsiteY1132" fmla="*/ 3531590 h 4008043"/>
              <a:gd name="connsiteX1133" fmla="*/ 1056721 w 1181239"/>
              <a:gd name="connsiteY1133" fmla="*/ 3537710 h 4008043"/>
              <a:gd name="connsiteX1134" fmla="*/ 1053178 w 1181239"/>
              <a:gd name="connsiteY1134" fmla="*/ 3576648 h 4008043"/>
              <a:gd name="connsiteX1135" fmla="*/ 1060044 w 1181239"/>
              <a:gd name="connsiteY1135" fmla="*/ 3588134 h 4008043"/>
              <a:gd name="connsiteX1136" fmla="*/ 1067938 w 1181239"/>
              <a:gd name="connsiteY1136" fmla="*/ 3598170 h 4008043"/>
              <a:gd name="connsiteX1137" fmla="*/ 1066040 w 1181239"/>
              <a:gd name="connsiteY1137" fmla="*/ 3618625 h 4008043"/>
              <a:gd name="connsiteX1138" fmla="*/ 1063471 w 1181239"/>
              <a:gd name="connsiteY1138" fmla="*/ 3610305 h 4008043"/>
              <a:gd name="connsiteX1139" fmla="*/ 1060563 w 1181239"/>
              <a:gd name="connsiteY1139" fmla="*/ 3603666 h 4008043"/>
              <a:gd name="connsiteX1140" fmla="*/ 1057654 w 1181239"/>
              <a:gd name="connsiteY1140" fmla="*/ 3624644 h 4008043"/>
              <a:gd name="connsiteX1141" fmla="*/ 1068032 w 1181239"/>
              <a:gd name="connsiteY1141" fmla="*/ 3661306 h 4008043"/>
              <a:gd name="connsiteX1142" fmla="*/ 1078410 w 1181239"/>
              <a:gd name="connsiteY1142" fmla="*/ 3678671 h 4008043"/>
              <a:gd name="connsiteX1143" fmla="*/ 1077479 w 1181239"/>
              <a:gd name="connsiteY1143" fmla="*/ 3732283 h 4008043"/>
              <a:gd name="connsiteX1144" fmla="*/ 1079128 w 1181239"/>
              <a:gd name="connsiteY1144" fmla="*/ 3804253 h 4008043"/>
              <a:gd name="connsiteX1145" fmla="*/ 1075852 w 1181239"/>
              <a:gd name="connsiteY1145" fmla="*/ 3822612 h 4008043"/>
              <a:gd name="connsiteX1146" fmla="*/ 1059401 w 1181239"/>
              <a:gd name="connsiteY1146" fmla="*/ 3799218 h 4008043"/>
              <a:gd name="connsiteX1147" fmla="*/ 1047515 w 1181239"/>
              <a:gd name="connsiteY1147" fmla="*/ 3764478 h 4008043"/>
              <a:gd name="connsiteX1148" fmla="*/ 1044858 w 1181239"/>
              <a:gd name="connsiteY1148" fmla="*/ 3726906 h 4008043"/>
              <a:gd name="connsiteX1149" fmla="*/ 1046373 w 1181239"/>
              <a:gd name="connsiteY1149" fmla="*/ 3712082 h 4008043"/>
              <a:gd name="connsiteX1150" fmla="*/ 1037308 w 1181239"/>
              <a:gd name="connsiteY1150" fmla="*/ 3710939 h 4008043"/>
              <a:gd name="connsiteX1151" fmla="*/ 1030448 w 1181239"/>
              <a:gd name="connsiteY1151" fmla="*/ 3714539 h 4008043"/>
              <a:gd name="connsiteX1152" fmla="*/ 1023958 w 1181239"/>
              <a:gd name="connsiteY1152" fmla="*/ 3681181 h 4008043"/>
              <a:gd name="connsiteX1153" fmla="*/ 1016495 w 1181239"/>
              <a:gd name="connsiteY1153" fmla="*/ 3650040 h 4008043"/>
              <a:gd name="connsiteX1154" fmla="*/ 1014054 w 1181239"/>
              <a:gd name="connsiteY1154" fmla="*/ 3694076 h 4008043"/>
              <a:gd name="connsiteX1155" fmla="*/ 1016842 w 1181239"/>
              <a:gd name="connsiteY1155" fmla="*/ 3742309 h 4008043"/>
              <a:gd name="connsiteX1156" fmla="*/ 1018050 w 1181239"/>
              <a:gd name="connsiteY1156" fmla="*/ 3760829 h 4008043"/>
              <a:gd name="connsiteX1157" fmla="*/ 1021075 w 1181239"/>
              <a:gd name="connsiteY1157" fmla="*/ 3789637 h 4008043"/>
              <a:gd name="connsiteX1158" fmla="*/ 1014167 w 1181239"/>
              <a:gd name="connsiteY1158" fmla="*/ 3830669 h 4008043"/>
              <a:gd name="connsiteX1159" fmla="*/ 1000862 w 1181239"/>
              <a:gd name="connsiteY1159" fmla="*/ 3866974 h 4008043"/>
              <a:gd name="connsiteX1160" fmla="*/ 1002972 w 1181239"/>
              <a:gd name="connsiteY1160" fmla="*/ 3896048 h 4008043"/>
              <a:gd name="connsiteX1161" fmla="*/ 996677 w 1181239"/>
              <a:gd name="connsiteY1161" fmla="*/ 3905391 h 4008043"/>
              <a:gd name="connsiteX1162" fmla="*/ 976833 w 1181239"/>
              <a:gd name="connsiteY1162" fmla="*/ 3916353 h 4008043"/>
              <a:gd name="connsiteX1163" fmla="*/ 948658 w 1181239"/>
              <a:gd name="connsiteY1163" fmla="*/ 3922894 h 4008043"/>
              <a:gd name="connsiteX1164" fmla="*/ 923447 w 1181239"/>
              <a:gd name="connsiteY1164" fmla="*/ 3933554 h 4008043"/>
              <a:gd name="connsiteX1165" fmla="*/ 908914 w 1181239"/>
              <a:gd name="connsiteY1165" fmla="*/ 3944977 h 4008043"/>
              <a:gd name="connsiteX1166" fmla="*/ 889691 w 1181239"/>
              <a:gd name="connsiteY1166" fmla="*/ 3924140 h 4008043"/>
              <a:gd name="connsiteX1167" fmla="*/ 876885 w 1181239"/>
              <a:gd name="connsiteY1167" fmla="*/ 3896476 h 4008043"/>
              <a:gd name="connsiteX1168" fmla="*/ 866998 w 1181239"/>
              <a:gd name="connsiteY1168" fmla="*/ 3897977 h 4008043"/>
              <a:gd name="connsiteX1169" fmla="*/ 857112 w 1181239"/>
              <a:gd name="connsiteY1169" fmla="*/ 3899478 h 4008043"/>
              <a:gd name="connsiteX1170" fmla="*/ 858936 w 1181239"/>
              <a:gd name="connsiteY1170" fmla="*/ 3871244 h 4008043"/>
              <a:gd name="connsiteX1171" fmla="*/ 849297 w 1181239"/>
              <a:gd name="connsiteY1171" fmla="*/ 3809803 h 4008043"/>
              <a:gd name="connsiteX1172" fmla="*/ 845695 w 1181239"/>
              <a:gd name="connsiteY1172" fmla="*/ 3825733 h 4008043"/>
              <a:gd name="connsiteX1173" fmla="*/ 851329 w 1181239"/>
              <a:gd name="connsiteY1173" fmla="*/ 3842222 h 4008043"/>
              <a:gd name="connsiteX1174" fmla="*/ 834957 w 1181239"/>
              <a:gd name="connsiteY1174" fmla="*/ 3898850 h 4008043"/>
              <a:gd name="connsiteX1175" fmla="*/ 833482 w 1181239"/>
              <a:gd name="connsiteY1175" fmla="*/ 3938287 h 4008043"/>
              <a:gd name="connsiteX1176" fmla="*/ 833449 w 1181239"/>
              <a:gd name="connsiteY1176" fmla="*/ 3976045 h 4008043"/>
              <a:gd name="connsiteX1177" fmla="*/ 825117 w 1181239"/>
              <a:gd name="connsiteY1177" fmla="*/ 3958449 h 4008043"/>
              <a:gd name="connsiteX1178" fmla="*/ 819303 w 1181239"/>
              <a:gd name="connsiteY1178" fmla="*/ 3949812 h 4008043"/>
              <a:gd name="connsiteX1179" fmla="*/ 813490 w 1181239"/>
              <a:gd name="connsiteY1179" fmla="*/ 3931932 h 4008043"/>
              <a:gd name="connsiteX1180" fmla="*/ 803149 w 1181239"/>
              <a:gd name="connsiteY1180" fmla="*/ 3908723 h 4008043"/>
              <a:gd name="connsiteX1181" fmla="*/ 787332 w 1181239"/>
              <a:gd name="connsiteY1181" fmla="*/ 3942175 h 4008043"/>
              <a:gd name="connsiteX1182" fmla="*/ 779879 w 1181239"/>
              <a:gd name="connsiteY1182" fmla="*/ 3937525 h 4008043"/>
              <a:gd name="connsiteX1183" fmla="*/ 770285 w 1181239"/>
              <a:gd name="connsiteY1183" fmla="*/ 3924353 h 4008043"/>
              <a:gd name="connsiteX1184" fmla="*/ 742157 w 1181239"/>
              <a:gd name="connsiteY1184" fmla="*/ 3958603 h 4008043"/>
              <a:gd name="connsiteX1185" fmla="*/ 732064 w 1181239"/>
              <a:gd name="connsiteY1185" fmla="*/ 3939063 h 4008043"/>
              <a:gd name="connsiteX1186" fmla="*/ 729203 w 1181239"/>
              <a:gd name="connsiteY1186" fmla="*/ 3934125 h 4008043"/>
              <a:gd name="connsiteX1187" fmla="*/ 726342 w 1181239"/>
              <a:gd name="connsiteY1187" fmla="*/ 3944324 h 4008043"/>
              <a:gd name="connsiteX1188" fmla="*/ 719746 w 1181239"/>
              <a:gd name="connsiteY1188" fmla="*/ 3947044 h 4008043"/>
              <a:gd name="connsiteX1189" fmla="*/ 702684 w 1181239"/>
              <a:gd name="connsiteY1189" fmla="*/ 3963722 h 4008043"/>
              <a:gd name="connsiteX1190" fmla="*/ 696578 w 1181239"/>
              <a:gd name="connsiteY1190" fmla="*/ 3976282 h 4008043"/>
              <a:gd name="connsiteX1191" fmla="*/ 693758 w 1181239"/>
              <a:gd name="connsiteY1191" fmla="*/ 3968802 h 4008043"/>
              <a:gd name="connsiteX1192" fmla="*/ 681496 w 1181239"/>
              <a:gd name="connsiteY1192" fmla="*/ 3970765 h 4008043"/>
              <a:gd name="connsiteX1193" fmla="*/ 673632 w 1181239"/>
              <a:gd name="connsiteY1193" fmla="*/ 3978800 h 4008043"/>
              <a:gd name="connsiteX1194" fmla="*/ 671847 w 1181239"/>
              <a:gd name="connsiteY1194" fmla="*/ 3951801 h 4008043"/>
              <a:gd name="connsiteX1195" fmla="*/ 648068 w 1181239"/>
              <a:gd name="connsiteY1195" fmla="*/ 3950248 h 4008043"/>
              <a:gd name="connsiteX1196" fmla="*/ 629106 w 1181239"/>
              <a:gd name="connsiteY1196" fmla="*/ 3980363 h 4008043"/>
              <a:gd name="connsiteX1197" fmla="*/ 624139 w 1181239"/>
              <a:gd name="connsiteY1197" fmla="*/ 3959284 h 4008043"/>
              <a:gd name="connsiteX1198" fmla="*/ 624220 w 1181239"/>
              <a:gd name="connsiteY1198" fmla="*/ 3959267 h 4008043"/>
              <a:gd name="connsiteX1199" fmla="*/ 620280 w 1181239"/>
              <a:gd name="connsiteY1199" fmla="*/ 3938188 h 4008043"/>
              <a:gd name="connsiteX1200" fmla="*/ 607440 w 1181239"/>
              <a:gd name="connsiteY1200" fmla="*/ 3955282 h 4008043"/>
              <a:gd name="connsiteX1201" fmla="*/ 589817 w 1181239"/>
              <a:gd name="connsiteY1201" fmla="*/ 3960400 h 4008043"/>
              <a:gd name="connsiteX1202" fmla="*/ 587591 w 1181239"/>
              <a:gd name="connsiteY1202" fmla="*/ 3956407 h 4008043"/>
              <a:gd name="connsiteX1203" fmla="*/ 577406 w 1181239"/>
              <a:gd name="connsiteY1203" fmla="*/ 3961155 h 4008043"/>
              <a:gd name="connsiteX1204" fmla="*/ 571905 w 1181239"/>
              <a:gd name="connsiteY1204" fmla="*/ 3954932 h 4008043"/>
              <a:gd name="connsiteX1205" fmla="*/ 580399 w 1181239"/>
              <a:gd name="connsiteY1205" fmla="*/ 3908747 h 4008043"/>
              <a:gd name="connsiteX1206" fmla="*/ 575175 w 1181239"/>
              <a:gd name="connsiteY1206" fmla="*/ 3884347 h 4008043"/>
              <a:gd name="connsiteX1207" fmla="*/ 567694 w 1181239"/>
              <a:gd name="connsiteY1207" fmla="*/ 3901759 h 4008043"/>
              <a:gd name="connsiteX1208" fmla="*/ 557800 w 1181239"/>
              <a:gd name="connsiteY1208" fmla="*/ 3923327 h 4008043"/>
              <a:gd name="connsiteX1209" fmla="*/ 533002 w 1181239"/>
              <a:gd name="connsiteY1209" fmla="*/ 3928596 h 4008043"/>
              <a:gd name="connsiteX1210" fmla="*/ 524042 w 1181239"/>
              <a:gd name="connsiteY1210" fmla="*/ 3917187 h 4008043"/>
              <a:gd name="connsiteX1211" fmla="*/ 498943 w 1181239"/>
              <a:gd name="connsiteY1211" fmla="*/ 3898760 h 4008043"/>
              <a:gd name="connsiteX1212" fmla="*/ 496556 w 1181239"/>
              <a:gd name="connsiteY1212" fmla="*/ 3907590 h 4008043"/>
              <a:gd name="connsiteX1213" fmla="*/ 496337 w 1181239"/>
              <a:gd name="connsiteY1213" fmla="*/ 3916429 h 4008043"/>
              <a:gd name="connsiteX1214" fmla="*/ 490791 w 1181239"/>
              <a:gd name="connsiteY1214" fmla="*/ 3904744 h 4008043"/>
              <a:gd name="connsiteX1215" fmla="*/ 479371 w 1181239"/>
              <a:gd name="connsiteY1215" fmla="*/ 3895999 h 4008043"/>
              <a:gd name="connsiteX1216" fmla="*/ 473496 w 1181239"/>
              <a:gd name="connsiteY1216" fmla="*/ 3901169 h 4008043"/>
              <a:gd name="connsiteX1217" fmla="*/ 466368 w 1181239"/>
              <a:gd name="connsiteY1217" fmla="*/ 3910592 h 4008043"/>
              <a:gd name="connsiteX1218" fmla="*/ 435622 w 1181239"/>
              <a:gd name="connsiteY1218" fmla="*/ 3910777 h 4008043"/>
              <a:gd name="connsiteX1219" fmla="*/ 422232 w 1181239"/>
              <a:gd name="connsiteY1219" fmla="*/ 3918000 h 4008043"/>
              <a:gd name="connsiteX1220" fmla="*/ 418926 w 1181239"/>
              <a:gd name="connsiteY1220" fmla="*/ 3930037 h 4008043"/>
              <a:gd name="connsiteX1221" fmla="*/ 414240 w 1181239"/>
              <a:gd name="connsiteY1221" fmla="*/ 3919925 h 4008043"/>
              <a:gd name="connsiteX1222" fmla="*/ 409553 w 1181239"/>
              <a:gd name="connsiteY1222" fmla="*/ 3906948 h 4008043"/>
              <a:gd name="connsiteX1223" fmla="*/ 402287 w 1181239"/>
              <a:gd name="connsiteY1223" fmla="*/ 3900983 h 4008043"/>
              <a:gd name="connsiteX1224" fmla="*/ 395021 w 1181239"/>
              <a:gd name="connsiteY1224" fmla="*/ 3893216 h 4008043"/>
              <a:gd name="connsiteX1225" fmla="*/ 390919 w 1181239"/>
              <a:gd name="connsiteY1225" fmla="*/ 3885361 h 4008043"/>
              <a:gd name="connsiteX1226" fmla="*/ 382484 w 1181239"/>
              <a:gd name="connsiteY1226" fmla="*/ 3914398 h 4008043"/>
              <a:gd name="connsiteX1227" fmla="*/ 380543 w 1181239"/>
              <a:gd name="connsiteY1227" fmla="*/ 3939556 h 4008043"/>
              <a:gd name="connsiteX1228" fmla="*/ 371613 w 1181239"/>
              <a:gd name="connsiteY1228" fmla="*/ 3921197 h 4008043"/>
              <a:gd name="connsiteX1229" fmla="*/ 364300 w 1181239"/>
              <a:gd name="connsiteY1229" fmla="*/ 3901884 h 4008043"/>
              <a:gd name="connsiteX1230" fmla="*/ 353194 w 1181239"/>
              <a:gd name="connsiteY1230" fmla="*/ 3908237 h 4008043"/>
              <a:gd name="connsiteX1231" fmla="*/ 339898 w 1181239"/>
              <a:gd name="connsiteY1231" fmla="*/ 3913776 h 4008043"/>
              <a:gd name="connsiteX1232" fmla="*/ 319409 w 1181239"/>
              <a:gd name="connsiteY1232" fmla="*/ 3939004 h 4008043"/>
              <a:gd name="connsiteX1233" fmla="*/ 316548 w 1181239"/>
              <a:gd name="connsiteY1233" fmla="*/ 3944996 h 4008043"/>
              <a:gd name="connsiteX1234" fmla="*/ 313687 w 1181239"/>
              <a:gd name="connsiteY1234" fmla="*/ 3933258 h 4008043"/>
              <a:gd name="connsiteX1235" fmla="*/ 310625 w 1181239"/>
              <a:gd name="connsiteY1235" fmla="*/ 3920323 h 4008043"/>
              <a:gd name="connsiteX1236" fmla="*/ 299053 w 1181239"/>
              <a:gd name="connsiteY1236" fmla="*/ 3919187 h 4008043"/>
              <a:gd name="connsiteX1237" fmla="*/ 286839 w 1181239"/>
              <a:gd name="connsiteY1237" fmla="*/ 3917843 h 4008043"/>
              <a:gd name="connsiteX1238" fmla="*/ 277427 w 1181239"/>
              <a:gd name="connsiteY1238" fmla="*/ 3919697 h 4008043"/>
              <a:gd name="connsiteX1239" fmla="*/ 273344 w 1181239"/>
              <a:gd name="connsiteY1239" fmla="*/ 3923832 h 4008043"/>
              <a:gd name="connsiteX1240" fmla="*/ 265994 w 1181239"/>
              <a:gd name="connsiteY1240" fmla="*/ 3928922 h 4008043"/>
              <a:gd name="connsiteX1241" fmla="*/ 259445 w 1181239"/>
              <a:gd name="connsiteY1241" fmla="*/ 3935985 h 4008043"/>
              <a:gd name="connsiteX1242" fmla="*/ 261459 w 1181239"/>
              <a:gd name="connsiteY1242" fmla="*/ 3916861 h 4008043"/>
              <a:gd name="connsiteX1243" fmla="*/ 256105 w 1181239"/>
              <a:gd name="connsiteY1243" fmla="*/ 3902840 h 4008043"/>
              <a:gd name="connsiteX1244" fmla="*/ 249827 w 1181239"/>
              <a:gd name="connsiteY1244" fmla="*/ 3910141 h 4008043"/>
              <a:gd name="connsiteX1245" fmla="*/ 252535 w 1181239"/>
              <a:gd name="connsiteY1245" fmla="*/ 3901605 h 4008043"/>
              <a:gd name="connsiteX1246" fmla="*/ 260989 w 1181239"/>
              <a:gd name="connsiteY1246" fmla="*/ 3840401 h 4008043"/>
              <a:gd name="connsiteX1247" fmla="*/ 261551 w 1181239"/>
              <a:gd name="connsiteY1247" fmla="*/ 3817366 h 4008043"/>
              <a:gd name="connsiteX1248" fmla="*/ 258362 w 1181239"/>
              <a:gd name="connsiteY1248" fmla="*/ 3789967 h 4008043"/>
              <a:gd name="connsiteX1249" fmla="*/ 255289 w 1181239"/>
              <a:gd name="connsiteY1249" fmla="*/ 3801527 h 4008043"/>
              <a:gd name="connsiteX1250" fmla="*/ 255070 w 1181239"/>
              <a:gd name="connsiteY1250" fmla="*/ 3813086 h 4008043"/>
              <a:gd name="connsiteX1251" fmla="*/ 247221 w 1181239"/>
              <a:gd name="connsiteY1251" fmla="*/ 3797100 h 4008043"/>
              <a:gd name="connsiteX1252" fmla="*/ 239371 w 1181239"/>
              <a:gd name="connsiteY1252" fmla="*/ 3781116 h 4008043"/>
              <a:gd name="connsiteX1253" fmla="*/ 234247 w 1181239"/>
              <a:gd name="connsiteY1253" fmla="*/ 3796328 h 4008043"/>
              <a:gd name="connsiteX1254" fmla="*/ 221766 w 1181239"/>
              <a:gd name="connsiteY1254" fmla="*/ 3810554 h 4008043"/>
              <a:gd name="connsiteX1255" fmla="*/ 217426 w 1181239"/>
              <a:gd name="connsiteY1255" fmla="*/ 3807822 h 4008043"/>
              <a:gd name="connsiteX1256" fmla="*/ 214824 w 1181239"/>
              <a:gd name="connsiteY1256" fmla="*/ 3804826 h 4008043"/>
              <a:gd name="connsiteX1257" fmla="*/ 180066 w 1181239"/>
              <a:gd name="connsiteY1257" fmla="*/ 3753319 h 4008043"/>
              <a:gd name="connsiteX1258" fmla="*/ 159601 w 1181239"/>
              <a:gd name="connsiteY1258" fmla="*/ 3779496 h 4008043"/>
              <a:gd name="connsiteX1259" fmla="*/ 164203 w 1181239"/>
              <a:gd name="connsiteY1259" fmla="*/ 3784528 h 4008043"/>
              <a:gd name="connsiteX1260" fmla="*/ 158148 w 1181239"/>
              <a:gd name="connsiteY1260" fmla="*/ 3801808 h 4008043"/>
              <a:gd name="connsiteX1261" fmla="*/ 149428 w 1181239"/>
              <a:gd name="connsiteY1261" fmla="*/ 3814722 h 4008043"/>
              <a:gd name="connsiteX1262" fmla="*/ 134639 w 1181239"/>
              <a:gd name="connsiteY1262" fmla="*/ 3813467 h 4008043"/>
              <a:gd name="connsiteX1263" fmla="*/ 116525 w 1181239"/>
              <a:gd name="connsiteY1263" fmla="*/ 3819448 h 4008043"/>
              <a:gd name="connsiteX1264" fmla="*/ 113201 w 1181239"/>
              <a:gd name="connsiteY1264" fmla="*/ 3826686 h 4008043"/>
              <a:gd name="connsiteX1265" fmla="*/ 114463 w 1181239"/>
              <a:gd name="connsiteY1265" fmla="*/ 3818163 h 4008043"/>
              <a:gd name="connsiteX1266" fmla="*/ 117642 w 1181239"/>
              <a:gd name="connsiteY1266" fmla="*/ 3802493 h 4008043"/>
              <a:gd name="connsiteX1267" fmla="*/ 114876 w 1181239"/>
              <a:gd name="connsiteY1267" fmla="*/ 3797027 h 4008043"/>
              <a:gd name="connsiteX1268" fmla="*/ 110193 w 1181239"/>
              <a:gd name="connsiteY1268" fmla="*/ 3788940 h 4008043"/>
              <a:gd name="connsiteX1269" fmla="*/ 101145 w 1181239"/>
              <a:gd name="connsiteY1269" fmla="*/ 3753971 h 4008043"/>
              <a:gd name="connsiteX1270" fmla="*/ 92097 w 1181239"/>
              <a:gd name="connsiteY1270" fmla="*/ 3728771 h 4008043"/>
              <a:gd name="connsiteX1271" fmla="*/ 94042 w 1181239"/>
              <a:gd name="connsiteY1271" fmla="*/ 3670395 h 4008043"/>
              <a:gd name="connsiteX1272" fmla="*/ 99138 w 1181239"/>
              <a:gd name="connsiteY1272" fmla="*/ 3598319 h 4008043"/>
              <a:gd name="connsiteX1273" fmla="*/ 87812 w 1181239"/>
              <a:gd name="connsiteY1273" fmla="*/ 3260961 h 4008043"/>
              <a:gd name="connsiteX1274" fmla="*/ 85575 w 1181239"/>
              <a:gd name="connsiteY1274" fmla="*/ 3161687 h 4008043"/>
              <a:gd name="connsiteX1275" fmla="*/ 87921 w 1181239"/>
              <a:gd name="connsiteY1275" fmla="*/ 3103211 h 4008043"/>
              <a:gd name="connsiteX1276" fmla="*/ 92890 w 1181239"/>
              <a:gd name="connsiteY1276" fmla="*/ 3108651 h 4008043"/>
              <a:gd name="connsiteX1277" fmla="*/ 98651 w 1181239"/>
              <a:gd name="connsiteY1277" fmla="*/ 3018896 h 4008043"/>
              <a:gd name="connsiteX1278" fmla="*/ 99366 w 1181239"/>
              <a:gd name="connsiteY1278" fmla="*/ 2953620 h 4008043"/>
              <a:gd name="connsiteX1279" fmla="*/ 103451 w 1181239"/>
              <a:gd name="connsiteY1279" fmla="*/ 3010737 h 4008043"/>
              <a:gd name="connsiteX1280" fmla="*/ 115797 w 1181239"/>
              <a:gd name="connsiteY1280" fmla="*/ 3064581 h 4008043"/>
              <a:gd name="connsiteX1281" fmla="*/ 116549 w 1181239"/>
              <a:gd name="connsiteY1281" fmla="*/ 3045743 h 4008043"/>
              <a:gd name="connsiteX1282" fmla="*/ 117833 w 1181239"/>
              <a:gd name="connsiteY1282" fmla="*/ 3035060 h 4008043"/>
              <a:gd name="connsiteX1283" fmla="*/ 118986 w 1181239"/>
              <a:gd name="connsiteY1283" fmla="*/ 3021806 h 4008043"/>
              <a:gd name="connsiteX1284" fmla="*/ 118913 w 1181239"/>
              <a:gd name="connsiteY1284" fmla="*/ 2983539 h 4008043"/>
              <a:gd name="connsiteX1285" fmla="*/ 121613 w 1181239"/>
              <a:gd name="connsiteY1285" fmla="*/ 2985418 h 4008043"/>
              <a:gd name="connsiteX1286" fmla="*/ 128451 w 1181239"/>
              <a:gd name="connsiteY1286" fmla="*/ 2988345 h 4008043"/>
              <a:gd name="connsiteX1287" fmla="*/ 130100 w 1181239"/>
              <a:gd name="connsiteY1287" fmla="*/ 3012617 h 4008043"/>
              <a:gd name="connsiteX1288" fmla="*/ 127630 w 1181239"/>
              <a:gd name="connsiteY1288" fmla="*/ 3046095 h 4008043"/>
              <a:gd name="connsiteX1289" fmla="*/ 126546 w 1181239"/>
              <a:gd name="connsiteY1289" fmla="*/ 3073943 h 4008043"/>
              <a:gd name="connsiteX1290" fmla="*/ 130866 w 1181239"/>
              <a:gd name="connsiteY1290" fmla="*/ 3078542 h 4008043"/>
              <a:gd name="connsiteX1291" fmla="*/ 133442 w 1181239"/>
              <a:gd name="connsiteY1291" fmla="*/ 3125790 h 4008043"/>
              <a:gd name="connsiteX1292" fmla="*/ 135293 w 1181239"/>
              <a:gd name="connsiteY1292" fmla="*/ 3187146 h 4008043"/>
              <a:gd name="connsiteX1293" fmla="*/ 142164 w 1181239"/>
              <a:gd name="connsiteY1293" fmla="*/ 3165767 h 4008043"/>
              <a:gd name="connsiteX1294" fmla="*/ 150793 w 1181239"/>
              <a:gd name="connsiteY1294" fmla="*/ 3137889 h 4008043"/>
              <a:gd name="connsiteX1295" fmla="*/ 153606 w 1181239"/>
              <a:gd name="connsiteY1295" fmla="*/ 3130383 h 4008043"/>
              <a:gd name="connsiteX1296" fmla="*/ 147977 w 1181239"/>
              <a:gd name="connsiteY1296" fmla="*/ 3113362 h 4008043"/>
              <a:gd name="connsiteX1297" fmla="*/ 142164 w 1181239"/>
              <a:gd name="connsiteY1297" fmla="*/ 3103188 h 4008043"/>
              <a:gd name="connsiteX1298" fmla="*/ 148791 w 1181239"/>
              <a:gd name="connsiteY1298" fmla="*/ 3099811 h 4008043"/>
              <a:gd name="connsiteX1299" fmla="*/ 151225 w 1181239"/>
              <a:gd name="connsiteY1299" fmla="*/ 3101850 h 4008043"/>
              <a:gd name="connsiteX1300" fmla="*/ 147292 w 1181239"/>
              <a:gd name="connsiteY1300" fmla="*/ 2873385 h 4008043"/>
              <a:gd name="connsiteX1301" fmla="*/ 145660 w 1181239"/>
              <a:gd name="connsiteY1301" fmla="*/ 2833947 h 4008043"/>
              <a:gd name="connsiteX1302" fmla="*/ 141844 w 1181239"/>
              <a:gd name="connsiteY1302" fmla="*/ 2819811 h 4008043"/>
              <a:gd name="connsiteX1303" fmla="*/ 140545 w 1181239"/>
              <a:gd name="connsiteY1303" fmla="*/ 2834770 h 4008043"/>
              <a:gd name="connsiteX1304" fmla="*/ 136458 w 1181239"/>
              <a:gd name="connsiteY1304" fmla="*/ 2853666 h 4008043"/>
              <a:gd name="connsiteX1305" fmla="*/ 127674 w 1181239"/>
              <a:gd name="connsiteY1305" fmla="*/ 2862506 h 4008043"/>
              <a:gd name="connsiteX1306" fmla="*/ 124707 w 1181239"/>
              <a:gd name="connsiteY1306" fmla="*/ 2853666 h 4008043"/>
              <a:gd name="connsiteX1307" fmla="*/ 120800 w 1181239"/>
              <a:gd name="connsiteY1307" fmla="*/ 2837853 h 4008043"/>
              <a:gd name="connsiteX1308" fmla="*/ 114826 w 1181239"/>
              <a:gd name="connsiteY1308" fmla="*/ 2802555 h 4008043"/>
              <a:gd name="connsiteX1309" fmla="*/ 111538 w 1181239"/>
              <a:gd name="connsiteY1309" fmla="*/ 2773103 h 4008043"/>
              <a:gd name="connsiteX1310" fmla="*/ 105360 w 1181239"/>
              <a:gd name="connsiteY1310" fmla="*/ 2775763 h 4008043"/>
              <a:gd name="connsiteX1311" fmla="*/ 102732 w 1181239"/>
              <a:gd name="connsiteY1311" fmla="*/ 2774110 h 4008043"/>
              <a:gd name="connsiteX1312" fmla="*/ 108639 w 1181239"/>
              <a:gd name="connsiteY1312" fmla="*/ 2710314 h 4008043"/>
              <a:gd name="connsiteX1313" fmla="*/ 115795 w 1181239"/>
              <a:gd name="connsiteY1313" fmla="*/ 2719713 h 4008043"/>
              <a:gd name="connsiteX1314" fmla="*/ 130954 w 1181239"/>
              <a:gd name="connsiteY1314" fmla="*/ 2769531 h 4008043"/>
              <a:gd name="connsiteX1315" fmla="*/ 139674 w 1181239"/>
              <a:gd name="connsiteY1315" fmla="*/ 2798089 h 4008043"/>
              <a:gd name="connsiteX1316" fmla="*/ 139564 w 1181239"/>
              <a:gd name="connsiteY1316" fmla="*/ 2721073 h 4008043"/>
              <a:gd name="connsiteX1317" fmla="*/ 137393 w 1181239"/>
              <a:gd name="connsiteY1317" fmla="*/ 2708834 h 4008043"/>
              <a:gd name="connsiteX1318" fmla="*/ 133499 w 1181239"/>
              <a:gd name="connsiteY1318" fmla="*/ 2716314 h 4008043"/>
              <a:gd name="connsiteX1319" fmla="*/ 127476 w 1181239"/>
              <a:gd name="connsiteY1319" fmla="*/ 2723793 h 4008043"/>
              <a:gd name="connsiteX1320" fmla="*/ 121818 w 1181239"/>
              <a:gd name="connsiteY1320" fmla="*/ 2708279 h 4008043"/>
              <a:gd name="connsiteX1321" fmla="*/ 126249 w 1181239"/>
              <a:gd name="connsiteY1321" fmla="*/ 2704809 h 4008043"/>
              <a:gd name="connsiteX1322" fmla="*/ 130766 w 1181239"/>
              <a:gd name="connsiteY1322" fmla="*/ 2694810 h 4008043"/>
              <a:gd name="connsiteX1323" fmla="*/ 127646 w 1181239"/>
              <a:gd name="connsiteY1323" fmla="*/ 2669321 h 4008043"/>
              <a:gd name="connsiteX1324" fmla="*/ 133943 w 1181239"/>
              <a:gd name="connsiteY1324" fmla="*/ 2649228 h 4008043"/>
              <a:gd name="connsiteX1325" fmla="*/ 135428 w 1181239"/>
              <a:gd name="connsiteY1325" fmla="*/ 2640865 h 4008043"/>
              <a:gd name="connsiteX1326" fmla="*/ 135136 w 1181239"/>
              <a:gd name="connsiteY1326" fmla="*/ 2625083 h 4008043"/>
              <a:gd name="connsiteX1327" fmla="*/ 143826 w 1181239"/>
              <a:gd name="connsiteY1327" fmla="*/ 2614093 h 4008043"/>
              <a:gd name="connsiteX1328" fmla="*/ 147971 w 1181239"/>
              <a:gd name="connsiteY1328" fmla="*/ 2612317 h 4008043"/>
              <a:gd name="connsiteX1329" fmla="*/ 142158 w 1181239"/>
              <a:gd name="connsiteY1329" fmla="*/ 2607630 h 4008043"/>
              <a:gd name="connsiteX1330" fmla="*/ 136345 w 1181239"/>
              <a:gd name="connsiteY1330" fmla="*/ 2599725 h 4008043"/>
              <a:gd name="connsiteX1331" fmla="*/ 142362 w 1181239"/>
              <a:gd name="connsiteY1331" fmla="*/ 2596642 h 4008043"/>
              <a:gd name="connsiteX1332" fmla="*/ 144920 w 1181239"/>
              <a:gd name="connsiteY1332" fmla="*/ 2594603 h 4008043"/>
              <a:gd name="connsiteX1333" fmla="*/ 143264 w 1181239"/>
              <a:gd name="connsiteY1333" fmla="*/ 2584870 h 4008043"/>
              <a:gd name="connsiteX1334" fmla="*/ 139570 w 1181239"/>
              <a:gd name="connsiteY1334" fmla="*/ 2549512 h 4008043"/>
              <a:gd name="connsiteX1335" fmla="*/ 142624 w 1181239"/>
              <a:gd name="connsiteY1335" fmla="*/ 2530687 h 4008043"/>
              <a:gd name="connsiteX1336" fmla="*/ 143924 w 1181239"/>
              <a:gd name="connsiteY1336" fmla="*/ 2555639 h 4008043"/>
              <a:gd name="connsiteX1337" fmla="*/ 146661 w 1181239"/>
              <a:gd name="connsiteY1337" fmla="*/ 2571594 h 4008043"/>
              <a:gd name="connsiteX1338" fmla="*/ 150473 w 1181239"/>
              <a:gd name="connsiteY1338" fmla="*/ 2589549 h 4008043"/>
              <a:gd name="connsiteX1339" fmla="*/ 155581 w 1181239"/>
              <a:gd name="connsiteY1339" fmla="*/ 2610028 h 4008043"/>
              <a:gd name="connsiteX1340" fmla="*/ 157416 w 1181239"/>
              <a:gd name="connsiteY1340" fmla="*/ 2616986 h 4008043"/>
              <a:gd name="connsiteX1341" fmla="*/ 153782 w 1181239"/>
              <a:gd name="connsiteY1341" fmla="*/ 2626268 h 4008043"/>
              <a:gd name="connsiteX1342" fmla="*/ 157135 w 1181239"/>
              <a:gd name="connsiteY1342" fmla="*/ 2632423 h 4008043"/>
              <a:gd name="connsiteX1343" fmla="*/ 158587 w 1181239"/>
              <a:gd name="connsiteY1343" fmla="*/ 2652661 h 4008043"/>
              <a:gd name="connsiteX1344" fmla="*/ 154845 w 1181239"/>
              <a:gd name="connsiteY1344" fmla="*/ 2696261 h 4008043"/>
              <a:gd name="connsiteX1345" fmla="*/ 159357 w 1181239"/>
              <a:gd name="connsiteY1345" fmla="*/ 2737394 h 4008043"/>
              <a:gd name="connsiteX1346" fmla="*/ 163168 w 1181239"/>
              <a:gd name="connsiteY1346" fmla="*/ 2723700 h 4008043"/>
              <a:gd name="connsiteX1347" fmla="*/ 169613 w 1181239"/>
              <a:gd name="connsiteY1347" fmla="*/ 2706558 h 4008043"/>
              <a:gd name="connsiteX1348" fmla="*/ 170029 w 1181239"/>
              <a:gd name="connsiteY1348" fmla="*/ 2699520 h 4008043"/>
              <a:gd name="connsiteX1349" fmla="*/ 165426 w 1181239"/>
              <a:gd name="connsiteY1349" fmla="*/ 2669745 h 4008043"/>
              <a:gd name="connsiteX1350" fmla="*/ 165460 w 1181239"/>
              <a:gd name="connsiteY1350" fmla="*/ 2643560 h 4008043"/>
              <a:gd name="connsiteX1351" fmla="*/ 170745 w 1181239"/>
              <a:gd name="connsiteY1351" fmla="*/ 2651062 h 4008043"/>
              <a:gd name="connsiteX1352" fmla="*/ 177992 w 1181239"/>
              <a:gd name="connsiteY1352" fmla="*/ 2656728 h 4008043"/>
              <a:gd name="connsiteX1353" fmla="*/ 177259 w 1181239"/>
              <a:gd name="connsiteY1353" fmla="*/ 2640964 h 4008043"/>
              <a:gd name="connsiteX1354" fmla="*/ 177292 w 1181239"/>
              <a:gd name="connsiteY1354" fmla="*/ 2630604 h 4008043"/>
              <a:gd name="connsiteX1355" fmla="*/ 175625 w 1181239"/>
              <a:gd name="connsiteY1355" fmla="*/ 2618782 h 4008043"/>
              <a:gd name="connsiteX1356" fmla="*/ 171246 w 1181239"/>
              <a:gd name="connsiteY1356" fmla="*/ 2607308 h 4008043"/>
              <a:gd name="connsiteX1357" fmla="*/ 175822 w 1181239"/>
              <a:gd name="connsiteY1357" fmla="*/ 2600497 h 4008043"/>
              <a:gd name="connsiteX1358" fmla="*/ 178683 w 1181239"/>
              <a:gd name="connsiteY1358" fmla="*/ 2576613 h 4008043"/>
              <a:gd name="connsiteX1359" fmla="*/ 174207 w 1181239"/>
              <a:gd name="connsiteY1359" fmla="*/ 2301074 h 4008043"/>
              <a:gd name="connsiteX1360" fmla="*/ 175458 w 1181239"/>
              <a:gd name="connsiteY1360" fmla="*/ 2201800 h 4008043"/>
              <a:gd name="connsiteX1361" fmla="*/ 172740 w 1181239"/>
              <a:gd name="connsiteY1361" fmla="*/ 2164190 h 4008043"/>
              <a:gd name="connsiteX1362" fmla="*/ 179095 w 1181239"/>
              <a:gd name="connsiteY1362" fmla="*/ 2154671 h 4008043"/>
              <a:gd name="connsiteX1363" fmla="*/ 182562 w 1181239"/>
              <a:gd name="connsiteY1363" fmla="*/ 2140044 h 4008043"/>
              <a:gd name="connsiteX1364" fmla="*/ 178366 w 1181239"/>
              <a:gd name="connsiteY1364" fmla="*/ 2107848 h 4008043"/>
              <a:gd name="connsiteX1365" fmla="*/ 177238 w 1181239"/>
              <a:gd name="connsiteY1365" fmla="*/ 2093950 h 4008043"/>
              <a:gd name="connsiteX1366" fmla="*/ 177384 w 1181239"/>
              <a:gd name="connsiteY1366" fmla="*/ 2064486 h 4008043"/>
              <a:gd name="connsiteX1367" fmla="*/ 177056 w 1181239"/>
              <a:gd name="connsiteY1367" fmla="*/ 2024799 h 4008043"/>
              <a:gd name="connsiteX1368" fmla="*/ 179917 w 1181239"/>
              <a:gd name="connsiteY1368" fmla="*/ 2038534 h 4008043"/>
              <a:gd name="connsiteX1369" fmla="*/ 183109 w 1181239"/>
              <a:gd name="connsiteY1369" fmla="*/ 2051136 h 4008043"/>
              <a:gd name="connsiteX1370" fmla="*/ 187491 w 1181239"/>
              <a:gd name="connsiteY1370" fmla="*/ 2094518 h 4008043"/>
              <a:gd name="connsiteX1371" fmla="*/ 191609 w 1181239"/>
              <a:gd name="connsiteY1371" fmla="*/ 2149731 h 4008043"/>
              <a:gd name="connsiteX1372" fmla="*/ 194496 w 1181239"/>
              <a:gd name="connsiteY1372" fmla="*/ 2183049 h 4008043"/>
              <a:gd name="connsiteX1373" fmla="*/ 196875 w 1181239"/>
              <a:gd name="connsiteY1373" fmla="*/ 2201588 h 4008043"/>
              <a:gd name="connsiteX1374" fmla="*/ 195788 w 1181239"/>
              <a:gd name="connsiteY1374" fmla="*/ 2058415 h 4008043"/>
              <a:gd name="connsiteX1375" fmla="*/ 200030 w 1181239"/>
              <a:gd name="connsiteY1375" fmla="*/ 2005760 h 4008043"/>
              <a:gd name="connsiteX1376" fmla="*/ 204523 w 1181239"/>
              <a:gd name="connsiteY1376" fmla="*/ 2020566 h 4008043"/>
              <a:gd name="connsiteX1377" fmla="*/ 210671 w 1181239"/>
              <a:gd name="connsiteY1377" fmla="*/ 2033874 h 4008043"/>
              <a:gd name="connsiteX1378" fmla="*/ 210010 w 1181239"/>
              <a:gd name="connsiteY1378" fmla="*/ 2046098 h 4008043"/>
              <a:gd name="connsiteX1379" fmla="*/ 207007 w 1181239"/>
              <a:gd name="connsiteY1379" fmla="*/ 2117629 h 4008043"/>
              <a:gd name="connsiteX1380" fmla="*/ 206069 w 1181239"/>
              <a:gd name="connsiteY1380" fmla="*/ 2182549 h 4008043"/>
              <a:gd name="connsiteX1381" fmla="*/ 205960 w 1181239"/>
              <a:gd name="connsiteY1381" fmla="*/ 2202948 h 4008043"/>
              <a:gd name="connsiteX1382" fmla="*/ 209127 w 1181239"/>
              <a:gd name="connsiteY1382" fmla="*/ 2205668 h 4008043"/>
              <a:gd name="connsiteX1383" fmla="*/ 214532 w 1181239"/>
              <a:gd name="connsiteY1383" fmla="*/ 2247478 h 4008043"/>
              <a:gd name="connsiteX1384" fmla="*/ 219080 w 1181239"/>
              <a:gd name="connsiteY1384" fmla="*/ 2261523 h 4008043"/>
              <a:gd name="connsiteX1385" fmla="*/ 226346 w 1181239"/>
              <a:gd name="connsiteY1385" fmla="*/ 2259990 h 4008043"/>
              <a:gd name="connsiteX1386" fmla="*/ 229378 w 1181239"/>
              <a:gd name="connsiteY1386" fmla="*/ 2245492 h 4008043"/>
              <a:gd name="connsiteX1387" fmla="*/ 226247 w 1181239"/>
              <a:gd name="connsiteY1387" fmla="*/ 2228262 h 4008043"/>
              <a:gd name="connsiteX1388" fmla="*/ 214948 w 1181239"/>
              <a:gd name="connsiteY1388" fmla="*/ 2179343 h 4008043"/>
              <a:gd name="connsiteX1389" fmla="*/ 219625 w 1181239"/>
              <a:gd name="connsiteY1389" fmla="*/ 2162146 h 4008043"/>
              <a:gd name="connsiteX1390" fmla="*/ 222344 w 1181239"/>
              <a:gd name="connsiteY1390" fmla="*/ 2113823 h 4008043"/>
              <a:gd name="connsiteX1391" fmla="*/ 219071 w 1181239"/>
              <a:gd name="connsiteY1391" fmla="*/ 2061664 h 4008043"/>
              <a:gd name="connsiteX1392" fmla="*/ 217856 w 1181239"/>
              <a:gd name="connsiteY1392" fmla="*/ 2053357 h 4008043"/>
              <a:gd name="connsiteX1393" fmla="*/ 221271 w 1181239"/>
              <a:gd name="connsiteY1393" fmla="*/ 2060836 h 4008043"/>
              <a:gd name="connsiteX1394" fmla="*/ 227033 w 1181239"/>
              <a:gd name="connsiteY1394" fmla="*/ 2068316 h 4008043"/>
              <a:gd name="connsiteX1395" fmla="*/ 225110 w 1181239"/>
              <a:gd name="connsiteY1395" fmla="*/ 2050477 h 4008043"/>
              <a:gd name="connsiteX1396" fmla="*/ 221087 w 1181239"/>
              <a:gd name="connsiteY1396" fmla="*/ 2037038 h 4008043"/>
              <a:gd name="connsiteX1397" fmla="*/ 222714 w 1181239"/>
              <a:gd name="connsiteY1397" fmla="*/ 2033890 h 4008043"/>
              <a:gd name="connsiteX1398" fmla="*/ 229644 w 1181239"/>
              <a:gd name="connsiteY1398" fmla="*/ 2037545 h 4008043"/>
              <a:gd name="connsiteX1399" fmla="*/ 235192 w 1181239"/>
              <a:gd name="connsiteY1399" fmla="*/ 2053772 h 4008043"/>
              <a:gd name="connsiteX1400" fmla="*/ 237848 w 1181239"/>
              <a:gd name="connsiteY1400" fmla="*/ 2069820 h 4008043"/>
              <a:gd name="connsiteX1401" fmla="*/ 238574 w 1181239"/>
              <a:gd name="connsiteY1401" fmla="*/ 2000984 h 4008043"/>
              <a:gd name="connsiteX1402" fmla="*/ 237075 w 1181239"/>
              <a:gd name="connsiteY1402" fmla="*/ 1908526 h 4008043"/>
              <a:gd name="connsiteX1403" fmla="*/ 234896 w 1181239"/>
              <a:gd name="connsiteY1403" fmla="*/ 1883368 h 4008043"/>
              <a:gd name="connsiteX1404" fmla="*/ 232247 w 1181239"/>
              <a:gd name="connsiteY1404" fmla="*/ 1931645 h 4008043"/>
              <a:gd name="connsiteX1405" fmla="*/ 226115 w 1181239"/>
              <a:gd name="connsiteY1405" fmla="*/ 1988991 h 4008043"/>
              <a:gd name="connsiteX1406" fmla="*/ 223612 w 1181239"/>
              <a:gd name="connsiteY1406" fmla="*/ 1993067 h 4008043"/>
              <a:gd name="connsiteX1407" fmla="*/ 219934 w 1181239"/>
              <a:gd name="connsiteY1407" fmla="*/ 1999592 h 4008043"/>
              <a:gd name="connsiteX1408" fmla="*/ 217193 w 1181239"/>
              <a:gd name="connsiteY1408" fmla="*/ 1991885 h 4008043"/>
              <a:gd name="connsiteX1409" fmla="*/ 210733 w 1181239"/>
              <a:gd name="connsiteY1409" fmla="*/ 1947711 h 4008043"/>
              <a:gd name="connsiteX1410" fmla="*/ 206693 w 1181239"/>
              <a:gd name="connsiteY1410" fmla="*/ 1932953 h 4008043"/>
              <a:gd name="connsiteX1411" fmla="*/ 212064 w 1181239"/>
              <a:gd name="connsiteY1411" fmla="*/ 1940685 h 4008043"/>
              <a:gd name="connsiteX1412" fmla="*/ 218683 w 1181239"/>
              <a:gd name="connsiteY1412" fmla="*/ 1946906 h 4008043"/>
              <a:gd name="connsiteX1413" fmla="*/ 223568 w 1181239"/>
              <a:gd name="connsiteY1413" fmla="*/ 1953025 h 4008043"/>
              <a:gd name="connsiteX1414" fmla="*/ 226200 w 1181239"/>
              <a:gd name="connsiteY1414" fmla="*/ 1959523 h 4008043"/>
              <a:gd name="connsiteX1415" fmla="*/ 227699 w 1181239"/>
              <a:gd name="connsiteY1415" fmla="*/ 1949323 h 4008043"/>
              <a:gd name="connsiteX1416" fmla="*/ 224732 w 1181239"/>
              <a:gd name="connsiteY1416" fmla="*/ 1855417 h 4008043"/>
              <a:gd name="connsiteX1417" fmla="*/ 219133 w 1181239"/>
              <a:gd name="connsiteY1417" fmla="*/ 1774632 h 4008043"/>
              <a:gd name="connsiteX1418" fmla="*/ 213420 w 1181239"/>
              <a:gd name="connsiteY1418" fmla="*/ 1769242 h 4008043"/>
              <a:gd name="connsiteX1419" fmla="*/ 205892 w 1181239"/>
              <a:gd name="connsiteY1419" fmla="*/ 1758137 h 4008043"/>
              <a:gd name="connsiteX1420" fmla="*/ 200316 w 1181239"/>
              <a:gd name="connsiteY1420" fmla="*/ 1748640 h 4008043"/>
              <a:gd name="connsiteX1421" fmla="*/ 207031 w 1181239"/>
              <a:gd name="connsiteY1421" fmla="*/ 1746696 h 4008043"/>
              <a:gd name="connsiteX1422" fmla="*/ 209035 w 1181239"/>
              <a:gd name="connsiteY1422" fmla="*/ 1707939 h 4008043"/>
              <a:gd name="connsiteX1423" fmla="*/ 211071 w 1181239"/>
              <a:gd name="connsiteY1423" fmla="*/ 1669336 h 4008043"/>
              <a:gd name="connsiteX1424" fmla="*/ 227197 w 1181239"/>
              <a:gd name="connsiteY1424" fmla="*/ 1663053 h 4008043"/>
              <a:gd name="connsiteX1425" fmla="*/ 232283 w 1181239"/>
              <a:gd name="connsiteY1425" fmla="*/ 1656942 h 4008043"/>
              <a:gd name="connsiteX1426" fmla="*/ 235195 w 1181239"/>
              <a:gd name="connsiteY1426" fmla="*/ 1660341 h 4008043"/>
              <a:gd name="connsiteX1427" fmla="*/ 238100 w 1181239"/>
              <a:gd name="connsiteY1427" fmla="*/ 1616985 h 4008043"/>
              <a:gd name="connsiteX1428" fmla="*/ 235195 w 1181239"/>
              <a:gd name="connsiteY1428" fmla="*/ 1571947 h 4008043"/>
              <a:gd name="connsiteX1429" fmla="*/ 232287 w 1181239"/>
              <a:gd name="connsiteY1429" fmla="*/ 1606329 h 4008043"/>
              <a:gd name="connsiteX1430" fmla="*/ 229320 w 1181239"/>
              <a:gd name="connsiteY1430" fmla="*/ 1639614 h 4008043"/>
              <a:gd name="connsiteX1431" fmla="*/ 224483 w 1181239"/>
              <a:gd name="connsiteY1431" fmla="*/ 1618106 h 4008043"/>
              <a:gd name="connsiteX1432" fmla="*/ 217959 w 1181239"/>
              <a:gd name="connsiteY1432" fmla="*/ 1625487 h 4008043"/>
              <a:gd name="connsiteX1433" fmla="*/ 214383 w 1181239"/>
              <a:gd name="connsiteY1433" fmla="*/ 1648605 h 4008043"/>
              <a:gd name="connsiteX1434" fmla="*/ 211011 w 1181239"/>
              <a:gd name="connsiteY1434" fmla="*/ 1656262 h 4008043"/>
              <a:gd name="connsiteX1435" fmla="*/ 208920 w 1181239"/>
              <a:gd name="connsiteY1435" fmla="*/ 1648102 h 4008043"/>
              <a:gd name="connsiteX1436" fmla="*/ 212237 w 1181239"/>
              <a:gd name="connsiteY1436" fmla="*/ 1399238 h 4008043"/>
              <a:gd name="connsiteX1437" fmla="*/ 214755 w 1181239"/>
              <a:gd name="connsiteY1437" fmla="*/ 1417848 h 4008043"/>
              <a:gd name="connsiteX1438" fmla="*/ 220657 w 1181239"/>
              <a:gd name="connsiteY1438" fmla="*/ 1447453 h 4008043"/>
              <a:gd name="connsiteX1439" fmla="*/ 226470 w 1181239"/>
              <a:gd name="connsiteY1439" fmla="*/ 1454368 h 4008043"/>
              <a:gd name="connsiteX1440" fmla="*/ 226470 w 1181239"/>
              <a:gd name="connsiteY1440" fmla="*/ 1446221 h 4008043"/>
              <a:gd name="connsiteX1441" fmla="*/ 228093 w 1181239"/>
              <a:gd name="connsiteY1441" fmla="*/ 1424776 h 4008043"/>
              <a:gd name="connsiteX1442" fmla="*/ 225291 w 1181239"/>
              <a:gd name="connsiteY1442" fmla="*/ 1418277 h 4008043"/>
              <a:gd name="connsiteX1443" fmla="*/ 220862 w 1181239"/>
              <a:gd name="connsiteY1443" fmla="*/ 1425076 h 4008043"/>
              <a:gd name="connsiteX1444" fmla="*/ 220753 w 1181239"/>
              <a:gd name="connsiteY1444" fmla="*/ 1416781 h 4008043"/>
              <a:gd name="connsiteX1445" fmla="*/ 224281 w 1181239"/>
              <a:gd name="connsiteY1445" fmla="*/ 1405091 h 4008043"/>
              <a:gd name="connsiteX1446" fmla="*/ 228564 w 1181239"/>
              <a:gd name="connsiteY1446" fmla="*/ 1358989 h 4008043"/>
              <a:gd name="connsiteX1447" fmla="*/ 225152 w 1181239"/>
              <a:gd name="connsiteY1447" fmla="*/ 1325803 h 4008043"/>
              <a:gd name="connsiteX1448" fmla="*/ 220869 w 1181239"/>
              <a:gd name="connsiteY1448" fmla="*/ 1350055 h 4008043"/>
              <a:gd name="connsiteX1449" fmla="*/ 216020 w 1181239"/>
              <a:gd name="connsiteY1449" fmla="*/ 1330335 h 4008043"/>
              <a:gd name="connsiteX1450" fmla="*/ 212597 w 1181239"/>
              <a:gd name="connsiteY1450" fmla="*/ 1259167 h 4008043"/>
              <a:gd name="connsiteX1451" fmla="*/ 211560 w 1181239"/>
              <a:gd name="connsiteY1451" fmla="*/ 1206130 h 4008043"/>
              <a:gd name="connsiteX1452" fmla="*/ 215375 w 1181239"/>
              <a:gd name="connsiteY1452" fmla="*/ 1221089 h 4008043"/>
              <a:gd name="connsiteX1453" fmla="*/ 227379 w 1181239"/>
              <a:gd name="connsiteY1453" fmla="*/ 1264199 h 4008043"/>
              <a:gd name="connsiteX1454" fmla="*/ 224694 w 1181239"/>
              <a:gd name="connsiteY1454" fmla="*/ 1244618 h 4008043"/>
              <a:gd name="connsiteX1455" fmla="*/ 226599 w 1181239"/>
              <a:gd name="connsiteY1455" fmla="*/ 1231828 h 4008043"/>
              <a:gd name="connsiteX1456" fmla="*/ 231544 w 1181239"/>
              <a:gd name="connsiteY1456" fmla="*/ 1168401 h 4008043"/>
              <a:gd name="connsiteX1457" fmla="*/ 221743 w 1181239"/>
              <a:gd name="connsiteY1457" fmla="*/ 1143601 h 4008043"/>
              <a:gd name="connsiteX1458" fmla="*/ 218485 w 1181239"/>
              <a:gd name="connsiteY1458" fmla="*/ 1128615 h 4008043"/>
              <a:gd name="connsiteX1459" fmla="*/ 218112 w 1181239"/>
              <a:gd name="connsiteY1459" fmla="*/ 1140174 h 4008043"/>
              <a:gd name="connsiteX1460" fmla="*/ 207558 w 1181239"/>
              <a:gd name="connsiteY1460" fmla="*/ 1138814 h 4008043"/>
              <a:gd name="connsiteX1461" fmla="*/ 201314 w 1181239"/>
              <a:gd name="connsiteY1461" fmla="*/ 1111802 h 4008043"/>
              <a:gd name="connsiteX1462" fmla="*/ 192840 w 1181239"/>
              <a:gd name="connsiteY1462" fmla="*/ 1189163 h 4008043"/>
              <a:gd name="connsiteX1463" fmla="*/ 185708 w 1181239"/>
              <a:gd name="connsiteY1463" fmla="*/ 1265270 h 4008043"/>
              <a:gd name="connsiteX1464" fmla="*/ 197495 w 1181239"/>
              <a:gd name="connsiteY1464" fmla="*/ 1276300 h 4008043"/>
              <a:gd name="connsiteX1465" fmla="*/ 208932 w 1181239"/>
              <a:gd name="connsiteY1465" fmla="*/ 1299086 h 4008043"/>
              <a:gd name="connsiteX1466" fmla="*/ 210045 w 1181239"/>
              <a:gd name="connsiteY1466" fmla="*/ 1329882 h 4008043"/>
              <a:gd name="connsiteX1467" fmla="*/ 210045 w 1181239"/>
              <a:gd name="connsiteY1467" fmla="*/ 1341280 h 4008043"/>
              <a:gd name="connsiteX1468" fmla="*/ 199446 w 1181239"/>
              <a:gd name="connsiteY1468" fmla="*/ 1361380 h 4008043"/>
              <a:gd name="connsiteX1469" fmla="*/ 195086 w 1181239"/>
              <a:gd name="connsiteY1469" fmla="*/ 1409898 h 4008043"/>
              <a:gd name="connsiteX1470" fmla="*/ 184177 w 1181239"/>
              <a:gd name="connsiteY1470" fmla="*/ 1419619 h 4008043"/>
              <a:gd name="connsiteX1471" fmla="*/ 184104 w 1181239"/>
              <a:gd name="connsiteY1471" fmla="*/ 1392945 h 4008043"/>
              <a:gd name="connsiteX1472" fmla="*/ 186502 w 1181239"/>
              <a:gd name="connsiteY1472" fmla="*/ 1355720 h 4008043"/>
              <a:gd name="connsiteX1473" fmla="*/ 181596 w 1181239"/>
              <a:gd name="connsiteY1473" fmla="*/ 1374759 h 4008043"/>
              <a:gd name="connsiteX1474" fmla="*/ 177236 w 1181239"/>
              <a:gd name="connsiteY1474" fmla="*/ 1393798 h 4008043"/>
              <a:gd name="connsiteX1475" fmla="*/ 172823 w 1181239"/>
              <a:gd name="connsiteY1475" fmla="*/ 1376799 h 4008043"/>
              <a:gd name="connsiteX1476" fmla="*/ 166979 w 1181239"/>
              <a:gd name="connsiteY1476" fmla="*/ 1364640 h 4008043"/>
              <a:gd name="connsiteX1477" fmla="*/ 161395 w 1181239"/>
              <a:gd name="connsiteY1477" fmla="*/ 1365097 h 4008043"/>
              <a:gd name="connsiteX1478" fmla="*/ 159198 w 1181239"/>
              <a:gd name="connsiteY1478" fmla="*/ 1346658 h 4008043"/>
              <a:gd name="connsiteX1479" fmla="*/ 156257 w 1181239"/>
              <a:gd name="connsiteY1479" fmla="*/ 1359606 h 4008043"/>
              <a:gd name="connsiteX1480" fmla="*/ 152297 w 1181239"/>
              <a:gd name="connsiteY1480" fmla="*/ 1387938 h 4008043"/>
              <a:gd name="connsiteX1481" fmla="*/ 147163 w 1181239"/>
              <a:gd name="connsiteY1481" fmla="*/ 1363648 h 4008043"/>
              <a:gd name="connsiteX1482" fmla="*/ 143528 w 1181239"/>
              <a:gd name="connsiteY1482" fmla="*/ 1342121 h 4008043"/>
              <a:gd name="connsiteX1483" fmla="*/ 139251 w 1181239"/>
              <a:gd name="connsiteY1483" fmla="*/ 1342904 h 4008043"/>
              <a:gd name="connsiteX1484" fmla="*/ 134914 w 1181239"/>
              <a:gd name="connsiteY1484" fmla="*/ 1376222 h 4008043"/>
              <a:gd name="connsiteX1485" fmla="*/ 130554 w 1181239"/>
              <a:gd name="connsiteY1485" fmla="*/ 1409436 h 4008043"/>
              <a:gd name="connsiteX1486" fmla="*/ 126171 w 1181239"/>
              <a:gd name="connsiteY1486" fmla="*/ 1410115 h 4008043"/>
              <a:gd name="connsiteX1487" fmla="*/ 121812 w 1181239"/>
              <a:gd name="connsiteY1487" fmla="*/ 1420772 h 4008043"/>
              <a:gd name="connsiteX1488" fmla="*/ 123571 w 1181239"/>
              <a:gd name="connsiteY1488" fmla="*/ 1435716 h 4008043"/>
              <a:gd name="connsiteX1489" fmla="*/ 130532 w 1181239"/>
              <a:gd name="connsiteY1489" fmla="*/ 1424914 h 4008043"/>
              <a:gd name="connsiteX1490" fmla="*/ 138289 w 1181239"/>
              <a:gd name="connsiteY1490" fmla="*/ 1416235 h 4008043"/>
              <a:gd name="connsiteX1491" fmla="*/ 136067 w 1181239"/>
              <a:gd name="connsiteY1491" fmla="*/ 1479471 h 4008043"/>
              <a:gd name="connsiteX1492" fmla="*/ 122188 w 1181239"/>
              <a:gd name="connsiteY1492" fmla="*/ 1586334 h 4008043"/>
              <a:gd name="connsiteX1493" fmla="*/ 119980 w 1181239"/>
              <a:gd name="connsiteY1493" fmla="*/ 1579747 h 4008043"/>
              <a:gd name="connsiteX1494" fmla="*/ 125070 w 1181239"/>
              <a:gd name="connsiteY1494" fmla="*/ 1482379 h 4008043"/>
              <a:gd name="connsiteX1495" fmla="*/ 126516 w 1181239"/>
              <a:gd name="connsiteY1495" fmla="*/ 1463044 h 4008043"/>
              <a:gd name="connsiteX1496" fmla="*/ 124581 w 1181239"/>
              <a:gd name="connsiteY1496" fmla="*/ 1448193 h 4008043"/>
              <a:gd name="connsiteX1497" fmla="*/ 114245 w 1181239"/>
              <a:gd name="connsiteY1497" fmla="*/ 1472629 h 4008043"/>
              <a:gd name="connsiteX1498" fmla="*/ 110767 w 1181239"/>
              <a:gd name="connsiteY1498" fmla="*/ 1490350 h 4008043"/>
              <a:gd name="connsiteX1499" fmla="*/ 112066 w 1181239"/>
              <a:gd name="connsiteY1499" fmla="*/ 1465872 h 4008043"/>
              <a:gd name="connsiteX1500" fmla="*/ 121968 w 1181239"/>
              <a:gd name="connsiteY1500" fmla="*/ 1368819 h 4008043"/>
              <a:gd name="connsiteX1501" fmla="*/ 121822 w 1181239"/>
              <a:gd name="connsiteY1501" fmla="*/ 1351639 h 4008043"/>
              <a:gd name="connsiteX1502" fmla="*/ 125000 w 1181239"/>
              <a:gd name="connsiteY1502" fmla="*/ 1341763 h 4008043"/>
              <a:gd name="connsiteX1503" fmla="*/ 128197 w 1181239"/>
              <a:gd name="connsiteY1503" fmla="*/ 1330464 h 4008043"/>
              <a:gd name="connsiteX1504" fmla="*/ 121531 w 1181239"/>
              <a:gd name="connsiteY1504" fmla="*/ 1277565 h 4008043"/>
              <a:gd name="connsiteX1505" fmla="*/ 111387 w 1181239"/>
              <a:gd name="connsiteY1505" fmla="*/ 1245510 h 4008043"/>
              <a:gd name="connsiteX1506" fmla="*/ 107088 w 1181239"/>
              <a:gd name="connsiteY1506" fmla="*/ 1251005 h 4008043"/>
              <a:gd name="connsiteX1507" fmla="*/ 109190 w 1181239"/>
              <a:gd name="connsiteY1507" fmla="*/ 1193889 h 4008043"/>
              <a:gd name="connsiteX1508" fmla="*/ 113381 w 1181239"/>
              <a:gd name="connsiteY1508" fmla="*/ 1155811 h 4008043"/>
              <a:gd name="connsiteX1509" fmla="*/ 113381 w 1181239"/>
              <a:gd name="connsiteY1509" fmla="*/ 1070136 h 4008043"/>
              <a:gd name="connsiteX1510" fmla="*/ 112797 w 1181239"/>
              <a:gd name="connsiteY1510" fmla="*/ 920546 h 4008043"/>
              <a:gd name="connsiteX1511" fmla="*/ 114114 w 1181239"/>
              <a:gd name="connsiteY1511" fmla="*/ 898107 h 4008043"/>
              <a:gd name="connsiteX1512" fmla="*/ 111790 w 1181239"/>
              <a:gd name="connsiteY1512" fmla="*/ 887908 h 4008043"/>
              <a:gd name="connsiteX1513" fmla="*/ 111644 w 1181239"/>
              <a:gd name="connsiteY1513" fmla="*/ 860710 h 4008043"/>
              <a:gd name="connsiteX1514" fmla="*/ 116000 w 1181239"/>
              <a:gd name="connsiteY1514" fmla="*/ 836997 h 4008043"/>
              <a:gd name="connsiteX1515" fmla="*/ 111192 w 1181239"/>
              <a:gd name="connsiteY1515" fmla="*/ 838130 h 4008043"/>
              <a:gd name="connsiteX1516" fmla="*/ 108419 w 1181239"/>
              <a:gd name="connsiteY1516" fmla="*/ 804727 h 4008043"/>
              <a:gd name="connsiteX1517" fmla="*/ 111981 w 1181239"/>
              <a:gd name="connsiteY1517" fmla="*/ 760077 h 4008043"/>
              <a:gd name="connsiteX1518" fmla="*/ 101298 w 1181239"/>
              <a:gd name="connsiteY1518" fmla="*/ 742881 h 4008043"/>
              <a:gd name="connsiteX1519" fmla="*/ 93842 w 1181239"/>
              <a:gd name="connsiteY1519" fmla="*/ 760448 h 4008043"/>
              <a:gd name="connsiteX1520" fmla="*/ 85494 w 1181239"/>
              <a:gd name="connsiteY1520" fmla="*/ 777099 h 4008043"/>
              <a:gd name="connsiteX1521" fmla="*/ 81229 w 1181239"/>
              <a:gd name="connsiteY1521" fmla="*/ 789450 h 4008043"/>
              <a:gd name="connsiteX1522" fmla="*/ 92884 w 1181239"/>
              <a:gd name="connsiteY1522" fmla="*/ 833286 h 4008043"/>
              <a:gd name="connsiteX1523" fmla="*/ 97008 w 1181239"/>
              <a:gd name="connsiteY1523" fmla="*/ 821273 h 4008043"/>
              <a:gd name="connsiteX1524" fmla="*/ 101001 w 1181239"/>
              <a:gd name="connsiteY1524" fmla="*/ 813114 h 4008043"/>
              <a:gd name="connsiteX1525" fmla="*/ 101220 w 1181239"/>
              <a:gd name="connsiteY1525" fmla="*/ 827460 h 4008043"/>
              <a:gd name="connsiteX1526" fmla="*/ 94882 w 1181239"/>
              <a:gd name="connsiteY1526" fmla="*/ 844145 h 4008043"/>
              <a:gd name="connsiteX1527" fmla="*/ 83046 w 1181239"/>
              <a:gd name="connsiteY1527" fmla="*/ 876568 h 4008043"/>
              <a:gd name="connsiteX1528" fmla="*/ 81181 w 1181239"/>
              <a:gd name="connsiteY1528" fmla="*/ 882469 h 4008043"/>
              <a:gd name="connsiteX1529" fmla="*/ 78663 w 1181239"/>
              <a:gd name="connsiteY1529" fmla="*/ 923135 h 4008043"/>
              <a:gd name="connsiteX1530" fmla="*/ 77664 w 1181239"/>
              <a:gd name="connsiteY1530" fmla="*/ 961893 h 4008043"/>
              <a:gd name="connsiteX1531" fmla="*/ 70391 w 1181239"/>
              <a:gd name="connsiteY1531" fmla="*/ 829433 h 4008043"/>
              <a:gd name="connsiteX1532" fmla="*/ 92739 w 1181239"/>
              <a:gd name="connsiteY1532" fmla="*/ 639044 h 4008043"/>
              <a:gd name="connsiteX1533" fmla="*/ 101313 w 1181239"/>
              <a:gd name="connsiteY1533" fmla="*/ 581928 h 4008043"/>
              <a:gd name="connsiteX1534" fmla="*/ 100010 w 1181239"/>
              <a:gd name="connsiteY1534" fmla="*/ 626125 h 4008043"/>
              <a:gd name="connsiteX1535" fmla="*/ 101203 w 1181239"/>
              <a:gd name="connsiteY1535" fmla="*/ 670323 h 4008043"/>
              <a:gd name="connsiteX1536" fmla="*/ 111667 w 1181239"/>
              <a:gd name="connsiteY1536" fmla="*/ 606407 h 4008043"/>
              <a:gd name="connsiteX1537" fmla="*/ 132280 w 1181239"/>
              <a:gd name="connsiteY1537" fmla="*/ 506535 h 4008043"/>
              <a:gd name="connsiteX1538" fmla="*/ 135305 w 1181239"/>
              <a:gd name="connsiteY1538" fmla="*/ 488094 h 4008043"/>
              <a:gd name="connsiteX1539" fmla="*/ 132598 w 1181239"/>
              <a:gd name="connsiteY1539" fmla="*/ 468375 h 4008043"/>
              <a:gd name="connsiteX1540" fmla="*/ 140461 w 1181239"/>
              <a:gd name="connsiteY1540" fmla="*/ 443510 h 4008043"/>
              <a:gd name="connsiteX1541" fmla="*/ 146797 w 1181239"/>
              <a:gd name="connsiteY1541" fmla="*/ 437659 h 4008043"/>
              <a:gd name="connsiteX1542" fmla="*/ 143349 w 1181239"/>
              <a:gd name="connsiteY1542" fmla="*/ 362443 h 4008043"/>
              <a:gd name="connsiteX1543" fmla="*/ 146308 w 1181239"/>
              <a:gd name="connsiteY1543" fmla="*/ 358756 h 4008043"/>
              <a:gd name="connsiteX1544" fmla="*/ 153932 w 1181239"/>
              <a:gd name="connsiteY1544" fmla="*/ 348023 h 4008043"/>
              <a:gd name="connsiteX1545" fmla="*/ 149861 w 1181239"/>
              <a:gd name="connsiteY1545" fmla="*/ 319465 h 4008043"/>
              <a:gd name="connsiteX1546" fmla="*/ 148245 w 1181239"/>
              <a:gd name="connsiteY1546" fmla="*/ 301786 h 4008043"/>
              <a:gd name="connsiteX1547" fmla="*/ 152779 w 1181239"/>
              <a:gd name="connsiteY1547" fmla="*/ 319276 h 4008043"/>
              <a:gd name="connsiteX1548" fmla="*/ 160239 w 1181239"/>
              <a:gd name="connsiteY1548" fmla="*/ 331873 h 4008043"/>
              <a:gd name="connsiteX1549" fmla="*/ 161801 w 1181239"/>
              <a:gd name="connsiteY1549" fmla="*/ 313701 h 4008043"/>
              <a:gd name="connsiteX1550" fmla="*/ 164369 w 1181239"/>
              <a:gd name="connsiteY1550" fmla="*/ 286232 h 4008043"/>
              <a:gd name="connsiteX1551" fmla="*/ 168019 w 1181239"/>
              <a:gd name="connsiteY1551" fmla="*/ 250196 h 4008043"/>
              <a:gd name="connsiteX1552" fmla="*/ 167727 w 1181239"/>
              <a:gd name="connsiteY1552" fmla="*/ 228350 h 4008043"/>
              <a:gd name="connsiteX1553" fmla="*/ 163731 w 1181239"/>
              <a:gd name="connsiteY1553" fmla="*/ 240590 h 4008043"/>
              <a:gd name="connsiteX1554" fmla="*/ 161213 w 1181239"/>
              <a:gd name="connsiteY1554" fmla="*/ 228350 h 4008043"/>
              <a:gd name="connsiteX1555" fmla="*/ 172295 w 1181239"/>
              <a:gd name="connsiteY1555" fmla="*/ 172119 h 4008043"/>
              <a:gd name="connsiteX1556" fmla="*/ 194306 w 1181239"/>
              <a:gd name="connsiteY1556" fmla="*/ 151887 h 4008043"/>
              <a:gd name="connsiteX1557" fmla="*/ 213198 w 1181239"/>
              <a:gd name="connsiteY1557" fmla="*/ 135443 h 4008043"/>
              <a:gd name="connsiteX1558" fmla="*/ 215515 w 1181239"/>
              <a:gd name="connsiteY1558" fmla="*/ 149430 h 4008043"/>
              <a:gd name="connsiteX1559" fmla="*/ 221329 w 1181239"/>
              <a:gd name="connsiteY1559" fmla="*/ 158331 h 4008043"/>
              <a:gd name="connsiteX1560" fmla="*/ 228922 w 1181239"/>
              <a:gd name="connsiteY1560" fmla="*/ 149150 h 4008043"/>
              <a:gd name="connsiteX1561" fmla="*/ 242660 w 1181239"/>
              <a:gd name="connsiteY1561" fmla="*/ 141716 h 4008043"/>
              <a:gd name="connsiteX1562" fmla="*/ 262931 w 1181239"/>
              <a:gd name="connsiteY1562" fmla="*/ 133195 h 4008043"/>
              <a:gd name="connsiteX1563" fmla="*/ 275609 w 1181239"/>
              <a:gd name="connsiteY1563" fmla="*/ 129868 h 4008043"/>
              <a:gd name="connsiteX1564" fmla="*/ 282707 w 1181239"/>
              <a:gd name="connsiteY1564" fmla="*/ 139646 h 4008043"/>
              <a:gd name="connsiteX1565" fmla="*/ 293762 w 1181239"/>
              <a:gd name="connsiteY1565" fmla="*/ 130695 h 4008043"/>
              <a:gd name="connsiteX1566" fmla="*/ 302347 w 1181239"/>
              <a:gd name="connsiteY1566" fmla="*/ 118197 h 4008043"/>
              <a:gd name="connsiteX1567" fmla="*/ 306563 w 1181239"/>
              <a:gd name="connsiteY1567" fmla="*/ 127037 h 4008043"/>
              <a:gd name="connsiteX1568" fmla="*/ 320248 w 1181239"/>
              <a:gd name="connsiteY1568" fmla="*/ 112758 h 4008043"/>
              <a:gd name="connsiteX1569" fmla="*/ 338313 w 1181239"/>
              <a:gd name="connsiteY1569" fmla="*/ 70948 h 4008043"/>
              <a:gd name="connsiteX1570" fmla="*/ 342329 w 1181239"/>
              <a:gd name="connsiteY1570" fmla="*/ 78816 h 4008043"/>
              <a:gd name="connsiteX1571" fmla="*/ 345934 w 1181239"/>
              <a:gd name="connsiteY1571" fmla="*/ 161884 h 4008043"/>
              <a:gd name="connsiteX1572" fmla="*/ 358528 w 1181239"/>
              <a:gd name="connsiteY1572" fmla="*/ 143387 h 4008043"/>
              <a:gd name="connsiteX1573" fmla="*/ 368651 w 1181239"/>
              <a:gd name="connsiteY1573" fmla="*/ 146994 h 4008043"/>
              <a:gd name="connsiteX1574" fmla="*/ 376212 w 1181239"/>
              <a:gd name="connsiteY1574" fmla="*/ 158919 h 4008043"/>
              <a:gd name="connsiteX1575" fmla="*/ 381104 w 1181239"/>
              <a:gd name="connsiteY1575" fmla="*/ 173053 h 4008043"/>
              <a:gd name="connsiteX1576" fmla="*/ 384882 w 1181239"/>
              <a:gd name="connsiteY1576" fmla="*/ 184833 h 4008043"/>
              <a:gd name="connsiteX1577" fmla="*/ 392100 w 1181239"/>
              <a:gd name="connsiteY1577" fmla="*/ 179393 h 4008043"/>
              <a:gd name="connsiteX1578" fmla="*/ 399048 w 1181239"/>
              <a:gd name="connsiteY1578" fmla="*/ 165115 h 4008043"/>
              <a:gd name="connsiteX1579" fmla="*/ 406633 w 1181239"/>
              <a:gd name="connsiteY1579" fmla="*/ 158834 h 4008043"/>
              <a:gd name="connsiteX1580" fmla="*/ 413674 w 1181239"/>
              <a:gd name="connsiteY1580" fmla="*/ 153502 h 4008043"/>
              <a:gd name="connsiteX1581" fmla="*/ 419482 w 1181239"/>
              <a:gd name="connsiteY1581" fmla="*/ 137236 h 4008043"/>
              <a:gd name="connsiteX1582" fmla="*/ 425586 w 1181239"/>
              <a:gd name="connsiteY1582" fmla="*/ 122957 h 4008043"/>
              <a:gd name="connsiteX1583" fmla="*/ 427848 w 1181239"/>
              <a:gd name="connsiteY1583" fmla="*/ 108678 h 4008043"/>
              <a:gd name="connsiteX1584" fmla="*/ 429866 w 1181239"/>
              <a:gd name="connsiteY1584" fmla="*/ 118907 h 4008043"/>
              <a:gd name="connsiteX1585" fmla="*/ 435827 w 1181239"/>
              <a:gd name="connsiteY1585" fmla="*/ 128850 h 4008043"/>
              <a:gd name="connsiteX1586" fmla="*/ 440176 w 1181239"/>
              <a:gd name="connsiteY1586" fmla="*/ 116837 h 4008043"/>
              <a:gd name="connsiteX1587" fmla="*/ 443019 w 1181239"/>
              <a:gd name="connsiteY1587" fmla="*/ 124997 h 4008043"/>
              <a:gd name="connsiteX1588" fmla="*/ 445209 w 1181239"/>
              <a:gd name="connsiteY1588" fmla="*/ 132546 h 4008043"/>
              <a:gd name="connsiteX1589" fmla="*/ 467337 w 1181239"/>
              <a:gd name="connsiteY1589" fmla="*/ 111381 h 4008043"/>
              <a:gd name="connsiteX1590" fmla="*/ 468833 w 1181239"/>
              <a:gd name="connsiteY1590" fmla="*/ 130437 h 4008043"/>
              <a:gd name="connsiteX1591" fmla="*/ 471151 w 1181239"/>
              <a:gd name="connsiteY1591" fmla="*/ 131353 h 4008043"/>
              <a:gd name="connsiteX1592" fmla="*/ 478020 w 1181239"/>
              <a:gd name="connsiteY1592" fmla="*/ 122037 h 4008043"/>
              <a:gd name="connsiteX1593" fmla="*/ 486092 w 1181239"/>
              <a:gd name="connsiteY1593" fmla="*/ 133276 h 4008043"/>
              <a:gd name="connsiteX1594" fmla="*/ 489453 w 1181239"/>
              <a:gd name="connsiteY1594" fmla="*/ 145397 h 4008043"/>
              <a:gd name="connsiteX1595" fmla="*/ 492945 w 1181239"/>
              <a:gd name="connsiteY1595" fmla="*/ 156956 h 4008043"/>
              <a:gd name="connsiteX1596" fmla="*/ 499779 w 1181239"/>
              <a:gd name="connsiteY1596" fmla="*/ 144717 h 4008043"/>
              <a:gd name="connsiteX1597" fmla="*/ 505560 w 1181239"/>
              <a:gd name="connsiteY1597" fmla="*/ 129078 h 4008043"/>
              <a:gd name="connsiteX1598" fmla="*/ 510557 w 1181239"/>
              <a:gd name="connsiteY1598" fmla="*/ 139793 h 4008043"/>
              <a:gd name="connsiteX1599" fmla="*/ 509459 w 1181239"/>
              <a:gd name="connsiteY1599" fmla="*/ 151947 h 4008043"/>
              <a:gd name="connsiteX1600" fmla="*/ 511247 w 1181239"/>
              <a:gd name="connsiteY1600" fmla="*/ 162500 h 4008043"/>
              <a:gd name="connsiteX1601" fmla="*/ 515209 w 1181239"/>
              <a:gd name="connsiteY1601" fmla="*/ 173016 h 4008043"/>
              <a:gd name="connsiteX1602" fmla="*/ 513378 w 1181239"/>
              <a:gd name="connsiteY1602" fmla="*/ 182115 h 4008043"/>
              <a:gd name="connsiteX1603" fmla="*/ 523901 w 1181239"/>
              <a:gd name="connsiteY1603" fmla="*/ 171235 h 4008043"/>
              <a:gd name="connsiteX1604" fmla="*/ 542366 w 1181239"/>
              <a:gd name="connsiteY1604" fmla="*/ 137237 h 4008043"/>
              <a:gd name="connsiteX1605" fmla="*/ 551415 w 1181239"/>
              <a:gd name="connsiteY1605" fmla="*/ 119213 h 4008043"/>
              <a:gd name="connsiteX1606" fmla="*/ 544175 w 1181239"/>
              <a:gd name="connsiteY1606" fmla="*/ 173955 h 4008043"/>
              <a:gd name="connsiteX1607" fmla="*/ 544697 w 1181239"/>
              <a:gd name="connsiteY1607" fmla="*/ 177464 h 4008043"/>
              <a:gd name="connsiteX1608" fmla="*/ 558246 w 1181239"/>
              <a:gd name="connsiteY1608" fmla="*/ 142107 h 4008043"/>
              <a:gd name="connsiteX1609" fmla="*/ 568191 w 1181239"/>
              <a:gd name="connsiteY1609" fmla="*/ 119559 h 4008043"/>
              <a:gd name="connsiteX1610" fmla="*/ 565147 w 1181239"/>
              <a:gd name="connsiteY1610" fmla="*/ 145397 h 4008043"/>
              <a:gd name="connsiteX1611" fmla="*/ 570597 w 1181239"/>
              <a:gd name="connsiteY1611" fmla="*/ 137237 h 4008043"/>
              <a:gd name="connsiteX1612" fmla="*/ 584365 w 1181239"/>
              <a:gd name="connsiteY1612" fmla="*/ 91000 h 4008043"/>
              <a:gd name="connsiteX1613" fmla="*/ 582602 w 1181239"/>
              <a:gd name="connsiteY1613" fmla="*/ 126937 h 4008043"/>
              <a:gd name="connsiteX1614" fmla="*/ 572499 w 1181239"/>
              <a:gd name="connsiteY1614" fmla="*/ 204306 h 4008043"/>
              <a:gd name="connsiteX1615" fmla="*/ 575414 w 1181239"/>
              <a:gd name="connsiteY1615" fmla="*/ 228352 h 4008043"/>
              <a:gd name="connsiteX1616" fmla="*/ 625167 w 1181239"/>
              <a:gd name="connsiteY1616" fmla="*/ 31844 h 4008043"/>
              <a:gd name="connsiteX1617" fmla="*/ 631225 w 1181239"/>
              <a:gd name="connsiteY1617" fmla="*/ 17565 h 4008043"/>
              <a:gd name="connsiteX1618" fmla="*/ 476348 w 1181239"/>
              <a:gd name="connsiteY1618" fmla="*/ 9396 h 4008043"/>
              <a:gd name="connsiteX1619" fmla="*/ 477384 w 1181239"/>
              <a:gd name="connsiteY1619" fmla="*/ 18235 h 4008043"/>
              <a:gd name="connsiteX1620" fmla="*/ 473514 w 1181239"/>
              <a:gd name="connsiteY1620" fmla="*/ 19369 h 4008043"/>
              <a:gd name="connsiteX1621" fmla="*/ 473512 w 1181239"/>
              <a:gd name="connsiteY1621" fmla="*/ 19369 h 4008043"/>
              <a:gd name="connsiteX1622" fmla="*/ 476348 w 1181239"/>
              <a:gd name="connsiteY1622" fmla="*/ 9396 h 4008043"/>
              <a:gd name="connsiteX1623" fmla="*/ 816481 w 1181239"/>
              <a:gd name="connsiteY1623" fmla="*/ 1236 h 4008043"/>
              <a:gd name="connsiteX1624" fmla="*/ 818809 w 1181239"/>
              <a:gd name="connsiteY1624" fmla="*/ 21635 h 4008043"/>
              <a:gd name="connsiteX1625" fmla="*/ 816481 w 1181239"/>
              <a:gd name="connsiteY1625" fmla="*/ 42034 h 4008043"/>
              <a:gd name="connsiteX1626" fmla="*/ 814152 w 1181239"/>
              <a:gd name="connsiteY1626" fmla="*/ 21635 h 4008043"/>
              <a:gd name="connsiteX1627" fmla="*/ 816481 w 1181239"/>
              <a:gd name="connsiteY1627" fmla="*/ 1236 h 400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Lst>
            <a:rect l="l" t="t" r="r" b="b"/>
            <a:pathLst>
              <a:path w="1181239" h="4008043">
                <a:moveTo>
                  <a:pt x="534998" y="3942687"/>
                </a:moveTo>
                <a:cubicBezTo>
                  <a:pt x="536418" y="3943791"/>
                  <a:pt x="537456" y="3947448"/>
                  <a:pt x="537456" y="3953147"/>
                </a:cubicBezTo>
                <a:cubicBezTo>
                  <a:pt x="537456" y="3959131"/>
                  <a:pt x="537127" y="3964026"/>
                  <a:pt x="536701" y="3964026"/>
                </a:cubicBezTo>
                <a:cubicBezTo>
                  <a:pt x="536284" y="3964026"/>
                  <a:pt x="534263" y="3961502"/>
                  <a:pt x="532203" y="3958417"/>
                </a:cubicBezTo>
                <a:cubicBezTo>
                  <a:pt x="530145" y="3955331"/>
                  <a:pt x="529262" y="3950436"/>
                  <a:pt x="530247" y="3947537"/>
                </a:cubicBezTo>
                <a:cubicBezTo>
                  <a:pt x="531776" y="3943029"/>
                  <a:pt x="533578" y="3941582"/>
                  <a:pt x="534998" y="3942687"/>
                </a:cubicBezTo>
                <a:close/>
                <a:moveTo>
                  <a:pt x="800461" y="3939090"/>
                </a:moveTo>
                <a:cubicBezTo>
                  <a:pt x="801996" y="3940803"/>
                  <a:pt x="804503" y="3960780"/>
                  <a:pt x="804403" y="3976266"/>
                </a:cubicBezTo>
                <a:cubicBezTo>
                  <a:pt x="804294" y="3992392"/>
                  <a:pt x="800455" y="4014647"/>
                  <a:pt x="799235" y="4006184"/>
                </a:cubicBezTo>
                <a:lnTo>
                  <a:pt x="799228" y="4006184"/>
                </a:lnTo>
                <a:cubicBezTo>
                  <a:pt x="799009" y="4004688"/>
                  <a:pt x="797126" y="3992142"/>
                  <a:pt x="795035" y="3978305"/>
                </a:cubicBezTo>
                <a:cubicBezTo>
                  <a:pt x="791860" y="3957298"/>
                  <a:pt x="791878" y="3953147"/>
                  <a:pt x="795144" y="3953147"/>
                </a:cubicBezTo>
                <a:cubicBezTo>
                  <a:pt x="797541" y="3953147"/>
                  <a:pt x="799176" y="3949737"/>
                  <a:pt x="799382" y="3944307"/>
                </a:cubicBezTo>
                <a:cubicBezTo>
                  <a:pt x="799545" y="3939977"/>
                  <a:pt x="799949" y="3938518"/>
                  <a:pt x="800461" y="3939090"/>
                </a:cubicBezTo>
                <a:close/>
                <a:moveTo>
                  <a:pt x="1173610" y="3829461"/>
                </a:moveTo>
                <a:cubicBezTo>
                  <a:pt x="1174536" y="3830053"/>
                  <a:pt x="1175848" y="3832006"/>
                  <a:pt x="1177832" y="3835505"/>
                </a:cubicBezTo>
                <a:cubicBezTo>
                  <a:pt x="1182261" y="3843310"/>
                  <a:pt x="1182318" y="3844344"/>
                  <a:pt x="1178322" y="3844344"/>
                </a:cubicBezTo>
                <a:cubicBezTo>
                  <a:pt x="1175833" y="3844344"/>
                  <a:pt x="1173072" y="3842580"/>
                  <a:pt x="1172188" y="3840423"/>
                </a:cubicBezTo>
                <a:cubicBezTo>
                  <a:pt x="1171305" y="3838266"/>
                  <a:pt x="1171082" y="3834289"/>
                  <a:pt x="1171699" y="3831584"/>
                </a:cubicBezTo>
                <a:cubicBezTo>
                  <a:pt x="1172143" y="3829638"/>
                  <a:pt x="1172684" y="3828869"/>
                  <a:pt x="1173610" y="3829461"/>
                </a:cubicBezTo>
                <a:close/>
                <a:moveTo>
                  <a:pt x="197700" y="3826851"/>
                </a:moveTo>
                <a:cubicBezTo>
                  <a:pt x="202113" y="3829404"/>
                  <a:pt x="200710" y="3846346"/>
                  <a:pt x="195941" y="3848057"/>
                </a:cubicBezTo>
                <a:cubicBezTo>
                  <a:pt x="192686" y="3849226"/>
                  <a:pt x="191581" y="3847632"/>
                  <a:pt x="191581" y="3841771"/>
                </a:cubicBezTo>
                <a:lnTo>
                  <a:pt x="191582" y="3841771"/>
                </a:lnTo>
                <a:cubicBezTo>
                  <a:pt x="191582" y="3831720"/>
                  <a:pt x="194366" y="3824924"/>
                  <a:pt x="197700" y="3826851"/>
                </a:cubicBezTo>
                <a:close/>
                <a:moveTo>
                  <a:pt x="178143" y="3791950"/>
                </a:moveTo>
                <a:lnTo>
                  <a:pt x="185023" y="3799435"/>
                </a:lnTo>
                <a:lnTo>
                  <a:pt x="191904" y="3806920"/>
                </a:lnTo>
                <a:lnTo>
                  <a:pt x="181724" y="3813393"/>
                </a:lnTo>
                <a:cubicBezTo>
                  <a:pt x="166836" y="3822860"/>
                  <a:pt x="165030" y="3821477"/>
                  <a:pt x="171944" y="3805908"/>
                </a:cubicBezTo>
                <a:close/>
                <a:moveTo>
                  <a:pt x="62574" y="3611808"/>
                </a:moveTo>
                <a:lnTo>
                  <a:pt x="66227" y="3624048"/>
                </a:lnTo>
                <a:cubicBezTo>
                  <a:pt x="72599" y="3645393"/>
                  <a:pt x="75289" y="3655265"/>
                  <a:pt x="75305" y="3657366"/>
                </a:cubicBezTo>
                <a:cubicBezTo>
                  <a:pt x="75338" y="3661867"/>
                  <a:pt x="66477" y="3659024"/>
                  <a:pt x="62588" y="3653286"/>
                </a:cubicBezTo>
                <a:cubicBezTo>
                  <a:pt x="59465" y="3648677"/>
                  <a:pt x="58950" y="3642802"/>
                  <a:pt x="60508" y="3629487"/>
                </a:cubicBezTo>
                <a:close/>
                <a:moveTo>
                  <a:pt x="1116200" y="3543073"/>
                </a:moveTo>
                <a:cubicBezTo>
                  <a:pt x="1121818" y="3542017"/>
                  <a:pt x="1123838" y="3547887"/>
                  <a:pt x="1126386" y="3572671"/>
                </a:cubicBezTo>
                <a:cubicBezTo>
                  <a:pt x="1128459" y="3592845"/>
                  <a:pt x="1124579" y="3599163"/>
                  <a:pt x="1117747" y="3586739"/>
                </a:cubicBezTo>
                <a:cubicBezTo>
                  <a:pt x="1115459" y="3582576"/>
                  <a:pt x="1113112" y="3571247"/>
                  <a:pt x="1112537" y="3561563"/>
                </a:cubicBezTo>
                <a:cubicBezTo>
                  <a:pt x="1111672" y="3547004"/>
                  <a:pt x="1112318" y="3543804"/>
                  <a:pt x="1116200" y="3543073"/>
                </a:cubicBezTo>
                <a:close/>
                <a:moveTo>
                  <a:pt x="82331" y="2962930"/>
                </a:moveTo>
                <a:cubicBezTo>
                  <a:pt x="82550" y="2962095"/>
                  <a:pt x="82824" y="2965974"/>
                  <a:pt x="83301" y="2974009"/>
                </a:cubicBezTo>
                <a:cubicBezTo>
                  <a:pt x="83877" y="2983732"/>
                  <a:pt x="85483" y="2992754"/>
                  <a:pt x="86873" y="2994059"/>
                </a:cubicBezTo>
                <a:cubicBezTo>
                  <a:pt x="89807" y="2996814"/>
                  <a:pt x="87541" y="3003927"/>
                  <a:pt x="83727" y="3003927"/>
                </a:cubicBezTo>
                <a:cubicBezTo>
                  <a:pt x="82301" y="3003927"/>
                  <a:pt x="81385" y="2993217"/>
                  <a:pt x="81691" y="2980128"/>
                </a:cubicBezTo>
                <a:lnTo>
                  <a:pt x="81695" y="2980128"/>
                </a:lnTo>
                <a:cubicBezTo>
                  <a:pt x="81948" y="2969312"/>
                  <a:pt x="82112" y="2963764"/>
                  <a:pt x="82331" y="2962930"/>
                </a:cubicBezTo>
                <a:close/>
                <a:moveTo>
                  <a:pt x="101936" y="2918951"/>
                </a:moveTo>
                <a:cubicBezTo>
                  <a:pt x="104392" y="2921249"/>
                  <a:pt x="104472" y="2924516"/>
                  <a:pt x="102228" y="2931054"/>
                </a:cubicBezTo>
                <a:lnTo>
                  <a:pt x="99163" y="2940011"/>
                </a:lnTo>
                <a:lnTo>
                  <a:pt x="98870" y="2927907"/>
                </a:lnTo>
                <a:cubicBezTo>
                  <a:pt x="98652" y="2918744"/>
                  <a:pt x="99389" y="2916568"/>
                  <a:pt x="101936" y="2918951"/>
                </a:cubicBezTo>
                <a:close/>
                <a:moveTo>
                  <a:pt x="96694" y="2871455"/>
                </a:moveTo>
                <a:cubicBezTo>
                  <a:pt x="97360" y="2871650"/>
                  <a:pt x="98334" y="2876148"/>
                  <a:pt x="99562" y="2884935"/>
                </a:cubicBezTo>
                <a:cubicBezTo>
                  <a:pt x="100649" y="2892715"/>
                  <a:pt x="100237" y="2897854"/>
                  <a:pt x="98518" y="2897854"/>
                </a:cubicBezTo>
                <a:cubicBezTo>
                  <a:pt x="96949" y="2897854"/>
                  <a:pt x="95669" y="2891530"/>
                  <a:pt x="95669" y="2883801"/>
                </a:cubicBezTo>
                <a:lnTo>
                  <a:pt x="95668" y="2883801"/>
                </a:lnTo>
                <a:cubicBezTo>
                  <a:pt x="95668" y="2875372"/>
                  <a:pt x="96027" y="2871262"/>
                  <a:pt x="96694" y="2871455"/>
                </a:cubicBezTo>
                <a:close/>
                <a:moveTo>
                  <a:pt x="104092" y="2813539"/>
                </a:moveTo>
                <a:cubicBezTo>
                  <a:pt x="107223" y="2818686"/>
                  <a:pt x="111149" y="2843457"/>
                  <a:pt x="108835" y="2843457"/>
                </a:cubicBezTo>
                <a:cubicBezTo>
                  <a:pt x="107886" y="2843457"/>
                  <a:pt x="106609" y="2841928"/>
                  <a:pt x="105996" y="2840057"/>
                </a:cubicBezTo>
                <a:cubicBezTo>
                  <a:pt x="103380" y="2832081"/>
                  <a:pt x="101773" y="2809728"/>
                  <a:pt x="104092" y="2813539"/>
                </a:cubicBezTo>
                <a:close/>
                <a:moveTo>
                  <a:pt x="958653" y="2740103"/>
                </a:moveTo>
                <a:cubicBezTo>
                  <a:pt x="959744" y="2740103"/>
                  <a:pt x="960102" y="2744387"/>
                  <a:pt x="959449" y="2749623"/>
                </a:cubicBezTo>
                <a:cubicBezTo>
                  <a:pt x="958354" y="2758381"/>
                  <a:pt x="953033" y="2763532"/>
                  <a:pt x="953124" y="2755742"/>
                </a:cubicBezTo>
                <a:lnTo>
                  <a:pt x="953125" y="2755742"/>
                </a:lnTo>
                <a:cubicBezTo>
                  <a:pt x="953198" y="2749749"/>
                  <a:pt x="956606" y="2740103"/>
                  <a:pt x="958653" y="2740103"/>
                </a:cubicBezTo>
                <a:close/>
                <a:moveTo>
                  <a:pt x="926930" y="2709509"/>
                </a:moveTo>
                <a:lnTo>
                  <a:pt x="926926" y="2709522"/>
                </a:lnTo>
                <a:lnTo>
                  <a:pt x="926915" y="2709522"/>
                </a:lnTo>
                <a:close/>
                <a:moveTo>
                  <a:pt x="945395" y="2688653"/>
                </a:moveTo>
                <a:cubicBezTo>
                  <a:pt x="947760" y="2691257"/>
                  <a:pt x="940192" y="2813539"/>
                  <a:pt x="937666" y="2813539"/>
                </a:cubicBezTo>
                <a:cubicBezTo>
                  <a:pt x="936119" y="2813539"/>
                  <a:pt x="935510" y="2806970"/>
                  <a:pt x="936261" y="2798460"/>
                </a:cubicBezTo>
                <a:lnTo>
                  <a:pt x="936263" y="2798460"/>
                </a:lnTo>
                <a:cubicBezTo>
                  <a:pt x="937310" y="2786637"/>
                  <a:pt x="936759" y="2783682"/>
                  <a:pt x="933716" y="2784776"/>
                </a:cubicBezTo>
                <a:cubicBezTo>
                  <a:pt x="930836" y="2785810"/>
                  <a:pt x="929892" y="2783210"/>
                  <a:pt x="930062" y="2774696"/>
                </a:cubicBezTo>
                <a:cubicBezTo>
                  <a:pt x="930172" y="2768385"/>
                  <a:pt x="930952" y="2764752"/>
                  <a:pt x="931759" y="2766622"/>
                </a:cubicBezTo>
                <a:cubicBezTo>
                  <a:pt x="935796" y="2775986"/>
                  <a:pt x="937812" y="2766483"/>
                  <a:pt x="939486" y="2730194"/>
                </a:cubicBezTo>
                <a:cubicBezTo>
                  <a:pt x="941158" y="2694015"/>
                  <a:pt x="942391" y="2685343"/>
                  <a:pt x="945395" y="2688653"/>
                </a:cubicBezTo>
                <a:close/>
                <a:moveTo>
                  <a:pt x="933087" y="2677998"/>
                </a:moveTo>
                <a:cubicBezTo>
                  <a:pt x="936978" y="2683742"/>
                  <a:pt x="935860" y="2700158"/>
                  <a:pt x="931182" y="2705945"/>
                </a:cubicBezTo>
                <a:lnTo>
                  <a:pt x="926930" y="2709509"/>
                </a:lnTo>
                <a:lnTo>
                  <a:pt x="929897" y="2700512"/>
                </a:lnTo>
                <a:cubicBezTo>
                  <a:pt x="931838" y="2695731"/>
                  <a:pt x="931882" y="2692095"/>
                  <a:pt x="930006" y="2689994"/>
                </a:cubicBezTo>
                <a:cubicBezTo>
                  <a:pt x="928441" y="2688228"/>
                  <a:pt x="927941" y="2683990"/>
                  <a:pt x="928893" y="2680576"/>
                </a:cubicBezTo>
                <a:cubicBezTo>
                  <a:pt x="930192" y="2675926"/>
                  <a:pt x="931243" y="2675279"/>
                  <a:pt x="933087" y="2677998"/>
                </a:cubicBezTo>
                <a:close/>
                <a:moveTo>
                  <a:pt x="933901" y="2651662"/>
                </a:moveTo>
                <a:cubicBezTo>
                  <a:pt x="934129" y="2650552"/>
                  <a:pt x="934443" y="2650705"/>
                  <a:pt x="934790" y="2652388"/>
                </a:cubicBezTo>
                <a:cubicBezTo>
                  <a:pt x="935484" y="2655754"/>
                  <a:pt x="935484" y="2661262"/>
                  <a:pt x="934790" y="2664627"/>
                </a:cubicBezTo>
                <a:cubicBezTo>
                  <a:pt x="934097" y="2667993"/>
                  <a:pt x="933531" y="2665239"/>
                  <a:pt x="933531" y="2658508"/>
                </a:cubicBezTo>
                <a:cubicBezTo>
                  <a:pt x="933531" y="2655142"/>
                  <a:pt x="933673" y="2652771"/>
                  <a:pt x="933901" y="2651662"/>
                </a:cubicBezTo>
                <a:close/>
                <a:moveTo>
                  <a:pt x="96656" y="2613158"/>
                </a:moveTo>
                <a:cubicBezTo>
                  <a:pt x="98251" y="2611666"/>
                  <a:pt x="100233" y="2619814"/>
                  <a:pt x="104568" y="2645658"/>
                </a:cubicBezTo>
                <a:cubicBezTo>
                  <a:pt x="106520" y="2657289"/>
                  <a:pt x="107360" y="2667511"/>
                  <a:pt x="106440" y="2668374"/>
                </a:cubicBezTo>
                <a:cubicBezTo>
                  <a:pt x="105517" y="2669238"/>
                  <a:pt x="104021" y="2665840"/>
                  <a:pt x="103116" y="2660825"/>
                </a:cubicBezTo>
                <a:lnTo>
                  <a:pt x="103114" y="2660825"/>
                </a:lnTo>
                <a:cubicBezTo>
                  <a:pt x="98255" y="2633929"/>
                  <a:pt x="95577" y="2614168"/>
                  <a:pt x="96656" y="2613158"/>
                </a:cubicBezTo>
                <a:close/>
                <a:moveTo>
                  <a:pt x="947274" y="2560594"/>
                </a:moveTo>
                <a:cubicBezTo>
                  <a:pt x="950616" y="2565433"/>
                  <a:pt x="950693" y="2589628"/>
                  <a:pt x="947419" y="2606831"/>
                </a:cubicBezTo>
                <a:cubicBezTo>
                  <a:pt x="945580" y="2616498"/>
                  <a:pt x="945026" y="2612495"/>
                  <a:pt x="944774" y="2587792"/>
                </a:cubicBezTo>
                <a:cubicBezTo>
                  <a:pt x="944555" y="2566706"/>
                  <a:pt x="945373" y="2557844"/>
                  <a:pt x="947274" y="2560594"/>
                </a:cubicBezTo>
                <a:close/>
                <a:moveTo>
                  <a:pt x="117254" y="2547082"/>
                </a:moveTo>
                <a:lnTo>
                  <a:pt x="122323" y="2566758"/>
                </a:lnTo>
                <a:cubicBezTo>
                  <a:pt x="127797" y="2587999"/>
                  <a:pt x="129591" y="2635482"/>
                  <a:pt x="124816" y="2632720"/>
                </a:cubicBezTo>
                <a:cubicBezTo>
                  <a:pt x="120966" y="2630495"/>
                  <a:pt x="117857" y="2643305"/>
                  <a:pt x="120162" y="2651900"/>
                </a:cubicBezTo>
                <a:cubicBezTo>
                  <a:pt x="122086" y="2659073"/>
                  <a:pt x="117097" y="2689292"/>
                  <a:pt x="112787" y="2696587"/>
                </a:cubicBezTo>
                <a:cubicBezTo>
                  <a:pt x="111195" y="2699280"/>
                  <a:pt x="110418" y="2696968"/>
                  <a:pt x="110499" y="2689788"/>
                </a:cubicBezTo>
                <a:lnTo>
                  <a:pt x="110501" y="2689788"/>
                </a:lnTo>
                <a:cubicBezTo>
                  <a:pt x="110573" y="2683804"/>
                  <a:pt x="111734" y="2672177"/>
                  <a:pt x="113087" y="2663949"/>
                </a:cubicBezTo>
                <a:cubicBezTo>
                  <a:pt x="114529" y="2655201"/>
                  <a:pt x="114310" y="2632894"/>
                  <a:pt x="112559" y="2610222"/>
                </a:cubicBezTo>
                <a:cubicBezTo>
                  <a:pt x="110183" y="2579481"/>
                  <a:pt x="110358" y="2568931"/>
                  <a:pt x="113409" y="2559268"/>
                </a:cubicBezTo>
                <a:close/>
                <a:moveTo>
                  <a:pt x="108520" y="2533188"/>
                </a:moveTo>
                <a:cubicBezTo>
                  <a:pt x="108739" y="2531833"/>
                  <a:pt x="109042" y="2532020"/>
                  <a:pt x="109376" y="2534076"/>
                </a:cubicBezTo>
                <a:cubicBezTo>
                  <a:pt x="110040" y="2538190"/>
                  <a:pt x="110040" y="2544922"/>
                  <a:pt x="109376" y="2549036"/>
                </a:cubicBezTo>
                <a:cubicBezTo>
                  <a:pt x="108712" y="2553149"/>
                  <a:pt x="108165" y="2549784"/>
                  <a:pt x="108165" y="2541556"/>
                </a:cubicBezTo>
                <a:cubicBezTo>
                  <a:pt x="108165" y="2537442"/>
                  <a:pt x="108301" y="2534544"/>
                  <a:pt x="108520" y="2533188"/>
                </a:cubicBezTo>
                <a:close/>
                <a:moveTo>
                  <a:pt x="933144" y="2519797"/>
                </a:moveTo>
                <a:cubicBezTo>
                  <a:pt x="936538" y="2519797"/>
                  <a:pt x="936345" y="2548990"/>
                  <a:pt x="932926" y="2550959"/>
                </a:cubicBezTo>
                <a:cubicBezTo>
                  <a:pt x="931437" y="2551820"/>
                  <a:pt x="929513" y="2551456"/>
                  <a:pt x="928653" y="2550151"/>
                </a:cubicBezTo>
                <a:lnTo>
                  <a:pt x="928668" y="2550152"/>
                </a:lnTo>
                <a:cubicBezTo>
                  <a:pt x="926314" y="2546586"/>
                  <a:pt x="930262" y="2519797"/>
                  <a:pt x="933144" y="2519797"/>
                </a:cubicBezTo>
                <a:close/>
                <a:moveTo>
                  <a:pt x="942469" y="2495987"/>
                </a:moveTo>
                <a:cubicBezTo>
                  <a:pt x="943119" y="2496183"/>
                  <a:pt x="944061" y="2499822"/>
                  <a:pt x="945224" y="2506883"/>
                </a:cubicBezTo>
                <a:cubicBezTo>
                  <a:pt x="946155" y="2512533"/>
                  <a:pt x="945692" y="2517082"/>
                  <a:pt x="944181" y="2517082"/>
                </a:cubicBezTo>
                <a:cubicBezTo>
                  <a:pt x="942685" y="2517082"/>
                  <a:pt x="941459" y="2511983"/>
                  <a:pt x="941459" y="2505749"/>
                </a:cubicBezTo>
                <a:cubicBezTo>
                  <a:pt x="941459" y="2499039"/>
                  <a:pt x="941819" y="2495791"/>
                  <a:pt x="942469" y="2495987"/>
                </a:cubicBezTo>
                <a:close/>
                <a:moveTo>
                  <a:pt x="976335" y="2462681"/>
                </a:moveTo>
                <a:cubicBezTo>
                  <a:pt x="977616" y="2466421"/>
                  <a:pt x="978791" y="2488145"/>
                  <a:pt x="978951" y="2510958"/>
                </a:cubicBezTo>
                <a:cubicBezTo>
                  <a:pt x="979243" y="2550713"/>
                  <a:pt x="979024" y="2552435"/>
                  <a:pt x="973428" y="2552435"/>
                </a:cubicBezTo>
                <a:cubicBezTo>
                  <a:pt x="968584" y="2552435"/>
                  <a:pt x="967615" y="2554248"/>
                  <a:pt x="967615" y="2563315"/>
                </a:cubicBezTo>
                <a:cubicBezTo>
                  <a:pt x="967615" y="2569298"/>
                  <a:pt x="966309" y="2574194"/>
                  <a:pt x="964707" y="2574194"/>
                </a:cubicBezTo>
                <a:cubicBezTo>
                  <a:pt x="963109" y="2574194"/>
                  <a:pt x="961810" y="2568992"/>
                  <a:pt x="961820" y="2562635"/>
                </a:cubicBezTo>
                <a:lnTo>
                  <a:pt x="961825" y="2562635"/>
                </a:lnTo>
                <a:cubicBezTo>
                  <a:pt x="961825" y="2556277"/>
                  <a:pt x="962679" y="2542812"/>
                  <a:pt x="963697" y="2532711"/>
                </a:cubicBezTo>
                <a:cubicBezTo>
                  <a:pt x="965215" y="2517679"/>
                  <a:pt x="966266" y="2514901"/>
                  <a:pt x="969490" y="2517405"/>
                </a:cubicBezTo>
                <a:cubicBezTo>
                  <a:pt x="972763" y="2519948"/>
                  <a:pt x="973477" y="2515013"/>
                  <a:pt x="973718" y="2488172"/>
                </a:cubicBezTo>
                <a:cubicBezTo>
                  <a:pt x="973901" y="2467788"/>
                  <a:pt x="974864" y="2458389"/>
                  <a:pt x="976335" y="2462681"/>
                </a:cubicBezTo>
                <a:close/>
                <a:moveTo>
                  <a:pt x="113553" y="2458088"/>
                </a:moveTo>
                <a:cubicBezTo>
                  <a:pt x="115226" y="2457388"/>
                  <a:pt x="117213" y="2461767"/>
                  <a:pt x="119967" y="2471037"/>
                </a:cubicBezTo>
                <a:cubicBezTo>
                  <a:pt x="124685" y="2486915"/>
                  <a:pt x="124542" y="2496671"/>
                  <a:pt x="119749" y="2485510"/>
                </a:cubicBezTo>
                <a:cubicBezTo>
                  <a:pt x="117909" y="2481224"/>
                  <a:pt x="117289" y="2481797"/>
                  <a:pt x="116047" y="2488923"/>
                </a:cubicBezTo>
                <a:cubicBezTo>
                  <a:pt x="114799" y="2496079"/>
                  <a:pt x="113941" y="2496863"/>
                  <a:pt x="110818" y="2493695"/>
                </a:cubicBezTo>
                <a:lnTo>
                  <a:pt x="110825" y="2493695"/>
                </a:lnTo>
                <a:cubicBezTo>
                  <a:pt x="108201" y="2491033"/>
                  <a:pt x="107664" y="2485654"/>
                  <a:pt x="109026" y="2475614"/>
                </a:cubicBezTo>
                <a:cubicBezTo>
                  <a:pt x="110522" y="2464567"/>
                  <a:pt x="111880" y="2458787"/>
                  <a:pt x="113553" y="2458088"/>
                </a:cubicBezTo>
                <a:close/>
                <a:moveTo>
                  <a:pt x="149068" y="2387886"/>
                </a:moveTo>
                <a:lnTo>
                  <a:pt x="151137" y="2402845"/>
                </a:lnTo>
                <a:cubicBezTo>
                  <a:pt x="154184" y="2424868"/>
                  <a:pt x="154126" y="2523237"/>
                  <a:pt x="151064" y="2527769"/>
                </a:cubicBezTo>
                <a:cubicBezTo>
                  <a:pt x="149101" y="2530670"/>
                  <a:pt x="147962" y="2529286"/>
                  <a:pt x="146581" y="2522329"/>
                </a:cubicBezTo>
                <a:lnTo>
                  <a:pt x="146594" y="2522329"/>
                </a:lnTo>
                <a:cubicBezTo>
                  <a:pt x="143580" y="2507135"/>
                  <a:pt x="143394" y="2410572"/>
                  <a:pt x="146339" y="2398765"/>
                </a:cubicBezTo>
                <a:close/>
                <a:moveTo>
                  <a:pt x="136896" y="2385700"/>
                </a:moveTo>
                <a:cubicBezTo>
                  <a:pt x="137626" y="2387160"/>
                  <a:pt x="137576" y="2390452"/>
                  <a:pt x="136301" y="2394687"/>
                </a:cubicBezTo>
                <a:cubicBezTo>
                  <a:pt x="134589" y="2400366"/>
                  <a:pt x="133907" y="2400729"/>
                  <a:pt x="132156" y="2396892"/>
                </a:cubicBezTo>
                <a:cubicBezTo>
                  <a:pt x="131002" y="2394365"/>
                  <a:pt x="131294" y="2390230"/>
                  <a:pt x="132805" y="2387703"/>
                </a:cubicBezTo>
                <a:cubicBezTo>
                  <a:pt x="134653" y="2384612"/>
                  <a:pt x="136165" y="2384240"/>
                  <a:pt x="136896" y="2385700"/>
                </a:cubicBezTo>
                <a:close/>
                <a:moveTo>
                  <a:pt x="117467" y="2377384"/>
                </a:moveTo>
                <a:cubicBezTo>
                  <a:pt x="121065" y="2376091"/>
                  <a:pt x="121791" y="2378767"/>
                  <a:pt x="121622" y="2392732"/>
                </a:cubicBezTo>
                <a:cubicBezTo>
                  <a:pt x="121367" y="2415168"/>
                  <a:pt x="117712" y="2424498"/>
                  <a:pt x="115070" y="2409528"/>
                </a:cubicBezTo>
                <a:cubicBezTo>
                  <a:pt x="111833" y="2391182"/>
                  <a:pt x="112734" y="2379084"/>
                  <a:pt x="117467" y="2377384"/>
                </a:cubicBezTo>
                <a:close/>
                <a:moveTo>
                  <a:pt x="133268" y="2336537"/>
                </a:moveTo>
                <a:cubicBezTo>
                  <a:pt x="135224" y="2338236"/>
                  <a:pt x="136249" y="2343662"/>
                  <a:pt x="135582" y="2348776"/>
                </a:cubicBezTo>
                <a:cubicBezTo>
                  <a:pt x="134921" y="2353828"/>
                  <a:pt x="134155" y="2355513"/>
                  <a:pt x="133877" y="2352521"/>
                </a:cubicBezTo>
                <a:cubicBezTo>
                  <a:pt x="133585" y="2349530"/>
                  <a:pt x="132560" y="2344022"/>
                  <a:pt x="131564" y="2340282"/>
                </a:cubicBezTo>
                <a:cubicBezTo>
                  <a:pt x="130170" y="2335047"/>
                  <a:pt x="130564" y="2334185"/>
                  <a:pt x="133268" y="2336537"/>
                </a:cubicBezTo>
                <a:close/>
                <a:moveTo>
                  <a:pt x="77672" y="2315812"/>
                </a:moveTo>
                <a:cubicBezTo>
                  <a:pt x="80905" y="2315812"/>
                  <a:pt x="91466" y="2364167"/>
                  <a:pt x="88782" y="2366679"/>
                </a:cubicBezTo>
                <a:cubicBezTo>
                  <a:pt x="87775" y="2367623"/>
                  <a:pt x="86946" y="2367660"/>
                  <a:pt x="86946" y="2366771"/>
                </a:cubicBezTo>
                <a:lnTo>
                  <a:pt x="86948" y="2366760"/>
                </a:lnTo>
                <a:cubicBezTo>
                  <a:pt x="86948" y="2364260"/>
                  <a:pt x="78291" y="2325972"/>
                  <a:pt x="76504" y="2320572"/>
                </a:cubicBezTo>
                <a:cubicBezTo>
                  <a:pt x="75640" y="2317954"/>
                  <a:pt x="76176" y="2315812"/>
                  <a:pt x="77672" y="2315812"/>
                </a:cubicBezTo>
                <a:close/>
                <a:moveTo>
                  <a:pt x="619" y="2290394"/>
                </a:moveTo>
                <a:cubicBezTo>
                  <a:pt x="1011" y="2289757"/>
                  <a:pt x="1714" y="2291933"/>
                  <a:pt x="3082" y="2296356"/>
                </a:cubicBezTo>
                <a:cubicBezTo>
                  <a:pt x="6410" y="2307176"/>
                  <a:pt x="5403" y="2328264"/>
                  <a:pt x="1936" y="2320341"/>
                </a:cubicBezTo>
                <a:lnTo>
                  <a:pt x="1933" y="2320341"/>
                </a:lnTo>
                <a:cubicBezTo>
                  <a:pt x="735" y="2317600"/>
                  <a:pt x="-129" y="2309033"/>
                  <a:pt x="17" y="2301302"/>
                </a:cubicBezTo>
                <a:cubicBezTo>
                  <a:pt x="145" y="2294478"/>
                  <a:pt x="227" y="2291030"/>
                  <a:pt x="619" y="2290394"/>
                </a:cubicBezTo>
                <a:close/>
                <a:moveTo>
                  <a:pt x="129211" y="2280788"/>
                </a:moveTo>
                <a:cubicBezTo>
                  <a:pt x="132579" y="2277635"/>
                  <a:pt x="133655" y="2284049"/>
                  <a:pt x="132860" y="2302557"/>
                </a:cubicBezTo>
                <a:lnTo>
                  <a:pt x="131999" y="2322603"/>
                </a:lnTo>
                <a:lnTo>
                  <a:pt x="129938" y="2302320"/>
                </a:lnTo>
                <a:cubicBezTo>
                  <a:pt x="128802" y="2291164"/>
                  <a:pt x="128478" y="2281475"/>
                  <a:pt x="129211" y="2280788"/>
                </a:cubicBezTo>
                <a:close/>
                <a:moveTo>
                  <a:pt x="147984" y="2217888"/>
                </a:moveTo>
                <a:cubicBezTo>
                  <a:pt x="149959" y="2215031"/>
                  <a:pt x="150816" y="2219310"/>
                  <a:pt x="150845" y="2232167"/>
                </a:cubicBezTo>
                <a:cubicBezTo>
                  <a:pt x="150882" y="2250825"/>
                  <a:pt x="150003" y="2253937"/>
                  <a:pt x="146841" y="2246224"/>
                </a:cubicBezTo>
                <a:lnTo>
                  <a:pt x="146842" y="2246224"/>
                </a:lnTo>
                <a:cubicBezTo>
                  <a:pt x="144138" y="2239628"/>
                  <a:pt x="144828" y="2222457"/>
                  <a:pt x="147984" y="2217888"/>
                </a:cubicBezTo>
                <a:close/>
                <a:moveTo>
                  <a:pt x="992212" y="2207669"/>
                </a:moveTo>
                <a:cubicBezTo>
                  <a:pt x="992413" y="2205574"/>
                  <a:pt x="992691" y="2205863"/>
                  <a:pt x="992998" y="2209042"/>
                </a:cubicBezTo>
                <a:cubicBezTo>
                  <a:pt x="993611" y="2215400"/>
                  <a:pt x="993611" y="2225803"/>
                  <a:pt x="992998" y="2232161"/>
                </a:cubicBezTo>
                <a:cubicBezTo>
                  <a:pt x="992385" y="2238518"/>
                  <a:pt x="991885" y="2233317"/>
                  <a:pt x="991885" y="2220601"/>
                </a:cubicBezTo>
                <a:cubicBezTo>
                  <a:pt x="991885" y="2214244"/>
                  <a:pt x="992010" y="2209765"/>
                  <a:pt x="992212" y="2207669"/>
                </a:cubicBezTo>
                <a:close/>
                <a:moveTo>
                  <a:pt x="61915" y="2150127"/>
                </a:moveTo>
                <a:cubicBezTo>
                  <a:pt x="62532" y="2150751"/>
                  <a:pt x="66538" y="2179411"/>
                  <a:pt x="70815" y="2213816"/>
                </a:cubicBezTo>
                <a:cubicBezTo>
                  <a:pt x="75092" y="2248222"/>
                  <a:pt x="79331" y="2280962"/>
                  <a:pt x="80236" y="2286572"/>
                </a:cubicBezTo>
                <a:cubicBezTo>
                  <a:pt x="81709" y="2295719"/>
                  <a:pt x="81224" y="2296771"/>
                  <a:pt x="75520" y="2296771"/>
                </a:cubicBezTo>
                <a:cubicBezTo>
                  <a:pt x="69285" y="2296771"/>
                  <a:pt x="69196" y="2297295"/>
                  <a:pt x="71018" y="2323290"/>
                </a:cubicBezTo>
                <a:cubicBezTo>
                  <a:pt x="72040" y="2337875"/>
                  <a:pt x="75377" y="2359219"/>
                  <a:pt x="78434" y="2370722"/>
                </a:cubicBezTo>
                <a:cubicBezTo>
                  <a:pt x="88670" y="2409241"/>
                  <a:pt x="100746" y="2548417"/>
                  <a:pt x="96856" y="2583033"/>
                </a:cubicBezTo>
                <a:cubicBezTo>
                  <a:pt x="94827" y="2601086"/>
                  <a:pt x="91333" y="2603045"/>
                  <a:pt x="87157" y="2588473"/>
                </a:cubicBezTo>
                <a:lnTo>
                  <a:pt x="87156" y="2588473"/>
                </a:lnTo>
                <a:cubicBezTo>
                  <a:pt x="68219" y="2522402"/>
                  <a:pt x="63717" y="2476316"/>
                  <a:pt x="63626" y="2347620"/>
                </a:cubicBezTo>
                <a:cubicBezTo>
                  <a:pt x="63593" y="2293475"/>
                  <a:pt x="62313" y="2227217"/>
                  <a:pt x="60787" y="2200381"/>
                </a:cubicBezTo>
                <a:cubicBezTo>
                  <a:pt x="58280" y="2156194"/>
                  <a:pt x="58492" y="2146678"/>
                  <a:pt x="61915" y="2150127"/>
                </a:cubicBezTo>
                <a:close/>
                <a:moveTo>
                  <a:pt x="124046" y="2141345"/>
                </a:moveTo>
                <a:cubicBezTo>
                  <a:pt x="126071" y="2140760"/>
                  <a:pt x="129258" y="2141612"/>
                  <a:pt x="131937" y="2144382"/>
                </a:cubicBezTo>
                <a:cubicBezTo>
                  <a:pt x="137120" y="2149740"/>
                  <a:pt x="137099" y="2149886"/>
                  <a:pt x="131167" y="2149886"/>
                </a:cubicBezTo>
                <a:cubicBezTo>
                  <a:pt x="127817" y="2149886"/>
                  <a:pt x="124196" y="2148555"/>
                  <a:pt x="123122" y="2146929"/>
                </a:cubicBezTo>
                <a:cubicBezTo>
                  <a:pt x="121156" y="2143953"/>
                  <a:pt x="122021" y="2141931"/>
                  <a:pt x="124046" y="2141345"/>
                </a:cubicBezTo>
                <a:close/>
                <a:moveTo>
                  <a:pt x="150011" y="2132206"/>
                </a:moveTo>
                <a:lnTo>
                  <a:pt x="150452" y="2168244"/>
                </a:lnTo>
                <a:cubicBezTo>
                  <a:pt x="150865" y="2201961"/>
                  <a:pt x="150307" y="2207347"/>
                  <a:pt x="147008" y="2202242"/>
                </a:cubicBezTo>
                <a:lnTo>
                  <a:pt x="147004" y="2202242"/>
                </a:lnTo>
                <a:cubicBezTo>
                  <a:pt x="146274" y="2201120"/>
                  <a:pt x="146639" y="2184903"/>
                  <a:pt x="147847" y="2166204"/>
                </a:cubicBezTo>
                <a:close/>
                <a:moveTo>
                  <a:pt x="915300" y="2125614"/>
                </a:moveTo>
                <a:lnTo>
                  <a:pt x="915300" y="2125615"/>
                </a:lnTo>
                <a:lnTo>
                  <a:pt x="915300" y="2125614"/>
                </a:lnTo>
                <a:close/>
                <a:moveTo>
                  <a:pt x="105883" y="2115887"/>
                </a:moveTo>
                <a:lnTo>
                  <a:pt x="109204" y="2126766"/>
                </a:lnTo>
                <a:cubicBezTo>
                  <a:pt x="115085" y="2146036"/>
                  <a:pt x="116182" y="2152605"/>
                  <a:pt x="113519" y="2152605"/>
                </a:cubicBezTo>
                <a:cubicBezTo>
                  <a:pt x="112085" y="2152605"/>
                  <a:pt x="109373" y="2150869"/>
                  <a:pt x="107490" y="2148746"/>
                </a:cubicBezTo>
                <a:lnTo>
                  <a:pt x="107489" y="2148746"/>
                </a:lnTo>
                <a:cubicBezTo>
                  <a:pt x="105511" y="2146515"/>
                  <a:pt x="104450" y="2138768"/>
                  <a:pt x="104975" y="2130387"/>
                </a:cubicBezTo>
                <a:close/>
                <a:moveTo>
                  <a:pt x="924180" y="2095489"/>
                </a:moveTo>
                <a:cubicBezTo>
                  <a:pt x="926636" y="2095489"/>
                  <a:pt x="929737" y="2105402"/>
                  <a:pt x="929793" y="2113426"/>
                </a:cubicBezTo>
                <a:cubicBezTo>
                  <a:pt x="929826" y="2116560"/>
                  <a:pt x="927443" y="2121150"/>
                  <a:pt x="924518" y="2123626"/>
                </a:cubicBezTo>
                <a:lnTo>
                  <a:pt x="915300" y="2125614"/>
                </a:lnTo>
                <a:lnTo>
                  <a:pt x="919046" y="2108197"/>
                </a:lnTo>
                <a:cubicBezTo>
                  <a:pt x="921034" y="2101450"/>
                  <a:pt x="923254" y="2095489"/>
                  <a:pt x="924180" y="2095489"/>
                </a:cubicBezTo>
                <a:close/>
                <a:moveTo>
                  <a:pt x="131216" y="2071022"/>
                </a:moveTo>
                <a:cubicBezTo>
                  <a:pt x="135141" y="2071022"/>
                  <a:pt x="136784" y="2083689"/>
                  <a:pt x="134077" y="2093039"/>
                </a:cubicBezTo>
                <a:cubicBezTo>
                  <a:pt x="131482" y="2101994"/>
                  <a:pt x="131354" y="2101780"/>
                  <a:pt x="130242" y="2086661"/>
                </a:cubicBezTo>
                <a:lnTo>
                  <a:pt x="130241" y="2086661"/>
                </a:lnTo>
                <a:cubicBezTo>
                  <a:pt x="129610" y="2078057"/>
                  <a:pt x="130059" y="2071020"/>
                  <a:pt x="131216" y="2071022"/>
                </a:cubicBezTo>
                <a:close/>
                <a:moveTo>
                  <a:pt x="147995" y="2046547"/>
                </a:moveTo>
                <a:cubicBezTo>
                  <a:pt x="149545" y="2048792"/>
                  <a:pt x="150833" y="2056703"/>
                  <a:pt x="150856" y="2064129"/>
                </a:cubicBezTo>
                <a:cubicBezTo>
                  <a:pt x="150892" y="2076423"/>
                  <a:pt x="151312" y="2077247"/>
                  <a:pt x="155483" y="2073343"/>
                </a:cubicBezTo>
                <a:cubicBezTo>
                  <a:pt x="158004" y="2070984"/>
                  <a:pt x="160829" y="2063725"/>
                  <a:pt x="161763" y="2057210"/>
                </a:cubicBezTo>
                <a:cubicBezTo>
                  <a:pt x="164212" y="2040116"/>
                  <a:pt x="167928" y="2050883"/>
                  <a:pt x="167937" y="2075105"/>
                </a:cubicBezTo>
                <a:cubicBezTo>
                  <a:pt x="167937" y="2090737"/>
                  <a:pt x="167380" y="2093049"/>
                  <a:pt x="164792" y="2088025"/>
                </a:cubicBezTo>
                <a:cubicBezTo>
                  <a:pt x="163059" y="2084659"/>
                  <a:pt x="160489" y="2081905"/>
                  <a:pt x="159085" y="2081905"/>
                </a:cubicBezTo>
                <a:cubicBezTo>
                  <a:pt x="154544" y="2081905"/>
                  <a:pt x="153267" y="2089478"/>
                  <a:pt x="156774" y="2095609"/>
                </a:cubicBezTo>
                <a:cubicBezTo>
                  <a:pt x="159533" y="2100432"/>
                  <a:pt x="159318" y="2102392"/>
                  <a:pt x="155665" y="2105812"/>
                </a:cubicBezTo>
                <a:cubicBezTo>
                  <a:pt x="151572" y="2109643"/>
                  <a:pt x="150854" y="2109338"/>
                  <a:pt x="148115" y="2102598"/>
                </a:cubicBezTo>
                <a:lnTo>
                  <a:pt x="148104" y="2102598"/>
                </a:lnTo>
                <a:cubicBezTo>
                  <a:pt x="144159" y="2092887"/>
                  <a:pt x="144047" y="2040847"/>
                  <a:pt x="147995" y="2046547"/>
                </a:cubicBezTo>
                <a:close/>
                <a:moveTo>
                  <a:pt x="104033" y="2027509"/>
                </a:moveTo>
                <a:cubicBezTo>
                  <a:pt x="106996" y="2027509"/>
                  <a:pt x="114560" y="2043373"/>
                  <a:pt x="112510" y="2045291"/>
                </a:cubicBezTo>
                <a:cubicBezTo>
                  <a:pt x="111751" y="2046000"/>
                  <a:pt x="108959" y="2044335"/>
                  <a:pt x="106306" y="2041590"/>
                </a:cubicBezTo>
                <a:lnTo>
                  <a:pt x="106307" y="2041590"/>
                </a:lnTo>
                <a:cubicBezTo>
                  <a:pt x="101179" y="2036288"/>
                  <a:pt x="99762" y="2027509"/>
                  <a:pt x="104033" y="2027509"/>
                </a:cubicBezTo>
                <a:close/>
                <a:moveTo>
                  <a:pt x="943112" y="2013995"/>
                </a:moveTo>
                <a:cubicBezTo>
                  <a:pt x="946936" y="2010416"/>
                  <a:pt x="945743" y="2084095"/>
                  <a:pt x="941824" y="2093464"/>
                </a:cubicBezTo>
                <a:cubicBezTo>
                  <a:pt x="937817" y="2103049"/>
                  <a:pt x="935647" y="2102970"/>
                  <a:pt x="935647" y="2093234"/>
                </a:cubicBezTo>
                <a:lnTo>
                  <a:pt x="935646" y="2093238"/>
                </a:lnTo>
                <a:cubicBezTo>
                  <a:pt x="935646" y="2088999"/>
                  <a:pt x="936591" y="2084647"/>
                  <a:pt x="937744" y="2083568"/>
                </a:cubicBezTo>
                <a:cubicBezTo>
                  <a:pt x="938897" y="2082487"/>
                  <a:pt x="939970" y="2066962"/>
                  <a:pt x="940123" y="2049068"/>
                </a:cubicBezTo>
                <a:cubicBezTo>
                  <a:pt x="940269" y="2031173"/>
                  <a:pt x="941620" y="2015390"/>
                  <a:pt x="943112" y="2013995"/>
                </a:cubicBezTo>
                <a:close/>
                <a:moveTo>
                  <a:pt x="986359" y="1999398"/>
                </a:moveTo>
                <a:cubicBezTo>
                  <a:pt x="986572" y="1997807"/>
                  <a:pt x="986864" y="1998230"/>
                  <a:pt x="987178" y="2001051"/>
                </a:cubicBezTo>
                <a:cubicBezTo>
                  <a:pt x="987809" y="2006694"/>
                  <a:pt x="987794" y="2015261"/>
                  <a:pt x="987145" y="2020090"/>
                </a:cubicBezTo>
                <a:cubicBezTo>
                  <a:pt x="986503" y="2024918"/>
                  <a:pt x="985988" y="2020297"/>
                  <a:pt x="985999" y="2009830"/>
                </a:cubicBezTo>
                <a:lnTo>
                  <a:pt x="986010" y="2009830"/>
                </a:lnTo>
                <a:cubicBezTo>
                  <a:pt x="986010" y="2004594"/>
                  <a:pt x="986145" y="2000989"/>
                  <a:pt x="986359" y="1999398"/>
                </a:cubicBezTo>
                <a:close/>
                <a:moveTo>
                  <a:pt x="229366" y="1998950"/>
                </a:moveTo>
                <a:cubicBezTo>
                  <a:pt x="232753" y="1996992"/>
                  <a:pt x="232753" y="2006730"/>
                  <a:pt x="229366" y="2016629"/>
                </a:cubicBezTo>
                <a:cubicBezTo>
                  <a:pt x="227377" y="2022437"/>
                  <a:pt x="226998" y="2021765"/>
                  <a:pt x="226750" y="2012030"/>
                </a:cubicBezTo>
                <a:cubicBezTo>
                  <a:pt x="226604" y="2005761"/>
                  <a:pt x="227768" y="1999875"/>
                  <a:pt x="229366" y="1998950"/>
                </a:cubicBezTo>
                <a:close/>
                <a:moveTo>
                  <a:pt x="111210" y="1998254"/>
                </a:moveTo>
                <a:cubicBezTo>
                  <a:pt x="111860" y="1998450"/>
                  <a:pt x="112802" y="2002089"/>
                  <a:pt x="113966" y="2009150"/>
                </a:cubicBezTo>
                <a:cubicBezTo>
                  <a:pt x="114896" y="2014800"/>
                  <a:pt x="114433" y="2019349"/>
                  <a:pt x="112922" y="2019349"/>
                </a:cubicBezTo>
                <a:cubicBezTo>
                  <a:pt x="111426" y="2019349"/>
                  <a:pt x="110200" y="2014250"/>
                  <a:pt x="110200" y="2008017"/>
                </a:cubicBezTo>
                <a:lnTo>
                  <a:pt x="110200" y="2008016"/>
                </a:lnTo>
                <a:cubicBezTo>
                  <a:pt x="110200" y="2001305"/>
                  <a:pt x="110559" y="1998058"/>
                  <a:pt x="111210" y="1998254"/>
                </a:cubicBezTo>
                <a:close/>
                <a:moveTo>
                  <a:pt x="160036" y="1997898"/>
                </a:moveTo>
                <a:cubicBezTo>
                  <a:pt x="160417" y="1997702"/>
                  <a:pt x="161546" y="1998963"/>
                  <a:pt x="163754" y="2001511"/>
                </a:cubicBezTo>
                <a:cubicBezTo>
                  <a:pt x="168846" y="2007385"/>
                  <a:pt x="169940" y="2023537"/>
                  <a:pt x="165422" y="2026149"/>
                </a:cubicBezTo>
                <a:cubicBezTo>
                  <a:pt x="163711" y="2027140"/>
                  <a:pt x="162499" y="2024131"/>
                  <a:pt x="162477" y="2018830"/>
                </a:cubicBezTo>
                <a:lnTo>
                  <a:pt x="162477" y="2018829"/>
                </a:lnTo>
                <a:cubicBezTo>
                  <a:pt x="162444" y="2013880"/>
                  <a:pt x="161703" y="2006770"/>
                  <a:pt x="160810" y="2003030"/>
                </a:cubicBezTo>
                <a:cubicBezTo>
                  <a:pt x="160024" y="1999749"/>
                  <a:pt x="159656" y="1998095"/>
                  <a:pt x="160036" y="1997898"/>
                </a:cubicBezTo>
                <a:close/>
                <a:moveTo>
                  <a:pt x="122178" y="1993421"/>
                </a:moveTo>
                <a:cubicBezTo>
                  <a:pt x="122521" y="1992512"/>
                  <a:pt x="124270" y="1993184"/>
                  <a:pt x="127639" y="1994871"/>
                </a:cubicBezTo>
                <a:cubicBezTo>
                  <a:pt x="133601" y="1997856"/>
                  <a:pt x="135393" y="2004306"/>
                  <a:pt x="130971" y="2006864"/>
                </a:cubicBezTo>
                <a:cubicBezTo>
                  <a:pt x="129606" y="2007654"/>
                  <a:pt x="126990" y="2005220"/>
                  <a:pt x="125158" y="2001457"/>
                </a:cubicBezTo>
                <a:cubicBezTo>
                  <a:pt x="122900" y="1996820"/>
                  <a:pt x="121836" y="1994330"/>
                  <a:pt x="122178" y="1993421"/>
                </a:cubicBezTo>
                <a:close/>
                <a:moveTo>
                  <a:pt x="881252" y="1985026"/>
                </a:moveTo>
                <a:cubicBezTo>
                  <a:pt x="882395" y="1983959"/>
                  <a:pt x="883325" y="1987879"/>
                  <a:pt x="883325" y="1993738"/>
                </a:cubicBezTo>
                <a:cubicBezTo>
                  <a:pt x="883325" y="1999597"/>
                  <a:pt x="885289" y="2013984"/>
                  <a:pt x="887684" y="2025709"/>
                </a:cubicBezTo>
                <a:cubicBezTo>
                  <a:pt x="893357" y="2053448"/>
                  <a:pt x="893189" y="2058169"/>
                  <a:pt x="886385" y="2062145"/>
                </a:cubicBezTo>
                <a:cubicBezTo>
                  <a:pt x="881540" y="2064977"/>
                  <a:pt x="879901" y="2064469"/>
                  <a:pt x="874972" y="2058606"/>
                </a:cubicBezTo>
                <a:lnTo>
                  <a:pt x="874977" y="2058605"/>
                </a:lnTo>
                <a:cubicBezTo>
                  <a:pt x="869633" y="2052248"/>
                  <a:pt x="869005" y="2052107"/>
                  <a:pt x="866190" y="2056634"/>
                </a:cubicBezTo>
                <a:cubicBezTo>
                  <a:pt x="863625" y="2060759"/>
                  <a:pt x="863147" y="2060181"/>
                  <a:pt x="863071" y="2052862"/>
                </a:cubicBezTo>
                <a:cubicBezTo>
                  <a:pt x="862998" y="2044573"/>
                  <a:pt x="867834" y="2037329"/>
                  <a:pt x="874951" y="2035109"/>
                </a:cubicBezTo>
                <a:cubicBezTo>
                  <a:pt x="877093" y="2034441"/>
                  <a:pt x="878461" y="2025554"/>
                  <a:pt x="878742" y="2010515"/>
                </a:cubicBezTo>
                <a:cubicBezTo>
                  <a:pt x="878997" y="1997564"/>
                  <a:pt x="880114" y="1986094"/>
                  <a:pt x="881252" y="1985026"/>
                </a:cubicBezTo>
                <a:close/>
                <a:moveTo>
                  <a:pt x="892103" y="1973709"/>
                </a:moveTo>
                <a:cubicBezTo>
                  <a:pt x="901805" y="1973968"/>
                  <a:pt x="902530" y="1975478"/>
                  <a:pt x="904539" y="1999630"/>
                </a:cubicBezTo>
                <a:cubicBezTo>
                  <a:pt x="906203" y="2019637"/>
                  <a:pt x="902010" y="2017505"/>
                  <a:pt x="899190" y="1996910"/>
                </a:cubicBezTo>
                <a:lnTo>
                  <a:pt x="899192" y="1996910"/>
                </a:lnTo>
                <a:cubicBezTo>
                  <a:pt x="897017" y="1981035"/>
                  <a:pt x="896732" y="1980541"/>
                  <a:pt x="894882" y="1989431"/>
                </a:cubicBezTo>
                <a:lnTo>
                  <a:pt x="892901" y="1998950"/>
                </a:lnTo>
                <a:lnTo>
                  <a:pt x="890657" y="1990111"/>
                </a:lnTo>
                <a:cubicBezTo>
                  <a:pt x="889423" y="1985249"/>
                  <a:pt x="887271" y="1981271"/>
                  <a:pt x="885871" y="1981271"/>
                </a:cubicBezTo>
                <a:cubicBezTo>
                  <a:pt x="884473" y="1981271"/>
                  <a:pt x="883327" y="1979516"/>
                  <a:pt x="883327" y="1977374"/>
                </a:cubicBezTo>
                <a:cubicBezTo>
                  <a:pt x="883327" y="1974799"/>
                  <a:pt x="886305" y="1973555"/>
                  <a:pt x="892103" y="1973709"/>
                </a:cubicBezTo>
                <a:close/>
                <a:moveTo>
                  <a:pt x="929834" y="1966605"/>
                </a:moveTo>
                <a:lnTo>
                  <a:pt x="929834" y="1979865"/>
                </a:lnTo>
                <a:cubicBezTo>
                  <a:pt x="929834" y="1987158"/>
                  <a:pt x="931356" y="1997062"/>
                  <a:pt x="933217" y="2001874"/>
                </a:cubicBezTo>
                <a:cubicBezTo>
                  <a:pt x="935997" y="2009072"/>
                  <a:pt x="935742" y="2012314"/>
                  <a:pt x="931765" y="2020157"/>
                </a:cubicBezTo>
                <a:cubicBezTo>
                  <a:pt x="928356" y="2026877"/>
                  <a:pt x="926930" y="2036995"/>
                  <a:pt x="926930" y="2054438"/>
                </a:cubicBezTo>
                <a:cubicBezTo>
                  <a:pt x="926930" y="2081843"/>
                  <a:pt x="923471" y="2086169"/>
                  <a:pt x="917324" y="2066447"/>
                </a:cubicBezTo>
                <a:lnTo>
                  <a:pt x="917320" y="2066447"/>
                </a:lnTo>
                <a:cubicBezTo>
                  <a:pt x="913857" y="2055340"/>
                  <a:pt x="913118" y="2054541"/>
                  <a:pt x="911534" y="2060208"/>
                </a:cubicBezTo>
                <a:cubicBezTo>
                  <a:pt x="907976" y="2072935"/>
                  <a:pt x="906775" y="2063617"/>
                  <a:pt x="909750" y="2046388"/>
                </a:cubicBezTo>
                <a:cubicBezTo>
                  <a:pt x="911414" y="2036752"/>
                  <a:pt x="911925" y="2019077"/>
                  <a:pt x="910889" y="2007110"/>
                </a:cubicBezTo>
                <a:lnTo>
                  <a:pt x="909002" y="1985351"/>
                </a:lnTo>
                <a:lnTo>
                  <a:pt x="919418" y="1975978"/>
                </a:lnTo>
                <a:close/>
                <a:moveTo>
                  <a:pt x="146529" y="1960873"/>
                </a:moveTo>
                <a:lnTo>
                  <a:pt x="150485" y="1984822"/>
                </a:lnTo>
                <a:cubicBezTo>
                  <a:pt x="154547" y="2009410"/>
                  <a:pt x="153445" y="2017838"/>
                  <a:pt x="147942" y="2004292"/>
                </a:cubicBezTo>
                <a:lnTo>
                  <a:pt x="147945" y="2004292"/>
                </a:lnTo>
                <a:cubicBezTo>
                  <a:pt x="146233" y="2000083"/>
                  <a:pt x="145218" y="1988592"/>
                  <a:pt x="145682" y="1978756"/>
                </a:cubicBezTo>
                <a:close/>
                <a:moveTo>
                  <a:pt x="190660" y="1948123"/>
                </a:moveTo>
                <a:cubicBezTo>
                  <a:pt x="191499" y="1950086"/>
                  <a:pt x="191397" y="1952433"/>
                  <a:pt x="190441" y="1953337"/>
                </a:cubicBezTo>
                <a:cubicBezTo>
                  <a:pt x="189474" y="1954240"/>
                  <a:pt x="188788" y="1952633"/>
                  <a:pt x="188915" y="1949767"/>
                </a:cubicBezTo>
                <a:lnTo>
                  <a:pt x="188904" y="1949768"/>
                </a:lnTo>
                <a:cubicBezTo>
                  <a:pt x="189051" y="1946599"/>
                  <a:pt x="189733" y="1945955"/>
                  <a:pt x="190660" y="1948123"/>
                </a:cubicBezTo>
                <a:close/>
                <a:moveTo>
                  <a:pt x="52661" y="1944554"/>
                </a:moveTo>
                <a:lnTo>
                  <a:pt x="56659" y="1972061"/>
                </a:lnTo>
                <a:cubicBezTo>
                  <a:pt x="58860" y="1987190"/>
                  <a:pt x="65264" y="2016239"/>
                  <a:pt x="70893" y="2036614"/>
                </a:cubicBezTo>
                <a:cubicBezTo>
                  <a:pt x="81629" y="2075473"/>
                  <a:pt x="82728" y="2081905"/>
                  <a:pt x="78626" y="2081905"/>
                </a:cubicBezTo>
                <a:cubicBezTo>
                  <a:pt x="77250" y="2081905"/>
                  <a:pt x="70711" y="2066542"/>
                  <a:pt x="64094" y="2047765"/>
                </a:cubicBezTo>
                <a:lnTo>
                  <a:pt x="64101" y="2047765"/>
                </a:lnTo>
                <a:cubicBezTo>
                  <a:pt x="52422" y="2014624"/>
                  <a:pt x="52079" y="2012617"/>
                  <a:pt x="52369" y="1979090"/>
                </a:cubicBezTo>
                <a:close/>
                <a:moveTo>
                  <a:pt x="132560" y="1941207"/>
                </a:moveTo>
                <a:cubicBezTo>
                  <a:pt x="133298" y="1943853"/>
                  <a:pt x="133250" y="1947524"/>
                  <a:pt x="132451" y="1949366"/>
                </a:cubicBezTo>
                <a:cubicBezTo>
                  <a:pt x="131656" y="1951206"/>
                  <a:pt x="131054" y="1949043"/>
                  <a:pt x="131112" y="1944555"/>
                </a:cubicBezTo>
                <a:cubicBezTo>
                  <a:pt x="131148" y="1940067"/>
                  <a:pt x="131823" y="1938560"/>
                  <a:pt x="132560" y="1941207"/>
                </a:cubicBezTo>
                <a:close/>
                <a:moveTo>
                  <a:pt x="149921" y="1890159"/>
                </a:moveTo>
                <a:cubicBezTo>
                  <a:pt x="150259" y="1891099"/>
                  <a:pt x="149884" y="1894053"/>
                  <a:pt x="149032" y="1899678"/>
                </a:cubicBezTo>
                <a:cubicBezTo>
                  <a:pt x="146926" y="1913566"/>
                  <a:pt x="146770" y="1913950"/>
                  <a:pt x="144111" y="1911464"/>
                </a:cubicBezTo>
                <a:lnTo>
                  <a:pt x="144109" y="1911464"/>
                </a:lnTo>
                <a:cubicBezTo>
                  <a:pt x="140715" y="1908289"/>
                  <a:pt x="142022" y="1898180"/>
                  <a:pt x="146529" y="1892718"/>
                </a:cubicBezTo>
                <a:cubicBezTo>
                  <a:pt x="148531" y="1890292"/>
                  <a:pt x="149582" y="1889219"/>
                  <a:pt x="149921" y="1890159"/>
                </a:cubicBezTo>
                <a:close/>
                <a:moveTo>
                  <a:pt x="945161" y="1880867"/>
                </a:moveTo>
                <a:cubicBezTo>
                  <a:pt x="947314" y="1883933"/>
                  <a:pt x="943508" y="1921438"/>
                  <a:pt x="941044" y="1921438"/>
                </a:cubicBezTo>
                <a:cubicBezTo>
                  <a:pt x="939267" y="1921438"/>
                  <a:pt x="938954" y="1914042"/>
                  <a:pt x="940209" y="1901719"/>
                </a:cubicBezTo>
                <a:lnTo>
                  <a:pt x="940208" y="1901719"/>
                </a:lnTo>
                <a:cubicBezTo>
                  <a:pt x="942095" y="1883182"/>
                  <a:pt x="943280" y="1878189"/>
                  <a:pt x="945161" y="1880867"/>
                </a:cubicBezTo>
                <a:close/>
                <a:moveTo>
                  <a:pt x="934013" y="1876189"/>
                </a:moveTo>
                <a:cubicBezTo>
                  <a:pt x="934225" y="1874587"/>
                  <a:pt x="934518" y="1874808"/>
                  <a:pt x="934841" y="1877239"/>
                </a:cubicBezTo>
                <a:cubicBezTo>
                  <a:pt x="935487" y="1882101"/>
                  <a:pt x="935487" y="1890056"/>
                  <a:pt x="934841" y="1894918"/>
                </a:cubicBezTo>
                <a:cubicBezTo>
                  <a:pt x="934195" y="1899780"/>
                  <a:pt x="933669" y="1895802"/>
                  <a:pt x="933669" y="1886079"/>
                </a:cubicBezTo>
                <a:cubicBezTo>
                  <a:pt x="933669" y="1881217"/>
                  <a:pt x="933801" y="1877792"/>
                  <a:pt x="934013" y="1876189"/>
                </a:cubicBezTo>
                <a:close/>
                <a:moveTo>
                  <a:pt x="986424" y="1866185"/>
                </a:moveTo>
                <a:cubicBezTo>
                  <a:pt x="986621" y="1863844"/>
                  <a:pt x="986893" y="1864167"/>
                  <a:pt x="987192" y="1867720"/>
                </a:cubicBezTo>
                <a:cubicBezTo>
                  <a:pt x="987790" y="1874825"/>
                  <a:pt x="987790" y="1886453"/>
                  <a:pt x="987192" y="1893558"/>
                </a:cubicBezTo>
                <a:cubicBezTo>
                  <a:pt x="986593" y="1900664"/>
                  <a:pt x="986105" y="1894851"/>
                  <a:pt x="986105" y="1880639"/>
                </a:cubicBezTo>
                <a:cubicBezTo>
                  <a:pt x="986105" y="1873533"/>
                  <a:pt x="986227" y="1868527"/>
                  <a:pt x="986424" y="1866185"/>
                </a:cubicBezTo>
                <a:close/>
                <a:moveTo>
                  <a:pt x="845841" y="1838137"/>
                </a:moveTo>
                <a:lnTo>
                  <a:pt x="845842" y="1838141"/>
                </a:lnTo>
                <a:lnTo>
                  <a:pt x="845838" y="1838141"/>
                </a:lnTo>
                <a:close/>
                <a:moveTo>
                  <a:pt x="212802" y="1837291"/>
                </a:moveTo>
                <a:cubicBezTo>
                  <a:pt x="214984" y="1834840"/>
                  <a:pt x="217857" y="1834241"/>
                  <a:pt x="219332" y="1837839"/>
                </a:cubicBezTo>
                <a:cubicBezTo>
                  <a:pt x="221766" y="1843779"/>
                  <a:pt x="219960" y="1851390"/>
                  <a:pt x="215807" y="1852685"/>
                </a:cubicBezTo>
                <a:cubicBezTo>
                  <a:pt x="213942" y="1853264"/>
                  <a:pt x="211521" y="1851087"/>
                  <a:pt x="210422" y="1847847"/>
                </a:cubicBezTo>
                <a:cubicBezTo>
                  <a:pt x="209130" y="1844042"/>
                  <a:pt x="210620" y="1839741"/>
                  <a:pt x="212802" y="1837291"/>
                </a:cubicBezTo>
                <a:close/>
                <a:moveTo>
                  <a:pt x="909064" y="1808808"/>
                </a:moveTo>
                <a:cubicBezTo>
                  <a:pt x="911320" y="1807505"/>
                  <a:pt x="912527" y="1810226"/>
                  <a:pt x="912810" y="1817243"/>
                </a:cubicBezTo>
                <a:cubicBezTo>
                  <a:pt x="913028" y="1822941"/>
                  <a:pt x="913722" y="1839843"/>
                  <a:pt x="914324" y="1854802"/>
                </a:cubicBezTo>
                <a:cubicBezTo>
                  <a:pt x="916189" y="1901056"/>
                  <a:pt x="915959" y="1909942"/>
                  <a:pt x="912759" y="1915094"/>
                </a:cubicBezTo>
                <a:cubicBezTo>
                  <a:pt x="910190" y="1919231"/>
                  <a:pt x="909639" y="1918230"/>
                  <a:pt x="909533" y="1909198"/>
                </a:cubicBezTo>
                <a:lnTo>
                  <a:pt x="909535" y="1909198"/>
                </a:lnTo>
                <a:cubicBezTo>
                  <a:pt x="909462" y="1903215"/>
                  <a:pt x="908583" y="1878612"/>
                  <a:pt x="907572" y="1854526"/>
                </a:cubicBezTo>
                <a:cubicBezTo>
                  <a:pt x="906251" y="1822925"/>
                  <a:pt x="906663" y="1810196"/>
                  <a:pt x="909064" y="1808808"/>
                </a:cubicBezTo>
                <a:close/>
                <a:moveTo>
                  <a:pt x="885324" y="1804483"/>
                </a:moveTo>
                <a:cubicBezTo>
                  <a:pt x="888787" y="1804483"/>
                  <a:pt x="889475" y="1807551"/>
                  <a:pt x="888685" y="1819446"/>
                </a:cubicBezTo>
                <a:cubicBezTo>
                  <a:pt x="887715" y="1834043"/>
                  <a:pt x="889663" y="1838698"/>
                  <a:pt x="893171" y="1830149"/>
                </a:cubicBezTo>
                <a:cubicBezTo>
                  <a:pt x="894131" y="1827810"/>
                  <a:pt x="896032" y="1826542"/>
                  <a:pt x="897396" y="1827331"/>
                </a:cubicBezTo>
                <a:cubicBezTo>
                  <a:pt x="898761" y="1828121"/>
                  <a:pt x="897429" y="1839368"/>
                  <a:pt x="894418" y="1852326"/>
                </a:cubicBezTo>
                <a:cubicBezTo>
                  <a:pt x="889426" y="1873867"/>
                  <a:pt x="889349" y="1876445"/>
                  <a:pt x="893517" y="1882397"/>
                </a:cubicBezTo>
                <a:cubicBezTo>
                  <a:pt x="897705" y="1888379"/>
                  <a:pt x="897594" y="1890418"/>
                  <a:pt x="892156" y="1907505"/>
                </a:cubicBezTo>
                <a:cubicBezTo>
                  <a:pt x="888736" y="1918254"/>
                  <a:pt x="886218" y="1934011"/>
                  <a:pt x="886193" y="1944847"/>
                </a:cubicBezTo>
                <a:cubicBezTo>
                  <a:pt x="886120" y="1971830"/>
                  <a:pt x="880669" y="1977531"/>
                  <a:pt x="879963" y="1951353"/>
                </a:cubicBezTo>
                <a:lnTo>
                  <a:pt x="879961" y="1951353"/>
                </a:lnTo>
                <a:cubicBezTo>
                  <a:pt x="879059" y="1917891"/>
                  <a:pt x="878713" y="1915184"/>
                  <a:pt x="873653" y="1901622"/>
                </a:cubicBezTo>
                <a:cubicBezTo>
                  <a:pt x="867336" y="1884694"/>
                  <a:pt x="867493" y="1883245"/>
                  <a:pt x="876506" y="1875236"/>
                </a:cubicBezTo>
                <a:cubicBezTo>
                  <a:pt x="884080" y="1868509"/>
                  <a:pt x="884111" y="1868309"/>
                  <a:pt x="882543" y="1836478"/>
                </a:cubicBezTo>
                <a:cubicBezTo>
                  <a:pt x="881200" y="1809211"/>
                  <a:pt x="881613" y="1804483"/>
                  <a:pt x="885324" y="1804483"/>
                </a:cubicBezTo>
                <a:close/>
                <a:moveTo>
                  <a:pt x="188353" y="1800590"/>
                </a:moveTo>
                <a:cubicBezTo>
                  <a:pt x="190655" y="1799258"/>
                  <a:pt x="191706" y="1810631"/>
                  <a:pt x="192022" y="1840362"/>
                </a:cubicBezTo>
                <a:cubicBezTo>
                  <a:pt x="192570" y="1891786"/>
                  <a:pt x="192205" y="1888500"/>
                  <a:pt x="197418" y="1891683"/>
                </a:cubicBezTo>
                <a:cubicBezTo>
                  <a:pt x="201180" y="1893987"/>
                  <a:pt x="201081" y="1894709"/>
                  <a:pt x="196666" y="1897144"/>
                </a:cubicBezTo>
                <a:cubicBezTo>
                  <a:pt x="193867" y="1898686"/>
                  <a:pt x="191600" y="1902642"/>
                  <a:pt x="191624" y="1905934"/>
                </a:cubicBezTo>
                <a:cubicBezTo>
                  <a:pt x="191657" y="1910795"/>
                  <a:pt x="192197" y="1911152"/>
                  <a:pt x="194485" y="1907839"/>
                </a:cubicBezTo>
                <a:cubicBezTo>
                  <a:pt x="196474" y="1904959"/>
                  <a:pt x="197317" y="1908661"/>
                  <a:pt x="197346" y="1920425"/>
                </a:cubicBezTo>
                <a:cubicBezTo>
                  <a:pt x="197379" y="1931903"/>
                  <a:pt x="196043" y="1938137"/>
                  <a:pt x="193065" y="1940450"/>
                </a:cubicBezTo>
                <a:cubicBezTo>
                  <a:pt x="189602" y="1943139"/>
                  <a:pt x="188496" y="1943070"/>
                  <a:pt x="187519" y="1940104"/>
                </a:cubicBezTo>
                <a:lnTo>
                  <a:pt x="187523" y="1940102"/>
                </a:lnTo>
                <a:cubicBezTo>
                  <a:pt x="186104" y="1935796"/>
                  <a:pt x="179757" y="1834268"/>
                  <a:pt x="180150" y="1822164"/>
                </a:cubicBezTo>
                <a:cubicBezTo>
                  <a:pt x="180296" y="1817676"/>
                  <a:pt x="181077" y="1815534"/>
                  <a:pt x="181879" y="1817404"/>
                </a:cubicBezTo>
                <a:cubicBezTo>
                  <a:pt x="184909" y="1824431"/>
                  <a:pt x="188247" y="1820449"/>
                  <a:pt x="186718" y="1811630"/>
                </a:cubicBezTo>
                <a:cubicBezTo>
                  <a:pt x="185787" y="1806259"/>
                  <a:pt x="186463" y="1801683"/>
                  <a:pt x="188353" y="1800590"/>
                </a:cubicBezTo>
                <a:close/>
                <a:moveTo>
                  <a:pt x="131129" y="1794964"/>
                </a:moveTo>
                <a:lnTo>
                  <a:pt x="133790" y="1805574"/>
                </a:lnTo>
                <a:cubicBezTo>
                  <a:pt x="136468" y="1816259"/>
                  <a:pt x="136059" y="1819615"/>
                  <a:pt x="132483" y="1816269"/>
                </a:cubicBezTo>
                <a:cubicBezTo>
                  <a:pt x="131418" y="1815272"/>
                  <a:pt x="130677" y="1810070"/>
                  <a:pt x="130838" y="1804710"/>
                </a:cubicBezTo>
                <a:close/>
                <a:moveTo>
                  <a:pt x="936627" y="1794309"/>
                </a:moveTo>
                <a:cubicBezTo>
                  <a:pt x="938143" y="1793186"/>
                  <a:pt x="939953" y="1805786"/>
                  <a:pt x="939769" y="1821379"/>
                </a:cubicBezTo>
                <a:cubicBezTo>
                  <a:pt x="939513" y="1844215"/>
                  <a:pt x="936514" y="1858880"/>
                  <a:pt x="932143" y="1858880"/>
                </a:cubicBezTo>
                <a:cubicBezTo>
                  <a:pt x="930165" y="1858880"/>
                  <a:pt x="929935" y="1855796"/>
                  <a:pt x="931483" y="1850041"/>
                </a:cubicBezTo>
                <a:lnTo>
                  <a:pt x="931485" y="1850041"/>
                </a:lnTo>
                <a:cubicBezTo>
                  <a:pt x="932791" y="1845179"/>
                  <a:pt x="934014" y="1833858"/>
                  <a:pt x="934200" y="1824882"/>
                </a:cubicBezTo>
                <a:cubicBezTo>
                  <a:pt x="934382" y="1815907"/>
                  <a:pt x="934878" y="1804891"/>
                  <a:pt x="935295" y="1800404"/>
                </a:cubicBezTo>
                <a:cubicBezTo>
                  <a:pt x="935650" y="1796583"/>
                  <a:pt x="936122" y="1794684"/>
                  <a:pt x="936627" y="1794309"/>
                </a:cubicBezTo>
                <a:close/>
                <a:moveTo>
                  <a:pt x="911264" y="1789784"/>
                </a:moveTo>
                <a:cubicBezTo>
                  <a:pt x="914690" y="1788553"/>
                  <a:pt x="915471" y="1789264"/>
                  <a:pt x="914169" y="1792436"/>
                </a:cubicBezTo>
                <a:cubicBezTo>
                  <a:pt x="913190" y="1794819"/>
                  <a:pt x="912391" y="1798505"/>
                  <a:pt x="912391" y="1800626"/>
                </a:cubicBezTo>
                <a:cubicBezTo>
                  <a:pt x="912391" y="1802748"/>
                  <a:pt x="911085" y="1804483"/>
                  <a:pt x="909483" y="1804483"/>
                </a:cubicBezTo>
                <a:cubicBezTo>
                  <a:pt x="907885" y="1804483"/>
                  <a:pt x="906578" y="1801554"/>
                  <a:pt x="906578" y="1797975"/>
                </a:cubicBezTo>
                <a:lnTo>
                  <a:pt x="906581" y="1797975"/>
                </a:lnTo>
                <a:cubicBezTo>
                  <a:pt x="906581" y="1794395"/>
                  <a:pt x="908686" y="1790709"/>
                  <a:pt x="911264" y="1789784"/>
                </a:cubicBezTo>
                <a:close/>
                <a:moveTo>
                  <a:pt x="859322" y="1775925"/>
                </a:moveTo>
                <a:lnTo>
                  <a:pt x="859698" y="1794380"/>
                </a:lnTo>
                <a:cubicBezTo>
                  <a:pt x="859953" y="1807347"/>
                  <a:pt x="858665" y="1814847"/>
                  <a:pt x="855333" y="1819606"/>
                </a:cubicBezTo>
                <a:cubicBezTo>
                  <a:pt x="852723" y="1823331"/>
                  <a:pt x="849589" y="1830325"/>
                  <a:pt x="848363" y="1835149"/>
                </a:cubicBezTo>
                <a:lnTo>
                  <a:pt x="845841" y="1838137"/>
                </a:lnTo>
                <a:lnTo>
                  <a:pt x="843682" y="1823655"/>
                </a:lnTo>
                <a:cubicBezTo>
                  <a:pt x="842080" y="1816161"/>
                  <a:pt x="842580" y="1815072"/>
                  <a:pt x="847280" y="1815836"/>
                </a:cubicBezTo>
                <a:cubicBezTo>
                  <a:pt x="851994" y="1816602"/>
                  <a:pt x="853187" y="1813940"/>
                  <a:pt x="856030" y="1796324"/>
                </a:cubicBezTo>
                <a:close/>
                <a:moveTo>
                  <a:pt x="125097" y="1771098"/>
                </a:moveTo>
                <a:cubicBezTo>
                  <a:pt x="128889" y="1774647"/>
                  <a:pt x="125881" y="1794588"/>
                  <a:pt x="121900" y="1792286"/>
                </a:cubicBezTo>
                <a:cubicBezTo>
                  <a:pt x="120503" y="1791478"/>
                  <a:pt x="118759" y="1792974"/>
                  <a:pt x="118025" y="1795610"/>
                </a:cubicBezTo>
                <a:cubicBezTo>
                  <a:pt x="117174" y="1798666"/>
                  <a:pt x="116565" y="1797751"/>
                  <a:pt x="116350" y="1793085"/>
                </a:cubicBezTo>
                <a:cubicBezTo>
                  <a:pt x="116168" y="1789059"/>
                  <a:pt x="117320" y="1785009"/>
                  <a:pt x="118919" y="1784084"/>
                </a:cubicBezTo>
                <a:cubicBezTo>
                  <a:pt x="120517" y="1783161"/>
                  <a:pt x="121827" y="1779171"/>
                  <a:pt x="121827" y="1775221"/>
                </a:cubicBezTo>
                <a:cubicBezTo>
                  <a:pt x="121827" y="1769899"/>
                  <a:pt x="122674" y="1768831"/>
                  <a:pt x="125097" y="1771098"/>
                </a:cubicBezTo>
                <a:close/>
                <a:moveTo>
                  <a:pt x="144315" y="1735075"/>
                </a:moveTo>
                <a:cubicBezTo>
                  <a:pt x="144932" y="1735657"/>
                  <a:pt x="145506" y="1737844"/>
                  <a:pt x="146349" y="1741927"/>
                </a:cubicBezTo>
                <a:cubicBezTo>
                  <a:pt x="147429" y="1747163"/>
                  <a:pt x="147907" y="1760626"/>
                  <a:pt x="147407" y="1771845"/>
                </a:cubicBezTo>
                <a:cubicBezTo>
                  <a:pt x="146568" y="1790733"/>
                  <a:pt x="146232" y="1791677"/>
                  <a:pt x="142883" y="1784588"/>
                </a:cubicBezTo>
                <a:cubicBezTo>
                  <a:pt x="138882" y="1776122"/>
                  <a:pt x="138338" y="1746371"/>
                  <a:pt x="142030" y="1737847"/>
                </a:cubicBezTo>
                <a:cubicBezTo>
                  <a:pt x="143041" y="1735514"/>
                  <a:pt x="143699" y="1734492"/>
                  <a:pt x="144315" y="1735075"/>
                </a:cubicBezTo>
                <a:close/>
                <a:moveTo>
                  <a:pt x="176323" y="1731089"/>
                </a:moveTo>
                <a:cubicBezTo>
                  <a:pt x="181518" y="1731066"/>
                  <a:pt x="185769" y="1732272"/>
                  <a:pt x="185769" y="1733768"/>
                </a:cubicBezTo>
                <a:cubicBezTo>
                  <a:pt x="185769" y="1737223"/>
                  <a:pt x="176949" y="1737223"/>
                  <a:pt x="171237" y="1733768"/>
                </a:cubicBezTo>
                <a:cubicBezTo>
                  <a:pt x="167927" y="1731768"/>
                  <a:pt x="169153" y="1731121"/>
                  <a:pt x="176323" y="1731089"/>
                </a:cubicBezTo>
                <a:close/>
                <a:moveTo>
                  <a:pt x="163455" y="1730218"/>
                </a:moveTo>
                <a:lnTo>
                  <a:pt x="167447" y="1744817"/>
                </a:lnTo>
                <a:cubicBezTo>
                  <a:pt x="169645" y="1752846"/>
                  <a:pt x="175317" y="1765071"/>
                  <a:pt x="180058" y="1771982"/>
                </a:cubicBezTo>
                <a:cubicBezTo>
                  <a:pt x="189883" y="1786310"/>
                  <a:pt x="190388" y="1788876"/>
                  <a:pt x="184316" y="1793593"/>
                </a:cubicBezTo>
                <a:cubicBezTo>
                  <a:pt x="181918" y="1795454"/>
                  <a:pt x="179956" y="1799960"/>
                  <a:pt x="179956" y="1803605"/>
                </a:cubicBezTo>
                <a:cubicBezTo>
                  <a:pt x="179956" y="1807331"/>
                  <a:pt x="178682" y="1809496"/>
                  <a:pt x="177051" y="1808552"/>
                </a:cubicBezTo>
                <a:cubicBezTo>
                  <a:pt x="175453" y="1807628"/>
                  <a:pt x="174143" y="1804495"/>
                  <a:pt x="174143" y="1801591"/>
                </a:cubicBezTo>
                <a:cubicBezTo>
                  <a:pt x="174143" y="1794758"/>
                  <a:pt x="169248" y="1794762"/>
                  <a:pt x="166929" y="1801591"/>
                </a:cubicBezTo>
                <a:cubicBezTo>
                  <a:pt x="165915" y="1804577"/>
                  <a:pt x="167630" y="1811450"/>
                  <a:pt x="170867" y="1817388"/>
                </a:cubicBezTo>
                <a:cubicBezTo>
                  <a:pt x="175948" y="1826707"/>
                  <a:pt x="176415" y="1831587"/>
                  <a:pt x="174983" y="1860380"/>
                </a:cubicBezTo>
                <a:cubicBezTo>
                  <a:pt x="174096" y="1878245"/>
                  <a:pt x="172987" y="1904488"/>
                  <a:pt x="172523" y="1918699"/>
                </a:cubicBezTo>
                <a:cubicBezTo>
                  <a:pt x="171611" y="1946623"/>
                  <a:pt x="167140" y="1985995"/>
                  <a:pt x="164611" y="1988361"/>
                </a:cubicBezTo>
                <a:cubicBezTo>
                  <a:pt x="163750" y="1989167"/>
                  <a:pt x="162257" y="1987498"/>
                  <a:pt x="161294" y="1984654"/>
                </a:cubicBezTo>
                <a:lnTo>
                  <a:pt x="161294" y="1984660"/>
                </a:lnTo>
                <a:cubicBezTo>
                  <a:pt x="160331" y="1981816"/>
                  <a:pt x="159006" y="1950704"/>
                  <a:pt x="158349" y="1915521"/>
                </a:cubicBezTo>
                <a:cubicBezTo>
                  <a:pt x="157404" y="1864780"/>
                  <a:pt x="156189" y="1849386"/>
                  <a:pt x="152480" y="1841075"/>
                </a:cubicBezTo>
                <a:cubicBezTo>
                  <a:pt x="147262" y="1829389"/>
                  <a:pt x="148371" y="1822777"/>
                  <a:pt x="155141" y="1825207"/>
                </a:cubicBezTo>
                <a:cubicBezTo>
                  <a:pt x="158873" y="1826547"/>
                  <a:pt x="159613" y="1823960"/>
                  <a:pt x="159624" y="1809523"/>
                </a:cubicBezTo>
                <a:cubicBezTo>
                  <a:pt x="159624" y="1800013"/>
                  <a:pt x="160496" y="1778279"/>
                  <a:pt x="161546" y="1761225"/>
                </a:cubicBezTo>
                <a:close/>
                <a:moveTo>
                  <a:pt x="880633" y="1697520"/>
                </a:moveTo>
                <a:cubicBezTo>
                  <a:pt x="882348" y="1699125"/>
                  <a:pt x="883330" y="1704572"/>
                  <a:pt x="882812" y="1709623"/>
                </a:cubicBezTo>
                <a:cubicBezTo>
                  <a:pt x="881929" y="1718271"/>
                  <a:pt x="881750" y="1718410"/>
                  <a:pt x="879732" y="1712009"/>
                </a:cubicBezTo>
                <a:lnTo>
                  <a:pt x="879735" y="1712009"/>
                </a:lnTo>
                <a:cubicBezTo>
                  <a:pt x="876440" y="1701544"/>
                  <a:pt x="876907" y="1694033"/>
                  <a:pt x="880633" y="1697520"/>
                </a:cubicBezTo>
                <a:close/>
                <a:moveTo>
                  <a:pt x="894921" y="1674217"/>
                </a:moveTo>
                <a:cubicBezTo>
                  <a:pt x="898850" y="1667406"/>
                  <a:pt x="901673" y="1732476"/>
                  <a:pt x="897909" y="1743141"/>
                </a:cubicBezTo>
                <a:cubicBezTo>
                  <a:pt x="896033" y="1748457"/>
                  <a:pt x="893520" y="1752807"/>
                  <a:pt x="892321" y="1752807"/>
                </a:cubicBezTo>
                <a:cubicBezTo>
                  <a:pt x="891124" y="1752807"/>
                  <a:pt x="890722" y="1735977"/>
                  <a:pt x="891434" y="1715409"/>
                </a:cubicBezTo>
                <a:lnTo>
                  <a:pt x="891439" y="1715409"/>
                </a:lnTo>
                <a:cubicBezTo>
                  <a:pt x="892151" y="1694840"/>
                  <a:pt x="893716" y="1676303"/>
                  <a:pt x="894921" y="1674217"/>
                </a:cubicBezTo>
                <a:close/>
                <a:moveTo>
                  <a:pt x="882611" y="1664785"/>
                </a:moveTo>
                <a:cubicBezTo>
                  <a:pt x="883316" y="1665405"/>
                  <a:pt x="884231" y="1667288"/>
                  <a:pt x="885467" y="1670532"/>
                </a:cubicBezTo>
                <a:cubicBezTo>
                  <a:pt x="888751" y="1679146"/>
                  <a:pt x="884986" y="1683859"/>
                  <a:pt x="881537" y="1675451"/>
                </a:cubicBezTo>
                <a:lnTo>
                  <a:pt x="881538" y="1675451"/>
                </a:lnTo>
                <a:cubicBezTo>
                  <a:pt x="880655" y="1673294"/>
                  <a:pt x="880418" y="1669317"/>
                  <a:pt x="881013" y="1666612"/>
                </a:cubicBezTo>
                <a:cubicBezTo>
                  <a:pt x="881410" y="1664807"/>
                  <a:pt x="881906" y="1664164"/>
                  <a:pt x="882611" y="1664785"/>
                </a:cubicBezTo>
                <a:close/>
                <a:moveTo>
                  <a:pt x="906815" y="1608656"/>
                </a:moveTo>
                <a:cubicBezTo>
                  <a:pt x="908286" y="1608656"/>
                  <a:pt x="909490" y="1617295"/>
                  <a:pt x="909490" y="1627855"/>
                </a:cubicBezTo>
                <a:cubicBezTo>
                  <a:pt x="909490" y="1638637"/>
                  <a:pt x="910643" y="1646387"/>
                  <a:pt x="912125" y="1645531"/>
                </a:cubicBezTo>
                <a:cubicBezTo>
                  <a:pt x="915646" y="1643494"/>
                  <a:pt x="917790" y="1723246"/>
                  <a:pt x="914332" y="1727663"/>
                </a:cubicBezTo>
                <a:cubicBezTo>
                  <a:pt x="912862" y="1729540"/>
                  <a:pt x="912497" y="1735966"/>
                  <a:pt x="913515" y="1741942"/>
                </a:cubicBezTo>
                <a:cubicBezTo>
                  <a:pt x="915504" y="1753584"/>
                  <a:pt x="914902" y="1754829"/>
                  <a:pt x="909968" y="1749266"/>
                </a:cubicBezTo>
                <a:lnTo>
                  <a:pt x="909965" y="1749266"/>
                </a:lnTo>
                <a:cubicBezTo>
                  <a:pt x="908126" y="1747190"/>
                  <a:pt x="906033" y="1724390"/>
                  <a:pt x="904911" y="1694189"/>
                </a:cubicBezTo>
                <a:cubicBezTo>
                  <a:pt x="903397" y="1653442"/>
                  <a:pt x="902094" y="1641979"/>
                  <a:pt x="898679" y="1639431"/>
                </a:cubicBezTo>
                <a:cubicBezTo>
                  <a:pt x="894872" y="1636589"/>
                  <a:pt x="894940" y="1634579"/>
                  <a:pt x="899252" y="1622432"/>
                </a:cubicBezTo>
                <a:cubicBezTo>
                  <a:pt x="901942" y="1614855"/>
                  <a:pt x="905345" y="1608656"/>
                  <a:pt x="906815" y="1608656"/>
                </a:cubicBezTo>
                <a:close/>
                <a:moveTo>
                  <a:pt x="198839" y="1603132"/>
                </a:moveTo>
                <a:cubicBezTo>
                  <a:pt x="200641" y="1603201"/>
                  <a:pt x="201824" y="1619910"/>
                  <a:pt x="201951" y="1647229"/>
                </a:cubicBezTo>
                <a:cubicBezTo>
                  <a:pt x="202134" y="1686304"/>
                  <a:pt x="201733" y="1690032"/>
                  <a:pt x="198492" y="1680540"/>
                </a:cubicBezTo>
                <a:lnTo>
                  <a:pt x="194828" y="1669852"/>
                </a:lnTo>
                <a:lnTo>
                  <a:pt x="196353" y="1680731"/>
                </a:lnTo>
                <a:cubicBezTo>
                  <a:pt x="197192" y="1686715"/>
                  <a:pt x="199210" y="1695680"/>
                  <a:pt x="200836" y="1700653"/>
                </a:cubicBezTo>
                <a:cubicBezTo>
                  <a:pt x="202464" y="1705627"/>
                  <a:pt x="202847" y="1712971"/>
                  <a:pt x="201690" y="1716973"/>
                </a:cubicBezTo>
                <a:cubicBezTo>
                  <a:pt x="200534" y="1720974"/>
                  <a:pt x="198672" y="1735876"/>
                  <a:pt x="197552" y="1750087"/>
                </a:cubicBezTo>
                <a:lnTo>
                  <a:pt x="195515" y="1775925"/>
                </a:lnTo>
                <a:lnTo>
                  <a:pt x="194997" y="1745327"/>
                </a:lnTo>
                <a:lnTo>
                  <a:pt x="195006" y="1745327"/>
                </a:lnTo>
                <a:cubicBezTo>
                  <a:pt x="194678" y="1726418"/>
                  <a:pt x="195597" y="1714729"/>
                  <a:pt x="197396" y="1714729"/>
                </a:cubicBezTo>
                <a:cubicBezTo>
                  <a:pt x="201980" y="1714729"/>
                  <a:pt x="200783" y="1706571"/>
                  <a:pt x="195944" y="1704833"/>
                </a:cubicBezTo>
                <a:cubicBezTo>
                  <a:pt x="192525" y="1703605"/>
                  <a:pt x="191584" y="1698096"/>
                  <a:pt x="191584" y="1679306"/>
                </a:cubicBezTo>
                <a:cubicBezTo>
                  <a:pt x="191584" y="1664336"/>
                  <a:pt x="192781" y="1654973"/>
                  <a:pt x="194774" y="1654352"/>
                </a:cubicBezTo>
                <a:cubicBezTo>
                  <a:pt x="197054" y="1653640"/>
                  <a:pt x="197102" y="1650286"/>
                  <a:pt x="194920" y="1642565"/>
                </a:cubicBezTo>
                <a:cubicBezTo>
                  <a:pt x="191544" y="1630543"/>
                  <a:pt x="194285" y="1602976"/>
                  <a:pt x="198839" y="1603132"/>
                </a:cubicBezTo>
                <a:close/>
                <a:moveTo>
                  <a:pt x="126570" y="1593697"/>
                </a:moveTo>
                <a:lnTo>
                  <a:pt x="128788" y="1602537"/>
                </a:lnTo>
                <a:cubicBezTo>
                  <a:pt x="130011" y="1607399"/>
                  <a:pt x="131996" y="1611376"/>
                  <a:pt x="133203" y="1611376"/>
                </a:cubicBezTo>
                <a:cubicBezTo>
                  <a:pt x="135111" y="1611376"/>
                  <a:pt x="132174" y="1640629"/>
                  <a:pt x="129516" y="1648094"/>
                </a:cubicBezTo>
                <a:cubicBezTo>
                  <a:pt x="128983" y="1649590"/>
                  <a:pt x="127122" y="1642858"/>
                  <a:pt x="125378" y="1633135"/>
                </a:cubicBezTo>
                <a:lnTo>
                  <a:pt x="125377" y="1633135"/>
                </a:lnTo>
                <a:cubicBezTo>
                  <a:pt x="123629" y="1623394"/>
                  <a:pt x="123188" y="1610571"/>
                  <a:pt x="124388" y="1604577"/>
                </a:cubicBezTo>
                <a:close/>
                <a:moveTo>
                  <a:pt x="972450" y="1561739"/>
                </a:moveTo>
                <a:cubicBezTo>
                  <a:pt x="973256" y="1563609"/>
                  <a:pt x="973256" y="1566668"/>
                  <a:pt x="972450" y="1568538"/>
                </a:cubicBezTo>
                <a:cubicBezTo>
                  <a:pt x="971643" y="1570409"/>
                  <a:pt x="970983" y="1568878"/>
                  <a:pt x="970983" y="1565139"/>
                </a:cubicBezTo>
                <a:cubicBezTo>
                  <a:pt x="970983" y="1561399"/>
                  <a:pt x="971643" y="1559869"/>
                  <a:pt x="972450" y="1561739"/>
                </a:cubicBezTo>
                <a:close/>
                <a:moveTo>
                  <a:pt x="179368" y="1490681"/>
                </a:moveTo>
                <a:cubicBezTo>
                  <a:pt x="181255" y="1489590"/>
                  <a:pt x="183112" y="1496483"/>
                  <a:pt x="184402" y="1509367"/>
                </a:cubicBezTo>
                <a:cubicBezTo>
                  <a:pt x="185526" y="1520594"/>
                  <a:pt x="187442" y="1529781"/>
                  <a:pt x="188659" y="1529781"/>
                </a:cubicBezTo>
                <a:cubicBezTo>
                  <a:pt x="189874" y="1529781"/>
                  <a:pt x="192526" y="1526042"/>
                  <a:pt x="194549" y="1521471"/>
                </a:cubicBezTo>
                <a:cubicBezTo>
                  <a:pt x="200116" y="1508896"/>
                  <a:pt x="202546" y="1515321"/>
                  <a:pt x="200263" y="1536581"/>
                </a:cubicBezTo>
                <a:cubicBezTo>
                  <a:pt x="199139" y="1547052"/>
                  <a:pt x="198880" y="1563916"/>
                  <a:pt x="199686" y="1574056"/>
                </a:cubicBezTo>
                <a:cubicBezTo>
                  <a:pt x="200949" y="1589922"/>
                  <a:pt x="200332" y="1593336"/>
                  <a:pt x="195275" y="1598535"/>
                </a:cubicBezTo>
                <a:cubicBezTo>
                  <a:pt x="185048" y="1609046"/>
                  <a:pt x="182746" y="1616125"/>
                  <a:pt x="183392" y="1635078"/>
                </a:cubicBezTo>
                <a:cubicBezTo>
                  <a:pt x="183805" y="1647182"/>
                  <a:pt x="182444" y="1656810"/>
                  <a:pt x="179437" y="1663053"/>
                </a:cubicBezTo>
                <a:lnTo>
                  <a:pt x="174853" y="1672572"/>
                </a:lnTo>
                <a:lnTo>
                  <a:pt x="171404" y="1664448"/>
                </a:lnTo>
                <a:cubicBezTo>
                  <a:pt x="163546" y="1645965"/>
                  <a:pt x="164226" y="1568867"/>
                  <a:pt x="172225" y="1571325"/>
                </a:cubicBezTo>
                <a:cubicBezTo>
                  <a:pt x="174079" y="1571895"/>
                  <a:pt x="176380" y="1577774"/>
                  <a:pt x="177339" y="1584389"/>
                </a:cubicBezTo>
                <a:lnTo>
                  <a:pt x="179083" y="1596417"/>
                </a:lnTo>
                <a:lnTo>
                  <a:pt x="179521" y="1583721"/>
                </a:lnTo>
                <a:cubicBezTo>
                  <a:pt x="179776" y="1576737"/>
                  <a:pt x="180758" y="1569074"/>
                  <a:pt x="181736" y="1566691"/>
                </a:cubicBezTo>
                <a:cubicBezTo>
                  <a:pt x="182977" y="1563662"/>
                  <a:pt x="182244" y="1562814"/>
                  <a:pt x="179295" y="1563872"/>
                </a:cubicBezTo>
                <a:cubicBezTo>
                  <a:pt x="172639" y="1566262"/>
                  <a:pt x="167560" y="1558303"/>
                  <a:pt x="169760" y="1548932"/>
                </a:cubicBezTo>
                <a:cubicBezTo>
                  <a:pt x="171898" y="1539814"/>
                  <a:pt x="175435" y="1538234"/>
                  <a:pt x="178262" y="1545130"/>
                </a:cubicBezTo>
                <a:cubicBezTo>
                  <a:pt x="179270" y="1547588"/>
                  <a:pt x="180737" y="1548999"/>
                  <a:pt x="181518" y="1548267"/>
                </a:cubicBezTo>
                <a:cubicBezTo>
                  <a:pt x="182299" y="1547535"/>
                  <a:pt x="180963" y="1542503"/>
                  <a:pt x="178544" y="1537086"/>
                </a:cubicBezTo>
                <a:cubicBezTo>
                  <a:pt x="173070" y="1524827"/>
                  <a:pt x="173081" y="1524342"/>
                  <a:pt x="178835" y="1524342"/>
                </a:cubicBezTo>
                <a:cubicBezTo>
                  <a:pt x="182346" y="1524342"/>
                  <a:pt x="183043" y="1522795"/>
                  <a:pt x="181591" y="1518222"/>
                </a:cubicBezTo>
                <a:cubicBezTo>
                  <a:pt x="177531" y="1505442"/>
                  <a:pt x="176475" y="1492353"/>
                  <a:pt x="179368" y="1490681"/>
                </a:cubicBezTo>
                <a:close/>
                <a:moveTo>
                  <a:pt x="908919" y="1484791"/>
                </a:moveTo>
                <a:cubicBezTo>
                  <a:pt x="909547" y="1485570"/>
                  <a:pt x="909660" y="1488572"/>
                  <a:pt x="909822" y="1494498"/>
                </a:cubicBezTo>
                <a:cubicBezTo>
                  <a:pt x="910005" y="1501188"/>
                  <a:pt x="909896" y="1514171"/>
                  <a:pt x="909567" y="1523348"/>
                </a:cubicBezTo>
                <a:cubicBezTo>
                  <a:pt x="909187" y="1534207"/>
                  <a:pt x="910596" y="1542947"/>
                  <a:pt x="913593" y="1548372"/>
                </a:cubicBezTo>
                <a:cubicBezTo>
                  <a:pt x="918772" y="1557744"/>
                  <a:pt x="919519" y="1569898"/>
                  <a:pt x="915294" y="1576018"/>
                </a:cubicBezTo>
                <a:cubicBezTo>
                  <a:pt x="913188" y="1579068"/>
                  <a:pt x="912465" y="1577618"/>
                  <a:pt x="912433" y="1570278"/>
                </a:cubicBezTo>
                <a:lnTo>
                  <a:pt x="912438" y="1570278"/>
                </a:lnTo>
                <a:cubicBezTo>
                  <a:pt x="912405" y="1564122"/>
                  <a:pt x="909486" y="1556511"/>
                  <a:pt x="904598" y="1549879"/>
                </a:cubicBezTo>
                <a:cubicBezTo>
                  <a:pt x="897734" y="1540564"/>
                  <a:pt x="896748" y="1536471"/>
                  <a:pt x="896337" y="1515606"/>
                </a:cubicBezTo>
                <a:cubicBezTo>
                  <a:pt x="896082" y="1502574"/>
                  <a:pt x="896885" y="1492498"/>
                  <a:pt x="898121" y="1493213"/>
                </a:cubicBezTo>
                <a:cubicBezTo>
                  <a:pt x="899359" y="1493929"/>
                  <a:pt x="902422" y="1491775"/>
                  <a:pt x="904930" y="1488424"/>
                </a:cubicBezTo>
                <a:cubicBezTo>
                  <a:pt x="907151" y="1485457"/>
                  <a:pt x="908292" y="1484013"/>
                  <a:pt x="908919" y="1484791"/>
                </a:cubicBezTo>
                <a:close/>
                <a:moveTo>
                  <a:pt x="986152" y="1467242"/>
                </a:moveTo>
                <a:cubicBezTo>
                  <a:pt x="986581" y="1467855"/>
                  <a:pt x="987240" y="1470502"/>
                  <a:pt x="988267" y="1475383"/>
                </a:cubicBezTo>
                <a:cubicBezTo>
                  <a:pt x="991076" y="1488755"/>
                  <a:pt x="990153" y="1497026"/>
                  <a:pt x="987058" y="1486192"/>
                </a:cubicBezTo>
                <a:cubicBezTo>
                  <a:pt x="986000" y="1482491"/>
                  <a:pt x="985259" y="1475791"/>
                  <a:pt x="985413" y="1471304"/>
                </a:cubicBezTo>
                <a:cubicBezTo>
                  <a:pt x="985522" y="1468050"/>
                  <a:pt x="985722" y="1466629"/>
                  <a:pt x="986152" y="1467242"/>
                </a:cubicBezTo>
                <a:close/>
                <a:moveTo>
                  <a:pt x="180557" y="1441385"/>
                </a:moveTo>
                <a:lnTo>
                  <a:pt x="183410" y="1451419"/>
                </a:lnTo>
                <a:cubicBezTo>
                  <a:pt x="185669" y="1459364"/>
                  <a:pt x="188028" y="1461816"/>
                  <a:pt x="194736" y="1463195"/>
                </a:cubicBezTo>
                <a:cubicBezTo>
                  <a:pt x="201248" y="1464534"/>
                  <a:pt x="203208" y="1466459"/>
                  <a:pt x="203208" y="1471520"/>
                </a:cubicBezTo>
                <a:cubicBezTo>
                  <a:pt x="203208" y="1478798"/>
                  <a:pt x="198952" y="1480383"/>
                  <a:pt x="196363" y="1474069"/>
                </a:cubicBezTo>
                <a:cubicBezTo>
                  <a:pt x="195370" y="1471644"/>
                  <a:pt x="192809" y="1470717"/>
                  <a:pt x="189945" y="1471746"/>
                </a:cubicBezTo>
                <a:cubicBezTo>
                  <a:pt x="183277" y="1474141"/>
                  <a:pt x="180001" y="1467986"/>
                  <a:pt x="180301" y="1453625"/>
                </a:cubicBezTo>
                <a:close/>
                <a:moveTo>
                  <a:pt x="173241" y="1410186"/>
                </a:moveTo>
                <a:cubicBezTo>
                  <a:pt x="175663" y="1407637"/>
                  <a:pt x="179848" y="1417009"/>
                  <a:pt x="178062" y="1420987"/>
                </a:cubicBezTo>
                <a:cubicBezTo>
                  <a:pt x="177055" y="1423231"/>
                  <a:pt x="175928" y="1428127"/>
                  <a:pt x="175562" y="1431866"/>
                </a:cubicBezTo>
                <a:cubicBezTo>
                  <a:pt x="175194" y="1435606"/>
                  <a:pt x="174723" y="1440196"/>
                  <a:pt x="174519" y="1442065"/>
                </a:cubicBezTo>
                <a:cubicBezTo>
                  <a:pt x="174300" y="1443936"/>
                  <a:pt x="172961" y="1445465"/>
                  <a:pt x="171512" y="1445465"/>
                </a:cubicBezTo>
                <a:cubicBezTo>
                  <a:pt x="170056" y="1445465"/>
                  <a:pt x="169582" y="1437881"/>
                  <a:pt x="170450" y="1428466"/>
                </a:cubicBezTo>
                <a:lnTo>
                  <a:pt x="170453" y="1428466"/>
                </a:lnTo>
                <a:cubicBezTo>
                  <a:pt x="171317" y="1419117"/>
                  <a:pt x="172572" y="1410891"/>
                  <a:pt x="173241" y="1410186"/>
                </a:cubicBezTo>
                <a:close/>
                <a:moveTo>
                  <a:pt x="62944" y="1342800"/>
                </a:moveTo>
                <a:cubicBezTo>
                  <a:pt x="65370" y="1342042"/>
                  <a:pt x="65352" y="1343959"/>
                  <a:pt x="62871" y="1350102"/>
                </a:cubicBezTo>
                <a:cubicBezTo>
                  <a:pt x="58731" y="1360364"/>
                  <a:pt x="54700" y="1361144"/>
                  <a:pt x="57562" y="1351127"/>
                </a:cubicBezTo>
                <a:lnTo>
                  <a:pt x="57566" y="1351128"/>
                </a:lnTo>
                <a:cubicBezTo>
                  <a:pt x="58716" y="1347112"/>
                  <a:pt x="61135" y="1343364"/>
                  <a:pt x="62944" y="1342800"/>
                </a:cubicBezTo>
                <a:close/>
                <a:moveTo>
                  <a:pt x="965872" y="1335265"/>
                </a:moveTo>
                <a:cubicBezTo>
                  <a:pt x="966100" y="1334156"/>
                  <a:pt x="966415" y="1334309"/>
                  <a:pt x="966762" y="1335992"/>
                </a:cubicBezTo>
                <a:cubicBezTo>
                  <a:pt x="967455" y="1339358"/>
                  <a:pt x="967455" y="1344866"/>
                  <a:pt x="966762" y="1348232"/>
                </a:cubicBezTo>
                <a:cubicBezTo>
                  <a:pt x="966068" y="1351597"/>
                  <a:pt x="965503" y="1348843"/>
                  <a:pt x="965503" y="1342112"/>
                </a:cubicBezTo>
                <a:cubicBezTo>
                  <a:pt x="965503" y="1338746"/>
                  <a:pt x="965644" y="1336375"/>
                  <a:pt x="965872" y="1335265"/>
                </a:cubicBezTo>
                <a:close/>
                <a:moveTo>
                  <a:pt x="104232" y="1330248"/>
                </a:moveTo>
                <a:cubicBezTo>
                  <a:pt x="105670" y="1328834"/>
                  <a:pt x="107227" y="1328932"/>
                  <a:pt x="108531" y="1330906"/>
                </a:cubicBezTo>
                <a:cubicBezTo>
                  <a:pt x="109431" y="1332271"/>
                  <a:pt x="107680" y="1336263"/>
                  <a:pt x="104638" y="1339779"/>
                </a:cubicBezTo>
                <a:lnTo>
                  <a:pt x="99107" y="1346171"/>
                </a:lnTo>
                <a:lnTo>
                  <a:pt x="100641" y="1338662"/>
                </a:lnTo>
                <a:cubicBezTo>
                  <a:pt x="101473" y="1334588"/>
                  <a:pt x="102793" y="1331662"/>
                  <a:pt x="104232" y="1330248"/>
                </a:cubicBezTo>
                <a:close/>
                <a:moveTo>
                  <a:pt x="990819" y="1297266"/>
                </a:moveTo>
                <a:cubicBezTo>
                  <a:pt x="992088" y="1296532"/>
                  <a:pt x="994026" y="1301539"/>
                  <a:pt x="995123" y="1308392"/>
                </a:cubicBezTo>
                <a:cubicBezTo>
                  <a:pt x="997338" y="1322213"/>
                  <a:pt x="995086" y="1328211"/>
                  <a:pt x="992291" y="1315915"/>
                </a:cubicBezTo>
                <a:lnTo>
                  <a:pt x="992289" y="1315915"/>
                </a:lnTo>
                <a:cubicBezTo>
                  <a:pt x="988669" y="1299956"/>
                  <a:pt x="988559" y="1298572"/>
                  <a:pt x="990819" y="1297266"/>
                </a:cubicBezTo>
                <a:close/>
                <a:moveTo>
                  <a:pt x="63693" y="1283637"/>
                </a:moveTo>
                <a:cubicBezTo>
                  <a:pt x="68163" y="1286222"/>
                  <a:pt x="67138" y="1299652"/>
                  <a:pt x="62026" y="1305555"/>
                </a:cubicBezTo>
                <a:cubicBezTo>
                  <a:pt x="57609" y="1310651"/>
                  <a:pt x="57506" y="1310598"/>
                  <a:pt x="59081" y="1304036"/>
                </a:cubicBezTo>
                <a:lnTo>
                  <a:pt x="59081" y="1304035"/>
                </a:lnTo>
                <a:cubicBezTo>
                  <a:pt x="59978" y="1300296"/>
                  <a:pt x="60726" y="1293798"/>
                  <a:pt x="60748" y="1289596"/>
                </a:cubicBezTo>
                <a:cubicBezTo>
                  <a:pt x="60782" y="1285202"/>
                  <a:pt x="62022" y="1282670"/>
                  <a:pt x="63693" y="1283637"/>
                </a:cubicBezTo>
                <a:close/>
                <a:moveTo>
                  <a:pt x="191583" y="1243774"/>
                </a:moveTo>
                <a:lnTo>
                  <a:pt x="191582" y="1243775"/>
                </a:lnTo>
                <a:lnTo>
                  <a:pt x="191582" y="1243774"/>
                </a:lnTo>
                <a:close/>
                <a:moveTo>
                  <a:pt x="202390" y="1234366"/>
                </a:moveTo>
                <a:cubicBezTo>
                  <a:pt x="203463" y="1235368"/>
                  <a:pt x="201467" y="1238875"/>
                  <a:pt x="197960" y="1242158"/>
                </a:cubicBezTo>
                <a:lnTo>
                  <a:pt x="191583" y="1243774"/>
                </a:lnTo>
                <a:lnTo>
                  <a:pt x="195925" y="1236163"/>
                </a:lnTo>
                <a:cubicBezTo>
                  <a:pt x="198274" y="1234118"/>
                  <a:pt x="200976" y="1233043"/>
                  <a:pt x="202390" y="1234366"/>
                </a:cubicBezTo>
                <a:close/>
                <a:moveTo>
                  <a:pt x="1005211" y="1233414"/>
                </a:moveTo>
                <a:cubicBezTo>
                  <a:pt x="1012719" y="1229654"/>
                  <a:pt x="1014121" y="1229852"/>
                  <a:pt x="1014121" y="1234679"/>
                </a:cubicBezTo>
                <a:cubicBezTo>
                  <a:pt x="1014121" y="1236924"/>
                  <a:pt x="1011614" y="1238759"/>
                  <a:pt x="1008550" y="1238759"/>
                </a:cubicBezTo>
                <a:cubicBezTo>
                  <a:pt x="1005485" y="1238759"/>
                  <a:pt x="1002320" y="1240290"/>
                  <a:pt x="1001514" y="1242159"/>
                </a:cubicBezTo>
                <a:cubicBezTo>
                  <a:pt x="1000623" y="1244226"/>
                  <a:pt x="999959" y="1243732"/>
                  <a:pt x="999817" y="1240896"/>
                </a:cubicBezTo>
                <a:lnTo>
                  <a:pt x="999818" y="1240893"/>
                </a:lnTo>
                <a:cubicBezTo>
                  <a:pt x="999709" y="1238328"/>
                  <a:pt x="1002117" y="1234963"/>
                  <a:pt x="1005211" y="1233414"/>
                </a:cubicBezTo>
                <a:close/>
                <a:moveTo>
                  <a:pt x="990869" y="1147644"/>
                </a:moveTo>
                <a:cubicBezTo>
                  <a:pt x="994230" y="1145699"/>
                  <a:pt x="994230" y="1152779"/>
                  <a:pt x="990869" y="1162603"/>
                </a:cubicBezTo>
                <a:cubicBezTo>
                  <a:pt x="988778" y="1168710"/>
                  <a:pt x="988512" y="1168381"/>
                  <a:pt x="988253" y="1159363"/>
                </a:cubicBezTo>
                <a:cubicBezTo>
                  <a:pt x="988107" y="1153842"/>
                  <a:pt x="989271" y="1148568"/>
                  <a:pt x="990869" y="1147644"/>
                </a:cubicBezTo>
                <a:close/>
                <a:moveTo>
                  <a:pt x="72414" y="1097327"/>
                </a:moveTo>
                <a:cubicBezTo>
                  <a:pt x="75895" y="1097327"/>
                  <a:pt x="75895" y="1107421"/>
                  <a:pt x="72414" y="1115006"/>
                </a:cubicBezTo>
                <a:cubicBezTo>
                  <a:pt x="70480" y="1119219"/>
                  <a:pt x="69870" y="1117839"/>
                  <a:pt x="69713" y="1108886"/>
                </a:cubicBezTo>
                <a:cubicBezTo>
                  <a:pt x="69604" y="1102529"/>
                  <a:pt x="70815" y="1097327"/>
                  <a:pt x="72414" y="1097327"/>
                </a:cubicBezTo>
                <a:close/>
                <a:moveTo>
                  <a:pt x="69528" y="1086174"/>
                </a:moveTo>
                <a:lnTo>
                  <a:pt x="69528" y="1086174"/>
                </a:lnTo>
                <a:lnTo>
                  <a:pt x="69527" y="1086175"/>
                </a:lnTo>
                <a:close/>
                <a:moveTo>
                  <a:pt x="78513" y="1067409"/>
                </a:moveTo>
                <a:cubicBezTo>
                  <a:pt x="79954" y="1067409"/>
                  <a:pt x="81125" y="1068328"/>
                  <a:pt x="81114" y="1069450"/>
                </a:cubicBezTo>
                <a:cubicBezTo>
                  <a:pt x="81098" y="1070668"/>
                  <a:pt x="78208" y="1075439"/>
                  <a:pt x="75319" y="1079612"/>
                </a:cubicBezTo>
                <a:lnTo>
                  <a:pt x="69528" y="1086174"/>
                </a:lnTo>
                <a:lnTo>
                  <a:pt x="73155" y="1075056"/>
                </a:lnTo>
                <a:cubicBezTo>
                  <a:pt x="75123" y="1070943"/>
                  <a:pt x="77378" y="1067409"/>
                  <a:pt x="78513" y="1067409"/>
                </a:cubicBezTo>
                <a:close/>
                <a:moveTo>
                  <a:pt x="1008308" y="857982"/>
                </a:moveTo>
                <a:cubicBezTo>
                  <a:pt x="1009859" y="860227"/>
                  <a:pt x="1011125" y="866346"/>
                  <a:pt x="1011125" y="871582"/>
                </a:cubicBezTo>
                <a:cubicBezTo>
                  <a:pt x="1011125" y="876817"/>
                  <a:pt x="1009859" y="882937"/>
                  <a:pt x="1008308" y="885180"/>
                </a:cubicBezTo>
                <a:cubicBezTo>
                  <a:pt x="1006330" y="888044"/>
                  <a:pt x="1005491" y="883987"/>
                  <a:pt x="1005491" y="871582"/>
                </a:cubicBezTo>
                <a:cubicBezTo>
                  <a:pt x="1005491" y="859175"/>
                  <a:pt x="1006330" y="855120"/>
                  <a:pt x="1008308" y="857982"/>
                </a:cubicBezTo>
                <a:close/>
                <a:moveTo>
                  <a:pt x="40946" y="780467"/>
                </a:moveTo>
                <a:lnTo>
                  <a:pt x="43701" y="788627"/>
                </a:lnTo>
                <a:cubicBezTo>
                  <a:pt x="46799" y="797802"/>
                  <a:pt x="44646" y="821905"/>
                  <a:pt x="40179" y="828088"/>
                </a:cubicBezTo>
                <a:cubicBezTo>
                  <a:pt x="38118" y="830939"/>
                  <a:pt x="37676" y="827298"/>
                  <a:pt x="38694" y="815825"/>
                </a:cubicBezTo>
                <a:lnTo>
                  <a:pt x="38690" y="815825"/>
                </a:lnTo>
                <a:cubicBezTo>
                  <a:pt x="39486" y="806849"/>
                  <a:pt x="40318" y="795222"/>
                  <a:pt x="40540" y="789987"/>
                </a:cubicBezTo>
                <a:close/>
                <a:moveTo>
                  <a:pt x="44700" y="746469"/>
                </a:moveTo>
                <a:cubicBezTo>
                  <a:pt x="48054" y="746469"/>
                  <a:pt x="52212" y="758081"/>
                  <a:pt x="50581" y="762891"/>
                </a:cubicBezTo>
                <a:cubicBezTo>
                  <a:pt x="47501" y="771967"/>
                  <a:pt x="43349" y="768784"/>
                  <a:pt x="43349" y="757349"/>
                </a:cubicBezTo>
                <a:lnTo>
                  <a:pt x="43350" y="757349"/>
                </a:lnTo>
                <a:cubicBezTo>
                  <a:pt x="43350" y="751365"/>
                  <a:pt x="43960" y="746469"/>
                  <a:pt x="44700" y="746469"/>
                </a:cubicBezTo>
                <a:close/>
                <a:moveTo>
                  <a:pt x="52068" y="720631"/>
                </a:moveTo>
                <a:cubicBezTo>
                  <a:pt x="53666" y="721555"/>
                  <a:pt x="54976" y="725911"/>
                  <a:pt x="54976" y="730311"/>
                </a:cubicBezTo>
                <a:cubicBezTo>
                  <a:pt x="54976" y="734710"/>
                  <a:pt x="53670" y="738310"/>
                  <a:pt x="52068" y="738310"/>
                </a:cubicBezTo>
                <a:cubicBezTo>
                  <a:pt x="50469" y="738310"/>
                  <a:pt x="49163" y="733954"/>
                  <a:pt x="49163" y="728630"/>
                </a:cubicBezTo>
                <a:cubicBezTo>
                  <a:pt x="49163" y="722869"/>
                  <a:pt x="50342" y="719630"/>
                  <a:pt x="52068" y="720631"/>
                </a:cubicBezTo>
                <a:close/>
                <a:moveTo>
                  <a:pt x="54632" y="693931"/>
                </a:moveTo>
                <a:cubicBezTo>
                  <a:pt x="56080" y="692764"/>
                  <a:pt x="57862" y="694349"/>
                  <a:pt x="59194" y="699316"/>
                </a:cubicBezTo>
                <a:cubicBezTo>
                  <a:pt x="60496" y="704178"/>
                  <a:pt x="59653" y="707899"/>
                  <a:pt x="56595" y="710759"/>
                </a:cubicBezTo>
                <a:cubicBezTo>
                  <a:pt x="52495" y="714596"/>
                  <a:pt x="52066" y="714057"/>
                  <a:pt x="52066" y="705055"/>
                </a:cubicBezTo>
                <a:lnTo>
                  <a:pt x="52068" y="705055"/>
                </a:lnTo>
                <a:cubicBezTo>
                  <a:pt x="52068" y="699016"/>
                  <a:pt x="53183" y="695097"/>
                  <a:pt x="54632" y="693931"/>
                </a:cubicBezTo>
                <a:close/>
                <a:moveTo>
                  <a:pt x="17521" y="689349"/>
                </a:moveTo>
                <a:cubicBezTo>
                  <a:pt x="19871" y="689354"/>
                  <a:pt x="24087" y="795309"/>
                  <a:pt x="21822" y="797428"/>
                </a:cubicBezTo>
                <a:cubicBezTo>
                  <a:pt x="20866" y="798322"/>
                  <a:pt x="19958" y="793647"/>
                  <a:pt x="19797" y="787040"/>
                </a:cubicBezTo>
                <a:lnTo>
                  <a:pt x="19809" y="787040"/>
                </a:lnTo>
                <a:cubicBezTo>
                  <a:pt x="19663" y="780433"/>
                  <a:pt x="18670" y="755749"/>
                  <a:pt x="17630" y="732186"/>
                </a:cubicBezTo>
                <a:cubicBezTo>
                  <a:pt x="16590" y="708623"/>
                  <a:pt x="16546" y="689347"/>
                  <a:pt x="17521" y="689349"/>
                </a:cubicBezTo>
                <a:close/>
                <a:moveTo>
                  <a:pt x="16110" y="627523"/>
                </a:moveTo>
                <a:cubicBezTo>
                  <a:pt x="16487" y="629638"/>
                  <a:pt x="16679" y="635703"/>
                  <a:pt x="16826" y="646515"/>
                </a:cubicBezTo>
                <a:cubicBezTo>
                  <a:pt x="17045" y="661100"/>
                  <a:pt x="16717" y="673034"/>
                  <a:pt x="16144" y="673034"/>
                </a:cubicBezTo>
                <a:cubicBezTo>
                  <a:pt x="15567" y="673034"/>
                  <a:pt x="14421" y="666608"/>
                  <a:pt x="13597" y="658754"/>
                </a:cubicBezTo>
                <a:cubicBezTo>
                  <a:pt x="12772" y="650901"/>
                  <a:pt x="13078" y="638968"/>
                  <a:pt x="14279" y="632236"/>
                </a:cubicBezTo>
                <a:cubicBezTo>
                  <a:pt x="15170" y="627246"/>
                  <a:pt x="15733" y="625409"/>
                  <a:pt x="16110" y="627523"/>
                </a:cubicBezTo>
                <a:close/>
                <a:moveTo>
                  <a:pt x="1020514" y="444568"/>
                </a:moveTo>
                <a:cubicBezTo>
                  <a:pt x="1024263" y="438910"/>
                  <a:pt x="1021087" y="467646"/>
                  <a:pt x="1017280" y="473823"/>
                </a:cubicBezTo>
                <a:cubicBezTo>
                  <a:pt x="1015190" y="477216"/>
                  <a:pt x="1014851" y="474310"/>
                  <a:pt x="1016084" y="463607"/>
                </a:cubicBezTo>
                <a:cubicBezTo>
                  <a:pt x="1017033" y="455380"/>
                  <a:pt x="1019025" y="446812"/>
                  <a:pt x="1020514" y="444568"/>
                </a:cubicBezTo>
                <a:close/>
                <a:moveTo>
                  <a:pt x="109423" y="416964"/>
                </a:moveTo>
                <a:cubicBezTo>
                  <a:pt x="109606" y="417497"/>
                  <a:pt x="109232" y="421113"/>
                  <a:pt x="108453" y="428251"/>
                </a:cubicBezTo>
                <a:cubicBezTo>
                  <a:pt x="107556" y="436478"/>
                  <a:pt x="104979" y="458509"/>
                  <a:pt x="102725" y="477208"/>
                </a:cubicBezTo>
                <a:cubicBezTo>
                  <a:pt x="100473" y="495907"/>
                  <a:pt x="98746" y="516713"/>
                  <a:pt x="98887" y="523445"/>
                </a:cubicBezTo>
                <a:lnTo>
                  <a:pt x="99142" y="535684"/>
                </a:lnTo>
                <a:lnTo>
                  <a:pt x="104632" y="520725"/>
                </a:lnTo>
                <a:cubicBezTo>
                  <a:pt x="110740" y="504082"/>
                  <a:pt x="110637" y="501511"/>
                  <a:pt x="105591" y="544754"/>
                </a:cubicBezTo>
                <a:cubicBezTo>
                  <a:pt x="104372" y="555196"/>
                  <a:pt x="102044" y="562534"/>
                  <a:pt x="99681" y="563383"/>
                </a:cubicBezTo>
                <a:cubicBezTo>
                  <a:pt x="93483" y="565609"/>
                  <a:pt x="89888" y="582619"/>
                  <a:pt x="89871" y="609799"/>
                </a:cubicBezTo>
                <a:cubicBezTo>
                  <a:pt x="89871" y="624748"/>
                  <a:pt x="88673" y="634958"/>
                  <a:pt x="86947" y="634958"/>
                </a:cubicBezTo>
                <a:cubicBezTo>
                  <a:pt x="85269" y="634958"/>
                  <a:pt x="84002" y="626061"/>
                  <a:pt x="83948" y="613879"/>
                </a:cubicBezTo>
                <a:lnTo>
                  <a:pt x="83947" y="613879"/>
                </a:lnTo>
                <a:cubicBezTo>
                  <a:pt x="83874" y="594820"/>
                  <a:pt x="83447" y="593303"/>
                  <a:pt x="79617" y="598042"/>
                </a:cubicBezTo>
                <a:cubicBezTo>
                  <a:pt x="77286" y="600924"/>
                  <a:pt x="74660" y="602608"/>
                  <a:pt x="73779" y="601784"/>
                </a:cubicBezTo>
                <a:cubicBezTo>
                  <a:pt x="71652" y="599791"/>
                  <a:pt x="83657" y="504572"/>
                  <a:pt x="86914" y="497606"/>
                </a:cubicBezTo>
                <a:cubicBezTo>
                  <a:pt x="88900" y="493359"/>
                  <a:pt x="89568" y="494849"/>
                  <a:pt x="89947" y="504406"/>
                </a:cubicBezTo>
                <a:cubicBezTo>
                  <a:pt x="90275" y="512590"/>
                  <a:pt x="92688" y="503129"/>
                  <a:pt x="97232" y="475848"/>
                </a:cubicBezTo>
                <a:cubicBezTo>
                  <a:pt x="100969" y="453409"/>
                  <a:pt x="105390" y="430155"/>
                  <a:pt x="107056" y="424171"/>
                </a:cubicBezTo>
                <a:cubicBezTo>
                  <a:pt x="108501" y="418980"/>
                  <a:pt x="109240" y="416430"/>
                  <a:pt x="109423" y="416964"/>
                </a:cubicBezTo>
                <a:close/>
                <a:moveTo>
                  <a:pt x="112126" y="403090"/>
                </a:moveTo>
                <a:cubicBezTo>
                  <a:pt x="112932" y="404961"/>
                  <a:pt x="112932" y="408020"/>
                  <a:pt x="112126" y="409890"/>
                </a:cubicBezTo>
                <a:cubicBezTo>
                  <a:pt x="111319" y="411760"/>
                  <a:pt x="110659" y="410229"/>
                  <a:pt x="110659" y="406490"/>
                </a:cubicBezTo>
                <a:cubicBezTo>
                  <a:pt x="110659" y="402750"/>
                  <a:pt x="111319" y="401220"/>
                  <a:pt x="112126" y="403090"/>
                </a:cubicBezTo>
                <a:close/>
                <a:moveTo>
                  <a:pt x="960210" y="305326"/>
                </a:moveTo>
                <a:cubicBezTo>
                  <a:pt x="960417" y="303478"/>
                  <a:pt x="960701" y="303733"/>
                  <a:pt x="961013" y="306537"/>
                </a:cubicBezTo>
                <a:cubicBezTo>
                  <a:pt x="961642" y="312147"/>
                  <a:pt x="961642" y="321326"/>
                  <a:pt x="961013" y="326936"/>
                </a:cubicBezTo>
                <a:cubicBezTo>
                  <a:pt x="960386" y="332546"/>
                  <a:pt x="959875" y="327957"/>
                  <a:pt x="959875" y="316736"/>
                </a:cubicBezTo>
                <a:cubicBezTo>
                  <a:pt x="959875" y="311127"/>
                  <a:pt x="960004" y="307175"/>
                  <a:pt x="960210" y="305326"/>
                </a:cubicBezTo>
                <a:close/>
                <a:moveTo>
                  <a:pt x="131243" y="240583"/>
                </a:moveTo>
                <a:cubicBezTo>
                  <a:pt x="130466" y="238339"/>
                  <a:pt x="131805" y="238962"/>
                  <a:pt x="134221" y="241967"/>
                </a:cubicBezTo>
                <a:cubicBezTo>
                  <a:pt x="140429" y="249691"/>
                  <a:pt x="145771" y="267810"/>
                  <a:pt x="144610" y="277206"/>
                </a:cubicBezTo>
                <a:cubicBezTo>
                  <a:pt x="143847" y="283379"/>
                  <a:pt x="142391" y="280612"/>
                  <a:pt x="138140" y="264918"/>
                </a:cubicBezTo>
                <a:lnTo>
                  <a:pt x="138140" y="264917"/>
                </a:lnTo>
                <a:cubicBezTo>
                  <a:pt x="135122" y="253777"/>
                  <a:pt x="132020" y="242827"/>
                  <a:pt x="131243" y="240583"/>
                </a:cubicBezTo>
                <a:close/>
                <a:moveTo>
                  <a:pt x="877049" y="194344"/>
                </a:moveTo>
                <a:cubicBezTo>
                  <a:pt x="881125" y="194344"/>
                  <a:pt x="886794" y="208508"/>
                  <a:pt x="883829" y="211283"/>
                </a:cubicBezTo>
                <a:cubicBezTo>
                  <a:pt x="882186" y="212819"/>
                  <a:pt x="879875" y="210387"/>
                  <a:pt x="877876" y="205024"/>
                </a:cubicBezTo>
                <a:lnTo>
                  <a:pt x="877877" y="205024"/>
                </a:lnTo>
                <a:cubicBezTo>
                  <a:pt x="873965" y="194521"/>
                  <a:pt x="873951" y="194344"/>
                  <a:pt x="877049" y="194344"/>
                </a:cubicBezTo>
                <a:close/>
                <a:moveTo>
                  <a:pt x="1009149" y="184200"/>
                </a:moveTo>
                <a:cubicBezTo>
                  <a:pt x="1009348" y="182720"/>
                  <a:pt x="1009927" y="183090"/>
                  <a:pt x="1010905" y="185145"/>
                </a:cubicBezTo>
                <a:cubicBezTo>
                  <a:pt x="1014284" y="192235"/>
                  <a:pt x="1015968" y="218002"/>
                  <a:pt x="1013222" y="220572"/>
                </a:cubicBezTo>
                <a:cubicBezTo>
                  <a:pt x="1012120" y="221605"/>
                  <a:pt x="1011204" y="219492"/>
                  <a:pt x="1011193" y="215876"/>
                </a:cubicBezTo>
                <a:lnTo>
                  <a:pt x="1011190" y="215876"/>
                </a:lnTo>
                <a:cubicBezTo>
                  <a:pt x="1011190" y="212261"/>
                  <a:pt x="1010489" y="202572"/>
                  <a:pt x="1009664" y="194344"/>
                </a:cubicBezTo>
                <a:cubicBezTo>
                  <a:pt x="1009128" y="189006"/>
                  <a:pt x="1008949" y="185679"/>
                  <a:pt x="1009149" y="184200"/>
                </a:cubicBezTo>
                <a:close/>
                <a:moveTo>
                  <a:pt x="748726" y="154227"/>
                </a:moveTo>
                <a:cubicBezTo>
                  <a:pt x="749460" y="156844"/>
                  <a:pt x="749460" y="161128"/>
                  <a:pt x="748726" y="163746"/>
                </a:cubicBezTo>
                <a:cubicBezTo>
                  <a:pt x="747996" y="166364"/>
                  <a:pt x="747398" y="164222"/>
                  <a:pt x="747398" y="158987"/>
                </a:cubicBezTo>
                <a:cubicBezTo>
                  <a:pt x="747398" y="153751"/>
                  <a:pt x="747996" y="151609"/>
                  <a:pt x="748726" y="154227"/>
                </a:cubicBezTo>
                <a:close/>
                <a:moveTo>
                  <a:pt x="944467" y="138588"/>
                </a:moveTo>
                <a:lnTo>
                  <a:pt x="949089" y="154227"/>
                </a:lnTo>
                <a:cubicBezTo>
                  <a:pt x="954984" y="174166"/>
                  <a:pt x="960384" y="175057"/>
                  <a:pt x="957630" y="155635"/>
                </a:cubicBezTo>
                <a:cubicBezTo>
                  <a:pt x="955225" y="138666"/>
                  <a:pt x="957886" y="139820"/>
                  <a:pt x="963237" y="158076"/>
                </a:cubicBezTo>
                <a:cubicBezTo>
                  <a:pt x="965361" y="165308"/>
                  <a:pt x="967215" y="169083"/>
                  <a:pt x="967358" y="166466"/>
                </a:cubicBezTo>
                <a:cubicBezTo>
                  <a:pt x="967504" y="163848"/>
                  <a:pt x="968840" y="161706"/>
                  <a:pt x="970329" y="161706"/>
                </a:cubicBezTo>
                <a:cubicBezTo>
                  <a:pt x="973482" y="161706"/>
                  <a:pt x="975154" y="166525"/>
                  <a:pt x="977889" y="183464"/>
                </a:cubicBezTo>
                <a:cubicBezTo>
                  <a:pt x="978976" y="190196"/>
                  <a:pt x="982281" y="201211"/>
                  <a:pt x="985235" y="207943"/>
                </a:cubicBezTo>
                <a:cubicBezTo>
                  <a:pt x="990744" y="220498"/>
                  <a:pt x="997837" y="294341"/>
                  <a:pt x="994634" y="305802"/>
                </a:cubicBezTo>
                <a:cubicBezTo>
                  <a:pt x="992977" y="311725"/>
                  <a:pt x="989398" y="312948"/>
                  <a:pt x="986510" y="308577"/>
                </a:cubicBezTo>
                <a:cubicBezTo>
                  <a:pt x="983734" y="304373"/>
                  <a:pt x="979811" y="305353"/>
                  <a:pt x="978341" y="310615"/>
                </a:cubicBezTo>
                <a:cubicBezTo>
                  <a:pt x="977611" y="313233"/>
                  <a:pt x="976860" y="314763"/>
                  <a:pt x="976670" y="314015"/>
                </a:cubicBezTo>
                <a:lnTo>
                  <a:pt x="976670" y="314017"/>
                </a:lnTo>
                <a:cubicBezTo>
                  <a:pt x="976487" y="313269"/>
                  <a:pt x="974451" y="302866"/>
                  <a:pt x="972155" y="290898"/>
                </a:cubicBezTo>
                <a:cubicBezTo>
                  <a:pt x="969860" y="278931"/>
                  <a:pt x="965309" y="261981"/>
                  <a:pt x="962044" y="253231"/>
                </a:cubicBezTo>
                <a:cubicBezTo>
                  <a:pt x="953553" y="230483"/>
                  <a:pt x="947862" y="199819"/>
                  <a:pt x="946043" y="167025"/>
                </a:cubicBezTo>
                <a:close/>
                <a:moveTo>
                  <a:pt x="665910" y="130704"/>
                </a:moveTo>
                <a:cubicBezTo>
                  <a:pt x="670099" y="124821"/>
                  <a:pt x="670393" y="131034"/>
                  <a:pt x="666800" y="149466"/>
                </a:cubicBezTo>
                <a:cubicBezTo>
                  <a:pt x="663939" y="164139"/>
                  <a:pt x="663013" y="166186"/>
                  <a:pt x="662762" y="158391"/>
                </a:cubicBezTo>
                <a:lnTo>
                  <a:pt x="662761" y="158391"/>
                </a:lnTo>
                <a:cubicBezTo>
                  <a:pt x="662505" y="150588"/>
                  <a:pt x="661440" y="148634"/>
                  <a:pt x="658075" y="149842"/>
                </a:cubicBezTo>
                <a:cubicBezTo>
                  <a:pt x="654879" y="150990"/>
                  <a:pt x="653716" y="149494"/>
                  <a:pt x="653716" y="144232"/>
                </a:cubicBezTo>
                <a:cubicBezTo>
                  <a:pt x="653716" y="139880"/>
                  <a:pt x="655718" y="136365"/>
                  <a:pt x="658802" y="135300"/>
                </a:cubicBezTo>
                <a:cubicBezTo>
                  <a:pt x="661601" y="134335"/>
                  <a:pt x="664798" y="132266"/>
                  <a:pt x="665910" y="130704"/>
                </a:cubicBezTo>
                <a:close/>
                <a:moveTo>
                  <a:pt x="878817" y="98237"/>
                </a:moveTo>
                <a:cubicBezTo>
                  <a:pt x="879030" y="96646"/>
                  <a:pt x="879321" y="97070"/>
                  <a:pt x="879637" y="99891"/>
                </a:cubicBezTo>
                <a:cubicBezTo>
                  <a:pt x="880265" y="105534"/>
                  <a:pt x="880258" y="114101"/>
                  <a:pt x="879605" y="118930"/>
                </a:cubicBezTo>
                <a:cubicBezTo>
                  <a:pt x="878962" y="123758"/>
                  <a:pt x="878448" y="119137"/>
                  <a:pt x="878459" y="108669"/>
                </a:cubicBezTo>
                <a:lnTo>
                  <a:pt x="878470" y="108669"/>
                </a:lnTo>
                <a:cubicBezTo>
                  <a:pt x="878470" y="103434"/>
                  <a:pt x="878604" y="99828"/>
                  <a:pt x="878817" y="98237"/>
                </a:cubicBezTo>
                <a:close/>
                <a:moveTo>
                  <a:pt x="287277" y="93938"/>
                </a:moveTo>
                <a:cubicBezTo>
                  <a:pt x="289283" y="93820"/>
                  <a:pt x="290386" y="95327"/>
                  <a:pt x="290353" y="98471"/>
                </a:cubicBezTo>
                <a:cubicBezTo>
                  <a:pt x="290316" y="103899"/>
                  <a:pt x="277634" y="116214"/>
                  <a:pt x="274819" y="113580"/>
                </a:cubicBezTo>
                <a:lnTo>
                  <a:pt x="274819" y="113579"/>
                </a:lnTo>
                <a:cubicBezTo>
                  <a:pt x="271364" y="110347"/>
                  <a:pt x="272936" y="104614"/>
                  <a:pt x="278777" y="99150"/>
                </a:cubicBezTo>
                <a:cubicBezTo>
                  <a:pt x="282359" y="95798"/>
                  <a:pt x="285270" y="94056"/>
                  <a:pt x="287277" y="93938"/>
                </a:cubicBezTo>
                <a:close/>
                <a:moveTo>
                  <a:pt x="322381" y="84191"/>
                </a:moveTo>
                <a:lnTo>
                  <a:pt x="320699" y="95071"/>
                </a:lnTo>
                <a:cubicBezTo>
                  <a:pt x="318903" y="106688"/>
                  <a:pt x="313560" y="114991"/>
                  <a:pt x="313786" y="105814"/>
                </a:cubicBezTo>
                <a:cubicBezTo>
                  <a:pt x="313859" y="102897"/>
                  <a:pt x="315822" y="96838"/>
                  <a:pt x="318149" y="92351"/>
                </a:cubicBezTo>
                <a:close/>
                <a:moveTo>
                  <a:pt x="511326" y="77392"/>
                </a:moveTo>
                <a:cubicBezTo>
                  <a:pt x="514147" y="77392"/>
                  <a:pt x="511359" y="112769"/>
                  <a:pt x="508107" y="118189"/>
                </a:cubicBezTo>
                <a:cubicBezTo>
                  <a:pt x="506527" y="120823"/>
                  <a:pt x="505629" y="117328"/>
                  <a:pt x="505574" y="108330"/>
                </a:cubicBezTo>
                <a:lnTo>
                  <a:pt x="505572" y="108330"/>
                </a:lnTo>
                <a:cubicBezTo>
                  <a:pt x="505463" y="92008"/>
                  <a:pt x="508189" y="77392"/>
                  <a:pt x="511326" y="77392"/>
                </a:cubicBezTo>
                <a:close/>
                <a:moveTo>
                  <a:pt x="356452" y="75734"/>
                </a:moveTo>
                <a:cubicBezTo>
                  <a:pt x="358469" y="77624"/>
                  <a:pt x="353911" y="107309"/>
                  <a:pt x="351603" y="107309"/>
                </a:cubicBezTo>
                <a:cubicBezTo>
                  <a:pt x="350465" y="107309"/>
                  <a:pt x="350801" y="99935"/>
                  <a:pt x="352352" y="90922"/>
                </a:cubicBezTo>
                <a:lnTo>
                  <a:pt x="352351" y="90922"/>
                </a:lnTo>
                <a:cubicBezTo>
                  <a:pt x="353902" y="81910"/>
                  <a:pt x="355748" y="75075"/>
                  <a:pt x="356452" y="75734"/>
                </a:cubicBezTo>
                <a:close/>
                <a:moveTo>
                  <a:pt x="667523" y="59712"/>
                </a:moveTo>
                <a:lnTo>
                  <a:pt x="667556" y="71951"/>
                </a:lnTo>
                <a:cubicBezTo>
                  <a:pt x="667556" y="78682"/>
                  <a:pt x="666578" y="87862"/>
                  <a:pt x="665355" y="92349"/>
                </a:cubicBezTo>
                <a:lnTo>
                  <a:pt x="663137" y="100509"/>
                </a:lnTo>
                <a:lnTo>
                  <a:pt x="662990" y="92349"/>
                </a:lnTo>
                <a:lnTo>
                  <a:pt x="662994" y="92349"/>
                </a:lnTo>
                <a:cubicBezTo>
                  <a:pt x="662921" y="87862"/>
                  <a:pt x="663914" y="78682"/>
                  <a:pt x="665195" y="71951"/>
                </a:cubicBezTo>
                <a:close/>
                <a:moveTo>
                  <a:pt x="745090" y="48079"/>
                </a:moveTo>
                <a:cubicBezTo>
                  <a:pt x="745306" y="46732"/>
                  <a:pt x="745599" y="47118"/>
                  <a:pt x="745922" y="49562"/>
                </a:cubicBezTo>
                <a:cubicBezTo>
                  <a:pt x="746568" y="54451"/>
                  <a:pt x="746557" y="61794"/>
                  <a:pt x="745889" y="65881"/>
                </a:cubicBezTo>
                <a:cubicBezTo>
                  <a:pt x="745228" y="69968"/>
                  <a:pt x="744696" y="65969"/>
                  <a:pt x="744714" y="56993"/>
                </a:cubicBezTo>
                <a:lnTo>
                  <a:pt x="744718" y="56993"/>
                </a:lnTo>
                <a:cubicBezTo>
                  <a:pt x="744735" y="52505"/>
                  <a:pt x="744874" y="49425"/>
                  <a:pt x="745090" y="48079"/>
                </a:cubicBezTo>
                <a:close/>
                <a:moveTo>
                  <a:pt x="649749" y="36821"/>
                </a:moveTo>
                <a:cubicBezTo>
                  <a:pt x="652310" y="34080"/>
                  <a:pt x="650420" y="60131"/>
                  <a:pt x="647789" y="63792"/>
                </a:cubicBezTo>
                <a:cubicBezTo>
                  <a:pt x="645745" y="66636"/>
                  <a:pt x="645439" y="63339"/>
                  <a:pt x="646775" y="52913"/>
                </a:cubicBezTo>
                <a:cubicBezTo>
                  <a:pt x="647830" y="44686"/>
                  <a:pt x="649169" y="37444"/>
                  <a:pt x="649749" y="36821"/>
                </a:cubicBezTo>
                <a:close/>
                <a:moveTo>
                  <a:pt x="559982" y="32409"/>
                </a:moveTo>
                <a:cubicBezTo>
                  <a:pt x="560392" y="33040"/>
                  <a:pt x="560518" y="34839"/>
                  <a:pt x="560456" y="37954"/>
                </a:cubicBezTo>
                <a:cubicBezTo>
                  <a:pt x="560383" y="42442"/>
                  <a:pt x="559172" y="48561"/>
                  <a:pt x="557800" y="51553"/>
                </a:cubicBezTo>
                <a:cubicBezTo>
                  <a:pt x="555760" y="55998"/>
                  <a:pt x="555274" y="55252"/>
                  <a:pt x="555143" y="47473"/>
                </a:cubicBezTo>
                <a:cubicBezTo>
                  <a:pt x="555070" y="42238"/>
                  <a:pt x="556253" y="36118"/>
                  <a:pt x="557800" y="33874"/>
                </a:cubicBezTo>
                <a:cubicBezTo>
                  <a:pt x="558877" y="32317"/>
                  <a:pt x="559571" y="31779"/>
                  <a:pt x="559982" y="32409"/>
                </a:cubicBezTo>
                <a:close/>
                <a:moveTo>
                  <a:pt x="586690" y="27075"/>
                </a:moveTo>
                <a:lnTo>
                  <a:pt x="585194" y="45895"/>
                </a:lnTo>
                <a:cubicBezTo>
                  <a:pt x="584370" y="56246"/>
                  <a:pt x="582486" y="66649"/>
                  <a:pt x="581010" y="69014"/>
                </a:cubicBezTo>
                <a:cubicBezTo>
                  <a:pt x="578733" y="72658"/>
                  <a:pt x="578339" y="72692"/>
                  <a:pt x="578416" y="69233"/>
                </a:cubicBezTo>
                <a:lnTo>
                  <a:pt x="578413" y="69232"/>
                </a:lnTo>
                <a:cubicBezTo>
                  <a:pt x="578450" y="66988"/>
                  <a:pt x="580347" y="56585"/>
                  <a:pt x="582597" y="46114"/>
                </a:cubicBezTo>
                <a:close/>
                <a:moveTo>
                  <a:pt x="353765" y="22995"/>
                </a:moveTo>
                <a:cubicBezTo>
                  <a:pt x="357094" y="22995"/>
                  <a:pt x="354306" y="41738"/>
                  <a:pt x="350663" y="43844"/>
                </a:cubicBezTo>
                <a:cubicBezTo>
                  <a:pt x="348693" y="44984"/>
                  <a:pt x="348281" y="43299"/>
                  <a:pt x="349492" y="39059"/>
                </a:cubicBezTo>
                <a:lnTo>
                  <a:pt x="349489" y="39059"/>
                </a:lnTo>
                <a:cubicBezTo>
                  <a:pt x="350518" y="35460"/>
                  <a:pt x="351379" y="30373"/>
                  <a:pt x="351401" y="27755"/>
                </a:cubicBezTo>
                <a:cubicBezTo>
                  <a:pt x="351434" y="25137"/>
                  <a:pt x="352484" y="22995"/>
                  <a:pt x="353765" y="22995"/>
                </a:cubicBezTo>
                <a:close/>
                <a:moveTo>
                  <a:pt x="449634" y="18915"/>
                </a:moveTo>
                <a:lnTo>
                  <a:pt x="448105" y="37954"/>
                </a:lnTo>
                <a:cubicBezTo>
                  <a:pt x="446317" y="60182"/>
                  <a:pt x="442981" y="68775"/>
                  <a:pt x="440198" y="58314"/>
                </a:cubicBezTo>
                <a:lnTo>
                  <a:pt x="440197" y="58314"/>
                </a:lnTo>
                <a:cubicBezTo>
                  <a:pt x="439179" y="54485"/>
                  <a:pt x="440835" y="44478"/>
                  <a:pt x="444016" y="35234"/>
                </a:cubicBezTo>
                <a:close/>
                <a:moveTo>
                  <a:pt x="631225" y="17565"/>
                </a:moveTo>
                <a:cubicBezTo>
                  <a:pt x="635546" y="17565"/>
                  <a:pt x="631871" y="52788"/>
                  <a:pt x="626543" y="62442"/>
                </a:cubicBezTo>
                <a:cubicBezTo>
                  <a:pt x="624065" y="66930"/>
                  <a:pt x="620604" y="84065"/>
                  <a:pt x="618850" y="100520"/>
                </a:cubicBezTo>
                <a:cubicBezTo>
                  <a:pt x="617095" y="116975"/>
                  <a:pt x="614442" y="134653"/>
                  <a:pt x="612954" y="139804"/>
                </a:cubicBezTo>
                <a:cubicBezTo>
                  <a:pt x="611465" y="144956"/>
                  <a:pt x="610826" y="149715"/>
                  <a:pt x="611538" y="150381"/>
                </a:cubicBezTo>
                <a:cubicBezTo>
                  <a:pt x="613103" y="151845"/>
                  <a:pt x="618806" y="138366"/>
                  <a:pt x="618806" y="133203"/>
                </a:cubicBezTo>
                <a:cubicBezTo>
                  <a:pt x="618806" y="128014"/>
                  <a:pt x="621967" y="120918"/>
                  <a:pt x="624280" y="120918"/>
                </a:cubicBezTo>
                <a:cubicBezTo>
                  <a:pt x="625349" y="120918"/>
                  <a:pt x="625879" y="126120"/>
                  <a:pt x="625455" y="132478"/>
                </a:cubicBezTo>
                <a:lnTo>
                  <a:pt x="624686" y="144037"/>
                </a:lnTo>
                <a:lnTo>
                  <a:pt x="629318" y="132297"/>
                </a:lnTo>
                <a:cubicBezTo>
                  <a:pt x="632434" y="124403"/>
                  <a:pt x="635268" y="121030"/>
                  <a:pt x="637973" y="122001"/>
                </a:cubicBezTo>
                <a:cubicBezTo>
                  <a:pt x="643461" y="123971"/>
                  <a:pt x="645973" y="113313"/>
                  <a:pt x="644346" y="94954"/>
                </a:cubicBezTo>
                <a:cubicBezTo>
                  <a:pt x="643623" y="86796"/>
                  <a:pt x="644090" y="80121"/>
                  <a:pt x="645396" y="80121"/>
                </a:cubicBezTo>
                <a:cubicBezTo>
                  <a:pt x="650512" y="80121"/>
                  <a:pt x="651621" y="96390"/>
                  <a:pt x="648370" y="123764"/>
                </a:cubicBezTo>
                <a:cubicBezTo>
                  <a:pt x="644334" y="157754"/>
                  <a:pt x="643986" y="178922"/>
                  <a:pt x="647495" y="176892"/>
                </a:cubicBezTo>
                <a:cubicBezTo>
                  <a:pt x="648889" y="176086"/>
                  <a:pt x="651063" y="171425"/>
                  <a:pt x="652335" y="166532"/>
                </a:cubicBezTo>
                <a:lnTo>
                  <a:pt x="654644" y="157636"/>
                </a:lnTo>
                <a:lnTo>
                  <a:pt x="655852" y="165530"/>
                </a:lnTo>
                <a:cubicBezTo>
                  <a:pt x="656516" y="169872"/>
                  <a:pt x="658888" y="175135"/>
                  <a:pt x="661121" y="177224"/>
                </a:cubicBezTo>
                <a:cubicBezTo>
                  <a:pt x="663355" y="179314"/>
                  <a:pt x="666494" y="183105"/>
                  <a:pt x="668099" y="185649"/>
                </a:cubicBezTo>
                <a:cubicBezTo>
                  <a:pt x="670653" y="189696"/>
                  <a:pt x="671379" y="189764"/>
                  <a:pt x="673931" y="186194"/>
                </a:cubicBezTo>
                <a:cubicBezTo>
                  <a:pt x="675533" y="183949"/>
                  <a:pt x="676960" y="178442"/>
                  <a:pt x="677095" y="173954"/>
                </a:cubicBezTo>
                <a:cubicBezTo>
                  <a:pt x="677241" y="169467"/>
                  <a:pt x="678577" y="163347"/>
                  <a:pt x="680087" y="160355"/>
                </a:cubicBezTo>
                <a:cubicBezTo>
                  <a:pt x="682058" y="156450"/>
                  <a:pt x="682430" y="158753"/>
                  <a:pt x="681412" y="168515"/>
                </a:cubicBezTo>
                <a:cubicBezTo>
                  <a:pt x="680631" y="175994"/>
                  <a:pt x="679299" y="190681"/>
                  <a:pt x="678449" y="201153"/>
                </a:cubicBezTo>
                <a:cubicBezTo>
                  <a:pt x="676960" y="219472"/>
                  <a:pt x="677066" y="219868"/>
                  <a:pt x="681168" y="211626"/>
                </a:cubicBezTo>
                <a:cubicBezTo>
                  <a:pt x="683514" y="206914"/>
                  <a:pt x="686313" y="194675"/>
                  <a:pt x="687387" y="184427"/>
                </a:cubicBezTo>
                <a:cubicBezTo>
                  <a:pt x="689219" y="166982"/>
                  <a:pt x="692284" y="158995"/>
                  <a:pt x="697156" y="158995"/>
                </a:cubicBezTo>
                <a:cubicBezTo>
                  <a:pt x="698294" y="158995"/>
                  <a:pt x="698674" y="168481"/>
                  <a:pt x="697995" y="180074"/>
                </a:cubicBezTo>
                <a:cubicBezTo>
                  <a:pt x="697320" y="191667"/>
                  <a:pt x="698028" y="204212"/>
                  <a:pt x="699560" y="207952"/>
                </a:cubicBezTo>
                <a:cubicBezTo>
                  <a:pt x="702334" y="214695"/>
                  <a:pt x="702399" y="214661"/>
                  <a:pt x="707424" y="203872"/>
                </a:cubicBezTo>
                <a:cubicBezTo>
                  <a:pt x="710211" y="197889"/>
                  <a:pt x="713151" y="187254"/>
                  <a:pt x="713958" y="180238"/>
                </a:cubicBezTo>
                <a:cubicBezTo>
                  <a:pt x="714794" y="172975"/>
                  <a:pt x="717151" y="166864"/>
                  <a:pt x="719432" y="166044"/>
                </a:cubicBezTo>
                <a:cubicBezTo>
                  <a:pt x="722731" y="164860"/>
                  <a:pt x="723439" y="172045"/>
                  <a:pt x="723439" y="206678"/>
                </a:cubicBezTo>
                <a:cubicBezTo>
                  <a:pt x="723439" y="249969"/>
                  <a:pt x="727332" y="263643"/>
                  <a:pt x="729942" y="229516"/>
                </a:cubicBezTo>
                <a:cubicBezTo>
                  <a:pt x="730752" y="218938"/>
                  <a:pt x="732887" y="208901"/>
                  <a:pt x="734692" y="207214"/>
                </a:cubicBezTo>
                <a:cubicBezTo>
                  <a:pt x="737126" y="204934"/>
                  <a:pt x="737973" y="204962"/>
                  <a:pt x="737973" y="207329"/>
                </a:cubicBezTo>
                <a:cubicBezTo>
                  <a:pt x="737973" y="209077"/>
                  <a:pt x="739819" y="209844"/>
                  <a:pt x="742078" y="209033"/>
                </a:cubicBezTo>
                <a:cubicBezTo>
                  <a:pt x="745246" y="207895"/>
                  <a:pt x="746652" y="211652"/>
                  <a:pt x="748234" y="225475"/>
                </a:cubicBezTo>
                <a:cubicBezTo>
                  <a:pt x="749362" y="235329"/>
                  <a:pt x="751328" y="243995"/>
                  <a:pt x="752603" y="244733"/>
                </a:cubicBezTo>
                <a:cubicBezTo>
                  <a:pt x="755876" y="246624"/>
                  <a:pt x="760402" y="224591"/>
                  <a:pt x="762826" y="194980"/>
                </a:cubicBezTo>
                <a:cubicBezTo>
                  <a:pt x="763961" y="181110"/>
                  <a:pt x="766026" y="169105"/>
                  <a:pt x="767417" y="168301"/>
                </a:cubicBezTo>
                <a:cubicBezTo>
                  <a:pt x="768808" y="167497"/>
                  <a:pt x="769979" y="167830"/>
                  <a:pt x="770023" y="169040"/>
                </a:cubicBezTo>
                <a:cubicBezTo>
                  <a:pt x="770059" y="170250"/>
                  <a:pt x="771337" y="188987"/>
                  <a:pt x="772843" y="210678"/>
                </a:cubicBezTo>
                <a:cubicBezTo>
                  <a:pt x="776786" y="267395"/>
                  <a:pt x="780516" y="275312"/>
                  <a:pt x="787596" y="241981"/>
                </a:cubicBezTo>
                <a:cubicBezTo>
                  <a:pt x="789665" y="232244"/>
                  <a:pt x="792424" y="224277"/>
                  <a:pt x="793730" y="224277"/>
                </a:cubicBezTo>
                <a:cubicBezTo>
                  <a:pt x="795036" y="224277"/>
                  <a:pt x="796146" y="221523"/>
                  <a:pt x="796197" y="218157"/>
                </a:cubicBezTo>
                <a:cubicBezTo>
                  <a:pt x="796270" y="212191"/>
                  <a:pt x="796379" y="212170"/>
                  <a:pt x="800556" y="217317"/>
                </a:cubicBezTo>
                <a:cubicBezTo>
                  <a:pt x="804521" y="222221"/>
                  <a:pt x="804838" y="221737"/>
                  <a:pt x="805028" y="210517"/>
                </a:cubicBezTo>
                <a:cubicBezTo>
                  <a:pt x="805440" y="186133"/>
                  <a:pt x="809734" y="186826"/>
                  <a:pt x="811957" y="211635"/>
                </a:cubicBezTo>
                <a:cubicBezTo>
                  <a:pt x="813526" y="229167"/>
                  <a:pt x="814986" y="234896"/>
                  <a:pt x="817316" y="232714"/>
                </a:cubicBezTo>
                <a:cubicBezTo>
                  <a:pt x="822948" y="227444"/>
                  <a:pt x="825167" y="229457"/>
                  <a:pt x="825257" y="239916"/>
                </a:cubicBezTo>
                <a:cubicBezTo>
                  <a:pt x="825404" y="255176"/>
                  <a:pt x="829358" y="246045"/>
                  <a:pt x="835306" y="216798"/>
                </a:cubicBezTo>
                <a:cubicBezTo>
                  <a:pt x="840190" y="192785"/>
                  <a:pt x="845515" y="183445"/>
                  <a:pt x="845515" y="198893"/>
                </a:cubicBezTo>
                <a:cubicBezTo>
                  <a:pt x="845515" y="210171"/>
                  <a:pt x="849533" y="203729"/>
                  <a:pt x="853135" y="186677"/>
                </a:cubicBezTo>
                <a:lnTo>
                  <a:pt x="856393" y="171241"/>
                </a:lnTo>
                <a:lnTo>
                  <a:pt x="856766" y="182777"/>
                </a:lnTo>
                <a:cubicBezTo>
                  <a:pt x="857021" y="191124"/>
                  <a:pt x="858747" y="195254"/>
                  <a:pt x="862960" y="197715"/>
                </a:cubicBezTo>
                <a:cubicBezTo>
                  <a:pt x="868449" y="200923"/>
                  <a:pt x="868673" y="203019"/>
                  <a:pt x="866876" y="234456"/>
                </a:cubicBezTo>
                <a:cubicBezTo>
                  <a:pt x="865224" y="263408"/>
                  <a:pt x="865560" y="267795"/>
                  <a:pt x="869438" y="267795"/>
                </a:cubicBezTo>
                <a:cubicBezTo>
                  <a:pt x="872672" y="267795"/>
                  <a:pt x="874456" y="263676"/>
                  <a:pt x="875898" y="252878"/>
                </a:cubicBezTo>
                <a:cubicBezTo>
                  <a:pt x="879047" y="229280"/>
                  <a:pt x="882815" y="232846"/>
                  <a:pt x="882306" y="258947"/>
                </a:cubicBezTo>
                <a:cubicBezTo>
                  <a:pt x="882014" y="274505"/>
                  <a:pt x="883182" y="284955"/>
                  <a:pt x="885711" y="289106"/>
                </a:cubicBezTo>
                <a:cubicBezTo>
                  <a:pt x="887838" y="292600"/>
                  <a:pt x="890166" y="294910"/>
                  <a:pt x="890882" y="294240"/>
                </a:cubicBezTo>
                <a:cubicBezTo>
                  <a:pt x="891597" y="293570"/>
                  <a:pt x="894768" y="254090"/>
                  <a:pt x="897924" y="206508"/>
                </a:cubicBezTo>
                <a:cubicBezTo>
                  <a:pt x="901081" y="158926"/>
                  <a:pt x="904313" y="119389"/>
                  <a:pt x="905106" y="118646"/>
                </a:cubicBezTo>
                <a:cubicBezTo>
                  <a:pt x="905897" y="117905"/>
                  <a:pt x="906569" y="130659"/>
                  <a:pt x="906591" y="146989"/>
                </a:cubicBezTo>
                <a:cubicBezTo>
                  <a:pt x="906624" y="163319"/>
                  <a:pt x="907792" y="178388"/>
                  <a:pt x="909204" y="180476"/>
                </a:cubicBezTo>
                <a:cubicBezTo>
                  <a:pt x="911966" y="184557"/>
                  <a:pt x="914223" y="175940"/>
                  <a:pt x="922661" y="129113"/>
                </a:cubicBezTo>
                <a:cubicBezTo>
                  <a:pt x="925219" y="114919"/>
                  <a:pt x="927841" y="102811"/>
                  <a:pt x="928487" y="102206"/>
                </a:cubicBezTo>
                <a:cubicBezTo>
                  <a:pt x="935686" y="95469"/>
                  <a:pt x="940858" y="212617"/>
                  <a:pt x="936618" y="286407"/>
                </a:cubicBezTo>
                <a:cubicBezTo>
                  <a:pt x="934534" y="322659"/>
                  <a:pt x="930017" y="331042"/>
                  <a:pt x="929426" y="299753"/>
                </a:cubicBezTo>
                <a:lnTo>
                  <a:pt x="929054" y="280034"/>
                </a:lnTo>
                <a:lnTo>
                  <a:pt x="925686" y="296353"/>
                </a:lnTo>
                <a:cubicBezTo>
                  <a:pt x="921586" y="316210"/>
                  <a:pt x="918174" y="311095"/>
                  <a:pt x="918174" y="285091"/>
                </a:cubicBezTo>
                <a:cubicBezTo>
                  <a:pt x="918174" y="240755"/>
                  <a:pt x="910211" y="290465"/>
                  <a:pt x="908321" y="346607"/>
                </a:cubicBezTo>
                <a:cubicBezTo>
                  <a:pt x="907956" y="357448"/>
                  <a:pt x="916293" y="361856"/>
                  <a:pt x="918980" y="352241"/>
                </a:cubicBezTo>
                <a:cubicBezTo>
                  <a:pt x="919834" y="349177"/>
                  <a:pt x="922421" y="346670"/>
                  <a:pt x="924725" y="346670"/>
                </a:cubicBezTo>
                <a:cubicBezTo>
                  <a:pt x="927027" y="346670"/>
                  <a:pt x="930331" y="343916"/>
                  <a:pt x="932066" y="340550"/>
                </a:cubicBezTo>
                <a:cubicBezTo>
                  <a:pt x="935088" y="334688"/>
                  <a:pt x="935230" y="334666"/>
                  <a:pt x="935416" y="340030"/>
                </a:cubicBezTo>
                <a:cubicBezTo>
                  <a:pt x="935525" y="343110"/>
                  <a:pt x="937533" y="348006"/>
                  <a:pt x="939880" y="350910"/>
                </a:cubicBezTo>
                <a:cubicBezTo>
                  <a:pt x="944091" y="356119"/>
                  <a:pt x="944150" y="356117"/>
                  <a:pt x="944332" y="350748"/>
                </a:cubicBezTo>
                <a:cubicBezTo>
                  <a:pt x="944515" y="345444"/>
                  <a:pt x="944624" y="345437"/>
                  <a:pt x="948679" y="350455"/>
                </a:cubicBezTo>
                <a:cubicBezTo>
                  <a:pt x="950967" y="353285"/>
                  <a:pt x="953331" y="356957"/>
                  <a:pt x="953927" y="358614"/>
                </a:cubicBezTo>
                <a:cubicBezTo>
                  <a:pt x="954672" y="360681"/>
                  <a:pt x="956511" y="360471"/>
                  <a:pt x="959773" y="357952"/>
                </a:cubicBezTo>
                <a:cubicBezTo>
                  <a:pt x="963902" y="354763"/>
                  <a:pt x="964913" y="355124"/>
                  <a:pt x="967398" y="360672"/>
                </a:cubicBezTo>
                <a:cubicBezTo>
                  <a:pt x="974246" y="375961"/>
                  <a:pt x="993604" y="487598"/>
                  <a:pt x="993697" y="512340"/>
                </a:cubicBezTo>
                <a:cubicBezTo>
                  <a:pt x="993730" y="518940"/>
                  <a:pt x="991862" y="530567"/>
                  <a:pt x="989560" y="538178"/>
                </a:cubicBezTo>
                <a:cubicBezTo>
                  <a:pt x="987257" y="545789"/>
                  <a:pt x="983952" y="565479"/>
                  <a:pt x="982211" y="581934"/>
                </a:cubicBezTo>
                <a:cubicBezTo>
                  <a:pt x="977720" y="624393"/>
                  <a:pt x="972657" y="732625"/>
                  <a:pt x="974913" y="737943"/>
                </a:cubicBezTo>
                <a:cubicBezTo>
                  <a:pt x="976417" y="741483"/>
                  <a:pt x="979713" y="739340"/>
                  <a:pt x="990890" y="727560"/>
                </a:cubicBezTo>
                <a:cubicBezTo>
                  <a:pt x="1001524" y="716352"/>
                  <a:pt x="1006981" y="712688"/>
                  <a:pt x="1013165" y="712601"/>
                </a:cubicBezTo>
                <a:cubicBezTo>
                  <a:pt x="1021178" y="712486"/>
                  <a:pt x="1021394" y="712077"/>
                  <a:pt x="1023174" y="693447"/>
                </a:cubicBezTo>
                <a:cubicBezTo>
                  <a:pt x="1024173" y="682976"/>
                  <a:pt x="1025155" y="654418"/>
                  <a:pt x="1025352" y="629984"/>
                </a:cubicBezTo>
                <a:cubicBezTo>
                  <a:pt x="1025644" y="593326"/>
                  <a:pt x="1024670" y="581742"/>
                  <a:pt x="1019752" y="563714"/>
                </a:cubicBezTo>
                <a:cubicBezTo>
                  <a:pt x="1013216" y="539759"/>
                  <a:pt x="1014178" y="532915"/>
                  <a:pt x="1021741" y="549559"/>
                </a:cubicBezTo>
                <a:cubicBezTo>
                  <a:pt x="1029661" y="566986"/>
                  <a:pt x="1034158" y="691497"/>
                  <a:pt x="1034255" y="896074"/>
                </a:cubicBezTo>
                <a:cubicBezTo>
                  <a:pt x="1034292" y="995552"/>
                  <a:pt x="1033380" y="1078340"/>
                  <a:pt x="1032209" y="1080047"/>
                </a:cubicBezTo>
                <a:cubicBezTo>
                  <a:pt x="1031033" y="1081753"/>
                  <a:pt x="1029731" y="1062172"/>
                  <a:pt x="1029311" y="1036530"/>
                </a:cubicBezTo>
                <a:cubicBezTo>
                  <a:pt x="1027567" y="930007"/>
                  <a:pt x="1020857" y="813606"/>
                  <a:pt x="1016601" y="816067"/>
                </a:cubicBezTo>
                <a:cubicBezTo>
                  <a:pt x="1015218" y="816866"/>
                  <a:pt x="1014079" y="819590"/>
                  <a:pt x="1014072" y="822120"/>
                </a:cubicBezTo>
                <a:cubicBezTo>
                  <a:pt x="1014072" y="824649"/>
                  <a:pt x="1012623" y="831548"/>
                  <a:pt x="1010872" y="837449"/>
                </a:cubicBezTo>
                <a:cubicBezTo>
                  <a:pt x="1006773" y="851266"/>
                  <a:pt x="1003816" y="846399"/>
                  <a:pt x="1001517" y="822051"/>
                </a:cubicBezTo>
                <a:cubicBezTo>
                  <a:pt x="999897" y="804899"/>
                  <a:pt x="1003451" y="793490"/>
                  <a:pt x="1006218" y="806960"/>
                </a:cubicBezTo>
                <a:cubicBezTo>
                  <a:pt x="1006914" y="810348"/>
                  <a:pt x="1007663" y="802410"/>
                  <a:pt x="1007878" y="789321"/>
                </a:cubicBezTo>
                <a:cubicBezTo>
                  <a:pt x="1008316" y="762887"/>
                  <a:pt x="1013903" y="755881"/>
                  <a:pt x="1014385" y="781162"/>
                </a:cubicBezTo>
                <a:cubicBezTo>
                  <a:pt x="1014640" y="794557"/>
                  <a:pt x="1015001" y="795541"/>
                  <a:pt x="1016910" y="788019"/>
                </a:cubicBezTo>
                <a:cubicBezTo>
                  <a:pt x="1018136" y="783189"/>
                  <a:pt x="1020070" y="768098"/>
                  <a:pt x="1021209" y="754483"/>
                </a:cubicBezTo>
                <a:cubicBezTo>
                  <a:pt x="1023274" y="729764"/>
                  <a:pt x="1023267" y="729730"/>
                  <a:pt x="1016621" y="730627"/>
                </a:cubicBezTo>
                <a:cubicBezTo>
                  <a:pt x="1008347" y="731742"/>
                  <a:pt x="1006037" y="738917"/>
                  <a:pt x="1005655" y="764682"/>
                </a:cubicBezTo>
                <a:cubicBezTo>
                  <a:pt x="1005509" y="775439"/>
                  <a:pt x="1004090" y="784979"/>
                  <a:pt x="1002528" y="785881"/>
                </a:cubicBezTo>
                <a:cubicBezTo>
                  <a:pt x="1000711" y="786932"/>
                  <a:pt x="1000346" y="778187"/>
                  <a:pt x="1001514" y="761563"/>
                </a:cubicBezTo>
                <a:cubicBezTo>
                  <a:pt x="1002780" y="743543"/>
                  <a:pt x="1002364" y="735605"/>
                  <a:pt x="1000156" y="735605"/>
                </a:cubicBezTo>
                <a:cubicBezTo>
                  <a:pt x="994496" y="735605"/>
                  <a:pt x="987927" y="747434"/>
                  <a:pt x="987927" y="757627"/>
                </a:cubicBezTo>
                <a:cubicBezTo>
                  <a:pt x="987927" y="763089"/>
                  <a:pt x="986125" y="772337"/>
                  <a:pt x="983923" y="778177"/>
                </a:cubicBezTo>
                <a:cubicBezTo>
                  <a:pt x="980807" y="786444"/>
                  <a:pt x="980453" y="796005"/>
                  <a:pt x="982336" y="821356"/>
                </a:cubicBezTo>
                <a:cubicBezTo>
                  <a:pt x="983665" y="839265"/>
                  <a:pt x="985628" y="858453"/>
                  <a:pt x="986699" y="863998"/>
                </a:cubicBezTo>
                <a:cubicBezTo>
                  <a:pt x="987769" y="869542"/>
                  <a:pt x="987805" y="876134"/>
                  <a:pt x="986773" y="878647"/>
                </a:cubicBezTo>
                <a:cubicBezTo>
                  <a:pt x="985021" y="882917"/>
                  <a:pt x="984543" y="882914"/>
                  <a:pt x="979444" y="878601"/>
                </a:cubicBezTo>
                <a:cubicBezTo>
                  <a:pt x="974191" y="874152"/>
                  <a:pt x="973901" y="874515"/>
                  <a:pt x="971589" y="888430"/>
                </a:cubicBezTo>
                <a:cubicBezTo>
                  <a:pt x="970268" y="896377"/>
                  <a:pt x="969480" y="904714"/>
                  <a:pt x="969838" y="906958"/>
                </a:cubicBezTo>
                <a:cubicBezTo>
                  <a:pt x="970203" y="909203"/>
                  <a:pt x="971118" y="939820"/>
                  <a:pt x="971892" y="974997"/>
                </a:cubicBezTo>
                <a:cubicBezTo>
                  <a:pt x="973582" y="1051849"/>
                  <a:pt x="977456" y="1092009"/>
                  <a:pt x="983595" y="1096286"/>
                </a:cubicBezTo>
                <a:cubicBezTo>
                  <a:pt x="989047" y="1100085"/>
                  <a:pt x="989155" y="1104483"/>
                  <a:pt x="983850" y="1106391"/>
                </a:cubicBezTo>
                <a:cubicBezTo>
                  <a:pt x="981602" y="1107197"/>
                  <a:pt x="978754" y="1111918"/>
                  <a:pt x="977520" y="1116881"/>
                </a:cubicBezTo>
                <a:cubicBezTo>
                  <a:pt x="975348" y="1125611"/>
                  <a:pt x="975169" y="1125373"/>
                  <a:pt x="972047" y="1109585"/>
                </a:cubicBezTo>
                <a:cubicBezTo>
                  <a:pt x="969023" y="1094283"/>
                  <a:pt x="968701" y="1096537"/>
                  <a:pt x="966892" y="1145789"/>
                </a:cubicBezTo>
                <a:cubicBezTo>
                  <a:pt x="965710" y="1177955"/>
                  <a:pt x="966060" y="1201013"/>
                  <a:pt x="967793" y="1205281"/>
                </a:cubicBezTo>
                <a:cubicBezTo>
                  <a:pt x="969913" y="1210500"/>
                  <a:pt x="969599" y="1213021"/>
                  <a:pt x="966541" y="1215315"/>
                </a:cubicBezTo>
                <a:cubicBezTo>
                  <a:pt x="962743" y="1218164"/>
                  <a:pt x="961456" y="1223412"/>
                  <a:pt x="956870" y="1254731"/>
                </a:cubicBezTo>
                <a:cubicBezTo>
                  <a:pt x="955914" y="1261261"/>
                  <a:pt x="952825" y="1271041"/>
                  <a:pt x="950007" y="1276464"/>
                </a:cubicBezTo>
                <a:cubicBezTo>
                  <a:pt x="946234" y="1283722"/>
                  <a:pt x="945657" y="1287679"/>
                  <a:pt x="947821" y="1291462"/>
                </a:cubicBezTo>
                <a:cubicBezTo>
                  <a:pt x="949864" y="1295034"/>
                  <a:pt x="949576" y="1301669"/>
                  <a:pt x="946879" y="1313245"/>
                </a:cubicBezTo>
                <a:cubicBezTo>
                  <a:pt x="944288" y="1324370"/>
                  <a:pt x="942980" y="1350557"/>
                  <a:pt x="942943" y="1392199"/>
                </a:cubicBezTo>
                <a:cubicBezTo>
                  <a:pt x="942870" y="1449817"/>
                  <a:pt x="943271" y="1454602"/>
                  <a:pt x="948090" y="1455781"/>
                </a:cubicBezTo>
                <a:cubicBezTo>
                  <a:pt x="952874" y="1456954"/>
                  <a:pt x="952802" y="1457379"/>
                  <a:pt x="947196" y="1461054"/>
                </a:cubicBezTo>
                <a:cubicBezTo>
                  <a:pt x="942409" y="1464192"/>
                  <a:pt x="941500" y="1466776"/>
                  <a:pt x="942975" y="1473058"/>
                </a:cubicBezTo>
                <a:cubicBezTo>
                  <a:pt x="944212" y="1478337"/>
                  <a:pt x="943267" y="1483308"/>
                  <a:pt x="940238" y="1487656"/>
                </a:cubicBezTo>
                <a:cubicBezTo>
                  <a:pt x="934445" y="1495931"/>
                  <a:pt x="934245" y="1516177"/>
                  <a:pt x="939873" y="1523160"/>
                </a:cubicBezTo>
                <a:cubicBezTo>
                  <a:pt x="942219" y="1526063"/>
                  <a:pt x="944182" y="1530119"/>
                  <a:pt x="944233" y="1532172"/>
                </a:cubicBezTo>
                <a:cubicBezTo>
                  <a:pt x="944306" y="1535336"/>
                  <a:pt x="943595" y="1535336"/>
                  <a:pt x="939517" y="1532172"/>
                </a:cubicBezTo>
                <a:cubicBezTo>
                  <a:pt x="935067" y="1528716"/>
                  <a:pt x="934825" y="1531890"/>
                  <a:pt x="936273" y="1574901"/>
                </a:cubicBezTo>
                <a:cubicBezTo>
                  <a:pt x="937229" y="1603289"/>
                  <a:pt x="936719" y="1623230"/>
                  <a:pt x="934967" y="1626160"/>
                </a:cubicBezTo>
                <a:cubicBezTo>
                  <a:pt x="933022" y="1629412"/>
                  <a:pt x="933132" y="1631923"/>
                  <a:pt x="935295" y="1633959"/>
                </a:cubicBezTo>
                <a:cubicBezTo>
                  <a:pt x="939121" y="1637539"/>
                  <a:pt x="939616" y="1652191"/>
                  <a:pt x="935912" y="1652191"/>
                </a:cubicBezTo>
                <a:cubicBezTo>
                  <a:pt x="930567" y="1652191"/>
                  <a:pt x="928929" y="1635827"/>
                  <a:pt x="929513" y="1588275"/>
                </a:cubicBezTo>
                <a:cubicBezTo>
                  <a:pt x="929842" y="1561349"/>
                  <a:pt x="928510" y="1527691"/>
                  <a:pt x="926551" y="1513480"/>
                </a:cubicBezTo>
                <a:cubicBezTo>
                  <a:pt x="923124" y="1488654"/>
                  <a:pt x="921757" y="1468972"/>
                  <a:pt x="921285" y="1437714"/>
                </a:cubicBezTo>
                <a:cubicBezTo>
                  <a:pt x="921102" y="1425930"/>
                  <a:pt x="920230" y="1423443"/>
                  <a:pt x="916705" y="1424709"/>
                </a:cubicBezTo>
                <a:cubicBezTo>
                  <a:pt x="913527" y="1425850"/>
                  <a:pt x="912259" y="1424273"/>
                  <a:pt x="912027" y="1418880"/>
                </a:cubicBezTo>
                <a:cubicBezTo>
                  <a:pt x="911808" y="1413492"/>
                  <a:pt x="911045" y="1414634"/>
                  <a:pt x="909264" y="1423087"/>
                </a:cubicBezTo>
                <a:cubicBezTo>
                  <a:pt x="907921" y="1429468"/>
                  <a:pt x="906024" y="1435894"/>
                  <a:pt x="905051" y="1437366"/>
                </a:cubicBezTo>
                <a:cubicBezTo>
                  <a:pt x="901486" y="1442767"/>
                  <a:pt x="907040" y="1445870"/>
                  <a:pt x="911351" y="1440887"/>
                </a:cubicBezTo>
                <a:cubicBezTo>
                  <a:pt x="915221" y="1436417"/>
                  <a:pt x="915446" y="1436922"/>
                  <a:pt x="913807" y="1446370"/>
                </a:cubicBezTo>
                <a:cubicBezTo>
                  <a:pt x="912763" y="1452384"/>
                  <a:pt x="913322" y="1458264"/>
                  <a:pt x="915128" y="1460301"/>
                </a:cubicBezTo>
                <a:cubicBezTo>
                  <a:pt x="917518" y="1462995"/>
                  <a:pt x="916186" y="1464628"/>
                  <a:pt x="909488" y="1467225"/>
                </a:cubicBezTo>
                <a:cubicBezTo>
                  <a:pt x="904666" y="1469093"/>
                  <a:pt x="900721" y="1472238"/>
                  <a:pt x="900721" y="1474212"/>
                </a:cubicBezTo>
                <a:cubicBezTo>
                  <a:pt x="900721" y="1476186"/>
                  <a:pt x="899415" y="1478558"/>
                  <a:pt x="897813" y="1479482"/>
                </a:cubicBezTo>
                <a:cubicBezTo>
                  <a:pt x="896109" y="1480466"/>
                  <a:pt x="894908" y="1477612"/>
                  <a:pt x="894908" y="1472588"/>
                </a:cubicBezTo>
                <a:cubicBezTo>
                  <a:pt x="894908" y="1466324"/>
                  <a:pt x="896463" y="1463634"/>
                  <a:pt x="900675" y="1462603"/>
                </a:cubicBezTo>
                <a:cubicBezTo>
                  <a:pt x="906427" y="1461196"/>
                  <a:pt x="906427" y="1461173"/>
                  <a:pt x="900675" y="1454331"/>
                </a:cubicBezTo>
                <a:cubicBezTo>
                  <a:pt x="897504" y="1450558"/>
                  <a:pt x="894907" y="1444882"/>
                  <a:pt x="894906" y="1441718"/>
                </a:cubicBezTo>
                <a:cubicBezTo>
                  <a:pt x="894905" y="1438554"/>
                  <a:pt x="892902" y="1426995"/>
                  <a:pt x="890460" y="1416032"/>
                </a:cubicBezTo>
                <a:cubicBezTo>
                  <a:pt x="886902" y="1400073"/>
                  <a:pt x="886651" y="1392821"/>
                  <a:pt x="889204" y="1379653"/>
                </a:cubicBezTo>
                <a:cubicBezTo>
                  <a:pt x="893227" y="1358895"/>
                  <a:pt x="890711" y="1343161"/>
                  <a:pt x="883077" y="1341292"/>
                </a:cubicBezTo>
                <a:cubicBezTo>
                  <a:pt x="878678" y="1340218"/>
                  <a:pt x="877458" y="1337495"/>
                  <a:pt x="877458" y="1328786"/>
                </a:cubicBezTo>
                <a:cubicBezTo>
                  <a:pt x="877458" y="1322662"/>
                  <a:pt x="876282" y="1317652"/>
                  <a:pt x="874848" y="1317652"/>
                </a:cubicBezTo>
                <a:cubicBezTo>
                  <a:pt x="872020" y="1317652"/>
                  <a:pt x="873896" y="1413220"/>
                  <a:pt x="877038" y="1429165"/>
                </a:cubicBezTo>
                <a:cubicBezTo>
                  <a:pt x="879048" y="1439373"/>
                  <a:pt x="876425" y="1519543"/>
                  <a:pt x="873344" y="1542038"/>
                </a:cubicBezTo>
                <a:cubicBezTo>
                  <a:pt x="867303" y="1586142"/>
                  <a:pt x="861690" y="1616533"/>
                  <a:pt x="858195" y="1624043"/>
                </a:cubicBezTo>
                <a:cubicBezTo>
                  <a:pt x="855710" y="1629381"/>
                  <a:pt x="854317" y="1641691"/>
                  <a:pt x="854497" y="1656681"/>
                </a:cubicBezTo>
                <a:cubicBezTo>
                  <a:pt x="854680" y="1670258"/>
                  <a:pt x="855647" y="1677873"/>
                  <a:pt x="856756" y="1674151"/>
                </a:cubicBezTo>
                <a:cubicBezTo>
                  <a:pt x="857840" y="1670522"/>
                  <a:pt x="860325" y="1667054"/>
                  <a:pt x="862279" y="1666444"/>
                </a:cubicBezTo>
                <a:cubicBezTo>
                  <a:pt x="866758" y="1665048"/>
                  <a:pt x="866956" y="1674529"/>
                  <a:pt x="862535" y="1678667"/>
                </a:cubicBezTo>
                <a:cubicBezTo>
                  <a:pt x="860075" y="1680969"/>
                  <a:pt x="860444" y="1684578"/>
                  <a:pt x="863987" y="1692865"/>
                </a:cubicBezTo>
                <a:cubicBezTo>
                  <a:pt x="869461" y="1705666"/>
                  <a:pt x="870285" y="1712831"/>
                  <a:pt x="865567" y="1706587"/>
                </a:cubicBezTo>
                <a:cubicBezTo>
                  <a:pt x="863235" y="1703501"/>
                  <a:pt x="862122" y="1703339"/>
                  <a:pt x="861004" y="1705924"/>
                </a:cubicBezTo>
                <a:cubicBezTo>
                  <a:pt x="860190" y="1707804"/>
                  <a:pt x="858325" y="1708650"/>
                  <a:pt x="856865" y="1707804"/>
                </a:cubicBezTo>
                <a:cubicBezTo>
                  <a:pt x="855347" y="1706927"/>
                  <a:pt x="854209" y="1715233"/>
                  <a:pt x="854209" y="1727182"/>
                </a:cubicBezTo>
                <a:lnTo>
                  <a:pt x="854209" y="1748097"/>
                </a:lnTo>
                <a:lnTo>
                  <a:pt x="843903" y="1746531"/>
                </a:lnTo>
                <a:cubicBezTo>
                  <a:pt x="834841" y="1745155"/>
                  <a:pt x="833262" y="1745790"/>
                  <a:pt x="830823" y="1751792"/>
                </a:cubicBezTo>
                <a:cubicBezTo>
                  <a:pt x="826682" y="1761985"/>
                  <a:pt x="827474" y="1788259"/>
                  <a:pt x="832378" y="1803389"/>
                </a:cubicBezTo>
                <a:cubicBezTo>
                  <a:pt x="837362" y="1818764"/>
                  <a:pt x="837919" y="1826259"/>
                  <a:pt x="834075" y="1826259"/>
                </a:cubicBezTo>
                <a:cubicBezTo>
                  <a:pt x="832593" y="1826259"/>
                  <a:pt x="830783" y="1824119"/>
                  <a:pt x="830052" y="1821500"/>
                </a:cubicBezTo>
                <a:cubicBezTo>
                  <a:pt x="829093" y="1818061"/>
                  <a:pt x="828629" y="1818510"/>
                  <a:pt x="828384" y="1823121"/>
                </a:cubicBezTo>
                <a:cubicBezTo>
                  <a:pt x="828202" y="1826630"/>
                  <a:pt x="830785" y="1833099"/>
                  <a:pt x="834132" y="1837496"/>
                </a:cubicBezTo>
                <a:cubicBezTo>
                  <a:pt x="837478" y="1841894"/>
                  <a:pt x="839530" y="1847165"/>
                  <a:pt x="838692" y="1849209"/>
                </a:cubicBezTo>
                <a:cubicBezTo>
                  <a:pt x="836546" y="1854445"/>
                  <a:pt x="839860" y="1856699"/>
                  <a:pt x="844458" y="1853129"/>
                </a:cubicBezTo>
                <a:cubicBezTo>
                  <a:pt x="850008" y="1848818"/>
                  <a:pt x="852327" y="1856092"/>
                  <a:pt x="850640" y="1872521"/>
                </a:cubicBezTo>
                <a:cubicBezTo>
                  <a:pt x="849163" y="1886908"/>
                  <a:pt x="852319" y="1888808"/>
                  <a:pt x="855211" y="1875274"/>
                </a:cubicBezTo>
                <a:cubicBezTo>
                  <a:pt x="856302" y="1870160"/>
                  <a:pt x="858758" y="1867058"/>
                  <a:pt x="861711" y="1867058"/>
                </a:cubicBezTo>
                <a:cubicBezTo>
                  <a:pt x="864641" y="1867058"/>
                  <a:pt x="865841" y="1868552"/>
                  <a:pt x="864852" y="1870967"/>
                </a:cubicBezTo>
                <a:cubicBezTo>
                  <a:pt x="863969" y="1873117"/>
                  <a:pt x="861805" y="1880155"/>
                  <a:pt x="860038" y="1886607"/>
                </a:cubicBezTo>
                <a:cubicBezTo>
                  <a:pt x="854532" y="1906718"/>
                  <a:pt x="854760" y="1906445"/>
                  <a:pt x="848167" y="1900863"/>
                </a:cubicBezTo>
                <a:cubicBezTo>
                  <a:pt x="842927" y="1896426"/>
                  <a:pt x="842475" y="1893860"/>
                  <a:pt x="844231" y="1878521"/>
                </a:cubicBezTo>
                <a:lnTo>
                  <a:pt x="846213" y="1861191"/>
                </a:lnTo>
                <a:lnTo>
                  <a:pt x="837856" y="1862085"/>
                </a:lnTo>
                <a:cubicBezTo>
                  <a:pt x="829906" y="1862935"/>
                  <a:pt x="829421" y="1863771"/>
                  <a:pt x="827845" y="1879297"/>
                </a:cubicBezTo>
                <a:cubicBezTo>
                  <a:pt x="826932" y="1888273"/>
                  <a:pt x="827221" y="1898064"/>
                  <a:pt x="828480" y="1901056"/>
                </a:cubicBezTo>
                <a:cubicBezTo>
                  <a:pt x="831512" y="1908259"/>
                  <a:pt x="836599" y="1983611"/>
                  <a:pt x="834685" y="1992977"/>
                </a:cubicBezTo>
                <a:cubicBezTo>
                  <a:pt x="833861" y="1997008"/>
                  <a:pt x="834175" y="2007349"/>
                  <a:pt x="835382" y="2015957"/>
                </a:cubicBezTo>
                <a:cubicBezTo>
                  <a:pt x="839392" y="2044537"/>
                  <a:pt x="841853" y="2021052"/>
                  <a:pt x="841108" y="1961312"/>
                </a:cubicBezTo>
                <a:cubicBezTo>
                  <a:pt x="840532" y="1914983"/>
                  <a:pt x="841075" y="1905566"/>
                  <a:pt x="844239" y="1908017"/>
                </a:cubicBezTo>
                <a:cubicBezTo>
                  <a:pt x="846348" y="1909654"/>
                  <a:pt x="850230" y="1917073"/>
                  <a:pt x="852868" y="1924504"/>
                </a:cubicBezTo>
                <a:cubicBezTo>
                  <a:pt x="856767" y="1935492"/>
                  <a:pt x="857124" y="1941164"/>
                  <a:pt x="854780" y="1954892"/>
                </a:cubicBezTo>
                <a:cubicBezTo>
                  <a:pt x="851937" y="1971529"/>
                  <a:pt x="853864" y="2003635"/>
                  <a:pt x="857932" y="2007443"/>
                </a:cubicBezTo>
                <a:cubicBezTo>
                  <a:pt x="859082" y="2008516"/>
                  <a:pt x="860020" y="2002460"/>
                  <a:pt x="860020" y="1993983"/>
                </a:cubicBezTo>
                <a:cubicBezTo>
                  <a:pt x="860020" y="1985507"/>
                  <a:pt x="861326" y="1978571"/>
                  <a:pt x="862928" y="1978571"/>
                </a:cubicBezTo>
                <a:cubicBezTo>
                  <a:pt x="864610" y="1978571"/>
                  <a:pt x="865833" y="1987245"/>
                  <a:pt x="865833" y="1999153"/>
                </a:cubicBezTo>
                <a:cubicBezTo>
                  <a:pt x="865833" y="2018921"/>
                  <a:pt x="865577" y="2019662"/>
                  <a:pt x="859637" y="2017895"/>
                </a:cubicBezTo>
                <a:lnTo>
                  <a:pt x="853443" y="2016055"/>
                </a:lnTo>
                <a:lnTo>
                  <a:pt x="855505" y="2071428"/>
                </a:lnTo>
                <a:cubicBezTo>
                  <a:pt x="856639" y="2101884"/>
                  <a:pt x="858687" y="2141179"/>
                  <a:pt x="860058" y="2158751"/>
                </a:cubicBezTo>
                <a:cubicBezTo>
                  <a:pt x="861430" y="2176323"/>
                  <a:pt x="861802" y="2201490"/>
                  <a:pt x="860890" y="2214677"/>
                </a:cubicBezTo>
                <a:cubicBezTo>
                  <a:pt x="859550" y="2234010"/>
                  <a:pt x="860193" y="2240556"/>
                  <a:pt x="864207" y="2248471"/>
                </a:cubicBezTo>
                <a:cubicBezTo>
                  <a:pt x="868023" y="2255997"/>
                  <a:pt x="868451" y="2259572"/>
                  <a:pt x="866042" y="2263785"/>
                </a:cubicBezTo>
                <a:cubicBezTo>
                  <a:pt x="862919" y="2269249"/>
                  <a:pt x="866948" y="2283192"/>
                  <a:pt x="871652" y="2283192"/>
                </a:cubicBezTo>
                <a:cubicBezTo>
                  <a:pt x="874228" y="2283192"/>
                  <a:pt x="873261" y="2227948"/>
                  <a:pt x="870437" y="2213836"/>
                </a:cubicBezTo>
                <a:cubicBezTo>
                  <a:pt x="868835" y="2205827"/>
                  <a:pt x="869079" y="2204033"/>
                  <a:pt x="871364" y="2207036"/>
                </a:cubicBezTo>
                <a:cubicBezTo>
                  <a:pt x="873644" y="2210035"/>
                  <a:pt x="874476" y="2203657"/>
                  <a:pt x="874509" y="2182947"/>
                </a:cubicBezTo>
                <a:cubicBezTo>
                  <a:pt x="874542" y="2159036"/>
                  <a:pt x="875214" y="2155014"/>
                  <a:pt x="878914" y="2156343"/>
                </a:cubicBezTo>
                <a:cubicBezTo>
                  <a:pt x="881497" y="2157269"/>
                  <a:pt x="883273" y="2156366"/>
                  <a:pt x="883273" y="2154140"/>
                </a:cubicBezTo>
                <a:cubicBezTo>
                  <a:pt x="883273" y="2152067"/>
                  <a:pt x="881985" y="2149964"/>
                  <a:pt x="880405" y="2149466"/>
                </a:cubicBezTo>
                <a:cubicBezTo>
                  <a:pt x="876189" y="2148133"/>
                  <a:pt x="873514" y="2125081"/>
                  <a:pt x="875869" y="2110384"/>
                </a:cubicBezTo>
                <a:cubicBezTo>
                  <a:pt x="877347" y="2101168"/>
                  <a:pt x="879431" y="2097250"/>
                  <a:pt x="883375" y="2096285"/>
                </a:cubicBezTo>
                <a:cubicBezTo>
                  <a:pt x="886382" y="2095548"/>
                  <a:pt x="890327" y="2090721"/>
                  <a:pt x="892156" y="2085534"/>
                </a:cubicBezTo>
                <a:cubicBezTo>
                  <a:pt x="897835" y="2069434"/>
                  <a:pt x="898527" y="2077678"/>
                  <a:pt x="893704" y="2103952"/>
                </a:cubicBezTo>
                <a:cubicBezTo>
                  <a:pt x="888070" y="2134643"/>
                  <a:pt x="888071" y="2134546"/>
                  <a:pt x="893339" y="2132650"/>
                </a:cubicBezTo>
                <a:cubicBezTo>
                  <a:pt x="895685" y="2131807"/>
                  <a:pt x="898468" y="2132419"/>
                  <a:pt x="899522" y="2134019"/>
                </a:cubicBezTo>
                <a:cubicBezTo>
                  <a:pt x="901875" y="2137583"/>
                  <a:pt x="904579" y="2187900"/>
                  <a:pt x="903810" y="2213835"/>
                </a:cubicBezTo>
                <a:cubicBezTo>
                  <a:pt x="903135" y="2236609"/>
                  <a:pt x="905902" y="2253699"/>
                  <a:pt x="909303" y="2247753"/>
                </a:cubicBezTo>
                <a:cubicBezTo>
                  <a:pt x="910562" y="2245552"/>
                  <a:pt x="913249" y="2221722"/>
                  <a:pt x="915277" y="2194796"/>
                </a:cubicBezTo>
                <a:cubicBezTo>
                  <a:pt x="917306" y="2167870"/>
                  <a:pt x="919963" y="2144056"/>
                  <a:pt x="921183" y="2141876"/>
                </a:cubicBezTo>
                <a:cubicBezTo>
                  <a:pt x="925003" y="2135053"/>
                  <a:pt x="930566" y="2160722"/>
                  <a:pt x="928624" y="2176212"/>
                </a:cubicBezTo>
                <a:cubicBezTo>
                  <a:pt x="927537" y="2184899"/>
                  <a:pt x="928007" y="2190622"/>
                  <a:pt x="929858" y="2191199"/>
                </a:cubicBezTo>
                <a:cubicBezTo>
                  <a:pt x="931875" y="2191829"/>
                  <a:pt x="931777" y="2195022"/>
                  <a:pt x="929565" y="2200992"/>
                </a:cubicBezTo>
                <a:cubicBezTo>
                  <a:pt x="925673" y="2211442"/>
                  <a:pt x="928317" y="2225808"/>
                  <a:pt x="933279" y="2221164"/>
                </a:cubicBezTo>
                <a:cubicBezTo>
                  <a:pt x="935027" y="2219528"/>
                  <a:pt x="937093" y="2205887"/>
                  <a:pt x="937866" y="2190853"/>
                </a:cubicBezTo>
                <a:cubicBezTo>
                  <a:pt x="938640" y="2175819"/>
                  <a:pt x="940373" y="2163518"/>
                  <a:pt x="941718" y="2163518"/>
                </a:cubicBezTo>
                <a:cubicBezTo>
                  <a:pt x="943065" y="2163518"/>
                  <a:pt x="943605" y="2166884"/>
                  <a:pt x="942923" y="2170998"/>
                </a:cubicBezTo>
                <a:cubicBezTo>
                  <a:pt x="942240" y="2175111"/>
                  <a:pt x="940974" y="2189878"/>
                  <a:pt x="940105" y="2203812"/>
                </a:cubicBezTo>
                <a:cubicBezTo>
                  <a:pt x="939029" y="2221144"/>
                  <a:pt x="937146" y="2230443"/>
                  <a:pt x="934152" y="2233245"/>
                </a:cubicBezTo>
                <a:cubicBezTo>
                  <a:pt x="928332" y="2238692"/>
                  <a:pt x="928318" y="2258360"/>
                  <a:pt x="934119" y="2260449"/>
                </a:cubicBezTo>
                <a:cubicBezTo>
                  <a:pt x="937706" y="2261737"/>
                  <a:pt x="938479" y="2268721"/>
                  <a:pt x="938479" y="2299801"/>
                </a:cubicBezTo>
                <a:cubicBezTo>
                  <a:pt x="938479" y="2332930"/>
                  <a:pt x="937895" y="2337587"/>
                  <a:pt x="933736" y="2337587"/>
                </a:cubicBezTo>
                <a:cubicBezTo>
                  <a:pt x="929881" y="2337587"/>
                  <a:pt x="929286" y="2335550"/>
                  <a:pt x="930554" y="2326708"/>
                </a:cubicBezTo>
                <a:cubicBezTo>
                  <a:pt x="931733" y="2318486"/>
                  <a:pt x="931116" y="2315829"/>
                  <a:pt x="928029" y="2315829"/>
                </a:cubicBezTo>
                <a:cubicBezTo>
                  <a:pt x="923343" y="2315829"/>
                  <a:pt x="923515" y="2314494"/>
                  <a:pt x="923810" y="2348466"/>
                </a:cubicBezTo>
                <a:cubicBezTo>
                  <a:pt x="924138" y="2387369"/>
                  <a:pt x="918203" y="2390757"/>
                  <a:pt x="914267" y="2353906"/>
                </a:cubicBezTo>
                <a:cubicBezTo>
                  <a:pt x="913709" y="2348670"/>
                  <a:pt x="913041" y="2356320"/>
                  <a:pt x="912786" y="2370905"/>
                </a:cubicBezTo>
                <a:cubicBezTo>
                  <a:pt x="912494" y="2386480"/>
                  <a:pt x="911122" y="2397423"/>
                  <a:pt x="909414" y="2397423"/>
                </a:cubicBezTo>
                <a:cubicBezTo>
                  <a:pt x="907816" y="2397423"/>
                  <a:pt x="906378" y="2393446"/>
                  <a:pt x="906217" y="2388584"/>
                </a:cubicBezTo>
                <a:cubicBezTo>
                  <a:pt x="906071" y="2383722"/>
                  <a:pt x="904882" y="2376685"/>
                  <a:pt x="903601" y="2372945"/>
                </a:cubicBezTo>
                <a:cubicBezTo>
                  <a:pt x="901802" y="2367694"/>
                  <a:pt x="901218" y="2369551"/>
                  <a:pt x="901025" y="2381104"/>
                </a:cubicBezTo>
                <a:cubicBezTo>
                  <a:pt x="900732" y="2399373"/>
                  <a:pt x="903217" y="2409022"/>
                  <a:pt x="907826" y="2407368"/>
                </a:cubicBezTo>
                <a:cubicBezTo>
                  <a:pt x="910135" y="2406539"/>
                  <a:pt x="912506" y="2412924"/>
                  <a:pt x="914956" y="2426567"/>
                </a:cubicBezTo>
                <a:cubicBezTo>
                  <a:pt x="917437" y="2440395"/>
                  <a:pt x="919580" y="2446115"/>
                  <a:pt x="921576" y="2444248"/>
                </a:cubicBezTo>
                <a:cubicBezTo>
                  <a:pt x="923200" y="2442728"/>
                  <a:pt x="924360" y="2438610"/>
                  <a:pt x="924156" y="2435094"/>
                </a:cubicBezTo>
                <a:cubicBezTo>
                  <a:pt x="923207" y="2418656"/>
                  <a:pt x="923777" y="2408056"/>
                  <a:pt x="926692" y="2388094"/>
                </a:cubicBezTo>
                <a:cubicBezTo>
                  <a:pt x="928422" y="2376232"/>
                  <a:pt x="930434" y="2365970"/>
                  <a:pt x="931160" y="2365290"/>
                </a:cubicBezTo>
                <a:cubicBezTo>
                  <a:pt x="933546" y="2363058"/>
                  <a:pt x="930594" y="2451801"/>
                  <a:pt x="925840" y="2525255"/>
                </a:cubicBezTo>
                <a:cubicBezTo>
                  <a:pt x="919685" y="2620333"/>
                  <a:pt x="919473" y="2706864"/>
                  <a:pt x="925365" y="2720056"/>
                </a:cubicBezTo>
                <a:cubicBezTo>
                  <a:pt x="928726" y="2727585"/>
                  <a:pt x="928949" y="2731026"/>
                  <a:pt x="926361" y="2735548"/>
                </a:cubicBezTo>
                <a:cubicBezTo>
                  <a:pt x="922651" y="2742036"/>
                  <a:pt x="922975" y="2822619"/>
                  <a:pt x="926796" y="2843475"/>
                </a:cubicBezTo>
                <a:lnTo>
                  <a:pt x="929036" y="2855715"/>
                </a:lnTo>
                <a:lnTo>
                  <a:pt x="929445" y="2844835"/>
                </a:lnTo>
                <a:cubicBezTo>
                  <a:pt x="929839" y="2834339"/>
                  <a:pt x="933814" y="2824594"/>
                  <a:pt x="936624" y="2827235"/>
                </a:cubicBezTo>
                <a:cubicBezTo>
                  <a:pt x="937373" y="2827939"/>
                  <a:pt x="938628" y="2858895"/>
                  <a:pt x="939412" y="2896026"/>
                </a:cubicBezTo>
                <a:cubicBezTo>
                  <a:pt x="940197" y="2933156"/>
                  <a:pt x="941584" y="2964236"/>
                  <a:pt x="942500" y="2965091"/>
                </a:cubicBezTo>
                <a:cubicBezTo>
                  <a:pt x="943412" y="2965945"/>
                  <a:pt x="945084" y="2964401"/>
                  <a:pt x="946207" y="2961656"/>
                </a:cubicBezTo>
                <a:cubicBezTo>
                  <a:pt x="947897" y="2957533"/>
                  <a:pt x="948853" y="2958291"/>
                  <a:pt x="951698" y="2966026"/>
                </a:cubicBezTo>
                <a:cubicBezTo>
                  <a:pt x="955008" y="2975022"/>
                  <a:pt x="955227" y="2974461"/>
                  <a:pt x="957323" y="2951669"/>
                </a:cubicBezTo>
                <a:cubicBezTo>
                  <a:pt x="959637" y="2926516"/>
                  <a:pt x="958101" y="2915562"/>
                  <a:pt x="951268" y="2908464"/>
                </a:cubicBezTo>
                <a:cubicBezTo>
                  <a:pt x="948958" y="2906063"/>
                  <a:pt x="947889" y="2902085"/>
                  <a:pt x="948899" y="2899625"/>
                </a:cubicBezTo>
                <a:cubicBezTo>
                  <a:pt x="951800" y="2892553"/>
                  <a:pt x="955925" y="2894413"/>
                  <a:pt x="955925" y="2902792"/>
                </a:cubicBezTo>
                <a:cubicBezTo>
                  <a:pt x="955925" y="2911007"/>
                  <a:pt x="962900" y="2922169"/>
                  <a:pt x="966140" y="2919137"/>
                </a:cubicBezTo>
                <a:cubicBezTo>
                  <a:pt x="967224" y="2918123"/>
                  <a:pt x="968245" y="2875287"/>
                  <a:pt x="968406" y="2823948"/>
                </a:cubicBezTo>
                <a:cubicBezTo>
                  <a:pt x="968625" y="2751842"/>
                  <a:pt x="967811" y="2728371"/>
                  <a:pt x="964786" y="2720797"/>
                </a:cubicBezTo>
                <a:cubicBezTo>
                  <a:pt x="961746" y="2713177"/>
                  <a:pt x="961611" y="2709019"/>
                  <a:pt x="964177" y="2702131"/>
                </a:cubicBezTo>
                <a:cubicBezTo>
                  <a:pt x="967198" y="2694024"/>
                  <a:pt x="967009" y="2693383"/>
                  <a:pt x="961976" y="2694614"/>
                </a:cubicBezTo>
                <a:cubicBezTo>
                  <a:pt x="956703" y="2695905"/>
                  <a:pt x="956510" y="2693908"/>
                  <a:pt x="957367" y="2646646"/>
                </a:cubicBezTo>
                <a:cubicBezTo>
                  <a:pt x="958564" y="2580501"/>
                  <a:pt x="958436" y="2582372"/>
                  <a:pt x="961739" y="2582372"/>
                </a:cubicBezTo>
                <a:cubicBezTo>
                  <a:pt x="963337" y="2582372"/>
                  <a:pt x="964683" y="2588797"/>
                  <a:pt x="964735" y="2596651"/>
                </a:cubicBezTo>
                <a:cubicBezTo>
                  <a:pt x="964844" y="2616993"/>
                  <a:pt x="969298" y="2607609"/>
                  <a:pt x="971817" y="2581676"/>
                </a:cubicBezTo>
                <a:cubicBezTo>
                  <a:pt x="976213" y="2536402"/>
                  <a:pt x="979179" y="2566787"/>
                  <a:pt x="979179" y="2657101"/>
                </a:cubicBezTo>
                <a:cubicBezTo>
                  <a:pt x="979179" y="2729438"/>
                  <a:pt x="980000" y="2750804"/>
                  <a:pt x="982813" y="2751686"/>
                </a:cubicBezTo>
                <a:cubicBezTo>
                  <a:pt x="986097" y="2752716"/>
                  <a:pt x="987875" y="2798196"/>
                  <a:pt x="987249" y="2865234"/>
                </a:cubicBezTo>
                <a:cubicBezTo>
                  <a:pt x="987176" y="2871965"/>
                  <a:pt x="987066" y="2884816"/>
                  <a:pt x="986993" y="2893792"/>
                </a:cubicBezTo>
                <a:cubicBezTo>
                  <a:pt x="986920" y="2902767"/>
                  <a:pt x="988245" y="2916843"/>
                  <a:pt x="989957" y="2925070"/>
                </a:cubicBezTo>
                <a:cubicBezTo>
                  <a:pt x="991996" y="2934854"/>
                  <a:pt x="992781" y="2987075"/>
                  <a:pt x="992222" y="3076020"/>
                </a:cubicBezTo>
                <a:cubicBezTo>
                  <a:pt x="991507" y="3190379"/>
                  <a:pt x="990530" y="3217420"/>
                  <a:pt x="986073" y="3246010"/>
                </a:cubicBezTo>
                <a:cubicBezTo>
                  <a:pt x="981783" y="3273534"/>
                  <a:pt x="980899" y="3294249"/>
                  <a:pt x="981430" y="3354803"/>
                </a:cubicBezTo>
                <a:cubicBezTo>
                  <a:pt x="982127" y="3434255"/>
                  <a:pt x="986528" y="3519462"/>
                  <a:pt x="990448" y="3529378"/>
                </a:cubicBezTo>
                <a:cubicBezTo>
                  <a:pt x="992809" y="3535354"/>
                  <a:pt x="992812" y="3535353"/>
                  <a:pt x="994542" y="3528715"/>
                </a:cubicBezTo>
                <a:cubicBezTo>
                  <a:pt x="995495" y="3525061"/>
                  <a:pt x="997177" y="3514423"/>
                  <a:pt x="998280" y="3505073"/>
                </a:cubicBezTo>
                <a:cubicBezTo>
                  <a:pt x="1000706" y="3484526"/>
                  <a:pt x="1005415" y="3482185"/>
                  <a:pt x="1003751" y="3502353"/>
                </a:cubicBezTo>
                <a:cubicBezTo>
                  <a:pt x="999726" y="3551127"/>
                  <a:pt x="996197" y="3588705"/>
                  <a:pt x="994811" y="3597547"/>
                </a:cubicBezTo>
                <a:cubicBezTo>
                  <a:pt x="993906" y="3603314"/>
                  <a:pt x="994432" y="3607747"/>
                  <a:pt x="996012" y="3607747"/>
                </a:cubicBezTo>
                <a:cubicBezTo>
                  <a:pt x="997551" y="3607747"/>
                  <a:pt x="1001133" y="3596425"/>
                  <a:pt x="1003969" y="3582588"/>
                </a:cubicBezTo>
                <a:cubicBezTo>
                  <a:pt x="1006805" y="3568751"/>
                  <a:pt x="1010240" y="3554982"/>
                  <a:pt x="1011605" y="3551990"/>
                </a:cubicBezTo>
                <a:cubicBezTo>
                  <a:pt x="1014156" y="3546400"/>
                  <a:pt x="1011974" y="3605054"/>
                  <a:pt x="1009302" y="3613866"/>
                </a:cubicBezTo>
                <a:cubicBezTo>
                  <a:pt x="1008510" y="3616484"/>
                  <a:pt x="1009266" y="3618626"/>
                  <a:pt x="1010962" y="3618626"/>
                </a:cubicBezTo>
                <a:cubicBezTo>
                  <a:pt x="1012670" y="3618626"/>
                  <a:pt x="1014064" y="3616309"/>
                  <a:pt x="1014064" y="3613477"/>
                </a:cubicBezTo>
                <a:cubicBezTo>
                  <a:pt x="1014064" y="3610645"/>
                  <a:pt x="1015889" y="3607674"/>
                  <a:pt x="1018120" y="3606872"/>
                </a:cubicBezTo>
                <a:cubicBezTo>
                  <a:pt x="1021115" y="3605796"/>
                  <a:pt x="1022793" y="3596304"/>
                  <a:pt x="1024542" y="3570544"/>
                </a:cubicBezTo>
                <a:cubicBezTo>
                  <a:pt x="1026298" y="3544711"/>
                  <a:pt x="1027399" y="3538491"/>
                  <a:pt x="1028794" y="3546551"/>
                </a:cubicBezTo>
                <a:cubicBezTo>
                  <a:pt x="1029830" y="3552534"/>
                  <a:pt x="1030863" y="3554676"/>
                  <a:pt x="1031089" y="3551310"/>
                </a:cubicBezTo>
                <a:cubicBezTo>
                  <a:pt x="1031666" y="3542748"/>
                  <a:pt x="1035945" y="3543689"/>
                  <a:pt x="1040206" y="3553314"/>
                </a:cubicBezTo>
                <a:cubicBezTo>
                  <a:pt x="1044975" y="3564088"/>
                  <a:pt x="1047968" y="3561700"/>
                  <a:pt x="1050395" y="3545187"/>
                </a:cubicBezTo>
                <a:cubicBezTo>
                  <a:pt x="1051493" y="3537709"/>
                  <a:pt x="1053719" y="3531590"/>
                  <a:pt x="1055342" y="3531590"/>
                </a:cubicBezTo>
                <a:cubicBezTo>
                  <a:pt x="1056962" y="3531590"/>
                  <a:pt x="1057583" y="3534344"/>
                  <a:pt x="1056721" y="3537710"/>
                </a:cubicBezTo>
                <a:cubicBezTo>
                  <a:pt x="1052342" y="3554779"/>
                  <a:pt x="1051376" y="3565402"/>
                  <a:pt x="1053178" y="3576648"/>
                </a:cubicBezTo>
                <a:cubicBezTo>
                  <a:pt x="1054718" y="3586255"/>
                  <a:pt x="1056258" y="3588831"/>
                  <a:pt x="1060044" y="3588134"/>
                </a:cubicBezTo>
                <a:cubicBezTo>
                  <a:pt x="1063617" y="3587478"/>
                  <a:pt x="1065735" y="3590173"/>
                  <a:pt x="1067938" y="3598170"/>
                </a:cubicBezTo>
                <a:cubicBezTo>
                  <a:pt x="1071127" y="3609752"/>
                  <a:pt x="1070302" y="3618625"/>
                  <a:pt x="1066040" y="3618625"/>
                </a:cubicBezTo>
                <a:cubicBezTo>
                  <a:pt x="1064628" y="3618625"/>
                  <a:pt x="1063471" y="3614881"/>
                  <a:pt x="1063471" y="3610305"/>
                </a:cubicBezTo>
                <a:cubicBezTo>
                  <a:pt x="1063471" y="3605451"/>
                  <a:pt x="1062259" y="3602685"/>
                  <a:pt x="1060563" y="3603666"/>
                </a:cubicBezTo>
                <a:cubicBezTo>
                  <a:pt x="1058964" y="3604590"/>
                  <a:pt x="1057654" y="3614031"/>
                  <a:pt x="1057654" y="3624644"/>
                </a:cubicBezTo>
                <a:cubicBezTo>
                  <a:pt x="1057654" y="3641714"/>
                  <a:pt x="1058851" y="3645944"/>
                  <a:pt x="1068032" y="3661306"/>
                </a:cubicBezTo>
                <a:lnTo>
                  <a:pt x="1078410" y="3678671"/>
                </a:lnTo>
                <a:lnTo>
                  <a:pt x="1077479" y="3732283"/>
                </a:lnTo>
                <a:cubicBezTo>
                  <a:pt x="1076969" y="3761769"/>
                  <a:pt x="1077698" y="3794156"/>
                  <a:pt x="1079128" y="3804253"/>
                </a:cubicBezTo>
                <a:cubicBezTo>
                  <a:pt x="1081573" y="3821645"/>
                  <a:pt x="1081402" y="3822612"/>
                  <a:pt x="1075852" y="3822612"/>
                </a:cubicBezTo>
                <a:cubicBezTo>
                  <a:pt x="1067697" y="3822612"/>
                  <a:pt x="1064684" y="3818328"/>
                  <a:pt x="1059401" y="3799218"/>
                </a:cubicBezTo>
                <a:cubicBezTo>
                  <a:pt x="1056879" y="3790091"/>
                  <a:pt x="1051529" y="3774458"/>
                  <a:pt x="1047515" y="3764478"/>
                </a:cubicBezTo>
                <a:cubicBezTo>
                  <a:pt x="1038967" y="3743226"/>
                  <a:pt x="1038613" y="3738210"/>
                  <a:pt x="1044858" y="3726906"/>
                </a:cubicBezTo>
                <a:cubicBezTo>
                  <a:pt x="1048442" y="3720418"/>
                  <a:pt x="1048789" y="3717042"/>
                  <a:pt x="1046373" y="3712082"/>
                </a:cubicBezTo>
                <a:cubicBezTo>
                  <a:pt x="1042592" y="3704315"/>
                  <a:pt x="1037308" y="3703649"/>
                  <a:pt x="1037308" y="3710939"/>
                </a:cubicBezTo>
                <a:cubicBezTo>
                  <a:pt x="1037308" y="3717971"/>
                  <a:pt x="1032299" y="3720599"/>
                  <a:pt x="1030448" y="3714539"/>
                </a:cubicBezTo>
                <a:cubicBezTo>
                  <a:pt x="1029641" y="3711899"/>
                  <a:pt x="1026721" y="3696889"/>
                  <a:pt x="1023958" y="3681181"/>
                </a:cubicBezTo>
                <a:cubicBezTo>
                  <a:pt x="1021196" y="3665475"/>
                  <a:pt x="1017837" y="3651461"/>
                  <a:pt x="1016495" y="3650040"/>
                </a:cubicBezTo>
                <a:cubicBezTo>
                  <a:pt x="1015152" y="3648619"/>
                  <a:pt x="1014054" y="3668435"/>
                  <a:pt x="1014054" y="3694076"/>
                </a:cubicBezTo>
                <a:cubicBezTo>
                  <a:pt x="1014054" y="3720901"/>
                  <a:pt x="1015236" y="3741382"/>
                  <a:pt x="1016842" y="3742309"/>
                </a:cubicBezTo>
                <a:cubicBezTo>
                  <a:pt x="1018422" y="3743224"/>
                  <a:pt x="1018944" y="3751241"/>
                  <a:pt x="1018050" y="3760829"/>
                </a:cubicBezTo>
                <a:cubicBezTo>
                  <a:pt x="1016944" y="3772650"/>
                  <a:pt x="1017867" y="3781315"/>
                  <a:pt x="1021075" y="3789637"/>
                </a:cubicBezTo>
                <a:cubicBezTo>
                  <a:pt x="1028815" y="3809637"/>
                  <a:pt x="1027303" y="3818621"/>
                  <a:pt x="1014167" y="3830669"/>
                </a:cubicBezTo>
                <a:cubicBezTo>
                  <a:pt x="1000942" y="3842800"/>
                  <a:pt x="997964" y="3850927"/>
                  <a:pt x="1000862" y="3866974"/>
                </a:cubicBezTo>
                <a:cubicBezTo>
                  <a:pt x="1005715" y="3893845"/>
                  <a:pt x="1005875" y="3896048"/>
                  <a:pt x="1002972" y="3896048"/>
                </a:cubicBezTo>
                <a:cubicBezTo>
                  <a:pt x="1001322" y="3896048"/>
                  <a:pt x="998490" y="3900252"/>
                  <a:pt x="996677" y="3905391"/>
                </a:cubicBezTo>
                <a:cubicBezTo>
                  <a:pt x="993546" y="3914266"/>
                  <a:pt x="992555" y="3914814"/>
                  <a:pt x="976833" y="3916353"/>
                </a:cubicBezTo>
                <a:cubicBezTo>
                  <a:pt x="967731" y="3917245"/>
                  <a:pt x="955052" y="3920187"/>
                  <a:pt x="948658" y="3922894"/>
                </a:cubicBezTo>
                <a:cubicBezTo>
                  <a:pt x="942263" y="3925600"/>
                  <a:pt x="930919" y="3930397"/>
                  <a:pt x="923447" y="3933554"/>
                </a:cubicBezTo>
                <a:cubicBezTo>
                  <a:pt x="914511" y="3937329"/>
                  <a:pt x="909538" y="3941238"/>
                  <a:pt x="908914" y="3944977"/>
                </a:cubicBezTo>
                <a:cubicBezTo>
                  <a:pt x="907009" y="3956402"/>
                  <a:pt x="902226" y="3951217"/>
                  <a:pt x="889691" y="3924140"/>
                </a:cubicBezTo>
                <a:lnTo>
                  <a:pt x="876885" y="3896476"/>
                </a:lnTo>
                <a:lnTo>
                  <a:pt x="866998" y="3897977"/>
                </a:lnTo>
                <a:lnTo>
                  <a:pt x="857112" y="3899478"/>
                </a:lnTo>
                <a:lnTo>
                  <a:pt x="858936" y="3871244"/>
                </a:lnTo>
                <a:cubicBezTo>
                  <a:pt x="860965" y="3839855"/>
                  <a:pt x="856667" y="3812449"/>
                  <a:pt x="849297" y="3809803"/>
                </a:cubicBezTo>
                <a:cubicBezTo>
                  <a:pt x="841546" y="3807020"/>
                  <a:pt x="839771" y="3814869"/>
                  <a:pt x="845695" y="3825733"/>
                </a:cubicBezTo>
                <a:cubicBezTo>
                  <a:pt x="848772" y="3831377"/>
                  <a:pt x="851308" y="3838797"/>
                  <a:pt x="851329" y="3842222"/>
                </a:cubicBezTo>
                <a:cubicBezTo>
                  <a:pt x="851402" y="3851891"/>
                  <a:pt x="839159" y="3894195"/>
                  <a:pt x="834957" y="3898850"/>
                </a:cubicBezTo>
                <a:cubicBezTo>
                  <a:pt x="832037" y="3902083"/>
                  <a:pt x="831709" y="3910890"/>
                  <a:pt x="833482" y="3938287"/>
                </a:cubicBezTo>
                <a:cubicBezTo>
                  <a:pt x="834737" y="3957688"/>
                  <a:pt x="834730" y="3974679"/>
                  <a:pt x="833449" y="3976045"/>
                </a:cubicBezTo>
                <a:cubicBezTo>
                  <a:pt x="830887" y="3978807"/>
                  <a:pt x="825117" y="3966624"/>
                  <a:pt x="825117" y="3958449"/>
                </a:cubicBezTo>
                <a:cubicBezTo>
                  <a:pt x="825117" y="3955567"/>
                  <a:pt x="822500" y="3951681"/>
                  <a:pt x="819303" y="3949812"/>
                </a:cubicBezTo>
                <a:cubicBezTo>
                  <a:pt x="814672" y="3947106"/>
                  <a:pt x="813490" y="3943469"/>
                  <a:pt x="813490" y="3931932"/>
                </a:cubicBezTo>
                <a:cubicBezTo>
                  <a:pt x="813490" y="3915148"/>
                  <a:pt x="809596" y="3906408"/>
                  <a:pt x="803149" y="3908723"/>
                </a:cubicBezTo>
                <a:cubicBezTo>
                  <a:pt x="796232" y="3911207"/>
                  <a:pt x="787332" y="3930030"/>
                  <a:pt x="787332" y="3942175"/>
                </a:cubicBezTo>
                <a:cubicBezTo>
                  <a:pt x="787332" y="3958604"/>
                  <a:pt x="782234" y="3955423"/>
                  <a:pt x="779879" y="3937525"/>
                </a:cubicBezTo>
                <a:cubicBezTo>
                  <a:pt x="776660" y="3913078"/>
                  <a:pt x="774695" y="3910379"/>
                  <a:pt x="770285" y="3924353"/>
                </a:cubicBezTo>
                <a:cubicBezTo>
                  <a:pt x="766183" y="3937357"/>
                  <a:pt x="748733" y="3958603"/>
                  <a:pt x="742157" y="3958603"/>
                </a:cubicBezTo>
                <a:cubicBezTo>
                  <a:pt x="736620" y="3958603"/>
                  <a:pt x="732117" y="3949885"/>
                  <a:pt x="732064" y="3939063"/>
                </a:cubicBezTo>
                <a:cubicBezTo>
                  <a:pt x="732031" y="3932240"/>
                  <a:pt x="731334" y="3931038"/>
                  <a:pt x="729203" y="3934125"/>
                </a:cubicBezTo>
                <a:cubicBezTo>
                  <a:pt x="727652" y="3936369"/>
                  <a:pt x="726364" y="3940959"/>
                  <a:pt x="726342" y="3944324"/>
                </a:cubicBezTo>
                <a:cubicBezTo>
                  <a:pt x="726306" y="3950851"/>
                  <a:pt x="721784" y="3952710"/>
                  <a:pt x="719746" y="3947044"/>
                </a:cubicBezTo>
                <a:cubicBezTo>
                  <a:pt x="717757" y="3941513"/>
                  <a:pt x="709610" y="3949477"/>
                  <a:pt x="702684" y="3963722"/>
                </a:cubicBezTo>
                <a:lnTo>
                  <a:pt x="696578" y="3976282"/>
                </a:lnTo>
                <a:lnTo>
                  <a:pt x="693758" y="3968802"/>
                </a:lnTo>
                <a:cubicBezTo>
                  <a:pt x="690076" y="3959043"/>
                  <a:pt x="688055" y="3959366"/>
                  <a:pt x="681496" y="3970765"/>
                </a:cubicBezTo>
                <a:cubicBezTo>
                  <a:pt x="678507" y="3975958"/>
                  <a:pt x="674968" y="3979573"/>
                  <a:pt x="673632" y="3978800"/>
                </a:cubicBezTo>
                <a:cubicBezTo>
                  <a:pt x="672293" y="3978027"/>
                  <a:pt x="671493" y="3965877"/>
                  <a:pt x="671847" y="3951801"/>
                </a:cubicBezTo>
                <a:cubicBezTo>
                  <a:pt x="672800" y="3914268"/>
                  <a:pt x="669618" y="3914060"/>
                  <a:pt x="648068" y="3950248"/>
                </a:cubicBezTo>
                <a:cubicBezTo>
                  <a:pt x="638203" y="3966811"/>
                  <a:pt x="629671" y="3980363"/>
                  <a:pt x="629106" y="3980363"/>
                </a:cubicBezTo>
                <a:cubicBezTo>
                  <a:pt x="628540" y="3980363"/>
                  <a:pt x="626307" y="3970877"/>
                  <a:pt x="624139" y="3959284"/>
                </a:cubicBezTo>
                <a:lnTo>
                  <a:pt x="624220" y="3959267"/>
                </a:lnTo>
                <a:lnTo>
                  <a:pt x="620280" y="3938188"/>
                </a:lnTo>
                <a:lnTo>
                  <a:pt x="607440" y="3955282"/>
                </a:lnTo>
                <a:cubicBezTo>
                  <a:pt x="594812" y="3972095"/>
                  <a:pt x="589934" y="3973511"/>
                  <a:pt x="589817" y="3960400"/>
                </a:cubicBezTo>
                <a:cubicBezTo>
                  <a:pt x="589784" y="3957657"/>
                  <a:pt x="588792" y="3955860"/>
                  <a:pt x="587591" y="3956407"/>
                </a:cubicBezTo>
                <a:cubicBezTo>
                  <a:pt x="586394" y="3956955"/>
                  <a:pt x="581809" y="3959091"/>
                  <a:pt x="577406" y="3961155"/>
                </a:cubicBezTo>
                <a:cubicBezTo>
                  <a:pt x="566815" y="3966123"/>
                  <a:pt x="563938" y="3962866"/>
                  <a:pt x="571905" y="3954932"/>
                </a:cubicBezTo>
                <a:cubicBezTo>
                  <a:pt x="581987" y="3944889"/>
                  <a:pt x="584063" y="3933606"/>
                  <a:pt x="580399" y="3908747"/>
                </a:cubicBezTo>
                <a:cubicBezTo>
                  <a:pt x="578597" y="3896517"/>
                  <a:pt x="576247" y="3885537"/>
                  <a:pt x="575175" y="3884347"/>
                </a:cubicBezTo>
                <a:cubicBezTo>
                  <a:pt x="574102" y="3883155"/>
                  <a:pt x="570737" y="3890991"/>
                  <a:pt x="567694" y="3901759"/>
                </a:cubicBezTo>
                <a:cubicBezTo>
                  <a:pt x="564650" y="3912526"/>
                  <a:pt x="560197" y="3922232"/>
                  <a:pt x="557800" y="3923327"/>
                </a:cubicBezTo>
                <a:cubicBezTo>
                  <a:pt x="538738" y="3932032"/>
                  <a:pt x="537707" y="3932251"/>
                  <a:pt x="533002" y="3928596"/>
                </a:cubicBezTo>
                <a:cubicBezTo>
                  <a:pt x="530444" y="3926611"/>
                  <a:pt x="526412" y="3921476"/>
                  <a:pt x="524042" y="3917187"/>
                </a:cubicBezTo>
                <a:cubicBezTo>
                  <a:pt x="520190" y="3910216"/>
                  <a:pt x="504622" y="3898787"/>
                  <a:pt x="498943" y="3898760"/>
                </a:cubicBezTo>
                <a:cubicBezTo>
                  <a:pt x="497746" y="3898760"/>
                  <a:pt x="496669" y="3902728"/>
                  <a:pt x="496556" y="3907590"/>
                </a:cubicBezTo>
                <a:lnTo>
                  <a:pt x="496337" y="3916429"/>
                </a:lnTo>
                <a:lnTo>
                  <a:pt x="490791" y="3904744"/>
                </a:lnTo>
                <a:cubicBezTo>
                  <a:pt x="485854" y="3894340"/>
                  <a:pt x="484600" y="3893381"/>
                  <a:pt x="479371" y="3895999"/>
                </a:cubicBezTo>
                <a:cubicBezTo>
                  <a:pt x="476141" y="3897618"/>
                  <a:pt x="473496" y="3899943"/>
                  <a:pt x="473496" y="3901169"/>
                </a:cubicBezTo>
                <a:cubicBezTo>
                  <a:pt x="473496" y="3902393"/>
                  <a:pt x="470288" y="3906634"/>
                  <a:pt x="466368" y="3910592"/>
                </a:cubicBezTo>
                <a:cubicBezTo>
                  <a:pt x="456365" y="3920693"/>
                  <a:pt x="439692" y="3920788"/>
                  <a:pt x="435622" y="3910777"/>
                </a:cubicBezTo>
                <a:cubicBezTo>
                  <a:pt x="431611" y="3900905"/>
                  <a:pt x="426113" y="3903871"/>
                  <a:pt x="422232" y="3918000"/>
                </a:cubicBezTo>
                <a:lnTo>
                  <a:pt x="418926" y="3930037"/>
                </a:lnTo>
                <a:lnTo>
                  <a:pt x="414240" y="3919925"/>
                </a:lnTo>
                <a:cubicBezTo>
                  <a:pt x="411663" y="3914363"/>
                  <a:pt x="409553" y="3908524"/>
                  <a:pt x="409553" y="3906948"/>
                </a:cubicBezTo>
                <a:cubicBezTo>
                  <a:pt x="409553" y="3905371"/>
                  <a:pt x="406283" y="3902688"/>
                  <a:pt x="402287" y="3900983"/>
                </a:cubicBezTo>
                <a:cubicBezTo>
                  <a:pt x="398290" y="3899280"/>
                  <a:pt x="395021" y="3895784"/>
                  <a:pt x="395021" y="3893216"/>
                </a:cubicBezTo>
                <a:cubicBezTo>
                  <a:pt x="395021" y="3890647"/>
                  <a:pt x="393174" y="3887113"/>
                  <a:pt x="390919" y="3885361"/>
                </a:cubicBezTo>
                <a:cubicBezTo>
                  <a:pt x="384017" y="3880000"/>
                  <a:pt x="381900" y="3887292"/>
                  <a:pt x="382484" y="3914398"/>
                </a:cubicBezTo>
                <a:cubicBezTo>
                  <a:pt x="382776" y="3928235"/>
                  <a:pt x="381908" y="3939556"/>
                  <a:pt x="380543" y="3939556"/>
                </a:cubicBezTo>
                <a:cubicBezTo>
                  <a:pt x="379174" y="3939556"/>
                  <a:pt x="375157" y="3931295"/>
                  <a:pt x="371613" y="3921197"/>
                </a:cubicBezTo>
                <a:cubicBezTo>
                  <a:pt x="368069" y="3911101"/>
                  <a:pt x="364778" y="3902409"/>
                  <a:pt x="364300" y="3901884"/>
                </a:cubicBezTo>
                <a:cubicBezTo>
                  <a:pt x="363822" y="3901358"/>
                  <a:pt x="358825" y="3904217"/>
                  <a:pt x="353194" y="3908237"/>
                </a:cubicBezTo>
                <a:cubicBezTo>
                  <a:pt x="347563" y="3912256"/>
                  <a:pt x="341580" y="3914748"/>
                  <a:pt x="339898" y="3913776"/>
                </a:cubicBezTo>
                <a:cubicBezTo>
                  <a:pt x="330219" y="3908178"/>
                  <a:pt x="319486" y="3921392"/>
                  <a:pt x="319409" y="3939004"/>
                </a:cubicBezTo>
                <a:cubicBezTo>
                  <a:pt x="319376" y="3946509"/>
                  <a:pt x="318646" y="3948036"/>
                  <a:pt x="316548" y="3944996"/>
                </a:cubicBezTo>
                <a:cubicBezTo>
                  <a:pt x="314997" y="3942752"/>
                  <a:pt x="313709" y="3937470"/>
                  <a:pt x="313687" y="3933258"/>
                </a:cubicBezTo>
                <a:cubicBezTo>
                  <a:pt x="313654" y="3929046"/>
                  <a:pt x="312286" y="3923225"/>
                  <a:pt x="310625" y="3920323"/>
                </a:cubicBezTo>
                <a:cubicBezTo>
                  <a:pt x="307816" y="3915410"/>
                  <a:pt x="307017" y="3915331"/>
                  <a:pt x="299053" y="3919187"/>
                </a:cubicBezTo>
                <a:cubicBezTo>
                  <a:pt x="291059" y="3923055"/>
                  <a:pt x="290259" y="3922967"/>
                  <a:pt x="286839" y="3917843"/>
                </a:cubicBezTo>
                <a:cubicBezTo>
                  <a:pt x="281942" y="3910506"/>
                  <a:pt x="279778" y="3910932"/>
                  <a:pt x="277427" y="3919697"/>
                </a:cubicBezTo>
                <a:cubicBezTo>
                  <a:pt x="276194" y="3924297"/>
                  <a:pt x="274672" y="3925840"/>
                  <a:pt x="273344" y="3923832"/>
                </a:cubicBezTo>
                <a:cubicBezTo>
                  <a:pt x="271953" y="3921726"/>
                  <a:pt x="269435" y="3923472"/>
                  <a:pt x="265994" y="3928922"/>
                </a:cubicBezTo>
                <a:cubicBezTo>
                  <a:pt x="263115" y="3933483"/>
                  <a:pt x="260168" y="3936661"/>
                  <a:pt x="259445" y="3935985"/>
                </a:cubicBezTo>
                <a:cubicBezTo>
                  <a:pt x="258722" y="3935308"/>
                  <a:pt x="259628" y="3926703"/>
                  <a:pt x="261459" y="3916861"/>
                </a:cubicBezTo>
                <a:cubicBezTo>
                  <a:pt x="265723" y="3893949"/>
                  <a:pt x="263871" y="3889100"/>
                  <a:pt x="256105" y="3902840"/>
                </a:cubicBezTo>
                <a:cubicBezTo>
                  <a:pt x="252722" y="3908824"/>
                  <a:pt x="249898" y="3912109"/>
                  <a:pt x="249827" y="3910141"/>
                </a:cubicBezTo>
                <a:cubicBezTo>
                  <a:pt x="249754" y="3908171"/>
                  <a:pt x="250973" y="3904331"/>
                  <a:pt x="252535" y="3901605"/>
                </a:cubicBezTo>
                <a:cubicBezTo>
                  <a:pt x="258542" y="3891101"/>
                  <a:pt x="264092" y="3850919"/>
                  <a:pt x="260989" y="3840401"/>
                </a:cubicBezTo>
                <a:cubicBezTo>
                  <a:pt x="258847" y="3833138"/>
                  <a:pt x="259004" y="3826667"/>
                  <a:pt x="261551" y="3817366"/>
                </a:cubicBezTo>
                <a:cubicBezTo>
                  <a:pt x="265164" y="3804181"/>
                  <a:pt x="263507" y="3789967"/>
                  <a:pt x="258362" y="3789967"/>
                </a:cubicBezTo>
                <a:cubicBezTo>
                  <a:pt x="256793" y="3789967"/>
                  <a:pt x="255409" y="3795169"/>
                  <a:pt x="255289" y="3801527"/>
                </a:cubicBezTo>
                <a:lnTo>
                  <a:pt x="255070" y="3813086"/>
                </a:lnTo>
                <a:lnTo>
                  <a:pt x="247221" y="3797100"/>
                </a:lnTo>
                <a:lnTo>
                  <a:pt x="239371" y="3781116"/>
                </a:lnTo>
                <a:lnTo>
                  <a:pt x="234247" y="3796328"/>
                </a:lnTo>
                <a:cubicBezTo>
                  <a:pt x="228764" y="3812603"/>
                  <a:pt x="224568" y="3817387"/>
                  <a:pt x="221766" y="3810554"/>
                </a:cubicBezTo>
                <a:cubicBezTo>
                  <a:pt x="220810" y="3808224"/>
                  <a:pt x="218857" y="3806995"/>
                  <a:pt x="217426" y="3807822"/>
                </a:cubicBezTo>
                <a:cubicBezTo>
                  <a:pt x="215995" y="3808649"/>
                  <a:pt x="214824" y="3807301"/>
                  <a:pt x="214824" y="3804826"/>
                </a:cubicBezTo>
                <a:cubicBezTo>
                  <a:pt x="214824" y="3800216"/>
                  <a:pt x="185168" y="3756269"/>
                  <a:pt x="180066" y="3753319"/>
                </a:cubicBezTo>
                <a:cubicBezTo>
                  <a:pt x="176464" y="3751236"/>
                  <a:pt x="159601" y="3772805"/>
                  <a:pt x="159601" y="3779496"/>
                </a:cubicBezTo>
                <a:cubicBezTo>
                  <a:pt x="159601" y="3782273"/>
                  <a:pt x="161663" y="3784528"/>
                  <a:pt x="164203" y="3784528"/>
                </a:cubicBezTo>
                <a:cubicBezTo>
                  <a:pt x="169640" y="3784528"/>
                  <a:pt x="169450" y="3785070"/>
                  <a:pt x="158148" y="3801808"/>
                </a:cubicBezTo>
                <a:lnTo>
                  <a:pt x="149428" y="3814722"/>
                </a:lnTo>
                <a:lnTo>
                  <a:pt x="134639" y="3813467"/>
                </a:lnTo>
                <a:cubicBezTo>
                  <a:pt x="120829" y="3812293"/>
                  <a:pt x="119630" y="3812691"/>
                  <a:pt x="116525" y="3819448"/>
                </a:cubicBezTo>
                <a:lnTo>
                  <a:pt x="113201" y="3826686"/>
                </a:lnTo>
                <a:lnTo>
                  <a:pt x="114463" y="3818163"/>
                </a:lnTo>
                <a:cubicBezTo>
                  <a:pt x="115157" y="3813476"/>
                  <a:pt x="116587" y="3806425"/>
                  <a:pt x="117642" y="3802493"/>
                </a:cubicBezTo>
                <a:cubicBezTo>
                  <a:pt x="119207" y="3796651"/>
                  <a:pt x="118703" y="3795653"/>
                  <a:pt x="114876" y="3797027"/>
                </a:cubicBezTo>
                <a:cubicBezTo>
                  <a:pt x="111105" y="3798381"/>
                  <a:pt x="110193" y="3796797"/>
                  <a:pt x="110193" y="3788940"/>
                </a:cubicBezTo>
                <a:cubicBezTo>
                  <a:pt x="110193" y="3783566"/>
                  <a:pt x="106121" y="3767830"/>
                  <a:pt x="101145" y="3753971"/>
                </a:cubicBezTo>
                <a:lnTo>
                  <a:pt x="92097" y="3728771"/>
                </a:lnTo>
                <a:lnTo>
                  <a:pt x="94042" y="3670395"/>
                </a:lnTo>
                <a:cubicBezTo>
                  <a:pt x="95111" y="3638287"/>
                  <a:pt x="97407" y="3605853"/>
                  <a:pt x="99138" y="3598319"/>
                </a:cubicBezTo>
                <a:cubicBezTo>
                  <a:pt x="104941" y="3573087"/>
                  <a:pt x="97069" y="3338652"/>
                  <a:pt x="87812" y="3260961"/>
                </a:cubicBezTo>
                <a:cubicBezTo>
                  <a:pt x="82435" y="3215847"/>
                  <a:pt x="82431" y="3215653"/>
                  <a:pt x="85575" y="3161687"/>
                </a:cubicBezTo>
                <a:cubicBezTo>
                  <a:pt x="86925" y="3138501"/>
                  <a:pt x="87983" y="3112186"/>
                  <a:pt x="87921" y="3103211"/>
                </a:cubicBezTo>
                <a:cubicBezTo>
                  <a:pt x="87812" y="3086795"/>
                  <a:pt x="91307" y="3090618"/>
                  <a:pt x="92890" y="3108651"/>
                </a:cubicBezTo>
                <a:cubicBezTo>
                  <a:pt x="94715" y="3129427"/>
                  <a:pt x="98000" y="3078267"/>
                  <a:pt x="98651" y="3018896"/>
                </a:cubicBezTo>
                <a:lnTo>
                  <a:pt x="99366" y="2953620"/>
                </a:lnTo>
                <a:lnTo>
                  <a:pt x="103451" y="3010737"/>
                </a:lnTo>
                <a:cubicBezTo>
                  <a:pt x="108126" y="3076121"/>
                  <a:pt x="110351" y="3085824"/>
                  <a:pt x="115797" y="3064581"/>
                </a:cubicBezTo>
                <a:cubicBezTo>
                  <a:pt x="118224" y="3055113"/>
                  <a:pt x="118471" y="3048955"/>
                  <a:pt x="116549" y="3045743"/>
                </a:cubicBezTo>
                <a:cubicBezTo>
                  <a:pt x="114538" y="3042381"/>
                  <a:pt x="114917" y="3039223"/>
                  <a:pt x="117833" y="3035060"/>
                </a:cubicBezTo>
                <a:cubicBezTo>
                  <a:pt x="120956" y="3030598"/>
                  <a:pt x="121241" y="3027351"/>
                  <a:pt x="118986" y="3021806"/>
                </a:cubicBezTo>
                <a:cubicBezTo>
                  <a:pt x="115436" y="3013072"/>
                  <a:pt x="115392" y="2991195"/>
                  <a:pt x="118913" y="2983539"/>
                </a:cubicBezTo>
                <a:cubicBezTo>
                  <a:pt x="121143" y="2978681"/>
                  <a:pt x="121435" y="2978883"/>
                  <a:pt x="121613" y="2985418"/>
                </a:cubicBezTo>
                <a:cubicBezTo>
                  <a:pt x="121905" y="2995447"/>
                  <a:pt x="126954" y="2997613"/>
                  <a:pt x="128451" y="2988345"/>
                </a:cubicBezTo>
                <a:cubicBezTo>
                  <a:pt x="129119" y="2984205"/>
                  <a:pt x="129863" y="2995128"/>
                  <a:pt x="130100" y="3012617"/>
                </a:cubicBezTo>
                <a:cubicBezTo>
                  <a:pt x="130356" y="3031340"/>
                  <a:pt x="129341" y="3045105"/>
                  <a:pt x="127630" y="3046095"/>
                </a:cubicBezTo>
                <a:cubicBezTo>
                  <a:pt x="124437" y="3047942"/>
                  <a:pt x="123798" y="3064345"/>
                  <a:pt x="126546" y="3073943"/>
                </a:cubicBezTo>
                <a:cubicBezTo>
                  <a:pt x="127506" y="3077292"/>
                  <a:pt x="129451" y="3079361"/>
                  <a:pt x="130866" y="3078542"/>
                </a:cubicBezTo>
                <a:cubicBezTo>
                  <a:pt x="132326" y="3077696"/>
                  <a:pt x="133442" y="3098159"/>
                  <a:pt x="133442" y="3125790"/>
                </a:cubicBezTo>
                <a:cubicBezTo>
                  <a:pt x="133442" y="3152595"/>
                  <a:pt x="134275" y="3180206"/>
                  <a:pt x="135293" y="3187146"/>
                </a:cubicBezTo>
                <a:cubicBezTo>
                  <a:pt x="138730" y="3210625"/>
                  <a:pt x="142164" y="3199946"/>
                  <a:pt x="142164" y="3165767"/>
                </a:cubicBezTo>
                <a:cubicBezTo>
                  <a:pt x="142164" y="3132390"/>
                  <a:pt x="144787" y="3123911"/>
                  <a:pt x="150793" y="3137889"/>
                </a:cubicBezTo>
                <a:cubicBezTo>
                  <a:pt x="152898" y="3142795"/>
                  <a:pt x="153456" y="3141306"/>
                  <a:pt x="153606" y="3130383"/>
                </a:cubicBezTo>
                <a:cubicBezTo>
                  <a:pt x="153752" y="3119589"/>
                  <a:pt x="152584" y="3116053"/>
                  <a:pt x="147977" y="3113362"/>
                </a:cubicBezTo>
                <a:cubicBezTo>
                  <a:pt x="144693" y="3111441"/>
                  <a:pt x="142164" y="3107019"/>
                  <a:pt x="142164" y="3103188"/>
                </a:cubicBezTo>
                <a:cubicBezTo>
                  <a:pt x="142164" y="3096131"/>
                  <a:pt x="146536" y="3093903"/>
                  <a:pt x="148791" y="3099811"/>
                </a:cubicBezTo>
                <a:cubicBezTo>
                  <a:pt x="149506" y="3101682"/>
                  <a:pt x="150601" y="3102599"/>
                  <a:pt x="151225" y="3101850"/>
                </a:cubicBezTo>
                <a:cubicBezTo>
                  <a:pt x="152298" y="3100566"/>
                  <a:pt x="149144" y="2917216"/>
                  <a:pt x="147292" y="2873385"/>
                </a:cubicBezTo>
                <a:cubicBezTo>
                  <a:pt x="146818" y="2862166"/>
                  <a:pt x="146084" y="2844419"/>
                  <a:pt x="145660" y="2833947"/>
                </a:cubicBezTo>
                <a:cubicBezTo>
                  <a:pt x="145062" y="2819133"/>
                  <a:pt x="144216" y="2815996"/>
                  <a:pt x="141844" y="2819811"/>
                </a:cubicBezTo>
                <a:cubicBezTo>
                  <a:pt x="140169" y="2822507"/>
                  <a:pt x="139582" y="2829239"/>
                  <a:pt x="140545" y="2834770"/>
                </a:cubicBezTo>
                <a:cubicBezTo>
                  <a:pt x="141837" y="2842206"/>
                  <a:pt x="140764" y="2847130"/>
                  <a:pt x="136458" y="2853666"/>
                </a:cubicBezTo>
                <a:cubicBezTo>
                  <a:pt x="133247" y="2858528"/>
                  <a:pt x="129296" y="2862506"/>
                  <a:pt x="127674" y="2862506"/>
                </a:cubicBezTo>
                <a:cubicBezTo>
                  <a:pt x="126050" y="2862506"/>
                  <a:pt x="124718" y="2858528"/>
                  <a:pt x="124707" y="2853666"/>
                </a:cubicBezTo>
                <a:cubicBezTo>
                  <a:pt x="124707" y="2848804"/>
                  <a:pt x="122937" y="2841689"/>
                  <a:pt x="120800" y="2837853"/>
                </a:cubicBezTo>
                <a:cubicBezTo>
                  <a:pt x="118662" y="2834017"/>
                  <a:pt x="115973" y="2818133"/>
                  <a:pt x="114826" y="2802555"/>
                </a:cubicBezTo>
                <a:cubicBezTo>
                  <a:pt x="113680" y="2786976"/>
                  <a:pt x="112199" y="2773723"/>
                  <a:pt x="111538" y="2773103"/>
                </a:cubicBezTo>
                <a:cubicBezTo>
                  <a:pt x="110878" y="2772484"/>
                  <a:pt x="108097" y="2773680"/>
                  <a:pt x="105360" y="2775763"/>
                </a:cubicBezTo>
                <a:cubicBezTo>
                  <a:pt x="100908" y="2779153"/>
                  <a:pt x="100633" y="2778980"/>
                  <a:pt x="102732" y="2774110"/>
                </a:cubicBezTo>
                <a:cubicBezTo>
                  <a:pt x="105911" y="2766743"/>
                  <a:pt x="110338" y="2718932"/>
                  <a:pt x="108639" y="2710314"/>
                </a:cubicBezTo>
                <a:cubicBezTo>
                  <a:pt x="107887" y="2706508"/>
                  <a:pt x="111109" y="2710737"/>
                  <a:pt x="115795" y="2719713"/>
                </a:cubicBezTo>
                <a:cubicBezTo>
                  <a:pt x="121191" y="2730047"/>
                  <a:pt x="126752" y="2748320"/>
                  <a:pt x="130954" y="2769531"/>
                </a:cubicBezTo>
                <a:cubicBezTo>
                  <a:pt x="135199" y="2790948"/>
                  <a:pt x="138343" y="2801248"/>
                  <a:pt x="139674" y="2798089"/>
                </a:cubicBezTo>
                <a:cubicBezTo>
                  <a:pt x="142411" y="2791591"/>
                  <a:pt x="142334" y="2736696"/>
                  <a:pt x="139564" y="2721073"/>
                </a:cubicBezTo>
                <a:lnTo>
                  <a:pt x="137393" y="2708834"/>
                </a:lnTo>
                <a:lnTo>
                  <a:pt x="133499" y="2716314"/>
                </a:lnTo>
                <a:cubicBezTo>
                  <a:pt x="131357" y="2720428"/>
                  <a:pt x="128647" y="2723793"/>
                  <a:pt x="127476" y="2723793"/>
                </a:cubicBezTo>
                <a:cubicBezTo>
                  <a:pt x="124494" y="2723793"/>
                  <a:pt x="121818" y="2716459"/>
                  <a:pt x="121818" y="2708279"/>
                </a:cubicBezTo>
                <a:cubicBezTo>
                  <a:pt x="121818" y="2702396"/>
                  <a:pt x="122475" y="2701880"/>
                  <a:pt x="126249" y="2704809"/>
                </a:cubicBezTo>
                <a:cubicBezTo>
                  <a:pt x="132776" y="2709879"/>
                  <a:pt x="134262" y="2706592"/>
                  <a:pt x="130766" y="2694810"/>
                </a:cubicBezTo>
                <a:cubicBezTo>
                  <a:pt x="129059" y="2689060"/>
                  <a:pt x="127657" y="2677590"/>
                  <a:pt x="127646" y="2669321"/>
                </a:cubicBezTo>
                <a:cubicBezTo>
                  <a:pt x="127646" y="2657244"/>
                  <a:pt x="128873" y="2653292"/>
                  <a:pt x="133943" y="2649228"/>
                </a:cubicBezTo>
                <a:cubicBezTo>
                  <a:pt x="139727" y="2644594"/>
                  <a:pt x="139851" y="2643893"/>
                  <a:pt x="135428" y="2640865"/>
                </a:cubicBezTo>
                <a:cubicBezTo>
                  <a:pt x="130984" y="2637824"/>
                  <a:pt x="130961" y="2636565"/>
                  <a:pt x="135136" y="2625083"/>
                </a:cubicBezTo>
                <a:cubicBezTo>
                  <a:pt x="138318" y="2616349"/>
                  <a:pt x="140924" y="2613051"/>
                  <a:pt x="143826" y="2614093"/>
                </a:cubicBezTo>
                <a:cubicBezTo>
                  <a:pt x="146106" y="2614913"/>
                  <a:pt x="147971" y="2614117"/>
                  <a:pt x="147971" y="2612317"/>
                </a:cubicBezTo>
                <a:cubicBezTo>
                  <a:pt x="147971" y="2610521"/>
                  <a:pt x="145355" y="2608412"/>
                  <a:pt x="142158" y="2607630"/>
                </a:cubicBezTo>
                <a:cubicBezTo>
                  <a:pt x="138396" y="2606708"/>
                  <a:pt x="136345" y="2603919"/>
                  <a:pt x="136345" y="2599725"/>
                </a:cubicBezTo>
                <a:cubicBezTo>
                  <a:pt x="136345" y="2593196"/>
                  <a:pt x="141982" y="2590309"/>
                  <a:pt x="142362" y="2596642"/>
                </a:cubicBezTo>
                <a:cubicBezTo>
                  <a:pt x="142472" y="2598512"/>
                  <a:pt x="143625" y="2597594"/>
                  <a:pt x="144920" y="2594603"/>
                </a:cubicBezTo>
                <a:cubicBezTo>
                  <a:pt x="146449" y="2591074"/>
                  <a:pt x="145865" y="2587655"/>
                  <a:pt x="143264" y="2584870"/>
                </a:cubicBezTo>
                <a:cubicBezTo>
                  <a:pt x="140308" y="2581707"/>
                  <a:pt x="139336" y="2572390"/>
                  <a:pt x="139570" y="2549512"/>
                </a:cubicBezTo>
                <a:cubicBezTo>
                  <a:pt x="139826" y="2522781"/>
                  <a:pt x="140271" y="2520155"/>
                  <a:pt x="142624" y="2530687"/>
                </a:cubicBezTo>
                <a:cubicBezTo>
                  <a:pt x="144128" y="2537419"/>
                  <a:pt x="144712" y="2548647"/>
                  <a:pt x="143924" y="2555639"/>
                </a:cubicBezTo>
                <a:cubicBezTo>
                  <a:pt x="142902" y="2564689"/>
                  <a:pt x="143704" y="2569286"/>
                  <a:pt x="146661" y="2571594"/>
                </a:cubicBezTo>
                <a:cubicBezTo>
                  <a:pt x="149445" y="2573758"/>
                  <a:pt x="150715" y="2579734"/>
                  <a:pt x="150473" y="2589549"/>
                </a:cubicBezTo>
                <a:cubicBezTo>
                  <a:pt x="150217" y="2600443"/>
                  <a:pt x="151531" y="2605757"/>
                  <a:pt x="155581" y="2610028"/>
                </a:cubicBezTo>
                <a:cubicBezTo>
                  <a:pt x="159525" y="2614188"/>
                  <a:pt x="160038" y="2616128"/>
                  <a:pt x="157416" y="2616986"/>
                </a:cubicBezTo>
                <a:cubicBezTo>
                  <a:pt x="155416" y="2617639"/>
                  <a:pt x="153782" y="2621817"/>
                  <a:pt x="153782" y="2626268"/>
                </a:cubicBezTo>
                <a:cubicBezTo>
                  <a:pt x="153782" y="2631689"/>
                  <a:pt x="154887" y="2633721"/>
                  <a:pt x="157135" y="2632423"/>
                </a:cubicBezTo>
                <a:cubicBezTo>
                  <a:pt x="159620" y="2630987"/>
                  <a:pt x="159996" y="2636225"/>
                  <a:pt x="158587" y="2652661"/>
                </a:cubicBezTo>
                <a:cubicBezTo>
                  <a:pt x="157544" y="2664858"/>
                  <a:pt x="155858" y="2684479"/>
                  <a:pt x="154845" y="2696261"/>
                </a:cubicBezTo>
                <a:cubicBezTo>
                  <a:pt x="152958" y="2718188"/>
                  <a:pt x="155063" y="2737394"/>
                  <a:pt x="159357" y="2737394"/>
                </a:cubicBezTo>
                <a:cubicBezTo>
                  <a:pt x="160678" y="2737394"/>
                  <a:pt x="162393" y="2731232"/>
                  <a:pt x="163168" y="2723700"/>
                </a:cubicBezTo>
                <a:cubicBezTo>
                  <a:pt x="164058" y="2715026"/>
                  <a:pt x="166420" y="2708743"/>
                  <a:pt x="169613" y="2706558"/>
                </a:cubicBezTo>
                <a:cubicBezTo>
                  <a:pt x="174200" y="2703419"/>
                  <a:pt x="174238" y="2702788"/>
                  <a:pt x="170029" y="2699520"/>
                </a:cubicBezTo>
                <a:cubicBezTo>
                  <a:pt x="166388" y="2696691"/>
                  <a:pt x="165411" y="2690379"/>
                  <a:pt x="165426" y="2669745"/>
                </a:cubicBezTo>
                <a:lnTo>
                  <a:pt x="165460" y="2643560"/>
                </a:lnTo>
                <a:lnTo>
                  <a:pt x="170745" y="2651062"/>
                </a:lnTo>
                <a:cubicBezTo>
                  <a:pt x="173654" y="2655187"/>
                  <a:pt x="176914" y="2657737"/>
                  <a:pt x="177992" y="2656728"/>
                </a:cubicBezTo>
                <a:cubicBezTo>
                  <a:pt x="180893" y="2654013"/>
                  <a:pt x="180372" y="2642763"/>
                  <a:pt x="177259" y="2640964"/>
                </a:cubicBezTo>
                <a:cubicBezTo>
                  <a:pt x="175610" y="2640008"/>
                  <a:pt x="175617" y="2636002"/>
                  <a:pt x="177292" y="2630604"/>
                </a:cubicBezTo>
                <a:cubicBezTo>
                  <a:pt x="179402" y="2623752"/>
                  <a:pt x="179033" y="2621132"/>
                  <a:pt x="175625" y="2618782"/>
                </a:cubicBezTo>
                <a:cubicBezTo>
                  <a:pt x="173216" y="2617122"/>
                  <a:pt x="171246" y="2611958"/>
                  <a:pt x="171246" y="2607308"/>
                </a:cubicBezTo>
                <a:cubicBezTo>
                  <a:pt x="171246" y="2600733"/>
                  <a:pt x="172264" y="2599219"/>
                  <a:pt x="175822" y="2600497"/>
                </a:cubicBezTo>
                <a:cubicBezTo>
                  <a:pt x="179858" y="2601947"/>
                  <a:pt x="180196" y="2599125"/>
                  <a:pt x="178683" y="2576613"/>
                </a:cubicBezTo>
                <a:cubicBezTo>
                  <a:pt x="171318" y="2466934"/>
                  <a:pt x="170421" y="2411684"/>
                  <a:pt x="174207" y="2301074"/>
                </a:cubicBezTo>
                <a:cubicBezTo>
                  <a:pt x="175688" y="2257808"/>
                  <a:pt x="176251" y="2213136"/>
                  <a:pt x="175458" y="2201800"/>
                </a:cubicBezTo>
                <a:cubicBezTo>
                  <a:pt x="174667" y="2190464"/>
                  <a:pt x="173440" y="2173540"/>
                  <a:pt x="172740" y="2164190"/>
                </a:cubicBezTo>
                <a:cubicBezTo>
                  <a:pt x="171386" y="2146132"/>
                  <a:pt x="173900" y="2142366"/>
                  <a:pt x="179095" y="2154671"/>
                </a:cubicBezTo>
                <a:cubicBezTo>
                  <a:pt x="181792" y="2161053"/>
                  <a:pt x="182299" y="2158906"/>
                  <a:pt x="182562" y="2140044"/>
                </a:cubicBezTo>
                <a:cubicBezTo>
                  <a:pt x="182780" y="2125634"/>
                  <a:pt x="181303" y="2114425"/>
                  <a:pt x="178366" y="2107848"/>
                </a:cubicBezTo>
                <a:cubicBezTo>
                  <a:pt x="174907" y="2100100"/>
                  <a:pt x="174645" y="2096875"/>
                  <a:pt x="177238" y="2093950"/>
                </a:cubicBezTo>
                <a:cubicBezTo>
                  <a:pt x="179785" y="2091078"/>
                  <a:pt x="179822" y="2083828"/>
                  <a:pt x="177384" y="2064486"/>
                </a:cubicBezTo>
                <a:cubicBezTo>
                  <a:pt x="173288" y="2031987"/>
                  <a:pt x="173183" y="2019189"/>
                  <a:pt x="177056" y="2024799"/>
                </a:cubicBezTo>
                <a:cubicBezTo>
                  <a:pt x="178607" y="2027043"/>
                  <a:pt x="179895" y="2033224"/>
                  <a:pt x="179917" y="2038534"/>
                </a:cubicBezTo>
                <a:cubicBezTo>
                  <a:pt x="179950" y="2043845"/>
                  <a:pt x="181380" y="2049515"/>
                  <a:pt x="183109" y="2051136"/>
                </a:cubicBezTo>
                <a:cubicBezTo>
                  <a:pt x="184967" y="2052872"/>
                  <a:pt x="186764" y="2070684"/>
                  <a:pt x="187491" y="2094518"/>
                </a:cubicBezTo>
                <a:cubicBezTo>
                  <a:pt x="188170" y="2116756"/>
                  <a:pt x="190023" y="2141602"/>
                  <a:pt x="191609" y="2149731"/>
                </a:cubicBezTo>
                <a:cubicBezTo>
                  <a:pt x="193197" y="2157859"/>
                  <a:pt x="194496" y="2172852"/>
                  <a:pt x="194496" y="2183049"/>
                </a:cubicBezTo>
                <a:cubicBezTo>
                  <a:pt x="194496" y="2193245"/>
                  <a:pt x="195565" y="2201588"/>
                  <a:pt x="196875" y="2201588"/>
                </a:cubicBezTo>
                <a:cubicBezTo>
                  <a:pt x="199568" y="2201588"/>
                  <a:pt x="198922" y="2116352"/>
                  <a:pt x="195788" y="2058415"/>
                </a:cubicBezTo>
                <a:cubicBezTo>
                  <a:pt x="193751" y="2020813"/>
                  <a:pt x="194966" y="2005760"/>
                  <a:pt x="200030" y="2005760"/>
                </a:cubicBezTo>
                <a:cubicBezTo>
                  <a:pt x="201413" y="2005760"/>
                  <a:pt x="203435" y="2012423"/>
                  <a:pt x="204523" y="2020566"/>
                </a:cubicBezTo>
                <a:cubicBezTo>
                  <a:pt x="206030" y="2031857"/>
                  <a:pt x="207490" y="2035017"/>
                  <a:pt x="210671" y="2033874"/>
                </a:cubicBezTo>
                <a:cubicBezTo>
                  <a:pt x="216684" y="2031716"/>
                  <a:pt x="216079" y="2042920"/>
                  <a:pt x="210010" y="2046098"/>
                </a:cubicBezTo>
                <a:cubicBezTo>
                  <a:pt x="205628" y="2048393"/>
                  <a:pt x="205349" y="2055037"/>
                  <a:pt x="207007" y="2117629"/>
                </a:cubicBezTo>
                <a:cubicBezTo>
                  <a:pt x="208171" y="2161627"/>
                  <a:pt x="207832" y="2185150"/>
                  <a:pt x="206069" y="2182549"/>
                </a:cubicBezTo>
                <a:cubicBezTo>
                  <a:pt x="202537" y="2177336"/>
                  <a:pt x="202482" y="2187234"/>
                  <a:pt x="205960" y="2202948"/>
                </a:cubicBezTo>
                <a:cubicBezTo>
                  <a:pt x="208218" y="2213161"/>
                  <a:pt x="208412" y="2213328"/>
                  <a:pt x="209127" y="2205668"/>
                </a:cubicBezTo>
                <a:cubicBezTo>
                  <a:pt x="210163" y="2194555"/>
                  <a:pt x="214127" y="2225206"/>
                  <a:pt x="214532" y="2247478"/>
                </a:cubicBezTo>
                <a:cubicBezTo>
                  <a:pt x="214788" y="2262326"/>
                  <a:pt x="215455" y="2264339"/>
                  <a:pt x="219080" y="2261523"/>
                </a:cubicBezTo>
                <a:cubicBezTo>
                  <a:pt x="221408" y="2259715"/>
                  <a:pt x="224677" y="2259025"/>
                  <a:pt x="226346" y="2259990"/>
                </a:cubicBezTo>
                <a:cubicBezTo>
                  <a:pt x="228324" y="2261135"/>
                  <a:pt x="229378" y="2256089"/>
                  <a:pt x="229378" y="2245492"/>
                </a:cubicBezTo>
                <a:cubicBezTo>
                  <a:pt x="229378" y="2236298"/>
                  <a:pt x="228018" y="2228815"/>
                  <a:pt x="226247" y="2228262"/>
                </a:cubicBezTo>
                <a:cubicBezTo>
                  <a:pt x="222252" y="2227015"/>
                  <a:pt x="215081" y="2195974"/>
                  <a:pt x="214948" y="2179343"/>
                </a:cubicBezTo>
                <a:cubicBezTo>
                  <a:pt x="214875" y="2171058"/>
                  <a:pt x="216513" y="2165058"/>
                  <a:pt x="219625" y="2162146"/>
                </a:cubicBezTo>
                <a:cubicBezTo>
                  <a:pt x="223845" y="2158197"/>
                  <a:pt x="224163" y="2152535"/>
                  <a:pt x="222344" y="2113823"/>
                </a:cubicBezTo>
                <a:cubicBezTo>
                  <a:pt x="221213" y="2089705"/>
                  <a:pt x="219738" y="2066234"/>
                  <a:pt x="219071" y="2061664"/>
                </a:cubicBezTo>
                <a:lnTo>
                  <a:pt x="217856" y="2053357"/>
                </a:lnTo>
                <a:lnTo>
                  <a:pt x="221271" y="2060836"/>
                </a:lnTo>
                <a:cubicBezTo>
                  <a:pt x="223150" y="2064950"/>
                  <a:pt x="225743" y="2068316"/>
                  <a:pt x="227033" y="2068316"/>
                </a:cubicBezTo>
                <a:cubicBezTo>
                  <a:pt x="230965" y="2068316"/>
                  <a:pt x="229649" y="2056090"/>
                  <a:pt x="225110" y="2050477"/>
                </a:cubicBezTo>
                <a:cubicBezTo>
                  <a:pt x="222763" y="2047573"/>
                  <a:pt x="220952" y="2041526"/>
                  <a:pt x="221087" y="2037038"/>
                </a:cubicBezTo>
                <a:cubicBezTo>
                  <a:pt x="221233" y="2032066"/>
                  <a:pt x="221871" y="2030836"/>
                  <a:pt x="222714" y="2033890"/>
                </a:cubicBezTo>
                <a:cubicBezTo>
                  <a:pt x="223642" y="2037256"/>
                  <a:pt x="225918" y="2038456"/>
                  <a:pt x="229644" y="2037545"/>
                </a:cubicBezTo>
                <a:cubicBezTo>
                  <a:pt x="234680" y="2036312"/>
                  <a:pt x="235192" y="2037806"/>
                  <a:pt x="235192" y="2053772"/>
                </a:cubicBezTo>
                <a:cubicBezTo>
                  <a:pt x="235192" y="2063700"/>
                  <a:pt x="236348" y="2070688"/>
                  <a:pt x="237848" y="2069820"/>
                </a:cubicBezTo>
                <a:cubicBezTo>
                  <a:pt x="239421" y="2068911"/>
                  <a:pt x="239716" y="2040841"/>
                  <a:pt x="238574" y="2000984"/>
                </a:cubicBezTo>
                <a:cubicBezTo>
                  <a:pt x="237512" y="1963969"/>
                  <a:pt x="236837" y="1922363"/>
                  <a:pt x="237075" y="1908526"/>
                </a:cubicBezTo>
                <a:cubicBezTo>
                  <a:pt x="237294" y="1894689"/>
                  <a:pt x="236330" y="1883368"/>
                  <a:pt x="234896" y="1883368"/>
                </a:cubicBezTo>
                <a:cubicBezTo>
                  <a:pt x="233454" y="1883368"/>
                  <a:pt x="232269" y="1904971"/>
                  <a:pt x="232247" y="1931645"/>
                </a:cubicBezTo>
                <a:cubicBezTo>
                  <a:pt x="232210" y="1981250"/>
                  <a:pt x="230659" y="1995701"/>
                  <a:pt x="226115" y="1988991"/>
                </a:cubicBezTo>
                <a:cubicBezTo>
                  <a:pt x="224436" y="1986514"/>
                  <a:pt x="223640" y="1987808"/>
                  <a:pt x="223612" y="1993067"/>
                </a:cubicBezTo>
                <a:cubicBezTo>
                  <a:pt x="223579" y="1998037"/>
                  <a:pt x="222276" y="2000354"/>
                  <a:pt x="219934" y="1999592"/>
                </a:cubicBezTo>
                <a:cubicBezTo>
                  <a:pt x="217934" y="1998943"/>
                  <a:pt x="216701" y="1995474"/>
                  <a:pt x="217193" y="1991885"/>
                </a:cubicBezTo>
                <a:cubicBezTo>
                  <a:pt x="219584" y="1974385"/>
                  <a:pt x="217832" y="1962407"/>
                  <a:pt x="210733" y="1947711"/>
                </a:cubicBezTo>
                <a:cubicBezTo>
                  <a:pt x="206118" y="1938155"/>
                  <a:pt x="204507" y="1932272"/>
                  <a:pt x="206693" y="1932953"/>
                </a:cubicBezTo>
                <a:cubicBezTo>
                  <a:pt x="208693" y="1933577"/>
                  <a:pt x="211109" y="1937057"/>
                  <a:pt x="212064" y="1940685"/>
                </a:cubicBezTo>
                <a:cubicBezTo>
                  <a:pt x="213107" y="1944657"/>
                  <a:pt x="215743" y="1947133"/>
                  <a:pt x="218683" y="1946906"/>
                </a:cubicBezTo>
                <a:cubicBezTo>
                  <a:pt x="222007" y="1946647"/>
                  <a:pt x="223568" y="1948603"/>
                  <a:pt x="223568" y="1953025"/>
                </a:cubicBezTo>
                <a:cubicBezTo>
                  <a:pt x="223568" y="1956599"/>
                  <a:pt x="224751" y="1959523"/>
                  <a:pt x="226200" y="1959523"/>
                </a:cubicBezTo>
                <a:cubicBezTo>
                  <a:pt x="227645" y="1959523"/>
                  <a:pt x="228319" y="1954933"/>
                  <a:pt x="227699" y="1949323"/>
                </a:cubicBezTo>
                <a:cubicBezTo>
                  <a:pt x="227079" y="1943714"/>
                  <a:pt x="225743" y="1901456"/>
                  <a:pt x="224732" y="1855417"/>
                </a:cubicBezTo>
                <a:cubicBezTo>
                  <a:pt x="223240" y="1787367"/>
                  <a:pt x="222193" y="1772257"/>
                  <a:pt x="219133" y="1774632"/>
                </a:cubicBezTo>
                <a:cubicBezTo>
                  <a:pt x="216232" y="1776883"/>
                  <a:pt x="214923" y="1775648"/>
                  <a:pt x="213420" y="1769242"/>
                </a:cubicBezTo>
                <a:cubicBezTo>
                  <a:pt x="212347" y="1764670"/>
                  <a:pt x="208959" y="1759673"/>
                  <a:pt x="205892" y="1758137"/>
                </a:cubicBezTo>
                <a:cubicBezTo>
                  <a:pt x="202710" y="1756544"/>
                  <a:pt x="200316" y="1752466"/>
                  <a:pt x="200316" y="1748640"/>
                </a:cubicBezTo>
                <a:cubicBezTo>
                  <a:pt x="200316" y="1740955"/>
                  <a:pt x="205045" y="1739585"/>
                  <a:pt x="207031" y="1746696"/>
                </a:cubicBezTo>
                <a:cubicBezTo>
                  <a:pt x="207761" y="1749314"/>
                  <a:pt x="208662" y="1731873"/>
                  <a:pt x="209035" y="1707939"/>
                </a:cubicBezTo>
                <a:cubicBezTo>
                  <a:pt x="209407" y="1684004"/>
                  <a:pt x="210323" y="1666633"/>
                  <a:pt x="211071" y="1669336"/>
                </a:cubicBezTo>
                <a:cubicBezTo>
                  <a:pt x="213169" y="1676917"/>
                  <a:pt x="221530" y="1673660"/>
                  <a:pt x="227197" y="1663053"/>
                </a:cubicBezTo>
                <a:cubicBezTo>
                  <a:pt x="229992" y="1657822"/>
                  <a:pt x="232281" y="1655072"/>
                  <a:pt x="232283" y="1656942"/>
                </a:cubicBezTo>
                <a:cubicBezTo>
                  <a:pt x="232286" y="1658812"/>
                  <a:pt x="233596" y="1660341"/>
                  <a:pt x="235195" y="1660341"/>
                </a:cubicBezTo>
                <a:cubicBezTo>
                  <a:pt x="237012" y="1660341"/>
                  <a:pt x="238100" y="1644076"/>
                  <a:pt x="238100" y="1616985"/>
                </a:cubicBezTo>
                <a:cubicBezTo>
                  <a:pt x="238100" y="1591014"/>
                  <a:pt x="236935" y="1572954"/>
                  <a:pt x="235195" y="1571947"/>
                </a:cubicBezTo>
                <a:cubicBezTo>
                  <a:pt x="233312" y="1570860"/>
                  <a:pt x="232287" y="1582980"/>
                  <a:pt x="232287" y="1606329"/>
                </a:cubicBezTo>
                <a:cubicBezTo>
                  <a:pt x="232287" y="1630862"/>
                  <a:pt x="231338" y="1641503"/>
                  <a:pt x="229320" y="1639614"/>
                </a:cubicBezTo>
                <a:cubicBezTo>
                  <a:pt x="227689" y="1638088"/>
                  <a:pt x="225511" y="1628408"/>
                  <a:pt x="224483" y="1618106"/>
                </a:cubicBezTo>
                <a:cubicBezTo>
                  <a:pt x="222305" y="1596284"/>
                  <a:pt x="218284" y="1600833"/>
                  <a:pt x="217959" y="1625487"/>
                </a:cubicBezTo>
                <a:cubicBezTo>
                  <a:pt x="217850" y="1633991"/>
                  <a:pt x="216237" y="1644394"/>
                  <a:pt x="214383" y="1648605"/>
                </a:cubicBezTo>
                <a:lnTo>
                  <a:pt x="211011" y="1656262"/>
                </a:lnTo>
                <a:lnTo>
                  <a:pt x="208920" y="1648102"/>
                </a:lnTo>
                <a:cubicBezTo>
                  <a:pt x="206085" y="1637021"/>
                  <a:pt x="209176" y="1404364"/>
                  <a:pt x="212237" y="1399238"/>
                </a:cubicBezTo>
                <a:cubicBezTo>
                  <a:pt x="213697" y="1396785"/>
                  <a:pt x="214704" y="1404207"/>
                  <a:pt x="214755" y="1417848"/>
                </a:cubicBezTo>
                <a:cubicBezTo>
                  <a:pt x="214828" y="1436337"/>
                  <a:pt x="215919" y="1441817"/>
                  <a:pt x="220657" y="1447453"/>
                </a:cubicBezTo>
                <a:lnTo>
                  <a:pt x="226470" y="1454368"/>
                </a:lnTo>
                <a:lnTo>
                  <a:pt x="226470" y="1446221"/>
                </a:lnTo>
                <a:cubicBezTo>
                  <a:pt x="226470" y="1441741"/>
                  <a:pt x="227199" y="1432090"/>
                  <a:pt x="228093" y="1424776"/>
                </a:cubicBezTo>
                <a:cubicBezTo>
                  <a:pt x="229659" y="1411957"/>
                  <a:pt x="229557" y="1411723"/>
                  <a:pt x="225291" y="1418277"/>
                </a:cubicBezTo>
                <a:lnTo>
                  <a:pt x="220862" y="1425076"/>
                </a:lnTo>
                <a:lnTo>
                  <a:pt x="220753" y="1416781"/>
                </a:lnTo>
                <a:cubicBezTo>
                  <a:pt x="220716" y="1412218"/>
                  <a:pt x="222285" y="1406958"/>
                  <a:pt x="224281" y="1405091"/>
                </a:cubicBezTo>
                <a:cubicBezTo>
                  <a:pt x="226818" y="1402719"/>
                  <a:pt x="228110" y="1388820"/>
                  <a:pt x="228564" y="1358989"/>
                </a:cubicBezTo>
                <a:cubicBezTo>
                  <a:pt x="229159" y="1320043"/>
                  <a:pt x="228856" y="1317121"/>
                  <a:pt x="225152" y="1325803"/>
                </a:cubicBezTo>
                <a:cubicBezTo>
                  <a:pt x="222919" y="1331038"/>
                  <a:pt x="220991" y="1341952"/>
                  <a:pt x="220869" y="1350055"/>
                </a:cubicBezTo>
                <a:cubicBezTo>
                  <a:pt x="220453" y="1377723"/>
                  <a:pt x="216289" y="1360788"/>
                  <a:pt x="216020" y="1330335"/>
                </a:cubicBezTo>
                <a:cubicBezTo>
                  <a:pt x="215874" y="1313631"/>
                  <a:pt x="214334" y="1281605"/>
                  <a:pt x="212597" y="1259167"/>
                </a:cubicBezTo>
                <a:cubicBezTo>
                  <a:pt x="210863" y="1236728"/>
                  <a:pt x="210397" y="1212862"/>
                  <a:pt x="211560" y="1206130"/>
                </a:cubicBezTo>
                <a:cubicBezTo>
                  <a:pt x="213414" y="1195419"/>
                  <a:pt x="213888" y="1197286"/>
                  <a:pt x="215375" y="1221089"/>
                </a:cubicBezTo>
                <a:cubicBezTo>
                  <a:pt x="216977" y="1246742"/>
                  <a:pt x="222982" y="1268313"/>
                  <a:pt x="227379" y="1264199"/>
                </a:cubicBezTo>
                <a:cubicBezTo>
                  <a:pt x="230868" y="1260933"/>
                  <a:pt x="229514" y="1251057"/>
                  <a:pt x="224694" y="1244618"/>
                </a:cubicBezTo>
                <a:cubicBezTo>
                  <a:pt x="220307" y="1238758"/>
                  <a:pt x="220424" y="1237979"/>
                  <a:pt x="226599" y="1231828"/>
                </a:cubicBezTo>
                <a:cubicBezTo>
                  <a:pt x="238766" y="1219708"/>
                  <a:pt x="241591" y="1183478"/>
                  <a:pt x="231544" y="1168401"/>
                </a:cubicBezTo>
                <a:cubicBezTo>
                  <a:pt x="227946" y="1163003"/>
                  <a:pt x="223537" y="1151843"/>
                  <a:pt x="221743" y="1143601"/>
                </a:cubicBezTo>
                <a:lnTo>
                  <a:pt x="218485" y="1128615"/>
                </a:lnTo>
                <a:lnTo>
                  <a:pt x="218112" y="1140174"/>
                </a:lnTo>
                <a:cubicBezTo>
                  <a:pt x="217572" y="1156890"/>
                  <a:pt x="209965" y="1155909"/>
                  <a:pt x="207558" y="1138814"/>
                </a:cubicBezTo>
                <a:cubicBezTo>
                  <a:pt x="204770" y="1119003"/>
                  <a:pt x="202787" y="1110423"/>
                  <a:pt x="201314" y="1111802"/>
                </a:cubicBezTo>
                <a:cubicBezTo>
                  <a:pt x="200577" y="1112492"/>
                  <a:pt x="196763" y="1147304"/>
                  <a:pt x="192840" y="1189163"/>
                </a:cubicBezTo>
                <a:lnTo>
                  <a:pt x="185708" y="1265270"/>
                </a:lnTo>
                <a:lnTo>
                  <a:pt x="197495" y="1276300"/>
                </a:lnTo>
                <a:cubicBezTo>
                  <a:pt x="207840" y="1285981"/>
                  <a:pt x="209239" y="1288767"/>
                  <a:pt x="208932" y="1299086"/>
                </a:cubicBezTo>
                <a:cubicBezTo>
                  <a:pt x="208750" y="1305553"/>
                  <a:pt x="209225" y="1319411"/>
                  <a:pt x="210045" y="1329882"/>
                </a:cubicBezTo>
                <a:cubicBezTo>
                  <a:pt x="210852" y="1340354"/>
                  <a:pt x="210855" y="1345483"/>
                  <a:pt x="210045" y="1341280"/>
                </a:cubicBezTo>
                <a:cubicBezTo>
                  <a:pt x="207079" y="1325703"/>
                  <a:pt x="201738" y="1335834"/>
                  <a:pt x="199446" y="1361380"/>
                </a:cubicBezTo>
                <a:cubicBezTo>
                  <a:pt x="198184" y="1375470"/>
                  <a:pt x="196220" y="1397303"/>
                  <a:pt x="195086" y="1409898"/>
                </a:cubicBezTo>
                <a:cubicBezTo>
                  <a:pt x="192616" y="1437345"/>
                  <a:pt x="187189" y="1442180"/>
                  <a:pt x="184177" y="1419619"/>
                </a:cubicBezTo>
                <a:cubicBezTo>
                  <a:pt x="183053" y="1411211"/>
                  <a:pt x="183024" y="1399208"/>
                  <a:pt x="184104" y="1392945"/>
                </a:cubicBezTo>
                <a:cubicBezTo>
                  <a:pt x="188584" y="1367068"/>
                  <a:pt x="189315" y="1355720"/>
                  <a:pt x="186502" y="1355720"/>
                </a:cubicBezTo>
                <a:cubicBezTo>
                  <a:pt x="184907" y="1355720"/>
                  <a:pt x="182699" y="1364288"/>
                  <a:pt x="181596" y="1374759"/>
                </a:cubicBezTo>
                <a:cubicBezTo>
                  <a:pt x="180494" y="1385231"/>
                  <a:pt x="178531" y="1393798"/>
                  <a:pt x="177236" y="1393798"/>
                </a:cubicBezTo>
                <a:cubicBezTo>
                  <a:pt x="175941" y="1393798"/>
                  <a:pt x="173955" y="1386148"/>
                  <a:pt x="172823" y="1376799"/>
                </a:cubicBezTo>
                <a:cubicBezTo>
                  <a:pt x="171024" y="1361946"/>
                  <a:pt x="170287" y="1360411"/>
                  <a:pt x="166979" y="1364640"/>
                </a:cubicBezTo>
                <a:cubicBezTo>
                  <a:pt x="163578" y="1368985"/>
                  <a:pt x="163008" y="1369033"/>
                  <a:pt x="161395" y="1365097"/>
                </a:cubicBezTo>
                <a:cubicBezTo>
                  <a:pt x="160406" y="1362687"/>
                  <a:pt x="159417" y="1354390"/>
                  <a:pt x="159198" y="1346658"/>
                </a:cubicBezTo>
                <a:cubicBezTo>
                  <a:pt x="158943" y="1337109"/>
                  <a:pt x="157983" y="1341260"/>
                  <a:pt x="156257" y="1359606"/>
                </a:cubicBezTo>
                <a:cubicBezTo>
                  <a:pt x="154859" y="1374458"/>
                  <a:pt x="153075" y="1387208"/>
                  <a:pt x="152297" y="1387938"/>
                </a:cubicBezTo>
                <a:cubicBezTo>
                  <a:pt x="148382" y="1391601"/>
                  <a:pt x="146581" y="1383080"/>
                  <a:pt x="147163" y="1363648"/>
                </a:cubicBezTo>
                <a:cubicBezTo>
                  <a:pt x="147685" y="1346238"/>
                  <a:pt x="146980" y="1342121"/>
                  <a:pt x="143528" y="1342121"/>
                </a:cubicBezTo>
                <a:cubicBezTo>
                  <a:pt x="141174" y="1342121"/>
                  <a:pt x="139251" y="1342474"/>
                  <a:pt x="139251" y="1342904"/>
                </a:cubicBezTo>
                <a:cubicBezTo>
                  <a:pt x="139251" y="1343336"/>
                  <a:pt x="137298" y="1358328"/>
                  <a:pt x="134914" y="1376222"/>
                </a:cubicBezTo>
                <a:cubicBezTo>
                  <a:pt x="132527" y="1394116"/>
                  <a:pt x="130568" y="1409062"/>
                  <a:pt x="130554" y="1409436"/>
                </a:cubicBezTo>
                <a:cubicBezTo>
                  <a:pt x="130554" y="1409810"/>
                  <a:pt x="128569" y="1410115"/>
                  <a:pt x="126171" y="1410115"/>
                </a:cubicBezTo>
                <a:cubicBezTo>
                  <a:pt x="123037" y="1410115"/>
                  <a:pt x="121812" y="1413112"/>
                  <a:pt x="121812" y="1420772"/>
                </a:cubicBezTo>
                <a:cubicBezTo>
                  <a:pt x="121812" y="1426633"/>
                  <a:pt x="122603" y="1433358"/>
                  <a:pt x="123571" y="1435716"/>
                </a:cubicBezTo>
                <a:cubicBezTo>
                  <a:pt x="126683" y="1443310"/>
                  <a:pt x="130532" y="1437341"/>
                  <a:pt x="130532" y="1424914"/>
                </a:cubicBezTo>
                <a:cubicBezTo>
                  <a:pt x="130532" y="1412860"/>
                  <a:pt x="133265" y="1409803"/>
                  <a:pt x="138289" y="1416235"/>
                </a:cubicBezTo>
                <a:cubicBezTo>
                  <a:pt x="141052" y="1419773"/>
                  <a:pt x="140990" y="1421546"/>
                  <a:pt x="136067" y="1479471"/>
                </a:cubicBezTo>
                <a:cubicBezTo>
                  <a:pt x="128934" y="1563366"/>
                  <a:pt x="126110" y="1585110"/>
                  <a:pt x="122188" y="1586334"/>
                </a:cubicBezTo>
                <a:cubicBezTo>
                  <a:pt x="119302" y="1587234"/>
                  <a:pt x="118729" y="1585532"/>
                  <a:pt x="119980" y="1579747"/>
                </a:cubicBezTo>
                <a:cubicBezTo>
                  <a:pt x="124203" y="1560210"/>
                  <a:pt x="127613" y="1494994"/>
                  <a:pt x="125070" y="1482379"/>
                </a:cubicBezTo>
                <a:cubicBezTo>
                  <a:pt x="122979" y="1472002"/>
                  <a:pt x="123308" y="1467628"/>
                  <a:pt x="126516" y="1463044"/>
                </a:cubicBezTo>
                <a:cubicBezTo>
                  <a:pt x="130574" y="1457248"/>
                  <a:pt x="129394" y="1448193"/>
                  <a:pt x="124581" y="1448193"/>
                </a:cubicBezTo>
                <a:cubicBezTo>
                  <a:pt x="120422" y="1448193"/>
                  <a:pt x="117843" y="1454290"/>
                  <a:pt x="114245" y="1472629"/>
                </a:cubicBezTo>
                <a:lnTo>
                  <a:pt x="110767" y="1490350"/>
                </a:lnTo>
                <a:lnTo>
                  <a:pt x="112066" y="1465872"/>
                </a:lnTo>
                <a:cubicBezTo>
                  <a:pt x="114190" y="1425795"/>
                  <a:pt x="119023" y="1378428"/>
                  <a:pt x="121968" y="1368819"/>
                </a:cubicBezTo>
                <a:cubicBezTo>
                  <a:pt x="125544" y="1357145"/>
                  <a:pt x="125478" y="1349521"/>
                  <a:pt x="121822" y="1351639"/>
                </a:cubicBezTo>
                <a:cubicBezTo>
                  <a:pt x="117170" y="1354329"/>
                  <a:pt x="118439" y="1350385"/>
                  <a:pt x="125000" y="1341763"/>
                </a:cubicBezTo>
                <a:cubicBezTo>
                  <a:pt x="129210" y="1336232"/>
                  <a:pt x="130195" y="1332750"/>
                  <a:pt x="128197" y="1330464"/>
                </a:cubicBezTo>
                <a:cubicBezTo>
                  <a:pt x="126610" y="1328647"/>
                  <a:pt x="123610" y="1304842"/>
                  <a:pt x="121531" y="1277565"/>
                </a:cubicBezTo>
                <a:cubicBezTo>
                  <a:pt x="117878" y="1229632"/>
                  <a:pt x="115606" y="1222452"/>
                  <a:pt x="111387" y="1245510"/>
                </a:cubicBezTo>
                <a:cubicBezTo>
                  <a:pt x="109745" y="1254489"/>
                  <a:pt x="108975" y="1255472"/>
                  <a:pt x="107088" y="1251005"/>
                </a:cubicBezTo>
                <a:cubicBezTo>
                  <a:pt x="103042" y="1241424"/>
                  <a:pt x="104366" y="1205416"/>
                  <a:pt x="109190" y="1193889"/>
                </a:cubicBezTo>
                <a:cubicBezTo>
                  <a:pt x="112358" y="1186314"/>
                  <a:pt x="113633" y="1174748"/>
                  <a:pt x="113381" y="1155811"/>
                </a:cubicBezTo>
                <a:cubicBezTo>
                  <a:pt x="113199" y="1140852"/>
                  <a:pt x="113162" y="1102299"/>
                  <a:pt x="113381" y="1070136"/>
                </a:cubicBezTo>
                <a:cubicBezTo>
                  <a:pt x="113921" y="981214"/>
                  <a:pt x="113746" y="934056"/>
                  <a:pt x="112797" y="920546"/>
                </a:cubicBezTo>
                <a:cubicBezTo>
                  <a:pt x="112330" y="913814"/>
                  <a:pt x="112907" y="903717"/>
                  <a:pt x="114114" y="898107"/>
                </a:cubicBezTo>
                <a:cubicBezTo>
                  <a:pt x="115870" y="889847"/>
                  <a:pt x="115428" y="887908"/>
                  <a:pt x="111790" y="887908"/>
                </a:cubicBezTo>
                <a:cubicBezTo>
                  <a:pt x="106323" y="887908"/>
                  <a:pt x="106328" y="889026"/>
                  <a:pt x="111644" y="860710"/>
                </a:cubicBezTo>
                <a:cubicBezTo>
                  <a:pt x="114038" y="847995"/>
                  <a:pt x="115998" y="837324"/>
                  <a:pt x="116000" y="836997"/>
                </a:cubicBezTo>
                <a:cubicBezTo>
                  <a:pt x="116002" y="836669"/>
                  <a:pt x="113839" y="837182"/>
                  <a:pt x="111192" y="838130"/>
                </a:cubicBezTo>
                <a:cubicBezTo>
                  <a:pt x="106805" y="839705"/>
                  <a:pt x="106561" y="836761"/>
                  <a:pt x="108419" y="804727"/>
                </a:cubicBezTo>
                <a:cubicBezTo>
                  <a:pt x="109539" y="785405"/>
                  <a:pt x="111141" y="765313"/>
                  <a:pt x="111981" y="760077"/>
                </a:cubicBezTo>
                <a:cubicBezTo>
                  <a:pt x="113812" y="748627"/>
                  <a:pt x="106985" y="737636"/>
                  <a:pt x="101298" y="742881"/>
                </a:cubicBezTo>
                <a:cubicBezTo>
                  <a:pt x="99389" y="744643"/>
                  <a:pt x="96032" y="752549"/>
                  <a:pt x="93842" y="760448"/>
                </a:cubicBezTo>
                <a:cubicBezTo>
                  <a:pt x="91652" y="768349"/>
                  <a:pt x="87895" y="775842"/>
                  <a:pt x="85494" y="777099"/>
                </a:cubicBezTo>
                <a:cubicBezTo>
                  <a:pt x="82801" y="778510"/>
                  <a:pt x="81167" y="783244"/>
                  <a:pt x="81229" y="789450"/>
                </a:cubicBezTo>
                <a:cubicBezTo>
                  <a:pt x="81412" y="806650"/>
                  <a:pt x="92385" y="847952"/>
                  <a:pt x="92884" y="833286"/>
                </a:cubicBezTo>
                <a:cubicBezTo>
                  <a:pt x="92957" y="831166"/>
                  <a:pt x="94811" y="825761"/>
                  <a:pt x="97008" y="821273"/>
                </a:cubicBezTo>
                <a:lnTo>
                  <a:pt x="101001" y="813114"/>
                </a:lnTo>
                <a:lnTo>
                  <a:pt x="101220" y="827460"/>
                </a:lnTo>
                <a:cubicBezTo>
                  <a:pt x="101438" y="839961"/>
                  <a:pt x="100610" y="842107"/>
                  <a:pt x="94882" y="844145"/>
                </a:cubicBezTo>
                <a:cubicBezTo>
                  <a:pt x="87483" y="846778"/>
                  <a:pt x="80254" y="866579"/>
                  <a:pt x="83046" y="876568"/>
                </a:cubicBezTo>
                <a:cubicBezTo>
                  <a:pt x="84068" y="880218"/>
                  <a:pt x="83338" y="882469"/>
                  <a:pt x="81181" y="882469"/>
                </a:cubicBezTo>
                <a:cubicBezTo>
                  <a:pt x="78550" y="882469"/>
                  <a:pt x="77919" y="892650"/>
                  <a:pt x="78663" y="923135"/>
                </a:cubicBezTo>
                <a:cubicBezTo>
                  <a:pt x="79210" y="945501"/>
                  <a:pt x="78773" y="962942"/>
                  <a:pt x="77664" y="961893"/>
                </a:cubicBezTo>
                <a:cubicBezTo>
                  <a:pt x="73749" y="958147"/>
                  <a:pt x="68736" y="866835"/>
                  <a:pt x="70391" y="829433"/>
                </a:cubicBezTo>
                <a:cubicBezTo>
                  <a:pt x="72197" y="788572"/>
                  <a:pt x="79037" y="730319"/>
                  <a:pt x="92739" y="639044"/>
                </a:cubicBezTo>
                <a:lnTo>
                  <a:pt x="101313" y="581928"/>
                </a:lnTo>
                <a:lnTo>
                  <a:pt x="100010" y="626125"/>
                </a:lnTo>
                <a:cubicBezTo>
                  <a:pt x="99291" y="650434"/>
                  <a:pt x="99828" y="670323"/>
                  <a:pt x="101203" y="670323"/>
                </a:cubicBezTo>
                <a:cubicBezTo>
                  <a:pt x="104122" y="670323"/>
                  <a:pt x="105571" y="661489"/>
                  <a:pt x="111667" y="606407"/>
                </a:cubicBezTo>
                <a:cubicBezTo>
                  <a:pt x="117273" y="555754"/>
                  <a:pt x="123279" y="526656"/>
                  <a:pt x="132280" y="506535"/>
                </a:cubicBezTo>
                <a:cubicBezTo>
                  <a:pt x="140409" y="488364"/>
                  <a:pt x="140454" y="488094"/>
                  <a:pt x="135305" y="488094"/>
                </a:cubicBezTo>
                <a:cubicBezTo>
                  <a:pt x="132247" y="488094"/>
                  <a:pt x="131644" y="483705"/>
                  <a:pt x="132598" y="468375"/>
                </a:cubicBezTo>
                <a:cubicBezTo>
                  <a:pt x="134098" y="444216"/>
                  <a:pt x="134948" y="441531"/>
                  <a:pt x="140461" y="443510"/>
                </a:cubicBezTo>
                <a:cubicBezTo>
                  <a:pt x="143449" y="444584"/>
                  <a:pt x="145431" y="442753"/>
                  <a:pt x="146797" y="437659"/>
                </a:cubicBezTo>
                <a:cubicBezTo>
                  <a:pt x="148771" y="430296"/>
                  <a:pt x="146432" y="379640"/>
                  <a:pt x="143349" y="362443"/>
                </a:cubicBezTo>
                <a:cubicBezTo>
                  <a:pt x="141812" y="353921"/>
                  <a:pt x="141962" y="353733"/>
                  <a:pt x="146308" y="358756"/>
                </a:cubicBezTo>
                <a:cubicBezTo>
                  <a:pt x="153038" y="366535"/>
                  <a:pt x="156887" y="361116"/>
                  <a:pt x="153932" y="348023"/>
                </a:cubicBezTo>
                <a:cubicBezTo>
                  <a:pt x="152582" y="342039"/>
                  <a:pt x="150750" y="329188"/>
                  <a:pt x="149861" y="319465"/>
                </a:cubicBezTo>
                <a:lnTo>
                  <a:pt x="148245" y="301786"/>
                </a:lnTo>
                <a:lnTo>
                  <a:pt x="152779" y="319276"/>
                </a:lnTo>
                <a:cubicBezTo>
                  <a:pt x="156479" y="333551"/>
                  <a:pt x="157851" y="335866"/>
                  <a:pt x="160239" y="331873"/>
                </a:cubicBezTo>
                <a:cubicBezTo>
                  <a:pt x="161848" y="329182"/>
                  <a:pt x="162553" y="321005"/>
                  <a:pt x="161801" y="313701"/>
                </a:cubicBezTo>
                <a:cubicBezTo>
                  <a:pt x="161049" y="306397"/>
                  <a:pt x="162206" y="294036"/>
                  <a:pt x="164369" y="286232"/>
                </a:cubicBezTo>
                <a:cubicBezTo>
                  <a:pt x="166534" y="278427"/>
                  <a:pt x="168175" y="262212"/>
                  <a:pt x="168019" y="250196"/>
                </a:cubicBezTo>
                <a:lnTo>
                  <a:pt x="167727" y="228350"/>
                </a:lnTo>
                <a:lnTo>
                  <a:pt x="163731" y="240590"/>
                </a:lnTo>
                <a:cubicBezTo>
                  <a:pt x="159822" y="252567"/>
                  <a:pt x="159768" y="252305"/>
                  <a:pt x="161213" y="228350"/>
                </a:cubicBezTo>
                <a:cubicBezTo>
                  <a:pt x="163936" y="183197"/>
                  <a:pt x="165522" y="175154"/>
                  <a:pt x="172295" y="172119"/>
                </a:cubicBezTo>
                <a:cubicBezTo>
                  <a:pt x="175692" y="170597"/>
                  <a:pt x="185597" y="161492"/>
                  <a:pt x="194306" y="151887"/>
                </a:cubicBezTo>
                <a:cubicBezTo>
                  <a:pt x="203016" y="142281"/>
                  <a:pt x="211517" y="134882"/>
                  <a:pt x="213198" y="135443"/>
                </a:cubicBezTo>
                <a:cubicBezTo>
                  <a:pt x="214906" y="136013"/>
                  <a:pt x="215928" y="142189"/>
                  <a:pt x="215515" y="149430"/>
                </a:cubicBezTo>
                <a:cubicBezTo>
                  <a:pt x="214778" y="162323"/>
                  <a:pt x="214811" y="162373"/>
                  <a:pt x="221329" y="158331"/>
                </a:cubicBezTo>
                <a:cubicBezTo>
                  <a:pt x="224934" y="156095"/>
                  <a:pt x="228351" y="151964"/>
                  <a:pt x="228922" y="149150"/>
                </a:cubicBezTo>
                <a:cubicBezTo>
                  <a:pt x="230925" y="139292"/>
                  <a:pt x="235058" y="137055"/>
                  <a:pt x="242660" y="141716"/>
                </a:cubicBezTo>
                <a:cubicBezTo>
                  <a:pt x="251840" y="147345"/>
                  <a:pt x="257716" y="144875"/>
                  <a:pt x="262931" y="133195"/>
                </a:cubicBezTo>
                <a:cubicBezTo>
                  <a:pt x="267871" y="122131"/>
                  <a:pt x="272023" y="121042"/>
                  <a:pt x="275609" y="129868"/>
                </a:cubicBezTo>
                <a:cubicBezTo>
                  <a:pt x="277003" y="133296"/>
                  <a:pt x="280195" y="137696"/>
                  <a:pt x="282707" y="139646"/>
                </a:cubicBezTo>
                <a:cubicBezTo>
                  <a:pt x="286663" y="142719"/>
                  <a:pt x="288141" y="141523"/>
                  <a:pt x="293762" y="130695"/>
                </a:cubicBezTo>
                <a:cubicBezTo>
                  <a:pt x="297330" y="123821"/>
                  <a:pt x="301194" y="118197"/>
                  <a:pt x="302347" y="118197"/>
                </a:cubicBezTo>
                <a:cubicBezTo>
                  <a:pt x="303500" y="118197"/>
                  <a:pt x="305397" y="122175"/>
                  <a:pt x="306563" y="127037"/>
                </a:cubicBezTo>
                <a:cubicBezTo>
                  <a:pt x="308654" y="135755"/>
                  <a:pt x="308841" y="135560"/>
                  <a:pt x="320248" y="112758"/>
                </a:cubicBezTo>
                <a:cubicBezTo>
                  <a:pt x="326609" y="100042"/>
                  <a:pt x="334737" y="81228"/>
                  <a:pt x="338313" y="70948"/>
                </a:cubicBezTo>
                <a:cubicBezTo>
                  <a:pt x="346907" y="46241"/>
                  <a:pt x="349526" y="51373"/>
                  <a:pt x="342329" y="78816"/>
                </a:cubicBezTo>
                <a:cubicBezTo>
                  <a:pt x="333088" y="114056"/>
                  <a:pt x="334924" y="156370"/>
                  <a:pt x="345934" y="161884"/>
                </a:cubicBezTo>
                <a:cubicBezTo>
                  <a:pt x="351949" y="164896"/>
                  <a:pt x="354349" y="161369"/>
                  <a:pt x="358528" y="143387"/>
                </a:cubicBezTo>
                <a:cubicBezTo>
                  <a:pt x="361728" y="129623"/>
                  <a:pt x="364754" y="130701"/>
                  <a:pt x="368651" y="146994"/>
                </a:cubicBezTo>
                <a:cubicBezTo>
                  <a:pt x="371566" y="159189"/>
                  <a:pt x="372985" y="161425"/>
                  <a:pt x="376212" y="158919"/>
                </a:cubicBezTo>
                <a:cubicBezTo>
                  <a:pt x="379485" y="156376"/>
                  <a:pt x="380346" y="158849"/>
                  <a:pt x="381104" y="173053"/>
                </a:cubicBezTo>
                <a:cubicBezTo>
                  <a:pt x="381827" y="186587"/>
                  <a:pt x="382637" y="189109"/>
                  <a:pt x="384882" y="184833"/>
                </a:cubicBezTo>
                <a:cubicBezTo>
                  <a:pt x="386455" y="181841"/>
                  <a:pt x="389702" y="179393"/>
                  <a:pt x="392100" y="179393"/>
                </a:cubicBezTo>
                <a:cubicBezTo>
                  <a:pt x="395092" y="179393"/>
                  <a:pt x="397271" y="174917"/>
                  <a:pt x="399048" y="165115"/>
                </a:cubicBezTo>
                <a:cubicBezTo>
                  <a:pt x="401836" y="149734"/>
                  <a:pt x="406633" y="145763"/>
                  <a:pt x="406633" y="158834"/>
                </a:cubicBezTo>
                <a:cubicBezTo>
                  <a:pt x="406633" y="173713"/>
                  <a:pt x="411693" y="169880"/>
                  <a:pt x="413674" y="153502"/>
                </a:cubicBezTo>
                <a:cubicBezTo>
                  <a:pt x="414973" y="142762"/>
                  <a:pt x="416943" y="137236"/>
                  <a:pt x="419482" y="137236"/>
                </a:cubicBezTo>
                <a:cubicBezTo>
                  <a:pt x="421890" y="137236"/>
                  <a:pt x="424167" y="131911"/>
                  <a:pt x="425586" y="122957"/>
                </a:cubicBezTo>
                <a:lnTo>
                  <a:pt x="427848" y="108678"/>
                </a:lnTo>
                <a:lnTo>
                  <a:pt x="429866" y="118907"/>
                </a:lnTo>
                <a:cubicBezTo>
                  <a:pt x="431961" y="129516"/>
                  <a:pt x="435597" y="135585"/>
                  <a:pt x="435827" y="128850"/>
                </a:cubicBezTo>
                <a:cubicBezTo>
                  <a:pt x="435900" y="126730"/>
                  <a:pt x="437856" y="121325"/>
                  <a:pt x="440176" y="116837"/>
                </a:cubicBezTo>
                <a:cubicBezTo>
                  <a:pt x="444265" y="108927"/>
                  <a:pt x="444352" y="109177"/>
                  <a:pt x="443019" y="124997"/>
                </a:cubicBezTo>
                <a:cubicBezTo>
                  <a:pt x="441738" y="140177"/>
                  <a:pt x="441891" y="140704"/>
                  <a:pt x="445209" y="132546"/>
                </a:cubicBezTo>
                <a:cubicBezTo>
                  <a:pt x="449475" y="122056"/>
                  <a:pt x="457856" y="114040"/>
                  <a:pt x="467337" y="111381"/>
                </a:cubicBezTo>
                <a:cubicBezTo>
                  <a:pt x="474775" y="109294"/>
                  <a:pt x="474720" y="108587"/>
                  <a:pt x="468833" y="130437"/>
                </a:cubicBezTo>
                <a:cubicBezTo>
                  <a:pt x="467508" y="135359"/>
                  <a:pt x="467728" y="135446"/>
                  <a:pt x="471151" y="131353"/>
                </a:cubicBezTo>
                <a:cubicBezTo>
                  <a:pt x="473230" y="128865"/>
                  <a:pt x="476323" y="124673"/>
                  <a:pt x="478020" y="122037"/>
                </a:cubicBezTo>
                <a:cubicBezTo>
                  <a:pt x="483424" y="113647"/>
                  <a:pt x="488028" y="120058"/>
                  <a:pt x="486092" y="133276"/>
                </a:cubicBezTo>
                <a:cubicBezTo>
                  <a:pt x="484567" y="143679"/>
                  <a:pt x="485045" y="145397"/>
                  <a:pt x="489453" y="145397"/>
                </a:cubicBezTo>
                <a:cubicBezTo>
                  <a:pt x="493818" y="145397"/>
                  <a:pt x="494343" y="147136"/>
                  <a:pt x="492945" y="156956"/>
                </a:cubicBezTo>
                <a:cubicBezTo>
                  <a:pt x="490756" y="172344"/>
                  <a:pt x="495091" y="164579"/>
                  <a:pt x="499779" y="144717"/>
                </a:cubicBezTo>
                <a:cubicBezTo>
                  <a:pt x="501807" y="136115"/>
                  <a:pt x="504411" y="129078"/>
                  <a:pt x="505560" y="129078"/>
                </a:cubicBezTo>
                <a:cubicBezTo>
                  <a:pt x="506710" y="129078"/>
                  <a:pt x="508958" y="133900"/>
                  <a:pt x="510557" y="139793"/>
                </a:cubicBezTo>
                <a:cubicBezTo>
                  <a:pt x="512856" y="148270"/>
                  <a:pt x="512626" y="150809"/>
                  <a:pt x="509459" y="151947"/>
                </a:cubicBezTo>
                <a:cubicBezTo>
                  <a:pt x="503476" y="154097"/>
                  <a:pt x="504626" y="160879"/>
                  <a:pt x="511247" y="162500"/>
                </a:cubicBezTo>
                <a:cubicBezTo>
                  <a:pt x="516088" y="163684"/>
                  <a:pt x="516741" y="165417"/>
                  <a:pt x="515209" y="173016"/>
                </a:cubicBezTo>
                <a:lnTo>
                  <a:pt x="513378" y="182115"/>
                </a:lnTo>
                <a:lnTo>
                  <a:pt x="523901" y="171235"/>
                </a:lnTo>
                <a:cubicBezTo>
                  <a:pt x="531267" y="163620"/>
                  <a:pt x="536807" y="153419"/>
                  <a:pt x="542366" y="137237"/>
                </a:cubicBezTo>
                <a:cubicBezTo>
                  <a:pt x="546781" y="124386"/>
                  <a:pt x="550800" y="116381"/>
                  <a:pt x="551415" y="119213"/>
                </a:cubicBezTo>
                <a:cubicBezTo>
                  <a:pt x="552520" y="124303"/>
                  <a:pt x="547313" y="163672"/>
                  <a:pt x="544175" y="173955"/>
                </a:cubicBezTo>
                <a:cubicBezTo>
                  <a:pt x="543262" y="176947"/>
                  <a:pt x="543496" y="178526"/>
                  <a:pt x="544697" y="177464"/>
                </a:cubicBezTo>
                <a:cubicBezTo>
                  <a:pt x="545897" y="176402"/>
                  <a:pt x="551994" y="160492"/>
                  <a:pt x="558246" y="142107"/>
                </a:cubicBezTo>
                <a:cubicBezTo>
                  <a:pt x="564498" y="123722"/>
                  <a:pt x="568973" y="113575"/>
                  <a:pt x="568191" y="119559"/>
                </a:cubicBezTo>
                <a:cubicBezTo>
                  <a:pt x="567410" y="125542"/>
                  <a:pt x="566038" y="137169"/>
                  <a:pt x="565147" y="145397"/>
                </a:cubicBezTo>
                <a:cubicBezTo>
                  <a:pt x="563597" y="159714"/>
                  <a:pt x="563830" y="159364"/>
                  <a:pt x="570597" y="137237"/>
                </a:cubicBezTo>
                <a:cubicBezTo>
                  <a:pt x="574486" y="124522"/>
                  <a:pt x="580681" y="103715"/>
                  <a:pt x="584365" y="91000"/>
                </a:cubicBezTo>
                <a:cubicBezTo>
                  <a:pt x="594885" y="54689"/>
                  <a:pt x="593923" y="74315"/>
                  <a:pt x="582602" y="126937"/>
                </a:cubicBezTo>
                <a:cubicBezTo>
                  <a:pt x="574403" y="165055"/>
                  <a:pt x="572342" y="180834"/>
                  <a:pt x="572499" y="204306"/>
                </a:cubicBezTo>
                <a:cubicBezTo>
                  <a:pt x="572645" y="224782"/>
                  <a:pt x="573528" y="232129"/>
                  <a:pt x="575414" y="228352"/>
                </a:cubicBezTo>
                <a:cubicBezTo>
                  <a:pt x="577816" y="223547"/>
                  <a:pt x="616900" y="69171"/>
                  <a:pt x="625167" y="31844"/>
                </a:cubicBezTo>
                <a:cubicBezTo>
                  <a:pt x="626908" y="23991"/>
                  <a:pt x="629632" y="17565"/>
                  <a:pt x="631225" y="17565"/>
                </a:cubicBezTo>
                <a:close/>
                <a:moveTo>
                  <a:pt x="476348" y="9396"/>
                </a:moveTo>
                <a:cubicBezTo>
                  <a:pt x="477975" y="9396"/>
                  <a:pt x="478416" y="13156"/>
                  <a:pt x="477384" y="18235"/>
                </a:cubicBezTo>
                <a:cubicBezTo>
                  <a:pt x="474862" y="30630"/>
                  <a:pt x="473514" y="31025"/>
                  <a:pt x="473514" y="19369"/>
                </a:cubicBezTo>
                <a:lnTo>
                  <a:pt x="473512" y="19369"/>
                </a:lnTo>
                <a:cubicBezTo>
                  <a:pt x="473512" y="13884"/>
                  <a:pt x="474786" y="9396"/>
                  <a:pt x="476348" y="9396"/>
                </a:cubicBezTo>
                <a:close/>
                <a:moveTo>
                  <a:pt x="816481" y="1236"/>
                </a:moveTo>
                <a:cubicBezTo>
                  <a:pt x="817762" y="4976"/>
                  <a:pt x="818809" y="14156"/>
                  <a:pt x="818809" y="21635"/>
                </a:cubicBezTo>
                <a:cubicBezTo>
                  <a:pt x="818809" y="29115"/>
                  <a:pt x="817762" y="38294"/>
                  <a:pt x="816481" y="42034"/>
                </a:cubicBezTo>
                <a:cubicBezTo>
                  <a:pt x="814985" y="46400"/>
                  <a:pt x="814152" y="39101"/>
                  <a:pt x="814152" y="21635"/>
                </a:cubicBezTo>
                <a:cubicBezTo>
                  <a:pt x="814152" y="4169"/>
                  <a:pt x="814985" y="-3130"/>
                  <a:pt x="816481" y="1236"/>
                </a:cubicBezTo>
                <a:close/>
              </a:path>
            </a:pathLst>
          </a:custGeom>
          <a:ln>
            <a:noFill/>
          </a:ln>
          <a:effectLst>
            <a:outerShdw blurRad="279400" dist="203200" dir="18900000" sx="95000" sy="95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p:nvSpPr>
          <p:cNvPr id="2" name="TextBox 1">
            <a:extLst>
              <a:ext uri="{FF2B5EF4-FFF2-40B4-BE49-F238E27FC236}">
                <a16:creationId xmlns:a16="http://schemas.microsoft.com/office/drawing/2014/main" id="{9693EC28-84F3-4B7E-BB4D-93F59E820679}"/>
              </a:ext>
            </a:extLst>
          </p:cNvPr>
          <p:cNvSpPr txBox="1"/>
          <p:nvPr/>
        </p:nvSpPr>
        <p:spPr>
          <a:xfrm>
            <a:off x="-26622" y="-43323"/>
            <a:ext cx="4674822" cy="6901323"/>
          </a:xfrm>
          <a:prstGeom prst="rect">
            <a:avLst/>
          </a:prstGeom>
          <a:solidFill>
            <a:schemeClr val="tx1"/>
          </a:solidFill>
        </p:spPr>
        <p:txBody>
          <a:bodyPr wrap="square" rtlCol="0" anchor="ctr">
            <a:noAutofit/>
          </a:bodyPr>
          <a:lstStyle/>
          <a:p>
            <a:endParaRPr lang="de-DE" dirty="0">
              <a:solidFill>
                <a:schemeClr val="bg1"/>
              </a:solidFill>
            </a:endParaRPr>
          </a:p>
          <a:p>
            <a:endParaRPr lang="de-DE" dirty="0">
              <a:solidFill>
                <a:schemeClr val="bg1"/>
              </a:solidFill>
            </a:endParaRPr>
          </a:p>
          <a:p>
            <a:r>
              <a:rPr lang="de-DE" sz="1800" dirty="0">
                <a:solidFill>
                  <a:schemeClr val="bg1"/>
                </a:solidFill>
                <a:latin typeface="KG Miss Kindergarten" panose="02000000000000000000" pitchFamily="2" charset="0"/>
              </a:rPr>
              <a:t>.</a:t>
            </a:r>
            <a:endParaRPr lang="de-DE" dirty="0">
              <a:solidFill>
                <a:schemeClr val="bg1"/>
              </a:solidFill>
            </a:endParaRPr>
          </a:p>
        </p:txBody>
      </p:sp>
      <p:sp>
        <p:nvSpPr>
          <p:cNvPr id="16" name="TextBox 15">
            <a:extLst>
              <a:ext uri="{FF2B5EF4-FFF2-40B4-BE49-F238E27FC236}">
                <a16:creationId xmlns:a16="http://schemas.microsoft.com/office/drawing/2014/main" id="{0FDDE80F-BB67-4A3D-83AA-B41CE198F56A}"/>
              </a:ext>
            </a:extLst>
          </p:cNvPr>
          <p:cNvSpPr txBox="1"/>
          <p:nvPr/>
        </p:nvSpPr>
        <p:spPr>
          <a:xfrm>
            <a:off x="105299" y="-3499"/>
            <a:ext cx="4600120" cy="1631410"/>
          </a:xfrm>
          <a:prstGeom prst="rect">
            <a:avLst/>
          </a:prstGeom>
          <a:solidFill>
            <a:srgbClr val="E5C570"/>
          </a:solidFill>
        </p:spPr>
        <p:txBody>
          <a:bodyPr wrap="square" tIns="0" bIns="0" anchor="ctr">
            <a:normAutofit/>
          </a:bodyPr>
          <a:lstStyle/>
          <a:p>
            <a:pPr algn="ctr"/>
            <a:r>
              <a:rPr lang="de-DE" sz="9600" dirty="0" err="1">
                <a:solidFill>
                  <a:schemeClr val="bg1"/>
                </a:solidFill>
                <a:latin typeface="FashionVictim" pitchFamily="2" charset="0"/>
                <a:cs typeface="Germania" pitchFamily="2" charset="2"/>
              </a:rPr>
              <a:t>Fascism</a:t>
            </a:r>
            <a:endParaRPr lang="de-DE" sz="9600" dirty="0">
              <a:solidFill>
                <a:schemeClr val="bg1"/>
              </a:solidFill>
              <a:latin typeface="FashionVictim" pitchFamily="2" charset="0"/>
              <a:cs typeface="Germania" pitchFamily="2" charset="2"/>
            </a:endParaRPr>
          </a:p>
        </p:txBody>
      </p:sp>
      <p:sp>
        <p:nvSpPr>
          <p:cNvPr id="17" name="TextBox 16">
            <a:extLst>
              <a:ext uri="{FF2B5EF4-FFF2-40B4-BE49-F238E27FC236}">
                <a16:creationId xmlns:a16="http://schemas.microsoft.com/office/drawing/2014/main" id="{A6F020AD-86C9-49BB-8ABD-FEE039D82BEC}"/>
              </a:ext>
            </a:extLst>
          </p:cNvPr>
          <p:cNvSpPr txBox="1"/>
          <p:nvPr/>
        </p:nvSpPr>
        <p:spPr>
          <a:xfrm>
            <a:off x="355623" y="1786199"/>
            <a:ext cx="4176499" cy="4821191"/>
          </a:xfrm>
          <a:prstGeom prst="rect">
            <a:avLst/>
          </a:prstGeom>
          <a:noFill/>
        </p:spPr>
        <p:txBody>
          <a:bodyPr wrap="square" anchor="ctr">
            <a:normAutofit/>
          </a:bodyPr>
          <a:lstStyle/>
          <a:p>
            <a:pPr marL="171450" indent="-171450">
              <a:buFont typeface="Arial" panose="020B0604020202020204" pitchFamily="34" charset="0"/>
              <a:buChar char="•"/>
            </a:pPr>
            <a:r>
              <a:rPr lang="en-US" sz="2000" dirty="0">
                <a:solidFill>
                  <a:schemeClr val="bg1"/>
                </a:solidFill>
                <a:latin typeface="KG Miss Kindergarten" panose="02000000000000000000" pitchFamily="2" charset="0"/>
              </a:rPr>
              <a:t>Dictators wanted to </a:t>
            </a:r>
            <a:r>
              <a:rPr lang="en-US" sz="1400" dirty="0">
                <a:solidFill>
                  <a:schemeClr val="bg1"/>
                </a:solidFill>
                <a:latin typeface="KG Second Chances Solid" panose="02000000000000000000" pitchFamily="2" charset="0"/>
              </a:rPr>
              <a:t>expand</a:t>
            </a:r>
            <a:r>
              <a:rPr lang="en-US" sz="2000" dirty="0">
                <a:solidFill>
                  <a:schemeClr val="bg1"/>
                </a:solidFill>
                <a:latin typeface="KG Miss Kindergarten" panose="02000000000000000000" pitchFamily="2" charset="0"/>
              </a:rPr>
              <a:t> their </a:t>
            </a:r>
            <a:r>
              <a:rPr lang="en-US" sz="1400" dirty="0">
                <a:solidFill>
                  <a:schemeClr val="bg1"/>
                </a:solidFill>
                <a:latin typeface="KG Second Chances Solid" panose="02000000000000000000" pitchFamily="2" charset="0"/>
              </a:rPr>
              <a:t>empires</a:t>
            </a:r>
            <a:r>
              <a:rPr lang="en-US" sz="2000" dirty="0">
                <a:solidFill>
                  <a:schemeClr val="bg1"/>
                </a:solidFill>
                <a:latin typeface="KG Miss Kindergarten" panose="02000000000000000000" pitchFamily="2" charset="0"/>
              </a:rPr>
              <a:t> and looked for new countries to conquer. </a:t>
            </a:r>
          </a:p>
          <a:p>
            <a:pPr marL="171450" indent="-171450">
              <a:buFont typeface="Arial" panose="020B0604020202020204" pitchFamily="34" charset="0"/>
              <a:buChar char="•"/>
            </a:pPr>
            <a:r>
              <a:rPr lang="en-US" sz="2000" dirty="0">
                <a:solidFill>
                  <a:schemeClr val="bg1"/>
                </a:solidFill>
                <a:latin typeface="KG Miss Kindergarten" panose="02000000000000000000" pitchFamily="2" charset="0"/>
              </a:rPr>
              <a:t>The </a:t>
            </a:r>
            <a:r>
              <a:rPr lang="en-US" sz="1400" dirty="0">
                <a:solidFill>
                  <a:schemeClr val="bg1"/>
                </a:solidFill>
                <a:latin typeface="KG Second Chances Solid" panose="02000000000000000000" pitchFamily="2" charset="0"/>
              </a:rPr>
              <a:t>first</a:t>
            </a:r>
            <a:r>
              <a:rPr lang="en-US" sz="2000" dirty="0">
                <a:solidFill>
                  <a:schemeClr val="bg1"/>
                </a:solidFill>
                <a:latin typeface="KG Miss Kindergarten" panose="02000000000000000000" pitchFamily="2" charset="0"/>
              </a:rPr>
              <a:t> </a:t>
            </a:r>
            <a:r>
              <a:rPr lang="en-US" sz="1400" dirty="0">
                <a:solidFill>
                  <a:schemeClr val="bg1"/>
                </a:solidFill>
                <a:latin typeface="KG Second Chances Solid" panose="02000000000000000000" pitchFamily="2" charset="0"/>
              </a:rPr>
              <a:t>fascist</a:t>
            </a:r>
            <a:r>
              <a:rPr lang="en-US" sz="2000" dirty="0">
                <a:solidFill>
                  <a:schemeClr val="bg1"/>
                </a:solidFill>
                <a:latin typeface="KG Miss Kindergarten" panose="02000000000000000000" pitchFamily="2" charset="0"/>
              </a:rPr>
              <a:t> </a:t>
            </a:r>
            <a:r>
              <a:rPr lang="en-US" sz="1400" dirty="0">
                <a:solidFill>
                  <a:schemeClr val="bg1"/>
                </a:solidFill>
                <a:latin typeface="KG Second Chances Solid" panose="02000000000000000000" pitchFamily="2" charset="0"/>
              </a:rPr>
              <a:t>government</a:t>
            </a:r>
            <a:r>
              <a:rPr lang="en-US" sz="2000" dirty="0">
                <a:solidFill>
                  <a:schemeClr val="bg1"/>
                </a:solidFill>
                <a:latin typeface="KG Miss Kindergarten" panose="02000000000000000000" pitchFamily="2" charset="0"/>
              </a:rPr>
              <a:t> was formed by </a:t>
            </a:r>
            <a:r>
              <a:rPr lang="en-US" sz="1400" dirty="0">
                <a:solidFill>
                  <a:schemeClr val="bg1"/>
                </a:solidFill>
                <a:latin typeface="KG Second Chances Solid" panose="02000000000000000000" pitchFamily="2" charset="0"/>
              </a:rPr>
              <a:t>Mussolini</a:t>
            </a:r>
            <a:r>
              <a:rPr lang="en-US" sz="2000" dirty="0">
                <a:solidFill>
                  <a:schemeClr val="bg1"/>
                </a:solidFill>
                <a:latin typeface="KG Miss Kindergarten" panose="02000000000000000000" pitchFamily="2" charset="0"/>
              </a:rPr>
              <a:t> in </a:t>
            </a:r>
            <a:r>
              <a:rPr lang="en-US" sz="1400" dirty="0">
                <a:solidFill>
                  <a:schemeClr val="bg1"/>
                </a:solidFill>
                <a:latin typeface="KG Second Chances Solid" panose="02000000000000000000" pitchFamily="2" charset="0"/>
              </a:rPr>
              <a:t>Italy</a:t>
            </a:r>
            <a:r>
              <a:rPr lang="en-US" sz="2000" dirty="0">
                <a:solidFill>
                  <a:schemeClr val="bg1"/>
                </a:solidFill>
                <a:latin typeface="KG Miss Kindergarten" panose="02000000000000000000" pitchFamily="2" charset="0"/>
              </a:rPr>
              <a:t>. In 1935, he invaded and took over Ethiopia. </a:t>
            </a:r>
          </a:p>
          <a:p>
            <a:pPr marL="171450" indent="-171450">
              <a:buFont typeface="Arial" panose="020B0604020202020204" pitchFamily="34" charset="0"/>
              <a:buChar char="•"/>
            </a:pPr>
            <a:r>
              <a:rPr lang="en-US" sz="2000" dirty="0">
                <a:solidFill>
                  <a:schemeClr val="bg1"/>
                </a:solidFill>
                <a:latin typeface="KG Miss Kindergarten" panose="02000000000000000000" pitchFamily="2" charset="0"/>
              </a:rPr>
              <a:t>Adolf </a:t>
            </a:r>
            <a:r>
              <a:rPr lang="en-US" sz="1400" dirty="0">
                <a:solidFill>
                  <a:schemeClr val="bg1"/>
                </a:solidFill>
                <a:latin typeface="KG Second Chances Solid" panose="02000000000000000000" pitchFamily="2" charset="0"/>
              </a:rPr>
              <a:t>Hitler</a:t>
            </a:r>
            <a:r>
              <a:rPr lang="en-US" sz="2000" dirty="0">
                <a:solidFill>
                  <a:schemeClr val="bg1"/>
                </a:solidFill>
                <a:latin typeface="KG Miss Kindergarten" panose="02000000000000000000" pitchFamily="2" charset="0"/>
              </a:rPr>
              <a:t> emulated Mussolini. In 1938 he </a:t>
            </a:r>
            <a:r>
              <a:rPr lang="en-US" sz="1400" dirty="0">
                <a:solidFill>
                  <a:schemeClr val="bg1"/>
                </a:solidFill>
                <a:latin typeface="KG Second Chances Solid" panose="02000000000000000000" pitchFamily="2" charset="0"/>
              </a:rPr>
              <a:t>annexed</a:t>
            </a:r>
            <a:r>
              <a:rPr lang="en-US" sz="2000" dirty="0">
                <a:solidFill>
                  <a:schemeClr val="bg1"/>
                </a:solidFill>
                <a:latin typeface="KG Miss Kindergarten" panose="02000000000000000000" pitchFamily="2" charset="0"/>
              </a:rPr>
              <a:t> </a:t>
            </a:r>
            <a:r>
              <a:rPr lang="en-US" sz="1400" dirty="0">
                <a:solidFill>
                  <a:schemeClr val="bg1"/>
                </a:solidFill>
                <a:latin typeface="KG Second Chances Solid" panose="02000000000000000000" pitchFamily="2" charset="0"/>
              </a:rPr>
              <a:t>Austria</a:t>
            </a:r>
            <a:r>
              <a:rPr lang="en-US" sz="2000" dirty="0">
                <a:solidFill>
                  <a:schemeClr val="bg1"/>
                </a:solidFill>
                <a:latin typeface="KG Miss Kindergarten" panose="02000000000000000000" pitchFamily="2" charset="0"/>
              </a:rPr>
              <a:t> and the Anschluss took place. </a:t>
            </a:r>
          </a:p>
          <a:p>
            <a:pPr marL="171450" indent="-171450">
              <a:buFont typeface="Arial" panose="020B0604020202020204" pitchFamily="34" charset="0"/>
              <a:buChar char="•"/>
            </a:pPr>
            <a:r>
              <a:rPr lang="en-US" sz="1400" dirty="0">
                <a:solidFill>
                  <a:schemeClr val="bg1"/>
                </a:solidFill>
                <a:latin typeface="KG Second Chances Solid" panose="02000000000000000000" pitchFamily="2" charset="0"/>
              </a:rPr>
              <a:t>Civil</a:t>
            </a:r>
            <a:r>
              <a:rPr lang="en-US" sz="2000" dirty="0">
                <a:solidFill>
                  <a:schemeClr val="bg1"/>
                </a:solidFill>
                <a:latin typeface="KG Miss Kindergarten" panose="02000000000000000000" pitchFamily="2" charset="0"/>
              </a:rPr>
              <a:t> </a:t>
            </a:r>
            <a:r>
              <a:rPr lang="en-US" sz="1400" dirty="0">
                <a:solidFill>
                  <a:schemeClr val="bg1"/>
                </a:solidFill>
                <a:latin typeface="KG Second Chances Solid" panose="02000000000000000000" pitchFamily="2" charset="0"/>
              </a:rPr>
              <a:t>war</a:t>
            </a:r>
            <a:r>
              <a:rPr lang="en-US" sz="2000" dirty="0">
                <a:solidFill>
                  <a:schemeClr val="bg1"/>
                </a:solidFill>
                <a:latin typeface="KG Miss Kindergarten" panose="02000000000000000000" pitchFamily="2" charset="0"/>
              </a:rPr>
              <a:t> broke out in </a:t>
            </a:r>
            <a:r>
              <a:rPr lang="en-US" sz="1400" dirty="0">
                <a:solidFill>
                  <a:schemeClr val="bg1"/>
                </a:solidFill>
                <a:latin typeface="KG Second Chances Solid" panose="02000000000000000000" pitchFamily="2" charset="0"/>
              </a:rPr>
              <a:t>Spain</a:t>
            </a:r>
            <a:r>
              <a:rPr lang="en-US" sz="2000" dirty="0">
                <a:solidFill>
                  <a:schemeClr val="bg1"/>
                </a:solidFill>
                <a:latin typeface="KG Miss Kindergarten" panose="02000000000000000000" pitchFamily="2" charset="0"/>
              </a:rPr>
              <a:t> between 1936 and 1939 under dictator Francisco </a:t>
            </a:r>
            <a:r>
              <a:rPr lang="en-US" sz="1400" dirty="0">
                <a:solidFill>
                  <a:schemeClr val="bg1"/>
                </a:solidFill>
                <a:latin typeface="KG Second Chances Solid" panose="02000000000000000000" pitchFamily="2" charset="0"/>
              </a:rPr>
              <a:t>Franco</a:t>
            </a:r>
            <a:r>
              <a:rPr lang="en-US" sz="2000" dirty="0">
                <a:solidFill>
                  <a:schemeClr val="bg1"/>
                </a:solidFill>
                <a:latin typeface="KG Miss Kindergarten" panose="02000000000000000000" pitchFamily="2" charset="0"/>
              </a:rPr>
              <a:t>.</a:t>
            </a:r>
            <a:endParaRPr lang="de-DE" sz="2000" dirty="0">
              <a:solidFill>
                <a:schemeClr val="bg1"/>
              </a:solidFill>
              <a:latin typeface="KG Miss Kindergarten" panose="02000000000000000000" pitchFamily="2" charset="0"/>
            </a:endParaRPr>
          </a:p>
        </p:txBody>
      </p:sp>
      <p:sp>
        <p:nvSpPr>
          <p:cNvPr id="19" name="Textfeld 18">
            <a:extLst>
              <a:ext uri="{FF2B5EF4-FFF2-40B4-BE49-F238E27FC236}">
                <a16:creationId xmlns:a16="http://schemas.microsoft.com/office/drawing/2014/main" id="{9E24C2AE-8FC9-477E-A318-CF6EFBB047BC}"/>
              </a:ext>
            </a:extLst>
          </p:cNvPr>
          <p:cNvSpPr txBox="1"/>
          <p:nvPr/>
        </p:nvSpPr>
        <p:spPr>
          <a:xfrm>
            <a:off x="11439899" y="6492166"/>
            <a:ext cx="1103615" cy="369332"/>
          </a:xfrm>
          <a:prstGeom prst="rect">
            <a:avLst/>
          </a:prstGeom>
          <a:solidFill>
            <a:schemeClr val="tx1"/>
          </a:solidFill>
        </p:spPr>
        <p:txBody>
          <a:bodyPr wrap="square" rtlCol="0">
            <a:spAutoFit/>
          </a:bodyPr>
          <a:lstStyle/>
          <a:p>
            <a:pPr algn="ctr"/>
            <a:r>
              <a:rPr lang="de-DE" dirty="0">
                <a:solidFill>
                  <a:schemeClr val="bg1"/>
                </a:solidFill>
                <a:latin typeface="CarbonType" panose="02000000000000000000" pitchFamily="2" charset="0"/>
              </a:rPr>
              <a:t>2/6</a:t>
            </a:r>
          </a:p>
        </p:txBody>
      </p:sp>
      <p:pic>
        <p:nvPicPr>
          <p:cNvPr id="3" name="Graphic 32" descr="Play with solid fill">
            <a:hlinkClick r:id="" action="ppaction://hlinkshowjump?jump=nextslide"/>
            <a:extLst>
              <a:ext uri="{FF2B5EF4-FFF2-40B4-BE49-F238E27FC236}">
                <a16:creationId xmlns:a16="http://schemas.microsoft.com/office/drawing/2014/main" id="{4DB4EF9E-3217-BEEE-E9B9-145981F4099B}"/>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716171" y="2842610"/>
            <a:ext cx="500273" cy="1172780"/>
          </a:xfrm>
          <a:prstGeom prst="rect">
            <a:avLst/>
          </a:prstGeom>
        </p:spPr>
      </p:pic>
      <p:pic>
        <p:nvPicPr>
          <p:cNvPr id="4" name="Graphic 33" descr="Play with solid fill">
            <a:hlinkClick r:id="" action="ppaction://hlinkshowjump?jump=previousslide"/>
            <a:extLst>
              <a:ext uri="{FF2B5EF4-FFF2-40B4-BE49-F238E27FC236}">
                <a16:creationId xmlns:a16="http://schemas.microsoft.com/office/drawing/2014/main" id="{71E22E29-AFB1-3B15-0B56-9FF3EA5C2B61}"/>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flipH="1">
            <a:off x="-51182" y="2867544"/>
            <a:ext cx="500273" cy="1172780"/>
          </a:xfrm>
          <a:prstGeom prst="rect">
            <a:avLst/>
          </a:prstGeom>
        </p:spPr>
      </p:pic>
    </p:spTree>
    <p:extLst>
      <p:ext uri="{BB962C8B-B14F-4D97-AF65-F5344CB8AC3E}">
        <p14:creationId xmlns:p14="http://schemas.microsoft.com/office/powerpoint/2010/main" val="25438859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right)">
                                      <p:cBhvr>
                                        <p:cTn id="7" dur="500"/>
                                        <p:tgtEl>
                                          <p:spTgt spid="2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right)">
                                      <p:cBhvr>
                                        <p:cTn id="15" dur="500"/>
                                        <p:tgtEl>
                                          <p:spTgt spid="2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left)">
                                      <p:cBhvr>
                                        <p:cTn id="19" dur="500"/>
                                        <p:tgtEl>
                                          <p:spTgt spid="24"/>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right)">
                                      <p:cBhvr>
                                        <p:cTn id="23" dur="500"/>
                                        <p:tgtEl>
                                          <p:spTgt spid="25"/>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ipe(left)">
                                      <p:cBhvr>
                                        <p:cTn id="2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8" name="Rectangle Black Middle">
            <a:extLst>
              <a:ext uri="{FF2B5EF4-FFF2-40B4-BE49-F238E27FC236}">
                <a16:creationId xmlns:a16="http://schemas.microsoft.com/office/drawing/2014/main" id="{53816925-FF79-4281-9E6E-4183C4EB3E1F}"/>
              </a:ext>
            </a:extLst>
          </p:cNvPr>
          <p:cNvSpPr/>
          <p:nvPr/>
        </p:nvSpPr>
        <p:spPr>
          <a:xfrm>
            <a:off x="4532709" y="0"/>
            <a:ext cx="8002191"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useBgFill="1">
        <p:nvSpPr>
          <p:cNvPr id="21" name="Freeform: Shape 20">
            <a:extLst>
              <a:ext uri="{FF2B5EF4-FFF2-40B4-BE49-F238E27FC236}">
                <a16:creationId xmlns:a16="http://schemas.microsoft.com/office/drawing/2014/main" id="{10320324-A2E3-4922-B1F4-3CCF1DB55A75}"/>
              </a:ext>
            </a:extLst>
          </p:cNvPr>
          <p:cNvSpPr/>
          <p:nvPr/>
        </p:nvSpPr>
        <p:spPr>
          <a:xfrm rot="3660517" flipH="1">
            <a:off x="6316245" y="-1284488"/>
            <a:ext cx="2176572" cy="7070618"/>
          </a:xfrm>
          <a:custGeom>
            <a:avLst/>
            <a:gdLst>
              <a:gd name="connsiteX0" fmla="*/ 534998 w 1181239"/>
              <a:gd name="connsiteY0" fmla="*/ 3942687 h 4008043"/>
              <a:gd name="connsiteX1" fmla="*/ 537456 w 1181239"/>
              <a:gd name="connsiteY1" fmla="*/ 3953147 h 4008043"/>
              <a:gd name="connsiteX2" fmla="*/ 536701 w 1181239"/>
              <a:gd name="connsiteY2" fmla="*/ 3964026 h 4008043"/>
              <a:gd name="connsiteX3" fmla="*/ 532203 w 1181239"/>
              <a:gd name="connsiteY3" fmla="*/ 3958417 h 4008043"/>
              <a:gd name="connsiteX4" fmla="*/ 530247 w 1181239"/>
              <a:gd name="connsiteY4" fmla="*/ 3947537 h 4008043"/>
              <a:gd name="connsiteX5" fmla="*/ 534998 w 1181239"/>
              <a:gd name="connsiteY5" fmla="*/ 3942687 h 4008043"/>
              <a:gd name="connsiteX6" fmla="*/ 800461 w 1181239"/>
              <a:gd name="connsiteY6" fmla="*/ 3939090 h 4008043"/>
              <a:gd name="connsiteX7" fmla="*/ 804403 w 1181239"/>
              <a:gd name="connsiteY7" fmla="*/ 3976266 h 4008043"/>
              <a:gd name="connsiteX8" fmla="*/ 799235 w 1181239"/>
              <a:gd name="connsiteY8" fmla="*/ 4006184 h 4008043"/>
              <a:gd name="connsiteX9" fmla="*/ 799228 w 1181239"/>
              <a:gd name="connsiteY9" fmla="*/ 4006184 h 4008043"/>
              <a:gd name="connsiteX10" fmla="*/ 795035 w 1181239"/>
              <a:gd name="connsiteY10" fmla="*/ 3978305 h 4008043"/>
              <a:gd name="connsiteX11" fmla="*/ 795144 w 1181239"/>
              <a:gd name="connsiteY11" fmla="*/ 3953147 h 4008043"/>
              <a:gd name="connsiteX12" fmla="*/ 799382 w 1181239"/>
              <a:gd name="connsiteY12" fmla="*/ 3944307 h 4008043"/>
              <a:gd name="connsiteX13" fmla="*/ 800461 w 1181239"/>
              <a:gd name="connsiteY13" fmla="*/ 3939090 h 4008043"/>
              <a:gd name="connsiteX14" fmla="*/ 1173610 w 1181239"/>
              <a:gd name="connsiteY14" fmla="*/ 3829461 h 4008043"/>
              <a:gd name="connsiteX15" fmla="*/ 1177832 w 1181239"/>
              <a:gd name="connsiteY15" fmla="*/ 3835505 h 4008043"/>
              <a:gd name="connsiteX16" fmla="*/ 1178322 w 1181239"/>
              <a:gd name="connsiteY16" fmla="*/ 3844344 h 4008043"/>
              <a:gd name="connsiteX17" fmla="*/ 1172188 w 1181239"/>
              <a:gd name="connsiteY17" fmla="*/ 3840423 h 4008043"/>
              <a:gd name="connsiteX18" fmla="*/ 1171699 w 1181239"/>
              <a:gd name="connsiteY18" fmla="*/ 3831584 h 4008043"/>
              <a:gd name="connsiteX19" fmla="*/ 1173610 w 1181239"/>
              <a:gd name="connsiteY19" fmla="*/ 3829461 h 4008043"/>
              <a:gd name="connsiteX20" fmla="*/ 197700 w 1181239"/>
              <a:gd name="connsiteY20" fmla="*/ 3826851 h 4008043"/>
              <a:gd name="connsiteX21" fmla="*/ 195941 w 1181239"/>
              <a:gd name="connsiteY21" fmla="*/ 3848057 h 4008043"/>
              <a:gd name="connsiteX22" fmla="*/ 191581 w 1181239"/>
              <a:gd name="connsiteY22" fmla="*/ 3841771 h 4008043"/>
              <a:gd name="connsiteX23" fmla="*/ 191582 w 1181239"/>
              <a:gd name="connsiteY23" fmla="*/ 3841771 h 4008043"/>
              <a:gd name="connsiteX24" fmla="*/ 197700 w 1181239"/>
              <a:gd name="connsiteY24" fmla="*/ 3826851 h 4008043"/>
              <a:gd name="connsiteX25" fmla="*/ 178143 w 1181239"/>
              <a:gd name="connsiteY25" fmla="*/ 3791950 h 4008043"/>
              <a:gd name="connsiteX26" fmla="*/ 185023 w 1181239"/>
              <a:gd name="connsiteY26" fmla="*/ 3799435 h 4008043"/>
              <a:gd name="connsiteX27" fmla="*/ 191904 w 1181239"/>
              <a:gd name="connsiteY27" fmla="*/ 3806920 h 4008043"/>
              <a:gd name="connsiteX28" fmla="*/ 181724 w 1181239"/>
              <a:gd name="connsiteY28" fmla="*/ 3813393 h 4008043"/>
              <a:gd name="connsiteX29" fmla="*/ 171944 w 1181239"/>
              <a:gd name="connsiteY29" fmla="*/ 3805908 h 4008043"/>
              <a:gd name="connsiteX30" fmla="*/ 62574 w 1181239"/>
              <a:gd name="connsiteY30" fmla="*/ 3611808 h 4008043"/>
              <a:gd name="connsiteX31" fmla="*/ 66227 w 1181239"/>
              <a:gd name="connsiteY31" fmla="*/ 3624048 h 4008043"/>
              <a:gd name="connsiteX32" fmla="*/ 75305 w 1181239"/>
              <a:gd name="connsiteY32" fmla="*/ 3657366 h 4008043"/>
              <a:gd name="connsiteX33" fmla="*/ 62588 w 1181239"/>
              <a:gd name="connsiteY33" fmla="*/ 3653286 h 4008043"/>
              <a:gd name="connsiteX34" fmla="*/ 60508 w 1181239"/>
              <a:gd name="connsiteY34" fmla="*/ 3629487 h 4008043"/>
              <a:gd name="connsiteX35" fmla="*/ 1116200 w 1181239"/>
              <a:gd name="connsiteY35" fmla="*/ 3543073 h 4008043"/>
              <a:gd name="connsiteX36" fmla="*/ 1126386 w 1181239"/>
              <a:gd name="connsiteY36" fmla="*/ 3572671 h 4008043"/>
              <a:gd name="connsiteX37" fmla="*/ 1117747 w 1181239"/>
              <a:gd name="connsiteY37" fmla="*/ 3586739 h 4008043"/>
              <a:gd name="connsiteX38" fmla="*/ 1112537 w 1181239"/>
              <a:gd name="connsiteY38" fmla="*/ 3561563 h 4008043"/>
              <a:gd name="connsiteX39" fmla="*/ 1116200 w 1181239"/>
              <a:gd name="connsiteY39" fmla="*/ 3543073 h 4008043"/>
              <a:gd name="connsiteX40" fmla="*/ 82331 w 1181239"/>
              <a:gd name="connsiteY40" fmla="*/ 2962930 h 4008043"/>
              <a:gd name="connsiteX41" fmla="*/ 83301 w 1181239"/>
              <a:gd name="connsiteY41" fmla="*/ 2974009 h 4008043"/>
              <a:gd name="connsiteX42" fmla="*/ 86873 w 1181239"/>
              <a:gd name="connsiteY42" fmla="*/ 2994059 h 4008043"/>
              <a:gd name="connsiteX43" fmla="*/ 83727 w 1181239"/>
              <a:gd name="connsiteY43" fmla="*/ 3003927 h 4008043"/>
              <a:gd name="connsiteX44" fmla="*/ 81691 w 1181239"/>
              <a:gd name="connsiteY44" fmla="*/ 2980128 h 4008043"/>
              <a:gd name="connsiteX45" fmla="*/ 81695 w 1181239"/>
              <a:gd name="connsiteY45" fmla="*/ 2980128 h 4008043"/>
              <a:gd name="connsiteX46" fmla="*/ 82331 w 1181239"/>
              <a:gd name="connsiteY46" fmla="*/ 2962930 h 4008043"/>
              <a:gd name="connsiteX47" fmla="*/ 101936 w 1181239"/>
              <a:gd name="connsiteY47" fmla="*/ 2918951 h 4008043"/>
              <a:gd name="connsiteX48" fmla="*/ 102228 w 1181239"/>
              <a:gd name="connsiteY48" fmla="*/ 2931054 h 4008043"/>
              <a:gd name="connsiteX49" fmla="*/ 99163 w 1181239"/>
              <a:gd name="connsiteY49" fmla="*/ 2940011 h 4008043"/>
              <a:gd name="connsiteX50" fmla="*/ 98870 w 1181239"/>
              <a:gd name="connsiteY50" fmla="*/ 2927907 h 4008043"/>
              <a:gd name="connsiteX51" fmla="*/ 101936 w 1181239"/>
              <a:gd name="connsiteY51" fmla="*/ 2918951 h 4008043"/>
              <a:gd name="connsiteX52" fmla="*/ 96694 w 1181239"/>
              <a:gd name="connsiteY52" fmla="*/ 2871455 h 4008043"/>
              <a:gd name="connsiteX53" fmla="*/ 99562 w 1181239"/>
              <a:gd name="connsiteY53" fmla="*/ 2884935 h 4008043"/>
              <a:gd name="connsiteX54" fmla="*/ 98518 w 1181239"/>
              <a:gd name="connsiteY54" fmla="*/ 2897854 h 4008043"/>
              <a:gd name="connsiteX55" fmla="*/ 95669 w 1181239"/>
              <a:gd name="connsiteY55" fmla="*/ 2883801 h 4008043"/>
              <a:gd name="connsiteX56" fmla="*/ 95668 w 1181239"/>
              <a:gd name="connsiteY56" fmla="*/ 2883801 h 4008043"/>
              <a:gd name="connsiteX57" fmla="*/ 96694 w 1181239"/>
              <a:gd name="connsiteY57" fmla="*/ 2871455 h 4008043"/>
              <a:gd name="connsiteX58" fmla="*/ 104092 w 1181239"/>
              <a:gd name="connsiteY58" fmla="*/ 2813539 h 4008043"/>
              <a:gd name="connsiteX59" fmla="*/ 108835 w 1181239"/>
              <a:gd name="connsiteY59" fmla="*/ 2843457 h 4008043"/>
              <a:gd name="connsiteX60" fmla="*/ 105996 w 1181239"/>
              <a:gd name="connsiteY60" fmla="*/ 2840057 h 4008043"/>
              <a:gd name="connsiteX61" fmla="*/ 104092 w 1181239"/>
              <a:gd name="connsiteY61" fmla="*/ 2813539 h 4008043"/>
              <a:gd name="connsiteX62" fmla="*/ 958653 w 1181239"/>
              <a:gd name="connsiteY62" fmla="*/ 2740103 h 4008043"/>
              <a:gd name="connsiteX63" fmla="*/ 959449 w 1181239"/>
              <a:gd name="connsiteY63" fmla="*/ 2749623 h 4008043"/>
              <a:gd name="connsiteX64" fmla="*/ 953124 w 1181239"/>
              <a:gd name="connsiteY64" fmla="*/ 2755742 h 4008043"/>
              <a:gd name="connsiteX65" fmla="*/ 953125 w 1181239"/>
              <a:gd name="connsiteY65" fmla="*/ 2755742 h 4008043"/>
              <a:gd name="connsiteX66" fmla="*/ 958653 w 1181239"/>
              <a:gd name="connsiteY66" fmla="*/ 2740103 h 4008043"/>
              <a:gd name="connsiteX67" fmla="*/ 926930 w 1181239"/>
              <a:gd name="connsiteY67" fmla="*/ 2709509 h 4008043"/>
              <a:gd name="connsiteX68" fmla="*/ 926926 w 1181239"/>
              <a:gd name="connsiteY68" fmla="*/ 2709522 h 4008043"/>
              <a:gd name="connsiteX69" fmla="*/ 926915 w 1181239"/>
              <a:gd name="connsiteY69" fmla="*/ 2709522 h 4008043"/>
              <a:gd name="connsiteX70" fmla="*/ 945395 w 1181239"/>
              <a:gd name="connsiteY70" fmla="*/ 2688653 h 4008043"/>
              <a:gd name="connsiteX71" fmla="*/ 937666 w 1181239"/>
              <a:gd name="connsiteY71" fmla="*/ 2813539 h 4008043"/>
              <a:gd name="connsiteX72" fmla="*/ 936261 w 1181239"/>
              <a:gd name="connsiteY72" fmla="*/ 2798460 h 4008043"/>
              <a:gd name="connsiteX73" fmla="*/ 936263 w 1181239"/>
              <a:gd name="connsiteY73" fmla="*/ 2798460 h 4008043"/>
              <a:gd name="connsiteX74" fmla="*/ 933716 w 1181239"/>
              <a:gd name="connsiteY74" fmla="*/ 2784776 h 4008043"/>
              <a:gd name="connsiteX75" fmla="*/ 930062 w 1181239"/>
              <a:gd name="connsiteY75" fmla="*/ 2774696 h 4008043"/>
              <a:gd name="connsiteX76" fmla="*/ 931759 w 1181239"/>
              <a:gd name="connsiteY76" fmla="*/ 2766622 h 4008043"/>
              <a:gd name="connsiteX77" fmla="*/ 939486 w 1181239"/>
              <a:gd name="connsiteY77" fmla="*/ 2730194 h 4008043"/>
              <a:gd name="connsiteX78" fmla="*/ 945395 w 1181239"/>
              <a:gd name="connsiteY78" fmla="*/ 2688653 h 4008043"/>
              <a:gd name="connsiteX79" fmla="*/ 933087 w 1181239"/>
              <a:gd name="connsiteY79" fmla="*/ 2677998 h 4008043"/>
              <a:gd name="connsiteX80" fmla="*/ 931182 w 1181239"/>
              <a:gd name="connsiteY80" fmla="*/ 2705945 h 4008043"/>
              <a:gd name="connsiteX81" fmla="*/ 926930 w 1181239"/>
              <a:gd name="connsiteY81" fmla="*/ 2709509 h 4008043"/>
              <a:gd name="connsiteX82" fmla="*/ 929897 w 1181239"/>
              <a:gd name="connsiteY82" fmla="*/ 2700512 h 4008043"/>
              <a:gd name="connsiteX83" fmla="*/ 930006 w 1181239"/>
              <a:gd name="connsiteY83" fmla="*/ 2689994 h 4008043"/>
              <a:gd name="connsiteX84" fmla="*/ 928893 w 1181239"/>
              <a:gd name="connsiteY84" fmla="*/ 2680576 h 4008043"/>
              <a:gd name="connsiteX85" fmla="*/ 933087 w 1181239"/>
              <a:gd name="connsiteY85" fmla="*/ 2677998 h 4008043"/>
              <a:gd name="connsiteX86" fmla="*/ 933901 w 1181239"/>
              <a:gd name="connsiteY86" fmla="*/ 2651662 h 4008043"/>
              <a:gd name="connsiteX87" fmla="*/ 934790 w 1181239"/>
              <a:gd name="connsiteY87" fmla="*/ 2652388 h 4008043"/>
              <a:gd name="connsiteX88" fmla="*/ 934790 w 1181239"/>
              <a:gd name="connsiteY88" fmla="*/ 2664627 h 4008043"/>
              <a:gd name="connsiteX89" fmla="*/ 933531 w 1181239"/>
              <a:gd name="connsiteY89" fmla="*/ 2658508 h 4008043"/>
              <a:gd name="connsiteX90" fmla="*/ 933901 w 1181239"/>
              <a:gd name="connsiteY90" fmla="*/ 2651662 h 4008043"/>
              <a:gd name="connsiteX91" fmla="*/ 96656 w 1181239"/>
              <a:gd name="connsiteY91" fmla="*/ 2613158 h 4008043"/>
              <a:gd name="connsiteX92" fmla="*/ 104568 w 1181239"/>
              <a:gd name="connsiteY92" fmla="*/ 2645658 h 4008043"/>
              <a:gd name="connsiteX93" fmla="*/ 106440 w 1181239"/>
              <a:gd name="connsiteY93" fmla="*/ 2668374 h 4008043"/>
              <a:gd name="connsiteX94" fmla="*/ 103116 w 1181239"/>
              <a:gd name="connsiteY94" fmla="*/ 2660825 h 4008043"/>
              <a:gd name="connsiteX95" fmla="*/ 103114 w 1181239"/>
              <a:gd name="connsiteY95" fmla="*/ 2660825 h 4008043"/>
              <a:gd name="connsiteX96" fmla="*/ 96656 w 1181239"/>
              <a:gd name="connsiteY96" fmla="*/ 2613158 h 4008043"/>
              <a:gd name="connsiteX97" fmla="*/ 947274 w 1181239"/>
              <a:gd name="connsiteY97" fmla="*/ 2560594 h 4008043"/>
              <a:gd name="connsiteX98" fmla="*/ 947419 w 1181239"/>
              <a:gd name="connsiteY98" fmla="*/ 2606831 h 4008043"/>
              <a:gd name="connsiteX99" fmla="*/ 944774 w 1181239"/>
              <a:gd name="connsiteY99" fmla="*/ 2587792 h 4008043"/>
              <a:gd name="connsiteX100" fmla="*/ 947274 w 1181239"/>
              <a:gd name="connsiteY100" fmla="*/ 2560594 h 4008043"/>
              <a:gd name="connsiteX101" fmla="*/ 117254 w 1181239"/>
              <a:gd name="connsiteY101" fmla="*/ 2547082 h 4008043"/>
              <a:gd name="connsiteX102" fmla="*/ 122323 w 1181239"/>
              <a:gd name="connsiteY102" fmla="*/ 2566758 h 4008043"/>
              <a:gd name="connsiteX103" fmla="*/ 124816 w 1181239"/>
              <a:gd name="connsiteY103" fmla="*/ 2632720 h 4008043"/>
              <a:gd name="connsiteX104" fmla="*/ 120162 w 1181239"/>
              <a:gd name="connsiteY104" fmla="*/ 2651900 h 4008043"/>
              <a:gd name="connsiteX105" fmla="*/ 112787 w 1181239"/>
              <a:gd name="connsiteY105" fmla="*/ 2696587 h 4008043"/>
              <a:gd name="connsiteX106" fmla="*/ 110499 w 1181239"/>
              <a:gd name="connsiteY106" fmla="*/ 2689788 h 4008043"/>
              <a:gd name="connsiteX107" fmla="*/ 110501 w 1181239"/>
              <a:gd name="connsiteY107" fmla="*/ 2689788 h 4008043"/>
              <a:gd name="connsiteX108" fmla="*/ 113087 w 1181239"/>
              <a:gd name="connsiteY108" fmla="*/ 2663949 h 4008043"/>
              <a:gd name="connsiteX109" fmla="*/ 112559 w 1181239"/>
              <a:gd name="connsiteY109" fmla="*/ 2610222 h 4008043"/>
              <a:gd name="connsiteX110" fmla="*/ 113409 w 1181239"/>
              <a:gd name="connsiteY110" fmla="*/ 2559268 h 4008043"/>
              <a:gd name="connsiteX111" fmla="*/ 108520 w 1181239"/>
              <a:gd name="connsiteY111" fmla="*/ 2533188 h 4008043"/>
              <a:gd name="connsiteX112" fmla="*/ 109376 w 1181239"/>
              <a:gd name="connsiteY112" fmla="*/ 2534076 h 4008043"/>
              <a:gd name="connsiteX113" fmla="*/ 109376 w 1181239"/>
              <a:gd name="connsiteY113" fmla="*/ 2549036 h 4008043"/>
              <a:gd name="connsiteX114" fmla="*/ 108165 w 1181239"/>
              <a:gd name="connsiteY114" fmla="*/ 2541556 h 4008043"/>
              <a:gd name="connsiteX115" fmla="*/ 108520 w 1181239"/>
              <a:gd name="connsiteY115" fmla="*/ 2533188 h 4008043"/>
              <a:gd name="connsiteX116" fmla="*/ 933144 w 1181239"/>
              <a:gd name="connsiteY116" fmla="*/ 2519797 h 4008043"/>
              <a:gd name="connsiteX117" fmla="*/ 932926 w 1181239"/>
              <a:gd name="connsiteY117" fmla="*/ 2550959 h 4008043"/>
              <a:gd name="connsiteX118" fmla="*/ 928653 w 1181239"/>
              <a:gd name="connsiteY118" fmla="*/ 2550151 h 4008043"/>
              <a:gd name="connsiteX119" fmla="*/ 928668 w 1181239"/>
              <a:gd name="connsiteY119" fmla="*/ 2550152 h 4008043"/>
              <a:gd name="connsiteX120" fmla="*/ 933144 w 1181239"/>
              <a:gd name="connsiteY120" fmla="*/ 2519797 h 4008043"/>
              <a:gd name="connsiteX121" fmla="*/ 942469 w 1181239"/>
              <a:gd name="connsiteY121" fmla="*/ 2495987 h 4008043"/>
              <a:gd name="connsiteX122" fmla="*/ 945224 w 1181239"/>
              <a:gd name="connsiteY122" fmla="*/ 2506883 h 4008043"/>
              <a:gd name="connsiteX123" fmla="*/ 944181 w 1181239"/>
              <a:gd name="connsiteY123" fmla="*/ 2517082 h 4008043"/>
              <a:gd name="connsiteX124" fmla="*/ 941459 w 1181239"/>
              <a:gd name="connsiteY124" fmla="*/ 2505749 h 4008043"/>
              <a:gd name="connsiteX125" fmla="*/ 942469 w 1181239"/>
              <a:gd name="connsiteY125" fmla="*/ 2495987 h 4008043"/>
              <a:gd name="connsiteX126" fmla="*/ 976335 w 1181239"/>
              <a:gd name="connsiteY126" fmla="*/ 2462681 h 4008043"/>
              <a:gd name="connsiteX127" fmla="*/ 978951 w 1181239"/>
              <a:gd name="connsiteY127" fmla="*/ 2510958 h 4008043"/>
              <a:gd name="connsiteX128" fmla="*/ 973428 w 1181239"/>
              <a:gd name="connsiteY128" fmla="*/ 2552435 h 4008043"/>
              <a:gd name="connsiteX129" fmla="*/ 967615 w 1181239"/>
              <a:gd name="connsiteY129" fmla="*/ 2563315 h 4008043"/>
              <a:gd name="connsiteX130" fmla="*/ 964707 w 1181239"/>
              <a:gd name="connsiteY130" fmla="*/ 2574194 h 4008043"/>
              <a:gd name="connsiteX131" fmla="*/ 961820 w 1181239"/>
              <a:gd name="connsiteY131" fmla="*/ 2562635 h 4008043"/>
              <a:gd name="connsiteX132" fmla="*/ 961825 w 1181239"/>
              <a:gd name="connsiteY132" fmla="*/ 2562635 h 4008043"/>
              <a:gd name="connsiteX133" fmla="*/ 963697 w 1181239"/>
              <a:gd name="connsiteY133" fmla="*/ 2532711 h 4008043"/>
              <a:gd name="connsiteX134" fmla="*/ 969490 w 1181239"/>
              <a:gd name="connsiteY134" fmla="*/ 2517405 h 4008043"/>
              <a:gd name="connsiteX135" fmla="*/ 973718 w 1181239"/>
              <a:gd name="connsiteY135" fmla="*/ 2488172 h 4008043"/>
              <a:gd name="connsiteX136" fmla="*/ 976335 w 1181239"/>
              <a:gd name="connsiteY136" fmla="*/ 2462681 h 4008043"/>
              <a:gd name="connsiteX137" fmla="*/ 113553 w 1181239"/>
              <a:gd name="connsiteY137" fmla="*/ 2458088 h 4008043"/>
              <a:gd name="connsiteX138" fmla="*/ 119967 w 1181239"/>
              <a:gd name="connsiteY138" fmla="*/ 2471037 h 4008043"/>
              <a:gd name="connsiteX139" fmla="*/ 119749 w 1181239"/>
              <a:gd name="connsiteY139" fmla="*/ 2485510 h 4008043"/>
              <a:gd name="connsiteX140" fmla="*/ 116047 w 1181239"/>
              <a:gd name="connsiteY140" fmla="*/ 2488923 h 4008043"/>
              <a:gd name="connsiteX141" fmla="*/ 110818 w 1181239"/>
              <a:gd name="connsiteY141" fmla="*/ 2493695 h 4008043"/>
              <a:gd name="connsiteX142" fmla="*/ 110825 w 1181239"/>
              <a:gd name="connsiteY142" fmla="*/ 2493695 h 4008043"/>
              <a:gd name="connsiteX143" fmla="*/ 109026 w 1181239"/>
              <a:gd name="connsiteY143" fmla="*/ 2475614 h 4008043"/>
              <a:gd name="connsiteX144" fmla="*/ 113553 w 1181239"/>
              <a:gd name="connsiteY144" fmla="*/ 2458088 h 4008043"/>
              <a:gd name="connsiteX145" fmla="*/ 149068 w 1181239"/>
              <a:gd name="connsiteY145" fmla="*/ 2387886 h 4008043"/>
              <a:gd name="connsiteX146" fmla="*/ 151137 w 1181239"/>
              <a:gd name="connsiteY146" fmla="*/ 2402845 h 4008043"/>
              <a:gd name="connsiteX147" fmla="*/ 151064 w 1181239"/>
              <a:gd name="connsiteY147" fmla="*/ 2527769 h 4008043"/>
              <a:gd name="connsiteX148" fmla="*/ 146581 w 1181239"/>
              <a:gd name="connsiteY148" fmla="*/ 2522329 h 4008043"/>
              <a:gd name="connsiteX149" fmla="*/ 146594 w 1181239"/>
              <a:gd name="connsiteY149" fmla="*/ 2522329 h 4008043"/>
              <a:gd name="connsiteX150" fmla="*/ 146339 w 1181239"/>
              <a:gd name="connsiteY150" fmla="*/ 2398765 h 4008043"/>
              <a:gd name="connsiteX151" fmla="*/ 136896 w 1181239"/>
              <a:gd name="connsiteY151" fmla="*/ 2385700 h 4008043"/>
              <a:gd name="connsiteX152" fmla="*/ 136301 w 1181239"/>
              <a:gd name="connsiteY152" fmla="*/ 2394687 h 4008043"/>
              <a:gd name="connsiteX153" fmla="*/ 132156 w 1181239"/>
              <a:gd name="connsiteY153" fmla="*/ 2396892 h 4008043"/>
              <a:gd name="connsiteX154" fmla="*/ 132805 w 1181239"/>
              <a:gd name="connsiteY154" fmla="*/ 2387703 h 4008043"/>
              <a:gd name="connsiteX155" fmla="*/ 136896 w 1181239"/>
              <a:gd name="connsiteY155" fmla="*/ 2385700 h 4008043"/>
              <a:gd name="connsiteX156" fmla="*/ 117467 w 1181239"/>
              <a:gd name="connsiteY156" fmla="*/ 2377384 h 4008043"/>
              <a:gd name="connsiteX157" fmla="*/ 121622 w 1181239"/>
              <a:gd name="connsiteY157" fmla="*/ 2392732 h 4008043"/>
              <a:gd name="connsiteX158" fmla="*/ 115070 w 1181239"/>
              <a:gd name="connsiteY158" fmla="*/ 2409528 h 4008043"/>
              <a:gd name="connsiteX159" fmla="*/ 117467 w 1181239"/>
              <a:gd name="connsiteY159" fmla="*/ 2377384 h 4008043"/>
              <a:gd name="connsiteX160" fmla="*/ 133268 w 1181239"/>
              <a:gd name="connsiteY160" fmla="*/ 2336537 h 4008043"/>
              <a:gd name="connsiteX161" fmla="*/ 135582 w 1181239"/>
              <a:gd name="connsiteY161" fmla="*/ 2348776 h 4008043"/>
              <a:gd name="connsiteX162" fmla="*/ 133877 w 1181239"/>
              <a:gd name="connsiteY162" fmla="*/ 2352521 h 4008043"/>
              <a:gd name="connsiteX163" fmla="*/ 131564 w 1181239"/>
              <a:gd name="connsiteY163" fmla="*/ 2340282 h 4008043"/>
              <a:gd name="connsiteX164" fmla="*/ 133268 w 1181239"/>
              <a:gd name="connsiteY164" fmla="*/ 2336537 h 4008043"/>
              <a:gd name="connsiteX165" fmla="*/ 77672 w 1181239"/>
              <a:gd name="connsiteY165" fmla="*/ 2315812 h 4008043"/>
              <a:gd name="connsiteX166" fmla="*/ 88782 w 1181239"/>
              <a:gd name="connsiteY166" fmla="*/ 2366679 h 4008043"/>
              <a:gd name="connsiteX167" fmla="*/ 86946 w 1181239"/>
              <a:gd name="connsiteY167" fmla="*/ 2366771 h 4008043"/>
              <a:gd name="connsiteX168" fmla="*/ 86948 w 1181239"/>
              <a:gd name="connsiteY168" fmla="*/ 2366760 h 4008043"/>
              <a:gd name="connsiteX169" fmla="*/ 76504 w 1181239"/>
              <a:gd name="connsiteY169" fmla="*/ 2320572 h 4008043"/>
              <a:gd name="connsiteX170" fmla="*/ 77672 w 1181239"/>
              <a:gd name="connsiteY170" fmla="*/ 2315812 h 4008043"/>
              <a:gd name="connsiteX171" fmla="*/ 619 w 1181239"/>
              <a:gd name="connsiteY171" fmla="*/ 2290394 h 4008043"/>
              <a:gd name="connsiteX172" fmla="*/ 3082 w 1181239"/>
              <a:gd name="connsiteY172" fmla="*/ 2296356 h 4008043"/>
              <a:gd name="connsiteX173" fmla="*/ 1936 w 1181239"/>
              <a:gd name="connsiteY173" fmla="*/ 2320341 h 4008043"/>
              <a:gd name="connsiteX174" fmla="*/ 1933 w 1181239"/>
              <a:gd name="connsiteY174" fmla="*/ 2320341 h 4008043"/>
              <a:gd name="connsiteX175" fmla="*/ 17 w 1181239"/>
              <a:gd name="connsiteY175" fmla="*/ 2301302 h 4008043"/>
              <a:gd name="connsiteX176" fmla="*/ 619 w 1181239"/>
              <a:gd name="connsiteY176" fmla="*/ 2290394 h 4008043"/>
              <a:gd name="connsiteX177" fmla="*/ 129211 w 1181239"/>
              <a:gd name="connsiteY177" fmla="*/ 2280788 h 4008043"/>
              <a:gd name="connsiteX178" fmla="*/ 132860 w 1181239"/>
              <a:gd name="connsiteY178" fmla="*/ 2302557 h 4008043"/>
              <a:gd name="connsiteX179" fmla="*/ 131999 w 1181239"/>
              <a:gd name="connsiteY179" fmla="*/ 2322603 h 4008043"/>
              <a:gd name="connsiteX180" fmla="*/ 129938 w 1181239"/>
              <a:gd name="connsiteY180" fmla="*/ 2302320 h 4008043"/>
              <a:gd name="connsiteX181" fmla="*/ 129211 w 1181239"/>
              <a:gd name="connsiteY181" fmla="*/ 2280788 h 4008043"/>
              <a:gd name="connsiteX182" fmla="*/ 147984 w 1181239"/>
              <a:gd name="connsiteY182" fmla="*/ 2217888 h 4008043"/>
              <a:gd name="connsiteX183" fmla="*/ 150845 w 1181239"/>
              <a:gd name="connsiteY183" fmla="*/ 2232167 h 4008043"/>
              <a:gd name="connsiteX184" fmla="*/ 146841 w 1181239"/>
              <a:gd name="connsiteY184" fmla="*/ 2246224 h 4008043"/>
              <a:gd name="connsiteX185" fmla="*/ 146842 w 1181239"/>
              <a:gd name="connsiteY185" fmla="*/ 2246224 h 4008043"/>
              <a:gd name="connsiteX186" fmla="*/ 147984 w 1181239"/>
              <a:gd name="connsiteY186" fmla="*/ 2217888 h 4008043"/>
              <a:gd name="connsiteX187" fmla="*/ 992212 w 1181239"/>
              <a:gd name="connsiteY187" fmla="*/ 2207669 h 4008043"/>
              <a:gd name="connsiteX188" fmla="*/ 992998 w 1181239"/>
              <a:gd name="connsiteY188" fmla="*/ 2209042 h 4008043"/>
              <a:gd name="connsiteX189" fmla="*/ 992998 w 1181239"/>
              <a:gd name="connsiteY189" fmla="*/ 2232161 h 4008043"/>
              <a:gd name="connsiteX190" fmla="*/ 991885 w 1181239"/>
              <a:gd name="connsiteY190" fmla="*/ 2220601 h 4008043"/>
              <a:gd name="connsiteX191" fmla="*/ 992212 w 1181239"/>
              <a:gd name="connsiteY191" fmla="*/ 2207669 h 4008043"/>
              <a:gd name="connsiteX192" fmla="*/ 61915 w 1181239"/>
              <a:gd name="connsiteY192" fmla="*/ 2150127 h 4008043"/>
              <a:gd name="connsiteX193" fmla="*/ 70815 w 1181239"/>
              <a:gd name="connsiteY193" fmla="*/ 2213816 h 4008043"/>
              <a:gd name="connsiteX194" fmla="*/ 80236 w 1181239"/>
              <a:gd name="connsiteY194" fmla="*/ 2286572 h 4008043"/>
              <a:gd name="connsiteX195" fmla="*/ 75520 w 1181239"/>
              <a:gd name="connsiteY195" fmla="*/ 2296771 h 4008043"/>
              <a:gd name="connsiteX196" fmla="*/ 71018 w 1181239"/>
              <a:gd name="connsiteY196" fmla="*/ 2323290 h 4008043"/>
              <a:gd name="connsiteX197" fmla="*/ 78434 w 1181239"/>
              <a:gd name="connsiteY197" fmla="*/ 2370722 h 4008043"/>
              <a:gd name="connsiteX198" fmla="*/ 96856 w 1181239"/>
              <a:gd name="connsiteY198" fmla="*/ 2583033 h 4008043"/>
              <a:gd name="connsiteX199" fmla="*/ 87157 w 1181239"/>
              <a:gd name="connsiteY199" fmla="*/ 2588473 h 4008043"/>
              <a:gd name="connsiteX200" fmla="*/ 87156 w 1181239"/>
              <a:gd name="connsiteY200" fmla="*/ 2588473 h 4008043"/>
              <a:gd name="connsiteX201" fmla="*/ 63626 w 1181239"/>
              <a:gd name="connsiteY201" fmla="*/ 2347620 h 4008043"/>
              <a:gd name="connsiteX202" fmla="*/ 60787 w 1181239"/>
              <a:gd name="connsiteY202" fmla="*/ 2200381 h 4008043"/>
              <a:gd name="connsiteX203" fmla="*/ 61915 w 1181239"/>
              <a:gd name="connsiteY203" fmla="*/ 2150127 h 4008043"/>
              <a:gd name="connsiteX204" fmla="*/ 124046 w 1181239"/>
              <a:gd name="connsiteY204" fmla="*/ 2141345 h 4008043"/>
              <a:gd name="connsiteX205" fmla="*/ 131937 w 1181239"/>
              <a:gd name="connsiteY205" fmla="*/ 2144382 h 4008043"/>
              <a:gd name="connsiteX206" fmla="*/ 131167 w 1181239"/>
              <a:gd name="connsiteY206" fmla="*/ 2149886 h 4008043"/>
              <a:gd name="connsiteX207" fmla="*/ 123122 w 1181239"/>
              <a:gd name="connsiteY207" fmla="*/ 2146929 h 4008043"/>
              <a:gd name="connsiteX208" fmla="*/ 124046 w 1181239"/>
              <a:gd name="connsiteY208" fmla="*/ 2141345 h 4008043"/>
              <a:gd name="connsiteX209" fmla="*/ 150011 w 1181239"/>
              <a:gd name="connsiteY209" fmla="*/ 2132206 h 4008043"/>
              <a:gd name="connsiteX210" fmla="*/ 150452 w 1181239"/>
              <a:gd name="connsiteY210" fmla="*/ 2168244 h 4008043"/>
              <a:gd name="connsiteX211" fmla="*/ 147008 w 1181239"/>
              <a:gd name="connsiteY211" fmla="*/ 2202242 h 4008043"/>
              <a:gd name="connsiteX212" fmla="*/ 147004 w 1181239"/>
              <a:gd name="connsiteY212" fmla="*/ 2202242 h 4008043"/>
              <a:gd name="connsiteX213" fmla="*/ 147847 w 1181239"/>
              <a:gd name="connsiteY213" fmla="*/ 2166204 h 4008043"/>
              <a:gd name="connsiteX214" fmla="*/ 915300 w 1181239"/>
              <a:gd name="connsiteY214" fmla="*/ 2125614 h 4008043"/>
              <a:gd name="connsiteX215" fmla="*/ 915300 w 1181239"/>
              <a:gd name="connsiteY215" fmla="*/ 2125615 h 4008043"/>
              <a:gd name="connsiteX216" fmla="*/ 915300 w 1181239"/>
              <a:gd name="connsiteY216" fmla="*/ 2125614 h 4008043"/>
              <a:gd name="connsiteX217" fmla="*/ 105883 w 1181239"/>
              <a:gd name="connsiteY217" fmla="*/ 2115887 h 4008043"/>
              <a:gd name="connsiteX218" fmla="*/ 109204 w 1181239"/>
              <a:gd name="connsiteY218" fmla="*/ 2126766 h 4008043"/>
              <a:gd name="connsiteX219" fmla="*/ 113519 w 1181239"/>
              <a:gd name="connsiteY219" fmla="*/ 2152605 h 4008043"/>
              <a:gd name="connsiteX220" fmla="*/ 107490 w 1181239"/>
              <a:gd name="connsiteY220" fmla="*/ 2148746 h 4008043"/>
              <a:gd name="connsiteX221" fmla="*/ 107489 w 1181239"/>
              <a:gd name="connsiteY221" fmla="*/ 2148746 h 4008043"/>
              <a:gd name="connsiteX222" fmla="*/ 104975 w 1181239"/>
              <a:gd name="connsiteY222" fmla="*/ 2130387 h 4008043"/>
              <a:gd name="connsiteX223" fmla="*/ 924180 w 1181239"/>
              <a:gd name="connsiteY223" fmla="*/ 2095489 h 4008043"/>
              <a:gd name="connsiteX224" fmla="*/ 929793 w 1181239"/>
              <a:gd name="connsiteY224" fmla="*/ 2113426 h 4008043"/>
              <a:gd name="connsiteX225" fmla="*/ 924518 w 1181239"/>
              <a:gd name="connsiteY225" fmla="*/ 2123626 h 4008043"/>
              <a:gd name="connsiteX226" fmla="*/ 915300 w 1181239"/>
              <a:gd name="connsiteY226" fmla="*/ 2125614 h 4008043"/>
              <a:gd name="connsiteX227" fmla="*/ 919046 w 1181239"/>
              <a:gd name="connsiteY227" fmla="*/ 2108197 h 4008043"/>
              <a:gd name="connsiteX228" fmla="*/ 924180 w 1181239"/>
              <a:gd name="connsiteY228" fmla="*/ 2095489 h 4008043"/>
              <a:gd name="connsiteX229" fmla="*/ 131216 w 1181239"/>
              <a:gd name="connsiteY229" fmla="*/ 2071022 h 4008043"/>
              <a:gd name="connsiteX230" fmla="*/ 134077 w 1181239"/>
              <a:gd name="connsiteY230" fmla="*/ 2093039 h 4008043"/>
              <a:gd name="connsiteX231" fmla="*/ 130242 w 1181239"/>
              <a:gd name="connsiteY231" fmla="*/ 2086661 h 4008043"/>
              <a:gd name="connsiteX232" fmla="*/ 130241 w 1181239"/>
              <a:gd name="connsiteY232" fmla="*/ 2086661 h 4008043"/>
              <a:gd name="connsiteX233" fmla="*/ 131216 w 1181239"/>
              <a:gd name="connsiteY233" fmla="*/ 2071022 h 4008043"/>
              <a:gd name="connsiteX234" fmla="*/ 147995 w 1181239"/>
              <a:gd name="connsiteY234" fmla="*/ 2046547 h 4008043"/>
              <a:gd name="connsiteX235" fmla="*/ 150856 w 1181239"/>
              <a:gd name="connsiteY235" fmla="*/ 2064129 h 4008043"/>
              <a:gd name="connsiteX236" fmla="*/ 155483 w 1181239"/>
              <a:gd name="connsiteY236" fmla="*/ 2073343 h 4008043"/>
              <a:gd name="connsiteX237" fmla="*/ 161763 w 1181239"/>
              <a:gd name="connsiteY237" fmla="*/ 2057210 h 4008043"/>
              <a:gd name="connsiteX238" fmla="*/ 167937 w 1181239"/>
              <a:gd name="connsiteY238" fmla="*/ 2075105 h 4008043"/>
              <a:gd name="connsiteX239" fmla="*/ 164792 w 1181239"/>
              <a:gd name="connsiteY239" fmla="*/ 2088025 h 4008043"/>
              <a:gd name="connsiteX240" fmla="*/ 159085 w 1181239"/>
              <a:gd name="connsiteY240" fmla="*/ 2081905 h 4008043"/>
              <a:gd name="connsiteX241" fmla="*/ 156774 w 1181239"/>
              <a:gd name="connsiteY241" fmla="*/ 2095609 h 4008043"/>
              <a:gd name="connsiteX242" fmla="*/ 155665 w 1181239"/>
              <a:gd name="connsiteY242" fmla="*/ 2105812 h 4008043"/>
              <a:gd name="connsiteX243" fmla="*/ 148115 w 1181239"/>
              <a:gd name="connsiteY243" fmla="*/ 2102598 h 4008043"/>
              <a:gd name="connsiteX244" fmla="*/ 148104 w 1181239"/>
              <a:gd name="connsiteY244" fmla="*/ 2102598 h 4008043"/>
              <a:gd name="connsiteX245" fmla="*/ 147995 w 1181239"/>
              <a:gd name="connsiteY245" fmla="*/ 2046547 h 4008043"/>
              <a:gd name="connsiteX246" fmla="*/ 104033 w 1181239"/>
              <a:gd name="connsiteY246" fmla="*/ 2027509 h 4008043"/>
              <a:gd name="connsiteX247" fmla="*/ 112510 w 1181239"/>
              <a:gd name="connsiteY247" fmla="*/ 2045291 h 4008043"/>
              <a:gd name="connsiteX248" fmla="*/ 106306 w 1181239"/>
              <a:gd name="connsiteY248" fmla="*/ 2041590 h 4008043"/>
              <a:gd name="connsiteX249" fmla="*/ 106307 w 1181239"/>
              <a:gd name="connsiteY249" fmla="*/ 2041590 h 4008043"/>
              <a:gd name="connsiteX250" fmla="*/ 104033 w 1181239"/>
              <a:gd name="connsiteY250" fmla="*/ 2027509 h 4008043"/>
              <a:gd name="connsiteX251" fmla="*/ 943112 w 1181239"/>
              <a:gd name="connsiteY251" fmla="*/ 2013995 h 4008043"/>
              <a:gd name="connsiteX252" fmla="*/ 941824 w 1181239"/>
              <a:gd name="connsiteY252" fmla="*/ 2093464 h 4008043"/>
              <a:gd name="connsiteX253" fmla="*/ 935647 w 1181239"/>
              <a:gd name="connsiteY253" fmla="*/ 2093234 h 4008043"/>
              <a:gd name="connsiteX254" fmla="*/ 935646 w 1181239"/>
              <a:gd name="connsiteY254" fmla="*/ 2093238 h 4008043"/>
              <a:gd name="connsiteX255" fmla="*/ 937744 w 1181239"/>
              <a:gd name="connsiteY255" fmla="*/ 2083568 h 4008043"/>
              <a:gd name="connsiteX256" fmla="*/ 940123 w 1181239"/>
              <a:gd name="connsiteY256" fmla="*/ 2049068 h 4008043"/>
              <a:gd name="connsiteX257" fmla="*/ 943112 w 1181239"/>
              <a:gd name="connsiteY257" fmla="*/ 2013995 h 4008043"/>
              <a:gd name="connsiteX258" fmla="*/ 986359 w 1181239"/>
              <a:gd name="connsiteY258" fmla="*/ 1999398 h 4008043"/>
              <a:gd name="connsiteX259" fmla="*/ 987178 w 1181239"/>
              <a:gd name="connsiteY259" fmla="*/ 2001051 h 4008043"/>
              <a:gd name="connsiteX260" fmla="*/ 987145 w 1181239"/>
              <a:gd name="connsiteY260" fmla="*/ 2020090 h 4008043"/>
              <a:gd name="connsiteX261" fmla="*/ 985999 w 1181239"/>
              <a:gd name="connsiteY261" fmla="*/ 2009830 h 4008043"/>
              <a:gd name="connsiteX262" fmla="*/ 986010 w 1181239"/>
              <a:gd name="connsiteY262" fmla="*/ 2009830 h 4008043"/>
              <a:gd name="connsiteX263" fmla="*/ 986359 w 1181239"/>
              <a:gd name="connsiteY263" fmla="*/ 1999398 h 4008043"/>
              <a:gd name="connsiteX264" fmla="*/ 229366 w 1181239"/>
              <a:gd name="connsiteY264" fmla="*/ 1998950 h 4008043"/>
              <a:gd name="connsiteX265" fmla="*/ 229366 w 1181239"/>
              <a:gd name="connsiteY265" fmla="*/ 2016629 h 4008043"/>
              <a:gd name="connsiteX266" fmla="*/ 226750 w 1181239"/>
              <a:gd name="connsiteY266" fmla="*/ 2012030 h 4008043"/>
              <a:gd name="connsiteX267" fmla="*/ 229366 w 1181239"/>
              <a:gd name="connsiteY267" fmla="*/ 1998950 h 4008043"/>
              <a:gd name="connsiteX268" fmla="*/ 111210 w 1181239"/>
              <a:gd name="connsiteY268" fmla="*/ 1998254 h 4008043"/>
              <a:gd name="connsiteX269" fmla="*/ 113966 w 1181239"/>
              <a:gd name="connsiteY269" fmla="*/ 2009150 h 4008043"/>
              <a:gd name="connsiteX270" fmla="*/ 112922 w 1181239"/>
              <a:gd name="connsiteY270" fmla="*/ 2019349 h 4008043"/>
              <a:gd name="connsiteX271" fmla="*/ 110200 w 1181239"/>
              <a:gd name="connsiteY271" fmla="*/ 2008017 h 4008043"/>
              <a:gd name="connsiteX272" fmla="*/ 110200 w 1181239"/>
              <a:gd name="connsiteY272" fmla="*/ 2008016 h 4008043"/>
              <a:gd name="connsiteX273" fmla="*/ 111210 w 1181239"/>
              <a:gd name="connsiteY273" fmla="*/ 1998254 h 4008043"/>
              <a:gd name="connsiteX274" fmla="*/ 160036 w 1181239"/>
              <a:gd name="connsiteY274" fmla="*/ 1997898 h 4008043"/>
              <a:gd name="connsiteX275" fmla="*/ 163754 w 1181239"/>
              <a:gd name="connsiteY275" fmla="*/ 2001511 h 4008043"/>
              <a:gd name="connsiteX276" fmla="*/ 165422 w 1181239"/>
              <a:gd name="connsiteY276" fmla="*/ 2026149 h 4008043"/>
              <a:gd name="connsiteX277" fmla="*/ 162477 w 1181239"/>
              <a:gd name="connsiteY277" fmla="*/ 2018830 h 4008043"/>
              <a:gd name="connsiteX278" fmla="*/ 162477 w 1181239"/>
              <a:gd name="connsiteY278" fmla="*/ 2018829 h 4008043"/>
              <a:gd name="connsiteX279" fmla="*/ 160810 w 1181239"/>
              <a:gd name="connsiteY279" fmla="*/ 2003030 h 4008043"/>
              <a:gd name="connsiteX280" fmla="*/ 160036 w 1181239"/>
              <a:gd name="connsiteY280" fmla="*/ 1997898 h 4008043"/>
              <a:gd name="connsiteX281" fmla="*/ 122178 w 1181239"/>
              <a:gd name="connsiteY281" fmla="*/ 1993421 h 4008043"/>
              <a:gd name="connsiteX282" fmla="*/ 127639 w 1181239"/>
              <a:gd name="connsiteY282" fmla="*/ 1994871 h 4008043"/>
              <a:gd name="connsiteX283" fmla="*/ 130971 w 1181239"/>
              <a:gd name="connsiteY283" fmla="*/ 2006864 h 4008043"/>
              <a:gd name="connsiteX284" fmla="*/ 125158 w 1181239"/>
              <a:gd name="connsiteY284" fmla="*/ 2001457 h 4008043"/>
              <a:gd name="connsiteX285" fmla="*/ 122178 w 1181239"/>
              <a:gd name="connsiteY285" fmla="*/ 1993421 h 4008043"/>
              <a:gd name="connsiteX286" fmla="*/ 881252 w 1181239"/>
              <a:gd name="connsiteY286" fmla="*/ 1985026 h 4008043"/>
              <a:gd name="connsiteX287" fmla="*/ 883325 w 1181239"/>
              <a:gd name="connsiteY287" fmla="*/ 1993738 h 4008043"/>
              <a:gd name="connsiteX288" fmla="*/ 887684 w 1181239"/>
              <a:gd name="connsiteY288" fmla="*/ 2025709 h 4008043"/>
              <a:gd name="connsiteX289" fmla="*/ 886385 w 1181239"/>
              <a:gd name="connsiteY289" fmla="*/ 2062145 h 4008043"/>
              <a:gd name="connsiteX290" fmla="*/ 874972 w 1181239"/>
              <a:gd name="connsiteY290" fmla="*/ 2058606 h 4008043"/>
              <a:gd name="connsiteX291" fmla="*/ 874977 w 1181239"/>
              <a:gd name="connsiteY291" fmla="*/ 2058605 h 4008043"/>
              <a:gd name="connsiteX292" fmla="*/ 866190 w 1181239"/>
              <a:gd name="connsiteY292" fmla="*/ 2056634 h 4008043"/>
              <a:gd name="connsiteX293" fmla="*/ 863071 w 1181239"/>
              <a:gd name="connsiteY293" fmla="*/ 2052862 h 4008043"/>
              <a:gd name="connsiteX294" fmla="*/ 874951 w 1181239"/>
              <a:gd name="connsiteY294" fmla="*/ 2035109 h 4008043"/>
              <a:gd name="connsiteX295" fmla="*/ 878742 w 1181239"/>
              <a:gd name="connsiteY295" fmla="*/ 2010515 h 4008043"/>
              <a:gd name="connsiteX296" fmla="*/ 881252 w 1181239"/>
              <a:gd name="connsiteY296" fmla="*/ 1985026 h 4008043"/>
              <a:gd name="connsiteX297" fmla="*/ 892103 w 1181239"/>
              <a:gd name="connsiteY297" fmla="*/ 1973709 h 4008043"/>
              <a:gd name="connsiteX298" fmla="*/ 904539 w 1181239"/>
              <a:gd name="connsiteY298" fmla="*/ 1999630 h 4008043"/>
              <a:gd name="connsiteX299" fmla="*/ 899190 w 1181239"/>
              <a:gd name="connsiteY299" fmla="*/ 1996910 h 4008043"/>
              <a:gd name="connsiteX300" fmla="*/ 899192 w 1181239"/>
              <a:gd name="connsiteY300" fmla="*/ 1996910 h 4008043"/>
              <a:gd name="connsiteX301" fmla="*/ 894882 w 1181239"/>
              <a:gd name="connsiteY301" fmla="*/ 1989431 h 4008043"/>
              <a:gd name="connsiteX302" fmla="*/ 892901 w 1181239"/>
              <a:gd name="connsiteY302" fmla="*/ 1998950 h 4008043"/>
              <a:gd name="connsiteX303" fmla="*/ 890657 w 1181239"/>
              <a:gd name="connsiteY303" fmla="*/ 1990111 h 4008043"/>
              <a:gd name="connsiteX304" fmla="*/ 885871 w 1181239"/>
              <a:gd name="connsiteY304" fmla="*/ 1981271 h 4008043"/>
              <a:gd name="connsiteX305" fmla="*/ 883327 w 1181239"/>
              <a:gd name="connsiteY305" fmla="*/ 1977374 h 4008043"/>
              <a:gd name="connsiteX306" fmla="*/ 892103 w 1181239"/>
              <a:gd name="connsiteY306" fmla="*/ 1973709 h 4008043"/>
              <a:gd name="connsiteX307" fmla="*/ 929834 w 1181239"/>
              <a:gd name="connsiteY307" fmla="*/ 1966605 h 4008043"/>
              <a:gd name="connsiteX308" fmla="*/ 929834 w 1181239"/>
              <a:gd name="connsiteY308" fmla="*/ 1979865 h 4008043"/>
              <a:gd name="connsiteX309" fmla="*/ 933217 w 1181239"/>
              <a:gd name="connsiteY309" fmla="*/ 2001874 h 4008043"/>
              <a:gd name="connsiteX310" fmla="*/ 931765 w 1181239"/>
              <a:gd name="connsiteY310" fmla="*/ 2020157 h 4008043"/>
              <a:gd name="connsiteX311" fmla="*/ 926930 w 1181239"/>
              <a:gd name="connsiteY311" fmla="*/ 2054438 h 4008043"/>
              <a:gd name="connsiteX312" fmla="*/ 917324 w 1181239"/>
              <a:gd name="connsiteY312" fmla="*/ 2066447 h 4008043"/>
              <a:gd name="connsiteX313" fmla="*/ 917320 w 1181239"/>
              <a:gd name="connsiteY313" fmla="*/ 2066447 h 4008043"/>
              <a:gd name="connsiteX314" fmla="*/ 911534 w 1181239"/>
              <a:gd name="connsiteY314" fmla="*/ 2060208 h 4008043"/>
              <a:gd name="connsiteX315" fmla="*/ 909750 w 1181239"/>
              <a:gd name="connsiteY315" fmla="*/ 2046388 h 4008043"/>
              <a:gd name="connsiteX316" fmla="*/ 910889 w 1181239"/>
              <a:gd name="connsiteY316" fmla="*/ 2007110 h 4008043"/>
              <a:gd name="connsiteX317" fmla="*/ 909002 w 1181239"/>
              <a:gd name="connsiteY317" fmla="*/ 1985351 h 4008043"/>
              <a:gd name="connsiteX318" fmla="*/ 919418 w 1181239"/>
              <a:gd name="connsiteY318" fmla="*/ 1975978 h 4008043"/>
              <a:gd name="connsiteX319" fmla="*/ 146529 w 1181239"/>
              <a:gd name="connsiteY319" fmla="*/ 1960873 h 4008043"/>
              <a:gd name="connsiteX320" fmla="*/ 150485 w 1181239"/>
              <a:gd name="connsiteY320" fmla="*/ 1984822 h 4008043"/>
              <a:gd name="connsiteX321" fmla="*/ 147942 w 1181239"/>
              <a:gd name="connsiteY321" fmla="*/ 2004292 h 4008043"/>
              <a:gd name="connsiteX322" fmla="*/ 147945 w 1181239"/>
              <a:gd name="connsiteY322" fmla="*/ 2004292 h 4008043"/>
              <a:gd name="connsiteX323" fmla="*/ 145682 w 1181239"/>
              <a:gd name="connsiteY323" fmla="*/ 1978756 h 4008043"/>
              <a:gd name="connsiteX324" fmla="*/ 190660 w 1181239"/>
              <a:gd name="connsiteY324" fmla="*/ 1948123 h 4008043"/>
              <a:gd name="connsiteX325" fmla="*/ 190441 w 1181239"/>
              <a:gd name="connsiteY325" fmla="*/ 1953337 h 4008043"/>
              <a:gd name="connsiteX326" fmla="*/ 188915 w 1181239"/>
              <a:gd name="connsiteY326" fmla="*/ 1949767 h 4008043"/>
              <a:gd name="connsiteX327" fmla="*/ 188904 w 1181239"/>
              <a:gd name="connsiteY327" fmla="*/ 1949768 h 4008043"/>
              <a:gd name="connsiteX328" fmla="*/ 190660 w 1181239"/>
              <a:gd name="connsiteY328" fmla="*/ 1948123 h 4008043"/>
              <a:gd name="connsiteX329" fmla="*/ 52661 w 1181239"/>
              <a:gd name="connsiteY329" fmla="*/ 1944554 h 4008043"/>
              <a:gd name="connsiteX330" fmla="*/ 56659 w 1181239"/>
              <a:gd name="connsiteY330" fmla="*/ 1972061 h 4008043"/>
              <a:gd name="connsiteX331" fmla="*/ 70893 w 1181239"/>
              <a:gd name="connsiteY331" fmla="*/ 2036614 h 4008043"/>
              <a:gd name="connsiteX332" fmla="*/ 78626 w 1181239"/>
              <a:gd name="connsiteY332" fmla="*/ 2081905 h 4008043"/>
              <a:gd name="connsiteX333" fmla="*/ 64094 w 1181239"/>
              <a:gd name="connsiteY333" fmla="*/ 2047765 h 4008043"/>
              <a:gd name="connsiteX334" fmla="*/ 64101 w 1181239"/>
              <a:gd name="connsiteY334" fmla="*/ 2047765 h 4008043"/>
              <a:gd name="connsiteX335" fmla="*/ 52369 w 1181239"/>
              <a:gd name="connsiteY335" fmla="*/ 1979090 h 4008043"/>
              <a:gd name="connsiteX336" fmla="*/ 132560 w 1181239"/>
              <a:gd name="connsiteY336" fmla="*/ 1941207 h 4008043"/>
              <a:gd name="connsiteX337" fmla="*/ 132451 w 1181239"/>
              <a:gd name="connsiteY337" fmla="*/ 1949366 h 4008043"/>
              <a:gd name="connsiteX338" fmla="*/ 131112 w 1181239"/>
              <a:gd name="connsiteY338" fmla="*/ 1944555 h 4008043"/>
              <a:gd name="connsiteX339" fmla="*/ 132560 w 1181239"/>
              <a:gd name="connsiteY339" fmla="*/ 1941207 h 4008043"/>
              <a:gd name="connsiteX340" fmla="*/ 149921 w 1181239"/>
              <a:gd name="connsiteY340" fmla="*/ 1890159 h 4008043"/>
              <a:gd name="connsiteX341" fmla="*/ 149032 w 1181239"/>
              <a:gd name="connsiteY341" fmla="*/ 1899678 h 4008043"/>
              <a:gd name="connsiteX342" fmla="*/ 144111 w 1181239"/>
              <a:gd name="connsiteY342" fmla="*/ 1911464 h 4008043"/>
              <a:gd name="connsiteX343" fmla="*/ 144109 w 1181239"/>
              <a:gd name="connsiteY343" fmla="*/ 1911464 h 4008043"/>
              <a:gd name="connsiteX344" fmla="*/ 146529 w 1181239"/>
              <a:gd name="connsiteY344" fmla="*/ 1892718 h 4008043"/>
              <a:gd name="connsiteX345" fmla="*/ 149921 w 1181239"/>
              <a:gd name="connsiteY345" fmla="*/ 1890159 h 4008043"/>
              <a:gd name="connsiteX346" fmla="*/ 945161 w 1181239"/>
              <a:gd name="connsiteY346" fmla="*/ 1880867 h 4008043"/>
              <a:gd name="connsiteX347" fmla="*/ 941044 w 1181239"/>
              <a:gd name="connsiteY347" fmla="*/ 1921438 h 4008043"/>
              <a:gd name="connsiteX348" fmla="*/ 940209 w 1181239"/>
              <a:gd name="connsiteY348" fmla="*/ 1901719 h 4008043"/>
              <a:gd name="connsiteX349" fmla="*/ 940208 w 1181239"/>
              <a:gd name="connsiteY349" fmla="*/ 1901719 h 4008043"/>
              <a:gd name="connsiteX350" fmla="*/ 945161 w 1181239"/>
              <a:gd name="connsiteY350" fmla="*/ 1880867 h 4008043"/>
              <a:gd name="connsiteX351" fmla="*/ 934013 w 1181239"/>
              <a:gd name="connsiteY351" fmla="*/ 1876189 h 4008043"/>
              <a:gd name="connsiteX352" fmla="*/ 934841 w 1181239"/>
              <a:gd name="connsiteY352" fmla="*/ 1877239 h 4008043"/>
              <a:gd name="connsiteX353" fmla="*/ 934841 w 1181239"/>
              <a:gd name="connsiteY353" fmla="*/ 1894918 h 4008043"/>
              <a:gd name="connsiteX354" fmla="*/ 933669 w 1181239"/>
              <a:gd name="connsiteY354" fmla="*/ 1886079 h 4008043"/>
              <a:gd name="connsiteX355" fmla="*/ 934013 w 1181239"/>
              <a:gd name="connsiteY355" fmla="*/ 1876189 h 4008043"/>
              <a:gd name="connsiteX356" fmla="*/ 986424 w 1181239"/>
              <a:gd name="connsiteY356" fmla="*/ 1866185 h 4008043"/>
              <a:gd name="connsiteX357" fmla="*/ 987192 w 1181239"/>
              <a:gd name="connsiteY357" fmla="*/ 1867720 h 4008043"/>
              <a:gd name="connsiteX358" fmla="*/ 987192 w 1181239"/>
              <a:gd name="connsiteY358" fmla="*/ 1893558 h 4008043"/>
              <a:gd name="connsiteX359" fmla="*/ 986105 w 1181239"/>
              <a:gd name="connsiteY359" fmla="*/ 1880639 h 4008043"/>
              <a:gd name="connsiteX360" fmla="*/ 986424 w 1181239"/>
              <a:gd name="connsiteY360" fmla="*/ 1866185 h 4008043"/>
              <a:gd name="connsiteX361" fmla="*/ 845841 w 1181239"/>
              <a:gd name="connsiteY361" fmla="*/ 1838137 h 4008043"/>
              <a:gd name="connsiteX362" fmla="*/ 845842 w 1181239"/>
              <a:gd name="connsiteY362" fmla="*/ 1838141 h 4008043"/>
              <a:gd name="connsiteX363" fmla="*/ 845838 w 1181239"/>
              <a:gd name="connsiteY363" fmla="*/ 1838141 h 4008043"/>
              <a:gd name="connsiteX364" fmla="*/ 212802 w 1181239"/>
              <a:gd name="connsiteY364" fmla="*/ 1837291 h 4008043"/>
              <a:gd name="connsiteX365" fmla="*/ 219332 w 1181239"/>
              <a:gd name="connsiteY365" fmla="*/ 1837839 h 4008043"/>
              <a:gd name="connsiteX366" fmla="*/ 215807 w 1181239"/>
              <a:gd name="connsiteY366" fmla="*/ 1852685 h 4008043"/>
              <a:gd name="connsiteX367" fmla="*/ 210422 w 1181239"/>
              <a:gd name="connsiteY367" fmla="*/ 1847847 h 4008043"/>
              <a:gd name="connsiteX368" fmla="*/ 212802 w 1181239"/>
              <a:gd name="connsiteY368" fmla="*/ 1837291 h 4008043"/>
              <a:gd name="connsiteX369" fmla="*/ 909064 w 1181239"/>
              <a:gd name="connsiteY369" fmla="*/ 1808808 h 4008043"/>
              <a:gd name="connsiteX370" fmla="*/ 912810 w 1181239"/>
              <a:gd name="connsiteY370" fmla="*/ 1817243 h 4008043"/>
              <a:gd name="connsiteX371" fmla="*/ 914324 w 1181239"/>
              <a:gd name="connsiteY371" fmla="*/ 1854802 h 4008043"/>
              <a:gd name="connsiteX372" fmla="*/ 912759 w 1181239"/>
              <a:gd name="connsiteY372" fmla="*/ 1915094 h 4008043"/>
              <a:gd name="connsiteX373" fmla="*/ 909533 w 1181239"/>
              <a:gd name="connsiteY373" fmla="*/ 1909198 h 4008043"/>
              <a:gd name="connsiteX374" fmla="*/ 909535 w 1181239"/>
              <a:gd name="connsiteY374" fmla="*/ 1909198 h 4008043"/>
              <a:gd name="connsiteX375" fmla="*/ 907572 w 1181239"/>
              <a:gd name="connsiteY375" fmla="*/ 1854526 h 4008043"/>
              <a:gd name="connsiteX376" fmla="*/ 909064 w 1181239"/>
              <a:gd name="connsiteY376" fmla="*/ 1808808 h 4008043"/>
              <a:gd name="connsiteX377" fmla="*/ 885324 w 1181239"/>
              <a:gd name="connsiteY377" fmla="*/ 1804483 h 4008043"/>
              <a:gd name="connsiteX378" fmla="*/ 888685 w 1181239"/>
              <a:gd name="connsiteY378" fmla="*/ 1819446 h 4008043"/>
              <a:gd name="connsiteX379" fmla="*/ 893171 w 1181239"/>
              <a:gd name="connsiteY379" fmla="*/ 1830149 h 4008043"/>
              <a:gd name="connsiteX380" fmla="*/ 897396 w 1181239"/>
              <a:gd name="connsiteY380" fmla="*/ 1827331 h 4008043"/>
              <a:gd name="connsiteX381" fmla="*/ 894418 w 1181239"/>
              <a:gd name="connsiteY381" fmla="*/ 1852326 h 4008043"/>
              <a:gd name="connsiteX382" fmla="*/ 893517 w 1181239"/>
              <a:gd name="connsiteY382" fmla="*/ 1882397 h 4008043"/>
              <a:gd name="connsiteX383" fmla="*/ 892156 w 1181239"/>
              <a:gd name="connsiteY383" fmla="*/ 1907505 h 4008043"/>
              <a:gd name="connsiteX384" fmla="*/ 886193 w 1181239"/>
              <a:gd name="connsiteY384" fmla="*/ 1944847 h 4008043"/>
              <a:gd name="connsiteX385" fmla="*/ 879963 w 1181239"/>
              <a:gd name="connsiteY385" fmla="*/ 1951353 h 4008043"/>
              <a:gd name="connsiteX386" fmla="*/ 879961 w 1181239"/>
              <a:gd name="connsiteY386" fmla="*/ 1951353 h 4008043"/>
              <a:gd name="connsiteX387" fmla="*/ 873653 w 1181239"/>
              <a:gd name="connsiteY387" fmla="*/ 1901622 h 4008043"/>
              <a:gd name="connsiteX388" fmla="*/ 876506 w 1181239"/>
              <a:gd name="connsiteY388" fmla="*/ 1875236 h 4008043"/>
              <a:gd name="connsiteX389" fmla="*/ 882543 w 1181239"/>
              <a:gd name="connsiteY389" fmla="*/ 1836478 h 4008043"/>
              <a:gd name="connsiteX390" fmla="*/ 885324 w 1181239"/>
              <a:gd name="connsiteY390" fmla="*/ 1804483 h 4008043"/>
              <a:gd name="connsiteX391" fmla="*/ 188353 w 1181239"/>
              <a:gd name="connsiteY391" fmla="*/ 1800590 h 4008043"/>
              <a:gd name="connsiteX392" fmla="*/ 192022 w 1181239"/>
              <a:gd name="connsiteY392" fmla="*/ 1840362 h 4008043"/>
              <a:gd name="connsiteX393" fmla="*/ 197418 w 1181239"/>
              <a:gd name="connsiteY393" fmla="*/ 1891683 h 4008043"/>
              <a:gd name="connsiteX394" fmla="*/ 196666 w 1181239"/>
              <a:gd name="connsiteY394" fmla="*/ 1897144 h 4008043"/>
              <a:gd name="connsiteX395" fmla="*/ 191624 w 1181239"/>
              <a:gd name="connsiteY395" fmla="*/ 1905934 h 4008043"/>
              <a:gd name="connsiteX396" fmla="*/ 194485 w 1181239"/>
              <a:gd name="connsiteY396" fmla="*/ 1907839 h 4008043"/>
              <a:gd name="connsiteX397" fmla="*/ 197346 w 1181239"/>
              <a:gd name="connsiteY397" fmla="*/ 1920425 h 4008043"/>
              <a:gd name="connsiteX398" fmla="*/ 193065 w 1181239"/>
              <a:gd name="connsiteY398" fmla="*/ 1940450 h 4008043"/>
              <a:gd name="connsiteX399" fmla="*/ 187519 w 1181239"/>
              <a:gd name="connsiteY399" fmla="*/ 1940104 h 4008043"/>
              <a:gd name="connsiteX400" fmla="*/ 187523 w 1181239"/>
              <a:gd name="connsiteY400" fmla="*/ 1940102 h 4008043"/>
              <a:gd name="connsiteX401" fmla="*/ 180150 w 1181239"/>
              <a:gd name="connsiteY401" fmla="*/ 1822164 h 4008043"/>
              <a:gd name="connsiteX402" fmla="*/ 181879 w 1181239"/>
              <a:gd name="connsiteY402" fmla="*/ 1817404 h 4008043"/>
              <a:gd name="connsiteX403" fmla="*/ 186718 w 1181239"/>
              <a:gd name="connsiteY403" fmla="*/ 1811630 h 4008043"/>
              <a:gd name="connsiteX404" fmla="*/ 188353 w 1181239"/>
              <a:gd name="connsiteY404" fmla="*/ 1800590 h 4008043"/>
              <a:gd name="connsiteX405" fmla="*/ 131129 w 1181239"/>
              <a:gd name="connsiteY405" fmla="*/ 1794964 h 4008043"/>
              <a:gd name="connsiteX406" fmla="*/ 133790 w 1181239"/>
              <a:gd name="connsiteY406" fmla="*/ 1805574 h 4008043"/>
              <a:gd name="connsiteX407" fmla="*/ 132483 w 1181239"/>
              <a:gd name="connsiteY407" fmla="*/ 1816269 h 4008043"/>
              <a:gd name="connsiteX408" fmla="*/ 130838 w 1181239"/>
              <a:gd name="connsiteY408" fmla="*/ 1804710 h 4008043"/>
              <a:gd name="connsiteX409" fmla="*/ 936627 w 1181239"/>
              <a:gd name="connsiteY409" fmla="*/ 1794309 h 4008043"/>
              <a:gd name="connsiteX410" fmla="*/ 939769 w 1181239"/>
              <a:gd name="connsiteY410" fmla="*/ 1821379 h 4008043"/>
              <a:gd name="connsiteX411" fmla="*/ 932143 w 1181239"/>
              <a:gd name="connsiteY411" fmla="*/ 1858880 h 4008043"/>
              <a:gd name="connsiteX412" fmla="*/ 931483 w 1181239"/>
              <a:gd name="connsiteY412" fmla="*/ 1850041 h 4008043"/>
              <a:gd name="connsiteX413" fmla="*/ 931485 w 1181239"/>
              <a:gd name="connsiteY413" fmla="*/ 1850041 h 4008043"/>
              <a:gd name="connsiteX414" fmla="*/ 934200 w 1181239"/>
              <a:gd name="connsiteY414" fmla="*/ 1824882 h 4008043"/>
              <a:gd name="connsiteX415" fmla="*/ 935295 w 1181239"/>
              <a:gd name="connsiteY415" fmla="*/ 1800404 h 4008043"/>
              <a:gd name="connsiteX416" fmla="*/ 936627 w 1181239"/>
              <a:gd name="connsiteY416" fmla="*/ 1794309 h 4008043"/>
              <a:gd name="connsiteX417" fmla="*/ 911264 w 1181239"/>
              <a:gd name="connsiteY417" fmla="*/ 1789784 h 4008043"/>
              <a:gd name="connsiteX418" fmla="*/ 914169 w 1181239"/>
              <a:gd name="connsiteY418" fmla="*/ 1792436 h 4008043"/>
              <a:gd name="connsiteX419" fmla="*/ 912391 w 1181239"/>
              <a:gd name="connsiteY419" fmla="*/ 1800626 h 4008043"/>
              <a:gd name="connsiteX420" fmla="*/ 909483 w 1181239"/>
              <a:gd name="connsiteY420" fmla="*/ 1804483 h 4008043"/>
              <a:gd name="connsiteX421" fmla="*/ 906578 w 1181239"/>
              <a:gd name="connsiteY421" fmla="*/ 1797975 h 4008043"/>
              <a:gd name="connsiteX422" fmla="*/ 906581 w 1181239"/>
              <a:gd name="connsiteY422" fmla="*/ 1797975 h 4008043"/>
              <a:gd name="connsiteX423" fmla="*/ 911264 w 1181239"/>
              <a:gd name="connsiteY423" fmla="*/ 1789784 h 4008043"/>
              <a:gd name="connsiteX424" fmla="*/ 859322 w 1181239"/>
              <a:gd name="connsiteY424" fmla="*/ 1775925 h 4008043"/>
              <a:gd name="connsiteX425" fmla="*/ 859698 w 1181239"/>
              <a:gd name="connsiteY425" fmla="*/ 1794380 h 4008043"/>
              <a:gd name="connsiteX426" fmla="*/ 855333 w 1181239"/>
              <a:gd name="connsiteY426" fmla="*/ 1819606 h 4008043"/>
              <a:gd name="connsiteX427" fmla="*/ 848363 w 1181239"/>
              <a:gd name="connsiteY427" fmla="*/ 1835149 h 4008043"/>
              <a:gd name="connsiteX428" fmla="*/ 845841 w 1181239"/>
              <a:gd name="connsiteY428" fmla="*/ 1838137 h 4008043"/>
              <a:gd name="connsiteX429" fmla="*/ 843682 w 1181239"/>
              <a:gd name="connsiteY429" fmla="*/ 1823655 h 4008043"/>
              <a:gd name="connsiteX430" fmla="*/ 847280 w 1181239"/>
              <a:gd name="connsiteY430" fmla="*/ 1815836 h 4008043"/>
              <a:gd name="connsiteX431" fmla="*/ 856030 w 1181239"/>
              <a:gd name="connsiteY431" fmla="*/ 1796324 h 4008043"/>
              <a:gd name="connsiteX432" fmla="*/ 125097 w 1181239"/>
              <a:gd name="connsiteY432" fmla="*/ 1771098 h 4008043"/>
              <a:gd name="connsiteX433" fmla="*/ 121900 w 1181239"/>
              <a:gd name="connsiteY433" fmla="*/ 1792286 h 4008043"/>
              <a:gd name="connsiteX434" fmla="*/ 118025 w 1181239"/>
              <a:gd name="connsiteY434" fmla="*/ 1795610 h 4008043"/>
              <a:gd name="connsiteX435" fmla="*/ 116350 w 1181239"/>
              <a:gd name="connsiteY435" fmla="*/ 1793085 h 4008043"/>
              <a:gd name="connsiteX436" fmla="*/ 118919 w 1181239"/>
              <a:gd name="connsiteY436" fmla="*/ 1784084 h 4008043"/>
              <a:gd name="connsiteX437" fmla="*/ 121827 w 1181239"/>
              <a:gd name="connsiteY437" fmla="*/ 1775221 h 4008043"/>
              <a:gd name="connsiteX438" fmla="*/ 125097 w 1181239"/>
              <a:gd name="connsiteY438" fmla="*/ 1771098 h 4008043"/>
              <a:gd name="connsiteX439" fmla="*/ 144315 w 1181239"/>
              <a:gd name="connsiteY439" fmla="*/ 1735075 h 4008043"/>
              <a:gd name="connsiteX440" fmla="*/ 146349 w 1181239"/>
              <a:gd name="connsiteY440" fmla="*/ 1741927 h 4008043"/>
              <a:gd name="connsiteX441" fmla="*/ 147407 w 1181239"/>
              <a:gd name="connsiteY441" fmla="*/ 1771845 h 4008043"/>
              <a:gd name="connsiteX442" fmla="*/ 142883 w 1181239"/>
              <a:gd name="connsiteY442" fmla="*/ 1784588 h 4008043"/>
              <a:gd name="connsiteX443" fmla="*/ 142030 w 1181239"/>
              <a:gd name="connsiteY443" fmla="*/ 1737847 h 4008043"/>
              <a:gd name="connsiteX444" fmla="*/ 144315 w 1181239"/>
              <a:gd name="connsiteY444" fmla="*/ 1735075 h 4008043"/>
              <a:gd name="connsiteX445" fmla="*/ 176323 w 1181239"/>
              <a:gd name="connsiteY445" fmla="*/ 1731089 h 4008043"/>
              <a:gd name="connsiteX446" fmla="*/ 185769 w 1181239"/>
              <a:gd name="connsiteY446" fmla="*/ 1733768 h 4008043"/>
              <a:gd name="connsiteX447" fmla="*/ 171237 w 1181239"/>
              <a:gd name="connsiteY447" fmla="*/ 1733768 h 4008043"/>
              <a:gd name="connsiteX448" fmla="*/ 176323 w 1181239"/>
              <a:gd name="connsiteY448" fmla="*/ 1731089 h 4008043"/>
              <a:gd name="connsiteX449" fmla="*/ 163455 w 1181239"/>
              <a:gd name="connsiteY449" fmla="*/ 1730218 h 4008043"/>
              <a:gd name="connsiteX450" fmla="*/ 167447 w 1181239"/>
              <a:gd name="connsiteY450" fmla="*/ 1744817 h 4008043"/>
              <a:gd name="connsiteX451" fmla="*/ 180058 w 1181239"/>
              <a:gd name="connsiteY451" fmla="*/ 1771982 h 4008043"/>
              <a:gd name="connsiteX452" fmla="*/ 184316 w 1181239"/>
              <a:gd name="connsiteY452" fmla="*/ 1793593 h 4008043"/>
              <a:gd name="connsiteX453" fmla="*/ 179956 w 1181239"/>
              <a:gd name="connsiteY453" fmla="*/ 1803605 h 4008043"/>
              <a:gd name="connsiteX454" fmla="*/ 177051 w 1181239"/>
              <a:gd name="connsiteY454" fmla="*/ 1808552 h 4008043"/>
              <a:gd name="connsiteX455" fmla="*/ 174143 w 1181239"/>
              <a:gd name="connsiteY455" fmla="*/ 1801591 h 4008043"/>
              <a:gd name="connsiteX456" fmla="*/ 166929 w 1181239"/>
              <a:gd name="connsiteY456" fmla="*/ 1801591 h 4008043"/>
              <a:gd name="connsiteX457" fmla="*/ 170867 w 1181239"/>
              <a:gd name="connsiteY457" fmla="*/ 1817388 h 4008043"/>
              <a:gd name="connsiteX458" fmla="*/ 174983 w 1181239"/>
              <a:gd name="connsiteY458" fmla="*/ 1860380 h 4008043"/>
              <a:gd name="connsiteX459" fmla="*/ 172523 w 1181239"/>
              <a:gd name="connsiteY459" fmla="*/ 1918699 h 4008043"/>
              <a:gd name="connsiteX460" fmla="*/ 164611 w 1181239"/>
              <a:gd name="connsiteY460" fmla="*/ 1988361 h 4008043"/>
              <a:gd name="connsiteX461" fmla="*/ 161294 w 1181239"/>
              <a:gd name="connsiteY461" fmla="*/ 1984654 h 4008043"/>
              <a:gd name="connsiteX462" fmla="*/ 161294 w 1181239"/>
              <a:gd name="connsiteY462" fmla="*/ 1984660 h 4008043"/>
              <a:gd name="connsiteX463" fmla="*/ 158349 w 1181239"/>
              <a:gd name="connsiteY463" fmla="*/ 1915521 h 4008043"/>
              <a:gd name="connsiteX464" fmla="*/ 152480 w 1181239"/>
              <a:gd name="connsiteY464" fmla="*/ 1841075 h 4008043"/>
              <a:gd name="connsiteX465" fmla="*/ 155141 w 1181239"/>
              <a:gd name="connsiteY465" fmla="*/ 1825207 h 4008043"/>
              <a:gd name="connsiteX466" fmla="*/ 159624 w 1181239"/>
              <a:gd name="connsiteY466" fmla="*/ 1809523 h 4008043"/>
              <a:gd name="connsiteX467" fmla="*/ 161546 w 1181239"/>
              <a:gd name="connsiteY467" fmla="*/ 1761225 h 4008043"/>
              <a:gd name="connsiteX468" fmla="*/ 880633 w 1181239"/>
              <a:gd name="connsiteY468" fmla="*/ 1697520 h 4008043"/>
              <a:gd name="connsiteX469" fmla="*/ 882812 w 1181239"/>
              <a:gd name="connsiteY469" fmla="*/ 1709623 h 4008043"/>
              <a:gd name="connsiteX470" fmla="*/ 879732 w 1181239"/>
              <a:gd name="connsiteY470" fmla="*/ 1712009 h 4008043"/>
              <a:gd name="connsiteX471" fmla="*/ 879735 w 1181239"/>
              <a:gd name="connsiteY471" fmla="*/ 1712009 h 4008043"/>
              <a:gd name="connsiteX472" fmla="*/ 880633 w 1181239"/>
              <a:gd name="connsiteY472" fmla="*/ 1697520 h 4008043"/>
              <a:gd name="connsiteX473" fmla="*/ 894921 w 1181239"/>
              <a:gd name="connsiteY473" fmla="*/ 1674217 h 4008043"/>
              <a:gd name="connsiteX474" fmla="*/ 897909 w 1181239"/>
              <a:gd name="connsiteY474" fmla="*/ 1743141 h 4008043"/>
              <a:gd name="connsiteX475" fmla="*/ 892321 w 1181239"/>
              <a:gd name="connsiteY475" fmla="*/ 1752807 h 4008043"/>
              <a:gd name="connsiteX476" fmla="*/ 891434 w 1181239"/>
              <a:gd name="connsiteY476" fmla="*/ 1715409 h 4008043"/>
              <a:gd name="connsiteX477" fmla="*/ 891439 w 1181239"/>
              <a:gd name="connsiteY477" fmla="*/ 1715409 h 4008043"/>
              <a:gd name="connsiteX478" fmla="*/ 894921 w 1181239"/>
              <a:gd name="connsiteY478" fmla="*/ 1674217 h 4008043"/>
              <a:gd name="connsiteX479" fmla="*/ 882611 w 1181239"/>
              <a:gd name="connsiteY479" fmla="*/ 1664785 h 4008043"/>
              <a:gd name="connsiteX480" fmla="*/ 885467 w 1181239"/>
              <a:gd name="connsiteY480" fmla="*/ 1670532 h 4008043"/>
              <a:gd name="connsiteX481" fmla="*/ 881537 w 1181239"/>
              <a:gd name="connsiteY481" fmla="*/ 1675451 h 4008043"/>
              <a:gd name="connsiteX482" fmla="*/ 881538 w 1181239"/>
              <a:gd name="connsiteY482" fmla="*/ 1675451 h 4008043"/>
              <a:gd name="connsiteX483" fmla="*/ 881013 w 1181239"/>
              <a:gd name="connsiteY483" fmla="*/ 1666612 h 4008043"/>
              <a:gd name="connsiteX484" fmla="*/ 882611 w 1181239"/>
              <a:gd name="connsiteY484" fmla="*/ 1664785 h 4008043"/>
              <a:gd name="connsiteX485" fmla="*/ 906815 w 1181239"/>
              <a:gd name="connsiteY485" fmla="*/ 1608656 h 4008043"/>
              <a:gd name="connsiteX486" fmla="*/ 909490 w 1181239"/>
              <a:gd name="connsiteY486" fmla="*/ 1627855 h 4008043"/>
              <a:gd name="connsiteX487" fmla="*/ 912125 w 1181239"/>
              <a:gd name="connsiteY487" fmla="*/ 1645531 h 4008043"/>
              <a:gd name="connsiteX488" fmla="*/ 914332 w 1181239"/>
              <a:gd name="connsiteY488" fmla="*/ 1727663 h 4008043"/>
              <a:gd name="connsiteX489" fmla="*/ 913515 w 1181239"/>
              <a:gd name="connsiteY489" fmla="*/ 1741942 h 4008043"/>
              <a:gd name="connsiteX490" fmla="*/ 909968 w 1181239"/>
              <a:gd name="connsiteY490" fmla="*/ 1749266 h 4008043"/>
              <a:gd name="connsiteX491" fmla="*/ 909965 w 1181239"/>
              <a:gd name="connsiteY491" fmla="*/ 1749266 h 4008043"/>
              <a:gd name="connsiteX492" fmla="*/ 904911 w 1181239"/>
              <a:gd name="connsiteY492" fmla="*/ 1694189 h 4008043"/>
              <a:gd name="connsiteX493" fmla="*/ 898679 w 1181239"/>
              <a:gd name="connsiteY493" fmla="*/ 1639431 h 4008043"/>
              <a:gd name="connsiteX494" fmla="*/ 899252 w 1181239"/>
              <a:gd name="connsiteY494" fmla="*/ 1622432 h 4008043"/>
              <a:gd name="connsiteX495" fmla="*/ 906815 w 1181239"/>
              <a:gd name="connsiteY495" fmla="*/ 1608656 h 4008043"/>
              <a:gd name="connsiteX496" fmla="*/ 198839 w 1181239"/>
              <a:gd name="connsiteY496" fmla="*/ 1603132 h 4008043"/>
              <a:gd name="connsiteX497" fmla="*/ 201951 w 1181239"/>
              <a:gd name="connsiteY497" fmla="*/ 1647229 h 4008043"/>
              <a:gd name="connsiteX498" fmla="*/ 198492 w 1181239"/>
              <a:gd name="connsiteY498" fmla="*/ 1680540 h 4008043"/>
              <a:gd name="connsiteX499" fmla="*/ 194828 w 1181239"/>
              <a:gd name="connsiteY499" fmla="*/ 1669852 h 4008043"/>
              <a:gd name="connsiteX500" fmla="*/ 196353 w 1181239"/>
              <a:gd name="connsiteY500" fmla="*/ 1680731 h 4008043"/>
              <a:gd name="connsiteX501" fmla="*/ 200836 w 1181239"/>
              <a:gd name="connsiteY501" fmla="*/ 1700653 h 4008043"/>
              <a:gd name="connsiteX502" fmla="*/ 201690 w 1181239"/>
              <a:gd name="connsiteY502" fmla="*/ 1716973 h 4008043"/>
              <a:gd name="connsiteX503" fmla="*/ 197552 w 1181239"/>
              <a:gd name="connsiteY503" fmla="*/ 1750087 h 4008043"/>
              <a:gd name="connsiteX504" fmla="*/ 195515 w 1181239"/>
              <a:gd name="connsiteY504" fmla="*/ 1775925 h 4008043"/>
              <a:gd name="connsiteX505" fmla="*/ 194997 w 1181239"/>
              <a:gd name="connsiteY505" fmla="*/ 1745327 h 4008043"/>
              <a:gd name="connsiteX506" fmla="*/ 195006 w 1181239"/>
              <a:gd name="connsiteY506" fmla="*/ 1745327 h 4008043"/>
              <a:gd name="connsiteX507" fmla="*/ 197396 w 1181239"/>
              <a:gd name="connsiteY507" fmla="*/ 1714729 h 4008043"/>
              <a:gd name="connsiteX508" fmla="*/ 195944 w 1181239"/>
              <a:gd name="connsiteY508" fmla="*/ 1704833 h 4008043"/>
              <a:gd name="connsiteX509" fmla="*/ 191584 w 1181239"/>
              <a:gd name="connsiteY509" fmla="*/ 1679306 h 4008043"/>
              <a:gd name="connsiteX510" fmla="*/ 194774 w 1181239"/>
              <a:gd name="connsiteY510" fmla="*/ 1654352 h 4008043"/>
              <a:gd name="connsiteX511" fmla="*/ 194920 w 1181239"/>
              <a:gd name="connsiteY511" fmla="*/ 1642565 h 4008043"/>
              <a:gd name="connsiteX512" fmla="*/ 198839 w 1181239"/>
              <a:gd name="connsiteY512" fmla="*/ 1603132 h 4008043"/>
              <a:gd name="connsiteX513" fmla="*/ 126570 w 1181239"/>
              <a:gd name="connsiteY513" fmla="*/ 1593697 h 4008043"/>
              <a:gd name="connsiteX514" fmla="*/ 128788 w 1181239"/>
              <a:gd name="connsiteY514" fmla="*/ 1602537 h 4008043"/>
              <a:gd name="connsiteX515" fmla="*/ 133203 w 1181239"/>
              <a:gd name="connsiteY515" fmla="*/ 1611376 h 4008043"/>
              <a:gd name="connsiteX516" fmla="*/ 129516 w 1181239"/>
              <a:gd name="connsiteY516" fmla="*/ 1648094 h 4008043"/>
              <a:gd name="connsiteX517" fmla="*/ 125378 w 1181239"/>
              <a:gd name="connsiteY517" fmla="*/ 1633135 h 4008043"/>
              <a:gd name="connsiteX518" fmla="*/ 125377 w 1181239"/>
              <a:gd name="connsiteY518" fmla="*/ 1633135 h 4008043"/>
              <a:gd name="connsiteX519" fmla="*/ 124388 w 1181239"/>
              <a:gd name="connsiteY519" fmla="*/ 1604577 h 4008043"/>
              <a:gd name="connsiteX520" fmla="*/ 972450 w 1181239"/>
              <a:gd name="connsiteY520" fmla="*/ 1561739 h 4008043"/>
              <a:gd name="connsiteX521" fmla="*/ 972450 w 1181239"/>
              <a:gd name="connsiteY521" fmla="*/ 1568538 h 4008043"/>
              <a:gd name="connsiteX522" fmla="*/ 970983 w 1181239"/>
              <a:gd name="connsiteY522" fmla="*/ 1565139 h 4008043"/>
              <a:gd name="connsiteX523" fmla="*/ 972450 w 1181239"/>
              <a:gd name="connsiteY523" fmla="*/ 1561739 h 4008043"/>
              <a:gd name="connsiteX524" fmla="*/ 179368 w 1181239"/>
              <a:gd name="connsiteY524" fmla="*/ 1490681 h 4008043"/>
              <a:gd name="connsiteX525" fmla="*/ 184402 w 1181239"/>
              <a:gd name="connsiteY525" fmla="*/ 1509367 h 4008043"/>
              <a:gd name="connsiteX526" fmla="*/ 188659 w 1181239"/>
              <a:gd name="connsiteY526" fmla="*/ 1529781 h 4008043"/>
              <a:gd name="connsiteX527" fmla="*/ 194549 w 1181239"/>
              <a:gd name="connsiteY527" fmla="*/ 1521471 h 4008043"/>
              <a:gd name="connsiteX528" fmla="*/ 200263 w 1181239"/>
              <a:gd name="connsiteY528" fmla="*/ 1536581 h 4008043"/>
              <a:gd name="connsiteX529" fmla="*/ 199686 w 1181239"/>
              <a:gd name="connsiteY529" fmla="*/ 1574056 h 4008043"/>
              <a:gd name="connsiteX530" fmla="*/ 195275 w 1181239"/>
              <a:gd name="connsiteY530" fmla="*/ 1598535 h 4008043"/>
              <a:gd name="connsiteX531" fmla="*/ 183392 w 1181239"/>
              <a:gd name="connsiteY531" fmla="*/ 1635078 h 4008043"/>
              <a:gd name="connsiteX532" fmla="*/ 179437 w 1181239"/>
              <a:gd name="connsiteY532" fmla="*/ 1663053 h 4008043"/>
              <a:gd name="connsiteX533" fmla="*/ 174853 w 1181239"/>
              <a:gd name="connsiteY533" fmla="*/ 1672572 h 4008043"/>
              <a:gd name="connsiteX534" fmla="*/ 171404 w 1181239"/>
              <a:gd name="connsiteY534" fmla="*/ 1664448 h 4008043"/>
              <a:gd name="connsiteX535" fmla="*/ 172225 w 1181239"/>
              <a:gd name="connsiteY535" fmla="*/ 1571325 h 4008043"/>
              <a:gd name="connsiteX536" fmla="*/ 177339 w 1181239"/>
              <a:gd name="connsiteY536" fmla="*/ 1584389 h 4008043"/>
              <a:gd name="connsiteX537" fmla="*/ 179083 w 1181239"/>
              <a:gd name="connsiteY537" fmla="*/ 1596417 h 4008043"/>
              <a:gd name="connsiteX538" fmla="*/ 179521 w 1181239"/>
              <a:gd name="connsiteY538" fmla="*/ 1583721 h 4008043"/>
              <a:gd name="connsiteX539" fmla="*/ 181736 w 1181239"/>
              <a:gd name="connsiteY539" fmla="*/ 1566691 h 4008043"/>
              <a:gd name="connsiteX540" fmla="*/ 179295 w 1181239"/>
              <a:gd name="connsiteY540" fmla="*/ 1563872 h 4008043"/>
              <a:gd name="connsiteX541" fmla="*/ 169760 w 1181239"/>
              <a:gd name="connsiteY541" fmla="*/ 1548932 h 4008043"/>
              <a:gd name="connsiteX542" fmla="*/ 178262 w 1181239"/>
              <a:gd name="connsiteY542" fmla="*/ 1545130 h 4008043"/>
              <a:gd name="connsiteX543" fmla="*/ 181518 w 1181239"/>
              <a:gd name="connsiteY543" fmla="*/ 1548267 h 4008043"/>
              <a:gd name="connsiteX544" fmla="*/ 178544 w 1181239"/>
              <a:gd name="connsiteY544" fmla="*/ 1537086 h 4008043"/>
              <a:gd name="connsiteX545" fmla="*/ 178835 w 1181239"/>
              <a:gd name="connsiteY545" fmla="*/ 1524342 h 4008043"/>
              <a:gd name="connsiteX546" fmla="*/ 181591 w 1181239"/>
              <a:gd name="connsiteY546" fmla="*/ 1518222 h 4008043"/>
              <a:gd name="connsiteX547" fmla="*/ 179368 w 1181239"/>
              <a:gd name="connsiteY547" fmla="*/ 1490681 h 4008043"/>
              <a:gd name="connsiteX548" fmla="*/ 908919 w 1181239"/>
              <a:gd name="connsiteY548" fmla="*/ 1484791 h 4008043"/>
              <a:gd name="connsiteX549" fmla="*/ 909822 w 1181239"/>
              <a:gd name="connsiteY549" fmla="*/ 1494498 h 4008043"/>
              <a:gd name="connsiteX550" fmla="*/ 909567 w 1181239"/>
              <a:gd name="connsiteY550" fmla="*/ 1523348 h 4008043"/>
              <a:gd name="connsiteX551" fmla="*/ 913593 w 1181239"/>
              <a:gd name="connsiteY551" fmla="*/ 1548372 h 4008043"/>
              <a:gd name="connsiteX552" fmla="*/ 915294 w 1181239"/>
              <a:gd name="connsiteY552" fmla="*/ 1576018 h 4008043"/>
              <a:gd name="connsiteX553" fmla="*/ 912433 w 1181239"/>
              <a:gd name="connsiteY553" fmla="*/ 1570278 h 4008043"/>
              <a:gd name="connsiteX554" fmla="*/ 912438 w 1181239"/>
              <a:gd name="connsiteY554" fmla="*/ 1570278 h 4008043"/>
              <a:gd name="connsiteX555" fmla="*/ 904598 w 1181239"/>
              <a:gd name="connsiteY555" fmla="*/ 1549879 h 4008043"/>
              <a:gd name="connsiteX556" fmla="*/ 896337 w 1181239"/>
              <a:gd name="connsiteY556" fmla="*/ 1515606 h 4008043"/>
              <a:gd name="connsiteX557" fmla="*/ 898121 w 1181239"/>
              <a:gd name="connsiteY557" fmla="*/ 1493213 h 4008043"/>
              <a:gd name="connsiteX558" fmla="*/ 904930 w 1181239"/>
              <a:gd name="connsiteY558" fmla="*/ 1488424 h 4008043"/>
              <a:gd name="connsiteX559" fmla="*/ 908919 w 1181239"/>
              <a:gd name="connsiteY559" fmla="*/ 1484791 h 4008043"/>
              <a:gd name="connsiteX560" fmla="*/ 986152 w 1181239"/>
              <a:gd name="connsiteY560" fmla="*/ 1467242 h 4008043"/>
              <a:gd name="connsiteX561" fmla="*/ 988267 w 1181239"/>
              <a:gd name="connsiteY561" fmla="*/ 1475383 h 4008043"/>
              <a:gd name="connsiteX562" fmla="*/ 987058 w 1181239"/>
              <a:gd name="connsiteY562" fmla="*/ 1486192 h 4008043"/>
              <a:gd name="connsiteX563" fmla="*/ 985413 w 1181239"/>
              <a:gd name="connsiteY563" fmla="*/ 1471304 h 4008043"/>
              <a:gd name="connsiteX564" fmla="*/ 986152 w 1181239"/>
              <a:gd name="connsiteY564" fmla="*/ 1467242 h 4008043"/>
              <a:gd name="connsiteX565" fmla="*/ 180557 w 1181239"/>
              <a:gd name="connsiteY565" fmla="*/ 1441385 h 4008043"/>
              <a:gd name="connsiteX566" fmla="*/ 183410 w 1181239"/>
              <a:gd name="connsiteY566" fmla="*/ 1451419 h 4008043"/>
              <a:gd name="connsiteX567" fmla="*/ 194736 w 1181239"/>
              <a:gd name="connsiteY567" fmla="*/ 1463195 h 4008043"/>
              <a:gd name="connsiteX568" fmla="*/ 203208 w 1181239"/>
              <a:gd name="connsiteY568" fmla="*/ 1471520 h 4008043"/>
              <a:gd name="connsiteX569" fmla="*/ 196363 w 1181239"/>
              <a:gd name="connsiteY569" fmla="*/ 1474069 h 4008043"/>
              <a:gd name="connsiteX570" fmla="*/ 189945 w 1181239"/>
              <a:gd name="connsiteY570" fmla="*/ 1471746 h 4008043"/>
              <a:gd name="connsiteX571" fmla="*/ 180301 w 1181239"/>
              <a:gd name="connsiteY571" fmla="*/ 1453625 h 4008043"/>
              <a:gd name="connsiteX572" fmla="*/ 173241 w 1181239"/>
              <a:gd name="connsiteY572" fmla="*/ 1410186 h 4008043"/>
              <a:gd name="connsiteX573" fmla="*/ 178062 w 1181239"/>
              <a:gd name="connsiteY573" fmla="*/ 1420987 h 4008043"/>
              <a:gd name="connsiteX574" fmla="*/ 175562 w 1181239"/>
              <a:gd name="connsiteY574" fmla="*/ 1431866 h 4008043"/>
              <a:gd name="connsiteX575" fmla="*/ 174519 w 1181239"/>
              <a:gd name="connsiteY575" fmla="*/ 1442065 h 4008043"/>
              <a:gd name="connsiteX576" fmla="*/ 171512 w 1181239"/>
              <a:gd name="connsiteY576" fmla="*/ 1445465 h 4008043"/>
              <a:gd name="connsiteX577" fmla="*/ 170450 w 1181239"/>
              <a:gd name="connsiteY577" fmla="*/ 1428466 h 4008043"/>
              <a:gd name="connsiteX578" fmla="*/ 170453 w 1181239"/>
              <a:gd name="connsiteY578" fmla="*/ 1428466 h 4008043"/>
              <a:gd name="connsiteX579" fmla="*/ 173241 w 1181239"/>
              <a:gd name="connsiteY579" fmla="*/ 1410186 h 4008043"/>
              <a:gd name="connsiteX580" fmla="*/ 62944 w 1181239"/>
              <a:gd name="connsiteY580" fmla="*/ 1342800 h 4008043"/>
              <a:gd name="connsiteX581" fmla="*/ 62871 w 1181239"/>
              <a:gd name="connsiteY581" fmla="*/ 1350102 h 4008043"/>
              <a:gd name="connsiteX582" fmla="*/ 57562 w 1181239"/>
              <a:gd name="connsiteY582" fmla="*/ 1351127 h 4008043"/>
              <a:gd name="connsiteX583" fmla="*/ 57566 w 1181239"/>
              <a:gd name="connsiteY583" fmla="*/ 1351128 h 4008043"/>
              <a:gd name="connsiteX584" fmla="*/ 62944 w 1181239"/>
              <a:gd name="connsiteY584" fmla="*/ 1342800 h 4008043"/>
              <a:gd name="connsiteX585" fmla="*/ 965872 w 1181239"/>
              <a:gd name="connsiteY585" fmla="*/ 1335265 h 4008043"/>
              <a:gd name="connsiteX586" fmla="*/ 966762 w 1181239"/>
              <a:gd name="connsiteY586" fmla="*/ 1335992 h 4008043"/>
              <a:gd name="connsiteX587" fmla="*/ 966762 w 1181239"/>
              <a:gd name="connsiteY587" fmla="*/ 1348232 h 4008043"/>
              <a:gd name="connsiteX588" fmla="*/ 965503 w 1181239"/>
              <a:gd name="connsiteY588" fmla="*/ 1342112 h 4008043"/>
              <a:gd name="connsiteX589" fmla="*/ 965872 w 1181239"/>
              <a:gd name="connsiteY589" fmla="*/ 1335265 h 4008043"/>
              <a:gd name="connsiteX590" fmla="*/ 104232 w 1181239"/>
              <a:gd name="connsiteY590" fmla="*/ 1330248 h 4008043"/>
              <a:gd name="connsiteX591" fmla="*/ 108531 w 1181239"/>
              <a:gd name="connsiteY591" fmla="*/ 1330906 h 4008043"/>
              <a:gd name="connsiteX592" fmla="*/ 104638 w 1181239"/>
              <a:gd name="connsiteY592" fmla="*/ 1339779 h 4008043"/>
              <a:gd name="connsiteX593" fmla="*/ 99107 w 1181239"/>
              <a:gd name="connsiteY593" fmla="*/ 1346171 h 4008043"/>
              <a:gd name="connsiteX594" fmla="*/ 100641 w 1181239"/>
              <a:gd name="connsiteY594" fmla="*/ 1338662 h 4008043"/>
              <a:gd name="connsiteX595" fmla="*/ 104232 w 1181239"/>
              <a:gd name="connsiteY595" fmla="*/ 1330248 h 4008043"/>
              <a:gd name="connsiteX596" fmla="*/ 990819 w 1181239"/>
              <a:gd name="connsiteY596" fmla="*/ 1297266 h 4008043"/>
              <a:gd name="connsiteX597" fmla="*/ 995123 w 1181239"/>
              <a:gd name="connsiteY597" fmla="*/ 1308392 h 4008043"/>
              <a:gd name="connsiteX598" fmla="*/ 992291 w 1181239"/>
              <a:gd name="connsiteY598" fmla="*/ 1315915 h 4008043"/>
              <a:gd name="connsiteX599" fmla="*/ 992289 w 1181239"/>
              <a:gd name="connsiteY599" fmla="*/ 1315915 h 4008043"/>
              <a:gd name="connsiteX600" fmla="*/ 990819 w 1181239"/>
              <a:gd name="connsiteY600" fmla="*/ 1297266 h 4008043"/>
              <a:gd name="connsiteX601" fmla="*/ 63693 w 1181239"/>
              <a:gd name="connsiteY601" fmla="*/ 1283637 h 4008043"/>
              <a:gd name="connsiteX602" fmla="*/ 62026 w 1181239"/>
              <a:gd name="connsiteY602" fmla="*/ 1305555 h 4008043"/>
              <a:gd name="connsiteX603" fmla="*/ 59081 w 1181239"/>
              <a:gd name="connsiteY603" fmla="*/ 1304036 h 4008043"/>
              <a:gd name="connsiteX604" fmla="*/ 59081 w 1181239"/>
              <a:gd name="connsiteY604" fmla="*/ 1304035 h 4008043"/>
              <a:gd name="connsiteX605" fmla="*/ 60748 w 1181239"/>
              <a:gd name="connsiteY605" fmla="*/ 1289596 h 4008043"/>
              <a:gd name="connsiteX606" fmla="*/ 63693 w 1181239"/>
              <a:gd name="connsiteY606" fmla="*/ 1283637 h 4008043"/>
              <a:gd name="connsiteX607" fmla="*/ 191583 w 1181239"/>
              <a:gd name="connsiteY607" fmla="*/ 1243774 h 4008043"/>
              <a:gd name="connsiteX608" fmla="*/ 191582 w 1181239"/>
              <a:gd name="connsiteY608" fmla="*/ 1243775 h 4008043"/>
              <a:gd name="connsiteX609" fmla="*/ 191582 w 1181239"/>
              <a:gd name="connsiteY609" fmla="*/ 1243774 h 4008043"/>
              <a:gd name="connsiteX610" fmla="*/ 202390 w 1181239"/>
              <a:gd name="connsiteY610" fmla="*/ 1234366 h 4008043"/>
              <a:gd name="connsiteX611" fmla="*/ 197960 w 1181239"/>
              <a:gd name="connsiteY611" fmla="*/ 1242158 h 4008043"/>
              <a:gd name="connsiteX612" fmla="*/ 191583 w 1181239"/>
              <a:gd name="connsiteY612" fmla="*/ 1243774 h 4008043"/>
              <a:gd name="connsiteX613" fmla="*/ 195925 w 1181239"/>
              <a:gd name="connsiteY613" fmla="*/ 1236163 h 4008043"/>
              <a:gd name="connsiteX614" fmla="*/ 202390 w 1181239"/>
              <a:gd name="connsiteY614" fmla="*/ 1234366 h 4008043"/>
              <a:gd name="connsiteX615" fmla="*/ 1005211 w 1181239"/>
              <a:gd name="connsiteY615" fmla="*/ 1233414 h 4008043"/>
              <a:gd name="connsiteX616" fmla="*/ 1014121 w 1181239"/>
              <a:gd name="connsiteY616" fmla="*/ 1234679 h 4008043"/>
              <a:gd name="connsiteX617" fmla="*/ 1008550 w 1181239"/>
              <a:gd name="connsiteY617" fmla="*/ 1238759 h 4008043"/>
              <a:gd name="connsiteX618" fmla="*/ 1001514 w 1181239"/>
              <a:gd name="connsiteY618" fmla="*/ 1242159 h 4008043"/>
              <a:gd name="connsiteX619" fmla="*/ 999817 w 1181239"/>
              <a:gd name="connsiteY619" fmla="*/ 1240896 h 4008043"/>
              <a:gd name="connsiteX620" fmla="*/ 999818 w 1181239"/>
              <a:gd name="connsiteY620" fmla="*/ 1240893 h 4008043"/>
              <a:gd name="connsiteX621" fmla="*/ 1005211 w 1181239"/>
              <a:gd name="connsiteY621" fmla="*/ 1233414 h 4008043"/>
              <a:gd name="connsiteX622" fmla="*/ 990869 w 1181239"/>
              <a:gd name="connsiteY622" fmla="*/ 1147644 h 4008043"/>
              <a:gd name="connsiteX623" fmla="*/ 990869 w 1181239"/>
              <a:gd name="connsiteY623" fmla="*/ 1162603 h 4008043"/>
              <a:gd name="connsiteX624" fmla="*/ 988253 w 1181239"/>
              <a:gd name="connsiteY624" fmla="*/ 1159363 h 4008043"/>
              <a:gd name="connsiteX625" fmla="*/ 990869 w 1181239"/>
              <a:gd name="connsiteY625" fmla="*/ 1147644 h 4008043"/>
              <a:gd name="connsiteX626" fmla="*/ 72414 w 1181239"/>
              <a:gd name="connsiteY626" fmla="*/ 1097327 h 4008043"/>
              <a:gd name="connsiteX627" fmla="*/ 72414 w 1181239"/>
              <a:gd name="connsiteY627" fmla="*/ 1115006 h 4008043"/>
              <a:gd name="connsiteX628" fmla="*/ 69713 w 1181239"/>
              <a:gd name="connsiteY628" fmla="*/ 1108886 h 4008043"/>
              <a:gd name="connsiteX629" fmla="*/ 72414 w 1181239"/>
              <a:gd name="connsiteY629" fmla="*/ 1097327 h 4008043"/>
              <a:gd name="connsiteX630" fmla="*/ 69528 w 1181239"/>
              <a:gd name="connsiteY630" fmla="*/ 1086174 h 4008043"/>
              <a:gd name="connsiteX631" fmla="*/ 69528 w 1181239"/>
              <a:gd name="connsiteY631" fmla="*/ 1086174 h 4008043"/>
              <a:gd name="connsiteX632" fmla="*/ 69527 w 1181239"/>
              <a:gd name="connsiteY632" fmla="*/ 1086175 h 4008043"/>
              <a:gd name="connsiteX633" fmla="*/ 78513 w 1181239"/>
              <a:gd name="connsiteY633" fmla="*/ 1067409 h 4008043"/>
              <a:gd name="connsiteX634" fmla="*/ 81114 w 1181239"/>
              <a:gd name="connsiteY634" fmla="*/ 1069450 h 4008043"/>
              <a:gd name="connsiteX635" fmla="*/ 75319 w 1181239"/>
              <a:gd name="connsiteY635" fmla="*/ 1079612 h 4008043"/>
              <a:gd name="connsiteX636" fmla="*/ 69528 w 1181239"/>
              <a:gd name="connsiteY636" fmla="*/ 1086174 h 4008043"/>
              <a:gd name="connsiteX637" fmla="*/ 73155 w 1181239"/>
              <a:gd name="connsiteY637" fmla="*/ 1075056 h 4008043"/>
              <a:gd name="connsiteX638" fmla="*/ 78513 w 1181239"/>
              <a:gd name="connsiteY638" fmla="*/ 1067409 h 4008043"/>
              <a:gd name="connsiteX639" fmla="*/ 1008308 w 1181239"/>
              <a:gd name="connsiteY639" fmla="*/ 857982 h 4008043"/>
              <a:gd name="connsiteX640" fmla="*/ 1011125 w 1181239"/>
              <a:gd name="connsiteY640" fmla="*/ 871582 h 4008043"/>
              <a:gd name="connsiteX641" fmla="*/ 1008308 w 1181239"/>
              <a:gd name="connsiteY641" fmla="*/ 885180 h 4008043"/>
              <a:gd name="connsiteX642" fmla="*/ 1005491 w 1181239"/>
              <a:gd name="connsiteY642" fmla="*/ 871582 h 4008043"/>
              <a:gd name="connsiteX643" fmla="*/ 1008308 w 1181239"/>
              <a:gd name="connsiteY643" fmla="*/ 857982 h 4008043"/>
              <a:gd name="connsiteX644" fmla="*/ 40946 w 1181239"/>
              <a:gd name="connsiteY644" fmla="*/ 780467 h 4008043"/>
              <a:gd name="connsiteX645" fmla="*/ 43701 w 1181239"/>
              <a:gd name="connsiteY645" fmla="*/ 788627 h 4008043"/>
              <a:gd name="connsiteX646" fmla="*/ 40179 w 1181239"/>
              <a:gd name="connsiteY646" fmla="*/ 828088 h 4008043"/>
              <a:gd name="connsiteX647" fmla="*/ 38694 w 1181239"/>
              <a:gd name="connsiteY647" fmla="*/ 815825 h 4008043"/>
              <a:gd name="connsiteX648" fmla="*/ 38690 w 1181239"/>
              <a:gd name="connsiteY648" fmla="*/ 815825 h 4008043"/>
              <a:gd name="connsiteX649" fmla="*/ 40540 w 1181239"/>
              <a:gd name="connsiteY649" fmla="*/ 789987 h 4008043"/>
              <a:gd name="connsiteX650" fmla="*/ 44700 w 1181239"/>
              <a:gd name="connsiteY650" fmla="*/ 746469 h 4008043"/>
              <a:gd name="connsiteX651" fmla="*/ 50581 w 1181239"/>
              <a:gd name="connsiteY651" fmla="*/ 762891 h 4008043"/>
              <a:gd name="connsiteX652" fmla="*/ 43349 w 1181239"/>
              <a:gd name="connsiteY652" fmla="*/ 757349 h 4008043"/>
              <a:gd name="connsiteX653" fmla="*/ 43350 w 1181239"/>
              <a:gd name="connsiteY653" fmla="*/ 757349 h 4008043"/>
              <a:gd name="connsiteX654" fmla="*/ 44700 w 1181239"/>
              <a:gd name="connsiteY654" fmla="*/ 746469 h 4008043"/>
              <a:gd name="connsiteX655" fmla="*/ 52068 w 1181239"/>
              <a:gd name="connsiteY655" fmla="*/ 720631 h 4008043"/>
              <a:gd name="connsiteX656" fmla="*/ 54976 w 1181239"/>
              <a:gd name="connsiteY656" fmla="*/ 730311 h 4008043"/>
              <a:gd name="connsiteX657" fmla="*/ 52068 w 1181239"/>
              <a:gd name="connsiteY657" fmla="*/ 738310 h 4008043"/>
              <a:gd name="connsiteX658" fmla="*/ 49163 w 1181239"/>
              <a:gd name="connsiteY658" fmla="*/ 728630 h 4008043"/>
              <a:gd name="connsiteX659" fmla="*/ 52068 w 1181239"/>
              <a:gd name="connsiteY659" fmla="*/ 720631 h 4008043"/>
              <a:gd name="connsiteX660" fmla="*/ 54632 w 1181239"/>
              <a:gd name="connsiteY660" fmla="*/ 693931 h 4008043"/>
              <a:gd name="connsiteX661" fmla="*/ 59194 w 1181239"/>
              <a:gd name="connsiteY661" fmla="*/ 699316 h 4008043"/>
              <a:gd name="connsiteX662" fmla="*/ 56595 w 1181239"/>
              <a:gd name="connsiteY662" fmla="*/ 710759 h 4008043"/>
              <a:gd name="connsiteX663" fmla="*/ 52066 w 1181239"/>
              <a:gd name="connsiteY663" fmla="*/ 705055 h 4008043"/>
              <a:gd name="connsiteX664" fmla="*/ 52068 w 1181239"/>
              <a:gd name="connsiteY664" fmla="*/ 705055 h 4008043"/>
              <a:gd name="connsiteX665" fmla="*/ 54632 w 1181239"/>
              <a:gd name="connsiteY665" fmla="*/ 693931 h 4008043"/>
              <a:gd name="connsiteX666" fmla="*/ 17521 w 1181239"/>
              <a:gd name="connsiteY666" fmla="*/ 689349 h 4008043"/>
              <a:gd name="connsiteX667" fmla="*/ 21822 w 1181239"/>
              <a:gd name="connsiteY667" fmla="*/ 797428 h 4008043"/>
              <a:gd name="connsiteX668" fmla="*/ 19797 w 1181239"/>
              <a:gd name="connsiteY668" fmla="*/ 787040 h 4008043"/>
              <a:gd name="connsiteX669" fmla="*/ 19809 w 1181239"/>
              <a:gd name="connsiteY669" fmla="*/ 787040 h 4008043"/>
              <a:gd name="connsiteX670" fmla="*/ 17630 w 1181239"/>
              <a:gd name="connsiteY670" fmla="*/ 732186 h 4008043"/>
              <a:gd name="connsiteX671" fmla="*/ 17521 w 1181239"/>
              <a:gd name="connsiteY671" fmla="*/ 689349 h 4008043"/>
              <a:gd name="connsiteX672" fmla="*/ 16110 w 1181239"/>
              <a:gd name="connsiteY672" fmla="*/ 627523 h 4008043"/>
              <a:gd name="connsiteX673" fmla="*/ 16826 w 1181239"/>
              <a:gd name="connsiteY673" fmla="*/ 646515 h 4008043"/>
              <a:gd name="connsiteX674" fmla="*/ 16144 w 1181239"/>
              <a:gd name="connsiteY674" fmla="*/ 673034 h 4008043"/>
              <a:gd name="connsiteX675" fmla="*/ 13597 w 1181239"/>
              <a:gd name="connsiteY675" fmla="*/ 658754 h 4008043"/>
              <a:gd name="connsiteX676" fmla="*/ 14279 w 1181239"/>
              <a:gd name="connsiteY676" fmla="*/ 632236 h 4008043"/>
              <a:gd name="connsiteX677" fmla="*/ 16110 w 1181239"/>
              <a:gd name="connsiteY677" fmla="*/ 627523 h 4008043"/>
              <a:gd name="connsiteX678" fmla="*/ 1020514 w 1181239"/>
              <a:gd name="connsiteY678" fmla="*/ 444568 h 4008043"/>
              <a:gd name="connsiteX679" fmla="*/ 1017280 w 1181239"/>
              <a:gd name="connsiteY679" fmla="*/ 473823 h 4008043"/>
              <a:gd name="connsiteX680" fmla="*/ 1016084 w 1181239"/>
              <a:gd name="connsiteY680" fmla="*/ 463607 h 4008043"/>
              <a:gd name="connsiteX681" fmla="*/ 1020514 w 1181239"/>
              <a:gd name="connsiteY681" fmla="*/ 444568 h 4008043"/>
              <a:gd name="connsiteX682" fmla="*/ 109423 w 1181239"/>
              <a:gd name="connsiteY682" fmla="*/ 416964 h 4008043"/>
              <a:gd name="connsiteX683" fmla="*/ 108453 w 1181239"/>
              <a:gd name="connsiteY683" fmla="*/ 428251 h 4008043"/>
              <a:gd name="connsiteX684" fmla="*/ 102725 w 1181239"/>
              <a:gd name="connsiteY684" fmla="*/ 477208 h 4008043"/>
              <a:gd name="connsiteX685" fmla="*/ 98887 w 1181239"/>
              <a:gd name="connsiteY685" fmla="*/ 523445 h 4008043"/>
              <a:gd name="connsiteX686" fmla="*/ 99142 w 1181239"/>
              <a:gd name="connsiteY686" fmla="*/ 535684 h 4008043"/>
              <a:gd name="connsiteX687" fmla="*/ 104632 w 1181239"/>
              <a:gd name="connsiteY687" fmla="*/ 520725 h 4008043"/>
              <a:gd name="connsiteX688" fmla="*/ 105591 w 1181239"/>
              <a:gd name="connsiteY688" fmla="*/ 544754 h 4008043"/>
              <a:gd name="connsiteX689" fmla="*/ 99681 w 1181239"/>
              <a:gd name="connsiteY689" fmla="*/ 563383 h 4008043"/>
              <a:gd name="connsiteX690" fmla="*/ 89871 w 1181239"/>
              <a:gd name="connsiteY690" fmla="*/ 609799 h 4008043"/>
              <a:gd name="connsiteX691" fmla="*/ 86947 w 1181239"/>
              <a:gd name="connsiteY691" fmla="*/ 634958 h 4008043"/>
              <a:gd name="connsiteX692" fmla="*/ 83948 w 1181239"/>
              <a:gd name="connsiteY692" fmla="*/ 613879 h 4008043"/>
              <a:gd name="connsiteX693" fmla="*/ 83947 w 1181239"/>
              <a:gd name="connsiteY693" fmla="*/ 613879 h 4008043"/>
              <a:gd name="connsiteX694" fmla="*/ 79617 w 1181239"/>
              <a:gd name="connsiteY694" fmla="*/ 598042 h 4008043"/>
              <a:gd name="connsiteX695" fmla="*/ 73779 w 1181239"/>
              <a:gd name="connsiteY695" fmla="*/ 601784 h 4008043"/>
              <a:gd name="connsiteX696" fmla="*/ 86914 w 1181239"/>
              <a:gd name="connsiteY696" fmla="*/ 497606 h 4008043"/>
              <a:gd name="connsiteX697" fmla="*/ 89947 w 1181239"/>
              <a:gd name="connsiteY697" fmla="*/ 504406 h 4008043"/>
              <a:gd name="connsiteX698" fmla="*/ 97232 w 1181239"/>
              <a:gd name="connsiteY698" fmla="*/ 475848 h 4008043"/>
              <a:gd name="connsiteX699" fmla="*/ 107056 w 1181239"/>
              <a:gd name="connsiteY699" fmla="*/ 424171 h 4008043"/>
              <a:gd name="connsiteX700" fmla="*/ 109423 w 1181239"/>
              <a:gd name="connsiteY700" fmla="*/ 416964 h 4008043"/>
              <a:gd name="connsiteX701" fmla="*/ 112126 w 1181239"/>
              <a:gd name="connsiteY701" fmla="*/ 403090 h 4008043"/>
              <a:gd name="connsiteX702" fmla="*/ 112126 w 1181239"/>
              <a:gd name="connsiteY702" fmla="*/ 409890 h 4008043"/>
              <a:gd name="connsiteX703" fmla="*/ 110659 w 1181239"/>
              <a:gd name="connsiteY703" fmla="*/ 406490 h 4008043"/>
              <a:gd name="connsiteX704" fmla="*/ 112126 w 1181239"/>
              <a:gd name="connsiteY704" fmla="*/ 403090 h 4008043"/>
              <a:gd name="connsiteX705" fmla="*/ 960210 w 1181239"/>
              <a:gd name="connsiteY705" fmla="*/ 305326 h 4008043"/>
              <a:gd name="connsiteX706" fmla="*/ 961013 w 1181239"/>
              <a:gd name="connsiteY706" fmla="*/ 306537 h 4008043"/>
              <a:gd name="connsiteX707" fmla="*/ 961013 w 1181239"/>
              <a:gd name="connsiteY707" fmla="*/ 326936 h 4008043"/>
              <a:gd name="connsiteX708" fmla="*/ 959875 w 1181239"/>
              <a:gd name="connsiteY708" fmla="*/ 316736 h 4008043"/>
              <a:gd name="connsiteX709" fmla="*/ 960210 w 1181239"/>
              <a:gd name="connsiteY709" fmla="*/ 305326 h 4008043"/>
              <a:gd name="connsiteX710" fmla="*/ 131243 w 1181239"/>
              <a:gd name="connsiteY710" fmla="*/ 240583 h 4008043"/>
              <a:gd name="connsiteX711" fmla="*/ 134221 w 1181239"/>
              <a:gd name="connsiteY711" fmla="*/ 241967 h 4008043"/>
              <a:gd name="connsiteX712" fmla="*/ 144610 w 1181239"/>
              <a:gd name="connsiteY712" fmla="*/ 277206 h 4008043"/>
              <a:gd name="connsiteX713" fmla="*/ 138140 w 1181239"/>
              <a:gd name="connsiteY713" fmla="*/ 264918 h 4008043"/>
              <a:gd name="connsiteX714" fmla="*/ 138140 w 1181239"/>
              <a:gd name="connsiteY714" fmla="*/ 264917 h 4008043"/>
              <a:gd name="connsiteX715" fmla="*/ 131243 w 1181239"/>
              <a:gd name="connsiteY715" fmla="*/ 240583 h 4008043"/>
              <a:gd name="connsiteX716" fmla="*/ 877049 w 1181239"/>
              <a:gd name="connsiteY716" fmla="*/ 194344 h 4008043"/>
              <a:gd name="connsiteX717" fmla="*/ 883829 w 1181239"/>
              <a:gd name="connsiteY717" fmla="*/ 211283 h 4008043"/>
              <a:gd name="connsiteX718" fmla="*/ 877876 w 1181239"/>
              <a:gd name="connsiteY718" fmla="*/ 205024 h 4008043"/>
              <a:gd name="connsiteX719" fmla="*/ 877877 w 1181239"/>
              <a:gd name="connsiteY719" fmla="*/ 205024 h 4008043"/>
              <a:gd name="connsiteX720" fmla="*/ 877049 w 1181239"/>
              <a:gd name="connsiteY720" fmla="*/ 194344 h 4008043"/>
              <a:gd name="connsiteX721" fmla="*/ 1009149 w 1181239"/>
              <a:gd name="connsiteY721" fmla="*/ 184200 h 4008043"/>
              <a:gd name="connsiteX722" fmla="*/ 1010905 w 1181239"/>
              <a:gd name="connsiteY722" fmla="*/ 185145 h 4008043"/>
              <a:gd name="connsiteX723" fmla="*/ 1013222 w 1181239"/>
              <a:gd name="connsiteY723" fmla="*/ 220572 h 4008043"/>
              <a:gd name="connsiteX724" fmla="*/ 1011193 w 1181239"/>
              <a:gd name="connsiteY724" fmla="*/ 215876 h 4008043"/>
              <a:gd name="connsiteX725" fmla="*/ 1011190 w 1181239"/>
              <a:gd name="connsiteY725" fmla="*/ 215876 h 4008043"/>
              <a:gd name="connsiteX726" fmla="*/ 1009664 w 1181239"/>
              <a:gd name="connsiteY726" fmla="*/ 194344 h 4008043"/>
              <a:gd name="connsiteX727" fmla="*/ 1009149 w 1181239"/>
              <a:gd name="connsiteY727" fmla="*/ 184200 h 4008043"/>
              <a:gd name="connsiteX728" fmla="*/ 748726 w 1181239"/>
              <a:gd name="connsiteY728" fmla="*/ 154227 h 4008043"/>
              <a:gd name="connsiteX729" fmla="*/ 748726 w 1181239"/>
              <a:gd name="connsiteY729" fmla="*/ 163746 h 4008043"/>
              <a:gd name="connsiteX730" fmla="*/ 747398 w 1181239"/>
              <a:gd name="connsiteY730" fmla="*/ 158987 h 4008043"/>
              <a:gd name="connsiteX731" fmla="*/ 748726 w 1181239"/>
              <a:gd name="connsiteY731" fmla="*/ 154227 h 4008043"/>
              <a:gd name="connsiteX732" fmla="*/ 944467 w 1181239"/>
              <a:gd name="connsiteY732" fmla="*/ 138588 h 4008043"/>
              <a:gd name="connsiteX733" fmla="*/ 949089 w 1181239"/>
              <a:gd name="connsiteY733" fmla="*/ 154227 h 4008043"/>
              <a:gd name="connsiteX734" fmla="*/ 957630 w 1181239"/>
              <a:gd name="connsiteY734" fmla="*/ 155635 h 4008043"/>
              <a:gd name="connsiteX735" fmla="*/ 963237 w 1181239"/>
              <a:gd name="connsiteY735" fmla="*/ 158076 h 4008043"/>
              <a:gd name="connsiteX736" fmla="*/ 967358 w 1181239"/>
              <a:gd name="connsiteY736" fmla="*/ 166466 h 4008043"/>
              <a:gd name="connsiteX737" fmla="*/ 970329 w 1181239"/>
              <a:gd name="connsiteY737" fmla="*/ 161706 h 4008043"/>
              <a:gd name="connsiteX738" fmla="*/ 977889 w 1181239"/>
              <a:gd name="connsiteY738" fmla="*/ 183464 h 4008043"/>
              <a:gd name="connsiteX739" fmla="*/ 985235 w 1181239"/>
              <a:gd name="connsiteY739" fmla="*/ 207943 h 4008043"/>
              <a:gd name="connsiteX740" fmla="*/ 994634 w 1181239"/>
              <a:gd name="connsiteY740" fmla="*/ 305802 h 4008043"/>
              <a:gd name="connsiteX741" fmla="*/ 986510 w 1181239"/>
              <a:gd name="connsiteY741" fmla="*/ 308577 h 4008043"/>
              <a:gd name="connsiteX742" fmla="*/ 978341 w 1181239"/>
              <a:gd name="connsiteY742" fmla="*/ 310615 h 4008043"/>
              <a:gd name="connsiteX743" fmla="*/ 976670 w 1181239"/>
              <a:gd name="connsiteY743" fmla="*/ 314015 h 4008043"/>
              <a:gd name="connsiteX744" fmla="*/ 976670 w 1181239"/>
              <a:gd name="connsiteY744" fmla="*/ 314017 h 4008043"/>
              <a:gd name="connsiteX745" fmla="*/ 972155 w 1181239"/>
              <a:gd name="connsiteY745" fmla="*/ 290898 h 4008043"/>
              <a:gd name="connsiteX746" fmla="*/ 962044 w 1181239"/>
              <a:gd name="connsiteY746" fmla="*/ 253231 h 4008043"/>
              <a:gd name="connsiteX747" fmla="*/ 946043 w 1181239"/>
              <a:gd name="connsiteY747" fmla="*/ 167025 h 4008043"/>
              <a:gd name="connsiteX748" fmla="*/ 665910 w 1181239"/>
              <a:gd name="connsiteY748" fmla="*/ 130704 h 4008043"/>
              <a:gd name="connsiteX749" fmla="*/ 666800 w 1181239"/>
              <a:gd name="connsiteY749" fmla="*/ 149466 h 4008043"/>
              <a:gd name="connsiteX750" fmla="*/ 662762 w 1181239"/>
              <a:gd name="connsiteY750" fmla="*/ 158391 h 4008043"/>
              <a:gd name="connsiteX751" fmla="*/ 662761 w 1181239"/>
              <a:gd name="connsiteY751" fmla="*/ 158391 h 4008043"/>
              <a:gd name="connsiteX752" fmla="*/ 658075 w 1181239"/>
              <a:gd name="connsiteY752" fmla="*/ 149842 h 4008043"/>
              <a:gd name="connsiteX753" fmla="*/ 653716 w 1181239"/>
              <a:gd name="connsiteY753" fmla="*/ 144232 h 4008043"/>
              <a:gd name="connsiteX754" fmla="*/ 658802 w 1181239"/>
              <a:gd name="connsiteY754" fmla="*/ 135300 h 4008043"/>
              <a:gd name="connsiteX755" fmla="*/ 665910 w 1181239"/>
              <a:gd name="connsiteY755" fmla="*/ 130704 h 4008043"/>
              <a:gd name="connsiteX756" fmla="*/ 878817 w 1181239"/>
              <a:gd name="connsiteY756" fmla="*/ 98237 h 4008043"/>
              <a:gd name="connsiteX757" fmla="*/ 879637 w 1181239"/>
              <a:gd name="connsiteY757" fmla="*/ 99891 h 4008043"/>
              <a:gd name="connsiteX758" fmla="*/ 879605 w 1181239"/>
              <a:gd name="connsiteY758" fmla="*/ 118930 h 4008043"/>
              <a:gd name="connsiteX759" fmla="*/ 878459 w 1181239"/>
              <a:gd name="connsiteY759" fmla="*/ 108669 h 4008043"/>
              <a:gd name="connsiteX760" fmla="*/ 878470 w 1181239"/>
              <a:gd name="connsiteY760" fmla="*/ 108669 h 4008043"/>
              <a:gd name="connsiteX761" fmla="*/ 878817 w 1181239"/>
              <a:gd name="connsiteY761" fmla="*/ 98237 h 4008043"/>
              <a:gd name="connsiteX762" fmla="*/ 287277 w 1181239"/>
              <a:gd name="connsiteY762" fmla="*/ 93938 h 4008043"/>
              <a:gd name="connsiteX763" fmla="*/ 290353 w 1181239"/>
              <a:gd name="connsiteY763" fmla="*/ 98471 h 4008043"/>
              <a:gd name="connsiteX764" fmla="*/ 274819 w 1181239"/>
              <a:gd name="connsiteY764" fmla="*/ 113580 h 4008043"/>
              <a:gd name="connsiteX765" fmla="*/ 274819 w 1181239"/>
              <a:gd name="connsiteY765" fmla="*/ 113579 h 4008043"/>
              <a:gd name="connsiteX766" fmla="*/ 278777 w 1181239"/>
              <a:gd name="connsiteY766" fmla="*/ 99150 h 4008043"/>
              <a:gd name="connsiteX767" fmla="*/ 287277 w 1181239"/>
              <a:gd name="connsiteY767" fmla="*/ 93938 h 4008043"/>
              <a:gd name="connsiteX768" fmla="*/ 322381 w 1181239"/>
              <a:gd name="connsiteY768" fmla="*/ 84191 h 4008043"/>
              <a:gd name="connsiteX769" fmla="*/ 320699 w 1181239"/>
              <a:gd name="connsiteY769" fmla="*/ 95071 h 4008043"/>
              <a:gd name="connsiteX770" fmla="*/ 313786 w 1181239"/>
              <a:gd name="connsiteY770" fmla="*/ 105814 h 4008043"/>
              <a:gd name="connsiteX771" fmla="*/ 318149 w 1181239"/>
              <a:gd name="connsiteY771" fmla="*/ 92351 h 4008043"/>
              <a:gd name="connsiteX772" fmla="*/ 511326 w 1181239"/>
              <a:gd name="connsiteY772" fmla="*/ 77392 h 4008043"/>
              <a:gd name="connsiteX773" fmla="*/ 508107 w 1181239"/>
              <a:gd name="connsiteY773" fmla="*/ 118189 h 4008043"/>
              <a:gd name="connsiteX774" fmla="*/ 505574 w 1181239"/>
              <a:gd name="connsiteY774" fmla="*/ 108330 h 4008043"/>
              <a:gd name="connsiteX775" fmla="*/ 505572 w 1181239"/>
              <a:gd name="connsiteY775" fmla="*/ 108330 h 4008043"/>
              <a:gd name="connsiteX776" fmla="*/ 511326 w 1181239"/>
              <a:gd name="connsiteY776" fmla="*/ 77392 h 4008043"/>
              <a:gd name="connsiteX777" fmla="*/ 356452 w 1181239"/>
              <a:gd name="connsiteY777" fmla="*/ 75734 h 4008043"/>
              <a:gd name="connsiteX778" fmla="*/ 351603 w 1181239"/>
              <a:gd name="connsiteY778" fmla="*/ 107309 h 4008043"/>
              <a:gd name="connsiteX779" fmla="*/ 352352 w 1181239"/>
              <a:gd name="connsiteY779" fmla="*/ 90922 h 4008043"/>
              <a:gd name="connsiteX780" fmla="*/ 352351 w 1181239"/>
              <a:gd name="connsiteY780" fmla="*/ 90922 h 4008043"/>
              <a:gd name="connsiteX781" fmla="*/ 356452 w 1181239"/>
              <a:gd name="connsiteY781" fmla="*/ 75734 h 4008043"/>
              <a:gd name="connsiteX782" fmla="*/ 667523 w 1181239"/>
              <a:gd name="connsiteY782" fmla="*/ 59712 h 4008043"/>
              <a:gd name="connsiteX783" fmla="*/ 667556 w 1181239"/>
              <a:gd name="connsiteY783" fmla="*/ 71951 h 4008043"/>
              <a:gd name="connsiteX784" fmla="*/ 665355 w 1181239"/>
              <a:gd name="connsiteY784" fmla="*/ 92349 h 4008043"/>
              <a:gd name="connsiteX785" fmla="*/ 663137 w 1181239"/>
              <a:gd name="connsiteY785" fmla="*/ 100509 h 4008043"/>
              <a:gd name="connsiteX786" fmla="*/ 662990 w 1181239"/>
              <a:gd name="connsiteY786" fmla="*/ 92349 h 4008043"/>
              <a:gd name="connsiteX787" fmla="*/ 662994 w 1181239"/>
              <a:gd name="connsiteY787" fmla="*/ 92349 h 4008043"/>
              <a:gd name="connsiteX788" fmla="*/ 665195 w 1181239"/>
              <a:gd name="connsiteY788" fmla="*/ 71951 h 4008043"/>
              <a:gd name="connsiteX789" fmla="*/ 745090 w 1181239"/>
              <a:gd name="connsiteY789" fmla="*/ 48079 h 4008043"/>
              <a:gd name="connsiteX790" fmla="*/ 745922 w 1181239"/>
              <a:gd name="connsiteY790" fmla="*/ 49562 h 4008043"/>
              <a:gd name="connsiteX791" fmla="*/ 745889 w 1181239"/>
              <a:gd name="connsiteY791" fmla="*/ 65881 h 4008043"/>
              <a:gd name="connsiteX792" fmla="*/ 744714 w 1181239"/>
              <a:gd name="connsiteY792" fmla="*/ 56993 h 4008043"/>
              <a:gd name="connsiteX793" fmla="*/ 744718 w 1181239"/>
              <a:gd name="connsiteY793" fmla="*/ 56993 h 4008043"/>
              <a:gd name="connsiteX794" fmla="*/ 745090 w 1181239"/>
              <a:gd name="connsiteY794" fmla="*/ 48079 h 4008043"/>
              <a:gd name="connsiteX795" fmla="*/ 649749 w 1181239"/>
              <a:gd name="connsiteY795" fmla="*/ 36821 h 4008043"/>
              <a:gd name="connsiteX796" fmla="*/ 647789 w 1181239"/>
              <a:gd name="connsiteY796" fmla="*/ 63792 h 4008043"/>
              <a:gd name="connsiteX797" fmla="*/ 646775 w 1181239"/>
              <a:gd name="connsiteY797" fmla="*/ 52913 h 4008043"/>
              <a:gd name="connsiteX798" fmla="*/ 649749 w 1181239"/>
              <a:gd name="connsiteY798" fmla="*/ 36821 h 4008043"/>
              <a:gd name="connsiteX799" fmla="*/ 559982 w 1181239"/>
              <a:gd name="connsiteY799" fmla="*/ 32409 h 4008043"/>
              <a:gd name="connsiteX800" fmla="*/ 560456 w 1181239"/>
              <a:gd name="connsiteY800" fmla="*/ 37954 h 4008043"/>
              <a:gd name="connsiteX801" fmla="*/ 557800 w 1181239"/>
              <a:gd name="connsiteY801" fmla="*/ 51553 h 4008043"/>
              <a:gd name="connsiteX802" fmla="*/ 555143 w 1181239"/>
              <a:gd name="connsiteY802" fmla="*/ 47473 h 4008043"/>
              <a:gd name="connsiteX803" fmla="*/ 557800 w 1181239"/>
              <a:gd name="connsiteY803" fmla="*/ 33874 h 4008043"/>
              <a:gd name="connsiteX804" fmla="*/ 559982 w 1181239"/>
              <a:gd name="connsiteY804" fmla="*/ 32409 h 4008043"/>
              <a:gd name="connsiteX805" fmla="*/ 586690 w 1181239"/>
              <a:gd name="connsiteY805" fmla="*/ 27075 h 4008043"/>
              <a:gd name="connsiteX806" fmla="*/ 585194 w 1181239"/>
              <a:gd name="connsiteY806" fmla="*/ 45895 h 4008043"/>
              <a:gd name="connsiteX807" fmla="*/ 581010 w 1181239"/>
              <a:gd name="connsiteY807" fmla="*/ 69014 h 4008043"/>
              <a:gd name="connsiteX808" fmla="*/ 578416 w 1181239"/>
              <a:gd name="connsiteY808" fmla="*/ 69233 h 4008043"/>
              <a:gd name="connsiteX809" fmla="*/ 578413 w 1181239"/>
              <a:gd name="connsiteY809" fmla="*/ 69232 h 4008043"/>
              <a:gd name="connsiteX810" fmla="*/ 582597 w 1181239"/>
              <a:gd name="connsiteY810" fmla="*/ 46114 h 4008043"/>
              <a:gd name="connsiteX811" fmla="*/ 353765 w 1181239"/>
              <a:gd name="connsiteY811" fmla="*/ 22995 h 4008043"/>
              <a:gd name="connsiteX812" fmla="*/ 350663 w 1181239"/>
              <a:gd name="connsiteY812" fmla="*/ 43844 h 4008043"/>
              <a:gd name="connsiteX813" fmla="*/ 349492 w 1181239"/>
              <a:gd name="connsiteY813" fmla="*/ 39059 h 4008043"/>
              <a:gd name="connsiteX814" fmla="*/ 349489 w 1181239"/>
              <a:gd name="connsiteY814" fmla="*/ 39059 h 4008043"/>
              <a:gd name="connsiteX815" fmla="*/ 351401 w 1181239"/>
              <a:gd name="connsiteY815" fmla="*/ 27755 h 4008043"/>
              <a:gd name="connsiteX816" fmla="*/ 353765 w 1181239"/>
              <a:gd name="connsiteY816" fmla="*/ 22995 h 4008043"/>
              <a:gd name="connsiteX817" fmla="*/ 449634 w 1181239"/>
              <a:gd name="connsiteY817" fmla="*/ 18915 h 4008043"/>
              <a:gd name="connsiteX818" fmla="*/ 448105 w 1181239"/>
              <a:gd name="connsiteY818" fmla="*/ 37954 h 4008043"/>
              <a:gd name="connsiteX819" fmla="*/ 440198 w 1181239"/>
              <a:gd name="connsiteY819" fmla="*/ 58314 h 4008043"/>
              <a:gd name="connsiteX820" fmla="*/ 440197 w 1181239"/>
              <a:gd name="connsiteY820" fmla="*/ 58314 h 4008043"/>
              <a:gd name="connsiteX821" fmla="*/ 444016 w 1181239"/>
              <a:gd name="connsiteY821" fmla="*/ 35234 h 4008043"/>
              <a:gd name="connsiteX822" fmla="*/ 631225 w 1181239"/>
              <a:gd name="connsiteY822" fmla="*/ 17565 h 4008043"/>
              <a:gd name="connsiteX823" fmla="*/ 626543 w 1181239"/>
              <a:gd name="connsiteY823" fmla="*/ 62442 h 4008043"/>
              <a:gd name="connsiteX824" fmla="*/ 618850 w 1181239"/>
              <a:gd name="connsiteY824" fmla="*/ 100520 h 4008043"/>
              <a:gd name="connsiteX825" fmla="*/ 612954 w 1181239"/>
              <a:gd name="connsiteY825" fmla="*/ 139804 h 4008043"/>
              <a:gd name="connsiteX826" fmla="*/ 611538 w 1181239"/>
              <a:gd name="connsiteY826" fmla="*/ 150381 h 4008043"/>
              <a:gd name="connsiteX827" fmla="*/ 618806 w 1181239"/>
              <a:gd name="connsiteY827" fmla="*/ 133203 h 4008043"/>
              <a:gd name="connsiteX828" fmla="*/ 624280 w 1181239"/>
              <a:gd name="connsiteY828" fmla="*/ 120918 h 4008043"/>
              <a:gd name="connsiteX829" fmla="*/ 625455 w 1181239"/>
              <a:gd name="connsiteY829" fmla="*/ 132478 h 4008043"/>
              <a:gd name="connsiteX830" fmla="*/ 624686 w 1181239"/>
              <a:gd name="connsiteY830" fmla="*/ 144037 h 4008043"/>
              <a:gd name="connsiteX831" fmla="*/ 629318 w 1181239"/>
              <a:gd name="connsiteY831" fmla="*/ 132297 h 4008043"/>
              <a:gd name="connsiteX832" fmla="*/ 637973 w 1181239"/>
              <a:gd name="connsiteY832" fmla="*/ 122001 h 4008043"/>
              <a:gd name="connsiteX833" fmla="*/ 644346 w 1181239"/>
              <a:gd name="connsiteY833" fmla="*/ 94954 h 4008043"/>
              <a:gd name="connsiteX834" fmla="*/ 645396 w 1181239"/>
              <a:gd name="connsiteY834" fmla="*/ 80121 h 4008043"/>
              <a:gd name="connsiteX835" fmla="*/ 648370 w 1181239"/>
              <a:gd name="connsiteY835" fmla="*/ 123764 h 4008043"/>
              <a:gd name="connsiteX836" fmla="*/ 647495 w 1181239"/>
              <a:gd name="connsiteY836" fmla="*/ 176892 h 4008043"/>
              <a:gd name="connsiteX837" fmla="*/ 652335 w 1181239"/>
              <a:gd name="connsiteY837" fmla="*/ 166532 h 4008043"/>
              <a:gd name="connsiteX838" fmla="*/ 654644 w 1181239"/>
              <a:gd name="connsiteY838" fmla="*/ 157636 h 4008043"/>
              <a:gd name="connsiteX839" fmla="*/ 655852 w 1181239"/>
              <a:gd name="connsiteY839" fmla="*/ 165530 h 4008043"/>
              <a:gd name="connsiteX840" fmla="*/ 661121 w 1181239"/>
              <a:gd name="connsiteY840" fmla="*/ 177224 h 4008043"/>
              <a:gd name="connsiteX841" fmla="*/ 668099 w 1181239"/>
              <a:gd name="connsiteY841" fmla="*/ 185649 h 4008043"/>
              <a:gd name="connsiteX842" fmla="*/ 673931 w 1181239"/>
              <a:gd name="connsiteY842" fmla="*/ 186194 h 4008043"/>
              <a:gd name="connsiteX843" fmla="*/ 677095 w 1181239"/>
              <a:gd name="connsiteY843" fmla="*/ 173954 h 4008043"/>
              <a:gd name="connsiteX844" fmla="*/ 680087 w 1181239"/>
              <a:gd name="connsiteY844" fmla="*/ 160355 h 4008043"/>
              <a:gd name="connsiteX845" fmla="*/ 681412 w 1181239"/>
              <a:gd name="connsiteY845" fmla="*/ 168515 h 4008043"/>
              <a:gd name="connsiteX846" fmla="*/ 678449 w 1181239"/>
              <a:gd name="connsiteY846" fmla="*/ 201153 h 4008043"/>
              <a:gd name="connsiteX847" fmla="*/ 681168 w 1181239"/>
              <a:gd name="connsiteY847" fmla="*/ 211626 h 4008043"/>
              <a:gd name="connsiteX848" fmla="*/ 687387 w 1181239"/>
              <a:gd name="connsiteY848" fmla="*/ 184427 h 4008043"/>
              <a:gd name="connsiteX849" fmla="*/ 697156 w 1181239"/>
              <a:gd name="connsiteY849" fmla="*/ 158995 h 4008043"/>
              <a:gd name="connsiteX850" fmla="*/ 697995 w 1181239"/>
              <a:gd name="connsiteY850" fmla="*/ 180074 h 4008043"/>
              <a:gd name="connsiteX851" fmla="*/ 699560 w 1181239"/>
              <a:gd name="connsiteY851" fmla="*/ 207952 h 4008043"/>
              <a:gd name="connsiteX852" fmla="*/ 707424 w 1181239"/>
              <a:gd name="connsiteY852" fmla="*/ 203872 h 4008043"/>
              <a:gd name="connsiteX853" fmla="*/ 713958 w 1181239"/>
              <a:gd name="connsiteY853" fmla="*/ 180238 h 4008043"/>
              <a:gd name="connsiteX854" fmla="*/ 719432 w 1181239"/>
              <a:gd name="connsiteY854" fmla="*/ 166044 h 4008043"/>
              <a:gd name="connsiteX855" fmla="*/ 723439 w 1181239"/>
              <a:gd name="connsiteY855" fmla="*/ 206678 h 4008043"/>
              <a:gd name="connsiteX856" fmla="*/ 729942 w 1181239"/>
              <a:gd name="connsiteY856" fmla="*/ 229516 h 4008043"/>
              <a:gd name="connsiteX857" fmla="*/ 734692 w 1181239"/>
              <a:gd name="connsiteY857" fmla="*/ 207214 h 4008043"/>
              <a:gd name="connsiteX858" fmla="*/ 737973 w 1181239"/>
              <a:gd name="connsiteY858" fmla="*/ 207329 h 4008043"/>
              <a:gd name="connsiteX859" fmla="*/ 742078 w 1181239"/>
              <a:gd name="connsiteY859" fmla="*/ 209033 h 4008043"/>
              <a:gd name="connsiteX860" fmla="*/ 748234 w 1181239"/>
              <a:gd name="connsiteY860" fmla="*/ 225475 h 4008043"/>
              <a:gd name="connsiteX861" fmla="*/ 752603 w 1181239"/>
              <a:gd name="connsiteY861" fmla="*/ 244733 h 4008043"/>
              <a:gd name="connsiteX862" fmla="*/ 762826 w 1181239"/>
              <a:gd name="connsiteY862" fmla="*/ 194980 h 4008043"/>
              <a:gd name="connsiteX863" fmla="*/ 767417 w 1181239"/>
              <a:gd name="connsiteY863" fmla="*/ 168301 h 4008043"/>
              <a:gd name="connsiteX864" fmla="*/ 770023 w 1181239"/>
              <a:gd name="connsiteY864" fmla="*/ 169040 h 4008043"/>
              <a:gd name="connsiteX865" fmla="*/ 772843 w 1181239"/>
              <a:gd name="connsiteY865" fmla="*/ 210678 h 4008043"/>
              <a:gd name="connsiteX866" fmla="*/ 787596 w 1181239"/>
              <a:gd name="connsiteY866" fmla="*/ 241981 h 4008043"/>
              <a:gd name="connsiteX867" fmla="*/ 793730 w 1181239"/>
              <a:gd name="connsiteY867" fmla="*/ 224277 h 4008043"/>
              <a:gd name="connsiteX868" fmla="*/ 796197 w 1181239"/>
              <a:gd name="connsiteY868" fmla="*/ 218157 h 4008043"/>
              <a:gd name="connsiteX869" fmla="*/ 800556 w 1181239"/>
              <a:gd name="connsiteY869" fmla="*/ 217317 h 4008043"/>
              <a:gd name="connsiteX870" fmla="*/ 805028 w 1181239"/>
              <a:gd name="connsiteY870" fmla="*/ 210517 h 4008043"/>
              <a:gd name="connsiteX871" fmla="*/ 811957 w 1181239"/>
              <a:gd name="connsiteY871" fmla="*/ 211635 h 4008043"/>
              <a:gd name="connsiteX872" fmla="*/ 817316 w 1181239"/>
              <a:gd name="connsiteY872" fmla="*/ 232714 h 4008043"/>
              <a:gd name="connsiteX873" fmla="*/ 825257 w 1181239"/>
              <a:gd name="connsiteY873" fmla="*/ 239916 h 4008043"/>
              <a:gd name="connsiteX874" fmla="*/ 835306 w 1181239"/>
              <a:gd name="connsiteY874" fmla="*/ 216798 h 4008043"/>
              <a:gd name="connsiteX875" fmla="*/ 845515 w 1181239"/>
              <a:gd name="connsiteY875" fmla="*/ 198893 h 4008043"/>
              <a:gd name="connsiteX876" fmla="*/ 853135 w 1181239"/>
              <a:gd name="connsiteY876" fmla="*/ 186677 h 4008043"/>
              <a:gd name="connsiteX877" fmla="*/ 856393 w 1181239"/>
              <a:gd name="connsiteY877" fmla="*/ 171241 h 4008043"/>
              <a:gd name="connsiteX878" fmla="*/ 856766 w 1181239"/>
              <a:gd name="connsiteY878" fmla="*/ 182777 h 4008043"/>
              <a:gd name="connsiteX879" fmla="*/ 862960 w 1181239"/>
              <a:gd name="connsiteY879" fmla="*/ 197715 h 4008043"/>
              <a:gd name="connsiteX880" fmla="*/ 866876 w 1181239"/>
              <a:gd name="connsiteY880" fmla="*/ 234456 h 4008043"/>
              <a:gd name="connsiteX881" fmla="*/ 869438 w 1181239"/>
              <a:gd name="connsiteY881" fmla="*/ 267795 h 4008043"/>
              <a:gd name="connsiteX882" fmla="*/ 875898 w 1181239"/>
              <a:gd name="connsiteY882" fmla="*/ 252878 h 4008043"/>
              <a:gd name="connsiteX883" fmla="*/ 882306 w 1181239"/>
              <a:gd name="connsiteY883" fmla="*/ 258947 h 4008043"/>
              <a:gd name="connsiteX884" fmla="*/ 885711 w 1181239"/>
              <a:gd name="connsiteY884" fmla="*/ 289106 h 4008043"/>
              <a:gd name="connsiteX885" fmla="*/ 890882 w 1181239"/>
              <a:gd name="connsiteY885" fmla="*/ 294240 h 4008043"/>
              <a:gd name="connsiteX886" fmla="*/ 897924 w 1181239"/>
              <a:gd name="connsiteY886" fmla="*/ 206508 h 4008043"/>
              <a:gd name="connsiteX887" fmla="*/ 905106 w 1181239"/>
              <a:gd name="connsiteY887" fmla="*/ 118646 h 4008043"/>
              <a:gd name="connsiteX888" fmla="*/ 906591 w 1181239"/>
              <a:gd name="connsiteY888" fmla="*/ 146989 h 4008043"/>
              <a:gd name="connsiteX889" fmla="*/ 909204 w 1181239"/>
              <a:gd name="connsiteY889" fmla="*/ 180476 h 4008043"/>
              <a:gd name="connsiteX890" fmla="*/ 922661 w 1181239"/>
              <a:gd name="connsiteY890" fmla="*/ 129113 h 4008043"/>
              <a:gd name="connsiteX891" fmla="*/ 928487 w 1181239"/>
              <a:gd name="connsiteY891" fmla="*/ 102206 h 4008043"/>
              <a:gd name="connsiteX892" fmla="*/ 936618 w 1181239"/>
              <a:gd name="connsiteY892" fmla="*/ 286407 h 4008043"/>
              <a:gd name="connsiteX893" fmla="*/ 929426 w 1181239"/>
              <a:gd name="connsiteY893" fmla="*/ 299753 h 4008043"/>
              <a:gd name="connsiteX894" fmla="*/ 929054 w 1181239"/>
              <a:gd name="connsiteY894" fmla="*/ 280034 h 4008043"/>
              <a:gd name="connsiteX895" fmla="*/ 925686 w 1181239"/>
              <a:gd name="connsiteY895" fmla="*/ 296353 h 4008043"/>
              <a:gd name="connsiteX896" fmla="*/ 918174 w 1181239"/>
              <a:gd name="connsiteY896" fmla="*/ 285091 h 4008043"/>
              <a:gd name="connsiteX897" fmla="*/ 908321 w 1181239"/>
              <a:gd name="connsiteY897" fmla="*/ 346607 h 4008043"/>
              <a:gd name="connsiteX898" fmla="*/ 918980 w 1181239"/>
              <a:gd name="connsiteY898" fmla="*/ 352241 h 4008043"/>
              <a:gd name="connsiteX899" fmla="*/ 924725 w 1181239"/>
              <a:gd name="connsiteY899" fmla="*/ 346670 h 4008043"/>
              <a:gd name="connsiteX900" fmla="*/ 932066 w 1181239"/>
              <a:gd name="connsiteY900" fmla="*/ 340550 h 4008043"/>
              <a:gd name="connsiteX901" fmla="*/ 935416 w 1181239"/>
              <a:gd name="connsiteY901" fmla="*/ 340030 h 4008043"/>
              <a:gd name="connsiteX902" fmla="*/ 939880 w 1181239"/>
              <a:gd name="connsiteY902" fmla="*/ 350910 h 4008043"/>
              <a:gd name="connsiteX903" fmla="*/ 944332 w 1181239"/>
              <a:gd name="connsiteY903" fmla="*/ 350748 h 4008043"/>
              <a:gd name="connsiteX904" fmla="*/ 948679 w 1181239"/>
              <a:gd name="connsiteY904" fmla="*/ 350455 h 4008043"/>
              <a:gd name="connsiteX905" fmla="*/ 953927 w 1181239"/>
              <a:gd name="connsiteY905" fmla="*/ 358614 h 4008043"/>
              <a:gd name="connsiteX906" fmla="*/ 959773 w 1181239"/>
              <a:gd name="connsiteY906" fmla="*/ 357952 h 4008043"/>
              <a:gd name="connsiteX907" fmla="*/ 967398 w 1181239"/>
              <a:gd name="connsiteY907" fmla="*/ 360672 h 4008043"/>
              <a:gd name="connsiteX908" fmla="*/ 993697 w 1181239"/>
              <a:gd name="connsiteY908" fmla="*/ 512340 h 4008043"/>
              <a:gd name="connsiteX909" fmla="*/ 989560 w 1181239"/>
              <a:gd name="connsiteY909" fmla="*/ 538178 h 4008043"/>
              <a:gd name="connsiteX910" fmla="*/ 982211 w 1181239"/>
              <a:gd name="connsiteY910" fmla="*/ 581934 h 4008043"/>
              <a:gd name="connsiteX911" fmla="*/ 974913 w 1181239"/>
              <a:gd name="connsiteY911" fmla="*/ 737943 h 4008043"/>
              <a:gd name="connsiteX912" fmla="*/ 990890 w 1181239"/>
              <a:gd name="connsiteY912" fmla="*/ 727560 h 4008043"/>
              <a:gd name="connsiteX913" fmla="*/ 1013165 w 1181239"/>
              <a:gd name="connsiteY913" fmla="*/ 712601 h 4008043"/>
              <a:gd name="connsiteX914" fmla="*/ 1023174 w 1181239"/>
              <a:gd name="connsiteY914" fmla="*/ 693447 h 4008043"/>
              <a:gd name="connsiteX915" fmla="*/ 1025352 w 1181239"/>
              <a:gd name="connsiteY915" fmla="*/ 629984 h 4008043"/>
              <a:gd name="connsiteX916" fmla="*/ 1019752 w 1181239"/>
              <a:gd name="connsiteY916" fmla="*/ 563714 h 4008043"/>
              <a:gd name="connsiteX917" fmla="*/ 1021741 w 1181239"/>
              <a:gd name="connsiteY917" fmla="*/ 549559 h 4008043"/>
              <a:gd name="connsiteX918" fmla="*/ 1034255 w 1181239"/>
              <a:gd name="connsiteY918" fmla="*/ 896074 h 4008043"/>
              <a:gd name="connsiteX919" fmla="*/ 1032209 w 1181239"/>
              <a:gd name="connsiteY919" fmla="*/ 1080047 h 4008043"/>
              <a:gd name="connsiteX920" fmla="*/ 1029311 w 1181239"/>
              <a:gd name="connsiteY920" fmla="*/ 1036530 h 4008043"/>
              <a:gd name="connsiteX921" fmla="*/ 1016601 w 1181239"/>
              <a:gd name="connsiteY921" fmla="*/ 816067 h 4008043"/>
              <a:gd name="connsiteX922" fmla="*/ 1014072 w 1181239"/>
              <a:gd name="connsiteY922" fmla="*/ 822120 h 4008043"/>
              <a:gd name="connsiteX923" fmla="*/ 1010872 w 1181239"/>
              <a:gd name="connsiteY923" fmla="*/ 837449 h 4008043"/>
              <a:gd name="connsiteX924" fmla="*/ 1001517 w 1181239"/>
              <a:gd name="connsiteY924" fmla="*/ 822051 h 4008043"/>
              <a:gd name="connsiteX925" fmla="*/ 1006218 w 1181239"/>
              <a:gd name="connsiteY925" fmla="*/ 806960 h 4008043"/>
              <a:gd name="connsiteX926" fmla="*/ 1007878 w 1181239"/>
              <a:gd name="connsiteY926" fmla="*/ 789321 h 4008043"/>
              <a:gd name="connsiteX927" fmla="*/ 1014385 w 1181239"/>
              <a:gd name="connsiteY927" fmla="*/ 781162 h 4008043"/>
              <a:gd name="connsiteX928" fmla="*/ 1016910 w 1181239"/>
              <a:gd name="connsiteY928" fmla="*/ 788019 h 4008043"/>
              <a:gd name="connsiteX929" fmla="*/ 1021209 w 1181239"/>
              <a:gd name="connsiteY929" fmla="*/ 754483 h 4008043"/>
              <a:gd name="connsiteX930" fmla="*/ 1016621 w 1181239"/>
              <a:gd name="connsiteY930" fmla="*/ 730627 h 4008043"/>
              <a:gd name="connsiteX931" fmla="*/ 1005655 w 1181239"/>
              <a:gd name="connsiteY931" fmla="*/ 764682 h 4008043"/>
              <a:gd name="connsiteX932" fmla="*/ 1002528 w 1181239"/>
              <a:gd name="connsiteY932" fmla="*/ 785881 h 4008043"/>
              <a:gd name="connsiteX933" fmla="*/ 1001514 w 1181239"/>
              <a:gd name="connsiteY933" fmla="*/ 761563 h 4008043"/>
              <a:gd name="connsiteX934" fmla="*/ 1000156 w 1181239"/>
              <a:gd name="connsiteY934" fmla="*/ 735605 h 4008043"/>
              <a:gd name="connsiteX935" fmla="*/ 987927 w 1181239"/>
              <a:gd name="connsiteY935" fmla="*/ 757627 h 4008043"/>
              <a:gd name="connsiteX936" fmla="*/ 983923 w 1181239"/>
              <a:gd name="connsiteY936" fmla="*/ 778177 h 4008043"/>
              <a:gd name="connsiteX937" fmla="*/ 982336 w 1181239"/>
              <a:gd name="connsiteY937" fmla="*/ 821356 h 4008043"/>
              <a:gd name="connsiteX938" fmla="*/ 986699 w 1181239"/>
              <a:gd name="connsiteY938" fmla="*/ 863998 h 4008043"/>
              <a:gd name="connsiteX939" fmla="*/ 986773 w 1181239"/>
              <a:gd name="connsiteY939" fmla="*/ 878647 h 4008043"/>
              <a:gd name="connsiteX940" fmla="*/ 979444 w 1181239"/>
              <a:gd name="connsiteY940" fmla="*/ 878601 h 4008043"/>
              <a:gd name="connsiteX941" fmla="*/ 971589 w 1181239"/>
              <a:gd name="connsiteY941" fmla="*/ 888430 h 4008043"/>
              <a:gd name="connsiteX942" fmla="*/ 969838 w 1181239"/>
              <a:gd name="connsiteY942" fmla="*/ 906958 h 4008043"/>
              <a:gd name="connsiteX943" fmla="*/ 971892 w 1181239"/>
              <a:gd name="connsiteY943" fmla="*/ 974997 h 4008043"/>
              <a:gd name="connsiteX944" fmla="*/ 983595 w 1181239"/>
              <a:gd name="connsiteY944" fmla="*/ 1096286 h 4008043"/>
              <a:gd name="connsiteX945" fmla="*/ 983850 w 1181239"/>
              <a:gd name="connsiteY945" fmla="*/ 1106391 h 4008043"/>
              <a:gd name="connsiteX946" fmla="*/ 977520 w 1181239"/>
              <a:gd name="connsiteY946" fmla="*/ 1116881 h 4008043"/>
              <a:gd name="connsiteX947" fmla="*/ 972047 w 1181239"/>
              <a:gd name="connsiteY947" fmla="*/ 1109585 h 4008043"/>
              <a:gd name="connsiteX948" fmla="*/ 966892 w 1181239"/>
              <a:gd name="connsiteY948" fmla="*/ 1145789 h 4008043"/>
              <a:gd name="connsiteX949" fmla="*/ 967793 w 1181239"/>
              <a:gd name="connsiteY949" fmla="*/ 1205281 h 4008043"/>
              <a:gd name="connsiteX950" fmla="*/ 966541 w 1181239"/>
              <a:gd name="connsiteY950" fmla="*/ 1215315 h 4008043"/>
              <a:gd name="connsiteX951" fmla="*/ 956870 w 1181239"/>
              <a:gd name="connsiteY951" fmla="*/ 1254731 h 4008043"/>
              <a:gd name="connsiteX952" fmla="*/ 950007 w 1181239"/>
              <a:gd name="connsiteY952" fmla="*/ 1276464 h 4008043"/>
              <a:gd name="connsiteX953" fmla="*/ 947821 w 1181239"/>
              <a:gd name="connsiteY953" fmla="*/ 1291462 h 4008043"/>
              <a:gd name="connsiteX954" fmla="*/ 946879 w 1181239"/>
              <a:gd name="connsiteY954" fmla="*/ 1313245 h 4008043"/>
              <a:gd name="connsiteX955" fmla="*/ 942943 w 1181239"/>
              <a:gd name="connsiteY955" fmla="*/ 1392199 h 4008043"/>
              <a:gd name="connsiteX956" fmla="*/ 948090 w 1181239"/>
              <a:gd name="connsiteY956" fmla="*/ 1455781 h 4008043"/>
              <a:gd name="connsiteX957" fmla="*/ 947196 w 1181239"/>
              <a:gd name="connsiteY957" fmla="*/ 1461054 h 4008043"/>
              <a:gd name="connsiteX958" fmla="*/ 942975 w 1181239"/>
              <a:gd name="connsiteY958" fmla="*/ 1473058 h 4008043"/>
              <a:gd name="connsiteX959" fmla="*/ 940238 w 1181239"/>
              <a:gd name="connsiteY959" fmla="*/ 1487656 h 4008043"/>
              <a:gd name="connsiteX960" fmla="*/ 939873 w 1181239"/>
              <a:gd name="connsiteY960" fmla="*/ 1523160 h 4008043"/>
              <a:gd name="connsiteX961" fmla="*/ 944233 w 1181239"/>
              <a:gd name="connsiteY961" fmla="*/ 1532172 h 4008043"/>
              <a:gd name="connsiteX962" fmla="*/ 939517 w 1181239"/>
              <a:gd name="connsiteY962" fmla="*/ 1532172 h 4008043"/>
              <a:gd name="connsiteX963" fmla="*/ 936273 w 1181239"/>
              <a:gd name="connsiteY963" fmla="*/ 1574901 h 4008043"/>
              <a:gd name="connsiteX964" fmla="*/ 934967 w 1181239"/>
              <a:gd name="connsiteY964" fmla="*/ 1626160 h 4008043"/>
              <a:gd name="connsiteX965" fmla="*/ 935295 w 1181239"/>
              <a:gd name="connsiteY965" fmla="*/ 1633959 h 4008043"/>
              <a:gd name="connsiteX966" fmla="*/ 935912 w 1181239"/>
              <a:gd name="connsiteY966" fmla="*/ 1652191 h 4008043"/>
              <a:gd name="connsiteX967" fmla="*/ 929513 w 1181239"/>
              <a:gd name="connsiteY967" fmla="*/ 1588275 h 4008043"/>
              <a:gd name="connsiteX968" fmla="*/ 926551 w 1181239"/>
              <a:gd name="connsiteY968" fmla="*/ 1513480 h 4008043"/>
              <a:gd name="connsiteX969" fmla="*/ 921285 w 1181239"/>
              <a:gd name="connsiteY969" fmla="*/ 1437714 h 4008043"/>
              <a:gd name="connsiteX970" fmla="*/ 916705 w 1181239"/>
              <a:gd name="connsiteY970" fmla="*/ 1424709 h 4008043"/>
              <a:gd name="connsiteX971" fmla="*/ 912027 w 1181239"/>
              <a:gd name="connsiteY971" fmla="*/ 1418880 h 4008043"/>
              <a:gd name="connsiteX972" fmla="*/ 909264 w 1181239"/>
              <a:gd name="connsiteY972" fmla="*/ 1423087 h 4008043"/>
              <a:gd name="connsiteX973" fmla="*/ 905051 w 1181239"/>
              <a:gd name="connsiteY973" fmla="*/ 1437366 h 4008043"/>
              <a:gd name="connsiteX974" fmla="*/ 911351 w 1181239"/>
              <a:gd name="connsiteY974" fmla="*/ 1440887 h 4008043"/>
              <a:gd name="connsiteX975" fmla="*/ 913807 w 1181239"/>
              <a:gd name="connsiteY975" fmla="*/ 1446370 h 4008043"/>
              <a:gd name="connsiteX976" fmla="*/ 915128 w 1181239"/>
              <a:gd name="connsiteY976" fmla="*/ 1460301 h 4008043"/>
              <a:gd name="connsiteX977" fmla="*/ 909488 w 1181239"/>
              <a:gd name="connsiteY977" fmla="*/ 1467225 h 4008043"/>
              <a:gd name="connsiteX978" fmla="*/ 900721 w 1181239"/>
              <a:gd name="connsiteY978" fmla="*/ 1474212 h 4008043"/>
              <a:gd name="connsiteX979" fmla="*/ 897813 w 1181239"/>
              <a:gd name="connsiteY979" fmla="*/ 1479482 h 4008043"/>
              <a:gd name="connsiteX980" fmla="*/ 894908 w 1181239"/>
              <a:gd name="connsiteY980" fmla="*/ 1472588 h 4008043"/>
              <a:gd name="connsiteX981" fmla="*/ 900675 w 1181239"/>
              <a:gd name="connsiteY981" fmla="*/ 1462603 h 4008043"/>
              <a:gd name="connsiteX982" fmla="*/ 900675 w 1181239"/>
              <a:gd name="connsiteY982" fmla="*/ 1454331 h 4008043"/>
              <a:gd name="connsiteX983" fmla="*/ 894906 w 1181239"/>
              <a:gd name="connsiteY983" fmla="*/ 1441718 h 4008043"/>
              <a:gd name="connsiteX984" fmla="*/ 890460 w 1181239"/>
              <a:gd name="connsiteY984" fmla="*/ 1416032 h 4008043"/>
              <a:gd name="connsiteX985" fmla="*/ 889204 w 1181239"/>
              <a:gd name="connsiteY985" fmla="*/ 1379653 h 4008043"/>
              <a:gd name="connsiteX986" fmla="*/ 883077 w 1181239"/>
              <a:gd name="connsiteY986" fmla="*/ 1341292 h 4008043"/>
              <a:gd name="connsiteX987" fmla="*/ 877458 w 1181239"/>
              <a:gd name="connsiteY987" fmla="*/ 1328786 h 4008043"/>
              <a:gd name="connsiteX988" fmla="*/ 874848 w 1181239"/>
              <a:gd name="connsiteY988" fmla="*/ 1317652 h 4008043"/>
              <a:gd name="connsiteX989" fmla="*/ 877038 w 1181239"/>
              <a:gd name="connsiteY989" fmla="*/ 1429165 h 4008043"/>
              <a:gd name="connsiteX990" fmla="*/ 873344 w 1181239"/>
              <a:gd name="connsiteY990" fmla="*/ 1542038 h 4008043"/>
              <a:gd name="connsiteX991" fmla="*/ 858195 w 1181239"/>
              <a:gd name="connsiteY991" fmla="*/ 1624043 h 4008043"/>
              <a:gd name="connsiteX992" fmla="*/ 854497 w 1181239"/>
              <a:gd name="connsiteY992" fmla="*/ 1656681 h 4008043"/>
              <a:gd name="connsiteX993" fmla="*/ 856756 w 1181239"/>
              <a:gd name="connsiteY993" fmla="*/ 1674151 h 4008043"/>
              <a:gd name="connsiteX994" fmla="*/ 862279 w 1181239"/>
              <a:gd name="connsiteY994" fmla="*/ 1666444 h 4008043"/>
              <a:gd name="connsiteX995" fmla="*/ 862535 w 1181239"/>
              <a:gd name="connsiteY995" fmla="*/ 1678667 h 4008043"/>
              <a:gd name="connsiteX996" fmla="*/ 863987 w 1181239"/>
              <a:gd name="connsiteY996" fmla="*/ 1692865 h 4008043"/>
              <a:gd name="connsiteX997" fmla="*/ 865567 w 1181239"/>
              <a:gd name="connsiteY997" fmla="*/ 1706587 h 4008043"/>
              <a:gd name="connsiteX998" fmla="*/ 861004 w 1181239"/>
              <a:gd name="connsiteY998" fmla="*/ 1705924 h 4008043"/>
              <a:gd name="connsiteX999" fmla="*/ 856865 w 1181239"/>
              <a:gd name="connsiteY999" fmla="*/ 1707804 h 4008043"/>
              <a:gd name="connsiteX1000" fmla="*/ 854209 w 1181239"/>
              <a:gd name="connsiteY1000" fmla="*/ 1727182 h 4008043"/>
              <a:gd name="connsiteX1001" fmla="*/ 854209 w 1181239"/>
              <a:gd name="connsiteY1001" fmla="*/ 1748097 h 4008043"/>
              <a:gd name="connsiteX1002" fmla="*/ 843903 w 1181239"/>
              <a:gd name="connsiteY1002" fmla="*/ 1746531 h 4008043"/>
              <a:gd name="connsiteX1003" fmla="*/ 830823 w 1181239"/>
              <a:gd name="connsiteY1003" fmla="*/ 1751792 h 4008043"/>
              <a:gd name="connsiteX1004" fmla="*/ 832378 w 1181239"/>
              <a:gd name="connsiteY1004" fmla="*/ 1803389 h 4008043"/>
              <a:gd name="connsiteX1005" fmla="*/ 834075 w 1181239"/>
              <a:gd name="connsiteY1005" fmla="*/ 1826259 h 4008043"/>
              <a:gd name="connsiteX1006" fmla="*/ 830052 w 1181239"/>
              <a:gd name="connsiteY1006" fmla="*/ 1821500 h 4008043"/>
              <a:gd name="connsiteX1007" fmla="*/ 828384 w 1181239"/>
              <a:gd name="connsiteY1007" fmla="*/ 1823121 h 4008043"/>
              <a:gd name="connsiteX1008" fmla="*/ 834132 w 1181239"/>
              <a:gd name="connsiteY1008" fmla="*/ 1837496 h 4008043"/>
              <a:gd name="connsiteX1009" fmla="*/ 838692 w 1181239"/>
              <a:gd name="connsiteY1009" fmla="*/ 1849209 h 4008043"/>
              <a:gd name="connsiteX1010" fmla="*/ 844458 w 1181239"/>
              <a:gd name="connsiteY1010" fmla="*/ 1853129 h 4008043"/>
              <a:gd name="connsiteX1011" fmla="*/ 850640 w 1181239"/>
              <a:gd name="connsiteY1011" fmla="*/ 1872521 h 4008043"/>
              <a:gd name="connsiteX1012" fmla="*/ 855211 w 1181239"/>
              <a:gd name="connsiteY1012" fmla="*/ 1875274 h 4008043"/>
              <a:gd name="connsiteX1013" fmla="*/ 861711 w 1181239"/>
              <a:gd name="connsiteY1013" fmla="*/ 1867058 h 4008043"/>
              <a:gd name="connsiteX1014" fmla="*/ 864852 w 1181239"/>
              <a:gd name="connsiteY1014" fmla="*/ 1870967 h 4008043"/>
              <a:gd name="connsiteX1015" fmla="*/ 860038 w 1181239"/>
              <a:gd name="connsiteY1015" fmla="*/ 1886607 h 4008043"/>
              <a:gd name="connsiteX1016" fmla="*/ 848167 w 1181239"/>
              <a:gd name="connsiteY1016" fmla="*/ 1900863 h 4008043"/>
              <a:gd name="connsiteX1017" fmla="*/ 844231 w 1181239"/>
              <a:gd name="connsiteY1017" fmla="*/ 1878521 h 4008043"/>
              <a:gd name="connsiteX1018" fmla="*/ 846213 w 1181239"/>
              <a:gd name="connsiteY1018" fmla="*/ 1861191 h 4008043"/>
              <a:gd name="connsiteX1019" fmla="*/ 837856 w 1181239"/>
              <a:gd name="connsiteY1019" fmla="*/ 1862085 h 4008043"/>
              <a:gd name="connsiteX1020" fmla="*/ 827845 w 1181239"/>
              <a:gd name="connsiteY1020" fmla="*/ 1879297 h 4008043"/>
              <a:gd name="connsiteX1021" fmla="*/ 828480 w 1181239"/>
              <a:gd name="connsiteY1021" fmla="*/ 1901056 h 4008043"/>
              <a:gd name="connsiteX1022" fmla="*/ 834685 w 1181239"/>
              <a:gd name="connsiteY1022" fmla="*/ 1992977 h 4008043"/>
              <a:gd name="connsiteX1023" fmla="*/ 835382 w 1181239"/>
              <a:gd name="connsiteY1023" fmla="*/ 2015957 h 4008043"/>
              <a:gd name="connsiteX1024" fmla="*/ 841108 w 1181239"/>
              <a:gd name="connsiteY1024" fmla="*/ 1961312 h 4008043"/>
              <a:gd name="connsiteX1025" fmla="*/ 844239 w 1181239"/>
              <a:gd name="connsiteY1025" fmla="*/ 1908017 h 4008043"/>
              <a:gd name="connsiteX1026" fmla="*/ 852868 w 1181239"/>
              <a:gd name="connsiteY1026" fmla="*/ 1924504 h 4008043"/>
              <a:gd name="connsiteX1027" fmla="*/ 854780 w 1181239"/>
              <a:gd name="connsiteY1027" fmla="*/ 1954892 h 4008043"/>
              <a:gd name="connsiteX1028" fmla="*/ 857932 w 1181239"/>
              <a:gd name="connsiteY1028" fmla="*/ 2007443 h 4008043"/>
              <a:gd name="connsiteX1029" fmla="*/ 860020 w 1181239"/>
              <a:gd name="connsiteY1029" fmla="*/ 1993983 h 4008043"/>
              <a:gd name="connsiteX1030" fmla="*/ 862928 w 1181239"/>
              <a:gd name="connsiteY1030" fmla="*/ 1978571 h 4008043"/>
              <a:gd name="connsiteX1031" fmla="*/ 865833 w 1181239"/>
              <a:gd name="connsiteY1031" fmla="*/ 1999153 h 4008043"/>
              <a:gd name="connsiteX1032" fmla="*/ 859637 w 1181239"/>
              <a:gd name="connsiteY1032" fmla="*/ 2017895 h 4008043"/>
              <a:gd name="connsiteX1033" fmla="*/ 853443 w 1181239"/>
              <a:gd name="connsiteY1033" fmla="*/ 2016055 h 4008043"/>
              <a:gd name="connsiteX1034" fmla="*/ 855505 w 1181239"/>
              <a:gd name="connsiteY1034" fmla="*/ 2071428 h 4008043"/>
              <a:gd name="connsiteX1035" fmla="*/ 860058 w 1181239"/>
              <a:gd name="connsiteY1035" fmla="*/ 2158751 h 4008043"/>
              <a:gd name="connsiteX1036" fmla="*/ 860890 w 1181239"/>
              <a:gd name="connsiteY1036" fmla="*/ 2214677 h 4008043"/>
              <a:gd name="connsiteX1037" fmla="*/ 864207 w 1181239"/>
              <a:gd name="connsiteY1037" fmla="*/ 2248471 h 4008043"/>
              <a:gd name="connsiteX1038" fmla="*/ 866042 w 1181239"/>
              <a:gd name="connsiteY1038" fmla="*/ 2263785 h 4008043"/>
              <a:gd name="connsiteX1039" fmla="*/ 871652 w 1181239"/>
              <a:gd name="connsiteY1039" fmla="*/ 2283192 h 4008043"/>
              <a:gd name="connsiteX1040" fmla="*/ 870437 w 1181239"/>
              <a:gd name="connsiteY1040" fmla="*/ 2213836 h 4008043"/>
              <a:gd name="connsiteX1041" fmla="*/ 871364 w 1181239"/>
              <a:gd name="connsiteY1041" fmla="*/ 2207036 h 4008043"/>
              <a:gd name="connsiteX1042" fmla="*/ 874509 w 1181239"/>
              <a:gd name="connsiteY1042" fmla="*/ 2182947 h 4008043"/>
              <a:gd name="connsiteX1043" fmla="*/ 878914 w 1181239"/>
              <a:gd name="connsiteY1043" fmla="*/ 2156343 h 4008043"/>
              <a:gd name="connsiteX1044" fmla="*/ 883273 w 1181239"/>
              <a:gd name="connsiteY1044" fmla="*/ 2154140 h 4008043"/>
              <a:gd name="connsiteX1045" fmla="*/ 880405 w 1181239"/>
              <a:gd name="connsiteY1045" fmla="*/ 2149466 h 4008043"/>
              <a:gd name="connsiteX1046" fmla="*/ 875869 w 1181239"/>
              <a:gd name="connsiteY1046" fmla="*/ 2110384 h 4008043"/>
              <a:gd name="connsiteX1047" fmla="*/ 883375 w 1181239"/>
              <a:gd name="connsiteY1047" fmla="*/ 2096285 h 4008043"/>
              <a:gd name="connsiteX1048" fmla="*/ 892156 w 1181239"/>
              <a:gd name="connsiteY1048" fmla="*/ 2085534 h 4008043"/>
              <a:gd name="connsiteX1049" fmla="*/ 893704 w 1181239"/>
              <a:gd name="connsiteY1049" fmla="*/ 2103952 h 4008043"/>
              <a:gd name="connsiteX1050" fmla="*/ 893339 w 1181239"/>
              <a:gd name="connsiteY1050" fmla="*/ 2132650 h 4008043"/>
              <a:gd name="connsiteX1051" fmla="*/ 899522 w 1181239"/>
              <a:gd name="connsiteY1051" fmla="*/ 2134019 h 4008043"/>
              <a:gd name="connsiteX1052" fmla="*/ 903810 w 1181239"/>
              <a:gd name="connsiteY1052" fmla="*/ 2213835 h 4008043"/>
              <a:gd name="connsiteX1053" fmla="*/ 909303 w 1181239"/>
              <a:gd name="connsiteY1053" fmla="*/ 2247753 h 4008043"/>
              <a:gd name="connsiteX1054" fmla="*/ 915277 w 1181239"/>
              <a:gd name="connsiteY1054" fmla="*/ 2194796 h 4008043"/>
              <a:gd name="connsiteX1055" fmla="*/ 921183 w 1181239"/>
              <a:gd name="connsiteY1055" fmla="*/ 2141876 h 4008043"/>
              <a:gd name="connsiteX1056" fmla="*/ 928624 w 1181239"/>
              <a:gd name="connsiteY1056" fmla="*/ 2176212 h 4008043"/>
              <a:gd name="connsiteX1057" fmla="*/ 929858 w 1181239"/>
              <a:gd name="connsiteY1057" fmla="*/ 2191199 h 4008043"/>
              <a:gd name="connsiteX1058" fmla="*/ 929565 w 1181239"/>
              <a:gd name="connsiteY1058" fmla="*/ 2200992 h 4008043"/>
              <a:gd name="connsiteX1059" fmla="*/ 933279 w 1181239"/>
              <a:gd name="connsiteY1059" fmla="*/ 2221164 h 4008043"/>
              <a:gd name="connsiteX1060" fmla="*/ 937866 w 1181239"/>
              <a:gd name="connsiteY1060" fmla="*/ 2190853 h 4008043"/>
              <a:gd name="connsiteX1061" fmla="*/ 941718 w 1181239"/>
              <a:gd name="connsiteY1061" fmla="*/ 2163518 h 4008043"/>
              <a:gd name="connsiteX1062" fmla="*/ 942923 w 1181239"/>
              <a:gd name="connsiteY1062" fmla="*/ 2170998 h 4008043"/>
              <a:gd name="connsiteX1063" fmla="*/ 940105 w 1181239"/>
              <a:gd name="connsiteY1063" fmla="*/ 2203812 h 4008043"/>
              <a:gd name="connsiteX1064" fmla="*/ 934152 w 1181239"/>
              <a:gd name="connsiteY1064" fmla="*/ 2233245 h 4008043"/>
              <a:gd name="connsiteX1065" fmla="*/ 934119 w 1181239"/>
              <a:gd name="connsiteY1065" fmla="*/ 2260449 h 4008043"/>
              <a:gd name="connsiteX1066" fmla="*/ 938479 w 1181239"/>
              <a:gd name="connsiteY1066" fmla="*/ 2299801 h 4008043"/>
              <a:gd name="connsiteX1067" fmla="*/ 933736 w 1181239"/>
              <a:gd name="connsiteY1067" fmla="*/ 2337587 h 4008043"/>
              <a:gd name="connsiteX1068" fmla="*/ 930554 w 1181239"/>
              <a:gd name="connsiteY1068" fmla="*/ 2326708 h 4008043"/>
              <a:gd name="connsiteX1069" fmla="*/ 928029 w 1181239"/>
              <a:gd name="connsiteY1069" fmla="*/ 2315829 h 4008043"/>
              <a:gd name="connsiteX1070" fmla="*/ 923810 w 1181239"/>
              <a:gd name="connsiteY1070" fmla="*/ 2348466 h 4008043"/>
              <a:gd name="connsiteX1071" fmla="*/ 914267 w 1181239"/>
              <a:gd name="connsiteY1071" fmla="*/ 2353906 h 4008043"/>
              <a:gd name="connsiteX1072" fmla="*/ 912786 w 1181239"/>
              <a:gd name="connsiteY1072" fmla="*/ 2370905 h 4008043"/>
              <a:gd name="connsiteX1073" fmla="*/ 909414 w 1181239"/>
              <a:gd name="connsiteY1073" fmla="*/ 2397423 h 4008043"/>
              <a:gd name="connsiteX1074" fmla="*/ 906217 w 1181239"/>
              <a:gd name="connsiteY1074" fmla="*/ 2388584 h 4008043"/>
              <a:gd name="connsiteX1075" fmla="*/ 903601 w 1181239"/>
              <a:gd name="connsiteY1075" fmla="*/ 2372945 h 4008043"/>
              <a:gd name="connsiteX1076" fmla="*/ 901025 w 1181239"/>
              <a:gd name="connsiteY1076" fmla="*/ 2381104 h 4008043"/>
              <a:gd name="connsiteX1077" fmla="*/ 907826 w 1181239"/>
              <a:gd name="connsiteY1077" fmla="*/ 2407368 h 4008043"/>
              <a:gd name="connsiteX1078" fmla="*/ 914956 w 1181239"/>
              <a:gd name="connsiteY1078" fmla="*/ 2426567 h 4008043"/>
              <a:gd name="connsiteX1079" fmla="*/ 921576 w 1181239"/>
              <a:gd name="connsiteY1079" fmla="*/ 2444248 h 4008043"/>
              <a:gd name="connsiteX1080" fmla="*/ 924156 w 1181239"/>
              <a:gd name="connsiteY1080" fmla="*/ 2435094 h 4008043"/>
              <a:gd name="connsiteX1081" fmla="*/ 926692 w 1181239"/>
              <a:gd name="connsiteY1081" fmla="*/ 2388094 h 4008043"/>
              <a:gd name="connsiteX1082" fmla="*/ 931160 w 1181239"/>
              <a:gd name="connsiteY1082" fmla="*/ 2365290 h 4008043"/>
              <a:gd name="connsiteX1083" fmla="*/ 925840 w 1181239"/>
              <a:gd name="connsiteY1083" fmla="*/ 2525255 h 4008043"/>
              <a:gd name="connsiteX1084" fmla="*/ 925365 w 1181239"/>
              <a:gd name="connsiteY1084" fmla="*/ 2720056 h 4008043"/>
              <a:gd name="connsiteX1085" fmla="*/ 926361 w 1181239"/>
              <a:gd name="connsiteY1085" fmla="*/ 2735548 h 4008043"/>
              <a:gd name="connsiteX1086" fmla="*/ 926796 w 1181239"/>
              <a:gd name="connsiteY1086" fmla="*/ 2843475 h 4008043"/>
              <a:gd name="connsiteX1087" fmla="*/ 929036 w 1181239"/>
              <a:gd name="connsiteY1087" fmla="*/ 2855715 h 4008043"/>
              <a:gd name="connsiteX1088" fmla="*/ 929445 w 1181239"/>
              <a:gd name="connsiteY1088" fmla="*/ 2844835 h 4008043"/>
              <a:gd name="connsiteX1089" fmla="*/ 936624 w 1181239"/>
              <a:gd name="connsiteY1089" fmla="*/ 2827235 h 4008043"/>
              <a:gd name="connsiteX1090" fmla="*/ 939412 w 1181239"/>
              <a:gd name="connsiteY1090" fmla="*/ 2896026 h 4008043"/>
              <a:gd name="connsiteX1091" fmla="*/ 942500 w 1181239"/>
              <a:gd name="connsiteY1091" fmla="*/ 2965091 h 4008043"/>
              <a:gd name="connsiteX1092" fmla="*/ 946207 w 1181239"/>
              <a:gd name="connsiteY1092" fmla="*/ 2961656 h 4008043"/>
              <a:gd name="connsiteX1093" fmla="*/ 951698 w 1181239"/>
              <a:gd name="connsiteY1093" fmla="*/ 2966026 h 4008043"/>
              <a:gd name="connsiteX1094" fmla="*/ 957323 w 1181239"/>
              <a:gd name="connsiteY1094" fmla="*/ 2951669 h 4008043"/>
              <a:gd name="connsiteX1095" fmla="*/ 951268 w 1181239"/>
              <a:gd name="connsiteY1095" fmla="*/ 2908464 h 4008043"/>
              <a:gd name="connsiteX1096" fmla="*/ 948899 w 1181239"/>
              <a:gd name="connsiteY1096" fmla="*/ 2899625 h 4008043"/>
              <a:gd name="connsiteX1097" fmla="*/ 955925 w 1181239"/>
              <a:gd name="connsiteY1097" fmla="*/ 2902792 h 4008043"/>
              <a:gd name="connsiteX1098" fmla="*/ 966140 w 1181239"/>
              <a:gd name="connsiteY1098" fmla="*/ 2919137 h 4008043"/>
              <a:gd name="connsiteX1099" fmla="*/ 968406 w 1181239"/>
              <a:gd name="connsiteY1099" fmla="*/ 2823948 h 4008043"/>
              <a:gd name="connsiteX1100" fmla="*/ 964786 w 1181239"/>
              <a:gd name="connsiteY1100" fmla="*/ 2720797 h 4008043"/>
              <a:gd name="connsiteX1101" fmla="*/ 964177 w 1181239"/>
              <a:gd name="connsiteY1101" fmla="*/ 2702131 h 4008043"/>
              <a:gd name="connsiteX1102" fmla="*/ 961976 w 1181239"/>
              <a:gd name="connsiteY1102" fmla="*/ 2694614 h 4008043"/>
              <a:gd name="connsiteX1103" fmla="*/ 957367 w 1181239"/>
              <a:gd name="connsiteY1103" fmla="*/ 2646646 h 4008043"/>
              <a:gd name="connsiteX1104" fmla="*/ 961739 w 1181239"/>
              <a:gd name="connsiteY1104" fmla="*/ 2582372 h 4008043"/>
              <a:gd name="connsiteX1105" fmla="*/ 964735 w 1181239"/>
              <a:gd name="connsiteY1105" fmla="*/ 2596651 h 4008043"/>
              <a:gd name="connsiteX1106" fmla="*/ 971817 w 1181239"/>
              <a:gd name="connsiteY1106" fmla="*/ 2581676 h 4008043"/>
              <a:gd name="connsiteX1107" fmla="*/ 979179 w 1181239"/>
              <a:gd name="connsiteY1107" fmla="*/ 2657101 h 4008043"/>
              <a:gd name="connsiteX1108" fmla="*/ 982813 w 1181239"/>
              <a:gd name="connsiteY1108" fmla="*/ 2751686 h 4008043"/>
              <a:gd name="connsiteX1109" fmla="*/ 987249 w 1181239"/>
              <a:gd name="connsiteY1109" fmla="*/ 2865234 h 4008043"/>
              <a:gd name="connsiteX1110" fmla="*/ 986993 w 1181239"/>
              <a:gd name="connsiteY1110" fmla="*/ 2893792 h 4008043"/>
              <a:gd name="connsiteX1111" fmla="*/ 989957 w 1181239"/>
              <a:gd name="connsiteY1111" fmla="*/ 2925070 h 4008043"/>
              <a:gd name="connsiteX1112" fmla="*/ 992222 w 1181239"/>
              <a:gd name="connsiteY1112" fmla="*/ 3076020 h 4008043"/>
              <a:gd name="connsiteX1113" fmla="*/ 986073 w 1181239"/>
              <a:gd name="connsiteY1113" fmla="*/ 3246010 h 4008043"/>
              <a:gd name="connsiteX1114" fmla="*/ 981430 w 1181239"/>
              <a:gd name="connsiteY1114" fmla="*/ 3354803 h 4008043"/>
              <a:gd name="connsiteX1115" fmla="*/ 990448 w 1181239"/>
              <a:gd name="connsiteY1115" fmla="*/ 3529378 h 4008043"/>
              <a:gd name="connsiteX1116" fmla="*/ 994542 w 1181239"/>
              <a:gd name="connsiteY1116" fmla="*/ 3528715 h 4008043"/>
              <a:gd name="connsiteX1117" fmla="*/ 998280 w 1181239"/>
              <a:gd name="connsiteY1117" fmla="*/ 3505073 h 4008043"/>
              <a:gd name="connsiteX1118" fmla="*/ 1003751 w 1181239"/>
              <a:gd name="connsiteY1118" fmla="*/ 3502353 h 4008043"/>
              <a:gd name="connsiteX1119" fmla="*/ 994811 w 1181239"/>
              <a:gd name="connsiteY1119" fmla="*/ 3597547 h 4008043"/>
              <a:gd name="connsiteX1120" fmla="*/ 996012 w 1181239"/>
              <a:gd name="connsiteY1120" fmla="*/ 3607747 h 4008043"/>
              <a:gd name="connsiteX1121" fmla="*/ 1003969 w 1181239"/>
              <a:gd name="connsiteY1121" fmla="*/ 3582588 h 4008043"/>
              <a:gd name="connsiteX1122" fmla="*/ 1011605 w 1181239"/>
              <a:gd name="connsiteY1122" fmla="*/ 3551990 h 4008043"/>
              <a:gd name="connsiteX1123" fmla="*/ 1009302 w 1181239"/>
              <a:gd name="connsiteY1123" fmla="*/ 3613866 h 4008043"/>
              <a:gd name="connsiteX1124" fmla="*/ 1010962 w 1181239"/>
              <a:gd name="connsiteY1124" fmla="*/ 3618626 h 4008043"/>
              <a:gd name="connsiteX1125" fmla="*/ 1014064 w 1181239"/>
              <a:gd name="connsiteY1125" fmla="*/ 3613477 h 4008043"/>
              <a:gd name="connsiteX1126" fmla="*/ 1018120 w 1181239"/>
              <a:gd name="connsiteY1126" fmla="*/ 3606872 h 4008043"/>
              <a:gd name="connsiteX1127" fmla="*/ 1024542 w 1181239"/>
              <a:gd name="connsiteY1127" fmla="*/ 3570544 h 4008043"/>
              <a:gd name="connsiteX1128" fmla="*/ 1028794 w 1181239"/>
              <a:gd name="connsiteY1128" fmla="*/ 3546551 h 4008043"/>
              <a:gd name="connsiteX1129" fmla="*/ 1031089 w 1181239"/>
              <a:gd name="connsiteY1129" fmla="*/ 3551310 h 4008043"/>
              <a:gd name="connsiteX1130" fmla="*/ 1040206 w 1181239"/>
              <a:gd name="connsiteY1130" fmla="*/ 3553314 h 4008043"/>
              <a:gd name="connsiteX1131" fmla="*/ 1050395 w 1181239"/>
              <a:gd name="connsiteY1131" fmla="*/ 3545187 h 4008043"/>
              <a:gd name="connsiteX1132" fmla="*/ 1055342 w 1181239"/>
              <a:gd name="connsiteY1132" fmla="*/ 3531590 h 4008043"/>
              <a:gd name="connsiteX1133" fmla="*/ 1056721 w 1181239"/>
              <a:gd name="connsiteY1133" fmla="*/ 3537710 h 4008043"/>
              <a:gd name="connsiteX1134" fmla="*/ 1053178 w 1181239"/>
              <a:gd name="connsiteY1134" fmla="*/ 3576648 h 4008043"/>
              <a:gd name="connsiteX1135" fmla="*/ 1060044 w 1181239"/>
              <a:gd name="connsiteY1135" fmla="*/ 3588134 h 4008043"/>
              <a:gd name="connsiteX1136" fmla="*/ 1067938 w 1181239"/>
              <a:gd name="connsiteY1136" fmla="*/ 3598170 h 4008043"/>
              <a:gd name="connsiteX1137" fmla="*/ 1066040 w 1181239"/>
              <a:gd name="connsiteY1137" fmla="*/ 3618625 h 4008043"/>
              <a:gd name="connsiteX1138" fmla="*/ 1063471 w 1181239"/>
              <a:gd name="connsiteY1138" fmla="*/ 3610305 h 4008043"/>
              <a:gd name="connsiteX1139" fmla="*/ 1060563 w 1181239"/>
              <a:gd name="connsiteY1139" fmla="*/ 3603666 h 4008043"/>
              <a:gd name="connsiteX1140" fmla="*/ 1057654 w 1181239"/>
              <a:gd name="connsiteY1140" fmla="*/ 3624644 h 4008043"/>
              <a:gd name="connsiteX1141" fmla="*/ 1068032 w 1181239"/>
              <a:gd name="connsiteY1141" fmla="*/ 3661306 h 4008043"/>
              <a:gd name="connsiteX1142" fmla="*/ 1078410 w 1181239"/>
              <a:gd name="connsiteY1142" fmla="*/ 3678671 h 4008043"/>
              <a:gd name="connsiteX1143" fmla="*/ 1077479 w 1181239"/>
              <a:gd name="connsiteY1143" fmla="*/ 3732283 h 4008043"/>
              <a:gd name="connsiteX1144" fmla="*/ 1079128 w 1181239"/>
              <a:gd name="connsiteY1144" fmla="*/ 3804253 h 4008043"/>
              <a:gd name="connsiteX1145" fmla="*/ 1075852 w 1181239"/>
              <a:gd name="connsiteY1145" fmla="*/ 3822612 h 4008043"/>
              <a:gd name="connsiteX1146" fmla="*/ 1059401 w 1181239"/>
              <a:gd name="connsiteY1146" fmla="*/ 3799218 h 4008043"/>
              <a:gd name="connsiteX1147" fmla="*/ 1047515 w 1181239"/>
              <a:gd name="connsiteY1147" fmla="*/ 3764478 h 4008043"/>
              <a:gd name="connsiteX1148" fmla="*/ 1044858 w 1181239"/>
              <a:gd name="connsiteY1148" fmla="*/ 3726906 h 4008043"/>
              <a:gd name="connsiteX1149" fmla="*/ 1046373 w 1181239"/>
              <a:gd name="connsiteY1149" fmla="*/ 3712082 h 4008043"/>
              <a:gd name="connsiteX1150" fmla="*/ 1037308 w 1181239"/>
              <a:gd name="connsiteY1150" fmla="*/ 3710939 h 4008043"/>
              <a:gd name="connsiteX1151" fmla="*/ 1030448 w 1181239"/>
              <a:gd name="connsiteY1151" fmla="*/ 3714539 h 4008043"/>
              <a:gd name="connsiteX1152" fmla="*/ 1023958 w 1181239"/>
              <a:gd name="connsiteY1152" fmla="*/ 3681181 h 4008043"/>
              <a:gd name="connsiteX1153" fmla="*/ 1016495 w 1181239"/>
              <a:gd name="connsiteY1153" fmla="*/ 3650040 h 4008043"/>
              <a:gd name="connsiteX1154" fmla="*/ 1014054 w 1181239"/>
              <a:gd name="connsiteY1154" fmla="*/ 3694076 h 4008043"/>
              <a:gd name="connsiteX1155" fmla="*/ 1016842 w 1181239"/>
              <a:gd name="connsiteY1155" fmla="*/ 3742309 h 4008043"/>
              <a:gd name="connsiteX1156" fmla="*/ 1018050 w 1181239"/>
              <a:gd name="connsiteY1156" fmla="*/ 3760829 h 4008043"/>
              <a:gd name="connsiteX1157" fmla="*/ 1021075 w 1181239"/>
              <a:gd name="connsiteY1157" fmla="*/ 3789637 h 4008043"/>
              <a:gd name="connsiteX1158" fmla="*/ 1014167 w 1181239"/>
              <a:gd name="connsiteY1158" fmla="*/ 3830669 h 4008043"/>
              <a:gd name="connsiteX1159" fmla="*/ 1000862 w 1181239"/>
              <a:gd name="connsiteY1159" fmla="*/ 3866974 h 4008043"/>
              <a:gd name="connsiteX1160" fmla="*/ 1002972 w 1181239"/>
              <a:gd name="connsiteY1160" fmla="*/ 3896048 h 4008043"/>
              <a:gd name="connsiteX1161" fmla="*/ 996677 w 1181239"/>
              <a:gd name="connsiteY1161" fmla="*/ 3905391 h 4008043"/>
              <a:gd name="connsiteX1162" fmla="*/ 976833 w 1181239"/>
              <a:gd name="connsiteY1162" fmla="*/ 3916353 h 4008043"/>
              <a:gd name="connsiteX1163" fmla="*/ 948658 w 1181239"/>
              <a:gd name="connsiteY1163" fmla="*/ 3922894 h 4008043"/>
              <a:gd name="connsiteX1164" fmla="*/ 923447 w 1181239"/>
              <a:gd name="connsiteY1164" fmla="*/ 3933554 h 4008043"/>
              <a:gd name="connsiteX1165" fmla="*/ 908914 w 1181239"/>
              <a:gd name="connsiteY1165" fmla="*/ 3944977 h 4008043"/>
              <a:gd name="connsiteX1166" fmla="*/ 889691 w 1181239"/>
              <a:gd name="connsiteY1166" fmla="*/ 3924140 h 4008043"/>
              <a:gd name="connsiteX1167" fmla="*/ 876885 w 1181239"/>
              <a:gd name="connsiteY1167" fmla="*/ 3896476 h 4008043"/>
              <a:gd name="connsiteX1168" fmla="*/ 866998 w 1181239"/>
              <a:gd name="connsiteY1168" fmla="*/ 3897977 h 4008043"/>
              <a:gd name="connsiteX1169" fmla="*/ 857112 w 1181239"/>
              <a:gd name="connsiteY1169" fmla="*/ 3899478 h 4008043"/>
              <a:gd name="connsiteX1170" fmla="*/ 858936 w 1181239"/>
              <a:gd name="connsiteY1170" fmla="*/ 3871244 h 4008043"/>
              <a:gd name="connsiteX1171" fmla="*/ 849297 w 1181239"/>
              <a:gd name="connsiteY1171" fmla="*/ 3809803 h 4008043"/>
              <a:gd name="connsiteX1172" fmla="*/ 845695 w 1181239"/>
              <a:gd name="connsiteY1172" fmla="*/ 3825733 h 4008043"/>
              <a:gd name="connsiteX1173" fmla="*/ 851329 w 1181239"/>
              <a:gd name="connsiteY1173" fmla="*/ 3842222 h 4008043"/>
              <a:gd name="connsiteX1174" fmla="*/ 834957 w 1181239"/>
              <a:gd name="connsiteY1174" fmla="*/ 3898850 h 4008043"/>
              <a:gd name="connsiteX1175" fmla="*/ 833482 w 1181239"/>
              <a:gd name="connsiteY1175" fmla="*/ 3938287 h 4008043"/>
              <a:gd name="connsiteX1176" fmla="*/ 833449 w 1181239"/>
              <a:gd name="connsiteY1176" fmla="*/ 3976045 h 4008043"/>
              <a:gd name="connsiteX1177" fmla="*/ 825117 w 1181239"/>
              <a:gd name="connsiteY1177" fmla="*/ 3958449 h 4008043"/>
              <a:gd name="connsiteX1178" fmla="*/ 819303 w 1181239"/>
              <a:gd name="connsiteY1178" fmla="*/ 3949812 h 4008043"/>
              <a:gd name="connsiteX1179" fmla="*/ 813490 w 1181239"/>
              <a:gd name="connsiteY1179" fmla="*/ 3931932 h 4008043"/>
              <a:gd name="connsiteX1180" fmla="*/ 803149 w 1181239"/>
              <a:gd name="connsiteY1180" fmla="*/ 3908723 h 4008043"/>
              <a:gd name="connsiteX1181" fmla="*/ 787332 w 1181239"/>
              <a:gd name="connsiteY1181" fmla="*/ 3942175 h 4008043"/>
              <a:gd name="connsiteX1182" fmla="*/ 779879 w 1181239"/>
              <a:gd name="connsiteY1182" fmla="*/ 3937525 h 4008043"/>
              <a:gd name="connsiteX1183" fmla="*/ 770285 w 1181239"/>
              <a:gd name="connsiteY1183" fmla="*/ 3924353 h 4008043"/>
              <a:gd name="connsiteX1184" fmla="*/ 742157 w 1181239"/>
              <a:gd name="connsiteY1184" fmla="*/ 3958603 h 4008043"/>
              <a:gd name="connsiteX1185" fmla="*/ 732064 w 1181239"/>
              <a:gd name="connsiteY1185" fmla="*/ 3939063 h 4008043"/>
              <a:gd name="connsiteX1186" fmla="*/ 729203 w 1181239"/>
              <a:gd name="connsiteY1186" fmla="*/ 3934125 h 4008043"/>
              <a:gd name="connsiteX1187" fmla="*/ 726342 w 1181239"/>
              <a:gd name="connsiteY1187" fmla="*/ 3944324 h 4008043"/>
              <a:gd name="connsiteX1188" fmla="*/ 719746 w 1181239"/>
              <a:gd name="connsiteY1188" fmla="*/ 3947044 h 4008043"/>
              <a:gd name="connsiteX1189" fmla="*/ 702684 w 1181239"/>
              <a:gd name="connsiteY1189" fmla="*/ 3963722 h 4008043"/>
              <a:gd name="connsiteX1190" fmla="*/ 696578 w 1181239"/>
              <a:gd name="connsiteY1190" fmla="*/ 3976282 h 4008043"/>
              <a:gd name="connsiteX1191" fmla="*/ 693758 w 1181239"/>
              <a:gd name="connsiteY1191" fmla="*/ 3968802 h 4008043"/>
              <a:gd name="connsiteX1192" fmla="*/ 681496 w 1181239"/>
              <a:gd name="connsiteY1192" fmla="*/ 3970765 h 4008043"/>
              <a:gd name="connsiteX1193" fmla="*/ 673632 w 1181239"/>
              <a:gd name="connsiteY1193" fmla="*/ 3978800 h 4008043"/>
              <a:gd name="connsiteX1194" fmla="*/ 671847 w 1181239"/>
              <a:gd name="connsiteY1194" fmla="*/ 3951801 h 4008043"/>
              <a:gd name="connsiteX1195" fmla="*/ 648068 w 1181239"/>
              <a:gd name="connsiteY1195" fmla="*/ 3950248 h 4008043"/>
              <a:gd name="connsiteX1196" fmla="*/ 629106 w 1181239"/>
              <a:gd name="connsiteY1196" fmla="*/ 3980363 h 4008043"/>
              <a:gd name="connsiteX1197" fmla="*/ 624139 w 1181239"/>
              <a:gd name="connsiteY1197" fmla="*/ 3959284 h 4008043"/>
              <a:gd name="connsiteX1198" fmla="*/ 624220 w 1181239"/>
              <a:gd name="connsiteY1198" fmla="*/ 3959267 h 4008043"/>
              <a:gd name="connsiteX1199" fmla="*/ 620280 w 1181239"/>
              <a:gd name="connsiteY1199" fmla="*/ 3938188 h 4008043"/>
              <a:gd name="connsiteX1200" fmla="*/ 607440 w 1181239"/>
              <a:gd name="connsiteY1200" fmla="*/ 3955282 h 4008043"/>
              <a:gd name="connsiteX1201" fmla="*/ 589817 w 1181239"/>
              <a:gd name="connsiteY1201" fmla="*/ 3960400 h 4008043"/>
              <a:gd name="connsiteX1202" fmla="*/ 587591 w 1181239"/>
              <a:gd name="connsiteY1202" fmla="*/ 3956407 h 4008043"/>
              <a:gd name="connsiteX1203" fmla="*/ 577406 w 1181239"/>
              <a:gd name="connsiteY1203" fmla="*/ 3961155 h 4008043"/>
              <a:gd name="connsiteX1204" fmla="*/ 571905 w 1181239"/>
              <a:gd name="connsiteY1204" fmla="*/ 3954932 h 4008043"/>
              <a:gd name="connsiteX1205" fmla="*/ 580399 w 1181239"/>
              <a:gd name="connsiteY1205" fmla="*/ 3908747 h 4008043"/>
              <a:gd name="connsiteX1206" fmla="*/ 575175 w 1181239"/>
              <a:gd name="connsiteY1206" fmla="*/ 3884347 h 4008043"/>
              <a:gd name="connsiteX1207" fmla="*/ 567694 w 1181239"/>
              <a:gd name="connsiteY1207" fmla="*/ 3901759 h 4008043"/>
              <a:gd name="connsiteX1208" fmla="*/ 557800 w 1181239"/>
              <a:gd name="connsiteY1208" fmla="*/ 3923327 h 4008043"/>
              <a:gd name="connsiteX1209" fmla="*/ 533002 w 1181239"/>
              <a:gd name="connsiteY1209" fmla="*/ 3928596 h 4008043"/>
              <a:gd name="connsiteX1210" fmla="*/ 524042 w 1181239"/>
              <a:gd name="connsiteY1210" fmla="*/ 3917187 h 4008043"/>
              <a:gd name="connsiteX1211" fmla="*/ 498943 w 1181239"/>
              <a:gd name="connsiteY1211" fmla="*/ 3898760 h 4008043"/>
              <a:gd name="connsiteX1212" fmla="*/ 496556 w 1181239"/>
              <a:gd name="connsiteY1212" fmla="*/ 3907590 h 4008043"/>
              <a:gd name="connsiteX1213" fmla="*/ 496337 w 1181239"/>
              <a:gd name="connsiteY1213" fmla="*/ 3916429 h 4008043"/>
              <a:gd name="connsiteX1214" fmla="*/ 490791 w 1181239"/>
              <a:gd name="connsiteY1214" fmla="*/ 3904744 h 4008043"/>
              <a:gd name="connsiteX1215" fmla="*/ 479371 w 1181239"/>
              <a:gd name="connsiteY1215" fmla="*/ 3895999 h 4008043"/>
              <a:gd name="connsiteX1216" fmla="*/ 473496 w 1181239"/>
              <a:gd name="connsiteY1216" fmla="*/ 3901169 h 4008043"/>
              <a:gd name="connsiteX1217" fmla="*/ 466368 w 1181239"/>
              <a:gd name="connsiteY1217" fmla="*/ 3910592 h 4008043"/>
              <a:gd name="connsiteX1218" fmla="*/ 435622 w 1181239"/>
              <a:gd name="connsiteY1218" fmla="*/ 3910777 h 4008043"/>
              <a:gd name="connsiteX1219" fmla="*/ 422232 w 1181239"/>
              <a:gd name="connsiteY1219" fmla="*/ 3918000 h 4008043"/>
              <a:gd name="connsiteX1220" fmla="*/ 418926 w 1181239"/>
              <a:gd name="connsiteY1220" fmla="*/ 3930037 h 4008043"/>
              <a:gd name="connsiteX1221" fmla="*/ 414240 w 1181239"/>
              <a:gd name="connsiteY1221" fmla="*/ 3919925 h 4008043"/>
              <a:gd name="connsiteX1222" fmla="*/ 409553 w 1181239"/>
              <a:gd name="connsiteY1222" fmla="*/ 3906948 h 4008043"/>
              <a:gd name="connsiteX1223" fmla="*/ 402287 w 1181239"/>
              <a:gd name="connsiteY1223" fmla="*/ 3900983 h 4008043"/>
              <a:gd name="connsiteX1224" fmla="*/ 395021 w 1181239"/>
              <a:gd name="connsiteY1224" fmla="*/ 3893216 h 4008043"/>
              <a:gd name="connsiteX1225" fmla="*/ 390919 w 1181239"/>
              <a:gd name="connsiteY1225" fmla="*/ 3885361 h 4008043"/>
              <a:gd name="connsiteX1226" fmla="*/ 382484 w 1181239"/>
              <a:gd name="connsiteY1226" fmla="*/ 3914398 h 4008043"/>
              <a:gd name="connsiteX1227" fmla="*/ 380543 w 1181239"/>
              <a:gd name="connsiteY1227" fmla="*/ 3939556 h 4008043"/>
              <a:gd name="connsiteX1228" fmla="*/ 371613 w 1181239"/>
              <a:gd name="connsiteY1228" fmla="*/ 3921197 h 4008043"/>
              <a:gd name="connsiteX1229" fmla="*/ 364300 w 1181239"/>
              <a:gd name="connsiteY1229" fmla="*/ 3901884 h 4008043"/>
              <a:gd name="connsiteX1230" fmla="*/ 353194 w 1181239"/>
              <a:gd name="connsiteY1230" fmla="*/ 3908237 h 4008043"/>
              <a:gd name="connsiteX1231" fmla="*/ 339898 w 1181239"/>
              <a:gd name="connsiteY1231" fmla="*/ 3913776 h 4008043"/>
              <a:gd name="connsiteX1232" fmla="*/ 319409 w 1181239"/>
              <a:gd name="connsiteY1232" fmla="*/ 3939004 h 4008043"/>
              <a:gd name="connsiteX1233" fmla="*/ 316548 w 1181239"/>
              <a:gd name="connsiteY1233" fmla="*/ 3944996 h 4008043"/>
              <a:gd name="connsiteX1234" fmla="*/ 313687 w 1181239"/>
              <a:gd name="connsiteY1234" fmla="*/ 3933258 h 4008043"/>
              <a:gd name="connsiteX1235" fmla="*/ 310625 w 1181239"/>
              <a:gd name="connsiteY1235" fmla="*/ 3920323 h 4008043"/>
              <a:gd name="connsiteX1236" fmla="*/ 299053 w 1181239"/>
              <a:gd name="connsiteY1236" fmla="*/ 3919187 h 4008043"/>
              <a:gd name="connsiteX1237" fmla="*/ 286839 w 1181239"/>
              <a:gd name="connsiteY1237" fmla="*/ 3917843 h 4008043"/>
              <a:gd name="connsiteX1238" fmla="*/ 277427 w 1181239"/>
              <a:gd name="connsiteY1238" fmla="*/ 3919697 h 4008043"/>
              <a:gd name="connsiteX1239" fmla="*/ 273344 w 1181239"/>
              <a:gd name="connsiteY1239" fmla="*/ 3923832 h 4008043"/>
              <a:gd name="connsiteX1240" fmla="*/ 265994 w 1181239"/>
              <a:gd name="connsiteY1240" fmla="*/ 3928922 h 4008043"/>
              <a:gd name="connsiteX1241" fmla="*/ 259445 w 1181239"/>
              <a:gd name="connsiteY1241" fmla="*/ 3935985 h 4008043"/>
              <a:gd name="connsiteX1242" fmla="*/ 261459 w 1181239"/>
              <a:gd name="connsiteY1242" fmla="*/ 3916861 h 4008043"/>
              <a:gd name="connsiteX1243" fmla="*/ 256105 w 1181239"/>
              <a:gd name="connsiteY1243" fmla="*/ 3902840 h 4008043"/>
              <a:gd name="connsiteX1244" fmla="*/ 249827 w 1181239"/>
              <a:gd name="connsiteY1244" fmla="*/ 3910141 h 4008043"/>
              <a:gd name="connsiteX1245" fmla="*/ 252535 w 1181239"/>
              <a:gd name="connsiteY1245" fmla="*/ 3901605 h 4008043"/>
              <a:gd name="connsiteX1246" fmla="*/ 260989 w 1181239"/>
              <a:gd name="connsiteY1246" fmla="*/ 3840401 h 4008043"/>
              <a:gd name="connsiteX1247" fmla="*/ 261551 w 1181239"/>
              <a:gd name="connsiteY1247" fmla="*/ 3817366 h 4008043"/>
              <a:gd name="connsiteX1248" fmla="*/ 258362 w 1181239"/>
              <a:gd name="connsiteY1248" fmla="*/ 3789967 h 4008043"/>
              <a:gd name="connsiteX1249" fmla="*/ 255289 w 1181239"/>
              <a:gd name="connsiteY1249" fmla="*/ 3801527 h 4008043"/>
              <a:gd name="connsiteX1250" fmla="*/ 255070 w 1181239"/>
              <a:gd name="connsiteY1250" fmla="*/ 3813086 h 4008043"/>
              <a:gd name="connsiteX1251" fmla="*/ 247221 w 1181239"/>
              <a:gd name="connsiteY1251" fmla="*/ 3797100 h 4008043"/>
              <a:gd name="connsiteX1252" fmla="*/ 239371 w 1181239"/>
              <a:gd name="connsiteY1252" fmla="*/ 3781116 h 4008043"/>
              <a:gd name="connsiteX1253" fmla="*/ 234247 w 1181239"/>
              <a:gd name="connsiteY1253" fmla="*/ 3796328 h 4008043"/>
              <a:gd name="connsiteX1254" fmla="*/ 221766 w 1181239"/>
              <a:gd name="connsiteY1254" fmla="*/ 3810554 h 4008043"/>
              <a:gd name="connsiteX1255" fmla="*/ 217426 w 1181239"/>
              <a:gd name="connsiteY1255" fmla="*/ 3807822 h 4008043"/>
              <a:gd name="connsiteX1256" fmla="*/ 214824 w 1181239"/>
              <a:gd name="connsiteY1256" fmla="*/ 3804826 h 4008043"/>
              <a:gd name="connsiteX1257" fmla="*/ 180066 w 1181239"/>
              <a:gd name="connsiteY1257" fmla="*/ 3753319 h 4008043"/>
              <a:gd name="connsiteX1258" fmla="*/ 159601 w 1181239"/>
              <a:gd name="connsiteY1258" fmla="*/ 3779496 h 4008043"/>
              <a:gd name="connsiteX1259" fmla="*/ 164203 w 1181239"/>
              <a:gd name="connsiteY1259" fmla="*/ 3784528 h 4008043"/>
              <a:gd name="connsiteX1260" fmla="*/ 158148 w 1181239"/>
              <a:gd name="connsiteY1260" fmla="*/ 3801808 h 4008043"/>
              <a:gd name="connsiteX1261" fmla="*/ 149428 w 1181239"/>
              <a:gd name="connsiteY1261" fmla="*/ 3814722 h 4008043"/>
              <a:gd name="connsiteX1262" fmla="*/ 134639 w 1181239"/>
              <a:gd name="connsiteY1262" fmla="*/ 3813467 h 4008043"/>
              <a:gd name="connsiteX1263" fmla="*/ 116525 w 1181239"/>
              <a:gd name="connsiteY1263" fmla="*/ 3819448 h 4008043"/>
              <a:gd name="connsiteX1264" fmla="*/ 113201 w 1181239"/>
              <a:gd name="connsiteY1264" fmla="*/ 3826686 h 4008043"/>
              <a:gd name="connsiteX1265" fmla="*/ 114463 w 1181239"/>
              <a:gd name="connsiteY1265" fmla="*/ 3818163 h 4008043"/>
              <a:gd name="connsiteX1266" fmla="*/ 117642 w 1181239"/>
              <a:gd name="connsiteY1266" fmla="*/ 3802493 h 4008043"/>
              <a:gd name="connsiteX1267" fmla="*/ 114876 w 1181239"/>
              <a:gd name="connsiteY1267" fmla="*/ 3797027 h 4008043"/>
              <a:gd name="connsiteX1268" fmla="*/ 110193 w 1181239"/>
              <a:gd name="connsiteY1268" fmla="*/ 3788940 h 4008043"/>
              <a:gd name="connsiteX1269" fmla="*/ 101145 w 1181239"/>
              <a:gd name="connsiteY1269" fmla="*/ 3753971 h 4008043"/>
              <a:gd name="connsiteX1270" fmla="*/ 92097 w 1181239"/>
              <a:gd name="connsiteY1270" fmla="*/ 3728771 h 4008043"/>
              <a:gd name="connsiteX1271" fmla="*/ 94042 w 1181239"/>
              <a:gd name="connsiteY1271" fmla="*/ 3670395 h 4008043"/>
              <a:gd name="connsiteX1272" fmla="*/ 99138 w 1181239"/>
              <a:gd name="connsiteY1272" fmla="*/ 3598319 h 4008043"/>
              <a:gd name="connsiteX1273" fmla="*/ 87812 w 1181239"/>
              <a:gd name="connsiteY1273" fmla="*/ 3260961 h 4008043"/>
              <a:gd name="connsiteX1274" fmla="*/ 85575 w 1181239"/>
              <a:gd name="connsiteY1274" fmla="*/ 3161687 h 4008043"/>
              <a:gd name="connsiteX1275" fmla="*/ 87921 w 1181239"/>
              <a:gd name="connsiteY1275" fmla="*/ 3103211 h 4008043"/>
              <a:gd name="connsiteX1276" fmla="*/ 92890 w 1181239"/>
              <a:gd name="connsiteY1276" fmla="*/ 3108651 h 4008043"/>
              <a:gd name="connsiteX1277" fmla="*/ 98651 w 1181239"/>
              <a:gd name="connsiteY1277" fmla="*/ 3018896 h 4008043"/>
              <a:gd name="connsiteX1278" fmla="*/ 99366 w 1181239"/>
              <a:gd name="connsiteY1278" fmla="*/ 2953620 h 4008043"/>
              <a:gd name="connsiteX1279" fmla="*/ 103451 w 1181239"/>
              <a:gd name="connsiteY1279" fmla="*/ 3010737 h 4008043"/>
              <a:gd name="connsiteX1280" fmla="*/ 115797 w 1181239"/>
              <a:gd name="connsiteY1280" fmla="*/ 3064581 h 4008043"/>
              <a:gd name="connsiteX1281" fmla="*/ 116549 w 1181239"/>
              <a:gd name="connsiteY1281" fmla="*/ 3045743 h 4008043"/>
              <a:gd name="connsiteX1282" fmla="*/ 117833 w 1181239"/>
              <a:gd name="connsiteY1282" fmla="*/ 3035060 h 4008043"/>
              <a:gd name="connsiteX1283" fmla="*/ 118986 w 1181239"/>
              <a:gd name="connsiteY1283" fmla="*/ 3021806 h 4008043"/>
              <a:gd name="connsiteX1284" fmla="*/ 118913 w 1181239"/>
              <a:gd name="connsiteY1284" fmla="*/ 2983539 h 4008043"/>
              <a:gd name="connsiteX1285" fmla="*/ 121613 w 1181239"/>
              <a:gd name="connsiteY1285" fmla="*/ 2985418 h 4008043"/>
              <a:gd name="connsiteX1286" fmla="*/ 128451 w 1181239"/>
              <a:gd name="connsiteY1286" fmla="*/ 2988345 h 4008043"/>
              <a:gd name="connsiteX1287" fmla="*/ 130100 w 1181239"/>
              <a:gd name="connsiteY1287" fmla="*/ 3012617 h 4008043"/>
              <a:gd name="connsiteX1288" fmla="*/ 127630 w 1181239"/>
              <a:gd name="connsiteY1288" fmla="*/ 3046095 h 4008043"/>
              <a:gd name="connsiteX1289" fmla="*/ 126546 w 1181239"/>
              <a:gd name="connsiteY1289" fmla="*/ 3073943 h 4008043"/>
              <a:gd name="connsiteX1290" fmla="*/ 130866 w 1181239"/>
              <a:gd name="connsiteY1290" fmla="*/ 3078542 h 4008043"/>
              <a:gd name="connsiteX1291" fmla="*/ 133442 w 1181239"/>
              <a:gd name="connsiteY1291" fmla="*/ 3125790 h 4008043"/>
              <a:gd name="connsiteX1292" fmla="*/ 135293 w 1181239"/>
              <a:gd name="connsiteY1292" fmla="*/ 3187146 h 4008043"/>
              <a:gd name="connsiteX1293" fmla="*/ 142164 w 1181239"/>
              <a:gd name="connsiteY1293" fmla="*/ 3165767 h 4008043"/>
              <a:gd name="connsiteX1294" fmla="*/ 150793 w 1181239"/>
              <a:gd name="connsiteY1294" fmla="*/ 3137889 h 4008043"/>
              <a:gd name="connsiteX1295" fmla="*/ 153606 w 1181239"/>
              <a:gd name="connsiteY1295" fmla="*/ 3130383 h 4008043"/>
              <a:gd name="connsiteX1296" fmla="*/ 147977 w 1181239"/>
              <a:gd name="connsiteY1296" fmla="*/ 3113362 h 4008043"/>
              <a:gd name="connsiteX1297" fmla="*/ 142164 w 1181239"/>
              <a:gd name="connsiteY1297" fmla="*/ 3103188 h 4008043"/>
              <a:gd name="connsiteX1298" fmla="*/ 148791 w 1181239"/>
              <a:gd name="connsiteY1298" fmla="*/ 3099811 h 4008043"/>
              <a:gd name="connsiteX1299" fmla="*/ 151225 w 1181239"/>
              <a:gd name="connsiteY1299" fmla="*/ 3101850 h 4008043"/>
              <a:gd name="connsiteX1300" fmla="*/ 147292 w 1181239"/>
              <a:gd name="connsiteY1300" fmla="*/ 2873385 h 4008043"/>
              <a:gd name="connsiteX1301" fmla="*/ 145660 w 1181239"/>
              <a:gd name="connsiteY1301" fmla="*/ 2833947 h 4008043"/>
              <a:gd name="connsiteX1302" fmla="*/ 141844 w 1181239"/>
              <a:gd name="connsiteY1302" fmla="*/ 2819811 h 4008043"/>
              <a:gd name="connsiteX1303" fmla="*/ 140545 w 1181239"/>
              <a:gd name="connsiteY1303" fmla="*/ 2834770 h 4008043"/>
              <a:gd name="connsiteX1304" fmla="*/ 136458 w 1181239"/>
              <a:gd name="connsiteY1304" fmla="*/ 2853666 h 4008043"/>
              <a:gd name="connsiteX1305" fmla="*/ 127674 w 1181239"/>
              <a:gd name="connsiteY1305" fmla="*/ 2862506 h 4008043"/>
              <a:gd name="connsiteX1306" fmla="*/ 124707 w 1181239"/>
              <a:gd name="connsiteY1306" fmla="*/ 2853666 h 4008043"/>
              <a:gd name="connsiteX1307" fmla="*/ 120800 w 1181239"/>
              <a:gd name="connsiteY1307" fmla="*/ 2837853 h 4008043"/>
              <a:gd name="connsiteX1308" fmla="*/ 114826 w 1181239"/>
              <a:gd name="connsiteY1308" fmla="*/ 2802555 h 4008043"/>
              <a:gd name="connsiteX1309" fmla="*/ 111538 w 1181239"/>
              <a:gd name="connsiteY1309" fmla="*/ 2773103 h 4008043"/>
              <a:gd name="connsiteX1310" fmla="*/ 105360 w 1181239"/>
              <a:gd name="connsiteY1310" fmla="*/ 2775763 h 4008043"/>
              <a:gd name="connsiteX1311" fmla="*/ 102732 w 1181239"/>
              <a:gd name="connsiteY1311" fmla="*/ 2774110 h 4008043"/>
              <a:gd name="connsiteX1312" fmla="*/ 108639 w 1181239"/>
              <a:gd name="connsiteY1312" fmla="*/ 2710314 h 4008043"/>
              <a:gd name="connsiteX1313" fmla="*/ 115795 w 1181239"/>
              <a:gd name="connsiteY1313" fmla="*/ 2719713 h 4008043"/>
              <a:gd name="connsiteX1314" fmla="*/ 130954 w 1181239"/>
              <a:gd name="connsiteY1314" fmla="*/ 2769531 h 4008043"/>
              <a:gd name="connsiteX1315" fmla="*/ 139674 w 1181239"/>
              <a:gd name="connsiteY1315" fmla="*/ 2798089 h 4008043"/>
              <a:gd name="connsiteX1316" fmla="*/ 139564 w 1181239"/>
              <a:gd name="connsiteY1316" fmla="*/ 2721073 h 4008043"/>
              <a:gd name="connsiteX1317" fmla="*/ 137393 w 1181239"/>
              <a:gd name="connsiteY1317" fmla="*/ 2708834 h 4008043"/>
              <a:gd name="connsiteX1318" fmla="*/ 133499 w 1181239"/>
              <a:gd name="connsiteY1318" fmla="*/ 2716314 h 4008043"/>
              <a:gd name="connsiteX1319" fmla="*/ 127476 w 1181239"/>
              <a:gd name="connsiteY1319" fmla="*/ 2723793 h 4008043"/>
              <a:gd name="connsiteX1320" fmla="*/ 121818 w 1181239"/>
              <a:gd name="connsiteY1320" fmla="*/ 2708279 h 4008043"/>
              <a:gd name="connsiteX1321" fmla="*/ 126249 w 1181239"/>
              <a:gd name="connsiteY1321" fmla="*/ 2704809 h 4008043"/>
              <a:gd name="connsiteX1322" fmla="*/ 130766 w 1181239"/>
              <a:gd name="connsiteY1322" fmla="*/ 2694810 h 4008043"/>
              <a:gd name="connsiteX1323" fmla="*/ 127646 w 1181239"/>
              <a:gd name="connsiteY1323" fmla="*/ 2669321 h 4008043"/>
              <a:gd name="connsiteX1324" fmla="*/ 133943 w 1181239"/>
              <a:gd name="connsiteY1324" fmla="*/ 2649228 h 4008043"/>
              <a:gd name="connsiteX1325" fmla="*/ 135428 w 1181239"/>
              <a:gd name="connsiteY1325" fmla="*/ 2640865 h 4008043"/>
              <a:gd name="connsiteX1326" fmla="*/ 135136 w 1181239"/>
              <a:gd name="connsiteY1326" fmla="*/ 2625083 h 4008043"/>
              <a:gd name="connsiteX1327" fmla="*/ 143826 w 1181239"/>
              <a:gd name="connsiteY1327" fmla="*/ 2614093 h 4008043"/>
              <a:gd name="connsiteX1328" fmla="*/ 147971 w 1181239"/>
              <a:gd name="connsiteY1328" fmla="*/ 2612317 h 4008043"/>
              <a:gd name="connsiteX1329" fmla="*/ 142158 w 1181239"/>
              <a:gd name="connsiteY1329" fmla="*/ 2607630 h 4008043"/>
              <a:gd name="connsiteX1330" fmla="*/ 136345 w 1181239"/>
              <a:gd name="connsiteY1330" fmla="*/ 2599725 h 4008043"/>
              <a:gd name="connsiteX1331" fmla="*/ 142362 w 1181239"/>
              <a:gd name="connsiteY1331" fmla="*/ 2596642 h 4008043"/>
              <a:gd name="connsiteX1332" fmla="*/ 144920 w 1181239"/>
              <a:gd name="connsiteY1332" fmla="*/ 2594603 h 4008043"/>
              <a:gd name="connsiteX1333" fmla="*/ 143264 w 1181239"/>
              <a:gd name="connsiteY1333" fmla="*/ 2584870 h 4008043"/>
              <a:gd name="connsiteX1334" fmla="*/ 139570 w 1181239"/>
              <a:gd name="connsiteY1334" fmla="*/ 2549512 h 4008043"/>
              <a:gd name="connsiteX1335" fmla="*/ 142624 w 1181239"/>
              <a:gd name="connsiteY1335" fmla="*/ 2530687 h 4008043"/>
              <a:gd name="connsiteX1336" fmla="*/ 143924 w 1181239"/>
              <a:gd name="connsiteY1336" fmla="*/ 2555639 h 4008043"/>
              <a:gd name="connsiteX1337" fmla="*/ 146661 w 1181239"/>
              <a:gd name="connsiteY1337" fmla="*/ 2571594 h 4008043"/>
              <a:gd name="connsiteX1338" fmla="*/ 150473 w 1181239"/>
              <a:gd name="connsiteY1338" fmla="*/ 2589549 h 4008043"/>
              <a:gd name="connsiteX1339" fmla="*/ 155581 w 1181239"/>
              <a:gd name="connsiteY1339" fmla="*/ 2610028 h 4008043"/>
              <a:gd name="connsiteX1340" fmla="*/ 157416 w 1181239"/>
              <a:gd name="connsiteY1340" fmla="*/ 2616986 h 4008043"/>
              <a:gd name="connsiteX1341" fmla="*/ 153782 w 1181239"/>
              <a:gd name="connsiteY1341" fmla="*/ 2626268 h 4008043"/>
              <a:gd name="connsiteX1342" fmla="*/ 157135 w 1181239"/>
              <a:gd name="connsiteY1342" fmla="*/ 2632423 h 4008043"/>
              <a:gd name="connsiteX1343" fmla="*/ 158587 w 1181239"/>
              <a:gd name="connsiteY1343" fmla="*/ 2652661 h 4008043"/>
              <a:gd name="connsiteX1344" fmla="*/ 154845 w 1181239"/>
              <a:gd name="connsiteY1344" fmla="*/ 2696261 h 4008043"/>
              <a:gd name="connsiteX1345" fmla="*/ 159357 w 1181239"/>
              <a:gd name="connsiteY1345" fmla="*/ 2737394 h 4008043"/>
              <a:gd name="connsiteX1346" fmla="*/ 163168 w 1181239"/>
              <a:gd name="connsiteY1346" fmla="*/ 2723700 h 4008043"/>
              <a:gd name="connsiteX1347" fmla="*/ 169613 w 1181239"/>
              <a:gd name="connsiteY1347" fmla="*/ 2706558 h 4008043"/>
              <a:gd name="connsiteX1348" fmla="*/ 170029 w 1181239"/>
              <a:gd name="connsiteY1348" fmla="*/ 2699520 h 4008043"/>
              <a:gd name="connsiteX1349" fmla="*/ 165426 w 1181239"/>
              <a:gd name="connsiteY1349" fmla="*/ 2669745 h 4008043"/>
              <a:gd name="connsiteX1350" fmla="*/ 165460 w 1181239"/>
              <a:gd name="connsiteY1350" fmla="*/ 2643560 h 4008043"/>
              <a:gd name="connsiteX1351" fmla="*/ 170745 w 1181239"/>
              <a:gd name="connsiteY1351" fmla="*/ 2651062 h 4008043"/>
              <a:gd name="connsiteX1352" fmla="*/ 177992 w 1181239"/>
              <a:gd name="connsiteY1352" fmla="*/ 2656728 h 4008043"/>
              <a:gd name="connsiteX1353" fmla="*/ 177259 w 1181239"/>
              <a:gd name="connsiteY1353" fmla="*/ 2640964 h 4008043"/>
              <a:gd name="connsiteX1354" fmla="*/ 177292 w 1181239"/>
              <a:gd name="connsiteY1354" fmla="*/ 2630604 h 4008043"/>
              <a:gd name="connsiteX1355" fmla="*/ 175625 w 1181239"/>
              <a:gd name="connsiteY1355" fmla="*/ 2618782 h 4008043"/>
              <a:gd name="connsiteX1356" fmla="*/ 171246 w 1181239"/>
              <a:gd name="connsiteY1356" fmla="*/ 2607308 h 4008043"/>
              <a:gd name="connsiteX1357" fmla="*/ 175822 w 1181239"/>
              <a:gd name="connsiteY1357" fmla="*/ 2600497 h 4008043"/>
              <a:gd name="connsiteX1358" fmla="*/ 178683 w 1181239"/>
              <a:gd name="connsiteY1358" fmla="*/ 2576613 h 4008043"/>
              <a:gd name="connsiteX1359" fmla="*/ 174207 w 1181239"/>
              <a:gd name="connsiteY1359" fmla="*/ 2301074 h 4008043"/>
              <a:gd name="connsiteX1360" fmla="*/ 175458 w 1181239"/>
              <a:gd name="connsiteY1360" fmla="*/ 2201800 h 4008043"/>
              <a:gd name="connsiteX1361" fmla="*/ 172740 w 1181239"/>
              <a:gd name="connsiteY1361" fmla="*/ 2164190 h 4008043"/>
              <a:gd name="connsiteX1362" fmla="*/ 179095 w 1181239"/>
              <a:gd name="connsiteY1362" fmla="*/ 2154671 h 4008043"/>
              <a:gd name="connsiteX1363" fmla="*/ 182562 w 1181239"/>
              <a:gd name="connsiteY1363" fmla="*/ 2140044 h 4008043"/>
              <a:gd name="connsiteX1364" fmla="*/ 178366 w 1181239"/>
              <a:gd name="connsiteY1364" fmla="*/ 2107848 h 4008043"/>
              <a:gd name="connsiteX1365" fmla="*/ 177238 w 1181239"/>
              <a:gd name="connsiteY1365" fmla="*/ 2093950 h 4008043"/>
              <a:gd name="connsiteX1366" fmla="*/ 177384 w 1181239"/>
              <a:gd name="connsiteY1366" fmla="*/ 2064486 h 4008043"/>
              <a:gd name="connsiteX1367" fmla="*/ 177056 w 1181239"/>
              <a:gd name="connsiteY1367" fmla="*/ 2024799 h 4008043"/>
              <a:gd name="connsiteX1368" fmla="*/ 179917 w 1181239"/>
              <a:gd name="connsiteY1368" fmla="*/ 2038534 h 4008043"/>
              <a:gd name="connsiteX1369" fmla="*/ 183109 w 1181239"/>
              <a:gd name="connsiteY1369" fmla="*/ 2051136 h 4008043"/>
              <a:gd name="connsiteX1370" fmla="*/ 187491 w 1181239"/>
              <a:gd name="connsiteY1370" fmla="*/ 2094518 h 4008043"/>
              <a:gd name="connsiteX1371" fmla="*/ 191609 w 1181239"/>
              <a:gd name="connsiteY1371" fmla="*/ 2149731 h 4008043"/>
              <a:gd name="connsiteX1372" fmla="*/ 194496 w 1181239"/>
              <a:gd name="connsiteY1372" fmla="*/ 2183049 h 4008043"/>
              <a:gd name="connsiteX1373" fmla="*/ 196875 w 1181239"/>
              <a:gd name="connsiteY1373" fmla="*/ 2201588 h 4008043"/>
              <a:gd name="connsiteX1374" fmla="*/ 195788 w 1181239"/>
              <a:gd name="connsiteY1374" fmla="*/ 2058415 h 4008043"/>
              <a:gd name="connsiteX1375" fmla="*/ 200030 w 1181239"/>
              <a:gd name="connsiteY1375" fmla="*/ 2005760 h 4008043"/>
              <a:gd name="connsiteX1376" fmla="*/ 204523 w 1181239"/>
              <a:gd name="connsiteY1376" fmla="*/ 2020566 h 4008043"/>
              <a:gd name="connsiteX1377" fmla="*/ 210671 w 1181239"/>
              <a:gd name="connsiteY1377" fmla="*/ 2033874 h 4008043"/>
              <a:gd name="connsiteX1378" fmla="*/ 210010 w 1181239"/>
              <a:gd name="connsiteY1378" fmla="*/ 2046098 h 4008043"/>
              <a:gd name="connsiteX1379" fmla="*/ 207007 w 1181239"/>
              <a:gd name="connsiteY1379" fmla="*/ 2117629 h 4008043"/>
              <a:gd name="connsiteX1380" fmla="*/ 206069 w 1181239"/>
              <a:gd name="connsiteY1380" fmla="*/ 2182549 h 4008043"/>
              <a:gd name="connsiteX1381" fmla="*/ 205960 w 1181239"/>
              <a:gd name="connsiteY1381" fmla="*/ 2202948 h 4008043"/>
              <a:gd name="connsiteX1382" fmla="*/ 209127 w 1181239"/>
              <a:gd name="connsiteY1382" fmla="*/ 2205668 h 4008043"/>
              <a:gd name="connsiteX1383" fmla="*/ 214532 w 1181239"/>
              <a:gd name="connsiteY1383" fmla="*/ 2247478 h 4008043"/>
              <a:gd name="connsiteX1384" fmla="*/ 219080 w 1181239"/>
              <a:gd name="connsiteY1384" fmla="*/ 2261523 h 4008043"/>
              <a:gd name="connsiteX1385" fmla="*/ 226346 w 1181239"/>
              <a:gd name="connsiteY1385" fmla="*/ 2259990 h 4008043"/>
              <a:gd name="connsiteX1386" fmla="*/ 229378 w 1181239"/>
              <a:gd name="connsiteY1386" fmla="*/ 2245492 h 4008043"/>
              <a:gd name="connsiteX1387" fmla="*/ 226247 w 1181239"/>
              <a:gd name="connsiteY1387" fmla="*/ 2228262 h 4008043"/>
              <a:gd name="connsiteX1388" fmla="*/ 214948 w 1181239"/>
              <a:gd name="connsiteY1388" fmla="*/ 2179343 h 4008043"/>
              <a:gd name="connsiteX1389" fmla="*/ 219625 w 1181239"/>
              <a:gd name="connsiteY1389" fmla="*/ 2162146 h 4008043"/>
              <a:gd name="connsiteX1390" fmla="*/ 222344 w 1181239"/>
              <a:gd name="connsiteY1390" fmla="*/ 2113823 h 4008043"/>
              <a:gd name="connsiteX1391" fmla="*/ 219071 w 1181239"/>
              <a:gd name="connsiteY1391" fmla="*/ 2061664 h 4008043"/>
              <a:gd name="connsiteX1392" fmla="*/ 217856 w 1181239"/>
              <a:gd name="connsiteY1392" fmla="*/ 2053357 h 4008043"/>
              <a:gd name="connsiteX1393" fmla="*/ 221271 w 1181239"/>
              <a:gd name="connsiteY1393" fmla="*/ 2060836 h 4008043"/>
              <a:gd name="connsiteX1394" fmla="*/ 227033 w 1181239"/>
              <a:gd name="connsiteY1394" fmla="*/ 2068316 h 4008043"/>
              <a:gd name="connsiteX1395" fmla="*/ 225110 w 1181239"/>
              <a:gd name="connsiteY1395" fmla="*/ 2050477 h 4008043"/>
              <a:gd name="connsiteX1396" fmla="*/ 221087 w 1181239"/>
              <a:gd name="connsiteY1396" fmla="*/ 2037038 h 4008043"/>
              <a:gd name="connsiteX1397" fmla="*/ 222714 w 1181239"/>
              <a:gd name="connsiteY1397" fmla="*/ 2033890 h 4008043"/>
              <a:gd name="connsiteX1398" fmla="*/ 229644 w 1181239"/>
              <a:gd name="connsiteY1398" fmla="*/ 2037545 h 4008043"/>
              <a:gd name="connsiteX1399" fmla="*/ 235192 w 1181239"/>
              <a:gd name="connsiteY1399" fmla="*/ 2053772 h 4008043"/>
              <a:gd name="connsiteX1400" fmla="*/ 237848 w 1181239"/>
              <a:gd name="connsiteY1400" fmla="*/ 2069820 h 4008043"/>
              <a:gd name="connsiteX1401" fmla="*/ 238574 w 1181239"/>
              <a:gd name="connsiteY1401" fmla="*/ 2000984 h 4008043"/>
              <a:gd name="connsiteX1402" fmla="*/ 237075 w 1181239"/>
              <a:gd name="connsiteY1402" fmla="*/ 1908526 h 4008043"/>
              <a:gd name="connsiteX1403" fmla="*/ 234896 w 1181239"/>
              <a:gd name="connsiteY1403" fmla="*/ 1883368 h 4008043"/>
              <a:gd name="connsiteX1404" fmla="*/ 232247 w 1181239"/>
              <a:gd name="connsiteY1404" fmla="*/ 1931645 h 4008043"/>
              <a:gd name="connsiteX1405" fmla="*/ 226115 w 1181239"/>
              <a:gd name="connsiteY1405" fmla="*/ 1988991 h 4008043"/>
              <a:gd name="connsiteX1406" fmla="*/ 223612 w 1181239"/>
              <a:gd name="connsiteY1406" fmla="*/ 1993067 h 4008043"/>
              <a:gd name="connsiteX1407" fmla="*/ 219934 w 1181239"/>
              <a:gd name="connsiteY1407" fmla="*/ 1999592 h 4008043"/>
              <a:gd name="connsiteX1408" fmla="*/ 217193 w 1181239"/>
              <a:gd name="connsiteY1408" fmla="*/ 1991885 h 4008043"/>
              <a:gd name="connsiteX1409" fmla="*/ 210733 w 1181239"/>
              <a:gd name="connsiteY1409" fmla="*/ 1947711 h 4008043"/>
              <a:gd name="connsiteX1410" fmla="*/ 206693 w 1181239"/>
              <a:gd name="connsiteY1410" fmla="*/ 1932953 h 4008043"/>
              <a:gd name="connsiteX1411" fmla="*/ 212064 w 1181239"/>
              <a:gd name="connsiteY1411" fmla="*/ 1940685 h 4008043"/>
              <a:gd name="connsiteX1412" fmla="*/ 218683 w 1181239"/>
              <a:gd name="connsiteY1412" fmla="*/ 1946906 h 4008043"/>
              <a:gd name="connsiteX1413" fmla="*/ 223568 w 1181239"/>
              <a:gd name="connsiteY1413" fmla="*/ 1953025 h 4008043"/>
              <a:gd name="connsiteX1414" fmla="*/ 226200 w 1181239"/>
              <a:gd name="connsiteY1414" fmla="*/ 1959523 h 4008043"/>
              <a:gd name="connsiteX1415" fmla="*/ 227699 w 1181239"/>
              <a:gd name="connsiteY1415" fmla="*/ 1949323 h 4008043"/>
              <a:gd name="connsiteX1416" fmla="*/ 224732 w 1181239"/>
              <a:gd name="connsiteY1416" fmla="*/ 1855417 h 4008043"/>
              <a:gd name="connsiteX1417" fmla="*/ 219133 w 1181239"/>
              <a:gd name="connsiteY1417" fmla="*/ 1774632 h 4008043"/>
              <a:gd name="connsiteX1418" fmla="*/ 213420 w 1181239"/>
              <a:gd name="connsiteY1418" fmla="*/ 1769242 h 4008043"/>
              <a:gd name="connsiteX1419" fmla="*/ 205892 w 1181239"/>
              <a:gd name="connsiteY1419" fmla="*/ 1758137 h 4008043"/>
              <a:gd name="connsiteX1420" fmla="*/ 200316 w 1181239"/>
              <a:gd name="connsiteY1420" fmla="*/ 1748640 h 4008043"/>
              <a:gd name="connsiteX1421" fmla="*/ 207031 w 1181239"/>
              <a:gd name="connsiteY1421" fmla="*/ 1746696 h 4008043"/>
              <a:gd name="connsiteX1422" fmla="*/ 209035 w 1181239"/>
              <a:gd name="connsiteY1422" fmla="*/ 1707939 h 4008043"/>
              <a:gd name="connsiteX1423" fmla="*/ 211071 w 1181239"/>
              <a:gd name="connsiteY1423" fmla="*/ 1669336 h 4008043"/>
              <a:gd name="connsiteX1424" fmla="*/ 227197 w 1181239"/>
              <a:gd name="connsiteY1424" fmla="*/ 1663053 h 4008043"/>
              <a:gd name="connsiteX1425" fmla="*/ 232283 w 1181239"/>
              <a:gd name="connsiteY1425" fmla="*/ 1656942 h 4008043"/>
              <a:gd name="connsiteX1426" fmla="*/ 235195 w 1181239"/>
              <a:gd name="connsiteY1426" fmla="*/ 1660341 h 4008043"/>
              <a:gd name="connsiteX1427" fmla="*/ 238100 w 1181239"/>
              <a:gd name="connsiteY1427" fmla="*/ 1616985 h 4008043"/>
              <a:gd name="connsiteX1428" fmla="*/ 235195 w 1181239"/>
              <a:gd name="connsiteY1428" fmla="*/ 1571947 h 4008043"/>
              <a:gd name="connsiteX1429" fmla="*/ 232287 w 1181239"/>
              <a:gd name="connsiteY1429" fmla="*/ 1606329 h 4008043"/>
              <a:gd name="connsiteX1430" fmla="*/ 229320 w 1181239"/>
              <a:gd name="connsiteY1430" fmla="*/ 1639614 h 4008043"/>
              <a:gd name="connsiteX1431" fmla="*/ 224483 w 1181239"/>
              <a:gd name="connsiteY1431" fmla="*/ 1618106 h 4008043"/>
              <a:gd name="connsiteX1432" fmla="*/ 217959 w 1181239"/>
              <a:gd name="connsiteY1432" fmla="*/ 1625487 h 4008043"/>
              <a:gd name="connsiteX1433" fmla="*/ 214383 w 1181239"/>
              <a:gd name="connsiteY1433" fmla="*/ 1648605 h 4008043"/>
              <a:gd name="connsiteX1434" fmla="*/ 211011 w 1181239"/>
              <a:gd name="connsiteY1434" fmla="*/ 1656262 h 4008043"/>
              <a:gd name="connsiteX1435" fmla="*/ 208920 w 1181239"/>
              <a:gd name="connsiteY1435" fmla="*/ 1648102 h 4008043"/>
              <a:gd name="connsiteX1436" fmla="*/ 212237 w 1181239"/>
              <a:gd name="connsiteY1436" fmla="*/ 1399238 h 4008043"/>
              <a:gd name="connsiteX1437" fmla="*/ 214755 w 1181239"/>
              <a:gd name="connsiteY1437" fmla="*/ 1417848 h 4008043"/>
              <a:gd name="connsiteX1438" fmla="*/ 220657 w 1181239"/>
              <a:gd name="connsiteY1438" fmla="*/ 1447453 h 4008043"/>
              <a:gd name="connsiteX1439" fmla="*/ 226470 w 1181239"/>
              <a:gd name="connsiteY1439" fmla="*/ 1454368 h 4008043"/>
              <a:gd name="connsiteX1440" fmla="*/ 226470 w 1181239"/>
              <a:gd name="connsiteY1440" fmla="*/ 1446221 h 4008043"/>
              <a:gd name="connsiteX1441" fmla="*/ 228093 w 1181239"/>
              <a:gd name="connsiteY1441" fmla="*/ 1424776 h 4008043"/>
              <a:gd name="connsiteX1442" fmla="*/ 225291 w 1181239"/>
              <a:gd name="connsiteY1442" fmla="*/ 1418277 h 4008043"/>
              <a:gd name="connsiteX1443" fmla="*/ 220862 w 1181239"/>
              <a:gd name="connsiteY1443" fmla="*/ 1425076 h 4008043"/>
              <a:gd name="connsiteX1444" fmla="*/ 220753 w 1181239"/>
              <a:gd name="connsiteY1444" fmla="*/ 1416781 h 4008043"/>
              <a:gd name="connsiteX1445" fmla="*/ 224281 w 1181239"/>
              <a:gd name="connsiteY1445" fmla="*/ 1405091 h 4008043"/>
              <a:gd name="connsiteX1446" fmla="*/ 228564 w 1181239"/>
              <a:gd name="connsiteY1446" fmla="*/ 1358989 h 4008043"/>
              <a:gd name="connsiteX1447" fmla="*/ 225152 w 1181239"/>
              <a:gd name="connsiteY1447" fmla="*/ 1325803 h 4008043"/>
              <a:gd name="connsiteX1448" fmla="*/ 220869 w 1181239"/>
              <a:gd name="connsiteY1448" fmla="*/ 1350055 h 4008043"/>
              <a:gd name="connsiteX1449" fmla="*/ 216020 w 1181239"/>
              <a:gd name="connsiteY1449" fmla="*/ 1330335 h 4008043"/>
              <a:gd name="connsiteX1450" fmla="*/ 212597 w 1181239"/>
              <a:gd name="connsiteY1450" fmla="*/ 1259167 h 4008043"/>
              <a:gd name="connsiteX1451" fmla="*/ 211560 w 1181239"/>
              <a:gd name="connsiteY1451" fmla="*/ 1206130 h 4008043"/>
              <a:gd name="connsiteX1452" fmla="*/ 215375 w 1181239"/>
              <a:gd name="connsiteY1452" fmla="*/ 1221089 h 4008043"/>
              <a:gd name="connsiteX1453" fmla="*/ 227379 w 1181239"/>
              <a:gd name="connsiteY1453" fmla="*/ 1264199 h 4008043"/>
              <a:gd name="connsiteX1454" fmla="*/ 224694 w 1181239"/>
              <a:gd name="connsiteY1454" fmla="*/ 1244618 h 4008043"/>
              <a:gd name="connsiteX1455" fmla="*/ 226599 w 1181239"/>
              <a:gd name="connsiteY1455" fmla="*/ 1231828 h 4008043"/>
              <a:gd name="connsiteX1456" fmla="*/ 231544 w 1181239"/>
              <a:gd name="connsiteY1456" fmla="*/ 1168401 h 4008043"/>
              <a:gd name="connsiteX1457" fmla="*/ 221743 w 1181239"/>
              <a:gd name="connsiteY1457" fmla="*/ 1143601 h 4008043"/>
              <a:gd name="connsiteX1458" fmla="*/ 218485 w 1181239"/>
              <a:gd name="connsiteY1458" fmla="*/ 1128615 h 4008043"/>
              <a:gd name="connsiteX1459" fmla="*/ 218112 w 1181239"/>
              <a:gd name="connsiteY1459" fmla="*/ 1140174 h 4008043"/>
              <a:gd name="connsiteX1460" fmla="*/ 207558 w 1181239"/>
              <a:gd name="connsiteY1460" fmla="*/ 1138814 h 4008043"/>
              <a:gd name="connsiteX1461" fmla="*/ 201314 w 1181239"/>
              <a:gd name="connsiteY1461" fmla="*/ 1111802 h 4008043"/>
              <a:gd name="connsiteX1462" fmla="*/ 192840 w 1181239"/>
              <a:gd name="connsiteY1462" fmla="*/ 1189163 h 4008043"/>
              <a:gd name="connsiteX1463" fmla="*/ 185708 w 1181239"/>
              <a:gd name="connsiteY1463" fmla="*/ 1265270 h 4008043"/>
              <a:gd name="connsiteX1464" fmla="*/ 197495 w 1181239"/>
              <a:gd name="connsiteY1464" fmla="*/ 1276300 h 4008043"/>
              <a:gd name="connsiteX1465" fmla="*/ 208932 w 1181239"/>
              <a:gd name="connsiteY1465" fmla="*/ 1299086 h 4008043"/>
              <a:gd name="connsiteX1466" fmla="*/ 210045 w 1181239"/>
              <a:gd name="connsiteY1466" fmla="*/ 1329882 h 4008043"/>
              <a:gd name="connsiteX1467" fmla="*/ 210045 w 1181239"/>
              <a:gd name="connsiteY1467" fmla="*/ 1341280 h 4008043"/>
              <a:gd name="connsiteX1468" fmla="*/ 199446 w 1181239"/>
              <a:gd name="connsiteY1468" fmla="*/ 1361380 h 4008043"/>
              <a:gd name="connsiteX1469" fmla="*/ 195086 w 1181239"/>
              <a:gd name="connsiteY1469" fmla="*/ 1409898 h 4008043"/>
              <a:gd name="connsiteX1470" fmla="*/ 184177 w 1181239"/>
              <a:gd name="connsiteY1470" fmla="*/ 1419619 h 4008043"/>
              <a:gd name="connsiteX1471" fmla="*/ 184104 w 1181239"/>
              <a:gd name="connsiteY1471" fmla="*/ 1392945 h 4008043"/>
              <a:gd name="connsiteX1472" fmla="*/ 186502 w 1181239"/>
              <a:gd name="connsiteY1472" fmla="*/ 1355720 h 4008043"/>
              <a:gd name="connsiteX1473" fmla="*/ 181596 w 1181239"/>
              <a:gd name="connsiteY1473" fmla="*/ 1374759 h 4008043"/>
              <a:gd name="connsiteX1474" fmla="*/ 177236 w 1181239"/>
              <a:gd name="connsiteY1474" fmla="*/ 1393798 h 4008043"/>
              <a:gd name="connsiteX1475" fmla="*/ 172823 w 1181239"/>
              <a:gd name="connsiteY1475" fmla="*/ 1376799 h 4008043"/>
              <a:gd name="connsiteX1476" fmla="*/ 166979 w 1181239"/>
              <a:gd name="connsiteY1476" fmla="*/ 1364640 h 4008043"/>
              <a:gd name="connsiteX1477" fmla="*/ 161395 w 1181239"/>
              <a:gd name="connsiteY1477" fmla="*/ 1365097 h 4008043"/>
              <a:gd name="connsiteX1478" fmla="*/ 159198 w 1181239"/>
              <a:gd name="connsiteY1478" fmla="*/ 1346658 h 4008043"/>
              <a:gd name="connsiteX1479" fmla="*/ 156257 w 1181239"/>
              <a:gd name="connsiteY1479" fmla="*/ 1359606 h 4008043"/>
              <a:gd name="connsiteX1480" fmla="*/ 152297 w 1181239"/>
              <a:gd name="connsiteY1480" fmla="*/ 1387938 h 4008043"/>
              <a:gd name="connsiteX1481" fmla="*/ 147163 w 1181239"/>
              <a:gd name="connsiteY1481" fmla="*/ 1363648 h 4008043"/>
              <a:gd name="connsiteX1482" fmla="*/ 143528 w 1181239"/>
              <a:gd name="connsiteY1482" fmla="*/ 1342121 h 4008043"/>
              <a:gd name="connsiteX1483" fmla="*/ 139251 w 1181239"/>
              <a:gd name="connsiteY1483" fmla="*/ 1342904 h 4008043"/>
              <a:gd name="connsiteX1484" fmla="*/ 134914 w 1181239"/>
              <a:gd name="connsiteY1484" fmla="*/ 1376222 h 4008043"/>
              <a:gd name="connsiteX1485" fmla="*/ 130554 w 1181239"/>
              <a:gd name="connsiteY1485" fmla="*/ 1409436 h 4008043"/>
              <a:gd name="connsiteX1486" fmla="*/ 126171 w 1181239"/>
              <a:gd name="connsiteY1486" fmla="*/ 1410115 h 4008043"/>
              <a:gd name="connsiteX1487" fmla="*/ 121812 w 1181239"/>
              <a:gd name="connsiteY1487" fmla="*/ 1420772 h 4008043"/>
              <a:gd name="connsiteX1488" fmla="*/ 123571 w 1181239"/>
              <a:gd name="connsiteY1488" fmla="*/ 1435716 h 4008043"/>
              <a:gd name="connsiteX1489" fmla="*/ 130532 w 1181239"/>
              <a:gd name="connsiteY1489" fmla="*/ 1424914 h 4008043"/>
              <a:gd name="connsiteX1490" fmla="*/ 138289 w 1181239"/>
              <a:gd name="connsiteY1490" fmla="*/ 1416235 h 4008043"/>
              <a:gd name="connsiteX1491" fmla="*/ 136067 w 1181239"/>
              <a:gd name="connsiteY1491" fmla="*/ 1479471 h 4008043"/>
              <a:gd name="connsiteX1492" fmla="*/ 122188 w 1181239"/>
              <a:gd name="connsiteY1492" fmla="*/ 1586334 h 4008043"/>
              <a:gd name="connsiteX1493" fmla="*/ 119980 w 1181239"/>
              <a:gd name="connsiteY1493" fmla="*/ 1579747 h 4008043"/>
              <a:gd name="connsiteX1494" fmla="*/ 125070 w 1181239"/>
              <a:gd name="connsiteY1494" fmla="*/ 1482379 h 4008043"/>
              <a:gd name="connsiteX1495" fmla="*/ 126516 w 1181239"/>
              <a:gd name="connsiteY1495" fmla="*/ 1463044 h 4008043"/>
              <a:gd name="connsiteX1496" fmla="*/ 124581 w 1181239"/>
              <a:gd name="connsiteY1496" fmla="*/ 1448193 h 4008043"/>
              <a:gd name="connsiteX1497" fmla="*/ 114245 w 1181239"/>
              <a:gd name="connsiteY1497" fmla="*/ 1472629 h 4008043"/>
              <a:gd name="connsiteX1498" fmla="*/ 110767 w 1181239"/>
              <a:gd name="connsiteY1498" fmla="*/ 1490350 h 4008043"/>
              <a:gd name="connsiteX1499" fmla="*/ 112066 w 1181239"/>
              <a:gd name="connsiteY1499" fmla="*/ 1465872 h 4008043"/>
              <a:gd name="connsiteX1500" fmla="*/ 121968 w 1181239"/>
              <a:gd name="connsiteY1500" fmla="*/ 1368819 h 4008043"/>
              <a:gd name="connsiteX1501" fmla="*/ 121822 w 1181239"/>
              <a:gd name="connsiteY1501" fmla="*/ 1351639 h 4008043"/>
              <a:gd name="connsiteX1502" fmla="*/ 125000 w 1181239"/>
              <a:gd name="connsiteY1502" fmla="*/ 1341763 h 4008043"/>
              <a:gd name="connsiteX1503" fmla="*/ 128197 w 1181239"/>
              <a:gd name="connsiteY1503" fmla="*/ 1330464 h 4008043"/>
              <a:gd name="connsiteX1504" fmla="*/ 121531 w 1181239"/>
              <a:gd name="connsiteY1504" fmla="*/ 1277565 h 4008043"/>
              <a:gd name="connsiteX1505" fmla="*/ 111387 w 1181239"/>
              <a:gd name="connsiteY1505" fmla="*/ 1245510 h 4008043"/>
              <a:gd name="connsiteX1506" fmla="*/ 107088 w 1181239"/>
              <a:gd name="connsiteY1506" fmla="*/ 1251005 h 4008043"/>
              <a:gd name="connsiteX1507" fmla="*/ 109190 w 1181239"/>
              <a:gd name="connsiteY1507" fmla="*/ 1193889 h 4008043"/>
              <a:gd name="connsiteX1508" fmla="*/ 113381 w 1181239"/>
              <a:gd name="connsiteY1508" fmla="*/ 1155811 h 4008043"/>
              <a:gd name="connsiteX1509" fmla="*/ 113381 w 1181239"/>
              <a:gd name="connsiteY1509" fmla="*/ 1070136 h 4008043"/>
              <a:gd name="connsiteX1510" fmla="*/ 112797 w 1181239"/>
              <a:gd name="connsiteY1510" fmla="*/ 920546 h 4008043"/>
              <a:gd name="connsiteX1511" fmla="*/ 114114 w 1181239"/>
              <a:gd name="connsiteY1511" fmla="*/ 898107 h 4008043"/>
              <a:gd name="connsiteX1512" fmla="*/ 111790 w 1181239"/>
              <a:gd name="connsiteY1512" fmla="*/ 887908 h 4008043"/>
              <a:gd name="connsiteX1513" fmla="*/ 111644 w 1181239"/>
              <a:gd name="connsiteY1513" fmla="*/ 860710 h 4008043"/>
              <a:gd name="connsiteX1514" fmla="*/ 116000 w 1181239"/>
              <a:gd name="connsiteY1514" fmla="*/ 836997 h 4008043"/>
              <a:gd name="connsiteX1515" fmla="*/ 111192 w 1181239"/>
              <a:gd name="connsiteY1515" fmla="*/ 838130 h 4008043"/>
              <a:gd name="connsiteX1516" fmla="*/ 108419 w 1181239"/>
              <a:gd name="connsiteY1516" fmla="*/ 804727 h 4008043"/>
              <a:gd name="connsiteX1517" fmla="*/ 111981 w 1181239"/>
              <a:gd name="connsiteY1517" fmla="*/ 760077 h 4008043"/>
              <a:gd name="connsiteX1518" fmla="*/ 101298 w 1181239"/>
              <a:gd name="connsiteY1518" fmla="*/ 742881 h 4008043"/>
              <a:gd name="connsiteX1519" fmla="*/ 93842 w 1181239"/>
              <a:gd name="connsiteY1519" fmla="*/ 760448 h 4008043"/>
              <a:gd name="connsiteX1520" fmla="*/ 85494 w 1181239"/>
              <a:gd name="connsiteY1520" fmla="*/ 777099 h 4008043"/>
              <a:gd name="connsiteX1521" fmla="*/ 81229 w 1181239"/>
              <a:gd name="connsiteY1521" fmla="*/ 789450 h 4008043"/>
              <a:gd name="connsiteX1522" fmla="*/ 92884 w 1181239"/>
              <a:gd name="connsiteY1522" fmla="*/ 833286 h 4008043"/>
              <a:gd name="connsiteX1523" fmla="*/ 97008 w 1181239"/>
              <a:gd name="connsiteY1523" fmla="*/ 821273 h 4008043"/>
              <a:gd name="connsiteX1524" fmla="*/ 101001 w 1181239"/>
              <a:gd name="connsiteY1524" fmla="*/ 813114 h 4008043"/>
              <a:gd name="connsiteX1525" fmla="*/ 101220 w 1181239"/>
              <a:gd name="connsiteY1525" fmla="*/ 827460 h 4008043"/>
              <a:gd name="connsiteX1526" fmla="*/ 94882 w 1181239"/>
              <a:gd name="connsiteY1526" fmla="*/ 844145 h 4008043"/>
              <a:gd name="connsiteX1527" fmla="*/ 83046 w 1181239"/>
              <a:gd name="connsiteY1527" fmla="*/ 876568 h 4008043"/>
              <a:gd name="connsiteX1528" fmla="*/ 81181 w 1181239"/>
              <a:gd name="connsiteY1528" fmla="*/ 882469 h 4008043"/>
              <a:gd name="connsiteX1529" fmla="*/ 78663 w 1181239"/>
              <a:gd name="connsiteY1529" fmla="*/ 923135 h 4008043"/>
              <a:gd name="connsiteX1530" fmla="*/ 77664 w 1181239"/>
              <a:gd name="connsiteY1530" fmla="*/ 961893 h 4008043"/>
              <a:gd name="connsiteX1531" fmla="*/ 70391 w 1181239"/>
              <a:gd name="connsiteY1531" fmla="*/ 829433 h 4008043"/>
              <a:gd name="connsiteX1532" fmla="*/ 92739 w 1181239"/>
              <a:gd name="connsiteY1532" fmla="*/ 639044 h 4008043"/>
              <a:gd name="connsiteX1533" fmla="*/ 101313 w 1181239"/>
              <a:gd name="connsiteY1533" fmla="*/ 581928 h 4008043"/>
              <a:gd name="connsiteX1534" fmla="*/ 100010 w 1181239"/>
              <a:gd name="connsiteY1534" fmla="*/ 626125 h 4008043"/>
              <a:gd name="connsiteX1535" fmla="*/ 101203 w 1181239"/>
              <a:gd name="connsiteY1535" fmla="*/ 670323 h 4008043"/>
              <a:gd name="connsiteX1536" fmla="*/ 111667 w 1181239"/>
              <a:gd name="connsiteY1536" fmla="*/ 606407 h 4008043"/>
              <a:gd name="connsiteX1537" fmla="*/ 132280 w 1181239"/>
              <a:gd name="connsiteY1537" fmla="*/ 506535 h 4008043"/>
              <a:gd name="connsiteX1538" fmla="*/ 135305 w 1181239"/>
              <a:gd name="connsiteY1538" fmla="*/ 488094 h 4008043"/>
              <a:gd name="connsiteX1539" fmla="*/ 132598 w 1181239"/>
              <a:gd name="connsiteY1539" fmla="*/ 468375 h 4008043"/>
              <a:gd name="connsiteX1540" fmla="*/ 140461 w 1181239"/>
              <a:gd name="connsiteY1540" fmla="*/ 443510 h 4008043"/>
              <a:gd name="connsiteX1541" fmla="*/ 146797 w 1181239"/>
              <a:gd name="connsiteY1541" fmla="*/ 437659 h 4008043"/>
              <a:gd name="connsiteX1542" fmla="*/ 143349 w 1181239"/>
              <a:gd name="connsiteY1542" fmla="*/ 362443 h 4008043"/>
              <a:gd name="connsiteX1543" fmla="*/ 146308 w 1181239"/>
              <a:gd name="connsiteY1543" fmla="*/ 358756 h 4008043"/>
              <a:gd name="connsiteX1544" fmla="*/ 153932 w 1181239"/>
              <a:gd name="connsiteY1544" fmla="*/ 348023 h 4008043"/>
              <a:gd name="connsiteX1545" fmla="*/ 149861 w 1181239"/>
              <a:gd name="connsiteY1545" fmla="*/ 319465 h 4008043"/>
              <a:gd name="connsiteX1546" fmla="*/ 148245 w 1181239"/>
              <a:gd name="connsiteY1546" fmla="*/ 301786 h 4008043"/>
              <a:gd name="connsiteX1547" fmla="*/ 152779 w 1181239"/>
              <a:gd name="connsiteY1547" fmla="*/ 319276 h 4008043"/>
              <a:gd name="connsiteX1548" fmla="*/ 160239 w 1181239"/>
              <a:gd name="connsiteY1548" fmla="*/ 331873 h 4008043"/>
              <a:gd name="connsiteX1549" fmla="*/ 161801 w 1181239"/>
              <a:gd name="connsiteY1549" fmla="*/ 313701 h 4008043"/>
              <a:gd name="connsiteX1550" fmla="*/ 164369 w 1181239"/>
              <a:gd name="connsiteY1550" fmla="*/ 286232 h 4008043"/>
              <a:gd name="connsiteX1551" fmla="*/ 168019 w 1181239"/>
              <a:gd name="connsiteY1551" fmla="*/ 250196 h 4008043"/>
              <a:gd name="connsiteX1552" fmla="*/ 167727 w 1181239"/>
              <a:gd name="connsiteY1552" fmla="*/ 228350 h 4008043"/>
              <a:gd name="connsiteX1553" fmla="*/ 163731 w 1181239"/>
              <a:gd name="connsiteY1553" fmla="*/ 240590 h 4008043"/>
              <a:gd name="connsiteX1554" fmla="*/ 161213 w 1181239"/>
              <a:gd name="connsiteY1554" fmla="*/ 228350 h 4008043"/>
              <a:gd name="connsiteX1555" fmla="*/ 172295 w 1181239"/>
              <a:gd name="connsiteY1555" fmla="*/ 172119 h 4008043"/>
              <a:gd name="connsiteX1556" fmla="*/ 194306 w 1181239"/>
              <a:gd name="connsiteY1556" fmla="*/ 151887 h 4008043"/>
              <a:gd name="connsiteX1557" fmla="*/ 213198 w 1181239"/>
              <a:gd name="connsiteY1557" fmla="*/ 135443 h 4008043"/>
              <a:gd name="connsiteX1558" fmla="*/ 215515 w 1181239"/>
              <a:gd name="connsiteY1558" fmla="*/ 149430 h 4008043"/>
              <a:gd name="connsiteX1559" fmla="*/ 221329 w 1181239"/>
              <a:gd name="connsiteY1559" fmla="*/ 158331 h 4008043"/>
              <a:gd name="connsiteX1560" fmla="*/ 228922 w 1181239"/>
              <a:gd name="connsiteY1560" fmla="*/ 149150 h 4008043"/>
              <a:gd name="connsiteX1561" fmla="*/ 242660 w 1181239"/>
              <a:gd name="connsiteY1561" fmla="*/ 141716 h 4008043"/>
              <a:gd name="connsiteX1562" fmla="*/ 262931 w 1181239"/>
              <a:gd name="connsiteY1562" fmla="*/ 133195 h 4008043"/>
              <a:gd name="connsiteX1563" fmla="*/ 275609 w 1181239"/>
              <a:gd name="connsiteY1563" fmla="*/ 129868 h 4008043"/>
              <a:gd name="connsiteX1564" fmla="*/ 282707 w 1181239"/>
              <a:gd name="connsiteY1564" fmla="*/ 139646 h 4008043"/>
              <a:gd name="connsiteX1565" fmla="*/ 293762 w 1181239"/>
              <a:gd name="connsiteY1565" fmla="*/ 130695 h 4008043"/>
              <a:gd name="connsiteX1566" fmla="*/ 302347 w 1181239"/>
              <a:gd name="connsiteY1566" fmla="*/ 118197 h 4008043"/>
              <a:gd name="connsiteX1567" fmla="*/ 306563 w 1181239"/>
              <a:gd name="connsiteY1567" fmla="*/ 127037 h 4008043"/>
              <a:gd name="connsiteX1568" fmla="*/ 320248 w 1181239"/>
              <a:gd name="connsiteY1568" fmla="*/ 112758 h 4008043"/>
              <a:gd name="connsiteX1569" fmla="*/ 338313 w 1181239"/>
              <a:gd name="connsiteY1569" fmla="*/ 70948 h 4008043"/>
              <a:gd name="connsiteX1570" fmla="*/ 342329 w 1181239"/>
              <a:gd name="connsiteY1570" fmla="*/ 78816 h 4008043"/>
              <a:gd name="connsiteX1571" fmla="*/ 345934 w 1181239"/>
              <a:gd name="connsiteY1571" fmla="*/ 161884 h 4008043"/>
              <a:gd name="connsiteX1572" fmla="*/ 358528 w 1181239"/>
              <a:gd name="connsiteY1572" fmla="*/ 143387 h 4008043"/>
              <a:gd name="connsiteX1573" fmla="*/ 368651 w 1181239"/>
              <a:gd name="connsiteY1573" fmla="*/ 146994 h 4008043"/>
              <a:gd name="connsiteX1574" fmla="*/ 376212 w 1181239"/>
              <a:gd name="connsiteY1574" fmla="*/ 158919 h 4008043"/>
              <a:gd name="connsiteX1575" fmla="*/ 381104 w 1181239"/>
              <a:gd name="connsiteY1575" fmla="*/ 173053 h 4008043"/>
              <a:gd name="connsiteX1576" fmla="*/ 384882 w 1181239"/>
              <a:gd name="connsiteY1576" fmla="*/ 184833 h 4008043"/>
              <a:gd name="connsiteX1577" fmla="*/ 392100 w 1181239"/>
              <a:gd name="connsiteY1577" fmla="*/ 179393 h 4008043"/>
              <a:gd name="connsiteX1578" fmla="*/ 399048 w 1181239"/>
              <a:gd name="connsiteY1578" fmla="*/ 165115 h 4008043"/>
              <a:gd name="connsiteX1579" fmla="*/ 406633 w 1181239"/>
              <a:gd name="connsiteY1579" fmla="*/ 158834 h 4008043"/>
              <a:gd name="connsiteX1580" fmla="*/ 413674 w 1181239"/>
              <a:gd name="connsiteY1580" fmla="*/ 153502 h 4008043"/>
              <a:gd name="connsiteX1581" fmla="*/ 419482 w 1181239"/>
              <a:gd name="connsiteY1581" fmla="*/ 137236 h 4008043"/>
              <a:gd name="connsiteX1582" fmla="*/ 425586 w 1181239"/>
              <a:gd name="connsiteY1582" fmla="*/ 122957 h 4008043"/>
              <a:gd name="connsiteX1583" fmla="*/ 427848 w 1181239"/>
              <a:gd name="connsiteY1583" fmla="*/ 108678 h 4008043"/>
              <a:gd name="connsiteX1584" fmla="*/ 429866 w 1181239"/>
              <a:gd name="connsiteY1584" fmla="*/ 118907 h 4008043"/>
              <a:gd name="connsiteX1585" fmla="*/ 435827 w 1181239"/>
              <a:gd name="connsiteY1585" fmla="*/ 128850 h 4008043"/>
              <a:gd name="connsiteX1586" fmla="*/ 440176 w 1181239"/>
              <a:gd name="connsiteY1586" fmla="*/ 116837 h 4008043"/>
              <a:gd name="connsiteX1587" fmla="*/ 443019 w 1181239"/>
              <a:gd name="connsiteY1587" fmla="*/ 124997 h 4008043"/>
              <a:gd name="connsiteX1588" fmla="*/ 445209 w 1181239"/>
              <a:gd name="connsiteY1588" fmla="*/ 132546 h 4008043"/>
              <a:gd name="connsiteX1589" fmla="*/ 467337 w 1181239"/>
              <a:gd name="connsiteY1589" fmla="*/ 111381 h 4008043"/>
              <a:gd name="connsiteX1590" fmla="*/ 468833 w 1181239"/>
              <a:gd name="connsiteY1590" fmla="*/ 130437 h 4008043"/>
              <a:gd name="connsiteX1591" fmla="*/ 471151 w 1181239"/>
              <a:gd name="connsiteY1591" fmla="*/ 131353 h 4008043"/>
              <a:gd name="connsiteX1592" fmla="*/ 478020 w 1181239"/>
              <a:gd name="connsiteY1592" fmla="*/ 122037 h 4008043"/>
              <a:gd name="connsiteX1593" fmla="*/ 486092 w 1181239"/>
              <a:gd name="connsiteY1593" fmla="*/ 133276 h 4008043"/>
              <a:gd name="connsiteX1594" fmla="*/ 489453 w 1181239"/>
              <a:gd name="connsiteY1594" fmla="*/ 145397 h 4008043"/>
              <a:gd name="connsiteX1595" fmla="*/ 492945 w 1181239"/>
              <a:gd name="connsiteY1595" fmla="*/ 156956 h 4008043"/>
              <a:gd name="connsiteX1596" fmla="*/ 499779 w 1181239"/>
              <a:gd name="connsiteY1596" fmla="*/ 144717 h 4008043"/>
              <a:gd name="connsiteX1597" fmla="*/ 505560 w 1181239"/>
              <a:gd name="connsiteY1597" fmla="*/ 129078 h 4008043"/>
              <a:gd name="connsiteX1598" fmla="*/ 510557 w 1181239"/>
              <a:gd name="connsiteY1598" fmla="*/ 139793 h 4008043"/>
              <a:gd name="connsiteX1599" fmla="*/ 509459 w 1181239"/>
              <a:gd name="connsiteY1599" fmla="*/ 151947 h 4008043"/>
              <a:gd name="connsiteX1600" fmla="*/ 511247 w 1181239"/>
              <a:gd name="connsiteY1600" fmla="*/ 162500 h 4008043"/>
              <a:gd name="connsiteX1601" fmla="*/ 515209 w 1181239"/>
              <a:gd name="connsiteY1601" fmla="*/ 173016 h 4008043"/>
              <a:gd name="connsiteX1602" fmla="*/ 513378 w 1181239"/>
              <a:gd name="connsiteY1602" fmla="*/ 182115 h 4008043"/>
              <a:gd name="connsiteX1603" fmla="*/ 523901 w 1181239"/>
              <a:gd name="connsiteY1603" fmla="*/ 171235 h 4008043"/>
              <a:gd name="connsiteX1604" fmla="*/ 542366 w 1181239"/>
              <a:gd name="connsiteY1604" fmla="*/ 137237 h 4008043"/>
              <a:gd name="connsiteX1605" fmla="*/ 551415 w 1181239"/>
              <a:gd name="connsiteY1605" fmla="*/ 119213 h 4008043"/>
              <a:gd name="connsiteX1606" fmla="*/ 544175 w 1181239"/>
              <a:gd name="connsiteY1606" fmla="*/ 173955 h 4008043"/>
              <a:gd name="connsiteX1607" fmla="*/ 544697 w 1181239"/>
              <a:gd name="connsiteY1607" fmla="*/ 177464 h 4008043"/>
              <a:gd name="connsiteX1608" fmla="*/ 558246 w 1181239"/>
              <a:gd name="connsiteY1608" fmla="*/ 142107 h 4008043"/>
              <a:gd name="connsiteX1609" fmla="*/ 568191 w 1181239"/>
              <a:gd name="connsiteY1609" fmla="*/ 119559 h 4008043"/>
              <a:gd name="connsiteX1610" fmla="*/ 565147 w 1181239"/>
              <a:gd name="connsiteY1610" fmla="*/ 145397 h 4008043"/>
              <a:gd name="connsiteX1611" fmla="*/ 570597 w 1181239"/>
              <a:gd name="connsiteY1611" fmla="*/ 137237 h 4008043"/>
              <a:gd name="connsiteX1612" fmla="*/ 584365 w 1181239"/>
              <a:gd name="connsiteY1612" fmla="*/ 91000 h 4008043"/>
              <a:gd name="connsiteX1613" fmla="*/ 582602 w 1181239"/>
              <a:gd name="connsiteY1613" fmla="*/ 126937 h 4008043"/>
              <a:gd name="connsiteX1614" fmla="*/ 572499 w 1181239"/>
              <a:gd name="connsiteY1614" fmla="*/ 204306 h 4008043"/>
              <a:gd name="connsiteX1615" fmla="*/ 575414 w 1181239"/>
              <a:gd name="connsiteY1615" fmla="*/ 228352 h 4008043"/>
              <a:gd name="connsiteX1616" fmla="*/ 625167 w 1181239"/>
              <a:gd name="connsiteY1616" fmla="*/ 31844 h 4008043"/>
              <a:gd name="connsiteX1617" fmla="*/ 631225 w 1181239"/>
              <a:gd name="connsiteY1617" fmla="*/ 17565 h 4008043"/>
              <a:gd name="connsiteX1618" fmla="*/ 476348 w 1181239"/>
              <a:gd name="connsiteY1618" fmla="*/ 9396 h 4008043"/>
              <a:gd name="connsiteX1619" fmla="*/ 477384 w 1181239"/>
              <a:gd name="connsiteY1619" fmla="*/ 18235 h 4008043"/>
              <a:gd name="connsiteX1620" fmla="*/ 473514 w 1181239"/>
              <a:gd name="connsiteY1620" fmla="*/ 19369 h 4008043"/>
              <a:gd name="connsiteX1621" fmla="*/ 473512 w 1181239"/>
              <a:gd name="connsiteY1621" fmla="*/ 19369 h 4008043"/>
              <a:gd name="connsiteX1622" fmla="*/ 476348 w 1181239"/>
              <a:gd name="connsiteY1622" fmla="*/ 9396 h 4008043"/>
              <a:gd name="connsiteX1623" fmla="*/ 816481 w 1181239"/>
              <a:gd name="connsiteY1623" fmla="*/ 1236 h 4008043"/>
              <a:gd name="connsiteX1624" fmla="*/ 818809 w 1181239"/>
              <a:gd name="connsiteY1624" fmla="*/ 21635 h 4008043"/>
              <a:gd name="connsiteX1625" fmla="*/ 816481 w 1181239"/>
              <a:gd name="connsiteY1625" fmla="*/ 42034 h 4008043"/>
              <a:gd name="connsiteX1626" fmla="*/ 814152 w 1181239"/>
              <a:gd name="connsiteY1626" fmla="*/ 21635 h 4008043"/>
              <a:gd name="connsiteX1627" fmla="*/ 816481 w 1181239"/>
              <a:gd name="connsiteY1627" fmla="*/ 1236 h 400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Lst>
            <a:rect l="l" t="t" r="r" b="b"/>
            <a:pathLst>
              <a:path w="1181239" h="4008043">
                <a:moveTo>
                  <a:pt x="534998" y="3942687"/>
                </a:moveTo>
                <a:cubicBezTo>
                  <a:pt x="536418" y="3943791"/>
                  <a:pt x="537456" y="3947448"/>
                  <a:pt x="537456" y="3953147"/>
                </a:cubicBezTo>
                <a:cubicBezTo>
                  <a:pt x="537456" y="3959131"/>
                  <a:pt x="537127" y="3964026"/>
                  <a:pt x="536701" y="3964026"/>
                </a:cubicBezTo>
                <a:cubicBezTo>
                  <a:pt x="536284" y="3964026"/>
                  <a:pt x="534263" y="3961502"/>
                  <a:pt x="532203" y="3958417"/>
                </a:cubicBezTo>
                <a:cubicBezTo>
                  <a:pt x="530145" y="3955331"/>
                  <a:pt x="529262" y="3950436"/>
                  <a:pt x="530247" y="3947537"/>
                </a:cubicBezTo>
                <a:cubicBezTo>
                  <a:pt x="531776" y="3943029"/>
                  <a:pt x="533578" y="3941582"/>
                  <a:pt x="534998" y="3942687"/>
                </a:cubicBezTo>
                <a:close/>
                <a:moveTo>
                  <a:pt x="800461" y="3939090"/>
                </a:moveTo>
                <a:cubicBezTo>
                  <a:pt x="801996" y="3940803"/>
                  <a:pt x="804503" y="3960780"/>
                  <a:pt x="804403" y="3976266"/>
                </a:cubicBezTo>
                <a:cubicBezTo>
                  <a:pt x="804294" y="3992392"/>
                  <a:pt x="800455" y="4014647"/>
                  <a:pt x="799235" y="4006184"/>
                </a:cubicBezTo>
                <a:lnTo>
                  <a:pt x="799228" y="4006184"/>
                </a:lnTo>
                <a:cubicBezTo>
                  <a:pt x="799009" y="4004688"/>
                  <a:pt x="797126" y="3992142"/>
                  <a:pt x="795035" y="3978305"/>
                </a:cubicBezTo>
                <a:cubicBezTo>
                  <a:pt x="791860" y="3957298"/>
                  <a:pt x="791878" y="3953147"/>
                  <a:pt x="795144" y="3953147"/>
                </a:cubicBezTo>
                <a:cubicBezTo>
                  <a:pt x="797541" y="3953147"/>
                  <a:pt x="799176" y="3949737"/>
                  <a:pt x="799382" y="3944307"/>
                </a:cubicBezTo>
                <a:cubicBezTo>
                  <a:pt x="799545" y="3939977"/>
                  <a:pt x="799949" y="3938518"/>
                  <a:pt x="800461" y="3939090"/>
                </a:cubicBezTo>
                <a:close/>
                <a:moveTo>
                  <a:pt x="1173610" y="3829461"/>
                </a:moveTo>
                <a:cubicBezTo>
                  <a:pt x="1174536" y="3830053"/>
                  <a:pt x="1175848" y="3832006"/>
                  <a:pt x="1177832" y="3835505"/>
                </a:cubicBezTo>
                <a:cubicBezTo>
                  <a:pt x="1182261" y="3843310"/>
                  <a:pt x="1182318" y="3844344"/>
                  <a:pt x="1178322" y="3844344"/>
                </a:cubicBezTo>
                <a:cubicBezTo>
                  <a:pt x="1175833" y="3844344"/>
                  <a:pt x="1173072" y="3842580"/>
                  <a:pt x="1172188" y="3840423"/>
                </a:cubicBezTo>
                <a:cubicBezTo>
                  <a:pt x="1171305" y="3838266"/>
                  <a:pt x="1171082" y="3834289"/>
                  <a:pt x="1171699" y="3831584"/>
                </a:cubicBezTo>
                <a:cubicBezTo>
                  <a:pt x="1172143" y="3829638"/>
                  <a:pt x="1172684" y="3828869"/>
                  <a:pt x="1173610" y="3829461"/>
                </a:cubicBezTo>
                <a:close/>
                <a:moveTo>
                  <a:pt x="197700" y="3826851"/>
                </a:moveTo>
                <a:cubicBezTo>
                  <a:pt x="202113" y="3829404"/>
                  <a:pt x="200710" y="3846346"/>
                  <a:pt x="195941" y="3848057"/>
                </a:cubicBezTo>
                <a:cubicBezTo>
                  <a:pt x="192686" y="3849226"/>
                  <a:pt x="191581" y="3847632"/>
                  <a:pt x="191581" y="3841771"/>
                </a:cubicBezTo>
                <a:lnTo>
                  <a:pt x="191582" y="3841771"/>
                </a:lnTo>
                <a:cubicBezTo>
                  <a:pt x="191582" y="3831720"/>
                  <a:pt x="194366" y="3824924"/>
                  <a:pt x="197700" y="3826851"/>
                </a:cubicBezTo>
                <a:close/>
                <a:moveTo>
                  <a:pt x="178143" y="3791950"/>
                </a:moveTo>
                <a:lnTo>
                  <a:pt x="185023" y="3799435"/>
                </a:lnTo>
                <a:lnTo>
                  <a:pt x="191904" y="3806920"/>
                </a:lnTo>
                <a:lnTo>
                  <a:pt x="181724" y="3813393"/>
                </a:lnTo>
                <a:cubicBezTo>
                  <a:pt x="166836" y="3822860"/>
                  <a:pt x="165030" y="3821477"/>
                  <a:pt x="171944" y="3805908"/>
                </a:cubicBezTo>
                <a:close/>
                <a:moveTo>
                  <a:pt x="62574" y="3611808"/>
                </a:moveTo>
                <a:lnTo>
                  <a:pt x="66227" y="3624048"/>
                </a:lnTo>
                <a:cubicBezTo>
                  <a:pt x="72599" y="3645393"/>
                  <a:pt x="75289" y="3655265"/>
                  <a:pt x="75305" y="3657366"/>
                </a:cubicBezTo>
                <a:cubicBezTo>
                  <a:pt x="75338" y="3661867"/>
                  <a:pt x="66477" y="3659024"/>
                  <a:pt x="62588" y="3653286"/>
                </a:cubicBezTo>
                <a:cubicBezTo>
                  <a:pt x="59465" y="3648677"/>
                  <a:pt x="58950" y="3642802"/>
                  <a:pt x="60508" y="3629487"/>
                </a:cubicBezTo>
                <a:close/>
                <a:moveTo>
                  <a:pt x="1116200" y="3543073"/>
                </a:moveTo>
                <a:cubicBezTo>
                  <a:pt x="1121818" y="3542017"/>
                  <a:pt x="1123838" y="3547887"/>
                  <a:pt x="1126386" y="3572671"/>
                </a:cubicBezTo>
                <a:cubicBezTo>
                  <a:pt x="1128459" y="3592845"/>
                  <a:pt x="1124579" y="3599163"/>
                  <a:pt x="1117747" y="3586739"/>
                </a:cubicBezTo>
                <a:cubicBezTo>
                  <a:pt x="1115459" y="3582576"/>
                  <a:pt x="1113112" y="3571247"/>
                  <a:pt x="1112537" y="3561563"/>
                </a:cubicBezTo>
                <a:cubicBezTo>
                  <a:pt x="1111672" y="3547004"/>
                  <a:pt x="1112318" y="3543804"/>
                  <a:pt x="1116200" y="3543073"/>
                </a:cubicBezTo>
                <a:close/>
                <a:moveTo>
                  <a:pt x="82331" y="2962930"/>
                </a:moveTo>
                <a:cubicBezTo>
                  <a:pt x="82550" y="2962095"/>
                  <a:pt x="82824" y="2965974"/>
                  <a:pt x="83301" y="2974009"/>
                </a:cubicBezTo>
                <a:cubicBezTo>
                  <a:pt x="83877" y="2983732"/>
                  <a:pt x="85483" y="2992754"/>
                  <a:pt x="86873" y="2994059"/>
                </a:cubicBezTo>
                <a:cubicBezTo>
                  <a:pt x="89807" y="2996814"/>
                  <a:pt x="87541" y="3003927"/>
                  <a:pt x="83727" y="3003927"/>
                </a:cubicBezTo>
                <a:cubicBezTo>
                  <a:pt x="82301" y="3003927"/>
                  <a:pt x="81385" y="2993217"/>
                  <a:pt x="81691" y="2980128"/>
                </a:cubicBezTo>
                <a:lnTo>
                  <a:pt x="81695" y="2980128"/>
                </a:lnTo>
                <a:cubicBezTo>
                  <a:pt x="81948" y="2969312"/>
                  <a:pt x="82112" y="2963764"/>
                  <a:pt x="82331" y="2962930"/>
                </a:cubicBezTo>
                <a:close/>
                <a:moveTo>
                  <a:pt x="101936" y="2918951"/>
                </a:moveTo>
                <a:cubicBezTo>
                  <a:pt x="104392" y="2921249"/>
                  <a:pt x="104472" y="2924516"/>
                  <a:pt x="102228" y="2931054"/>
                </a:cubicBezTo>
                <a:lnTo>
                  <a:pt x="99163" y="2940011"/>
                </a:lnTo>
                <a:lnTo>
                  <a:pt x="98870" y="2927907"/>
                </a:lnTo>
                <a:cubicBezTo>
                  <a:pt x="98652" y="2918744"/>
                  <a:pt x="99389" y="2916568"/>
                  <a:pt x="101936" y="2918951"/>
                </a:cubicBezTo>
                <a:close/>
                <a:moveTo>
                  <a:pt x="96694" y="2871455"/>
                </a:moveTo>
                <a:cubicBezTo>
                  <a:pt x="97360" y="2871650"/>
                  <a:pt x="98334" y="2876148"/>
                  <a:pt x="99562" y="2884935"/>
                </a:cubicBezTo>
                <a:cubicBezTo>
                  <a:pt x="100649" y="2892715"/>
                  <a:pt x="100237" y="2897854"/>
                  <a:pt x="98518" y="2897854"/>
                </a:cubicBezTo>
                <a:cubicBezTo>
                  <a:pt x="96949" y="2897854"/>
                  <a:pt x="95669" y="2891530"/>
                  <a:pt x="95669" y="2883801"/>
                </a:cubicBezTo>
                <a:lnTo>
                  <a:pt x="95668" y="2883801"/>
                </a:lnTo>
                <a:cubicBezTo>
                  <a:pt x="95668" y="2875372"/>
                  <a:pt x="96027" y="2871262"/>
                  <a:pt x="96694" y="2871455"/>
                </a:cubicBezTo>
                <a:close/>
                <a:moveTo>
                  <a:pt x="104092" y="2813539"/>
                </a:moveTo>
                <a:cubicBezTo>
                  <a:pt x="107223" y="2818686"/>
                  <a:pt x="111149" y="2843457"/>
                  <a:pt x="108835" y="2843457"/>
                </a:cubicBezTo>
                <a:cubicBezTo>
                  <a:pt x="107886" y="2843457"/>
                  <a:pt x="106609" y="2841928"/>
                  <a:pt x="105996" y="2840057"/>
                </a:cubicBezTo>
                <a:cubicBezTo>
                  <a:pt x="103380" y="2832081"/>
                  <a:pt x="101773" y="2809728"/>
                  <a:pt x="104092" y="2813539"/>
                </a:cubicBezTo>
                <a:close/>
                <a:moveTo>
                  <a:pt x="958653" y="2740103"/>
                </a:moveTo>
                <a:cubicBezTo>
                  <a:pt x="959744" y="2740103"/>
                  <a:pt x="960102" y="2744387"/>
                  <a:pt x="959449" y="2749623"/>
                </a:cubicBezTo>
                <a:cubicBezTo>
                  <a:pt x="958354" y="2758381"/>
                  <a:pt x="953033" y="2763532"/>
                  <a:pt x="953124" y="2755742"/>
                </a:cubicBezTo>
                <a:lnTo>
                  <a:pt x="953125" y="2755742"/>
                </a:lnTo>
                <a:cubicBezTo>
                  <a:pt x="953198" y="2749749"/>
                  <a:pt x="956606" y="2740103"/>
                  <a:pt x="958653" y="2740103"/>
                </a:cubicBezTo>
                <a:close/>
                <a:moveTo>
                  <a:pt x="926930" y="2709509"/>
                </a:moveTo>
                <a:lnTo>
                  <a:pt x="926926" y="2709522"/>
                </a:lnTo>
                <a:lnTo>
                  <a:pt x="926915" y="2709522"/>
                </a:lnTo>
                <a:close/>
                <a:moveTo>
                  <a:pt x="945395" y="2688653"/>
                </a:moveTo>
                <a:cubicBezTo>
                  <a:pt x="947760" y="2691257"/>
                  <a:pt x="940192" y="2813539"/>
                  <a:pt x="937666" y="2813539"/>
                </a:cubicBezTo>
                <a:cubicBezTo>
                  <a:pt x="936119" y="2813539"/>
                  <a:pt x="935510" y="2806970"/>
                  <a:pt x="936261" y="2798460"/>
                </a:cubicBezTo>
                <a:lnTo>
                  <a:pt x="936263" y="2798460"/>
                </a:lnTo>
                <a:cubicBezTo>
                  <a:pt x="937310" y="2786637"/>
                  <a:pt x="936759" y="2783682"/>
                  <a:pt x="933716" y="2784776"/>
                </a:cubicBezTo>
                <a:cubicBezTo>
                  <a:pt x="930836" y="2785810"/>
                  <a:pt x="929892" y="2783210"/>
                  <a:pt x="930062" y="2774696"/>
                </a:cubicBezTo>
                <a:cubicBezTo>
                  <a:pt x="930172" y="2768385"/>
                  <a:pt x="930952" y="2764752"/>
                  <a:pt x="931759" y="2766622"/>
                </a:cubicBezTo>
                <a:cubicBezTo>
                  <a:pt x="935796" y="2775986"/>
                  <a:pt x="937812" y="2766483"/>
                  <a:pt x="939486" y="2730194"/>
                </a:cubicBezTo>
                <a:cubicBezTo>
                  <a:pt x="941158" y="2694015"/>
                  <a:pt x="942391" y="2685343"/>
                  <a:pt x="945395" y="2688653"/>
                </a:cubicBezTo>
                <a:close/>
                <a:moveTo>
                  <a:pt x="933087" y="2677998"/>
                </a:moveTo>
                <a:cubicBezTo>
                  <a:pt x="936978" y="2683742"/>
                  <a:pt x="935860" y="2700158"/>
                  <a:pt x="931182" y="2705945"/>
                </a:cubicBezTo>
                <a:lnTo>
                  <a:pt x="926930" y="2709509"/>
                </a:lnTo>
                <a:lnTo>
                  <a:pt x="929897" y="2700512"/>
                </a:lnTo>
                <a:cubicBezTo>
                  <a:pt x="931838" y="2695731"/>
                  <a:pt x="931882" y="2692095"/>
                  <a:pt x="930006" y="2689994"/>
                </a:cubicBezTo>
                <a:cubicBezTo>
                  <a:pt x="928441" y="2688228"/>
                  <a:pt x="927941" y="2683990"/>
                  <a:pt x="928893" y="2680576"/>
                </a:cubicBezTo>
                <a:cubicBezTo>
                  <a:pt x="930192" y="2675926"/>
                  <a:pt x="931243" y="2675279"/>
                  <a:pt x="933087" y="2677998"/>
                </a:cubicBezTo>
                <a:close/>
                <a:moveTo>
                  <a:pt x="933901" y="2651662"/>
                </a:moveTo>
                <a:cubicBezTo>
                  <a:pt x="934129" y="2650552"/>
                  <a:pt x="934443" y="2650705"/>
                  <a:pt x="934790" y="2652388"/>
                </a:cubicBezTo>
                <a:cubicBezTo>
                  <a:pt x="935484" y="2655754"/>
                  <a:pt x="935484" y="2661262"/>
                  <a:pt x="934790" y="2664627"/>
                </a:cubicBezTo>
                <a:cubicBezTo>
                  <a:pt x="934097" y="2667993"/>
                  <a:pt x="933531" y="2665239"/>
                  <a:pt x="933531" y="2658508"/>
                </a:cubicBezTo>
                <a:cubicBezTo>
                  <a:pt x="933531" y="2655142"/>
                  <a:pt x="933673" y="2652771"/>
                  <a:pt x="933901" y="2651662"/>
                </a:cubicBezTo>
                <a:close/>
                <a:moveTo>
                  <a:pt x="96656" y="2613158"/>
                </a:moveTo>
                <a:cubicBezTo>
                  <a:pt x="98251" y="2611666"/>
                  <a:pt x="100233" y="2619814"/>
                  <a:pt x="104568" y="2645658"/>
                </a:cubicBezTo>
                <a:cubicBezTo>
                  <a:pt x="106520" y="2657289"/>
                  <a:pt x="107360" y="2667511"/>
                  <a:pt x="106440" y="2668374"/>
                </a:cubicBezTo>
                <a:cubicBezTo>
                  <a:pt x="105517" y="2669238"/>
                  <a:pt x="104021" y="2665840"/>
                  <a:pt x="103116" y="2660825"/>
                </a:cubicBezTo>
                <a:lnTo>
                  <a:pt x="103114" y="2660825"/>
                </a:lnTo>
                <a:cubicBezTo>
                  <a:pt x="98255" y="2633929"/>
                  <a:pt x="95577" y="2614168"/>
                  <a:pt x="96656" y="2613158"/>
                </a:cubicBezTo>
                <a:close/>
                <a:moveTo>
                  <a:pt x="947274" y="2560594"/>
                </a:moveTo>
                <a:cubicBezTo>
                  <a:pt x="950616" y="2565433"/>
                  <a:pt x="950693" y="2589628"/>
                  <a:pt x="947419" y="2606831"/>
                </a:cubicBezTo>
                <a:cubicBezTo>
                  <a:pt x="945580" y="2616498"/>
                  <a:pt x="945026" y="2612495"/>
                  <a:pt x="944774" y="2587792"/>
                </a:cubicBezTo>
                <a:cubicBezTo>
                  <a:pt x="944555" y="2566706"/>
                  <a:pt x="945373" y="2557844"/>
                  <a:pt x="947274" y="2560594"/>
                </a:cubicBezTo>
                <a:close/>
                <a:moveTo>
                  <a:pt x="117254" y="2547082"/>
                </a:moveTo>
                <a:lnTo>
                  <a:pt x="122323" y="2566758"/>
                </a:lnTo>
                <a:cubicBezTo>
                  <a:pt x="127797" y="2587999"/>
                  <a:pt x="129591" y="2635482"/>
                  <a:pt x="124816" y="2632720"/>
                </a:cubicBezTo>
                <a:cubicBezTo>
                  <a:pt x="120966" y="2630495"/>
                  <a:pt x="117857" y="2643305"/>
                  <a:pt x="120162" y="2651900"/>
                </a:cubicBezTo>
                <a:cubicBezTo>
                  <a:pt x="122086" y="2659073"/>
                  <a:pt x="117097" y="2689292"/>
                  <a:pt x="112787" y="2696587"/>
                </a:cubicBezTo>
                <a:cubicBezTo>
                  <a:pt x="111195" y="2699280"/>
                  <a:pt x="110418" y="2696968"/>
                  <a:pt x="110499" y="2689788"/>
                </a:cubicBezTo>
                <a:lnTo>
                  <a:pt x="110501" y="2689788"/>
                </a:lnTo>
                <a:cubicBezTo>
                  <a:pt x="110573" y="2683804"/>
                  <a:pt x="111734" y="2672177"/>
                  <a:pt x="113087" y="2663949"/>
                </a:cubicBezTo>
                <a:cubicBezTo>
                  <a:pt x="114529" y="2655201"/>
                  <a:pt x="114310" y="2632894"/>
                  <a:pt x="112559" y="2610222"/>
                </a:cubicBezTo>
                <a:cubicBezTo>
                  <a:pt x="110183" y="2579481"/>
                  <a:pt x="110358" y="2568931"/>
                  <a:pt x="113409" y="2559268"/>
                </a:cubicBezTo>
                <a:close/>
                <a:moveTo>
                  <a:pt x="108520" y="2533188"/>
                </a:moveTo>
                <a:cubicBezTo>
                  <a:pt x="108739" y="2531833"/>
                  <a:pt x="109042" y="2532020"/>
                  <a:pt x="109376" y="2534076"/>
                </a:cubicBezTo>
                <a:cubicBezTo>
                  <a:pt x="110040" y="2538190"/>
                  <a:pt x="110040" y="2544922"/>
                  <a:pt x="109376" y="2549036"/>
                </a:cubicBezTo>
                <a:cubicBezTo>
                  <a:pt x="108712" y="2553149"/>
                  <a:pt x="108165" y="2549784"/>
                  <a:pt x="108165" y="2541556"/>
                </a:cubicBezTo>
                <a:cubicBezTo>
                  <a:pt x="108165" y="2537442"/>
                  <a:pt x="108301" y="2534544"/>
                  <a:pt x="108520" y="2533188"/>
                </a:cubicBezTo>
                <a:close/>
                <a:moveTo>
                  <a:pt x="933144" y="2519797"/>
                </a:moveTo>
                <a:cubicBezTo>
                  <a:pt x="936538" y="2519797"/>
                  <a:pt x="936345" y="2548990"/>
                  <a:pt x="932926" y="2550959"/>
                </a:cubicBezTo>
                <a:cubicBezTo>
                  <a:pt x="931437" y="2551820"/>
                  <a:pt x="929513" y="2551456"/>
                  <a:pt x="928653" y="2550151"/>
                </a:cubicBezTo>
                <a:lnTo>
                  <a:pt x="928668" y="2550152"/>
                </a:lnTo>
                <a:cubicBezTo>
                  <a:pt x="926314" y="2546586"/>
                  <a:pt x="930262" y="2519797"/>
                  <a:pt x="933144" y="2519797"/>
                </a:cubicBezTo>
                <a:close/>
                <a:moveTo>
                  <a:pt x="942469" y="2495987"/>
                </a:moveTo>
                <a:cubicBezTo>
                  <a:pt x="943119" y="2496183"/>
                  <a:pt x="944061" y="2499822"/>
                  <a:pt x="945224" y="2506883"/>
                </a:cubicBezTo>
                <a:cubicBezTo>
                  <a:pt x="946155" y="2512533"/>
                  <a:pt x="945692" y="2517082"/>
                  <a:pt x="944181" y="2517082"/>
                </a:cubicBezTo>
                <a:cubicBezTo>
                  <a:pt x="942685" y="2517082"/>
                  <a:pt x="941459" y="2511983"/>
                  <a:pt x="941459" y="2505749"/>
                </a:cubicBezTo>
                <a:cubicBezTo>
                  <a:pt x="941459" y="2499039"/>
                  <a:pt x="941819" y="2495791"/>
                  <a:pt x="942469" y="2495987"/>
                </a:cubicBezTo>
                <a:close/>
                <a:moveTo>
                  <a:pt x="976335" y="2462681"/>
                </a:moveTo>
                <a:cubicBezTo>
                  <a:pt x="977616" y="2466421"/>
                  <a:pt x="978791" y="2488145"/>
                  <a:pt x="978951" y="2510958"/>
                </a:cubicBezTo>
                <a:cubicBezTo>
                  <a:pt x="979243" y="2550713"/>
                  <a:pt x="979024" y="2552435"/>
                  <a:pt x="973428" y="2552435"/>
                </a:cubicBezTo>
                <a:cubicBezTo>
                  <a:pt x="968584" y="2552435"/>
                  <a:pt x="967615" y="2554248"/>
                  <a:pt x="967615" y="2563315"/>
                </a:cubicBezTo>
                <a:cubicBezTo>
                  <a:pt x="967615" y="2569298"/>
                  <a:pt x="966309" y="2574194"/>
                  <a:pt x="964707" y="2574194"/>
                </a:cubicBezTo>
                <a:cubicBezTo>
                  <a:pt x="963109" y="2574194"/>
                  <a:pt x="961810" y="2568992"/>
                  <a:pt x="961820" y="2562635"/>
                </a:cubicBezTo>
                <a:lnTo>
                  <a:pt x="961825" y="2562635"/>
                </a:lnTo>
                <a:cubicBezTo>
                  <a:pt x="961825" y="2556277"/>
                  <a:pt x="962679" y="2542812"/>
                  <a:pt x="963697" y="2532711"/>
                </a:cubicBezTo>
                <a:cubicBezTo>
                  <a:pt x="965215" y="2517679"/>
                  <a:pt x="966266" y="2514901"/>
                  <a:pt x="969490" y="2517405"/>
                </a:cubicBezTo>
                <a:cubicBezTo>
                  <a:pt x="972763" y="2519948"/>
                  <a:pt x="973477" y="2515013"/>
                  <a:pt x="973718" y="2488172"/>
                </a:cubicBezTo>
                <a:cubicBezTo>
                  <a:pt x="973901" y="2467788"/>
                  <a:pt x="974864" y="2458389"/>
                  <a:pt x="976335" y="2462681"/>
                </a:cubicBezTo>
                <a:close/>
                <a:moveTo>
                  <a:pt x="113553" y="2458088"/>
                </a:moveTo>
                <a:cubicBezTo>
                  <a:pt x="115226" y="2457388"/>
                  <a:pt x="117213" y="2461767"/>
                  <a:pt x="119967" y="2471037"/>
                </a:cubicBezTo>
                <a:cubicBezTo>
                  <a:pt x="124685" y="2486915"/>
                  <a:pt x="124542" y="2496671"/>
                  <a:pt x="119749" y="2485510"/>
                </a:cubicBezTo>
                <a:cubicBezTo>
                  <a:pt x="117909" y="2481224"/>
                  <a:pt x="117289" y="2481797"/>
                  <a:pt x="116047" y="2488923"/>
                </a:cubicBezTo>
                <a:cubicBezTo>
                  <a:pt x="114799" y="2496079"/>
                  <a:pt x="113941" y="2496863"/>
                  <a:pt x="110818" y="2493695"/>
                </a:cubicBezTo>
                <a:lnTo>
                  <a:pt x="110825" y="2493695"/>
                </a:lnTo>
                <a:cubicBezTo>
                  <a:pt x="108201" y="2491033"/>
                  <a:pt x="107664" y="2485654"/>
                  <a:pt x="109026" y="2475614"/>
                </a:cubicBezTo>
                <a:cubicBezTo>
                  <a:pt x="110522" y="2464567"/>
                  <a:pt x="111880" y="2458787"/>
                  <a:pt x="113553" y="2458088"/>
                </a:cubicBezTo>
                <a:close/>
                <a:moveTo>
                  <a:pt x="149068" y="2387886"/>
                </a:moveTo>
                <a:lnTo>
                  <a:pt x="151137" y="2402845"/>
                </a:lnTo>
                <a:cubicBezTo>
                  <a:pt x="154184" y="2424868"/>
                  <a:pt x="154126" y="2523237"/>
                  <a:pt x="151064" y="2527769"/>
                </a:cubicBezTo>
                <a:cubicBezTo>
                  <a:pt x="149101" y="2530670"/>
                  <a:pt x="147962" y="2529286"/>
                  <a:pt x="146581" y="2522329"/>
                </a:cubicBezTo>
                <a:lnTo>
                  <a:pt x="146594" y="2522329"/>
                </a:lnTo>
                <a:cubicBezTo>
                  <a:pt x="143580" y="2507135"/>
                  <a:pt x="143394" y="2410572"/>
                  <a:pt x="146339" y="2398765"/>
                </a:cubicBezTo>
                <a:close/>
                <a:moveTo>
                  <a:pt x="136896" y="2385700"/>
                </a:moveTo>
                <a:cubicBezTo>
                  <a:pt x="137626" y="2387160"/>
                  <a:pt x="137576" y="2390452"/>
                  <a:pt x="136301" y="2394687"/>
                </a:cubicBezTo>
                <a:cubicBezTo>
                  <a:pt x="134589" y="2400366"/>
                  <a:pt x="133907" y="2400729"/>
                  <a:pt x="132156" y="2396892"/>
                </a:cubicBezTo>
                <a:cubicBezTo>
                  <a:pt x="131002" y="2394365"/>
                  <a:pt x="131294" y="2390230"/>
                  <a:pt x="132805" y="2387703"/>
                </a:cubicBezTo>
                <a:cubicBezTo>
                  <a:pt x="134653" y="2384612"/>
                  <a:pt x="136165" y="2384240"/>
                  <a:pt x="136896" y="2385700"/>
                </a:cubicBezTo>
                <a:close/>
                <a:moveTo>
                  <a:pt x="117467" y="2377384"/>
                </a:moveTo>
                <a:cubicBezTo>
                  <a:pt x="121065" y="2376091"/>
                  <a:pt x="121791" y="2378767"/>
                  <a:pt x="121622" y="2392732"/>
                </a:cubicBezTo>
                <a:cubicBezTo>
                  <a:pt x="121367" y="2415168"/>
                  <a:pt x="117712" y="2424498"/>
                  <a:pt x="115070" y="2409528"/>
                </a:cubicBezTo>
                <a:cubicBezTo>
                  <a:pt x="111833" y="2391182"/>
                  <a:pt x="112734" y="2379084"/>
                  <a:pt x="117467" y="2377384"/>
                </a:cubicBezTo>
                <a:close/>
                <a:moveTo>
                  <a:pt x="133268" y="2336537"/>
                </a:moveTo>
                <a:cubicBezTo>
                  <a:pt x="135224" y="2338236"/>
                  <a:pt x="136249" y="2343662"/>
                  <a:pt x="135582" y="2348776"/>
                </a:cubicBezTo>
                <a:cubicBezTo>
                  <a:pt x="134921" y="2353828"/>
                  <a:pt x="134155" y="2355513"/>
                  <a:pt x="133877" y="2352521"/>
                </a:cubicBezTo>
                <a:cubicBezTo>
                  <a:pt x="133585" y="2349530"/>
                  <a:pt x="132560" y="2344022"/>
                  <a:pt x="131564" y="2340282"/>
                </a:cubicBezTo>
                <a:cubicBezTo>
                  <a:pt x="130170" y="2335047"/>
                  <a:pt x="130564" y="2334185"/>
                  <a:pt x="133268" y="2336537"/>
                </a:cubicBezTo>
                <a:close/>
                <a:moveTo>
                  <a:pt x="77672" y="2315812"/>
                </a:moveTo>
                <a:cubicBezTo>
                  <a:pt x="80905" y="2315812"/>
                  <a:pt x="91466" y="2364167"/>
                  <a:pt x="88782" y="2366679"/>
                </a:cubicBezTo>
                <a:cubicBezTo>
                  <a:pt x="87775" y="2367623"/>
                  <a:pt x="86946" y="2367660"/>
                  <a:pt x="86946" y="2366771"/>
                </a:cubicBezTo>
                <a:lnTo>
                  <a:pt x="86948" y="2366760"/>
                </a:lnTo>
                <a:cubicBezTo>
                  <a:pt x="86948" y="2364260"/>
                  <a:pt x="78291" y="2325972"/>
                  <a:pt x="76504" y="2320572"/>
                </a:cubicBezTo>
                <a:cubicBezTo>
                  <a:pt x="75640" y="2317954"/>
                  <a:pt x="76176" y="2315812"/>
                  <a:pt x="77672" y="2315812"/>
                </a:cubicBezTo>
                <a:close/>
                <a:moveTo>
                  <a:pt x="619" y="2290394"/>
                </a:moveTo>
                <a:cubicBezTo>
                  <a:pt x="1011" y="2289757"/>
                  <a:pt x="1714" y="2291933"/>
                  <a:pt x="3082" y="2296356"/>
                </a:cubicBezTo>
                <a:cubicBezTo>
                  <a:pt x="6410" y="2307176"/>
                  <a:pt x="5403" y="2328264"/>
                  <a:pt x="1936" y="2320341"/>
                </a:cubicBezTo>
                <a:lnTo>
                  <a:pt x="1933" y="2320341"/>
                </a:lnTo>
                <a:cubicBezTo>
                  <a:pt x="735" y="2317600"/>
                  <a:pt x="-129" y="2309033"/>
                  <a:pt x="17" y="2301302"/>
                </a:cubicBezTo>
                <a:cubicBezTo>
                  <a:pt x="145" y="2294478"/>
                  <a:pt x="227" y="2291030"/>
                  <a:pt x="619" y="2290394"/>
                </a:cubicBezTo>
                <a:close/>
                <a:moveTo>
                  <a:pt x="129211" y="2280788"/>
                </a:moveTo>
                <a:cubicBezTo>
                  <a:pt x="132579" y="2277635"/>
                  <a:pt x="133655" y="2284049"/>
                  <a:pt x="132860" y="2302557"/>
                </a:cubicBezTo>
                <a:lnTo>
                  <a:pt x="131999" y="2322603"/>
                </a:lnTo>
                <a:lnTo>
                  <a:pt x="129938" y="2302320"/>
                </a:lnTo>
                <a:cubicBezTo>
                  <a:pt x="128802" y="2291164"/>
                  <a:pt x="128478" y="2281475"/>
                  <a:pt x="129211" y="2280788"/>
                </a:cubicBezTo>
                <a:close/>
                <a:moveTo>
                  <a:pt x="147984" y="2217888"/>
                </a:moveTo>
                <a:cubicBezTo>
                  <a:pt x="149959" y="2215031"/>
                  <a:pt x="150816" y="2219310"/>
                  <a:pt x="150845" y="2232167"/>
                </a:cubicBezTo>
                <a:cubicBezTo>
                  <a:pt x="150882" y="2250825"/>
                  <a:pt x="150003" y="2253937"/>
                  <a:pt x="146841" y="2246224"/>
                </a:cubicBezTo>
                <a:lnTo>
                  <a:pt x="146842" y="2246224"/>
                </a:lnTo>
                <a:cubicBezTo>
                  <a:pt x="144138" y="2239628"/>
                  <a:pt x="144828" y="2222457"/>
                  <a:pt x="147984" y="2217888"/>
                </a:cubicBezTo>
                <a:close/>
                <a:moveTo>
                  <a:pt x="992212" y="2207669"/>
                </a:moveTo>
                <a:cubicBezTo>
                  <a:pt x="992413" y="2205574"/>
                  <a:pt x="992691" y="2205863"/>
                  <a:pt x="992998" y="2209042"/>
                </a:cubicBezTo>
                <a:cubicBezTo>
                  <a:pt x="993611" y="2215400"/>
                  <a:pt x="993611" y="2225803"/>
                  <a:pt x="992998" y="2232161"/>
                </a:cubicBezTo>
                <a:cubicBezTo>
                  <a:pt x="992385" y="2238518"/>
                  <a:pt x="991885" y="2233317"/>
                  <a:pt x="991885" y="2220601"/>
                </a:cubicBezTo>
                <a:cubicBezTo>
                  <a:pt x="991885" y="2214244"/>
                  <a:pt x="992010" y="2209765"/>
                  <a:pt x="992212" y="2207669"/>
                </a:cubicBezTo>
                <a:close/>
                <a:moveTo>
                  <a:pt x="61915" y="2150127"/>
                </a:moveTo>
                <a:cubicBezTo>
                  <a:pt x="62532" y="2150751"/>
                  <a:pt x="66538" y="2179411"/>
                  <a:pt x="70815" y="2213816"/>
                </a:cubicBezTo>
                <a:cubicBezTo>
                  <a:pt x="75092" y="2248222"/>
                  <a:pt x="79331" y="2280962"/>
                  <a:pt x="80236" y="2286572"/>
                </a:cubicBezTo>
                <a:cubicBezTo>
                  <a:pt x="81709" y="2295719"/>
                  <a:pt x="81224" y="2296771"/>
                  <a:pt x="75520" y="2296771"/>
                </a:cubicBezTo>
                <a:cubicBezTo>
                  <a:pt x="69285" y="2296771"/>
                  <a:pt x="69196" y="2297295"/>
                  <a:pt x="71018" y="2323290"/>
                </a:cubicBezTo>
                <a:cubicBezTo>
                  <a:pt x="72040" y="2337875"/>
                  <a:pt x="75377" y="2359219"/>
                  <a:pt x="78434" y="2370722"/>
                </a:cubicBezTo>
                <a:cubicBezTo>
                  <a:pt x="88670" y="2409241"/>
                  <a:pt x="100746" y="2548417"/>
                  <a:pt x="96856" y="2583033"/>
                </a:cubicBezTo>
                <a:cubicBezTo>
                  <a:pt x="94827" y="2601086"/>
                  <a:pt x="91333" y="2603045"/>
                  <a:pt x="87157" y="2588473"/>
                </a:cubicBezTo>
                <a:lnTo>
                  <a:pt x="87156" y="2588473"/>
                </a:lnTo>
                <a:cubicBezTo>
                  <a:pt x="68219" y="2522402"/>
                  <a:pt x="63717" y="2476316"/>
                  <a:pt x="63626" y="2347620"/>
                </a:cubicBezTo>
                <a:cubicBezTo>
                  <a:pt x="63593" y="2293475"/>
                  <a:pt x="62313" y="2227217"/>
                  <a:pt x="60787" y="2200381"/>
                </a:cubicBezTo>
                <a:cubicBezTo>
                  <a:pt x="58280" y="2156194"/>
                  <a:pt x="58492" y="2146678"/>
                  <a:pt x="61915" y="2150127"/>
                </a:cubicBezTo>
                <a:close/>
                <a:moveTo>
                  <a:pt x="124046" y="2141345"/>
                </a:moveTo>
                <a:cubicBezTo>
                  <a:pt x="126071" y="2140760"/>
                  <a:pt x="129258" y="2141612"/>
                  <a:pt x="131937" y="2144382"/>
                </a:cubicBezTo>
                <a:cubicBezTo>
                  <a:pt x="137120" y="2149740"/>
                  <a:pt x="137099" y="2149886"/>
                  <a:pt x="131167" y="2149886"/>
                </a:cubicBezTo>
                <a:cubicBezTo>
                  <a:pt x="127817" y="2149886"/>
                  <a:pt x="124196" y="2148555"/>
                  <a:pt x="123122" y="2146929"/>
                </a:cubicBezTo>
                <a:cubicBezTo>
                  <a:pt x="121156" y="2143953"/>
                  <a:pt x="122021" y="2141931"/>
                  <a:pt x="124046" y="2141345"/>
                </a:cubicBezTo>
                <a:close/>
                <a:moveTo>
                  <a:pt x="150011" y="2132206"/>
                </a:moveTo>
                <a:lnTo>
                  <a:pt x="150452" y="2168244"/>
                </a:lnTo>
                <a:cubicBezTo>
                  <a:pt x="150865" y="2201961"/>
                  <a:pt x="150307" y="2207347"/>
                  <a:pt x="147008" y="2202242"/>
                </a:cubicBezTo>
                <a:lnTo>
                  <a:pt x="147004" y="2202242"/>
                </a:lnTo>
                <a:cubicBezTo>
                  <a:pt x="146274" y="2201120"/>
                  <a:pt x="146639" y="2184903"/>
                  <a:pt x="147847" y="2166204"/>
                </a:cubicBezTo>
                <a:close/>
                <a:moveTo>
                  <a:pt x="915300" y="2125614"/>
                </a:moveTo>
                <a:lnTo>
                  <a:pt x="915300" y="2125615"/>
                </a:lnTo>
                <a:lnTo>
                  <a:pt x="915300" y="2125614"/>
                </a:lnTo>
                <a:close/>
                <a:moveTo>
                  <a:pt x="105883" y="2115887"/>
                </a:moveTo>
                <a:lnTo>
                  <a:pt x="109204" y="2126766"/>
                </a:lnTo>
                <a:cubicBezTo>
                  <a:pt x="115085" y="2146036"/>
                  <a:pt x="116182" y="2152605"/>
                  <a:pt x="113519" y="2152605"/>
                </a:cubicBezTo>
                <a:cubicBezTo>
                  <a:pt x="112085" y="2152605"/>
                  <a:pt x="109373" y="2150869"/>
                  <a:pt x="107490" y="2148746"/>
                </a:cubicBezTo>
                <a:lnTo>
                  <a:pt x="107489" y="2148746"/>
                </a:lnTo>
                <a:cubicBezTo>
                  <a:pt x="105511" y="2146515"/>
                  <a:pt x="104450" y="2138768"/>
                  <a:pt x="104975" y="2130387"/>
                </a:cubicBezTo>
                <a:close/>
                <a:moveTo>
                  <a:pt x="924180" y="2095489"/>
                </a:moveTo>
                <a:cubicBezTo>
                  <a:pt x="926636" y="2095489"/>
                  <a:pt x="929737" y="2105402"/>
                  <a:pt x="929793" y="2113426"/>
                </a:cubicBezTo>
                <a:cubicBezTo>
                  <a:pt x="929826" y="2116560"/>
                  <a:pt x="927443" y="2121150"/>
                  <a:pt x="924518" y="2123626"/>
                </a:cubicBezTo>
                <a:lnTo>
                  <a:pt x="915300" y="2125614"/>
                </a:lnTo>
                <a:lnTo>
                  <a:pt x="919046" y="2108197"/>
                </a:lnTo>
                <a:cubicBezTo>
                  <a:pt x="921034" y="2101450"/>
                  <a:pt x="923254" y="2095489"/>
                  <a:pt x="924180" y="2095489"/>
                </a:cubicBezTo>
                <a:close/>
                <a:moveTo>
                  <a:pt x="131216" y="2071022"/>
                </a:moveTo>
                <a:cubicBezTo>
                  <a:pt x="135141" y="2071022"/>
                  <a:pt x="136784" y="2083689"/>
                  <a:pt x="134077" y="2093039"/>
                </a:cubicBezTo>
                <a:cubicBezTo>
                  <a:pt x="131482" y="2101994"/>
                  <a:pt x="131354" y="2101780"/>
                  <a:pt x="130242" y="2086661"/>
                </a:cubicBezTo>
                <a:lnTo>
                  <a:pt x="130241" y="2086661"/>
                </a:lnTo>
                <a:cubicBezTo>
                  <a:pt x="129610" y="2078057"/>
                  <a:pt x="130059" y="2071020"/>
                  <a:pt x="131216" y="2071022"/>
                </a:cubicBezTo>
                <a:close/>
                <a:moveTo>
                  <a:pt x="147995" y="2046547"/>
                </a:moveTo>
                <a:cubicBezTo>
                  <a:pt x="149545" y="2048792"/>
                  <a:pt x="150833" y="2056703"/>
                  <a:pt x="150856" y="2064129"/>
                </a:cubicBezTo>
                <a:cubicBezTo>
                  <a:pt x="150892" y="2076423"/>
                  <a:pt x="151312" y="2077247"/>
                  <a:pt x="155483" y="2073343"/>
                </a:cubicBezTo>
                <a:cubicBezTo>
                  <a:pt x="158004" y="2070984"/>
                  <a:pt x="160829" y="2063725"/>
                  <a:pt x="161763" y="2057210"/>
                </a:cubicBezTo>
                <a:cubicBezTo>
                  <a:pt x="164212" y="2040116"/>
                  <a:pt x="167928" y="2050883"/>
                  <a:pt x="167937" y="2075105"/>
                </a:cubicBezTo>
                <a:cubicBezTo>
                  <a:pt x="167937" y="2090737"/>
                  <a:pt x="167380" y="2093049"/>
                  <a:pt x="164792" y="2088025"/>
                </a:cubicBezTo>
                <a:cubicBezTo>
                  <a:pt x="163059" y="2084659"/>
                  <a:pt x="160489" y="2081905"/>
                  <a:pt x="159085" y="2081905"/>
                </a:cubicBezTo>
                <a:cubicBezTo>
                  <a:pt x="154544" y="2081905"/>
                  <a:pt x="153267" y="2089478"/>
                  <a:pt x="156774" y="2095609"/>
                </a:cubicBezTo>
                <a:cubicBezTo>
                  <a:pt x="159533" y="2100432"/>
                  <a:pt x="159318" y="2102392"/>
                  <a:pt x="155665" y="2105812"/>
                </a:cubicBezTo>
                <a:cubicBezTo>
                  <a:pt x="151572" y="2109643"/>
                  <a:pt x="150854" y="2109338"/>
                  <a:pt x="148115" y="2102598"/>
                </a:cubicBezTo>
                <a:lnTo>
                  <a:pt x="148104" y="2102598"/>
                </a:lnTo>
                <a:cubicBezTo>
                  <a:pt x="144159" y="2092887"/>
                  <a:pt x="144047" y="2040847"/>
                  <a:pt x="147995" y="2046547"/>
                </a:cubicBezTo>
                <a:close/>
                <a:moveTo>
                  <a:pt x="104033" y="2027509"/>
                </a:moveTo>
                <a:cubicBezTo>
                  <a:pt x="106996" y="2027509"/>
                  <a:pt x="114560" y="2043373"/>
                  <a:pt x="112510" y="2045291"/>
                </a:cubicBezTo>
                <a:cubicBezTo>
                  <a:pt x="111751" y="2046000"/>
                  <a:pt x="108959" y="2044335"/>
                  <a:pt x="106306" y="2041590"/>
                </a:cubicBezTo>
                <a:lnTo>
                  <a:pt x="106307" y="2041590"/>
                </a:lnTo>
                <a:cubicBezTo>
                  <a:pt x="101179" y="2036288"/>
                  <a:pt x="99762" y="2027509"/>
                  <a:pt x="104033" y="2027509"/>
                </a:cubicBezTo>
                <a:close/>
                <a:moveTo>
                  <a:pt x="943112" y="2013995"/>
                </a:moveTo>
                <a:cubicBezTo>
                  <a:pt x="946936" y="2010416"/>
                  <a:pt x="945743" y="2084095"/>
                  <a:pt x="941824" y="2093464"/>
                </a:cubicBezTo>
                <a:cubicBezTo>
                  <a:pt x="937817" y="2103049"/>
                  <a:pt x="935647" y="2102970"/>
                  <a:pt x="935647" y="2093234"/>
                </a:cubicBezTo>
                <a:lnTo>
                  <a:pt x="935646" y="2093238"/>
                </a:lnTo>
                <a:cubicBezTo>
                  <a:pt x="935646" y="2088999"/>
                  <a:pt x="936591" y="2084647"/>
                  <a:pt x="937744" y="2083568"/>
                </a:cubicBezTo>
                <a:cubicBezTo>
                  <a:pt x="938897" y="2082487"/>
                  <a:pt x="939970" y="2066962"/>
                  <a:pt x="940123" y="2049068"/>
                </a:cubicBezTo>
                <a:cubicBezTo>
                  <a:pt x="940269" y="2031173"/>
                  <a:pt x="941620" y="2015390"/>
                  <a:pt x="943112" y="2013995"/>
                </a:cubicBezTo>
                <a:close/>
                <a:moveTo>
                  <a:pt x="986359" y="1999398"/>
                </a:moveTo>
                <a:cubicBezTo>
                  <a:pt x="986572" y="1997807"/>
                  <a:pt x="986864" y="1998230"/>
                  <a:pt x="987178" y="2001051"/>
                </a:cubicBezTo>
                <a:cubicBezTo>
                  <a:pt x="987809" y="2006694"/>
                  <a:pt x="987794" y="2015261"/>
                  <a:pt x="987145" y="2020090"/>
                </a:cubicBezTo>
                <a:cubicBezTo>
                  <a:pt x="986503" y="2024918"/>
                  <a:pt x="985988" y="2020297"/>
                  <a:pt x="985999" y="2009830"/>
                </a:cubicBezTo>
                <a:lnTo>
                  <a:pt x="986010" y="2009830"/>
                </a:lnTo>
                <a:cubicBezTo>
                  <a:pt x="986010" y="2004594"/>
                  <a:pt x="986145" y="2000989"/>
                  <a:pt x="986359" y="1999398"/>
                </a:cubicBezTo>
                <a:close/>
                <a:moveTo>
                  <a:pt x="229366" y="1998950"/>
                </a:moveTo>
                <a:cubicBezTo>
                  <a:pt x="232753" y="1996992"/>
                  <a:pt x="232753" y="2006730"/>
                  <a:pt x="229366" y="2016629"/>
                </a:cubicBezTo>
                <a:cubicBezTo>
                  <a:pt x="227377" y="2022437"/>
                  <a:pt x="226998" y="2021765"/>
                  <a:pt x="226750" y="2012030"/>
                </a:cubicBezTo>
                <a:cubicBezTo>
                  <a:pt x="226604" y="2005761"/>
                  <a:pt x="227768" y="1999875"/>
                  <a:pt x="229366" y="1998950"/>
                </a:cubicBezTo>
                <a:close/>
                <a:moveTo>
                  <a:pt x="111210" y="1998254"/>
                </a:moveTo>
                <a:cubicBezTo>
                  <a:pt x="111860" y="1998450"/>
                  <a:pt x="112802" y="2002089"/>
                  <a:pt x="113966" y="2009150"/>
                </a:cubicBezTo>
                <a:cubicBezTo>
                  <a:pt x="114896" y="2014800"/>
                  <a:pt x="114433" y="2019349"/>
                  <a:pt x="112922" y="2019349"/>
                </a:cubicBezTo>
                <a:cubicBezTo>
                  <a:pt x="111426" y="2019349"/>
                  <a:pt x="110200" y="2014250"/>
                  <a:pt x="110200" y="2008017"/>
                </a:cubicBezTo>
                <a:lnTo>
                  <a:pt x="110200" y="2008016"/>
                </a:lnTo>
                <a:cubicBezTo>
                  <a:pt x="110200" y="2001305"/>
                  <a:pt x="110559" y="1998058"/>
                  <a:pt x="111210" y="1998254"/>
                </a:cubicBezTo>
                <a:close/>
                <a:moveTo>
                  <a:pt x="160036" y="1997898"/>
                </a:moveTo>
                <a:cubicBezTo>
                  <a:pt x="160417" y="1997702"/>
                  <a:pt x="161546" y="1998963"/>
                  <a:pt x="163754" y="2001511"/>
                </a:cubicBezTo>
                <a:cubicBezTo>
                  <a:pt x="168846" y="2007385"/>
                  <a:pt x="169940" y="2023537"/>
                  <a:pt x="165422" y="2026149"/>
                </a:cubicBezTo>
                <a:cubicBezTo>
                  <a:pt x="163711" y="2027140"/>
                  <a:pt x="162499" y="2024131"/>
                  <a:pt x="162477" y="2018830"/>
                </a:cubicBezTo>
                <a:lnTo>
                  <a:pt x="162477" y="2018829"/>
                </a:lnTo>
                <a:cubicBezTo>
                  <a:pt x="162444" y="2013880"/>
                  <a:pt x="161703" y="2006770"/>
                  <a:pt x="160810" y="2003030"/>
                </a:cubicBezTo>
                <a:cubicBezTo>
                  <a:pt x="160024" y="1999749"/>
                  <a:pt x="159656" y="1998095"/>
                  <a:pt x="160036" y="1997898"/>
                </a:cubicBezTo>
                <a:close/>
                <a:moveTo>
                  <a:pt x="122178" y="1993421"/>
                </a:moveTo>
                <a:cubicBezTo>
                  <a:pt x="122521" y="1992512"/>
                  <a:pt x="124270" y="1993184"/>
                  <a:pt x="127639" y="1994871"/>
                </a:cubicBezTo>
                <a:cubicBezTo>
                  <a:pt x="133601" y="1997856"/>
                  <a:pt x="135393" y="2004306"/>
                  <a:pt x="130971" y="2006864"/>
                </a:cubicBezTo>
                <a:cubicBezTo>
                  <a:pt x="129606" y="2007654"/>
                  <a:pt x="126990" y="2005220"/>
                  <a:pt x="125158" y="2001457"/>
                </a:cubicBezTo>
                <a:cubicBezTo>
                  <a:pt x="122900" y="1996820"/>
                  <a:pt x="121836" y="1994330"/>
                  <a:pt x="122178" y="1993421"/>
                </a:cubicBezTo>
                <a:close/>
                <a:moveTo>
                  <a:pt x="881252" y="1985026"/>
                </a:moveTo>
                <a:cubicBezTo>
                  <a:pt x="882395" y="1983959"/>
                  <a:pt x="883325" y="1987879"/>
                  <a:pt x="883325" y="1993738"/>
                </a:cubicBezTo>
                <a:cubicBezTo>
                  <a:pt x="883325" y="1999597"/>
                  <a:pt x="885289" y="2013984"/>
                  <a:pt x="887684" y="2025709"/>
                </a:cubicBezTo>
                <a:cubicBezTo>
                  <a:pt x="893357" y="2053448"/>
                  <a:pt x="893189" y="2058169"/>
                  <a:pt x="886385" y="2062145"/>
                </a:cubicBezTo>
                <a:cubicBezTo>
                  <a:pt x="881540" y="2064977"/>
                  <a:pt x="879901" y="2064469"/>
                  <a:pt x="874972" y="2058606"/>
                </a:cubicBezTo>
                <a:lnTo>
                  <a:pt x="874977" y="2058605"/>
                </a:lnTo>
                <a:cubicBezTo>
                  <a:pt x="869633" y="2052248"/>
                  <a:pt x="869005" y="2052107"/>
                  <a:pt x="866190" y="2056634"/>
                </a:cubicBezTo>
                <a:cubicBezTo>
                  <a:pt x="863625" y="2060759"/>
                  <a:pt x="863147" y="2060181"/>
                  <a:pt x="863071" y="2052862"/>
                </a:cubicBezTo>
                <a:cubicBezTo>
                  <a:pt x="862998" y="2044573"/>
                  <a:pt x="867834" y="2037329"/>
                  <a:pt x="874951" y="2035109"/>
                </a:cubicBezTo>
                <a:cubicBezTo>
                  <a:pt x="877093" y="2034441"/>
                  <a:pt x="878461" y="2025554"/>
                  <a:pt x="878742" y="2010515"/>
                </a:cubicBezTo>
                <a:cubicBezTo>
                  <a:pt x="878997" y="1997564"/>
                  <a:pt x="880114" y="1986094"/>
                  <a:pt x="881252" y="1985026"/>
                </a:cubicBezTo>
                <a:close/>
                <a:moveTo>
                  <a:pt x="892103" y="1973709"/>
                </a:moveTo>
                <a:cubicBezTo>
                  <a:pt x="901805" y="1973968"/>
                  <a:pt x="902530" y="1975478"/>
                  <a:pt x="904539" y="1999630"/>
                </a:cubicBezTo>
                <a:cubicBezTo>
                  <a:pt x="906203" y="2019637"/>
                  <a:pt x="902010" y="2017505"/>
                  <a:pt x="899190" y="1996910"/>
                </a:cubicBezTo>
                <a:lnTo>
                  <a:pt x="899192" y="1996910"/>
                </a:lnTo>
                <a:cubicBezTo>
                  <a:pt x="897017" y="1981035"/>
                  <a:pt x="896732" y="1980541"/>
                  <a:pt x="894882" y="1989431"/>
                </a:cubicBezTo>
                <a:lnTo>
                  <a:pt x="892901" y="1998950"/>
                </a:lnTo>
                <a:lnTo>
                  <a:pt x="890657" y="1990111"/>
                </a:lnTo>
                <a:cubicBezTo>
                  <a:pt x="889423" y="1985249"/>
                  <a:pt x="887271" y="1981271"/>
                  <a:pt x="885871" y="1981271"/>
                </a:cubicBezTo>
                <a:cubicBezTo>
                  <a:pt x="884473" y="1981271"/>
                  <a:pt x="883327" y="1979516"/>
                  <a:pt x="883327" y="1977374"/>
                </a:cubicBezTo>
                <a:cubicBezTo>
                  <a:pt x="883327" y="1974799"/>
                  <a:pt x="886305" y="1973555"/>
                  <a:pt x="892103" y="1973709"/>
                </a:cubicBezTo>
                <a:close/>
                <a:moveTo>
                  <a:pt x="929834" y="1966605"/>
                </a:moveTo>
                <a:lnTo>
                  <a:pt x="929834" y="1979865"/>
                </a:lnTo>
                <a:cubicBezTo>
                  <a:pt x="929834" y="1987158"/>
                  <a:pt x="931356" y="1997062"/>
                  <a:pt x="933217" y="2001874"/>
                </a:cubicBezTo>
                <a:cubicBezTo>
                  <a:pt x="935997" y="2009072"/>
                  <a:pt x="935742" y="2012314"/>
                  <a:pt x="931765" y="2020157"/>
                </a:cubicBezTo>
                <a:cubicBezTo>
                  <a:pt x="928356" y="2026877"/>
                  <a:pt x="926930" y="2036995"/>
                  <a:pt x="926930" y="2054438"/>
                </a:cubicBezTo>
                <a:cubicBezTo>
                  <a:pt x="926930" y="2081843"/>
                  <a:pt x="923471" y="2086169"/>
                  <a:pt x="917324" y="2066447"/>
                </a:cubicBezTo>
                <a:lnTo>
                  <a:pt x="917320" y="2066447"/>
                </a:lnTo>
                <a:cubicBezTo>
                  <a:pt x="913857" y="2055340"/>
                  <a:pt x="913118" y="2054541"/>
                  <a:pt x="911534" y="2060208"/>
                </a:cubicBezTo>
                <a:cubicBezTo>
                  <a:pt x="907976" y="2072935"/>
                  <a:pt x="906775" y="2063617"/>
                  <a:pt x="909750" y="2046388"/>
                </a:cubicBezTo>
                <a:cubicBezTo>
                  <a:pt x="911414" y="2036752"/>
                  <a:pt x="911925" y="2019077"/>
                  <a:pt x="910889" y="2007110"/>
                </a:cubicBezTo>
                <a:lnTo>
                  <a:pt x="909002" y="1985351"/>
                </a:lnTo>
                <a:lnTo>
                  <a:pt x="919418" y="1975978"/>
                </a:lnTo>
                <a:close/>
                <a:moveTo>
                  <a:pt x="146529" y="1960873"/>
                </a:moveTo>
                <a:lnTo>
                  <a:pt x="150485" y="1984822"/>
                </a:lnTo>
                <a:cubicBezTo>
                  <a:pt x="154547" y="2009410"/>
                  <a:pt x="153445" y="2017838"/>
                  <a:pt x="147942" y="2004292"/>
                </a:cubicBezTo>
                <a:lnTo>
                  <a:pt x="147945" y="2004292"/>
                </a:lnTo>
                <a:cubicBezTo>
                  <a:pt x="146233" y="2000083"/>
                  <a:pt x="145218" y="1988592"/>
                  <a:pt x="145682" y="1978756"/>
                </a:cubicBezTo>
                <a:close/>
                <a:moveTo>
                  <a:pt x="190660" y="1948123"/>
                </a:moveTo>
                <a:cubicBezTo>
                  <a:pt x="191499" y="1950086"/>
                  <a:pt x="191397" y="1952433"/>
                  <a:pt x="190441" y="1953337"/>
                </a:cubicBezTo>
                <a:cubicBezTo>
                  <a:pt x="189474" y="1954240"/>
                  <a:pt x="188788" y="1952633"/>
                  <a:pt x="188915" y="1949767"/>
                </a:cubicBezTo>
                <a:lnTo>
                  <a:pt x="188904" y="1949768"/>
                </a:lnTo>
                <a:cubicBezTo>
                  <a:pt x="189051" y="1946599"/>
                  <a:pt x="189733" y="1945955"/>
                  <a:pt x="190660" y="1948123"/>
                </a:cubicBezTo>
                <a:close/>
                <a:moveTo>
                  <a:pt x="52661" y="1944554"/>
                </a:moveTo>
                <a:lnTo>
                  <a:pt x="56659" y="1972061"/>
                </a:lnTo>
                <a:cubicBezTo>
                  <a:pt x="58860" y="1987190"/>
                  <a:pt x="65264" y="2016239"/>
                  <a:pt x="70893" y="2036614"/>
                </a:cubicBezTo>
                <a:cubicBezTo>
                  <a:pt x="81629" y="2075473"/>
                  <a:pt x="82728" y="2081905"/>
                  <a:pt x="78626" y="2081905"/>
                </a:cubicBezTo>
                <a:cubicBezTo>
                  <a:pt x="77250" y="2081905"/>
                  <a:pt x="70711" y="2066542"/>
                  <a:pt x="64094" y="2047765"/>
                </a:cubicBezTo>
                <a:lnTo>
                  <a:pt x="64101" y="2047765"/>
                </a:lnTo>
                <a:cubicBezTo>
                  <a:pt x="52422" y="2014624"/>
                  <a:pt x="52079" y="2012617"/>
                  <a:pt x="52369" y="1979090"/>
                </a:cubicBezTo>
                <a:close/>
                <a:moveTo>
                  <a:pt x="132560" y="1941207"/>
                </a:moveTo>
                <a:cubicBezTo>
                  <a:pt x="133298" y="1943853"/>
                  <a:pt x="133250" y="1947524"/>
                  <a:pt x="132451" y="1949366"/>
                </a:cubicBezTo>
                <a:cubicBezTo>
                  <a:pt x="131656" y="1951206"/>
                  <a:pt x="131054" y="1949043"/>
                  <a:pt x="131112" y="1944555"/>
                </a:cubicBezTo>
                <a:cubicBezTo>
                  <a:pt x="131148" y="1940067"/>
                  <a:pt x="131823" y="1938560"/>
                  <a:pt x="132560" y="1941207"/>
                </a:cubicBezTo>
                <a:close/>
                <a:moveTo>
                  <a:pt x="149921" y="1890159"/>
                </a:moveTo>
                <a:cubicBezTo>
                  <a:pt x="150259" y="1891099"/>
                  <a:pt x="149884" y="1894053"/>
                  <a:pt x="149032" y="1899678"/>
                </a:cubicBezTo>
                <a:cubicBezTo>
                  <a:pt x="146926" y="1913566"/>
                  <a:pt x="146770" y="1913950"/>
                  <a:pt x="144111" y="1911464"/>
                </a:cubicBezTo>
                <a:lnTo>
                  <a:pt x="144109" y="1911464"/>
                </a:lnTo>
                <a:cubicBezTo>
                  <a:pt x="140715" y="1908289"/>
                  <a:pt x="142022" y="1898180"/>
                  <a:pt x="146529" y="1892718"/>
                </a:cubicBezTo>
                <a:cubicBezTo>
                  <a:pt x="148531" y="1890292"/>
                  <a:pt x="149582" y="1889219"/>
                  <a:pt x="149921" y="1890159"/>
                </a:cubicBezTo>
                <a:close/>
                <a:moveTo>
                  <a:pt x="945161" y="1880867"/>
                </a:moveTo>
                <a:cubicBezTo>
                  <a:pt x="947314" y="1883933"/>
                  <a:pt x="943508" y="1921438"/>
                  <a:pt x="941044" y="1921438"/>
                </a:cubicBezTo>
                <a:cubicBezTo>
                  <a:pt x="939267" y="1921438"/>
                  <a:pt x="938954" y="1914042"/>
                  <a:pt x="940209" y="1901719"/>
                </a:cubicBezTo>
                <a:lnTo>
                  <a:pt x="940208" y="1901719"/>
                </a:lnTo>
                <a:cubicBezTo>
                  <a:pt x="942095" y="1883182"/>
                  <a:pt x="943280" y="1878189"/>
                  <a:pt x="945161" y="1880867"/>
                </a:cubicBezTo>
                <a:close/>
                <a:moveTo>
                  <a:pt x="934013" y="1876189"/>
                </a:moveTo>
                <a:cubicBezTo>
                  <a:pt x="934225" y="1874587"/>
                  <a:pt x="934518" y="1874808"/>
                  <a:pt x="934841" y="1877239"/>
                </a:cubicBezTo>
                <a:cubicBezTo>
                  <a:pt x="935487" y="1882101"/>
                  <a:pt x="935487" y="1890056"/>
                  <a:pt x="934841" y="1894918"/>
                </a:cubicBezTo>
                <a:cubicBezTo>
                  <a:pt x="934195" y="1899780"/>
                  <a:pt x="933669" y="1895802"/>
                  <a:pt x="933669" y="1886079"/>
                </a:cubicBezTo>
                <a:cubicBezTo>
                  <a:pt x="933669" y="1881217"/>
                  <a:pt x="933801" y="1877792"/>
                  <a:pt x="934013" y="1876189"/>
                </a:cubicBezTo>
                <a:close/>
                <a:moveTo>
                  <a:pt x="986424" y="1866185"/>
                </a:moveTo>
                <a:cubicBezTo>
                  <a:pt x="986621" y="1863844"/>
                  <a:pt x="986893" y="1864167"/>
                  <a:pt x="987192" y="1867720"/>
                </a:cubicBezTo>
                <a:cubicBezTo>
                  <a:pt x="987790" y="1874825"/>
                  <a:pt x="987790" y="1886453"/>
                  <a:pt x="987192" y="1893558"/>
                </a:cubicBezTo>
                <a:cubicBezTo>
                  <a:pt x="986593" y="1900664"/>
                  <a:pt x="986105" y="1894851"/>
                  <a:pt x="986105" y="1880639"/>
                </a:cubicBezTo>
                <a:cubicBezTo>
                  <a:pt x="986105" y="1873533"/>
                  <a:pt x="986227" y="1868527"/>
                  <a:pt x="986424" y="1866185"/>
                </a:cubicBezTo>
                <a:close/>
                <a:moveTo>
                  <a:pt x="845841" y="1838137"/>
                </a:moveTo>
                <a:lnTo>
                  <a:pt x="845842" y="1838141"/>
                </a:lnTo>
                <a:lnTo>
                  <a:pt x="845838" y="1838141"/>
                </a:lnTo>
                <a:close/>
                <a:moveTo>
                  <a:pt x="212802" y="1837291"/>
                </a:moveTo>
                <a:cubicBezTo>
                  <a:pt x="214984" y="1834840"/>
                  <a:pt x="217857" y="1834241"/>
                  <a:pt x="219332" y="1837839"/>
                </a:cubicBezTo>
                <a:cubicBezTo>
                  <a:pt x="221766" y="1843779"/>
                  <a:pt x="219960" y="1851390"/>
                  <a:pt x="215807" y="1852685"/>
                </a:cubicBezTo>
                <a:cubicBezTo>
                  <a:pt x="213942" y="1853264"/>
                  <a:pt x="211521" y="1851087"/>
                  <a:pt x="210422" y="1847847"/>
                </a:cubicBezTo>
                <a:cubicBezTo>
                  <a:pt x="209130" y="1844042"/>
                  <a:pt x="210620" y="1839741"/>
                  <a:pt x="212802" y="1837291"/>
                </a:cubicBezTo>
                <a:close/>
                <a:moveTo>
                  <a:pt x="909064" y="1808808"/>
                </a:moveTo>
                <a:cubicBezTo>
                  <a:pt x="911320" y="1807505"/>
                  <a:pt x="912527" y="1810226"/>
                  <a:pt x="912810" y="1817243"/>
                </a:cubicBezTo>
                <a:cubicBezTo>
                  <a:pt x="913028" y="1822941"/>
                  <a:pt x="913722" y="1839843"/>
                  <a:pt x="914324" y="1854802"/>
                </a:cubicBezTo>
                <a:cubicBezTo>
                  <a:pt x="916189" y="1901056"/>
                  <a:pt x="915959" y="1909942"/>
                  <a:pt x="912759" y="1915094"/>
                </a:cubicBezTo>
                <a:cubicBezTo>
                  <a:pt x="910190" y="1919231"/>
                  <a:pt x="909639" y="1918230"/>
                  <a:pt x="909533" y="1909198"/>
                </a:cubicBezTo>
                <a:lnTo>
                  <a:pt x="909535" y="1909198"/>
                </a:lnTo>
                <a:cubicBezTo>
                  <a:pt x="909462" y="1903215"/>
                  <a:pt x="908583" y="1878612"/>
                  <a:pt x="907572" y="1854526"/>
                </a:cubicBezTo>
                <a:cubicBezTo>
                  <a:pt x="906251" y="1822925"/>
                  <a:pt x="906663" y="1810196"/>
                  <a:pt x="909064" y="1808808"/>
                </a:cubicBezTo>
                <a:close/>
                <a:moveTo>
                  <a:pt x="885324" y="1804483"/>
                </a:moveTo>
                <a:cubicBezTo>
                  <a:pt x="888787" y="1804483"/>
                  <a:pt x="889475" y="1807551"/>
                  <a:pt x="888685" y="1819446"/>
                </a:cubicBezTo>
                <a:cubicBezTo>
                  <a:pt x="887715" y="1834043"/>
                  <a:pt x="889663" y="1838698"/>
                  <a:pt x="893171" y="1830149"/>
                </a:cubicBezTo>
                <a:cubicBezTo>
                  <a:pt x="894131" y="1827810"/>
                  <a:pt x="896032" y="1826542"/>
                  <a:pt x="897396" y="1827331"/>
                </a:cubicBezTo>
                <a:cubicBezTo>
                  <a:pt x="898761" y="1828121"/>
                  <a:pt x="897429" y="1839368"/>
                  <a:pt x="894418" y="1852326"/>
                </a:cubicBezTo>
                <a:cubicBezTo>
                  <a:pt x="889426" y="1873867"/>
                  <a:pt x="889349" y="1876445"/>
                  <a:pt x="893517" y="1882397"/>
                </a:cubicBezTo>
                <a:cubicBezTo>
                  <a:pt x="897705" y="1888379"/>
                  <a:pt x="897594" y="1890418"/>
                  <a:pt x="892156" y="1907505"/>
                </a:cubicBezTo>
                <a:cubicBezTo>
                  <a:pt x="888736" y="1918254"/>
                  <a:pt x="886218" y="1934011"/>
                  <a:pt x="886193" y="1944847"/>
                </a:cubicBezTo>
                <a:cubicBezTo>
                  <a:pt x="886120" y="1971830"/>
                  <a:pt x="880669" y="1977531"/>
                  <a:pt x="879963" y="1951353"/>
                </a:cubicBezTo>
                <a:lnTo>
                  <a:pt x="879961" y="1951353"/>
                </a:lnTo>
                <a:cubicBezTo>
                  <a:pt x="879059" y="1917891"/>
                  <a:pt x="878713" y="1915184"/>
                  <a:pt x="873653" y="1901622"/>
                </a:cubicBezTo>
                <a:cubicBezTo>
                  <a:pt x="867336" y="1884694"/>
                  <a:pt x="867493" y="1883245"/>
                  <a:pt x="876506" y="1875236"/>
                </a:cubicBezTo>
                <a:cubicBezTo>
                  <a:pt x="884080" y="1868509"/>
                  <a:pt x="884111" y="1868309"/>
                  <a:pt x="882543" y="1836478"/>
                </a:cubicBezTo>
                <a:cubicBezTo>
                  <a:pt x="881200" y="1809211"/>
                  <a:pt x="881613" y="1804483"/>
                  <a:pt x="885324" y="1804483"/>
                </a:cubicBezTo>
                <a:close/>
                <a:moveTo>
                  <a:pt x="188353" y="1800590"/>
                </a:moveTo>
                <a:cubicBezTo>
                  <a:pt x="190655" y="1799258"/>
                  <a:pt x="191706" y="1810631"/>
                  <a:pt x="192022" y="1840362"/>
                </a:cubicBezTo>
                <a:cubicBezTo>
                  <a:pt x="192570" y="1891786"/>
                  <a:pt x="192205" y="1888500"/>
                  <a:pt x="197418" y="1891683"/>
                </a:cubicBezTo>
                <a:cubicBezTo>
                  <a:pt x="201180" y="1893987"/>
                  <a:pt x="201081" y="1894709"/>
                  <a:pt x="196666" y="1897144"/>
                </a:cubicBezTo>
                <a:cubicBezTo>
                  <a:pt x="193867" y="1898686"/>
                  <a:pt x="191600" y="1902642"/>
                  <a:pt x="191624" y="1905934"/>
                </a:cubicBezTo>
                <a:cubicBezTo>
                  <a:pt x="191657" y="1910795"/>
                  <a:pt x="192197" y="1911152"/>
                  <a:pt x="194485" y="1907839"/>
                </a:cubicBezTo>
                <a:cubicBezTo>
                  <a:pt x="196474" y="1904959"/>
                  <a:pt x="197317" y="1908661"/>
                  <a:pt x="197346" y="1920425"/>
                </a:cubicBezTo>
                <a:cubicBezTo>
                  <a:pt x="197379" y="1931903"/>
                  <a:pt x="196043" y="1938137"/>
                  <a:pt x="193065" y="1940450"/>
                </a:cubicBezTo>
                <a:cubicBezTo>
                  <a:pt x="189602" y="1943139"/>
                  <a:pt x="188496" y="1943070"/>
                  <a:pt x="187519" y="1940104"/>
                </a:cubicBezTo>
                <a:lnTo>
                  <a:pt x="187523" y="1940102"/>
                </a:lnTo>
                <a:cubicBezTo>
                  <a:pt x="186104" y="1935796"/>
                  <a:pt x="179757" y="1834268"/>
                  <a:pt x="180150" y="1822164"/>
                </a:cubicBezTo>
                <a:cubicBezTo>
                  <a:pt x="180296" y="1817676"/>
                  <a:pt x="181077" y="1815534"/>
                  <a:pt x="181879" y="1817404"/>
                </a:cubicBezTo>
                <a:cubicBezTo>
                  <a:pt x="184909" y="1824431"/>
                  <a:pt x="188247" y="1820449"/>
                  <a:pt x="186718" y="1811630"/>
                </a:cubicBezTo>
                <a:cubicBezTo>
                  <a:pt x="185787" y="1806259"/>
                  <a:pt x="186463" y="1801683"/>
                  <a:pt x="188353" y="1800590"/>
                </a:cubicBezTo>
                <a:close/>
                <a:moveTo>
                  <a:pt x="131129" y="1794964"/>
                </a:moveTo>
                <a:lnTo>
                  <a:pt x="133790" y="1805574"/>
                </a:lnTo>
                <a:cubicBezTo>
                  <a:pt x="136468" y="1816259"/>
                  <a:pt x="136059" y="1819615"/>
                  <a:pt x="132483" y="1816269"/>
                </a:cubicBezTo>
                <a:cubicBezTo>
                  <a:pt x="131418" y="1815272"/>
                  <a:pt x="130677" y="1810070"/>
                  <a:pt x="130838" y="1804710"/>
                </a:cubicBezTo>
                <a:close/>
                <a:moveTo>
                  <a:pt x="936627" y="1794309"/>
                </a:moveTo>
                <a:cubicBezTo>
                  <a:pt x="938143" y="1793186"/>
                  <a:pt x="939953" y="1805786"/>
                  <a:pt x="939769" y="1821379"/>
                </a:cubicBezTo>
                <a:cubicBezTo>
                  <a:pt x="939513" y="1844215"/>
                  <a:pt x="936514" y="1858880"/>
                  <a:pt x="932143" y="1858880"/>
                </a:cubicBezTo>
                <a:cubicBezTo>
                  <a:pt x="930165" y="1858880"/>
                  <a:pt x="929935" y="1855796"/>
                  <a:pt x="931483" y="1850041"/>
                </a:cubicBezTo>
                <a:lnTo>
                  <a:pt x="931485" y="1850041"/>
                </a:lnTo>
                <a:cubicBezTo>
                  <a:pt x="932791" y="1845179"/>
                  <a:pt x="934014" y="1833858"/>
                  <a:pt x="934200" y="1824882"/>
                </a:cubicBezTo>
                <a:cubicBezTo>
                  <a:pt x="934382" y="1815907"/>
                  <a:pt x="934878" y="1804891"/>
                  <a:pt x="935295" y="1800404"/>
                </a:cubicBezTo>
                <a:cubicBezTo>
                  <a:pt x="935650" y="1796583"/>
                  <a:pt x="936122" y="1794684"/>
                  <a:pt x="936627" y="1794309"/>
                </a:cubicBezTo>
                <a:close/>
                <a:moveTo>
                  <a:pt x="911264" y="1789784"/>
                </a:moveTo>
                <a:cubicBezTo>
                  <a:pt x="914690" y="1788553"/>
                  <a:pt x="915471" y="1789264"/>
                  <a:pt x="914169" y="1792436"/>
                </a:cubicBezTo>
                <a:cubicBezTo>
                  <a:pt x="913190" y="1794819"/>
                  <a:pt x="912391" y="1798505"/>
                  <a:pt x="912391" y="1800626"/>
                </a:cubicBezTo>
                <a:cubicBezTo>
                  <a:pt x="912391" y="1802748"/>
                  <a:pt x="911085" y="1804483"/>
                  <a:pt x="909483" y="1804483"/>
                </a:cubicBezTo>
                <a:cubicBezTo>
                  <a:pt x="907885" y="1804483"/>
                  <a:pt x="906578" y="1801554"/>
                  <a:pt x="906578" y="1797975"/>
                </a:cubicBezTo>
                <a:lnTo>
                  <a:pt x="906581" y="1797975"/>
                </a:lnTo>
                <a:cubicBezTo>
                  <a:pt x="906581" y="1794395"/>
                  <a:pt x="908686" y="1790709"/>
                  <a:pt x="911264" y="1789784"/>
                </a:cubicBezTo>
                <a:close/>
                <a:moveTo>
                  <a:pt x="859322" y="1775925"/>
                </a:moveTo>
                <a:lnTo>
                  <a:pt x="859698" y="1794380"/>
                </a:lnTo>
                <a:cubicBezTo>
                  <a:pt x="859953" y="1807347"/>
                  <a:pt x="858665" y="1814847"/>
                  <a:pt x="855333" y="1819606"/>
                </a:cubicBezTo>
                <a:cubicBezTo>
                  <a:pt x="852723" y="1823331"/>
                  <a:pt x="849589" y="1830325"/>
                  <a:pt x="848363" y="1835149"/>
                </a:cubicBezTo>
                <a:lnTo>
                  <a:pt x="845841" y="1838137"/>
                </a:lnTo>
                <a:lnTo>
                  <a:pt x="843682" y="1823655"/>
                </a:lnTo>
                <a:cubicBezTo>
                  <a:pt x="842080" y="1816161"/>
                  <a:pt x="842580" y="1815072"/>
                  <a:pt x="847280" y="1815836"/>
                </a:cubicBezTo>
                <a:cubicBezTo>
                  <a:pt x="851994" y="1816602"/>
                  <a:pt x="853187" y="1813940"/>
                  <a:pt x="856030" y="1796324"/>
                </a:cubicBezTo>
                <a:close/>
                <a:moveTo>
                  <a:pt x="125097" y="1771098"/>
                </a:moveTo>
                <a:cubicBezTo>
                  <a:pt x="128889" y="1774647"/>
                  <a:pt x="125881" y="1794588"/>
                  <a:pt x="121900" y="1792286"/>
                </a:cubicBezTo>
                <a:cubicBezTo>
                  <a:pt x="120503" y="1791478"/>
                  <a:pt x="118759" y="1792974"/>
                  <a:pt x="118025" y="1795610"/>
                </a:cubicBezTo>
                <a:cubicBezTo>
                  <a:pt x="117174" y="1798666"/>
                  <a:pt x="116565" y="1797751"/>
                  <a:pt x="116350" y="1793085"/>
                </a:cubicBezTo>
                <a:cubicBezTo>
                  <a:pt x="116168" y="1789059"/>
                  <a:pt x="117320" y="1785009"/>
                  <a:pt x="118919" y="1784084"/>
                </a:cubicBezTo>
                <a:cubicBezTo>
                  <a:pt x="120517" y="1783161"/>
                  <a:pt x="121827" y="1779171"/>
                  <a:pt x="121827" y="1775221"/>
                </a:cubicBezTo>
                <a:cubicBezTo>
                  <a:pt x="121827" y="1769899"/>
                  <a:pt x="122674" y="1768831"/>
                  <a:pt x="125097" y="1771098"/>
                </a:cubicBezTo>
                <a:close/>
                <a:moveTo>
                  <a:pt x="144315" y="1735075"/>
                </a:moveTo>
                <a:cubicBezTo>
                  <a:pt x="144932" y="1735657"/>
                  <a:pt x="145506" y="1737844"/>
                  <a:pt x="146349" y="1741927"/>
                </a:cubicBezTo>
                <a:cubicBezTo>
                  <a:pt x="147429" y="1747163"/>
                  <a:pt x="147907" y="1760626"/>
                  <a:pt x="147407" y="1771845"/>
                </a:cubicBezTo>
                <a:cubicBezTo>
                  <a:pt x="146568" y="1790733"/>
                  <a:pt x="146232" y="1791677"/>
                  <a:pt x="142883" y="1784588"/>
                </a:cubicBezTo>
                <a:cubicBezTo>
                  <a:pt x="138882" y="1776122"/>
                  <a:pt x="138338" y="1746371"/>
                  <a:pt x="142030" y="1737847"/>
                </a:cubicBezTo>
                <a:cubicBezTo>
                  <a:pt x="143041" y="1735514"/>
                  <a:pt x="143699" y="1734492"/>
                  <a:pt x="144315" y="1735075"/>
                </a:cubicBezTo>
                <a:close/>
                <a:moveTo>
                  <a:pt x="176323" y="1731089"/>
                </a:moveTo>
                <a:cubicBezTo>
                  <a:pt x="181518" y="1731066"/>
                  <a:pt x="185769" y="1732272"/>
                  <a:pt x="185769" y="1733768"/>
                </a:cubicBezTo>
                <a:cubicBezTo>
                  <a:pt x="185769" y="1737223"/>
                  <a:pt x="176949" y="1737223"/>
                  <a:pt x="171237" y="1733768"/>
                </a:cubicBezTo>
                <a:cubicBezTo>
                  <a:pt x="167927" y="1731768"/>
                  <a:pt x="169153" y="1731121"/>
                  <a:pt x="176323" y="1731089"/>
                </a:cubicBezTo>
                <a:close/>
                <a:moveTo>
                  <a:pt x="163455" y="1730218"/>
                </a:moveTo>
                <a:lnTo>
                  <a:pt x="167447" y="1744817"/>
                </a:lnTo>
                <a:cubicBezTo>
                  <a:pt x="169645" y="1752846"/>
                  <a:pt x="175317" y="1765071"/>
                  <a:pt x="180058" y="1771982"/>
                </a:cubicBezTo>
                <a:cubicBezTo>
                  <a:pt x="189883" y="1786310"/>
                  <a:pt x="190388" y="1788876"/>
                  <a:pt x="184316" y="1793593"/>
                </a:cubicBezTo>
                <a:cubicBezTo>
                  <a:pt x="181918" y="1795454"/>
                  <a:pt x="179956" y="1799960"/>
                  <a:pt x="179956" y="1803605"/>
                </a:cubicBezTo>
                <a:cubicBezTo>
                  <a:pt x="179956" y="1807331"/>
                  <a:pt x="178682" y="1809496"/>
                  <a:pt x="177051" y="1808552"/>
                </a:cubicBezTo>
                <a:cubicBezTo>
                  <a:pt x="175453" y="1807628"/>
                  <a:pt x="174143" y="1804495"/>
                  <a:pt x="174143" y="1801591"/>
                </a:cubicBezTo>
                <a:cubicBezTo>
                  <a:pt x="174143" y="1794758"/>
                  <a:pt x="169248" y="1794762"/>
                  <a:pt x="166929" y="1801591"/>
                </a:cubicBezTo>
                <a:cubicBezTo>
                  <a:pt x="165915" y="1804577"/>
                  <a:pt x="167630" y="1811450"/>
                  <a:pt x="170867" y="1817388"/>
                </a:cubicBezTo>
                <a:cubicBezTo>
                  <a:pt x="175948" y="1826707"/>
                  <a:pt x="176415" y="1831587"/>
                  <a:pt x="174983" y="1860380"/>
                </a:cubicBezTo>
                <a:cubicBezTo>
                  <a:pt x="174096" y="1878245"/>
                  <a:pt x="172987" y="1904488"/>
                  <a:pt x="172523" y="1918699"/>
                </a:cubicBezTo>
                <a:cubicBezTo>
                  <a:pt x="171611" y="1946623"/>
                  <a:pt x="167140" y="1985995"/>
                  <a:pt x="164611" y="1988361"/>
                </a:cubicBezTo>
                <a:cubicBezTo>
                  <a:pt x="163750" y="1989167"/>
                  <a:pt x="162257" y="1987498"/>
                  <a:pt x="161294" y="1984654"/>
                </a:cubicBezTo>
                <a:lnTo>
                  <a:pt x="161294" y="1984660"/>
                </a:lnTo>
                <a:cubicBezTo>
                  <a:pt x="160331" y="1981816"/>
                  <a:pt x="159006" y="1950704"/>
                  <a:pt x="158349" y="1915521"/>
                </a:cubicBezTo>
                <a:cubicBezTo>
                  <a:pt x="157404" y="1864780"/>
                  <a:pt x="156189" y="1849386"/>
                  <a:pt x="152480" y="1841075"/>
                </a:cubicBezTo>
                <a:cubicBezTo>
                  <a:pt x="147262" y="1829389"/>
                  <a:pt x="148371" y="1822777"/>
                  <a:pt x="155141" y="1825207"/>
                </a:cubicBezTo>
                <a:cubicBezTo>
                  <a:pt x="158873" y="1826547"/>
                  <a:pt x="159613" y="1823960"/>
                  <a:pt x="159624" y="1809523"/>
                </a:cubicBezTo>
                <a:cubicBezTo>
                  <a:pt x="159624" y="1800013"/>
                  <a:pt x="160496" y="1778279"/>
                  <a:pt x="161546" y="1761225"/>
                </a:cubicBezTo>
                <a:close/>
                <a:moveTo>
                  <a:pt x="880633" y="1697520"/>
                </a:moveTo>
                <a:cubicBezTo>
                  <a:pt x="882348" y="1699125"/>
                  <a:pt x="883330" y="1704572"/>
                  <a:pt x="882812" y="1709623"/>
                </a:cubicBezTo>
                <a:cubicBezTo>
                  <a:pt x="881929" y="1718271"/>
                  <a:pt x="881750" y="1718410"/>
                  <a:pt x="879732" y="1712009"/>
                </a:cubicBezTo>
                <a:lnTo>
                  <a:pt x="879735" y="1712009"/>
                </a:lnTo>
                <a:cubicBezTo>
                  <a:pt x="876440" y="1701544"/>
                  <a:pt x="876907" y="1694033"/>
                  <a:pt x="880633" y="1697520"/>
                </a:cubicBezTo>
                <a:close/>
                <a:moveTo>
                  <a:pt x="894921" y="1674217"/>
                </a:moveTo>
                <a:cubicBezTo>
                  <a:pt x="898850" y="1667406"/>
                  <a:pt x="901673" y="1732476"/>
                  <a:pt x="897909" y="1743141"/>
                </a:cubicBezTo>
                <a:cubicBezTo>
                  <a:pt x="896033" y="1748457"/>
                  <a:pt x="893520" y="1752807"/>
                  <a:pt x="892321" y="1752807"/>
                </a:cubicBezTo>
                <a:cubicBezTo>
                  <a:pt x="891124" y="1752807"/>
                  <a:pt x="890722" y="1735977"/>
                  <a:pt x="891434" y="1715409"/>
                </a:cubicBezTo>
                <a:lnTo>
                  <a:pt x="891439" y="1715409"/>
                </a:lnTo>
                <a:cubicBezTo>
                  <a:pt x="892151" y="1694840"/>
                  <a:pt x="893716" y="1676303"/>
                  <a:pt x="894921" y="1674217"/>
                </a:cubicBezTo>
                <a:close/>
                <a:moveTo>
                  <a:pt x="882611" y="1664785"/>
                </a:moveTo>
                <a:cubicBezTo>
                  <a:pt x="883316" y="1665405"/>
                  <a:pt x="884231" y="1667288"/>
                  <a:pt x="885467" y="1670532"/>
                </a:cubicBezTo>
                <a:cubicBezTo>
                  <a:pt x="888751" y="1679146"/>
                  <a:pt x="884986" y="1683859"/>
                  <a:pt x="881537" y="1675451"/>
                </a:cubicBezTo>
                <a:lnTo>
                  <a:pt x="881538" y="1675451"/>
                </a:lnTo>
                <a:cubicBezTo>
                  <a:pt x="880655" y="1673294"/>
                  <a:pt x="880418" y="1669317"/>
                  <a:pt x="881013" y="1666612"/>
                </a:cubicBezTo>
                <a:cubicBezTo>
                  <a:pt x="881410" y="1664807"/>
                  <a:pt x="881906" y="1664164"/>
                  <a:pt x="882611" y="1664785"/>
                </a:cubicBezTo>
                <a:close/>
                <a:moveTo>
                  <a:pt x="906815" y="1608656"/>
                </a:moveTo>
                <a:cubicBezTo>
                  <a:pt x="908286" y="1608656"/>
                  <a:pt x="909490" y="1617295"/>
                  <a:pt x="909490" y="1627855"/>
                </a:cubicBezTo>
                <a:cubicBezTo>
                  <a:pt x="909490" y="1638637"/>
                  <a:pt x="910643" y="1646387"/>
                  <a:pt x="912125" y="1645531"/>
                </a:cubicBezTo>
                <a:cubicBezTo>
                  <a:pt x="915646" y="1643494"/>
                  <a:pt x="917790" y="1723246"/>
                  <a:pt x="914332" y="1727663"/>
                </a:cubicBezTo>
                <a:cubicBezTo>
                  <a:pt x="912862" y="1729540"/>
                  <a:pt x="912497" y="1735966"/>
                  <a:pt x="913515" y="1741942"/>
                </a:cubicBezTo>
                <a:cubicBezTo>
                  <a:pt x="915504" y="1753584"/>
                  <a:pt x="914902" y="1754829"/>
                  <a:pt x="909968" y="1749266"/>
                </a:cubicBezTo>
                <a:lnTo>
                  <a:pt x="909965" y="1749266"/>
                </a:lnTo>
                <a:cubicBezTo>
                  <a:pt x="908126" y="1747190"/>
                  <a:pt x="906033" y="1724390"/>
                  <a:pt x="904911" y="1694189"/>
                </a:cubicBezTo>
                <a:cubicBezTo>
                  <a:pt x="903397" y="1653442"/>
                  <a:pt x="902094" y="1641979"/>
                  <a:pt x="898679" y="1639431"/>
                </a:cubicBezTo>
                <a:cubicBezTo>
                  <a:pt x="894872" y="1636589"/>
                  <a:pt x="894940" y="1634579"/>
                  <a:pt x="899252" y="1622432"/>
                </a:cubicBezTo>
                <a:cubicBezTo>
                  <a:pt x="901942" y="1614855"/>
                  <a:pt x="905345" y="1608656"/>
                  <a:pt x="906815" y="1608656"/>
                </a:cubicBezTo>
                <a:close/>
                <a:moveTo>
                  <a:pt x="198839" y="1603132"/>
                </a:moveTo>
                <a:cubicBezTo>
                  <a:pt x="200641" y="1603201"/>
                  <a:pt x="201824" y="1619910"/>
                  <a:pt x="201951" y="1647229"/>
                </a:cubicBezTo>
                <a:cubicBezTo>
                  <a:pt x="202134" y="1686304"/>
                  <a:pt x="201733" y="1690032"/>
                  <a:pt x="198492" y="1680540"/>
                </a:cubicBezTo>
                <a:lnTo>
                  <a:pt x="194828" y="1669852"/>
                </a:lnTo>
                <a:lnTo>
                  <a:pt x="196353" y="1680731"/>
                </a:lnTo>
                <a:cubicBezTo>
                  <a:pt x="197192" y="1686715"/>
                  <a:pt x="199210" y="1695680"/>
                  <a:pt x="200836" y="1700653"/>
                </a:cubicBezTo>
                <a:cubicBezTo>
                  <a:pt x="202464" y="1705627"/>
                  <a:pt x="202847" y="1712971"/>
                  <a:pt x="201690" y="1716973"/>
                </a:cubicBezTo>
                <a:cubicBezTo>
                  <a:pt x="200534" y="1720974"/>
                  <a:pt x="198672" y="1735876"/>
                  <a:pt x="197552" y="1750087"/>
                </a:cubicBezTo>
                <a:lnTo>
                  <a:pt x="195515" y="1775925"/>
                </a:lnTo>
                <a:lnTo>
                  <a:pt x="194997" y="1745327"/>
                </a:lnTo>
                <a:lnTo>
                  <a:pt x="195006" y="1745327"/>
                </a:lnTo>
                <a:cubicBezTo>
                  <a:pt x="194678" y="1726418"/>
                  <a:pt x="195597" y="1714729"/>
                  <a:pt x="197396" y="1714729"/>
                </a:cubicBezTo>
                <a:cubicBezTo>
                  <a:pt x="201980" y="1714729"/>
                  <a:pt x="200783" y="1706571"/>
                  <a:pt x="195944" y="1704833"/>
                </a:cubicBezTo>
                <a:cubicBezTo>
                  <a:pt x="192525" y="1703605"/>
                  <a:pt x="191584" y="1698096"/>
                  <a:pt x="191584" y="1679306"/>
                </a:cubicBezTo>
                <a:cubicBezTo>
                  <a:pt x="191584" y="1664336"/>
                  <a:pt x="192781" y="1654973"/>
                  <a:pt x="194774" y="1654352"/>
                </a:cubicBezTo>
                <a:cubicBezTo>
                  <a:pt x="197054" y="1653640"/>
                  <a:pt x="197102" y="1650286"/>
                  <a:pt x="194920" y="1642565"/>
                </a:cubicBezTo>
                <a:cubicBezTo>
                  <a:pt x="191544" y="1630543"/>
                  <a:pt x="194285" y="1602976"/>
                  <a:pt x="198839" y="1603132"/>
                </a:cubicBezTo>
                <a:close/>
                <a:moveTo>
                  <a:pt x="126570" y="1593697"/>
                </a:moveTo>
                <a:lnTo>
                  <a:pt x="128788" y="1602537"/>
                </a:lnTo>
                <a:cubicBezTo>
                  <a:pt x="130011" y="1607399"/>
                  <a:pt x="131996" y="1611376"/>
                  <a:pt x="133203" y="1611376"/>
                </a:cubicBezTo>
                <a:cubicBezTo>
                  <a:pt x="135111" y="1611376"/>
                  <a:pt x="132174" y="1640629"/>
                  <a:pt x="129516" y="1648094"/>
                </a:cubicBezTo>
                <a:cubicBezTo>
                  <a:pt x="128983" y="1649590"/>
                  <a:pt x="127122" y="1642858"/>
                  <a:pt x="125378" y="1633135"/>
                </a:cubicBezTo>
                <a:lnTo>
                  <a:pt x="125377" y="1633135"/>
                </a:lnTo>
                <a:cubicBezTo>
                  <a:pt x="123629" y="1623394"/>
                  <a:pt x="123188" y="1610571"/>
                  <a:pt x="124388" y="1604577"/>
                </a:cubicBezTo>
                <a:close/>
                <a:moveTo>
                  <a:pt x="972450" y="1561739"/>
                </a:moveTo>
                <a:cubicBezTo>
                  <a:pt x="973256" y="1563609"/>
                  <a:pt x="973256" y="1566668"/>
                  <a:pt x="972450" y="1568538"/>
                </a:cubicBezTo>
                <a:cubicBezTo>
                  <a:pt x="971643" y="1570409"/>
                  <a:pt x="970983" y="1568878"/>
                  <a:pt x="970983" y="1565139"/>
                </a:cubicBezTo>
                <a:cubicBezTo>
                  <a:pt x="970983" y="1561399"/>
                  <a:pt x="971643" y="1559869"/>
                  <a:pt x="972450" y="1561739"/>
                </a:cubicBezTo>
                <a:close/>
                <a:moveTo>
                  <a:pt x="179368" y="1490681"/>
                </a:moveTo>
                <a:cubicBezTo>
                  <a:pt x="181255" y="1489590"/>
                  <a:pt x="183112" y="1496483"/>
                  <a:pt x="184402" y="1509367"/>
                </a:cubicBezTo>
                <a:cubicBezTo>
                  <a:pt x="185526" y="1520594"/>
                  <a:pt x="187442" y="1529781"/>
                  <a:pt x="188659" y="1529781"/>
                </a:cubicBezTo>
                <a:cubicBezTo>
                  <a:pt x="189874" y="1529781"/>
                  <a:pt x="192526" y="1526042"/>
                  <a:pt x="194549" y="1521471"/>
                </a:cubicBezTo>
                <a:cubicBezTo>
                  <a:pt x="200116" y="1508896"/>
                  <a:pt x="202546" y="1515321"/>
                  <a:pt x="200263" y="1536581"/>
                </a:cubicBezTo>
                <a:cubicBezTo>
                  <a:pt x="199139" y="1547052"/>
                  <a:pt x="198880" y="1563916"/>
                  <a:pt x="199686" y="1574056"/>
                </a:cubicBezTo>
                <a:cubicBezTo>
                  <a:pt x="200949" y="1589922"/>
                  <a:pt x="200332" y="1593336"/>
                  <a:pt x="195275" y="1598535"/>
                </a:cubicBezTo>
                <a:cubicBezTo>
                  <a:pt x="185048" y="1609046"/>
                  <a:pt x="182746" y="1616125"/>
                  <a:pt x="183392" y="1635078"/>
                </a:cubicBezTo>
                <a:cubicBezTo>
                  <a:pt x="183805" y="1647182"/>
                  <a:pt x="182444" y="1656810"/>
                  <a:pt x="179437" y="1663053"/>
                </a:cubicBezTo>
                <a:lnTo>
                  <a:pt x="174853" y="1672572"/>
                </a:lnTo>
                <a:lnTo>
                  <a:pt x="171404" y="1664448"/>
                </a:lnTo>
                <a:cubicBezTo>
                  <a:pt x="163546" y="1645965"/>
                  <a:pt x="164226" y="1568867"/>
                  <a:pt x="172225" y="1571325"/>
                </a:cubicBezTo>
                <a:cubicBezTo>
                  <a:pt x="174079" y="1571895"/>
                  <a:pt x="176380" y="1577774"/>
                  <a:pt x="177339" y="1584389"/>
                </a:cubicBezTo>
                <a:lnTo>
                  <a:pt x="179083" y="1596417"/>
                </a:lnTo>
                <a:lnTo>
                  <a:pt x="179521" y="1583721"/>
                </a:lnTo>
                <a:cubicBezTo>
                  <a:pt x="179776" y="1576737"/>
                  <a:pt x="180758" y="1569074"/>
                  <a:pt x="181736" y="1566691"/>
                </a:cubicBezTo>
                <a:cubicBezTo>
                  <a:pt x="182977" y="1563662"/>
                  <a:pt x="182244" y="1562814"/>
                  <a:pt x="179295" y="1563872"/>
                </a:cubicBezTo>
                <a:cubicBezTo>
                  <a:pt x="172639" y="1566262"/>
                  <a:pt x="167560" y="1558303"/>
                  <a:pt x="169760" y="1548932"/>
                </a:cubicBezTo>
                <a:cubicBezTo>
                  <a:pt x="171898" y="1539814"/>
                  <a:pt x="175435" y="1538234"/>
                  <a:pt x="178262" y="1545130"/>
                </a:cubicBezTo>
                <a:cubicBezTo>
                  <a:pt x="179270" y="1547588"/>
                  <a:pt x="180737" y="1548999"/>
                  <a:pt x="181518" y="1548267"/>
                </a:cubicBezTo>
                <a:cubicBezTo>
                  <a:pt x="182299" y="1547535"/>
                  <a:pt x="180963" y="1542503"/>
                  <a:pt x="178544" y="1537086"/>
                </a:cubicBezTo>
                <a:cubicBezTo>
                  <a:pt x="173070" y="1524827"/>
                  <a:pt x="173081" y="1524342"/>
                  <a:pt x="178835" y="1524342"/>
                </a:cubicBezTo>
                <a:cubicBezTo>
                  <a:pt x="182346" y="1524342"/>
                  <a:pt x="183043" y="1522795"/>
                  <a:pt x="181591" y="1518222"/>
                </a:cubicBezTo>
                <a:cubicBezTo>
                  <a:pt x="177531" y="1505442"/>
                  <a:pt x="176475" y="1492353"/>
                  <a:pt x="179368" y="1490681"/>
                </a:cubicBezTo>
                <a:close/>
                <a:moveTo>
                  <a:pt x="908919" y="1484791"/>
                </a:moveTo>
                <a:cubicBezTo>
                  <a:pt x="909547" y="1485570"/>
                  <a:pt x="909660" y="1488572"/>
                  <a:pt x="909822" y="1494498"/>
                </a:cubicBezTo>
                <a:cubicBezTo>
                  <a:pt x="910005" y="1501188"/>
                  <a:pt x="909896" y="1514171"/>
                  <a:pt x="909567" y="1523348"/>
                </a:cubicBezTo>
                <a:cubicBezTo>
                  <a:pt x="909187" y="1534207"/>
                  <a:pt x="910596" y="1542947"/>
                  <a:pt x="913593" y="1548372"/>
                </a:cubicBezTo>
                <a:cubicBezTo>
                  <a:pt x="918772" y="1557744"/>
                  <a:pt x="919519" y="1569898"/>
                  <a:pt x="915294" y="1576018"/>
                </a:cubicBezTo>
                <a:cubicBezTo>
                  <a:pt x="913188" y="1579068"/>
                  <a:pt x="912465" y="1577618"/>
                  <a:pt x="912433" y="1570278"/>
                </a:cubicBezTo>
                <a:lnTo>
                  <a:pt x="912438" y="1570278"/>
                </a:lnTo>
                <a:cubicBezTo>
                  <a:pt x="912405" y="1564122"/>
                  <a:pt x="909486" y="1556511"/>
                  <a:pt x="904598" y="1549879"/>
                </a:cubicBezTo>
                <a:cubicBezTo>
                  <a:pt x="897734" y="1540564"/>
                  <a:pt x="896748" y="1536471"/>
                  <a:pt x="896337" y="1515606"/>
                </a:cubicBezTo>
                <a:cubicBezTo>
                  <a:pt x="896082" y="1502574"/>
                  <a:pt x="896885" y="1492498"/>
                  <a:pt x="898121" y="1493213"/>
                </a:cubicBezTo>
                <a:cubicBezTo>
                  <a:pt x="899359" y="1493929"/>
                  <a:pt x="902422" y="1491775"/>
                  <a:pt x="904930" y="1488424"/>
                </a:cubicBezTo>
                <a:cubicBezTo>
                  <a:pt x="907151" y="1485457"/>
                  <a:pt x="908292" y="1484013"/>
                  <a:pt x="908919" y="1484791"/>
                </a:cubicBezTo>
                <a:close/>
                <a:moveTo>
                  <a:pt x="986152" y="1467242"/>
                </a:moveTo>
                <a:cubicBezTo>
                  <a:pt x="986581" y="1467855"/>
                  <a:pt x="987240" y="1470502"/>
                  <a:pt x="988267" y="1475383"/>
                </a:cubicBezTo>
                <a:cubicBezTo>
                  <a:pt x="991076" y="1488755"/>
                  <a:pt x="990153" y="1497026"/>
                  <a:pt x="987058" y="1486192"/>
                </a:cubicBezTo>
                <a:cubicBezTo>
                  <a:pt x="986000" y="1482491"/>
                  <a:pt x="985259" y="1475791"/>
                  <a:pt x="985413" y="1471304"/>
                </a:cubicBezTo>
                <a:cubicBezTo>
                  <a:pt x="985522" y="1468050"/>
                  <a:pt x="985722" y="1466629"/>
                  <a:pt x="986152" y="1467242"/>
                </a:cubicBezTo>
                <a:close/>
                <a:moveTo>
                  <a:pt x="180557" y="1441385"/>
                </a:moveTo>
                <a:lnTo>
                  <a:pt x="183410" y="1451419"/>
                </a:lnTo>
                <a:cubicBezTo>
                  <a:pt x="185669" y="1459364"/>
                  <a:pt x="188028" y="1461816"/>
                  <a:pt x="194736" y="1463195"/>
                </a:cubicBezTo>
                <a:cubicBezTo>
                  <a:pt x="201248" y="1464534"/>
                  <a:pt x="203208" y="1466459"/>
                  <a:pt x="203208" y="1471520"/>
                </a:cubicBezTo>
                <a:cubicBezTo>
                  <a:pt x="203208" y="1478798"/>
                  <a:pt x="198952" y="1480383"/>
                  <a:pt x="196363" y="1474069"/>
                </a:cubicBezTo>
                <a:cubicBezTo>
                  <a:pt x="195370" y="1471644"/>
                  <a:pt x="192809" y="1470717"/>
                  <a:pt x="189945" y="1471746"/>
                </a:cubicBezTo>
                <a:cubicBezTo>
                  <a:pt x="183277" y="1474141"/>
                  <a:pt x="180001" y="1467986"/>
                  <a:pt x="180301" y="1453625"/>
                </a:cubicBezTo>
                <a:close/>
                <a:moveTo>
                  <a:pt x="173241" y="1410186"/>
                </a:moveTo>
                <a:cubicBezTo>
                  <a:pt x="175663" y="1407637"/>
                  <a:pt x="179848" y="1417009"/>
                  <a:pt x="178062" y="1420987"/>
                </a:cubicBezTo>
                <a:cubicBezTo>
                  <a:pt x="177055" y="1423231"/>
                  <a:pt x="175928" y="1428127"/>
                  <a:pt x="175562" y="1431866"/>
                </a:cubicBezTo>
                <a:cubicBezTo>
                  <a:pt x="175194" y="1435606"/>
                  <a:pt x="174723" y="1440196"/>
                  <a:pt x="174519" y="1442065"/>
                </a:cubicBezTo>
                <a:cubicBezTo>
                  <a:pt x="174300" y="1443936"/>
                  <a:pt x="172961" y="1445465"/>
                  <a:pt x="171512" y="1445465"/>
                </a:cubicBezTo>
                <a:cubicBezTo>
                  <a:pt x="170056" y="1445465"/>
                  <a:pt x="169582" y="1437881"/>
                  <a:pt x="170450" y="1428466"/>
                </a:cubicBezTo>
                <a:lnTo>
                  <a:pt x="170453" y="1428466"/>
                </a:lnTo>
                <a:cubicBezTo>
                  <a:pt x="171317" y="1419117"/>
                  <a:pt x="172572" y="1410891"/>
                  <a:pt x="173241" y="1410186"/>
                </a:cubicBezTo>
                <a:close/>
                <a:moveTo>
                  <a:pt x="62944" y="1342800"/>
                </a:moveTo>
                <a:cubicBezTo>
                  <a:pt x="65370" y="1342042"/>
                  <a:pt x="65352" y="1343959"/>
                  <a:pt x="62871" y="1350102"/>
                </a:cubicBezTo>
                <a:cubicBezTo>
                  <a:pt x="58731" y="1360364"/>
                  <a:pt x="54700" y="1361144"/>
                  <a:pt x="57562" y="1351127"/>
                </a:cubicBezTo>
                <a:lnTo>
                  <a:pt x="57566" y="1351128"/>
                </a:lnTo>
                <a:cubicBezTo>
                  <a:pt x="58716" y="1347112"/>
                  <a:pt x="61135" y="1343364"/>
                  <a:pt x="62944" y="1342800"/>
                </a:cubicBezTo>
                <a:close/>
                <a:moveTo>
                  <a:pt x="965872" y="1335265"/>
                </a:moveTo>
                <a:cubicBezTo>
                  <a:pt x="966100" y="1334156"/>
                  <a:pt x="966415" y="1334309"/>
                  <a:pt x="966762" y="1335992"/>
                </a:cubicBezTo>
                <a:cubicBezTo>
                  <a:pt x="967455" y="1339358"/>
                  <a:pt x="967455" y="1344866"/>
                  <a:pt x="966762" y="1348232"/>
                </a:cubicBezTo>
                <a:cubicBezTo>
                  <a:pt x="966068" y="1351597"/>
                  <a:pt x="965503" y="1348843"/>
                  <a:pt x="965503" y="1342112"/>
                </a:cubicBezTo>
                <a:cubicBezTo>
                  <a:pt x="965503" y="1338746"/>
                  <a:pt x="965644" y="1336375"/>
                  <a:pt x="965872" y="1335265"/>
                </a:cubicBezTo>
                <a:close/>
                <a:moveTo>
                  <a:pt x="104232" y="1330248"/>
                </a:moveTo>
                <a:cubicBezTo>
                  <a:pt x="105670" y="1328834"/>
                  <a:pt x="107227" y="1328932"/>
                  <a:pt x="108531" y="1330906"/>
                </a:cubicBezTo>
                <a:cubicBezTo>
                  <a:pt x="109431" y="1332271"/>
                  <a:pt x="107680" y="1336263"/>
                  <a:pt x="104638" y="1339779"/>
                </a:cubicBezTo>
                <a:lnTo>
                  <a:pt x="99107" y="1346171"/>
                </a:lnTo>
                <a:lnTo>
                  <a:pt x="100641" y="1338662"/>
                </a:lnTo>
                <a:cubicBezTo>
                  <a:pt x="101473" y="1334588"/>
                  <a:pt x="102793" y="1331662"/>
                  <a:pt x="104232" y="1330248"/>
                </a:cubicBezTo>
                <a:close/>
                <a:moveTo>
                  <a:pt x="990819" y="1297266"/>
                </a:moveTo>
                <a:cubicBezTo>
                  <a:pt x="992088" y="1296532"/>
                  <a:pt x="994026" y="1301539"/>
                  <a:pt x="995123" y="1308392"/>
                </a:cubicBezTo>
                <a:cubicBezTo>
                  <a:pt x="997338" y="1322213"/>
                  <a:pt x="995086" y="1328211"/>
                  <a:pt x="992291" y="1315915"/>
                </a:cubicBezTo>
                <a:lnTo>
                  <a:pt x="992289" y="1315915"/>
                </a:lnTo>
                <a:cubicBezTo>
                  <a:pt x="988669" y="1299956"/>
                  <a:pt x="988559" y="1298572"/>
                  <a:pt x="990819" y="1297266"/>
                </a:cubicBezTo>
                <a:close/>
                <a:moveTo>
                  <a:pt x="63693" y="1283637"/>
                </a:moveTo>
                <a:cubicBezTo>
                  <a:pt x="68163" y="1286222"/>
                  <a:pt x="67138" y="1299652"/>
                  <a:pt x="62026" y="1305555"/>
                </a:cubicBezTo>
                <a:cubicBezTo>
                  <a:pt x="57609" y="1310651"/>
                  <a:pt x="57506" y="1310598"/>
                  <a:pt x="59081" y="1304036"/>
                </a:cubicBezTo>
                <a:lnTo>
                  <a:pt x="59081" y="1304035"/>
                </a:lnTo>
                <a:cubicBezTo>
                  <a:pt x="59978" y="1300296"/>
                  <a:pt x="60726" y="1293798"/>
                  <a:pt x="60748" y="1289596"/>
                </a:cubicBezTo>
                <a:cubicBezTo>
                  <a:pt x="60782" y="1285202"/>
                  <a:pt x="62022" y="1282670"/>
                  <a:pt x="63693" y="1283637"/>
                </a:cubicBezTo>
                <a:close/>
                <a:moveTo>
                  <a:pt x="191583" y="1243774"/>
                </a:moveTo>
                <a:lnTo>
                  <a:pt x="191582" y="1243775"/>
                </a:lnTo>
                <a:lnTo>
                  <a:pt x="191582" y="1243774"/>
                </a:lnTo>
                <a:close/>
                <a:moveTo>
                  <a:pt x="202390" y="1234366"/>
                </a:moveTo>
                <a:cubicBezTo>
                  <a:pt x="203463" y="1235368"/>
                  <a:pt x="201467" y="1238875"/>
                  <a:pt x="197960" y="1242158"/>
                </a:cubicBezTo>
                <a:lnTo>
                  <a:pt x="191583" y="1243774"/>
                </a:lnTo>
                <a:lnTo>
                  <a:pt x="195925" y="1236163"/>
                </a:lnTo>
                <a:cubicBezTo>
                  <a:pt x="198274" y="1234118"/>
                  <a:pt x="200976" y="1233043"/>
                  <a:pt x="202390" y="1234366"/>
                </a:cubicBezTo>
                <a:close/>
                <a:moveTo>
                  <a:pt x="1005211" y="1233414"/>
                </a:moveTo>
                <a:cubicBezTo>
                  <a:pt x="1012719" y="1229654"/>
                  <a:pt x="1014121" y="1229852"/>
                  <a:pt x="1014121" y="1234679"/>
                </a:cubicBezTo>
                <a:cubicBezTo>
                  <a:pt x="1014121" y="1236924"/>
                  <a:pt x="1011614" y="1238759"/>
                  <a:pt x="1008550" y="1238759"/>
                </a:cubicBezTo>
                <a:cubicBezTo>
                  <a:pt x="1005485" y="1238759"/>
                  <a:pt x="1002320" y="1240290"/>
                  <a:pt x="1001514" y="1242159"/>
                </a:cubicBezTo>
                <a:cubicBezTo>
                  <a:pt x="1000623" y="1244226"/>
                  <a:pt x="999959" y="1243732"/>
                  <a:pt x="999817" y="1240896"/>
                </a:cubicBezTo>
                <a:lnTo>
                  <a:pt x="999818" y="1240893"/>
                </a:lnTo>
                <a:cubicBezTo>
                  <a:pt x="999709" y="1238328"/>
                  <a:pt x="1002117" y="1234963"/>
                  <a:pt x="1005211" y="1233414"/>
                </a:cubicBezTo>
                <a:close/>
                <a:moveTo>
                  <a:pt x="990869" y="1147644"/>
                </a:moveTo>
                <a:cubicBezTo>
                  <a:pt x="994230" y="1145699"/>
                  <a:pt x="994230" y="1152779"/>
                  <a:pt x="990869" y="1162603"/>
                </a:cubicBezTo>
                <a:cubicBezTo>
                  <a:pt x="988778" y="1168710"/>
                  <a:pt x="988512" y="1168381"/>
                  <a:pt x="988253" y="1159363"/>
                </a:cubicBezTo>
                <a:cubicBezTo>
                  <a:pt x="988107" y="1153842"/>
                  <a:pt x="989271" y="1148568"/>
                  <a:pt x="990869" y="1147644"/>
                </a:cubicBezTo>
                <a:close/>
                <a:moveTo>
                  <a:pt x="72414" y="1097327"/>
                </a:moveTo>
                <a:cubicBezTo>
                  <a:pt x="75895" y="1097327"/>
                  <a:pt x="75895" y="1107421"/>
                  <a:pt x="72414" y="1115006"/>
                </a:cubicBezTo>
                <a:cubicBezTo>
                  <a:pt x="70480" y="1119219"/>
                  <a:pt x="69870" y="1117839"/>
                  <a:pt x="69713" y="1108886"/>
                </a:cubicBezTo>
                <a:cubicBezTo>
                  <a:pt x="69604" y="1102529"/>
                  <a:pt x="70815" y="1097327"/>
                  <a:pt x="72414" y="1097327"/>
                </a:cubicBezTo>
                <a:close/>
                <a:moveTo>
                  <a:pt x="69528" y="1086174"/>
                </a:moveTo>
                <a:lnTo>
                  <a:pt x="69528" y="1086174"/>
                </a:lnTo>
                <a:lnTo>
                  <a:pt x="69527" y="1086175"/>
                </a:lnTo>
                <a:close/>
                <a:moveTo>
                  <a:pt x="78513" y="1067409"/>
                </a:moveTo>
                <a:cubicBezTo>
                  <a:pt x="79954" y="1067409"/>
                  <a:pt x="81125" y="1068328"/>
                  <a:pt x="81114" y="1069450"/>
                </a:cubicBezTo>
                <a:cubicBezTo>
                  <a:pt x="81098" y="1070668"/>
                  <a:pt x="78208" y="1075439"/>
                  <a:pt x="75319" y="1079612"/>
                </a:cubicBezTo>
                <a:lnTo>
                  <a:pt x="69528" y="1086174"/>
                </a:lnTo>
                <a:lnTo>
                  <a:pt x="73155" y="1075056"/>
                </a:lnTo>
                <a:cubicBezTo>
                  <a:pt x="75123" y="1070943"/>
                  <a:pt x="77378" y="1067409"/>
                  <a:pt x="78513" y="1067409"/>
                </a:cubicBezTo>
                <a:close/>
                <a:moveTo>
                  <a:pt x="1008308" y="857982"/>
                </a:moveTo>
                <a:cubicBezTo>
                  <a:pt x="1009859" y="860227"/>
                  <a:pt x="1011125" y="866346"/>
                  <a:pt x="1011125" y="871582"/>
                </a:cubicBezTo>
                <a:cubicBezTo>
                  <a:pt x="1011125" y="876817"/>
                  <a:pt x="1009859" y="882937"/>
                  <a:pt x="1008308" y="885180"/>
                </a:cubicBezTo>
                <a:cubicBezTo>
                  <a:pt x="1006330" y="888044"/>
                  <a:pt x="1005491" y="883987"/>
                  <a:pt x="1005491" y="871582"/>
                </a:cubicBezTo>
                <a:cubicBezTo>
                  <a:pt x="1005491" y="859175"/>
                  <a:pt x="1006330" y="855120"/>
                  <a:pt x="1008308" y="857982"/>
                </a:cubicBezTo>
                <a:close/>
                <a:moveTo>
                  <a:pt x="40946" y="780467"/>
                </a:moveTo>
                <a:lnTo>
                  <a:pt x="43701" y="788627"/>
                </a:lnTo>
                <a:cubicBezTo>
                  <a:pt x="46799" y="797802"/>
                  <a:pt x="44646" y="821905"/>
                  <a:pt x="40179" y="828088"/>
                </a:cubicBezTo>
                <a:cubicBezTo>
                  <a:pt x="38118" y="830939"/>
                  <a:pt x="37676" y="827298"/>
                  <a:pt x="38694" y="815825"/>
                </a:cubicBezTo>
                <a:lnTo>
                  <a:pt x="38690" y="815825"/>
                </a:lnTo>
                <a:cubicBezTo>
                  <a:pt x="39486" y="806849"/>
                  <a:pt x="40318" y="795222"/>
                  <a:pt x="40540" y="789987"/>
                </a:cubicBezTo>
                <a:close/>
                <a:moveTo>
                  <a:pt x="44700" y="746469"/>
                </a:moveTo>
                <a:cubicBezTo>
                  <a:pt x="48054" y="746469"/>
                  <a:pt x="52212" y="758081"/>
                  <a:pt x="50581" y="762891"/>
                </a:cubicBezTo>
                <a:cubicBezTo>
                  <a:pt x="47501" y="771967"/>
                  <a:pt x="43349" y="768784"/>
                  <a:pt x="43349" y="757349"/>
                </a:cubicBezTo>
                <a:lnTo>
                  <a:pt x="43350" y="757349"/>
                </a:lnTo>
                <a:cubicBezTo>
                  <a:pt x="43350" y="751365"/>
                  <a:pt x="43960" y="746469"/>
                  <a:pt x="44700" y="746469"/>
                </a:cubicBezTo>
                <a:close/>
                <a:moveTo>
                  <a:pt x="52068" y="720631"/>
                </a:moveTo>
                <a:cubicBezTo>
                  <a:pt x="53666" y="721555"/>
                  <a:pt x="54976" y="725911"/>
                  <a:pt x="54976" y="730311"/>
                </a:cubicBezTo>
                <a:cubicBezTo>
                  <a:pt x="54976" y="734710"/>
                  <a:pt x="53670" y="738310"/>
                  <a:pt x="52068" y="738310"/>
                </a:cubicBezTo>
                <a:cubicBezTo>
                  <a:pt x="50469" y="738310"/>
                  <a:pt x="49163" y="733954"/>
                  <a:pt x="49163" y="728630"/>
                </a:cubicBezTo>
                <a:cubicBezTo>
                  <a:pt x="49163" y="722869"/>
                  <a:pt x="50342" y="719630"/>
                  <a:pt x="52068" y="720631"/>
                </a:cubicBezTo>
                <a:close/>
                <a:moveTo>
                  <a:pt x="54632" y="693931"/>
                </a:moveTo>
                <a:cubicBezTo>
                  <a:pt x="56080" y="692764"/>
                  <a:pt x="57862" y="694349"/>
                  <a:pt x="59194" y="699316"/>
                </a:cubicBezTo>
                <a:cubicBezTo>
                  <a:pt x="60496" y="704178"/>
                  <a:pt x="59653" y="707899"/>
                  <a:pt x="56595" y="710759"/>
                </a:cubicBezTo>
                <a:cubicBezTo>
                  <a:pt x="52495" y="714596"/>
                  <a:pt x="52066" y="714057"/>
                  <a:pt x="52066" y="705055"/>
                </a:cubicBezTo>
                <a:lnTo>
                  <a:pt x="52068" y="705055"/>
                </a:lnTo>
                <a:cubicBezTo>
                  <a:pt x="52068" y="699016"/>
                  <a:pt x="53183" y="695097"/>
                  <a:pt x="54632" y="693931"/>
                </a:cubicBezTo>
                <a:close/>
                <a:moveTo>
                  <a:pt x="17521" y="689349"/>
                </a:moveTo>
                <a:cubicBezTo>
                  <a:pt x="19871" y="689354"/>
                  <a:pt x="24087" y="795309"/>
                  <a:pt x="21822" y="797428"/>
                </a:cubicBezTo>
                <a:cubicBezTo>
                  <a:pt x="20866" y="798322"/>
                  <a:pt x="19958" y="793647"/>
                  <a:pt x="19797" y="787040"/>
                </a:cubicBezTo>
                <a:lnTo>
                  <a:pt x="19809" y="787040"/>
                </a:lnTo>
                <a:cubicBezTo>
                  <a:pt x="19663" y="780433"/>
                  <a:pt x="18670" y="755749"/>
                  <a:pt x="17630" y="732186"/>
                </a:cubicBezTo>
                <a:cubicBezTo>
                  <a:pt x="16590" y="708623"/>
                  <a:pt x="16546" y="689347"/>
                  <a:pt x="17521" y="689349"/>
                </a:cubicBezTo>
                <a:close/>
                <a:moveTo>
                  <a:pt x="16110" y="627523"/>
                </a:moveTo>
                <a:cubicBezTo>
                  <a:pt x="16487" y="629638"/>
                  <a:pt x="16679" y="635703"/>
                  <a:pt x="16826" y="646515"/>
                </a:cubicBezTo>
                <a:cubicBezTo>
                  <a:pt x="17045" y="661100"/>
                  <a:pt x="16717" y="673034"/>
                  <a:pt x="16144" y="673034"/>
                </a:cubicBezTo>
                <a:cubicBezTo>
                  <a:pt x="15567" y="673034"/>
                  <a:pt x="14421" y="666608"/>
                  <a:pt x="13597" y="658754"/>
                </a:cubicBezTo>
                <a:cubicBezTo>
                  <a:pt x="12772" y="650901"/>
                  <a:pt x="13078" y="638968"/>
                  <a:pt x="14279" y="632236"/>
                </a:cubicBezTo>
                <a:cubicBezTo>
                  <a:pt x="15170" y="627246"/>
                  <a:pt x="15733" y="625409"/>
                  <a:pt x="16110" y="627523"/>
                </a:cubicBezTo>
                <a:close/>
                <a:moveTo>
                  <a:pt x="1020514" y="444568"/>
                </a:moveTo>
                <a:cubicBezTo>
                  <a:pt x="1024263" y="438910"/>
                  <a:pt x="1021087" y="467646"/>
                  <a:pt x="1017280" y="473823"/>
                </a:cubicBezTo>
                <a:cubicBezTo>
                  <a:pt x="1015190" y="477216"/>
                  <a:pt x="1014851" y="474310"/>
                  <a:pt x="1016084" y="463607"/>
                </a:cubicBezTo>
                <a:cubicBezTo>
                  <a:pt x="1017033" y="455380"/>
                  <a:pt x="1019025" y="446812"/>
                  <a:pt x="1020514" y="444568"/>
                </a:cubicBezTo>
                <a:close/>
                <a:moveTo>
                  <a:pt x="109423" y="416964"/>
                </a:moveTo>
                <a:cubicBezTo>
                  <a:pt x="109606" y="417497"/>
                  <a:pt x="109232" y="421113"/>
                  <a:pt x="108453" y="428251"/>
                </a:cubicBezTo>
                <a:cubicBezTo>
                  <a:pt x="107556" y="436478"/>
                  <a:pt x="104979" y="458509"/>
                  <a:pt x="102725" y="477208"/>
                </a:cubicBezTo>
                <a:cubicBezTo>
                  <a:pt x="100473" y="495907"/>
                  <a:pt x="98746" y="516713"/>
                  <a:pt x="98887" y="523445"/>
                </a:cubicBezTo>
                <a:lnTo>
                  <a:pt x="99142" y="535684"/>
                </a:lnTo>
                <a:lnTo>
                  <a:pt x="104632" y="520725"/>
                </a:lnTo>
                <a:cubicBezTo>
                  <a:pt x="110740" y="504082"/>
                  <a:pt x="110637" y="501511"/>
                  <a:pt x="105591" y="544754"/>
                </a:cubicBezTo>
                <a:cubicBezTo>
                  <a:pt x="104372" y="555196"/>
                  <a:pt x="102044" y="562534"/>
                  <a:pt x="99681" y="563383"/>
                </a:cubicBezTo>
                <a:cubicBezTo>
                  <a:pt x="93483" y="565609"/>
                  <a:pt x="89888" y="582619"/>
                  <a:pt x="89871" y="609799"/>
                </a:cubicBezTo>
                <a:cubicBezTo>
                  <a:pt x="89871" y="624748"/>
                  <a:pt x="88673" y="634958"/>
                  <a:pt x="86947" y="634958"/>
                </a:cubicBezTo>
                <a:cubicBezTo>
                  <a:pt x="85269" y="634958"/>
                  <a:pt x="84002" y="626061"/>
                  <a:pt x="83948" y="613879"/>
                </a:cubicBezTo>
                <a:lnTo>
                  <a:pt x="83947" y="613879"/>
                </a:lnTo>
                <a:cubicBezTo>
                  <a:pt x="83874" y="594820"/>
                  <a:pt x="83447" y="593303"/>
                  <a:pt x="79617" y="598042"/>
                </a:cubicBezTo>
                <a:cubicBezTo>
                  <a:pt x="77286" y="600924"/>
                  <a:pt x="74660" y="602608"/>
                  <a:pt x="73779" y="601784"/>
                </a:cubicBezTo>
                <a:cubicBezTo>
                  <a:pt x="71652" y="599791"/>
                  <a:pt x="83657" y="504572"/>
                  <a:pt x="86914" y="497606"/>
                </a:cubicBezTo>
                <a:cubicBezTo>
                  <a:pt x="88900" y="493359"/>
                  <a:pt x="89568" y="494849"/>
                  <a:pt x="89947" y="504406"/>
                </a:cubicBezTo>
                <a:cubicBezTo>
                  <a:pt x="90275" y="512590"/>
                  <a:pt x="92688" y="503129"/>
                  <a:pt x="97232" y="475848"/>
                </a:cubicBezTo>
                <a:cubicBezTo>
                  <a:pt x="100969" y="453409"/>
                  <a:pt x="105390" y="430155"/>
                  <a:pt x="107056" y="424171"/>
                </a:cubicBezTo>
                <a:cubicBezTo>
                  <a:pt x="108501" y="418980"/>
                  <a:pt x="109240" y="416430"/>
                  <a:pt x="109423" y="416964"/>
                </a:cubicBezTo>
                <a:close/>
                <a:moveTo>
                  <a:pt x="112126" y="403090"/>
                </a:moveTo>
                <a:cubicBezTo>
                  <a:pt x="112932" y="404961"/>
                  <a:pt x="112932" y="408020"/>
                  <a:pt x="112126" y="409890"/>
                </a:cubicBezTo>
                <a:cubicBezTo>
                  <a:pt x="111319" y="411760"/>
                  <a:pt x="110659" y="410229"/>
                  <a:pt x="110659" y="406490"/>
                </a:cubicBezTo>
                <a:cubicBezTo>
                  <a:pt x="110659" y="402750"/>
                  <a:pt x="111319" y="401220"/>
                  <a:pt x="112126" y="403090"/>
                </a:cubicBezTo>
                <a:close/>
                <a:moveTo>
                  <a:pt x="960210" y="305326"/>
                </a:moveTo>
                <a:cubicBezTo>
                  <a:pt x="960417" y="303478"/>
                  <a:pt x="960701" y="303733"/>
                  <a:pt x="961013" y="306537"/>
                </a:cubicBezTo>
                <a:cubicBezTo>
                  <a:pt x="961642" y="312147"/>
                  <a:pt x="961642" y="321326"/>
                  <a:pt x="961013" y="326936"/>
                </a:cubicBezTo>
                <a:cubicBezTo>
                  <a:pt x="960386" y="332546"/>
                  <a:pt x="959875" y="327957"/>
                  <a:pt x="959875" y="316736"/>
                </a:cubicBezTo>
                <a:cubicBezTo>
                  <a:pt x="959875" y="311127"/>
                  <a:pt x="960004" y="307175"/>
                  <a:pt x="960210" y="305326"/>
                </a:cubicBezTo>
                <a:close/>
                <a:moveTo>
                  <a:pt x="131243" y="240583"/>
                </a:moveTo>
                <a:cubicBezTo>
                  <a:pt x="130466" y="238339"/>
                  <a:pt x="131805" y="238962"/>
                  <a:pt x="134221" y="241967"/>
                </a:cubicBezTo>
                <a:cubicBezTo>
                  <a:pt x="140429" y="249691"/>
                  <a:pt x="145771" y="267810"/>
                  <a:pt x="144610" y="277206"/>
                </a:cubicBezTo>
                <a:cubicBezTo>
                  <a:pt x="143847" y="283379"/>
                  <a:pt x="142391" y="280612"/>
                  <a:pt x="138140" y="264918"/>
                </a:cubicBezTo>
                <a:lnTo>
                  <a:pt x="138140" y="264917"/>
                </a:lnTo>
                <a:cubicBezTo>
                  <a:pt x="135122" y="253777"/>
                  <a:pt x="132020" y="242827"/>
                  <a:pt x="131243" y="240583"/>
                </a:cubicBezTo>
                <a:close/>
                <a:moveTo>
                  <a:pt x="877049" y="194344"/>
                </a:moveTo>
                <a:cubicBezTo>
                  <a:pt x="881125" y="194344"/>
                  <a:pt x="886794" y="208508"/>
                  <a:pt x="883829" y="211283"/>
                </a:cubicBezTo>
                <a:cubicBezTo>
                  <a:pt x="882186" y="212819"/>
                  <a:pt x="879875" y="210387"/>
                  <a:pt x="877876" y="205024"/>
                </a:cubicBezTo>
                <a:lnTo>
                  <a:pt x="877877" y="205024"/>
                </a:lnTo>
                <a:cubicBezTo>
                  <a:pt x="873965" y="194521"/>
                  <a:pt x="873951" y="194344"/>
                  <a:pt x="877049" y="194344"/>
                </a:cubicBezTo>
                <a:close/>
                <a:moveTo>
                  <a:pt x="1009149" y="184200"/>
                </a:moveTo>
                <a:cubicBezTo>
                  <a:pt x="1009348" y="182720"/>
                  <a:pt x="1009927" y="183090"/>
                  <a:pt x="1010905" y="185145"/>
                </a:cubicBezTo>
                <a:cubicBezTo>
                  <a:pt x="1014284" y="192235"/>
                  <a:pt x="1015968" y="218002"/>
                  <a:pt x="1013222" y="220572"/>
                </a:cubicBezTo>
                <a:cubicBezTo>
                  <a:pt x="1012120" y="221605"/>
                  <a:pt x="1011204" y="219492"/>
                  <a:pt x="1011193" y="215876"/>
                </a:cubicBezTo>
                <a:lnTo>
                  <a:pt x="1011190" y="215876"/>
                </a:lnTo>
                <a:cubicBezTo>
                  <a:pt x="1011190" y="212261"/>
                  <a:pt x="1010489" y="202572"/>
                  <a:pt x="1009664" y="194344"/>
                </a:cubicBezTo>
                <a:cubicBezTo>
                  <a:pt x="1009128" y="189006"/>
                  <a:pt x="1008949" y="185679"/>
                  <a:pt x="1009149" y="184200"/>
                </a:cubicBezTo>
                <a:close/>
                <a:moveTo>
                  <a:pt x="748726" y="154227"/>
                </a:moveTo>
                <a:cubicBezTo>
                  <a:pt x="749460" y="156844"/>
                  <a:pt x="749460" y="161128"/>
                  <a:pt x="748726" y="163746"/>
                </a:cubicBezTo>
                <a:cubicBezTo>
                  <a:pt x="747996" y="166364"/>
                  <a:pt x="747398" y="164222"/>
                  <a:pt x="747398" y="158987"/>
                </a:cubicBezTo>
                <a:cubicBezTo>
                  <a:pt x="747398" y="153751"/>
                  <a:pt x="747996" y="151609"/>
                  <a:pt x="748726" y="154227"/>
                </a:cubicBezTo>
                <a:close/>
                <a:moveTo>
                  <a:pt x="944467" y="138588"/>
                </a:moveTo>
                <a:lnTo>
                  <a:pt x="949089" y="154227"/>
                </a:lnTo>
                <a:cubicBezTo>
                  <a:pt x="954984" y="174166"/>
                  <a:pt x="960384" y="175057"/>
                  <a:pt x="957630" y="155635"/>
                </a:cubicBezTo>
                <a:cubicBezTo>
                  <a:pt x="955225" y="138666"/>
                  <a:pt x="957886" y="139820"/>
                  <a:pt x="963237" y="158076"/>
                </a:cubicBezTo>
                <a:cubicBezTo>
                  <a:pt x="965361" y="165308"/>
                  <a:pt x="967215" y="169083"/>
                  <a:pt x="967358" y="166466"/>
                </a:cubicBezTo>
                <a:cubicBezTo>
                  <a:pt x="967504" y="163848"/>
                  <a:pt x="968840" y="161706"/>
                  <a:pt x="970329" y="161706"/>
                </a:cubicBezTo>
                <a:cubicBezTo>
                  <a:pt x="973482" y="161706"/>
                  <a:pt x="975154" y="166525"/>
                  <a:pt x="977889" y="183464"/>
                </a:cubicBezTo>
                <a:cubicBezTo>
                  <a:pt x="978976" y="190196"/>
                  <a:pt x="982281" y="201211"/>
                  <a:pt x="985235" y="207943"/>
                </a:cubicBezTo>
                <a:cubicBezTo>
                  <a:pt x="990744" y="220498"/>
                  <a:pt x="997837" y="294341"/>
                  <a:pt x="994634" y="305802"/>
                </a:cubicBezTo>
                <a:cubicBezTo>
                  <a:pt x="992977" y="311725"/>
                  <a:pt x="989398" y="312948"/>
                  <a:pt x="986510" y="308577"/>
                </a:cubicBezTo>
                <a:cubicBezTo>
                  <a:pt x="983734" y="304373"/>
                  <a:pt x="979811" y="305353"/>
                  <a:pt x="978341" y="310615"/>
                </a:cubicBezTo>
                <a:cubicBezTo>
                  <a:pt x="977611" y="313233"/>
                  <a:pt x="976860" y="314763"/>
                  <a:pt x="976670" y="314015"/>
                </a:cubicBezTo>
                <a:lnTo>
                  <a:pt x="976670" y="314017"/>
                </a:lnTo>
                <a:cubicBezTo>
                  <a:pt x="976487" y="313269"/>
                  <a:pt x="974451" y="302866"/>
                  <a:pt x="972155" y="290898"/>
                </a:cubicBezTo>
                <a:cubicBezTo>
                  <a:pt x="969860" y="278931"/>
                  <a:pt x="965309" y="261981"/>
                  <a:pt x="962044" y="253231"/>
                </a:cubicBezTo>
                <a:cubicBezTo>
                  <a:pt x="953553" y="230483"/>
                  <a:pt x="947862" y="199819"/>
                  <a:pt x="946043" y="167025"/>
                </a:cubicBezTo>
                <a:close/>
                <a:moveTo>
                  <a:pt x="665910" y="130704"/>
                </a:moveTo>
                <a:cubicBezTo>
                  <a:pt x="670099" y="124821"/>
                  <a:pt x="670393" y="131034"/>
                  <a:pt x="666800" y="149466"/>
                </a:cubicBezTo>
                <a:cubicBezTo>
                  <a:pt x="663939" y="164139"/>
                  <a:pt x="663013" y="166186"/>
                  <a:pt x="662762" y="158391"/>
                </a:cubicBezTo>
                <a:lnTo>
                  <a:pt x="662761" y="158391"/>
                </a:lnTo>
                <a:cubicBezTo>
                  <a:pt x="662505" y="150588"/>
                  <a:pt x="661440" y="148634"/>
                  <a:pt x="658075" y="149842"/>
                </a:cubicBezTo>
                <a:cubicBezTo>
                  <a:pt x="654879" y="150990"/>
                  <a:pt x="653716" y="149494"/>
                  <a:pt x="653716" y="144232"/>
                </a:cubicBezTo>
                <a:cubicBezTo>
                  <a:pt x="653716" y="139880"/>
                  <a:pt x="655718" y="136365"/>
                  <a:pt x="658802" y="135300"/>
                </a:cubicBezTo>
                <a:cubicBezTo>
                  <a:pt x="661601" y="134335"/>
                  <a:pt x="664798" y="132266"/>
                  <a:pt x="665910" y="130704"/>
                </a:cubicBezTo>
                <a:close/>
                <a:moveTo>
                  <a:pt x="878817" y="98237"/>
                </a:moveTo>
                <a:cubicBezTo>
                  <a:pt x="879030" y="96646"/>
                  <a:pt x="879321" y="97070"/>
                  <a:pt x="879637" y="99891"/>
                </a:cubicBezTo>
                <a:cubicBezTo>
                  <a:pt x="880265" y="105534"/>
                  <a:pt x="880258" y="114101"/>
                  <a:pt x="879605" y="118930"/>
                </a:cubicBezTo>
                <a:cubicBezTo>
                  <a:pt x="878962" y="123758"/>
                  <a:pt x="878448" y="119137"/>
                  <a:pt x="878459" y="108669"/>
                </a:cubicBezTo>
                <a:lnTo>
                  <a:pt x="878470" y="108669"/>
                </a:lnTo>
                <a:cubicBezTo>
                  <a:pt x="878470" y="103434"/>
                  <a:pt x="878604" y="99828"/>
                  <a:pt x="878817" y="98237"/>
                </a:cubicBezTo>
                <a:close/>
                <a:moveTo>
                  <a:pt x="287277" y="93938"/>
                </a:moveTo>
                <a:cubicBezTo>
                  <a:pt x="289283" y="93820"/>
                  <a:pt x="290386" y="95327"/>
                  <a:pt x="290353" y="98471"/>
                </a:cubicBezTo>
                <a:cubicBezTo>
                  <a:pt x="290316" y="103899"/>
                  <a:pt x="277634" y="116214"/>
                  <a:pt x="274819" y="113580"/>
                </a:cubicBezTo>
                <a:lnTo>
                  <a:pt x="274819" y="113579"/>
                </a:lnTo>
                <a:cubicBezTo>
                  <a:pt x="271364" y="110347"/>
                  <a:pt x="272936" y="104614"/>
                  <a:pt x="278777" y="99150"/>
                </a:cubicBezTo>
                <a:cubicBezTo>
                  <a:pt x="282359" y="95798"/>
                  <a:pt x="285270" y="94056"/>
                  <a:pt x="287277" y="93938"/>
                </a:cubicBezTo>
                <a:close/>
                <a:moveTo>
                  <a:pt x="322381" y="84191"/>
                </a:moveTo>
                <a:lnTo>
                  <a:pt x="320699" y="95071"/>
                </a:lnTo>
                <a:cubicBezTo>
                  <a:pt x="318903" y="106688"/>
                  <a:pt x="313560" y="114991"/>
                  <a:pt x="313786" y="105814"/>
                </a:cubicBezTo>
                <a:cubicBezTo>
                  <a:pt x="313859" y="102897"/>
                  <a:pt x="315822" y="96838"/>
                  <a:pt x="318149" y="92351"/>
                </a:cubicBezTo>
                <a:close/>
                <a:moveTo>
                  <a:pt x="511326" y="77392"/>
                </a:moveTo>
                <a:cubicBezTo>
                  <a:pt x="514147" y="77392"/>
                  <a:pt x="511359" y="112769"/>
                  <a:pt x="508107" y="118189"/>
                </a:cubicBezTo>
                <a:cubicBezTo>
                  <a:pt x="506527" y="120823"/>
                  <a:pt x="505629" y="117328"/>
                  <a:pt x="505574" y="108330"/>
                </a:cubicBezTo>
                <a:lnTo>
                  <a:pt x="505572" y="108330"/>
                </a:lnTo>
                <a:cubicBezTo>
                  <a:pt x="505463" y="92008"/>
                  <a:pt x="508189" y="77392"/>
                  <a:pt x="511326" y="77392"/>
                </a:cubicBezTo>
                <a:close/>
                <a:moveTo>
                  <a:pt x="356452" y="75734"/>
                </a:moveTo>
                <a:cubicBezTo>
                  <a:pt x="358469" y="77624"/>
                  <a:pt x="353911" y="107309"/>
                  <a:pt x="351603" y="107309"/>
                </a:cubicBezTo>
                <a:cubicBezTo>
                  <a:pt x="350465" y="107309"/>
                  <a:pt x="350801" y="99935"/>
                  <a:pt x="352352" y="90922"/>
                </a:cubicBezTo>
                <a:lnTo>
                  <a:pt x="352351" y="90922"/>
                </a:lnTo>
                <a:cubicBezTo>
                  <a:pt x="353902" y="81910"/>
                  <a:pt x="355748" y="75075"/>
                  <a:pt x="356452" y="75734"/>
                </a:cubicBezTo>
                <a:close/>
                <a:moveTo>
                  <a:pt x="667523" y="59712"/>
                </a:moveTo>
                <a:lnTo>
                  <a:pt x="667556" y="71951"/>
                </a:lnTo>
                <a:cubicBezTo>
                  <a:pt x="667556" y="78682"/>
                  <a:pt x="666578" y="87862"/>
                  <a:pt x="665355" y="92349"/>
                </a:cubicBezTo>
                <a:lnTo>
                  <a:pt x="663137" y="100509"/>
                </a:lnTo>
                <a:lnTo>
                  <a:pt x="662990" y="92349"/>
                </a:lnTo>
                <a:lnTo>
                  <a:pt x="662994" y="92349"/>
                </a:lnTo>
                <a:cubicBezTo>
                  <a:pt x="662921" y="87862"/>
                  <a:pt x="663914" y="78682"/>
                  <a:pt x="665195" y="71951"/>
                </a:cubicBezTo>
                <a:close/>
                <a:moveTo>
                  <a:pt x="745090" y="48079"/>
                </a:moveTo>
                <a:cubicBezTo>
                  <a:pt x="745306" y="46732"/>
                  <a:pt x="745599" y="47118"/>
                  <a:pt x="745922" y="49562"/>
                </a:cubicBezTo>
                <a:cubicBezTo>
                  <a:pt x="746568" y="54451"/>
                  <a:pt x="746557" y="61794"/>
                  <a:pt x="745889" y="65881"/>
                </a:cubicBezTo>
                <a:cubicBezTo>
                  <a:pt x="745228" y="69968"/>
                  <a:pt x="744696" y="65969"/>
                  <a:pt x="744714" y="56993"/>
                </a:cubicBezTo>
                <a:lnTo>
                  <a:pt x="744718" y="56993"/>
                </a:lnTo>
                <a:cubicBezTo>
                  <a:pt x="744735" y="52505"/>
                  <a:pt x="744874" y="49425"/>
                  <a:pt x="745090" y="48079"/>
                </a:cubicBezTo>
                <a:close/>
                <a:moveTo>
                  <a:pt x="649749" y="36821"/>
                </a:moveTo>
                <a:cubicBezTo>
                  <a:pt x="652310" y="34080"/>
                  <a:pt x="650420" y="60131"/>
                  <a:pt x="647789" y="63792"/>
                </a:cubicBezTo>
                <a:cubicBezTo>
                  <a:pt x="645745" y="66636"/>
                  <a:pt x="645439" y="63339"/>
                  <a:pt x="646775" y="52913"/>
                </a:cubicBezTo>
                <a:cubicBezTo>
                  <a:pt x="647830" y="44686"/>
                  <a:pt x="649169" y="37444"/>
                  <a:pt x="649749" y="36821"/>
                </a:cubicBezTo>
                <a:close/>
                <a:moveTo>
                  <a:pt x="559982" y="32409"/>
                </a:moveTo>
                <a:cubicBezTo>
                  <a:pt x="560392" y="33040"/>
                  <a:pt x="560518" y="34839"/>
                  <a:pt x="560456" y="37954"/>
                </a:cubicBezTo>
                <a:cubicBezTo>
                  <a:pt x="560383" y="42442"/>
                  <a:pt x="559172" y="48561"/>
                  <a:pt x="557800" y="51553"/>
                </a:cubicBezTo>
                <a:cubicBezTo>
                  <a:pt x="555760" y="55998"/>
                  <a:pt x="555274" y="55252"/>
                  <a:pt x="555143" y="47473"/>
                </a:cubicBezTo>
                <a:cubicBezTo>
                  <a:pt x="555070" y="42238"/>
                  <a:pt x="556253" y="36118"/>
                  <a:pt x="557800" y="33874"/>
                </a:cubicBezTo>
                <a:cubicBezTo>
                  <a:pt x="558877" y="32317"/>
                  <a:pt x="559571" y="31779"/>
                  <a:pt x="559982" y="32409"/>
                </a:cubicBezTo>
                <a:close/>
                <a:moveTo>
                  <a:pt x="586690" y="27075"/>
                </a:moveTo>
                <a:lnTo>
                  <a:pt x="585194" y="45895"/>
                </a:lnTo>
                <a:cubicBezTo>
                  <a:pt x="584370" y="56246"/>
                  <a:pt x="582486" y="66649"/>
                  <a:pt x="581010" y="69014"/>
                </a:cubicBezTo>
                <a:cubicBezTo>
                  <a:pt x="578733" y="72658"/>
                  <a:pt x="578339" y="72692"/>
                  <a:pt x="578416" y="69233"/>
                </a:cubicBezTo>
                <a:lnTo>
                  <a:pt x="578413" y="69232"/>
                </a:lnTo>
                <a:cubicBezTo>
                  <a:pt x="578450" y="66988"/>
                  <a:pt x="580347" y="56585"/>
                  <a:pt x="582597" y="46114"/>
                </a:cubicBezTo>
                <a:close/>
                <a:moveTo>
                  <a:pt x="353765" y="22995"/>
                </a:moveTo>
                <a:cubicBezTo>
                  <a:pt x="357094" y="22995"/>
                  <a:pt x="354306" y="41738"/>
                  <a:pt x="350663" y="43844"/>
                </a:cubicBezTo>
                <a:cubicBezTo>
                  <a:pt x="348693" y="44984"/>
                  <a:pt x="348281" y="43299"/>
                  <a:pt x="349492" y="39059"/>
                </a:cubicBezTo>
                <a:lnTo>
                  <a:pt x="349489" y="39059"/>
                </a:lnTo>
                <a:cubicBezTo>
                  <a:pt x="350518" y="35460"/>
                  <a:pt x="351379" y="30373"/>
                  <a:pt x="351401" y="27755"/>
                </a:cubicBezTo>
                <a:cubicBezTo>
                  <a:pt x="351434" y="25137"/>
                  <a:pt x="352484" y="22995"/>
                  <a:pt x="353765" y="22995"/>
                </a:cubicBezTo>
                <a:close/>
                <a:moveTo>
                  <a:pt x="449634" y="18915"/>
                </a:moveTo>
                <a:lnTo>
                  <a:pt x="448105" y="37954"/>
                </a:lnTo>
                <a:cubicBezTo>
                  <a:pt x="446317" y="60182"/>
                  <a:pt x="442981" y="68775"/>
                  <a:pt x="440198" y="58314"/>
                </a:cubicBezTo>
                <a:lnTo>
                  <a:pt x="440197" y="58314"/>
                </a:lnTo>
                <a:cubicBezTo>
                  <a:pt x="439179" y="54485"/>
                  <a:pt x="440835" y="44478"/>
                  <a:pt x="444016" y="35234"/>
                </a:cubicBezTo>
                <a:close/>
                <a:moveTo>
                  <a:pt x="631225" y="17565"/>
                </a:moveTo>
                <a:cubicBezTo>
                  <a:pt x="635546" y="17565"/>
                  <a:pt x="631871" y="52788"/>
                  <a:pt x="626543" y="62442"/>
                </a:cubicBezTo>
                <a:cubicBezTo>
                  <a:pt x="624065" y="66930"/>
                  <a:pt x="620604" y="84065"/>
                  <a:pt x="618850" y="100520"/>
                </a:cubicBezTo>
                <a:cubicBezTo>
                  <a:pt x="617095" y="116975"/>
                  <a:pt x="614442" y="134653"/>
                  <a:pt x="612954" y="139804"/>
                </a:cubicBezTo>
                <a:cubicBezTo>
                  <a:pt x="611465" y="144956"/>
                  <a:pt x="610826" y="149715"/>
                  <a:pt x="611538" y="150381"/>
                </a:cubicBezTo>
                <a:cubicBezTo>
                  <a:pt x="613103" y="151845"/>
                  <a:pt x="618806" y="138366"/>
                  <a:pt x="618806" y="133203"/>
                </a:cubicBezTo>
                <a:cubicBezTo>
                  <a:pt x="618806" y="128014"/>
                  <a:pt x="621967" y="120918"/>
                  <a:pt x="624280" y="120918"/>
                </a:cubicBezTo>
                <a:cubicBezTo>
                  <a:pt x="625349" y="120918"/>
                  <a:pt x="625879" y="126120"/>
                  <a:pt x="625455" y="132478"/>
                </a:cubicBezTo>
                <a:lnTo>
                  <a:pt x="624686" y="144037"/>
                </a:lnTo>
                <a:lnTo>
                  <a:pt x="629318" y="132297"/>
                </a:lnTo>
                <a:cubicBezTo>
                  <a:pt x="632434" y="124403"/>
                  <a:pt x="635268" y="121030"/>
                  <a:pt x="637973" y="122001"/>
                </a:cubicBezTo>
                <a:cubicBezTo>
                  <a:pt x="643461" y="123971"/>
                  <a:pt x="645973" y="113313"/>
                  <a:pt x="644346" y="94954"/>
                </a:cubicBezTo>
                <a:cubicBezTo>
                  <a:pt x="643623" y="86796"/>
                  <a:pt x="644090" y="80121"/>
                  <a:pt x="645396" y="80121"/>
                </a:cubicBezTo>
                <a:cubicBezTo>
                  <a:pt x="650512" y="80121"/>
                  <a:pt x="651621" y="96390"/>
                  <a:pt x="648370" y="123764"/>
                </a:cubicBezTo>
                <a:cubicBezTo>
                  <a:pt x="644334" y="157754"/>
                  <a:pt x="643986" y="178922"/>
                  <a:pt x="647495" y="176892"/>
                </a:cubicBezTo>
                <a:cubicBezTo>
                  <a:pt x="648889" y="176086"/>
                  <a:pt x="651063" y="171425"/>
                  <a:pt x="652335" y="166532"/>
                </a:cubicBezTo>
                <a:lnTo>
                  <a:pt x="654644" y="157636"/>
                </a:lnTo>
                <a:lnTo>
                  <a:pt x="655852" y="165530"/>
                </a:lnTo>
                <a:cubicBezTo>
                  <a:pt x="656516" y="169872"/>
                  <a:pt x="658888" y="175135"/>
                  <a:pt x="661121" y="177224"/>
                </a:cubicBezTo>
                <a:cubicBezTo>
                  <a:pt x="663355" y="179314"/>
                  <a:pt x="666494" y="183105"/>
                  <a:pt x="668099" y="185649"/>
                </a:cubicBezTo>
                <a:cubicBezTo>
                  <a:pt x="670653" y="189696"/>
                  <a:pt x="671379" y="189764"/>
                  <a:pt x="673931" y="186194"/>
                </a:cubicBezTo>
                <a:cubicBezTo>
                  <a:pt x="675533" y="183949"/>
                  <a:pt x="676960" y="178442"/>
                  <a:pt x="677095" y="173954"/>
                </a:cubicBezTo>
                <a:cubicBezTo>
                  <a:pt x="677241" y="169467"/>
                  <a:pt x="678577" y="163347"/>
                  <a:pt x="680087" y="160355"/>
                </a:cubicBezTo>
                <a:cubicBezTo>
                  <a:pt x="682058" y="156450"/>
                  <a:pt x="682430" y="158753"/>
                  <a:pt x="681412" y="168515"/>
                </a:cubicBezTo>
                <a:cubicBezTo>
                  <a:pt x="680631" y="175994"/>
                  <a:pt x="679299" y="190681"/>
                  <a:pt x="678449" y="201153"/>
                </a:cubicBezTo>
                <a:cubicBezTo>
                  <a:pt x="676960" y="219472"/>
                  <a:pt x="677066" y="219868"/>
                  <a:pt x="681168" y="211626"/>
                </a:cubicBezTo>
                <a:cubicBezTo>
                  <a:pt x="683514" y="206914"/>
                  <a:pt x="686313" y="194675"/>
                  <a:pt x="687387" y="184427"/>
                </a:cubicBezTo>
                <a:cubicBezTo>
                  <a:pt x="689219" y="166982"/>
                  <a:pt x="692284" y="158995"/>
                  <a:pt x="697156" y="158995"/>
                </a:cubicBezTo>
                <a:cubicBezTo>
                  <a:pt x="698294" y="158995"/>
                  <a:pt x="698674" y="168481"/>
                  <a:pt x="697995" y="180074"/>
                </a:cubicBezTo>
                <a:cubicBezTo>
                  <a:pt x="697320" y="191667"/>
                  <a:pt x="698028" y="204212"/>
                  <a:pt x="699560" y="207952"/>
                </a:cubicBezTo>
                <a:cubicBezTo>
                  <a:pt x="702334" y="214695"/>
                  <a:pt x="702399" y="214661"/>
                  <a:pt x="707424" y="203872"/>
                </a:cubicBezTo>
                <a:cubicBezTo>
                  <a:pt x="710211" y="197889"/>
                  <a:pt x="713151" y="187254"/>
                  <a:pt x="713958" y="180238"/>
                </a:cubicBezTo>
                <a:cubicBezTo>
                  <a:pt x="714794" y="172975"/>
                  <a:pt x="717151" y="166864"/>
                  <a:pt x="719432" y="166044"/>
                </a:cubicBezTo>
                <a:cubicBezTo>
                  <a:pt x="722731" y="164860"/>
                  <a:pt x="723439" y="172045"/>
                  <a:pt x="723439" y="206678"/>
                </a:cubicBezTo>
                <a:cubicBezTo>
                  <a:pt x="723439" y="249969"/>
                  <a:pt x="727332" y="263643"/>
                  <a:pt x="729942" y="229516"/>
                </a:cubicBezTo>
                <a:cubicBezTo>
                  <a:pt x="730752" y="218938"/>
                  <a:pt x="732887" y="208901"/>
                  <a:pt x="734692" y="207214"/>
                </a:cubicBezTo>
                <a:cubicBezTo>
                  <a:pt x="737126" y="204934"/>
                  <a:pt x="737973" y="204962"/>
                  <a:pt x="737973" y="207329"/>
                </a:cubicBezTo>
                <a:cubicBezTo>
                  <a:pt x="737973" y="209077"/>
                  <a:pt x="739819" y="209844"/>
                  <a:pt x="742078" y="209033"/>
                </a:cubicBezTo>
                <a:cubicBezTo>
                  <a:pt x="745246" y="207895"/>
                  <a:pt x="746652" y="211652"/>
                  <a:pt x="748234" y="225475"/>
                </a:cubicBezTo>
                <a:cubicBezTo>
                  <a:pt x="749362" y="235329"/>
                  <a:pt x="751328" y="243995"/>
                  <a:pt x="752603" y="244733"/>
                </a:cubicBezTo>
                <a:cubicBezTo>
                  <a:pt x="755876" y="246624"/>
                  <a:pt x="760402" y="224591"/>
                  <a:pt x="762826" y="194980"/>
                </a:cubicBezTo>
                <a:cubicBezTo>
                  <a:pt x="763961" y="181110"/>
                  <a:pt x="766026" y="169105"/>
                  <a:pt x="767417" y="168301"/>
                </a:cubicBezTo>
                <a:cubicBezTo>
                  <a:pt x="768808" y="167497"/>
                  <a:pt x="769979" y="167830"/>
                  <a:pt x="770023" y="169040"/>
                </a:cubicBezTo>
                <a:cubicBezTo>
                  <a:pt x="770059" y="170250"/>
                  <a:pt x="771337" y="188987"/>
                  <a:pt x="772843" y="210678"/>
                </a:cubicBezTo>
                <a:cubicBezTo>
                  <a:pt x="776786" y="267395"/>
                  <a:pt x="780516" y="275312"/>
                  <a:pt x="787596" y="241981"/>
                </a:cubicBezTo>
                <a:cubicBezTo>
                  <a:pt x="789665" y="232244"/>
                  <a:pt x="792424" y="224277"/>
                  <a:pt x="793730" y="224277"/>
                </a:cubicBezTo>
                <a:cubicBezTo>
                  <a:pt x="795036" y="224277"/>
                  <a:pt x="796146" y="221523"/>
                  <a:pt x="796197" y="218157"/>
                </a:cubicBezTo>
                <a:cubicBezTo>
                  <a:pt x="796270" y="212191"/>
                  <a:pt x="796379" y="212170"/>
                  <a:pt x="800556" y="217317"/>
                </a:cubicBezTo>
                <a:cubicBezTo>
                  <a:pt x="804521" y="222221"/>
                  <a:pt x="804838" y="221737"/>
                  <a:pt x="805028" y="210517"/>
                </a:cubicBezTo>
                <a:cubicBezTo>
                  <a:pt x="805440" y="186133"/>
                  <a:pt x="809734" y="186826"/>
                  <a:pt x="811957" y="211635"/>
                </a:cubicBezTo>
                <a:cubicBezTo>
                  <a:pt x="813526" y="229167"/>
                  <a:pt x="814986" y="234896"/>
                  <a:pt x="817316" y="232714"/>
                </a:cubicBezTo>
                <a:cubicBezTo>
                  <a:pt x="822948" y="227444"/>
                  <a:pt x="825167" y="229457"/>
                  <a:pt x="825257" y="239916"/>
                </a:cubicBezTo>
                <a:cubicBezTo>
                  <a:pt x="825404" y="255176"/>
                  <a:pt x="829358" y="246045"/>
                  <a:pt x="835306" y="216798"/>
                </a:cubicBezTo>
                <a:cubicBezTo>
                  <a:pt x="840190" y="192785"/>
                  <a:pt x="845515" y="183445"/>
                  <a:pt x="845515" y="198893"/>
                </a:cubicBezTo>
                <a:cubicBezTo>
                  <a:pt x="845515" y="210171"/>
                  <a:pt x="849533" y="203729"/>
                  <a:pt x="853135" y="186677"/>
                </a:cubicBezTo>
                <a:lnTo>
                  <a:pt x="856393" y="171241"/>
                </a:lnTo>
                <a:lnTo>
                  <a:pt x="856766" y="182777"/>
                </a:lnTo>
                <a:cubicBezTo>
                  <a:pt x="857021" y="191124"/>
                  <a:pt x="858747" y="195254"/>
                  <a:pt x="862960" y="197715"/>
                </a:cubicBezTo>
                <a:cubicBezTo>
                  <a:pt x="868449" y="200923"/>
                  <a:pt x="868673" y="203019"/>
                  <a:pt x="866876" y="234456"/>
                </a:cubicBezTo>
                <a:cubicBezTo>
                  <a:pt x="865224" y="263408"/>
                  <a:pt x="865560" y="267795"/>
                  <a:pt x="869438" y="267795"/>
                </a:cubicBezTo>
                <a:cubicBezTo>
                  <a:pt x="872672" y="267795"/>
                  <a:pt x="874456" y="263676"/>
                  <a:pt x="875898" y="252878"/>
                </a:cubicBezTo>
                <a:cubicBezTo>
                  <a:pt x="879047" y="229280"/>
                  <a:pt x="882815" y="232846"/>
                  <a:pt x="882306" y="258947"/>
                </a:cubicBezTo>
                <a:cubicBezTo>
                  <a:pt x="882014" y="274505"/>
                  <a:pt x="883182" y="284955"/>
                  <a:pt x="885711" y="289106"/>
                </a:cubicBezTo>
                <a:cubicBezTo>
                  <a:pt x="887838" y="292600"/>
                  <a:pt x="890166" y="294910"/>
                  <a:pt x="890882" y="294240"/>
                </a:cubicBezTo>
                <a:cubicBezTo>
                  <a:pt x="891597" y="293570"/>
                  <a:pt x="894768" y="254090"/>
                  <a:pt x="897924" y="206508"/>
                </a:cubicBezTo>
                <a:cubicBezTo>
                  <a:pt x="901081" y="158926"/>
                  <a:pt x="904313" y="119389"/>
                  <a:pt x="905106" y="118646"/>
                </a:cubicBezTo>
                <a:cubicBezTo>
                  <a:pt x="905897" y="117905"/>
                  <a:pt x="906569" y="130659"/>
                  <a:pt x="906591" y="146989"/>
                </a:cubicBezTo>
                <a:cubicBezTo>
                  <a:pt x="906624" y="163319"/>
                  <a:pt x="907792" y="178388"/>
                  <a:pt x="909204" y="180476"/>
                </a:cubicBezTo>
                <a:cubicBezTo>
                  <a:pt x="911966" y="184557"/>
                  <a:pt x="914223" y="175940"/>
                  <a:pt x="922661" y="129113"/>
                </a:cubicBezTo>
                <a:cubicBezTo>
                  <a:pt x="925219" y="114919"/>
                  <a:pt x="927841" y="102811"/>
                  <a:pt x="928487" y="102206"/>
                </a:cubicBezTo>
                <a:cubicBezTo>
                  <a:pt x="935686" y="95469"/>
                  <a:pt x="940858" y="212617"/>
                  <a:pt x="936618" y="286407"/>
                </a:cubicBezTo>
                <a:cubicBezTo>
                  <a:pt x="934534" y="322659"/>
                  <a:pt x="930017" y="331042"/>
                  <a:pt x="929426" y="299753"/>
                </a:cubicBezTo>
                <a:lnTo>
                  <a:pt x="929054" y="280034"/>
                </a:lnTo>
                <a:lnTo>
                  <a:pt x="925686" y="296353"/>
                </a:lnTo>
                <a:cubicBezTo>
                  <a:pt x="921586" y="316210"/>
                  <a:pt x="918174" y="311095"/>
                  <a:pt x="918174" y="285091"/>
                </a:cubicBezTo>
                <a:cubicBezTo>
                  <a:pt x="918174" y="240755"/>
                  <a:pt x="910211" y="290465"/>
                  <a:pt x="908321" y="346607"/>
                </a:cubicBezTo>
                <a:cubicBezTo>
                  <a:pt x="907956" y="357448"/>
                  <a:pt x="916293" y="361856"/>
                  <a:pt x="918980" y="352241"/>
                </a:cubicBezTo>
                <a:cubicBezTo>
                  <a:pt x="919834" y="349177"/>
                  <a:pt x="922421" y="346670"/>
                  <a:pt x="924725" y="346670"/>
                </a:cubicBezTo>
                <a:cubicBezTo>
                  <a:pt x="927027" y="346670"/>
                  <a:pt x="930331" y="343916"/>
                  <a:pt x="932066" y="340550"/>
                </a:cubicBezTo>
                <a:cubicBezTo>
                  <a:pt x="935088" y="334688"/>
                  <a:pt x="935230" y="334666"/>
                  <a:pt x="935416" y="340030"/>
                </a:cubicBezTo>
                <a:cubicBezTo>
                  <a:pt x="935525" y="343110"/>
                  <a:pt x="937533" y="348006"/>
                  <a:pt x="939880" y="350910"/>
                </a:cubicBezTo>
                <a:cubicBezTo>
                  <a:pt x="944091" y="356119"/>
                  <a:pt x="944150" y="356117"/>
                  <a:pt x="944332" y="350748"/>
                </a:cubicBezTo>
                <a:cubicBezTo>
                  <a:pt x="944515" y="345444"/>
                  <a:pt x="944624" y="345437"/>
                  <a:pt x="948679" y="350455"/>
                </a:cubicBezTo>
                <a:cubicBezTo>
                  <a:pt x="950967" y="353285"/>
                  <a:pt x="953331" y="356957"/>
                  <a:pt x="953927" y="358614"/>
                </a:cubicBezTo>
                <a:cubicBezTo>
                  <a:pt x="954672" y="360681"/>
                  <a:pt x="956511" y="360471"/>
                  <a:pt x="959773" y="357952"/>
                </a:cubicBezTo>
                <a:cubicBezTo>
                  <a:pt x="963902" y="354763"/>
                  <a:pt x="964913" y="355124"/>
                  <a:pt x="967398" y="360672"/>
                </a:cubicBezTo>
                <a:cubicBezTo>
                  <a:pt x="974246" y="375961"/>
                  <a:pt x="993604" y="487598"/>
                  <a:pt x="993697" y="512340"/>
                </a:cubicBezTo>
                <a:cubicBezTo>
                  <a:pt x="993730" y="518940"/>
                  <a:pt x="991862" y="530567"/>
                  <a:pt x="989560" y="538178"/>
                </a:cubicBezTo>
                <a:cubicBezTo>
                  <a:pt x="987257" y="545789"/>
                  <a:pt x="983952" y="565479"/>
                  <a:pt x="982211" y="581934"/>
                </a:cubicBezTo>
                <a:cubicBezTo>
                  <a:pt x="977720" y="624393"/>
                  <a:pt x="972657" y="732625"/>
                  <a:pt x="974913" y="737943"/>
                </a:cubicBezTo>
                <a:cubicBezTo>
                  <a:pt x="976417" y="741483"/>
                  <a:pt x="979713" y="739340"/>
                  <a:pt x="990890" y="727560"/>
                </a:cubicBezTo>
                <a:cubicBezTo>
                  <a:pt x="1001524" y="716352"/>
                  <a:pt x="1006981" y="712688"/>
                  <a:pt x="1013165" y="712601"/>
                </a:cubicBezTo>
                <a:cubicBezTo>
                  <a:pt x="1021178" y="712486"/>
                  <a:pt x="1021394" y="712077"/>
                  <a:pt x="1023174" y="693447"/>
                </a:cubicBezTo>
                <a:cubicBezTo>
                  <a:pt x="1024173" y="682976"/>
                  <a:pt x="1025155" y="654418"/>
                  <a:pt x="1025352" y="629984"/>
                </a:cubicBezTo>
                <a:cubicBezTo>
                  <a:pt x="1025644" y="593326"/>
                  <a:pt x="1024670" y="581742"/>
                  <a:pt x="1019752" y="563714"/>
                </a:cubicBezTo>
                <a:cubicBezTo>
                  <a:pt x="1013216" y="539759"/>
                  <a:pt x="1014178" y="532915"/>
                  <a:pt x="1021741" y="549559"/>
                </a:cubicBezTo>
                <a:cubicBezTo>
                  <a:pt x="1029661" y="566986"/>
                  <a:pt x="1034158" y="691497"/>
                  <a:pt x="1034255" y="896074"/>
                </a:cubicBezTo>
                <a:cubicBezTo>
                  <a:pt x="1034292" y="995552"/>
                  <a:pt x="1033380" y="1078340"/>
                  <a:pt x="1032209" y="1080047"/>
                </a:cubicBezTo>
                <a:cubicBezTo>
                  <a:pt x="1031033" y="1081753"/>
                  <a:pt x="1029731" y="1062172"/>
                  <a:pt x="1029311" y="1036530"/>
                </a:cubicBezTo>
                <a:cubicBezTo>
                  <a:pt x="1027567" y="930007"/>
                  <a:pt x="1020857" y="813606"/>
                  <a:pt x="1016601" y="816067"/>
                </a:cubicBezTo>
                <a:cubicBezTo>
                  <a:pt x="1015218" y="816866"/>
                  <a:pt x="1014079" y="819590"/>
                  <a:pt x="1014072" y="822120"/>
                </a:cubicBezTo>
                <a:cubicBezTo>
                  <a:pt x="1014072" y="824649"/>
                  <a:pt x="1012623" y="831548"/>
                  <a:pt x="1010872" y="837449"/>
                </a:cubicBezTo>
                <a:cubicBezTo>
                  <a:pt x="1006773" y="851266"/>
                  <a:pt x="1003816" y="846399"/>
                  <a:pt x="1001517" y="822051"/>
                </a:cubicBezTo>
                <a:cubicBezTo>
                  <a:pt x="999897" y="804899"/>
                  <a:pt x="1003451" y="793490"/>
                  <a:pt x="1006218" y="806960"/>
                </a:cubicBezTo>
                <a:cubicBezTo>
                  <a:pt x="1006914" y="810348"/>
                  <a:pt x="1007663" y="802410"/>
                  <a:pt x="1007878" y="789321"/>
                </a:cubicBezTo>
                <a:cubicBezTo>
                  <a:pt x="1008316" y="762887"/>
                  <a:pt x="1013903" y="755881"/>
                  <a:pt x="1014385" y="781162"/>
                </a:cubicBezTo>
                <a:cubicBezTo>
                  <a:pt x="1014640" y="794557"/>
                  <a:pt x="1015001" y="795541"/>
                  <a:pt x="1016910" y="788019"/>
                </a:cubicBezTo>
                <a:cubicBezTo>
                  <a:pt x="1018136" y="783189"/>
                  <a:pt x="1020070" y="768098"/>
                  <a:pt x="1021209" y="754483"/>
                </a:cubicBezTo>
                <a:cubicBezTo>
                  <a:pt x="1023274" y="729764"/>
                  <a:pt x="1023267" y="729730"/>
                  <a:pt x="1016621" y="730627"/>
                </a:cubicBezTo>
                <a:cubicBezTo>
                  <a:pt x="1008347" y="731742"/>
                  <a:pt x="1006037" y="738917"/>
                  <a:pt x="1005655" y="764682"/>
                </a:cubicBezTo>
                <a:cubicBezTo>
                  <a:pt x="1005509" y="775439"/>
                  <a:pt x="1004090" y="784979"/>
                  <a:pt x="1002528" y="785881"/>
                </a:cubicBezTo>
                <a:cubicBezTo>
                  <a:pt x="1000711" y="786932"/>
                  <a:pt x="1000346" y="778187"/>
                  <a:pt x="1001514" y="761563"/>
                </a:cubicBezTo>
                <a:cubicBezTo>
                  <a:pt x="1002780" y="743543"/>
                  <a:pt x="1002364" y="735605"/>
                  <a:pt x="1000156" y="735605"/>
                </a:cubicBezTo>
                <a:cubicBezTo>
                  <a:pt x="994496" y="735605"/>
                  <a:pt x="987927" y="747434"/>
                  <a:pt x="987927" y="757627"/>
                </a:cubicBezTo>
                <a:cubicBezTo>
                  <a:pt x="987927" y="763089"/>
                  <a:pt x="986125" y="772337"/>
                  <a:pt x="983923" y="778177"/>
                </a:cubicBezTo>
                <a:cubicBezTo>
                  <a:pt x="980807" y="786444"/>
                  <a:pt x="980453" y="796005"/>
                  <a:pt x="982336" y="821356"/>
                </a:cubicBezTo>
                <a:cubicBezTo>
                  <a:pt x="983665" y="839265"/>
                  <a:pt x="985628" y="858453"/>
                  <a:pt x="986699" y="863998"/>
                </a:cubicBezTo>
                <a:cubicBezTo>
                  <a:pt x="987769" y="869542"/>
                  <a:pt x="987805" y="876134"/>
                  <a:pt x="986773" y="878647"/>
                </a:cubicBezTo>
                <a:cubicBezTo>
                  <a:pt x="985021" y="882917"/>
                  <a:pt x="984543" y="882914"/>
                  <a:pt x="979444" y="878601"/>
                </a:cubicBezTo>
                <a:cubicBezTo>
                  <a:pt x="974191" y="874152"/>
                  <a:pt x="973901" y="874515"/>
                  <a:pt x="971589" y="888430"/>
                </a:cubicBezTo>
                <a:cubicBezTo>
                  <a:pt x="970268" y="896377"/>
                  <a:pt x="969480" y="904714"/>
                  <a:pt x="969838" y="906958"/>
                </a:cubicBezTo>
                <a:cubicBezTo>
                  <a:pt x="970203" y="909203"/>
                  <a:pt x="971118" y="939820"/>
                  <a:pt x="971892" y="974997"/>
                </a:cubicBezTo>
                <a:cubicBezTo>
                  <a:pt x="973582" y="1051849"/>
                  <a:pt x="977456" y="1092009"/>
                  <a:pt x="983595" y="1096286"/>
                </a:cubicBezTo>
                <a:cubicBezTo>
                  <a:pt x="989047" y="1100085"/>
                  <a:pt x="989155" y="1104483"/>
                  <a:pt x="983850" y="1106391"/>
                </a:cubicBezTo>
                <a:cubicBezTo>
                  <a:pt x="981602" y="1107197"/>
                  <a:pt x="978754" y="1111918"/>
                  <a:pt x="977520" y="1116881"/>
                </a:cubicBezTo>
                <a:cubicBezTo>
                  <a:pt x="975348" y="1125611"/>
                  <a:pt x="975169" y="1125373"/>
                  <a:pt x="972047" y="1109585"/>
                </a:cubicBezTo>
                <a:cubicBezTo>
                  <a:pt x="969023" y="1094283"/>
                  <a:pt x="968701" y="1096537"/>
                  <a:pt x="966892" y="1145789"/>
                </a:cubicBezTo>
                <a:cubicBezTo>
                  <a:pt x="965710" y="1177955"/>
                  <a:pt x="966060" y="1201013"/>
                  <a:pt x="967793" y="1205281"/>
                </a:cubicBezTo>
                <a:cubicBezTo>
                  <a:pt x="969913" y="1210500"/>
                  <a:pt x="969599" y="1213021"/>
                  <a:pt x="966541" y="1215315"/>
                </a:cubicBezTo>
                <a:cubicBezTo>
                  <a:pt x="962743" y="1218164"/>
                  <a:pt x="961456" y="1223412"/>
                  <a:pt x="956870" y="1254731"/>
                </a:cubicBezTo>
                <a:cubicBezTo>
                  <a:pt x="955914" y="1261261"/>
                  <a:pt x="952825" y="1271041"/>
                  <a:pt x="950007" y="1276464"/>
                </a:cubicBezTo>
                <a:cubicBezTo>
                  <a:pt x="946234" y="1283722"/>
                  <a:pt x="945657" y="1287679"/>
                  <a:pt x="947821" y="1291462"/>
                </a:cubicBezTo>
                <a:cubicBezTo>
                  <a:pt x="949864" y="1295034"/>
                  <a:pt x="949576" y="1301669"/>
                  <a:pt x="946879" y="1313245"/>
                </a:cubicBezTo>
                <a:cubicBezTo>
                  <a:pt x="944288" y="1324370"/>
                  <a:pt x="942980" y="1350557"/>
                  <a:pt x="942943" y="1392199"/>
                </a:cubicBezTo>
                <a:cubicBezTo>
                  <a:pt x="942870" y="1449817"/>
                  <a:pt x="943271" y="1454602"/>
                  <a:pt x="948090" y="1455781"/>
                </a:cubicBezTo>
                <a:cubicBezTo>
                  <a:pt x="952874" y="1456954"/>
                  <a:pt x="952802" y="1457379"/>
                  <a:pt x="947196" y="1461054"/>
                </a:cubicBezTo>
                <a:cubicBezTo>
                  <a:pt x="942409" y="1464192"/>
                  <a:pt x="941500" y="1466776"/>
                  <a:pt x="942975" y="1473058"/>
                </a:cubicBezTo>
                <a:cubicBezTo>
                  <a:pt x="944212" y="1478337"/>
                  <a:pt x="943267" y="1483308"/>
                  <a:pt x="940238" y="1487656"/>
                </a:cubicBezTo>
                <a:cubicBezTo>
                  <a:pt x="934445" y="1495931"/>
                  <a:pt x="934245" y="1516177"/>
                  <a:pt x="939873" y="1523160"/>
                </a:cubicBezTo>
                <a:cubicBezTo>
                  <a:pt x="942219" y="1526063"/>
                  <a:pt x="944182" y="1530119"/>
                  <a:pt x="944233" y="1532172"/>
                </a:cubicBezTo>
                <a:cubicBezTo>
                  <a:pt x="944306" y="1535336"/>
                  <a:pt x="943595" y="1535336"/>
                  <a:pt x="939517" y="1532172"/>
                </a:cubicBezTo>
                <a:cubicBezTo>
                  <a:pt x="935067" y="1528716"/>
                  <a:pt x="934825" y="1531890"/>
                  <a:pt x="936273" y="1574901"/>
                </a:cubicBezTo>
                <a:cubicBezTo>
                  <a:pt x="937229" y="1603289"/>
                  <a:pt x="936719" y="1623230"/>
                  <a:pt x="934967" y="1626160"/>
                </a:cubicBezTo>
                <a:cubicBezTo>
                  <a:pt x="933022" y="1629412"/>
                  <a:pt x="933132" y="1631923"/>
                  <a:pt x="935295" y="1633959"/>
                </a:cubicBezTo>
                <a:cubicBezTo>
                  <a:pt x="939121" y="1637539"/>
                  <a:pt x="939616" y="1652191"/>
                  <a:pt x="935912" y="1652191"/>
                </a:cubicBezTo>
                <a:cubicBezTo>
                  <a:pt x="930567" y="1652191"/>
                  <a:pt x="928929" y="1635827"/>
                  <a:pt x="929513" y="1588275"/>
                </a:cubicBezTo>
                <a:cubicBezTo>
                  <a:pt x="929842" y="1561349"/>
                  <a:pt x="928510" y="1527691"/>
                  <a:pt x="926551" y="1513480"/>
                </a:cubicBezTo>
                <a:cubicBezTo>
                  <a:pt x="923124" y="1488654"/>
                  <a:pt x="921757" y="1468972"/>
                  <a:pt x="921285" y="1437714"/>
                </a:cubicBezTo>
                <a:cubicBezTo>
                  <a:pt x="921102" y="1425930"/>
                  <a:pt x="920230" y="1423443"/>
                  <a:pt x="916705" y="1424709"/>
                </a:cubicBezTo>
                <a:cubicBezTo>
                  <a:pt x="913527" y="1425850"/>
                  <a:pt x="912259" y="1424273"/>
                  <a:pt x="912027" y="1418880"/>
                </a:cubicBezTo>
                <a:cubicBezTo>
                  <a:pt x="911808" y="1413492"/>
                  <a:pt x="911045" y="1414634"/>
                  <a:pt x="909264" y="1423087"/>
                </a:cubicBezTo>
                <a:cubicBezTo>
                  <a:pt x="907921" y="1429468"/>
                  <a:pt x="906024" y="1435894"/>
                  <a:pt x="905051" y="1437366"/>
                </a:cubicBezTo>
                <a:cubicBezTo>
                  <a:pt x="901486" y="1442767"/>
                  <a:pt x="907040" y="1445870"/>
                  <a:pt x="911351" y="1440887"/>
                </a:cubicBezTo>
                <a:cubicBezTo>
                  <a:pt x="915221" y="1436417"/>
                  <a:pt x="915446" y="1436922"/>
                  <a:pt x="913807" y="1446370"/>
                </a:cubicBezTo>
                <a:cubicBezTo>
                  <a:pt x="912763" y="1452384"/>
                  <a:pt x="913322" y="1458264"/>
                  <a:pt x="915128" y="1460301"/>
                </a:cubicBezTo>
                <a:cubicBezTo>
                  <a:pt x="917518" y="1462995"/>
                  <a:pt x="916186" y="1464628"/>
                  <a:pt x="909488" y="1467225"/>
                </a:cubicBezTo>
                <a:cubicBezTo>
                  <a:pt x="904666" y="1469093"/>
                  <a:pt x="900721" y="1472238"/>
                  <a:pt x="900721" y="1474212"/>
                </a:cubicBezTo>
                <a:cubicBezTo>
                  <a:pt x="900721" y="1476186"/>
                  <a:pt x="899415" y="1478558"/>
                  <a:pt x="897813" y="1479482"/>
                </a:cubicBezTo>
                <a:cubicBezTo>
                  <a:pt x="896109" y="1480466"/>
                  <a:pt x="894908" y="1477612"/>
                  <a:pt x="894908" y="1472588"/>
                </a:cubicBezTo>
                <a:cubicBezTo>
                  <a:pt x="894908" y="1466324"/>
                  <a:pt x="896463" y="1463634"/>
                  <a:pt x="900675" y="1462603"/>
                </a:cubicBezTo>
                <a:cubicBezTo>
                  <a:pt x="906427" y="1461196"/>
                  <a:pt x="906427" y="1461173"/>
                  <a:pt x="900675" y="1454331"/>
                </a:cubicBezTo>
                <a:cubicBezTo>
                  <a:pt x="897504" y="1450558"/>
                  <a:pt x="894907" y="1444882"/>
                  <a:pt x="894906" y="1441718"/>
                </a:cubicBezTo>
                <a:cubicBezTo>
                  <a:pt x="894905" y="1438554"/>
                  <a:pt x="892902" y="1426995"/>
                  <a:pt x="890460" y="1416032"/>
                </a:cubicBezTo>
                <a:cubicBezTo>
                  <a:pt x="886902" y="1400073"/>
                  <a:pt x="886651" y="1392821"/>
                  <a:pt x="889204" y="1379653"/>
                </a:cubicBezTo>
                <a:cubicBezTo>
                  <a:pt x="893227" y="1358895"/>
                  <a:pt x="890711" y="1343161"/>
                  <a:pt x="883077" y="1341292"/>
                </a:cubicBezTo>
                <a:cubicBezTo>
                  <a:pt x="878678" y="1340218"/>
                  <a:pt x="877458" y="1337495"/>
                  <a:pt x="877458" y="1328786"/>
                </a:cubicBezTo>
                <a:cubicBezTo>
                  <a:pt x="877458" y="1322662"/>
                  <a:pt x="876282" y="1317652"/>
                  <a:pt x="874848" y="1317652"/>
                </a:cubicBezTo>
                <a:cubicBezTo>
                  <a:pt x="872020" y="1317652"/>
                  <a:pt x="873896" y="1413220"/>
                  <a:pt x="877038" y="1429165"/>
                </a:cubicBezTo>
                <a:cubicBezTo>
                  <a:pt x="879048" y="1439373"/>
                  <a:pt x="876425" y="1519543"/>
                  <a:pt x="873344" y="1542038"/>
                </a:cubicBezTo>
                <a:cubicBezTo>
                  <a:pt x="867303" y="1586142"/>
                  <a:pt x="861690" y="1616533"/>
                  <a:pt x="858195" y="1624043"/>
                </a:cubicBezTo>
                <a:cubicBezTo>
                  <a:pt x="855710" y="1629381"/>
                  <a:pt x="854317" y="1641691"/>
                  <a:pt x="854497" y="1656681"/>
                </a:cubicBezTo>
                <a:cubicBezTo>
                  <a:pt x="854680" y="1670258"/>
                  <a:pt x="855647" y="1677873"/>
                  <a:pt x="856756" y="1674151"/>
                </a:cubicBezTo>
                <a:cubicBezTo>
                  <a:pt x="857840" y="1670522"/>
                  <a:pt x="860325" y="1667054"/>
                  <a:pt x="862279" y="1666444"/>
                </a:cubicBezTo>
                <a:cubicBezTo>
                  <a:pt x="866758" y="1665048"/>
                  <a:pt x="866956" y="1674529"/>
                  <a:pt x="862535" y="1678667"/>
                </a:cubicBezTo>
                <a:cubicBezTo>
                  <a:pt x="860075" y="1680969"/>
                  <a:pt x="860444" y="1684578"/>
                  <a:pt x="863987" y="1692865"/>
                </a:cubicBezTo>
                <a:cubicBezTo>
                  <a:pt x="869461" y="1705666"/>
                  <a:pt x="870285" y="1712831"/>
                  <a:pt x="865567" y="1706587"/>
                </a:cubicBezTo>
                <a:cubicBezTo>
                  <a:pt x="863235" y="1703501"/>
                  <a:pt x="862122" y="1703339"/>
                  <a:pt x="861004" y="1705924"/>
                </a:cubicBezTo>
                <a:cubicBezTo>
                  <a:pt x="860190" y="1707804"/>
                  <a:pt x="858325" y="1708650"/>
                  <a:pt x="856865" y="1707804"/>
                </a:cubicBezTo>
                <a:cubicBezTo>
                  <a:pt x="855347" y="1706927"/>
                  <a:pt x="854209" y="1715233"/>
                  <a:pt x="854209" y="1727182"/>
                </a:cubicBezTo>
                <a:lnTo>
                  <a:pt x="854209" y="1748097"/>
                </a:lnTo>
                <a:lnTo>
                  <a:pt x="843903" y="1746531"/>
                </a:lnTo>
                <a:cubicBezTo>
                  <a:pt x="834841" y="1745155"/>
                  <a:pt x="833262" y="1745790"/>
                  <a:pt x="830823" y="1751792"/>
                </a:cubicBezTo>
                <a:cubicBezTo>
                  <a:pt x="826682" y="1761985"/>
                  <a:pt x="827474" y="1788259"/>
                  <a:pt x="832378" y="1803389"/>
                </a:cubicBezTo>
                <a:cubicBezTo>
                  <a:pt x="837362" y="1818764"/>
                  <a:pt x="837919" y="1826259"/>
                  <a:pt x="834075" y="1826259"/>
                </a:cubicBezTo>
                <a:cubicBezTo>
                  <a:pt x="832593" y="1826259"/>
                  <a:pt x="830783" y="1824119"/>
                  <a:pt x="830052" y="1821500"/>
                </a:cubicBezTo>
                <a:cubicBezTo>
                  <a:pt x="829093" y="1818061"/>
                  <a:pt x="828629" y="1818510"/>
                  <a:pt x="828384" y="1823121"/>
                </a:cubicBezTo>
                <a:cubicBezTo>
                  <a:pt x="828202" y="1826630"/>
                  <a:pt x="830785" y="1833099"/>
                  <a:pt x="834132" y="1837496"/>
                </a:cubicBezTo>
                <a:cubicBezTo>
                  <a:pt x="837478" y="1841894"/>
                  <a:pt x="839530" y="1847165"/>
                  <a:pt x="838692" y="1849209"/>
                </a:cubicBezTo>
                <a:cubicBezTo>
                  <a:pt x="836546" y="1854445"/>
                  <a:pt x="839860" y="1856699"/>
                  <a:pt x="844458" y="1853129"/>
                </a:cubicBezTo>
                <a:cubicBezTo>
                  <a:pt x="850008" y="1848818"/>
                  <a:pt x="852327" y="1856092"/>
                  <a:pt x="850640" y="1872521"/>
                </a:cubicBezTo>
                <a:cubicBezTo>
                  <a:pt x="849163" y="1886908"/>
                  <a:pt x="852319" y="1888808"/>
                  <a:pt x="855211" y="1875274"/>
                </a:cubicBezTo>
                <a:cubicBezTo>
                  <a:pt x="856302" y="1870160"/>
                  <a:pt x="858758" y="1867058"/>
                  <a:pt x="861711" y="1867058"/>
                </a:cubicBezTo>
                <a:cubicBezTo>
                  <a:pt x="864641" y="1867058"/>
                  <a:pt x="865841" y="1868552"/>
                  <a:pt x="864852" y="1870967"/>
                </a:cubicBezTo>
                <a:cubicBezTo>
                  <a:pt x="863969" y="1873117"/>
                  <a:pt x="861805" y="1880155"/>
                  <a:pt x="860038" y="1886607"/>
                </a:cubicBezTo>
                <a:cubicBezTo>
                  <a:pt x="854532" y="1906718"/>
                  <a:pt x="854760" y="1906445"/>
                  <a:pt x="848167" y="1900863"/>
                </a:cubicBezTo>
                <a:cubicBezTo>
                  <a:pt x="842927" y="1896426"/>
                  <a:pt x="842475" y="1893860"/>
                  <a:pt x="844231" y="1878521"/>
                </a:cubicBezTo>
                <a:lnTo>
                  <a:pt x="846213" y="1861191"/>
                </a:lnTo>
                <a:lnTo>
                  <a:pt x="837856" y="1862085"/>
                </a:lnTo>
                <a:cubicBezTo>
                  <a:pt x="829906" y="1862935"/>
                  <a:pt x="829421" y="1863771"/>
                  <a:pt x="827845" y="1879297"/>
                </a:cubicBezTo>
                <a:cubicBezTo>
                  <a:pt x="826932" y="1888273"/>
                  <a:pt x="827221" y="1898064"/>
                  <a:pt x="828480" y="1901056"/>
                </a:cubicBezTo>
                <a:cubicBezTo>
                  <a:pt x="831512" y="1908259"/>
                  <a:pt x="836599" y="1983611"/>
                  <a:pt x="834685" y="1992977"/>
                </a:cubicBezTo>
                <a:cubicBezTo>
                  <a:pt x="833861" y="1997008"/>
                  <a:pt x="834175" y="2007349"/>
                  <a:pt x="835382" y="2015957"/>
                </a:cubicBezTo>
                <a:cubicBezTo>
                  <a:pt x="839392" y="2044537"/>
                  <a:pt x="841853" y="2021052"/>
                  <a:pt x="841108" y="1961312"/>
                </a:cubicBezTo>
                <a:cubicBezTo>
                  <a:pt x="840532" y="1914983"/>
                  <a:pt x="841075" y="1905566"/>
                  <a:pt x="844239" y="1908017"/>
                </a:cubicBezTo>
                <a:cubicBezTo>
                  <a:pt x="846348" y="1909654"/>
                  <a:pt x="850230" y="1917073"/>
                  <a:pt x="852868" y="1924504"/>
                </a:cubicBezTo>
                <a:cubicBezTo>
                  <a:pt x="856767" y="1935492"/>
                  <a:pt x="857124" y="1941164"/>
                  <a:pt x="854780" y="1954892"/>
                </a:cubicBezTo>
                <a:cubicBezTo>
                  <a:pt x="851937" y="1971529"/>
                  <a:pt x="853864" y="2003635"/>
                  <a:pt x="857932" y="2007443"/>
                </a:cubicBezTo>
                <a:cubicBezTo>
                  <a:pt x="859082" y="2008516"/>
                  <a:pt x="860020" y="2002460"/>
                  <a:pt x="860020" y="1993983"/>
                </a:cubicBezTo>
                <a:cubicBezTo>
                  <a:pt x="860020" y="1985507"/>
                  <a:pt x="861326" y="1978571"/>
                  <a:pt x="862928" y="1978571"/>
                </a:cubicBezTo>
                <a:cubicBezTo>
                  <a:pt x="864610" y="1978571"/>
                  <a:pt x="865833" y="1987245"/>
                  <a:pt x="865833" y="1999153"/>
                </a:cubicBezTo>
                <a:cubicBezTo>
                  <a:pt x="865833" y="2018921"/>
                  <a:pt x="865577" y="2019662"/>
                  <a:pt x="859637" y="2017895"/>
                </a:cubicBezTo>
                <a:lnTo>
                  <a:pt x="853443" y="2016055"/>
                </a:lnTo>
                <a:lnTo>
                  <a:pt x="855505" y="2071428"/>
                </a:lnTo>
                <a:cubicBezTo>
                  <a:pt x="856639" y="2101884"/>
                  <a:pt x="858687" y="2141179"/>
                  <a:pt x="860058" y="2158751"/>
                </a:cubicBezTo>
                <a:cubicBezTo>
                  <a:pt x="861430" y="2176323"/>
                  <a:pt x="861802" y="2201490"/>
                  <a:pt x="860890" y="2214677"/>
                </a:cubicBezTo>
                <a:cubicBezTo>
                  <a:pt x="859550" y="2234010"/>
                  <a:pt x="860193" y="2240556"/>
                  <a:pt x="864207" y="2248471"/>
                </a:cubicBezTo>
                <a:cubicBezTo>
                  <a:pt x="868023" y="2255997"/>
                  <a:pt x="868451" y="2259572"/>
                  <a:pt x="866042" y="2263785"/>
                </a:cubicBezTo>
                <a:cubicBezTo>
                  <a:pt x="862919" y="2269249"/>
                  <a:pt x="866948" y="2283192"/>
                  <a:pt x="871652" y="2283192"/>
                </a:cubicBezTo>
                <a:cubicBezTo>
                  <a:pt x="874228" y="2283192"/>
                  <a:pt x="873261" y="2227948"/>
                  <a:pt x="870437" y="2213836"/>
                </a:cubicBezTo>
                <a:cubicBezTo>
                  <a:pt x="868835" y="2205827"/>
                  <a:pt x="869079" y="2204033"/>
                  <a:pt x="871364" y="2207036"/>
                </a:cubicBezTo>
                <a:cubicBezTo>
                  <a:pt x="873644" y="2210035"/>
                  <a:pt x="874476" y="2203657"/>
                  <a:pt x="874509" y="2182947"/>
                </a:cubicBezTo>
                <a:cubicBezTo>
                  <a:pt x="874542" y="2159036"/>
                  <a:pt x="875214" y="2155014"/>
                  <a:pt x="878914" y="2156343"/>
                </a:cubicBezTo>
                <a:cubicBezTo>
                  <a:pt x="881497" y="2157269"/>
                  <a:pt x="883273" y="2156366"/>
                  <a:pt x="883273" y="2154140"/>
                </a:cubicBezTo>
                <a:cubicBezTo>
                  <a:pt x="883273" y="2152067"/>
                  <a:pt x="881985" y="2149964"/>
                  <a:pt x="880405" y="2149466"/>
                </a:cubicBezTo>
                <a:cubicBezTo>
                  <a:pt x="876189" y="2148133"/>
                  <a:pt x="873514" y="2125081"/>
                  <a:pt x="875869" y="2110384"/>
                </a:cubicBezTo>
                <a:cubicBezTo>
                  <a:pt x="877347" y="2101168"/>
                  <a:pt x="879431" y="2097250"/>
                  <a:pt x="883375" y="2096285"/>
                </a:cubicBezTo>
                <a:cubicBezTo>
                  <a:pt x="886382" y="2095548"/>
                  <a:pt x="890327" y="2090721"/>
                  <a:pt x="892156" y="2085534"/>
                </a:cubicBezTo>
                <a:cubicBezTo>
                  <a:pt x="897835" y="2069434"/>
                  <a:pt x="898527" y="2077678"/>
                  <a:pt x="893704" y="2103952"/>
                </a:cubicBezTo>
                <a:cubicBezTo>
                  <a:pt x="888070" y="2134643"/>
                  <a:pt x="888071" y="2134546"/>
                  <a:pt x="893339" y="2132650"/>
                </a:cubicBezTo>
                <a:cubicBezTo>
                  <a:pt x="895685" y="2131807"/>
                  <a:pt x="898468" y="2132419"/>
                  <a:pt x="899522" y="2134019"/>
                </a:cubicBezTo>
                <a:cubicBezTo>
                  <a:pt x="901875" y="2137583"/>
                  <a:pt x="904579" y="2187900"/>
                  <a:pt x="903810" y="2213835"/>
                </a:cubicBezTo>
                <a:cubicBezTo>
                  <a:pt x="903135" y="2236609"/>
                  <a:pt x="905902" y="2253699"/>
                  <a:pt x="909303" y="2247753"/>
                </a:cubicBezTo>
                <a:cubicBezTo>
                  <a:pt x="910562" y="2245552"/>
                  <a:pt x="913249" y="2221722"/>
                  <a:pt x="915277" y="2194796"/>
                </a:cubicBezTo>
                <a:cubicBezTo>
                  <a:pt x="917306" y="2167870"/>
                  <a:pt x="919963" y="2144056"/>
                  <a:pt x="921183" y="2141876"/>
                </a:cubicBezTo>
                <a:cubicBezTo>
                  <a:pt x="925003" y="2135053"/>
                  <a:pt x="930566" y="2160722"/>
                  <a:pt x="928624" y="2176212"/>
                </a:cubicBezTo>
                <a:cubicBezTo>
                  <a:pt x="927537" y="2184899"/>
                  <a:pt x="928007" y="2190622"/>
                  <a:pt x="929858" y="2191199"/>
                </a:cubicBezTo>
                <a:cubicBezTo>
                  <a:pt x="931875" y="2191829"/>
                  <a:pt x="931777" y="2195022"/>
                  <a:pt x="929565" y="2200992"/>
                </a:cubicBezTo>
                <a:cubicBezTo>
                  <a:pt x="925673" y="2211442"/>
                  <a:pt x="928317" y="2225808"/>
                  <a:pt x="933279" y="2221164"/>
                </a:cubicBezTo>
                <a:cubicBezTo>
                  <a:pt x="935027" y="2219528"/>
                  <a:pt x="937093" y="2205887"/>
                  <a:pt x="937866" y="2190853"/>
                </a:cubicBezTo>
                <a:cubicBezTo>
                  <a:pt x="938640" y="2175819"/>
                  <a:pt x="940373" y="2163518"/>
                  <a:pt x="941718" y="2163518"/>
                </a:cubicBezTo>
                <a:cubicBezTo>
                  <a:pt x="943065" y="2163518"/>
                  <a:pt x="943605" y="2166884"/>
                  <a:pt x="942923" y="2170998"/>
                </a:cubicBezTo>
                <a:cubicBezTo>
                  <a:pt x="942240" y="2175111"/>
                  <a:pt x="940974" y="2189878"/>
                  <a:pt x="940105" y="2203812"/>
                </a:cubicBezTo>
                <a:cubicBezTo>
                  <a:pt x="939029" y="2221144"/>
                  <a:pt x="937146" y="2230443"/>
                  <a:pt x="934152" y="2233245"/>
                </a:cubicBezTo>
                <a:cubicBezTo>
                  <a:pt x="928332" y="2238692"/>
                  <a:pt x="928318" y="2258360"/>
                  <a:pt x="934119" y="2260449"/>
                </a:cubicBezTo>
                <a:cubicBezTo>
                  <a:pt x="937706" y="2261737"/>
                  <a:pt x="938479" y="2268721"/>
                  <a:pt x="938479" y="2299801"/>
                </a:cubicBezTo>
                <a:cubicBezTo>
                  <a:pt x="938479" y="2332930"/>
                  <a:pt x="937895" y="2337587"/>
                  <a:pt x="933736" y="2337587"/>
                </a:cubicBezTo>
                <a:cubicBezTo>
                  <a:pt x="929881" y="2337587"/>
                  <a:pt x="929286" y="2335550"/>
                  <a:pt x="930554" y="2326708"/>
                </a:cubicBezTo>
                <a:cubicBezTo>
                  <a:pt x="931733" y="2318486"/>
                  <a:pt x="931116" y="2315829"/>
                  <a:pt x="928029" y="2315829"/>
                </a:cubicBezTo>
                <a:cubicBezTo>
                  <a:pt x="923343" y="2315829"/>
                  <a:pt x="923515" y="2314494"/>
                  <a:pt x="923810" y="2348466"/>
                </a:cubicBezTo>
                <a:cubicBezTo>
                  <a:pt x="924138" y="2387369"/>
                  <a:pt x="918203" y="2390757"/>
                  <a:pt x="914267" y="2353906"/>
                </a:cubicBezTo>
                <a:cubicBezTo>
                  <a:pt x="913709" y="2348670"/>
                  <a:pt x="913041" y="2356320"/>
                  <a:pt x="912786" y="2370905"/>
                </a:cubicBezTo>
                <a:cubicBezTo>
                  <a:pt x="912494" y="2386480"/>
                  <a:pt x="911122" y="2397423"/>
                  <a:pt x="909414" y="2397423"/>
                </a:cubicBezTo>
                <a:cubicBezTo>
                  <a:pt x="907816" y="2397423"/>
                  <a:pt x="906378" y="2393446"/>
                  <a:pt x="906217" y="2388584"/>
                </a:cubicBezTo>
                <a:cubicBezTo>
                  <a:pt x="906071" y="2383722"/>
                  <a:pt x="904882" y="2376685"/>
                  <a:pt x="903601" y="2372945"/>
                </a:cubicBezTo>
                <a:cubicBezTo>
                  <a:pt x="901802" y="2367694"/>
                  <a:pt x="901218" y="2369551"/>
                  <a:pt x="901025" y="2381104"/>
                </a:cubicBezTo>
                <a:cubicBezTo>
                  <a:pt x="900732" y="2399373"/>
                  <a:pt x="903217" y="2409022"/>
                  <a:pt x="907826" y="2407368"/>
                </a:cubicBezTo>
                <a:cubicBezTo>
                  <a:pt x="910135" y="2406539"/>
                  <a:pt x="912506" y="2412924"/>
                  <a:pt x="914956" y="2426567"/>
                </a:cubicBezTo>
                <a:cubicBezTo>
                  <a:pt x="917437" y="2440395"/>
                  <a:pt x="919580" y="2446115"/>
                  <a:pt x="921576" y="2444248"/>
                </a:cubicBezTo>
                <a:cubicBezTo>
                  <a:pt x="923200" y="2442728"/>
                  <a:pt x="924360" y="2438610"/>
                  <a:pt x="924156" y="2435094"/>
                </a:cubicBezTo>
                <a:cubicBezTo>
                  <a:pt x="923207" y="2418656"/>
                  <a:pt x="923777" y="2408056"/>
                  <a:pt x="926692" y="2388094"/>
                </a:cubicBezTo>
                <a:cubicBezTo>
                  <a:pt x="928422" y="2376232"/>
                  <a:pt x="930434" y="2365970"/>
                  <a:pt x="931160" y="2365290"/>
                </a:cubicBezTo>
                <a:cubicBezTo>
                  <a:pt x="933546" y="2363058"/>
                  <a:pt x="930594" y="2451801"/>
                  <a:pt x="925840" y="2525255"/>
                </a:cubicBezTo>
                <a:cubicBezTo>
                  <a:pt x="919685" y="2620333"/>
                  <a:pt x="919473" y="2706864"/>
                  <a:pt x="925365" y="2720056"/>
                </a:cubicBezTo>
                <a:cubicBezTo>
                  <a:pt x="928726" y="2727585"/>
                  <a:pt x="928949" y="2731026"/>
                  <a:pt x="926361" y="2735548"/>
                </a:cubicBezTo>
                <a:cubicBezTo>
                  <a:pt x="922651" y="2742036"/>
                  <a:pt x="922975" y="2822619"/>
                  <a:pt x="926796" y="2843475"/>
                </a:cubicBezTo>
                <a:lnTo>
                  <a:pt x="929036" y="2855715"/>
                </a:lnTo>
                <a:lnTo>
                  <a:pt x="929445" y="2844835"/>
                </a:lnTo>
                <a:cubicBezTo>
                  <a:pt x="929839" y="2834339"/>
                  <a:pt x="933814" y="2824594"/>
                  <a:pt x="936624" y="2827235"/>
                </a:cubicBezTo>
                <a:cubicBezTo>
                  <a:pt x="937373" y="2827939"/>
                  <a:pt x="938628" y="2858895"/>
                  <a:pt x="939412" y="2896026"/>
                </a:cubicBezTo>
                <a:cubicBezTo>
                  <a:pt x="940197" y="2933156"/>
                  <a:pt x="941584" y="2964236"/>
                  <a:pt x="942500" y="2965091"/>
                </a:cubicBezTo>
                <a:cubicBezTo>
                  <a:pt x="943412" y="2965945"/>
                  <a:pt x="945084" y="2964401"/>
                  <a:pt x="946207" y="2961656"/>
                </a:cubicBezTo>
                <a:cubicBezTo>
                  <a:pt x="947897" y="2957533"/>
                  <a:pt x="948853" y="2958291"/>
                  <a:pt x="951698" y="2966026"/>
                </a:cubicBezTo>
                <a:cubicBezTo>
                  <a:pt x="955008" y="2975022"/>
                  <a:pt x="955227" y="2974461"/>
                  <a:pt x="957323" y="2951669"/>
                </a:cubicBezTo>
                <a:cubicBezTo>
                  <a:pt x="959637" y="2926516"/>
                  <a:pt x="958101" y="2915562"/>
                  <a:pt x="951268" y="2908464"/>
                </a:cubicBezTo>
                <a:cubicBezTo>
                  <a:pt x="948958" y="2906063"/>
                  <a:pt x="947889" y="2902085"/>
                  <a:pt x="948899" y="2899625"/>
                </a:cubicBezTo>
                <a:cubicBezTo>
                  <a:pt x="951800" y="2892553"/>
                  <a:pt x="955925" y="2894413"/>
                  <a:pt x="955925" y="2902792"/>
                </a:cubicBezTo>
                <a:cubicBezTo>
                  <a:pt x="955925" y="2911007"/>
                  <a:pt x="962900" y="2922169"/>
                  <a:pt x="966140" y="2919137"/>
                </a:cubicBezTo>
                <a:cubicBezTo>
                  <a:pt x="967224" y="2918123"/>
                  <a:pt x="968245" y="2875287"/>
                  <a:pt x="968406" y="2823948"/>
                </a:cubicBezTo>
                <a:cubicBezTo>
                  <a:pt x="968625" y="2751842"/>
                  <a:pt x="967811" y="2728371"/>
                  <a:pt x="964786" y="2720797"/>
                </a:cubicBezTo>
                <a:cubicBezTo>
                  <a:pt x="961746" y="2713177"/>
                  <a:pt x="961611" y="2709019"/>
                  <a:pt x="964177" y="2702131"/>
                </a:cubicBezTo>
                <a:cubicBezTo>
                  <a:pt x="967198" y="2694024"/>
                  <a:pt x="967009" y="2693383"/>
                  <a:pt x="961976" y="2694614"/>
                </a:cubicBezTo>
                <a:cubicBezTo>
                  <a:pt x="956703" y="2695905"/>
                  <a:pt x="956510" y="2693908"/>
                  <a:pt x="957367" y="2646646"/>
                </a:cubicBezTo>
                <a:cubicBezTo>
                  <a:pt x="958564" y="2580501"/>
                  <a:pt x="958436" y="2582372"/>
                  <a:pt x="961739" y="2582372"/>
                </a:cubicBezTo>
                <a:cubicBezTo>
                  <a:pt x="963337" y="2582372"/>
                  <a:pt x="964683" y="2588797"/>
                  <a:pt x="964735" y="2596651"/>
                </a:cubicBezTo>
                <a:cubicBezTo>
                  <a:pt x="964844" y="2616993"/>
                  <a:pt x="969298" y="2607609"/>
                  <a:pt x="971817" y="2581676"/>
                </a:cubicBezTo>
                <a:cubicBezTo>
                  <a:pt x="976213" y="2536402"/>
                  <a:pt x="979179" y="2566787"/>
                  <a:pt x="979179" y="2657101"/>
                </a:cubicBezTo>
                <a:cubicBezTo>
                  <a:pt x="979179" y="2729438"/>
                  <a:pt x="980000" y="2750804"/>
                  <a:pt x="982813" y="2751686"/>
                </a:cubicBezTo>
                <a:cubicBezTo>
                  <a:pt x="986097" y="2752716"/>
                  <a:pt x="987875" y="2798196"/>
                  <a:pt x="987249" y="2865234"/>
                </a:cubicBezTo>
                <a:cubicBezTo>
                  <a:pt x="987176" y="2871965"/>
                  <a:pt x="987066" y="2884816"/>
                  <a:pt x="986993" y="2893792"/>
                </a:cubicBezTo>
                <a:cubicBezTo>
                  <a:pt x="986920" y="2902767"/>
                  <a:pt x="988245" y="2916843"/>
                  <a:pt x="989957" y="2925070"/>
                </a:cubicBezTo>
                <a:cubicBezTo>
                  <a:pt x="991996" y="2934854"/>
                  <a:pt x="992781" y="2987075"/>
                  <a:pt x="992222" y="3076020"/>
                </a:cubicBezTo>
                <a:cubicBezTo>
                  <a:pt x="991507" y="3190379"/>
                  <a:pt x="990530" y="3217420"/>
                  <a:pt x="986073" y="3246010"/>
                </a:cubicBezTo>
                <a:cubicBezTo>
                  <a:pt x="981783" y="3273534"/>
                  <a:pt x="980899" y="3294249"/>
                  <a:pt x="981430" y="3354803"/>
                </a:cubicBezTo>
                <a:cubicBezTo>
                  <a:pt x="982127" y="3434255"/>
                  <a:pt x="986528" y="3519462"/>
                  <a:pt x="990448" y="3529378"/>
                </a:cubicBezTo>
                <a:cubicBezTo>
                  <a:pt x="992809" y="3535354"/>
                  <a:pt x="992812" y="3535353"/>
                  <a:pt x="994542" y="3528715"/>
                </a:cubicBezTo>
                <a:cubicBezTo>
                  <a:pt x="995495" y="3525061"/>
                  <a:pt x="997177" y="3514423"/>
                  <a:pt x="998280" y="3505073"/>
                </a:cubicBezTo>
                <a:cubicBezTo>
                  <a:pt x="1000706" y="3484526"/>
                  <a:pt x="1005415" y="3482185"/>
                  <a:pt x="1003751" y="3502353"/>
                </a:cubicBezTo>
                <a:cubicBezTo>
                  <a:pt x="999726" y="3551127"/>
                  <a:pt x="996197" y="3588705"/>
                  <a:pt x="994811" y="3597547"/>
                </a:cubicBezTo>
                <a:cubicBezTo>
                  <a:pt x="993906" y="3603314"/>
                  <a:pt x="994432" y="3607747"/>
                  <a:pt x="996012" y="3607747"/>
                </a:cubicBezTo>
                <a:cubicBezTo>
                  <a:pt x="997551" y="3607747"/>
                  <a:pt x="1001133" y="3596425"/>
                  <a:pt x="1003969" y="3582588"/>
                </a:cubicBezTo>
                <a:cubicBezTo>
                  <a:pt x="1006805" y="3568751"/>
                  <a:pt x="1010240" y="3554982"/>
                  <a:pt x="1011605" y="3551990"/>
                </a:cubicBezTo>
                <a:cubicBezTo>
                  <a:pt x="1014156" y="3546400"/>
                  <a:pt x="1011974" y="3605054"/>
                  <a:pt x="1009302" y="3613866"/>
                </a:cubicBezTo>
                <a:cubicBezTo>
                  <a:pt x="1008510" y="3616484"/>
                  <a:pt x="1009266" y="3618626"/>
                  <a:pt x="1010962" y="3618626"/>
                </a:cubicBezTo>
                <a:cubicBezTo>
                  <a:pt x="1012670" y="3618626"/>
                  <a:pt x="1014064" y="3616309"/>
                  <a:pt x="1014064" y="3613477"/>
                </a:cubicBezTo>
                <a:cubicBezTo>
                  <a:pt x="1014064" y="3610645"/>
                  <a:pt x="1015889" y="3607674"/>
                  <a:pt x="1018120" y="3606872"/>
                </a:cubicBezTo>
                <a:cubicBezTo>
                  <a:pt x="1021115" y="3605796"/>
                  <a:pt x="1022793" y="3596304"/>
                  <a:pt x="1024542" y="3570544"/>
                </a:cubicBezTo>
                <a:cubicBezTo>
                  <a:pt x="1026298" y="3544711"/>
                  <a:pt x="1027399" y="3538491"/>
                  <a:pt x="1028794" y="3546551"/>
                </a:cubicBezTo>
                <a:cubicBezTo>
                  <a:pt x="1029830" y="3552534"/>
                  <a:pt x="1030863" y="3554676"/>
                  <a:pt x="1031089" y="3551310"/>
                </a:cubicBezTo>
                <a:cubicBezTo>
                  <a:pt x="1031666" y="3542748"/>
                  <a:pt x="1035945" y="3543689"/>
                  <a:pt x="1040206" y="3553314"/>
                </a:cubicBezTo>
                <a:cubicBezTo>
                  <a:pt x="1044975" y="3564088"/>
                  <a:pt x="1047968" y="3561700"/>
                  <a:pt x="1050395" y="3545187"/>
                </a:cubicBezTo>
                <a:cubicBezTo>
                  <a:pt x="1051493" y="3537709"/>
                  <a:pt x="1053719" y="3531590"/>
                  <a:pt x="1055342" y="3531590"/>
                </a:cubicBezTo>
                <a:cubicBezTo>
                  <a:pt x="1056962" y="3531590"/>
                  <a:pt x="1057583" y="3534344"/>
                  <a:pt x="1056721" y="3537710"/>
                </a:cubicBezTo>
                <a:cubicBezTo>
                  <a:pt x="1052342" y="3554779"/>
                  <a:pt x="1051376" y="3565402"/>
                  <a:pt x="1053178" y="3576648"/>
                </a:cubicBezTo>
                <a:cubicBezTo>
                  <a:pt x="1054718" y="3586255"/>
                  <a:pt x="1056258" y="3588831"/>
                  <a:pt x="1060044" y="3588134"/>
                </a:cubicBezTo>
                <a:cubicBezTo>
                  <a:pt x="1063617" y="3587478"/>
                  <a:pt x="1065735" y="3590173"/>
                  <a:pt x="1067938" y="3598170"/>
                </a:cubicBezTo>
                <a:cubicBezTo>
                  <a:pt x="1071127" y="3609752"/>
                  <a:pt x="1070302" y="3618625"/>
                  <a:pt x="1066040" y="3618625"/>
                </a:cubicBezTo>
                <a:cubicBezTo>
                  <a:pt x="1064628" y="3618625"/>
                  <a:pt x="1063471" y="3614881"/>
                  <a:pt x="1063471" y="3610305"/>
                </a:cubicBezTo>
                <a:cubicBezTo>
                  <a:pt x="1063471" y="3605451"/>
                  <a:pt x="1062259" y="3602685"/>
                  <a:pt x="1060563" y="3603666"/>
                </a:cubicBezTo>
                <a:cubicBezTo>
                  <a:pt x="1058964" y="3604590"/>
                  <a:pt x="1057654" y="3614031"/>
                  <a:pt x="1057654" y="3624644"/>
                </a:cubicBezTo>
                <a:cubicBezTo>
                  <a:pt x="1057654" y="3641714"/>
                  <a:pt x="1058851" y="3645944"/>
                  <a:pt x="1068032" y="3661306"/>
                </a:cubicBezTo>
                <a:lnTo>
                  <a:pt x="1078410" y="3678671"/>
                </a:lnTo>
                <a:lnTo>
                  <a:pt x="1077479" y="3732283"/>
                </a:lnTo>
                <a:cubicBezTo>
                  <a:pt x="1076969" y="3761769"/>
                  <a:pt x="1077698" y="3794156"/>
                  <a:pt x="1079128" y="3804253"/>
                </a:cubicBezTo>
                <a:cubicBezTo>
                  <a:pt x="1081573" y="3821645"/>
                  <a:pt x="1081402" y="3822612"/>
                  <a:pt x="1075852" y="3822612"/>
                </a:cubicBezTo>
                <a:cubicBezTo>
                  <a:pt x="1067697" y="3822612"/>
                  <a:pt x="1064684" y="3818328"/>
                  <a:pt x="1059401" y="3799218"/>
                </a:cubicBezTo>
                <a:cubicBezTo>
                  <a:pt x="1056879" y="3790091"/>
                  <a:pt x="1051529" y="3774458"/>
                  <a:pt x="1047515" y="3764478"/>
                </a:cubicBezTo>
                <a:cubicBezTo>
                  <a:pt x="1038967" y="3743226"/>
                  <a:pt x="1038613" y="3738210"/>
                  <a:pt x="1044858" y="3726906"/>
                </a:cubicBezTo>
                <a:cubicBezTo>
                  <a:pt x="1048442" y="3720418"/>
                  <a:pt x="1048789" y="3717042"/>
                  <a:pt x="1046373" y="3712082"/>
                </a:cubicBezTo>
                <a:cubicBezTo>
                  <a:pt x="1042592" y="3704315"/>
                  <a:pt x="1037308" y="3703649"/>
                  <a:pt x="1037308" y="3710939"/>
                </a:cubicBezTo>
                <a:cubicBezTo>
                  <a:pt x="1037308" y="3717971"/>
                  <a:pt x="1032299" y="3720599"/>
                  <a:pt x="1030448" y="3714539"/>
                </a:cubicBezTo>
                <a:cubicBezTo>
                  <a:pt x="1029641" y="3711899"/>
                  <a:pt x="1026721" y="3696889"/>
                  <a:pt x="1023958" y="3681181"/>
                </a:cubicBezTo>
                <a:cubicBezTo>
                  <a:pt x="1021196" y="3665475"/>
                  <a:pt x="1017837" y="3651461"/>
                  <a:pt x="1016495" y="3650040"/>
                </a:cubicBezTo>
                <a:cubicBezTo>
                  <a:pt x="1015152" y="3648619"/>
                  <a:pt x="1014054" y="3668435"/>
                  <a:pt x="1014054" y="3694076"/>
                </a:cubicBezTo>
                <a:cubicBezTo>
                  <a:pt x="1014054" y="3720901"/>
                  <a:pt x="1015236" y="3741382"/>
                  <a:pt x="1016842" y="3742309"/>
                </a:cubicBezTo>
                <a:cubicBezTo>
                  <a:pt x="1018422" y="3743224"/>
                  <a:pt x="1018944" y="3751241"/>
                  <a:pt x="1018050" y="3760829"/>
                </a:cubicBezTo>
                <a:cubicBezTo>
                  <a:pt x="1016944" y="3772650"/>
                  <a:pt x="1017867" y="3781315"/>
                  <a:pt x="1021075" y="3789637"/>
                </a:cubicBezTo>
                <a:cubicBezTo>
                  <a:pt x="1028815" y="3809637"/>
                  <a:pt x="1027303" y="3818621"/>
                  <a:pt x="1014167" y="3830669"/>
                </a:cubicBezTo>
                <a:cubicBezTo>
                  <a:pt x="1000942" y="3842800"/>
                  <a:pt x="997964" y="3850927"/>
                  <a:pt x="1000862" y="3866974"/>
                </a:cubicBezTo>
                <a:cubicBezTo>
                  <a:pt x="1005715" y="3893845"/>
                  <a:pt x="1005875" y="3896048"/>
                  <a:pt x="1002972" y="3896048"/>
                </a:cubicBezTo>
                <a:cubicBezTo>
                  <a:pt x="1001322" y="3896048"/>
                  <a:pt x="998490" y="3900252"/>
                  <a:pt x="996677" y="3905391"/>
                </a:cubicBezTo>
                <a:cubicBezTo>
                  <a:pt x="993546" y="3914266"/>
                  <a:pt x="992555" y="3914814"/>
                  <a:pt x="976833" y="3916353"/>
                </a:cubicBezTo>
                <a:cubicBezTo>
                  <a:pt x="967731" y="3917245"/>
                  <a:pt x="955052" y="3920187"/>
                  <a:pt x="948658" y="3922894"/>
                </a:cubicBezTo>
                <a:cubicBezTo>
                  <a:pt x="942263" y="3925600"/>
                  <a:pt x="930919" y="3930397"/>
                  <a:pt x="923447" y="3933554"/>
                </a:cubicBezTo>
                <a:cubicBezTo>
                  <a:pt x="914511" y="3937329"/>
                  <a:pt x="909538" y="3941238"/>
                  <a:pt x="908914" y="3944977"/>
                </a:cubicBezTo>
                <a:cubicBezTo>
                  <a:pt x="907009" y="3956402"/>
                  <a:pt x="902226" y="3951217"/>
                  <a:pt x="889691" y="3924140"/>
                </a:cubicBezTo>
                <a:lnTo>
                  <a:pt x="876885" y="3896476"/>
                </a:lnTo>
                <a:lnTo>
                  <a:pt x="866998" y="3897977"/>
                </a:lnTo>
                <a:lnTo>
                  <a:pt x="857112" y="3899478"/>
                </a:lnTo>
                <a:lnTo>
                  <a:pt x="858936" y="3871244"/>
                </a:lnTo>
                <a:cubicBezTo>
                  <a:pt x="860965" y="3839855"/>
                  <a:pt x="856667" y="3812449"/>
                  <a:pt x="849297" y="3809803"/>
                </a:cubicBezTo>
                <a:cubicBezTo>
                  <a:pt x="841546" y="3807020"/>
                  <a:pt x="839771" y="3814869"/>
                  <a:pt x="845695" y="3825733"/>
                </a:cubicBezTo>
                <a:cubicBezTo>
                  <a:pt x="848772" y="3831377"/>
                  <a:pt x="851308" y="3838797"/>
                  <a:pt x="851329" y="3842222"/>
                </a:cubicBezTo>
                <a:cubicBezTo>
                  <a:pt x="851402" y="3851891"/>
                  <a:pt x="839159" y="3894195"/>
                  <a:pt x="834957" y="3898850"/>
                </a:cubicBezTo>
                <a:cubicBezTo>
                  <a:pt x="832037" y="3902083"/>
                  <a:pt x="831709" y="3910890"/>
                  <a:pt x="833482" y="3938287"/>
                </a:cubicBezTo>
                <a:cubicBezTo>
                  <a:pt x="834737" y="3957688"/>
                  <a:pt x="834730" y="3974679"/>
                  <a:pt x="833449" y="3976045"/>
                </a:cubicBezTo>
                <a:cubicBezTo>
                  <a:pt x="830887" y="3978807"/>
                  <a:pt x="825117" y="3966624"/>
                  <a:pt x="825117" y="3958449"/>
                </a:cubicBezTo>
                <a:cubicBezTo>
                  <a:pt x="825117" y="3955567"/>
                  <a:pt x="822500" y="3951681"/>
                  <a:pt x="819303" y="3949812"/>
                </a:cubicBezTo>
                <a:cubicBezTo>
                  <a:pt x="814672" y="3947106"/>
                  <a:pt x="813490" y="3943469"/>
                  <a:pt x="813490" y="3931932"/>
                </a:cubicBezTo>
                <a:cubicBezTo>
                  <a:pt x="813490" y="3915148"/>
                  <a:pt x="809596" y="3906408"/>
                  <a:pt x="803149" y="3908723"/>
                </a:cubicBezTo>
                <a:cubicBezTo>
                  <a:pt x="796232" y="3911207"/>
                  <a:pt x="787332" y="3930030"/>
                  <a:pt x="787332" y="3942175"/>
                </a:cubicBezTo>
                <a:cubicBezTo>
                  <a:pt x="787332" y="3958604"/>
                  <a:pt x="782234" y="3955423"/>
                  <a:pt x="779879" y="3937525"/>
                </a:cubicBezTo>
                <a:cubicBezTo>
                  <a:pt x="776660" y="3913078"/>
                  <a:pt x="774695" y="3910379"/>
                  <a:pt x="770285" y="3924353"/>
                </a:cubicBezTo>
                <a:cubicBezTo>
                  <a:pt x="766183" y="3937357"/>
                  <a:pt x="748733" y="3958603"/>
                  <a:pt x="742157" y="3958603"/>
                </a:cubicBezTo>
                <a:cubicBezTo>
                  <a:pt x="736620" y="3958603"/>
                  <a:pt x="732117" y="3949885"/>
                  <a:pt x="732064" y="3939063"/>
                </a:cubicBezTo>
                <a:cubicBezTo>
                  <a:pt x="732031" y="3932240"/>
                  <a:pt x="731334" y="3931038"/>
                  <a:pt x="729203" y="3934125"/>
                </a:cubicBezTo>
                <a:cubicBezTo>
                  <a:pt x="727652" y="3936369"/>
                  <a:pt x="726364" y="3940959"/>
                  <a:pt x="726342" y="3944324"/>
                </a:cubicBezTo>
                <a:cubicBezTo>
                  <a:pt x="726306" y="3950851"/>
                  <a:pt x="721784" y="3952710"/>
                  <a:pt x="719746" y="3947044"/>
                </a:cubicBezTo>
                <a:cubicBezTo>
                  <a:pt x="717757" y="3941513"/>
                  <a:pt x="709610" y="3949477"/>
                  <a:pt x="702684" y="3963722"/>
                </a:cubicBezTo>
                <a:lnTo>
                  <a:pt x="696578" y="3976282"/>
                </a:lnTo>
                <a:lnTo>
                  <a:pt x="693758" y="3968802"/>
                </a:lnTo>
                <a:cubicBezTo>
                  <a:pt x="690076" y="3959043"/>
                  <a:pt x="688055" y="3959366"/>
                  <a:pt x="681496" y="3970765"/>
                </a:cubicBezTo>
                <a:cubicBezTo>
                  <a:pt x="678507" y="3975958"/>
                  <a:pt x="674968" y="3979573"/>
                  <a:pt x="673632" y="3978800"/>
                </a:cubicBezTo>
                <a:cubicBezTo>
                  <a:pt x="672293" y="3978027"/>
                  <a:pt x="671493" y="3965877"/>
                  <a:pt x="671847" y="3951801"/>
                </a:cubicBezTo>
                <a:cubicBezTo>
                  <a:pt x="672800" y="3914268"/>
                  <a:pt x="669618" y="3914060"/>
                  <a:pt x="648068" y="3950248"/>
                </a:cubicBezTo>
                <a:cubicBezTo>
                  <a:pt x="638203" y="3966811"/>
                  <a:pt x="629671" y="3980363"/>
                  <a:pt x="629106" y="3980363"/>
                </a:cubicBezTo>
                <a:cubicBezTo>
                  <a:pt x="628540" y="3980363"/>
                  <a:pt x="626307" y="3970877"/>
                  <a:pt x="624139" y="3959284"/>
                </a:cubicBezTo>
                <a:lnTo>
                  <a:pt x="624220" y="3959267"/>
                </a:lnTo>
                <a:lnTo>
                  <a:pt x="620280" y="3938188"/>
                </a:lnTo>
                <a:lnTo>
                  <a:pt x="607440" y="3955282"/>
                </a:lnTo>
                <a:cubicBezTo>
                  <a:pt x="594812" y="3972095"/>
                  <a:pt x="589934" y="3973511"/>
                  <a:pt x="589817" y="3960400"/>
                </a:cubicBezTo>
                <a:cubicBezTo>
                  <a:pt x="589784" y="3957657"/>
                  <a:pt x="588792" y="3955860"/>
                  <a:pt x="587591" y="3956407"/>
                </a:cubicBezTo>
                <a:cubicBezTo>
                  <a:pt x="586394" y="3956955"/>
                  <a:pt x="581809" y="3959091"/>
                  <a:pt x="577406" y="3961155"/>
                </a:cubicBezTo>
                <a:cubicBezTo>
                  <a:pt x="566815" y="3966123"/>
                  <a:pt x="563938" y="3962866"/>
                  <a:pt x="571905" y="3954932"/>
                </a:cubicBezTo>
                <a:cubicBezTo>
                  <a:pt x="581987" y="3944889"/>
                  <a:pt x="584063" y="3933606"/>
                  <a:pt x="580399" y="3908747"/>
                </a:cubicBezTo>
                <a:cubicBezTo>
                  <a:pt x="578597" y="3896517"/>
                  <a:pt x="576247" y="3885537"/>
                  <a:pt x="575175" y="3884347"/>
                </a:cubicBezTo>
                <a:cubicBezTo>
                  <a:pt x="574102" y="3883155"/>
                  <a:pt x="570737" y="3890991"/>
                  <a:pt x="567694" y="3901759"/>
                </a:cubicBezTo>
                <a:cubicBezTo>
                  <a:pt x="564650" y="3912526"/>
                  <a:pt x="560197" y="3922232"/>
                  <a:pt x="557800" y="3923327"/>
                </a:cubicBezTo>
                <a:cubicBezTo>
                  <a:pt x="538738" y="3932032"/>
                  <a:pt x="537707" y="3932251"/>
                  <a:pt x="533002" y="3928596"/>
                </a:cubicBezTo>
                <a:cubicBezTo>
                  <a:pt x="530444" y="3926611"/>
                  <a:pt x="526412" y="3921476"/>
                  <a:pt x="524042" y="3917187"/>
                </a:cubicBezTo>
                <a:cubicBezTo>
                  <a:pt x="520190" y="3910216"/>
                  <a:pt x="504622" y="3898787"/>
                  <a:pt x="498943" y="3898760"/>
                </a:cubicBezTo>
                <a:cubicBezTo>
                  <a:pt x="497746" y="3898760"/>
                  <a:pt x="496669" y="3902728"/>
                  <a:pt x="496556" y="3907590"/>
                </a:cubicBezTo>
                <a:lnTo>
                  <a:pt x="496337" y="3916429"/>
                </a:lnTo>
                <a:lnTo>
                  <a:pt x="490791" y="3904744"/>
                </a:lnTo>
                <a:cubicBezTo>
                  <a:pt x="485854" y="3894340"/>
                  <a:pt x="484600" y="3893381"/>
                  <a:pt x="479371" y="3895999"/>
                </a:cubicBezTo>
                <a:cubicBezTo>
                  <a:pt x="476141" y="3897618"/>
                  <a:pt x="473496" y="3899943"/>
                  <a:pt x="473496" y="3901169"/>
                </a:cubicBezTo>
                <a:cubicBezTo>
                  <a:pt x="473496" y="3902393"/>
                  <a:pt x="470288" y="3906634"/>
                  <a:pt x="466368" y="3910592"/>
                </a:cubicBezTo>
                <a:cubicBezTo>
                  <a:pt x="456365" y="3920693"/>
                  <a:pt x="439692" y="3920788"/>
                  <a:pt x="435622" y="3910777"/>
                </a:cubicBezTo>
                <a:cubicBezTo>
                  <a:pt x="431611" y="3900905"/>
                  <a:pt x="426113" y="3903871"/>
                  <a:pt x="422232" y="3918000"/>
                </a:cubicBezTo>
                <a:lnTo>
                  <a:pt x="418926" y="3930037"/>
                </a:lnTo>
                <a:lnTo>
                  <a:pt x="414240" y="3919925"/>
                </a:lnTo>
                <a:cubicBezTo>
                  <a:pt x="411663" y="3914363"/>
                  <a:pt x="409553" y="3908524"/>
                  <a:pt x="409553" y="3906948"/>
                </a:cubicBezTo>
                <a:cubicBezTo>
                  <a:pt x="409553" y="3905371"/>
                  <a:pt x="406283" y="3902688"/>
                  <a:pt x="402287" y="3900983"/>
                </a:cubicBezTo>
                <a:cubicBezTo>
                  <a:pt x="398290" y="3899280"/>
                  <a:pt x="395021" y="3895784"/>
                  <a:pt x="395021" y="3893216"/>
                </a:cubicBezTo>
                <a:cubicBezTo>
                  <a:pt x="395021" y="3890647"/>
                  <a:pt x="393174" y="3887113"/>
                  <a:pt x="390919" y="3885361"/>
                </a:cubicBezTo>
                <a:cubicBezTo>
                  <a:pt x="384017" y="3880000"/>
                  <a:pt x="381900" y="3887292"/>
                  <a:pt x="382484" y="3914398"/>
                </a:cubicBezTo>
                <a:cubicBezTo>
                  <a:pt x="382776" y="3928235"/>
                  <a:pt x="381908" y="3939556"/>
                  <a:pt x="380543" y="3939556"/>
                </a:cubicBezTo>
                <a:cubicBezTo>
                  <a:pt x="379174" y="3939556"/>
                  <a:pt x="375157" y="3931295"/>
                  <a:pt x="371613" y="3921197"/>
                </a:cubicBezTo>
                <a:cubicBezTo>
                  <a:pt x="368069" y="3911101"/>
                  <a:pt x="364778" y="3902409"/>
                  <a:pt x="364300" y="3901884"/>
                </a:cubicBezTo>
                <a:cubicBezTo>
                  <a:pt x="363822" y="3901358"/>
                  <a:pt x="358825" y="3904217"/>
                  <a:pt x="353194" y="3908237"/>
                </a:cubicBezTo>
                <a:cubicBezTo>
                  <a:pt x="347563" y="3912256"/>
                  <a:pt x="341580" y="3914748"/>
                  <a:pt x="339898" y="3913776"/>
                </a:cubicBezTo>
                <a:cubicBezTo>
                  <a:pt x="330219" y="3908178"/>
                  <a:pt x="319486" y="3921392"/>
                  <a:pt x="319409" y="3939004"/>
                </a:cubicBezTo>
                <a:cubicBezTo>
                  <a:pt x="319376" y="3946509"/>
                  <a:pt x="318646" y="3948036"/>
                  <a:pt x="316548" y="3944996"/>
                </a:cubicBezTo>
                <a:cubicBezTo>
                  <a:pt x="314997" y="3942752"/>
                  <a:pt x="313709" y="3937470"/>
                  <a:pt x="313687" y="3933258"/>
                </a:cubicBezTo>
                <a:cubicBezTo>
                  <a:pt x="313654" y="3929046"/>
                  <a:pt x="312286" y="3923225"/>
                  <a:pt x="310625" y="3920323"/>
                </a:cubicBezTo>
                <a:cubicBezTo>
                  <a:pt x="307816" y="3915410"/>
                  <a:pt x="307017" y="3915331"/>
                  <a:pt x="299053" y="3919187"/>
                </a:cubicBezTo>
                <a:cubicBezTo>
                  <a:pt x="291059" y="3923055"/>
                  <a:pt x="290259" y="3922967"/>
                  <a:pt x="286839" y="3917843"/>
                </a:cubicBezTo>
                <a:cubicBezTo>
                  <a:pt x="281942" y="3910506"/>
                  <a:pt x="279778" y="3910932"/>
                  <a:pt x="277427" y="3919697"/>
                </a:cubicBezTo>
                <a:cubicBezTo>
                  <a:pt x="276194" y="3924297"/>
                  <a:pt x="274672" y="3925840"/>
                  <a:pt x="273344" y="3923832"/>
                </a:cubicBezTo>
                <a:cubicBezTo>
                  <a:pt x="271953" y="3921726"/>
                  <a:pt x="269435" y="3923472"/>
                  <a:pt x="265994" y="3928922"/>
                </a:cubicBezTo>
                <a:cubicBezTo>
                  <a:pt x="263115" y="3933483"/>
                  <a:pt x="260168" y="3936661"/>
                  <a:pt x="259445" y="3935985"/>
                </a:cubicBezTo>
                <a:cubicBezTo>
                  <a:pt x="258722" y="3935308"/>
                  <a:pt x="259628" y="3926703"/>
                  <a:pt x="261459" y="3916861"/>
                </a:cubicBezTo>
                <a:cubicBezTo>
                  <a:pt x="265723" y="3893949"/>
                  <a:pt x="263871" y="3889100"/>
                  <a:pt x="256105" y="3902840"/>
                </a:cubicBezTo>
                <a:cubicBezTo>
                  <a:pt x="252722" y="3908824"/>
                  <a:pt x="249898" y="3912109"/>
                  <a:pt x="249827" y="3910141"/>
                </a:cubicBezTo>
                <a:cubicBezTo>
                  <a:pt x="249754" y="3908171"/>
                  <a:pt x="250973" y="3904331"/>
                  <a:pt x="252535" y="3901605"/>
                </a:cubicBezTo>
                <a:cubicBezTo>
                  <a:pt x="258542" y="3891101"/>
                  <a:pt x="264092" y="3850919"/>
                  <a:pt x="260989" y="3840401"/>
                </a:cubicBezTo>
                <a:cubicBezTo>
                  <a:pt x="258847" y="3833138"/>
                  <a:pt x="259004" y="3826667"/>
                  <a:pt x="261551" y="3817366"/>
                </a:cubicBezTo>
                <a:cubicBezTo>
                  <a:pt x="265164" y="3804181"/>
                  <a:pt x="263507" y="3789967"/>
                  <a:pt x="258362" y="3789967"/>
                </a:cubicBezTo>
                <a:cubicBezTo>
                  <a:pt x="256793" y="3789967"/>
                  <a:pt x="255409" y="3795169"/>
                  <a:pt x="255289" y="3801527"/>
                </a:cubicBezTo>
                <a:lnTo>
                  <a:pt x="255070" y="3813086"/>
                </a:lnTo>
                <a:lnTo>
                  <a:pt x="247221" y="3797100"/>
                </a:lnTo>
                <a:lnTo>
                  <a:pt x="239371" y="3781116"/>
                </a:lnTo>
                <a:lnTo>
                  <a:pt x="234247" y="3796328"/>
                </a:lnTo>
                <a:cubicBezTo>
                  <a:pt x="228764" y="3812603"/>
                  <a:pt x="224568" y="3817387"/>
                  <a:pt x="221766" y="3810554"/>
                </a:cubicBezTo>
                <a:cubicBezTo>
                  <a:pt x="220810" y="3808224"/>
                  <a:pt x="218857" y="3806995"/>
                  <a:pt x="217426" y="3807822"/>
                </a:cubicBezTo>
                <a:cubicBezTo>
                  <a:pt x="215995" y="3808649"/>
                  <a:pt x="214824" y="3807301"/>
                  <a:pt x="214824" y="3804826"/>
                </a:cubicBezTo>
                <a:cubicBezTo>
                  <a:pt x="214824" y="3800216"/>
                  <a:pt x="185168" y="3756269"/>
                  <a:pt x="180066" y="3753319"/>
                </a:cubicBezTo>
                <a:cubicBezTo>
                  <a:pt x="176464" y="3751236"/>
                  <a:pt x="159601" y="3772805"/>
                  <a:pt x="159601" y="3779496"/>
                </a:cubicBezTo>
                <a:cubicBezTo>
                  <a:pt x="159601" y="3782273"/>
                  <a:pt x="161663" y="3784528"/>
                  <a:pt x="164203" y="3784528"/>
                </a:cubicBezTo>
                <a:cubicBezTo>
                  <a:pt x="169640" y="3784528"/>
                  <a:pt x="169450" y="3785070"/>
                  <a:pt x="158148" y="3801808"/>
                </a:cubicBezTo>
                <a:lnTo>
                  <a:pt x="149428" y="3814722"/>
                </a:lnTo>
                <a:lnTo>
                  <a:pt x="134639" y="3813467"/>
                </a:lnTo>
                <a:cubicBezTo>
                  <a:pt x="120829" y="3812293"/>
                  <a:pt x="119630" y="3812691"/>
                  <a:pt x="116525" y="3819448"/>
                </a:cubicBezTo>
                <a:lnTo>
                  <a:pt x="113201" y="3826686"/>
                </a:lnTo>
                <a:lnTo>
                  <a:pt x="114463" y="3818163"/>
                </a:lnTo>
                <a:cubicBezTo>
                  <a:pt x="115157" y="3813476"/>
                  <a:pt x="116587" y="3806425"/>
                  <a:pt x="117642" y="3802493"/>
                </a:cubicBezTo>
                <a:cubicBezTo>
                  <a:pt x="119207" y="3796651"/>
                  <a:pt x="118703" y="3795653"/>
                  <a:pt x="114876" y="3797027"/>
                </a:cubicBezTo>
                <a:cubicBezTo>
                  <a:pt x="111105" y="3798381"/>
                  <a:pt x="110193" y="3796797"/>
                  <a:pt x="110193" y="3788940"/>
                </a:cubicBezTo>
                <a:cubicBezTo>
                  <a:pt x="110193" y="3783566"/>
                  <a:pt x="106121" y="3767830"/>
                  <a:pt x="101145" y="3753971"/>
                </a:cubicBezTo>
                <a:lnTo>
                  <a:pt x="92097" y="3728771"/>
                </a:lnTo>
                <a:lnTo>
                  <a:pt x="94042" y="3670395"/>
                </a:lnTo>
                <a:cubicBezTo>
                  <a:pt x="95111" y="3638287"/>
                  <a:pt x="97407" y="3605853"/>
                  <a:pt x="99138" y="3598319"/>
                </a:cubicBezTo>
                <a:cubicBezTo>
                  <a:pt x="104941" y="3573087"/>
                  <a:pt x="97069" y="3338652"/>
                  <a:pt x="87812" y="3260961"/>
                </a:cubicBezTo>
                <a:cubicBezTo>
                  <a:pt x="82435" y="3215847"/>
                  <a:pt x="82431" y="3215653"/>
                  <a:pt x="85575" y="3161687"/>
                </a:cubicBezTo>
                <a:cubicBezTo>
                  <a:pt x="86925" y="3138501"/>
                  <a:pt x="87983" y="3112186"/>
                  <a:pt x="87921" y="3103211"/>
                </a:cubicBezTo>
                <a:cubicBezTo>
                  <a:pt x="87812" y="3086795"/>
                  <a:pt x="91307" y="3090618"/>
                  <a:pt x="92890" y="3108651"/>
                </a:cubicBezTo>
                <a:cubicBezTo>
                  <a:pt x="94715" y="3129427"/>
                  <a:pt x="98000" y="3078267"/>
                  <a:pt x="98651" y="3018896"/>
                </a:cubicBezTo>
                <a:lnTo>
                  <a:pt x="99366" y="2953620"/>
                </a:lnTo>
                <a:lnTo>
                  <a:pt x="103451" y="3010737"/>
                </a:lnTo>
                <a:cubicBezTo>
                  <a:pt x="108126" y="3076121"/>
                  <a:pt x="110351" y="3085824"/>
                  <a:pt x="115797" y="3064581"/>
                </a:cubicBezTo>
                <a:cubicBezTo>
                  <a:pt x="118224" y="3055113"/>
                  <a:pt x="118471" y="3048955"/>
                  <a:pt x="116549" y="3045743"/>
                </a:cubicBezTo>
                <a:cubicBezTo>
                  <a:pt x="114538" y="3042381"/>
                  <a:pt x="114917" y="3039223"/>
                  <a:pt x="117833" y="3035060"/>
                </a:cubicBezTo>
                <a:cubicBezTo>
                  <a:pt x="120956" y="3030598"/>
                  <a:pt x="121241" y="3027351"/>
                  <a:pt x="118986" y="3021806"/>
                </a:cubicBezTo>
                <a:cubicBezTo>
                  <a:pt x="115436" y="3013072"/>
                  <a:pt x="115392" y="2991195"/>
                  <a:pt x="118913" y="2983539"/>
                </a:cubicBezTo>
                <a:cubicBezTo>
                  <a:pt x="121143" y="2978681"/>
                  <a:pt x="121435" y="2978883"/>
                  <a:pt x="121613" y="2985418"/>
                </a:cubicBezTo>
                <a:cubicBezTo>
                  <a:pt x="121905" y="2995447"/>
                  <a:pt x="126954" y="2997613"/>
                  <a:pt x="128451" y="2988345"/>
                </a:cubicBezTo>
                <a:cubicBezTo>
                  <a:pt x="129119" y="2984205"/>
                  <a:pt x="129863" y="2995128"/>
                  <a:pt x="130100" y="3012617"/>
                </a:cubicBezTo>
                <a:cubicBezTo>
                  <a:pt x="130356" y="3031340"/>
                  <a:pt x="129341" y="3045105"/>
                  <a:pt x="127630" y="3046095"/>
                </a:cubicBezTo>
                <a:cubicBezTo>
                  <a:pt x="124437" y="3047942"/>
                  <a:pt x="123798" y="3064345"/>
                  <a:pt x="126546" y="3073943"/>
                </a:cubicBezTo>
                <a:cubicBezTo>
                  <a:pt x="127506" y="3077292"/>
                  <a:pt x="129451" y="3079361"/>
                  <a:pt x="130866" y="3078542"/>
                </a:cubicBezTo>
                <a:cubicBezTo>
                  <a:pt x="132326" y="3077696"/>
                  <a:pt x="133442" y="3098159"/>
                  <a:pt x="133442" y="3125790"/>
                </a:cubicBezTo>
                <a:cubicBezTo>
                  <a:pt x="133442" y="3152595"/>
                  <a:pt x="134275" y="3180206"/>
                  <a:pt x="135293" y="3187146"/>
                </a:cubicBezTo>
                <a:cubicBezTo>
                  <a:pt x="138730" y="3210625"/>
                  <a:pt x="142164" y="3199946"/>
                  <a:pt x="142164" y="3165767"/>
                </a:cubicBezTo>
                <a:cubicBezTo>
                  <a:pt x="142164" y="3132390"/>
                  <a:pt x="144787" y="3123911"/>
                  <a:pt x="150793" y="3137889"/>
                </a:cubicBezTo>
                <a:cubicBezTo>
                  <a:pt x="152898" y="3142795"/>
                  <a:pt x="153456" y="3141306"/>
                  <a:pt x="153606" y="3130383"/>
                </a:cubicBezTo>
                <a:cubicBezTo>
                  <a:pt x="153752" y="3119589"/>
                  <a:pt x="152584" y="3116053"/>
                  <a:pt x="147977" y="3113362"/>
                </a:cubicBezTo>
                <a:cubicBezTo>
                  <a:pt x="144693" y="3111441"/>
                  <a:pt x="142164" y="3107019"/>
                  <a:pt x="142164" y="3103188"/>
                </a:cubicBezTo>
                <a:cubicBezTo>
                  <a:pt x="142164" y="3096131"/>
                  <a:pt x="146536" y="3093903"/>
                  <a:pt x="148791" y="3099811"/>
                </a:cubicBezTo>
                <a:cubicBezTo>
                  <a:pt x="149506" y="3101682"/>
                  <a:pt x="150601" y="3102599"/>
                  <a:pt x="151225" y="3101850"/>
                </a:cubicBezTo>
                <a:cubicBezTo>
                  <a:pt x="152298" y="3100566"/>
                  <a:pt x="149144" y="2917216"/>
                  <a:pt x="147292" y="2873385"/>
                </a:cubicBezTo>
                <a:cubicBezTo>
                  <a:pt x="146818" y="2862166"/>
                  <a:pt x="146084" y="2844419"/>
                  <a:pt x="145660" y="2833947"/>
                </a:cubicBezTo>
                <a:cubicBezTo>
                  <a:pt x="145062" y="2819133"/>
                  <a:pt x="144216" y="2815996"/>
                  <a:pt x="141844" y="2819811"/>
                </a:cubicBezTo>
                <a:cubicBezTo>
                  <a:pt x="140169" y="2822507"/>
                  <a:pt x="139582" y="2829239"/>
                  <a:pt x="140545" y="2834770"/>
                </a:cubicBezTo>
                <a:cubicBezTo>
                  <a:pt x="141837" y="2842206"/>
                  <a:pt x="140764" y="2847130"/>
                  <a:pt x="136458" y="2853666"/>
                </a:cubicBezTo>
                <a:cubicBezTo>
                  <a:pt x="133247" y="2858528"/>
                  <a:pt x="129296" y="2862506"/>
                  <a:pt x="127674" y="2862506"/>
                </a:cubicBezTo>
                <a:cubicBezTo>
                  <a:pt x="126050" y="2862506"/>
                  <a:pt x="124718" y="2858528"/>
                  <a:pt x="124707" y="2853666"/>
                </a:cubicBezTo>
                <a:cubicBezTo>
                  <a:pt x="124707" y="2848804"/>
                  <a:pt x="122937" y="2841689"/>
                  <a:pt x="120800" y="2837853"/>
                </a:cubicBezTo>
                <a:cubicBezTo>
                  <a:pt x="118662" y="2834017"/>
                  <a:pt x="115973" y="2818133"/>
                  <a:pt x="114826" y="2802555"/>
                </a:cubicBezTo>
                <a:cubicBezTo>
                  <a:pt x="113680" y="2786976"/>
                  <a:pt x="112199" y="2773723"/>
                  <a:pt x="111538" y="2773103"/>
                </a:cubicBezTo>
                <a:cubicBezTo>
                  <a:pt x="110878" y="2772484"/>
                  <a:pt x="108097" y="2773680"/>
                  <a:pt x="105360" y="2775763"/>
                </a:cubicBezTo>
                <a:cubicBezTo>
                  <a:pt x="100908" y="2779153"/>
                  <a:pt x="100633" y="2778980"/>
                  <a:pt x="102732" y="2774110"/>
                </a:cubicBezTo>
                <a:cubicBezTo>
                  <a:pt x="105911" y="2766743"/>
                  <a:pt x="110338" y="2718932"/>
                  <a:pt x="108639" y="2710314"/>
                </a:cubicBezTo>
                <a:cubicBezTo>
                  <a:pt x="107887" y="2706508"/>
                  <a:pt x="111109" y="2710737"/>
                  <a:pt x="115795" y="2719713"/>
                </a:cubicBezTo>
                <a:cubicBezTo>
                  <a:pt x="121191" y="2730047"/>
                  <a:pt x="126752" y="2748320"/>
                  <a:pt x="130954" y="2769531"/>
                </a:cubicBezTo>
                <a:cubicBezTo>
                  <a:pt x="135199" y="2790948"/>
                  <a:pt x="138343" y="2801248"/>
                  <a:pt x="139674" y="2798089"/>
                </a:cubicBezTo>
                <a:cubicBezTo>
                  <a:pt x="142411" y="2791591"/>
                  <a:pt x="142334" y="2736696"/>
                  <a:pt x="139564" y="2721073"/>
                </a:cubicBezTo>
                <a:lnTo>
                  <a:pt x="137393" y="2708834"/>
                </a:lnTo>
                <a:lnTo>
                  <a:pt x="133499" y="2716314"/>
                </a:lnTo>
                <a:cubicBezTo>
                  <a:pt x="131357" y="2720428"/>
                  <a:pt x="128647" y="2723793"/>
                  <a:pt x="127476" y="2723793"/>
                </a:cubicBezTo>
                <a:cubicBezTo>
                  <a:pt x="124494" y="2723793"/>
                  <a:pt x="121818" y="2716459"/>
                  <a:pt x="121818" y="2708279"/>
                </a:cubicBezTo>
                <a:cubicBezTo>
                  <a:pt x="121818" y="2702396"/>
                  <a:pt x="122475" y="2701880"/>
                  <a:pt x="126249" y="2704809"/>
                </a:cubicBezTo>
                <a:cubicBezTo>
                  <a:pt x="132776" y="2709879"/>
                  <a:pt x="134262" y="2706592"/>
                  <a:pt x="130766" y="2694810"/>
                </a:cubicBezTo>
                <a:cubicBezTo>
                  <a:pt x="129059" y="2689060"/>
                  <a:pt x="127657" y="2677590"/>
                  <a:pt x="127646" y="2669321"/>
                </a:cubicBezTo>
                <a:cubicBezTo>
                  <a:pt x="127646" y="2657244"/>
                  <a:pt x="128873" y="2653292"/>
                  <a:pt x="133943" y="2649228"/>
                </a:cubicBezTo>
                <a:cubicBezTo>
                  <a:pt x="139727" y="2644594"/>
                  <a:pt x="139851" y="2643893"/>
                  <a:pt x="135428" y="2640865"/>
                </a:cubicBezTo>
                <a:cubicBezTo>
                  <a:pt x="130984" y="2637824"/>
                  <a:pt x="130961" y="2636565"/>
                  <a:pt x="135136" y="2625083"/>
                </a:cubicBezTo>
                <a:cubicBezTo>
                  <a:pt x="138318" y="2616349"/>
                  <a:pt x="140924" y="2613051"/>
                  <a:pt x="143826" y="2614093"/>
                </a:cubicBezTo>
                <a:cubicBezTo>
                  <a:pt x="146106" y="2614913"/>
                  <a:pt x="147971" y="2614117"/>
                  <a:pt x="147971" y="2612317"/>
                </a:cubicBezTo>
                <a:cubicBezTo>
                  <a:pt x="147971" y="2610521"/>
                  <a:pt x="145355" y="2608412"/>
                  <a:pt x="142158" y="2607630"/>
                </a:cubicBezTo>
                <a:cubicBezTo>
                  <a:pt x="138396" y="2606708"/>
                  <a:pt x="136345" y="2603919"/>
                  <a:pt x="136345" y="2599725"/>
                </a:cubicBezTo>
                <a:cubicBezTo>
                  <a:pt x="136345" y="2593196"/>
                  <a:pt x="141982" y="2590309"/>
                  <a:pt x="142362" y="2596642"/>
                </a:cubicBezTo>
                <a:cubicBezTo>
                  <a:pt x="142472" y="2598512"/>
                  <a:pt x="143625" y="2597594"/>
                  <a:pt x="144920" y="2594603"/>
                </a:cubicBezTo>
                <a:cubicBezTo>
                  <a:pt x="146449" y="2591074"/>
                  <a:pt x="145865" y="2587655"/>
                  <a:pt x="143264" y="2584870"/>
                </a:cubicBezTo>
                <a:cubicBezTo>
                  <a:pt x="140308" y="2581707"/>
                  <a:pt x="139336" y="2572390"/>
                  <a:pt x="139570" y="2549512"/>
                </a:cubicBezTo>
                <a:cubicBezTo>
                  <a:pt x="139826" y="2522781"/>
                  <a:pt x="140271" y="2520155"/>
                  <a:pt x="142624" y="2530687"/>
                </a:cubicBezTo>
                <a:cubicBezTo>
                  <a:pt x="144128" y="2537419"/>
                  <a:pt x="144712" y="2548647"/>
                  <a:pt x="143924" y="2555639"/>
                </a:cubicBezTo>
                <a:cubicBezTo>
                  <a:pt x="142902" y="2564689"/>
                  <a:pt x="143704" y="2569286"/>
                  <a:pt x="146661" y="2571594"/>
                </a:cubicBezTo>
                <a:cubicBezTo>
                  <a:pt x="149445" y="2573758"/>
                  <a:pt x="150715" y="2579734"/>
                  <a:pt x="150473" y="2589549"/>
                </a:cubicBezTo>
                <a:cubicBezTo>
                  <a:pt x="150217" y="2600443"/>
                  <a:pt x="151531" y="2605757"/>
                  <a:pt x="155581" y="2610028"/>
                </a:cubicBezTo>
                <a:cubicBezTo>
                  <a:pt x="159525" y="2614188"/>
                  <a:pt x="160038" y="2616128"/>
                  <a:pt x="157416" y="2616986"/>
                </a:cubicBezTo>
                <a:cubicBezTo>
                  <a:pt x="155416" y="2617639"/>
                  <a:pt x="153782" y="2621817"/>
                  <a:pt x="153782" y="2626268"/>
                </a:cubicBezTo>
                <a:cubicBezTo>
                  <a:pt x="153782" y="2631689"/>
                  <a:pt x="154887" y="2633721"/>
                  <a:pt x="157135" y="2632423"/>
                </a:cubicBezTo>
                <a:cubicBezTo>
                  <a:pt x="159620" y="2630987"/>
                  <a:pt x="159996" y="2636225"/>
                  <a:pt x="158587" y="2652661"/>
                </a:cubicBezTo>
                <a:cubicBezTo>
                  <a:pt x="157544" y="2664858"/>
                  <a:pt x="155858" y="2684479"/>
                  <a:pt x="154845" y="2696261"/>
                </a:cubicBezTo>
                <a:cubicBezTo>
                  <a:pt x="152958" y="2718188"/>
                  <a:pt x="155063" y="2737394"/>
                  <a:pt x="159357" y="2737394"/>
                </a:cubicBezTo>
                <a:cubicBezTo>
                  <a:pt x="160678" y="2737394"/>
                  <a:pt x="162393" y="2731232"/>
                  <a:pt x="163168" y="2723700"/>
                </a:cubicBezTo>
                <a:cubicBezTo>
                  <a:pt x="164058" y="2715026"/>
                  <a:pt x="166420" y="2708743"/>
                  <a:pt x="169613" y="2706558"/>
                </a:cubicBezTo>
                <a:cubicBezTo>
                  <a:pt x="174200" y="2703419"/>
                  <a:pt x="174238" y="2702788"/>
                  <a:pt x="170029" y="2699520"/>
                </a:cubicBezTo>
                <a:cubicBezTo>
                  <a:pt x="166388" y="2696691"/>
                  <a:pt x="165411" y="2690379"/>
                  <a:pt x="165426" y="2669745"/>
                </a:cubicBezTo>
                <a:lnTo>
                  <a:pt x="165460" y="2643560"/>
                </a:lnTo>
                <a:lnTo>
                  <a:pt x="170745" y="2651062"/>
                </a:lnTo>
                <a:cubicBezTo>
                  <a:pt x="173654" y="2655187"/>
                  <a:pt x="176914" y="2657737"/>
                  <a:pt x="177992" y="2656728"/>
                </a:cubicBezTo>
                <a:cubicBezTo>
                  <a:pt x="180893" y="2654013"/>
                  <a:pt x="180372" y="2642763"/>
                  <a:pt x="177259" y="2640964"/>
                </a:cubicBezTo>
                <a:cubicBezTo>
                  <a:pt x="175610" y="2640008"/>
                  <a:pt x="175617" y="2636002"/>
                  <a:pt x="177292" y="2630604"/>
                </a:cubicBezTo>
                <a:cubicBezTo>
                  <a:pt x="179402" y="2623752"/>
                  <a:pt x="179033" y="2621132"/>
                  <a:pt x="175625" y="2618782"/>
                </a:cubicBezTo>
                <a:cubicBezTo>
                  <a:pt x="173216" y="2617122"/>
                  <a:pt x="171246" y="2611958"/>
                  <a:pt x="171246" y="2607308"/>
                </a:cubicBezTo>
                <a:cubicBezTo>
                  <a:pt x="171246" y="2600733"/>
                  <a:pt x="172264" y="2599219"/>
                  <a:pt x="175822" y="2600497"/>
                </a:cubicBezTo>
                <a:cubicBezTo>
                  <a:pt x="179858" y="2601947"/>
                  <a:pt x="180196" y="2599125"/>
                  <a:pt x="178683" y="2576613"/>
                </a:cubicBezTo>
                <a:cubicBezTo>
                  <a:pt x="171318" y="2466934"/>
                  <a:pt x="170421" y="2411684"/>
                  <a:pt x="174207" y="2301074"/>
                </a:cubicBezTo>
                <a:cubicBezTo>
                  <a:pt x="175688" y="2257808"/>
                  <a:pt x="176251" y="2213136"/>
                  <a:pt x="175458" y="2201800"/>
                </a:cubicBezTo>
                <a:cubicBezTo>
                  <a:pt x="174667" y="2190464"/>
                  <a:pt x="173440" y="2173540"/>
                  <a:pt x="172740" y="2164190"/>
                </a:cubicBezTo>
                <a:cubicBezTo>
                  <a:pt x="171386" y="2146132"/>
                  <a:pt x="173900" y="2142366"/>
                  <a:pt x="179095" y="2154671"/>
                </a:cubicBezTo>
                <a:cubicBezTo>
                  <a:pt x="181792" y="2161053"/>
                  <a:pt x="182299" y="2158906"/>
                  <a:pt x="182562" y="2140044"/>
                </a:cubicBezTo>
                <a:cubicBezTo>
                  <a:pt x="182780" y="2125634"/>
                  <a:pt x="181303" y="2114425"/>
                  <a:pt x="178366" y="2107848"/>
                </a:cubicBezTo>
                <a:cubicBezTo>
                  <a:pt x="174907" y="2100100"/>
                  <a:pt x="174645" y="2096875"/>
                  <a:pt x="177238" y="2093950"/>
                </a:cubicBezTo>
                <a:cubicBezTo>
                  <a:pt x="179785" y="2091078"/>
                  <a:pt x="179822" y="2083828"/>
                  <a:pt x="177384" y="2064486"/>
                </a:cubicBezTo>
                <a:cubicBezTo>
                  <a:pt x="173288" y="2031987"/>
                  <a:pt x="173183" y="2019189"/>
                  <a:pt x="177056" y="2024799"/>
                </a:cubicBezTo>
                <a:cubicBezTo>
                  <a:pt x="178607" y="2027043"/>
                  <a:pt x="179895" y="2033224"/>
                  <a:pt x="179917" y="2038534"/>
                </a:cubicBezTo>
                <a:cubicBezTo>
                  <a:pt x="179950" y="2043845"/>
                  <a:pt x="181380" y="2049515"/>
                  <a:pt x="183109" y="2051136"/>
                </a:cubicBezTo>
                <a:cubicBezTo>
                  <a:pt x="184967" y="2052872"/>
                  <a:pt x="186764" y="2070684"/>
                  <a:pt x="187491" y="2094518"/>
                </a:cubicBezTo>
                <a:cubicBezTo>
                  <a:pt x="188170" y="2116756"/>
                  <a:pt x="190023" y="2141602"/>
                  <a:pt x="191609" y="2149731"/>
                </a:cubicBezTo>
                <a:cubicBezTo>
                  <a:pt x="193197" y="2157859"/>
                  <a:pt x="194496" y="2172852"/>
                  <a:pt x="194496" y="2183049"/>
                </a:cubicBezTo>
                <a:cubicBezTo>
                  <a:pt x="194496" y="2193245"/>
                  <a:pt x="195565" y="2201588"/>
                  <a:pt x="196875" y="2201588"/>
                </a:cubicBezTo>
                <a:cubicBezTo>
                  <a:pt x="199568" y="2201588"/>
                  <a:pt x="198922" y="2116352"/>
                  <a:pt x="195788" y="2058415"/>
                </a:cubicBezTo>
                <a:cubicBezTo>
                  <a:pt x="193751" y="2020813"/>
                  <a:pt x="194966" y="2005760"/>
                  <a:pt x="200030" y="2005760"/>
                </a:cubicBezTo>
                <a:cubicBezTo>
                  <a:pt x="201413" y="2005760"/>
                  <a:pt x="203435" y="2012423"/>
                  <a:pt x="204523" y="2020566"/>
                </a:cubicBezTo>
                <a:cubicBezTo>
                  <a:pt x="206030" y="2031857"/>
                  <a:pt x="207490" y="2035017"/>
                  <a:pt x="210671" y="2033874"/>
                </a:cubicBezTo>
                <a:cubicBezTo>
                  <a:pt x="216684" y="2031716"/>
                  <a:pt x="216079" y="2042920"/>
                  <a:pt x="210010" y="2046098"/>
                </a:cubicBezTo>
                <a:cubicBezTo>
                  <a:pt x="205628" y="2048393"/>
                  <a:pt x="205349" y="2055037"/>
                  <a:pt x="207007" y="2117629"/>
                </a:cubicBezTo>
                <a:cubicBezTo>
                  <a:pt x="208171" y="2161627"/>
                  <a:pt x="207832" y="2185150"/>
                  <a:pt x="206069" y="2182549"/>
                </a:cubicBezTo>
                <a:cubicBezTo>
                  <a:pt x="202537" y="2177336"/>
                  <a:pt x="202482" y="2187234"/>
                  <a:pt x="205960" y="2202948"/>
                </a:cubicBezTo>
                <a:cubicBezTo>
                  <a:pt x="208218" y="2213161"/>
                  <a:pt x="208412" y="2213328"/>
                  <a:pt x="209127" y="2205668"/>
                </a:cubicBezTo>
                <a:cubicBezTo>
                  <a:pt x="210163" y="2194555"/>
                  <a:pt x="214127" y="2225206"/>
                  <a:pt x="214532" y="2247478"/>
                </a:cubicBezTo>
                <a:cubicBezTo>
                  <a:pt x="214788" y="2262326"/>
                  <a:pt x="215455" y="2264339"/>
                  <a:pt x="219080" y="2261523"/>
                </a:cubicBezTo>
                <a:cubicBezTo>
                  <a:pt x="221408" y="2259715"/>
                  <a:pt x="224677" y="2259025"/>
                  <a:pt x="226346" y="2259990"/>
                </a:cubicBezTo>
                <a:cubicBezTo>
                  <a:pt x="228324" y="2261135"/>
                  <a:pt x="229378" y="2256089"/>
                  <a:pt x="229378" y="2245492"/>
                </a:cubicBezTo>
                <a:cubicBezTo>
                  <a:pt x="229378" y="2236298"/>
                  <a:pt x="228018" y="2228815"/>
                  <a:pt x="226247" y="2228262"/>
                </a:cubicBezTo>
                <a:cubicBezTo>
                  <a:pt x="222252" y="2227015"/>
                  <a:pt x="215081" y="2195974"/>
                  <a:pt x="214948" y="2179343"/>
                </a:cubicBezTo>
                <a:cubicBezTo>
                  <a:pt x="214875" y="2171058"/>
                  <a:pt x="216513" y="2165058"/>
                  <a:pt x="219625" y="2162146"/>
                </a:cubicBezTo>
                <a:cubicBezTo>
                  <a:pt x="223845" y="2158197"/>
                  <a:pt x="224163" y="2152535"/>
                  <a:pt x="222344" y="2113823"/>
                </a:cubicBezTo>
                <a:cubicBezTo>
                  <a:pt x="221213" y="2089705"/>
                  <a:pt x="219738" y="2066234"/>
                  <a:pt x="219071" y="2061664"/>
                </a:cubicBezTo>
                <a:lnTo>
                  <a:pt x="217856" y="2053357"/>
                </a:lnTo>
                <a:lnTo>
                  <a:pt x="221271" y="2060836"/>
                </a:lnTo>
                <a:cubicBezTo>
                  <a:pt x="223150" y="2064950"/>
                  <a:pt x="225743" y="2068316"/>
                  <a:pt x="227033" y="2068316"/>
                </a:cubicBezTo>
                <a:cubicBezTo>
                  <a:pt x="230965" y="2068316"/>
                  <a:pt x="229649" y="2056090"/>
                  <a:pt x="225110" y="2050477"/>
                </a:cubicBezTo>
                <a:cubicBezTo>
                  <a:pt x="222763" y="2047573"/>
                  <a:pt x="220952" y="2041526"/>
                  <a:pt x="221087" y="2037038"/>
                </a:cubicBezTo>
                <a:cubicBezTo>
                  <a:pt x="221233" y="2032066"/>
                  <a:pt x="221871" y="2030836"/>
                  <a:pt x="222714" y="2033890"/>
                </a:cubicBezTo>
                <a:cubicBezTo>
                  <a:pt x="223642" y="2037256"/>
                  <a:pt x="225918" y="2038456"/>
                  <a:pt x="229644" y="2037545"/>
                </a:cubicBezTo>
                <a:cubicBezTo>
                  <a:pt x="234680" y="2036312"/>
                  <a:pt x="235192" y="2037806"/>
                  <a:pt x="235192" y="2053772"/>
                </a:cubicBezTo>
                <a:cubicBezTo>
                  <a:pt x="235192" y="2063700"/>
                  <a:pt x="236348" y="2070688"/>
                  <a:pt x="237848" y="2069820"/>
                </a:cubicBezTo>
                <a:cubicBezTo>
                  <a:pt x="239421" y="2068911"/>
                  <a:pt x="239716" y="2040841"/>
                  <a:pt x="238574" y="2000984"/>
                </a:cubicBezTo>
                <a:cubicBezTo>
                  <a:pt x="237512" y="1963969"/>
                  <a:pt x="236837" y="1922363"/>
                  <a:pt x="237075" y="1908526"/>
                </a:cubicBezTo>
                <a:cubicBezTo>
                  <a:pt x="237294" y="1894689"/>
                  <a:pt x="236330" y="1883368"/>
                  <a:pt x="234896" y="1883368"/>
                </a:cubicBezTo>
                <a:cubicBezTo>
                  <a:pt x="233454" y="1883368"/>
                  <a:pt x="232269" y="1904971"/>
                  <a:pt x="232247" y="1931645"/>
                </a:cubicBezTo>
                <a:cubicBezTo>
                  <a:pt x="232210" y="1981250"/>
                  <a:pt x="230659" y="1995701"/>
                  <a:pt x="226115" y="1988991"/>
                </a:cubicBezTo>
                <a:cubicBezTo>
                  <a:pt x="224436" y="1986514"/>
                  <a:pt x="223640" y="1987808"/>
                  <a:pt x="223612" y="1993067"/>
                </a:cubicBezTo>
                <a:cubicBezTo>
                  <a:pt x="223579" y="1998037"/>
                  <a:pt x="222276" y="2000354"/>
                  <a:pt x="219934" y="1999592"/>
                </a:cubicBezTo>
                <a:cubicBezTo>
                  <a:pt x="217934" y="1998943"/>
                  <a:pt x="216701" y="1995474"/>
                  <a:pt x="217193" y="1991885"/>
                </a:cubicBezTo>
                <a:cubicBezTo>
                  <a:pt x="219584" y="1974385"/>
                  <a:pt x="217832" y="1962407"/>
                  <a:pt x="210733" y="1947711"/>
                </a:cubicBezTo>
                <a:cubicBezTo>
                  <a:pt x="206118" y="1938155"/>
                  <a:pt x="204507" y="1932272"/>
                  <a:pt x="206693" y="1932953"/>
                </a:cubicBezTo>
                <a:cubicBezTo>
                  <a:pt x="208693" y="1933577"/>
                  <a:pt x="211109" y="1937057"/>
                  <a:pt x="212064" y="1940685"/>
                </a:cubicBezTo>
                <a:cubicBezTo>
                  <a:pt x="213107" y="1944657"/>
                  <a:pt x="215743" y="1947133"/>
                  <a:pt x="218683" y="1946906"/>
                </a:cubicBezTo>
                <a:cubicBezTo>
                  <a:pt x="222007" y="1946647"/>
                  <a:pt x="223568" y="1948603"/>
                  <a:pt x="223568" y="1953025"/>
                </a:cubicBezTo>
                <a:cubicBezTo>
                  <a:pt x="223568" y="1956599"/>
                  <a:pt x="224751" y="1959523"/>
                  <a:pt x="226200" y="1959523"/>
                </a:cubicBezTo>
                <a:cubicBezTo>
                  <a:pt x="227645" y="1959523"/>
                  <a:pt x="228319" y="1954933"/>
                  <a:pt x="227699" y="1949323"/>
                </a:cubicBezTo>
                <a:cubicBezTo>
                  <a:pt x="227079" y="1943714"/>
                  <a:pt x="225743" y="1901456"/>
                  <a:pt x="224732" y="1855417"/>
                </a:cubicBezTo>
                <a:cubicBezTo>
                  <a:pt x="223240" y="1787367"/>
                  <a:pt x="222193" y="1772257"/>
                  <a:pt x="219133" y="1774632"/>
                </a:cubicBezTo>
                <a:cubicBezTo>
                  <a:pt x="216232" y="1776883"/>
                  <a:pt x="214923" y="1775648"/>
                  <a:pt x="213420" y="1769242"/>
                </a:cubicBezTo>
                <a:cubicBezTo>
                  <a:pt x="212347" y="1764670"/>
                  <a:pt x="208959" y="1759673"/>
                  <a:pt x="205892" y="1758137"/>
                </a:cubicBezTo>
                <a:cubicBezTo>
                  <a:pt x="202710" y="1756544"/>
                  <a:pt x="200316" y="1752466"/>
                  <a:pt x="200316" y="1748640"/>
                </a:cubicBezTo>
                <a:cubicBezTo>
                  <a:pt x="200316" y="1740955"/>
                  <a:pt x="205045" y="1739585"/>
                  <a:pt x="207031" y="1746696"/>
                </a:cubicBezTo>
                <a:cubicBezTo>
                  <a:pt x="207761" y="1749314"/>
                  <a:pt x="208662" y="1731873"/>
                  <a:pt x="209035" y="1707939"/>
                </a:cubicBezTo>
                <a:cubicBezTo>
                  <a:pt x="209407" y="1684004"/>
                  <a:pt x="210323" y="1666633"/>
                  <a:pt x="211071" y="1669336"/>
                </a:cubicBezTo>
                <a:cubicBezTo>
                  <a:pt x="213169" y="1676917"/>
                  <a:pt x="221530" y="1673660"/>
                  <a:pt x="227197" y="1663053"/>
                </a:cubicBezTo>
                <a:cubicBezTo>
                  <a:pt x="229992" y="1657822"/>
                  <a:pt x="232281" y="1655072"/>
                  <a:pt x="232283" y="1656942"/>
                </a:cubicBezTo>
                <a:cubicBezTo>
                  <a:pt x="232286" y="1658812"/>
                  <a:pt x="233596" y="1660341"/>
                  <a:pt x="235195" y="1660341"/>
                </a:cubicBezTo>
                <a:cubicBezTo>
                  <a:pt x="237012" y="1660341"/>
                  <a:pt x="238100" y="1644076"/>
                  <a:pt x="238100" y="1616985"/>
                </a:cubicBezTo>
                <a:cubicBezTo>
                  <a:pt x="238100" y="1591014"/>
                  <a:pt x="236935" y="1572954"/>
                  <a:pt x="235195" y="1571947"/>
                </a:cubicBezTo>
                <a:cubicBezTo>
                  <a:pt x="233312" y="1570860"/>
                  <a:pt x="232287" y="1582980"/>
                  <a:pt x="232287" y="1606329"/>
                </a:cubicBezTo>
                <a:cubicBezTo>
                  <a:pt x="232287" y="1630862"/>
                  <a:pt x="231338" y="1641503"/>
                  <a:pt x="229320" y="1639614"/>
                </a:cubicBezTo>
                <a:cubicBezTo>
                  <a:pt x="227689" y="1638088"/>
                  <a:pt x="225511" y="1628408"/>
                  <a:pt x="224483" y="1618106"/>
                </a:cubicBezTo>
                <a:cubicBezTo>
                  <a:pt x="222305" y="1596284"/>
                  <a:pt x="218284" y="1600833"/>
                  <a:pt x="217959" y="1625487"/>
                </a:cubicBezTo>
                <a:cubicBezTo>
                  <a:pt x="217850" y="1633991"/>
                  <a:pt x="216237" y="1644394"/>
                  <a:pt x="214383" y="1648605"/>
                </a:cubicBezTo>
                <a:lnTo>
                  <a:pt x="211011" y="1656262"/>
                </a:lnTo>
                <a:lnTo>
                  <a:pt x="208920" y="1648102"/>
                </a:lnTo>
                <a:cubicBezTo>
                  <a:pt x="206085" y="1637021"/>
                  <a:pt x="209176" y="1404364"/>
                  <a:pt x="212237" y="1399238"/>
                </a:cubicBezTo>
                <a:cubicBezTo>
                  <a:pt x="213697" y="1396785"/>
                  <a:pt x="214704" y="1404207"/>
                  <a:pt x="214755" y="1417848"/>
                </a:cubicBezTo>
                <a:cubicBezTo>
                  <a:pt x="214828" y="1436337"/>
                  <a:pt x="215919" y="1441817"/>
                  <a:pt x="220657" y="1447453"/>
                </a:cubicBezTo>
                <a:lnTo>
                  <a:pt x="226470" y="1454368"/>
                </a:lnTo>
                <a:lnTo>
                  <a:pt x="226470" y="1446221"/>
                </a:lnTo>
                <a:cubicBezTo>
                  <a:pt x="226470" y="1441741"/>
                  <a:pt x="227199" y="1432090"/>
                  <a:pt x="228093" y="1424776"/>
                </a:cubicBezTo>
                <a:cubicBezTo>
                  <a:pt x="229659" y="1411957"/>
                  <a:pt x="229557" y="1411723"/>
                  <a:pt x="225291" y="1418277"/>
                </a:cubicBezTo>
                <a:lnTo>
                  <a:pt x="220862" y="1425076"/>
                </a:lnTo>
                <a:lnTo>
                  <a:pt x="220753" y="1416781"/>
                </a:lnTo>
                <a:cubicBezTo>
                  <a:pt x="220716" y="1412218"/>
                  <a:pt x="222285" y="1406958"/>
                  <a:pt x="224281" y="1405091"/>
                </a:cubicBezTo>
                <a:cubicBezTo>
                  <a:pt x="226818" y="1402719"/>
                  <a:pt x="228110" y="1388820"/>
                  <a:pt x="228564" y="1358989"/>
                </a:cubicBezTo>
                <a:cubicBezTo>
                  <a:pt x="229159" y="1320043"/>
                  <a:pt x="228856" y="1317121"/>
                  <a:pt x="225152" y="1325803"/>
                </a:cubicBezTo>
                <a:cubicBezTo>
                  <a:pt x="222919" y="1331038"/>
                  <a:pt x="220991" y="1341952"/>
                  <a:pt x="220869" y="1350055"/>
                </a:cubicBezTo>
                <a:cubicBezTo>
                  <a:pt x="220453" y="1377723"/>
                  <a:pt x="216289" y="1360788"/>
                  <a:pt x="216020" y="1330335"/>
                </a:cubicBezTo>
                <a:cubicBezTo>
                  <a:pt x="215874" y="1313631"/>
                  <a:pt x="214334" y="1281605"/>
                  <a:pt x="212597" y="1259167"/>
                </a:cubicBezTo>
                <a:cubicBezTo>
                  <a:pt x="210863" y="1236728"/>
                  <a:pt x="210397" y="1212862"/>
                  <a:pt x="211560" y="1206130"/>
                </a:cubicBezTo>
                <a:cubicBezTo>
                  <a:pt x="213414" y="1195419"/>
                  <a:pt x="213888" y="1197286"/>
                  <a:pt x="215375" y="1221089"/>
                </a:cubicBezTo>
                <a:cubicBezTo>
                  <a:pt x="216977" y="1246742"/>
                  <a:pt x="222982" y="1268313"/>
                  <a:pt x="227379" y="1264199"/>
                </a:cubicBezTo>
                <a:cubicBezTo>
                  <a:pt x="230868" y="1260933"/>
                  <a:pt x="229514" y="1251057"/>
                  <a:pt x="224694" y="1244618"/>
                </a:cubicBezTo>
                <a:cubicBezTo>
                  <a:pt x="220307" y="1238758"/>
                  <a:pt x="220424" y="1237979"/>
                  <a:pt x="226599" y="1231828"/>
                </a:cubicBezTo>
                <a:cubicBezTo>
                  <a:pt x="238766" y="1219708"/>
                  <a:pt x="241591" y="1183478"/>
                  <a:pt x="231544" y="1168401"/>
                </a:cubicBezTo>
                <a:cubicBezTo>
                  <a:pt x="227946" y="1163003"/>
                  <a:pt x="223537" y="1151843"/>
                  <a:pt x="221743" y="1143601"/>
                </a:cubicBezTo>
                <a:lnTo>
                  <a:pt x="218485" y="1128615"/>
                </a:lnTo>
                <a:lnTo>
                  <a:pt x="218112" y="1140174"/>
                </a:lnTo>
                <a:cubicBezTo>
                  <a:pt x="217572" y="1156890"/>
                  <a:pt x="209965" y="1155909"/>
                  <a:pt x="207558" y="1138814"/>
                </a:cubicBezTo>
                <a:cubicBezTo>
                  <a:pt x="204770" y="1119003"/>
                  <a:pt x="202787" y="1110423"/>
                  <a:pt x="201314" y="1111802"/>
                </a:cubicBezTo>
                <a:cubicBezTo>
                  <a:pt x="200577" y="1112492"/>
                  <a:pt x="196763" y="1147304"/>
                  <a:pt x="192840" y="1189163"/>
                </a:cubicBezTo>
                <a:lnTo>
                  <a:pt x="185708" y="1265270"/>
                </a:lnTo>
                <a:lnTo>
                  <a:pt x="197495" y="1276300"/>
                </a:lnTo>
                <a:cubicBezTo>
                  <a:pt x="207840" y="1285981"/>
                  <a:pt x="209239" y="1288767"/>
                  <a:pt x="208932" y="1299086"/>
                </a:cubicBezTo>
                <a:cubicBezTo>
                  <a:pt x="208750" y="1305553"/>
                  <a:pt x="209225" y="1319411"/>
                  <a:pt x="210045" y="1329882"/>
                </a:cubicBezTo>
                <a:cubicBezTo>
                  <a:pt x="210852" y="1340354"/>
                  <a:pt x="210855" y="1345483"/>
                  <a:pt x="210045" y="1341280"/>
                </a:cubicBezTo>
                <a:cubicBezTo>
                  <a:pt x="207079" y="1325703"/>
                  <a:pt x="201738" y="1335834"/>
                  <a:pt x="199446" y="1361380"/>
                </a:cubicBezTo>
                <a:cubicBezTo>
                  <a:pt x="198184" y="1375470"/>
                  <a:pt x="196220" y="1397303"/>
                  <a:pt x="195086" y="1409898"/>
                </a:cubicBezTo>
                <a:cubicBezTo>
                  <a:pt x="192616" y="1437345"/>
                  <a:pt x="187189" y="1442180"/>
                  <a:pt x="184177" y="1419619"/>
                </a:cubicBezTo>
                <a:cubicBezTo>
                  <a:pt x="183053" y="1411211"/>
                  <a:pt x="183024" y="1399208"/>
                  <a:pt x="184104" y="1392945"/>
                </a:cubicBezTo>
                <a:cubicBezTo>
                  <a:pt x="188584" y="1367068"/>
                  <a:pt x="189315" y="1355720"/>
                  <a:pt x="186502" y="1355720"/>
                </a:cubicBezTo>
                <a:cubicBezTo>
                  <a:pt x="184907" y="1355720"/>
                  <a:pt x="182699" y="1364288"/>
                  <a:pt x="181596" y="1374759"/>
                </a:cubicBezTo>
                <a:cubicBezTo>
                  <a:pt x="180494" y="1385231"/>
                  <a:pt x="178531" y="1393798"/>
                  <a:pt x="177236" y="1393798"/>
                </a:cubicBezTo>
                <a:cubicBezTo>
                  <a:pt x="175941" y="1393798"/>
                  <a:pt x="173955" y="1386148"/>
                  <a:pt x="172823" y="1376799"/>
                </a:cubicBezTo>
                <a:cubicBezTo>
                  <a:pt x="171024" y="1361946"/>
                  <a:pt x="170287" y="1360411"/>
                  <a:pt x="166979" y="1364640"/>
                </a:cubicBezTo>
                <a:cubicBezTo>
                  <a:pt x="163578" y="1368985"/>
                  <a:pt x="163008" y="1369033"/>
                  <a:pt x="161395" y="1365097"/>
                </a:cubicBezTo>
                <a:cubicBezTo>
                  <a:pt x="160406" y="1362687"/>
                  <a:pt x="159417" y="1354390"/>
                  <a:pt x="159198" y="1346658"/>
                </a:cubicBezTo>
                <a:cubicBezTo>
                  <a:pt x="158943" y="1337109"/>
                  <a:pt x="157983" y="1341260"/>
                  <a:pt x="156257" y="1359606"/>
                </a:cubicBezTo>
                <a:cubicBezTo>
                  <a:pt x="154859" y="1374458"/>
                  <a:pt x="153075" y="1387208"/>
                  <a:pt x="152297" y="1387938"/>
                </a:cubicBezTo>
                <a:cubicBezTo>
                  <a:pt x="148382" y="1391601"/>
                  <a:pt x="146581" y="1383080"/>
                  <a:pt x="147163" y="1363648"/>
                </a:cubicBezTo>
                <a:cubicBezTo>
                  <a:pt x="147685" y="1346238"/>
                  <a:pt x="146980" y="1342121"/>
                  <a:pt x="143528" y="1342121"/>
                </a:cubicBezTo>
                <a:cubicBezTo>
                  <a:pt x="141174" y="1342121"/>
                  <a:pt x="139251" y="1342474"/>
                  <a:pt x="139251" y="1342904"/>
                </a:cubicBezTo>
                <a:cubicBezTo>
                  <a:pt x="139251" y="1343336"/>
                  <a:pt x="137298" y="1358328"/>
                  <a:pt x="134914" y="1376222"/>
                </a:cubicBezTo>
                <a:cubicBezTo>
                  <a:pt x="132527" y="1394116"/>
                  <a:pt x="130568" y="1409062"/>
                  <a:pt x="130554" y="1409436"/>
                </a:cubicBezTo>
                <a:cubicBezTo>
                  <a:pt x="130554" y="1409810"/>
                  <a:pt x="128569" y="1410115"/>
                  <a:pt x="126171" y="1410115"/>
                </a:cubicBezTo>
                <a:cubicBezTo>
                  <a:pt x="123037" y="1410115"/>
                  <a:pt x="121812" y="1413112"/>
                  <a:pt x="121812" y="1420772"/>
                </a:cubicBezTo>
                <a:cubicBezTo>
                  <a:pt x="121812" y="1426633"/>
                  <a:pt x="122603" y="1433358"/>
                  <a:pt x="123571" y="1435716"/>
                </a:cubicBezTo>
                <a:cubicBezTo>
                  <a:pt x="126683" y="1443310"/>
                  <a:pt x="130532" y="1437341"/>
                  <a:pt x="130532" y="1424914"/>
                </a:cubicBezTo>
                <a:cubicBezTo>
                  <a:pt x="130532" y="1412860"/>
                  <a:pt x="133265" y="1409803"/>
                  <a:pt x="138289" y="1416235"/>
                </a:cubicBezTo>
                <a:cubicBezTo>
                  <a:pt x="141052" y="1419773"/>
                  <a:pt x="140990" y="1421546"/>
                  <a:pt x="136067" y="1479471"/>
                </a:cubicBezTo>
                <a:cubicBezTo>
                  <a:pt x="128934" y="1563366"/>
                  <a:pt x="126110" y="1585110"/>
                  <a:pt x="122188" y="1586334"/>
                </a:cubicBezTo>
                <a:cubicBezTo>
                  <a:pt x="119302" y="1587234"/>
                  <a:pt x="118729" y="1585532"/>
                  <a:pt x="119980" y="1579747"/>
                </a:cubicBezTo>
                <a:cubicBezTo>
                  <a:pt x="124203" y="1560210"/>
                  <a:pt x="127613" y="1494994"/>
                  <a:pt x="125070" y="1482379"/>
                </a:cubicBezTo>
                <a:cubicBezTo>
                  <a:pt x="122979" y="1472002"/>
                  <a:pt x="123308" y="1467628"/>
                  <a:pt x="126516" y="1463044"/>
                </a:cubicBezTo>
                <a:cubicBezTo>
                  <a:pt x="130574" y="1457248"/>
                  <a:pt x="129394" y="1448193"/>
                  <a:pt x="124581" y="1448193"/>
                </a:cubicBezTo>
                <a:cubicBezTo>
                  <a:pt x="120422" y="1448193"/>
                  <a:pt x="117843" y="1454290"/>
                  <a:pt x="114245" y="1472629"/>
                </a:cubicBezTo>
                <a:lnTo>
                  <a:pt x="110767" y="1490350"/>
                </a:lnTo>
                <a:lnTo>
                  <a:pt x="112066" y="1465872"/>
                </a:lnTo>
                <a:cubicBezTo>
                  <a:pt x="114190" y="1425795"/>
                  <a:pt x="119023" y="1378428"/>
                  <a:pt x="121968" y="1368819"/>
                </a:cubicBezTo>
                <a:cubicBezTo>
                  <a:pt x="125544" y="1357145"/>
                  <a:pt x="125478" y="1349521"/>
                  <a:pt x="121822" y="1351639"/>
                </a:cubicBezTo>
                <a:cubicBezTo>
                  <a:pt x="117170" y="1354329"/>
                  <a:pt x="118439" y="1350385"/>
                  <a:pt x="125000" y="1341763"/>
                </a:cubicBezTo>
                <a:cubicBezTo>
                  <a:pt x="129210" y="1336232"/>
                  <a:pt x="130195" y="1332750"/>
                  <a:pt x="128197" y="1330464"/>
                </a:cubicBezTo>
                <a:cubicBezTo>
                  <a:pt x="126610" y="1328647"/>
                  <a:pt x="123610" y="1304842"/>
                  <a:pt x="121531" y="1277565"/>
                </a:cubicBezTo>
                <a:cubicBezTo>
                  <a:pt x="117878" y="1229632"/>
                  <a:pt x="115606" y="1222452"/>
                  <a:pt x="111387" y="1245510"/>
                </a:cubicBezTo>
                <a:cubicBezTo>
                  <a:pt x="109745" y="1254489"/>
                  <a:pt x="108975" y="1255472"/>
                  <a:pt x="107088" y="1251005"/>
                </a:cubicBezTo>
                <a:cubicBezTo>
                  <a:pt x="103042" y="1241424"/>
                  <a:pt x="104366" y="1205416"/>
                  <a:pt x="109190" y="1193889"/>
                </a:cubicBezTo>
                <a:cubicBezTo>
                  <a:pt x="112358" y="1186314"/>
                  <a:pt x="113633" y="1174748"/>
                  <a:pt x="113381" y="1155811"/>
                </a:cubicBezTo>
                <a:cubicBezTo>
                  <a:pt x="113199" y="1140852"/>
                  <a:pt x="113162" y="1102299"/>
                  <a:pt x="113381" y="1070136"/>
                </a:cubicBezTo>
                <a:cubicBezTo>
                  <a:pt x="113921" y="981214"/>
                  <a:pt x="113746" y="934056"/>
                  <a:pt x="112797" y="920546"/>
                </a:cubicBezTo>
                <a:cubicBezTo>
                  <a:pt x="112330" y="913814"/>
                  <a:pt x="112907" y="903717"/>
                  <a:pt x="114114" y="898107"/>
                </a:cubicBezTo>
                <a:cubicBezTo>
                  <a:pt x="115870" y="889847"/>
                  <a:pt x="115428" y="887908"/>
                  <a:pt x="111790" y="887908"/>
                </a:cubicBezTo>
                <a:cubicBezTo>
                  <a:pt x="106323" y="887908"/>
                  <a:pt x="106328" y="889026"/>
                  <a:pt x="111644" y="860710"/>
                </a:cubicBezTo>
                <a:cubicBezTo>
                  <a:pt x="114038" y="847995"/>
                  <a:pt x="115998" y="837324"/>
                  <a:pt x="116000" y="836997"/>
                </a:cubicBezTo>
                <a:cubicBezTo>
                  <a:pt x="116002" y="836669"/>
                  <a:pt x="113839" y="837182"/>
                  <a:pt x="111192" y="838130"/>
                </a:cubicBezTo>
                <a:cubicBezTo>
                  <a:pt x="106805" y="839705"/>
                  <a:pt x="106561" y="836761"/>
                  <a:pt x="108419" y="804727"/>
                </a:cubicBezTo>
                <a:cubicBezTo>
                  <a:pt x="109539" y="785405"/>
                  <a:pt x="111141" y="765313"/>
                  <a:pt x="111981" y="760077"/>
                </a:cubicBezTo>
                <a:cubicBezTo>
                  <a:pt x="113812" y="748627"/>
                  <a:pt x="106985" y="737636"/>
                  <a:pt x="101298" y="742881"/>
                </a:cubicBezTo>
                <a:cubicBezTo>
                  <a:pt x="99389" y="744643"/>
                  <a:pt x="96032" y="752549"/>
                  <a:pt x="93842" y="760448"/>
                </a:cubicBezTo>
                <a:cubicBezTo>
                  <a:pt x="91652" y="768349"/>
                  <a:pt x="87895" y="775842"/>
                  <a:pt x="85494" y="777099"/>
                </a:cubicBezTo>
                <a:cubicBezTo>
                  <a:pt x="82801" y="778510"/>
                  <a:pt x="81167" y="783244"/>
                  <a:pt x="81229" y="789450"/>
                </a:cubicBezTo>
                <a:cubicBezTo>
                  <a:pt x="81412" y="806650"/>
                  <a:pt x="92385" y="847952"/>
                  <a:pt x="92884" y="833286"/>
                </a:cubicBezTo>
                <a:cubicBezTo>
                  <a:pt x="92957" y="831166"/>
                  <a:pt x="94811" y="825761"/>
                  <a:pt x="97008" y="821273"/>
                </a:cubicBezTo>
                <a:lnTo>
                  <a:pt x="101001" y="813114"/>
                </a:lnTo>
                <a:lnTo>
                  <a:pt x="101220" y="827460"/>
                </a:lnTo>
                <a:cubicBezTo>
                  <a:pt x="101438" y="839961"/>
                  <a:pt x="100610" y="842107"/>
                  <a:pt x="94882" y="844145"/>
                </a:cubicBezTo>
                <a:cubicBezTo>
                  <a:pt x="87483" y="846778"/>
                  <a:pt x="80254" y="866579"/>
                  <a:pt x="83046" y="876568"/>
                </a:cubicBezTo>
                <a:cubicBezTo>
                  <a:pt x="84068" y="880218"/>
                  <a:pt x="83338" y="882469"/>
                  <a:pt x="81181" y="882469"/>
                </a:cubicBezTo>
                <a:cubicBezTo>
                  <a:pt x="78550" y="882469"/>
                  <a:pt x="77919" y="892650"/>
                  <a:pt x="78663" y="923135"/>
                </a:cubicBezTo>
                <a:cubicBezTo>
                  <a:pt x="79210" y="945501"/>
                  <a:pt x="78773" y="962942"/>
                  <a:pt x="77664" y="961893"/>
                </a:cubicBezTo>
                <a:cubicBezTo>
                  <a:pt x="73749" y="958147"/>
                  <a:pt x="68736" y="866835"/>
                  <a:pt x="70391" y="829433"/>
                </a:cubicBezTo>
                <a:cubicBezTo>
                  <a:pt x="72197" y="788572"/>
                  <a:pt x="79037" y="730319"/>
                  <a:pt x="92739" y="639044"/>
                </a:cubicBezTo>
                <a:lnTo>
                  <a:pt x="101313" y="581928"/>
                </a:lnTo>
                <a:lnTo>
                  <a:pt x="100010" y="626125"/>
                </a:lnTo>
                <a:cubicBezTo>
                  <a:pt x="99291" y="650434"/>
                  <a:pt x="99828" y="670323"/>
                  <a:pt x="101203" y="670323"/>
                </a:cubicBezTo>
                <a:cubicBezTo>
                  <a:pt x="104122" y="670323"/>
                  <a:pt x="105571" y="661489"/>
                  <a:pt x="111667" y="606407"/>
                </a:cubicBezTo>
                <a:cubicBezTo>
                  <a:pt x="117273" y="555754"/>
                  <a:pt x="123279" y="526656"/>
                  <a:pt x="132280" y="506535"/>
                </a:cubicBezTo>
                <a:cubicBezTo>
                  <a:pt x="140409" y="488364"/>
                  <a:pt x="140454" y="488094"/>
                  <a:pt x="135305" y="488094"/>
                </a:cubicBezTo>
                <a:cubicBezTo>
                  <a:pt x="132247" y="488094"/>
                  <a:pt x="131644" y="483705"/>
                  <a:pt x="132598" y="468375"/>
                </a:cubicBezTo>
                <a:cubicBezTo>
                  <a:pt x="134098" y="444216"/>
                  <a:pt x="134948" y="441531"/>
                  <a:pt x="140461" y="443510"/>
                </a:cubicBezTo>
                <a:cubicBezTo>
                  <a:pt x="143449" y="444584"/>
                  <a:pt x="145431" y="442753"/>
                  <a:pt x="146797" y="437659"/>
                </a:cubicBezTo>
                <a:cubicBezTo>
                  <a:pt x="148771" y="430296"/>
                  <a:pt x="146432" y="379640"/>
                  <a:pt x="143349" y="362443"/>
                </a:cubicBezTo>
                <a:cubicBezTo>
                  <a:pt x="141812" y="353921"/>
                  <a:pt x="141962" y="353733"/>
                  <a:pt x="146308" y="358756"/>
                </a:cubicBezTo>
                <a:cubicBezTo>
                  <a:pt x="153038" y="366535"/>
                  <a:pt x="156887" y="361116"/>
                  <a:pt x="153932" y="348023"/>
                </a:cubicBezTo>
                <a:cubicBezTo>
                  <a:pt x="152582" y="342039"/>
                  <a:pt x="150750" y="329188"/>
                  <a:pt x="149861" y="319465"/>
                </a:cubicBezTo>
                <a:lnTo>
                  <a:pt x="148245" y="301786"/>
                </a:lnTo>
                <a:lnTo>
                  <a:pt x="152779" y="319276"/>
                </a:lnTo>
                <a:cubicBezTo>
                  <a:pt x="156479" y="333551"/>
                  <a:pt x="157851" y="335866"/>
                  <a:pt x="160239" y="331873"/>
                </a:cubicBezTo>
                <a:cubicBezTo>
                  <a:pt x="161848" y="329182"/>
                  <a:pt x="162553" y="321005"/>
                  <a:pt x="161801" y="313701"/>
                </a:cubicBezTo>
                <a:cubicBezTo>
                  <a:pt x="161049" y="306397"/>
                  <a:pt x="162206" y="294036"/>
                  <a:pt x="164369" y="286232"/>
                </a:cubicBezTo>
                <a:cubicBezTo>
                  <a:pt x="166534" y="278427"/>
                  <a:pt x="168175" y="262212"/>
                  <a:pt x="168019" y="250196"/>
                </a:cubicBezTo>
                <a:lnTo>
                  <a:pt x="167727" y="228350"/>
                </a:lnTo>
                <a:lnTo>
                  <a:pt x="163731" y="240590"/>
                </a:lnTo>
                <a:cubicBezTo>
                  <a:pt x="159822" y="252567"/>
                  <a:pt x="159768" y="252305"/>
                  <a:pt x="161213" y="228350"/>
                </a:cubicBezTo>
                <a:cubicBezTo>
                  <a:pt x="163936" y="183197"/>
                  <a:pt x="165522" y="175154"/>
                  <a:pt x="172295" y="172119"/>
                </a:cubicBezTo>
                <a:cubicBezTo>
                  <a:pt x="175692" y="170597"/>
                  <a:pt x="185597" y="161492"/>
                  <a:pt x="194306" y="151887"/>
                </a:cubicBezTo>
                <a:cubicBezTo>
                  <a:pt x="203016" y="142281"/>
                  <a:pt x="211517" y="134882"/>
                  <a:pt x="213198" y="135443"/>
                </a:cubicBezTo>
                <a:cubicBezTo>
                  <a:pt x="214906" y="136013"/>
                  <a:pt x="215928" y="142189"/>
                  <a:pt x="215515" y="149430"/>
                </a:cubicBezTo>
                <a:cubicBezTo>
                  <a:pt x="214778" y="162323"/>
                  <a:pt x="214811" y="162373"/>
                  <a:pt x="221329" y="158331"/>
                </a:cubicBezTo>
                <a:cubicBezTo>
                  <a:pt x="224934" y="156095"/>
                  <a:pt x="228351" y="151964"/>
                  <a:pt x="228922" y="149150"/>
                </a:cubicBezTo>
                <a:cubicBezTo>
                  <a:pt x="230925" y="139292"/>
                  <a:pt x="235058" y="137055"/>
                  <a:pt x="242660" y="141716"/>
                </a:cubicBezTo>
                <a:cubicBezTo>
                  <a:pt x="251840" y="147345"/>
                  <a:pt x="257716" y="144875"/>
                  <a:pt x="262931" y="133195"/>
                </a:cubicBezTo>
                <a:cubicBezTo>
                  <a:pt x="267871" y="122131"/>
                  <a:pt x="272023" y="121042"/>
                  <a:pt x="275609" y="129868"/>
                </a:cubicBezTo>
                <a:cubicBezTo>
                  <a:pt x="277003" y="133296"/>
                  <a:pt x="280195" y="137696"/>
                  <a:pt x="282707" y="139646"/>
                </a:cubicBezTo>
                <a:cubicBezTo>
                  <a:pt x="286663" y="142719"/>
                  <a:pt x="288141" y="141523"/>
                  <a:pt x="293762" y="130695"/>
                </a:cubicBezTo>
                <a:cubicBezTo>
                  <a:pt x="297330" y="123821"/>
                  <a:pt x="301194" y="118197"/>
                  <a:pt x="302347" y="118197"/>
                </a:cubicBezTo>
                <a:cubicBezTo>
                  <a:pt x="303500" y="118197"/>
                  <a:pt x="305397" y="122175"/>
                  <a:pt x="306563" y="127037"/>
                </a:cubicBezTo>
                <a:cubicBezTo>
                  <a:pt x="308654" y="135755"/>
                  <a:pt x="308841" y="135560"/>
                  <a:pt x="320248" y="112758"/>
                </a:cubicBezTo>
                <a:cubicBezTo>
                  <a:pt x="326609" y="100042"/>
                  <a:pt x="334737" y="81228"/>
                  <a:pt x="338313" y="70948"/>
                </a:cubicBezTo>
                <a:cubicBezTo>
                  <a:pt x="346907" y="46241"/>
                  <a:pt x="349526" y="51373"/>
                  <a:pt x="342329" y="78816"/>
                </a:cubicBezTo>
                <a:cubicBezTo>
                  <a:pt x="333088" y="114056"/>
                  <a:pt x="334924" y="156370"/>
                  <a:pt x="345934" y="161884"/>
                </a:cubicBezTo>
                <a:cubicBezTo>
                  <a:pt x="351949" y="164896"/>
                  <a:pt x="354349" y="161369"/>
                  <a:pt x="358528" y="143387"/>
                </a:cubicBezTo>
                <a:cubicBezTo>
                  <a:pt x="361728" y="129623"/>
                  <a:pt x="364754" y="130701"/>
                  <a:pt x="368651" y="146994"/>
                </a:cubicBezTo>
                <a:cubicBezTo>
                  <a:pt x="371566" y="159189"/>
                  <a:pt x="372985" y="161425"/>
                  <a:pt x="376212" y="158919"/>
                </a:cubicBezTo>
                <a:cubicBezTo>
                  <a:pt x="379485" y="156376"/>
                  <a:pt x="380346" y="158849"/>
                  <a:pt x="381104" y="173053"/>
                </a:cubicBezTo>
                <a:cubicBezTo>
                  <a:pt x="381827" y="186587"/>
                  <a:pt x="382637" y="189109"/>
                  <a:pt x="384882" y="184833"/>
                </a:cubicBezTo>
                <a:cubicBezTo>
                  <a:pt x="386455" y="181841"/>
                  <a:pt x="389702" y="179393"/>
                  <a:pt x="392100" y="179393"/>
                </a:cubicBezTo>
                <a:cubicBezTo>
                  <a:pt x="395092" y="179393"/>
                  <a:pt x="397271" y="174917"/>
                  <a:pt x="399048" y="165115"/>
                </a:cubicBezTo>
                <a:cubicBezTo>
                  <a:pt x="401836" y="149734"/>
                  <a:pt x="406633" y="145763"/>
                  <a:pt x="406633" y="158834"/>
                </a:cubicBezTo>
                <a:cubicBezTo>
                  <a:pt x="406633" y="173713"/>
                  <a:pt x="411693" y="169880"/>
                  <a:pt x="413674" y="153502"/>
                </a:cubicBezTo>
                <a:cubicBezTo>
                  <a:pt x="414973" y="142762"/>
                  <a:pt x="416943" y="137236"/>
                  <a:pt x="419482" y="137236"/>
                </a:cubicBezTo>
                <a:cubicBezTo>
                  <a:pt x="421890" y="137236"/>
                  <a:pt x="424167" y="131911"/>
                  <a:pt x="425586" y="122957"/>
                </a:cubicBezTo>
                <a:lnTo>
                  <a:pt x="427848" y="108678"/>
                </a:lnTo>
                <a:lnTo>
                  <a:pt x="429866" y="118907"/>
                </a:lnTo>
                <a:cubicBezTo>
                  <a:pt x="431961" y="129516"/>
                  <a:pt x="435597" y="135585"/>
                  <a:pt x="435827" y="128850"/>
                </a:cubicBezTo>
                <a:cubicBezTo>
                  <a:pt x="435900" y="126730"/>
                  <a:pt x="437856" y="121325"/>
                  <a:pt x="440176" y="116837"/>
                </a:cubicBezTo>
                <a:cubicBezTo>
                  <a:pt x="444265" y="108927"/>
                  <a:pt x="444352" y="109177"/>
                  <a:pt x="443019" y="124997"/>
                </a:cubicBezTo>
                <a:cubicBezTo>
                  <a:pt x="441738" y="140177"/>
                  <a:pt x="441891" y="140704"/>
                  <a:pt x="445209" y="132546"/>
                </a:cubicBezTo>
                <a:cubicBezTo>
                  <a:pt x="449475" y="122056"/>
                  <a:pt x="457856" y="114040"/>
                  <a:pt x="467337" y="111381"/>
                </a:cubicBezTo>
                <a:cubicBezTo>
                  <a:pt x="474775" y="109294"/>
                  <a:pt x="474720" y="108587"/>
                  <a:pt x="468833" y="130437"/>
                </a:cubicBezTo>
                <a:cubicBezTo>
                  <a:pt x="467508" y="135359"/>
                  <a:pt x="467728" y="135446"/>
                  <a:pt x="471151" y="131353"/>
                </a:cubicBezTo>
                <a:cubicBezTo>
                  <a:pt x="473230" y="128865"/>
                  <a:pt x="476323" y="124673"/>
                  <a:pt x="478020" y="122037"/>
                </a:cubicBezTo>
                <a:cubicBezTo>
                  <a:pt x="483424" y="113647"/>
                  <a:pt x="488028" y="120058"/>
                  <a:pt x="486092" y="133276"/>
                </a:cubicBezTo>
                <a:cubicBezTo>
                  <a:pt x="484567" y="143679"/>
                  <a:pt x="485045" y="145397"/>
                  <a:pt x="489453" y="145397"/>
                </a:cubicBezTo>
                <a:cubicBezTo>
                  <a:pt x="493818" y="145397"/>
                  <a:pt x="494343" y="147136"/>
                  <a:pt x="492945" y="156956"/>
                </a:cubicBezTo>
                <a:cubicBezTo>
                  <a:pt x="490756" y="172344"/>
                  <a:pt x="495091" y="164579"/>
                  <a:pt x="499779" y="144717"/>
                </a:cubicBezTo>
                <a:cubicBezTo>
                  <a:pt x="501807" y="136115"/>
                  <a:pt x="504411" y="129078"/>
                  <a:pt x="505560" y="129078"/>
                </a:cubicBezTo>
                <a:cubicBezTo>
                  <a:pt x="506710" y="129078"/>
                  <a:pt x="508958" y="133900"/>
                  <a:pt x="510557" y="139793"/>
                </a:cubicBezTo>
                <a:cubicBezTo>
                  <a:pt x="512856" y="148270"/>
                  <a:pt x="512626" y="150809"/>
                  <a:pt x="509459" y="151947"/>
                </a:cubicBezTo>
                <a:cubicBezTo>
                  <a:pt x="503476" y="154097"/>
                  <a:pt x="504626" y="160879"/>
                  <a:pt x="511247" y="162500"/>
                </a:cubicBezTo>
                <a:cubicBezTo>
                  <a:pt x="516088" y="163684"/>
                  <a:pt x="516741" y="165417"/>
                  <a:pt x="515209" y="173016"/>
                </a:cubicBezTo>
                <a:lnTo>
                  <a:pt x="513378" y="182115"/>
                </a:lnTo>
                <a:lnTo>
                  <a:pt x="523901" y="171235"/>
                </a:lnTo>
                <a:cubicBezTo>
                  <a:pt x="531267" y="163620"/>
                  <a:pt x="536807" y="153419"/>
                  <a:pt x="542366" y="137237"/>
                </a:cubicBezTo>
                <a:cubicBezTo>
                  <a:pt x="546781" y="124386"/>
                  <a:pt x="550800" y="116381"/>
                  <a:pt x="551415" y="119213"/>
                </a:cubicBezTo>
                <a:cubicBezTo>
                  <a:pt x="552520" y="124303"/>
                  <a:pt x="547313" y="163672"/>
                  <a:pt x="544175" y="173955"/>
                </a:cubicBezTo>
                <a:cubicBezTo>
                  <a:pt x="543262" y="176947"/>
                  <a:pt x="543496" y="178526"/>
                  <a:pt x="544697" y="177464"/>
                </a:cubicBezTo>
                <a:cubicBezTo>
                  <a:pt x="545897" y="176402"/>
                  <a:pt x="551994" y="160492"/>
                  <a:pt x="558246" y="142107"/>
                </a:cubicBezTo>
                <a:cubicBezTo>
                  <a:pt x="564498" y="123722"/>
                  <a:pt x="568973" y="113575"/>
                  <a:pt x="568191" y="119559"/>
                </a:cubicBezTo>
                <a:cubicBezTo>
                  <a:pt x="567410" y="125542"/>
                  <a:pt x="566038" y="137169"/>
                  <a:pt x="565147" y="145397"/>
                </a:cubicBezTo>
                <a:cubicBezTo>
                  <a:pt x="563597" y="159714"/>
                  <a:pt x="563830" y="159364"/>
                  <a:pt x="570597" y="137237"/>
                </a:cubicBezTo>
                <a:cubicBezTo>
                  <a:pt x="574486" y="124522"/>
                  <a:pt x="580681" y="103715"/>
                  <a:pt x="584365" y="91000"/>
                </a:cubicBezTo>
                <a:cubicBezTo>
                  <a:pt x="594885" y="54689"/>
                  <a:pt x="593923" y="74315"/>
                  <a:pt x="582602" y="126937"/>
                </a:cubicBezTo>
                <a:cubicBezTo>
                  <a:pt x="574403" y="165055"/>
                  <a:pt x="572342" y="180834"/>
                  <a:pt x="572499" y="204306"/>
                </a:cubicBezTo>
                <a:cubicBezTo>
                  <a:pt x="572645" y="224782"/>
                  <a:pt x="573528" y="232129"/>
                  <a:pt x="575414" y="228352"/>
                </a:cubicBezTo>
                <a:cubicBezTo>
                  <a:pt x="577816" y="223547"/>
                  <a:pt x="616900" y="69171"/>
                  <a:pt x="625167" y="31844"/>
                </a:cubicBezTo>
                <a:cubicBezTo>
                  <a:pt x="626908" y="23991"/>
                  <a:pt x="629632" y="17565"/>
                  <a:pt x="631225" y="17565"/>
                </a:cubicBezTo>
                <a:close/>
                <a:moveTo>
                  <a:pt x="476348" y="9396"/>
                </a:moveTo>
                <a:cubicBezTo>
                  <a:pt x="477975" y="9396"/>
                  <a:pt x="478416" y="13156"/>
                  <a:pt x="477384" y="18235"/>
                </a:cubicBezTo>
                <a:cubicBezTo>
                  <a:pt x="474862" y="30630"/>
                  <a:pt x="473514" y="31025"/>
                  <a:pt x="473514" y="19369"/>
                </a:cubicBezTo>
                <a:lnTo>
                  <a:pt x="473512" y="19369"/>
                </a:lnTo>
                <a:cubicBezTo>
                  <a:pt x="473512" y="13884"/>
                  <a:pt x="474786" y="9396"/>
                  <a:pt x="476348" y="9396"/>
                </a:cubicBezTo>
                <a:close/>
                <a:moveTo>
                  <a:pt x="816481" y="1236"/>
                </a:moveTo>
                <a:cubicBezTo>
                  <a:pt x="817762" y="4976"/>
                  <a:pt x="818809" y="14156"/>
                  <a:pt x="818809" y="21635"/>
                </a:cubicBezTo>
                <a:cubicBezTo>
                  <a:pt x="818809" y="29115"/>
                  <a:pt x="817762" y="38294"/>
                  <a:pt x="816481" y="42034"/>
                </a:cubicBezTo>
                <a:cubicBezTo>
                  <a:pt x="814985" y="46400"/>
                  <a:pt x="814152" y="39101"/>
                  <a:pt x="814152" y="21635"/>
                </a:cubicBezTo>
                <a:cubicBezTo>
                  <a:pt x="814152" y="4169"/>
                  <a:pt x="814985" y="-3130"/>
                  <a:pt x="816481" y="1236"/>
                </a:cubicBezTo>
                <a:close/>
              </a:path>
            </a:pathLst>
          </a:custGeom>
          <a:ln>
            <a:noFill/>
          </a:ln>
          <a:effectLst>
            <a:outerShdw blurRad="279400" dist="203200" dir="18900000" sx="95000" sy="95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useBgFill="1">
        <p:nvSpPr>
          <p:cNvPr id="22" name="Freeform: Shape 21">
            <a:extLst>
              <a:ext uri="{FF2B5EF4-FFF2-40B4-BE49-F238E27FC236}">
                <a16:creationId xmlns:a16="http://schemas.microsoft.com/office/drawing/2014/main" id="{9A0FCDB5-A8DA-41E0-BF54-4142944F4BF8}"/>
              </a:ext>
            </a:extLst>
          </p:cNvPr>
          <p:cNvSpPr/>
          <p:nvPr/>
        </p:nvSpPr>
        <p:spPr>
          <a:xfrm rot="3660517" flipH="1">
            <a:off x="6988767" y="-1509755"/>
            <a:ext cx="2176572" cy="8926008"/>
          </a:xfrm>
          <a:custGeom>
            <a:avLst/>
            <a:gdLst>
              <a:gd name="connsiteX0" fmla="*/ 534998 w 1181239"/>
              <a:gd name="connsiteY0" fmla="*/ 3942687 h 4008043"/>
              <a:gd name="connsiteX1" fmla="*/ 537456 w 1181239"/>
              <a:gd name="connsiteY1" fmla="*/ 3953147 h 4008043"/>
              <a:gd name="connsiteX2" fmla="*/ 536701 w 1181239"/>
              <a:gd name="connsiteY2" fmla="*/ 3964026 h 4008043"/>
              <a:gd name="connsiteX3" fmla="*/ 532203 w 1181239"/>
              <a:gd name="connsiteY3" fmla="*/ 3958417 h 4008043"/>
              <a:gd name="connsiteX4" fmla="*/ 530247 w 1181239"/>
              <a:gd name="connsiteY4" fmla="*/ 3947537 h 4008043"/>
              <a:gd name="connsiteX5" fmla="*/ 534998 w 1181239"/>
              <a:gd name="connsiteY5" fmla="*/ 3942687 h 4008043"/>
              <a:gd name="connsiteX6" fmla="*/ 800461 w 1181239"/>
              <a:gd name="connsiteY6" fmla="*/ 3939090 h 4008043"/>
              <a:gd name="connsiteX7" fmla="*/ 804403 w 1181239"/>
              <a:gd name="connsiteY7" fmla="*/ 3976266 h 4008043"/>
              <a:gd name="connsiteX8" fmla="*/ 799235 w 1181239"/>
              <a:gd name="connsiteY8" fmla="*/ 4006184 h 4008043"/>
              <a:gd name="connsiteX9" fmla="*/ 799228 w 1181239"/>
              <a:gd name="connsiteY9" fmla="*/ 4006184 h 4008043"/>
              <a:gd name="connsiteX10" fmla="*/ 795035 w 1181239"/>
              <a:gd name="connsiteY10" fmla="*/ 3978305 h 4008043"/>
              <a:gd name="connsiteX11" fmla="*/ 795144 w 1181239"/>
              <a:gd name="connsiteY11" fmla="*/ 3953147 h 4008043"/>
              <a:gd name="connsiteX12" fmla="*/ 799382 w 1181239"/>
              <a:gd name="connsiteY12" fmla="*/ 3944307 h 4008043"/>
              <a:gd name="connsiteX13" fmla="*/ 800461 w 1181239"/>
              <a:gd name="connsiteY13" fmla="*/ 3939090 h 4008043"/>
              <a:gd name="connsiteX14" fmla="*/ 1173610 w 1181239"/>
              <a:gd name="connsiteY14" fmla="*/ 3829461 h 4008043"/>
              <a:gd name="connsiteX15" fmla="*/ 1177832 w 1181239"/>
              <a:gd name="connsiteY15" fmla="*/ 3835505 h 4008043"/>
              <a:gd name="connsiteX16" fmla="*/ 1178322 w 1181239"/>
              <a:gd name="connsiteY16" fmla="*/ 3844344 h 4008043"/>
              <a:gd name="connsiteX17" fmla="*/ 1172188 w 1181239"/>
              <a:gd name="connsiteY17" fmla="*/ 3840423 h 4008043"/>
              <a:gd name="connsiteX18" fmla="*/ 1171699 w 1181239"/>
              <a:gd name="connsiteY18" fmla="*/ 3831584 h 4008043"/>
              <a:gd name="connsiteX19" fmla="*/ 1173610 w 1181239"/>
              <a:gd name="connsiteY19" fmla="*/ 3829461 h 4008043"/>
              <a:gd name="connsiteX20" fmla="*/ 197700 w 1181239"/>
              <a:gd name="connsiteY20" fmla="*/ 3826851 h 4008043"/>
              <a:gd name="connsiteX21" fmla="*/ 195941 w 1181239"/>
              <a:gd name="connsiteY21" fmla="*/ 3848057 h 4008043"/>
              <a:gd name="connsiteX22" fmla="*/ 191581 w 1181239"/>
              <a:gd name="connsiteY22" fmla="*/ 3841771 h 4008043"/>
              <a:gd name="connsiteX23" fmla="*/ 191582 w 1181239"/>
              <a:gd name="connsiteY23" fmla="*/ 3841771 h 4008043"/>
              <a:gd name="connsiteX24" fmla="*/ 197700 w 1181239"/>
              <a:gd name="connsiteY24" fmla="*/ 3826851 h 4008043"/>
              <a:gd name="connsiteX25" fmla="*/ 178143 w 1181239"/>
              <a:gd name="connsiteY25" fmla="*/ 3791950 h 4008043"/>
              <a:gd name="connsiteX26" fmla="*/ 185023 w 1181239"/>
              <a:gd name="connsiteY26" fmla="*/ 3799435 h 4008043"/>
              <a:gd name="connsiteX27" fmla="*/ 191904 w 1181239"/>
              <a:gd name="connsiteY27" fmla="*/ 3806920 h 4008043"/>
              <a:gd name="connsiteX28" fmla="*/ 181724 w 1181239"/>
              <a:gd name="connsiteY28" fmla="*/ 3813393 h 4008043"/>
              <a:gd name="connsiteX29" fmla="*/ 171944 w 1181239"/>
              <a:gd name="connsiteY29" fmla="*/ 3805908 h 4008043"/>
              <a:gd name="connsiteX30" fmla="*/ 62574 w 1181239"/>
              <a:gd name="connsiteY30" fmla="*/ 3611808 h 4008043"/>
              <a:gd name="connsiteX31" fmla="*/ 66227 w 1181239"/>
              <a:gd name="connsiteY31" fmla="*/ 3624048 h 4008043"/>
              <a:gd name="connsiteX32" fmla="*/ 75305 w 1181239"/>
              <a:gd name="connsiteY32" fmla="*/ 3657366 h 4008043"/>
              <a:gd name="connsiteX33" fmla="*/ 62588 w 1181239"/>
              <a:gd name="connsiteY33" fmla="*/ 3653286 h 4008043"/>
              <a:gd name="connsiteX34" fmla="*/ 60508 w 1181239"/>
              <a:gd name="connsiteY34" fmla="*/ 3629487 h 4008043"/>
              <a:gd name="connsiteX35" fmla="*/ 1116200 w 1181239"/>
              <a:gd name="connsiteY35" fmla="*/ 3543073 h 4008043"/>
              <a:gd name="connsiteX36" fmla="*/ 1126386 w 1181239"/>
              <a:gd name="connsiteY36" fmla="*/ 3572671 h 4008043"/>
              <a:gd name="connsiteX37" fmla="*/ 1117747 w 1181239"/>
              <a:gd name="connsiteY37" fmla="*/ 3586739 h 4008043"/>
              <a:gd name="connsiteX38" fmla="*/ 1112537 w 1181239"/>
              <a:gd name="connsiteY38" fmla="*/ 3561563 h 4008043"/>
              <a:gd name="connsiteX39" fmla="*/ 1116200 w 1181239"/>
              <a:gd name="connsiteY39" fmla="*/ 3543073 h 4008043"/>
              <a:gd name="connsiteX40" fmla="*/ 82331 w 1181239"/>
              <a:gd name="connsiteY40" fmla="*/ 2962930 h 4008043"/>
              <a:gd name="connsiteX41" fmla="*/ 83301 w 1181239"/>
              <a:gd name="connsiteY41" fmla="*/ 2974009 h 4008043"/>
              <a:gd name="connsiteX42" fmla="*/ 86873 w 1181239"/>
              <a:gd name="connsiteY42" fmla="*/ 2994059 h 4008043"/>
              <a:gd name="connsiteX43" fmla="*/ 83727 w 1181239"/>
              <a:gd name="connsiteY43" fmla="*/ 3003927 h 4008043"/>
              <a:gd name="connsiteX44" fmla="*/ 81691 w 1181239"/>
              <a:gd name="connsiteY44" fmla="*/ 2980128 h 4008043"/>
              <a:gd name="connsiteX45" fmla="*/ 81695 w 1181239"/>
              <a:gd name="connsiteY45" fmla="*/ 2980128 h 4008043"/>
              <a:gd name="connsiteX46" fmla="*/ 82331 w 1181239"/>
              <a:gd name="connsiteY46" fmla="*/ 2962930 h 4008043"/>
              <a:gd name="connsiteX47" fmla="*/ 101936 w 1181239"/>
              <a:gd name="connsiteY47" fmla="*/ 2918951 h 4008043"/>
              <a:gd name="connsiteX48" fmla="*/ 102228 w 1181239"/>
              <a:gd name="connsiteY48" fmla="*/ 2931054 h 4008043"/>
              <a:gd name="connsiteX49" fmla="*/ 99163 w 1181239"/>
              <a:gd name="connsiteY49" fmla="*/ 2940011 h 4008043"/>
              <a:gd name="connsiteX50" fmla="*/ 98870 w 1181239"/>
              <a:gd name="connsiteY50" fmla="*/ 2927907 h 4008043"/>
              <a:gd name="connsiteX51" fmla="*/ 101936 w 1181239"/>
              <a:gd name="connsiteY51" fmla="*/ 2918951 h 4008043"/>
              <a:gd name="connsiteX52" fmla="*/ 96694 w 1181239"/>
              <a:gd name="connsiteY52" fmla="*/ 2871455 h 4008043"/>
              <a:gd name="connsiteX53" fmla="*/ 99562 w 1181239"/>
              <a:gd name="connsiteY53" fmla="*/ 2884935 h 4008043"/>
              <a:gd name="connsiteX54" fmla="*/ 98518 w 1181239"/>
              <a:gd name="connsiteY54" fmla="*/ 2897854 h 4008043"/>
              <a:gd name="connsiteX55" fmla="*/ 95669 w 1181239"/>
              <a:gd name="connsiteY55" fmla="*/ 2883801 h 4008043"/>
              <a:gd name="connsiteX56" fmla="*/ 95668 w 1181239"/>
              <a:gd name="connsiteY56" fmla="*/ 2883801 h 4008043"/>
              <a:gd name="connsiteX57" fmla="*/ 96694 w 1181239"/>
              <a:gd name="connsiteY57" fmla="*/ 2871455 h 4008043"/>
              <a:gd name="connsiteX58" fmla="*/ 104092 w 1181239"/>
              <a:gd name="connsiteY58" fmla="*/ 2813539 h 4008043"/>
              <a:gd name="connsiteX59" fmla="*/ 108835 w 1181239"/>
              <a:gd name="connsiteY59" fmla="*/ 2843457 h 4008043"/>
              <a:gd name="connsiteX60" fmla="*/ 105996 w 1181239"/>
              <a:gd name="connsiteY60" fmla="*/ 2840057 h 4008043"/>
              <a:gd name="connsiteX61" fmla="*/ 104092 w 1181239"/>
              <a:gd name="connsiteY61" fmla="*/ 2813539 h 4008043"/>
              <a:gd name="connsiteX62" fmla="*/ 958653 w 1181239"/>
              <a:gd name="connsiteY62" fmla="*/ 2740103 h 4008043"/>
              <a:gd name="connsiteX63" fmla="*/ 959449 w 1181239"/>
              <a:gd name="connsiteY63" fmla="*/ 2749623 h 4008043"/>
              <a:gd name="connsiteX64" fmla="*/ 953124 w 1181239"/>
              <a:gd name="connsiteY64" fmla="*/ 2755742 h 4008043"/>
              <a:gd name="connsiteX65" fmla="*/ 953125 w 1181239"/>
              <a:gd name="connsiteY65" fmla="*/ 2755742 h 4008043"/>
              <a:gd name="connsiteX66" fmla="*/ 958653 w 1181239"/>
              <a:gd name="connsiteY66" fmla="*/ 2740103 h 4008043"/>
              <a:gd name="connsiteX67" fmla="*/ 926930 w 1181239"/>
              <a:gd name="connsiteY67" fmla="*/ 2709509 h 4008043"/>
              <a:gd name="connsiteX68" fmla="*/ 926926 w 1181239"/>
              <a:gd name="connsiteY68" fmla="*/ 2709522 h 4008043"/>
              <a:gd name="connsiteX69" fmla="*/ 926915 w 1181239"/>
              <a:gd name="connsiteY69" fmla="*/ 2709522 h 4008043"/>
              <a:gd name="connsiteX70" fmla="*/ 945395 w 1181239"/>
              <a:gd name="connsiteY70" fmla="*/ 2688653 h 4008043"/>
              <a:gd name="connsiteX71" fmla="*/ 937666 w 1181239"/>
              <a:gd name="connsiteY71" fmla="*/ 2813539 h 4008043"/>
              <a:gd name="connsiteX72" fmla="*/ 936261 w 1181239"/>
              <a:gd name="connsiteY72" fmla="*/ 2798460 h 4008043"/>
              <a:gd name="connsiteX73" fmla="*/ 936263 w 1181239"/>
              <a:gd name="connsiteY73" fmla="*/ 2798460 h 4008043"/>
              <a:gd name="connsiteX74" fmla="*/ 933716 w 1181239"/>
              <a:gd name="connsiteY74" fmla="*/ 2784776 h 4008043"/>
              <a:gd name="connsiteX75" fmla="*/ 930062 w 1181239"/>
              <a:gd name="connsiteY75" fmla="*/ 2774696 h 4008043"/>
              <a:gd name="connsiteX76" fmla="*/ 931759 w 1181239"/>
              <a:gd name="connsiteY76" fmla="*/ 2766622 h 4008043"/>
              <a:gd name="connsiteX77" fmla="*/ 939486 w 1181239"/>
              <a:gd name="connsiteY77" fmla="*/ 2730194 h 4008043"/>
              <a:gd name="connsiteX78" fmla="*/ 945395 w 1181239"/>
              <a:gd name="connsiteY78" fmla="*/ 2688653 h 4008043"/>
              <a:gd name="connsiteX79" fmla="*/ 933087 w 1181239"/>
              <a:gd name="connsiteY79" fmla="*/ 2677998 h 4008043"/>
              <a:gd name="connsiteX80" fmla="*/ 931182 w 1181239"/>
              <a:gd name="connsiteY80" fmla="*/ 2705945 h 4008043"/>
              <a:gd name="connsiteX81" fmla="*/ 926930 w 1181239"/>
              <a:gd name="connsiteY81" fmla="*/ 2709509 h 4008043"/>
              <a:gd name="connsiteX82" fmla="*/ 929897 w 1181239"/>
              <a:gd name="connsiteY82" fmla="*/ 2700512 h 4008043"/>
              <a:gd name="connsiteX83" fmla="*/ 930006 w 1181239"/>
              <a:gd name="connsiteY83" fmla="*/ 2689994 h 4008043"/>
              <a:gd name="connsiteX84" fmla="*/ 928893 w 1181239"/>
              <a:gd name="connsiteY84" fmla="*/ 2680576 h 4008043"/>
              <a:gd name="connsiteX85" fmla="*/ 933087 w 1181239"/>
              <a:gd name="connsiteY85" fmla="*/ 2677998 h 4008043"/>
              <a:gd name="connsiteX86" fmla="*/ 933901 w 1181239"/>
              <a:gd name="connsiteY86" fmla="*/ 2651662 h 4008043"/>
              <a:gd name="connsiteX87" fmla="*/ 934790 w 1181239"/>
              <a:gd name="connsiteY87" fmla="*/ 2652388 h 4008043"/>
              <a:gd name="connsiteX88" fmla="*/ 934790 w 1181239"/>
              <a:gd name="connsiteY88" fmla="*/ 2664627 h 4008043"/>
              <a:gd name="connsiteX89" fmla="*/ 933531 w 1181239"/>
              <a:gd name="connsiteY89" fmla="*/ 2658508 h 4008043"/>
              <a:gd name="connsiteX90" fmla="*/ 933901 w 1181239"/>
              <a:gd name="connsiteY90" fmla="*/ 2651662 h 4008043"/>
              <a:gd name="connsiteX91" fmla="*/ 96656 w 1181239"/>
              <a:gd name="connsiteY91" fmla="*/ 2613158 h 4008043"/>
              <a:gd name="connsiteX92" fmla="*/ 104568 w 1181239"/>
              <a:gd name="connsiteY92" fmla="*/ 2645658 h 4008043"/>
              <a:gd name="connsiteX93" fmla="*/ 106440 w 1181239"/>
              <a:gd name="connsiteY93" fmla="*/ 2668374 h 4008043"/>
              <a:gd name="connsiteX94" fmla="*/ 103116 w 1181239"/>
              <a:gd name="connsiteY94" fmla="*/ 2660825 h 4008043"/>
              <a:gd name="connsiteX95" fmla="*/ 103114 w 1181239"/>
              <a:gd name="connsiteY95" fmla="*/ 2660825 h 4008043"/>
              <a:gd name="connsiteX96" fmla="*/ 96656 w 1181239"/>
              <a:gd name="connsiteY96" fmla="*/ 2613158 h 4008043"/>
              <a:gd name="connsiteX97" fmla="*/ 947274 w 1181239"/>
              <a:gd name="connsiteY97" fmla="*/ 2560594 h 4008043"/>
              <a:gd name="connsiteX98" fmla="*/ 947419 w 1181239"/>
              <a:gd name="connsiteY98" fmla="*/ 2606831 h 4008043"/>
              <a:gd name="connsiteX99" fmla="*/ 944774 w 1181239"/>
              <a:gd name="connsiteY99" fmla="*/ 2587792 h 4008043"/>
              <a:gd name="connsiteX100" fmla="*/ 947274 w 1181239"/>
              <a:gd name="connsiteY100" fmla="*/ 2560594 h 4008043"/>
              <a:gd name="connsiteX101" fmla="*/ 117254 w 1181239"/>
              <a:gd name="connsiteY101" fmla="*/ 2547082 h 4008043"/>
              <a:gd name="connsiteX102" fmla="*/ 122323 w 1181239"/>
              <a:gd name="connsiteY102" fmla="*/ 2566758 h 4008043"/>
              <a:gd name="connsiteX103" fmla="*/ 124816 w 1181239"/>
              <a:gd name="connsiteY103" fmla="*/ 2632720 h 4008043"/>
              <a:gd name="connsiteX104" fmla="*/ 120162 w 1181239"/>
              <a:gd name="connsiteY104" fmla="*/ 2651900 h 4008043"/>
              <a:gd name="connsiteX105" fmla="*/ 112787 w 1181239"/>
              <a:gd name="connsiteY105" fmla="*/ 2696587 h 4008043"/>
              <a:gd name="connsiteX106" fmla="*/ 110499 w 1181239"/>
              <a:gd name="connsiteY106" fmla="*/ 2689788 h 4008043"/>
              <a:gd name="connsiteX107" fmla="*/ 110501 w 1181239"/>
              <a:gd name="connsiteY107" fmla="*/ 2689788 h 4008043"/>
              <a:gd name="connsiteX108" fmla="*/ 113087 w 1181239"/>
              <a:gd name="connsiteY108" fmla="*/ 2663949 h 4008043"/>
              <a:gd name="connsiteX109" fmla="*/ 112559 w 1181239"/>
              <a:gd name="connsiteY109" fmla="*/ 2610222 h 4008043"/>
              <a:gd name="connsiteX110" fmla="*/ 113409 w 1181239"/>
              <a:gd name="connsiteY110" fmla="*/ 2559268 h 4008043"/>
              <a:gd name="connsiteX111" fmla="*/ 108520 w 1181239"/>
              <a:gd name="connsiteY111" fmla="*/ 2533188 h 4008043"/>
              <a:gd name="connsiteX112" fmla="*/ 109376 w 1181239"/>
              <a:gd name="connsiteY112" fmla="*/ 2534076 h 4008043"/>
              <a:gd name="connsiteX113" fmla="*/ 109376 w 1181239"/>
              <a:gd name="connsiteY113" fmla="*/ 2549036 h 4008043"/>
              <a:gd name="connsiteX114" fmla="*/ 108165 w 1181239"/>
              <a:gd name="connsiteY114" fmla="*/ 2541556 h 4008043"/>
              <a:gd name="connsiteX115" fmla="*/ 108520 w 1181239"/>
              <a:gd name="connsiteY115" fmla="*/ 2533188 h 4008043"/>
              <a:gd name="connsiteX116" fmla="*/ 933144 w 1181239"/>
              <a:gd name="connsiteY116" fmla="*/ 2519797 h 4008043"/>
              <a:gd name="connsiteX117" fmla="*/ 932926 w 1181239"/>
              <a:gd name="connsiteY117" fmla="*/ 2550959 h 4008043"/>
              <a:gd name="connsiteX118" fmla="*/ 928653 w 1181239"/>
              <a:gd name="connsiteY118" fmla="*/ 2550151 h 4008043"/>
              <a:gd name="connsiteX119" fmla="*/ 928668 w 1181239"/>
              <a:gd name="connsiteY119" fmla="*/ 2550152 h 4008043"/>
              <a:gd name="connsiteX120" fmla="*/ 933144 w 1181239"/>
              <a:gd name="connsiteY120" fmla="*/ 2519797 h 4008043"/>
              <a:gd name="connsiteX121" fmla="*/ 942469 w 1181239"/>
              <a:gd name="connsiteY121" fmla="*/ 2495987 h 4008043"/>
              <a:gd name="connsiteX122" fmla="*/ 945224 w 1181239"/>
              <a:gd name="connsiteY122" fmla="*/ 2506883 h 4008043"/>
              <a:gd name="connsiteX123" fmla="*/ 944181 w 1181239"/>
              <a:gd name="connsiteY123" fmla="*/ 2517082 h 4008043"/>
              <a:gd name="connsiteX124" fmla="*/ 941459 w 1181239"/>
              <a:gd name="connsiteY124" fmla="*/ 2505749 h 4008043"/>
              <a:gd name="connsiteX125" fmla="*/ 942469 w 1181239"/>
              <a:gd name="connsiteY125" fmla="*/ 2495987 h 4008043"/>
              <a:gd name="connsiteX126" fmla="*/ 976335 w 1181239"/>
              <a:gd name="connsiteY126" fmla="*/ 2462681 h 4008043"/>
              <a:gd name="connsiteX127" fmla="*/ 978951 w 1181239"/>
              <a:gd name="connsiteY127" fmla="*/ 2510958 h 4008043"/>
              <a:gd name="connsiteX128" fmla="*/ 973428 w 1181239"/>
              <a:gd name="connsiteY128" fmla="*/ 2552435 h 4008043"/>
              <a:gd name="connsiteX129" fmla="*/ 967615 w 1181239"/>
              <a:gd name="connsiteY129" fmla="*/ 2563315 h 4008043"/>
              <a:gd name="connsiteX130" fmla="*/ 964707 w 1181239"/>
              <a:gd name="connsiteY130" fmla="*/ 2574194 h 4008043"/>
              <a:gd name="connsiteX131" fmla="*/ 961820 w 1181239"/>
              <a:gd name="connsiteY131" fmla="*/ 2562635 h 4008043"/>
              <a:gd name="connsiteX132" fmla="*/ 961825 w 1181239"/>
              <a:gd name="connsiteY132" fmla="*/ 2562635 h 4008043"/>
              <a:gd name="connsiteX133" fmla="*/ 963697 w 1181239"/>
              <a:gd name="connsiteY133" fmla="*/ 2532711 h 4008043"/>
              <a:gd name="connsiteX134" fmla="*/ 969490 w 1181239"/>
              <a:gd name="connsiteY134" fmla="*/ 2517405 h 4008043"/>
              <a:gd name="connsiteX135" fmla="*/ 973718 w 1181239"/>
              <a:gd name="connsiteY135" fmla="*/ 2488172 h 4008043"/>
              <a:gd name="connsiteX136" fmla="*/ 976335 w 1181239"/>
              <a:gd name="connsiteY136" fmla="*/ 2462681 h 4008043"/>
              <a:gd name="connsiteX137" fmla="*/ 113553 w 1181239"/>
              <a:gd name="connsiteY137" fmla="*/ 2458088 h 4008043"/>
              <a:gd name="connsiteX138" fmla="*/ 119967 w 1181239"/>
              <a:gd name="connsiteY138" fmla="*/ 2471037 h 4008043"/>
              <a:gd name="connsiteX139" fmla="*/ 119749 w 1181239"/>
              <a:gd name="connsiteY139" fmla="*/ 2485510 h 4008043"/>
              <a:gd name="connsiteX140" fmla="*/ 116047 w 1181239"/>
              <a:gd name="connsiteY140" fmla="*/ 2488923 h 4008043"/>
              <a:gd name="connsiteX141" fmla="*/ 110818 w 1181239"/>
              <a:gd name="connsiteY141" fmla="*/ 2493695 h 4008043"/>
              <a:gd name="connsiteX142" fmla="*/ 110825 w 1181239"/>
              <a:gd name="connsiteY142" fmla="*/ 2493695 h 4008043"/>
              <a:gd name="connsiteX143" fmla="*/ 109026 w 1181239"/>
              <a:gd name="connsiteY143" fmla="*/ 2475614 h 4008043"/>
              <a:gd name="connsiteX144" fmla="*/ 113553 w 1181239"/>
              <a:gd name="connsiteY144" fmla="*/ 2458088 h 4008043"/>
              <a:gd name="connsiteX145" fmla="*/ 149068 w 1181239"/>
              <a:gd name="connsiteY145" fmla="*/ 2387886 h 4008043"/>
              <a:gd name="connsiteX146" fmla="*/ 151137 w 1181239"/>
              <a:gd name="connsiteY146" fmla="*/ 2402845 h 4008043"/>
              <a:gd name="connsiteX147" fmla="*/ 151064 w 1181239"/>
              <a:gd name="connsiteY147" fmla="*/ 2527769 h 4008043"/>
              <a:gd name="connsiteX148" fmla="*/ 146581 w 1181239"/>
              <a:gd name="connsiteY148" fmla="*/ 2522329 h 4008043"/>
              <a:gd name="connsiteX149" fmla="*/ 146594 w 1181239"/>
              <a:gd name="connsiteY149" fmla="*/ 2522329 h 4008043"/>
              <a:gd name="connsiteX150" fmla="*/ 146339 w 1181239"/>
              <a:gd name="connsiteY150" fmla="*/ 2398765 h 4008043"/>
              <a:gd name="connsiteX151" fmla="*/ 136896 w 1181239"/>
              <a:gd name="connsiteY151" fmla="*/ 2385700 h 4008043"/>
              <a:gd name="connsiteX152" fmla="*/ 136301 w 1181239"/>
              <a:gd name="connsiteY152" fmla="*/ 2394687 h 4008043"/>
              <a:gd name="connsiteX153" fmla="*/ 132156 w 1181239"/>
              <a:gd name="connsiteY153" fmla="*/ 2396892 h 4008043"/>
              <a:gd name="connsiteX154" fmla="*/ 132805 w 1181239"/>
              <a:gd name="connsiteY154" fmla="*/ 2387703 h 4008043"/>
              <a:gd name="connsiteX155" fmla="*/ 136896 w 1181239"/>
              <a:gd name="connsiteY155" fmla="*/ 2385700 h 4008043"/>
              <a:gd name="connsiteX156" fmla="*/ 117467 w 1181239"/>
              <a:gd name="connsiteY156" fmla="*/ 2377384 h 4008043"/>
              <a:gd name="connsiteX157" fmla="*/ 121622 w 1181239"/>
              <a:gd name="connsiteY157" fmla="*/ 2392732 h 4008043"/>
              <a:gd name="connsiteX158" fmla="*/ 115070 w 1181239"/>
              <a:gd name="connsiteY158" fmla="*/ 2409528 h 4008043"/>
              <a:gd name="connsiteX159" fmla="*/ 117467 w 1181239"/>
              <a:gd name="connsiteY159" fmla="*/ 2377384 h 4008043"/>
              <a:gd name="connsiteX160" fmla="*/ 133268 w 1181239"/>
              <a:gd name="connsiteY160" fmla="*/ 2336537 h 4008043"/>
              <a:gd name="connsiteX161" fmla="*/ 135582 w 1181239"/>
              <a:gd name="connsiteY161" fmla="*/ 2348776 h 4008043"/>
              <a:gd name="connsiteX162" fmla="*/ 133877 w 1181239"/>
              <a:gd name="connsiteY162" fmla="*/ 2352521 h 4008043"/>
              <a:gd name="connsiteX163" fmla="*/ 131564 w 1181239"/>
              <a:gd name="connsiteY163" fmla="*/ 2340282 h 4008043"/>
              <a:gd name="connsiteX164" fmla="*/ 133268 w 1181239"/>
              <a:gd name="connsiteY164" fmla="*/ 2336537 h 4008043"/>
              <a:gd name="connsiteX165" fmla="*/ 77672 w 1181239"/>
              <a:gd name="connsiteY165" fmla="*/ 2315812 h 4008043"/>
              <a:gd name="connsiteX166" fmla="*/ 88782 w 1181239"/>
              <a:gd name="connsiteY166" fmla="*/ 2366679 h 4008043"/>
              <a:gd name="connsiteX167" fmla="*/ 86946 w 1181239"/>
              <a:gd name="connsiteY167" fmla="*/ 2366771 h 4008043"/>
              <a:gd name="connsiteX168" fmla="*/ 86948 w 1181239"/>
              <a:gd name="connsiteY168" fmla="*/ 2366760 h 4008043"/>
              <a:gd name="connsiteX169" fmla="*/ 76504 w 1181239"/>
              <a:gd name="connsiteY169" fmla="*/ 2320572 h 4008043"/>
              <a:gd name="connsiteX170" fmla="*/ 77672 w 1181239"/>
              <a:gd name="connsiteY170" fmla="*/ 2315812 h 4008043"/>
              <a:gd name="connsiteX171" fmla="*/ 619 w 1181239"/>
              <a:gd name="connsiteY171" fmla="*/ 2290394 h 4008043"/>
              <a:gd name="connsiteX172" fmla="*/ 3082 w 1181239"/>
              <a:gd name="connsiteY172" fmla="*/ 2296356 h 4008043"/>
              <a:gd name="connsiteX173" fmla="*/ 1936 w 1181239"/>
              <a:gd name="connsiteY173" fmla="*/ 2320341 h 4008043"/>
              <a:gd name="connsiteX174" fmla="*/ 1933 w 1181239"/>
              <a:gd name="connsiteY174" fmla="*/ 2320341 h 4008043"/>
              <a:gd name="connsiteX175" fmla="*/ 17 w 1181239"/>
              <a:gd name="connsiteY175" fmla="*/ 2301302 h 4008043"/>
              <a:gd name="connsiteX176" fmla="*/ 619 w 1181239"/>
              <a:gd name="connsiteY176" fmla="*/ 2290394 h 4008043"/>
              <a:gd name="connsiteX177" fmla="*/ 129211 w 1181239"/>
              <a:gd name="connsiteY177" fmla="*/ 2280788 h 4008043"/>
              <a:gd name="connsiteX178" fmla="*/ 132860 w 1181239"/>
              <a:gd name="connsiteY178" fmla="*/ 2302557 h 4008043"/>
              <a:gd name="connsiteX179" fmla="*/ 131999 w 1181239"/>
              <a:gd name="connsiteY179" fmla="*/ 2322603 h 4008043"/>
              <a:gd name="connsiteX180" fmla="*/ 129938 w 1181239"/>
              <a:gd name="connsiteY180" fmla="*/ 2302320 h 4008043"/>
              <a:gd name="connsiteX181" fmla="*/ 129211 w 1181239"/>
              <a:gd name="connsiteY181" fmla="*/ 2280788 h 4008043"/>
              <a:gd name="connsiteX182" fmla="*/ 147984 w 1181239"/>
              <a:gd name="connsiteY182" fmla="*/ 2217888 h 4008043"/>
              <a:gd name="connsiteX183" fmla="*/ 150845 w 1181239"/>
              <a:gd name="connsiteY183" fmla="*/ 2232167 h 4008043"/>
              <a:gd name="connsiteX184" fmla="*/ 146841 w 1181239"/>
              <a:gd name="connsiteY184" fmla="*/ 2246224 h 4008043"/>
              <a:gd name="connsiteX185" fmla="*/ 146842 w 1181239"/>
              <a:gd name="connsiteY185" fmla="*/ 2246224 h 4008043"/>
              <a:gd name="connsiteX186" fmla="*/ 147984 w 1181239"/>
              <a:gd name="connsiteY186" fmla="*/ 2217888 h 4008043"/>
              <a:gd name="connsiteX187" fmla="*/ 992212 w 1181239"/>
              <a:gd name="connsiteY187" fmla="*/ 2207669 h 4008043"/>
              <a:gd name="connsiteX188" fmla="*/ 992998 w 1181239"/>
              <a:gd name="connsiteY188" fmla="*/ 2209042 h 4008043"/>
              <a:gd name="connsiteX189" fmla="*/ 992998 w 1181239"/>
              <a:gd name="connsiteY189" fmla="*/ 2232161 h 4008043"/>
              <a:gd name="connsiteX190" fmla="*/ 991885 w 1181239"/>
              <a:gd name="connsiteY190" fmla="*/ 2220601 h 4008043"/>
              <a:gd name="connsiteX191" fmla="*/ 992212 w 1181239"/>
              <a:gd name="connsiteY191" fmla="*/ 2207669 h 4008043"/>
              <a:gd name="connsiteX192" fmla="*/ 61915 w 1181239"/>
              <a:gd name="connsiteY192" fmla="*/ 2150127 h 4008043"/>
              <a:gd name="connsiteX193" fmla="*/ 70815 w 1181239"/>
              <a:gd name="connsiteY193" fmla="*/ 2213816 h 4008043"/>
              <a:gd name="connsiteX194" fmla="*/ 80236 w 1181239"/>
              <a:gd name="connsiteY194" fmla="*/ 2286572 h 4008043"/>
              <a:gd name="connsiteX195" fmla="*/ 75520 w 1181239"/>
              <a:gd name="connsiteY195" fmla="*/ 2296771 h 4008043"/>
              <a:gd name="connsiteX196" fmla="*/ 71018 w 1181239"/>
              <a:gd name="connsiteY196" fmla="*/ 2323290 h 4008043"/>
              <a:gd name="connsiteX197" fmla="*/ 78434 w 1181239"/>
              <a:gd name="connsiteY197" fmla="*/ 2370722 h 4008043"/>
              <a:gd name="connsiteX198" fmla="*/ 96856 w 1181239"/>
              <a:gd name="connsiteY198" fmla="*/ 2583033 h 4008043"/>
              <a:gd name="connsiteX199" fmla="*/ 87157 w 1181239"/>
              <a:gd name="connsiteY199" fmla="*/ 2588473 h 4008043"/>
              <a:gd name="connsiteX200" fmla="*/ 87156 w 1181239"/>
              <a:gd name="connsiteY200" fmla="*/ 2588473 h 4008043"/>
              <a:gd name="connsiteX201" fmla="*/ 63626 w 1181239"/>
              <a:gd name="connsiteY201" fmla="*/ 2347620 h 4008043"/>
              <a:gd name="connsiteX202" fmla="*/ 60787 w 1181239"/>
              <a:gd name="connsiteY202" fmla="*/ 2200381 h 4008043"/>
              <a:gd name="connsiteX203" fmla="*/ 61915 w 1181239"/>
              <a:gd name="connsiteY203" fmla="*/ 2150127 h 4008043"/>
              <a:gd name="connsiteX204" fmla="*/ 124046 w 1181239"/>
              <a:gd name="connsiteY204" fmla="*/ 2141345 h 4008043"/>
              <a:gd name="connsiteX205" fmla="*/ 131937 w 1181239"/>
              <a:gd name="connsiteY205" fmla="*/ 2144382 h 4008043"/>
              <a:gd name="connsiteX206" fmla="*/ 131167 w 1181239"/>
              <a:gd name="connsiteY206" fmla="*/ 2149886 h 4008043"/>
              <a:gd name="connsiteX207" fmla="*/ 123122 w 1181239"/>
              <a:gd name="connsiteY207" fmla="*/ 2146929 h 4008043"/>
              <a:gd name="connsiteX208" fmla="*/ 124046 w 1181239"/>
              <a:gd name="connsiteY208" fmla="*/ 2141345 h 4008043"/>
              <a:gd name="connsiteX209" fmla="*/ 150011 w 1181239"/>
              <a:gd name="connsiteY209" fmla="*/ 2132206 h 4008043"/>
              <a:gd name="connsiteX210" fmla="*/ 150452 w 1181239"/>
              <a:gd name="connsiteY210" fmla="*/ 2168244 h 4008043"/>
              <a:gd name="connsiteX211" fmla="*/ 147008 w 1181239"/>
              <a:gd name="connsiteY211" fmla="*/ 2202242 h 4008043"/>
              <a:gd name="connsiteX212" fmla="*/ 147004 w 1181239"/>
              <a:gd name="connsiteY212" fmla="*/ 2202242 h 4008043"/>
              <a:gd name="connsiteX213" fmla="*/ 147847 w 1181239"/>
              <a:gd name="connsiteY213" fmla="*/ 2166204 h 4008043"/>
              <a:gd name="connsiteX214" fmla="*/ 915300 w 1181239"/>
              <a:gd name="connsiteY214" fmla="*/ 2125614 h 4008043"/>
              <a:gd name="connsiteX215" fmla="*/ 915300 w 1181239"/>
              <a:gd name="connsiteY215" fmla="*/ 2125615 h 4008043"/>
              <a:gd name="connsiteX216" fmla="*/ 915300 w 1181239"/>
              <a:gd name="connsiteY216" fmla="*/ 2125614 h 4008043"/>
              <a:gd name="connsiteX217" fmla="*/ 105883 w 1181239"/>
              <a:gd name="connsiteY217" fmla="*/ 2115887 h 4008043"/>
              <a:gd name="connsiteX218" fmla="*/ 109204 w 1181239"/>
              <a:gd name="connsiteY218" fmla="*/ 2126766 h 4008043"/>
              <a:gd name="connsiteX219" fmla="*/ 113519 w 1181239"/>
              <a:gd name="connsiteY219" fmla="*/ 2152605 h 4008043"/>
              <a:gd name="connsiteX220" fmla="*/ 107490 w 1181239"/>
              <a:gd name="connsiteY220" fmla="*/ 2148746 h 4008043"/>
              <a:gd name="connsiteX221" fmla="*/ 107489 w 1181239"/>
              <a:gd name="connsiteY221" fmla="*/ 2148746 h 4008043"/>
              <a:gd name="connsiteX222" fmla="*/ 104975 w 1181239"/>
              <a:gd name="connsiteY222" fmla="*/ 2130387 h 4008043"/>
              <a:gd name="connsiteX223" fmla="*/ 924180 w 1181239"/>
              <a:gd name="connsiteY223" fmla="*/ 2095489 h 4008043"/>
              <a:gd name="connsiteX224" fmla="*/ 929793 w 1181239"/>
              <a:gd name="connsiteY224" fmla="*/ 2113426 h 4008043"/>
              <a:gd name="connsiteX225" fmla="*/ 924518 w 1181239"/>
              <a:gd name="connsiteY225" fmla="*/ 2123626 h 4008043"/>
              <a:gd name="connsiteX226" fmla="*/ 915300 w 1181239"/>
              <a:gd name="connsiteY226" fmla="*/ 2125614 h 4008043"/>
              <a:gd name="connsiteX227" fmla="*/ 919046 w 1181239"/>
              <a:gd name="connsiteY227" fmla="*/ 2108197 h 4008043"/>
              <a:gd name="connsiteX228" fmla="*/ 924180 w 1181239"/>
              <a:gd name="connsiteY228" fmla="*/ 2095489 h 4008043"/>
              <a:gd name="connsiteX229" fmla="*/ 131216 w 1181239"/>
              <a:gd name="connsiteY229" fmla="*/ 2071022 h 4008043"/>
              <a:gd name="connsiteX230" fmla="*/ 134077 w 1181239"/>
              <a:gd name="connsiteY230" fmla="*/ 2093039 h 4008043"/>
              <a:gd name="connsiteX231" fmla="*/ 130242 w 1181239"/>
              <a:gd name="connsiteY231" fmla="*/ 2086661 h 4008043"/>
              <a:gd name="connsiteX232" fmla="*/ 130241 w 1181239"/>
              <a:gd name="connsiteY232" fmla="*/ 2086661 h 4008043"/>
              <a:gd name="connsiteX233" fmla="*/ 131216 w 1181239"/>
              <a:gd name="connsiteY233" fmla="*/ 2071022 h 4008043"/>
              <a:gd name="connsiteX234" fmla="*/ 147995 w 1181239"/>
              <a:gd name="connsiteY234" fmla="*/ 2046547 h 4008043"/>
              <a:gd name="connsiteX235" fmla="*/ 150856 w 1181239"/>
              <a:gd name="connsiteY235" fmla="*/ 2064129 h 4008043"/>
              <a:gd name="connsiteX236" fmla="*/ 155483 w 1181239"/>
              <a:gd name="connsiteY236" fmla="*/ 2073343 h 4008043"/>
              <a:gd name="connsiteX237" fmla="*/ 161763 w 1181239"/>
              <a:gd name="connsiteY237" fmla="*/ 2057210 h 4008043"/>
              <a:gd name="connsiteX238" fmla="*/ 167937 w 1181239"/>
              <a:gd name="connsiteY238" fmla="*/ 2075105 h 4008043"/>
              <a:gd name="connsiteX239" fmla="*/ 164792 w 1181239"/>
              <a:gd name="connsiteY239" fmla="*/ 2088025 h 4008043"/>
              <a:gd name="connsiteX240" fmla="*/ 159085 w 1181239"/>
              <a:gd name="connsiteY240" fmla="*/ 2081905 h 4008043"/>
              <a:gd name="connsiteX241" fmla="*/ 156774 w 1181239"/>
              <a:gd name="connsiteY241" fmla="*/ 2095609 h 4008043"/>
              <a:gd name="connsiteX242" fmla="*/ 155665 w 1181239"/>
              <a:gd name="connsiteY242" fmla="*/ 2105812 h 4008043"/>
              <a:gd name="connsiteX243" fmla="*/ 148115 w 1181239"/>
              <a:gd name="connsiteY243" fmla="*/ 2102598 h 4008043"/>
              <a:gd name="connsiteX244" fmla="*/ 148104 w 1181239"/>
              <a:gd name="connsiteY244" fmla="*/ 2102598 h 4008043"/>
              <a:gd name="connsiteX245" fmla="*/ 147995 w 1181239"/>
              <a:gd name="connsiteY245" fmla="*/ 2046547 h 4008043"/>
              <a:gd name="connsiteX246" fmla="*/ 104033 w 1181239"/>
              <a:gd name="connsiteY246" fmla="*/ 2027509 h 4008043"/>
              <a:gd name="connsiteX247" fmla="*/ 112510 w 1181239"/>
              <a:gd name="connsiteY247" fmla="*/ 2045291 h 4008043"/>
              <a:gd name="connsiteX248" fmla="*/ 106306 w 1181239"/>
              <a:gd name="connsiteY248" fmla="*/ 2041590 h 4008043"/>
              <a:gd name="connsiteX249" fmla="*/ 106307 w 1181239"/>
              <a:gd name="connsiteY249" fmla="*/ 2041590 h 4008043"/>
              <a:gd name="connsiteX250" fmla="*/ 104033 w 1181239"/>
              <a:gd name="connsiteY250" fmla="*/ 2027509 h 4008043"/>
              <a:gd name="connsiteX251" fmla="*/ 943112 w 1181239"/>
              <a:gd name="connsiteY251" fmla="*/ 2013995 h 4008043"/>
              <a:gd name="connsiteX252" fmla="*/ 941824 w 1181239"/>
              <a:gd name="connsiteY252" fmla="*/ 2093464 h 4008043"/>
              <a:gd name="connsiteX253" fmla="*/ 935647 w 1181239"/>
              <a:gd name="connsiteY253" fmla="*/ 2093234 h 4008043"/>
              <a:gd name="connsiteX254" fmla="*/ 935646 w 1181239"/>
              <a:gd name="connsiteY254" fmla="*/ 2093238 h 4008043"/>
              <a:gd name="connsiteX255" fmla="*/ 937744 w 1181239"/>
              <a:gd name="connsiteY255" fmla="*/ 2083568 h 4008043"/>
              <a:gd name="connsiteX256" fmla="*/ 940123 w 1181239"/>
              <a:gd name="connsiteY256" fmla="*/ 2049068 h 4008043"/>
              <a:gd name="connsiteX257" fmla="*/ 943112 w 1181239"/>
              <a:gd name="connsiteY257" fmla="*/ 2013995 h 4008043"/>
              <a:gd name="connsiteX258" fmla="*/ 986359 w 1181239"/>
              <a:gd name="connsiteY258" fmla="*/ 1999398 h 4008043"/>
              <a:gd name="connsiteX259" fmla="*/ 987178 w 1181239"/>
              <a:gd name="connsiteY259" fmla="*/ 2001051 h 4008043"/>
              <a:gd name="connsiteX260" fmla="*/ 987145 w 1181239"/>
              <a:gd name="connsiteY260" fmla="*/ 2020090 h 4008043"/>
              <a:gd name="connsiteX261" fmla="*/ 985999 w 1181239"/>
              <a:gd name="connsiteY261" fmla="*/ 2009830 h 4008043"/>
              <a:gd name="connsiteX262" fmla="*/ 986010 w 1181239"/>
              <a:gd name="connsiteY262" fmla="*/ 2009830 h 4008043"/>
              <a:gd name="connsiteX263" fmla="*/ 986359 w 1181239"/>
              <a:gd name="connsiteY263" fmla="*/ 1999398 h 4008043"/>
              <a:gd name="connsiteX264" fmla="*/ 229366 w 1181239"/>
              <a:gd name="connsiteY264" fmla="*/ 1998950 h 4008043"/>
              <a:gd name="connsiteX265" fmla="*/ 229366 w 1181239"/>
              <a:gd name="connsiteY265" fmla="*/ 2016629 h 4008043"/>
              <a:gd name="connsiteX266" fmla="*/ 226750 w 1181239"/>
              <a:gd name="connsiteY266" fmla="*/ 2012030 h 4008043"/>
              <a:gd name="connsiteX267" fmla="*/ 229366 w 1181239"/>
              <a:gd name="connsiteY267" fmla="*/ 1998950 h 4008043"/>
              <a:gd name="connsiteX268" fmla="*/ 111210 w 1181239"/>
              <a:gd name="connsiteY268" fmla="*/ 1998254 h 4008043"/>
              <a:gd name="connsiteX269" fmla="*/ 113966 w 1181239"/>
              <a:gd name="connsiteY269" fmla="*/ 2009150 h 4008043"/>
              <a:gd name="connsiteX270" fmla="*/ 112922 w 1181239"/>
              <a:gd name="connsiteY270" fmla="*/ 2019349 h 4008043"/>
              <a:gd name="connsiteX271" fmla="*/ 110200 w 1181239"/>
              <a:gd name="connsiteY271" fmla="*/ 2008017 h 4008043"/>
              <a:gd name="connsiteX272" fmla="*/ 110200 w 1181239"/>
              <a:gd name="connsiteY272" fmla="*/ 2008016 h 4008043"/>
              <a:gd name="connsiteX273" fmla="*/ 111210 w 1181239"/>
              <a:gd name="connsiteY273" fmla="*/ 1998254 h 4008043"/>
              <a:gd name="connsiteX274" fmla="*/ 160036 w 1181239"/>
              <a:gd name="connsiteY274" fmla="*/ 1997898 h 4008043"/>
              <a:gd name="connsiteX275" fmla="*/ 163754 w 1181239"/>
              <a:gd name="connsiteY275" fmla="*/ 2001511 h 4008043"/>
              <a:gd name="connsiteX276" fmla="*/ 165422 w 1181239"/>
              <a:gd name="connsiteY276" fmla="*/ 2026149 h 4008043"/>
              <a:gd name="connsiteX277" fmla="*/ 162477 w 1181239"/>
              <a:gd name="connsiteY277" fmla="*/ 2018830 h 4008043"/>
              <a:gd name="connsiteX278" fmla="*/ 162477 w 1181239"/>
              <a:gd name="connsiteY278" fmla="*/ 2018829 h 4008043"/>
              <a:gd name="connsiteX279" fmla="*/ 160810 w 1181239"/>
              <a:gd name="connsiteY279" fmla="*/ 2003030 h 4008043"/>
              <a:gd name="connsiteX280" fmla="*/ 160036 w 1181239"/>
              <a:gd name="connsiteY280" fmla="*/ 1997898 h 4008043"/>
              <a:gd name="connsiteX281" fmla="*/ 122178 w 1181239"/>
              <a:gd name="connsiteY281" fmla="*/ 1993421 h 4008043"/>
              <a:gd name="connsiteX282" fmla="*/ 127639 w 1181239"/>
              <a:gd name="connsiteY282" fmla="*/ 1994871 h 4008043"/>
              <a:gd name="connsiteX283" fmla="*/ 130971 w 1181239"/>
              <a:gd name="connsiteY283" fmla="*/ 2006864 h 4008043"/>
              <a:gd name="connsiteX284" fmla="*/ 125158 w 1181239"/>
              <a:gd name="connsiteY284" fmla="*/ 2001457 h 4008043"/>
              <a:gd name="connsiteX285" fmla="*/ 122178 w 1181239"/>
              <a:gd name="connsiteY285" fmla="*/ 1993421 h 4008043"/>
              <a:gd name="connsiteX286" fmla="*/ 881252 w 1181239"/>
              <a:gd name="connsiteY286" fmla="*/ 1985026 h 4008043"/>
              <a:gd name="connsiteX287" fmla="*/ 883325 w 1181239"/>
              <a:gd name="connsiteY287" fmla="*/ 1993738 h 4008043"/>
              <a:gd name="connsiteX288" fmla="*/ 887684 w 1181239"/>
              <a:gd name="connsiteY288" fmla="*/ 2025709 h 4008043"/>
              <a:gd name="connsiteX289" fmla="*/ 886385 w 1181239"/>
              <a:gd name="connsiteY289" fmla="*/ 2062145 h 4008043"/>
              <a:gd name="connsiteX290" fmla="*/ 874972 w 1181239"/>
              <a:gd name="connsiteY290" fmla="*/ 2058606 h 4008043"/>
              <a:gd name="connsiteX291" fmla="*/ 874977 w 1181239"/>
              <a:gd name="connsiteY291" fmla="*/ 2058605 h 4008043"/>
              <a:gd name="connsiteX292" fmla="*/ 866190 w 1181239"/>
              <a:gd name="connsiteY292" fmla="*/ 2056634 h 4008043"/>
              <a:gd name="connsiteX293" fmla="*/ 863071 w 1181239"/>
              <a:gd name="connsiteY293" fmla="*/ 2052862 h 4008043"/>
              <a:gd name="connsiteX294" fmla="*/ 874951 w 1181239"/>
              <a:gd name="connsiteY294" fmla="*/ 2035109 h 4008043"/>
              <a:gd name="connsiteX295" fmla="*/ 878742 w 1181239"/>
              <a:gd name="connsiteY295" fmla="*/ 2010515 h 4008043"/>
              <a:gd name="connsiteX296" fmla="*/ 881252 w 1181239"/>
              <a:gd name="connsiteY296" fmla="*/ 1985026 h 4008043"/>
              <a:gd name="connsiteX297" fmla="*/ 892103 w 1181239"/>
              <a:gd name="connsiteY297" fmla="*/ 1973709 h 4008043"/>
              <a:gd name="connsiteX298" fmla="*/ 904539 w 1181239"/>
              <a:gd name="connsiteY298" fmla="*/ 1999630 h 4008043"/>
              <a:gd name="connsiteX299" fmla="*/ 899190 w 1181239"/>
              <a:gd name="connsiteY299" fmla="*/ 1996910 h 4008043"/>
              <a:gd name="connsiteX300" fmla="*/ 899192 w 1181239"/>
              <a:gd name="connsiteY300" fmla="*/ 1996910 h 4008043"/>
              <a:gd name="connsiteX301" fmla="*/ 894882 w 1181239"/>
              <a:gd name="connsiteY301" fmla="*/ 1989431 h 4008043"/>
              <a:gd name="connsiteX302" fmla="*/ 892901 w 1181239"/>
              <a:gd name="connsiteY302" fmla="*/ 1998950 h 4008043"/>
              <a:gd name="connsiteX303" fmla="*/ 890657 w 1181239"/>
              <a:gd name="connsiteY303" fmla="*/ 1990111 h 4008043"/>
              <a:gd name="connsiteX304" fmla="*/ 885871 w 1181239"/>
              <a:gd name="connsiteY304" fmla="*/ 1981271 h 4008043"/>
              <a:gd name="connsiteX305" fmla="*/ 883327 w 1181239"/>
              <a:gd name="connsiteY305" fmla="*/ 1977374 h 4008043"/>
              <a:gd name="connsiteX306" fmla="*/ 892103 w 1181239"/>
              <a:gd name="connsiteY306" fmla="*/ 1973709 h 4008043"/>
              <a:gd name="connsiteX307" fmla="*/ 929834 w 1181239"/>
              <a:gd name="connsiteY307" fmla="*/ 1966605 h 4008043"/>
              <a:gd name="connsiteX308" fmla="*/ 929834 w 1181239"/>
              <a:gd name="connsiteY308" fmla="*/ 1979865 h 4008043"/>
              <a:gd name="connsiteX309" fmla="*/ 933217 w 1181239"/>
              <a:gd name="connsiteY309" fmla="*/ 2001874 h 4008043"/>
              <a:gd name="connsiteX310" fmla="*/ 931765 w 1181239"/>
              <a:gd name="connsiteY310" fmla="*/ 2020157 h 4008043"/>
              <a:gd name="connsiteX311" fmla="*/ 926930 w 1181239"/>
              <a:gd name="connsiteY311" fmla="*/ 2054438 h 4008043"/>
              <a:gd name="connsiteX312" fmla="*/ 917324 w 1181239"/>
              <a:gd name="connsiteY312" fmla="*/ 2066447 h 4008043"/>
              <a:gd name="connsiteX313" fmla="*/ 917320 w 1181239"/>
              <a:gd name="connsiteY313" fmla="*/ 2066447 h 4008043"/>
              <a:gd name="connsiteX314" fmla="*/ 911534 w 1181239"/>
              <a:gd name="connsiteY314" fmla="*/ 2060208 h 4008043"/>
              <a:gd name="connsiteX315" fmla="*/ 909750 w 1181239"/>
              <a:gd name="connsiteY315" fmla="*/ 2046388 h 4008043"/>
              <a:gd name="connsiteX316" fmla="*/ 910889 w 1181239"/>
              <a:gd name="connsiteY316" fmla="*/ 2007110 h 4008043"/>
              <a:gd name="connsiteX317" fmla="*/ 909002 w 1181239"/>
              <a:gd name="connsiteY317" fmla="*/ 1985351 h 4008043"/>
              <a:gd name="connsiteX318" fmla="*/ 919418 w 1181239"/>
              <a:gd name="connsiteY318" fmla="*/ 1975978 h 4008043"/>
              <a:gd name="connsiteX319" fmla="*/ 146529 w 1181239"/>
              <a:gd name="connsiteY319" fmla="*/ 1960873 h 4008043"/>
              <a:gd name="connsiteX320" fmla="*/ 150485 w 1181239"/>
              <a:gd name="connsiteY320" fmla="*/ 1984822 h 4008043"/>
              <a:gd name="connsiteX321" fmla="*/ 147942 w 1181239"/>
              <a:gd name="connsiteY321" fmla="*/ 2004292 h 4008043"/>
              <a:gd name="connsiteX322" fmla="*/ 147945 w 1181239"/>
              <a:gd name="connsiteY322" fmla="*/ 2004292 h 4008043"/>
              <a:gd name="connsiteX323" fmla="*/ 145682 w 1181239"/>
              <a:gd name="connsiteY323" fmla="*/ 1978756 h 4008043"/>
              <a:gd name="connsiteX324" fmla="*/ 190660 w 1181239"/>
              <a:gd name="connsiteY324" fmla="*/ 1948123 h 4008043"/>
              <a:gd name="connsiteX325" fmla="*/ 190441 w 1181239"/>
              <a:gd name="connsiteY325" fmla="*/ 1953337 h 4008043"/>
              <a:gd name="connsiteX326" fmla="*/ 188915 w 1181239"/>
              <a:gd name="connsiteY326" fmla="*/ 1949767 h 4008043"/>
              <a:gd name="connsiteX327" fmla="*/ 188904 w 1181239"/>
              <a:gd name="connsiteY327" fmla="*/ 1949768 h 4008043"/>
              <a:gd name="connsiteX328" fmla="*/ 190660 w 1181239"/>
              <a:gd name="connsiteY328" fmla="*/ 1948123 h 4008043"/>
              <a:gd name="connsiteX329" fmla="*/ 52661 w 1181239"/>
              <a:gd name="connsiteY329" fmla="*/ 1944554 h 4008043"/>
              <a:gd name="connsiteX330" fmla="*/ 56659 w 1181239"/>
              <a:gd name="connsiteY330" fmla="*/ 1972061 h 4008043"/>
              <a:gd name="connsiteX331" fmla="*/ 70893 w 1181239"/>
              <a:gd name="connsiteY331" fmla="*/ 2036614 h 4008043"/>
              <a:gd name="connsiteX332" fmla="*/ 78626 w 1181239"/>
              <a:gd name="connsiteY332" fmla="*/ 2081905 h 4008043"/>
              <a:gd name="connsiteX333" fmla="*/ 64094 w 1181239"/>
              <a:gd name="connsiteY333" fmla="*/ 2047765 h 4008043"/>
              <a:gd name="connsiteX334" fmla="*/ 64101 w 1181239"/>
              <a:gd name="connsiteY334" fmla="*/ 2047765 h 4008043"/>
              <a:gd name="connsiteX335" fmla="*/ 52369 w 1181239"/>
              <a:gd name="connsiteY335" fmla="*/ 1979090 h 4008043"/>
              <a:gd name="connsiteX336" fmla="*/ 132560 w 1181239"/>
              <a:gd name="connsiteY336" fmla="*/ 1941207 h 4008043"/>
              <a:gd name="connsiteX337" fmla="*/ 132451 w 1181239"/>
              <a:gd name="connsiteY337" fmla="*/ 1949366 h 4008043"/>
              <a:gd name="connsiteX338" fmla="*/ 131112 w 1181239"/>
              <a:gd name="connsiteY338" fmla="*/ 1944555 h 4008043"/>
              <a:gd name="connsiteX339" fmla="*/ 132560 w 1181239"/>
              <a:gd name="connsiteY339" fmla="*/ 1941207 h 4008043"/>
              <a:gd name="connsiteX340" fmla="*/ 149921 w 1181239"/>
              <a:gd name="connsiteY340" fmla="*/ 1890159 h 4008043"/>
              <a:gd name="connsiteX341" fmla="*/ 149032 w 1181239"/>
              <a:gd name="connsiteY341" fmla="*/ 1899678 h 4008043"/>
              <a:gd name="connsiteX342" fmla="*/ 144111 w 1181239"/>
              <a:gd name="connsiteY342" fmla="*/ 1911464 h 4008043"/>
              <a:gd name="connsiteX343" fmla="*/ 144109 w 1181239"/>
              <a:gd name="connsiteY343" fmla="*/ 1911464 h 4008043"/>
              <a:gd name="connsiteX344" fmla="*/ 146529 w 1181239"/>
              <a:gd name="connsiteY344" fmla="*/ 1892718 h 4008043"/>
              <a:gd name="connsiteX345" fmla="*/ 149921 w 1181239"/>
              <a:gd name="connsiteY345" fmla="*/ 1890159 h 4008043"/>
              <a:gd name="connsiteX346" fmla="*/ 945161 w 1181239"/>
              <a:gd name="connsiteY346" fmla="*/ 1880867 h 4008043"/>
              <a:gd name="connsiteX347" fmla="*/ 941044 w 1181239"/>
              <a:gd name="connsiteY347" fmla="*/ 1921438 h 4008043"/>
              <a:gd name="connsiteX348" fmla="*/ 940209 w 1181239"/>
              <a:gd name="connsiteY348" fmla="*/ 1901719 h 4008043"/>
              <a:gd name="connsiteX349" fmla="*/ 940208 w 1181239"/>
              <a:gd name="connsiteY349" fmla="*/ 1901719 h 4008043"/>
              <a:gd name="connsiteX350" fmla="*/ 945161 w 1181239"/>
              <a:gd name="connsiteY350" fmla="*/ 1880867 h 4008043"/>
              <a:gd name="connsiteX351" fmla="*/ 934013 w 1181239"/>
              <a:gd name="connsiteY351" fmla="*/ 1876189 h 4008043"/>
              <a:gd name="connsiteX352" fmla="*/ 934841 w 1181239"/>
              <a:gd name="connsiteY352" fmla="*/ 1877239 h 4008043"/>
              <a:gd name="connsiteX353" fmla="*/ 934841 w 1181239"/>
              <a:gd name="connsiteY353" fmla="*/ 1894918 h 4008043"/>
              <a:gd name="connsiteX354" fmla="*/ 933669 w 1181239"/>
              <a:gd name="connsiteY354" fmla="*/ 1886079 h 4008043"/>
              <a:gd name="connsiteX355" fmla="*/ 934013 w 1181239"/>
              <a:gd name="connsiteY355" fmla="*/ 1876189 h 4008043"/>
              <a:gd name="connsiteX356" fmla="*/ 986424 w 1181239"/>
              <a:gd name="connsiteY356" fmla="*/ 1866185 h 4008043"/>
              <a:gd name="connsiteX357" fmla="*/ 987192 w 1181239"/>
              <a:gd name="connsiteY357" fmla="*/ 1867720 h 4008043"/>
              <a:gd name="connsiteX358" fmla="*/ 987192 w 1181239"/>
              <a:gd name="connsiteY358" fmla="*/ 1893558 h 4008043"/>
              <a:gd name="connsiteX359" fmla="*/ 986105 w 1181239"/>
              <a:gd name="connsiteY359" fmla="*/ 1880639 h 4008043"/>
              <a:gd name="connsiteX360" fmla="*/ 986424 w 1181239"/>
              <a:gd name="connsiteY360" fmla="*/ 1866185 h 4008043"/>
              <a:gd name="connsiteX361" fmla="*/ 845841 w 1181239"/>
              <a:gd name="connsiteY361" fmla="*/ 1838137 h 4008043"/>
              <a:gd name="connsiteX362" fmla="*/ 845842 w 1181239"/>
              <a:gd name="connsiteY362" fmla="*/ 1838141 h 4008043"/>
              <a:gd name="connsiteX363" fmla="*/ 845838 w 1181239"/>
              <a:gd name="connsiteY363" fmla="*/ 1838141 h 4008043"/>
              <a:gd name="connsiteX364" fmla="*/ 212802 w 1181239"/>
              <a:gd name="connsiteY364" fmla="*/ 1837291 h 4008043"/>
              <a:gd name="connsiteX365" fmla="*/ 219332 w 1181239"/>
              <a:gd name="connsiteY365" fmla="*/ 1837839 h 4008043"/>
              <a:gd name="connsiteX366" fmla="*/ 215807 w 1181239"/>
              <a:gd name="connsiteY366" fmla="*/ 1852685 h 4008043"/>
              <a:gd name="connsiteX367" fmla="*/ 210422 w 1181239"/>
              <a:gd name="connsiteY367" fmla="*/ 1847847 h 4008043"/>
              <a:gd name="connsiteX368" fmla="*/ 212802 w 1181239"/>
              <a:gd name="connsiteY368" fmla="*/ 1837291 h 4008043"/>
              <a:gd name="connsiteX369" fmla="*/ 909064 w 1181239"/>
              <a:gd name="connsiteY369" fmla="*/ 1808808 h 4008043"/>
              <a:gd name="connsiteX370" fmla="*/ 912810 w 1181239"/>
              <a:gd name="connsiteY370" fmla="*/ 1817243 h 4008043"/>
              <a:gd name="connsiteX371" fmla="*/ 914324 w 1181239"/>
              <a:gd name="connsiteY371" fmla="*/ 1854802 h 4008043"/>
              <a:gd name="connsiteX372" fmla="*/ 912759 w 1181239"/>
              <a:gd name="connsiteY372" fmla="*/ 1915094 h 4008043"/>
              <a:gd name="connsiteX373" fmla="*/ 909533 w 1181239"/>
              <a:gd name="connsiteY373" fmla="*/ 1909198 h 4008043"/>
              <a:gd name="connsiteX374" fmla="*/ 909535 w 1181239"/>
              <a:gd name="connsiteY374" fmla="*/ 1909198 h 4008043"/>
              <a:gd name="connsiteX375" fmla="*/ 907572 w 1181239"/>
              <a:gd name="connsiteY375" fmla="*/ 1854526 h 4008043"/>
              <a:gd name="connsiteX376" fmla="*/ 909064 w 1181239"/>
              <a:gd name="connsiteY376" fmla="*/ 1808808 h 4008043"/>
              <a:gd name="connsiteX377" fmla="*/ 885324 w 1181239"/>
              <a:gd name="connsiteY377" fmla="*/ 1804483 h 4008043"/>
              <a:gd name="connsiteX378" fmla="*/ 888685 w 1181239"/>
              <a:gd name="connsiteY378" fmla="*/ 1819446 h 4008043"/>
              <a:gd name="connsiteX379" fmla="*/ 893171 w 1181239"/>
              <a:gd name="connsiteY379" fmla="*/ 1830149 h 4008043"/>
              <a:gd name="connsiteX380" fmla="*/ 897396 w 1181239"/>
              <a:gd name="connsiteY380" fmla="*/ 1827331 h 4008043"/>
              <a:gd name="connsiteX381" fmla="*/ 894418 w 1181239"/>
              <a:gd name="connsiteY381" fmla="*/ 1852326 h 4008043"/>
              <a:gd name="connsiteX382" fmla="*/ 893517 w 1181239"/>
              <a:gd name="connsiteY382" fmla="*/ 1882397 h 4008043"/>
              <a:gd name="connsiteX383" fmla="*/ 892156 w 1181239"/>
              <a:gd name="connsiteY383" fmla="*/ 1907505 h 4008043"/>
              <a:gd name="connsiteX384" fmla="*/ 886193 w 1181239"/>
              <a:gd name="connsiteY384" fmla="*/ 1944847 h 4008043"/>
              <a:gd name="connsiteX385" fmla="*/ 879963 w 1181239"/>
              <a:gd name="connsiteY385" fmla="*/ 1951353 h 4008043"/>
              <a:gd name="connsiteX386" fmla="*/ 879961 w 1181239"/>
              <a:gd name="connsiteY386" fmla="*/ 1951353 h 4008043"/>
              <a:gd name="connsiteX387" fmla="*/ 873653 w 1181239"/>
              <a:gd name="connsiteY387" fmla="*/ 1901622 h 4008043"/>
              <a:gd name="connsiteX388" fmla="*/ 876506 w 1181239"/>
              <a:gd name="connsiteY388" fmla="*/ 1875236 h 4008043"/>
              <a:gd name="connsiteX389" fmla="*/ 882543 w 1181239"/>
              <a:gd name="connsiteY389" fmla="*/ 1836478 h 4008043"/>
              <a:gd name="connsiteX390" fmla="*/ 885324 w 1181239"/>
              <a:gd name="connsiteY390" fmla="*/ 1804483 h 4008043"/>
              <a:gd name="connsiteX391" fmla="*/ 188353 w 1181239"/>
              <a:gd name="connsiteY391" fmla="*/ 1800590 h 4008043"/>
              <a:gd name="connsiteX392" fmla="*/ 192022 w 1181239"/>
              <a:gd name="connsiteY392" fmla="*/ 1840362 h 4008043"/>
              <a:gd name="connsiteX393" fmla="*/ 197418 w 1181239"/>
              <a:gd name="connsiteY393" fmla="*/ 1891683 h 4008043"/>
              <a:gd name="connsiteX394" fmla="*/ 196666 w 1181239"/>
              <a:gd name="connsiteY394" fmla="*/ 1897144 h 4008043"/>
              <a:gd name="connsiteX395" fmla="*/ 191624 w 1181239"/>
              <a:gd name="connsiteY395" fmla="*/ 1905934 h 4008043"/>
              <a:gd name="connsiteX396" fmla="*/ 194485 w 1181239"/>
              <a:gd name="connsiteY396" fmla="*/ 1907839 h 4008043"/>
              <a:gd name="connsiteX397" fmla="*/ 197346 w 1181239"/>
              <a:gd name="connsiteY397" fmla="*/ 1920425 h 4008043"/>
              <a:gd name="connsiteX398" fmla="*/ 193065 w 1181239"/>
              <a:gd name="connsiteY398" fmla="*/ 1940450 h 4008043"/>
              <a:gd name="connsiteX399" fmla="*/ 187519 w 1181239"/>
              <a:gd name="connsiteY399" fmla="*/ 1940104 h 4008043"/>
              <a:gd name="connsiteX400" fmla="*/ 187523 w 1181239"/>
              <a:gd name="connsiteY400" fmla="*/ 1940102 h 4008043"/>
              <a:gd name="connsiteX401" fmla="*/ 180150 w 1181239"/>
              <a:gd name="connsiteY401" fmla="*/ 1822164 h 4008043"/>
              <a:gd name="connsiteX402" fmla="*/ 181879 w 1181239"/>
              <a:gd name="connsiteY402" fmla="*/ 1817404 h 4008043"/>
              <a:gd name="connsiteX403" fmla="*/ 186718 w 1181239"/>
              <a:gd name="connsiteY403" fmla="*/ 1811630 h 4008043"/>
              <a:gd name="connsiteX404" fmla="*/ 188353 w 1181239"/>
              <a:gd name="connsiteY404" fmla="*/ 1800590 h 4008043"/>
              <a:gd name="connsiteX405" fmla="*/ 131129 w 1181239"/>
              <a:gd name="connsiteY405" fmla="*/ 1794964 h 4008043"/>
              <a:gd name="connsiteX406" fmla="*/ 133790 w 1181239"/>
              <a:gd name="connsiteY406" fmla="*/ 1805574 h 4008043"/>
              <a:gd name="connsiteX407" fmla="*/ 132483 w 1181239"/>
              <a:gd name="connsiteY407" fmla="*/ 1816269 h 4008043"/>
              <a:gd name="connsiteX408" fmla="*/ 130838 w 1181239"/>
              <a:gd name="connsiteY408" fmla="*/ 1804710 h 4008043"/>
              <a:gd name="connsiteX409" fmla="*/ 936627 w 1181239"/>
              <a:gd name="connsiteY409" fmla="*/ 1794309 h 4008043"/>
              <a:gd name="connsiteX410" fmla="*/ 939769 w 1181239"/>
              <a:gd name="connsiteY410" fmla="*/ 1821379 h 4008043"/>
              <a:gd name="connsiteX411" fmla="*/ 932143 w 1181239"/>
              <a:gd name="connsiteY411" fmla="*/ 1858880 h 4008043"/>
              <a:gd name="connsiteX412" fmla="*/ 931483 w 1181239"/>
              <a:gd name="connsiteY412" fmla="*/ 1850041 h 4008043"/>
              <a:gd name="connsiteX413" fmla="*/ 931485 w 1181239"/>
              <a:gd name="connsiteY413" fmla="*/ 1850041 h 4008043"/>
              <a:gd name="connsiteX414" fmla="*/ 934200 w 1181239"/>
              <a:gd name="connsiteY414" fmla="*/ 1824882 h 4008043"/>
              <a:gd name="connsiteX415" fmla="*/ 935295 w 1181239"/>
              <a:gd name="connsiteY415" fmla="*/ 1800404 h 4008043"/>
              <a:gd name="connsiteX416" fmla="*/ 936627 w 1181239"/>
              <a:gd name="connsiteY416" fmla="*/ 1794309 h 4008043"/>
              <a:gd name="connsiteX417" fmla="*/ 911264 w 1181239"/>
              <a:gd name="connsiteY417" fmla="*/ 1789784 h 4008043"/>
              <a:gd name="connsiteX418" fmla="*/ 914169 w 1181239"/>
              <a:gd name="connsiteY418" fmla="*/ 1792436 h 4008043"/>
              <a:gd name="connsiteX419" fmla="*/ 912391 w 1181239"/>
              <a:gd name="connsiteY419" fmla="*/ 1800626 h 4008043"/>
              <a:gd name="connsiteX420" fmla="*/ 909483 w 1181239"/>
              <a:gd name="connsiteY420" fmla="*/ 1804483 h 4008043"/>
              <a:gd name="connsiteX421" fmla="*/ 906578 w 1181239"/>
              <a:gd name="connsiteY421" fmla="*/ 1797975 h 4008043"/>
              <a:gd name="connsiteX422" fmla="*/ 906581 w 1181239"/>
              <a:gd name="connsiteY422" fmla="*/ 1797975 h 4008043"/>
              <a:gd name="connsiteX423" fmla="*/ 911264 w 1181239"/>
              <a:gd name="connsiteY423" fmla="*/ 1789784 h 4008043"/>
              <a:gd name="connsiteX424" fmla="*/ 859322 w 1181239"/>
              <a:gd name="connsiteY424" fmla="*/ 1775925 h 4008043"/>
              <a:gd name="connsiteX425" fmla="*/ 859698 w 1181239"/>
              <a:gd name="connsiteY425" fmla="*/ 1794380 h 4008043"/>
              <a:gd name="connsiteX426" fmla="*/ 855333 w 1181239"/>
              <a:gd name="connsiteY426" fmla="*/ 1819606 h 4008043"/>
              <a:gd name="connsiteX427" fmla="*/ 848363 w 1181239"/>
              <a:gd name="connsiteY427" fmla="*/ 1835149 h 4008043"/>
              <a:gd name="connsiteX428" fmla="*/ 845841 w 1181239"/>
              <a:gd name="connsiteY428" fmla="*/ 1838137 h 4008043"/>
              <a:gd name="connsiteX429" fmla="*/ 843682 w 1181239"/>
              <a:gd name="connsiteY429" fmla="*/ 1823655 h 4008043"/>
              <a:gd name="connsiteX430" fmla="*/ 847280 w 1181239"/>
              <a:gd name="connsiteY430" fmla="*/ 1815836 h 4008043"/>
              <a:gd name="connsiteX431" fmla="*/ 856030 w 1181239"/>
              <a:gd name="connsiteY431" fmla="*/ 1796324 h 4008043"/>
              <a:gd name="connsiteX432" fmla="*/ 125097 w 1181239"/>
              <a:gd name="connsiteY432" fmla="*/ 1771098 h 4008043"/>
              <a:gd name="connsiteX433" fmla="*/ 121900 w 1181239"/>
              <a:gd name="connsiteY433" fmla="*/ 1792286 h 4008043"/>
              <a:gd name="connsiteX434" fmla="*/ 118025 w 1181239"/>
              <a:gd name="connsiteY434" fmla="*/ 1795610 h 4008043"/>
              <a:gd name="connsiteX435" fmla="*/ 116350 w 1181239"/>
              <a:gd name="connsiteY435" fmla="*/ 1793085 h 4008043"/>
              <a:gd name="connsiteX436" fmla="*/ 118919 w 1181239"/>
              <a:gd name="connsiteY436" fmla="*/ 1784084 h 4008043"/>
              <a:gd name="connsiteX437" fmla="*/ 121827 w 1181239"/>
              <a:gd name="connsiteY437" fmla="*/ 1775221 h 4008043"/>
              <a:gd name="connsiteX438" fmla="*/ 125097 w 1181239"/>
              <a:gd name="connsiteY438" fmla="*/ 1771098 h 4008043"/>
              <a:gd name="connsiteX439" fmla="*/ 144315 w 1181239"/>
              <a:gd name="connsiteY439" fmla="*/ 1735075 h 4008043"/>
              <a:gd name="connsiteX440" fmla="*/ 146349 w 1181239"/>
              <a:gd name="connsiteY440" fmla="*/ 1741927 h 4008043"/>
              <a:gd name="connsiteX441" fmla="*/ 147407 w 1181239"/>
              <a:gd name="connsiteY441" fmla="*/ 1771845 h 4008043"/>
              <a:gd name="connsiteX442" fmla="*/ 142883 w 1181239"/>
              <a:gd name="connsiteY442" fmla="*/ 1784588 h 4008043"/>
              <a:gd name="connsiteX443" fmla="*/ 142030 w 1181239"/>
              <a:gd name="connsiteY443" fmla="*/ 1737847 h 4008043"/>
              <a:gd name="connsiteX444" fmla="*/ 144315 w 1181239"/>
              <a:gd name="connsiteY444" fmla="*/ 1735075 h 4008043"/>
              <a:gd name="connsiteX445" fmla="*/ 176323 w 1181239"/>
              <a:gd name="connsiteY445" fmla="*/ 1731089 h 4008043"/>
              <a:gd name="connsiteX446" fmla="*/ 185769 w 1181239"/>
              <a:gd name="connsiteY446" fmla="*/ 1733768 h 4008043"/>
              <a:gd name="connsiteX447" fmla="*/ 171237 w 1181239"/>
              <a:gd name="connsiteY447" fmla="*/ 1733768 h 4008043"/>
              <a:gd name="connsiteX448" fmla="*/ 176323 w 1181239"/>
              <a:gd name="connsiteY448" fmla="*/ 1731089 h 4008043"/>
              <a:gd name="connsiteX449" fmla="*/ 163455 w 1181239"/>
              <a:gd name="connsiteY449" fmla="*/ 1730218 h 4008043"/>
              <a:gd name="connsiteX450" fmla="*/ 167447 w 1181239"/>
              <a:gd name="connsiteY450" fmla="*/ 1744817 h 4008043"/>
              <a:gd name="connsiteX451" fmla="*/ 180058 w 1181239"/>
              <a:gd name="connsiteY451" fmla="*/ 1771982 h 4008043"/>
              <a:gd name="connsiteX452" fmla="*/ 184316 w 1181239"/>
              <a:gd name="connsiteY452" fmla="*/ 1793593 h 4008043"/>
              <a:gd name="connsiteX453" fmla="*/ 179956 w 1181239"/>
              <a:gd name="connsiteY453" fmla="*/ 1803605 h 4008043"/>
              <a:gd name="connsiteX454" fmla="*/ 177051 w 1181239"/>
              <a:gd name="connsiteY454" fmla="*/ 1808552 h 4008043"/>
              <a:gd name="connsiteX455" fmla="*/ 174143 w 1181239"/>
              <a:gd name="connsiteY455" fmla="*/ 1801591 h 4008043"/>
              <a:gd name="connsiteX456" fmla="*/ 166929 w 1181239"/>
              <a:gd name="connsiteY456" fmla="*/ 1801591 h 4008043"/>
              <a:gd name="connsiteX457" fmla="*/ 170867 w 1181239"/>
              <a:gd name="connsiteY457" fmla="*/ 1817388 h 4008043"/>
              <a:gd name="connsiteX458" fmla="*/ 174983 w 1181239"/>
              <a:gd name="connsiteY458" fmla="*/ 1860380 h 4008043"/>
              <a:gd name="connsiteX459" fmla="*/ 172523 w 1181239"/>
              <a:gd name="connsiteY459" fmla="*/ 1918699 h 4008043"/>
              <a:gd name="connsiteX460" fmla="*/ 164611 w 1181239"/>
              <a:gd name="connsiteY460" fmla="*/ 1988361 h 4008043"/>
              <a:gd name="connsiteX461" fmla="*/ 161294 w 1181239"/>
              <a:gd name="connsiteY461" fmla="*/ 1984654 h 4008043"/>
              <a:gd name="connsiteX462" fmla="*/ 161294 w 1181239"/>
              <a:gd name="connsiteY462" fmla="*/ 1984660 h 4008043"/>
              <a:gd name="connsiteX463" fmla="*/ 158349 w 1181239"/>
              <a:gd name="connsiteY463" fmla="*/ 1915521 h 4008043"/>
              <a:gd name="connsiteX464" fmla="*/ 152480 w 1181239"/>
              <a:gd name="connsiteY464" fmla="*/ 1841075 h 4008043"/>
              <a:gd name="connsiteX465" fmla="*/ 155141 w 1181239"/>
              <a:gd name="connsiteY465" fmla="*/ 1825207 h 4008043"/>
              <a:gd name="connsiteX466" fmla="*/ 159624 w 1181239"/>
              <a:gd name="connsiteY466" fmla="*/ 1809523 h 4008043"/>
              <a:gd name="connsiteX467" fmla="*/ 161546 w 1181239"/>
              <a:gd name="connsiteY467" fmla="*/ 1761225 h 4008043"/>
              <a:gd name="connsiteX468" fmla="*/ 880633 w 1181239"/>
              <a:gd name="connsiteY468" fmla="*/ 1697520 h 4008043"/>
              <a:gd name="connsiteX469" fmla="*/ 882812 w 1181239"/>
              <a:gd name="connsiteY469" fmla="*/ 1709623 h 4008043"/>
              <a:gd name="connsiteX470" fmla="*/ 879732 w 1181239"/>
              <a:gd name="connsiteY470" fmla="*/ 1712009 h 4008043"/>
              <a:gd name="connsiteX471" fmla="*/ 879735 w 1181239"/>
              <a:gd name="connsiteY471" fmla="*/ 1712009 h 4008043"/>
              <a:gd name="connsiteX472" fmla="*/ 880633 w 1181239"/>
              <a:gd name="connsiteY472" fmla="*/ 1697520 h 4008043"/>
              <a:gd name="connsiteX473" fmla="*/ 894921 w 1181239"/>
              <a:gd name="connsiteY473" fmla="*/ 1674217 h 4008043"/>
              <a:gd name="connsiteX474" fmla="*/ 897909 w 1181239"/>
              <a:gd name="connsiteY474" fmla="*/ 1743141 h 4008043"/>
              <a:gd name="connsiteX475" fmla="*/ 892321 w 1181239"/>
              <a:gd name="connsiteY475" fmla="*/ 1752807 h 4008043"/>
              <a:gd name="connsiteX476" fmla="*/ 891434 w 1181239"/>
              <a:gd name="connsiteY476" fmla="*/ 1715409 h 4008043"/>
              <a:gd name="connsiteX477" fmla="*/ 891439 w 1181239"/>
              <a:gd name="connsiteY477" fmla="*/ 1715409 h 4008043"/>
              <a:gd name="connsiteX478" fmla="*/ 894921 w 1181239"/>
              <a:gd name="connsiteY478" fmla="*/ 1674217 h 4008043"/>
              <a:gd name="connsiteX479" fmla="*/ 882611 w 1181239"/>
              <a:gd name="connsiteY479" fmla="*/ 1664785 h 4008043"/>
              <a:gd name="connsiteX480" fmla="*/ 885467 w 1181239"/>
              <a:gd name="connsiteY480" fmla="*/ 1670532 h 4008043"/>
              <a:gd name="connsiteX481" fmla="*/ 881537 w 1181239"/>
              <a:gd name="connsiteY481" fmla="*/ 1675451 h 4008043"/>
              <a:gd name="connsiteX482" fmla="*/ 881538 w 1181239"/>
              <a:gd name="connsiteY482" fmla="*/ 1675451 h 4008043"/>
              <a:gd name="connsiteX483" fmla="*/ 881013 w 1181239"/>
              <a:gd name="connsiteY483" fmla="*/ 1666612 h 4008043"/>
              <a:gd name="connsiteX484" fmla="*/ 882611 w 1181239"/>
              <a:gd name="connsiteY484" fmla="*/ 1664785 h 4008043"/>
              <a:gd name="connsiteX485" fmla="*/ 906815 w 1181239"/>
              <a:gd name="connsiteY485" fmla="*/ 1608656 h 4008043"/>
              <a:gd name="connsiteX486" fmla="*/ 909490 w 1181239"/>
              <a:gd name="connsiteY486" fmla="*/ 1627855 h 4008043"/>
              <a:gd name="connsiteX487" fmla="*/ 912125 w 1181239"/>
              <a:gd name="connsiteY487" fmla="*/ 1645531 h 4008043"/>
              <a:gd name="connsiteX488" fmla="*/ 914332 w 1181239"/>
              <a:gd name="connsiteY488" fmla="*/ 1727663 h 4008043"/>
              <a:gd name="connsiteX489" fmla="*/ 913515 w 1181239"/>
              <a:gd name="connsiteY489" fmla="*/ 1741942 h 4008043"/>
              <a:gd name="connsiteX490" fmla="*/ 909968 w 1181239"/>
              <a:gd name="connsiteY490" fmla="*/ 1749266 h 4008043"/>
              <a:gd name="connsiteX491" fmla="*/ 909965 w 1181239"/>
              <a:gd name="connsiteY491" fmla="*/ 1749266 h 4008043"/>
              <a:gd name="connsiteX492" fmla="*/ 904911 w 1181239"/>
              <a:gd name="connsiteY492" fmla="*/ 1694189 h 4008043"/>
              <a:gd name="connsiteX493" fmla="*/ 898679 w 1181239"/>
              <a:gd name="connsiteY493" fmla="*/ 1639431 h 4008043"/>
              <a:gd name="connsiteX494" fmla="*/ 899252 w 1181239"/>
              <a:gd name="connsiteY494" fmla="*/ 1622432 h 4008043"/>
              <a:gd name="connsiteX495" fmla="*/ 906815 w 1181239"/>
              <a:gd name="connsiteY495" fmla="*/ 1608656 h 4008043"/>
              <a:gd name="connsiteX496" fmla="*/ 198839 w 1181239"/>
              <a:gd name="connsiteY496" fmla="*/ 1603132 h 4008043"/>
              <a:gd name="connsiteX497" fmla="*/ 201951 w 1181239"/>
              <a:gd name="connsiteY497" fmla="*/ 1647229 h 4008043"/>
              <a:gd name="connsiteX498" fmla="*/ 198492 w 1181239"/>
              <a:gd name="connsiteY498" fmla="*/ 1680540 h 4008043"/>
              <a:gd name="connsiteX499" fmla="*/ 194828 w 1181239"/>
              <a:gd name="connsiteY499" fmla="*/ 1669852 h 4008043"/>
              <a:gd name="connsiteX500" fmla="*/ 196353 w 1181239"/>
              <a:gd name="connsiteY500" fmla="*/ 1680731 h 4008043"/>
              <a:gd name="connsiteX501" fmla="*/ 200836 w 1181239"/>
              <a:gd name="connsiteY501" fmla="*/ 1700653 h 4008043"/>
              <a:gd name="connsiteX502" fmla="*/ 201690 w 1181239"/>
              <a:gd name="connsiteY502" fmla="*/ 1716973 h 4008043"/>
              <a:gd name="connsiteX503" fmla="*/ 197552 w 1181239"/>
              <a:gd name="connsiteY503" fmla="*/ 1750087 h 4008043"/>
              <a:gd name="connsiteX504" fmla="*/ 195515 w 1181239"/>
              <a:gd name="connsiteY504" fmla="*/ 1775925 h 4008043"/>
              <a:gd name="connsiteX505" fmla="*/ 194997 w 1181239"/>
              <a:gd name="connsiteY505" fmla="*/ 1745327 h 4008043"/>
              <a:gd name="connsiteX506" fmla="*/ 195006 w 1181239"/>
              <a:gd name="connsiteY506" fmla="*/ 1745327 h 4008043"/>
              <a:gd name="connsiteX507" fmla="*/ 197396 w 1181239"/>
              <a:gd name="connsiteY507" fmla="*/ 1714729 h 4008043"/>
              <a:gd name="connsiteX508" fmla="*/ 195944 w 1181239"/>
              <a:gd name="connsiteY508" fmla="*/ 1704833 h 4008043"/>
              <a:gd name="connsiteX509" fmla="*/ 191584 w 1181239"/>
              <a:gd name="connsiteY509" fmla="*/ 1679306 h 4008043"/>
              <a:gd name="connsiteX510" fmla="*/ 194774 w 1181239"/>
              <a:gd name="connsiteY510" fmla="*/ 1654352 h 4008043"/>
              <a:gd name="connsiteX511" fmla="*/ 194920 w 1181239"/>
              <a:gd name="connsiteY511" fmla="*/ 1642565 h 4008043"/>
              <a:gd name="connsiteX512" fmla="*/ 198839 w 1181239"/>
              <a:gd name="connsiteY512" fmla="*/ 1603132 h 4008043"/>
              <a:gd name="connsiteX513" fmla="*/ 126570 w 1181239"/>
              <a:gd name="connsiteY513" fmla="*/ 1593697 h 4008043"/>
              <a:gd name="connsiteX514" fmla="*/ 128788 w 1181239"/>
              <a:gd name="connsiteY514" fmla="*/ 1602537 h 4008043"/>
              <a:gd name="connsiteX515" fmla="*/ 133203 w 1181239"/>
              <a:gd name="connsiteY515" fmla="*/ 1611376 h 4008043"/>
              <a:gd name="connsiteX516" fmla="*/ 129516 w 1181239"/>
              <a:gd name="connsiteY516" fmla="*/ 1648094 h 4008043"/>
              <a:gd name="connsiteX517" fmla="*/ 125378 w 1181239"/>
              <a:gd name="connsiteY517" fmla="*/ 1633135 h 4008043"/>
              <a:gd name="connsiteX518" fmla="*/ 125377 w 1181239"/>
              <a:gd name="connsiteY518" fmla="*/ 1633135 h 4008043"/>
              <a:gd name="connsiteX519" fmla="*/ 124388 w 1181239"/>
              <a:gd name="connsiteY519" fmla="*/ 1604577 h 4008043"/>
              <a:gd name="connsiteX520" fmla="*/ 972450 w 1181239"/>
              <a:gd name="connsiteY520" fmla="*/ 1561739 h 4008043"/>
              <a:gd name="connsiteX521" fmla="*/ 972450 w 1181239"/>
              <a:gd name="connsiteY521" fmla="*/ 1568538 h 4008043"/>
              <a:gd name="connsiteX522" fmla="*/ 970983 w 1181239"/>
              <a:gd name="connsiteY522" fmla="*/ 1565139 h 4008043"/>
              <a:gd name="connsiteX523" fmla="*/ 972450 w 1181239"/>
              <a:gd name="connsiteY523" fmla="*/ 1561739 h 4008043"/>
              <a:gd name="connsiteX524" fmla="*/ 179368 w 1181239"/>
              <a:gd name="connsiteY524" fmla="*/ 1490681 h 4008043"/>
              <a:gd name="connsiteX525" fmla="*/ 184402 w 1181239"/>
              <a:gd name="connsiteY525" fmla="*/ 1509367 h 4008043"/>
              <a:gd name="connsiteX526" fmla="*/ 188659 w 1181239"/>
              <a:gd name="connsiteY526" fmla="*/ 1529781 h 4008043"/>
              <a:gd name="connsiteX527" fmla="*/ 194549 w 1181239"/>
              <a:gd name="connsiteY527" fmla="*/ 1521471 h 4008043"/>
              <a:gd name="connsiteX528" fmla="*/ 200263 w 1181239"/>
              <a:gd name="connsiteY528" fmla="*/ 1536581 h 4008043"/>
              <a:gd name="connsiteX529" fmla="*/ 199686 w 1181239"/>
              <a:gd name="connsiteY529" fmla="*/ 1574056 h 4008043"/>
              <a:gd name="connsiteX530" fmla="*/ 195275 w 1181239"/>
              <a:gd name="connsiteY530" fmla="*/ 1598535 h 4008043"/>
              <a:gd name="connsiteX531" fmla="*/ 183392 w 1181239"/>
              <a:gd name="connsiteY531" fmla="*/ 1635078 h 4008043"/>
              <a:gd name="connsiteX532" fmla="*/ 179437 w 1181239"/>
              <a:gd name="connsiteY532" fmla="*/ 1663053 h 4008043"/>
              <a:gd name="connsiteX533" fmla="*/ 174853 w 1181239"/>
              <a:gd name="connsiteY533" fmla="*/ 1672572 h 4008043"/>
              <a:gd name="connsiteX534" fmla="*/ 171404 w 1181239"/>
              <a:gd name="connsiteY534" fmla="*/ 1664448 h 4008043"/>
              <a:gd name="connsiteX535" fmla="*/ 172225 w 1181239"/>
              <a:gd name="connsiteY535" fmla="*/ 1571325 h 4008043"/>
              <a:gd name="connsiteX536" fmla="*/ 177339 w 1181239"/>
              <a:gd name="connsiteY536" fmla="*/ 1584389 h 4008043"/>
              <a:gd name="connsiteX537" fmla="*/ 179083 w 1181239"/>
              <a:gd name="connsiteY537" fmla="*/ 1596417 h 4008043"/>
              <a:gd name="connsiteX538" fmla="*/ 179521 w 1181239"/>
              <a:gd name="connsiteY538" fmla="*/ 1583721 h 4008043"/>
              <a:gd name="connsiteX539" fmla="*/ 181736 w 1181239"/>
              <a:gd name="connsiteY539" fmla="*/ 1566691 h 4008043"/>
              <a:gd name="connsiteX540" fmla="*/ 179295 w 1181239"/>
              <a:gd name="connsiteY540" fmla="*/ 1563872 h 4008043"/>
              <a:gd name="connsiteX541" fmla="*/ 169760 w 1181239"/>
              <a:gd name="connsiteY541" fmla="*/ 1548932 h 4008043"/>
              <a:gd name="connsiteX542" fmla="*/ 178262 w 1181239"/>
              <a:gd name="connsiteY542" fmla="*/ 1545130 h 4008043"/>
              <a:gd name="connsiteX543" fmla="*/ 181518 w 1181239"/>
              <a:gd name="connsiteY543" fmla="*/ 1548267 h 4008043"/>
              <a:gd name="connsiteX544" fmla="*/ 178544 w 1181239"/>
              <a:gd name="connsiteY544" fmla="*/ 1537086 h 4008043"/>
              <a:gd name="connsiteX545" fmla="*/ 178835 w 1181239"/>
              <a:gd name="connsiteY545" fmla="*/ 1524342 h 4008043"/>
              <a:gd name="connsiteX546" fmla="*/ 181591 w 1181239"/>
              <a:gd name="connsiteY546" fmla="*/ 1518222 h 4008043"/>
              <a:gd name="connsiteX547" fmla="*/ 179368 w 1181239"/>
              <a:gd name="connsiteY547" fmla="*/ 1490681 h 4008043"/>
              <a:gd name="connsiteX548" fmla="*/ 908919 w 1181239"/>
              <a:gd name="connsiteY548" fmla="*/ 1484791 h 4008043"/>
              <a:gd name="connsiteX549" fmla="*/ 909822 w 1181239"/>
              <a:gd name="connsiteY549" fmla="*/ 1494498 h 4008043"/>
              <a:gd name="connsiteX550" fmla="*/ 909567 w 1181239"/>
              <a:gd name="connsiteY550" fmla="*/ 1523348 h 4008043"/>
              <a:gd name="connsiteX551" fmla="*/ 913593 w 1181239"/>
              <a:gd name="connsiteY551" fmla="*/ 1548372 h 4008043"/>
              <a:gd name="connsiteX552" fmla="*/ 915294 w 1181239"/>
              <a:gd name="connsiteY552" fmla="*/ 1576018 h 4008043"/>
              <a:gd name="connsiteX553" fmla="*/ 912433 w 1181239"/>
              <a:gd name="connsiteY553" fmla="*/ 1570278 h 4008043"/>
              <a:gd name="connsiteX554" fmla="*/ 912438 w 1181239"/>
              <a:gd name="connsiteY554" fmla="*/ 1570278 h 4008043"/>
              <a:gd name="connsiteX555" fmla="*/ 904598 w 1181239"/>
              <a:gd name="connsiteY555" fmla="*/ 1549879 h 4008043"/>
              <a:gd name="connsiteX556" fmla="*/ 896337 w 1181239"/>
              <a:gd name="connsiteY556" fmla="*/ 1515606 h 4008043"/>
              <a:gd name="connsiteX557" fmla="*/ 898121 w 1181239"/>
              <a:gd name="connsiteY557" fmla="*/ 1493213 h 4008043"/>
              <a:gd name="connsiteX558" fmla="*/ 904930 w 1181239"/>
              <a:gd name="connsiteY558" fmla="*/ 1488424 h 4008043"/>
              <a:gd name="connsiteX559" fmla="*/ 908919 w 1181239"/>
              <a:gd name="connsiteY559" fmla="*/ 1484791 h 4008043"/>
              <a:gd name="connsiteX560" fmla="*/ 986152 w 1181239"/>
              <a:gd name="connsiteY560" fmla="*/ 1467242 h 4008043"/>
              <a:gd name="connsiteX561" fmla="*/ 988267 w 1181239"/>
              <a:gd name="connsiteY561" fmla="*/ 1475383 h 4008043"/>
              <a:gd name="connsiteX562" fmla="*/ 987058 w 1181239"/>
              <a:gd name="connsiteY562" fmla="*/ 1486192 h 4008043"/>
              <a:gd name="connsiteX563" fmla="*/ 985413 w 1181239"/>
              <a:gd name="connsiteY563" fmla="*/ 1471304 h 4008043"/>
              <a:gd name="connsiteX564" fmla="*/ 986152 w 1181239"/>
              <a:gd name="connsiteY564" fmla="*/ 1467242 h 4008043"/>
              <a:gd name="connsiteX565" fmla="*/ 180557 w 1181239"/>
              <a:gd name="connsiteY565" fmla="*/ 1441385 h 4008043"/>
              <a:gd name="connsiteX566" fmla="*/ 183410 w 1181239"/>
              <a:gd name="connsiteY566" fmla="*/ 1451419 h 4008043"/>
              <a:gd name="connsiteX567" fmla="*/ 194736 w 1181239"/>
              <a:gd name="connsiteY567" fmla="*/ 1463195 h 4008043"/>
              <a:gd name="connsiteX568" fmla="*/ 203208 w 1181239"/>
              <a:gd name="connsiteY568" fmla="*/ 1471520 h 4008043"/>
              <a:gd name="connsiteX569" fmla="*/ 196363 w 1181239"/>
              <a:gd name="connsiteY569" fmla="*/ 1474069 h 4008043"/>
              <a:gd name="connsiteX570" fmla="*/ 189945 w 1181239"/>
              <a:gd name="connsiteY570" fmla="*/ 1471746 h 4008043"/>
              <a:gd name="connsiteX571" fmla="*/ 180301 w 1181239"/>
              <a:gd name="connsiteY571" fmla="*/ 1453625 h 4008043"/>
              <a:gd name="connsiteX572" fmla="*/ 173241 w 1181239"/>
              <a:gd name="connsiteY572" fmla="*/ 1410186 h 4008043"/>
              <a:gd name="connsiteX573" fmla="*/ 178062 w 1181239"/>
              <a:gd name="connsiteY573" fmla="*/ 1420987 h 4008043"/>
              <a:gd name="connsiteX574" fmla="*/ 175562 w 1181239"/>
              <a:gd name="connsiteY574" fmla="*/ 1431866 h 4008043"/>
              <a:gd name="connsiteX575" fmla="*/ 174519 w 1181239"/>
              <a:gd name="connsiteY575" fmla="*/ 1442065 h 4008043"/>
              <a:gd name="connsiteX576" fmla="*/ 171512 w 1181239"/>
              <a:gd name="connsiteY576" fmla="*/ 1445465 h 4008043"/>
              <a:gd name="connsiteX577" fmla="*/ 170450 w 1181239"/>
              <a:gd name="connsiteY577" fmla="*/ 1428466 h 4008043"/>
              <a:gd name="connsiteX578" fmla="*/ 170453 w 1181239"/>
              <a:gd name="connsiteY578" fmla="*/ 1428466 h 4008043"/>
              <a:gd name="connsiteX579" fmla="*/ 173241 w 1181239"/>
              <a:gd name="connsiteY579" fmla="*/ 1410186 h 4008043"/>
              <a:gd name="connsiteX580" fmla="*/ 62944 w 1181239"/>
              <a:gd name="connsiteY580" fmla="*/ 1342800 h 4008043"/>
              <a:gd name="connsiteX581" fmla="*/ 62871 w 1181239"/>
              <a:gd name="connsiteY581" fmla="*/ 1350102 h 4008043"/>
              <a:gd name="connsiteX582" fmla="*/ 57562 w 1181239"/>
              <a:gd name="connsiteY582" fmla="*/ 1351127 h 4008043"/>
              <a:gd name="connsiteX583" fmla="*/ 57566 w 1181239"/>
              <a:gd name="connsiteY583" fmla="*/ 1351128 h 4008043"/>
              <a:gd name="connsiteX584" fmla="*/ 62944 w 1181239"/>
              <a:gd name="connsiteY584" fmla="*/ 1342800 h 4008043"/>
              <a:gd name="connsiteX585" fmla="*/ 965872 w 1181239"/>
              <a:gd name="connsiteY585" fmla="*/ 1335265 h 4008043"/>
              <a:gd name="connsiteX586" fmla="*/ 966762 w 1181239"/>
              <a:gd name="connsiteY586" fmla="*/ 1335992 h 4008043"/>
              <a:gd name="connsiteX587" fmla="*/ 966762 w 1181239"/>
              <a:gd name="connsiteY587" fmla="*/ 1348232 h 4008043"/>
              <a:gd name="connsiteX588" fmla="*/ 965503 w 1181239"/>
              <a:gd name="connsiteY588" fmla="*/ 1342112 h 4008043"/>
              <a:gd name="connsiteX589" fmla="*/ 965872 w 1181239"/>
              <a:gd name="connsiteY589" fmla="*/ 1335265 h 4008043"/>
              <a:gd name="connsiteX590" fmla="*/ 104232 w 1181239"/>
              <a:gd name="connsiteY590" fmla="*/ 1330248 h 4008043"/>
              <a:gd name="connsiteX591" fmla="*/ 108531 w 1181239"/>
              <a:gd name="connsiteY591" fmla="*/ 1330906 h 4008043"/>
              <a:gd name="connsiteX592" fmla="*/ 104638 w 1181239"/>
              <a:gd name="connsiteY592" fmla="*/ 1339779 h 4008043"/>
              <a:gd name="connsiteX593" fmla="*/ 99107 w 1181239"/>
              <a:gd name="connsiteY593" fmla="*/ 1346171 h 4008043"/>
              <a:gd name="connsiteX594" fmla="*/ 100641 w 1181239"/>
              <a:gd name="connsiteY594" fmla="*/ 1338662 h 4008043"/>
              <a:gd name="connsiteX595" fmla="*/ 104232 w 1181239"/>
              <a:gd name="connsiteY595" fmla="*/ 1330248 h 4008043"/>
              <a:gd name="connsiteX596" fmla="*/ 990819 w 1181239"/>
              <a:gd name="connsiteY596" fmla="*/ 1297266 h 4008043"/>
              <a:gd name="connsiteX597" fmla="*/ 995123 w 1181239"/>
              <a:gd name="connsiteY597" fmla="*/ 1308392 h 4008043"/>
              <a:gd name="connsiteX598" fmla="*/ 992291 w 1181239"/>
              <a:gd name="connsiteY598" fmla="*/ 1315915 h 4008043"/>
              <a:gd name="connsiteX599" fmla="*/ 992289 w 1181239"/>
              <a:gd name="connsiteY599" fmla="*/ 1315915 h 4008043"/>
              <a:gd name="connsiteX600" fmla="*/ 990819 w 1181239"/>
              <a:gd name="connsiteY600" fmla="*/ 1297266 h 4008043"/>
              <a:gd name="connsiteX601" fmla="*/ 63693 w 1181239"/>
              <a:gd name="connsiteY601" fmla="*/ 1283637 h 4008043"/>
              <a:gd name="connsiteX602" fmla="*/ 62026 w 1181239"/>
              <a:gd name="connsiteY602" fmla="*/ 1305555 h 4008043"/>
              <a:gd name="connsiteX603" fmla="*/ 59081 w 1181239"/>
              <a:gd name="connsiteY603" fmla="*/ 1304036 h 4008043"/>
              <a:gd name="connsiteX604" fmla="*/ 59081 w 1181239"/>
              <a:gd name="connsiteY604" fmla="*/ 1304035 h 4008043"/>
              <a:gd name="connsiteX605" fmla="*/ 60748 w 1181239"/>
              <a:gd name="connsiteY605" fmla="*/ 1289596 h 4008043"/>
              <a:gd name="connsiteX606" fmla="*/ 63693 w 1181239"/>
              <a:gd name="connsiteY606" fmla="*/ 1283637 h 4008043"/>
              <a:gd name="connsiteX607" fmla="*/ 191583 w 1181239"/>
              <a:gd name="connsiteY607" fmla="*/ 1243774 h 4008043"/>
              <a:gd name="connsiteX608" fmla="*/ 191582 w 1181239"/>
              <a:gd name="connsiteY608" fmla="*/ 1243775 h 4008043"/>
              <a:gd name="connsiteX609" fmla="*/ 191582 w 1181239"/>
              <a:gd name="connsiteY609" fmla="*/ 1243774 h 4008043"/>
              <a:gd name="connsiteX610" fmla="*/ 202390 w 1181239"/>
              <a:gd name="connsiteY610" fmla="*/ 1234366 h 4008043"/>
              <a:gd name="connsiteX611" fmla="*/ 197960 w 1181239"/>
              <a:gd name="connsiteY611" fmla="*/ 1242158 h 4008043"/>
              <a:gd name="connsiteX612" fmla="*/ 191583 w 1181239"/>
              <a:gd name="connsiteY612" fmla="*/ 1243774 h 4008043"/>
              <a:gd name="connsiteX613" fmla="*/ 195925 w 1181239"/>
              <a:gd name="connsiteY613" fmla="*/ 1236163 h 4008043"/>
              <a:gd name="connsiteX614" fmla="*/ 202390 w 1181239"/>
              <a:gd name="connsiteY614" fmla="*/ 1234366 h 4008043"/>
              <a:gd name="connsiteX615" fmla="*/ 1005211 w 1181239"/>
              <a:gd name="connsiteY615" fmla="*/ 1233414 h 4008043"/>
              <a:gd name="connsiteX616" fmla="*/ 1014121 w 1181239"/>
              <a:gd name="connsiteY616" fmla="*/ 1234679 h 4008043"/>
              <a:gd name="connsiteX617" fmla="*/ 1008550 w 1181239"/>
              <a:gd name="connsiteY617" fmla="*/ 1238759 h 4008043"/>
              <a:gd name="connsiteX618" fmla="*/ 1001514 w 1181239"/>
              <a:gd name="connsiteY618" fmla="*/ 1242159 h 4008043"/>
              <a:gd name="connsiteX619" fmla="*/ 999817 w 1181239"/>
              <a:gd name="connsiteY619" fmla="*/ 1240896 h 4008043"/>
              <a:gd name="connsiteX620" fmla="*/ 999818 w 1181239"/>
              <a:gd name="connsiteY620" fmla="*/ 1240893 h 4008043"/>
              <a:gd name="connsiteX621" fmla="*/ 1005211 w 1181239"/>
              <a:gd name="connsiteY621" fmla="*/ 1233414 h 4008043"/>
              <a:gd name="connsiteX622" fmla="*/ 990869 w 1181239"/>
              <a:gd name="connsiteY622" fmla="*/ 1147644 h 4008043"/>
              <a:gd name="connsiteX623" fmla="*/ 990869 w 1181239"/>
              <a:gd name="connsiteY623" fmla="*/ 1162603 h 4008043"/>
              <a:gd name="connsiteX624" fmla="*/ 988253 w 1181239"/>
              <a:gd name="connsiteY624" fmla="*/ 1159363 h 4008043"/>
              <a:gd name="connsiteX625" fmla="*/ 990869 w 1181239"/>
              <a:gd name="connsiteY625" fmla="*/ 1147644 h 4008043"/>
              <a:gd name="connsiteX626" fmla="*/ 72414 w 1181239"/>
              <a:gd name="connsiteY626" fmla="*/ 1097327 h 4008043"/>
              <a:gd name="connsiteX627" fmla="*/ 72414 w 1181239"/>
              <a:gd name="connsiteY627" fmla="*/ 1115006 h 4008043"/>
              <a:gd name="connsiteX628" fmla="*/ 69713 w 1181239"/>
              <a:gd name="connsiteY628" fmla="*/ 1108886 h 4008043"/>
              <a:gd name="connsiteX629" fmla="*/ 72414 w 1181239"/>
              <a:gd name="connsiteY629" fmla="*/ 1097327 h 4008043"/>
              <a:gd name="connsiteX630" fmla="*/ 69528 w 1181239"/>
              <a:gd name="connsiteY630" fmla="*/ 1086174 h 4008043"/>
              <a:gd name="connsiteX631" fmla="*/ 69528 w 1181239"/>
              <a:gd name="connsiteY631" fmla="*/ 1086174 h 4008043"/>
              <a:gd name="connsiteX632" fmla="*/ 69527 w 1181239"/>
              <a:gd name="connsiteY632" fmla="*/ 1086175 h 4008043"/>
              <a:gd name="connsiteX633" fmla="*/ 78513 w 1181239"/>
              <a:gd name="connsiteY633" fmla="*/ 1067409 h 4008043"/>
              <a:gd name="connsiteX634" fmla="*/ 81114 w 1181239"/>
              <a:gd name="connsiteY634" fmla="*/ 1069450 h 4008043"/>
              <a:gd name="connsiteX635" fmla="*/ 75319 w 1181239"/>
              <a:gd name="connsiteY635" fmla="*/ 1079612 h 4008043"/>
              <a:gd name="connsiteX636" fmla="*/ 69528 w 1181239"/>
              <a:gd name="connsiteY636" fmla="*/ 1086174 h 4008043"/>
              <a:gd name="connsiteX637" fmla="*/ 73155 w 1181239"/>
              <a:gd name="connsiteY637" fmla="*/ 1075056 h 4008043"/>
              <a:gd name="connsiteX638" fmla="*/ 78513 w 1181239"/>
              <a:gd name="connsiteY638" fmla="*/ 1067409 h 4008043"/>
              <a:gd name="connsiteX639" fmla="*/ 1008308 w 1181239"/>
              <a:gd name="connsiteY639" fmla="*/ 857982 h 4008043"/>
              <a:gd name="connsiteX640" fmla="*/ 1011125 w 1181239"/>
              <a:gd name="connsiteY640" fmla="*/ 871582 h 4008043"/>
              <a:gd name="connsiteX641" fmla="*/ 1008308 w 1181239"/>
              <a:gd name="connsiteY641" fmla="*/ 885180 h 4008043"/>
              <a:gd name="connsiteX642" fmla="*/ 1005491 w 1181239"/>
              <a:gd name="connsiteY642" fmla="*/ 871582 h 4008043"/>
              <a:gd name="connsiteX643" fmla="*/ 1008308 w 1181239"/>
              <a:gd name="connsiteY643" fmla="*/ 857982 h 4008043"/>
              <a:gd name="connsiteX644" fmla="*/ 40946 w 1181239"/>
              <a:gd name="connsiteY644" fmla="*/ 780467 h 4008043"/>
              <a:gd name="connsiteX645" fmla="*/ 43701 w 1181239"/>
              <a:gd name="connsiteY645" fmla="*/ 788627 h 4008043"/>
              <a:gd name="connsiteX646" fmla="*/ 40179 w 1181239"/>
              <a:gd name="connsiteY646" fmla="*/ 828088 h 4008043"/>
              <a:gd name="connsiteX647" fmla="*/ 38694 w 1181239"/>
              <a:gd name="connsiteY647" fmla="*/ 815825 h 4008043"/>
              <a:gd name="connsiteX648" fmla="*/ 38690 w 1181239"/>
              <a:gd name="connsiteY648" fmla="*/ 815825 h 4008043"/>
              <a:gd name="connsiteX649" fmla="*/ 40540 w 1181239"/>
              <a:gd name="connsiteY649" fmla="*/ 789987 h 4008043"/>
              <a:gd name="connsiteX650" fmla="*/ 44700 w 1181239"/>
              <a:gd name="connsiteY650" fmla="*/ 746469 h 4008043"/>
              <a:gd name="connsiteX651" fmla="*/ 50581 w 1181239"/>
              <a:gd name="connsiteY651" fmla="*/ 762891 h 4008043"/>
              <a:gd name="connsiteX652" fmla="*/ 43349 w 1181239"/>
              <a:gd name="connsiteY652" fmla="*/ 757349 h 4008043"/>
              <a:gd name="connsiteX653" fmla="*/ 43350 w 1181239"/>
              <a:gd name="connsiteY653" fmla="*/ 757349 h 4008043"/>
              <a:gd name="connsiteX654" fmla="*/ 44700 w 1181239"/>
              <a:gd name="connsiteY654" fmla="*/ 746469 h 4008043"/>
              <a:gd name="connsiteX655" fmla="*/ 52068 w 1181239"/>
              <a:gd name="connsiteY655" fmla="*/ 720631 h 4008043"/>
              <a:gd name="connsiteX656" fmla="*/ 54976 w 1181239"/>
              <a:gd name="connsiteY656" fmla="*/ 730311 h 4008043"/>
              <a:gd name="connsiteX657" fmla="*/ 52068 w 1181239"/>
              <a:gd name="connsiteY657" fmla="*/ 738310 h 4008043"/>
              <a:gd name="connsiteX658" fmla="*/ 49163 w 1181239"/>
              <a:gd name="connsiteY658" fmla="*/ 728630 h 4008043"/>
              <a:gd name="connsiteX659" fmla="*/ 52068 w 1181239"/>
              <a:gd name="connsiteY659" fmla="*/ 720631 h 4008043"/>
              <a:gd name="connsiteX660" fmla="*/ 54632 w 1181239"/>
              <a:gd name="connsiteY660" fmla="*/ 693931 h 4008043"/>
              <a:gd name="connsiteX661" fmla="*/ 59194 w 1181239"/>
              <a:gd name="connsiteY661" fmla="*/ 699316 h 4008043"/>
              <a:gd name="connsiteX662" fmla="*/ 56595 w 1181239"/>
              <a:gd name="connsiteY662" fmla="*/ 710759 h 4008043"/>
              <a:gd name="connsiteX663" fmla="*/ 52066 w 1181239"/>
              <a:gd name="connsiteY663" fmla="*/ 705055 h 4008043"/>
              <a:gd name="connsiteX664" fmla="*/ 52068 w 1181239"/>
              <a:gd name="connsiteY664" fmla="*/ 705055 h 4008043"/>
              <a:gd name="connsiteX665" fmla="*/ 54632 w 1181239"/>
              <a:gd name="connsiteY665" fmla="*/ 693931 h 4008043"/>
              <a:gd name="connsiteX666" fmla="*/ 17521 w 1181239"/>
              <a:gd name="connsiteY666" fmla="*/ 689349 h 4008043"/>
              <a:gd name="connsiteX667" fmla="*/ 21822 w 1181239"/>
              <a:gd name="connsiteY667" fmla="*/ 797428 h 4008043"/>
              <a:gd name="connsiteX668" fmla="*/ 19797 w 1181239"/>
              <a:gd name="connsiteY668" fmla="*/ 787040 h 4008043"/>
              <a:gd name="connsiteX669" fmla="*/ 19809 w 1181239"/>
              <a:gd name="connsiteY669" fmla="*/ 787040 h 4008043"/>
              <a:gd name="connsiteX670" fmla="*/ 17630 w 1181239"/>
              <a:gd name="connsiteY670" fmla="*/ 732186 h 4008043"/>
              <a:gd name="connsiteX671" fmla="*/ 17521 w 1181239"/>
              <a:gd name="connsiteY671" fmla="*/ 689349 h 4008043"/>
              <a:gd name="connsiteX672" fmla="*/ 16110 w 1181239"/>
              <a:gd name="connsiteY672" fmla="*/ 627523 h 4008043"/>
              <a:gd name="connsiteX673" fmla="*/ 16826 w 1181239"/>
              <a:gd name="connsiteY673" fmla="*/ 646515 h 4008043"/>
              <a:gd name="connsiteX674" fmla="*/ 16144 w 1181239"/>
              <a:gd name="connsiteY674" fmla="*/ 673034 h 4008043"/>
              <a:gd name="connsiteX675" fmla="*/ 13597 w 1181239"/>
              <a:gd name="connsiteY675" fmla="*/ 658754 h 4008043"/>
              <a:gd name="connsiteX676" fmla="*/ 14279 w 1181239"/>
              <a:gd name="connsiteY676" fmla="*/ 632236 h 4008043"/>
              <a:gd name="connsiteX677" fmla="*/ 16110 w 1181239"/>
              <a:gd name="connsiteY677" fmla="*/ 627523 h 4008043"/>
              <a:gd name="connsiteX678" fmla="*/ 1020514 w 1181239"/>
              <a:gd name="connsiteY678" fmla="*/ 444568 h 4008043"/>
              <a:gd name="connsiteX679" fmla="*/ 1017280 w 1181239"/>
              <a:gd name="connsiteY679" fmla="*/ 473823 h 4008043"/>
              <a:gd name="connsiteX680" fmla="*/ 1016084 w 1181239"/>
              <a:gd name="connsiteY680" fmla="*/ 463607 h 4008043"/>
              <a:gd name="connsiteX681" fmla="*/ 1020514 w 1181239"/>
              <a:gd name="connsiteY681" fmla="*/ 444568 h 4008043"/>
              <a:gd name="connsiteX682" fmla="*/ 109423 w 1181239"/>
              <a:gd name="connsiteY682" fmla="*/ 416964 h 4008043"/>
              <a:gd name="connsiteX683" fmla="*/ 108453 w 1181239"/>
              <a:gd name="connsiteY683" fmla="*/ 428251 h 4008043"/>
              <a:gd name="connsiteX684" fmla="*/ 102725 w 1181239"/>
              <a:gd name="connsiteY684" fmla="*/ 477208 h 4008043"/>
              <a:gd name="connsiteX685" fmla="*/ 98887 w 1181239"/>
              <a:gd name="connsiteY685" fmla="*/ 523445 h 4008043"/>
              <a:gd name="connsiteX686" fmla="*/ 99142 w 1181239"/>
              <a:gd name="connsiteY686" fmla="*/ 535684 h 4008043"/>
              <a:gd name="connsiteX687" fmla="*/ 104632 w 1181239"/>
              <a:gd name="connsiteY687" fmla="*/ 520725 h 4008043"/>
              <a:gd name="connsiteX688" fmla="*/ 105591 w 1181239"/>
              <a:gd name="connsiteY688" fmla="*/ 544754 h 4008043"/>
              <a:gd name="connsiteX689" fmla="*/ 99681 w 1181239"/>
              <a:gd name="connsiteY689" fmla="*/ 563383 h 4008043"/>
              <a:gd name="connsiteX690" fmla="*/ 89871 w 1181239"/>
              <a:gd name="connsiteY690" fmla="*/ 609799 h 4008043"/>
              <a:gd name="connsiteX691" fmla="*/ 86947 w 1181239"/>
              <a:gd name="connsiteY691" fmla="*/ 634958 h 4008043"/>
              <a:gd name="connsiteX692" fmla="*/ 83948 w 1181239"/>
              <a:gd name="connsiteY692" fmla="*/ 613879 h 4008043"/>
              <a:gd name="connsiteX693" fmla="*/ 83947 w 1181239"/>
              <a:gd name="connsiteY693" fmla="*/ 613879 h 4008043"/>
              <a:gd name="connsiteX694" fmla="*/ 79617 w 1181239"/>
              <a:gd name="connsiteY694" fmla="*/ 598042 h 4008043"/>
              <a:gd name="connsiteX695" fmla="*/ 73779 w 1181239"/>
              <a:gd name="connsiteY695" fmla="*/ 601784 h 4008043"/>
              <a:gd name="connsiteX696" fmla="*/ 86914 w 1181239"/>
              <a:gd name="connsiteY696" fmla="*/ 497606 h 4008043"/>
              <a:gd name="connsiteX697" fmla="*/ 89947 w 1181239"/>
              <a:gd name="connsiteY697" fmla="*/ 504406 h 4008043"/>
              <a:gd name="connsiteX698" fmla="*/ 97232 w 1181239"/>
              <a:gd name="connsiteY698" fmla="*/ 475848 h 4008043"/>
              <a:gd name="connsiteX699" fmla="*/ 107056 w 1181239"/>
              <a:gd name="connsiteY699" fmla="*/ 424171 h 4008043"/>
              <a:gd name="connsiteX700" fmla="*/ 109423 w 1181239"/>
              <a:gd name="connsiteY700" fmla="*/ 416964 h 4008043"/>
              <a:gd name="connsiteX701" fmla="*/ 112126 w 1181239"/>
              <a:gd name="connsiteY701" fmla="*/ 403090 h 4008043"/>
              <a:gd name="connsiteX702" fmla="*/ 112126 w 1181239"/>
              <a:gd name="connsiteY702" fmla="*/ 409890 h 4008043"/>
              <a:gd name="connsiteX703" fmla="*/ 110659 w 1181239"/>
              <a:gd name="connsiteY703" fmla="*/ 406490 h 4008043"/>
              <a:gd name="connsiteX704" fmla="*/ 112126 w 1181239"/>
              <a:gd name="connsiteY704" fmla="*/ 403090 h 4008043"/>
              <a:gd name="connsiteX705" fmla="*/ 960210 w 1181239"/>
              <a:gd name="connsiteY705" fmla="*/ 305326 h 4008043"/>
              <a:gd name="connsiteX706" fmla="*/ 961013 w 1181239"/>
              <a:gd name="connsiteY706" fmla="*/ 306537 h 4008043"/>
              <a:gd name="connsiteX707" fmla="*/ 961013 w 1181239"/>
              <a:gd name="connsiteY707" fmla="*/ 326936 h 4008043"/>
              <a:gd name="connsiteX708" fmla="*/ 959875 w 1181239"/>
              <a:gd name="connsiteY708" fmla="*/ 316736 h 4008043"/>
              <a:gd name="connsiteX709" fmla="*/ 960210 w 1181239"/>
              <a:gd name="connsiteY709" fmla="*/ 305326 h 4008043"/>
              <a:gd name="connsiteX710" fmla="*/ 131243 w 1181239"/>
              <a:gd name="connsiteY710" fmla="*/ 240583 h 4008043"/>
              <a:gd name="connsiteX711" fmla="*/ 134221 w 1181239"/>
              <a:gd name="connsiteY711" fmla="*/ 241967 h 4008043"/>
              <a:gd name="connsiteX712" fmla="*/ 144610 w 1181239"/>
              <a:gd name="connsiteY712" fmla="*/ 277206 h 4008043"/>
              <a:gd name="connsiteX713" fmla="*/ 138140 w 1181239"/>
              <a:gd name="connsiteY713" fmla="*/ 264918 h 4008043"/>
              <a:gd name="connsiteX714" fmla="*/ 138140 w 1181239"/>
              <a:gd name="connsiteY714" fmla="*/ 264917 h 4008043"/>
              <a:gd name="connsiteX715" fmla="*/ 131243 w 1181239"/>
              <a:gd name="connsiteY715" fmla="*/ 240583 h 4008043"/>
              <a:gd name="connsiteX716" fmla="*/ 877049 w 1181239"/>
              <a:gd name="connsiteY716" fmla="*/ 194344 h 4008043"/>
              <a:gd name="connsiteX717" fmla="*/ 883829 w 1181239"/>
              <a:gd name="connsiteY717" fmla="*/ 211283 h 4008043"/>
              <a:gd name="connsiteX718" fmla="*/ 877876 w 1181239"/>
              <a:gd name="connsiteY718" fmla="*/ 205024 h 4008043"/>
              <a:gd name="connsiteX719" fmla="*/ 877877 w 1181239"/>
              <a:gd name="connsiteY719" fmla="*/ 205024 h 4008043"/>
              <a:gd name="connsiteX720" fmla="*/ 877049 w 1181239"/>
              <a:gd name="connsiteY720" fmla="*/ 194344 h 4008043"/>
              <a:gd name="connsiteX721" fmla="*/ 1009149 w 1181239"/>
              <a:gd name="connsiteY721" fmla="*/ 184200 h 4008043"/>
              <a:gd name="connsiteX722" fmla="*/ 1010905 w 1181239"/>
              <a:gd name="connsiteY722" fmla="*/ 185145 h 4008043"/>
              <a:gd name="connsiteX723" fmla="*/ 1013222 w 1181239"/>
              <a:gd name="connsiteY723" fmla="*/ 220572 h 4008043"/>
              <a:gd name="connsiteX724" fmla="*/ 1011193 w 1181239"/>
              <a:gd name="connsiteY724" fmla="*/ 215876 h 4008043"/>
              <a:gd name="connsiteX725" fmla="*/ 1011190 w 1181239"/>
              <a:gd name="connsiteY725" fmla="*/ 215876 h 4008043"/>
              <a:gd name="connsiteX726" fmla="*/ 1009664 w 1181239"/>
              <a:gd name="connsiteY726" fmla="*/ 194344 h 4008043"/>
              <a:gd name="connsiteX727" fmla="*/ 1009149 w 1181239"/>
              <a:gd name="connsiteY727" fmla="*/ 184200 h 4008043"/>
              <a:gd name="connsiteX728" fmla="*/ 748726 w 1181239"/>
              <a:gd name="connsiteY728" fmla="*/ 154227 h 4008043"/>
              <a:gd name="connsiteX729" fmla="*/ 748726 w 1181239"/>
              <a:gd name="connsiteY729" fmla="*/ 163746 h 4008043"/>
              <a:gd name="connsiteX730" fmla="*/ 747398 w 1181239"/>
              <a:gd name="connsiteY730" fmla="*/ 158987 h 4008043"/>
              <a:gd name="connsiteX731" fmla="*/ 748726 w 1181239"/>
              <a:gd name="connsiteY731" fmla="*/ 154227 h 4008043"/>
              <a:gd name="connsiteX732" fmla="*/ 944467 w 1181239"/>
              <a:gd name="connsiteY732" fmla="*/ 138588 h 4008043"/>
              <a:gd name="connsiteX733" fmla="*/ 949089 w 1181239"/>
              <a:gd name="connsiteY733" fmla="*/ 154227 h 4008043"/>
              <a:gd name="connsiteX734" fmla="*/ 957630 w 1181239"/>
              <a:gd name="connsiteY734" fmla="*/ 155635 h 4008043"/>
              <a:gd name="connsiteX735" fmla="*/ 963237 w 1181239"/>
              <a:gd name="connsiteY735" fmla="*/ 158076 h 4008043"/>
              <a:gd name="connsiteX736" fmla="*/ 967358 w 1181239"/>
              <a:gd name="connsiteY736" fmla="*/ 166466 h 4008043"/>
              <a:gd name="connsiteX737" fmla="*/ 970329 w 1181239"/>
              <a:gd name="connsiteY737" fmla="*/ 161706 h 4008043"/>
              <a:gd name="connsiteX738" fmla="*/ 977889 w 1181239"/>
              <a:gd name="connsiteY738" fmla="*/ 183464 h 4008043"/>
              <a:gd name="connsiteX739" fmla="*/ 985235 w 1181239"/>
              <a:gd name="connsiteY739" fmla="*/ 207943 h 4008043"/>
              <a:gd name="connsiteX740" fmla="*/ 994634 w 1181239"/>
              <a:gd name="connsiteY740" fmla="*/ 305802 h 4008043"/>
              <a:gd name="connsiteX741" fmla="*/ 986510 w 1181239"/>
              <a:gd name="connsiteY741" fmla="*/ 308577 h 4008043"/>
              <a:gd name="connsiteX742" fmla="*/ 978341 w 1181239"/>
              <a:gd name="connsiteY742" fmla="*/ 310615 h 4008043"/>
              <a:gd name="connsiteX743" fmla="*/ 976670 w 1181239"/>
              <a:gd name="connsiteY743" fmla="*/ 314015 h 4008043"/>
              <a:gd name="connsiteX744" fmla="*/ 976670 w 1181239"/>
              <a:gd name="connsiteY744" fmla="*/ 314017 h 4008043"/>
              <a:gd name="connsiteX745" fmla="*/ 972155 w 1181239"/>
              <a:gd name="connsiteY745" fmla="*/ 290898 h 4008043"/>
              <a:gd name="connsiteX746" fmla="*/ 962044 w 1181239"/>
              <a:gd name="connsiteY746" fmla="*/ 253231 h 4008043"/>
              <a:gd name="connsiteX747" fmla="*/ 946043 w 1181239"/>
              <a:gd name="connsiteY747" fmla="*/ 167025 h 4008043"/>
              <a:gd name="connsiteX748" fmla="*/ 665910 w 1181239"/>
              <a:gd name="connsiteY748" fmla="*/ 130704 h 4008043"/>
              <a:gd name="connsiteX749" fmla="*/ 666800 w 1181239"/>
              <a:gd name="connsiteY749" fmla="*/ 149466 h 4008043"/>
              <a:gd name="connsiteX750" fmla="*/ 662762 w 1181239"/>
              <a:gd name="connsiteY750" fmla="*/ 158391 h 4008043"/>
              <a:gd name="connsiteX751" fmla="*/ 662761 w 1181239"/>
              <a:gd name="connsiteY751" fmla="*/ 158391 h 4008043"/>
              <a:gd name="connsiteX752" fmla="*/ 658075 w 1181239"/>
              <a:gd name="connsiteY752" fmla="*/ 149842 h 4008043"/>
              <a:gd name="connsiteX753" fmla="*/ 653716 w 1181239"/>
              <a:gd name="connsiteY753" fmla="*/ 144232 h 4008043"/>
              <a:gd name="connsiteX754" fmla="*/ 658802 w 1181239"/>
              <a:gd name="connsiteY754" fmla="*/ 135300 h 4008043"/>
              <a:gd name="connsiteX755" fmla="*/ 665910 w 1181239"/>
              <a:gd name="connsiteY755" fmla="*/ 130704 h 4008043"/>
              <a:gd name="connsiteX756" fmla="*/ 878817 w 1181239"/>
              <a:gd name="connsiteY756" fmla="*/ 98237 h 4008043"/>
              <a:gd name="connsiteX757" fmla="*/ 879637 w 1181239"/>
              <a:gd name="connsiteY757" fmla="*/ 99891 h 4008043"/>
              <a:gd name="connsiteX758" fmla="*/ 879605 w 1181239"/>
              <a:gd name="connsiteY758" fmla="*/ 118930 h 4008043"/>
              <a:gd name="connsiteX759" fmla="*/ 878459 w 1181239"/>
              <a:gd name="connsiteY759" fmla="*/ 108669 h 4008043"/>
              <a:gd name="connsiteX760" fmla="*/ 878470 w 1181239"/>
              <a:gd name="connsiteY760" fmla="*/ 108669 h 4008043"/>
              <a:gd name="connsiteX761" fmla="*/ 878817 w 1181239"/>
              <a:gd name="connsiteY761" fmla="*/ 98237 h 4008043"/>
              <a:gd name="connsiteX762" fmla="*/ 287277 w 1181239"/>
              <a:gd name="connsiteY762" fmla="*/ 93938 h 4008043"/>
              <a:gd name="connsiteX763" fmla="*/ 290353 w 1181239"/>
              <a:gd name="connsiteY763" fmla="*/ 98471 h 4008043"/>
              <a:gd name="connsiteX764" fmla="*/ 274819 w 1181239"/>
              <a:gd name="connsiteY764" fmla="*/ 113580 h 4008043"/>
              <a:gd name="connsiteX765" fmla="*/ 274819 w 1181239"/>
              <a:gd name="connsiteY765" fmla="*/ 113579 h 4008043"/>
              <a:gd name="connsiteX766" fmla="*/ 278777 w 1181239"/>
              <a:gd name="connsiteY766" fmla="*/ 99150 h 4008043"/>
              <a:gd name="connsiteX767" fmla="*/ 287277 w 1181239"/>
              <a:gd name="connsiteY767" fmla="*/ 93938 h 4008043"/>
              <a:gd name="connsiteX768" fmla="*/ 322381 w 1181239"/>
              <a:gd name="connsiteY768" fmla="*/ 84191 h 4008043"/>
              <a:gd name="connsiteX769" fmla="*/ 320699 w 1181239"/>
              <a:gd name="connsiteY769" fmla="*/ 95071 h 4008043"/>
              <a:gd name="connsiteX770" fmla="*/ 313786 w 1181239"/>
              <a:gd name="connsiteY770" fmla="*/ 105814 h 4008043"/>
              <a:gd name="connsiteX771" fmla="*/ 318149 w 1181239"/>
              <a:gd name="connsiteY771" fmla="*/ 92351 h 4008043"/>
              <a:gd name="connsiteX772" fmla="*/ 511326 w 1181239"/>
              <a:gd name="connsiteY772" fmla="*/ 77392 h 4008043"/>
              <a:gd name="connsiteX773" fmla="*/ 508107 w 1181239"/>
              <a:gd name="connsiteY773" fmla="*/ 118189 h 4008043"/>
              <a:gd name="connsiteX774" fmla="*/ 505574 w 1181239"/>
              <a:gd name="connsiteY774" fmla="*/ 108330 h 4008043"/>
              <a:gd name="connsiteX775" fmla="*/ 505572 w 1181239"/>
              <a:gd name="connsiteY775" fmla="*/ 108330 h 4008043"/>
              <a:gd name="connsiteX776" fmla="*/ 511326 w 1181239"/>
              <a:gd name="connsiteY776" fmla="*/ 77392 h 4008043"/>
              <a:gd name="connsiteX777" fmla="*/ 356452 w 1181239"/>
              <a:gd name="connsiteY777" fmla="*/ 75734 h 4008043"/>
              <a:gd name="connsiteX778" fmla="*/ 351603 w 1181239"/>
              <a:gd name="connsiteY778" fmla="*/ 107309 h 4008043"/>
              <a:gd name="connsiteX779" fmla="*/ 352352 w 1181239"/>
              <a:gd name="connsiteY779" fmla="*/ 90922 h 4008043"/>
              <a:gd name="connsiteX780" fmla="*/ 352351 w 1181239"/>
              <a:gd name="connsiteY780" fmla="*/ 90922 h 4008043"/>
              <a:gd name="connsiteX781" fmla="*/ 356452 w 1181239"/>
              <a:gd name="connsiteY781" fmla="*/ 75734 h 4008043"/>
              <a:gd name="connsiteX782" fmla="*/ 667523 w 1181239"/>
              <a:gd name="connsiteY782" fmla="*/ 59712 h 4008043"/>
              <a:gd name="connsiteX783" fmla="*/ 667556 w 1181239"/>
              <a:gd name="connsiteY783" fmla="*/ 71951 h 4008043"/>
              <a:gd name="connsiteX784" fmla="*/ 665355 w 1181239"/>
              <a:gd name="connsiteY784" fmla="*/ 92349 h 4008043"/>
              <a:gd name="connsiteX785" fmla="*/ 663137 w 1181239"/>
              <a:gd name="connsiteY785" fmla="*/ 100509 h 4008043"/>
              <a:gd name="connsiteX786" fmla="*/ 662990 w 1181239"/>
              <a:gd name="connsiteY786" fmla="*/ 92349 h 4008043"/>
              <a:gd name="connsiteX787" fmla="*/ 662994 w 1181239"/>
              <a:gd name="connsiteY787" fmla="*/ 92349 h 4008043"/>
              <a:gd name="connsiteX788" fmla="*/ 665195 w 1181239"/>
              <a:gd name="connsiteY788" fmla="*/ 71951 h 4008043"/>
              <a:gd name="connsiteX789" fmla="*/ 745090 w 1181239"/>
              <a:gd name="connsiteY789" fmla="*/ 48079 h 4008043"/>
              <a:gd name="connsiteX790" fmla="*/ 745922 w 1181239"/>
              <a:gd name="connsiteY790" fmla="*/ 49562 h 4008043"/>
              <a:gd name="connsiteX791" fmla="*/ 745889 w 1181239"/>
              <a:gd name="connsiteY791" fmla="*/ 65881 h 4008043"/>
              <a:gd name="connsiteX792" fmla="*/ 744714 w 1181239"/>
              <a:gd name="connsiteY792" fmla="*/ 56993 h 4008043"/>
              <a:gd name="connsiteX793" fmla="*/ 744718 w 1181239"/>
              <a:gd name="connsiteY793" fmla="*/ 56993 h 4008043"/>
              <a:gd name="connsiteX794" fmla="*/ 745090 w 1181239"/>
              <a:gd name="connsiteY794" fmla="*/ 48079 h 4008043"/>
              <a:gd name="connsiteX795" fmla="*/ 649749 w 1181239"/>
              <a:gd name="connsiteY795" fmla="*/ 36821 h 4008043"/>
              <a:gd name="connsiteX796" fmla="*/ 647789 w 1181239"/>
              <a:gd name="connsiteY796" fmla="*/ 63792 h 4008043"/>
              <a:gd name="connsiteX797" fmla="*/ 646775 w 1181239"/>
              <a:gd name="connsiteY797" fmla="*/ 52913 h 4008043"/>
              <a:gd name="connsiteX798" fmla="*/ 649749 w 1181239"/>
              <a:gd name="connsiteY798" fmla="*/ 36821 h 4008043"/>
              <a:gd name="connsiteX799" fmla="*/ 559982 w 1181239"/>
              <a:gd name="connsiteY799" fmla="*/ 32409 h 4008043"/>
              <a:gd name="connsiteX800" fmla="*/ 560456 w 1181239"/>
              <a:gd name="connsiteY800" fmla="*/ 37954 h 4008043"/>
              <a:gd name="connsiteX801" fmla="*/ 557800 w 1181239"/>
              <a:gd name="connsiteY801" fmla="*/ 51553 h 4008043"/>
              <a:gd name="connsiteX802" fmla="*/ 555143 w 1181239"/>
              <a:gd name="connsiteY802" fmla="*/ 47473 h 4008043"/>
              <a:gd name="connsiteX803" fmla="*/ 557800 w 1181239"/>
              <a:gd name="connsiteY803" fmla="*/ 33874 h 4008043"/>
              <a:gd name="connsiteX804" fmla="*/ 559982 w 1181239"/>
              <a:gd name="connsiteY804" fmla="*/ 32409 h 4008043"/>
              <a:gd name="connsiteX805" fmla="*/ 586690 w 1181239"/>
              <a:gd name="connsiteY805" fmla="*/ 27075 h 4008043"/>
              <a:gd name="connsiteX806" fmla="*/ 585194 w 1181239"/>
              <a:gd name="connsiteY806" fmla="*/ 45895 h 4008043"/>
              <a:gd name="connsiteX807" fmla="*/ 581010 w 1181239"/>
              <a:gd name="connsiteY807" fmla="*/ 69014 h 4008043"/>
              <a:gd name="connsiteX808" fmla="*/ 578416 w 1181239"/>
              <a:gd name="connsiteY808" fmla="*/ 69233 h 4008043"/>
              <a:gd name="connsiteX809" fmla="*/ 578413 w 1181239"/>
              <a:gd name="connsiteY809" fmla="*/ 69232 h 4008043"/>
              <a:gd name="connsiteX810" fmla="*/ 582597 w 1181239"/>
              <a:gd name="connsiteY810" fmla="*/ 46114 h 4008043"/>
              <a:gd name="connsiteX811" fmla="*/ 353765 w 1181239"/>
              <a:gd name="connsiteY811" fmla="*/ 22995 h 4008043"/>
              <a:gd name="connsiteX812" fmla="*/ 350663 w 1181239"/>
              <a:gd name="connsiteY812" fmla="*/ 43844 h 4008043"/>
              <a:gd name="connsiteX813" fmla="*/ 349492 w 1181239"/>
              <a:gd name="connsiteY813" fmla="*/ 39059 h 4008043"/>
              <a:gd name="connsiteX814" fmla="*/ 349489 w 1181239"/>
              <a:gd name="connsiteY814" fmla="*/ 39059 h 4008043"/>
              <a:gd name="connsiteX815" fmla="*/ 351401 w 1181239"/>
              <a:gd name="connsiteY815" fmla="*/ 27755 h 4008043"/>
              <a:gd name="connsiteX816" fmla="*/ 353765 w 1181239"/>
              <a:gd name="connsiteY816" fmla="*/ 22995 h 4008043"/>
              <a:gd name="connsiteX817" fmla="*/ 449634 w 1181239"/>
              <a:gd name="connsiteY817" fmla="*/ 18915 h 4008043"/>
              <a:gd name="connsiteX818" fmla="*/ 448105 w 1181239"/>
              <a:gd name="connsiteY818" fmla="*/ 37954 h 4008043"/>
              <a:gd name="connsiteX819" fmla="*/ 440198 w 1181239"/>
              <a:gd name="connsiteY819" fmla="*/ 58314 h 4008043"/>
              <a:gd name="connsiteX820" fmla="*/ 440197 w 1181239"/>
              <a:gd name="connsiteY820" fmla="*/ 58314 h 4008043"/>
              <a:gd name="connsiteX821" fmla="*/ 444016 w 1181239"/>
              <a:gd name="connsiteY821" fmla="*/ 35234 h 4008043"/>
              <a:gd name="connsiteX822" fmla="*/ 631225 w 1181239"/>
              <a:gd name="connsiteY822" fmla="*/ 17565 h 4008043"/>
              <a:gd name="connsiteX823" fmla="*/ 626543 w 1181239"/>
              <a:gd name="connsiteY823" fmla="*/ 62442 h 4008043"/>
              <a:gd name="connsiteX824" fmla="*/ 618850 w 1181239"/>
              <a:gd name="connsiteY824" fmla="*/ 100520 h 4008043"/>
              <a:gd name="connsiteX825" fmla="*/ 612954 w 1181239"/>
              <a:gd name="connsiteY825" fmla="*/ 139804 h 4008043"/>
              <a:gd name="connsiteX826" fmla="*/ 611538 w 1181239"/>
              <a:gd name="connsiteY826" fmla="*/ 150381 h 4008043"/>
              <a:gd name="connsiteX827" fmla="*/ 618806 w 1181239"/>
              <a:gd name="connsiteY827" fmla="*/ 133203 h 4008043"/>
              <a:gd name="connsiteX828" fmla="*/ 624280 w 1181239"/>
              <a:gd name="connsiteY828" fmla="*/ 120918 h 4008043"/>
              <a:gd name="connsiteX829" fmla="*/ 625455 w 1181239"/>
              <a:gd name="connsiteY829" fmla="*/ 132478 h 4008043"/>
              <a:gd name="connsiteX830" fmla="*/ 624686 w 1181239"/>
              <a:gd name="connsiteY830" fmla="*/ 144037 h 4008043"/>
              <a:gd name="connsiteX831" fmla="*/ 629318 w 1181239"/>
              <a:gd name="connsiteY831" fmla="*/ 132297 h 4008043"/>
              <a:gd name="connsiteX832" fmla="*/ 637973 w 1181239"/>
              <a:gd name="connsiteY832" fmla="*/ 122001 h 4008043"/>
              <a:gd name="connsiteX833" fmla="*/ 644346 w 1181239"/>
              <a:gd name="connsiteY833" fmla="*/ 94954 h 4008043"/>
              <a:gd name="connsiteX834" fmla="*/ 645396 w 1181239"/>
              <a:gd name="connsiteY834" fmla="*/ 80121 h 4008043"/>
              <a:gd name="connsiteX835" fmla="*/ 648370 w 1181239"/>
              <a:gd name="connsiteY835" fmla="*/ 123764 h 4008043"/>
              <a:gd name="connsiteX836" fmla="*/ 647495 w 1181239"/>
              <a:gd name="connsiteY836" fmla="*/ 176892 h 4008043"/>
              <a:gd name="connsiteX837" fmla="*/ 652335 w 1181239"/>
              <a:gd name="connsiteY837" fmla="*/ 166532 h 4008043"/>
              <a:gd name="connsiteX838" fmla="*/ 654644 w 1181239"/>
              <a:gd name="connsiteY838" fmla="*/ 157636 h 4008043"/>
              <a:gd name="connsiteX839" fmla="*/ 655852 w 1181239"/>
              <a:gd name="connsiteY839" fmla="*/ 165530 h 4008043"/>
              <a:gd name="connsiteX840" fmla="*/ 661121 w 1181239"/>
              <a:gd name="connsiteY840" fmla="*/ 177224 h 4008043"/>
              <a:gd name="connsiteX841" fmla="*/ 668099 w 1181239"/>
              <a:gd name="connsiteY841" fmla="*/ 185649 h 4008043"/>
              <a:gd name="connsiteX842" fmla="*/ 673931 w 1181239"/>
              <a:gd name="connsiteY842" fmla="*/ 186194 h 4008043"/>
              <a:gd name="connsiteX843" fmla="*/ 677095 w 1181239"/>
              <a:gd name="connsiteY843" fmla="*/ 173954 h 4008043"/>
              <a:gd name="connsiteX844" fmla="*/ 680087 w 1181239"/>
              <a:gd name="connsiteY844" fmla="*/ 160355 h 4008043"/>
              <a:gd name="connsiteX845" fmla="*/ 681412 w 1181239"/>
              <a:gd name="connsiteY845" fmla="*/ 168515 h 4008043"/>
              <a:gd name="connsiteX846" fmla="*/ 678449 w 1181239"/>
              <a:gd name="connsiteY846" fmla="*/ 201153 h 4008043"/>
              <a:gd name="connsiteX847" fmla="*/ 681168 w 1181239"/>
              <a:gd name="connsiteY847" fmla="*/ 211626 h 4008043"/>
              <a:gd name="connsiteX848" fmla="*/ 687387 w 1181239"/>
              <a:gd name="connsiteY848" fmla="*/ 184427 h 4008043"/>
              <a:gd name="connsiteX849" fmla="*/ 697156 w 1181239"/>
              <a:gd name="connsiteY849" fmla="*/ 158995 h 4008043"/>
              <a:gd name="connsiteX850" fmla="*/ 697995 w 1181239"/>
              <a:gd name="connsiteY850" fmla="*/ 180074 h 4008043"/>
              <a:gd name="connsiteX851" fmla="*/ 699560 w 1181239"/>
              <a:gd name="connsiteY851" fmla="*/ 207952 h 4008043"/>
              <a:gd name="connsiteX852" fmla="*/ 707424 w 1181239"/>
              <a:gd name="connsiteY852" fmla="*/ 203872 h 4008043"/>
              <a:gd name="connsiteX853" fmla="*/ 713958 w 1181239"/>
              <a:gd name="connsiteY853" fmla="*/ 180238 h 4008043"/>
              <a:gd name="connsiteX854" fmla="*/ 719432 w 1181239"/>
              <a:gd name="connsiteY854" fmla="*/ 166044 h 4008043"/>
              <a:gd name="connsiteX855" fmla="*/ 723439 w 1181239"/>
              <a:gd name="connsiteY855" fmla="*/ 206678 h 4008043"/>
              <a:gd name="connsiteX856" fmla="*/ 729942 w 1181239"/>
              <a:gd name="connsiteY856" fmla="*/ 229516 h 4008043"/>
              <a:gd name="connsiteX857" fmla="*/ 734692 w 1181239"/>
              <a:gd name="connsiteY857" fmla="*/ 207214 h 4008043"/>
              <a:gd name="connsiteX858" fmla="*/ 737973 w 1181239"/>
              <a:gd name="connsiteY858" fmla="*/ 207329 h 4008043"/>
              <a:gd name="connsiteX859" fmla="*/ 742078 w 1181239"/>
              <a:gd name="connsiteY859" fmla="*/ 209033 h 4008043"/>
              <a:gd name="connsiteX860" fmla="*/ 748234 w 1181239"/>
              <a:gd name="connsiteY860" fmla="*/ 225475 h 4008043"/>
              <a:gd name="connsiteX861" fmla="*/ 752603 w 1181239"/>
              <a:gd name="connsiteY861" fmla="*/ 244733 h 4008043"/>
              <a:gd name="connsiteX862" fmla="*/ 762826 w 1181239"/>
              <a:gd name="connsiteY862" fmla="*/ 194980 h 4008043"/>
              <a:gd name="connsiteX863" fmla="*/ 767417 w 1181239"/>
              <a:gd name="connsiteY863" fmla="*/ 168301 h 4008043"/>
              <a:gd name="connsiteX864" fmla="*/ 770023 w 1181239"/>
              <a:gd name="connsiteY864" fmla="*/ 169040 h 4008043"/>
              <a:gd name="connsiteX865" fmla="*/ 772843 w 1181239"/>
              <a:gd name="connsiteY865" fmla="*/ 210678 h 4008043"/>
              <a:gd name="connsiteX866" fmla="*/ 787596 w 1181239"/>
              <a:gd name="connsiteY866" fmla="*/ 241981 h 4008043"/>
              <a:gd name="connsiteX867" fmla="*/ 793730 w 1181239"/>
              <a:gd name="connsiteY867" fmla="*/ 224277 h 4008043"/>
              <a:gd name="connsiteX868" fmla="*/ 796197 w 1181239"/>
              <a:gd name="connsiteY868" fmla="*/ 218157 h 4008043"/>
              <a:gd name="connsiteX869" fmla="*/ 800556 w 1181239"/>
              <a:gd name="connsiteY869" fmla="*/ 217317 h 4008043"/>
              <a:gd name="connsiteX870" fmla="*/ 805028 w 1181239"/>
              <a:gd name="connsiteY870" fmla="*/ 210517 h 4008043"/>
              <a:gd name="connsiteX871" fmla="*/ 811957 w 1181239"/>
              <a:gd name="connsiteY871" fmla="*/ 211635 h 4008043"/>
              <a:gd name="connsiteX872" fmla="*/ 817316 w 1181239"/>
              <a:gd name="connsiteY872" fmla="*/ 232714 h 4008043"/>
              <a:gd name="connsiteX873" fmla="*/ 825257 w 1181239"/>
              <a:gd name="connsiteY873" fmla="*/ 239916 h 4008043"/>
              <a:gd name="connsiteX874" fmla="*/ 835306 w 1181239"/>
              <a:gd name="connsiteY874" fmla="*/ 216798 h 4008043"/>
              <a:gd name="connsiteX875" fmla="*/ 845515 w 1181239"/>
              <a:gd name="connsiteY875" fmla="*/ 198893 h 4008043"/>
              <a:gd name="connsiteX876" fmla="*/ 853135 w 1181239"/>
              <a:gd name="connsiteY876" fmla="*/ 186677 h 4008043"/>
              <a:gd name="connsiteX877" fmla="*/ 856393 w 1181239"/>
              <a:gd name="connsiteY877" fmla="*/ 171241 h 4008043"/>
              <a:gd name="connsiteX878" fmla="*/ 856766 w 1181239"/>
              <a:gd name="connsiteY878" fmla="*/ 182777 h 4008043"/>
              <a:gd name="connsiteX879" fmla="*/ 862960 w 1181239"/>
              <a:gd name="connsiteY879" fmla="*/ 197715 h 4008043"/>
              <a:gd name="connsiteX880" fmla="*/ 866876 w 1181239"/>
              <a:gd name="connsiteY880" fmla="*/ 234456 h 4008043"/>
              <a:gd name="connsiteX881" fmla="*/ 869438 w 1181239"/>
              <a:gd name="connsiteY881" fmla="*/ 267795 h 4008043"/>
              <a:gd name="connsiteX882" fmla="*/ 875898 w 1181239"/>
              <a:gd name="connsiteY882" fmla="*/ 252878 h 4008043"/>
              <a:gd name="connsiteX883" fmla="*/ 882306 w 1181239"/>
              <a:gd name="connsiteY883" fmla="*/ 258947 h 4008043"/>
              <a:gd name="connsiteX884" fmla="*/ 885711 w 1181239"/>
              <a:gd name="connsiteY884" fmla="*/ 289106 h 4008043"/>
              <a:gd name="connsiteX885" fmla="*/ 890882 w 1181239"/>
              <a:gd name="connsiteY885" fmla="*/ 294240 h 4008043"/>
              <a:gd name="connsiteX886" fmla="*/ 897924 w 1181239"/>
              <a:gd name="connsiteY886" fmla="*/ 206508 h 4008043"/>
              <a:gd name="connsiteX887" fmla="*/ 905106 w 1181239"/>
              <a:gd name="connsiteY887" fmla="*/ 118646 h 4008043"/>
              <a:gd name="connsiteX888" fmla="*/ 906591 w 1181239"/>
              <a:gd name="connsiteY888" fmla="*/ 146989 h 4008043"/>
              <a:gd name="connsiteX889" fmla="*/ 909204 w 1181239"/>
              <a:gd name="connsiteY889" fmla="*/ 180476 h 4008043"/>
              <a:gd name="connsiteX890" fmla="*/ 922661 w 1181239"/>
              <a:gd name="connsiteY890" fmla="*/ 129113 h 4008043"/>
              <a:gd name="connsiteX891" fmla="*/ 928487 w 1181239"/>
              <a:gd name="connsiteY891" fmla="*/ 102206 h 4008043"/>
              <a:gd name="connsiteX892" fmla="*/ 936618 w 1181239"/>
              <a:gd name="connsiteY892" fmla="*/ 286407 h 4008043"/>
              <a:gd name="connsiteX893" fmla="*/ 929426 w 1181239"/>
              <a:gd name="connsiteY893" fmla="*/ 299753 h 4008043"/>
              <a:gd name="connsiteX894" fmla="*/ 929054 w 1181239"/>
              <a:gd name="connsiteY894" fmla="*/ 280034 h 4008043"/>
              <a:gd name="connsiteX895" fmla="*/ 925686 w 1181239"/>
              <a:gd name="connsiteY895" fmla="*/ 296353 h 4008043"/>
              <a:gd name="connsiteX896" fmla="*/ 918174 w 1181239"/>
              <a:gd name="connsiteY896" fmla="*/ 285091 h 4008043"/>
              <a:gd name="connsiteX897" fmla="*/ 908321 w 1181239"/>
              <a:gd name="connsiteY897" fmla="*/ 346607 h 4008043"/>
              <a:gd name="connsiteX898" fmla="*/ 918980 w 1181239"/>
              <a:gd name="connsiteY898" fmla="*/ 352241 h 4008043"/>
              <a:gd name="connsiteX899" fmla="*/ 924725 w 1181239"/>
              <a:gd name="connsiteY899" fmla="*/ 346670 h 4008043"/>
              <a:gd name="connsiteX900" fmla="*/ 932066 w 1181239"/>
              <a:gd name="connsiteY900" fmla="*/ 340550 h 4008043"/>
              <a:gd name="connsiteX901" fmla="*/ 935416 w 1181239"/>
              <a:gd name="connsiteY901" fmla="*/ 340030 h 4008043"/>
              <a:gd name="connsiteX902" fmla="*/ 939880 w 1181239"/>
              <a:gd name="connsiteY902" fmla="*/ 350910 h 4008043"/>
              <a:gd name="connsiteX903" fmla="*/ 944332 w 1181239"/>
              <a:gd name="connsiteY903" fmla="*/ 350748 h 4008043"/>
              <a:gd name="connsiteX904" fmla="*/ 948679 w 1181239"/>
              <a:gd name="connsiteY904" fmla="*/ 350455 h 4008043"/>
              <a:gd name="connsiteX905" fmla="*/ 953927 w 1181239"/>
              <a:gd name="connsiteY905" fmla="*/ 358614 h 4008043"/>
              <a:gd name="connsiteX906" fmla="*/ 959773 w 1181239"/>
              <a:gd name="connsiteY906" fmla="*/ 357952 h 4008043"/>
              <a:gd name="connsiteX907" fmla="*/ 967398 w 1181239"/>
              <a:gd name="connsiteY907" fmla="*/ 360672 h 4008043"/>
              <a:gd name="connsiteX908" fmla="*/ 993697 w 1181239"/>
              <a:gd name="connsiteY908" fmla="*/ 512340 h 4008043"/>
              <a:gd name="connsiteX909" fmla="*/ 989560 w 1181239"/>
              <a:gd name="connsiteY909" fmla="*/ 538178 h 4008043"/>
              <a:gd name="connsiteX910" fmla="*/ 982211 w 1181239"/>
              <a:gd name="connsiteY910" fmla="*/ 581934 h 4008043"/>
              <a:gd name="connsiteX911" fmla="*/ 974913 w 1181239"/>
              <a:gd name="connsiteY911" fmla="*/ 737943 h 4008043"/>
              <a:gd name="connsiteX912" fmla="*/ 990890 w 1181239"/>
              <a:gd name="connsiteY912" fmla="*/ 727560 h 4008043"/>
              <a:gd name="connsiteX913" fmla="*/ 1013165 w 1181239"/>
              <a:gd name="connsiteY913" fmla="*/ 712601 h 4008043"/>
              <a:gd name="connsiteX914" fmla="*/ 1023174 w 1181239"/>
              <a:gd name="connsiteY914" fmla="*/ 693447 h 4008043"/>
              <a:gd name="connsiteX915" fmla="*/ 1025352 w 1181239"/>
              <a:gd name="connsiteY915" fmla="*/ 629984 h 4008043"/>
              <a:gd name="connsiteX916" fmla="*/ 1019752 w 1181239"/>
              <a:gd name="connsiteY916" fmla="*/ 563714 h 4008043"/>
              <a:gd name="connsiteX917" fmla="*/ 1021741 w 1181239"/>
              <a:gd name="connsiteY917" fmla="*/ 549559 h 4008043"/>
              <a:gd name="connsiteX918" fmla="*/ 1034255 w 1181239"/>
              <a:gd name="connsiteY918" fmla="*/ 896074 h 4008043"/>
              <a:gd name="connsiteX919" fmla="*/ 1032209 w 1181239"/>
              <a:gd name="connsiteY919" fmla="*/ 1080047 h 4008043"/>
              <a:gd name="connsiteX920" fmla="*/ 1029311 w 1181239"/>
              <a:gd name="connsiteY920" fmla="*/ 1036530 h 4008043"/>
              <a:gd name="connsiteX921" fmla="*/ 1016601 w 1181239"/>
              <a:gd name="connsiteY921" fmla="*/ 816067 h 4008043"/>
              <a:gd name="connsiteX922" fmla="*/ 1014072 w 1181239"/>
              <a:gd name="connsiteY922" fmla="*/ 822120 h 4008043"/>
              <a:gd name="connsiteX923" fmla="*/ 1010872 w 1181239"/>
              <a:gd name="connsiteY923" fmla="*/ 837449 h 4008043"/>
              <a:gd name="connsiteX924" fmla="*/ 1001517 w 1181239"/>
              <a:gd name="connsiteY924" fmla="*/ 822051 h 4008043"/>
              <a:gd name="connsiteX925" fmla="*/ 1006218 w 1181239"/>
              <a:gd name="connsiteY925" fmla="*/ 806960 h 4008043"/>
              <a:gd name="connsiteX926" fmla="*/ 1007878 w 1181239"/>
              <a:gd name="connsiteY926" fmla="*/ 789321 h 4008043"/>
              <a:gd name="connsiteX927" fmla="*/ 1014385 w 1181239"/>
              <a:gd name="connsiteY927" fmla="*/ 781162 h 4008043"/>
              <a:gd name="connsiteX928" fmla="*/ 1016910 w 1181239"/>
              <a:gd name="connsiteY928" fmla="*/ 788019 h 4008043"/>
              <a:gd name="connsiteX929" fmla="*/ 1021209 w 1181239"/>
              <a:gd name="connsiteY929" fmla="*/ 754483 h 4008043"/>
              <a:gd name="connsiteX930" fmla="*/ 1016621 w 1181239"/>
              <a:gd name="connsiteY930" fmla="*/ 730627 h 4008043"/>
              <a:gd name="connsiteX931" fmla="*/ 1005655 w 1181239"/>
              <a:gd name="connsiteY931" fmla="*/ 764682 h 4008043"/>
              <a:gd name="connsiteX932" fmla="*/ 1002528 w 1181239"/>
              <a:gd name="connsiteY932" fmla="*/ 785881 h 4008043"/>
              <a:gd name="connsiteX933" fmla="*/ 1001514 w 1181239"/>
              <a:gd name="connsiteY933" fmla="*/ 761563 h 4008043"/>
              <a:gd name="connsiteX934" fmla="*/ 1000156 w 1181239"/>
              <a:gd name="connsiteY934" fmla="*/ 735605 h 4008043"/>
              <a:gd name="connsiteX935" fmla="*/ 987927 w 1181239"/>
              <a:gd name="connsiteY935" fmla="*/ 757627 h 4008043"/>
              <a:gd name="connsiteX936" fmla="*/ 983923 w 1181239"/>
              <a:gd name="connsiteY936" fmla="*/ 778177 h 4008043"/>
              <a:gd name="connsiteX937" fmla="*/ 982336 w 1181239"/>
              <a:gd name="connsiteY937" fmla="*/ 821356 h 4008043"/>
              <a:gd name="connsiteX938" fmla="*/ 986699 w 1181239"/>
              <a:gd name="connsiteY938" fmla="*/ 863998 h 4008043"/>
              <a:gd name="connsiteX939" fmla="*/ 986773 w 1181239"/>
              <a:gd name="connsiteY939" fmla="*/ 878647 h 4008043"/>
              <a:gd name="connsiteX940" fmla="*/ 979444 w 1181239"/>
              <a:gd name="connsiteY940" fmla="*/ 878601 h 4008043"/>
              <a:gd name="connsiteX941" fmla="*/ 971589 w 1181239"/>
              <a:gd name="connsiteY941" fmla="*/ 888430 h 4008043"/>
              <a:gd name="connsiteX942" fmla="*/ 969838 w 1181239"/>
              <a:gd name="connsiteY942" fmla="*/ 906958 h 4008043"/>
              <a:gd name="connsiteX943" fmla="*/ 971892 w 1181239"/>
              <a:gd name="connsiteY943" fmla="*/ 974997 h 4008043"/>
              <a:gd name="connsiteX944" fmla="*/ 983595 w 1181239"/>
              <a:gd name="connsiteY944" fmla="*/ 1096286 h 4008043"/>
              <a:gd name="connsiteX945" fmla="*/ 983850 w 1181239"/>
              <a:gd name="connsiteY945" fmla="*/ 1106391 h 4008043"/>
              <a:gd name="connsiteX946" fmla="*/ 977520 w 1181239"/>
              <a:gd name="connsiteY946" fmla="*/ 1116881 h 4008043"/>
              <a:gd name="connsiteX947" fmla="*/ 972047 w 1181239"/>
              <a:gd name="connsiteY947" fmla="*/ 1109585 h 4008043"/>
              <a:gd name="connsiteX948" fmla="*/ 966892 w 1181239"/>
              <a:gd name="connsiteY948" fmla="*/ 1145789 h 4008043"/>
              <a:gd name="connsiteX949" fmla="*/ 967793 w 1181239"/>
              <a:gd name="connsiteY949" fmla="*/ 1205281 h 4008043"/>
              <a:gd name="connsiteX950" fmla="*/ 966541 w 1181239"/>
              <a:gd name="connsiteY950" fmla="*/ 1215315 h 4008043"/>
              <a:gd name="connsiteX951" fmla="*/ 956870 w 1181239"/>
              <a:gd name="connsiteY951" fmla="*/ 1254731 h 4008043"/>
              <a:gd name="connsiteX952" fmla="*/ 950007 w 1181239"/>
              <a:gd name="connsiteY952" fmla="*/ 1276464 h 4008043"/>
              <a:gd name="connsiteX953" fmla="*/ 947821 w 1181239"/>
              <a:gd name="connsiteY953" fmla="*/ 1291462 h 4008043"/>
              <a:gd name="connsiteX954" fmla="*/ 946879 w 1181239"/>
              <a:gd name="connsiteY954" fmla="*/ 1313245 h 4008043"/>
              <a:gd name="connsiteX955" fmla="*/ 942943 w 1181239"/>
              <a:gd name="connsiteY955" fmla="*/ 1392199 h 4008043"/>
              <a:gd name="connsiteX956" fmla="*/ 948090 w 1181239"/>
              <a:gd name="connsiteY956" fmla="*/ 1455781 h 4008043"/>
              <a:gd name="connsiteX957" fmla="*/ 947196 w 1181239"/>
              <a:gd name="connsiteY957" fmla="*/ 1461054 h 4008043"/>
              <a:gd name="connsiteX958" fmla="*/ 942975 w 1181239"/>
              <a:gd name="connsiteY958" fmla="*/ 1473058 h 4008043"/>
              <a:gd name="connsiteX959" fmla="*/ 940238 w 1181239"/>
              <a:gd name="connsiteY959" fmla="*/ 1487656 h 4008043"/>
              <a:gd name="connsiteX960" fmla="*/ 939873 w 1181239"/>
              <a:gd name="connsiteY960" fmla="*/ 1523160 h 4008043"/>
              <a:gd name="connsiteX961" fmla="*/ 944233 w 1181239"/>
              <a:gd name="connsiteY961" fmla="*/ 1532172 h 4008043"/>
              <a:gd name="connsiteX962" fmla="*/ 939517 w 1181239"/>
              <a:gd name="connsiteY962" fmla="*/ 1532172 h 4008043"/>
              <a:gd name="connsiteX963" fmla="*/ 936273 w 1181239"/>
              <a:gd name="connsiteY963" fmla="*/ 1574901 h 4008043"/>
              <a:gd name="connsiteX964" fmla="*/ 934967 w 1181239"/>
              <a:gd name="connsiteY964" fmla="*/ 1626160 h 4008043"/>
              <a:gd name="connsiteX965" fmla="*/ 935295 w 1181239"/>
              <a:gd name="connsiteY965" fmla="*/ 1633959 h 4008043"/>
              <a:gd name="connsiteX966" fmla="*/ 935912 w 1181239"/>
              <a:gd name="connsiteY966" fmla="*/ 1652191 h 4008043"/>
              <a:gd name="connsiteX967" fmla="*/ 929513 w 1181239"/>
              <a:gd name="connsiteY967" fmla="*/ 1588275 h 4008043"/>
              <a:gd name="connsiteX968" fmla="*/ 926551 w 1181239"/>
              <a:gd name="connsiteY968" fmla="*/ 1513480 h 4008043"/>
              <a:gd name="connsiteX969" fmla="*/ 921285 w 1181239"/>
              <a:gd name="connsiteY969" fmla="*/ 1437714 h 4008043"/>
              <a:gd name="connsiteX970" fmla="*/ 916705 w 1181239"/>
              <a:gd name="connsiteY970" fmla="*/ 1424709 h 4008043"/>
              <a:gd name="connsiteX971" fmla="*/ 912027 w 1181239"/>
              <a:gd name="connsiteY971" fmla="*/ 1418880 h 4008043"/>
              <a:gd name="connsiteX972" fmla="*/ 909264 w 1181239"/>
              <a:gd name="connsiteY972" fmla="*/ 1423087 h 4008043"/>
              <a:gd name="connsiteX973" fmla="*/ 905051 w 1181239"/>
              <a:gd name="connsiteY973" fmla="*/ 1437366 h 4008043"/>
              <a:gd name="connsiteX974" fmla="*/ 911351 w 1181239"/>
              <a:gd name="connsiteY974" fmla="*/ 1440887 h 4008043"/>
              <a:gd name="connsiteX975" fmla="*/ 913807 w 1181239"/>
              <a:gd name="connsiteY975" fmla="*/ 1446370 h 4008043"/>
              <a:gd name="connsiteX976" fmla="*/ 915128 w 1181239"/>
              <a:gd name="connsiteY976" fmla="*/ 1460301 h 4008043"/>
              <a:gd name="connsiteX977" fmla="*/ 909488 w 1181239"/>
              <a:gd name="connsiteY977" fmla="*/ 1467225 h 4008043"/>
              <a:gd name="connsiteX978" fmla="*/ 900721 w 1181239"/>
              <a:gd name="connsiteY978" fmla="*/ 1474212 h 4008043"/>
              <a:gd name="connsiteX979" fmla="*/ 897813 w 1181239"/>
              <a:gd name="connsiteY979" fmla="*/ 1479482 h 4008043"/>
              <a:gd name="connsiteX980" fmla="*/ 894908 w 1181239"/>
              <a:gd name="connsiteY980" fmla="*/ 1472588 h 4008043"/>
              <a:gd name="connsiteX981" fmla="*/ 900675 w 1181239"/>
              <a:gd name="connsiteY981" fmla="*/ 1462603 h 4008043"/>
              <a:gd name="connsiteX982" fmla="*/ 900675 w 1181239"/>
              <a:gd name="connsiteY982" fmla="*/ 1454331 h 4008043"/>
              <a:gd name="connsiteX983" fmla="*/ 894906 w 1181239"/>
              <a:gd name="connsiteY983" fmla="*/ 1441718 h 4008043"/>
              <a:gd name="connsiteX984" fmla="*/ 890460 w 1181239"/>
              <a:gd name="connsiteY984" fmla="*/ 1416032 h 4008043"/>
              <a:gd name="connsiteX985" fmla="*/ 889204 w 1181239"/>
              <a:gd name="connsiteY985" fmla="*/ 1379653 h 4008043"/>
              <a:gd name="connsiteX986" fmla="*/ 883077 w 1181239"/>
              <a:gd name="connsiteY986" fmla="*/ 1341292 h 4008043"/>
              <a:gd name="connsiteX987" fmla="*/ 877458 w 1181239"/>
              <a:gd name="connsiteY987" fmla="*/ 1328786 h 4008043"/>
              <a:gd name="connsiteX988" fmla="*/ 874848 w 1181239"/>
              <a:gd name="connsiteY988" fmla="*/ 1317652 h 4008043"/>
              <a:gd name="connsiteX989" fmla="*/ 877038 w 1181239"/>
              <a:gd name="connsiteY989" fmla="*/ 1429165 h 4008043"/>
              <a:gd name="connsiteX990" fmla="*/ 873344 w 1181239"/>
              <a:gd name="connsiteY990" fmla="*/ 1542038 h 4008043"/>
              <a:gd name="connsiteX991" fmla="*/ 858195 w 1181239"/>
              <a:gd name="connsiteY991" fmla="*/ 1624043 h 4008043"/>
              <a:gd name="connsiteX992" fmla="*/ 854497 w 1181239"/>
              <a:gd name="connsiteY992" fmla="*/ 1656681 h 4008043"/>
              <a:gd name="connsiteX993" fmla="*/ 856756 w 1181239"/>
              <a:gd name="connsiteY993" fmla="*/ 1674151 h 4008043"/>
              <a:gd name="connsiteX994" fmla="*/ 862279 w 1181239"/>
              <a:gd name="connsiteY994" fmla="*/ 1666444 h 4008043"/>
              <a:gd name="connsiteX995" fmla="*/ 862535 w 1181239"/>
              <a:gd name="connsiteY995" fmla="*/ 1678667 h 4008043"/>
              <a:gd name="connsiteX996" fmla="*/ 863987 w 1181239"/>
              <a:gd name="connsiteY996" fmla="*/ 1692865 h 4008043"/>
              <a:gd name="connsiteX997" fmla="*/ 865567 w 1181239"/>
              <a:gd name="connsiteY997" fmla="*/ 1706587 h 4008043"/>
              <a:gd name="connsiteX998" fmla="*/ 861004 w 1181239"/>
              <a:gd name="connsiteY998" fmla="*/ 1705924 h 4008043"/>
              <a:gd name="connsiteX999" fmla="*/ 856865 w 1181239"/>
              <a:gd name="connsiteY999" fmla="*/ 1707804 h 4008043"/>
              <a:gd name="connsiteX1000" fmla="*/ 854209 w 1181239"/>
              <a:gd name="connsiteY1000" fmla="*/ 1727182 h 4008043"/>
              <a:gd name="connsiteX1001" fmla="*/ 854209 w 1181239"/>
              <a:gd name="connsiteY1001" fmla="*/ 1748097 h 4008043"/>
              <a:gd name="connsiteX1002" fmla="*/ 843903 w 1181239"/>
              <a:gd name="connsiteY1002" fmla="*/ 1746531 h 4008043"/>
              <a:gd name="connsiteX1003" fmla="*/ 830823 w 1181239"/>
              <a:gd name="connsiteY1003" fmla="*/ 1751792 h 4008043"/>
              <a:gd name="connsiteX1004" fmla="*/ 832378 w 1181239"/>
              <a:gd name="connsiteY1004" fmla="*/ 1803389 h 4008043"/>
              <a:gd name="connsiteX1005" fmla="*/ 834075 w 1181239"/>
              <a:gd name="connsiteY1005" fmla="*/ 1826259 h 4008043"/>
              <a:gd name="connsiteX1006" fmla="*/ 830052 w 1181239"/>
              <a:gd name="connsiteY1006" fmla="*/ 1821500 h 4008043"/>
              <a:gd name="connsiteX1007" fmla="*/ 828384 w 1181239"/>
              <a:gd name="connsiteY1007" fmla="*/ 1823121 h 4008043"/>
              <a:gd name="connsiteX1008" fmla="*/ 834132 w 1181239"/>
              <a:gd name="connsiteY1008" fmla="*/ 1837496 h 4008043"/>
              <a:gd name="connsiteX1009" fmla="*/ 838692 w 1181239"/>
              <a:gd name="connsiteY1009" fmla="*/ 1849209 h 4008043"/>
              <a:gd name="connsiteX1010" fmla="*/ 844458 w 1181239"/>
              <a:gd name="connsiteY1010" fmla="*/ 1853129 h 4008043"/>
              <a:gd name="connsiteX1011" fmla="*/ 850640 w 1181239"/>
              <a:gd name="connsiteY1011" fmla="*/ 1872521 h 4008043"/>
              <a:gd name="connsiteX1012" fmla="*/ 855211 w 1181239"/>
              <a:gd name="connsiteY1012" fmla="*/ 1875274 h 4008043"/>
              <a:gd name="connsiteX1013" fmla="*/ 861711 w 1181239"/>
              <a:gd name="connsiteY1013" fmla="*/ 1867058 h 4008043"/>
              <a:gd name="connsiteX1014" fmla="*/ 864852 w 1181239"/>
              <a:gd name="connsiteY1014" fmla="*/ 1870967 h 4008043"/>
              <a:gd name="connsiteX1015" fmla="*/ 860038 w 1181239"/>
              <a:gd name="connsiteY1015" fmla="*/ 1886607 h 4008043"/>
              <a:gd name="connsiteX1016" fmla="*/ 848167 w 1181239"/>
              <a:gd name="connsiteY1016" fmla="*/ 1900863 h 4008043"/>
              <a:gd name="connsiteX1017" fmla="*/ 844231 w 1181239"/>
              <a:gd name="connsiteY1017" fmla="*/ 1878521 h 4008043"/>
              <a:gd name="connsiteX1018" fmla="*/ 846213 w 1181239"/>
              <a:gd name="connsiteY1018" fmla="*/ 1861191 h 4008043"/>
              <a:gd name="connsiteX1019" fmla="*/ 837856 w 1181239"/>
              <a:gd name="connsiteY1019" fmla="*/ 1862085 h 4008043"/>
              <a:gd name="connsiteX1020" fmla="*/ 827845 w 1181239"/>
              <a:gd name="connsiteY1020" fmla="*/ 1879297 h 4008043"/>
              <a:gd name="connsiteX1021" fmla="*/ 828480 w 1181239"/>
              <a:gd name="connsiteY1021" fmla="*/ 1901056 h 4008043"/>
              <a:gd name="connsiteX1022" fmla="*/ 834685 w 1181239"/>
              <a:gd name="connsiteY1022" fmla="*/ 1992977 h 4008043"/>
              <a:gd name="connsiteX1023" fmla="*/ 835382 w 1181239"/>
              <a:gd name="connsiteY1023" fmla="*/ 2015957 h 4008043"/>
              <a:gd name="connsiteX1024" fmla="*/ 841108 w 1181239"/>
              <a:gd name="connsiteY1024" fmla="*/ 1961312 h 4008043"/>
              <a:gd name="connsiteX1025" fmla="*/ 844239 w 1181239"/>
              <a:gd name="connsiteY1025" fmla="*/ 1908017 h 4008043"/>
              <a:gd name="connsiteX1026" fmla="*/ 852868 w 1181239"/>
              <a:gd name="connsiteY1026" fmla="*/ 1924504 h 4008043"/>
              <a:gd name="connsiteX1027" fmla="*/ 854780 w 1181239"/>
              <a:gd name="connsiteY1027" fmla="*/ 1954892 h 4008043"/>
              <a:gd name="connsiteX1028" fmla="*/ 857932 w 1181239"/>
              <a:gd name="connsiteY1028" fmla="*/ 2007443 h 4008043"/>
              <a:gd name="connsiteX1029" fmla="*/ 860020 w 1181239"/>
              <a:gd name="connsiteY1029" fmla="*/ 1993983 h 4008043"/>
              <a:gd name="connsiteX1030" fmla="*/ 862928 w 1181239"/>
              <a:gd name="connsiteY1030" fmla="*/ 1978571 h 4008043"/>
              <a:gd name="connsiteX1031" fmla="*/ 865833 w 1181239"/>
              <a:gd name="connsiteY1031" fmla="*/ 1999153 h 4008043"/>
              <a:gd name="connsiteX1032" fmla="*/ 859637 w 1181239"/>
              <a:gd name="connsiteY1032" fmla="*/ 2017895 h 4008043"/>
              <a:gd name="connsiteX1033" fmla="*/ 853443 w 1181239"/>
              <a:gd name="connsiteY1033" fmla="*/ 2016055 h 4008043"/>
              <a:gd name="connsiteX1034" fmla="*/ 855505 w 1181239"/>
              <a:gd name="connsiteY1034" fmla="*/ 2071428 h 4008043"/>
              <a:gd name="connsiteX1035" fmla="*/ 860058 w 1181239"/>
              <a:gd name="connsiteY1035" fmla="*/ 2158751 h 4008043"/>
              <a:gd name="connsiteX1036" fmla="*/ 860890 w 1181239"/>
              <a:gd name="connsiteY1036" fmla="*/ 2214677 h 4008043"/>
              <a:gd name="connsiteX1037" fmla="*/ 864207 w 1181239"/>
              <a:gd name="connsiteY1037" fmla="*/ 2248471 h 4008043"/>
              <a:gd name="connsiteX1038" fmla="*/ 866042 w 1181239"/>
              <a:gd name="connsiteY1038" fmla="*/ 2263785 h 4008043"/>
              <a:gd name="connsiteX1039" fmla="*/ 871652 w 1181239"/>
              <a:gd name="connsiteY1039" fmla="*/ 2283192 h 4008043"/>
              <a:gd name="connsiteX1040" fmla="*/ 870437 w 1181239"/>
              <a:gd name="connsiteY1040" fmla="*/ 2213836 h 4008043"/>
              <a:gd name="connsiteX1041" fmla="*/ 871364 w 1181239"/>
              <a:gd name="connsiteY1041" fmla="*/ 2207036 h 4008043"/>
              <a:gd name="connsiteX1042" fmla="*/ 874509 w 1181239"/>
              <a:gd name="connsiteY1042" fmla="*/ 2182947 h 4008043"/>
              <a:gd name="connsiteX1043" fmla="*/ 878914 w 1181239"/>
              <a:gd name="connsiteY1043" fmla="*/ 2156343 h 4008043"/>
              <a:gd name="connsiteX1044" fmla="*/ 883273 w 1181239"/>
              <a:gd name="connsiteY1044" fmla="*/ 2154140 h 4008043"/>
              <a:gd name="connsiteX1045" fmla="*/ 880405 w 1181239"/>
              <a:gd name="connsiteY1045" fmla="*/ 2149466 h 4008043"/>
              <a:gd name="connsiteX1046" fmla="*/ 875869 w 1181239"/>
              <a:gd name="connsiteY1046" fmla="*/ 2110384 h 4008043"/>
              <a:gd name="connsiteX1047" fmla="*/ 883375 w 1181239"/>
              <a:gd name="connsiteY1047" fmla="*/ 2096285 h 4008043"/>
              <a:gd name="connsiteX1048" fmla="*/ 892156 w 1181239"/>
              <a:gd name="connsiteY1048" fmla="*/ 2085534 h 4008043"/>
              <a:gd name="connsiteX1049" fmla="*/ 893704 w 1181239"/>
              <a:gd name="connsiteY1049" fmla="*/ 2103952 h 4008043"/>
              <a:gd name="connsiteX1050" fmla="*/ 893339 w 1181239"/>
              <a:gd name="connsiteY1050" fmla="*/ 2132650 h 4008043"/>
              <a:gd name="connsiteX1051" fmla="*/ 899522 w 1181239"/>
              <a:gd name="connsiteY1051" fmla="*/ 2134019 h 4008043"/>
              <a:gd name="connsiteX1052" fmla="*/ 903810 w 1181239"/>
              <a:gd name="connsiteY1052" fmla="*/ 2213835 h 4008043"/>
              <a:gd name="connsiteX1053" fmla="*/ 909303 w 1181239"/>
              <a:gd name="connsiteY1053" fmla="*/ 2247753 h 4008043"/>
              <a:gd name="connsiteX1054" fmla="*/ 915277 w 1181239"/>
              <a:gd name="connsiteY1054" fmla="*/ 2194796 h 4008043"/>
              <a:gd name="connsiteX1055" fmla="*/ 921183 w 1181239"/>
              <a:gd name="connsiteY1055" fmla="*/ 2141876 h 4008043"/>
              <a:gd name="connsiteX1056" fmla="*/ 928624 w 1181239"/>
              <a:gd name="connsiteY1056" fmla="*/ 2176212 h 4008043"/>
              <a:gd name="connsiteX1057" fmla="*/ 929858 w 1181239"/>
              <a:gd name="connsiteY1057" fmla="*/ 2191199 h 4008043"/>
              <a:gd name="connsiteX1058" fmla="*/ 929565 w 1181239"/>
              <a:gd name="connsiteY1058" fmla="*/ 2200992 h 4008043"/>
              <a:gd name="connsiteX1059" fmla="*/ 933279 w 1181239"/>
              <a:gd name="connsiteY1059" fmla="*/ 2221164 h 4008043"/>
              <a:gd name="connsiteX1060" fmla="*/ 937866 w 1181239"/>
              <a:gd name="connsiteY1060" fmla="*/ 2190853 h 4008043"/>
              <a:gd name="connsiteX1061" fmla="*/ 941718 w 1181239"/>
              <a:gd name="connsiteY1061" fmla="*/ 2163518 h 4008043"/>
              <a:gd name="connsiteX1062" fmla="*/ 942923 w 1181239"/>
              <a:gd name="connsiteY1062" fmla="*/ 2170998 h 4008043"/>
              <a:gd name="connsiteX1063" fmla="*/ 940105 w 1181239"/>
              <a:gd name="connsiteY1063" fmla="*/ 2203812 h 4008043"/>
              <a:gd name="connsiteX1064" fmla="*/ 934152 w 1181239"/>
              <a:gd name="connsiteY1064" fmla="*/ 2233245 h 4008043"/>
              <a:gd name="connsiteX1065" fmla="*/ 934119 w 1181239"/>
              <a:gd name="connsiteY1065" fmla="*/ 2260449 h 4008043"/>
              <a:gd name="connsiteX1066" fmla="*/ 938479 w 1181239"/>
              <a:gd name="connsiteY1066" fmla="*/ 2299801 h 4008043"/>
              <a:gd name="connsiteX1067" fmla="*/ 933736 w 1181239"/>
              <a:gd name="connsiteY1067" fmla="*/ 2337587 h 4008043"/>
              <a:gd name="connsiteX1068" fmla="*/ 930554 w 1181239"/>
              <a:gd name="connsiteY1068" fmla="*/ 2326708 h 4008043"/>
              <a:gd name="connsiteX1069" fmla="*/ 928029 w 1181239"/>
              <a:gd name="connsiteY1069" fmla="*/ 2315829 h 4008043"/>
              <a:gd name="connsiteX1070" fmla="*/ 923810 w 1181239"/>
              <a:gd name="connsiteY1070" fmla="*/ 2348466 h 4008043"/>
              <a:gd name="connsiteX1071" fmla="*/ 914267 w 1181239"/>
              <a:gd name="connsiteY1071" fmla="*/ 2353906 h 4008043"/>
              <a:gd name="connsiteX1072" fmla="*/ 912786 w 1181239"/>
              <a:gd name="connsiteY1072" fmla="*/ 2370905 h 4008043"/>
              <a:gd name="connsiteX1073" fmla="*/ 909414 w 1181239"/>
              <a:gd name="connsiteY1073" fmla="*/ 2397423 h 4008043"/>
              <a:gd name="connsiteX1074" fmla="*/ 906217 w 1181239"/>
              <a:gd name="connsiteY1074" fmla="*/ 2388584 h 4008043"/>
              <a:gd name="connsiteX1075" fmla="*/ 903601 w 1181239"/>
              <a:gd name="connsiteY1075" fmla="*/ 2372945 h 4008043"/>
              <a:gd name="connsiteX1076" fmla="*/ 901025 w 1181239"/>
              <a:gd name="connsiteY1076" fmla="*/ 2381104 h 4008043"/>
              <a:gd name="connsiteX1077" fmla="*/ 907826 w 1181239"/>
              <a:gd name="connsiteY1077" fmla="*/ 2407368 h 4008043"/>
              <a:gd name="connsiteX1078" fmla="*/ 914956 w 1181239"/>
              <a:gd name="connsiteY1078" fmla="*/ 2426567 h 4008043"/>
              <a:gd name="connsiteX1079" fmla="*/ 921576 w 1181239"/>
              <a:gd name="connsiteY1079" fmla="*/ 2444248 h 4008043"/>
              <a:gd name="connsiteX1080" fmla="*/ 924156 w 1181239"/>
              <a:gd name="connsiteY1080" fmla="*/ 2435094 h 4008043"/>
              <a:gd name="connsiteX1081" fmla="*/ 926692 w 1181239"/>
              <a:gd name="connsiteY1081" fmla="*/ 2388094 h 4008043"/>
              <a:gd name="connsiteX1082" fmla="*/ 931160 w 1181239"/>
              <a:gd name="connsiteY1082" fmla="*/ 2365290 h 4008043"/>
              <a:gd name="connsiteX1083" fmla="*/ 925840 w 1181239"/>
              <a:gd name="connsiteY1083" fmla="*/ 2525255 h 4008043"/>
              <a:gd name="connsiteX1084" fmla="*/ 925365 w 1181239"/>
              <a:gd name="connsiteY1084" fmla="*/ 2720056 h 4008043"/>
              <a:gd name="connsiteX1085" fmla="*/ 926361 w 1181239"/>
              <a:gd name="connsiteY1085" fmla="*/ 2735548 h 4008043"/>
              <a:gd name="connsiteX1086" fmla="*/ 926796 w 1181239"/>
              <a:gd name="connsiteY1086" fmla="*/ 2843475 h 4008043"/>
              <a:gd name="connsiteX1087" fmla="*/ 929036 w 1181239"/>
              <a:gd name="connsiteY1087" fmla="*/ 2855715 h 4008043"/>
              <a:gd name="connsiteX1088" fmla="*/ 929445 w 1181239"/>
              <a:gd name="connsiteY1088" fmla="*/ 2844835 h 4008043"/>
              <a:gd name="connsiteX1089" fmla="*/ 936624 w 1181239"/>
              <a:gd name="connsiteY1089" fmla="*/ 2827235 h 4008043"/>
              <a:gd name="connsiteX1090" fmla="*/ 939412 w 1181239"/>
              <a:gd name="connsiteY1090" fmla="*/ 2896026 h 4008043"/>
              <a:gd name="connsiteX1091" fmla="*/ 942500 w 1181239"/>
              <a:gd name="connsiteY1091" fmla="*/ 2965091 h 4008043"/>
              <a:gd name="connsiteX1092" fmla="*/ 946207 w 1181239"/>
              <a:gd name="connsiteY1092" fmla="*/ 2961656 h 4008043"/>
              <a:gd name="connsiteX1093" fmla="*/ 951698 w 1181239"/>
              <a:gd name="connsiteY1093" fmla="*/ 2966026 h 4008043"/>
              <a:gd name="connsiteX1094" fmla="*/ 957323 w 1181239"/>
              <a:gd name="connsiteY1094" fmla="*/ 2951669 h 4008043"/>
              <a:gd name="connsiteX1095" fmla="*/ 951268 w 1181239"/>
              <a:gd name="connsiteY1095" fmla="*/ 2908464 h 4008043"/>
              <a:gd name="connsiteX1096" fmla="*/ 948899 w 1181239"/>
              <a:gd name="connsiteY1096" fmla="*/ 2899625 h 4008043"/>
              <a:gd name="connsiteX1097" fmla="*/ 955925 w 1181239"/>
              <a:gd name="connsiteY1097" fmla="*/ 2902792 h 4008043"/>
              <a:gd name="connsiteX1098" fmla="*/ 966140 w 1181239"/>
              <a:gd name="connsiteY1098" fmla="*/ 2919137 h 4008043"/>
              <a:gd name="connsiteX1099" fmla="*/ 968406 w 1181239"/>
              <a:gd name="connsiteY1099" fmla="*/ 2823948 h 4008043"/>
              <a:gd name="connsiteX1100" fmla="*/ 964786 w 1181239"/>
              <a:gd name="connsiteY1100" fmla="*/ 2720797 h 4008043"/>
              <a:gd name="connsiteX1101" fmla="*/ 964177 w 1181239"/>
              <a:gd name="connsiteY1101" fmla="*/ 2702131 h 4008043"/>
              <a:gd name="connsiteX1102" fmla="*/ 961976 w 1181239"/>
              <a:gd name="connsiteY1102" fmla="*/ 2694614 h 4008043"/>
              <a:gd name="connsiteX1103" fmla="*/ 957367 w 1181239"/>
              <a:gd name="connsiteY1103" fmla="*/ 2646646 h 4008043"/>
              <a:gd name="connsiteX1104" fmla="*/ 961739 w 1181239"/>
              <a:gd name="connsiteY1104" fmla="*/ 2582372 h 4008043"/>
              <a:gd name="connsiteX1105" fmla="*/ 964735 w 1181239"/>
              <a:gd name="connsiteY1105" fmla="*/ 2596651 h 4008043"/>
              <a:gd name="connsiteX1106" fmla="*/ 971817 w 1181239"/>
              <a:gd name="connsiteY1106" fmla="*/ 2581676 h 4008043"/>
              <a:gd name="connsiteX1107" fmla="*/ 979179 w 1181239"/>
              <a:gd name="connsiteY1107" fmla="*/ 2657101 h 4008043"/>
              <a:gd name="connsiteX1108" fmla="*/ 982813 w 1181239"/>
              <a:gd name="connsiteY1108" fmla="*/ 2751686 h 4008043"/>
              <a:gd name="connsiteX1109" fmla="*/ 987249 w 1181239"/>
              <a:gd name="connsiteY1109" fmla="*/ 2865234 h 4008043"/>
              <a:gd name="connsiteX1110" fmla="*/ 986993 w 1181239"/>
              <a:gd name="connsiteY1110" fmla="*/ 2893792 h 4008043"/>
              <a:gd name="connsiteX1111" fmla="*/ 989957 w 1181239"/>
              <a:gd name="connsiteY1111" fmla="*/ 2925070 h 4008043"/>
              <a:gd name="connsiteX1112" fmla="*/ 992222 w 1181239"/>
              <a:gd name="connsiteY1112" fmla="*/ 3076020 h 4008043"/>
              <a:gd name="connsiteX1113" fmla="*/ 986073 w 1181239"/>
              <a:gd name="connsiteY1113" fmla="*/ 3246010 h 4008043"/>
              <a:gd name="connsiteX1114" fmla="*/ 981430 w 1181239"/>
              <a:gd name="connsiteY1114" fmla="*/ 3354803 h 4008043"/>
              <a:gd name="connsiteX1115" fmla="*/ 990448 w 1181239"/>
              <a:gd name="connsiteY1115" fmla="*/ 3529378 h 4008043"/>
              <a:gd name="connsiteX1116" fmla="*/ 994542 w 1181239"/>
              <a:gd name="connsiteY1116" fmla="*/ 3528715 h 4008043"/>
              <a:gd name="connsiteX1117" fmla="*/ 998280 w 1181239"/>
              <a:gd name="connsiteY1117" fmla="*/ 3505073 h 4008043"/>
              <a:gd name="connsiteX1118" fmla="*/ 1003751 w 1181239"/>
              <a:gd name="connsiteY1118" fmla="*/ 3502353 h 4008043"/>
              <a:gd name="connsiteX1119" fmla="*/ 994811 w 1181239"/>
              <a:gd name="connsiteY1119" fmla="*/ 3597547 h 4008043"/>
              <a:gd name="connsiteX1120" fmla="*/ 996012 w 1181239"/>
              <a:gd name="connsiteY1120" fmla="*/ 3607747 h 4008043"/>
              <a:gd name="connsiteX1121" fmla="*/ 1003969 w 1181239"/>
              <a:gd name="connsiteY1121" fmla="*/ 3582588 h 4008043"/>
              <a:gd name="connsiteX1122" fmla="*/ 1011605 w 1181239"/>
              <a:gd name="connsiteY1122" fmla="*/ 3551990 h 4008043"/>
              <a:gd name="connsiteX1123" fmla="*/ 1009302 w 1181239"/>
              <a:gd name="connsiteY1123" fmla="*/ 3613866 h 4008043"/>
              <a:gd name="connsiteX1124" fmla="*/ 1010962 w 1181239"/>
              <a:gd name="connsiteY1124" fmla="*/ 3618626 h 4008043"/>
              <a:gd name="connsiteX1125" fmla="*/ 1014064 w 1181239"/>
              <a:gd name="connsiteY1125" fmla="*/ 3613477 h 4008043"/>
              <a:gd name="connsiteX1126" fmla="*/ 1018120 w 1181239"/>
              <a:gd name="connsiteY1126" fmla="*/ 3606872 h 4008043"/>
              <a:gd name="connsiteX1127" fmla="*/ 1024542 w 1181239"/>
              <a:gd name="connsiteY1127" fmla="*/ 3570544 h 4008043"/>
              <a:gd name="connsiteX1128" fmla="*/ 1028794 w 1181239"/>
              <a:gd name="connsiteY1128" fmla="*/ 3546551 h 4008043"/>
              <a:gd name="connsiteX1129" fmla="*/ 1031089 w 1181239"/>
              <a:gd name="connsiteY1129" fmla="*/ 3551310 h 4008043"/>
              <a:gd name="connsiteX1130" fmla="*/ 1040206 w 1181239"/>
              <a:gd name="connsiteY1130" fmla="*/ 3553314 h 4008043"/>
              <a:gd name="connsiteX1131" fmla="*/ 1050395 w 1181239"/>
              <a:gd name="connsiteY1131" fmla="*/ 3545187 h 4008043"/>
              <a:gd name="connsiteX1132" fmla="*/ 1055342 w 1181239"/>
              <a:gd name="connsiteY1132" fmla="*/ 3531590 h 4008043"/>
              <a:gd name="connsiteX1133" fmla="*/ 1056721 w 1181239"/>
              <a:gd name="connsiteY1133" fmla="*/ 3537710 h 4008043"/>
              <a:gd name="connsiteX1134" fmla="*/ 1053178 w 1181239"/>
              <a:gd name="connsiteY1134" fmla="*/ 3576648 h 4008043"/>
              <a:gd name="connsiteX1135" fmla="*/ 1060044 w 1181239"/>
              <a:gd name="connsiteY1135" fmla="*/ 3588134 h 4008043"/>
              <a:gd name="connsiteX1136" fmla="*/ 1067938 w 1181239"/>
              <a:gd name="connsiteY1136" fmla="*/ 3598170 h 4008043"/>
              <a:gd name="connsiteX1137" fmla="*/ 1066040 w 1181239"/>
              <a:gd name="connsiteY1137" fmla="*/ 3618625 h 4008043"/>
              <a:gd name="connsiteX1138" fmla="*/ 1063471 w 1181239"/>
              <a:gd name="connsiteY1138" fmla="*/ 3610305 h 4008043"/>
              <a:gd name="connsiteX1139" fmla="*/ 1060563 w 1181239"/>
              <a:gd name="connsiteY1139" fmla="*/ 3603666 h 4008043"/>
              <a:gd name="connsiteX1140" fmla="*/ 1057654 w 1181239"/>
              <a:gd name="connsiteY1140" fmla="*/ 3624644 h 4008043"/>
              <a:gd name="connsiteX1141" fmla="*/ 1068032 w 1181239"/>
              <a:gd name="connsiteY1141" fmla="*/ 3661306 h 4008043"/>
              <a:gd name="connsiteX1142" fmla="*/ 1078410 w 1181239"/>
              <a:gd name="connsiteY1142" fmla="*/ 3678671 h 4008043"/>
              <a:gd name="connsiteX1143" fmla="*/ 1077479 w 1181239"/>
              <a:gd name="connsiteY1143" fmla="*/ 3732283 h 4008043"/>
              <a:gd name="connsiteX1144" fmla="*/ 1079128 w 1181239"/>
              <a:gd name="connsiteY1144" fmla="*/ 3804253 h 4008043"/>
              <a:gd name="connsiteX1145" fmla="*/ 1075852 w 1181239"/>
              <a:gd name="connsiteY1145" fmla="*/ 3822612 h 4008043"/>
              <a:gd name="connsiteX1146" fmla="*/ 1059401 w 1181239"/>
              <a:gd name="connsiteY1146" fmla="*/ 3799218 h 4008043"/>
              <a:gd name="connsiteX1147" fmla="*/ 1047515 w 1181239"/>
              <a:gd name="connsiteY1147" fmla="*/ 3764478 h 4008043"/>
              <a:gd name="connsiteX1148" fmla="*/ 1044858 w 1181239"/>
              <a:gd name="connsiteY1148" fmla="*/ 3726906 h 4008043"/>
              <a:gd name="connsiteX1149" fmla="*/ 1046373 w 1181239"/>
              <a:gd name="connsiteY1149" fmla="*/ 3712082 h 4008043"/>
              <a:gd name="connsiteX1150" fmla="*/ 1037308 w 1181239"/>
              <a:gd name="connsiteY1150" fmla="*/ 3710939 h 4008043"/>
              <a:gd name="connsiteX1151" fmla="*/ 1030448 w 1181239"/>
              <a:gd name="connsiteY1151" fmla="*/ 3714539 h 4008043"/>
              <a:gd name="connsiteX1152" fmla="*/ 1023958 w 1181239"/>
              <a:gd name="connsiteY1152" fmla="*/ 3681181 h 4008043"/>
              <a:gd name="connsiteX1153" fmla="*/ 1016495 w 1181239"/>
              <a:gd name="connsiteY1153" fmla="*/ 3650040 h 4008043"/>
              <a:gd name="connsiteX1154" fmla="*/ 1014054 w 1181239"/>
              <a:gd name="connsiteY1154" fmla="*/ 3694076 h 4008043"/>
              <a:gd name="connsiteX1155" fmla="*/ 1016842 w 1181239"/>
              <a:gd name="connsiteY1155" fmla="*/ 3742309 h 4008043"/>
              <a:gd name="connsiteX1156" fmla="*/ 1018050 w 1181239"/>
              <a:gd name="connsiteY1156" fmla="*/ 3760829 h 4008043"/>
              <a:gd name="connsiteX1157" fmla="*/ 1021075 w 1181239"/>
              <a:gd name="connsiteY1157" fmla="*/ 3789637 h 4008043"/>
              <a:gd name="connsiteX1158" fmla="*/ 1014167 w 1181239"/>
              <a:gd name="connsiteY1158" fmla="*/ 3830669 h 4008043"/>
              <a:gd name="connsiteX1159" fmla="*/ 1000862 w 1181239"/>
              <a:gd name="connsiteY1159" fmla="*/ 3866974 h 4008043"/>
              <a:gd name="connsiteX1160" fmla="*/ 1002972 w 1181239"/>
              <a:gd name="connsiteY1160" fmla="*/ 3896048 h 4008043"/>
              <a:gd name="connsiteX1161" fmla="*/ 996677 w 1181239"/>
              <a:gd name="connsiteY1161" fmla="*/ 3905391 h 4008043"/>
              <a:gd name="connsiteX1162" fmla="*/ 976833 w 1181239"/>
              <a:gd name="connsiteY1162" fmla="*/ 3916353 h 4008043"/>
              <a:gd name="connsiteX1163" fmla="*/ 948658 w 1181239"/>
              <a:gd name="connsiteY1163" fmla="*/ 3922894 h 4008043"/>
              <a:gd name="connsiteX1164" fmla="*/ 923447 w 1181239"/>
              <a:gd name="connsiteY1164" fmla="*/ 3933554 h 4008043"/>
              <a:gd name="connsiteX1165" fmla="*/ 908914 w 1181239"/>
              <a:gd name="connsiteY1165" fmla="*/ 3944977 h 4008043"/>
              <a:gd name="connsiteX1166" fmla="*/ 889691 w 1181239"/>
              <a:gd name="connsiteY1166" fmla="*/ 3924140 h 4008043"/>
              <a:gd name="connsiteX1167" fmla="*/ 876885 w 1181239"/>
              <a:gd name="connsiteY1167" fmla="*/ 3896476 h 4008043"/>
              <a:gd name="connsiteX1168" fmla="*/ 866998 w 1181239"/>
              <a:gd name="connsiteY1168" fmla="*/ 3897977 h 4008043"/>
              <a:gd name="connsiteX1169" fmla="*/ 857112 w 1181239"/>
              <a:gd name="connsiteY1169" fmla="*/ 3899478 h 4008043"/>
              <a:gd name="connsiteX1170" fmla="*/ 858936 w 1181239"/>
              <a:gd name="connsiteY1170" fmla="*/ 3871244 h 4008043"/>
              <a:gd name="connsiteX1171" fmla="*/ 849297 w 1181239"/>
              <a:gd name="connsiteY1171" fmla="*/ 3809803 h 4008043"/>
              <a:gd name="connsiteX1172" fmla="*/ 845695 w 1181239"/>
              <a:gd name="connsiteY1172" fmla="*/ 3825733 h 4008043"/>
              <a:gd name="connsiteX1173" fmla="*/ 851329 w 1181239"/>
              <a:gd name="connsiteY1173" fmla="*/ 3842222 h 4008043"/>
              <a:gd name="connsiteX1174" fmla="*/ 834957 w 1181239"/>
              <a:gd name="connsiteY1174" fmla="*/ 3898850 h 4008043"/>
              <a:gd name="connsiteX1175" fmla="*/ 833482 w 1181239"/>
              <a:gd name="connsiteY1175" fmla="*/ 3938287 h 4008043"/>
              <a:gd name="connsiteX1176" fmla="*/ 833449 w 1181239"/>
              <a:gd name="connsiteY1176" fmla="*/ 3976045 h 4008043"/>
              <a:gd name="connsiteX1177" fmla="*/ 825117 w 1181239"/>
              <a:gd name="connsiteY1177" fmla="*/ 3958449 h 4008043"/>
              <a:gd name="connsiteX1178" fmla="*/ 819303 w 1181239"/>
              <a:gd name="connsiteY1178" fmla="*/ 3949812 h 4008043"/>
              <a:gd name="connsiteX1179" fmla="*/ 813490 w 1181239"/>
              <a:gd name="connsiteY1179" fmla="*/ 3931932 h 4008043"/>
              <a:gd name="connsiteX1180" fmla="*/ 803149 w 1181239"/>
              <a:gd name="connsiteY1180" fmla="*/ 3908723 h 4008043"/>
              <a:gd name="connsiteX1181" fmla="*/ 787332 w 1181239"/>
              <a:gd name="connsiteY1181" fmla="*/ 3942175 h 4008043"/>
              <a:gd name="connsiteX1182" fmla="*/ 779879 w 1181239"/>
              <a:gd name="connsiteY1182" fmla="*/ 3937525 h 4008043"/>
              <a:gd name="connsiteX1183" fmla="*/ 770285 w 1181239"/>
              <a:gd name="connsiteY1183" fmla="*/ 3924353 h 4008043"/>
              <a:gd name="connsiteX1184" fmla="*/ 742157 w 1181239"/>
              <a:gd name="connsiteY1184" fmla="*/ 3958603 h 4008043"/>
              <a:gd name="connsiteX1185" fmla="*/ 732064 w 1181239"/>
              <a:gd name="connsiteY1185" fmla="*/ 3939063 h 4008043"/>
              <a:gd name="connsiteX1186" fmla="*/ 729203 w 1181239"/>
              <a:gd name="connsiteY1186" fmla="*/ 3934125 h 4008043"/>
              <a:gd name="connsiteX1187" fmla="*/ 726342 w 1181239"/>
              <a:gd name="connsiteY1187" fmla="*/ 3944324 h 4008043"/>
              <a:gd name="connsiteX1188" fmla="*/ 719746 w 1181239"/>
              <a:gd name="connsiteY1188" fmla="*/ 3947044 h 4008043"/>
              <a:gd name="connsiteX1189" fmla="*/ 702684 w 1181239"/>
              <a:gd name="connsiteY1189" fmla="*/ 3963722 h 4008043"/>
              <a:gd name="connsiteX1190" fmla="*/ 696578 w 1181239"/>
              <a:gd name="connsiteY1190" fmla="*/ 3976282 h 4008043"/>
              <a:gd name="connsiteX1191" fmla="*/ 693758 w 1181239"/>
              <a:gd name="connsiteY1191" fmla="*/ 3968802 h 4008043"/>
              <a:gd name="connsiteX1192" fmla="*/ 681496 w 1181239"/>
              <a:gd name="connsiteY1192" fmla="*/ 3970765 h 4008043"/>
              <a:gd name="connsiteX1193" fmla="*/ 673632 w 1181239"/>
              <a:gd name="connsiteY1193" fmla="*/ 3978800 h 4008043"/>
              <a:gd name="connsiteX1194" fmla="*/ 671847 w 1181239"/>
              <a:gd name="connsiteY1194" fmla="*/ 3951801 h 4008043"/>
              <a:gd name="connsiteX1195" fmla="*/ 648068 w 1181239"/>
              <a:gd name="connsiteY1195" fmla="*/ 3950248 h 4008043"/>
              <a:gd name="connsiteX1196" fmla="*/ 629106 w 1181239"/>
              <a:gd name="connsiteY1196" fmla="*/ 3980363 h 4008043"/>
              <a:gd name="connsiteX1197" fmla="*/ 624139 w 1181239"/>
              <a:gd name="connsiteY1197" fmla="*/ 3959284 h 4008043"/>
              <a:gd name="connsiteX1198" fmla="*/ 624220 w 1181239"/>
              <a:gd name="connsiteY1198" fmla="*/ 3959267 h 4008043"/>
              <a:gd name="connsiteX1199" fmla="*/ 620280 w 1181239"/>
              <a:gd name="connsiteY1199" fmla="*/ 3938188 h 4008043"/>
              <a:gd name="connsiteX1200" fmla="*/ 607440 w 1181239"/>
              <a:gd name="connsiteY1200" fmla="*/ 3955282 h 4008043"/>
              <a:gd name="connsiteX1201" fmla="*/ 589817 w 1181239"/>
              <a:gd name="connsiteY1201" fmla="*/ 3960400 h 4008043"/>
              <a:gd name="connsiteX1202" fmla="*/ 587591 w 1181239"/>
              <a:gd name="connsiteY1202" fmla="*/ 3956407 h 4008043"/>
              <a:gd name="connsiteX1203" fmla="*/ 577406 w 1181239"/>
              <a:gd name="connsiteY1203" fmla="*/ 3961155 h 4008043"/>
              <a:gd name="connsiteX1204" fmla="*/ 571905 w 1181239"/>
              <a:gd name="connsiteY1204" fmla="*/ 3954932 h 4008043"/>
              <a:gd name="connsiteX1205" fmla="*/ 580399 w 1181239"/>
              <a:gd name="connsiteY1205" fmla="*/ 3908747 h 4008043"/>
              <a:gd name="connsiteX1206" fmla="*/ 575175 w 1181239"/>
              <a:gd name="connsiteY1206" fmla="*/ 3884347 h 4008043"/>
              <a:gd name="connsiteX1207" fmla="*/ 567694 w 1181239"/>
              <a:gd name="connsiteY1207" fmla="*/ 3901759 h 4008043"/>
              <a:gd name="connsiteX1208" fmla="*/ 557800 w 1181239"/>
              <a:gd name="connsiteY1208" fmla="*/ 3923327 h 4008043"/>
              <a:gd name="connsiteX1209" fmla="*/ 533002 w 1181239"/>
              <a:gd name="connsiteY1209" fmla="*/ 3928596 h 4008043"/>
              <a:gd name="connsiteX1210" fmla="*/ 524042 w 1181239"/>
              <a:gd name="connsiteY1210" fmla="*/ 3917187 h 4008043"/>
              <a:gd name="connsiteX1211" fmla="*/ 498943 w 1181239"/>
              <a:gd name="connsiteY1211" fmla="*/ 3898760 h 4008043"/>
              <a:gd name="connsiteX1212" fmla="*/ 496556 w 1181239"/>
              <a:gd name="connsiteY1212" fmla="*/ 3907590 h 4008043"/>
              <a:gd name="connsiteX1213" fmla="*/ 496337 w 1181239"/>
              <a:gd name="connsiteY1213" fmla="*/ 3916429 h 4008043"/>
              <a:gd name="connsiteX1214" fmla="*/ 490791 w 1181239"/>
              <a:gd name="connsiteY1214" fmla="*/ 3904744 h 4008043"/>
              <a:gd name="connsiteX1215" fmla="*/ 479371 w 1181239"/>
              <a:gd name="connsiteY1215" fmla="*/ 3895999 h 4008043"/>
              <a:gd name="connsiteX1216" fmla="*/ 473496 w 1181239"/>
              <a:gd name="connsiteY1216" fmla="*/ 3901169 h 4008043"/>
              <a:gd name="connsiteX1217" fmla="*/ 466368 w 1181239"/>
              <a:gd name="connsiteY1217" fmla="*/ 3910592 h 4008043"/>
              <a:gd name="connsiteX1218" fmla="*/ 435622 w 1181239"/>
              <a:gd name="connsiteY1218" fmla="*/ 3910777 h 4008043"/>
              <a:gd name="connsiteX1219" fmla="*/ 422232 w 1181239"/>
              <a:gd name="connsiteY1219" fmla="*/ 3918000 h 4008043"/>
              <a:gd name="connsiteX1220" fmla="*/ 418926 w 1181239"/>
              <a:gd name="connsiteY1220" fmla="*/ 3930037 h 4008043"/>
              <a:gd name="connsiteX1221" fmla="*/ 414240 w 1181239"/>
              <a:gd name="connsiteY1221" fmla="*/ 3919925 h 4008043"/>
              <a:gd name="connsiteX1222" fmla="*/ 409553 w 1181239"/>
              <a:gd name="connsiteY1222" fmla="*/ 3906948 h 4008043"/>
              <a:gd name="connsiteX1223" fmla="*/ 402287 w 1181239"/>
              <a:gd name="connsiteY1223" fmla="*/ 3900983 h 4008043"/>
              <a:gd name="connsiteX1224" fmla="*/ 395021 w 1181239"/>
              <a:gd name="connsiteY1224" fmla="*/ 3893216 h 4008043"/>
              <a:gd name="connsiteX1225" fmla="*/ 390919 w 1181239"/>
              <a:gd name="connsiteY1225" fmla="*/ 3885361 h 4008043"/>
              <a:gd name="connsiteX1226" fmla="*/ 382484 w 1181239"/>
              <a:gd name="connsiteY1226" fmla="*/ 3914398 h 4008043"/>
              <a:gd name="connsiteX1227" fmla="*/ 380543 w 1181239"/>
              <a:gd name="connsiteY1227" fmla="*/ 3939556 h 4008043"/>
              <a:gd name="connsiteX1228" fmla="*/ 371613 w 1181239"/>
              <a:gd name="connsiteY1228" fmla="*/ 3921197 h 4008043"/>
              <a:gd name="connsiteX1229" fmla="*/ 364300 w 1181239"/>
              <a:gd name="connsiteY1229" fmla="*/ 3901884 h 4008043"/>
              <a:gd name="connsiteX1230" fmla="*/ 353194 w 1181239"/>
              <a:gd name="connsiteY1230" fmla="*/ 3908237 h 4008043"/>
              <a:gd name="connsiteX1231" fmla="*/ 339898 w 1181239"/>
              <a:gd name="connsiteY1231" fmla="*/ 3913776 h 4008043"/>
              <a:gd name="connsiteX1232" fmla="*/ 319409 w 1181239"/>
              <a:gd name="connsiteY1232" fmla="*/ 3939004 h 4008043"/>
              <a:gd name="connsiteX1233" fmla="*/ 316548 w 1181239"/>
              <a:gd name="connsiteY1233" fmla="*/ 3944996 h 4008043"/>
              <a:gd name="connsiteX1234" fmla="*/ 313687 w 1181239"/>
              <a:gd name="connsiteY1234" fmla="*/ 3933258 h 4008043"/>
              <a:gd name="connsiteX1235" fmla="*/ 310625 w 1181239"/>
              <a:gd name="connsiteY1235" fmla="*/ 3920323 h 4008043"/>
              <a:gd name="connsiteX1236" fmla="*/ 299053 w 1181239"/>
              <a:gd name="connsiteY1236" fmla="*/ 3919187 h 4008043"/>
              <a:gd name="connsiteX1237" fmla="*/ 286839 w 1181239"/>
              <a:gd name="connsiteY1237" fmla="*/ 3917843 h 4008043"/>
              <a:gd name="connsiteX1238" fmla="*/ 277427 w 1181239"/>
              <a:gd name="connsiteY1238" fmla="*/ 3919697 h 4008043"/>
              <a:gd name="connsiteX1239" fmla="*/ 273344 w 1181239"/>
              <a:gd name="connsiteY1239" fmla="*/ 3923832 h 4008043"/>
              <a:gd name="connsiteX1240" fmla="*/ 265994 w 1181239"/>
              <a:gd name="connsiteY1240" fmla="*/ 3928922 h 4008043"/>
              <a:gd name="connsiteX1241" fmla="*/ 259445 w 1181239"/>
              <a:gd name="connsiteY1241" fmla="*/ 3935985 h 4008043"/>
              <a:gd name="connsiteX1242" fmla="*/ 261459 w 1181239"/>
              <a:gd name="connsiteY1242" fmla="*/ 3916861 h 4008043"/>
              <a:gd name="connsiteX1243" fmla="*/ 256105 w 1181239"/>
              <a:gd name="connsiteY1243" fmla="*/ 3902840 h 4008043"/>
              <a:gd name="connsiteX1244" fmla="*/ 249827 w 1181239"/>
              <a:gd name="connsiteY1244" fmla="*/ 3910141 h 4008043"/>
              <a:gd name="connsiteX1245" fmla="*/ 252535 w 1181239"/>
              <a:gd name="connsiteY1245" fmla="*/ 3901605 h 4008043"/>
              <a:gd name="connsiteX1246" fmla="*/ 260989 w 1181239"/>
              <a:gd name="connsiteY1246" fmla="*/ 3840401 h 4008043"/>
              <a:gd name="connsiteX1247" fmla="*/ 261551 w 1181239"/>
              <a:gd name="connsiteY1247" fmla="*/ 3817366 h 4008043"/>
              <a:gd name="connsiteX1248" fmla="*/ 258362 w 1181239"/>
              <a:gd name="connsiteY1248" fmla="*/ 3789967 h 4008043"/>
              <a:gd name="connsiteX1249" fmla="*/ 255289 w 1181239"/>
              <a:gd name="connsiteY1249" fmla="*/ 3801527 h 4008043"/>
              <a:gd name="connsiteX1250" fmla="*/ 255070 w 1181239"/>
              <a:gd name="connsiteY1250" fmla="*/ 3813086 h 4008043"/>
              <a:gd name="connsiteX1251" fmla="*/ 247221 w 1181239"/>
              <a:gd name="connsiteY1251" fmla="*/ 3797100 h 4008043"/>
              <a:gd name="connsiteX1252" fmla="*/ 239371 w 1181239"/>
              <a:gd name="connsiteY1252" fmla="*/ 3781116 h 4008043"/>
              <a:gd name="connsiteX1253" fmla="*/ 234247 w 1181239"/>
              <a:gd name="connsiteY1253" fmla="*/ 3796328 h 4008043"/>
              <a:gd name="connsiteX1254" fmla="*/ 221766 w 1181239"/>
              <a:gd name="connsiteY1254" fmla="*/ 3810554 h 4008043"/>
              <a:gd name="connsiteX1255" fmla="*/ 217426 w 1181239"/>
              <a:gd name="connsiteY1255" fmla="*/ 3807822 h 4008043"/>
              <a:gd name="connsiteX1256" fmla="*/ 214824 w 1181239"/>
              <a:gd name="connsiteY1256" fmla="*/ 3804826 h 4008043"/>
              <a:gd name="connsiteX1257" fmla="*/ 180066 w 1181239"/>
              <a:gd name="connsiteY1257" fmla="*/ 3753319 h 4008043"/>
              <a:gd name="connsiteX1258" fmla="*/ 159601 w 1181239"/>
              <a:gd name="connsiteY1258" fmla="*/ 3779496 h 4008043"/>
              <a:gd name="connsiteX1259" fmla="*/ 164203 w 1181239"/>
              <a:gd name="connsiteY1259" fmla="*/ 3784528 h 4008043"/>
              <a:gd name="connsiteX1260" fmla="*/ 158148 w 1181239"/>
              <a:gd name="connsiteY1260" fmla="*/ 3801808 h 4008043"/>
              <a:gd name="connsiteX1261" fmla="*/ 149428 w 1181239"/>
              <a:gd name="connsiteY1261" fmla="*/ 3814722 h 4008043"/>
              <a:gd name="connsiteX1262" fmla="*/ 134639 w 1181239"/>
              <a:gd name="connsiteY1262" fmla="*/ 3813467 h 4008043"/>
              <a:gd name="connsiteX1263" fmla="*/ 116525 w 1181239"/>
              <a:gd name="connsiteY1263" fmla="*/ 3819448 h 4008043"/>
              <a:gd name="connsiteX1264" fmla="*/ 113201 w 1181239"/>
              <a:gd name="connsiteY1264" fmla="*/ 3826686 h 4008043"/>
              <a:gd name="connsiteX1265" fmla="*/ 114463 w 1181239"/>
              <a:gd name="connsiteY1265" fmla="*/ 3818163 h 4008043"/>
              <a:gd name="connsiteX1266" fmla="*/ 117642 w 1181239"/>
              <a:gd name="connsiteY1266" fmla="*/ 3802493 h 4008043"/>
              <a:gd name="connsiteX1267" fmla="*/ 114876 w 1181239"/>
              <a:gd name="connsiteY1267" fmla="*/ 3797027 h 4008043"/>
              <a:gd name="connsiteX1268" fmla="*/ 110193 w 1181239"/>
              <a:gd name="connsiteY1268" fmla="*/ 3788940 h 4008043"/>
              <a:gd name="connsiteX1269" fmla="*/ 101145 w 1181239"/>
              <a:gd name="connsiteY1269" fmla="*/ 3753971 h 4008043"/>
              <a:gd name="connsiteX1270" fmla="*/ 92097 w 1181239"/>
              <a:gd name="connsiteY1270" fmla="*/ 3728771 h 4008043"/>
              <a:gd name="connsiteX1271" fmla="*/ 94042 w 1181239"/>
              <a:gd name="connsiteY1271" fmla="*/ 3670395 h 4008043"/>
              <a:gd name="connsiteX1272" fmla="*/ 99138 w 1181239"/>
              <a:gd name="connsiteY1272" fmla="*/ 3598319 h 4008043"/>
              <a:gd name="connsiteX1273" fmla="*/ 87812 w 1181239"/>
              <a:gd name="connsiteY1273" fmla="*/ 3260961 h 4008043"/>
              <a:gd name="connsiteX1274" fmla="*/ 85575 w 1181239"/>
              <a:gd name="connsiteY1274" fmla="*/ 3161687 h 4008043"/>
              <a:gd name="connsiteX1275" fmla="*/ 87921 w 1181239"/>
              <a:gd name="connsiteY1275" fmla="*/ 3103211 h 4008043"/>
              <a:gd name="connsiteX1276" fmla="*/ 92890 w 1181239"/>
              <a:gd name="connsiteY1276" fmla="*/ 3108651 h 4008043"/>
              <a:gd name="connsiteX1277" fmla="*/ 98651 w 1181239"/>
              <a:gd name="connsiteY1277" fmla="*/ 3018896 h 4008043"/>
              <a:gd name="connsiteX1278" fmla="*/ 99366 w 1181239"/>
              <a:gd name="connsiteY1278" fmla="*/ 2953620 h 4008043"/>
              <a:gd name="connsiteX1279" fmla="*/ 103451 w 1181239"/>
              <a:gd name="connsiteY1279" fmla="*/ 3010737 h 4008043"/>
              <a:gd name="connsiteX1280" fmla="*/ 115797 w 1181239"/>
              <a:gd name="connsiteY1280" fmla="*/ 3064581 h 4008043"/>
              <a:gd name="connsiteX1281" fmla="*/ 116549 w 1181239"/>
              <a:gd name="connsiteY1281" fmla="*/ 3045743 h 4008043"/>
              <a:gd name="connsiteX1282" fmla="*/ 117833 w 1181239"/>
              <a:gd name="connsiteY1282" fmla="*/ 3035060 h 4008043"/>
              <a:gd name="connsiteX1283" fmla="*/ 118986 w 1181239"/>
              <a:gd name="connsiteY1283" fmla="*/ 3021806 h 4008043"/>
              <a:gd name="connsiteX1284" fmla="*/ 118913 w 1181239"/>
              <a:gd name="connsiteY1284" fmla="*/ 2983539 h 4008043"/>
              <a:gd name="connsiteX1285" fmla="*/ 121613 w 1181239"/>
              <a:gd name="connsiteY1285" fmla="*/ 2985418 h 4008043"/>
              <a:gd name="connsiteX1286" fmla="*/ 128451 w 1181239"/>
              <a:gd name="connsiteY1286" fmla="*/ 2988345 h 4008043"/>
              <a:gd name="connsiteX1287" fmla="*/ 130100 w 1181239"/>
              <a:gd name="connsiteY1287" fmla="*/ 3012617 h 4008043"/>
              <a:gd name="connsiteX1288" fmla="*/ 127630 w 1181239"/>
              <a:gd name="connsiteY1288" fmla="*/ 3046095 h 4008043"/>
              <a:gd name="connsiteX1289" fmla="*/ 126546 w 1181239"/>
              <a:gd name="connsiteY1289" fmla="*/ 3073943 h 4008043"/>
              <a:gd name="connsiteX1290" fmla="*/ 130866 w 1181239"/>
              <a:gd name="connsiteY1290" fmla="*/ 3078542 h 4008043"/>
              <a:gd name="connsiteX1291" fmla="*/ 133442 w 1181239"/>
              <a:gd name="connsiteY1291" fmla="*/ 3125790 h 4008043"/>
              <a:gd name="connsiteX1292" fmla="*/ 135293 w 1181239"/>
              <a:gd name="connsiteY1292" fmla="*/ 3187146 h 4008043"/>
              <a:gd name="connsiteX1293" fmla="*/ 142164 w 1181239"/>
              <a:gd name="connsiteY1293" fmla="*/ 3165767 h 4008043"/>
              <a:gd name="connsiteX1294" fmla="*/ 150793 w 1181239"/>
              <a:gd name="connsiteY1294" fmla="*/ 3137889 h 4008043"/>
              <a:gd name="connsiteX1295" fmla="*/ 153606 w 1181239"/>
              <a:gd name="connsiteY1295" fmla="*/ 3130383 h 4008043"/>
              <a:gd name="connsiteX1296" fmla="*/ 147977 w 1181239"/>
              <a:gd name="connsiteY1296" fmla="*/ 3113362 h 4008043"/>
              <a:gd name="connsiteX1297" fmla="*/ 142164 w 1181239"/>
              <a:gd name="connsiteY1297" fmla="*/ 3103188 h 4008043"/>
              <a:gd name="connsiteX1298" fmla="*/ 148791 w 1181239"/>
              <a:gd name="connsiteY1298" fmla="*/ 3099811 h 4008043"/>
              <a:gd name="connsiteX1299" fmla="*/ 151225 w 1181239"/>
              <a:gd name="connsiteY1299" fmla="*/ 3101850 h 4008043"/>
              <a:gd name="connsiteX1300" fmla="*/ 147292 w 1181239"/>
              <a:gd name="connsiteY1300" fmla="*/ 2873385 h 4008043"/>
              <a:gd name="connsiteX1301" fmla="*/ 145660 w 1181239"/>
              <a:gd name="connsiteY1301" fmla="*/ 2833947 h 4008043"/>
              <a:gd name="connsiteX1302" fmla="*/ 141844 w 1181239"/>
              <a:gd name="connsiteY1302" fmla="*/ 2819811 h 4008043"/>
              <a:gd name="connsiteX1303" fmla="*/ 140545 w 1181239"/>
              <a:gd name="connsiteY1303" fmla="*/ 2834770 h 4008043"/>
              <a:gd name="connsiteX1304" fmla="*/ 136458 w 1181239"/>
              <a:gd name="connsiteY1304" fmla="*/ 2853666 h 4008043"/>
              <a:gd name="connsiteX1305" fmla="*/ 127674 w 1181239"/>
              <a:gd name="connsiteY1305" fmla="*/ 2862506 h 4008043"/>
              <a:gd name="connsiteX1306" fmla="*/ 124707 w 1181239"/>
              <a:gd name="connsiteY1306" fmla="*/ 2853666 h 4008043"/>
              <a:gd name="connsiteX1307" fmla="*/ 120800 w 1181239"/>
              <a:gd name="connsiteY1307" fmla="*/ 2837853 h 4008043"/>
              <a:gd name="connsiteX1308" fmla="*/ 114826 w 1181239"/>
              <a:gd name="connsiteY1308" fmla="*/ 2802555 h 4008043"/>
              <a:gd name="connsiteX1309" fmla="*/ 111538 w 1181239"/>
              <a:gd name="connsiteY1309" fmla="*/ 2773103 h 4008043"/>
              <a:gd name="connsiteX1310" fmla="*/ 105360 w 1181239"/>
              <a:gd name="connsiteY1310" fmla="*/ 2775763 h 4008043"/>
              <a:gd name="connsiteX1311" fmla="*/ 102732 w 1181239"/>
              <a:gd name="connsiteY1311" fmla="*/ 2774110 h 4008043"/>
              <a:gd name="connsiteX1312" fmla="*/ 108639 w 1181239"/>
              <a:gd name="connsiteY1312" fmla="*/ 2710314 h 4008043"/>
              <a:gd name="connsiteX1313" fmla="*/ 115795 w 1181239"/>
              <a:gd name="connsiteY1313" fmla="*/ 2719713 h 4008043"/>
              <a:gd name="connsiteX1314" fmla="*/ 130954 w 1181239"/>
              <a:gd name="connsiteY1314" fmla="*/ 2769531 h 4008043"/>
              <a:gd name="connsiteX1315" fmla="*/ 139674 w 1181239"/>
              <a:gd name="connsiteY1315" fmla="*/ 2798089 h 4008043"/>
              <a:gd name="connsiteX1316" fmla="*/ 139564 w 1181239"/>
              <a:gd name="connsiteY1316" fmla="*/ 2721073 h 4008043"/>
              <a:gd name="connsiteX1317" fmla="*/ 137393 w 1181239"/>
              <a:gd name="connsiteY1317" fmla="*/ 2708834 h 4008043"/>
              <a:gd name="connsiteX1318" fmla="*/ 133499 w 1181239"/>
              <a:gd name="connsiteY1318" fmla="*/ 2716314 h 4008043"/>
              <a:gd name="connsiteX1319" fmla="*/ 127476 w 1181239"/>
              <a:gd name="connsiteY1319" fmla="*/ 2723793 h 4008043"/>
              <a:gd name="connsiteX1320" fmla="*/ 121818 w 1181239"/>
              <a:gd name="connsiteY1320" fmla="*/ 2708279 h 4008043"/>
              <a:gd name="connsiteX1321" fmla="*/ 126249 w 1181239"/>
              <a:gd name="connsiteY1321" fmla="*/ 2704809 h 4008043"/>
              <a:gd name="connsiteX1322" fmla="*/ 130766 w 1181239"/>
              <a:gd name="connsiteY1322" fmla="*/ 2694810 h 4008043"/>
              <a:gd name="connsiteX1323" fmla="*/ 127646 w 1181239"/>
              <a:gd name="connsiteY1323" fmla="*/ 2669321 h 4008043"/>
              <a:gd name="connsiteX1324" fmla="*/ 133943 w 1181239"/>
              <a:gd name="connsiteY1324" fmla="*/ 2649228 h 4008043"/>
              <a:gd name="connsiteX1325" fmla="*/ 135428 w 1181239"/>
              <a:gd name="connsiteY1325" fmla="*/ 2640865 h 4008043"/>
              <a:gd name="connsiteX1326" fmla="*/ 135136 w 1181239"/>
              <a:gd name="connsiteY1326" fmla="*/ 2625083 h 4008043"/>
              <a:gd name="connsiteX1327" fmla="*/ 143826 w 1181239"/>
              <a:gd name="connsiteY1327" fmla="*/ 2614093 h 4008043"/>
              <a:gd name="connsiteX1328" fmla="*/ 147971 w 1181239"/>
              <a:gd name="connsiteY1328" fmla="*/ 2612317 h 4008043"/>
              <a:gd name="connsiteX1329" fmla="*/ 142158 w 1181239"/>
              <a:gd name="connsiteY1329" fmla="*/ 2607630 h 4008043"/>
              <a:gd name="connsiteX1330" fmla="*/ 136345 w 1181239"/>
              <a:gd name="connsiteY1330" fmla="*/ 2599725 h 4008043"/>
              <a:gd name="connsiteX1331" fmla="*/ 142362 w 1181239"/>
              <a:gd name="connsiteY1331" fmla="*/ 2596642 h 4008043"/>
              <a:gd name="connsiteX1332" fmla="*/ 144920 w 1181239"/>
              <a:gd name="connsiteY1332" fmla="*/ 2594603 h 4008043"/>
              <a:gd name="connsiteX1333" fmla="*/ 143264 w 1181239"/>
              <a:gd name="connsiteY1333" fmla="*/ 2584870 h 4008043"/>
              <a:gd name="connsiteX1334" fmla="*/ 139570 w 1181239"/>
              <a:gd name="connsiteY1334" fmla="*/ 2549512 h 4008043"/>
              <a:gd name="connsiteX1335" fmla="*/ 142624 w 1181239"/>
              <a:gd name="connsiteY1335" fmla="*/ 2530687 h 4008043"/>
              <a:gd name="connsiteX1336" fmla="*/ 143924 w 1181239"/>
              <a:gd name="connsiteY1336" fmla="*/ 2555639 h 4008043"/>
              <a:gd name="connsiteX1337" fmla="*/ 146661 w 1181239"/>
              <a:gd name="connsiteY1337" fmla="*/ 2571594 h 4008043"/>
              <a:gd name="connsiteX1338" fmla="*/ 150473 w 1181239"/>
              <a:gd name="connsiteY1338" fmla="*/ 2589549 h 4008043"/>
              <a:gd name="connsiteX1339" fmla="*/ 155581 w 1181239"/>
              <a:gd name="connsiteY1339" fmla="*/ 2610028 h 4008043"/>
              <a:gd name="connsiteX1340" fmla="*/ 157416 w 1181239"/>
              <a:gd name="connsiteY1340" fmla="*/ 2616986 h 4008043"/>
              <a:gd name="connsiteX1341" fmla="*/ 153782 w 1181239"/>
              <a:gd name="connsiteY1341" fmla="*/ 2626268 h 4008043"/>
              <a:gd name="connsiteX1342" fmla="*/ 157135 w 1181239"/>
              <a:gd name="connsiteY1342" fmla="*/ 2632423 h 4008043"/>
              <a:gd name="connsiteX1343" fmla="*/ 158587 w 1181239"/>
              <a:gd name="connsiteY1343" fmla="*/ 2652661 h 4008043"/>
              <a:gd name="connsiteX1344" fmla="*/ 154845 w 1181239"/>
              <a:gd name="connsiteY1344" fmla="*/ 2696261 h 4008043"/>
              <a:gd name="connsiteX1345" fmla="*/ 159357 w 1181239"/>
              <a:gd name="connsiteY1345" fmla="*/ 2737394 h 4008043"/>
              <a:gd name="connsiteX1346" fmla="*/ 163168 w 1181239"/>
              <a:gd name="connsiteY1346" fmla="*/ 2723700 h 4008043"/>
              <a:gd name="connsiteX1347" fmla="*/ 169613 w 1181239"/>
              <a:gd name="connsiteY1347" fmla="*/ 2706558 h 4008043"/>
              <a:gd name="connsiteX1348" fmla="*/ 170029 w 1181239"/>
              <a:gd name="connsiteY1348" fmla="*/ 2699520 h 4008043"/>
              <a:gd name="connsiteX1349" fmla="*/ 165426 w 1181239"/>
              <a:gd name="connsiteY1349" fmla="*/ 2669745 h 4008043"/>
              <a:gd name="connsiteX1350" fmla="*/ 165460 w 1181239"/>
              <a:gd name="connsiteY1350" fmla="*/ 2643560 h 4008043"/>
              <a:gd name="connsiteX1351" fmla="*/ 170745 w 1181239"/>
              <a:gd name="connsiteY1351" fmla="*/ 2651062 h 4008043"/>
              <a:gd name="connsiteX1352" fmla="*/ 177992 w 1181239"/>
              <a:gd name="connsiteY1352" fmla="*/ 2656728 h 4008043"/>
              <a:gd name="connsiteX1353" fmla="*/ 177259 w 1181239"/>
              <a:gd name="connsiteY1353" fmla="*/ 2640964 h 4008043"/>
              <a:gd name="connsiteX1354" fmla="*/ 177292 w 1181239"/>
              <a:gd name="connsiteY1354" fmla="*/ 2630604 h 4008043"/>
              <a:gd name="connsiteX1355" fmla="*/ 175625 w 1181239"/>
              <a:gd name="connsiteY1355" fmla="*/ 2618782 h 4008043"/>
              <a:gd name="connsiteX1356" fmla="*/ 171246 w 1181239"/>
              <a:gd name="connsiteY1356" fmla="*/ 2607308 h 4008043"/>
              <a:gd name="connsiteX1357" fmla="*/ 175822 w 1181239"/>
              <a:gd name="connsiteY1357" fmla="*/ 2600497 h 4008043"/>
              <a:gd name="connsiteX1358" fmla="*/ 178683 w 1181239"/>
              <a:gd name="connsiteY1358" fmla="*/ 2576613 h 4008043"/>
              <a:gd name="connsiteX1359" fmla="*/ 174207 w 1181239"/>
              <a:gd name="connsiteY1359" fmla="*/ 2301074 h 4008043"/>
              <a:gd name="connsiteX1360" fmla="*/ 175458 w 1181239"/>
              <a:gd name="connsiteY1360" fmla="*/ 2201800 h 4008043"/>
              <a:gd name="connsiteX1361" fmla="*/ 172740 w 1181239"/>
              <a:gd name="connsiteY1361" fmla="*/ 2164190 h 4008043"/>
              <a:gd name="connsiteX1362" fmla="*/ 179095 w 1181239"/>
              <a:gd name="connsiteY1362" fmla="*/ 2154671 h 4008043"/>
              <a:gd name="connsiteX1363" fmla="*/ 182562 w 1181239"/>
              <a:gd name="connsiteY1363" fmla="*/ 2140044 h 4008043"/>
              <a:gd name="connsiteX1364" fmla="*/ 178366 w 1181239"/>
              <a:gd name="connsiteY1364" fmla="*/ 2107848 h 4008043"/>
              <a:gd name="connsiteX1365" fmla="*/ 177238 w 1181239"/>
              <a:gd name="connsiteY1365" fmla="*/ 2093950 h 4008043"/>
              <a:gd name="connsiteX1366" fmla="*/ 177384 w 1181239"/>
              <a:gd name="connsiteY1366" fmla="*/ 2064486 h 4008043"/>
              <a:gd name="connsiteX1367" fmla="*/ 177056 w 1181239"/>
              <a:gd name="connsiteY1367" fmla="*/ 2024799 h 4008043"/>
              <a:gd name="connsiteX1368" fmla="*/ 179917 w 1181239"/>
              <a:gd name="connsiteY1368" fmla="*/ 2038534 h 4008043"/>
              <a:gd name="connsiteX1369" fmla="*/ 183109 w 1181239"/>
              <a:gd name="connsiteY1369" fmla="*/ 2051136 h 4008043"/>
              <a:gd name="connsiteX1370" fmla="*/ 187491 w 1181239"/>
              <a:gd name="connsiteY1370" fmla="*/ 2094518 h 4008043"/>
              <a:gd name="connsiteX1371" fmla="*/ 191609 w 1181239"/>
              <a:gd name="connsiteY1371" fmla="*/ 2149731 h 4008043"/>
              <a:gd name="connsiteX1372" fmla="*/ 194496 w 1181239"/>
              <a:gd name="connsiteY1372" fmla="*/ 2183049 h 4008043"/>
              <a:gd name="connsiteX1373" fmla="*/ 196875 w 1181239"/>
              <a:gd name="connsiteY1373" fmla="*/ 2201588 h 4008043"/>
              <a:gd name="connsiteX1374" fmla="*/ 195788 w 1181239"/>
              <a:gd name="connsiteY1374" fmla="*/ 2058415 h 4008043"/>
              <a:gd name="connsiteX1375" fmla="*/ 200030 w 1181239"/>
              <a:gd name="connsiteY1375" fmla="*/ 2005760 h 4008043"/>
              <a:gd name="connsiteX1376" fmla="*/ 204523 w 1181239"/>
              <a:gd name="connsiteY1376" fmla="*/ 2020566 h 4008043"/>
              <a:gd name="connsiteX1377" fmla="*/ 210671 w 1181239"/>
              <a:gd name="connsiteY1377" fmla="*/ 2033874 h 4008043"/>
              <a:gd name="connsiteX1378" fmla="*/ 210010 w 1181239"/>
              <a:gd name="connsiteY1378" fmla="*/ 2046098 h 4008043"/>
              <a:gd name="connsiteX1379" fmla="*/ 207007 w 1181239"/>
              <a:gd name="connsiteY1379" fmla="*/ 2117629 h 4008043"/>
              <a:gd name="connsiteX1380" fmla="*/ 206069 w 1181239"/>
              <a:gd name="connsiteY1380" fmla="*/ 2182549 h 4008043"/>
              <a:gd name="connsiteX1381" fmla="*/ 205960 w 1181239"/>
              <a:gd name="connsiteY1381" fmla="*/ 2202948 h 4008043"/>
              <a:gd name="connsiteX1382" fmla="*/ 209127 w 1181239"/>
              <a:gd name="connsiteY1382" fmla="*/ 2205668 h 4008043"/>
              <a:gd name="connsiteX1383" fmla="*/ 214532 w 1181239"/>
              <a:gd name="connsiteY1383" fmla="*/ 2247478 h 4008043"/>
              <a:gd name="connsiteX1384" fmla="*/ 219080 w 1181239"/>
              <a:gd name="connsiteY1384" fmla="*/ 2261523 h 4008043"/>
              <a:gd name="connsiteX1385" fmla="*/ 226346 w 1181239"/>
              <a:gd name="connsiteY1385" fmla="*/ 2259990 h 4008043"/>
              <a:gd name="connsiteX1386" fmla="*/ 229378 w 1181239"/>
              <a:gd name="connsiteY1386" fmla="*/ 2245492 h 4008043"/>
              <a:gd name="connsiteX1387" fmla="*/ 226247 w 1181239"/>
              <a:gd name="connsiteY1387" fmla="*/ 2228262 h 4008043"/>
              <a:gd name="connsiteX1388" fmla="*/ 214948 w 1181239"/>
              <a:gd name="connsiteY1388" fmla="*/ 2179343 h 4008043"/>
              <a:gd name="connsiteX1389" fmla="*/ 219625 w 1181239"/>
              <a:gd name="connsiteY1389" fmla="*/ 2162146 h 4008043"/>
              <a:gd name="connsiteX1390" fmla="*/ 222344 w 1181239"/>
              <a:gd name="connsiteY1390" fmla="*/ 2113823 h 4008043"/>
              <a:gd name="connsiteX1391" fmla="*/ 219071 w 1181239"/>
              <a:gd name="connsiteY1391" fmla="*/ 2061664 h 4008043"/>
              <a:gd name="connsiteX1392" fmla="*/ 217856 w 1181239"/>
              <a:gd name="connsiteY1392" fmla="*/ 2053357 h 4008043"/>
              <a:gd name="connsiteX1393" fmla="*/ 221271 w 1181239"/>
              <a:gd name="connsiteY1393" fmla="*/ 2060836 h 4008043"/>
              <a:gd name="connsiteX1394" fmla="*/ 227033 w 1181239"/>
              <a:gd name="connsiteY1394" fmla="*/ 2068316 h 4008043"/>
              <a:gd name="connsiteX1395" fmla="*/ 225110 w 1181239"/>
              <a:gd name="connsiteY1395" fmla="*/ 2050477 h 4008043"/>
              <a:gd name="connsiteX1396" fmla="*/ 221087 w 1181239"/>
              <a:gd name="connsiteY1396" fmla="*/ 2037038 h 4008043"/>
              <a:gd name="connsiteX1397" fmla="*/ 222714 w 1181239"/>
              <a:gd name="connsiteY1397" fmla="*/ 2033890 h 4008043"/>
              <a:gd name="connsiteX1398" fmla="*/ 229644 w 1181239"/>
              <a:gd name="connsiteY1398" fmla="*/ 2037545 h 4008043"/>
              <a:gd name="connsiteX1399" fmla="*/ 235192 w 1181239"/>
              <a:gd name="connsiteY1399" fmla="*/ 2053772 h 4008043"/>
              <a:gd name="connsiteX1400" fmla="*/ 237848 w 1181239"/>
              <a:gd name="connsiteY1400" fmla="*/ 2069820 h 4008043"/>
              <a:gd name="connsiteX1401" fmla="*/ 238574 w 1181239"/>
              <a:gd name="connsiteY1401" fmla="*/ 2000984 h 4008043"/>
              <a:gd name="connsiteX1402" fmla="*/ 237075 w 1181239"/>
              <a:gd name="connsiteY1402" fmla="*/ 1908526 h 4008043"/>
              <a:gd name="connsiteX1403" fmla="*/ 234896 w 1181239"/>
              <a:gd name="connsiteY1403" fmla="*/ 1883368 h 4008043"/>
              <a:gd name="connsiteX1404" fmla="*/ 232247 w 1181239"/>
              <a:gd name="connsiteY1404" fmla="*/ 1931645 h 4008043"/>
              <a:gd name="connsiteX1405" fmla="*/ 226115 w 1181239"/>
              <a:gd name="connsiteY1405" fmla="*/ 1988991 h 4008043"/>
              <a:gd name="connsiteX1406" fmla="*/ 223612 w 1181239"/>
              <a:gd name="connsiteY1406" fmla="*/ 1993067 h 4008043"/>
              <a:gd name="connsiteX1407" fmla="*/ 219934 w 1181239"/>
              <a:gd name="connsiteY1407" fmla="*/ 1999592 h 4008043"/>
              <a:gd name="connsiteX1408" fmla="*/ 217193 w 1181239"/>
              <a:gd name="connsiteY1408" fmla="*/ 1991885 h 4008043"/>
              <a:gd name="connsiteX1409" fmla="*/ 210733 w 1181239"/>
              <a:gd name="connsiteY1409" fmla="*/ 1947711 h 4008043"/>
              <a:gd name="connsiteX1410" fmla="*/ 206693 w 1181239"/>
              <a:gd name="connsiteY1410" fmla="*/ 1932953 h 4008043"/>
              <a:gd name="connsiteX1411" fmla="*/ 212064 w 1181239"/>
              <a:gd name="connsiteY1411" fmla="*/ 1940685 h 4008043"/>
              <a:gd name="connsiteX1412" fmla="*/ 218683 w 1181239"/>
              <a:gd name="connsiteY1412" fmla="*/ 1946906 h 4008043"/>
              <a:gd name="connsiteX1413" fmla="*/ 223568 w 1181239"/>
              <a:gd name="connsiteY1413" fmla="*/ 1953025 h 4008043"/>
              <a:gd name="connsiteX1414" fmla="*/ 226200 w 1181239"/>
              <a:gd name="connsiteY1414" fmla="*/ 1959523 h 4008043"/>
              <a:gd name="connsiteX1415" fmla="*/ 227699 w 1181239"/>
              <a:gd name="connsiteY1415" fmla="*/ 1949323 h 4008043"/>
              <a:gd name="connsiteX1416" fmla="*/ 224732 w 1181239"/>
              <a:gd name="connsiteY1416" fmla="*/ 1855417 h 4008043"/>
              <a:gd name="connsiteX1417" fmla="*/ 219133 w 1181239"/>
              <a:gd name="connsiteY1417" fmla="*/ 1774632 h 4008043"/>
              <a:gd name="connsiteX1418" fmla="*/ 213420 w 1181239"/>
              <a:gd name="connsiteY1418" fmla="*/ 1769242 h 4008043"/>
              <a:gd name="connsiteX1419" fmla="*/ 205892 w 1181239"/>
              <a:gd name="connsiteY1419" fmla="*/ 1758137 h 4008043"/>
              <a:gd name="connsiteX1420" fmla="*/ 200316 w 1181239"/>
              <a:gd name="connsiteY1420" fmla="*/ 1748640 h 4008043"/>
              <a:gd name="connsiteX1421" fmla="*/ 207031 w 1181239"/>
              <a:gd name="connsiteY1421" fmla="*/ 1746696 h 4008043"/>
              <a:gd name="connsiteX1422" fmla="*/ 209035 w 1181239"/>
              <a:gd name="connsiteY1422" fmla="*/ 1707939 h 4008043"/>
              <a:gd name="connsiteX1423" fmla="*/ 211071 w 1181239"/>
              <a:gd name="connsiteY1423" fmla="*/ 1669336 h 4008043"/>
              <a:gd name="connsiteX1424" fmla="*/ 227197 w 1181239"/>
              <a:gd name="connsiteY1424" fmla="*/ 1663053 h 4008043"/>
              <a:gd name="connsiteX1425" fmla="*/ 232283 w 1181239"/>
              <a:gd name="connsiteY1425" fmla="*/ 1656942 h 4008043"/>
              <a:gd name="connsiteX1426" fmla="*/ 235195 w 1181239"/>
              <a:gd name="connsiteY1426" fmla="*/ 1660341 h 4008043"/>
              <a:gd name="connsiteX1427" fmla="*/ 238100 w 1181239"/>
              <a:gd name="connsiteY1427" fmla="*/ 1616985 h 4008043"/>
              <a:gd name="connsiteX1428" fmla="*/ 235195 w 1181239"/>
              <a:gd name="connsiteY1428" fmla="*/ 1571947 h 4008043"/>
              <a:gd name="connsiteX1429" fmla="*/ 232287 w 1181239"/>
              <a:gd name="connsiteY1429" fmla="*/ 1606329 h 4008043"/>
              <a:gd name="connsiteX1430" fmla="*/ 229320 w 1181239"/>
              <a:gd name="connsiteY1430" fmla="*/ 1639614 h 4008043"/>
              <a:gd name="connsiteX1431" fmla="*/ 224483 w 1181239"/>
              <a:gd name="connsiteY1431" fmla="*/ 1618106 h 4008043"/>
              <a:gd name="connsiteX1432" fmla="*/ 217959 w 1181239"/>
              <a:gd name="connsiteY1432" fmla="*/ 1625487 h 4008043"/>
              <a:gd name="connsiteX1433" fmla="*/ 214383 w 1181239"/>
              <a:gd name="connsiteY1433" fmla="*/ 1648605 h 4008043"/>
              <a:gd name="connsiteX1434" fmla="*/ 211011 w 1181239"/>
              <a:gd name="connsiteY1434" fmla="*/ 1656262 h 4008043"/>
              <a:gd name="connsiteX1435" fmla="*/ 208920 w 1181239"/>
              <a:gd name="connsiteY1435" fmla="*/ 1648102 h 4008043"/>
              <a:gd name="connsiteX1436" fmla="*/ 212237 w 1181239"/>
              <a:gd name="connsiteY1436" fmla="*/ 1399238 h 4008043"/>
              <a:gd name="connsiteX1437" fmla="*/ 214755 w 1181239"/>
              <a:gd name="connsiteY1437" fmla="*/ 1417848 h 4008043"/>
              <a:gd name="connsiteX1438" fmla="*/ 220657 w 1181239"/>
              <a:gd name="connsiteY1438" fmla="*/ 1447453 h 4008043"/>
              <a:gd name="connsiteX1439" fmla="*/ 226470 w 1181239"/>
              <a:gd name="connsiteY1439" fmla="*/ 1454368 h 4008043"/>
              <a:gd name="connsiteX1440" fmla="*/ 226470 w 1181239"/>
              <a:gd name="connsiteY1440" fmla="*/ 1446221 h 4008043"/>
              <a:gd name="connsiteX1441" fmla="*/ 228093 w 1181239"/>
              <a:gd name="connsiteY1441" fmla="*/ 1424776 h 4008043"/>
              <a:gd name="connsiteX1442" fmla="*/ 225291 w 1181239"/>
              <a:gd name="connsiteY1442" fmla="*/ 1418277 h 4008043"/>
              <a:gd name="connsiteX1443" fmla="*/ 220862 w 1181239"/>
              <a:gd name="connsiteY1443" fmla="*/ 1425076 h 4008043"/>
              <a:gd name="connsiteX1444" fmla="*/ 220753 w 1181239"/>
              <a:gd name="connsiteY1444" fmla="*/ 1416781 h 4008043"/>
              <a:gd name="connsiteX1445" fmla="*/ 224281 w 1181239"/>
              <a:gd name="connsiteY1445" fmla="*/ 1405091 h 4008043"/>
              <a:gd name="connsiteX1446" fmla="*/ 228564 w 1181239"/>
              <a:gd name="connsiteY1446" fmla="*/ 1358989 h 4008043"/>
              <a:gd name="connsiteX1447" fmla="*/ 225152 w 1181239"/>
              <a:gd name="connsiteY1447" fmla="*/ 1325803 h 4008043"/>
              <a:gd name="connsiteX1448" fmla="*/ 220869 w 1181239"/>
              <a:gd name="connsiteY1448" fmla="*/ 1350055 h 4008043"/>
              <a:gd name="connsiteX1449" fmla="*/ 216020 w 1181239"/>
              <a:gd name="connsiteY1449" fmla="*/ 1330335 h 4008043"/>
              <a:gd name="connsiteX1450" fmla="*/ 212597 w 1181239"/>
              <a:gd name="connsiteY1450" fmla="*/ 1259167 h 4008043"/>
              <a:gd name="connsiteX1451" fmla="*/ 211560 w 1181239"/>
              <a:gd name="connsiteY1451" fmla="*/ 1206130 h 4008043"/>
              <a:gd name="connsiteX1452" fmla="*/ 215375 w 1181239"/>
              <a:gd name="connsiteY1452" fmla="*/ 1221089 h 4008043"/>
              <a:gd name="connsiteX1453" fmla="*/ 227379 w 1181239"/>
              <a:gd name="connsiteY1453" fmla="*/ 1264199 h 4008043"/>
              <a:gd name="connsiteX1454" fmla="*/ 224694 w 1181239"/>
              <a:gd name="connsiteY1454" fmla="*/ 1244618 h 4008043"/>
              <a:gd name="connsiteX1455" fmla="*/ 226599 w 1181239"/>
              <a:gd name="connsiteY1455" fmla="*/ 1231828 h 4008043"/>
              <a:gd name="connsiteX1456" fmla="*/ 231544 w 1181239"/>
              <a:gd name="connsiteY1456" fmla="*/ 1168401 h 4008043"/>
              <a:gd name="connsiteX1457" fmla="*/ 221743 w 1181239"/>
              <a:gd name="connsiteY1457" fmla="*/ 1143601 h 4008043"/>
              <a:gd name="connsiteX1458" fmla="*/ 218485 w 1181239"/>
              <a:gd name="connsiteY1458" fmla="*/ 1128615 h 4008043"/>
              <a:gd name="connsiteX1459" fmla="*/ 218112 w 1181239"/>
              <a:gd name="connsiteY1459" fmla="*/ 1140174 h 4008043"/>
              <a:gd name="connsiteX1460" fmla="*/ 207558 w 1181239"/>
              <a:gd name="connsiteY1460" fmla="*/ 1138814 h 4008043"/>
              <a:gd name="connsiteX1461" fmla="*/ 201314 w 1181239"/>
              <a:gd name="connsiteY1461" fmla="*/ 1111802 h 4008043"/>
              <a:gd name="connsiteX1462" fmla="*/ 192840 w 1181239"/>
              <a:gd name="connsiteY1462" fmla="*/ 1189163 h 4008043"/>
              <a:gd name="connsiteX1463" fmla="*/ 185708 w 1181239"/>
              <a:gd name="connsiteY1463" fmla="*/ 1265270 h 4008043"/>
              <a:gd name="connsiteX1464" fmla="*/ 197495 w 1181239"/>
              <a:gd name="connsiteY1464" fmla="*/ 1276300 h 4008043"/>
              <a:gd name="connsiteX1465" fmla="*/ 208932 w 1181239"/>
              <a:gd name="connsiteY1465" fmla="*/ 1299086 h 4008043"/>
              <a:gd name="connsiteX1466" fmla="*/ 210045 w 1181239"/>
              <a:gd name="connsiteY1466" fmla="*/ 1329882 h 4008043"/>
              <a:gd name="connsiteX1467" fmla="*/ 210045 w 1181239"/>
              <a:gd name="connsiteY1467" fmla="*/ 1341280 h 4008043"/>
              <a:gd name="connsiteX1468" fmla="*/ 199446 w 1181239"/>
              <a:gd name="connsiteY1468" fmla="*/ 1361380 h 4008043"/>
              <a:gd name="connsiteX1469" fmla="*/ 195086 w 1181239"/>
              <a:gd name="connsiteY1469" fmla="*/ 1409898 h 4008043"/>
              <a:gd name="connsiteX1470" fmla="*/ 184177 w 1181239"/>
              <a:gd name="connsiteY1470" fmla="*/ 1419619 h 4008043"/>
              <a:gd name="connsiteX1471" fmla="*/ 184104 w 1181239"/>
              <a:gd name="connsiteY1471" fmla="*/ 1392945 h 4008043"/>
              <a:gd name="connsiteX1472" fmla="*/ 186502 w 1181239"/>
              <a:gd name="connsiteY1472" fmla="*/ 1355720 h 4008043"/>
              <a:gd name="connsiteX1473" fmla="*/ 181596 w 1181239"/>
              <a:gd name="connsiteY1473" fmla="*/ 1374759 h 4008043"/>
              <a:gd name="connsiteX1474" fmla="*/ 177236 w 1181239"/>
              <a:gd name="connsiteY1474" fmla="*/ 1393798 h 4008043"/>
              <a:gd name="connsiteX1475" fmla="*/ 172823 w 1181239"/>
              <a:gd name="connsiteY1475" fmla="*/ 1376799 h 4008043"/>
              <a:gd name="connsiteX1476" fmla="*/ 166979 w 1181239"/>
              <a:gd name="connsiteY1476" fmla="*/ 1364640 h 4008043"/>
              <a:gd name="connsiteX1477" fmla="*/ 161395 w 1181239"/>
              <a:gd name="connsiteY1477" fmla="*/ 1365097 h 4008043"/>
              <a:gd name="connsiteX1478" fmla="*/ 159198 w 1181239"/>
              <a:gd name="connsiteY1478" fmla="*/ 1346658 h 4008043"/>
              <a:gd name="connsiteX1479" fmla="*/ 156257 w 1181239"/>
              <a:gd name="connsiteY1479" fmla="*/ 1359606 h 4008043"/>
              <a:gd name="connsiteX1480" fmla="*/ 152297 w 1181239"/>
              <a:gd name="connsiteY1480" fmla="*/ 1387938 h 4008043"/>
              <a:gd name="connsiteX1481" fmla="*/ 147163 w 1181239"/>
              <a:gd name="connsiteY1481" fmla="*/ 1363648 h 4008043"/>
              <a:gd name="connsiteX1482" fmla="*/ 143528 w 1181239"/>
              <a:gd name="connsiteY1482" fmla="*/ 1342121 h 4008043"/>
              <a:gd name="connsiteX1483" fmla="*/ 139251 w 1181239"/>
              <a:gd name="connsiteY1483" fmla="*/ 1342904 h 4008043"/>
              <a:gd name="connsiteX1484" fmla="*/ 134914 w 1181239"/>
              <a:gd name="connsiteY1484" fmla="*/ 1376222 h 4008043"/>
              <a:gd name="connsiteX1485" fmla="*/ 130554 w 1181239"/>
              <a:gd name="connsiteY1485" fmla="*/ 1409436 h 4008043"/>
              <a:gd name="connsiteX1486" fmla="*/ 126171 w 1181239"/>
              <a:gd name="connsiteY1486" fmla="*/ 1410115 h 4008043"/>
              <a:gd name="connsiteX1487" fmla="*/ 121812 w 1181239"/>
              <a:gd name="connsiteY1487" fmla="*/ 1420772 h 4008043"/>
              <a:gd name="connsiteX1488" fmla="*/ 123571 w 1181239"/>
              <a:gd name="connsiteY1488" fmla="*/ 1435716 h 4008043"/>
              <a:gd name="connsiteX1489" fmla="*/ 130532 w 1181239"/>
              <a:gd name="connsiteY1489" fmla="*/ 1424914 h 4008043"/>
              <a:gd name="connsiteX1490" fmla="*/ 138289 w 1181239"/>
              <a:gd name="connsiteY1490" fmla="*/ 1416235 h 4008043"/>
              <a:gd name="connsiteX1491" fmla="*/ 136067 w 1181239"/>
              <a:gd name="connsiteY1491" fmla="*/ 1479471 h 4008043"/>
              <a:gd name="connsiteX1492" fmla="*/ 122188 w 1181239"/>
              <a:gd name="connsiteY1492" fmla="*/ 1586334 h 4008043"/>
              <a:gd name="connsiteX1493" fmla="*/ 119980 w 1181239"/>
              <a:gd name="connsiteY1493" fmla="*/ 1579747 h 4008043"/>
              <a:gd name="connsiteX1494" fmla="*/ 125070 w 1181239"/>
              <a:gd name="connsiteY1494" fmla="*/ 1482379 h 4008043"/>
              <a:gd name="connsiteX1495" fmla="*/ 126516 w 1181239"/>
              <a:gd name="connsiteY1495" fmla="*/ 1463044 h 4008043"/>
              <a:gd name="connsiteX1496" fmla="*/ 124581 w 1181239"/>
              <a:gd name="connsiteY1496" fmla="*/ 1448193 h 4008043"/>
              <a:gd name="connsiteX1497" fmla="*/ 114245 w 1181239"/>
              <a:gd name="connsiteY1497" fmla="*/ 1472629 h 4008043"/>
              <a:gd name="connsiteX1498" fmla="*/ 110767 w 1181239"/>
              <a:gd name="connsiteY1498" fmla="*/ 1490350 h 4008043"/>
              <a:gd name="connsiteX1499" fmla="*/ 112066 w 1181239"/>
              <a:gd name="connsiteY1499" fmla="*/ 1465872 h 4008043"/>
              <a:gd name="connsiteX1500" fmla="*/ 121968 w 1181239"/>
              <a:gd name="connsiteY1500" fmla="*/ 1368819 h 4008043"/>
              <a:gd name="connsiteX1501" fmla="*/ 121822 w 1181239"/>
              <a:gd name="connsiteY1501" fmla="*/ 1351639 h 4008043"/>
              <a:gd name="connsiteX1502" fmla="*/ 125000 w 1181239"/>
              <a:gd name="connsiteY1502" fmla="*/ 1341763 h 4008043"/>
              <a:gd name="connsiteX1503" fmla="*/ 128197 w 1181239"/>
              <a:gd name="connsiteY1503" fmla="*/ 1330464 h 4008043"/>
              <a:gd name="connsiteX1504" fmla="*/ 121531 w 1181239"/>
              <a:gd name="connsiteY1504" fmla="*/ 1277565 h 4008043"/>
              <a:gd name="connsiteX1505" fmla="*/ 111387 w 1181239"/>
              <a:gd name="connsiteY1505" fmla="*/ 1245510 h 4008043"/>
              <a:gd name="connsiteX1506" fmla="*/ 107088 w 1181239"/>
              <a:gd name="connsiteY1506" fmla="*/ 1251005 h 4008043"/>
              <a:gd name="connsiteX1507" fmla="*/ 109190 w 1181239"/>
              <a:gd name="connsiteY1507" fmla="*/ 1193889 h 4008043"/>
              <a:gd name="connsiteX1508" fmla="*/ 113381 w 1181239"/>
              <a:gd name="connsiteY1508" fmla="*/ 1155811 h 4008043"/>
              <a:gd name="connsiteX1509" fmla="*/ 113381 w 1181239"/>
              <a:gd name="connsiteY1509" fmla="*/ 1070136 h 4008043"/>
              <a:gd name="connsiteX1510" fmla="*/ 112797 w 1181239"/>
              <a:gd name="connsiteY1510" fmla="*/ 920546 h 4008043"/>
              <a:gd name="connsiteX1511" fmla="*/ 114114 w 1181239"/>
              <a:gd name="connsiteY1511" fmla="*/ 898107 h 4008043"/>
              <a:gd name="connsiteX1512" fmla="*/ 111790 w 1181239"/>
              <a:gd name="connsiteY1512" fmla="*/ 887908 h 4008043"/>
              <a:gd name="connsiteX1513" fmla="*/ 111644 w 1181239"/>
              <a:gd name="connsiteY1513" fmla="*/ 860710 h 4008043"/>
              <a:gd name="connsiteX1514" fmla="*/ 116000 w 1181239"/>
              <a:gd name="connsiteY1514" fmla="*/ 836997 h 4008043"/>
              <a:gd name="connsiteX1515" fmla="*/ 111192 w 1181239"/>
              <a:gd name="connsiteY1515" fmla="*/ 838130 h 4008043"/>
              <a:gd name="connsiteX1516" fmla="*/ 108419 w 1181239"/>
              <a:gd name="connsiteY1516" fmla="*/ 804727 h 4008043"/>
              <a:gd name="connsiteX1517" fmla="*/ 111981 w 1181239"/>
              <a:gd name="connsiteY1517" fmla="*/ 760077 h 4008043"/>
              <a:gd name="connsiteX1518" fmla="*/ 101298 w 1181239"/>
              <a:gd name="connsiteY1518" fmla="*/ 742881 h 4008043"/>
              <a:gd name="connsiteX1519" fmla="*/ 93842 w 1181239"/>
              <a:gd name="connsiteY1519" fmla="*/ 760448 h 4008043"/>
              <a:gd name="connsiteX1520" fmla="*/ 85494 w 1181239"/>
              <a:gd name="connsiteY1520" fmla="*/ 777099 h 4008043"/>
              <a:gd name="connsiteX1521" fmla="*/ 81229 w 1181239"/>
              <a:gd name="connsiteY1521" fmla="*/ 789450 h 4008043"/>
              <a:gd name="connsiteX1522" fmla="*/ 92884 w 1181239"/>
              <a:gd name="connsiteY1522" fmla="*/ 833286 h 4008043"/>
              <a:gd name="connsiteX1523" fmla="*/ 97008 w 1181239"/>
              <a:gd name="connsiteY1523" fmla="*/ 821273 h 4008043"/>
              <a:gd name="connsiteX1524" fmla="*/ 101001 w 1181239"/>
              <a:gd name="connsiteY1524" fmla="*/ 813114 h 4008043"/>
              <a:gd name="connsiteX1525" fmla="*/ 101220 w 1181239"/>
              <a:gd name="connsiteY1525" fmla="*/ 827460 h 4008043"/>
              <a:gd name="connsiteX1526" fmla="*/ 94882 w 1181239"/>
              <a:gd name="connsiteY1526" fmla="*/ 844145 h 4008043"/>
              <a:gd name="connsiteX1527" fmla="*/ 83046 w 1181239"/>
              <a:gd name="connsiteY1527" fmla="*/ 876568 h 4008043"/>
              <a:gd name="connsiteX1528" fmla="*/ 81181 w 1181239"/>
              <a:gd name="connsiteY1528" fmla="*/ 882469 h 4008043"/>
              <a:gd name="connsiteX1529" fmla="*/ 78663 w 1181239"/>
              <a:gd name="connsiteY1529" fmla="*/ 923135 h 4008043"/>
              <a:gd name="connsiteX1530" fmla="*/ 77664 w 1181239"/>
              <a:gd name="connsiteY1530" fmla="*/ 961893 h 4008043"/>
              <a:gd name="connsiteX1531" fmla="*/ 70391 w 1181239"/>
              <a:gd name="connsiteY1531" fmla="*/ 829433 h 4008043"/>
              <a:gd name="connsiteX1532" fmla="*/ 92739 w 1181239"/>
              <a:gd name="connsiteY1532" fmla="*/ 639044 h 4008043"/>
              <a:gd name="connsiteX1533" fmla="*/ 101313 w 1181239"/>
              <a:gd name="connsiteY1533" fmla="*/ 581928 h 4008043"/>
              <a:gd name="connsiteX1534" fmla="*/ 100010 w 1181239"/>
              <a:gd name="connsiteY1534" fmla="*/ 626125 h 4008043"/>
              <a:gd name="connsiteX1535" fmla="*/ 101203 w 1181239"/>
              <a:gd name="connsiteY1535" fmla="*/ 670323 h 4008043"/>
              <a:gd name="connsiteX1536" fmla="*/ 111667 w 1181239"/>
              <a:gd name="connsiteY1536" fmla="*/ 606407 h 4008043"/>
              <a:gd name="connsiteX1537" fmla="*/ 132280 w 1181239"/>
              <a:gd name="connsiteY1537" fmla="*/ 506535 h 4008043"/>
              <a:gd name="connsiteX1538" fmla="*/ 135305 w 1181239"/>
              <a:gd name="connsiteY1538" fmla="*/ 488094 h 4008043"/>
              <a:gd name="connsiteX1539" fmla="*/ 132598 w 1181239"/>
              <a:gd name="connsiteY1539" fmla="*/ 468375 h 4008043"/>
              <a:gd name="connsiteX1540" fmla="*/ 140461 w 1181239"/>
              <a:gd name="connsiteY1540" fmla="*/ 443510 h 4008043"/>
              <a:gd name="connsiteX1541" fmla="*/ 146797 w 1181239"/>
              <a:gd name="connsiteY1541" fmla="*/ 437659 h 4008043"/>
              <a:gd name="connsiteX1542" fmla="*/ 143349 w 1181239"/>
              <a:gd name="connsiteY1542" fmla="*/ 362443 h 4008043"/>
              <a:gd name="connsiteX1543" fmla="*/ 146308 w 1181239"/>
              <a:gd name="connsiteY1543" fmla="*/ 358756 h 4008043"/>
              <a:gd name="connsiteX1544" fmla="*/ 153932 w 1181239"/>
              <a:gd name="connsiteY1544" fmla="*/ 348023 h 4008043"/>
              <a:gd name="connsiteX1545" fmla="*/ 149861 w 1181239"/>
              <a:gd name="connsiteY1545" fmla="*/ 319465 h 4008043"/>
              <a:gd name="connsiteX1546" fmla="*/ 148245 w 1181239"/>
              <a:gd name="connsiteY1546" fmla="*/ 301786 h 4008043"/>
              <a:gd name="connsiteX1547" fmla="*/ 152779 w 1181239"/>
              <a:gd name="connsiteY1547" fmla="*/ 319276 h 4008043"/>
              <a:gd name="connsiteX1548" fmla="*/ 160239 w 1181239"/>
              <a:gd name="connsiteY1548" fmla="*/ 331873 h 4008043"/>
              <a:gd name="connsiteX1549" fmla="*/ 161801 w 1181239"/>
              <a:gd name="connsiteY1549" fmla="*/ 313701 h 4008043"/>
              <a:gd name="connsiteX1550" fmla="*/ 164369 w 1181239"/>
              <a:gd name="connsiteY1550" fmla="*/ 286232 h 4008043"/>
              <a:gd name="connsiteX1551" fmla="*/ 168019 w 1181239"/>
              <a:gd name="connsiteY1551" fmla="*/ 250196 h 4008043"/>
              <a:gd name="connsiteX1552" fmla="*/ 167727 w 1181239"/>
              <a:gd name="connsiteY1552" fmla="*/ 228350 h 4008043"/>
              <a:gd name="connsiteX1553" fmla="*/ 163731 w 1181239"/>
              <a:gd name="connsiteY1553" fmla="*/ 240590 h 4008043"/>
              <a:gd name="connsiteX1554" fmla="*/ 161213 w 1181239"/>
              <a:gd name="connsiteY1554" fmla="*/ 228350 h 4008043"/>
              <a:gd name="connsiteX1555" fmla="*/ 172295 w 1181239"/>
              <a:gd name="connsiteY1555" fmla="*/ 172119 h 4008043"/>
              <a:gd name="connsiteX1556" fmla="*/ 194306 w 1181239"/>
              <a:gd name="connsiteY1556" fmla="*/ 151887 h 4008043"/>
              <a:gd name="connsiteX1557" fmla="*/ 213198 w 1181239"/>
              <a:gd name="connsiteY1557" fmla="*/ 135443 h 4008043"/>
              <a:gd name="connsiteX1558" fmla="*/ 215515 w 1181239"/>
              <a:gd name="connsiteY1558" fmla="*/ 149430 h 4008043"/>
              <a:gd name="connsiteX1559" fmla="*/ 221329 w 1181239"/>
              <a:gd name="connsiteY1559" fmla="*/ 158331 h 4008043"/>
              <a:gd name="connsiteX1560" fmla="*/ 228922 w 1181239"/>
              <a:gd name="connsiteY1560" fmla="*/ 149150 h 4008043"/>
              <a:gd name="connsiteX1561" fmla="*/ 242660 w 1181239"/>
              <a:gd name="connsiteY1561" fmla="*/ 141716 h 4008043"/>
              <a:gd name="connsiteX1562" fmla="*/ 262931 w 1181239"/>
              <a:gd name="connsiteY1562" fmla="*/ 133195 h 4008043"/>
              <a:gd name="connsiteX1563" fmla="*/ 275609 w 1181239"/>
              <a:gd name="connsiteY1563" fmla="*/ 129868 h 4008043"/>
              <a:gd name="connsiteX1564" fmla="*/ 282707 w 1181239"/>
              <a:gd name="connsiteY1564" fmla="*/ 139646 h 4008043"/>
              <a:gd name="connsiteX1565" fmla="*/ 293762 w 1181239"/>
              <a:gd name="connsiteY1565" fmla="*/ 130695 h 4008043"/>
              <a:gd name="connsiteX1566" fmla="*/ 302347 w 1181239"/>
              <a:gd name="connsiteY1566" fmla="*/ 118197 h 4008043"/>
              <a:gd name="connsiteX1567" fmla="*/ 306563 w 1181239"/>
              <a:gd name="connsiteY1567" fmla="*/ 127037 h 4008043"/>
              <a:gd name="connsiteX1568" fmla="*/ 320248 w 1181239"/>
              <a:gd name="connsiteY1568" fmla="*/ 112758 h 4008043"/>
              <a:gd name="connsiteX1569" fmla="*/ 338313 w 1181239"/>
              <a:gd name="connsiteY1569" fmla="*/ 70948 h 4008043"/>
              <a:gd name="connsiteX1570" fmla="*/ 342329 w 1181239"/>
              <a:gd name="connsiteY1570" fmla="*/ 78816 h 4008043"/>
              <a:gd name="connsiteX1571" fmla="*/ 345934 w 1181239"/>
              <a:gd name="connsiteY1571" fmla="*/ 161884 h 4008043"/>
              <a:gd name="connsiteX1572" fmla="*/ 358528 w 1181239"/>
              <a:gd name="connsiteY1572" fmla="*/ 143387 h 4008043"/>
              <a:gd name="connsiteX1573" fmla="*/ 368651 w 1181239"/>
              <a:gd name="connsiteY1573" fmla="*/ 146994 h 4008043"/>
              <a:gd name="connsiteX1574" fmla="*/ 376212 w 1181239"/>
              <a:gd name="connsiteY1574" fmla="*/ 158919 h 4008043"/>
              <a:gd name="connsiteX1575" fmla="*/ 381104 w 1181239"/>
              <a:gd name="connsiteY1575" fmla="*/ 173053 h 4008043"/>
              <a:gd name="connsiteX1576" fmla="*/ 384882 w 1181239"/>
              <a:gd name="connsiteY1576" fmla="*/ 184833 h 4008043"/>
              <a:gd name="connsiteX1577" fmla="*/ 392100 w 1181239"/>
              <a:gd name="connsiteY1577" fmla="*/ 179393 h 4008043"/>
              <a:gd name="connsiteX1578" fmla="*/ 399048 w 1181239"/>
              <a:gd name="connsiteY1578" fmla="*/ 165115 h 4008043"/>
              <a:gd name="connsiteX1579" fmla="*/ 406633 w 1181239"/>
              <a:gd name="connsiteY1579" fmla="*/ 158834 h 4008043"/>
              <a:gd name="connsiteX1580" fmla="*/ 413674 w 1181239"/>
              <a:gd name="connsiteY1580" fmla="*/ 153502 h 4008043"/>
              <a:gd name="connsiteX1581" fmla="*/ 419482 w 1181239"/>
              <a:gd name="connsiteY1581" fmla="*/ 137236 h 4008043"/>
              <a:gd name="connsiteX1582" fmla="*/ 425586 w 1181239"/>
              <a:gd name="connsiteY1582" fmla="*/ 122957 h 4008043"/>
              <a:gd name="connsiteX1583" fmla="*/ 427848 w 1181239"/>
              <a:gd name="connsiteY1583" fmla="*/ 108678 h 4008043"/>
              <a:gd name="connsiteX1584" fmla="*/ 429866 w 1181239"/>
              <a:gd name="connsiteY1584" fmla="*/ 118907 h 4008043"/>
              <a:gd name="connsiteX1585" fmla="*/ 435827 w 1181239"/>
              <a:gd name="connsiteY1585" fmla="*/ 128850 h 4008043"/>
              <a:gd name="connsiteX1586" fmla="*/ 440176 w 1181239"/>
              <a:gd name="connsiteY1586" fmla="*/ 116837 h 4008043"/>
              <a:gd name="connsiteX1587" fmla="*/ 443019 w 1181239"/>
              <a:gd name="connsiteY1587" fmla="*/ 124997 h 4008043"/>
              <a:gd name="connsiteX1588" fmla="*/ 445209 w 1181239"/>
              <a:gd name="connsiteY1588" fmla="*/ 132546 h 4008043"/>
              <a:gd name="connsiteX1589" fmla="*/ 467337 w 1181239"/>
              <a:gd name="connsiteY1589" fmla="*/ 111381 h 4008043"/>
              <a:gd name="connsiteX1590" fmla="*/ 468833 w 1181239"/>
              <a:gd name="connsiteY1590" fmla="*/ 130437 h 4008043"/>
              <a:gd name="connsiteX1591" fmla="*/ 471151 w 1181239"/>
              <a:gd name="connsiteY1591" fmla="*/ 131353 h 4008043"/>
              <a:gd name="connsiteX1592" fmla="*/ 478020 w 1181239"/>
              <a:gd name="connsiteY1592" fmla="*/ 122037 h 4008043"/>
              <a:gd name="connsiteX1593" fmla="*/ 486092 w 1181239"/>
              <a:gd name="connsiteY1593" fmla="*/ 133276 h 4008043"/>
              <a:gd name="connsiteX1594" fmla="*/ 489453 w 1181239"/>
              <a:gd name="connsiteY1594" fmla="*/ 145397 h 4008043"/>
              <a:gd name="connsiteX1595" fmla="*/ 492945 w 1181239"/>
              <a:gd name="connsiteY1595" fmla="*/ 156956 h 4008043"/>
              <a:gd name="connsiteX1596" fmla="*/ 499779 w 1181239"/>
              <a:gd name="connsiteY1596" fmla="*/ 144717 h 4008043"/>
              <a:gd name="connsiteX1597" fmla="*/ 505560 w 1181239"/>
              <a:gd name="connsiteY1597" fmla="*/ 129078 h 4008043"/>
              <a:gd name="connsiteX1598" fmla="*/ 510557 w 1181239"/>
              <a:gd name="connsiteY1598" fmla="*/ 139793 h 4008043"/>
              <a:gd name="connsiteX1599" fmla="*/ 509459 w 1181239"/>
              <a:gd name="connsiteY1599" fmla="*/ 151947 h 4008043"/>
              <a:gd name="connsiteX1600" fmla="*/ 511247 w 1181239"/>
              <a:gd name="connsiteY1600" fmla="*/ 162500 h 4008043"/>
              <a:gd name="connsiteX1601" fmla="*/ 515209 w 1181239"/>
              <a:gd name="connsiteY1601" fmla="*/ 173016 h 4008043"/>
              <a:gd name="connsiteX1602" fmla="*/ 513378 w 1181239"/>
              <a:gd name="connsiteY1602" fmla="*/ 182115 h 4008043"/>
              <a:gd name="connsiteX1603" fmla="*/ 523901 w 1181239"/>
              <a:gd name="connsiteY1603" fmla="*/ 171235 h 4008043"/>
              <a:gd name="connsiteX1604" fmla="*/ 542366 w 1181239"/>
              <a:gd name="connsiteY1604" fmla="*/ 137237 h 4008043"/>
              <a:gd name="connsiteX1605" fmla="*/ 551415 w 1181239"/>
              <a:gd name="connsiteY1605" fmla="*/ 119213 h 4008043"/>
              <a:gd name="connsiteX1606" fmla="*/ 544175 w 1181239"/>
              <a:gd name="connsiteY1606" fmla="*/ 173955 h 4008043"/>
              <a:gd name="connsiteX1607" fmla="*/ 544697 w 1181239"/>
              <a:gd name="connsiteY1607" fmla="*/ 177464 h 4008043"/>
              <a:gd name="connsiteX1608" fmla="*/ 558246 w 1181239"/>
              <a:gd name="connsiteY1608" fmla="*/ 142107 h 4008043"/>
              <a:gd name="connsiteX1609" fmla="*/ 568191 w 1181239"/>
              <a:gd name="connsiteY1609" fmla="*/ 119559 h 4008043"/>
              <a:gd name="connsiteX1610" fmla="*/ 565147 w 1181239"/>
              <a:gd name="connsiteY1610" fmla="*/ 145397 h 4008043"/>
              <a:gd name="connsiteX1611" fmla="*/ 570597 w 1181239"/>
              <a:gd name="connsiteY1611" fmla="*/ 137237 h 4008043"/>
              <a:gd name="connsiteX1612" fmla="*/ 584365 w 1181239"/>
              <a:gd name="connsiteY1612" fmla="*/ 91000 h 4008043"/>
              <a:gd name="connsiteX1613" fmla="*/ 582602 w 1181239"/>
              <a:gd name="connsiteY1613" fmla="*/ 126937 h 4008043"/>
              <a:gd name="connsiteX1614" fmla="*/ 572499 w 1181239"/>
              <a:gd name="connsiteY1614" fmla="*/ 204306 h 4008043"/>
              <a:gd name="connsiteX1615" fmla="*/ 575414 w 1181239"/>
              <a:gd name="connsiteY1615" fmla="*/ 228352 h 4008043"/>
              <a:gd name="connsiteX1616" fmla="*/ 625167 w 1181239"/>
              <a:gd name="connsiteY1616" fmla="*/ 31844 h 4008043"/>
              <a:gd name="connsiteX1617" fmla="*/ 631225 w 1181239"/>
              <a:gd name="connsiteY1617" fmla="*/ 17565 h 4008043"/>
              <a:gd name="connsiteX1618" fmla="*/ 476348 w 1181239"/>
              <a:gd name="connsiteY1618" fmla="*/ 9396 h 4008043"/>
              <a:gd name="connsiteX1619" fmla="*/ 477384 w 1181239"/>
              <a:gd name="connsiteY1619" fmla="*/ 18235 h 4008043"/>
              <a:gd name="connsiteX1620" fmla="*/ 473514 w 1181239"/>
              <a:gd name="connsiteY1620" fmla="*/ 19369 h 4008043"/>
              <a:gd name="connsiteX1621" fmla="*/ 473512 w 1181239"/>
              <a:gd name="connsiteY1621" fmla="*/ 19369 h 4008043"/>
              <a:gd name="connsiteX1622" fmla="*/ 476348 w 1181239"/>
              <a:gd name="connsiteY1622" fmla="*/ 9396 h 4008043"/>
              <a:gd name="connsiteX1623" fmla="*/ 816481 w 1181239"/>
              <a:gd name="connsiteY1623" fmla="*/ 1236 h 4008043"/>
              <a:gd name="connsiteX1624" fmla="*/ 818809 w 1181239"/>
              <a:gd name="connsiteY1624" fmla="*/ 21635 h 4008043"/>
              <a:gd name="connsiteX1625" fmla="*/ 816481 w 1181239"/>
              <a:gd name="connsiteY1625" fmla="*/ 42034 h 4008043"/>
              <a:gd name="connsiteX1626" fmla="*/ 814152 w 1181239"/>
              <a:gd name="connsiteY1626" fmla="*/ 21635 h 4008043"/>
              <a:gd name="connsiteX1627" fmla="*/ 816481 w 1181239"/>
              <a:gd name="connsiteY1627" fmla="*/ 1236 h 400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Lst>
            <a:rect l="l" t="t" r="r" b="b"/>
            <a:pathLst>
              <a:path w="1181239" h="4008043">
                <a:moveTo>
                  <a:pt x="534998" y="3942687"/>
                </a:moveTo>
                <a:cubicBezTo>
                  <a:pt x="536418" y="3943791"/>
                  <a:pt x="537456" y="3947448"/>
                  <a:pt x="537456" y="3953147"/>
                </a:cubicBezTo>
                <a:cubicBezTo>
                  <a:pt x="537456" y="3959131"/>
                  <a:pt x="537127" y="3964026"/>
                  <a:pt x="536701" y="3964026"/>
                </a:cubicBezTo>
                <a:cubicBezTo>
                  <a:pt x="536284" y="3964026"/>
                  <a:pt x="534263" y="3961502"/>
                  <a:pt x="532203" y="3958417"/>
                </a:cubicBezTo>
                <a:cubicBezTo>
                  <a:pt x="530145" y="3955331"/>
                  <a:pt x="529262" y="3950436"/>
                  <a:pt x="530247" y="3947537"/>
                </a:cubicBezTo>
                <a:cubicBezTo>
                  <a:pt x="531776" y="3943029"/>
                  <a:pt x="533578" y="3941582"/>
                  <a:pt x="534998" y="3942687"/>
                </a:cubicBezTo>
                <a:close/>
                <a:moveTo>
                  <a:pt x="800461" y="3939090"/>
                </a:moveTo>
                <a:cubicBezTo>
                  <a:pt x="801996" y="3940803"/>
                  <a:pt x="804503" y="3960780"/>
                  <a:pt x="804403" y="3976266"/>
                </a:cubicBezTo>
                <a:cubicBezTo>
                  <a:pt x="804294" y="3992392"/>
                  <a:pt x="800455" y="4014647"/>
                  <a:pt x="799235" y="4006184"/>
                </a:cubicBezTo>
                <a:lnTo>
                  <a:pt x="799228" y="4006184"/>
                </a:lnTo>
                <a:cubicBezTo>
                  <a:pt x="799009" y="4004688"/>
                  <a:pt x="797126" y="3992142"/>
                  <a:pt x="795035" y="3978305"/>
                </a:cubicBezTo>
                <a:cubicBezTo>
                  <a:pt x="791860" y="3957298"/>
                  <a:pt x="791878" y="3953147"/>
                  <a:pt x="795144" y="3953147"/>
                </a:cubicBezTo>
                <a:cubicBezTo>
                  <a:pt x="797541" y="3953147"/>
                  <a:pt x="799176" y="3949737"/>
                  <a:pt x="799382" y="3944307"/>
                </a:cubicBezTo>
                <a:cubicBezTo>
                  <a:pt x="799545" y="3939977"/>
                  <a:pt x="799949" y="3938518"/>
                  <a:pt x="800461" y="3939090"/>
                </a:cubicBezTo>
                <a:close/>
                <a:moveTo>
                  <a:pt x="1173610" y="3829461"/>
                </a:moveTo>
                <a:cubicBezTo>
                  <a:pt x="1174536" y="3830053"/>
                  <a:pt x="1175848" y="3832006"/>
                  <a:pt x="1177832" y="3835505"/>
                </a:cubicBezTo>
                <a:cubicBezTo>
                  <a:pt x="1182261" y="3843310"/>
                  <a:pt x="1182318" y="3844344"/>
                  <a:pt x="1178322" y="3844344"/>
                </a:cubicBezTo>
                <a:cubicBezTo>
                  <a:pt x="1175833" y="3844344"/>
                  <a:pt x="1173072" y="3842580"/>
                  <a:pt x="1172188" y="3840423"/>
                </a:cubicBezTo>
                <a:cubicBezTo>
                  <a:pt x="1171305" y="3838266"/>
                  <a:pt x="1171082" y="3834289"/>
                  <a:pt x="1171699" y="3831584"/>
                </a:cubicBezTo>
                <a:cubicBezTo>
                  <a:pt x="1172143" y="3829638"/>
                  <a:pt x="1172684" y="3828869"/>
                  <a:pt x="1173610" y="3829461"/>
                </a:cubicBezTo>
                <a:close/>
                <a:moveTo>
                  <a:pt x="197700" y="3826851"/>
                </a:moveTo>
                <a:cubicBezTo>
                  <a:pt x="202113" y="3829404"/>
                  <a:pt x="200710" y="3846346"/>
                  <a:pt x="195941" y="3848057"/>
                </a:cubicBezTo>
                <a:cubicBezTo>
                  <a:pt x="192686" y="3849226"/>
                  <a:pt x="191581" y="3847632"/>
                  <a:pt x="191581" y="3841771"/>
                </a:cubicBezTo>
                <a:lnTo>
                  <a:pt x="191582" y="3841771"/>
                </a:lnTo>
                <a:cubicBezTo>
                  <a:pt x="191582" y="3831720"/>
                  <a:pt x="194366" y="3824924"/>
                  <a:pt x="197700" y="3826851"/>
                </a:cubicBezTo>
                <a:close/>
                <a:moveTo>
                  <a:pt x="178143" y="3791950"/>
                </a:moveTo>
                <a:lnTo>
                  <a:pt x="185023" y="3799435"/>
                </a:lnTo>
                <a:lnTo>
                  <a:pt x="191904" y="3806920"/>
                </a:lnTo>
                <a:lnTo>
                  <a:pt x="181724" y="3813393"/>
                </a:lnTo>
                <a:cubicBezTo>
                  <a:pt x="166836" y="3822860"/>
                  <a:pt x="165030" y="3821477"/>
                  <a:pt x="171944" y="3805908"/>
                </a:cubicBezTo>
                <a:close/>
                <a:moveTo>
                  <a:pt x="62574" y="3611808"/>
                </a:moveTo>
                <a:lnTo>
                  <a:pt x="66227" y="3624048"/>
                </a:lnTo>
                <a:cubicBezTo>
                  <a:pt x="72599" y="3645393"/>
                  <a:pt x="75289" y="3655265"/>
                  <a:pt x="75305" y="3657366"/>
                </a:cubicBezTo>
                <a:cubicBezTo>
                  <a:pt x="75338" y="3661867"/>
                  <a:pt x="66477" y="3659024"/>
                  <a:pt x="62588" y="3653286"/>
                </a:cubicBezTo>
                <a:cubicBezTo>
                  <a:pt x="59465" y="3648677"/>
                  <a:pt x="58950" y="3642802"/>
                  <a:pt x="60508" y="3629487"/>
                </a:cubicBezTo>
                <a:close/>
                <a:moveTo>
                  <a:pt x="1116200" y="3543073"/>
                </a:moveTo>
                <a:cubicBezTo>
                  <a:pt x="1121818" y="3542017"/>
                  <a:pt x="1123838" y="3547887"/>
                  <a:pt x="1126386" y="3572671"/>
                </a:cubicBezTo>
                <a:cubicBezTo>
                  <a:pt x="1128459" y="3592845"/>
                  <a:pt x="1124579" y="3599163"/>
                  <a:pt x="1117747" y="3586739"/>
                </a:cubicBezTo>
                <a:cubicBezTo>
                  <a:pt x="1115459" y="3582576"/>
                  <a:pt x="1113112" y="3571247"/>
                  <a:pt x="1112537" y="3561563"/>
                </a:cubicBezTo>
                <a:cubicBezTo>
                  <a:pt x="1111672" y="3547004"/>
                  <a:pt x="1112318" y="3543804"/>
                  <a:pt x="1116200" y="3543073"/>
                </a:cubicBezTo>
                <a:close/>
                <a:moveTo>
                  <a:pt x="82331" y="2962930"/>
                </a:moveTo>
                <a:cubicBezTo>
                  <a:pt x="82550" y="2962095"/>
                  <a:pt x="82824" y="2965974"/>
                  <a:pt x="83301" y="2974009"/>
                </a:cubicBezTo>
                <a:cubicBezTo>
                  <a:pt x="83877" y="2983732"/>
                  <a:pt x="85483" y="2992754"/>
                  <a:pt x="86873" y="2994059"/>
                </a:cubicBezTo>
                <a:cubicBezTo>
                  <a:pt x="89807" y="2996814"/>
                  <a:pt x="87541" y="3003927"/>
                  <a:pt x="83727" y="3003927"/>
                </a:cubicBezTo>
                <a:cubicBezTo>
                  <a:pt x="82301" y="3003927"/>
                  <a:pt x="81385" y="2993217"/>
                  <a:pt x="81691" y="2980128"/>
                </a:cubicBezTo>
                <a:lnTo>
                  <a:pt x="81695" y="2980128"/>
                </a:lnTo>
                <a:cubicBezTo>
                  <a:pt x="81948" y="2969312"/>
                  <a:pt x="82112" y="2963764"/>
                  <a:pt x="82331" y="2962930"/>
                </a:cubicBezTo>
                <a:close/>
                <a:moveTo>
                  <a:pt x="101936" y="2918951"/>
                </a:moveTo>
                <a:cubicBezTo>
                  <a:pt x="104392" y="2921249"/>
                  <a:pt x="104472" y="2924516"/>
                  <a:pt x="102228" y="2931054"/>
                </a:cubicBezTo>
                <a:lnTo>
                  <a:pt x="99163" y="2940011"/>
                </a:lnTo>
                <a:lnTo>
                  <a:pt x="98870" y="2927907"/>
                </a:lnTo>
                <a:cubicBezTo>
                  <a:pt x="98652" y="2918744"/>
                  <a:pt x="99389" y="2916568"/>
                  <a:pt x="101936" y="2918951"/>
                </a:cubicBezTo>
                <a:close/>
                <a:moveTo>
                  <a:pt x="96694" y="2871455"/>
                </a:moveTo>
                <a:cubicBezTo>
                  <a:pt x="97360" y="2871650"/>
                  <a:pt x="98334" y="2876148"/>
                  <a:pt x="99562" y="2884935"/>
                </a:cubicBezTo>
                <a:cubicBezTo>
                  <a:pt x="100649" y="2892715"/>
                  <a:pt x="100237" y="2897854"/>
                  <a:pt x="98518" y="2897854"/>
                </a:cubicBezTo>
                <a:cubicBezTo>
                  <a:pt x="96949" y="2897854"/>
                  <a:pt x="95669" y="2891530"/>
                  <a:pt x="95669" y="2883801"/>
                </a:cubicBezTo>
                <a:lnTo>
                  <a:pt x="95668" y="2883801"/>
                </a:lnTo>
                <a:cubicBezTo>
                  <a:pt x="95668" y="2875372"/>
                  <a:pt x="96027" y="2871262"/>
                  <a:pt x="96694" y="2871455"/>
                </a:cubicBezTo>
                <a:close/>
                <a:moveTo>
                  <a:pt x="104092" y="2813539"/>
                </a:moveTo>
                <a:cubicBezTo>
                  <a:pt x="107223" y="2818686"/>
                  <a:pt x="111149" y="2843457"/>
                  <a:pt x="108835" y="2843457"/>
                </a:cubicBezTo>
                <a:cubicBezTo>
                  <a:pt x="107886" y="2843457"/>
                  <a:pt x="106609" y="2841928"/>
                  <a:pt x="105996" y="2840057"/>
                </a:cubicBezTo>
                <a:cubicBezTo>
                  <a:pt x="103380" y="2832081"/>
                  <a:pt x="101773" y="2809728"/>
                  <a:pt x="104092" y="2813539"/>
                </a:cubicBezTo>
                <a:close/>
                <a:moveTo>
                  <a:pt x="958653" y="2740103"/>
                </a:moveTo>
                <a:cubicBezTo>
                  <a:pt x="959744" y="2740103"/>
                  <a:pt x="960102" y="2744387"/>
                  <a:pt x="959449" y="2749623"/>
                </a:cubicBezTo>
                <a:cubicBezTo>
                  <a:pt x="958354" y="2758381"/>
                  <a:pt x="953033" y="2763532"/>
                  <a:pt x="953124" y="2755742"/>
                </a:cubicBezTo>
                <a:lnTo>
                  <a:pt x="953125" y="2755742"/>
                </a:lnTo>
                <a:cubicBezTo>
                  <a:pt x="953198" y="2749749"/>
                  <a:pt x="956606" y="2740103"/>
                  <a:pt x="958653" y="2740103"/>
                </a:cubicBezTo>
                <a:close/>
                <a:moveTo>
                  <a:pt x="926930" y="2709509"/>
                </a:moveTo>
                <a:lnTo>
                  <a:pt x="926926" y="2709522"/>
                </a:lnTo>
                <a:lnTo>
                  <a:pt x="926915" y="2709522"/>
                </a:lnTo>
                <a:close/>
                <a:moveTo>
                  <a:pt x="945395" y="2688653"/>
                </a:moveTo>
                <a:cubicBezTo>
                  <a:pt x="947760" y="2691257"/>
                  <a:pt x="940192" y="2813539"/>
                  <a:pt x="937666" y="2813539"/>
                </a:cubicBezTo>
                <a:cubicBezTo>
                  <a:pt x="936119" y="2813539"/>
                  <a:pt x="935510" y="2806970"/>
                  <a:pt x="936261" y="2798460"/>
                </a:cubicBezTo>
                <a:lnTo>
                  <a:pt x="936263" y="2798460"/>
                </a:lnTo>
                <a:cubicBezTo>
                  <a:pt x="937310" y="2786637"/>
                  <a:pt x="936759" y="2783682"/>
                  <a:pt x="933716" y="2784776"/>
                </a:cubicBezTo>
                <a:cubicBezTo>
                  <a:pt x="930836" y="2785810"/>
                  <a:pt x="929892" y="2783210"/>
                  <a:pt x="930062" y="2774696"/>
                </a:cubicBezTo>
                <a:cubicBezTo>
                  <a:pt x="930172" y="2768385"/>
                  <a:pt x="930952" y="2764752"/>
                  <a:pt x="931759" y="2766622"/>
                </a:cubicBezTo>
                <a:cubicBezTo>
                  <a:pt x="935796" y="2775986"/>
                  <a:pt x="937812" y="2766483"/>
                  <a:pt x="939486" y="2730194"/>
                </a:cubicBezTo>
                <a:cubicBezTo>
                  <a:pt x="941158" y="2694015"/>
                  <a:pt x="942391" y="2685343"/>
                  <a:pt x="945395" y="2688653"/>
                </a:cubicBezTo>
                <a:close/>
                <a:moveTo>
                  <a:pt x="933087" y="2677998"/>
                </a:moveTo>
                <a:cubicBezTo>
                  <a:pt x="936978" y="2683742"/>
                  <a:pt x="935860" y="2700158"/>
                  <a:pt x="931182" y="2705945"/>
                </a:cubicBezTo>
                <a:lnTo>
                  <a:pt x="926930" y="2709509"/>
                </a:lnTo>
                <a:lnTo>
                  <a:pt x="929897" y="2700512"/>
                </a:lnTo>
                <a:cubicBezTo>
                  <a:pt x="931838" y="2695731"/>
                  <a:pt x="931882" y="2692095"/>
                  <a:pt x="930006" y="2689994"/>
                </a:cubicBezTo>
                <a:cubicBezTo>
                  <a:pt x="928441" y="2688228"/>
                  <a:pt x="927941" y="2683990"/>
                  <a:pt x="928893" y="2680576"/>
                </a:cubicBezTo>
                <a:cubicBezTo>
                  <a:pt x="930192" y="2675926"/>
                  <a:pt x="931243" y="2675279"/>
                  <a:pt x="933087" y="2677998"/>
                </a:cubicBezTo>
                <a:close/>
                <a:moveTo>
                  <a:pt x="933901" y="2651662"/>
                </a:moveTo>
                <a:cubicBezTo>
                  <a:pt x="934129" y="2650552"/>
                  <a:pt x="934443" y="2650705"/>
                  <a:pt x="934790" y="2652388"/>
                </a:cubicBezTo>
                <a:cubicBezTo>
                  <a:pt x="935484" y="2655754"/>
                  <a:pt x="935484" y="2661262"/>
                  <a:pt x="934790" y="2664627"/>
                </a:cubicBezTo>
                <a:cubicBezTo>
                  <a:pt x="934097" y="2667993"/>
                  <a:pt x="933531" y="2665239"/>
                  <a:pt x="933531" y="2658508"/>
                </a:cubicBezTo>
                <a:cubicBezTo>
                  <a:pt x="933531" y="2655142"/>
                  <a:pt x="933673" y="2652771"/>
                  <a:pt x="933901" y="2651662"/>
                </a:cubicBezTo>
                <a:close/>
                <a:moveTo>
                  <a:pt x="96656" y="2613158"/>
                </a:moveTo>
                <a:cubicBezTo>
                  <a:pt x="98251" y="2611666"/>
                  <a:pt x="100233" y="2619814"/>
                  <a:pt x="104568" y="2645658"/>
                </a:cubicBezTo>
                <a:cubicBezTo>
                  <a:pt x="106520" y="2657289"/>
                  <a:pt x="107360" y="2667511"/>
                  <a:pt x="106440" y="2668374"/>
                </a:cubicBezTo>
                <a:cubicBezTo>
                  <a:pt x="105517" y="2669238"/>
                  <a:pt x="104021" y="2665840"/>
                  <a:pt x="103116" y="2660825"/>
                </a:cubicBezTo>
                <a:lnTo>
                  <a:pt x="103114" y="2660825"/>
                </a:lnTo>
                <a:cubicBezTo>
                  <a:pt x="98255" y="2633929"/>
                  <a:pt x="95577" y="2614168"/>
                  <a:pt x="96656" y="2613158"/>
                </a:cubicBezTo>
                <a:close/>
                <a:moveTo>
                  <a:pt x="947274" y="2560594"/>
                </a:moveTo>
                <a:cubicBezTo>
                  <a:pt x="950616" y="2565433"/>
                  <a:pt x="950693" y="2589628"/>
                  <a:pt x="947419" y="2606831"/>
                </a:cubicBezTo>
                <a:cubicBezTo>
                  <a:pt x="945580" y="2616498"/>
                  <a:pt x="945026" y="2612495"/>
                  <a:pt x="944774" y="2587792"/>
                </a:cubicBezTo>
                <a:cubicBezTo>
                  <a:pt x="944555" y="2566706"/>
                  <a:pt x="945373" y="2557844"/>
                  <a:pt x="947274" y="2560594"/>
                </a:cubicBezTo>
                <a:close/>
                <a:moveTo>
                  <a:pt x="117254" y="2547082"/>
                </a:moveTo>
                <a:lnTo>
                  <a:pt x="122323" y="2566758"/>
                </a:lnTo>
                <a:cubicBezTo>
                  <a:pt x="127797" y="2587999"/>
                  <a:pt x="129591" y="2635482"/>
                  <a:pt x="124816" y="2632720"/>
                </a:cubicBezTo>
                <a:cubicBezTo>
                  <a:pt x="120966" y="2630495"/>
                  <a:pt x="117857" y="2643305"/>
                  <a:pt x="120162" y="2651900"/>
                </a:cubicBezTo>
                <a:cubicBezTo>
                  <a:pt x="122086" y="2659073"/>
                  <a:pt x="117097" y="2689292"/>
                  <a:pt x="112787" y="2696587"/>
                </a:cubicBezTo>
                <a:cubicBezTo>
                  <a:pt x="111195" y="2699280"/>
                  <a:pt x="110418" y="2696968"/>
                  <a:pt x="110499" y="2689788"/>
                </a:cubicBezTo>
                <a:lnTo>
                  <a:pt x="110501" y="2689788"/>
                </a:lnTo>
                <a:cubicBezTo>
                  <a:pt x="110573" y="2683804"/>
                  <a:pt x="111734" y="2672177"/>
                  <a:pt x="113087" y="2663949"/>
                </a:cubicBezTo>
                <a:cubicBezTo>
                  <a:pt x="114529" y="2655201"/>
                  <a:pt x="114310" y="2632894"/>
                  <a:pt x="112559" y="2610222"/>
                </a:cubicBezTo>
                <a:cubicBezTo>
                  <a:pt x="110183" y="2579481"/>
                  <a:pt x="110358" y="2568931"/>
                  <a:pt x="113409" y="2559268"/>
                </a:cubicBezTo>
                <a:close/>
                <a:moveTo>
                  <a:pt x="108520" y="2533188"/>
                </a:moveTo>
                <a:cubicBezTo>
                  <a:pt x="108739" y="2531833"/>
                  <a:pt x="109042" y="2532020"/>
                  <a:pt x="109376" y="2534076"/>
                </a:cubicBezTo>
                <a:cubicBezTo>
                  <a:pt x="110040" y="2538190"/>
                  <a:pt x="110040" y="2544922"/>
                  <a:pt x="109376" y="2549036"/>
                </a:cubicBezTo>
                <a:cubicBezTo>
                  <a:pt x="108712" y="2553149"/>
                  <a:pt x="108165" y="2549784"/>
                  <a:pt x="108165" y="2541556"/>
                </a:cubicBezTo>
                <a:cubicBezTo>
                  <a:pt x="108165" y="2537442"/>
                  <a:pt x="108301" y="2534544"/>
                  <a:pt x="108520" y="2533188"/>
                </a:cubicBezTo>
                <a:close/>
                <a:moveTo>
                  <a:pt x="933144" y="2519797"/>
                </a:moveTo>
                <a:cubicBezTo>
                  <a:pt x="936538" y="2519797"/>
                  <a:pt x="936345" y="2548990"/>
                  <a:pt x="932926" y="2550959"/>
                </a:cubicBezTo>
                <a:cubicBezTo>
                  <a:pt x="931437" y="2551820"/>
                  <a:pt x="929513" y="2551456"/>
                  <a:pt x="928653" y="2550151"/>
                </a:cubicBezTo>
                <a:lnTo>
                  <a:pt x="928668" y="2550152"/>
                </a:lnTo>
                <a:cubicBezTo>
                  <a:pt x="926314" y="2546586"/>
                  <a:pt x="930262" y="2519797"/>
                  <a:pt x="933144" y="2519797"/>
                </a:cubicBezTo>
                <a:close/>
                <a:moveTo>
                  <a:pt x="942469" y="2495987"/>
                </a:moveTo>
                <a:cubicBezTo>
                  <a:pt x="943119" y="2496183"/>
                  <a:pt x="944061" y="2499822"/>
                  <a:pt x="945224" y="2506883"/>
                </a:cubicBezTo>
                <a:cubicBezTo>
                  <a:pt x="946155" y="2512533"/>
                  <a:pt x="945692" y="2517082"/>
                  <a:pt x="944181" y="2517082"/>
                </a:cubicBezTo>
                <a:cubicBezTo>
                  <a:pt x="942685" y="2517082"/>
                  <a:pt x="941459" y="2511983"/>
                  <a:pt x="941459" y="2505749"/>
                </a:cubicBezTo>
                <a:cubicBezTo>
                  <a:pt x="941459" y="2499039"/>
                  <a:pt x="941819" y="2495791"/>
                  <a:pt x="942469" y="2495987"/>
                </a:cubicBezTo>
                <a:close/>
                <a:moveTo>
                  <a:pt x="976335" y="2462681"/>
                </a:moveTo>
                <a:cubicBezTo>
                  <a:pt x="977616" y="2466421"/>
                  <a:pt x="978791" y="2488145"/>
                  <a:pt x="978951" y="2510958"/>
                </a:cubicBezTo>
                <a:cubicBezTo>
                  <a:pt x="979243" y="2550713"/>
                  <a:pt x="979024" y="2552435"/>
                  <a:pt x="973428" y="2552435"/>
                </a:cubicBezTo>
                <a:cubicBezTo>
                  <a:pt x="968584" y="2552435"/>
                  <a:pt x="967615" y="2554248"/>
                  <a:pt x="967615" y="2563315"/>
                </a:cubicBezTo>
                <a:cubicBezTo>
                  <a:pt x="967615" y="2569298"/>
                  <a:pt x="966309" y="2574194"/>
                  <a:pt x="964707" y="2574194"/>
                </a:cubicBezTo>
                <a:cubicBezTo>
                  <a:pt x="963109" y="2574194"/>
                  <a:pt x="961810" y="2568992"/>
                  <a:pt x="961820" y="2562635"/>
                </a:cubicBezTo>
                <a:lnTo>
                  <a:pt x="961825" y="2562635"/>
                </a:lnTo>
                <a:cubicBezTo>
                  <a:pt x="961825" y="2556277"/>
                  <a:pt x="962679" y="2542812"/>
                  <a:pt x="963697" y="2532711"/>
                </a:cubicBezTo>
                <a:cubicBezTo>
                  <a:pt x="965215" y="2517679"/>
                  <a:pt x="966266" y="2514901"/>
                  <a:pt x="969490" y="2517405"/>
                </a:cubicBezTo>
                <a:cubicBezTo>
                  <a:pt x="972763" y="2519948"/>
                  <a:pt x="973477" y="2515013"/>
                  <a:pt x="973718" y="2488172"/>
                </a:cubicBezTo>
                <a:cubicBezTo>
                  <a:pt x="973901" y="2467788"/>
                  <a:pt x="974864" y="2458389"/>
                  <a:pt x="976335" y="2462681"/>
                </a:cubicBezTo>
                <a:close/>
                <a:moveTo>
                  <a:pt x="113553" y="2458088"/>
                </a:moveTo>
                <a:cubicBezTo>
                  <a:pt x="115226" y="2457388"/>
                  <a:pt x="117213" y="2461767"/>
                  <a:pt x="119967" y="2471037"/>
                </a:cubicBezTo>
                <a:cubicBezTo>
                  <a:pt x="124685" y="2486915"/>
                  <a:pt x="124542" y="2496671"/>
                  <a:pt x="119749" y="2485510"/>
                </a:cubicBezTo>
                <a:cubicBezTo>
                  <a:pt x="117909" y="2481224"/>
                  <a:pt x="117289" y="2481797"/>
                  <a:pt x="116047" y="2488923"/>
                </a:cubicBezTo>
                <a:cubicBezTo>
                  <a:pt x="114799" y="2496079"/>
                  <a:pt x="113941" y="2496863"/>
                  <a:pt x="110818" y="2493695"/>
                </a:cubicBezTo>
                <a:lnTo>
                  <a:pt x="110825" y="2493695"/>
                </a:lnTo>
                <a:cubicBezTo>
                  <a:pt x="108201" y="2491033"/>
                  <a:pt x="107664" y="2485654"/>
                  <a:pt x="109026" y="2475614"/>
                </a:cubicBezTo>
                <a:cubicBezTo>
                  <a:pt x="110522" y="2464567"/>
                  <a:pt x="111880" y="2458787"/>
                  <a:pt x="113553" y="2458088"/>
                </a:cubicBezTo>
                <a:close/>
                <a:moveTo>
                  <a:pt x="149068" y="2387886"/>
                </a:moveTo>
                <a:lnTo>
                  <a:pt x="151137" y="2402845"/>
                </a:lnTo>
                <a:cubicBezTo>
                  <a:pt x="154184" y="2424868"/>
                  <a:pt x="154126" y="2523237"/>
                  <a:pt x="151064" y="2527769"/>
                </a:cubicBezTo>
                <a:cubicBezTo>
                  <a:pt x="149101" y="2530670"/>
                  <a:pt x="147962" y="2529286"/>
                  <a:pt x="146581" y="2522329"/>
                </a:cubicBezTo>
                <a:lnTo>
                  <a:pt x="146594" y="2522329"/>
                </a:lnTo>
                <a:cubicBezTo>
                  <a:pt x="143580" y="2507135"/>
                  <a:pt x="143394" y="2410572"/>
                  <a:pt x="146339" y="2398765"/>
                </a:cubicBezTo>
                <a:close/>
                <a:moveTo>
                  <a:pt x="136896" y="2385700"/>
                </a:moveTo>
                <a:cubicBezTo>
                  <a:pt x="137626" y="2387160"/>
                  <a:pt x="137576" y="2390452"/>
                  <a:pt x="136301" y="2394687"/>
                </a:cubicBezTo>
                <a:cubicBezTo>
                  <a:pt x="134589" y="2400366"/>
                  <a:pt x="133907" y="2400729"/>
                  <a:pt x="132156" y="2396892"/>
                </a:cubicBezTo>
                <a:cubicBezTo>
                  <a:pt x="131002" y="2394365"/>
                  <a:pt x="131294" y="2390230"/>
                  <a:pt x="132805" y="2387703"/>
                </a:cubicBezTo>
                <a:cubicBezTo>
                  <a:pt x="134653" y="2384612"/>
                  <a:pt x="136165" y="2384240"/>
                  <a:pt x="136896" y="2385700"/>
                </a:cubicBezTo>
                <a:close/>
                <a:moveTo>
                  <a:pt x="117467" y="2377384"/>
                </a:moveTo>
                <a:cubicBezTo>
                  <a:pt x="121065" y="2376091"/>
                  <a:pt x="121791" y="2378767"/>
                  <a:pt x="121622" y="2392732"/>
                </a:cubicBezTo>
                <a:cubicBezTo>
                  <a:pt x="121367" y="2415168"/>
                  <a:pt x="117712" y="2424498"/>
                  <a:pt x="115070" y="2409528"/>
                </a:cubicBezTo>
                <a:cubicBezTo>
                  <a:pt x="111833" y="2391182"/>
                  <a:pt x="112734" y="2379084"/>
                  <a:pt x="117467" y="2377384"/>
                </a:cubicBezTo>
                <a:close/>
                <a:moveTo>
                  <a:pt x="133268" y="2336537"/>
                </a:moveTo>
                <a:cubicBezTo>
                  <a:pt x="135224" y="2338236"/>
                  <a:pt x="136249" y="2343662"/>
                  <a:pt x="135582" y="2348776"/>
                </a:cubicBezTo>
                <a:cubicBezTo>
                  <a:pt x="134921" y="2353828"/>
                  <a:pt x="134155" y="2355513"/>
                  <a:pt x="133877" y="2352521"/>
                </a:cubicBezTo>
                <a:cubicBezTo>
                  <a:pt x="133585" y="2349530"/>
                  <a:pt x="132560" y="2344022"/>
                  <a:pt x="131564" y="2340282"/>
                </a:cubicBezTo>
                <a:cubicBezTo>
                  <a:pt x="130170" y="2335047"/>
                  <a:pt x="130564" y="2334185"/>
                  <a:pt x="133268" y="2336537"/>
                </a:cubicBezTo>
                <a:close/>
                <a:moveTo>
                  <a:pt x="77672" y="2315812"/>
                </a:moveTo>
                <a:cubicBezTo>
                  <a:pt x="80905" y="2315812"/>
                  <a:pt x="91466" y="2364167"/>
                  <a:pt x="88782" y="2366679"/>
                </a:cubicBezTo>
                <a:cubicBezTo>
                  <a:pt x="87775" y="2367623"/>
                  <a:pt x="86946" y="2367660"/>
                  <a:pt x="86946" y="2366771"/>
                </a:cubicBezTo>
                <a:lnTo>
                  <a:pt x="86948" y="2366760"/>
                </a:lnTo>
                <a:cubicBezTo>
                  <a:pt x="86948" y="2364260"/>
                  <a:pt x="78291" y="2325972"/>
                  <a:pt x="76504" y="2320572"/>
                </a:cubicBezTo>
                <a:cubicBezTo>
                  <a:pt x="75640" y="2317954"/>
                  <a:pt x="76176" y="2315812"/>
                  <a:pt x="77672" y="2315812"/>
                </a:cubicBezTo>
                <a:close/>
                <a:moveTo>
                  <a:pt x="619" y="2290394"/>
                </a:moveTo>
                <a:cubicBezTo>
                  <a:pt x="1011" y="2289757"/>
                  <a:pt x="1714" y="2291933"/>
                  <a:pt x="3082" y="2296356"/>
                </a:cubicBezTo>
                <a:cubicBezTo>
                  <a:pt x="6410" y="2307176"/>
                  <a:pt x="5403" y="2328264"/>
                  <a:pt x="1936" y="2320341"/>
                </a:cubicBezTo>
                <a:lnTo>
                  <a:pt x="1933" y="2320341"/>
                </a:lnTo>
                <a:cubicBezTo>
                  <a:pt x="735" y="2317600"/>
                  <a:pt x="-129" y="2309033"/>
                  <a:pt x="17" y="2301302"/>
                </a:cubicBezTo>
                <a:cubicBezTo>
                  <a:pt x="145" y="2294478"/>
                  <a:pt x="227" y="2291030"/>
                  <a:pt x="619" y="2290394"/>
                </a:cubicBezTo>
                <a:close/>
                <a:moveTo>
                  <a:pt x="129211" y="2280788"/>
                </a:moveTo>
                <a:cubicBezTo>
                  <a:pt x="132579" y="2277635"/>
                  <a:pt x="133655" y="2284049"/>
                  <a:pt x="132860" y="2302557"/>
                </a:cubicBezTo>
                <a:lnTo>
                  <a:pt x="131999" y="2322603"/>
                </a:lnTo>
                <a:lnTo>
                  <a:pt x="129938" y="2302320"/>
                </a:lnTo>
                <a:cubicBezTo>
                  <a:pt x="128802" y="2291164"/>
                  <a:pt x="128478" y="2281475"/>
                  <a:pt x="129211" y="2280788"/>
                </a:cubicBezTo>
                <a:close/>
                <a:moveTo>
                  <a:pt x="147984" y="2217888"/>
                </a:moveTo>
                <a:cubicBezTo>
                  <a:pt x="149959" y="2215031"/>
                  <a:pt x="150816" y="2219310"/>
                  <a:pt x="150845" y="2232167"/>
                </a:cubicBezTo>
                <a:cubicBezTo>
                  <a:pt x="150882" y="2250825"/>
                  <a:pt x="150003" y="2253937"/>
                  <a:pt x="146841" y="2246224"/>
                </a:cubicBezTo>
                <a:lnTo>
                  <a:pt x="146842" y="2246224"/>
                </a:lnTo>
                <a:cubicBezTo>
                  <a:pt x="144138" y="2239628"/>
                  <a:pt x="144828" y="2222457"/>
                  <a:pt x="147984" y="2217888"/>
                </a:cubicBezTo>
                <a:close/>
                <a:moveTo>
                  <a:pt x="992212" y="2207669"/>
                </a:moveTo>
                <a:cubicBezTo>
                  <a:pt x="992413" y="2205574"/>
                  <a:pt x="992691" y="2205863"/>
                  <a:pt x="992998" y="2209042"/>
                </a:cubicBezTo>
                <a:cubicBezTo>
                  <a:pt x="993611" y="2215400"/>
                  <a:pt x="993611" y="2225803"/>
                  <a:pt x="992998" y="2232161"/>
                </a:cubicBezTo>
                <a:cubicBezTo>
                  <a:pt x="992385" y="2238518"/>
                  <a:pt x="991885" y="2233317"/>
                  <a:pt x="991885" y="2220601"/>
                </a:cubicBezTo>
                <a:cubicBezTo>
                  <a:pt x="991885" y="2214244"/>
                  <a:pt x="992010" y="2209765"/>
                  <a:pt x="992212" y="2207669"/>
                </a:cubicBezTo>
                <a:close/>
                <a:moveTo>
                  <a:pt x="61915" y="2150127"/>
                </a:moveTo>
                <a:cubicBezTo>
                  <a:pt x="62532" y="2150751"/>
                  <a:pt x="66538" y="2179411"/>
                  <a:pt x="70815" y="2213816"/>
                </a:cubicBezTo>
                <a:cubicBezTo>
                  <a:pt x="75092" y="2248222"/>
                  <a:pt x="79331" y="2280962"/>
                  <a:pt x="80236" y="2286572"/>
                </a:cubicBezTo>
                <a:cubicBezTo>
                  <a:pt x="81709" y="2295719"/>
                  <a:pt x="81224" y="2296771"/>
                  <a:pt x="75520" y="2296771"/>
                </a:cubicBezTo>
                <a:cubicBezTo>
                  <a:pt x="69285" y="2296771"/>
                  <a:pt x="69196" y="2297295"/>
                  <a:pt x="71018" y="2323290"/>
                </a:cubicBezTo>
                <a:cubicBezTo>
                  <a:pt x="72040" y="2337875"/>
                  <a:pt x="75377" y="2359219"/>
                  <a:pt x="78434" y="2370722"/>
                </a:cubicBezTo>
                <a:cubicBezTo>
                  <a:pt x="88670" y="2409241"/>
                  <a:pt x="100746" y="2548417"/>
                  <a:pt x="96856" y="2583033"/>
                </a:cubicBezTo>
                <a:cubicBezTo>
                  <a:pt x="94827" y="2601086"/>
                  <a:pt x="91333" y="2603045"/>
                  <a:pt x="87157" y="2588473"/>
                </a:cubicBezTo>
                <a:lnTo>
                  <a:pt x="87156" y="2588473"/>
                </a:lnTo>
                <a:cubicBezTo>
                  <a:pt x="68219" y="2522402"/>
                  <a:pt x="63717" y="2476316"/>
                  <a:pt x="63626" y="2347620"/>
                </a:cubicBezTo>
                <a:cubicBezTo>
                  <a:pt x="63593" y="2293475"/>
                  <a:pt x="62313" y="2227217"/>
                  <a:pt x="60787" y="2200381"/>
                </a:cubicBezTo>
                <a:cubicBezTo>
                  <a:pt x="58280" y="2156194"/>
                  <a:pt x="58492" y="2146678"/>
                  <a:pt x="61915" y="2150127"/>
                </a:cubicBezTo>
                <a:close/>
                <a:moveTo>
                  <a:pt x="124046" y="2141345"/>
                </a:moveTo>
                <a:cubicBezTo>
                  <a:pt x="126071" y="2140760"/>
                  <a:pt x="129258" y="2141612"/>
                  <a:pt x="131937" y="2144382"/>
                </a:cubicBezTo>
                <a:cubicBezTo>
                  <a:pt x="137120" y="2149740"/>
                  <a:pt x="137099" y="2149886"/>
                  <a:pt x="131167" y="2149886"/>
                </a:cubicBezTo>
                <a:cubicBezTo>
                  <a:pt x="127817" y="2149886"/>
                  <a:pt x="124196" y="2148555"/>
                  <a:pt x="123122" y="2146929"/>
                </a:cubicBezTo>
                <a:cubicBezTo>
                  <a:pt x="121156" y="2143953"/>
                  <a:pt x="122021" y="2141931"/>
                  <a:pt x="124046" y="2141345"/>
                </a:cubicBezTo>
                <a:close/>
                <a:moveTo>
                  <a:pt x="150011" y="2132206"/>
                </a:moveTo>
                <a:lnTo>
                  <a:pt x="150452" y="2168244"/>
                </a:lnTo>
                <a:cubicBezTo>
                  <a:pt x="150865" y="2201961"/>
                  <a:pt x="150307" y="2207347"/>
                  <a:pt x="147008" y="2202242"/>
                </a:cubicBezTo>
                <a:lnTo>
                  <a:pt x="147004" y="2202242"/>
                </a:lnTo>
                <a:cubicBezTo>
                  <a:pt x="146274" y="2201120"/>
                  <a:pt x="146639" y="2184903"/>
                  <a:pt x="147847" y="2166204"/>
                </a:cubicBezTo>
                <a:close/>
                <a:moveTo>
                  <a:pt x="915300" y="2125614"/>
                </a:moveTo>
                <a:lnTo>
                  <a:pt x="915300" y="2125615"/>
                </a:lnTo>
                <a:lnTo>
                  <a:pt x="915300" y="2125614"/>
                </a:lnTo>
                <a:close/>
                <a:moveTo>
                  <a:pt x="105883" y="2115887"/>
                </a:moveTo>
                <a:lnTo>
                  <a:pt x="109204" y="2126766"/>
                </a:lnTo>
                <a:cubicBezTo>
                  <a:pt x="115085" y="2146036"/>
                  <a:pt x="116182" y="2152605"/>
                  <a:pt x="113519" y="2152605"/>
                </a:cubicBezTo>
                <a:cubicBezTo>
                  <a:pt x="112085" y="2152605"/>
                  <a:pt x="109373" y="2150869"/>
                  <a:pt x="107490" y="2148746"/>
                </a:cubicBezTo>
                <a:lnTo>
                  <a:pt x="107489" y="2148746"/>
                </a:lnTo>
                <a:cubicBezTo>
                  <a:pt x="105511" y="2146515"/>
                  <a:pt x="104450" y="2138768"/>
                  <a:pt x="104975" y="2130387"/>
                </a:cubicBezTo>
                <a:close/>
                <a:moveTo>
                  <a:pt x="924180" y="2095489"/>
                </a:moveTo>
                <a:cubicBezTo>
                  <a:pt x="926636" y="2095489"/>
                  <a:pt x="929737" y="2105402"/>
                  <a:pt x="929793" y="2113426"/>
                </a:cubicBezTo>
                <a:cubicBezTo>
                  <a:pt x="929826" y="2116560"/>
                  <a:pt x="927443" y="2121150"/>
                  <a:pt x="924518" y="2123626"/>
                </a:cubicBezTo>
                <a:lnTo>
                  <a:pt x="915300" y="2125614"/>
                </a:lnTo>
                <a:lnTo>
                  <a:pt x="919046" y="2108197"/>
                </a:lnTo>
                <a:cubicBezTo>
                  <a:pt x="921034" y="2101450"/>
                  <a:pt x="923254" y="2095489"/>
                  <a:pt x="924180" y="2095489"/>
                </a:cubicBezTo>
                <a:close/>
                <a:moveTo>
                  <a:pt x="131216" y="2071022"/>
                </a:moveTo>
                <a:cubicBezTo>
                  <a:pt x="135141" y="2071022"/>
                  <a:pt x="136784" y="2083689"/>
                  <a:pt x="134077" y="2093039"/>
                </a:cubicBezTo>
                <a:cubicBezTo>
                  <a:pt x="131482" y="2101994"/>
                  <a:pt x="131354" y="2101780"/>
                  <a:pt x="130242" y="2086661"/>
                </a:cubicBezTo>
                <a:lnTo>
                  <a:pt x="130241" y="2086661"/>
                </a:lnTo>
                <a:cubicBezTo>
                  <a:pt x="129610" y="2078057"/>
                  <a:pt x="130059" y="2071020"/>
                  <a:pt x="131216" y="2071022"/>
                </a:cubicBezTo>
                <a:close/>
                <a:moveTo>
                  <a:pt x="147995" y="2046547"/>
                </a:moveTo>
                <a:cubicBezTo>
                  <a:pt x="149545" y="2048792"/>
                  <a:pt x="150833" y="2056703"/>
                  <a:pt x="150856" y="2064129"/>
                </a:cubicBezTo>
                <a:cubicBezTo>
                  <a:pt x="150892" y="2076423"/>
                  <a:pt x="151312" y="2077247"/>
                  <a:pt x="155483" y="2073343"/>
                </a:cubicBezTo>
                <a:cubicBezTo>
                  <a:pt x="158004" y="2070984"/>
                  <a:pt x="160829" y="2063725"/>
                  <a:pt x="161763" y="2057210"/>
                </a:cubicBezTo>
                <a:cubicBezTo>
                  <a:pt x="164212" y="2040116"/>
                  <a:pt x="167928" y="2050883"/>
                  <a:pt x="167937" y="2075105"/>
                </a:cubicBezTo>
                <a:cubicBezTo>
                  <a:pt x="167937" y="2090737"/>
                  <a:pt x="167380" y="2093049"/>
                  <a:pt x="164792" y="2088025"/>
                </a:cubicBezTo>
                <a:cubicBezTo>
                  <a:pt x="163059" y="2084659"/>
                  <a:pt x="160489" y="2081905"/>
                  <a:pt x="159085" y="2081905"/>
                </a:cubicBezTo>
                <a:cubicBezTo>
                  <a:pt x="154544" y="2081905"/>
                  <a:pt x="153267" y="2089478"/>
                  <a:pt x="156774" y="2095609"/>
                </a:cubicBezTo>
                <a:cubicBezTo>
                  <a:pt x="159533" y="2100432"/>
                  <a:pt x="159318" y="2102392"/>
                  <a:pt x="155665" y="2105812"/>
                </a:cubicBezTo>
                <a:cubicBezTo>
                  <a:pt x="151572" y="2109643"/>
                  <a:pt x="150854" y="2109338"/>
                  <a:pt x="148115" y="2102598"/>
                </a:cubicBezTo>
                <a:lnTo>
                  <a:pt x="148104" y="2102598"/>
                </a:lnTo>
                <a:cubicBezTo>
                  <a:pt x="144159" y="2092887"/>
                  <a:pt x="144047" y="2040847"/>
                  <a:pt x="147995" y="2046547"/>
                </a:cubicBezTo>
                <a:close/>
                <a:moveTo>
                  <a:pt x="104033" y="2027509"/>
                </a:moveTo>
                <a:cubicBezTo>
                  <a:pt x="106996" y="2027509"/>
                  <a:pt x="114560" y="2043373"/>
                  <a:pt x="112510" y="2045291"/>
                </a:cubicBezTo>
                <a:cubicBezTo>
                  <a:pt x="111751" y="2046000"/>
                  <a:pt x="108959" y="2044335"/>
                  <a:pt x="106306" y="2041590"/>
                </a:cubicBezTo>
                <a:lnTo>
                  <a:pt x="106307" y="2041590"/>
                </a:lnTo>
                <a:cubicBezTo>
                  <a:pt x="101179" y="2036288"/>
                  <a:pt x="99762" y="2027509"/>
                  <a:pt x="104033" y="2027509"/>
                </a:cubicBezTo>
                <a:close/>
                <a:moveTo>
                  <a:pt x="943112" y="2013995"/>
                </a:moveTo>
                <a:cubicBezTo>
                  <a:pt x="946936" y="2010416"/>
                  <a:pt x="945743" y="2084095"/>
                  <a:pt x="941824" y="2093464"/>
                </a:cubicBezTo>
                <a:cubicBezTo>
                  <a:pt x="937817" y="2103049"/>
                  <a:pt x="935647" y="2102970"/>
                  <a:pt x="935647" y="2093234"/>
                </a:cubicBezTo>
                <a:lnTo>
                  <a:pt x="935646" y="2093238"/>
                </a:lnTo>
                <a:cubicBezTo>
                  <a:pt x="935646" y="2088999"/>
                  <a:pt x="936591" y="2084647"/>
                  <a:pt x="937744" y="2083568"/>
                </a:cubicBezTo>
                <a:cubicBezTo>
                  <a:pt x="938897" y="2082487"/>
                  <a:pt x="939970" y="2066962"/>
                  <a:pt x="940123" y="2049068"/>
                </a:cubicBezTo>
                <a:cubicBezTo>
                  <a:pt x="940269" y="2031173"/>
                  <a:pt x="941620" y="2015390"/>
                  <a:pt x="943112" y="2013995"/>
                </a:cubicBezTo>
                <a:close/>
                <a:moveTo>
                  <a:pt x="986359" y="1999398"/>
                </a:moveTo>
                <a:cubicBezTo>
                  <a:pt x="986572" y="1997807"/>
                  <a:pt x="986864" y="1998230"/>
                  <a:pt x="987178" y="2001051"/>
                </a:cubicBezTo>
                <a:cubicBezTo>
                  <a:pt x="987809" y="2006694"/>
                  <a:pt x="987794" y="2015261"/>
                  <a:pt x="987145" y="2020090"/>
                </a:cubicBezTo>
                <a:cubicBezTo>
                  <a:pt x="986503" y="2024918"/>
                  <a:pt x="985988" y="2020297"/>
                  <a:pt x="985999" y="2009830"/>
                </a:cubicBezTo>
                <a:lnTo>
                  <a:pt x="986010" y="2009830"/>
                </a:lnTo>
                <a:cubicBezTo>
                  <a:pt x="986010" y="2004594"/>
                  <a:pt x="986145" y="2000989"/>
                  <a:pt x="986359" y="1999398"/>
                </a:cubicBezTo>
                <a:close/>
                <a:moveTo>
                  <a:pt x="229366" y="1998950"/>
                </a:moveTo>
                <a:cubicBezTo>
                  <a:pt x="232753" y="1996992"/>
                  <a:pt x="232753" y="2006730"/>
                  <a:pt x="229366" y="2016629"/>
                </a:cubicBezTo>
                <a:cubicBezTo>
                  <a:pt x="227377" y="2022437"/>
                  <a:pt x="226998" y="2021765"/>
                  <a:pt x="226750" y="2012030"/>
                </a:cubicBezTo>
                <a:cubicBezTo>
                  <a:pt x="226604" y="2005761"/>
                  <a:pt x="227768" y="1999875"/>
                  <a:pt x="229366" y="1998950"/>
                </a:cubicBezTo>
                <a:close/>
                <a:moveTo>
                  <a:pt x="111210" y="1998254"/>
                </a:moveTo>
                <a:cubicBezTo>
                  <a:pt x="111860" y="1998450"/>
                  <a:pt x="112802" y="2002089"/>
                  <a:pt x="113966" y="2009150"/>
                </a:cubicBezTo>
                <a:cubicBezTo>
                  <a:pt x="114896" y="2014800"/>
                  <a:pt x="114433" y="2019349"/>
                  <a:pt x="112922" y="2019349"/>
                </a:cubicBezTo>
                <a:cubicBezTo>
                  <a:pt x="111426" y="2019349"/>
                  <a:pt x="110200" y="2014250"/>
                  <a:pt x="110200" y="2008017"/>
                </a:cubicBezTo>
                <a:lnTo>
                  <a:pt x="110200" y="2008016"/>
                </a:lnTo>
                <a:cubicBezTo>
                  <a:pt x="110200" y="2001305"/>
                  <a:pt x="110559" y="1998058"/>
                  <a:pt x="111210" y="1998254"/>
                </a:cubicBezTo>
                <a:close/>
                <a:moveTo>
                  <a:pt x="160036" y="1997898"/>
                </a:moveTo>
                <a:cubicBezTo>
                  <a:pt x="160417" y="1997702"/>
                  <a:pt x="161546" y="1998963"/>
                  <a:pt x="163754" y="2001511"/>
                </a:cubicBezTo>
                <a:cubicBezTo>
                  <a:pt x="168846" y="2007385"/>
                  <a:pt x="169940" y="2023537"/>
                  <a:pt x="165422" y="2026149"/>
                </a:cubicBezTo>
                <a:cubicBezTo>
                  <a:pt x="163711" y="2027140"/>
                  <a:pt x="162499" y="2024131"/>
                  <a:pt x="162477" y="2018830"/>
                </a:cubicBezTo>
                <a:lnTo>
                  <a:pt x="162477" y="2018829"/>
                </a:lnTo>
                <a:cubicBezTo>
                  <a:pt x="162444" y="2013880"/>
                  <a:pt x="161703" y="2006770"/>
                  <a:pt x="160810" y="2003030"/>
                </a:cubicBezTo>
                <a:cubicBezTo>
                  <a:pt x="160024" y="1999749"/>
                  <a:pt x="159656" y="1998095"/>
                  <a:pt x="160036" y="1997898"/>
                </a:cubicBezTo>
                <a:close/>
                <a:moveTo>
                  <a:pt x="122178" y="1993421"/>
                </a:moveTo>
                <a:cubicBezTo>
                  <a:pt x="122521" y="1992512"/>
                  <a:pt x="124270" y="1993184"/>
                  <a:pt x="127639" y="1994871"/>
                </a:cubicBezTo>
                <a:cubicBezTo>
                  <a:pt x="133601" y="1997856"/>
                  <a:pt x="135393" y="2004306"/>
                  <a:pt x="130971" y="2006864"/>
                </a:cubicBezTo>
                <a:cubicBezTo>
                  <a:pt x="129606" y="2007654"/>
                  <a:pt x="126990" y="2005220"/>
                  <a:pt x="125158" y="2001457"/>
                </a:cubicBezTo>
                <a:cubicBezTo>
                  <a:pt x="122900" y="1996820"/>
                  <a:pt x="121836" y="1994330"/>
                  <a:pt x="122178" y="1993421"/>
                </a:cubicBezTo>
                <a:close/>
                <a:moveTo>
                  <a:pt x="881252" y="1985026"/>
                </a:moveTo>
                <a:cubicBezTo>
                  <a:pt x="882395" y="1983959"/>
                  <a:pt x="883325" y="1987879"/>
                  <a:pt x="883325" y="1993738"/>
                </a:cubicBezTo>
                <a:cubicBezTo>
                  <a:pt x="883325" y="1999597"/>
                  <a:pt x="885289" y="2013984"/>
                  <a:pt x="887684" y="2025709"/>
                </a:cubicBezTo>
                <a:cubicBezTo>
                  <a:pt x="893357" y="2053448"/>
                  <a:pt x="893189" y="2058169"/>
                  <a:pt x="886385" y="2062145"/>
                </a:cubicBezTo>
                <a:cubicBezTo>
                  <a:pt x="881540" y="2064977"/>
                  <a:pt x="879901" y="2064469"/>
                  <a:pt x="874972" y="2058606"/>
                </a:cubicBezTo>
                <a:lnTo>
                  <a:pt x="874977" y="2058605"/>
                </a:lnTo>
                <a:cubicBezTo>
                  <a:pt x="869633" y="2052248"/>
                  <a:pt x="869005" y="2052107"/>
                  <a:pt x="866190" y="2056634"/>
                </a:cubicBezTo>
                <a:cubicBezTo>
                  <a:pt x="863625" y="2060759"/>
                  <a:pt x="863147" y="2060181"/>
                  <a:pt x="863071" y="2052862"/>
                </a:cubicBezTo>
                <a:cubicBezTo>
                  <a:pt x="862998" y="2044573"/>
                  <a:pt x="867834" y="2037329"/>
                  <a:pt x="874951" y="2035109"/>
                </a:cubicBezTo>
                <a:cubicBezTo>
                  <a:pt x="877093" y="2034441"/>
                  <a:pt x="878461" y="2025554"/>
                  <a:pt x="878742" y="2010515"/>
                </a:cubicBezTo>
                <a:cubicBezTo>
                  <a:pt x="878997" y="1997564"/>
                  <a:pt x="880114" y="1986094"/>
                  <a:pt x="881252" y="1985026"/>
                </a:cubicBezTo>
                <a:close/>
                <a:moveTo>
                  <a:pt x="892103" y="1973709"/>
                </a:moveTo>
                <a:cubicBezTo>
                  <a:pt x="901805" y="1973968"/>
                  <a:pt x="902530" y="1975478"/>
                  <a:pt x="904539" y="1999630"/>
                </a:cubicBezTo>
                <a:cubicBezTo>
                  <a:pt x="906203" y="2019637"/>
                  <a:pt x="902010" y="2017505"/>
                  <a:pt x="899190" y="1996910"/>
                </a:cubicBezTo>
                <a:lnTo>
                  <a:pt x="899192" y="1996910"/>
                </a:lnTo>
                <a:cubicBezTo>
                  <a:pt x="897017" y="1981035"/>
                  <a:pt x="896732" y="1980541"/>
                  <a:pt x="894882" y="1989431"/>
                </a:cubicBezTo>
                <a:lnTo>
                  <a:pt x="892901" y="1998950"/>
                </a:lnTo>
                <a:lnTo>
                  <a:pt x="890657" y="1990111"/>
                </a:lnTo>
                <a:cubicBezTo>
                  <a:pt x="889423" y="1985249"/>
                  <a:pt x="887271" y="1981271"/>
                  <a:pt x="885871" y="1981271"/>
                </a:cubicBezTo>
                <a:cubicBezTo>
                  <a:pt x="884473" y="1981271"/>
                  <a:pt x="883327" y="1979516"/>
                  <a:pt x="883327" y="1977374"/>
                </a:cubicBezTo>
                <a:cubicBezTo>
                  <a:pt x="883327" y="1974799"/>
                  <a:pt x="886305" y="1973555"/>
                  <a:pt x="892103" y="1973709"/>
                </a:cubicBezTo>
                <a:close/>
                <a:moveTo>
                  <a:pt x="929834" y="1966605"/>
                </a:moveTo>
                <a:lnTo>
                  <a:pt x="929834" y="1979865"/>
                </a:lnTo>
                <a:cubicBezTo>
                  <a:pt x="929834" y="1987158"/>
                  <a:pt x="931356" y="1997062"/>
                  <a:pt x="933217" y="2001874"/>
                </a:cubicBezTo>
                <a:cubicBezTo>
                  <a:pt x="935997" y="2009072"/>
                  <a:pt x="935742" y="2012314"/>
                  <a:pt x="931765" y="2020157"/>
                </a:cubicBezTo>
                <a:cubicBezTo>
                  <a:pt x="928356" y="2026877"/>
                  <a:pt x="926930" y="2036995"/>
                  <a:pt x="926930" y="2054438"/>
                </a:cubicBezTo>
                <a:cubicBezTo>
                  <a:pt x="926930" y="2081843"/>
                  <a:pt x="923471" y="2086169"/>
                  <a:pt x="917324" y="2066447"/>
                </a:cubicBezTo>
                <a:lnTo>
                  <a:pt x="917320" y="2066447"/>
                </a:lnTo>
                <a:cubicBezTo>
                  <a:pt x="913857" y="2055340"/>
                  <a:pt x="913118" y="2054541"/>
                  <a:pt x="911534" y="2060208"/>
                </a:cubicBezTo>
                <a:cubicBezTo>
                  <a:pt x="907976" y="2072935"/>
                  <a:pt x="906775" y="2063617"/>
                  <a:pt x="909750" y="2046388"/>
                </a:cubicBezTo>
                <a:cubicBezTo>
                  <a:pt x="911414" y="2036752"/>
                  <a:pt x="911925" y="2019077"/>
                  <a:pt x="910889" y="2007110"/>
                </a:cubicBezTo>
                <a:lnTo>
                  <a:pt x="909002" y="1985351"/>
                </a:lnTo>
                <a:lnTo>
                  <a:pt x="919418" y="1975978"/>
                </a:lnTo>
                <a:close/>
                <a:moveTo>
                  <a:pt x="146529" y="1960873"/>
                </a:moveTo>
                <a:lnTo>
                  <a:pt x="150485" y="1984822"/>
                </a:lnTo>
                <a:cubicBezTo>
                  <a:pt x="154547" y="2009410"/>
                  <a:pt x="153445" y="2017838"/>
                  <a:pt x="147942" y="2004292"/>
                </a:cubicBezTo>
                <a:lnTo>
                  <a:pt x="147945" y="2004292"/>
                </a:lnTo>
                <a:cubicBezTo>
                  <a:pt x="146233" y="2000083"/>
                  <a:pt x="145218" y="1988592"/>
                  <a:pt x="145682" y="1978756"/>
                </a:cubicBezTo>
                <a:close/>
                <a:moveTo>
                  <a:pt x="190660" y="1948123"/>
                </a:moveTo>
                <a:cubicBezTo>
                  <a:pt x="191499" y="1950086"/>
                  <a:pt x="191397" y="1952433"/>
                  <a:pt x="190441" y="1953337"/>
                </a:cubicBezTo>
                <a:cubicBezTo>
                  <a:pt x="189474" y="1954240"/>
                  <a:pt x="188788" y="1952633"/>
                  <a:pt x="188915" y="1949767"/>
                </a:cubicBezTo>
                <a:lnTo>
                  <a:pt x="188904" y="1949768"/>
                </a:lnTo>
                <a:cubicBezTo>
                  <a:pt x="189051" y="1946599"/>
                  <a:pt x="189733" y="1945955"/>
                  <a:pt x="190660" y="1948123"/>
                </a:cubicBezTo>
                <a:close/>
                <a:moveTo>
                  <a:pt x="52661" y="1944554"/>
                </a:moveTo>
                <a:lnTo>
                  <a:pt x="56659" y="1972061"/>
                </a:lnTo>
                <a:cubicBezTo>
                  <a:pt x="58860" y="1987190"/>
                  <a:pt x="65264" y="2016239"/>
                  <a:pt x="70893" y="2036614"/>
                </a:cubicBezTo>
                <a:cubicBezTo>
                  <a:pt x="81629" y="2075473"/>
                  <a:pt x="82728" y="2081905"/>
                  <a:pt x="78626" y="2081905"/>
                </a:cubicBezTo>
                <a:cubicBezTo>
                  <a:pt x="77250" y="2081905"/>
                  <a:pt x="70711" y="2066542"/>
                  <a:pt x="64094" y="2047765"/>
                </a:cubicBezTo>
                <a:lnTo>
                  <a:pt x="64101" y="2047765"/>
                </a:lnTo>
                <a:cubicBezTo>
                  <a:pt x="52422" y="2014624"/>
                  <a:pt x="52079" y="2012617"/>
                  <a:pt x="52369" y="1979090"/>
                </a:cubicBezTo>
                <a:close/>
                <a:moveTo>
                  <a:pt x="132560" y="1941207"/>
                </a:moveTo>
                <a:cubicBezTo>
                  <a:pt x="133298" y="1943853"/>
                  <a:pt x="133250" y="1947524"/>
                  <a:pt x="132451" y="1949366"/>
                </a:cubicBezTo>
                <a:cubicBezTo>
                  <a:pt x="131656" y="1951206"/>
                  <a:pt x="131054" y="1949043"/>
                  <a:pt x="131112" y="1944555"/>
                </a:cubicBezTo>
                <a:cubicBezTo>
                  <a:pt x="131148" y="1940067"/>
                  <a:pt x="131823" y="1938560"/>
                  <a:pt x="132560" y="1941207"/>
                </a:cubicBezTo>
                <a:close/>
                <a:moveTo>
                  <a:pt x="149921" y="1890159"/>
                </a:moveTo>
                <a:cubicBezTo>
                  <a:pt x="150259" y="1891099"/>
                  <a:pt x="149884" y="1894053"/>
                  <a:pt x="149032" y="1899678"/>
                </a:cubicBezTo>
                <a:cubicBezTo>
                  <a:pt x="146926" y="1913566"/>
                  <a:pt x="146770" y="1913950"/>
                  <a:pt x="144111" y="1911464"/>
                </a:cubicBezTo>
                <a:lnTo>
                  <a:pt x="144109" y="1911464"/>
                </a:lnTo>
                <a:cubicBezTo>
                  <a:pt x="140715" y="1908289"/>
                  <a:pt x="142022" y="1898180"/>
                  <a:pt x="146529" y="1892718"/>
                </a:cubicBezTo>
                <a:cubicBezTo>
                  <a:pt x="148531" y="1890292"/>
                  <a:pt x="149582" y="1889219"/>
                  <a:pt x="149921" y="1890159"/>
                </a:cubicBezTo>
                <a:close/>
                <a:moveTo>
                  <a:pt x="945161" y="1880867"/>
                </a:moveTo>
                <a:cubicBezTo>
                  <a:pt x="947314" y="1883933"/>
                  <a:pt x="943508" y="1921438"/>
                  <a:pt x="941044" y="1921438"/>
                </a:cubicBezTo>
                <a:cubicBezTo>
                  <a:pt x="939267" y="1921438"/>
                  <a:pt x="938954" y="1914042"/>
                  <a:pt x="940209" y="1901719"/>
                </a:cubicBezTo>
                <a:lnTo>
                  <a:pt x="940208" y="1901719"/>
                </a:lnTo>
                <a:cubicBezTo>
                  <a:pt x="942095" y="1883182"/>
                  <a:pt x="943280" y="1878189"/>
                  <a:pt x="945161" y="1880867"/>
                </a:cubicBezTo>
                <a:close/>
                <a:moveTo>
                  <a:pt x="934013" y="1876189"/>
                </a:moveTo>
                <a:cubicBezTo>
                  <a:pt x="934225" y="1874587"/>
                  <a:pt x="934518" y="1874808"/>
                  <a:pt x="934841" y="1877239"/>
                </a:cubicBezTo>
                <a:cubicBezTo>
                  <a:pt x="935487" y="1882101"/>
                  <a:pt x="935487" y="1890056"/>
                  <a:pt x="934841" y="1894918"/>
                </a:cubicBezTo>
                <a:cubicBezTo>
                  <a:pt x="934195" y="1899780"/>
                  <a:pt x="933669" y="1895802"/>
                  <a:pt x="933669" y="1886079"/>
                </a:cubicBezTo>
                <a:cubicBezTo>
                  <a:pt x="933669" y="1881217"/>
                  <a:pt x="933801" y="1877792"/>
                  <a:pt x="934013" y="1876189"/>
                </a:cubicBezTo>
                <a:close/>
                <a:moveTo>
                  <a:pt x="986424" y="1866185"/>
                </a:moveTo>
                <a:cubicBezTo>
                  <a:pt x="986621" y="1863844"/>
                  <a:pt x="986893" y="1864167"/>
                  <a:pt x="987192" y="1867720"/>
                </a:cubicBezTo>
                <a:cubicBezTo>
                  <a:pt x="987790" y="1874825"/>
                  <a:pt x="987790" y="1886453"/>
                  <a:pt x="987192" y="1893558"/>
                </a:cubicBezTo>
                <a:cubicBezTo>
                  <a:pt x="986593" y="1900664"/>
                  <a:pt x="986105" y="1894851"/>
                  <a:pt x="986105" y="1880639"/>
                </a:cubicBezTo>
                <a:cubicBezTo>
                  <a:pt x="986105" y="1873533"/>
                  <a:pt x="986227" y="1868527"/>
                  <a:pt x="986424" y="1866185"/>
                </a:cubicBezTo>
                <a:close/>
                <a:moveTo>
                  <a:pt x="845841" y="1838137"/>
                </a:moveTo>
                <a:lnTo>
                  <a:pt x="845842" y="1838141"/>
                </a:lnTo>
                <a:lnTo>
                  <a:pt x="845838" y="1838141"/>
                </a:lnTo>
                <a:close/>
                <a:moveTo>
                  <a:pt x="212802" y="1837291"/>
                </a:moveTo>
                <a:cubicBezTo>
                  <a:pt x="214984" y="1834840"/>
                  <a:pt x="217857" y="1834241"/>
                  <a:pt x="219332" y="1837839"/>
                </a:cubicBezTo>
                <a:cubicBezTo>
                  <a:pt x="221766" y="1843779"/>
                  <a:pt x="219960" y="1851390"/>
                  <a:pt x="215807" y="1852685"/>
                </a:cubicBezTo>
                <a:cubicBezTo>
                  <a:pt x="213942" y="1853264"/>
                  <a:pt x="211521" y="1851087"/>
                  <a:pt x="210422" y="1847847"/>
                </a:cubicBezTo>
                <a:cubicBezTo>
                  <a:pt x="209130" y="1844042"/>
                  <a:pt x="210620" y="1839741"/>
                  <a:pt x="212802" y="1837291"/>
                </a:cubicBezTo>
                <a:close/>
                <a:moveTo>
                  <a:pt x="909064" y="1808808"/>
                </a:moveTo>
                <a:cubicBezTo>
                  <a:pt x="911320" y="1807505"/>
                  <a:pt x="912527" y="1810226"/>
                  <a:pt x="912810" y="1817243"/>
                </a:cubicBezTo>
                <a:cubicBezTo>
                  <a:pt x="913028" y="1822941"/>
                  <a:pt x="913722" y="1839843"/>
                  <a:pt x="914324" y="1854802"/>
                </a:cubicBezTo>
                <a:cubicBezTo>
                  <a:pt x="916189" y="1901056"/>
                  <a:pt x="915959" y="1909942"/>
                  <a:pt x="912759" y="1915094"/>
                </a:cubicBezTo>
                <a:cubicBezTo>
                  <a:pt x="910190" y="1919231"/>
                  <a:pt x="909639" y="1918230"/>
                  <a:pt x="909533" y="1909198"/>
                </a:cubicBezTo>
                <a:lnTo>
                  <a:pt x="909535" y="1909198"/>
                </a:lnTo>
                <a:cubicBezTo>
                  <a:pt x="909462" y="1903215"/>
                  <a:pt x="908583" y="1878612"/>
                  <a:pt x="907572" y="1854526"/>
                </a:cubicBezTo>
                <a:cubicBezTo>
                  <a:pt x="906251" y="1822925"/>
                  <a:pt x="906663" y="1810196"/>
                  <a:pt x="909064" y="1808808"/>
                </a:cubicBezTo>
                <a:close/>
                <a:moveTo>
                  <a:pt x="885324" y="1804483"/>
                </a:moveTo>
                <a:cubicBezTo>
                  <a:pt x="888787" y="1804483"/>
                  <a:pt x="889475" y="1807551"/>
                  <a:pt x="888685" y="1819446"/>
                </a:cubicBezTo>
                <a:cubicBezTo>
                  <a:pt x="887715" y="1834043"/>
                  <a:pt x="889663" y="1838698"/>
                  <a:pt x="893171" y="1830149"/>
                </a:cubicBezTo>
                <a:cubicBezTo>
                  <a:pt x="894131" y="1827810"/>
                  <a:pt x="896032" y="1826542"/>
                  <a:pt x="897396" y="1827331"/>
                </a:cubicBezTo>
                <a:cubicBezTo>
                  <a:pt x="898761" y="1828121"/>
                  <a:pt x="897429" y="1839368"/>
                  <a:pt x="894418" y="1852326"/>
                </a:cubicBezTo>
                <a:cubicBezTo>
                  <a:pt x="889426" y="1873867"/>
                  <a:pt x="889349" y="1876445"/>
                  <a:pt x="893517" y="1882397"/>
                </a:cubicBezTo>
                <a:cubicBezTo>
                  <a:pt x="897705" y="1888379"/>
                  <a:pt x="897594" y="1890418"/>
                  <a:pt x="892156" y="1907505"/>
                </a:cubicBezTo>
                <a:cubicBezTo>
                  <a:pt x="888736" y="1918254"/>
                  <a:pt x="886218" y="1934011"/>
                  <a:pt x="886193" y="1944847"/>
                </a:cubicBezTo>
                <a:cubicBezTo>
                  <a:pt x="886120" y="1971830"/>
                  <a:pt x="880669" y="1977531"/>
                  <a:pt x="879963" y="1951353"/>
                </a:cubicBezTo>
                <a:lnTo>
                  <a:pt x="879961" y="1951353"/>
                </a:lnTo>
                <a:cubicBezTo>
                  <a:pt x="879059" y="1917891"/>
                  <a:pt x="878713" y="1915184"/>
                  <a:pt x="873653" y="1901622"/>
                </a:cubicBezTo>
                <a:cubicBezTo>
                  <a:pt x="867336" y="1884694"/>
                  <a:pt x="867493" y="1883245"/>
                  <a:pt x="876506" y="1875236"/>
                </a:cubicBezTo>
                <a:cubicBezTo>
                  <a:pt x="884080" y="1868509"/>
                  <a:pt x="884111" y="1868309"/>
                  <a:pt x="882543" y="1836478"/>
                </a:cubicBezTo>
                <a:cubicBezTo>
                  <a:pt x="881200" y="1809211"/>
                  <a:pt x="881613" y="1804483"/>
                  <a:pt x="885324" y="1804483"/>
                </a:cubicBezTo>
                <a:close/>
                <a:moveTo>
                  <a:pt x="188353" y="1800590"/>
                </a:moveTo>
                <a:cubicBezTo>
                  <a:pt x="190655" y="1799258"/>
                  <a:pt x="191706" y="1810631"/>
                  <a:pt x="192022" y="1840362"/>
                </a:cubicBezTo>
                <a:cubicBezTo>
                  <a:pt x="192570" y="1891786"/>
                  <a:pt x="192205" y="1888500"/>
                  <a:pt x="197418" y="1891683"/>
                </a:cubicBezTo>
                <a:cubicBezTo>
                  <a:pt x="201180" y="1893987"/>
                  <a:pt x="201081" y="1894709"/>
                  <a:pt x="196666" y="1897144"/>
                </a:cubicBezTo>
                <a:cubicBezTo>
                  <a:pt x="193867" y="1898686"/>
                  <a:pt x="191600" y="1902642"/>
                  <a:pt x="191624" y="1905934"/>
                </a:cubicBezTo>
                <a:cubicBezTo>
                  <a:pt x="191657" y="1910795"/>
                  <a:pt x="192197" y="1911152"/>
                  <a:pt x="194485" y="1907839"/>
                </a:cubicBezTo>
                <a:cubicBezTo>
                  <a:pt x="196474" y="1904959"/>
                  <a:pt x="197317" y="1908661"/>
                  <a:pt x="197346" y="1920425"/>
                </a:cubicBezTo>
                <a:cubicBezTo>
                  <a:pt x="197379" y="1931903"/>
                  <a:pt x="196043" y="1938137"/>
                  <a:pt x="193065" y="1940450"/>
                </a:cubicBezTo>
                <a:cubicBezTo>
                  <a:pt x="189602" y="1943139"/>
                  <a:pt x="188496" y="1943070"/>
                  <a:pt x="187519" y="1940104"/>
                </a:cubicBezTo>
                <a:lnTo>
                  <a:pt x="187523" y="1940102"/>
                </a:lnTo>
                <a:cubicBezTo>
                  <a:pt x="186104" y="1935796"/>
                  <a:pt x="179757" y="1834268"/>
                  <a:pt x="180150" y="1822164"/>
                </a:cubicBezTo>
                <a:cubicBezTo>
                  <a:pt x="180296" y="1817676"/>
                  <a:pt x="181077" y="1815534"/>
                  <a:pt x="181879" y="1817404"/>
                </a:cubicBezTo>
                <a:cubicBezTo>
                  <a:pt x="184909" y="1824431"/>
                  <a:pt x="188247" y="1820449"/>
                  <a:pt x="186718" y="1811630"/>
                </a:cubicBezTo>
                <a:cubicBezTo>
                  <a:pt x="185787" y="1806259"/>
                  <a:pt x="186463" y="1801683"/>
                  <a:pt x="188353" y="1800590"/>
                </a:cubicBezTo>
                <a:close/>
                <a:moveTo>
                  <a:pt x="131129" y="1794964"/>
                </a:moveTo>
                <a:lnTo>
                  <a:pt x="133790" y="1805574"/>
                </a:lnTo>
                <a:cubicBezTo>
                  <a:pt x="136468" y="1816259"/>
                  <a:pt x="136059" y="1819615"/>
                  <a:pt x="132483" y="1816269"/>
                </a:cubicBezTo>
                <a:cubicBezTo>
                  <a:pt x="131418" y="1815272"/>
                  <a:pt x="130677" y="1810070"/>
                  <a:pt x="130838" y="1804710"/>
                </a:cubicBezTo>
                <a:close/>
                <a:moveTo>
                  <a:pt x="936627" y="1794309"/>
                </a:moveTo>
                <a:cubicBezTo>
                  <a:pt x="938143" y="1793186"/>
                  <a:pt x="939953" y="1805786"/>
                  <a:pt x="939769" y="1821379"/>
                </a:cubicBezTo>
                <a:cubicBezTo>
                  <a:pt x="939513" y="1844215"/>
                  <a:pt x="936514" y="1858880"/>
                  <a:pt x="932143" y="1858880"/>
                </a:cubicBezTo>
                <a:cubicBezTo>
                  <a:pt x="930165" y="1858880"/>
                  <a:pt x="929935" y="1855796"/>
                  <a:pt x="931483" y="1850041"/>
                </a:cubicBezTo>
                <a:lnTo>
                  <a:pt x="931485" y="1850041"/>
                </a:lnTo>
                <a:cubicBezTo>
                  <a:pt x="932791" y="1845179"/>
                  <a:pt x="934014" y="1833858"/>
                  <a:pt x="934200" y="1824882"/>
                </a:cubicBezTo>
                <a:cubicBezTo>
                  <a:pt x="934382" y="1815907"/>
                  <a:pt x="934878" y="1804891"/>
                  <a:pt x="935295" y="1800404"/>
                </a:cubicBezTo>
                <a:cubicBezTo>
                  <a:pt x="935650" y="1796583"/>
                  <a:pt x="936122" y="1794684"/>
                  <a:pt x="936627" y="1794309"/>
                </a:cubicBezTo>
                <a:close/>
                <a:moveTo>
                  <a:pt x="911264" y="1789784"/>
                </a:moveTo>
                <a:cubicBezTo>
                  <a:pt x="914690" y="1788553"/>
                  <a:pt x="915471" y="1789264"/>
                  <a:pt x="914169" y="1792436"/>
                </a:cubicBezTo>
                <a:cubicBezTo>
                  <a:pt x="913190" y="1794819"/>
                  <a:pt x="912391" y="1798505"/>
                  <a:pt x="912391" y="1800626"/>
                </a:cubicBezTo>
                <a:cubicBezTo>
                  <a:pt x="912391" y="1802748"/>
                  <a:pt x="911085" y="1804483"/>
                  <a:pt x="909483" y="1804483"/>
                </a:cubicBezTo>
                <a:cubicBezTo>
                  <a:pt x="907885" y="1804483"/>
                  <a:pt x="906578" y="1801554"/>
                  <a:pt x="906578" y="1797975"/>
                </a:cubicBezTo>
                <a:lnTo>
                  <a:pt x="906581" y="1797975"/>
                </a:lnTo>
                <a:cubicBezTo>
                  <a:pt x="906581" y="1794395"/>
                  <a:pt x="908686" y="1790709"/>
                  <a:pt x="911264" y="1789784"/>
                </a:cubicBezTo>
                <a:close/>
                <a:moveTo>
                  <a:pt x="859322" y="1775925"/>
                </a:moveTo>
                <a:lnTo>
                  <a:pt x="859698" y="1794380"/>
                </a:lnTo>
                <a:cubicBezTo>
                  <a:pt x="859953" y="1807347"/>
                  <a:pt x="858665" y="1814847"/>
                  <a:pt x="855333" y="1819606"/>
                </a:cubicBezTo>
                <a:cubicBezTo>
                  <a:pt x="852723" y="1823331"/>
                  <a:pt x="849589" y="1830325"/>
                  <a:pt x="848363" y="1835149"/>
                </a:cubicBezTo>
                <a:lnTo>
                  <a:pt x="845841" y="1838137"/>
                </a:lnTo>
                <a:lnTo>
                  <a:pt x="843682" y="1823655"/>
                </a:lnTo>
                <a:cubicBezTo>
                  <a:pt x="842080" y="1816161"/>
                  <a:pt x="842580" y="1815072"/>
                  <a:pt x="847280" y="1815836"/>
                </a:cubicBezTo>
                <a:cubicBezTo>
                  <a:pt x="851994" y="1816602"/>
                  <a:pt x="853187" y="1813940"/>
                  <a:pt x="856030" y="1796324"/>
                </a:cubicBezTo>
                <a:close/>
                <a:moveTo>
                  <a:pt x="125097" y="1771098"/>
                </a:moveTo>
                <a:cubicBezTo>
                  <a:pt x="128889" y="1774647"/>
                  <a:pt x="125881" y="1794588"/>
                  <a:pt x="121900" y="1792286"/>
                </a:cubicBezTo>
                <a:cubicBezTo>
                  <a:pt x="120503" y="1791478"/>
                  <a:pt x="118759" y="1792974"/>
                  <a:pt x="118025" y="1795610"/>
                </a:cubicBezTo>
                <a:cubicBezTo>
                  <a:pt x="117174" y="1798666"/>
                  <a:pt x="116565" y="1797751"/>
                  <a:pt x="116350" y="1793085"/>
                </a:cubicBezTo>
                <a:cubicBezTo>
                  <a:pt x="116168" y="1789059"/>
                  <a:pt x="117320" y="1785009"/>
                  <a:pt x="118919" y="1784084"/>
                </a:cubicBezTo>
                <a:cubicBezTo>
                  <a:pt x="120517" y="1783161"/>
                  <a:pt x="121827" y="1779171"/>
                  <a:pt x="121827" y="1775221"/>
                </a:cubicBezTo>
                <a:cubicBezTo>
                  <a:pt x="121827" y="1769899"/>
                  <a:pt x="122674" y="1768831"/>
                  <a:pt x="125097" y="1771098"/>
                </a:cubicBezTo>
                <a:close/>
                <a:moveTo>
                  <a:pt x="144315" y="1735075"/>
                </a:moveTo>
                <a:cubicBezTo>
                  <a:pt x="144932" y="1735657"/>
                  <a:pt x="145506" y="1737844"/>
                  <a:pt x="146349" y="1741927"/>
                </a:cubicBezTo>
                <a:cubicBezTo>
                  <a:pt x="147429" y="1747163"/>
                  <a:pt x="147907" y="1760626"/>
                  <a:pt x="147407" y="1771845"/>
                </a:cubicBezTo>
                <a:cubicBezTo>
                  <a:pt x="146568" y="1790733"/>
                  <a:pt x="146232" y="1791677"/>
                  <a:pt x="142883" y="1784588"/>
                </a:cubicBezTo>
                <a:cubicBezTo>
                  <a:pt x="138882" y="1776122"/>
                  <a:pt x="138338" y="1746371"/>
                  <a:pt x="142030" y="1737847"/>
                </a:cubicBezTo>
                <a:cubicBezTo>
                  <a:pt x="143041" y="1735514"/>
                  <a:pt x="143699" y="1734492"/>
                  <a:pt x="144315" y="1735075"/>
                </a:cubicBezTo>
                <a:close/>
                <a:moveTo>
                  <a:pt x="176323" y="1731089"/>
                </a:moveTo>
                <a:cubicBezTo>
                  <a:pt x="181518" y="1731066"/>
                  <a:pt x="185769" y="1732272"/>
                  <a:pt x="185769" y="1733768"/>
                </a:cubicBezTo>
                <a:cubicBezTo>
                  <a:pt x="185769" y="1737223"/>
                  <a:pt x="176949" y="1737223"/>
                  <a:pt x="171237" y="1733768"/>
                </a:cubicBezTo>
                <a:cubicBezTo>
                  <a:pt x="167927" y="1731768"/>
                  <a:pt x="169153" y="1731121"/>
                  <a:pt x="176323" y="1731089"/>
                </a:cubicBezTo>
                <a:close/>
                <a:moveTo>
                  <a:pt x="163455" y="1730218"/>
                </a:moveTo>
                <a:lnTo>
                  <a:pt x="167447" y="1744817"/>
                </a:lnTo>
                <a:cubicBezTo>
                  <a:pt x="169645" y="1752846"/>
                  <a:pt x="175317" y="1765071"/>
                  <a:pt x="180058" y="1771982"/>
                </a:cubicBezTo>
                <a:cubicBezTo>
                  <a:pt x="189883" y="1786310"/>
                  <a:pt x="190388" y="1788876"/>
                  <a:pt x="184316" y="1793593"/>
                </a:cubicBezTo>
                <a:cubicBezTo>
                  <a:pt x="181918" y="1795454"/>
                  <a:pt x="179956" y="1799960"/>
                  <a:pt x="179956" y="1803605"/>
                </a:cubicBezTo>
                <a:cubicBezTo>
                  <a:pt x="179956" y="1807331"/>
                  <a:pt x="178682" y="1809496"/>
                  <a:pt x="177051" y="1808552"/>
                </a:cubicBezTo>
                <a:cubicBezTo>
                  <a:pt x="175453" y="1807628"/>
                  <a:pt x="174143" y="1804495"/>
                  <a:pt x="174143" y="1801591"/>
                </a:cubicBezTo>
                <a:cubicBezTo>
                  <a:pt x="174143" y="1794758"/>
                  <a:pt x="169248" y="1794762"/>
                  <a:pt x="166929" y="1801591"/>
                </a:cubicBezTo>
                <a:cubicBezTo>
                  <a:pt x="165915" y="1804577"/>
                  <a:pt x="167630" y="1811450"/>
                  <a:pt x="170867" y="1817388"/>
                </a:cubicBezTo>
                <a:cubicBezTo>
                  <a:pt x="175948" y="1826707"/>
                  <a:pt x="176415" y="1831587"/>
                  <a:pt x="174983" y="1860380"/>
                </a:cubicBezTo>
                <a:cubicBezTo>
                  <a:pt x="174096" y="1878245"/>
                  <a:pt x="172987" y="1904488"/>
                  <a:pt x="172523" y="1918699"/>
                </a:cubicBezTo>
                <a:cubicBezTo>
                  <a:pt x="171611" y="1946623"/>
                  <a:pt x="167140" y="1985995"/>
                  <a:pt x="164611" y="1988361"/>
                </a:cubicBezTo>
                <a:cubicBezTo>
                  <a:pt x="163750" y="1989167"/>
                  <a:pt x="162257" y="1987498"/>
                  <a:pt x="161294" y="1984654"/>
                </a:cubicBezTo>
                <a:lnTo>
                  <a:pt x="161294" y="1984660"/>
                </a:lnTo>
                <a:cubicBezTo>
                  <a:pt x="160331" y="1981816"/>
                  <a:pt x="159006" y="1950704"/>
                  <a:pt x="158349" y="1915521"/>
                </a:cubicBezTo>
                <a:cubicBezTo>
                  <a:pt x="157404" y="1864780"/>
                  <a:pt x="156189" y="1849386"/>
                  <a:pt x="152480" y="1841075"/>
                </a:cubicBezTo>
                <a:cubicBezTo>
                  <a:pt x="147262" y="1829389"/>
                  <a:pt x="148371" y="1822777"/>
                  <a:pt x="155141" y="1825207"/>
                </a:cubicBezTo>
                <a:cubicBezTo>
                  <a:pt x="158873" y="1826547"/>
                  <a:pt x="159613" y="1823960"/>
                  <a:pt x="159624" y="1809523"/>
                </a:cubicBezTo>
                <a:cubicBezTo>
                  <a:pt x="159624" y="1800013"/>
                  <a:pt x="160496" y="1778279"/>
                  <a:pt x="161546" y="1761225"/>
                </a:cubicBezTo>
                <a:close/>
                <a:moveTo>
                  <a:pt x="880633" y="1697520"/>
                </a:moveTo>
                <a:cubicBezTo>
                  <a:pt x="882348" y="1699125"/>
                  <a:pt x="883330" y="1704572"/>
                  <a:pt x="882812" y="1709623"/>
                </a:cubicBezTo>
                <a:cubicBezTo>
                  <a:pt x="881929" y="1718271"/>
                  <a:pt x="881750" y="1718410"/>
                  <a:pt x="879732" y="1712009"/>
                </a:cubicBezTo>
                <a:lnTo>
                  <a:pt x="879735" y="1712009"/>
                </a:lnTo>
                <a:cubicBezTo>
                  <a:pt x="876440" y="1701544"/>
                  <a:pt x="876907" y="1694033"/>
                  <a:pt x="880633" y="1697520"/>
                </a:cubicBezTo>
                <a:close/>
                <a:moveTo>
                  <a:pt x="894921" y="1674217"/>
                </a:moveTo>
                <a:cubicBezTo>
                  <a:pt x="898850" y="1667406"/>
                  <a:pt x="901673" y="1732476"/>
                  <a:pt x="897909" y="1743141"/>
                </a:cubicBezTo>
                <a:cubicBezTo>
                  <a:pt x="896033" y="1748457"/>
                  <a:pt x="893520" y="1752807"/>
                  <a:pt x="892321" y="1752807"/>
                </a:cubicBezTo>
                <a:cubicBezTo>
                  <a:pt x="891124" y="1752807"/>
                  <a:pt x="890722" y="1735977"/>
                  <a:pt x="891434" y="1715409"/>
                </a:cubicBezTo>
                <a:lnTo>
                  <a:pt x="891439" y="1715409"/>
                </a:lnTo>
                <a:cubicBezTo>
                  <a:pt x="892151" y="1694840"/>
                  <a:pt x="893716" y="1676303"/>
                  <a:pt x="894921" y="1674217"/>
                </a:cubicBezTo>
                <a:close/>
                <a:moveTo>
                  <a:pt x="882611" y="1664785"/>
                </a:moveTo>
                <a:cubicBezTo>
                  <a:pt x="883316" y="1665405"/>
                  <a:pt x="884231" y="1667288"/>
                  <a:pt x="885467" y="1670532"/>
                </a:cubicBezTo>
                <a:cubicBezTo>
                  <a:pt x="888751" y="1679146"/>
                  <a:pt x="884986" y="1683859"/>
                  <a:pt x="881537" y="1675451"/>
                </a:cubicBezTo>
                <a:lnTo>
                  <a:pt x="881538" y="1675451"/>
                </a:lnTo>
                <a:cubicBezTo>
                  <a:pt x="880655" y="1673294"/>
                  <a:pt x="880418" y="1669317"/>
                  <a:pt x="881013" y="1666612"/>
                </a:cubicBezTo>
                <a:cubicBezTo>
                  <a:pt x="881410" y="1664807"/>
                  <a:pt x="881906" y="1664164"/>
                  <a:pt x="882611" y="1664785"/>
                </a:cubicBezTo>
                <a:close/>
                <a:moveTo>
                  <a:pt x="906815" y="1608656"/>
                </a:moveTo>
                <a:cubicBezTo>
                  <a:pt x="908286" y="1608656"/>
                  <a:pt x="909490" y="1617295"/>
                  <a:pt x="909490" y="1627855"/>
                </a:cubicBezTo>
                <a:cubicBezTo>
                  <a:pt x="909490" y="1638637"/>
                  <a:pt x="910643" y="1646387"/>
                  <a:pt x="912125" y="1645531"/>
                </a:cubicBezTo>
                <a:cubicBezTo>
                  <a:pt x="915646" y="1643494"/>
                  <a:pt x="917790" y="1723246"/>
                  <a:pt x="914332" y="1727663"/>
                </a:cubicBezTo>
                <a:cubicBezTo>
                  <a:pt x="912862" y="1729540"/>
                  <a:pt x="912497" y="1735966"/>
                  <a:pt x="913515" y="1741942"/>
                </a:cubicBezTo>
                <a:cubicBezTo>
                  <a:pt x="915504" y="1753584"/>
                  <a:pt x="914902" y="1754829"/>
                  <a:pt x="909968" y="1749266"/>
                </a:cubicBezTo>
                <a:lnTo>
                  <a:pt x="909965" y="1749266"/>
                </a:lnTo>
                <a:cubicBezTo>
                  <a:pt x="908126" y="1747190"/>
                  <a:pt x="906033" y="1724390"/>
                  <a:pt x="904911" y="1694189"/>
                </a:cubicBezTo>
                <a:cubicBezTo>
                  <a:pt x="903397" y="1653442"/>
                  <a:pt x="902094" y="1641979"/>
                  <a:pt x="898679" y="1639431"/>
                </a:cubicBezTo>
                <a:cubicBezTo>
                  <a:pt x="894872" y="1636589"/>
                  <a:pt x="894940" y="1634579"/>
                  <a:pt x="899252" y="1622432"/>
                </a:cubicBezTo>
                <a:cubicBezTo>
                  <a:pt x="901942" y="1614855"/>
                  <a:pt x="905345" y="1608656"/>
                  <a:pt x="906815" y="1608656"/>
                </a:cubicBezTo>
                <a:close/>
                <a:moveTo>
                  <a:pt x="198839" y="1603132"/>
                </a:moveTo>
                <a:cubicBezTo>
                  <a:pt x="200641" y="1603201"/>
                  <a:pt x="201824" y="1619910"/>
                  <a:pt x="201951" y="1647229"/>
                </a:cubicBezTo>
                <a:cubicBezTo>
                  <a:pt x="202134" y="1686304"/>
                  <a:pt x="201733" y="1690032"/>
                  <a:pt x="198492" y="1680540"/>
                </a:cubicBezTo>
                <a:lnTo>
                  <a:pt x="194828" y="1669852"/>
                </a:lnTo>
                <a:lnTo>
                  <a:pt x="196353" y="1680731"/>
                </a:lnTo>
                <a:cubicBezTo>
                  <a:pt x="197192" y="1686715"/>
                  <a:pt x="199210" y="1695680"/>
                  <a:pt x="200836" y="1700653"/>
                </a:cubicBezTo>
                <a:cubicBezTo>
                  <a:pt x="202464" y="1705627"/>
                  <a:pt x="202847" y="1712971"/>
                  <a:pt x="201690" y="1716973"/>
                </a:cubicBezTo>
                <a:cubicBezTo>
                  <a:pt x="200534" y="1720974"/>
                  <a:pt x="198672" y="1735876"/>
                  <a:pt x="197552" y="1750087"/>
                </a:cubicBezTo>
                <a:lnTo>
                  <a:pt x="195515" y="1775925"/>
                </a:lnTo>
                <a:lnTo>
                  <a:pt x="194997" y="1745327"/>
                </a:lnTo>
                <a:lnTo>
                  <a:pt x="195006" y="1745327"/>
                </a:lnTo>
                <a:cubicBezTo>
                  <a:pt x="194678" y="1726418"/>
                  <a:pt x="195597" y="1714729"/>
                  <a:pt x="197396" y="1714729"/>
                </a:cubicBezTo>
                <a:cubicBezTo>
                  <a:pt x="201980" y="1714729"/>
                  <a:pt x="200783" y="1706571"/>
                  <a:pt x="195944" y="1704833"/>
                </a:cubicBezTo>
                <a:cubicBezTo>
                  <a:pt x="192525" y="1703605"/>
                  <a:pt x="191584" y="1698096"/>
                  <a:pt x="191584" y="1679306"/>
                </a:cubicBezTo>
                <a:cubicBezTo>
                  <a:pt x="191584" y="1664336"/>
                  <a:pt x="192781" y="1654973"/>
                  <a:pt x="194774" y="1654352"/>
                </a:cubicBezTo>
                <a:cubicBezTo>
                  <a:pt x="197054" y="1653640"/>
                  <a:pt x="197102" y="1650286"/>
                  <a:pt x="194920" y="1642565"/>
                </a:cubicBezTo>
                <a:cubicBezTo>
                  <a:pt x="191544" y="1630543"/>
                  <a:pt x="194285" y="1602976"/>
                  <a:pt x="198839" y="1603132"/>
                </a:cubicBezTo>
                <a:close/>
                <a:moveTo>
                  <a:pt x="126570" y="1593697"/>
                </a:moveTo>
                <a:lnTo>
                  <a:pt x="128788" y="1602537"/>
                </a:lnTo>
                <a:cubicBezTo>
                  <a:pt x="130011" y="1607399"/>
                  <a:pt x="131996" y="1611376"/>
                  <a:pt x="133203" y="1611376"/>
                </a:cubicBezTo>
                <a:cubicBezTo>
                  <a:pt x="135111" y="1611376"/>
                  <a:pt x="132174" y="1640629"/>
                  <a:pt x="129516" y="1648094"/>
                </a:cubicBezTo>
                <a:cubicBezTo>
                  <a:pt x="128983" y="1649590"/>
                  <a:pt x="127122" y="1642858"/>
                  <a:pt x="125378" y="1633135"/>
                </a:cubicBezTo>
                <a:lnTo>
                  <a:pt x="125377" y="1633135"/>
                </a:lnTo>
                <a:cubicBezTo>
                  <a:pt x="123629" y="1623394"/>
                  <a:pt x="123188" y="1610571"/>
                  <a:pt x="124388" y="1604577"/>
                </a:cubicBezTo>
                <a:close/>
                <a:moveTo>
                  <a:pt x="972450" y="1561739"/>
                </a:moveTo>
                <a:cubicBezTo>
                  <a:pt x="973256" y="1563609"/>
                  <a:pt x="973256" y="1566668"/>
                  <a:pt x="972450" y="1568538"/>
                </a:cubicBezTo>
                <a:cubicBezTo>
                  <a:pt x="971643" y="1570409"/>
                  <a:pt x="970983" y="1568878"/>
                  <a:pt x="970983" y="1565139"/>
                </a:cubicBezTo>
                <a:cubicBezTo>
                  <a:pt x="970983" y="1561399"/>
                  <a:pt x="971643" y="1559869"/>
                  <a:pt x="972450" y="1561739"/>
                </a:cubicBezTo>
                <a:close/>
                <a:moveTo>
                  <a:pt x="179368" y="1490681"/>
                </a:moveTo>
                <a:cubicBezTo>
                  <a:pt x="181255" y="1489590"/>
                  <a:pt x="183112" y="1496483"/>
                  <a:pt x="184402" y="1509367"/>
                </a:cubicBezTo>
                <a:cubicBezTo>
                  <a:pt x="185526" y="1520594"/>
                  <a:pt x="187442" y="1529781"/>
                  <a:pt x="188659" y="1529781"/>
                </a:cubicBezTo>
                <a:cubicBezTo>
                  <a:pt x="189874" y="1529781"/>
                  <a:pt x="192526" y="1526042"/>
                  <a:pt x="194549" y="1521471"/>
                </a:cubicBezTo>
                <a:cubicBezTo>
                  <a:pt x="200116" y="1508896"/>
                  <a:pt x="202546" y="1515321"/>
                  <a:pt x="200263" y="1536581"/>
                </a:cubicBezTo>
                <a:cubicBezTo>
                  <a:pt x="199139" y="1547052"/>
                  <a:pt x="198880" y="1563916"/>
                  <a:pt x="199686" y="1574056"/>
                </a:cubicBezTo>
                <a:cubicBezTo>
                  <a:pt x="200949" y="1589922"/>
                  <a:pt x="200332" y="1593336"/>
                  <a:pt x="195275" y="1598535"/>
                </a:cubicBezTo>
                <a:cubicBezTo>
                  <a:pt x="185048" y="1609046"/>
                  <a:pt x="182746" y="1616125"/>
                  <a:pt x="183392" y="1635078"/>
                </a:cubicBezTo>
                <a:cubicBezTo>
                  <a:pt x="183805" y="1647182"/>
                  <a:pt x="182444" y="1656810"/>
                  <a:pt x="179437" y="1663053"/>
                </a:cubicBezTo>
                <a:lnTo>
                  <a:pt x="174853" y="1672572"/>
                </a:lnTo>
                <a:lnTo>
                  <a:pt x="171404" y="1664448"/>
                </a:lnTo>
                <a:cubicBezTo>
                  <a:pt x="163546" y="1645965"/>
                  <a:pt x="164226" y="1568867"/>
                  <a:pt x="172225" y="1571325"/>
                </a:cubicBezTo>
                <a:cubicBezTo>
                  <a:pt x="174079" y="1571895"/>
                  <a:pt x="176380" y="1577774"/>
                  <a:pt x="177339" y="1584389"/>
                </a:cubicBezTo>
                <a:lnTo>
                  <a:pt x="179083" y="1596417"/>
                </a:lnTo>
                <a:lnTo>
                  <a:pt x="179521" y="1583721"/>
                </a:lnTo>
                <a:cubicBezTo>
                  <a:pt x="179776" y="1576737"/>
                  <a:pt x="180758" y="1569074"/>
                  <a:pt x="181736" y="1566691"/>
                </a:cubicBezTo>
                <a:cubicBezTo>
                  <a:pt x="182977" y="1563662"/>
                  <a:pt x="182244" y="1562814"/>
                  <a:pt x="179295" y="1563872"/>
                </a:cubicBezTo>
                <a:cubicBezTo>
                  <a:pt x="172639" y="1566262"/>
                  <a:pt x="167560" y="1558303"/>
                  <a:pt x="169760" y="1548932"/>
                </a:cubicBezTo>
                <a:cubicBezTo>
                  <a:pt x="171898" y="1539814"/>
                  <a:pt x="175435" y="1538234"/>
                  <a:pt x="178262" y="1545130"/>
                </a:cubicBezTo>
                <a:cubicBezTo>
                  <a:pt x="179270" y="1547588"/>
                  <a:pt x="180737" y="1548999"/>
                  <a:pt x="181518" y="1548267"/>
                </a:cubicBezTo>
                <a:cubicBezTo>
                  <a:pt x="182299" y="1547535"/>
                  <a:pt x="180963" y="1542503"/>
                  <a:pt x="178544" y="1537086"/>
                </a:cubicBezTo>
                <a:cubicBezTo>
                  <a:pt x="173070" y="1524827"/>
                  <a:pt x="173081" y="1524342"/>
                  <a:pt x="178835" y="1524342"/>
                </a:cubicBezTo>
                <a:cubicBezTo>
                  <a:pt x="182346" y="1524342"/>
                  <a:pt x="183043" y="1522795"/>
                  <a:pt x="181591" y="1518222"/>
                </a:cubicBezTo>
                <a:cubicBezTo>
                  <a:pt x="177531" y="1505442"/>
                  <a:pt x="176475" y="1492353"/>
                  <a:pt x="179368" y="1490681"/>
                </a:cubicBezTo>
                <a:close/>
                <a:moveTo>
                  <a:pt x="908919" y="1484791"/>
                </a:moveTo>
                <a:cubicBezTo>
                  <a:pt x="909547" y="1485570"/>
                  <a:pt x="909660" y="1488572"/>
                  <a:pt x="909822" y="1494498"/>
                </a:cubicBezTo>
                <a:cubicBezTo>
                  <a:pt x="910005" y="1501188"/>
                  <a:pt x="909896" y="1514171"/>
                  <a:pt x="909567" y="1523348"/>
                </a:cubicBezTo>
                <a:cubicBezTo>
                  <a:pt x="909187" y="1534207"/>
                  <a:pt x="910596" y="1542947"/>
                  <a:pt x="913593" y="1548372"/>
                </a:cubicBezTo>
                <a:cubicBezTo>
                  <a:pt x="918772" y="1557744"/>
                  <a:pt x="919519" y="1569898"/>
                  <a:pt x="915294" y="1576018"/>
                </a:cubicBezTo>
                <a:cubicBezTo>
                  <a:pt x="913188" y="1579068"/>
                  <a:pt x="912465" y="1577618"/>
                  <a:pt x="912433" y="1570278"/>
                </a:cubicBezTo>
                <a:lnTo>
                  <a:pt x="912438" y="1570278"/>
                </a:lnTo>
                <a:cubicBezTo>
                  <a:pt x="912405" y="1564122"/>
                  <a:pt x="909486" y="1556511"/>
                  <a:pt x="904598" y="1549879"/>
                </a:cubicBezTo>
                <a:cubicBezTo>
                  <a:pt x="897734" y="1540564"/>
                  <a:pt x="896748" y="1536471"/>
                  <a:pt x="896337" y="1515606"/>
                </a:cubicBezTo>
                <a:cubicBezTo>
                  <a:pt x="896082" y="1502574"/>
                  <a:pt x="896885" y="1492498"/>
                  <a:pt x="898121" y="1493213"/>
                </a:cubicBezTo>
                <a:cubicBezTo>
                  <a:pt x="899359" y="1493929"/>
                  <a:pt x="902422" y="1491775"/>
                  <a:pt x="904930" y="1488424"/>
                </a:cubicBezTo>
                <a:cubicBezTo>
                  <a:pt x="907151" y="1485457"/>
                  <a:pt x="908292" y="1484013"/>
                  <a:pt x="908919" y="1484791"/>
                </a:cubicBezTo>
                <a:close/>
                <a:moveTo>
                  <a:pt x="986152" y="1467242"/>
                </a:moveTo>
                <a:cubicBezTo>
                  <a:pt x="986581" y="1467855"/>
                  <a:pt x="987240" y="1470502"/>
                  <a:pt x="988267" y="1475383"/>
                </a:cubicBezTo>
                <a:cubicBezTo>
                  <a:pt x="991076" y="1488755"/>
                  <a:pt x="990153" y="1497026"/>
                  <a:pt x="987058" y="1486192"/>
                </a:cubicBezTo>
                <a:cubicBezTo>
                  <a:pt x="986000" y="1482491"/>
                  <a:pt x="985259" y="1475791"/>
                  <a:pt x="985413" y="1471304"/>
                </a:cubicBezTo>
                <a:cubicBezTo>
                  <a:pt x="985522" y="1468050"/>
                  <a:pt x="985722" y="1466629"/>
                  <a:pt x="986152" y="1467242"/>
                </a:cubicBezTo>
                <a:close/>
                <a:moveTo>
                  <a:pt x="180557" y="1441385"/>
                </a:moveTo>
                <a:lnTo>
                  <a:pt x="183410" y="1451419"/>
                </a:lnTo>
                <a:cubicBezTo>
                  <a:pt x="185669" y="1459364"/>
                  <a:pt x="188028" y="1461816"/>
                  <a:pt x="194736" y="1463195"/>
                </a:cubicBezTo>
                <a:cubicBezTo>
                  <a:pt x="201248" y="1464534"/>
                  <a:pt x="203208" y="1466459"/>
                  <a:pt x="203208" y="1471520"/>
                </a:cubicBezTo>
                <a:cubicBezTo>
                  <a:pt x="203208" y="1478798"/>
                  <a:pt x="198952" y="1480383"/>
                  <a:pt x="196363" y="1474069"/>
                </a:cubicBezTo>
                <a:cubicBezTo>
                  <a:pt x="195370" y="1471644"/>
                  <a:pt x="192809" y="1470717"/>
                  <a:pt x="189945" y="1471746"/>
                </a:cubicBezTo>
                <a:cubicBezTo>
                  <a:pt x="183277" y="1474141"/>
                  <a:pt x="180001" y="1467986"/>
                  <a:pt x="180301" y="1453625"/>
                </a:cubicBezTo>
                <a:close/>
                <a:moveTo>
                  <a:pt x="173241" y="1410186"/>
                </a:moveTo>
                <a:cubicBezTo>
                  <a:pt x="175663" y="1407637"/>
                  <a:pt x="179848" y="1417009"/>
                  <a:pt x="178062" y="1420987"/>
                </a:cubicBezTo>
                <a:cubicBezTo>
                  <a:pt x="177055" y="1423231"/>
                  <a:pt x="175928" y="1428127"/>
                  <a:pt x="175562" y="1431866"/>
                </a:cubicBezTo>
                <a:cubicBezTo>
                  <a:pt x="175194" y="1435606"/>
                  <a:pt x="174723" y="1440196"/>
                  <a:pt x="174519" y="1442065"/>
                </a:cubicBezTo>
                <a:cubicBezTo>
                  <a:pt x="174300" y="1443936"/>
                  <a:pt x="172961" y="1445465"/>
                  <a:pt x="171512" y="1445465"/>
                </a:cubicBezTo>
                <a:cubicBezTo>
                  <a:pt x="170056" y="1445465"/>
                  <a:pt x="169582" y="1437881"/>
                  <a:pt x="170450" y="1428466"/>
                </a:cubicBezTo>
                <a:lnTo>
                  <a:pt x="170453" y="1428466"/>
                </a:lnTo>
                <a:cubicBezTo>
                  <a:pt x="171317" y="1419117"/>
                  <a:pt x="172572" y="1410891"/>
                  <a:pt x="173241" y="1410186"/>
                </a:cubicBezTo>
                <a:close/>
                <a:moveTo>
                  <a:pt x="62944" y="1342800"/>
                </a:moveTo>
                <a:cubicBezTo>
                  <a:pt x="65370" y="1342042"/>
                  <a:pt x="65352" y="1343959"/>
                  <a:pt x="62871" y="1350102"/>
                </a:cubicBezTo>
                <a:cubicBezTo>
                  <a:pt x="58731" y="1360364"/>
                  <a:pt x="54700" y="1361144"/>
                  <a:pt x="57562" y="1351127"/>
                </a:cubicBezTo>
                <a:lnTo>
                  <a:pt x="57566" y="1351128"/>
                </a:lnTo>
                <a:cubicBezTo>
                  <a:pt x="58716" y="1347112"/>
                  <a:pt x="61135" y="1343364"/>
                  <a:pt x="62944" y="1342800"/>
                </a:cubicBezTo>
                <a:close/>
                <a:moveTo>
                  <a:pt x="965872" y="1335265"/>
                </a:moveTo>
                <a:cubicBezTo>
                  <a:pt x="966100" y="1334156"/>
                  <a:pt x="966415" y="1334309"/>
                  <a:pt x="966762" y="1335992"/>
                </a:cubicBezTo>
                <a:cubicBezTo>
                  <a:pt x="967455" y="1339358"/>
                  <a:pt x="967455" y="1344866"/>
                  <a:pt x="966762" y="1348232"/>
                </a:cubicBezTo>
                <a:cubicBezTo>
                  <a:pt x="966068" y="1351597"/>
                  <a:pt x="965503" y="1348843"/>
                  <a:pt x="965503" y="1342112"/>
                </a:cubicBezTo>
                <a:cubicBezTo>
                  <a:pt x="965503" y="1338746"/>
                  <a:pt x="965644" y="1336375"/>
                  <a:pt x="965872" y="1335265"/>
                </a:cubicBezTo>
                <a:close/>
                <a:moveTo>
                  <a:pt x="104232" y="1330248"/>
                </a:moveTo>
                <a:cubicBezTo>
                  <a:pt x="105670" y="1328834"/>
                  <a:pt x="107227" y="1328932"/>
                  <a:pt x="108531" y="1330906"/>
                </a:cubicBezTo>
                <a:cubicBezTo>
                  <a:pt x="109431" y="1332271"/>
                  <a:pt x="107680" y="1336263"/>
                  <a:pt x="104638" y="1339779"/>
                </a:cubicBezTo>
                <a:lnTo>
                  <a:pt x="99107" y="1346171"/>
                </a:lnTo>
                <a:lnTo>
                  <a:pt x="100641" y="1338662"/>
                </a:lnTo>
                <a:cubicBezTo>
                  <a:pt x="101473" y="1334588"/>
                  <a:pt x="102793" y="1331662"/>
                  <a:pt x="104232" y="1330248"/>
                </a:cubicBezTo>
                <a:close/>
                <a:moveTo>
                  <a:pt x="990819" y="1297266"/>
                </a:moveTo>
                <a:cubicBezTo>
                  <a:pt x="992088" y="1296532"/>
                  <a:pt x="994026" y="1301539"/>
                  <a:pt x="995123" y="1308392"/>
                </a:cubicBezTo>
                <a:cubicBezTo>
                  <a:pt x="997338" y="1322213"/>
                  <a:pt x="995086" y="1328211"/>
                  <a:pt x="992291" y="1315915"/>
                </a:cubicBezTo>
                <a:lnTo>
                  <a:pt x="992289" y="1315915"/>
                </a:lnTo>
                <a:cubicBezTo>
                  <a:pt x="988669" y="1299956"/>
                  <a:pt x="988559" y="1298572"/>
                  <a:pt x="990819" y="1297266"/>
                </a:cubicBezTo>
                <a:close/>
                <a:moveTo>
                  <a:pt x="63693" y="1283637"/>
                </a:moveTo>
                <a:cubicBezTo>
                  <a:pt x="68163" y="1286222"/>
                  <a:pt x="67138" y="1299652"/>
                  <a:pt x="62026" y="1305555"/>
                </a:cubicBezTo>
                <a:cubicBezTo>
                  <a:pt x="57609" y="1310651"/>
                  <a:pt x="57506" y="1310598"/>
                  <a:pt x="59081" y="1304036"/>
                </a:cubicBezTo>
                <a:lnTo>
                  <a:pt x="59081" y="1304035"/>
                </a:lnTo>
                <a:cubicBezTo>
                  <a:pt x="59978" y="1300296"/>
                  <a:pt x="60726" y="1293798"/>
                  <a:pt x="60748" y="1289596"/>
                </a:cubicBezTo>
                <a:cubicBezTo>
                  <a:pt x="60782" y="1285202"/>
                  <a:pt x="62022" y="1282670"/>
                  <a:pt x="63693" y="1283637"/>
                </a:cubicBezTo>
                <a:close/>
                <a:moveTo>
                  <a:pt x="191583" y="1243774"/>
                </a:moveTo>
                <a:lnTo>
                  <a:pt x="191582" y="1243775"/>
                </a:lnTo>
                <a:lnTo>
                  <a:pt x="191582" y="1243774"/>
                </a:lnTo>
                <a:close/>
                <a:moveTo>
                  <a:pt x="202390" y="1234366"/>
                </a:moveTo>
                <a:cubicBezTo>
                  <a:pt x="203463" y="1235368"/>
                  <a:pt x="201467" y="1238875"/>
                  <a:pt x="197960" y="1242158"/>
                </a:cubicBezTo>
                <a:lnTo>
                  <a:pt x="191583" y="1243774"/>
                </a:lnTo>
                <a:lnTo>
                  <a:pt x="195925" y="1236163"/>
                </a:lnTo>
                <a:cubicBezTo>
                  <a:pt x="198274" y="1234118"/>
                  <a:pt x="200976" y="1233043"/>
                  <a:pt x="202390" y="1234366"/>
                </a:cubicBezTo>
                <a:close/>
                <a:moveTo>
                  <a:pt x="1005211" y="1233414"/>
                </a:moveTo>
                <a:cubicBezTo>
                  <a:pt x="1012719" y="1229654"/>
                  <a:pt x="1014121" y="1229852"/>
                  <a:pt x="1014121" y="1234679"/>
                </a:cubicBezTo>
                <a:cubicBezTo>
                  <a:pt x="1014121" y="1236924"/>
                  <a:pt x="1011614" y="1238759"/>
                  <a:pt x="1008550" y="1238759"/>
                </a:cubicBezTo>
                <a:cubicBezTo>
                  <a:pt x="1005485" y="1238759"/>
                  <a:pt x="1002320" y="1240290"/>
                  <a:pt x="1001514" y="1242159"/>
                </a:cubicBezTo>
                <a:cubicBezTo>
                  <a:pt x="1000623" y="1244226"/>
                  <a:pt x="999959" y="1243732"/>
                  <a:pt x="999817" y="1240896"/>
                </a:cubicBezTo>
                <a:lnTo>
                  <a:pt x="999818" y="1240893"/>
                </a:lnTo>
                <a:cubicBezTo>
                  <a:pt x="999709" y="1238328"/>
                  <a:pt x="1002117" y="1234963"/>
                  <a:pt x="1005211" y="1233414"/>
                </a:cubicBezTo>
                <a:close/>
                <a:moveTo>
                  <a:pt x="990869" y="1147644"/>
                </a:moveTo>
                <a:cubicBezTo>
                  <a:pt x="994230" y="1145699"/>
                  <a:pt x="994230" y="1152779"/>
                  <a:pt x="990869" y="1162603"/>
                </a:cubicBezTo>
                <a:cubicBezTo>
                  <a:pt x="988778" y="1168710"/>
                  <a:pt x="988512" y="1168381"/>
                  <a:pt x="988253" y="1159363"/>
                </a:cubicBezTo>
                <a:cubicBezTo>
                  <a:pt x="988107" y="1153842"/>
                  <a:pt x="989271" y="1148568"/>
                  <a:pt x="990869" y="1147644"/>
                </a:cubicBezTo>
                <a:close/>
                <a:moveTo>
                  <a:pt x="72414" y="1097327"/>
                </a:moveTo>
                <a:cubicBezTo>
                  <a:pt x="75895" y="1097327"/>
                  <a:pt x="75895" y="1107421"/>
                  <a:pt x="72414" y="1115006"/>
                </a:cubicBezTo>
                <a:cubicBezTo>
                  <a:pt x="70480" y="1119219"/>
                  <a:pt x="69870" y="1117839"/>
                  <a:pt x="69713" y="1108886"/>
                </a:cubicBezTo>
                <a:cubicBezTo>
                  <a:pt x="69604" y="1102529"/>
                  <a:pt x="70815" y="1097327"/>
                  <a:pt x="72414" y="1097327"/>
                </a:cubicBezTo>
                <a:close/>
                <a:moveTo>
                  <a:pt x="69528" y="1086174"/>
                </a:moveTo>
                <a:lnTo>
                  <a:pt x="69528" y="1086174"/>
                </a:lnTo>
                <a:lnTo>
                  <a:pt x="69527" y="1086175"/>
                </a:lnTo>
                <a:close/>
                <a:moveTo>
                  <a:pt x="78513" y="1067409"/>
                </a:moveTo>
                <a:cubicBezTo>
                  <a:pt x="79954" y="1067409"/>
                  <a:pt x="81125" y="1068328"/>
                  <a:pt x="81114" y="1069450"/>
                </a:cubicBezTo>
                <a:cubicBezTo>
                  <a:pt x="81098" y="1070668"/>
                  <a:pt x="78208" y="1075439"/>
                  <a:pt x="75319" y="1079612"/>
                </a:cubicBezTo>
                <a:lnTo>
                  <a:pt x="69528" y="1086174"/>
                </a:lnTo>
                <a:lnTo>
                  <a:pt x="73155" y="1075056"/>
                </a:lnTo>
                <a:cubicBezTo>
                  <a:pt x="75123" y="1070943"/>
                  <a:pt x="77378" y="1067409"/>
                  <a:pt x="78513" y="1067409"/>
                </a:cubicBezTo>
                <a:close/>
                <a:moveTo>
                  <a:pt x="1008308" y="857982"/>
                </a:moveTo>
                <a:cubicBezTo>
                  <a:pt x="1009859" y="860227"/>
                  <a:pt x="1011125" y="866346"/>
                  <a:pt x="1011125" y="871582"/>
                </a:cubicBezTo>
                <a:cubicBezTo>
                  <a:pt x="1011125" y="876817"/>
                  <a:pt x="1009859" y="882937"/>
                  <a:pt x="1008308" y="885180"/>
                </a:cubicBezTo>
                <a:cubicBezTo>
                  <a:pt x="1006330" y="888044"/>
                  <a:pt x="1005491" y="883987"/>
                  <a:pt x="1005491" y="871582"/>
                </a:cubicBezTo>
                <a:cubicBezTo>
                  <a:pt x="1005491" y="859175"/>
                  <a:pt x="1006330" y="855120"/>
                  <a:pt x="1008308" y="857982"/>
                </a:cubicBezTo>
                <a:close/>
                <a:moveTo>
                  <a:pt x="40946" y="780467"/>
                </a:moveTo>
                <a:lnTo>
                  <a:pt x="43701" y="788627"/>
                </a:lnTo>
                <a:cubicBezTo>
                  <a:pt x="46799" y="797802"/>
                  <a:pt x="44646" y="821905"/>
                  <a:pt x="40179" y="828088"/>
                </a:cubicBezTo>
                <a:cubicBezTo>
                  <a:pt x="38118" y="830939"/>
                  <a:pt x="37676" y="827298"/>
                  <a:pt x="38694" y="815825"/>
                </a:cubicBezTo>
                <a:lnTo>
                  <a:pt x="38690" y="815825"/>
                </a:lnTo>
                <a:cubicBezTo>
                  <a:pt x="39486" y="806849"/>
                  <a:pt x="40318" y="795222"/>
                  <a:pt x="40540" y="789987"/>
                </a:cubicBezTo>
                <a:close/>
                <a:moveTo>
                  <a:pt x="44700" y="746469"/>
                </a:moveTo>
                <a:cubicBezTo>
                  <a:pt x="48054" y="746469"/>
                  <a:pt x="52212" y="758081"/>
                  <a:pt x="50581" y="762891"/>
                </a:cubicBezTo>
                <a:cubicBezTo>
                  <a:pt x="47501" y="771967"/>
                  <a:pt x="43349" y="768784"/>
                  <a:pt x="43349" y="757349"/>
                </a:cubicBezTo>
                <a:lnTo>
                  <a:pt x="43350" y="757349"/>
                </a:lnTo>
                <a:cubicBezTo>
                  <a:pt x="43350" y="751365"/>
                  <a:pt x="43960" y="746469"/>
                  <a:pt x="44700" y="746469"/>
                </a:cubicBezTo>
                <a:close/>
                <a:moveTo>
                  <a:pt x="52068" y="720631"/>
                </a:moveTo>
                <a:cubicBezTo>
                  <a:pt x="53666" y="721555"/>
                  <a:pt x="54976" y="725911"/>
                  <a:pt x="54976" y="730311"/>
                </a:cubicBezTo>
                <a:cubicBezTo>
                  <a:pt x="54976" y="734710"/>
                  <a:pt x="53670" y="738310"/>
                  <a:pt x="52068" y="738310"/>
                </a:cubicBezTo>
                <a:cubicBezTo>
                  <a:pt x="50469" y="738310"/>
                  <a:pt x="49163" y="733954"/>
                  <a:pt x="49163" y="728630"/>
                </a:cubicBezTo>
                <a:cubicBezTo>
                  <a:pt x="49163" y="722869"/>
                  <a:pt x="50342" y="719630"/>
                  <a:pt x="52068" y="720631"/>
                </a:cubicBezTo>
                <a:close/>
                <a:moveTo>
                  <a:pt x="54632" y="693931"/>
                </a:moveTo>
                <a:cubicBezTo>
                  <a:pt x="56080" y="692764"/>
                  <a:pt x="57862" y="694349"/>
                  <a:pt x="59194" y="699316"/>
                </a:cubicBezTo>
                <a:cubicBezTo>
                  <a:pt x="60496" y="704178"/>
                  <a:pt x="59653" y="707899"/>
                  <a:pt x="56595" y="710759"/>
                </a:cubicBezTo>
                <a:cubicBezTo>
                  <a:pt x="52495" y="714596"/>
                  <a:pt x="52066" y="714057"/>
                  <a:pt x="52066" y="705055"/>
                </a:cubicBezTo>
                <a:lnTo>
                  <a:pt x="52068" y="705055"/>
                </a:lnTo>
                <a:cubicBezTo>
                  <a:pt x="52068" y="699016"/>
                  <a:pt x="53183" y="695097"/>
                  <a:pt x="54632" y="693931"/>
                </a:cubicBezTo>
                <a:close/>
                <a:moveTo>
                  <a:pt x="17521" y="689349"/>
                </a:moveTo>
                <a:cubicBezTo>
                  <a:pt x="19871" y="689354"/>
                  <a:pt x="24087" y="795309"/>
                  <a:pt x="21822" y="797428"/>
                </a:cubicBezTo>
                <a:cubicBezTo>
                  <a:pt x="20866" y="798322"/>
                  <a:pt x="19958" y="793647"/>
                  <a:pt x="19797" y="787040"/>
                </a:cubicBezTo>
                <a:lnTo>
                  <a:pt x="19809" y="787040"/>
                </a:lnTo>
                <a:cubicBezTo>
                  <a:pt x="19663" y="780433"/>
                  <a:pt x="18670" y="755749"/>
                  <a:pt x="17630" y="732186"/>
                </a:cubicBezTo>
                <a:cubicBezTo>
                  <a:pt x="16590" y="708623"/>
                  <a:pt x="16546" y="689347"/>
                  <a:pt x="17521" y="689349"/>
                </a:cubicBezTo>
                <a:close/>
                <a:moveTo>
                  <a:pt x="16110" y="627523"/>
                </a:moveTo>
                <a:cubicBezTo>
                  <a:pt x="16487" y="629638"/>
                  <a:pt x="16679" y="635703"/>
                  <a:pt x="16826" y="646515"/>
                </a:cubicBezTo>
                <a:cubicBezTo>
                  <a:pt x="17045" y="661100"/>
                  <a:pt x="16717" y="673034"/>
                  <a:pt x="16144" y="673034"/>
                </a:cubicBezTo>
                <a:cubicBezTo>
                  <a:pt x="15567" y="673034"/>
                  <a:pt x="14421" y="666608"/>
                  <a:pt x="13597" y="658754"/>
                </a:cubicBezTo>
                <a:cubicBezTo>
                  <a:pt x="12772" y="650901"/>
                  <a:pt x="13078" y="638968"/>
                  <a:pt x="14279" y="632236"/>
                </a:cubicBezTo>
                <a:cubicBezTo>
                  <a:pt x="15170" y="627246"/>
                  <a:pt x="15733" y="625409"/>
                  <a:pt x="16110" y="627523"/>
                </a:cubicBezTo>
                <a:close/>
                <a:moveTo>
                  <a:pt x="1020514" y="444568"/>
                </a:moveTo>
                <a:cubicBezTo>
                  <a:pt x="1024263" y="438910"/>
                  <a:pt x="1021087" y="467646"/>
                  <a:pt x="1017280" y="473823"/>
                </a:cubicBezTo>
                <a:cubicBezTo>
                  <a:pt x="1015190" y="477216"/>
                  <a:pt x="1014851" y="474310"/>
                  <a:pt x="1016084" y="463607"/>
                </a:cubicBezTo>
                <a:cubicBezTo>
                  <a:pt x="1017033" y="455380"/>
                  <a:pt x="1019025" y="446812"/>
                  <a:pt x="1020514" y="444568"/>
                </a:cubicBezTo>
                <a:close/>
                <a:moveTo>
                  <a:pt x="109423" y="416964"/>
                </a:moveTo>
                <a:cubicBezTo>
                  <a:pt x="109606" y="417497"/>
                  <a:pt x="109232" y="421113"/>
                  <a:pt x="108453" y="428251"/>
                </a:cubicBezTo>
                <a:cubicBezTo>
                  <a:pt x="107556" y="436478"/>
                  <a:pt x="104979" y="458509"/>
                  <a:pt x="102725" y="477208"/>
                </a:cubicBezTo>
                <a:cubicBezTo>
                  <a:pt x="100473" y="495907"/>
                  <a:pt x="98746" y="516713"/>
                  <a:pt x="98887" y="523445"/>
                </a:cubicBezTo>
                <a:lnTo>
                  <a:pt x="99142" y="535684"/>
                </a:lnTo>
                <a:lnTo>
                  <a:pt x="104632" y="520725"/>
                </a:lnTo>
                <a:cubicBezTo>
                  <a:pt x="110740" y="504082"/>
                  <a:pt x="110637" y="501511"/>
                  <a:pt x="105591" y="544754"/>
                </a:cubicBezTo>
                <a:cubicBezTo>
                  <a:pt x="104372" y="555196"/>
                  <a:pt x="102044" y="562534"/>
                  <a:pt x="99681" y="563383"/>
                </a:cubicBezTo>
                <a:cubicBezTo>
                  <a:pt x="93483" y="565609"/>
                  <a:pt x="89888" y="582619"/>
                  <a:pt x="89871" y="609799"/>
                </a:cubicBezTo>
                <a:cubicBezTo>
                  <a:pt x="89871" y="624748"/>
                  <a:pt x="88673" y="634958"/>
                  <a:pt x="86947" y="634958"/>
                </a:cubicBezTo>
                <a:cubicBezTo>
                  <a:pt x="85269" y="634958"/>
                  <a:pt x="84002" y="626061"/>
                  <a:pt x="83948" y="613879"/>
                </a:cubicBezTo>
                <a:lnTo>
                  <a:pt x="83947" y="613879"/>
                </a:lnTo>
                <a:cubicBezTo>
                  <a:pt x="83874" y="594820"/>
                  <a:pt x="83447" y="593303"/>
                  <a:pt x="79617" y="598042"/>
                </a:cubicBezTo>
                <a:cubicBezTo>
                  <a:pt x="77286" y="600924"/>
                  <a:pt x="74660" y="602608"/>
                  <a:pt x="73779" y="601784"/>
                </a:cubicBezTo>
                <a:cubicBezTo>
                  <a:pt x="71652" y="599791"/>
                  <a:pt x="83657" y="504572"/>
                  <a:pt x="86914" y="497606"/>
                </a:cubicBezTo>
                <a:cubicBezTo>
                  <a:pt x="88900" y="493359"/>
                  <a:pt x="89568" y="494849"/>
                  <a:pt x="89947" y="504406"/>
                </a:cubicBezTo>
                <a:cubicBezTo>
                  <a:pt x="90275" y="512590"/>
                  <a:pt x="92688" y="503129"/>
                  <a:pt x="97232" y="475848"/>
                </a:cubicBezTo>
                <a:cubicBezTo>
                  <a:pt x="100969" y="453409"/>
                  <a:pt x="105390" y="430155"/>
                  <a:pt x="107056" y="424171"/>
                </a:cubicBezTo>
                <a:cubicBezTo>
                  <a:pt x="108501" y="418980"/>
                  <a:pt x="109240" y="416430"/>
                  <a:pt x="109423" y="416964"/>
                </a:cubicBezTo>
                <a:close/>
                <a:moveTo>
                  <a:pt x="112126" y="403090"/>
                </a:moveTo>
                <a:cubicBezTo>
                  <a:pt x="112932" y="404961"/>
                  <a:pt x="112932" y="408020"/>
                  <a:pt x="112126" y="409890"/>
                </a:cubicBezTo>
                <a:cubicBezTo>
                  <a:pt x="111319" y="411760"/>
                  <a:pt x="110659" y="410229"/>
                  <a:pt x="110659" y="406490"/>
                </a:cubicBezTo>
                <a:cubicBezTo>
                  <a:pt x="110659" y="402750"/>
                  <a:pt x="111319" y="401220"/>
                  <a:pt x="112126" y="403090"/>
                </a:cubicBezTo>
                <a:close/>
                <a:moveTo>
                  <a:pt x="960210" y="305326"/>
                </a:moveTo>
                <a:cubicBezTo>
                  <a:pt x="960417" y="303478"/>
                  <a:pt x="960701" y="303733"/>
                  <a:pt x="961013" y="306537"/>
                </a:cubicBezTo>
                <a:cubicBezTo>
                  <a:pt x="961642" y="312147"/>
                  <a:pt x="961642" y="321326"/>
                  <a:pt x="961013" y="326936"/>
                </a:cubicBezTo>
                <a:cubicBezTo>
                  <a:pt x="960386" y="332546"/>
                  <a:pt x="959875" y="327957"/>
                  <a:pt x="959875" y="316736"/>
                </a:cubicBezTo>
                <a:cubicBezTo>
                  <a:pt x="959875" y="311127"/>
                  <a:pt x="960004" y="307175"/>
                  <a:pt x="960210" y="305326"/>
                </a:cubicBezTo>
                <a:close/>
                <a:moveTo>
                  <a:pt x="131243" y="240583"/>
                </a:moveTo>
                <a:cubicBezTo>
                  <a:pt x="130466" y="238339"/>
                  <a:pt x="131805" y="238962"/>
                  <a:pt x="134221" y="241967"/>
                </a:cubicBezTo>
                <a:cubicBezTo>
                  <a:pt x="140429" y="249691"/>
                  <a:pt x="145771" y="267810"/>
                  <a:pt x="144610" y="277206"/>
                </a:cubicBezTo>
                <a:cubicBezTo>
                  <a:pt x="143847" y="283379"/>
                  <a:pt x="142391" y="280612"/>
                  <a:pt x="138140" y="264918"/>
                </a:cubicBezTo>
                <a:lnTo>
                  <a:pt x="138140" y="264917"/>
                </a:lnTo>
                <a:cubicBezTo>
                  <a:pt x="135122" y="253777"/>
                  <a:pt x="132020" y="242827"/>
                  <a:pt x="131243" y="240583"/>
                </a:cubicBezTo>
                <a:close/>
                <a:moveTo>
                  <a:pt x="877049" y="194344"/>
                </a:moveTo>
                <a:cubicBezTo>
                  <a:pt x="881125" y="194344"/>
                  <a:pt x="886794" y="208508"/>
                  <a:pt x="883829" y="211283"/>
                </a:cubicBezTo>
                <a:cubicBezTo>
                  <a:pt x="882186" y="212819"/>
                  <a:pt x="879875" y="210387"/>
                  <a:pt x="877876" y="205024"/>
                </a:cubicBezTo>
                <a:lnTo>
                  <a:pt x="877877" y="205024"/>
                </a:lnTo>
                <a:cubicBezTo>
                  <a:pt x="873965" y="194521"/>
                  <a:pt x="873951" y="194344"/>
                  <a:pt x="877049" y="194344"/>
                </a:cubicBezTo>
                <a:close/>
                <a:moveTo>
                  <a:pt x="1009149" y="184200"/>
                </a:moveTo>
                <a:cubicBezTo>
                  <a:pt x="1009348" y="182720"/>
                  <a:pt x="1009927" y="183090"/>
                  <a:pt x="1010905" y="185145"/>
                </a:cubicBezTo>
                <a:cubicBezTo>
                  <a:pt x="1014284" y="192235"/>
                  <a:pt x="1015968" y="218002"/>
                  <a:pt x="1013222" y="220572"/>
                </a:cubicBezTo>
                <a:cubicBezTo>
                  <a:pt x="1012120" y="221605"/>
                  <a:pt x="1011204" y="219492"/>
                  <a:pt x="1011193" y="215876"/>
                </a:cubicBezTo>
                <a:lnTo>
                  <a:pt x="1011190" y="215876"/>
                </a:lnTo>
                <a:cubicBezTo>
                  <a:pt x="1011190" y="212261"/>
                  <a:pt x="1010489" y="202572"/>
                  <a:pt x="1009664" y="194344"/>
                </a:cubicBezTo>
                <a:cubicBezTo>
                  <a:pt x="1009128" y="189006"/>
                  <a:pt x="1008949" y="185679"/>
                  <a:pt x="1009149" y="184200"/>
                </a:cubicBezTo>
                <a:close/>
                <a:moveTo>
                  <a:pt x="748726" y="154227"/>
                </a:moveTo>
                <a:cubicBezTo>
                  <a:pt x="749460" y="156844"/>
                  <a:pt x="749460" y="161128"/>
                  <a:pt x="748726" y="163746"/>
                </a:cubicBezTo>
                <a:cubicBezTo>
                  <a:pt x="747996" y="166364"/>
                  <a:pt x="747398" y="164222"/>
                  <a:pt x="747398" y="158987"/>
                </a:cubicBezTo>
                <a:cubicBezTo>
                  <a:pt x="747398" y="153751"/>
                  <a:pt x="747996" y="151609"/>
                  <a:pt x="748726" y="154227"/>
                </a:cubicBezTo>
                <a:close/>
                <a:moveTo>
                  <a:pt x="944467" y="138588"/>
                </a:moveTo>
                <a:lnTo>
                  <a:pt x="949089" y="154227"/>
                </a:lnTo>
                <a:cubicBezTo>
                  <a:pt x="954984" y="174166"/>
                  <a:pt x="960384" y="175057"/>
                  <a:pt x="957630" y="155635"/>
                </a:cubicBezTo>
                <a:cubicBezTo>
                  <a:pt x="955225" y="138666"/>
                  <a:pt x="957886" y="139820"/>
                  <a:pt x="963237" y="158076"/>
                </a:cubicBezTo>
                <a:cubicBezTo>
                  <a:pt x="965361" y="165308"/>
                  <a:pt x="967215" y="169083"/>
                  <a:pt x="967358" y="166466"/>
                </a:cubicBezTo>
                <a:cubicBezTo>
                  <a:pt x="967504" y="163848"/>
                  <a:pt x="968840" y="161706"/>
                  <a:pt x="970329" y="161706"/>
                </a:cubicBezTo>
                <a:cubicBezTo>
                  <a:pt x="973482" y="161706"/>
                  <a:pt x="975154" y="166525"/>
                  <a:pt x="977889" y="183464"/>
                </a:cubicBezTo>
                <a:cubicBezTo>
                  <a:pt x="978976" y="190196"/>
                  <a:pt x="982281" y="201211"/>
                  <a:pt x="985235" y="207943"/>
                </a:cubicBezTo>
                <a:cubicBezTo>
                  <a:pt x="990744" y="220498"/>
                  <a:pt x="997837" y="294341"/>
                  <a:pt x="994634" y="305802"/>
                </a:cubicBezTo>
                <a:cubicBezTo>
                  <a:pt x="992977" y="311725"/>
                  <a:pt x="989398" y="312948"/>
                  <a:pt x="986510" y="308577"/>
                </a:cubicBezTo>
                <a:cubicBezTo>
                  <a:pt x="983734" y="304373"/>
                  <a:pt x="979811" y="305353"/>
                  <a:pt x="978341" y="310615"/>
                </a:cubicBezTo>
                <a:cubicBezTo>
                  <a:pt x="977611" y="313233"/>
                  <a:pt x="976860" y="314763"/>
                  <a:pt x="976670" y="314015"/>
                </a:cubicBezTo>
                <a:lnTo>
                  <a:pt x="976670" y="314017"/>
                </a:lnTo>
                <a:cubicBezTo>
                  <a:pt x="976487" y="313269"/>
                  <a:pt x="974451" y="302866"/>
                  <a:pt x="972155" y="290898"/>
                </a:cubicBezTo>
                <a:cubicBezTo>
                  <a:pt x="969860" y="278931"/>
                  <a:pt x="965309" y="261981"/>
                  <a:pt x="962044" y="253231"/>
                </a:cubicBezTo>
                <a:cubicBezTo>
                  <a:pt x="953553" y="230483"/>
                  <a:pt x="947862" y="199819"/>
                  <a:pt x="946043" y="167025"/>
                </a:cubicBezTo>
                <a:close/>
                <a:moveTo>
                  <a:pt x="665910" y="130704"/>
                </a:moveTo>
                <a:cubicBezTo>
                  <a:pt x="670099" y="124821"/>
                  <a:pt x="670393" y="131034"/>
                  <a:pt x="666800" y="149466"/>
                </a:cubicBezTo>
                <a:cubicBezTo>
                  <a:pt x="663939" y="164139"/>
                  <a:pt x="663013" y="166186"/>
                  <a:pt x="662762" y="158391"/>
                </a:cubicBezTo>
                <a:lnTo>
                  <a:pt x="662761" y="158391"/>
                </a:lnTo>
                <a:cubicBezTo>
                  <a:pt x="662505" y="150588"/>
                  <a:pt x="661440" y="148634"/>
                  <a:pt x="658075" y="149842"/>
                </a:cubicBezTo>
                <a:cubicBezTo>
                  <a:pt x="654879" y="150990"/>
                  <a:pt x="653716" y="149494"/>
                  <a:pt x="653716" y="144232"/>
                </a:cubicBezTo>
                <a:cubicBezTo>
                  <a:pt x="653716" y="139880"/>
                  <a:pt x="655718" y="136365"/>
                  <a:pt x="658802" y="135300"/>
                </a:cubicBezTo>
                <a:cubicBezTo>
                  <a:pt x="661601" y="134335"/>
                  <a:pt x="664798" y="132266"/>
                  <a:pt x="665910" y="130704"/>
                </a:cubicBezTo>
                <a:close/>
                <a:moveTo>
                  <a:pt x="878817" y="98237"/>
                </a:moveTo>
                <a:cubicBezTo>
                  <a:pt x="879030" y="96646"/>
                  <a:pt x="879321" y="97070"/>
                  <a:pt x="879637" y="99891"/>
                </a:cubicBezTo>
                <a:cubicBezTo>
                  <a:pt x="880265" y="105534"/>
                  <a:pt x="880258" y="114101"/>
                  <a:pt x="879605" y="118930"/>
                </a:cubicBezTo>
                <a:cubicBezTo>
                  <a:pt x="878962" y="123758"/>
                  <a:pt x="878448" y="119137"/>
                  <a:pt x="878459" y="108669"/>
                </a:cubicBezTo>
                <a:lnTo>
                  <a:pt x="878470" y="108669"/>
                </a:lnTo>
                <a:cubicBezTo>
                  <a:pt x="878470" y="103434"/>
                  <a:pt x="878604" y="99828"/>
                  <a:pt x="878817" y="98237"/>
                </a:cubicBezTo>
                <a:close/>
                <a:moveTo>
                  <a:pt x="287277" y="93938"/>
                </a:moveTo>
                <a:cubicBezTo>
                  <a:pt x="289283" y="93820"/>
                  <a:pt x="290386" y="95327"/>
                  <a:pt x="290353" y="98471"/>
                </a:cubicBezTo>
                <a:cubicBezTo>
                  <a:pt x="290316" y="103899"/>
                  <a:pt x="277634" y="116214"/>
                  <a:pt x="274819" y="113580"/>
                </a:cubicBezTo>
                <a:lnTo>
                  <a:pt x="274819" y="113579"/>
                </a:lnTo>
                <a:cubicBezTo>
                  <a:pt x="271364" y="110347"/>
                  <a:pt x="272936" y="104614"/>
                  <a:pt x="278777" y="99150"/>
                </a:cubicBezTo>
                <a:cubicBezTo>
                  <a:pt x="282359" y="95798"/>
                  <a:pt x="285270" y="94056"/>
                  <a:pt x="287277" y="93938"/>
                </a:cubicBezTo>
                <a:close/>
                <a:moveTo>
                  <a:pt x="322381" y="84191"/>
                </a:moveTo>
                <a:lnTo>
                  <a:pt x="320699" y="95071"/>
                </a:lnTo>
                <a:cubicBezTo>
                  <a:pt x="318903" y="106688"/>
                  <a:pt x="313560" y="114991"/>
                  <a:pt x="313786" y="105814"/>
                </a:cubicBezTo>
                <a:cubicBezTo>
                  <a:pt x="313859" y="102897"/>
                  <a:pt x="315822" y="96838"/>
                  <a:pt x="318149" y="92351"/>
                </a:cubicBezTo>
                <a:close/>
                <a:moveTo>
                  <a:pt x="511326" y="77392"/>
                </a:moveTo>
                <a:cubicBezTo>
                  <a:pt x="514147" y="77392"/>
                  <a:pt x="511359" y="112769"/>
                  <a:pt x="508107" y="118189"/>
                </a:cubicBezTo>
                <a:cubicBezTo>
                  <a:pt x="506527" y="120823"/>
                  <a:pt x="505629" y="117328"/>
                  <a:pt x="505574" y="108330"/>
                </a:cubicBezTo>
                <a:lnTo>
                  <a:pt x="505572" y="108330"/>
                </a:lnTo>
                <a:cubicBezTo>
                  <a:pt x="505463" y="92008"/>
                  <a:pt x="508189" y="77392"/>
                  <a:pt x="511326" y="77392"/>
                </a:cubicBezTo>
                <a:close/>
                <a:moveTo>
                  <a:pt x="356452" y="75734"/>
                </a:moveTo>
                <a:cubicBezTo>
                  <a:pt x="358469" y="77624"/>
                  <a:pt x="353911" y="107309"/>
                  <a:pt x="351603" y="107309"/>
                </a:cubicBezTo>
                <a:cubicBezTo>
                  <a:pt x="350465" y="107309"/>
                  <a:pt x="350801" y="99935"/>
                  <a:pt x="352352" y="90922"/>
                </a:cubicBezTo>
                <a:lnTo>
                  <a:pt x="352351" y="90922"/>
                </a:lnTo>
                <a:cubicBezTo>
                  <a:pt x="353902" y="81910"/>
                  <a:pt x="355748" y="75075"/>
                  <a:pt x="356452" y="75734"/>
                </a:cubicBezTo>
                <a:close/>
                <a:moveTo>
                  <a:pt x="667523" y="59712"/>
                </a:moveTo>
                <a:lnTo>
                  <a:pt x="667556" y="71951"/>
                </a:lnTo>
                <a:cubicBezTo>
                  <a:pt x="667556" y="78682"/>
                  <a:pt x="666578" y="87862"/>
                  <a:pt x="665355" y="92349"/>
                </a:cubicBezTo>
                <a:lnTo>
                  <a:pt x="663137" y="100509"/>
                </a:lnTo>
                <a:lnTo>
                  <a:pt x="662990" y="92349"/>
                </a:lnTo>
                <a:lnTo>
                  <a:pt x="662994" y="92349"/>
                </a:lnTo>
                <a:cubicBezTo>
                  <a:pt x="662921" y="87862"/>
                  <a:pt x="663914" y="78682"/>
                  <a:pt x="665195" y="71951"/>
                </a:cubicBezTo>
                <a:close/>
                <a:moveTo>
                  <a:pt x="745090" y="48079"/>
                </a:moveTo>
                <a:cubicBezTo>
                  <a:pt x="745306" y="46732"/>
                  <a:pt x="745599" y="47118"/>
                  <a:pt x="745922" y="49562"/>
                </a:cubicBezTo>
                <a:cubicBezTo>
                  <a:pt x="746568" y="54451"/>
                  <a:pt x="746557" y="61794"/>
                  <a:pt x="745889" y="65881"/>
                </a:cubicBezTo>
                <a:cubicBezTo>
                  <a:pt x="745228" y="69968"/>
                  <a:pt x="744696" y="65969"/>
                  <a:pt x="744714" y="56993"/>
                </a:cubicBezTo>
                <a:lnTo>
                  <a:pt x="744718" y="56993"/>
                </a:lnTo>
                <a:cubicBezTo>
                  <a:pt x="744735" y="52505"/>
                  <a:pt x="744874" y="49425"/>
                  <a:pt x="745090" y="48079"/>
                </a:cubicBezTo>
                <a:close/>
                <a:moveTo>
                  <a:pt x="649749" y="36821"/>
                </a:moveTo>
                <a:cubicBezTo>
                  <a:pt x="652310" y="34080"/>
                  <a:pt x="650420" y="60131"/>
                  <a:pt x="647789" y="63792"/>
                </a:cubicBezTo>
                <a:cubicBezTo>
                  <a:pt x="645745" y="66636"/>
                  <a:pt x="645439" y="63339"/>
                  <a:pt x="646775" y="52913"/>
                </a:cubicBezTo>
                <a:cubicBezTo>
                  <a:pt x="647830" y="44686"/>
                  <a:pt x="649169" y="37444"/>
                  <a:pt x="649749" y="36821"/>
                </a:cubicBezTo>
                <a:close/>
                <a:moveTo>
                  <a:pt x="559982" y="32409"/>
                </a:moveTo>
                <a:cubicBezTo>
                  <a:pt x="560392" y="33040"/>
                  <a:pt x="560518" y="34839"/>
                  <a:pt x="560456" y="37954"/>
                </a:cubicBezTo>
                <a:cubicBezTo>
                  <a:pt x="560383" y="42442"/>
                  <a:pt x="559172" y="48561"/>
                  <a:pt x="557800" y="51553"/>
                </a:cubicBezTo>
                <a:cubicBezTo>
                  <a:pt x="555760" y="55998"/>
                  <a:pt x="555274" y="55252"/>
                  <a:pt x="555143" y="47473"/>
                </a:cubicBezTo>
                <a:cubicBezTo>
                  <a:pt x="555070" y="42238"/>
                  <a:pt x="556253" y="36118"/>
                  <a:pt x="557800" y="33874"/>
                </a:cubicBezTo>
                <a:cubicBezTo>
                  <a:pt x="558877" y="32317"/>
                  <a:pt x="559571" y="31779"/>
                  <a:pt x="559982" y="32409"/>
                </a:cubicBezTo>
                <a:close/>
                <a:moveTo>
                  <a:pt x="586690" y="27075"/>
                </a:moveTo>
                <a:lnTo>
                  <a:pt x="585194" y="45895"/>
                </a:lnTo>
                <a:cubicBezTo>
                  <a:pt x="584370" y="56246"/>
                  <a:pt x="582486" y="66649"/>
                  <a:pt x="581010" y="69014"/>
                </a:cubicBezTo>
                <a:cubicBezTo>
                  <a:pt x="578733" y="72658"/>
                  <a:pt x="578339" y="72692"/>
                  <a:pt x="578416" y="69233"/>
                </a:cubicBezTo>
                <a:lnTo>
                  <a:pt x="578413" y="69232"/>
                </a:lnTo>
                <a:cubicBezTo>
                  <a:pt x="578450" y="66988"/>
                  <a:pt x="580347" y="56585"/>
                  <a:pt x="582597" y="46114"/>
                </a:cubicBezTo>
                <a:close/>
                <a:moveTo>
                  <a:pt x="353765" y="22995"/>
                </a:moveTo>
                <a:cubicBezTo>
                  <a:pt x="357094" y="22995"/>
                  <a:pt x="354306" y="41738"/>
                  <a:pt x="350663" y="43844"/>
                </a:cubicBezTo>
                <a:cubicBezTo>
                  <a:pt x="348693" y="44984"/>
                  <a:pt x="348281" y="43299"/>
                  <a:pt x="349492" y="39059"/>
                </a:cubicBezTo>
                <a:lnTo>
                  <a:pt x="349489" y="39059"/>
                </a:lnTo>
                <a:cubicBezTo>
                  <a:pt x="350518" y="35460"/>
                  <a:pt x="351379" y="30373"/>
                  <a:pt x="351401" y="27755"/>
                </a:cubicBezTo>
                <a:cubicBezTo>
                  <a:pt x="351434" y="25137"/>
                  <a:pt x="352484" y="22995"/>
                  <a:pt x="353765" y="22995"/>
                </a:cubicBezTo>
                <a:close/>
                <a:moveTo>
                  <a:pt x="449634" y="18915"/>
                </a:moveTo>
                <a:lnTo>
                  <a:pt x="448105" y="37954"/>
                </a:lnTo>
                <a:cubicBezTo>
                  <a:pt x="446317" y="60182"/>
                  <a:pt x="442981" y="68775"/>
                  <a:pt x="440198" y="58314"/>
                </a:cubicBezTo>
                <a:lnTo>
                  <a:pt x="440197" y="58314"/>
                </a:lnTo>
                <a:cubicBezTo>
                  <a:pt x="439179" y="54485"/>
                  <a:pt x="440835" y="44478"/>
                  <a:pt x="444016" y="35234"/>
                </a:cubicBezTo>
                <a:close/>
                <a:moveTo>
                  <a:pt x="631225" y="17565"/>
                </a:moveTo>
                <a:cubicBezTo>
                  <a:pt x="635546" y="17565"/>
                  <a:pt x="631871" y="52788"/>
                  <a:pt x="626543" y="62442"/>
                </a:cubicBezTo>
                <a:cubicBezTo>
                  <a:pt x="624065" y="66930"/>
                  <a:pt x="620604" y="84065"/>
                  <a:pt x="618850" y="100520"/>
                </a:cubicBezTo>
                <a:cubicBezTo>
                  <a:pt x="617095" y="116975"/>
                  <a:pt x="614442" y="134653"/>
                  <a:pt x="612954" y="139804"/>
                </a:cubicBezTo>
                <a:cubicBezTo>
                  <a:pt x="611465" y="144956"/>
                  <a:pt x="610826" y="149715"/>
                  <a:pt x="611538" y="150381"/>
                </a:cubicBezTo>
                <a:cubicBezTo>
                  <a:pt x="613103" y="151845"/>
                  <a:pt x="618806" y="138366"/>
                  <a:pt x="618806" y="133203"/>
                </a:cubicBezTo>
                <a:cubicBezTo>
                  <a:pt x="618806" y="128014"/>
                  <a:pt x="621967" y="120918"/>
                  <a:pt x="624280" y="120918"/>
                </a:cubicBezTo>
                <a:cubicBezTo>
                  <a:pt x="625349" y="120918"/>
                  <a:pt x="625879" y="126120"/>
                  <a:pt x="625455" y="132478"/>
                </a:cubicBezTo>
                <a:lnTo>
                  <a:pt x="624686" y="144037"/>
                </a:lnTo>
                <a:lnTo>
                  <a:pt x="629318" y="132297"/>
                </a:lnTo>
                <a:cubicBezTo>
                  <a:pt x="632434" y="124403"/>
                  <a:pt x="635268" y="121030"/>
                  <a:pt x="637973" y="122001"/>
                </a:cubicBezTo>
                <a:cubicBezTo>
                  <a:pt x="643461" y="123971"/>
                  <a:pt x="645973" y="113313"/>
                  <a:pt x="644346" y="94954"/>
                </a:cubicBezTo>
                <a:cubicBezTo>
                  <a:pt x="643623" y="86796"/>
                  <a:pt x="644090" y="80121"/>
                  <a:pt x="645396" y="80121"/>
                </a:cubicBezTo>
                <a:cubicBezTo>
                  <a:pt x="650512" y="80121"/>
                  <a:pt x="651621" y="96390"/>
                  <a:pt x="648370" y="123764"/>
                </a:cubicBezTo>
                <a:cubicBezTo>
                  <a:pt x="644334" y="157754"/>
                  <a:pt x="643986" y="178922"/>
                  <a:pt x="647495" y="176892"/>
                </a:cubicBezTo>
                <a:cubicBezTo>
                  <a:pt x="648889" y="176086"/>
                  <a:pt x="651063" y="171425"/>
                  <a:pt x="652335" y="166532"/>
                </a:cubicBezTo>
                <a:lnTo>
                  <a:pt x="654644" y="157636"/>
                </a:lnTo>
                <a:lnTo>
                  <a:pt x="655852" y="165530"/>
                </a:lnTo>
                <a:cubicBezTo>
                  <a:pt x="656516" y="169872"/>
                  <a:pt x="658888" y="175135"/>
                  <a:pt x="661121" y="177224"/>
                </a:cubicBezTo>
                <a:cubicBezTo>
                  <a:pt x="663355" y="179314"/>
                  <a:pt x="666494" y="183105"/>
                  <a:pt x="668099" y="185649"/>
                </a:cubicBezTo>
                <a:cubicBezTo>
                  <a:pt x="670653" y="189696"/>
                  <a:pt x="671379" y="189764"/>
                  <a:pt x="673931" y="186194"/>
                </a:cubicBezTo>
                <a:cubicBezTo>
                  <a:pt x="675533" y="183949"/>
                  <a:pt x="676960" y="178442"/>
                  <a:pt x="677095" y="173954"/>
                </a:cubicBezTo>
                <a:cubicBezTo>
                  <a:pt x="677241" y="169467"/>
                  <a:pt x="678577" y="163347"/>
                  <a:pt x="680087" y="160355"/>
                </a:cubicBezTo>
                <a:cubicBezTo>
                  <a:pt x="682058" y="156450"/>
                  <a:pt x="682430" y="158753"/>
                  <a:pt x="681412" y="168515"/>
                </a:cubicBezTo>
                <a:cubicBezTo>
                  <a:pt x="680631" y="175994"/>
                  <a:pt x="679299" y="190681"/>
                  <a:pt x="678449" y="201153"/>
                </a:cubicBezTo>
                <a:cubicBezTo>
                  <a:pt x="676960" y="219472"/>
                  <a:pt x="677066" y="219868"/>
                  <a:pt x="681168" y="211626"/>
                </a:cubicBezTo>
                <a:cubicBezTo>
                  <a:pt x="683514" y="206914"/>
                  <a:pt x="686313" y="194675"/>
                  <a:pt x="687387" y="184427"/>
                </a:cubicBezTo>
                <a:cubicBezTo>
                  <a:pt x="689219" y="166982"/>
                  <a:pt x="692284" y="158995"/>
                  <a:pt x="697156" y="158995"/>
                </a:cubicBezTo>
                <a:cubicBezTo>
                  <a:pt x="698294" y="158995"/>
                  <a:pt x="698674" y="168481"/>
                  <a:pt x="697995" y="180074"/>
                </a:cubicBezTo>
                <a:cubicBezTo>
                  <a:pt x="697320" y="191667"/>
                  <a:pt x="698028" y="204212"/>
                  <a:pt x="699560" y="207952"/>
                </a:cubicBezTo>
                <a:cubicBezTo>
                  <a:pt x="702334" y="214695"/>
                  <a:pt x="702399" y="214661"/>
                  <a:pt x="707424" y="203872"/>
                </a:cubicBezTo>
                <a:cubicBezTo>
                  <a:pt x="710211" y="197889"/>
                  <a:pt x="713151" y="187254"/>
                  <a:pt x="713958" y="180238"/>
                </a:cubicBezTo>
                <a:cubicBezTo>
                  <a:pt x="714794" y="172975"/>
                  <a:pt x="717151" y="166864"/>
                  <a:pt x="719432" y="166044"/>
                </a:cubicBezTo>
                <a:cubicBezTo>
                  <a:pt x="722731" y="164860"/>
                  <a:pt x="723439" y="172045"/>
                  <a:pt x="723439" y="206678"/>
                </a:cubicBezTo>
                <a:cubicBezTo>
                  <a:pt x="723439" y="249969"/>
                  <a:pt x="727332" y="263643"/>
                  <a:pt x="729942" y="229516"/>
                </a:cubicBezTo>
                <a:cubicBezTo>
                  <a:pt x="730752" y="218938"/>
                  <a:pt x="732887" y="208901"/>
                  <a:pt x="734692" y="207214"/>
                </a:cubicBezTo>
                <a:cubicBezTo>
                  <a:pt x="737126" y="204934"/>
                  <a:pt x="737973" y="204962"/>
                  <a:pt x="737973" y="207329"/>
                </a:cubicBezTo>
                <a:cubicBezTo>
                  <a:pt x="737973" y="209077"/>
                  <a:pt x="739819" y="209844"/>
                  <a:pt x="742078" y="209033"/>
                </a:cubicBezTo>
                <a:cubicBezTo>
                  <a:pt x="745246" y="207895"/>
                  <a:pt x="746652" y="211652"/>
                  <a:pt x="748234" y="225475"/>
                </a:cubicBezTo>
                <a:cubicBezTo>
                  <a:pt x="749362" y="235329"/>
                  <a:pt x="751328" y="243995"/>
                  <a:pt x="752603" y="244733"/>
                </a:cubicBezTo>
                <a:cubicBezTo>
                  <a:pt x="755876" y="246624"/>
                  <a:pt x="760402" y="224591"/>
                  <a:pt x="762826" y="194980"/>
                </a:cubicBezTo>
                <a:cubicBezTo>
                  <a:pt x="763961" y="181110"/>
                  <a:pt x="766026" y="169105"/>
                  <a:pt x="767417" y="168301"/>
                </a:cubicBezTo>
                <a:cubicBezTo>
                  <a:pt x="768808" y="167497"/>
                  <a:pt x="769979" y="167830"/>
                  <a:pt x="770023" y="169040"/>
                </a:cubicBezTo>
                <a:cubicBezTo>
                  <a:pt x="770059" y="170250"/>
                  <a:pt x="771337" y="188987"/>
                  <a:pt x="772843" y="210678"/>
                </a:cubicBezTo>
                <a:cubicBezTo>
                  <a:pt x="776786" y="267395"/>
                  <a:pt x="780516" y="275312"/>
                  <a:pt x="787596" y="241981"/>
                </a:cubicBezTo>
                <a:cubicBezTo>
                  <a:pt x="789665" y="232244"/>
                  <a:pt x="792424" y="224277"/>
                  <a:pt x="793730" y="224277"/>
                </a:cubicBezTo>
                <a:cubicBezTo>
                  <a:pt x="795036" y="224277"/>
                  <a:pt x="796146" y="221523"/>
                  <a:pt x="796197" y="218157"/>
                </a:cubicBezTo>
                <a:cubicBezTo>
                  <a:pt x="796270" y="212191"/>
                  <a:pt x="796379" y="212170"/>
                  <a:pt x="800556" y="217317"/>
                </a:cubicBezTo>
                <a:cubicBezTo>
                  <a:pt x="804521" y="222221"/>
                  <a:pt x="804838" y="221737"/>
                  <a:pt x="805028" y="210517"/>
                </a:cubicBezTo>
                <a:cubicBezTo>
                  <a:pt x="805440" y="186133"/>
                  <a:pt x="809734" y="186826"/>
                  <a:pt x="811957" y="211635"/>
                </a:cubicBezTo>
                <a:cubicBezTo>
                  <a:pt x="813526" y="229167"/>
                  <a:pt x="814986" y="234896"/>
                  <a:pt x="817316" y="232714"/>
                </a:cubicBezTo>
                <a:cubicBezTo>
                  <a:pt x="822948" y="227444"/>
                  <a:pt x="825167" y="229457"/>
                  <a:pt x="825257" y="239916"/>
                </a:cubicBezTo>
                <a:cubicBezTo>
                  <a:pt x="825404" y="255176"/>
                  <a:pt x="829358" y="246045"/>
                  <a:pt x="835306" y="216798"/>
                </a:cubicBezTo>
                <a:cubicBezTo>
                  <a:pt x="840190" y="192785"/>
                  <a:pt x="845515" y="183445"/>
                  <a:pt x="845515" y="198893"/>
                </a:cubicBezTo>
                <a:cubicBezTo>
                  <a:pt x="845515" y="210171"/>
                  <a:pt x="849533" y="203729"/>
                  <a:pt x="853135" y="186677"/>
                </a:cubicBezTo>
                <a:lnTo>
                  <a:pt x="856393" y="171241"/>
                </a:lnTo>
                <a:lnTo>
                  <a:pt x="856766" y="182777"/>
                </a:lnTo>
                <a:cubicBezTo>
                  <a:pt x="857021" y="191124"/>
                  <a:pt x="858747" y="195254"/>
                  <a:pt x="862960" y="197715"/>
                </a:cubicBezTo>
                <a:cubicBezTo>
                  <a:pt x="868449" y="200923"/>
                  <a:pt x="868673" y="203019"/>
                  <a:pt x="866876" y="234456"/>
                </a:cubicBezTo>
                <a:cubicBezTo>
                  <a:pt x="865224" y="263408"/>
                  <a:pt x="865560" y="267795"/>
                  <a:pt x="869438" y="267795"/>
                </a:cubicBezTo>
                <a:cubicBezTo>
                  <a:pt x="872672" y="267795"/>
                  <a:pt x="874456" y="263676"/>
                  <a:pt x="875898" y="252878"/>
                </a:cubicBezTo>
                <a:cubicBezTo>
                  <a:pt x="879047" y="229280"/>
                  <a:pt x="882815" y="232846"/>
                  <a:pt x="882306" y="258947"/>
                </a:cubicBezTo>
                <a:cubicBezTo>
                  <a:pt x="882014" y="274505"/>
                  <a:pt x="883182" y="284955"/>
                  <a:pt x="885711" y="289106"/>
                </a:cubicBezTo>
                <a:cubicBezTo>
                  <a:pt x="887838" y="292600"/>
                  <a:pt x="890166" y="294910"/>
                  <a:pt x="890882" y="294240"/>
                </a:cubicBezTo>
                <a:cubicBezTo>
                  <a:pt x="891597" y="293570"/>
                  <a:pt x="894768" y="254090"/>
                  <a:pt x="897924" y="206508"/>
                </a:cubicBezTo>
                <a:cubicBezTo>
                  <a:pt x="901081" y="158926"/>
                  <a:pt x="904313" y="119389"/>
                  <a:pt x="905106" y="118646"/>
                </a:cubicBezTo>
                <a:cubicBezTo>
                  <a:pt x="905897" y="117905"/>
                  <a:pt x="906569" y="130659"/>
                  <a:pt x="906591" y="146989"/>
                </a:cubicBezTo>
                <a:cubicBezTo>
                  <a:pt x="906624" y="163319"/>
                  <a:pt x="907792" y="178388"/>
                  <a:pt x="909204" y="180476"/>
                </a:cubicBezTo>
                <a:cubicBezTo>
                  <a:pt x="911966" y="184557"/>
                  <a:pt x="914223" y="175940"/>
                  <a:pt x="922661" y="129113"/>
                </a:cubicBezTo>
                <a:cubicBezTo>
                  <a:pt x="925219" y="114919"/>
                  <a:pt x="927841" y="102811"/>
                  <a:pt x="928487" y="102206"/>
                </a:cubicBezTo>
                <a:cubicBezTo>
                  <a:pt x="935686" y="95469"/>
                  <a:pt x="940858" y="212617"/>
                  <a:pt x="936618" y="286407"/>
                </a:cubicBezTo>
                <a:cubicBezTo>
                  <a:pt x="934534" y="322659"/>
                  <a:pt x="930017" y="331042"/>
                  <a:pt x="929426" y="299753"/>
                </a:cubicBezTo>
                <a:lnTo>
                  <a:pt x="929054" y="280034"/>
                </a:lnTo>
                <a:lnTo>
                  <a:pt x="925686" y="296353"/>
                </a:lnTo>
                <a:cubicBezTo>
                  <a:pt x="921586" y="316210"/>
                  <a:pt x="918174" y="311095"/>
                  <a:pt x="918174" y="285091"/>
                </a:cubicBezTo>
                <a:cubicBezTo>
                  <a:pt x="918174" y="240755"/>
                  <a:pt x="910211" y="290465"/>
                  <a:pt x="908321" y="346607"/>
                </a:cubicBezTo>
                <a:cubicBezTo>
                  <a:pt x="907956" y="357448"/>
                  <a:pt x="916293" y="361856"/>
                  <a:pt x="918980" y="352241"/>
                </a:cubicBezTo>
                <a:cubicBezTo>
                  <a:pt x="919834" y="349177"/>
                  <a:pt x="922421" y="346670"/>
                  <a:pt x="924725" y="346670"/>
                </a:cubicBezTo>
                <a:cubicBezTo>
                  <a:pt x="927027" y="346670"/>
                  <a:pt x="930331" y="343916"/>
                  <a:pt x="932066" y="340550"/>
                </a:cubicBezTo>
                <a:cubicBezTo>
                  <a:pt x="935088" y="334688"/>
                  <a:pt x="935230" y="334666"/>
                  <a:pt x="935416" y="340030"/>
                </a:cubicBezTo>
                <a:cubicBezTo>
                  <a:pt x="935525" y="343110"/>
                  <a:pt x="937533" y="348006"/>
                  <a:pt x="939880" y="350910"/>
                </a:cubicBezTo>
                <a:cubicBezTo>
                  <a:pt x="944091" y="356119"/>
                  <a:pt x="944150" y="356117"/>
                  <a:pt x="944332" y="350748"/>
                </a:cubicBezTo>
                <a:cubicBezTo>
                  <a:pt x="944515" y="345444"/>
                  <a:pt x="944624" y="345437"/>
                  <a:pt x="948679" y="350455"/>
                </a:cubicBezTo>
                <a:cubicBezTo>
                  <a:pt x="950967" y="353285"/>
                  <a:pt x="953331" y="356957"/>
                  <a:pt x="953927" y="358614"/>
                </a:cubicBezTo>
                <a:cubicBezTo>
                  <a:pt x="954672" y="360681"/>
                  <a:pt x="956511" y="360471"/>
                  <a:pt x="959773" y="357952"/>
                </a:cubicBezTo>
                <a:cubicBezTo>
                  <a:pt x="963902" y="354763"/>
                  <a:pt x="964913" y="355124"/>
                  <a:pt x="967398" y="360672"/>
                </a:cubicBezTo>
                <a:cubicBezTo>
                  <a:pt x="974246" y="375961"/>
                  <a:pt x="993604" y="487598"/>
                  <a:pt x="993697" y="512340"/>
                </a:cubicBezTo>
                <a:cubicBezTo>
                  <a:pt x="993730" y="518940"/>
                  <a:pt x="991862" y="530567"/>
                  <a:pt x="989560" y="538178"/>
                </a:cubicBezTo>
                <a:cubicBezTo>
                  <a:pt x="987257" y="545789"/>
                  <a:pt x="983952" y="565479"/>
                  <a:pt x="982211" y="581934"/>
                </a:cubicBezTo>
                <a:cubicBezTo>
                  <a:pt x="977720" y="624393"/>
                  <a:pt x="972657" y="732625"/>
                  <a:pt x="974913" y="737943"/>
                </a:cubicBezTo>
                <a:cubicBezTo>
                  <a:pt x="976417" y="741483"/>
                  <a:pt x="979713" y="739340"/>
                  <a:pt x="990890" y="727560"/>
                </a:cubicBezTo>
                <a:cubicBezTo>
                  <a:pt x="1001524" y="716352"/>
                  <a:pt x="1006981" y="712688"/>
                  <a:pt x="1013165" y="712601"/>
                </a:cubicBezTo>
                <a:cubicBezTo>
                  <a:pt x="1021178" y="712486"/>
                  <a:pt x="1021394" y="712077"/>
                  <a:pt x="1023174" y="693447"/>
                </a:cubicBezTo>
                <a:cubicBezTo>
                  <a:pt x="1024173" y="682976"/>
                  <a:pt x="1025155" y="654418"/>
                  <a:pt x="1025352" y="629984"/>
                </a:cubicBezTo>
                <a:cubicBezTo>
                  <a:pt x="1025644" y="593326"/>
                  <a:pt x="1024670" y="581742"/>
                  <a:pt x="1019752" y="563714"/>
                </a:cubicBezTo>
                <a:cubicBezTo>
                  <a:pt x="1013216" y="539759"/>
                  <a:pt x="1014178" y="532915"/>
                  <a:pt x="1021741" y="549559"/>
                </a:cubicBezTo>
                <a:cubicBezTo>
                  <a:pt x="1029661" y="566986"/>
                  <a:pt x="1034158" y="691497"/>
                  <a:pt x="1034255" y="896074"/>
                </a:cubicBezTo>
                <a:cubicBezTo>
                  <a:pt x="1034292" y="995552"/>
                  <a:pt x="1033380" y="1078340"/>
                  <a:pt x="1032209" y="1080047"/>
                </a:cubicBezTo>
                <a:cubicBezTo>
                  <a:pt x="1031033" y="1081753"/>
                  <a:pt x="1029731" y="1062172"/>
                  <a:pt x="1029311" y="1036530"/>
                </a:cubicBezTo>
                <a:cubicBezTo>
                  <a:pt x="1027567" y="930007"/>
                  <a:pt x="1020857" y="813606"/>
                  <a:pt x="1016601" y="816067"/>
                </a:cubicBezTo>
                <a:cubicBezTo>
                  <a:pt x="1015218" y="816866"/>
                  <a:pt x="1014079" y="819590"/>
                  <a:pt x="1014072" y="822120"/>
                </a:cubicBezTo>
                <a:cubicBezTo>
                  <a:pt x="1014072" y="824649"/>
                  <a:pt x="1012623" y="831548"/>
                  <a:pt x="1010872" y="837449"/>
                </a:cubicBezTo>
                <a:cubicBezTo>
                  <a:pt x="1006773" y="851266"/>
                  <a:pt x="1003816" y="846399"/>
                  <a:pt x="1001517" y="822051"/>
                </a:cubicBezTo>
                <a:cubicBezTo>
                  <a:pt x="999897" y="804899"/>
                  <a:pt x="1003451" y="793490"/>
                  <a:pt x="1006218" y="806960"/>
                </a:cubicBezTo>
                <a:cubicBezTo>
                  <a:pt x="1006914" y="810348"/>
                  <a:pt x="1007663" y="802410"/>
                  <a:pt x="1007878" y="789321"/>
                </a:cubicBezTo>
                <a:cubicBezTo>
                  <a:pt x="1008316" y="762887"/>
                  <a:pt x="1013903" y="755881"/>
                  <a:pt x="1014385" y="781162"/>
                </a:cubicBezTo>
                <a:cubicBezTo>
                  <a:pt x="1014640" y="794557"/>
                  <a:pt x="1015001" y="795541"/>
                  <a:pt x="1016910" y="788019"/>
                </a:cubicBezTo>
                <a:cubicBezTo>
                  <a:pt x="1018136" y="783189"/>
                  <a:pt x="1020070" y="768098"/>
                  <a:pt x="1021209" y="754483"/>
                </a:cubicBezTo>
                <a:cubicBezTo>
                  <a:pt x="1023274" y="729764"/>
                  <a:pt x="1023267" y="729730"/>
                  <a:pt x="1016621" y="730627"/>
                </a:cubicBezTo>
                <a:cubicBezTo>
                  <a:pt x="1008347" y="731742"/>
                  <a:pt x="1006037" y="738917"/>
                  <a:pt x="1005655" y="764682"/>
                </a:cubicBezTo>
                <a:cubicBezTo>
                  <a:pt x="1005509" y="775439"/>
                  <a:pt x="1004090" y="784979"/>
                  <a:pt x="1002528" y="785881"/>
                </a:cubicBezTo>
                <a:cubicBezTo>
                  <a:pt x="1000711" y="786932"/>
                  <a:pt x="1000346" y="778187"/>
                  <a:pt x="1001514" y="761563"/>
                </a:cubicBezTo>
                <a:cubicBezTo>
                  <a:pt x="1002780" y="743543"/>
                  <a:pt x="1002364" y="735605"/>
                  <a:pt x="1000156" y="735605"/>
                </a:cubicBezTo>
                <a:cubicBezTo>
                  <a:pt x="994496" y="735605"/>
                  <a:pt x="987927" y="747434"/>
                  <a:pt x="987927" y="757627"/>
                </a:cubicBezTo>
                <a:cubicBezTo>
                  <a:pt x="987927" y="763089"/>
                  <a:pt x="986125" y="772337"/>
                  <a:pt x="983923" y="778177"/>
                </a:cubicBezTo>
                <a:cubicBezTo>
                  <a:pt x="980807" y="786444"/>
                  <a:pt x="980453" y="796005"/>
                  <a:pt x="982336" y="821356"/>
                </a:cubicBezTo>
                <a:cubicBezTo>
                  <a:pt x="983665" y="839265"/>
                  <a:pt x="985628" y="858453"/>
                  <a:pt x="986699" y="863998"/>
                </a:cubicBezTo>
                <a:cubicBezTo>
                  <a:pt x="987769" y="869542"/>
                  <a:pt x="987805" y="876134"/>
                  <a:pt x="986773" y="878647"/>
                </a:cubicBezTo>
                <a:cubicBezTo>
                  <a:pt x="985021" y="882917"/>
                  <a:pt x="984543" y="882914"/>
                  <a:pt x="979444" y="878601"/>
                </a:cubicBezTo>
                <a:cubicBezTo>
                  <a:pt x="974191" y="874152"/>
                  <a:pt x="973901" y="874515"/>
                  <a:pt x="971589" y="888430"/>
                </a:cubicBezTo>
                <a:cubicBezTo>
                  <a:pt x="970268" y="896377"/>
                  <a:pt x="969480" y="904714"/>
                  <a:pt x="969838" y="906958"/>
                </a:cubicBezTo>
                <a:cubicBezTo>
                  <a:pt x="970203" y="909203"/>
                  <a:pt x="971118" y="939820"/>
                  <a:pt x="971892" y="974997"/>
                </a:cubicBezTo>
                <a:cubicBezTo>
                  <a:pt x="973582" y="1051849"/>
                  <a:pt x="977456" y="1092009"/>
                  <a:pt x="983595" y="1096286"/>
                </a:cubicBezTo>
                <a:cubicBezTo>
                  <a:pt x="989047" y="1100085"/>
                  <a:pt x="989155" y="1104483"/>
                  <a:pt x="983850" y="1106391"/>
                </a:cubicBezTo>
                <a:cubicBezTo>
                  <a:pt x="981602" y="1107197"/>
                  <a:pt x="978754" y="1111918"/>
                  <a:pt x="977520" y="1116881"/>
                </a:cubicBezTo>
                <a:cubicBezTo>
                  <a:pt x="975348" y="1125611"/>
                  <a:pt x="975169" y="1125373"/>
                  <a:pt x="972047" y="1109585"/>
                </a:cubicBezTo>
                <a:cubicBezTo>
                  <a:pt x="969023" y="1094283"/>
                  <a:pt x="968701" y="1096537"/>
                  <a:pt x="966892" y="1145789"/>
                </a:cubicBezTo>
                <a:cubicBezTo>
                  <a:pt x="965710" y="1177955"/>
                  <a:pt x="966060" y="1201013"/>
                  <a:pt x="967793" y="1205281"/>
                </a:cubicBezTo>
                <a:cubicBezTo>
                  <a:pt x="969913" y="1210500"/>
                  <a:pt x="969599" y="1213021"/>
                  <a:pt x="966541" y="1215315"/>
                </a:cubicBezTo>
                <a:cubicBezTo>
                  <a:pt x="962743" y="1218164"/>
                  <a:pt x="961456" y="1223412"/>
                  <a:pt x="956870" y="1254731"/>
                </a:cubicBezTo>
                <a:cubicBezTo>
                  <a:pt x="955914" y="1261261"/>
                  <a:pt x="952825" y="1271041"/>
                  <a:pt x="950007" y="1276464"/>
                </a:cubicBezTo>
                <a:cubicBezTo>
                  <a:pt x="946234" y="1283722"/>
                  <a:pt x="945657" y="1287679"/>
                  <a:pt x="947821" y="1291462"/>
                </a:cubicBezTo>
                <a:cubicBezTo>
                  <a:pt x="949864" y="1295034"/>
                  <a:pt x="949576" y="1301669"/>
                  <a:pt x="946879" y="1313245"/>
                </a:cubicBezTo>
                <a:cubicBezTo>
                  <a:pt x="944288" y="1324370"/>
                  <a:pt x="942980" y="1350557"/>
                  <a:pt x="942943" y="1392199"/>
                </a:cubicBezTo>
                <a:cubicBezTo>
                  <a:pt x="942870" y="1449817"/>
                  <a:pt x="943271" y="1454602"/>
                  <a:pt x="948090" y="1455781"/>
                </a:cubicBezTo>
                <a:cubicBezTo>
                  <a:pt x="952874" y="1456954"/>
                  <a:pt x="952802" y="1457379"/>
                  <a:pt x="947196" y="1461054"/>
                </a:cubicBezTo>
                <a:cubicBezTo>
                  <a:pt x="942409" y="1464192"/>
                  <a:pt x="941500" y="1466776"/>
                  <a:pt x="942975" y="1473058"/>
                </a:cubicBezTo>
                <a:cubicBezTo>
                  <a:pt x="944212" y="1478337"/>
                  <a:pt x="943267" y="1483308"/>
                  <a:pt x="940238" y="1487656"/>
                </a:cubicBezTo>
                <a:cubicBezTo>
                  <a:pt x="934445" y="1495931"/>
                  <a:pt x="934245" y="1516177"/>
                  <a:pt x="939873" y="1523160"/>
                </a:cubicBezTo>
                <a:cubicBezTo>
                  <a:pt x="942219" y="1526063"/>
                  <a:pt x="944182" y="1530119"/>
                  <a:pt x="944233" y="1532172"/>
                </a:cubicBezTo>
                <a:cubicBezTo>
                  <a:pt x="944306" y="1535336"/>
                  <a:pt x="943595" y="1535336"/>
                  <a:pt x="939517" y="1532172"/>
                </a:cubicBezTo>
                <a:cubicBezTo>
                  <a:pt x="935067" y="1528716"/>
                  <a:pt x="934825" y="1531890"/>
                  <a:pt x="936273" y="1574901"/>
                </a:cubicBezTo>
                <a:cubicBezTo>
                  <a:pt x="937229" y="1603289"/>
                  <a:pt x="936719" y="1623230"/>
                  <a:pt x="934967" y="1626160"/>
                </a:cubicBezTo>
                <a:cubicBezTo>
                  <a:pt x="933022" y="1629412"/>
                  <a:pt x="933132" y="1631923"/>
                  <a:pt x="935295" y="1633959"/>
                </a:cubicBezTo>
                <a:cubicBezTo>
                  <a:pt x="939121" y="1637539"/>
                  <a:pt x="939616" y="1652191"/>
                  <a:pt x="935912" y="1652191"/>
                </a:cubicBezTo>
                <a:cubicBezTo>
                  <a:pt x="930567" y="1652191"/>
                  <a:pt x="928929" y="1635827"/>
                  <a:pt x="929513" y="1588275"/>
                </a:cubicBezTo>
                <a:cubicBezTo>
                  <a:pt x="929842" y="1561349"/>
                  <a:pt x="928510" y="1527691"/>
                  <a:pt x="926551" y="1513480"/>
                </a:cubicBezTo>
                <a:cubicBezTo>
                  <a:pt x="923124" y="1488654"/>
                  <a:pt x="921757" y="1468972"/>
                  <a:pt x="921285" y="1437714"/>
                </a:cubicBezTo>
                <a:cubicBezTo>
                  <a:pt x="921102" y="1425930"/>
                  <a:pt x="920230" y="1423443"/>
                  <a:pt x="916705" y="1424709"/>
                </a:cubicBezTo>
                <a:cubicBezTo>
                  <a:pt x="913527" y="1425850"/>
                  <a:pt x="912259" y="1424273"/>
                  <a:pt x="912027" y="1418880"/>
                </a:cubicBezTo>
                <a:cubicBezTo>
                  <a:pt x="911808" y="1413492"/>
                  <a:pt x="911045" y="1414634"/>
                  <a:pt x="909264" y="1423087"/>
                </a:cubicBezTo>
                <a:cubicBezTo>
                  <a:pt x="907921" y="1429468"/>
                  <a:pt x="906024" y="1435894"/>
                  <a:pt x="905051" y="1437366"/>
                </a:cubicBezTo>
                <a:cubicBezTo>
                  <a:pt x="901486" y="1442767"/>
                  <a:pt x="907040" y="1445870"/>
                  <a:pt x="911351" y="1440887"/>
                </a:cubicBezTo>
                <a:cubicBezTo>
                  <a:pt x="915221" y="1436417"/>
                  <a:pt x="915446" y="1436922"/>
                  <a:pt x="913807" y="1446370"/>
                </a:cubicBezTo>
                <a:cubicBezTo>
                  <a:pt x="912763" y="1452384"/>
                  <a:pt x="913322" y="1458264"/>
                  <a:pt x="915128" y="1460301"/>
                </a:cubicBezTo>
                <a:cubicBezTo>
                  <a:pt x="917518" y="1462995"/>
                  <a:pt x="916186" y="1464628"/>
                  <a:pt x="909488" y="1467225"/>
                </a:cubicBezTo>
                <a:cubicBezTo>
                  <a:pt x="904666" y="1469093"/>
                  <a:pt x="900721" y="1472238"/>
                  <a:pt x="900721" y="1474212"/>
                </a:cubicBezTo>
                <a:cubicBezTo>
                  <a:pt x="900721" y="1476186"/>
                  <a:pt x="899415" y="1478558"/>
                  <a:pt x="897813" y="1479482"/>
                </a:cubicBezTo>
                <a:cubicBezTo>
                  <a:pt x="896109" y="1480466"/>
                  <a:pt x="894908" y="1477612"/>
                  <a:pt x="894908" y="1472588"/>
                </a:cubicBezTo>
                <a:cubicBezTo>
                  <a:pt x="894908" y="1466324"/>
                  <a:pt x="896463" y="1463634"/>
                  <a:pt x="900675" y="1462603"/>
                </a:cubicBezTo>
                <a:cubicBezTo>
                  <a:pt x="906427" y="1461196"/>
                  <a:pt x="906427" y="1461173"/>
                  <a:pt x="900675" y="1454331"/>
                </a:cubicBezTo>
                <a:cubicBezTo>
                  <a:pt x="897504" y="1450558"/>
                  <a:pt x="894907" y="1444882"/>
                  <a:pt x="894906" y="1441718"/>
                </a:cubicBezTo>
                <a:cubicBezTo>
                  <a:pt x="894905" y="1438554"/>
                  <a:pt x="892902" y="1426995"/>
                  <a:pt x="890460" y="1416032"/>
                </a:cubicBezTo>
                <a:cubicBezTo>
                  <a:pt x="886902" y="1400073"/>
                  <a:pt x="886651" y="1392821"/>
                  <a:pt x="889204" y="1379653"/>
                </a:cubicBezTo>
                <a:cubicBezTo>
                  <a:pt x="893227" y="1358895"/>
                  <a:pt x="890711" y="1343161"/>
                  <a:pt x="883077" y="1341292"/>
                </a:cubicBezTo>
                <a:cubicBezTo>
                  <a:pt x="878678" y="1340218"/>
                  <a:pt x="877458" y="1337495"/>
                  <a:pt x="877458" y="1328786"/>
                </a:cubicBezTo>
                <a:cubicBezTo>
                  <a:pt x="877458" y="1322662"/>
                  <a:pt x="876282" y="1317652"/>
                  <a:pt x="874848" y="1317652"/>
                </a:cubicBezTo>
                <a:cubicBezTo>
                  <a:pt x="872020" y="1317652"/>
                  <a:pt x="873896" y="1413220"/>
                  <a:pt x="877038" y="1429165"/>
                </a:cubicBezTo>
                <a:cubicBezTo>
                  <a:pt x="879048" y="1439373"/>
                  <a:pt x="876425" y="1519543"/>
                  <a:pt x="873344" y="1542038"/>
                </a:cubicBezTo>
                <a:cubicBezTo>
                  <a:pt x="867303" y="1586142"/>
                  <a:pt x="861690" y="1616533"/>
                  <a:pt x="858195" y="1624043"/>
                </a:cubicBezTo>
                <a:cubicBezTo>
                  <a:pt x="855710" y="1629381"/>
                  <a:pt x="854317" y="1641691"/>
                  <a:pt x="854497" y="1656681"/>
                </a:cubicBezTo>
                <a:cubicBezTo>
                  <a:pt x="854680" y="1670258"/>
                  <a:pt x="855647" y="1677873"/>
                  <a:pt x="856756" y="1674151"/>
                </a:cubicBezTo>
                <a:cubicBezTo>
                  <a:pt x="857840" y="1670522"/>
                  <a:pt x="860325" y="1667054"/>
                  <a:pt x="862279" y="1666444"/>
                </a:cubicBezTo>
                <a:cubicBezTo>
                  <a:pt x="866758" y="1665048"/>
                  <a:pt x="866956" y="1674529"/>
                  <a:pt x="862535" y="1678667"/>
                </a:cubicBezTo>
                <a:cubicBezTo>
                  <a:pt x="860075" y="1680969"/>
                  <a:pt x="860444" y="1684578"/>
                  <a:pt x="863987" y="1692865"/>
                </a:cubicBezTo>
                <a:cubicBezTo>
                  <a:pt x="869461" y="1705666"/>
                  <a:pt x="870285" y="1712831"/>
                  <a:pt x="865567" y="1706587"/>
                </a:cubicBezTo>
                <a:cubicBezTo>
                  <a:pt x="863235" y="1703501"/>
                  <a:pt x="862122" y="1703339"/>
                  <a:pt x="861004" y="1705924"/>
                </a:cubicBezTo>
                <a:cubicBezTo>
                  <a:pt x="860190" y="1707804"/>
                  <a:pt x="858325" y="1708650"/>
                  <a:pt x="856865" y="1707804"/>
                </a:cubicBezTo>
                <a:cubicBezTo>
                  <a:pt x="855347" y="1706927"/>
                  <a:pt x="854209" y="1715233"/>
                  <a:pt x="854209" y="1727182"/>
                </a:cubicBezTo>
                <a:lnTo>
                  <a:pt x="854209" y="1748097"/>
                </a:lnTo>
                <a:lnTo>
                  <a:pt x="843903" y="1746531"/>
                </a:lnTo>
                <a:cubicBezTo>
                  <a:pt x="834841" y="1745155"/>
                  <a:pt x="833262" y="1745790"/>
                  <a:pt x="830823" y="1751792"/>
                </a:cubicBezTo>
                <a:cubicBezTo>
                  <a:pt x="826682" y="1761985"/>
                  <a:pt x="827474" y="1788259"/>
                  <a:pt x="832378" y="1803389"/>
                </a:cubicBezTo>
                <a:cubicBezTo>
                  <a:pt x="837362" y="1818764"/>
                  <a:pt x="837919" y="1826259"/>
                  <a:pt x="834075" y="1826259"/>
                </a:cubicBezTo>
                <a:cubicBezTo>
                  <a:pt x="832593" y="1826259"/>
                  <a:pt x="830783" y="1824119"/>
                  <a:pt x="830052" y="1821500"/>
                </a:cubicBezTo>
                <a:cubicBezTo>
                  <a:pt x="829093" y="1818061"/>
                  <a:pt x="828629" y="1818510"/>
                  <a:pt x="828384" y="1823121"/>
                </a:cubicBezTo>
                <a:cubicBezTo>
                  <a:pt x="828202" y="1826630"/>
                  <a:pt x="830785" y="1833099"/>
                  <a:pt x="834132" y="1837496"/>
                </a:cubicBezTo>
                <a:cubicBezTo>
                  <a:pt x="837478" y="1841894"/>
                  <a:pt x="839530" y="1847165"/>
                  <a:pt x="838692" y="1849209"/>
                </a:cubicBezTo>
                <a:cubicBezTo>
                  <a:pt x="836546" y="1854445"/>
                  <a:pt x="839860" y="1856699"/>
                  <a:pt x="844458" y="1853129"/>
                </a:cubicBezTo>
                <a:cubicBezTo>
                  <a:pt x="850008" y="1848818"/>
                  <a:pt x="852327" y="1856092"/>
                  <a:pt x="850640" y="1872521"/>
                </a:cubicBezTo>
                <a:cubicBezTo>
                  <a:pt x="849163" y="1886908"/>
                  <a:pt x="852319" y="1888808"/>
                  <a:pt x="855211" y="1875274"/>
                </a:cubicBezTo>
                <a:cubicBezTo>
                  <a:pt x="856302" y="1870160"/>
                  <a:pt x="858758" y="1867058"/>
                  <a:pt x="861711" y="1867058"/>
                </a:cubicBezTo>
                <a:cubicBezTo>
                  <a:pt x="864641" y="1867058"/>
                  <a:pt x="865841" y="1868552"/>
                  <a:pt x="864852" y="1870967"/>
                </a:cubicBezTo>
                <a:cubicBezTo>
                  <a:pt x="863969" y="1873117"/>
                  <a:pt x="861805" y="1880155"/>
                  <a:pt x="860038" y="1886607"/>
                </a:cubicBezTo>
                <a:cubicBezTo>
                  <a:pt x="854532" y="1906718"/>
                  <a:pt x="854760" y="1906445"/>
                  <a:pt x="848167" y="1900863"/>
                </a:cubicBezTo>
                <a:cubicBezTo>
                  <a:pt x="842927" y="1896426"/>
                  <a:pt x="842475" y="1893860"/>
                  <a:pt x="844231" y="1878521"/>
                </a:cubicBezTo>
                <a:lnTo>
                  <a:pt x="846213" y="1861191"/>
                </a:lnTo>
                <a:lnTo>
                  <a:pt x="837856" y="1862085"/>
                </a:lnTo>
                <a:cubicBezTo>
                  <a:pt x="829906" y="1862935"/>
                  <a:pt x="829421" y="1863771"/>
                  <a:pt x="827845" y="1879297"/>
                </a:cubicBezTo>
                <a:cubicBezTo>
                  <a:pt x="826932" y="1888273"/>
                  <a:pt x="827221" y="1898064"/>
                  <a:pt x="828480" y="1901056"/>
                </a:cubicBezTo>
                <a:cubicBezTo>
                  <a:pt x="831512" y="1908259"/>
                  <a:pt x="836599" y="1983611"/>
                  <a:pt x="834685" y="1992977"/>
                </a:cubicBezTo>
                <a:cubicBezTo>
                  <a:pt x="833861" y="1997008"/>
                  <a:pt x="834175" y="2007349"/>
                  <a:pt x="835382" y="2015957"/>
                </a:cubicBezTo>
                <a:cubicBezTo>
                  <a:pt x="839392" y="2044537"/>
                  <a:pt x="841853" y="2021052"/>
                  <a:pt x="841108" y="1961312"/>
                </a:cubicBezTo>
                <a:cubicBezTo>
                  <a:pt x="840532" y="1914983"/>
                  <a:pt x="841075" y="1905566"/>
                  <a:pt x="844239" y="1908017"/>
                </a:cubicBezTo>
                <a:cubicBezTo>
                  <a:pt x="846348" y="1909654"/>
                  <a:pt x="850230" y="1917073"/>
                  <a:pt x="852868" y="1924504"/>
                </a:cubicBezTo>
                <a:cubicBezTo>
                  <a:pt x="856767" y="1935492"/>
                  <a:pt x="857124" y="1941164"/>
                  <a:pt x="854780" y="1954892"/>
                </a:cubicBezTo>
                <a:cubicBezTo>
                  <a:pt x="851937" y="1971529"/>
                  <a:pt x="853864" y="2003635"/>
                  <a:pt x="857932" y="2007443"/>
                </a:cubicBezTo>
                <a:cubicBezTo>
                  <a:pt x="859082" y="2008516"/>
                  <a:pt x="860020" y="2002460"/>
                  <a:pt x="860020" y="1993983"/>
                </a:cubicBezTo>
                <a:cubicBezTo>
                  <a:pt x="860020" y="1985507"/>
                  <a:pt x="861326" y="1978571"/>
                  <a:pt x="862928" y="1978571"/>
                </a:cubicBezTo>
                <a:cubicBezTo>
                  <a:pt x="864610" y="1978571"/>
                  <a:pt x="865833" y="1987245"/>
                  <a:pt x="865833" y="1999153"/>
                </a:cubicBezTo>
                <a:cubicBezTo>
                  <a:pt x="865833" y="2018921"/>
                  <a:pt x="865577" y="2019662"/>
                  <a:pt x="859637" y="2017895"/>
                </a:cubicBezTo>
                <a:lnTo>
                  <a:pt x="853443" y="2016055"/>
                </a:lnTo>
                <a:lnTo>
                  <a:pt x="855505" y="2071428"/>
                </a:lnTo>
                <a:cubicBezTo>
                  <a:pt x="856639" y="2101884"/>
                  <a:pt x="858687" y="2141179"/>
                  <a:pt x="860058" y="2158751"/>
                </a:cubicBezTo>
                <a:cubicBezTo>
                  <a:pt x="861430" y="2176323"/>
                  <a:pt x="861802" y="2201490"/>
                  <a:pt x="860890" y="2214677"/>
                </a:cubicBezTo>
                <a:cubicBezTo>
                  <a:pt x="859550" y="2234010"/>
                  <a:pt x="860193" y="2240556"/>
                  <a:pt x="864207" y="2248471"/>
                </a:cubicBezTo>
                <a:cubicBezTo>
                  <a:pt x="868023" y="2255997"/>
                  <a:pt x="868451" y="2259572"/>
                  <a:pt x="866042" y="2263785"/>
                </a:cubicBezTo>
                <a:cubicBezTo>
                  <a:pt x="862919" y="2269249"/>
                  <a:pt x="866948" y="2283192"/>
                  <a:pt x="871652" y="2283192"/>
                </a:cubicBezTo>
                <a:cubicBezTo>
                  <a:pt x="874228" y="2283192"/>
                  <a:pt x="873261" y="2227948"/>
                  <a:pt x="870437" y="2213836"/>
                </a:cubicBezTo>
                <a:cubicBezTo>
                  <a:pt x="868835" y="2205827"/>
                  <a:pt x="869079" y="2204033"/>
                  <a:pt x="871364" y="2207036"/>
                </a:cubicBezTo>
                <a:cubicBezTo>
                  <a:pt x="873644" y="2210035"/>
                  <a:pt x="874476" y="2203657"/>
                  <a:pt x="874509" y="2182947"/>
                </a:cubicBezTo>
                <a:cubicBezTo>
                  <a:pt x="874542" y="2159036"/>
                  <a:pt x="875214" y="2155014"/>
                  <a:pt x="878914" y="2156343"/>
                </a:cubicBezTo>
                <a:cubicBezTo>
                  <a:pt x="881497" y="2157269"/>
                  <a:pt x="883273" y="2156366"/>
                  <a:pt x="883273" y="2154140"/>
                </a:cubicBezTo>
                <a:cubicBezTo>
                  <a:pt x="883273" y="2152067"/>
                  <a:pt x="881985" y="2149964"/>
                  <a:pt x="880405" y="2149466"/>
                </a:cubicBezTo>
                <a:cubicBezTo>
                  <a:pt x="876189" y="2148133"/>
                  <a:pt x="873514" y="2125081"/>
                  <a:pt x="875869" y="2110384"/>
                </a:cubicBezTo>
                <a:cubicBezTo>
                  <a:pt x="877347" y="2101168"/>
                  <a:pt x="879431" y="2097250"/>
                  <a:pt x="883375" y="2096285"/>
                </a:cubicBezTo>
                <a:cubicBezTo>
                  <a:pt x="886382" y="2095548"/>
                  <a:pt x="890327" y="2090721"/>
                  <a:pt x="892156" y="2085534"/>
                </a:cubicBezTo>
                <a:cubicBezTo>
                  <a:pt x="897835" y="2069434"/>
                  <a:pt x="898527" y="2077678"/>
                  <a:pt x="893704" y="2103952"/>
                </a:cubicBezTo>
                <a:cubicBezTo>
                  <a:pt x="888070" y="2134643"/>
                  <a:pt x="888071" y="2134546"/>
                  <a:pt x="893339" y="2132650"/>
                </a:cubicBezTo>
                <a:cubicBezTo>
                  <a:pt x="895685" y="2131807"/>
                  <a:pt x="898468" y="2132419"/>
                  <a:pt x="899522" y="2134019"/>
                </a:cubicBezTo>
                <a:cubicBezTo>
                  <a:pt x="901875" y="2137583"/>
                  <a:pt x="904579" y="2187900"/>
                  <a:pt x="903810" y="2213835"/>
                </a:cubicBezTo>
                <a:cubicBezTo>
                  <a:pt x="903135" y="2236609"/>
                  <a:pt x="905902" y="2253699"/>
                  <a:pt x="909303" y="2247753"/>
                </a:cubicBezTo>
                <a:cubicBezTo>
                  <a:pt x="910562" y="2245552"/>
                  <a:pt x="913249" y="2221722"/>
                  <a:pt x="915277" y="2194796"/>
                </a:cubicBezTo>
                <a:cubicBezTo>
                  <a:pt x="917306" y="2167870"/>
                  <a:pt x="919963" y="2144056"/>
                  <a:pt x="921183" y="2141876"/>
                </a:cubicBezTo>
                <a:cubicBezTo>
                  <a:pt x="925003" y="2135053"/>
                  <a:pt x="930566" y="2160722"/>
                  <a:pt x="928624" y="2176212"/>
                </a:cubicBezTo>
                <a:cubicBezTo>
                  <a:pt x="927537" y="2184899"/>
                  <a:pt x="928007" y="2190622"/>
                  <a:pt x="929858" y="2191199"/>
                </a:cubicBezTo>
                <a:cubicBezTo>
                  <a:pt x="931875" y="2191829"/>
                  <a:pt x="931777" y="2195022"/>
                  <a:pt x="929565" y="2200992"/>
                </a:cubicBezTo>
                <a:cubicBezTo>
                  <a:pt x="925673" y="2211442"/>
                  <a:pt x="928317" y="2225808"/>
                  <a:pt x="933279" y="2221164"/>
                </a:cubicBezTo>
                <a:cubicBezTo>
                  <a:pt x="935027" y="2219528"/>
                  <a:pt x="937093" y="2205887"/>
                  <a:pt x="937866" y="2190853"/>
                </a:cubicBezTo>
                <a:cubicBezTo>
                  <a:pt x="938640" y="2175819"/>
                  <a:pt x="940373" y="2163518"/>
                  <a:pt x="941718" y="2163518"/>
                </a:cubicBezTo>
                <a:cubicBezTo>
                  <a:pt x="943065" y="2163518"/>
                  <a:pt x="943605" y="2166884"/>
                  <a:pt x="942923" y="2170998"/>
                </a:cubicBezTo>
                <a:cubicBezTo>
                  <a:pt x="942240" y="2175111"/>
                  <a:pt x="940974" y="2189878"/>
                  <a:pt x="940105" y="2203812"/>
                </a:cubicBezTo>
                <a:cubicBezTo>
                  <a:pt x="939029" y="2221144"/>
                  <a:pt x="937146" y="2230443"/>
                  <a:pt x="934152" y="2233245"/>
                </a:cubicBezTo>
                <a:cubicBezTo>
                  <a:pt x="928332" y="2238692"/>
                  <a:pt x="928318" y="2258360"/>
                  <a:pt x="934119" y="2260449"/>
                </a:cubicBezTo>
                <a:cubicBezTo>
                  <a:pt x="937706" y="2261737"/>
                  <a:pt x="938479" y="2268721"/>
                  <a:pt x="938479" y="2299801"/>
                </a:cubicBezTo>
                <a:cubicBezTo>
                  <a:pt x="938479" y="2332930"/>
                  <a:pt x="937895" y="2337587"/>
                  <a:pt x="933736" y="2337587"/>
                </a:cubicBezTo>
                <a:cubicBezTo>
                  <a:pt x="929881" y="2337587"/>
                  <a:pt x="929286" y="2335550"/>
                  <a:pt x="930554" y="2326708"/>
                </a:cubicBezTo>
                <a:cubicBezTo>
                  <a:pt x="931733" y="2318486"/>
                  <a:pt x="931116" y="2315829"/>
                  <a:pt x="928029" y="2315829"/>
                </a:cubicBezTo>
                <a:cubicBezTo>
                  <a:pt x="923343" y="2315829"/>
                  <a:pt x="923515" y="2314494"/>
                  <a:pt x="923810" y="2348466"/>
                </a:cubicBezTo>
                <a:cubicBezTo>
                  <a:pt x="924138" y="2387369"/>
                  <a:pt x="918203" y="2390757"/>
                  <a:pt x="914267" y="2353906"/>
                </a:cubicBezTo>
                <a:cubicBezTo>
                  <a:pt x="913709" y="2348670"/>
                  <a:pt x="913041" y="2356320"/>
                  <a:pt x="912786" y="2370905"/>
                </a:cubicBezTo>
                <a:cubicBezTo>
                  <a:pt x="912494" y="2386480"/>
                  <a:pt x="911122" y="2397423"/>
                  <a:pt x="909414" y="2397423"/>
                </a:cubicBezTo>
                <a:cubicBezTo>
                  <a:pt x="907816" y="2397423"/>
                  <a:pt x="906378" y="2393446"/>
                  <a:pt x="906217" y="2388584"/>
                </a:cubicBezTo>
                <a:cubicBezTo>
                  <a:pt x="906071" y="2383722"/>
                  <a:pt x="904882" y="2376685"/>
                  <a:pt x="903601" y="2372945"/>
                </a:cubicBezTo>
                <a:cubicBezTo>
                  <a:pt x="901802" y="2367694"/>
                  <a:pt x="901218" y="2369551"/>
                  <a:pt x="901025" y="2381104"/>
                </a:cubicBezTo>
                <a:cubicBezTo>
                  <a:pt x="900732" y="2399373"/>
                  <a:pt x="903217" y="2409022"/>
                  <a:pt x="907826" y="2407368"/>
                </a:cubicBezTo>
                <a:cubicBezTo>
                  <a:pt x="910135" y="2406539"/>
                  <a:pt x="912506" y="2412924"/>
                  <a:pt x="914956" y="2426567"/>
                </a:cubicBezTo>
                <a:cubicBezTo>
                  <a:pt x="917437" y="2440395"/>
                  <a:pt x="919580" y="2446115"/>
                  <a:pt x="921576" y="2444248"/>
                </a:cubicBezTo>
                <a:cubicBezTo>
                  <a:pt x="923200" y="2442728"/>
                  <a:pt x="924360" y="2438610"/>
                  <a:pt x="924156" y="2435094"/>
                </a:cubicBezTo>
                <a:cubicBezTo>
                  <a:pt x="923207" y="2418656"/>
                  <a:pt x="923777" y="2408056"/>
                  <a:pt x="926692" y="2388094"/>
                </a:cubicBezTo>
                <a:cubicBezTo>
                  <a:pt x="928422" y="2376232"/>
                  <a:pt x="930434" y="2365970"/>
                  <a:pt x="931160" y="2365290"/>
                </a:cubicBezTo>
                <a:cubicBezTo>
                  <a:pt x="933546" y="2363058"/>
                  <a:pt x="930594" y="2451801"/>
                  <a:pt x="925840" y="2525255"/>
                </a:cubicBezTo>
                <a:cubicBezTo>
                  <a:pt x="919685" y="2620333"/>
                  <a:pt x="919473" y="2706864"/>
                  <a:pt x="925365" y="2720056"/>
                </a:cubicBezTo>
                <a:cubicBezTo>
                  <a:pt x="928726" y="2727585"/>
                  <a:pt x="928949" y="2731026"/>
                  <a:pt x="926361" y="2735548"/>
                </a:cubicBezTo>
                <a:cubicBezTo>
                  <a:pt x="922651" y="2742036"/>
                  <a:pt x="922975" y="2822619"/>
                  <a:pt x="926796" y="2843475"/>
                </a:cubicBezTo>
                <a:lnTo>
                  <a:pt x="929036" y="2855715"/>
                </a:lnTo>
                <a:lnTo>
                  <a:pt x="929445" y="2844835"/>
                </a:lnTo>
                <a:cubicBezTo>
                  <a:pt x="929839" y="2834339"/>
                  <a:pt x="933814" y="2824594"/>
                  <a:pt x="936624" y="2827235"/>
                </a:cubicBezTo>
                <a:cubicBezTo>
                  <a:pt x="937373" y="2827939"/>
                  <a:pt x="938628" y="2858895"/>
                  <a:pt x="939412" y="2896026"/>
                </a:cubicBezTo>
                <a:cubicBezTo>
                  <a:pt x="940197" y="2933156"/>
                  <a:pt x="941584" y="2964236"/>
                  <a:pt x="942500" y="2965091"/>
                </a:cubicBezTo>
                <a:cubicBezTo>
                  <a:pt x="943412" y="2965945"/>
                  <a:pt x="945084" y="2964401"/>
                  <a:pt x="946207" y="2961656"/>
                </a:cubicBezTo>
                <a:cubicBezTo>
                  <a:pt x="947897" y="2957533"/>
                  <a:pt x="948853" y="2958291"/>
                  <a:pt x="951698" y="2966026"/>
                </a:cubicBezTo>
                <a:cubicBezTo>
                  <a:pt x="955008" y="2975022"/>
                  <a:pt x="955227" y="2974461"/>
                  <a:pt x="957323" y="2951669"/>
                </a:cubicBezTo>
                <a:cubicBezTo>
                  <a:pt x="959637" y="2926516"/>
                  <a:pt x="958101" y="2915562"/>
                  <a:pt x="951268" y="2908464"/>
                </a:cubicBezTo>
                <a:cubicBezTo>
                  <a:pt x="948958" y="2906063"/>
                  <a:pt x="947889" y="2902085"/>
                  <a:pt x="948899" y="2899625"/>
                </a:cubicBezTo>
                <a:cubicBezTo>
                  <a:pt x="951800" y="2892553"/>
                  <a:pt x="955925" y="2894413"/>
                  <a:pt x="955925" y="2902792"/>
                </a:cubicBezTo>
                <a:cubicBezTo>
                  <a:pt x="955925" y="2911007"/>
                  <a:pt x="962900" y="2922169"/>
                  <a:pt x="966140" y="2919137"/>
                </a:cubicBezTo>
                <a:cubicBezTo>
                  <a:pt x="967224" y="2918123"/>
                  <a:pt x="968245" y="2875287"/>
                  <a:pt x="968406" y="2823948"/>
                </a:cubicBezTo>
                <a:cubicBezTo>
                  <a:pt x="968625" y="2751842"/>
                  <a:pt x="967811" y="2728371"/>
                  <a:pt x="964786" y="2720797"/>
                </a:cubicBezTo>
                <a:cubicBezTo>
                  <a:pt x="961746" y="2713177"/>
                  <a:pt x="961611" y="2709019"/>
                  <a:pt x="964177" y="2702131"/>
                </a:cubicBezTo>
                <a:cubicBezTo>
                  <a:pt x="967198" y="2694024"/>
                  <a:pt x="967009" y="2693383"/>
                  <a:pt x="961976" y="2694614"/>
                </a:cubicBezTo>
                <a:cubicBezTo>
                  <a:pt x="956703" y="2695905"/>
                  <a:pt x="956510" y="2693908"/>
                  <a:pt x="957367" y="2646646"/>
                </a:cubicBezTo>
                <a:cubicBezTo>
                  <a:pt x="958564" y="2580501"/>
                  <a:pt x="958436" y="2582372"/>
                  <a:pt x="961739" y="2582372"/>
                </a:cubicBezTo>
                <a:cubicBezTo>
                  <a:pt x="963337" y="2582372"/>
                  <a:pt x="964683" y="2588797"/>
                  <a:pt x="964735" y="2596651"/>
                </a:cubicBezTo>
                <a:cubicBezTo>
                  <a:pt x="964844" y="2616993"/>
                  <a:pt x="969298" y="2607609"/>
                  <a:pt x="971817" y="2581676"/>
                </a:cubicBezTo>
                <a:cubicBezTo>
                  <a:pt x="976213" y="2536402"/>
                  <a:pt x="979179" y="2566787"/>
                  <a:pt x="979179" y="2657101"/>
                </a:cubicBezTo>
                <a:cubicBezTo>
                  <a:pt x="979179" y="2729438"/>
                  <a:pt x="980000" y="2750804"/>
                  <a:pt x="982813" y="2751686"/>
                </a:cubicBezTo>
                <a:cubicBezTo>
                  <a:pt x="986097" y="2752716"/>
                  <a:pt x="987875" y="2798196"/>
                  <a:pt x="987249" y="2865234"/>
                </a:cubicBezTo>
                <a:cubicBezTo>
                  <a:pt x="987176" y="2871965"/>
                  <a:pt x="987066" y="2884816"/>
                  <a:pt x="986993" y="2893792"/>
                </a:cubicBezTo>
                <a:cubicBezTo>
                  <a:pt x="986920" y="2902767"/>
                  <a:pt x="988245" y="2916843"/>
                  <a:pt x="989957" y="2925070"/>
                </a:cubicBezTo>
                <a:cubicBezTo>
                  <a:pt x="991996" y="2934854"/>
                  <a:pt x="992781" y="2987075"/>
                  <a:pt x="992222" y="3076020"/>
                </a:cubicBezTo>
                <a:cubicBezTo>
                  <a:pt x="991507" y="3190379"/>
                  <a:pt x="990530" y="3217420"/>
                  <a:pt x="986073" y="3246010"/>
                </a:cubicBezTo>
                <a:cubicBezTo>
                  <a:pt x="981783" y="3273534"/>
                  <a:pt x="980899" y="3294249"/>
                  <a:pt x="981430" y="3354803"/>
                </a:cubicBezTo>
                <a:cubicBezTo>
                  <a:pt x="982127" y="3434255"/>
                  <a:pt x="986528" y="3519462"/>
                  <a:pt x="990448" y="3529378"/>
                </a:cubicBezTo>
                <a:cubicBezTo>
                  <a:pt x="992809" y="3535354"/>
                  <a:pt x="992812" y="3535353"/>
                  <a:pt x="994542" y="3528715"/>
                </a:cubicBezTo>
                <a:cubicBezTo>
                  <a:pt x="995495" y="3525061"/>
                  <a:pt x="997177" y="3514423"/>
                  <a:pt x="998280" y="3505073"/>
                </a:cubicBezTo>
                <a:cubicBezTo>
                  <a:pt x="1000706" y="3484526"/>
                  <a:pt x="1005415" y="3482185"/>
                  <a:pt x="1003751" y="3502353"/>
                </a:cubicBezTo>
                <a:cubicBezTo>
                  <a:pt x="999726" y="3551127"/>
                  <a:pt x="996197" y="3588705"/>
                  <a:pt x="994811" y="3597547"/>
                </a:cubicBezTo>
                <a:cubicBezTo>
                  <a:pt x="993906" y="3603314"/>
                  <a:pt x="994432" y="3607747"/>
                  <a:pt x="996012" y="3607747"/>
                </a:cubicBezTo>
                <a:cubicBezTo>
                  <a:pt x="997551" y="3607747"/>
                  <a:pt x="1001133" y="3596425"/>
                  <a:pt x="1003969" y="3582588"/>
                </a:cubicBezTo>
                <a:cubicBezTo>
                  <a:pt x="1006805" y="3568751"/>
                  <a:pt x="1010240" y="3554982"/>
                  <a:pt x="1011605" y="3551990"/>
                </a:cubicBezTo>
                <a:cubicBezTo>
                  <a:pt x="1014156" y="3546400"/>
                  <a:pt x="1011974" y="3605054"/>
                  <a:pt x="1009302" y="3613866"/>
                </a:cubicBezTo>
                <a:cubicBezTo>
                  <a:pt x="1008510" y="3616484"/>
                  <a:pt x="1009266" y="3618626"/>
                  <a:pt x="1010962" y="3618626"/>
                </a:cubicBezTo>
                <a:cubicBezTo>
                  <a:pt x="1012670" y="3618626"/>
                  <a:pt x="1014064" y="3616309"/>
                  <a:pt x="1014064" y="3613477"/>
                </a:cubicBezTo>
                <a:cubicBezTo>
                  <a:pt x="1014064" y="3610645"/>
                  <a:pt x="1015889" y="3607674"/>
                  <a:pt x="1018120" y="3606872"/>
                </a:cubicBezTo>
                <a:cubicBezTo>
                  <a:pt x="1021115" y="3605796"/>
                  <a:pt x="1022793" y="3596304"/>
                  <a:pt x="1024542" y="3570544"/>
                </a:cubicBezTo>
                <a:cubicBezTo>
                  <a:pt x="1026298" y="3544711"/>
                  <a:pt x="1027399" y="3538491"/>
                  <a:pt x="1028794" y="3546551"/>
                </a:cubicBezTo>
                <a:cubicBezTo>
                  <a:pt x="1029830" y="3552534"/>
                  <a:pt x="1030863" y="3554676"/>
                  <a:pt x="1031089" y="3551310"/>
                </a:cubicBezTo>
                <a:cubicBezTo>
                  <a:pt x="1031666" y="3542748"/>
                  <a:pt x="1035945" y="3543689"/>
                  <a:pt x="1040206" y="3553314"/>
                </a:cubicBezTo>
                <a:cubicBezTo>
                  <a:pt x="1044975" y="3564088"/>
                  <a:pt x="1047968" y="3561700"/>
                  <a:pt x="1050395" y="3545187"/>
                </a:cubicBezTo>
                <a:cubicBezTo>
                  <a:pt x="1051493" y="3537709"/>
                  <a:pt x="1053719" y="3531590"/>
                  <a:pt x="1055342" y="3531590"/>
                </a:cubicBezTo>
                <a:cubicBezTo>
                  <a:pt x="1056962" y="3531590"/>
                  <a:pt x="1057583" y="3534344"/>
                  <a:pt x="1056721" y="3537710"/>
                </a:cubicBezTo>
                <a:cubicBezTo>
                  <a:pt x="1052342" y="3554779"/>
                  <a:pt x="1051376" y="3565402"/>
                  <a:pt x="1053178" y="3576648"/>
                </a:cubicBezTo>
                <a:cubicBezTo>
                  <a:pt x="1054718" y="3586255"/>
                  <a:pt x="1056258" y="3588831"/>
                  <a:pt x="1060044" y="3588134"/>
                </a:cubicBezTo>
                <a:cubicBezTo>
                  <a:pt x="1063617" y="3587478"/>
                  <a:pt x="1065735" y="3590173"/>
                  <a:pt x="1067938" y="3598170"/>
                </a:cubicBezTo>
                <a:cubicBezTo>
                  <a:pt x="1071127" y="3609752"/>
                  <a:pt x="1070302" y="3618625"/>
                  <a:pt x="1066040" y="3618625"/>
                </a:cubicBezTo>
                <a:cubicBezTo>
                  <a:pt x="1064628" y="3618625"/>
                  <a:pt x="1063471" y="3614881"/>
                  <a:pt x="1063471" y="3610305"/>
                </a:cubicBezTo>
                <a:cubicBezTo>
                  <a:pt x="1063471" y="3605451"/>
                  <a:pt x="1062259" y="3602685"/>
                  <a:pt x="1060563" y="3603666"/>
                </a:cubicBezTo>
                <a:cubicBezTo>
                  <a:pt x="1058964" y="3604590"/>
                  <a:pt x="1057654" y="3614031"/>
                  <a:pt x="1057654" y="3624644"/>
                </a:cubicBezTo>
                <a:cubicBezTo>
                  <a:pt x="1057654" y="3641714"/>
                  <a:pt x="1058851" y="3645944"/>
                  <a:pt x="1068032" y="3661306"/>
                </a:cubicBezTo>
                <a:lnTo>
                  <a:pt x="1078410" y="3678671"/>
                </a:lnTo>
                <a:lnTo>
                  <a:pt x="1077479" y="3732283"/>
                </a:lnTo>
                <a:cubicBezTo>
                  <a:pt x="1076969" y="3761769"/>
                  <a:pt x="1077698" y="3794156"/>
                  <a:pt x="1079128" y="3804253"/>
                </a:cubicBezTo>
                <a:cubicBezTo>
                  <a:pt x="1081573" y="3821645"/>
                  <a:pt x="1081402" y="3822612"/>
                  <a:pt x="1075852" y="3822612"/>
                </a:cubicBezTo>
                <a:cubicBezTo>
                  <a:pt x="1067697" y="3822612"/>
                  <a:pt x="1064684" y="3818328"/>
                  <a:pt x="1059401" y="3799218"/>
                </a:cubicBezTo>
                <a:cubicBezTo>
                  <a:pt x="1056879" y="3790091"/>
                  <a:pt x="1051529" y="3774458"/>
                  <a:pt x="1047515" y="3764478"/>
                </a:cubicBezTo>
                <a:cubicBezTo>
                  <a:pt x="1038967" y="3743226"/>
                  <a:pt x="1038613" y="3738210"/>
                  <a:pt x="1044858" y="3726906"/>
                </a:cubicBezTo>
                <a:cubicBezTo>
                  <a:pt x="1048442" y="3720418"/>
                  <a:pt x="1048789" y="3717042"/>
                  <a:pt x="1046373" y="3712082"/>
                </a:cubicBezTo>
                <a:cubicBezTo>
                  <a:pt x="1042592" y="3704315"/>
                  <a:pt x="1037308" y="3703649"/>
                  <a:pt x="1037308" y="3710939"/>
                </a:cubicBezTo>
                <a:cubicBezTo>
                  <a:pt x="1037308" y="3717971"/>
                  <a:pt x="1032299" y="3720599"/>
                  <a:pt x="1030448" y="3714539"/>
                </a:cubicBezTo>
                <a:cubicBezTo>
                  <a:pt x="1029641" y="3711899"/>
                  <a:pt x="1026721" y="3696889"/>
                  <a:pt x="1023958" y="3681181"/>
                </a:cubicBezTo>
                <a:cubicBezTo>
                  <a:pt x="1021196" y="3665475"/>
                  <a:pt x="1017837" y="3651461"/>
                  <a:pt x="1016495" y="3650040"/>
                </a:cubicBezTo>
                <a:cubicBezTo>
                  <a:pt x="1015152" y="3648619"/>
                  <a:pt x="1014054" y="3668435"/>
                  <a:pt x="1014054" y="3694076"/>
                </a:cubicBezTo>
                <a:cubicBezTo>
                  <a:pt x="1014054" y="3720901"/>
                  <a:pt x="1015236" y="3741382"/>
                  <a:pt x="1016842" y="3742309"/>
                </a:cubicBezTo>
                <a:cubicBezTo>
                  <a:pt x="1018422" y="3743224"/>
                  <a:pt x="1018944" y="3751241"/>
                  <a:pt x="1018050" y="3760829"/>
                </a:cubicBezTo>
                <a:cubicBezTo>
                  <a:pt x="1016944" y="3772650"/>
                  <a:pt x="1017867" y="3781315"/>
                  <a:pt x="1021075" y="3789637"/>
                </a:cubicBezTo>
                <a:cubicBezTo>
                  <a:pt x="1028815" y="3809637"/>
                  <a:pt x="1027303" y="3818621"/>
                  <a:pt x="1014167" y="3830669"/>
                </a:cubicBezTo>
                <a:cubicBezTo>
                  <a:pt x="1000942" y="3842800"/>
                  <a:pt x="997964" y="3850927"/>
                  <a:pt x="1000862" y="3866974"/>
                </a:cubicBezTo>
                <a:cubicBezTo>
                  <a:pt x="1005715" y="3893845"/>
                  <a:pt x="1005875" y="3896048"/>
                  <a:pt x="1002972" y="3896048"/>
                </a:cubicBezTo>
                <a:cubicBezTo>
                  <a:pt x="1001322" y="3896048"/>
                  <a:pt x="998490" y="3900252"/>
                  <a:pt x="996677" y="3905391"/>
                </a:cubicBezTo>
                <a:cubicBezTo>
                  <a:pt x="993546" y="3914266"/>
                  <a:pt x="992555" y="3914814"/>
                  <a:pt x="976833" y="3916353"/>
                </a:cubicBezTo>
                <a:cubicBezTo>
                  <a:pt x="967731" y="3917245"/>
                  <a:pt x="955052" y="3920187"/>
                  <a:pt x="948658" y="3922894"/>
                </a:cubicBezTo>
                <a:cubicBezTo>
                  <a:pt x="942263" y="3925600"/>
                  <a:pt x="930919" y="3930397"/>
                  <a:pt x="923447" y="3933554"/>
                </a:cubicBezTo>
                <a:cubicBezTo>
                  <a:pt x="914511" y="3937329"/>
                  <a:pt x="909538" y="3941238"/>
                  <a:pt x="908914" y="3944977"/>
                </a:cubicBezTo>
                <a:cubicBezTo>
                  <a:pt x="907009" y="3956402"/>
                  <a:pt x="902226" y="3951217"/>
                  <a:pt x="889691" y="3924140"/>
                </a:cubicBezTo>
                <a:lnTo>
                  <a:pt x="876885" y="3896476"/>
                </a:lnTo>
                <a:lnTo>
                  <a:pt x="866998" y="3897977"/>
                </a:lnTo>
                <a:lnTo>
                  <a:pt x="857112" y="3899478"/>
                </a:lnTo>
                <a:lnTo>
                  <a:pt x="858936" y="3871244"/>
                </a:lnTo>
                <a:cubicBezTo>
                  <a:pt x="860965" y="3839855"/>
                  <a:pt x="856667" y="3812449"/>
                  <a:pt x="849297" y="3809803"/>
                </a:cubicBezTo>
                <a:cubicBezTo>
                  <a:pt x="841546" y="3807020"/>
                  <a:pt x="839771" y="3814869"/>
                  <a:pt x="845695" y="3825733"/>
                </a:cubicBezTo>
                <a:cubicBezTo>
                  <a:pt x="848772" y="3831377"/>
                  <a:pt x="851308" y="3838797"/>
                  <a:pt x="851329" y="3842222"/>
                </a:cubicBezTo>
                <a:cubicBezTo>
                  <a:pt x="851402" y="3851891"/>
                  <a:pt x="839159" y="3894195"/>
                  <a:pt x="834957" y="3898850"/>
                </a:cubicBezTo>
                <a:cubicBezTo>
                  <a:pt x="832037" y="3902083"/>
                  <a:pt x="831709" y="3910890"/>
                  <a:pt x="833482" y="3938287"/>
                </a:cubicBezTo>
                <a:cubicBezTo>
                  <a:pt x="834737" y="3957688"/>
                  <a:pt x="834730" y="3974679"/>
                  <a:pt x="833449" y="3976045"/>
                </a:cubicBezTo>
                <a:cubicBezTo>
                  <a:pt x="830887" y="3978807"/>
                  <a:pt x="825117" y="3966624"/>
                  <a:pt x="825117" y="3958449"/>
                </a:cubicBezTo>
                <a:cubicBezTo>
                  <a:pt x="825117" y="3955567"/>
                  <a:pt x="822500" y="3951681"/>
                  <a:pt x="819303" y="3949812"/>
                </a:cubicBezTo>
                <a:cubicBezTo>
                  <a:pt x="814672" y="3947106"/>
                  <a:pt x="813490" y="3943469"/>
                  <a:pt x="813490" y="3931932"/>
                </a:cubicBezTo>
                <a:cubicBezTo>
                  <a:pt x="813490" y="3915148"/>
                  <a:pt x="809596" y="3906408"/>
                  <a:pt x="803149" y="3908723"/>
                </a:cubicBezTo>
                <a:cubicBezTo>
                  <a:pt x="796232" y="3911207"/>
                  <a:pt x="787332" y="3930030"/>
                  <a:pt x="787332" y="3942175"/>
                </a:cubicBezTo>
                <a:cubicBezTo>
                  <a:pt x="787332" y="3958604"/>
                  <a:pt x="782234" y="3955423"/>
                  <a:pt x="779879" y="3937525"/>
                </a:cubicBezTo>
                <a:cubicBezTo>
                  <a:pt x="776660" y="3913078"/>
                  <a:pt x="774695" y="3910379"/>
                  <a:pt x="770285" y="3924353"/>
                </a:cubicBezTo>
                <a:cubicBezTo>
                  <a:pt x="766183" y="3937357"/>
                  <a:pt x="748733" y="3958603"/>
                  <a:pt x="742157" y="3958603"/>
                </a:cubicBezTo>
                <a:cubicBezTo>
                  <a:pt x="736620" y="3958603"/>
                  <a:pt x="732117" y="3949885"/>
                  <a:pt x="732064" y="3939063"/>
                </a:cubicBezTo>
                <a:cubicBezTo>
                  <a:pt x="732031" y="3932240"/>
                  <a:pt x="731334" y="3931038"/>
                  <a:pt x="729203" y="3934125"/>
                </a:cubicBezTo>
                <a:cubicBezTo>
                  <a:pt x="727652" y="3936369"/>
                  <a:pt x="726364" y="3940959"/>
                  <a:pt x="726342" y="3944324"/>
                </a:cubicBezTo>
                <a:cubicBezTo>
                  <a:pt x="726306" y="3950851"/>
                  <a:pt x="721784" y="3952710"/>
                  <a:pt x="719746" y="3947044"/>
                </a:cubicBezTo>
                <a:cubicBezTo>
                  <a:pt x="717757" y="3941513"/>
                  <a:pt x="709610" y="3949477"/>
                  <a:pt x="702684" y="3963722"/>
                </a:cubicBezTo>
                <a:lnTo>
                  <a:pt x="696578" y="3976282"/>
                </a:lnTo>
                <a:lnTo>
                  <a:pt x="693758" y="3968802"/>
                </a:lnTo>
                <a:cubicBezTo>
                  <a:pt x="690076" y="3959043"/>
                  <a:pt x="688055" y="3959366"/>
                  <a:pt x="681496" y="3970765"/>
                </a:cubicBezTo>
                <a:cubicBezTo>
                  <a:pt x="678507" y="3975958"/>
                  <a:pt x="674968" y="3979573"/>
                  <a:pt x="673632" y="3978800"/>
                </a:cubicBezTo>
                <a:cubicBezTo>
                  <a:pt x="672293" y="3978027"/>
                  <a:pt x="671493" y="3965877"/>
                  <a:pt x="671847" y="3951801"/>
                </a:cubicBezTo>
                <a:cubicBezTo>
                  <a:pt x="672800" y="3914268"/>
                  <a:pt x="669618" y="3914060"/>
                  <a:pt x="648068" y="3950248"/>
                </a:cubicBezTo>
                <a:cubicBezTo>
                  <a:pt x="638203" y="3966811"/>
                  <a:pt x="629671" y="3980363"/>
                  <a:pt x="629106" y="3980363"/>
                </a:cubicBezTo>
                <a:cubicBezTo>
                  <a:pt x="628540" y="3980363"/>
                  <a:pt x="626307" y="3970877"/>
                  <a:pt x="624139" y="3959284"/>
                </a:cubicBezTo>
                <a:lnTo>
                  <a:pt x="624220" y="3959267"/>
                </a:lnTo>
                <a:lnTo>
                  <a:pt x="620280" y="3938188"/>
                </a:lnTo>
                <a:lnTo>
                  <a:pt x="607440" y="3955282"/>
                </a:lnTo>
                <a:cubicBezTo>
                  <a:pt x="594812" y="3972095"/>
                  <a:pt x="589934" y="3973511"/>
                  <a:pt x="589817" y="3960400"/>
                </a:cubicBezTo>
                <a:cubicBezTo>
                  <a:pt x="589784" y="3957657"/>
                  <a:pt x="588792" y="3955860"/>
                  <a:pt x="587591" y="3956407"/>
                </a:cubicBezTo>
                <a:cubicBezTo>
                  <a:pt x="586394" y="3956955"/>
                  <a:pt x="581809" y="3959091"/>
                  <a:pt x="577406" y="3961155"/>
                </a:cubicBezTo>
                <a:cubicBezTo>
                  <a:pt x="566815" y="3966123"/>
                  <a:pt x="563938" y="3962866"/>
                  <a:pt x="571905" y="3954932"/>
                </a:cubicBezTo>
                <a:cubicBezTo>
                  <a:pt x="581987" y="3944889"/>
                  <a:pt x="584063" y="3933606"/>
                  <a:pt x="580399" y="3908747"/>
                </a:cubicBezTo>
                <a:cubicBezTo>
                  <a:pt x="578597" y="3896517"/>
                  <a:pt x="576247" y="3885537"/>
                  <a:pt x="575175" y="3884347"/>
                </a:cubicBezTo>
                <a:cubicBezTo>
                  <a:pt x="574102" y="3883155"/>
                  <a:pt x="570737" y="3890991"/>
                  <a:pt x="567694" y="3901759"/>
                </a:cubicBezTo>
                <a:cubicBezTo>
                  <a:pt x="564650" y="3912526"/>
                  <a:pt x="560197" y="3922232"/>
                  <a:pt x="557800" y="3923327"/>
                </a:cubicBezTo>
                <a:cubicBezTo>
                  <a:pt x="538738" y="3932032"/>
                  <a:pt x="537707" y="3932251"/>
                  <a:pt x="533002" y="3928596"/>
                </a:cubicBezTo>
                <a:cubicBezTo>
                  <a:pt x="530444" y="3926611"/>
                  <a:pt x="526412" y="3921476"/>
                  <a:pt x="524042" y="3917187"/>
                </a:cubicBezTo>
                <a:cubicBezTo>
                  <a:pt x="520190" y="3910216"/>
                  <a:pt x="504622" y="3898787"/>
                  <a:pt x="498943" y="3898760"/>
                </a:cubicBezTo>
                <a:cubicBezTo>
                  <a:pt x="497746" y="3898760"/>
                  <a:pt x="496669" y="3902728"/>
                  <a:pt x="496556" y="3907590"/>
                </a:cubicBezTo>
                <a:lnTo>
                  <a:pt x="496337" y="3916429"/>
                </a:lnTo>
                <a:lnTo>
                  <a:pt x="490791" y="3904744"/>
                </a:lnTo>
                <a:cubicBezTo>
                  <a:pt x="485854" y="3894340"/>
                  <a:pt x="484600" y="3893381"/>
                  <a:pt x="479371" y="3895999"/>
                </a:cubicBezTo>
                <a:cubicBezTo>
                  <a:pt x="476141" y="3897618"/>
                  <a:pt x="473496" y="3899943"/>
                  <a:pt x="473496" y="3901169"/>
                </a:cubicBezTo>
                <a:cubicBezTo>
                  <a:pt x="473496" y="3902393"/>
                  <a:pt x="470288" y="3906634"/>
                  <a:pt x="466368" y="3910592"/>
                </a:cubicBezTo>
                <a:cubicBezTo>
                  <a:pt x="456365" y="3920693"/>
                  <a:pt x="439692" y="3920788"/>
                  <a:pt x="435622" y="3910777"/>
                </a:cubicBezTo>
                <a:cubicBezTo>
                  <a:pt x="431611" y="3900905"/>
                  <a:pt x="426113" y="3903871"/>
                  <a:pt x="422232" y="3918000"/>
                </a:cubicBezTo>
                <a:lnTo>
                  <a:pt x="418926" y="3930037"/>
                </a:lnTo>
                <a:lnTo>
                  <a:pt x="414240" y="3919925"/>
                </a:lnTo>
                <a:cubicBezTo>
                  <a:pt x="411663" y="3914363"/>
                  <a:pt x="409553" y="3908524"/>
                  <a:pt x="409553" y="3906948"/>
                </a:cubicBezTo>
                <a:cubicBezTo>
                  <a:pt x="409553" y="3905371"/>
                  <a:pt x="406283" y="3902688"/>
                  <a:pt x="402287" y="3900983"/>
                </a:cubicBezTo>
                <a:cubicBezTo>
                  <a:pt x="398290" y="3899280"/>
                  <a:pt x="395021" y="3895784"/>
                  <a:pt x="395021" y="3893216"/>
                </a:cubicBezTo>
                <a:cubicBezTo>
                  <a:pt x="395021" y="3890647"/>
                  <a:pt x="393174" y="3887113"/>
                  <a:pt x="390919" y="3885361"/>
                </a:cubicBezTo>
                <a:cubicBezTo>
                  <a:pt x="384017" y="3880000"/>
                  <a:pt x="381900" y="3887292"/>
                  <a:pt x="382484" y="3914398"/>
                </a:cubicBezTo>
                <a:cubicBezTo>
                  <a:pt x="382776" y="3928235"/>
                  <a:pt x="381908" y="3939556"/>
                  <a:pt x="380543" y="3939556"/>
                </a:cubicBezTo>
                <a:cubicBezTo>
                  <a:pt x="379174" y="3939556"/>
                  <a:pt x="375157" y="3931295"/>
                  <a:pt x="371613" y="3921197"/>
                </a:cubicBezTo>
                <a:cubicBezTo>
                  <a:pt x="368069" y="3911101"/>
                  <a:pt x="364778" y="3902409"/>
                  <a:pt x="364300" y="3901884"/>
                </a:cubicBezTo>
                <a:cubicBezTo>
                  <a:pt x="363822" y="3901358"/>
                  <a:pt x="358825" y="3904217"/>
                  <a:pt x="353194" y="3908237"/>
                </a:cubicBezTo>
                <a:cubicBezTo>
                  <a:pt x="347563" y="3912256"/>
                  <a:pt x="341580" y="3914748"/>
                  <a:pt x="339898" y="3913776"/>
                </a:cubicBezTo>
                <a:cubicBezTo>
                  <a:pt x="330219" y="3908178"/>
                  <a:pt x="319486" y="3921392"/>
                  <a:pt x="319409" y="3939004"/>
                </a:cubicBezTo>
                <a:cubicBezTo>
                  <a:pt x="319376" y="3946509"/>
                  <a:pt x="318646" y="3948036"/>
                  <a:pt x="316548" y="3944996"/>
                </a:cubicBezTo>
                <a:cubicBezTo>
                  <a:pt x="314997" y="3942752"/>
                  <a:pt x="313709" y="3937470"/>
                  <a:pt x="313687" y="3933258"/>
                </a:cubicBezTo>
                <a:cubicBezTo>
                  <a:pt x="313654" y="3929046"/>
                  <a:pt x="312286" y="3923225"/>
                  <a:pt x="310625" y="3920323"/>
                </a:cubicBezTo>
                <a:cubicBezTo>
                  <a:pt x="307816" y="3915410"/>
                  <a:pt x="307017" y="3915331"/>
                  <a:pt x="299053" y="3919187"/>
                </a:cubicBezTo>
                <a:cubicBezTo>
                  <a:pt x="291059" y="3923055"/>
                  <a:pt x="290259" y="3922967"/>
                  <a:pt x="286839" y="3917843"/>
                </a:cubicBezTo>
                <a:cubicBezTo>
                  <a:pt x="281942" y="3910506"/>
                  <a:pt x="279778" y="3910932"/>
                  <a:pt x="277427" y="3919697"/>
                </a:cubicBezTo>
                <a:cubicBezTo>
                  <a:pt x="276194" y="3924297"/>
                  <a:pt x="274672" y="3925840"/>
                  <a:pt x="273344" y="3923832"/>
                </a:cubicBezTo>
                <a:cubicBezTo>
                  <a:pt x="271953" y="3921726"/>
                  <a:pt x="269435" y="3923472"/>
                  <a:pt x="265994" y="3928922"/>
                </a:cubicBezTo>
                <a:cubicBezTo>
                  <a:pt x="263115" y="3933483"/>
                  <a:pt x="260168" y="3936661"/>
                  <a:pt x="259445" y="3935985"/>
                </a:cubicBezTo>
                <a:cubicBezTo>
                  <a:pt x="258722" y="3935308"/>
                  <a:pt x="259628" y="3926703"/>
                  <a:pt x="261459" y="3916861"/>
                </a:cubicBezTo>
                <a:cubicBezTo>
                  <a:pt x="265723" y="3893949"/>
                  <a:pt x="263871" y="3889100"/>
                  <a:pt x="256105" y="3902840"/>
                </a:cubicBezTo>
                <a:cubicBezTo>
                  <a:pt x="252722" y="3908824"/>
                  <a:pt x="249898" y="3912109"/>
                  <a:pt x="249827" y="3910141"/>
                </a:cubicBezTo>
                <a:cubicBezTo>
                  <a:pt x="249754" y="3908171"/>
                  <a:pt x="250973" y="3904331"/>
                  <a:pt x="252535" y="3901605"/>
                </a:cubicBezTo>
                <a:cubicBezTo>
                  <a:pt x="258542" y="3891101"/>
                  <a:pt x="264092" y="3850919"/>
                  <a:pt x="260989" y="3840401"/>
                </a:cubicBezTo>
                <a:cubicBezTo>
                  <a:pt x="258847" y="3833138"/>
                  <a:pt x="259004" y="3826667"/>
                  <a:pt x="261551" y="3817366"/>
                </a:cubicBezTo>
                <a:cubicBezTo>
                  <a:pt x="265164" y="3804181"/>
                  <a:pt x="263507" y="3789967"/>
                  <a:pt x="258362" y="3789967"/>
                </a:cubicBezTo>
                <a:cubicBezTo>
                  <a:pt x="256793" y="3789967"/>
                  <a:pt x="255409" y="3795169"/>
                  <a:pt x="255289" y="3801527"/>
                </a:cubicBezTo>
                <a:lnTo>
                  <a:pt x="255070" y="3813086"/>
                </a:lnTo>
                <a:lnTo>
                  <a:pt x="247221" y="3797100"/>
                </a:lnTo>
                <a:lnTo>
                  <a:pt x="239371" y="3781116"/>
                </a:lnTo>
                <a:lnTo>
                  <a:pt x="234247" y="3796328"/>
                </a:lnTo>
                <a:cubicBezTo>
                  <a:pt x="228764" y="3812603"/>
                  <a:pt x="224568" y="3817387"/>
                  <a:pt x="221766" y="3810554"/>
                </a:cubicBezTo>
                <a:cubicBezTo>
                  <a:pt x="220810" y="3808224"/>
                  <a:pt x="218857" y="3806995"/>
                  <a:pt x="217426" y="3807822"/>
                </a:cubicBezTo>
                <a:cubicBezTo>
                  <a:pt x="215995" y="3808649"/>
                  <a:pt x="214824" y="3807301"/>
                  <a:pt x="214824" y="3804826"/>
                </a:cubicBezTo>
                <a:cubicBezTo>
                  <a:pt x="214824" y="3800216"/>
                  <a:pt x="185168" y="3756269"/>
                  <a:pt x="180066" y="3753319"/>
                </a:cubicBezTo>
                <a:cubicBezTo>
                  <a:pt x="176464" y="3751236"/>
                  <a:pt x="159601" y="3772805"/>
                  <a:pt x="159601" y="3779496"/>
                </a:cubicBezTo>
                <a:cubicBezTo>
                  <a:pt x="159601" y="3782273"/>
                  <a:pt x="161663" y="3784528"/>
                  <a:pt x="164203" y="3784528"/>
                </a:cubicBezTo>
                <a:cubicBezTo>
                  <a:pt x="169640" y="3784528"/>
                  <a:pt x="169450" y="3785070"/>
                  <a:pt x="158148" y="3801808"/>
                </a:cubicBezTo>
                <a:lnTo>
                  <a:pt x="149428" y="3814722"/>
                </a:lnTo>
                <a:lnTo>
                  <a:pt x="134639" y="3813467"/>
                </a:lnTo>
                <a:cubicBezTo>
                  <a:pt x="120829" y="3812293"/>
                  <a:pt x="119630" y="3812691"/>
                  <a:pt x="116525" y="3819448"/>
                </a:cubicBezTo>
                <a:lnTo>
                  <a:pt x="113201" y="3826686"/>
                </a:lnTo>
                <a:lnTo>
                  <a:pt x="114463" y="3818163"/>
                </a:lnTo>
                <a:cubicBezTo>
                  <a:pt x="115157" y="3813476"/>
                  <a:pt x="116587" y="3806425"/>
                  <a:pt x="117642" y="3802493"/>
                </a:cubicBezTo>
                <a:cubicBezTo>
                  <a:pt x="119207" y="3796651"/>
                  <a:pt x="118703" y="3795653"/>
                  <a:pt x="114876" y="3797027"/>
                </a:cubicBezTo>
                <a:cubicBezTo>
                  <a:pt x="111105" y="3798381"/>
                  <a:pt x="110193" y="3796797"/>
                  <a:pt x="110193" y="3788940"/>
                </a:cubicBezTo>
                <a:cubicBezTo>
                  <a:pt x="110193" y="3783566"/>
                  <a:pt x="106121" y="3767830"/>
                  <a:pt x="101145" y="3753971"/>
                </a:cubicBezTo>
                <a:lnTo>
                  <a:pt x="92097" y="3728771"/>
                </a:lnTo>
                <a:lnTo>
                  <a:pt x="94042" y="3670395"/>
                </a:lnTo>
                <a:cubicBezTo>
                  <a:pt x="95111" y="3638287"/>
                  <a:pt x="97407" y="3605853"/>
                  <a:pt x="99138" y="3598319"/>
                </a:cubicBezTo>
                <a:cubicBezTo>
                  <a:pt x="104941" y="3573087"/>
                  <a:pt x="97069" y="3338652"/>
                  <a:pt x="87812" y="3260961"/>
                </a:cubicBezTo>
                <a:cubicBezTo>
                  <a:pt x="82435" y="3215847"/>
                  <a:pt x="82431" y="3215653"/>
                  <a:pt x="85575" y="3161687"/>
                </a:cubicBezTo>
                <a:cubicBezTo>
                  <a:pt x="86925" y="3138501"/>
                  <a:pt x="87983" y="3112186"/>
                  <a:pt x="87921" y="3103211"/>
                </a:cubicBezTo>
                <a:cubicBezTo>
                  <a:pt x="87812" y="3086795"/>
                  <a:pt x="91307" y="3090618"/>
                  <a:pt x="92890" y="3108651"/>
                </a:cubicBezTo>
                <a:cubicBezTo>
                  <a:pt x="94715" y="3129427"/>
                  <a:pt x="98000" y="3078267"/>
                  <a:pt x="98651" y="3018896"/>
                </a:cubicBezTo>
                <a:lnTo>
                  <a:pt x="99366" y="2953620"/>
                </a:lnTo>
                <a:lnTo>
                  <a:pt x="103451" y="3010737"/>
                </a:lnTo>
                <a:cubicBezTo>
                  <a:pt x="108126" y="3076121"/>
                  <a:pt x="110351" y="3085824"/>
                  <a:pt x="115797" y="3064581"/>
                </a:cubicBezTo>
                <a:cubicBezTo>
                  <a:pt x="118224" y="3055113"/>
                  <a:pt x="118471" y="3048955"/>
                  <a:pt x="116549" y="3045743"/>
                </a:cubicBezTo>
                <a:cubicBezTo>
                  <a:pt x="114538" y="3042381"/>
                  <a:pt x="114917" y="3039223"/>
                  <a:pt x="117833" y="3035060"/>
                </a:cubicBezTo>
                <a:cubicBezTo>
                  <a:pt x="120956" y="3030598"/>
                  <a:pt x="121241" y="3027351"/>
                  <a:pt x="118986" y="3021806"/>
                </a:cubicBezTo>
                <a:cubicBezTo>
                  <a:pt x="115436" y="3013072"/>
                  <a:pt x="115392" y="2991195"/>
                  <a:pt x="118913" y="2983539"/>
                </a:cubicBezTo>
                <a:cubicBezTo>
                  <a:pt x="121143" y="2978681"/>
                  <a:pt x="121435" y="2978883"/>
                  <a:pt x="121613" y="2985418"/>
                </a:cubicBezTo>
                <a:cubicBezTo>
                  <a:pt x="121905" y="2995447"/>
                  <a:pt x="126954" y="2997613"/>
                  <a:pt x="128451" y="2988345"/>
                </a:cubicBezTo>
                <a:cubicBezTo>
                  <a:pt x="129119" y="2984205"/>
                  <a:pt x="129863" y="2995128"/>
                  <a:pt x="130100" y="3012617"/>
                </a:cubicBezTo>
                <a:cubicBezTo>
                  <a:pt x="130356" y="3031340"/>
                  <a:pt x="129341" y="3045105"/>
                  <a:pt x="127630" y="3046095"/>
                </a:cubicBezTo>
                <a:cubicBezTo>
                  <a:pt x="124437" y="3047942"/>
                  <a:pt x="123798" y="3064345"/>
                  <a:pt x="126546" y="3073943"/>
                </a:cubicBezTo>
                <a:cubicBezTo>
                  <a:pt x="127506" y="3077292"/>
                  <a:pt x="129451" y="3079361"/>
                  <a:pt x="130866" y="3078542"/>
                </a:cubicBezTo>
                <a:cubicBezTo>
                  <a:pt x="132326" y="3077696"/>
                  <a:pt x="133442" y="3098159"/>
                  <a:pt x="133442" y="3125790"/>
                </a:cubicBezTo>
                <a:cubicBezTo>
                  <a:pt x="133442" y="3152595"/>
                  <a:pt x="134275" y="3180206"/>
                  <a:pt x="135293" y="3187146"/>
                </a:cubicBezTo>
                <a:cubicBezTo>
                  <a:pt x="138730" y="3210625"/>
                  <a:pt x="142164" y="3199946"/>
                  <a:pt x="142164" y="3165767"/>
                </a:cubicBezTo>
                <a:cubicBezTo>
                  <a:pt x="142164" y="3132390"/>
                  <a:pt x="144787" y="3123911"/>
                  <a:pt x="150793" y="3137889"/>
                </a:cubicBezTo>
                <a:cubicBezTo>
                  <a:pt x="152898" y="3142795"/>
                  <a:pt x="153456" y="3141306"/>
                  <a:pt x="153606" y="3130383"/>
                </a:cubicBezTo>
                <a:cubicBezTo>
                  <a:pt x="153752" y="3119589"/>
                  <a:pt x="152584" y="3116053"/>
                  <a:pt x="147977" y="3113362"/>
                </a:cubicBezTo>
                <a:cubicBezTo>
                  <a:pt x="144693" y="3111441"/>
                  <a:pt x="142164" y="3107019"/>
                  <a:pt x="142164" y="3103188"/>
                </a:cubicBezTo>
                <a:cubicBezTo>
                  <a:pt x="142164" y="3096131"/>
                  <a:pt x="146536" y="3093903"/>
                  <a:pt x="148791" y="3099811"/>
                </a:cubicBezTo>
                <a:cubicBezTo>
                  <a:pt x="149506" y="3101682"/>
                  <a:pt x="150601" y="3102599"/>
                  <a:pt x="151225" y="3101850"/>
                </a:cubicBezTo>
                <a:cubicBezTo>
                  <a:pt x="152298" y="3100566"/>
                  <a:pt x="149144" y="2917216"/>
                  <a:pt x="147292" y="2873385"/>
                </a:cubicBezTo>
                <a:cubicBezTo>
                  <a:pt x="146818" y="2862166"/>
                  <a:pt x="146084" y="2844419"/>
                  <a:pt x="145660" y="2833947"/>
                </a:cubicBezTo>
                <a:cubicBezTo>
                  <a:pt x="145062" y="2819133"/>
                  <a:pt x="144216" y="2815996"/>
                  <a:pt x="141844" y="2819811"/>
                </a:cubicBezTo>
                <a:cubicBezTo>
                  <a:pt x="140169" y="2822507"/>
                  <a:pt x="139582" y="2829239"/>
                  <a:pt x="140545" y="2834770"/>
                </a:cubicBezTo>
                <a:cubicBezTo>
                  <a:pt x="141837" y="2842206"/>
                  <a:pt x="140764" y="2847130"/>
                  <a:pt x="136458" y="2853666"/>
                </a:cubicBezTo>
                <a:cubicBezTo>
                  <a:pt x="133247" y="2858528"/>
                  <a:pt x="129296" y="2862506"/>
                  <a:pt x="127674" y="2862506"/>
                </a:cubicBezTo>
                <a:cubicBezTo>
                  <a:pt x="126050" y="2862506"/>
                  <a:pt x="124718" y="2858528"/>
                  <a:pt x="124707" y="2853666"/>
                </a:cubicBezTo>
                <a:cubicBezTo>
                  <a:pt x="124707" y="2848804"/>
                  <a:pt x="122937" y="2841689"/>
                  <a:pt x="120800" y="2837853"/>
                </a:cubicBezTo>
                <a:cubicBezTo>
                  <a:pt x="118662" y="2834017"/>
                  <a:pt x="115973" y="2818133"/>
                  <a:pt x="114826" y="2802555"/>
                </a:cubicBezTo>
                <a:cubicBezTo>
                  <a:pt x="113680" y="2786976"/>
                  <a:pt x="112199" y="2773723"/>
                  <a:pt x="111538" y="2773103"/>
                </a:cubicBezTo>
                <a:cubicBezTo>
                  <a:pt x="110878" y="2772484"/>
                  <a:pt x="108097" y="2773680"/>
                  <a:pt x="105360" y="2775763"/>
                </a:cubicBezTo>
                <a:cubicBezTo>
                  <a:pt x="100908" y="2779153"/>
                  <a:pt x="100633" y="2778980"/>
                  <a:pt x="102732" y="2774110"/>
                </a:cubicBezTo>
                <a:cubicBezTo>
                  <a:pt x="105911" y="2766743"/>
                  <a:pt x="110338" y="2718932"/>
                  <a:pt x="108639" y="2710314"/>
                </a:cubicBezTo>
                <a:cubicBezTo>
                  <a:pt x="107887" y="2706508"/>
                  <a:pt x="111109" y="2710737"/>
                  <a:pt x="115795" y="2719713"/>
                </a:cubicBezTo>
                <a:cubicBezTo>
                  <a:pt x="121191" y="2730047"/>
                  <a:pt x="126752" y="2748320"/>
                  <a:pt x="130954" y="2769531"/>
                </a:cubicBezTo>
                <a:cubicBezTo>
                  <a:pt x="135199" y="2790948"/>
                  <a:pt x="138343" y="2801248"/>
                  <a:pt x="139674" y="2798089"/>
                </a:cubicBezTo>
                <a:cubicBezTo>
                  <a:pt x="142411" y="2791591"/>
                  <a:pt x="142334" y="2736696"/>
                  <a:pt x="139564" y="2721073"/>
                </a:cubicBezTo>
                <a:lnTo>
                  <a:pt x="137393" y="2708834"/>
                </a:lnTo>
                <a:lnTo>
                  <a:pt x="133499" y="2716314"/>
                </a:lnTo>
                <a:cubicBezTo>
                  <a:pt x="131357" y="2720428"/>
                  <a:pt x="128647" y="2723793"/>
                  <a:pt x="127476" y="2723793"/>
                </a:cubicBezTo>
                <a:cubicBezTo>
                  <a:pt x="124494" y="2723793"/>
                  <a:pt x="121818" y="2716459"/>
                  <a:pt x="121818" y="2708279"/>
                </a:cubicBezTo>
                <a:cubicBezTo>
                  <a:pt x="121818" y="2702396"/>
                  <a:pt x="122475" y="2701880"/>
                  <a:pt x="126249" y="2704809"/>
                </a:cubicBezTo>
                <a:cubicBezTo>
                  <a:pt x="132776" y="2709879"/>
                  <a:pt x="134262" y="2706592"/>
                  <a:pt x="130766" y="2694810"/>
                </a:cubicBezTo>
                <a:cubicBezTo>
                  <a:pt x="129059" y="2689060"/>
                  <a:pt x="127657" y="2677590"/>
                  <a:pt x="127646" y="2669321"/>
                </a:cubicBezTo>
                <a:cubicBezTo>
                  <a:pt x="127646" y="2657244"/>
                  <a:pt x="128873" y="2653292"/>
                  <a:pt x="133943" y="2649228"/>
                </a:cubicBezTo>
                <a:cubicBezTo>
                  <a:pt x="139727" y="2644594"/>
                  <a:pt x="139851" y="2643893"/>
                  <a:pt x="135428" y="2640865"/>
                </a:cubicBezTo>
                <a:cubicBezTo>
                  <a:pt x="130984" y="2637824"/>
                  <a:pt x="130961" y="2636565"/>
                  <a:pt x="135136" y="2625083"/>
                </a:cubicBezTo>
                <a:cubicBezTo>
                  <a:pt x="138318" y="2616349"/>
                  <a:pt x="140924" y="2613051"/>
                  <a:pt x="143826" y="2614093"/>
                </a:cubicBezTo>
                <a:cubicBezTo>
                  <a:pt x="146106" y="2614913"/>
                  <a:pt x="147971" y="2614117"/>
                  <a:pt x="147971" y="2612317"/>
                </a:cubicBezTo>
                <a:cubicBezTo>
                  <a:pt x="147971" y="2610521"/>
                  <a:pt x="145355" y="2608412"/>
                  <a:pt x="142158" y="2607630"/>
                </a:cubicBezTo>
                <a:cubicBezTo>
                  <a:pt x="138396" y="2606708"/>
                  <a:pt x="136345" y="2603919"/>
                  <a:pt x="136345" y="2599725"/>
                </a:cubicBezTo>
                <a:cubicBezTo>
                  <a:pt x="136345" y="2593196"/>
                  <a:pt x="141982" y="2590309"/>
                  <a:pt x="142362" y="2596642"/>
                </a:cubicBezTo>
                <a:cubicBezTo>
                  <a:pt x="142472" y="2598512"/>
                  <a:pt x="143625" y="2597594"/>
                  <a:pt x="144920" y="2594603"/>
                </a:cubicBezTo>
                <a:cubicBezTo>
                  <a:pt x="146449" y="2591074"/>
                  <a:pt x="145865" y="2587655"/>
                  <a:pt x="143264" y="2584870"/>
                </a:cubicBezTo>
                <a:cubicBezTo>
                  <a:pt x="140308" y="2581707"/>
                  <a:pt x="139336" y="2572390"/>
                  <a:pt x="139570" y="2549512"/>
                </a:cubicBezTo>
                <a:cubicBezTo>
                  <a:pt x="139826" y="2522781"/>
                  <a:pt x="140271" y="2520155"/>
                  <a:pt x="142624" y="2530687"/>
                </a:cubicBezTo>
                <a:cubicBezTo>
                  <a:pt x="144128" y="2537419"/>
                  <a:pt x="144712" y="2548647"/>
                  <a:pt x="143924" y="2555639"/>
                </a:cubicBezTo>
                <a:cubicBezTo>
                  <a:pt x="142902" y="2564689"/>
                  <a:pt x="143704" y="2569286"/>
                  <a:pt x="146661" y="2571594"/>
                </a:cubicBezTo>
                <a:cubicBezTo>
                  <a:pt x="149445" y="2573758"/>
                  <a:pt x="150715" y="2579734"/>
                  <a:pt x="150473" y="2589549"/>
                </a:cubicBezTo>
                <a:cubicBezTo>
                  <a:pt x="150217" y="2600443"/>
                  <a:pt x="151531" y="2605757"/>
                  <a:pt x="155581" y="2610028"/>
                </a:cubicBezTo>
                <a:cubicBezTo>
                  <a:pt x="159525" y="2614188"/>
                  <a:pt x="160038" y="2616128"/>
                  <a:pt x="157416" y="2616986"/>
                </a:cubicBezTo>
                <a:cubicBezTo>
                  <a:pt x="155416" y="2617639"/>
                  <a:pt x="153782" y="2621817"/>
                  <a:pt x="153782" y="2626268"/>
                </a:cubicBezTo>
                <a:cubicBezTo>
                  <a:pt x="153782" y="2631689"/>
                  <a:pt x="154887" y="2633721"/>
                  <a:pt x="157135" y="2632423"/>
                </a:cubicBezTo>
                <a:cubicBezTo>
                  <a:pt x="159620" y="2630987"/>
                  <a:pt x="159996" y="2636225"/>
                  <a:pt x="158587" y="2652661"/>
                </a:cubicBezTo>
                <a:cubicBezTo>
                  <a:pt x="157544" y="2664858"/>
                  <a:pt x="155858" y="2684479"/>
                  <a:pt x="154845" y="2696261"/>
                </a:cubicBezTo>
                <a:cubicBezTo>
                  <a:pt x="152958" y="2718188"/>
                  <a:pt x="155063" y="2737394"/>
                  <a:pt x="159357" y="2737394"/>
                </a:cubicBezTo>
                <a:cubicBezTo>
                  <a:pt x="160678" y="2737394"/>
                  <a:pt x="162393" y="2731232"/>
                  <a:pt x="163168" y="2723700"/>
                </a:cubicBezTo>
                <a:cubicBezTo>
                  <a:pt x="164058" y="2715026"/>
                  <a:pt x="166420" y="2708743"/>
                  <a:pt x="169613" y="2706558"/>
                </a:cubicBezTo>
                <a:cubicBezTo>
                  <a:pt x="174200" y="2703419"/>
                  <a:pt x="174238" y="2702788"/>
                  <a:pt x="170029" y="2699520"/>
                </a:cubicBezTo>
                <a:cubicBezTo>
                  <a:pt x="166388" y="2696691"/>
                  <a:pt x="165411" y="2690379"/>
                  <a:pt x="165426" y="2669745"/>
                </a:cubicBezTo>
                <a:lnTo>
                  <a:pt x="165460" y="2643560"/>
                </a:lnTo>
                <a:lnTo>
                  <a:pt x="170745" y="2651062"/>
                </a:lnTo>
                <a:cubicBezTo>
                  <a:pt x="173654" y="2655187"/>
                  <a:pt x="176914" y="2657737"/>
                  <a:pt x="177992" y="2656728"/>
                </a:cubicBezTo>
                <a:cubicBezTo>
                  <a:pt x="180893" y="2654013"/>
                  <a:pt x="180372" y="2642763"/>
                  <a:pt x="177259" y="2640964"/>
                </a:cubicBezTo>
                <a:cubicBezTo>
                  <a:pt x="175610" y="2640008"/>
                  <a:pt x="175617" y="2636002"/>
                  <a:pt x="177292" y="2630604"/>
                </a:cubicBezTo>
                <a:cubicBezTo>
                  <a:pt x="179402" y="2623752"/>
                  <a:pt x="179033" y="2621132"/>
                  <a:pt x="175625" y="2618782"/>
                </a:cubicBezTo>
                <a:cubicBezTo>
                  <a:pt x="173216" y="2617122"/>
                  <a:pt x="171246" y="2611958"/>
                  <a:pt x="171246" y="2607308"/>
                </a:cubicBezTo>
                <a:cubicBezTo>
                  <a:pt x="171246" y="2600733"/>
                  <a:pt x="172264" y="2599219"/>
                  <a:pt x="175822" y="2600497"/>
                </a:cubicBezTo>
                <a:cubicBezTo>
                  <a:pt x="179858" y="2601947"/>
                  <a:pt x="180196" y="2599125"/>
                  <a:pt x="178683" y="2576613"/>
                </a:cubicBezTo>
                <a:cubicBezTo>
                  <a:pt x="171318" y="2466934"/>
                  <a:pt x="170421" y="2411684"/>
                  <a:pt x="174207" y="2301074"/>
                </a:cubicBezTo>
                <a:cubicBezTo>
                  <a:pt x="175688" y="2257808"/>
                  <a:pt x="176251" y="2213136"/>
                  <a:pt x="175458" y="2201800"/>
                </a:cubicBezTo>
                <a:cubicBezTo>
                  <a:pt x="174667" y="2190464"/>
                  <a:pt x="173440" y="2173540"/>
                  <a:pt x="172740" y="2164190"/>
                </a:cubicBezTo>
                <a:cubicBezTo>
                  <a:pt x="171386" y="2146132"/>
                  <a:pt x="173900" y="2142366"/>
                  <a:pt x="179095" y="2154671"/>
                </a:cubicBezTo>
                <a:cubicBezTo>
                  <a:pt x="181792" y="2161053"/>
                  <a:pt x="182299" y="2158906"/>
                  <a:pt x="182562" y="2140044"/>
                </a:cubicBezTo>
                <a:cubicBezTo>
                  <a:pt x="182780" y="2125634"/>
                  <a:pt x="181303" y="2114425"/>
                  <a:pt x="178366" y="2107848"/>
                </a:cubicBezTo>
                <a:cubicBezTo>
                  <a:pt x="174907" y="2100100"/>
                  <a:pt x="174645" y="2096875"/>
                  <a:pt x="177238" y="2093950"/>
                </a:cubicBezTo>
                <a:cubicBezTo>
                  <a:pt x="179785" y="2091078"/>
                  <a:pt x="179822" y="2083828"/>
                  <a:pt x="177384" y="2064486"/>
                </a:cubicBezTo>
                <a:cubicBezTo>
                  <a:pt x="173288" y="2031987"/>
                  <a:pt x="173183" y="2019189"/>
                  <a:pt x="177056" y="2024799"/>
                </a:cubicBezTo>
                <a:cubicBezTo>
                  <a:pt x="178607" y="2027043"/>
                  <a:pt x="179895" y="2033224"/>
                  <a:pt x="179917" y="2038534"/>
                </a:cubicBezTo>
                <a:cubicBezTo>
                  <a:pt x="179950" y="2043845"/>
                  <a:pt x="181380" y="2049515"/>
                  <a:pt x="183109" y="2051136"/>
                </a:cubicBezTo>
                <a:cubicBezTo>
                  <a:pt x="184967" y="2052872"/>
                  <a:pt x="186764" y="2070684"/>
                  <a:pt x="187491" y="2094518"/>
                </a:cubicBezTo>
                <a:cubicBezTo>
                  <a:pt x="188170" y="2116756"/>
                  <a:pt x="190023" y="2141602"/>
                  <a:pt x="191609" y="2149731"/>
                </a:cubicBezTo>
                <a:cubicBezTo>
                  <a:pt x="193197" y="2157859"/>
                  <a:pt x="194496" y="2172852"/>
                  <a:pt x="194496" y="2183049"/>
                </a:cubicBezTo>
                <a:cubicBezTo>
                  <a:pt x="194496" y="2193245"/>
                  <a:pt x="195565" y="2201588"/>
                  <a:pt x="196875" y="2201588"/>
                </a:cubicBezTo>
                <a:cubicBezTo>
                  <a:pt x="199568" y="2201588"/>
                  <a:pt x="198922" y="2116352"/>
                  <a:pt x="195788" y="2058415"/>
                </a:cubicBezTo>
                <a:cubicBezTo>
                  <a:pt x="193751" y="2020813"/>
                  <a:pt x="194966" y="2005760"/>
                  <a:pt x="200030" y="2005760"/>
                </a:cubicBezTo>
                <a:cubicBezTo>
                  <a:pt x="201413" y="2005760"/>
                  <a:pt x="203435" y="2012423"/>
                  <a:pt x="204523" y="2020566"/>
                </a:cubicBezTo>
                <a:cubicBezTo>
                  <a:pt x="206030" y="2031857"/>
                  <a:pt x="207490" y="2035017"/>
                  <a:pt x="210671" y="2033874"/>
                </a:cubicBezTo>
                <a:cubicBezTo>
                  <a:pt x="216684" y="2031716"/>
                  <a:pt x="216079" y="2042920"/>
                  <a:pt x="210010" y="2046098"/>
                </a:cubicBezTo>
                <a:cubicBezTo>
                  <a:pt x="205628" y="2048393"/>
                  <a:pt x="205349" y="2055037"/>
                  <a:pt x="207007" y="2117629"/>
                </a:cubicBezTo>
                <a:cubicBezTo>
                  <a:pt x="208171" y="2161627"/>
                  <a:pt x="207832" y="2185150"/>
                  <a:pt x="206069" y="2182549"/>
                </a:cubicBezTo>
                <a:cubicBezTo>
                  <a:pt x="202537" y="2177336"/>
                  <a:pt x="202482" y="2187234"/>
                  <a:pt x="205960" y="2202948"/>
                </a:cubicBezTo>
                <a:cubicBezTo>
                  <a:pt x="208218" y="2213161"/>
                  <a:pt x="208412" y="2213328"/>
                  <a:pt x="209127" y="2205668"/>
                </a:cubicBezTo>
                <a:cubicBezTo>
                  <a:pt x="210163" y="2194555"/>
                  <a:pt x="214127" y="2225206"/>
                  <a:pt x="214532" y="2247478"/>
                </a:cubicBezTo>
                <a:cubicBezTo>
                  <a:pt x="214788" y="2262326"/>
                  <a:pt x="215455" y="2264339"/>
                  <a:pt x="219080" y="2261523"/>
                </a:cubicBezTo>
                <a:cubicBezTo>
                  <a:pt x="221408" y="2259715"/>
                  <a:pt x="224677" y="2259025"/>
                  <a:pt x="226346" y="2259990"/>
                </a:cubicBezTo>
                <a:cubicBezTo>
                  <a:pt x="228324" y="2261135"/>
                  <a:pt x="229378" y="2256089"/>
                  <a:pt x="229378" y="2245492"/>
                </a:cubicBezTo>
                <a:cubicBezTo>
                  <a:pt x="229378" y="2236298"/>
                  <a:pt x="228018" y="2228815"/>
                  <a:pt x="226247" y="2228262"/>
                </a:cubicBezTo>
                <a:cubicBezTo>
                  <a:pt x="222252" y="2227015"/>
                  <a:pt x="215081" y="2195974"/>
                  <a:pt x="214948" y="2179343"/>
                </a:cubicBezTo>
                <a:cubicBezTo>
                  <a:pt x="214875" y="2171058"/>
                  <a:pt x="216513" y="2165058"/>
                  <a:pt x="219625" y="2162146"/>
                </a:cubicBezTo>
                <a:cubicBezTo>
                  <a:pt x="223845" y="2158197"/>
                  <a:pt x="224163" y="2152535"/>
                  <a:pt x="222344" y="2113823"/>
                </a:cubicBezTo>
                <a:cubicBezTo>
                  <a:pt x="221213" y="2089705"/>
                  <a:pt x="219738" y="2066234"/>
                  <a:pt x="219071" y="2061664"/>
                </a:cubicBezTo>
                <a:lnTo>
                  <a:pt x="217856" y="2053357"/>
                </a:lnTo>
                <a:lnTo>
                  <a:pt x="221271" y="2060836"/>
                </a:lnTo>
                <a:cubicBezTo>
                  <a:pt x="223150" y="2064950"/>
                  <a:pt x="225743" y="2068316"/>
                  <a:pt x="227033" y="2068316"/>
                </a:cubicBezTo>
                <a:cubicBezTo>
                  <a:pt x="230965" y="2068316"/>
                  <a:pt x="229649" y="2056090"/>
                  <a:pt x="225110" y="2050477"/>
                </a:cubicBezTo>
                <a:cubicBezTo>
                  <a:pt x="222763" y="2047573"/>
                  <a:pt x="220952" y="2041526"/>
                  <a:pt x="221087" y="2037038"/>
                </a:cubicBezTo>
                <a:cubicBezTo>
                  <a:pt x="221233" y="2032066"/>
                  <a:pt x="221871" y="2030836"/>
                  <a:pt x="222714" y="2033890"/>
                </a:cubicBezTo>
                <a:cubicBezTo>
                  <a:pt x="223642" y="2037256"/>
                  <a:pt x="225918" y="2038456"/>
                  <a:pt x="229644" y="2037545"/>
                </a:cubicBezTo>
                <a:cubicBezTo>
                  <a:pt x="234680" y="2036312"/>
                  <a:pt x="235192" y="2037806"/>
                  <a:pt x="235192" y="2053772"/>
                </a:cubicBezTo>
                <a:cubicBezTo>
                  <a:pt x="235192" y="2063700"/>
                  <a:pt x="236348" y="2070688"/>
                  <a:pt x="237848" y="2069820"/>
                </a:cubicBezTo>
                <a:cubicBezTo>
                  <a:pt x="239421" y="2068911"/>
                  <a:pt x="239716" y="2040841"/>
                  <a:pt x="238574" y="2000984"/>
                </a:cubicBezTo>
                <a:cubicBezTo>
                  <a:pt x="237512" y="1963969"/>
                  <a:pt x="236837" y="1922363"/>
                  <a:pt x="237075" y="1908526"/>
                </a:cubicBezTo>
                <a:cubicBezTo>
                  <a:pt x="237294" y="1894689"/>
                  <a:pt x="236330" y="1883368"/>
                  <a:pt x="234896" y="1883368"/>
                </a:cubicBezTo>
                <a:cubicBezTo>
                  <a:pt x="233454" y="1883368"/>
                  <a:pt x="232269" y="1904971"/>
                  <a:pt x="232247" y="1931645"/>
                </a:cubicBezTo>
                <a:cubicBezTo>
                  <a:pt x="232210" y="1981250"/>
                  <a:pt x="230659" y="1995701"/>
                  <a:pt x="226115" y="1988991"/>
                </a:cubicBezTo>
                <a:cubicBezTo>
                  <a:pt x="224436" y="1986514"/>
                  <a:pt x="223640" y="1987808"/>
                  <a:pt x="223612" y="1993067"/>
                </a:cubicBezTo>
                <a:cubicBezTo>
                  <a:pt x="223579" y="1998037"/>
                  <a:pt x="222276" y="2000354"/>
                  <a:pt x="219934" y="1999592"/>
                </a:cubicBezTo>
                <a:cubicBezTo>
                  <a:pt x="217934" y="1998943"/>
                  <a:pt x="216701" y="1995474"/>
                  <a:pt x="217193" y="1991885"/>
                </a:cubicBezTo>
                <a:cubicBezTo>
                  <a:pt x="219584" y="1974385"/>
                  <a:pt x="217832" y="1962407"/>
                  <a:pt x="210733" y="1947711"/>
                </a:cubicBezTo>
                <a:cubicBezTo>
                  <a:pt x="206118" y="1938155"/>
                  <a:pt x="204507" y="1932272"/>
                  <a:pt x="206693" y="1932953"/>
                </a:cubicBezTo>
                <a:cubicBezTo>
                  <a:pt x="208693" y="1933577"/>
                  <a:pt x="211109" y="1937057"/>
                  <a:pt x="212064" y="1940685"/>
                </a:cubicBezTo>
                <a:cubicBezTo>
                  <a:pt x="213107" y="1944657"/>
                  <a:pt x="215743" y="1947133"/>
                  <a:pt x="218683" y="1946906"/>
                </a:cubicBezTo>
                <a:cubicBezTo>
                  <a:pt x="222007" y="1946647"/>
                  <a:pt x="223568" y="1948603"/>
                  <a:pt x="223568" y="1953025"/>
                </a:cubicBezTo>
                <a:cubicBezTo>
                  <a:pt x="223568" y="1956599"/>
                  <a:pt x="224751" y="1959523"/>
                  <a:pt x="226200" y="1959523"/>
                </a:cubicBezTo>
                <a:cubicBezTo>
                  <a:pt x="227645" y="1959523"/>
                  <a:pt x="228319" y="1954933"/>
                  <a:pt x="227699" y="1949323"/>
                </a:cubicBezTo>
                <a:cubicBezTo>
                  <a:pt x="227079" y="1943714"/>
                  <a:pt x="225743" y="1901456"/>
                  <a:pt x="224732" y="1855417"/>
                </a:cubicBezTo>
                <a:cubicBezTo>
                  <a:pt x="223240" y="1787367"/>
                  <a:pt x="222193" y="1772257"/>
                  <a:pt x="219133" y="1774632"/>
                </a:cubicBezTo>
                <a:cubicBezTo>
                  <a:pt x="216232" y="1776883"/>
                  <a:pt x="214923" y="1775648"/>
                  <a:pt x="213420" y="1769242"/>
                </a:cubicBezTo>
                <a:cubicBezTo>
                  <a:pt x="212347" y="1764670"/>
                  <a:pt x="208959" y="1759673"/>
                  <a:pt x="205892" y="1758137"/>
                </a:cubicBezTo>
                <a:cubicBezTo>
                  <a:pt x="202710" y="1756544"/>
                  <a:pt x="200316" y="1752466"/>
                  <a:pt x="200316" y="1748640"/>
                </a:cubicBezTo>
                <a:cubicBezTo>
                  <a:pt x="200316" y="1740955"/>
                  <a:pt x="205045" y="1739585"/>
                  <a:pt x="207031" y="1746696"/>
                </a:cubicBezTo>
                <a:cubicBezTo>
                  <a:pt x="207761" y="1749314"/>
                  <a:pt x="208662" y="1731873"/>
                  <a:pt x="209035" y="1707939"/>
                </a:cubicBezTo>
                <a:cubicBezTo>
                  <a:pt x="209407" y="1684004"/>
                  <a:pt x="210323" y="1666633"/>
                  <a:pt x="211071" y="1669336"/>
                </a:cubicBezTo>
                <a:cubicBezTo>
                  <a:pt x="213169" y="1676917"/>
                  <a:pt x="221530" y="1673660"/>
                  <a:pt x="227197" y="1663053"/>
                </a:cubicBezTo>
                <a:cubicBezTo>
                  <a:pt x="229992" y="1657822"/>
                  <a:pt x="232281" y="1655072"/>
                  <a:pt x="232283" y="1656942"/>
                </a:cubicBezTo>
                <a:cubicBezTo>
                  <a:pt x="232286" y="1658812"/>
                  <a:pt x="233596" y="1660341"/>
                  <a:pt x="235195" y="1660341"/>
                </a:cubicBezTo>
                <a:cubicBezTo>
                  <a:pt x="237012" y="1660341"/>
                  <a:pt x="238100" y="1644076"/>
                  <a:pt x="238100" y="1616985"/>
                </a:cubicBezTo>
                <a:cubicBezTo>
                  <a:pt x="238100" y="1591014"/>
                  <a:pt x="236935" y="1572954"/>
                  <a:pt x="235195" y="1571947"/>
                </a:cubicBezTo>
                <a:cubicBezTo>
                  <a:pt x="233312" y="1570860"/>
                  <a:pt x="232287" y="1582980"/>
                  <a:pt x="232287" y="1606329"/>
                </a:cubicBezTo>
                <a:cubicBezTo>
                  <a:pt x="232287" y="1630862"/>
                  <a:pt x="231338" y="1641503"/>
                  <a:pt x="229320" y="1639614"/>
                </a:cubicBezTo>
                <a:cubicBezTo>
                  <a:pt x="227689" y="1638088"/>
                  <a:pt x="225511" y="1628408"/>
                  <a:pt x="224483" y="1618106"/>
                </a:cubicBezTo>
                <a:cubicBezTo>
                  <a:pt x="222305" y="1596284"/>
                  <a:pt x="218284" y="1600833"/>
                  <a:pt x="217959" y="1625487"/>
                </a:cubicBezTo>
                <a:cubicBezTo>
                  <a:pt x="217850" y="1633991"/>
                  <a:pt x="216237" y="1644394"/>
                  <a:pt x="214383" y="1648605"/>
                </a:cubicBezTo>
                <a:lnTo>
                  <a:pt x="211011" y="1656262"/>
                </a:lnTo>
                <a:lnTo>
                  <a:pt x="208920" y="1648102"/>
                </a:lnTo>
                <a:cubicBezTo>
                  <a:pt x="206085" y="1637021"/>
                  <a:pt x="209176" y="1404364"/>
                  <a:pt x="212237" y="1399238"/>
                </a:cubicBezTo>
                <a:cubicBezTo>
                  <a:pt x="213697" y="1396785"/>
                  <a:pt x="214704" y="1404207"/>
                  <a:pt x="214755" y="1417848"/>
                </a:cubicBezTo>
                <a:cubicBezTo>
                  <a:pt x="214828" y="1436337"/>
                  <a:pt x="215919" y="1441817"/>
                  <a:pt x="220657" y="1447453"/>
                </a:cubicBezTo>
                <a:lnTo>
                  <a:pt x="226470" y="1454368"/>
                </a:lnTo>
                <a:lnTo>
                  <a:pt x="226470" y="1446221"/>
                </a:lnTo>
                <a:cubicBezTo>
                  <a:pt x="226470" y="1441741"/>
                  <a:pt x="227199" y="1432090"/>
                  <a:pt x="228093" y="1424776"/>
                </a:cubicBezTo>
                <a:cubicBezTo>
                  <a:pt x="229659" y="1411957"/>
                  <a:pt x="229557" y="1411723"/>
                  <a:pt x="225291" y="1418277"/>
                </a:cubicBezTo>
                <a:lnTo>
                  <a:pt x="220862" y="1425076"/>
                </a:lnTo>
                <a:lnTo>
                  <a:pt x="220753" y="1416781"/>
                </a:lnTo>
                <a:cubicBezTo>
                  <a:pt x="220716" y="1412218"/>
                  <a:pt x="222285" y="1406958"/>
                  <a:pt x="224281" y="1405091"/>
                </a:cubicBezTo>
                <a:cubicBezTo>
                  <a:pt x="226818" y="1402719"/>
                  <a:pt x="228110" y="1388820"/>
                  <a:pt x="228564" y="1358989"/>
                </a:cubicBezTo>
                <a:cubicBezTo>
                  <a:pt x="229159" y="1320043"/>
                  <a:pt x="228856" y="1317121"/>
                  <a:pt x="225152" y="1325803"/>
                </a:cubicBezTo>
                <a:cubicBezTo>
                  <a:pt x="222919" y="1331038"/>
                  <a:pt x="220991" y="1341952"/>
                  <a:pt x="220869" y="1350055"/>
                </a:cubicBezTo>
                <a:cubicBezTo>
                  <a:pt x="220453" y="1377723"/>
                  <a:pt x="216289" y="1360788"/>
                  <a:pt x="216020" y="1330335"/>
                </a:cubicBezTo>
                <a:cubicBezTo>
                  <a:pt x="215874" y="1313631"/>
                  <a:pt x="214334" y="1281605"/>
                  <a:pt x="212597" y="1259167"/>
                </a:cubicBezTo>
                <a:cubicBezTo>
                  <a:pt x="210863" y="1236728"/>
                  <a:pt x="210397" y="1212862"/>
                  <a:pt x="211560" y="1206130"/>
                </a:cubicBezTo>
                <a:cubicBezTo>
                  <a:pt x="213414" y="1195419"/>
                  <a:pt x="213888" y="1197286"/>
                  <a:pt x="215375" y="1221089"/>
                </a:cubicBezTo>
                <a:cubicBezTo>
                  <a:pt x="216977" y="1246742"/>
                  <a:pt x="222982" y="1268313"/>
                  <a:pt x="227379" y="1264199"/>
                </a:cubicBezTo>
                <a:cubicBezTo>
                  <a:pt x="230868" y="1260933"/>
                  <a:pt x="229514" y="1251057"/>
                  <a:pt x="224694" y="1244618"/>
                </a:cubicBezTo>
                <a:cubicBezTo>
                  <a:pt x="220307" y="1238758"/>
                  <a:pt x="220424" y="1237979"/>
                  <a:pt x="226599" y="1231828"/>
                </a:cubicBezTo>
                <a:cubicBezTo>
                  <a:pt x="238766" y="1219708"/>
                  <a:pt x="241591" y="1183478"/>
                  <a:pt x="231544" y="1168401"/>
                </a:cubicBezTo>
                <a:cubicBezTo>
                  <a:pt x="227946" y="1163003"/>
                  <a:pt x="223537" y="1151843"/>
                  <a:pt x="221743" y="1143601"/>
                </a:cubicBezTo>
                <a:lnTo>
                  <a:pt x="218485" y="1128615"/>
                </a:lnTo>
                <a:lnTo>
                  <a:pt x="218112" y="1140174"/>
                </a:lnTo>
                <a:cubicBezTo>
                  <a:pt x="217572" y="1156890"/>
                  <a:pt x="209965" y="1155909"/>
                  <a:pt x="207558" y="1138814"/>
                </a:cubicBezTo>
                <a:cubicBezTo>
                  <a:pt x="204770" y="1119003"/>
                  <a:pt x="202787" y="1110423"/>
                  <a:pt x="201314" y="1111802"/>
                </a:cubicBezTo>
                <a:cubicBezTo>
                  <a:pt x="200577" y="1112492"/>
                  <a:pt x="196763" y="1147304"/>
                  <a:pt x="192840" y="1189163"/>
                </a:cubicBezTo>
                <a:lnTo>
                  <a:pt x="185708" y="1265270"/>
                </a:lnTo>
                <a:lnTo>
                  <a:pt x="197495" y="1276300"/>
                </a:lnTo>
                <a:cubicBezTo>
                  <a:pt x="207840" y="1285981"/>
                  <a:pt x="209239" y="1288767"/>
                  <a:pt x="208932" y="1299086"/>
                </a:cubicBezTo>
                <a:cubicBezTo>
                  <a:pt x="208750" y="1305553"/>
                  <a:pt x="209225" y="1319411"/>
                  <a:pt x="210045" y="1329882"/>
                </a:cubicBezTo>
                <a:cubicBezTo>
                  <a:pt x="210852" y="1340354"/>
                  <a:pt x="210855" y="1345483"/>
                  <a:pt x="210045" y="1341280"/>
                </a:cubicBezTo>
                <a:cubicBezTo>
                  <a:pt x="207079" y="1325703"/>
                  <a:pt x="201738" y="1335834"/>
                  <a:pt x="199446" y="1361380"/>
                </a:cubicBezTo>
                <a:cubicBezTo>
                  <a:pt x="198184" y="1375470"/>
                  <a:pt x="196220" y="1397303"/>
                  <a:pt x="195086" y="1409898"/>
                </a:cubicBezTo>
                <a:cubicBezTo>
                  <a:pt x="192616" y="1437345"/>
                  <a:pt x="187189" y="1442180"/>
                  <a:pt x="184177" y="1419619"/>
                </a:cubicBezTo>
                <a:cubicBezTo>
                  <a:pt x="183053" y="1411211"/>
                  <a:pt x="183024" y="1399208"/>
                  <a:pt x="184104" y="1392945"/>
                </a:cubicBezTo>
                <a:cubicBezTo>
                  <a:pt x="188584" y="1367068"/>
                  <a:pt x="189315" y="1355720"/>
                  <a:pt x="186502" y="1355720"/>
                </a:cubicBezTo>
                <a:cubicBezTo>
                  <a:pt x="184907" y="1355720"/>
                  <a:pt x="182699" y="1364288"/>
                  <a:pt x="181596" y="1374759"/>
                </a:cubicBezTo>
                <a:cubicBezTo>
                  <a:pt x="180494" y="1385231"/>
                  <a:pt x="178531" y="1393798"/>
                  <a:pt x="177236" y="1393798"/>
                </a:cubicBezTo>
                <a:cubicBezTo>
                  <a:pt x="175941" y="1393798"/>
                  <a:pt x="173955" y="1386148"/>
                  <a:pt x="172823" y="1376799"/>
                </a:cubicBezTo>
                <a:cubicBezTo>
                  <a:pt x="171024" y="1361946"/>
                  <a:pt x="170287" y="1360411"/>
                  <a:pt x="166979" y="1364640"/>
                </a:cubicBezTo>
                <a:cubicBezTo>
                  <a:pt x="163578" y="1368985"/>
                  <a:pt x="163008" y="1369033"/>
                  <a:pt x="161395" y="1365097"/>
                </a:cubicBezTo>
                <a:cubicBezTo>
                  <a:pt x="160406" y="1362687"/>
                  <a:pt x="159417" y="1354390"/>
                  <a:pt x="159198" y="1346658"/>
                </a:cubicBezTo>
                <a:cubicBezTo>
                  <a:pt x="158943" y="1337109"/>
                  <a:pt x="157983" y="1341260"/>
                  <a:pt x="156257" y="1359606"/>
                </a:cubicBezTo>
                <a:cubicBezTo>
                  <a:pt x="154859" y="1374458"/>
                  <a:pt x="153075" y="1387208"/>
                  <a:pt x="152297" y="1387938"/>
                </a:cubicBezTo>
                <a:cubicBezTo>
                  <a:pt x="148382" y="1391601"/>
                  <a:pt x="146581" y="1383080"/>
                  <a:pt x="147163" y="1363648"/>
                </a:cubicBezTo>
                <a:cubicBezTo>
                  <a:pt x="147685" y="1346238"/>
                  <a:pt x="146980" y="1342121"/>
                  <a:pt x="143528" y="1342121"/>
                </a:cubicBezTo>
                <a:cubicBezTo>
                  <a:pt x="141174" y="1342121"/>
                  <a:pt x="139251" y="1342474"/>
                  <a:pt x="139251" y="1342904"/>
                </a:cubicBezTo>
                <a:cubicBezTo>
                  <a:pt x="139251" y="1343336"/>
                  <a:pt x="137298" y="1358328"/>
                  <a:pt x="134914" y="1376222"/>
                </a:cubicBezTo>
                <a:cubicBezTo>
                  <a:pt x="132527" y="1394116"/>
                  <a:pt x="130568" y="1409062"/>
                  <a:pt x="130554" y="1409436"/>
                </a:cubicBezTo>
                <a:cubicBezTo>
                  <a:pt x="130554" y="1409810"/>
                  <a:pt x="128569" y="1410115"/>
                  <a:pt x="126171" y="1410115"/>
                </a:cubicBezTo>
                <a:cubicBezTo>
                  <a:pt x="123037" y="1410115"/>
                  <a:pt x="121812" y="1413112"/>
                  <a:pt x="121812" y="1420772"/>
                </a:cubicBezTo>
                <a:cubicBezTo>
                  <a:pt x="121812" y="1426633"/>
                  <a:pt x="122603" y="1433358"/>
                  <a:pt x="123571" y="1435716"/>
                </a:cubicBezTo>
                <a:cubicBezTo>
                  <a:pt x="126683" y="1443310"/>
                  <a:pt x="130532" y="1437341"/>
                  <a:pt x="130532" y="1424914"/>
                </a:cubicBezTo>
                <a:cubicBezTo>
                  <a:pt x="130532" y="1412860"/>
                  <a:pt x="133265" y="1409803"/>
                  <a:pt x="138289" y="1416235"/>
                </a:cubicBezTo>
                <a:cubicBezTo>
                  <a:pt x="141052" y="1419773"/>
                  <a:pt x="140990" y="1421546"/>
                  <a:pt x="136067" y="1479471"/>
                </a:cubicBezTo>
                <a:cubicBezTo>
                  <a:pt x="128934" y="1563366"/>
                  <a:pt x="126110" y="1585110"/>
                  <a:pt x="122188" y="1586334"/>
                </a:cubicBezTo>
                <a:cubicBezTo>
                  <a:pt x="119302" y="1587234"/>
                  <a:pt x="118729" y="1585532"/>
                  <a:pt x="119980" y="1579747"/>
                </a:cubicBezTo>
                <a:cubicBezTo>
                  <a:pt x="124203" y="1560210"/>
                  <a:pt x="127613" y="1494994"/>
                  <a:pt x="125070" y="1482379"/>
                </a:cubicBezTo>
                <a:cubicBezTo>
                  <a:pt x="122979" y="1472002"/>
                  <a:pt x="123308" y="1467628"/>
                  <a:pt x="126516" y="1463044"/>
                </a:cubicBezTo>
                <a:cubicBezTo>
                  <a:pt x="130574" y="1457248"/>
                  <a:pt x="129394" y="1448193"/>
                  <a:pt x="124581" y="1448193"/>
                </a:cubicBezTo>
                <a:cubicBezTo>
                  <a:pt x="120422" y="1448193"/>
                  <a:pt x="117843" y="1454290"/>
                  <a:pt x="114245" y="1472629"/>
                </a:cubicBezTo>
                <a:lnTo>
                  <a:pt x="110767" y="1490350"/>
                </a:lnTo>
                <a:lnTo>
                  <a:pt x="112066" y="1465872"/>
                </a:lnTo>
                <a:cubicBezTo>
                  <a:pt x="114190" y="1425795"/>
                  <a:pt x="119023" y="1378428"/>
                  <a:pt x="121968" y="1368819"/>
                </a:cubicBezTo>
                <a:cubicBezTo>
                  <a:pt x="125544" y="1357145"/>
                  <a:pt x="125478" y="1349521"/>
                  <a:pt x="121822" y="1351639"/>
                </a:cubicBezTo>
                <a:cubicBezTo>
                  <a:pt x="117170" y="1354329"/>
                  <a:pt x="118439" y="1350385"/>
                  <a:pt x="125000" y="1341763"/>
                </a:cubicBezTo>
                <a:cubicBezTo>
                  <a:pt x="129210" y="1336232"/>
                  <a:pt x="130195" y="1332750"/>
                  <a:pt x="128197" y="1330464"/>
                </a:cubicBezTo>
                <a:cubicBezTo>
                  <a:pt x="126610" y="1328647"/>
                  <a:pt x="123610" y="1304842"/>
                  <a:pt x="121531" y="1277565"/>
                </a:cubicBezTo>
                <a:cubicBezTo>
                  <a:pt x="117878" y="1229632"/>
                  <a:pt x="115606" y="1222452"/>
                  <a:pt x="111387" y="1245510"/>
                </a:cubicBezTo>
                <a:cubicBezTo>
                  <a:pt x="109745" y="1254489"/>
                  <a:pt x="108975" y="1255472"/>
                  <a:pt x="107088" y="1251005"/>
                </a:cubicBezTo>
                <a:cubicBezTo>
                  <a:pt x="103042" y="1241424"/>
                  <a:pt x="104366" y="1205416"/>
                  <a:pt x="109190" y="1193889"/>
                </a:cubicBezTo>
                <a:cubicBezTo>
                  <a:pt x="112358" y="1186314"/>
                  <a:pt x="113633" y="1174748"/>
                  <a:pt x="113381" y="1155811"/>
                </a:cubicBezTo>
                <a:cubicBezTo>
                  <a:pt x="113199" y="1140852"/>
                  <a:pt x="113162" y="1102299"/>
                  <a:pt x="113381" y="1070136"/>
                </a:cubicBezTo>
                <a:cubicBezTo>
                  <a:pt x="113921" y="981214"/>
                  <a:pt x="113746" y="934056"/>
                  <a:pt x="112797" y="920546"/>
                </a:cubicBezTo>
                <a:cubicBezTo>
                  <a:pt x="112330" y="913814"/>
                  <a:pt x="112907" y="903717"/>
                  <a:pt x="114114" y="898107"/>
                </a:cubicBezTo>
                <a:cubicBezTo>
                  <a:pt x="115870" y="889847"/>
                  <a:pt x="115428" y="887908"/>
                  <a:pt x="111790" y="887908"/>
                </a:cubicBezTo>
                <a:cubicBezTo>
                  <a:pt x="106323" y="887908"/>
                  <a:pt x="106328" y="889026"/>
                  <a:pt x="111644" y="860710"/>
                </a:cubicBezTo>
                <a:cubicBezTo>
                  <a:pt x="114038" y="847995"/>
                  <a:pt x="115998" y="837324"/>
                  <a:pt x="116000" y="836997"/>
                </a:cubicBezTo>
                <a:cubicBezTo>
                  <a:pt x="116002" y="836669"/>
                  <a:pt x="113839" y="837182"/>
                  <a:pt x="111192" y="838130"/>
                </a:cubicBezTo>
                <a:cubicBezTo>
                  <a:pt x="106805" y="839705"/>
                  <a:pt x="106561" y="836761"/>
                  <a:pt x="108419" y="804727"/>
                </a:cubicBezTo>
                <a:cubicBezTo>
                  <a:pt x="109539" y="785405"/>
                  <a:pt x="111141" y="765313"/>
                  <a:pt x="111981" y="760077"/>
                </a:cubicBezTo>
                <a:cubicBezTo>
                  <a:pt x="113812" y="748627"/>
                  <a:pt x="106985" y="737636"/>
                  <a:pt x="101298" y="742881"/>
                </a:cubicBezTo>
                <a:cubicBezTo>
                  <a:pt x="99389" y="744643"/>
                  <a:pt x="96032" y="752549"/>
                  <a:pt x="93842" y="760448"/>
                </a:cubicBezTo>
                <a:cubicBezTo>
                  <a:pt x="91652" y="768349"/>
                  <a:pt x="87895" y="775842"/>
                  <a:pt x="85494" y="777099"/>
                </a:cubicBezTo>
                <a:cubicBezTo>
                  <a:pt x="82801" y="778510"/>
                  <a:pt x="81167" y="783244"/>
                  <a:pt x="81229" y="789450"/>
                </a:cubicBezTo>
                <a:cubicBezTo>
                  <a:pt x="81412" y="806650"/>
                  <a:pt x="92385" y="847952"/>
                  <a:pt x="92884" y="833286"/>
                </a:cubicBezTo>
                <a:cubicBezTo>
                  <a:pt x="92957" y="831166"/>
                  <a:pt x="94811" y="825761"/>
                  <a:pt x="97008" y="821273"/>
                </a:cubicBezTo>
                <a:lnTo>
                  <a:pt x="101001" y="813114"/>
                </a:lnTo>
                <a:lnTo>
                  <a:pt x="101220" y="827460"/>
                </a:lnTo>
                <a:cubicBezTo>
                  <a:pt x="101438" y="839961"/>
                  <a:pt x="100610" y="842107"/>
                  <a:pt x="94882" y="844145"/>
                </a:cubicBezTo>
                <a:cubicBezTo>
                  <a:pt x="87483" y="846778"/>
                  <a:pt x="80254" y="866579"/>
                  <a:pt x="83046" y="876568"/>
                </a:cubicBezTo>
                <a:cubicBezTo>
                  <a:pt x="84068" y="880218"/>
                  <a:pt x="83338" y="882469"/>
                  <a:pt x="81181" y="882469"/>
                </a:cubicBezTo>
                <a:cubicBezTo>
                  <a:pt x="78550" y="882469"/>
                  <a:pt x="77919" y="892650"/>
                  <a:pt x="78663" y="923135"/>
                </a:cubicBezTo>
                <a:cubicBezTo>
                  <a:pt x="79210" y="945501"/>
                  <a:pt x="78773" y="962942"/>
                  <a:pt x="77664" y="961893"/>
                </a:cubicBezTo>
                <a:cubicBezTo>
                  <a:pt x="73749" y="958147"/>
                  <a:pt x="68736" y="866835"/>
                  <a:pt x="70391" y="829433"/>
                </a:cubicBezTo>
                <a:cubicBezTo>
                  <a:pt x="72197" y="788572"/>
                  <a:pt x="79037" y="730319"/>
                  <a:pt x="92739" y="639044"/>
                </a:cubicBezTo>
                <a:lnTo>
                  <a:pt x="101313" y="581928"/>
                </a:lnTo>
                <a:lnTo>
                  <a:pt x="100010" y="626125"/>
                </a:lnTo>
                <a:cubicBezTo>
                  <a:pt x="99291" y="650434"/>
                  <a:pt x="99828" y="670323"/>
                  <a:pt x="101203" y="670323"/>
                </a:cubicBezTo>
                <a:cubicBezTo>
                  <a:pt x="104122" y="670323"/>
                  <a:pt x="105571" y="661489"/>
                  <a:pt x="111667" y="606407"/>
                </a:cubicBezTo>
                <a:cubicBezTo>
                  <a:pt x="117273" y="555754"/>
                  <a:pt x="123279" y="526656"/>
                  <a:pt x="132280" y="506535"/>
                </a:cubicBezTo>
                <a:cubicBezTo>
                  <a:pt x="140409" y="488364"/>
                  <a:pt x="140454" y="488094"/>
                  <a:pt x="135305" y="488094"/>
                </a:cubicBezTo>
                <a:cubicBezTo>
                  <a:pt x="132247" y="488094"/>
                  <a:pt x="131644" y="483705"/>
                  <a:pt x="132598" y="468375"/>
                </a:cubicBezTo>
                <a:cubicBezTo>
                  <a:pt x="134098" y="444216"/>
                  <a:pt x="134948" y="441531"/>
                  <a:pt x="140461" y="443510"/>
                </a:cubicBezTo>
                <a:cubicBezTo>
                  <a:pt x="143449" y="444584"/>
                  <a:pt x="145431" y="442753"/>
                  <a:pt x="146797" y="437659"/>
                </a:cubicBezTo>
                <a:cubicBezTo>
                  <a:pt x="148771" y="430296"/>
                  <a:pt x="146432" y="379640"/>
                  <a:pt x="143349" y="362443"/>
                </a:cubicBezTo>
                <a:cubicBezTo>
                  <a:pt x="141812" y="353921"/>
                  <a:pt x="141962" y="353733"/>
                  <a:pt x="146308" y="358756"/>
                </a:cubicBezTo>
                <a:cubicBezTo>
                  <a:pt x="153038" y="366535"/>
                  <a:pt x="156887" y="361116"/>
                  <a:pt x="153932" y="348023"/>
                </a:cubicBezTo>
                <a:cubicBezTo>
                  <a:pt x="152582" y="342039"/>
                  <a:pt x="150750" y="329188"/>
                  <a:pt x="149861" y="319465"/>
                </a:cubicBezTo>
                <a:lnTo>
                  <a:pt x="148245" y="301786"/>
                </a:lnTo>
                <a:lnTo>
                  <a:pt x="152779" y="319276"/>
                </a:lnTo>
                <a:cubicBezTo>
                  <a:pt x="156479" y="333551"/>
                  <a:pt x="157851" y="335866"/>
                  <a:pt x="160239" y="331873"/>
                </a:cubicBezTo>
                <a:cubicBezTo>
                  <a:pt x="161848" y="329182"/>
                  <a:pt x="162553" y="321005"/>
                  <a:pt x="161801" y="313701"/>
                </a:cubicBezTo>
                <a:cubicBezTo>
                  <a:pt x="161049" y="306397"/>
                  <a:pt x="162206" y="294036"/>
                  <a:pt x="164369" y="286232"/>
                </a:cubicBezTo>
                <a:cubicBezTo>
                  <a:pt x="166534" y="278427"/>
                  <a:pt x="168175" y="262212"/>
                  <a:pt x="168019" y="250196"/>
                </a:cubicBezTo>
                <a:lnTo>
                  <a:pt x="167727" y="228350"/>
                </a:lnTo>
                <a:lnTo>
                  <a:pt x="163731" y="240590"/>
                </a:lnTo>
                <a:cubicBezTo>
                  <a:pt x="159822" y="252567"/>
                  <a:pt x="159768" y="252305"/>
                  <a:pt x="161213" y="228350"/>
                </a:cubicBezTo>
                <a:cubicBezTo>
                  <a:pt x="163936" y="183197"/>
                  <a:pt x="165522" y="175154"/>
                  <a:pt x="172295" y="172119"/>
                </a:cubicBezTo>
                <a:cubicBezTo>
                  <a:pt x="175692" y="170597"/>
                  <a:pt x="185597" y="161492"/>
                  <a:pt x="194306" y="151887"/>
                </a:cubicBezTo>
                <a:cubicBezTo>
                  <a:pt x="203016" y="142281"/>
                  <a:pt x="211517" y="134882"/>
                  <a:pt x="213198" y="135443"/>
                </a:cubicBezTo>
                <a:cubicBezTo>
                  <a:pt x="214906" y="136013"/>
                  <a:pt x="215928" y="142189"/>
                  <a:pt x="215515" y="149430"/>
                </a:cubicBezTo>
                <a:cubicBezTo>
                  <a:pt x="214778" y="162323"/>
                  <a:pt x="214811" y="162373"/>
                  <a:pt x="221329" y="158331"/>
                </a:cubicBezTo>
                <a:cubicBezTo>
                  <a:pt x="224934" y="156095"/>
                  <a:pt x="228351" y="151964"/>
                  <a:pt x="228922" y="149150"/>
                </a:cubicBezTo>
                <a:cubicBezTo>
                  <a:pt x="230925" y="139292"/>
                  <a:pt x="235058" y="137055"/>
                  <a:pt x="242660" y="141716"/>
                </a:cubicBezTo>
                <a:cubicBezTo>
                  <a:pt x="251840" y="147345"/>
                  <a:pt x="257716" y="144875"/>
                  <a:pt x="262931" y="133195"/>
                </a:cubicBezTo>
                <a:cubicBezTo>
                  <a:pt x="267871" y="122131"/>
                  <a:pt x="272023" y="121042"/>
                  <a:pt x="275609" y="129868"/>
                </a:cubicBezTo>
                <a:cubicBezTo>
                  <a:pt x="277003" y="133296"/>
                  <a:pt x="280195" y="137696"/>
                  <a:pt x="282707" y="139646"/>
                </a:cubicBezTo>
                <a:cubicBezTo>
                  <a:pt x="286663" y="142719"/>
                  <a:pt x="288141" y="141523"/>
                  <a:pt x="293762" y="130695"/>
                </a:cubicBezTo>
                <a:cubicBezTo>
                  <a:pt x="297330" y="123821"/>
                  <a:pt x="301194" y="118197"/>
                  <a:pt x="302347" y="118197"/>
                </a:cubicBezTo>
                <a:cubicBezTo>
                  <a:pt x="303500" y="118197"/>
                  <a:pt x="305397" y="122175"/>
                  <a:pt x="306563" y="127037"/>
                </a:cubicBezTo>
                <a:cubicBezTo>
                  <a:pt x="308654" y="135755"/>
                  <a:pt x="308841" y="135560"/>
                  <a:pt x="320248" y="112758"/>
                </a:cubicBezTo>
                <a:cubicBezTo>
                  <a:pt x="326609" y="100042"/>
                  <a:pt x="334737" y="81228"/>
                  <a:pt x="338313" y="70948"/>
                </a:cubicBezTo>
                <a:cubicBezTo>
                  <a:pt x="346907" y="46241"/>
                  <a:pt x="349526" y="51373"/>
                  <a:pt x="342329" y="78816"/>
                </a:cubicBezTo>
                <a:cubicBezTo>
                  <a:pt x="333088" y="114056"/>
                  <a:pt x="334924" y="156370"/>
                  <a:pt x="345934" y="161884"/>
                </a:cubicBezTo>
                <a:cubicBezTo>
                  <a:pt x="351949" y="164896"/>
                  <a:pt x="354349" y="161369"/>
                  <a:pt x="358528" y="143387"/>
                </a:cubicBezTo>
                <a:cubicBezTo>
                  <a:pt x="361728" y="129623"/>
                  <a:pt x="364754" y="130701"/>
                  <a:pt x="368651" y="146994"/>
                </a:cubicBezTo>
                <a:cubicBezTo>
                  <a:pt x="371566" y="159189"/>
                  <a:pt x="372985" y="161425"/>
                  <a:pt x="376212" y="158919"/>
                </a:cubicBezTo>
                <a:cubicBezTo>
                  <a:pt x="379485" y="156376"/>
                  <a:pt x="380346" y="158849"/>
                  <a:pt x="381104" y="173053"/>
                </a:cubicBezTo>
                <a:cubicBezTo>
                  <a:pt x="381827" y="186587"/>
                  <a:pt x="382637" y="189109"/>
                  <a:pt x="384882" y="184833"/>
                </a:cubicBezTo>
                <a:cubicBezTo>
                  <a:pt x="386455" y="181841"/>
                  <a:pt x="389702" y="179393"/>
                  <a:pt x="392100" y="179393"/>
                </a:cubicBezTo>
                <a:cubicBezTo>
                  <a:pt x="395092" y="179393"/>
                  <a:pt x="397271" y="174917"/>
                  <a:pt x="399048" y="165115"/>
                </a:cubicBezTo>
                <a:cubicBezTo>
                  <a:pt x="401836" y="149734"/>
                  <a:pt x="406633" y="145763"/>
                  <a:pt x="406633" y="158834"/>
                </a:cubicBezTo>
                <a:cubicBezTo>
                  <a:pt x="406633" y="173713"/>
                  <a:pt x="411693" y="169880"/>
                  <a:pt x="413674" y="153502"/>
                </a:cubicBezTo>
                <a:cubicBezTo>
                  <a:pt x="414973" y="142762"/>
                  <a:pt x="416943" y="137236"/>
                  <a:pt x="419482" y="137236"/>
                </a:cubicBezTo>
                <a:cubicBezTo>
                  <a:pt x="421890" y="137236"/>
                  <a:pt x="424167" y="131911"/>
                  <a:pt x="425586" y="122957"/>
                </a:cubicBezTo>
                <a:lnTo>
                  <a:pt x="427848" y="108678"/>
                </a:lnTo>
                <a:lnTo>
                  <a:pt x="429866" y="118907"/>
                </a:lnTo>
                <a:cubicBezTo>
                  <a:pt x="431961" y="129516"/>
                  <a:pt x="435597" y="135585"/>
                  <a:pt x="435827" y="128850"/>
                </a:cubicBezTo>
                <a:cubicBezTo>
                  <a:pt x="435900" y="126730"/>
                  <a:pt x="437856" y="121325"/>
                  <a:pt x="440176" y="116837"/>
                </a:cubicBezTo>
                <a:cubicBezTo>
                  <a:pt x="444265" y="108927"/>
                  <a:pt x="444352" y="109177"/>
                  <a:pt x="443019" y="124997"/>
                </a:cubicBezTo>
                <a:cubicBezTo>
                  <a:pt x="441738" y="140177"/>
                  <a:pt x="441891" y="140704"/>
                  <a:pt x="445209" y="132546"/>
                </a:cubicBezTo>
                <a:cubicBezTo>
                  <a:pt x="449475" y="122056"/>
                  <a:pt x="457856" y="114040"/>
                  <a:pt x="467337" y="111381"/>
                </a:cubicBezTo>
                <a:cubicBezTo>
                  <a:pt x="474775" y="109294"/>
                  <a:pt x="474720" y="108587"/>
                  <a:pt x="468833" y="130437"/>
                </a:cubicBezTo>
                <a:cubicBezTo>
                  <a:pt x="467508" y="135359"/>
                  <a:pt x="467728" y="135446"/>
                  <a:pt x="471151" y="131353"/>
                </a:cubicBezTo>
                <a:cubicBezTo>
                  <a:pt x="473230" y="128865"/>
                  <a:pt x="476323" y="124673"/>
                  <a:pt x="478020" y="122037"/>
                </a:cubicBezTo>
                <a:cubicBezTo>
                  <a:pt x="483424" y="113647"/>
                  <a:pt x="488028" y="120058"/>
                  <a:pt x="486092" y="133276"/>
                </a:cubicBezTo>
                <a:cubicBezTo>
                  <a:pt x="484567" y="143679"/>
                  <a:pt x="485045" y="145397"/>
                  <a:pt x="489453" y="145397"/>
                </a:cubicBezTo>
                <a:cubicBezTo>
                  <a:pt x="493818" y="145397"/>
                  <a:pt x="494343" y="147136"/>
                  <a:pt x="492945" y="156956"/>
                </a:cubicBezTo>
                <a:cubicBezTo>
                  <a:pt x="490756" y="172344"/>
                  <a:pt x="495091" y="164579"/>
                  <a:pt x="499779" y="144717"/>
                </a:cubicBezTo>
                <a:cubicBezTo>
                  <a:pt x="501807" y="136115"/>
                  <a:pt x="504411" y="129078"/>
                  <a:pt x="505560" y="129078"/>
                </a:cubicBezTo>
                <a:cubicBezTo>
                  <a:pt x="506710" y="129078"/>
                  <a:pt x="508958" y="133900"/>
                  <a:pt x="510557" y="139793"/>
                </a:cubicBezTo>
                <a:cubicBezTo>
                  <a:pt x="512856" y="148270"/>
                  <a:pt x="512626" y="150809"/>
                  <a:pt x="509459" y="151947"/>
                </a:cubicBezTo>
                <a:cubicBezTo>
                  <a:pt x="503476" y="154097"/>
                  <a:pt x="504626" y="160879"/>
                  <a:pt x="511247" y="162500"/>
                </a:cubicBezTo>
                <a:cubicBezTo>
                  <a:pt x="516088" y="163684"/>
                  <a:pt x="516741" y="165417"/>
                  <a:pt x="515209" y="173016"/>
                </a:cubicBezTo>
                <a:lnTo>
                  <a:pt x="513378" y="182115"/>
                </a:lnTo>
                <a:lnTo>
                  <a:pt x="523901" y="171235"/>
                </a:lnTo>
                <a:cubicBezTo>
                  <a:pt x="531267" y="163620"/>
                  <a:pt x="536807" y="153419"/>
                  <a:pt x="542366" y="137237"/>
                </a:cubicBezTo>
                <a:cubicBezTo>
                  <a:pt x="546781" y="124386"/>
                  <a:pt x="550800" y="116381"/>
                  <a:pt x="551415" y="119213"/>
                </a:cubicBezTo>
                <a:cubicBezTo>
                  <a:pt x="552520" y="124303"/>
                  <a:pt x="547313" y="163672"/>
                  <a:pt x="544175" y="173955"/>
                </a:cubicBezTo>
                <a:cubicBezTo>
                  <a:pt x="543262" y="176947"/>
                  <a:pt x="543496" y="178526"/>
                  <a:pt x="544697" y="177464"/>
                </a:cubicBezTo>
                <a:cubicBezTo>
                  <a:pt x="545897" y="176402"/>
                  <a:pt x="551994" y="160492"/>
                  <a:pt x="558246" y="142107"/>
                </a:cubicBezTo>
                <a:cubicBezTo>
                  <a:pt x="564498" y="123722"/>
                  <a:pt x="568973" y="113575"/>
                  <a:pt x="568191" y="119559"/>
                </a:cubicBezTo>
                <a:cubicBezTo>
                  <a:pt x="567410" y="125542"/>
                  <a:pt x="566038" y="137169"/>
                  <a:pt x="565147" y="145397"/>
                </a:cubicBezTo>
                <a:cubicBezTo>
                  <a:pt x="563597" y="159714"/>
                  <a:pt x="563830" y="159364"/>
                  <a:pt x="570597" y="137237"/>
                </a:cubicBezTo>
                <a:cubicBezTo>
                  <a:pt x="574486" y="124522"/>
                  <a:pt x="580681" y="103715"/>
                  <a:pt x="584365" y="91000"/>
                </a:cubicBezTo>
                <a:cubicBezTo>
                  <a:pt x="594885" y="54689"/>
                  <a:pt x="593923" y="74315"/>
                  <a:pt x="582602" y="126937"/>
                </a:cubicBezTo>
                <a:cubicBezTo>
                  <a:pt x="574403" y="165055"/>
                  <a:pt x="572342" y="180834"/>
                  <a:pt x="572499" y="204306"/>
                </a:cubicBezTo>
                <a:cubicBezTo>
                  <a:pt x="572645" y="224782"/>
                  <a:pt x="573528" y="232129"/>
                  <a:pt x="575414" y="228352"/>
                </a:cubicBezTo>
                <a:cubicBezTo>
                  <a:pt x="577816" y="223547"/>
                  <a:pt x="616900" y="69171"/>
                  <a:pt x="625167" y="31844"/>
                </a:cubicBezTo>
                <a:cubicBezTo>
                  <a:pt x="626908" y="23991"/>
                  <a:pt x="629632" y="17565"/>
                  <a:pt x="631225" y="17565"/>
                </a:cubicBezTo>
                <a:close/>
                <a:moveTo>
                  <a:pt x="476348" y="9396"/>
                </a:moveTo>
                <a:cubicBezTo>
                  <a:pt x="477975" y="9396"/>
                  <a:pt x="478416" y="13156"/>
                  <a:pt x="477384" y="18235"/>
                </a:cubicBezTo>
                <a:cubicBezTo>
                  <a:pt x="474862" y="30630"/>
                  <a:pt x="473514" y="31025"/>
                  <a:pt x="473514" y="19369"/>
                </a:cubicBezTo>
                <a:lnTo>
                  <a:pt x="473512" y="19369"/>
                </a:lnTo>
                <a:cubicBezTo>
                  <a:pt x="473512" y="13884"/>
                  <a:pt x="474786" y="9396"/>
                  <a:pt x="476348" y="9396"/>
                </a:cubicBezTo>
                <a:close/>
                <a:moveTo>
                  <a:pt x="816481" y="1236"/>
                </a:moveTo>
                <a:cubicBezTo>
                  <a:pt x="817762" y="4976"/>
                  <a:pt x="818809" y="14156"/>
                  <a:pt x="818809" y="21635"/>
                </a:cubicBezTo>
                <a:cubicBezTo>
                  <a:pt x="818809" y="29115"/>
                  <a:pt x="817762" y="38294"/>
                  <a:pt x="816481" y="42034"/>
                </a:cubicBezTo>
                <a:cubicBezTo>
                  <a:pt x="814985" y="46400"/>
                  <a:pt x="814152" y="39101"/>
                  <a:pt x="814152" y="21635"/>
                </a:cubicBezTo>
                <a:cubicBezTo>
                  <a:pt x="814152" y="4169"/>
                  <a:pt x="814985" y="-3130"/>
                  <a:pt x="816481" y="1236"/>
                </a:cubicBezTo>
                <a:close/>
              </a:path>
            </a:pathLst>
          </a:custGeom>
          <a:ln>
            <a:noFill/>
          </a:ln>
          <a:effectLst>
            <a:outerShdw blurRad="279400" dist="203200" dir="18900000" sx="95000" sy="95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useBgFill="1">
        <p:nvSpPr>
          <p:cNvPr id="23" name="Freeform: Shape 22">
            <a:extLst>
              <a:ext uri="{FF2B5EF4-FFF2-40B4-BE49-F238E27FC236}">
                <a16:creationId xmlns:a16="http://schemas.microsoft.com/office/drawing/2014/main" id="{82661B0D-C423-4CB5-B47C-8D1EB3037037}"/>
              </a:ext>
            </a:extLst>
          </p:cNvPr>
          <p:cNvSpPr/>
          <p:nvPr/>
        </p:nvSpPr>
        <p:spPr>
          <a:xfrm rot="3660517" flipH="1">
            <a:off x="5393494" y="-625483"/>
            <a:ext cx="2176572" cy="4512976"/>
          </a:xfrm>
          <a:custGeom>
            <a:avLst/>
            <a:gdLst>
              <a:gd name="connsiteX0" fmla="*/ 534998 w 1181239"/>
              <a:gd name="connsiteY0" fmla="*/ 3942687 h 4008043"/>
              <a:gd name="connsiteX1" fmla="*/ 537456 w 1181239"/>
              <a:gd name="connsiteY1" fmla="*/ 3953147 h 4008043"/>
              <a:gd name="connsiteX2" fmla="*/ 536701 w 1181239"/>
              <a:gd name="connsiteY2" fmla="*/ 3964026 h 4008043"/>
              <a:gd name="connsiteX3" fmla="*/ 532203 w 1181239"/>
              <a:gd name="connsiteY3" fmla="*/ 3958417 h 4008043"/>
              <a:gd name="connsiteX4" fmla="*/ 530247 w 1181239"/>
              <a:gd name="connsiteY4" fmla="*/ 3947537 h 4008043"/>
              <a:gd name="connsiteX5" fmla="*/ 534998 w 1181239"/>
              <a:gd name="connsiteY5" fmla="*/ 3942687 h 4008043"/>
              <a:gd name="connsiteX6" fmla="*/ 800461 w 1181239"/>
              <a:gd name="connsiteY6" fmla="*/ 3939090 h 4008043"/>
              <a:gd name="connsiteX7" fmla="*/ 804403 w 1181239"/>
              <a:gd name="connsiteY7" fmla="*/ 3976266 h 4008043"/>
              <a:gd name="connsiteX8" fmla="*/ 799235 w 1181239"/>
              <a:gd name="connsiteY8" fmla="*/ 4006184 h 4008043"/>
              <a:gd name="connsiteX9" fmla="*/ 799228 w 1181239"/>
              <a:gd name="connsiteY9" fmla="*/ 4006184 h 4008043"/>
              <a:gd name="connsiteX10" fmla="*/ 795035 w 1181239"/>
              <a:gd name="connsiteY10" fmla="*/ 3978305 h 4008043"/>
              <a:gd name="connsiteX11" fmla="*/ 795144 w 1181239"/>
              <a:gd name="connsiteY11" fmla="*/ 3953147 h 4008043"/>
              <a:gd name="connsiteX12" fmla="*/ 799382 w 1181239"/>
              <a:gd name="connsiteY12" fmla="*/ 3944307 h 4008043"/>
              <a:gd name="connsiteX13" fmla="*/ 800461 w 1181239"/>
              <a:gd name="connsiteY13" fmla="*/ 3939090 h 4008043"/>
              <a:gd name="connsiteX14" fmla="*/ 1173610 w 1181239"/>
              <a:gd name="connsiteY14" fmla="*/ 3829461 h 4008043"/>
              <a:gd name="connsiteX15" fmla="*/ 1177832 w 1181239"/>
              <a:gd name="connsiteY15" fmla="*/ 3835505 h 4008043"/>
              <a:gd name="connsiteX16" fmla="*/ 1178322 w 1181239"/>
              <a:gd name="connsiteY16" fmla="*/ 3844344 h 4008043"/>
              <a:gd name="connsiteX17" fmla="*/ 1172188 w 1181239"/>
              <a:gd name="connsiteY17" fmla="*/ 3840423 h 4008043"/>
              <a:gd name="connsiteX18" fmla="*/ 1171699 w 1181239"/>
              <a:gd name="connsiteY18" fmla="*/ 3831584 h 4008043"/>
              <a:gd name="connsiteX19" fmla="*/ 1173610 w 1181239"/>
              <a:gd name="connsiteY19" fmla="*/ 3829461 h 4008043"/>
              <a:gd name="connsiteX20" fmla="*/ 197700 w 1181239"/>
              <a:gd name="connsiteY20" fmla="*/ 3826851 h 4008043"/>
              <a:gd name="connsiteX21" fmla="*/ 195941 w 1181239"/>
              <a:gd name="connsiteY21" fmla="*/ 3848057 h 4008043"/>
              <a:gd name="connsiteX22" fmla="*/ 191581 w 1181239"/>
              <a:gd name="connsiteY22" fmla="*/ 3841771 h 4008043"/>
              <a:gd name="connsiteX23" fmla="*/ 191582 w 1181239"/>
              <a:gd name="connsiteY23" fmla="*/ 3841771 h 4008043"/>
              <a:gd name="connsiteX24" fmla="*/ 197700 w 1181239"/>
              <a:gd name="connsiteY24" fmla="*/ 3826851 h 4008043"/>
              <a:gd name="connsiteX25" fmla="*/ 178143 w 1181239"/>
              <a:gd name="connsiteY25" fmla="*/ 3791950 h 4008043"/>
              <a:gd name="connsiteX26" fmla="*/ 185023 w 1181239"/>
              <a:gd name="connsiteY26" fmla="*/ 3799435 h 4008043"/>
              <a:gd name="connsiteX27" fmla="*/ 191904 w 1181239"/>
              <a:gd name="connsiteY27" fmla="*/ 3806920 h 4008043"/>
              <a:gd name="connsiteX28" fmla="*/ 181724 w 1181239"/>
              <a:gd name="connsiteY28" fmla="*/ 3813393 h 4008043"/>
              <a:gd name="connsiteX29" fmla="*/ 171944 w 1181239"/>
              <a:gd name="connsiteY29" fmla="*/ 3805908 h 4008043"/>
              <a:gd name="connsiteX30" fmla="*/ 62574 w 1181239"/>
              <a:gd name="connsiteY30" fmla="*/ 3611808 h 4008043"/>
              <a:gd name="connsiteX31" fmla="*/ 66227 w 1181239"/>
              <a:gd name="connsiteY31" fmla="*/ 3624048 h 4008043"/>
              <a:gd name="connsiteX32" fmla="*/ 75305 w 1181239"/>
              <a:gd name="connsiteY32" fmla="*/ 3657366 h 4008043"/>
              <a:gd name="connsiteX33" fmla="*/ 62588 w 1181239"/>
              <a:gd name="connsiteY33" fmla="*/ 3653286 h 4008043"/>
              <a:gd name="connsiteX34" fmla="*/ 60508 w 1181239"/>
              <a:gd name="connsiteY34" fmla="*/ 3629487 h 4008043"/>
              <a:gd name="connsiteX35" fmla="*/ 1116200 w 1181239"/>
              <a:gd name="connsiteY35" fmla="*/ 3543073 h 4008043"/>
              <a:gd name="connsiteX36" fmla="*/ 1126386 w 1181239"/>
              <a:gd name="connsiteY36" fmla="*/ 3572671 h 4008043"/>
              <a:gd name="connsiteX37" fmla="*/ 1117747 w 1181239"/>
              <a:gd name="connsiteY37" fmla="*/ 3586739 h 4008043"/>
              <a:gd name="connsiteX38" fmla="*/ 1112537 w 1181239"/>
              <a:gd name="connsiteY38" fmla="*/ 3561563 h 4008043"/>
              <a:gd name="connsiteX39" fmla="*/ 1116200 w 1181239"/>
              <a:gd name="connsiteY39" fmla="*/ 3543073 h 4008043"/>
              <a:gd name="connsiteX40" fmla="*/ 82331 w 1181239"/>
              <a:gd name="connsiteY40" fmla="*/ 2962930 h 4008043"/>
              <a:gd name="connsiteX41" fmla="*/ 83301 w 1181239"/>
              <a:gd name="connsiteY41" fmla="*/ 2974009 h 4008043"/>
              <a:gd name="connsiteX42" fmla="*/ 86873 w 1181239"/>
              <a:gd name="connsiteY42" fmla="*/ 2994059 h 4008043"/>
              <a:gd name="connsiteX43" fmla="*/ 83727 w 1181239"/>
              <a:gd name="connsiteY43" fmla="*/ 3003927 h 4008043"/>
              <a:gd name="connsiteX44" fmla="*/ 81691 w 1181239"/>
              <a:gd name="connsiteY44" fmla="*/ 2980128 h 4008043"/>
              <a:gd name="connsiteX45" fmla="*/ 81695 w 1181239"/>
              <a:gd name="connsiteY45" fmla="*/ 2980128 h 4008043"/>
              <a:gd name="connsiteX46" fmla="*/ 82331 w 1181239"/>
              <a:gd name="connsiteY46" fmla="*/ 2962930 h 4008043"/>
              <a:gd name="connsiteX47" fmla="*/ 101936 w 1181239"/>
              <a:gd name="connsiteY47" fmla="*/ 2918951 h 4008043"/>
              <a:gd name="connsiteX48" fmla="*/ 102228 w 1181239"/>
              <a:gd name="connsiteY48" fmla="*/ 2931054 h 4008043"/>
              <a:gd name="connsiteX49" fmla="*/ 99163 w 1181239"/>
              <a:gd name="connsiteY49" fmla="*/ 2940011 h 4008043"/>
              <a:gd name="connsiteX50" fmla="*/ 98870 w 1181239"/>
              <a:gd name="connsiteY50" fmla="*/ 2927907 h 4008043"/>
              <a:gd name="connsiteX51" fmla="*/ 101936 w 1181239"/>
              <a:gd name="connsiteY51" fmla="*/ 2918951 h 4008043"/>
              <a:gd name="connsiteX52" fmla="*/ 96694 w 1181239"/>
              <a:gd name="connsiteY52" fmla="*/ 2871455 h 4008043"/>
              <a:gd name="connsiteX53" fmla="*/ 99562 w 1181239"/>
              <a:gd name="connsiteY53" fmla="*/ 2884935 h 4008043"/>
              <a:gd name="connsiteX54" fmla="*/ 98518 w 1181239"/>
              <a:gd name="connsiteY54" fmla="*/ 2897854 h 4008043"/>
              <a:gd name="connsiteX55" fmla="*/ 95669 w 1181239"/>
              <a:gd name="connsiteY55" fmla="*/ 2883801 h 4008043"/>
              <a:gd name="connsiteX56" fmla="*/ 95668 w 1181239"/>
              <a:gd name="connsiteY56" fmla="*/ 2883801 h 4008043"/>
              <a:gd name="connsiteX57" fmla="*/ 96694 w 1181239"/>
              <a:gd name="connsiteY57" fmla="*/ 2871455 h 4008043"/>
              <a:gd name="connsiteX58" fmla="*/ 104092 w 1181239"/>
              <a:gd name="connsiteY58" fmla="*/ 2813539 h 4008043"/>
              <a:gd name="connsiteX59" fmla="*/ 108835 w 1181239"/>
              <a:gd name="connsiteY59" fmla="*/ 2843457 h 4008043"/>
              <a:gd name="connsiteX60" fmla="*/ 105996 w 1181239"/>
              <a:gd name="connsiteY60" fmla="*/ 2840057 h 4008043"/>
              <a:gd name="connsiteX61" fmla="*/ 104092 w 1181239"/>
              <a:gd name="connsiteY61" fmla="*/ 2813539 h 4008043"/>
              <a:gd name="connsiteX62" fmla="*/ 958653 w 1181239"/>
              <a:gd name="connsiteY62" fmla="*/ 2740103 h 4008043"/>
              <a:gd name="connsiteX63" fmla="*/ 959449 w 1181239"/>
              <a:gd name="connsiteY63" fmla="*/ 2749623 h 4008043"/>
              <a:gd name="connsiteX64" fmla="*/ 953124 w 1181239"/>
              <a:gd name="connsiteY64" fmla="*/ 2755742 h 4008043"/>
              <a:gd name="connsiteX65" fmla="*/ 953125 w 1181239"/>
              <a:gd name="connsiteY65" fmla="*/ 2755742 h 4008043"/>
              <a:gd name="connsiteX66" fmla="*/ 958653 w 1181239"/>
              <a:gd name="connsiteY66" fmla="*/ 2740103 h 4008043"/>
              <a:gd name="connsiteX67" fmla="*/ 926930 w 1181239"/>
              <a:gd name="connsiteY67" fmla="*/ 2709509 h 4008043"/>
              <a:gd name="connsiteX68" fmla="*/ 926926 w 1181239"/>
              <a:gd name="connsiteY68" fmla="*/ 2709522 h 4008043"/>
              <a:gd name="connsiteX69" fmla="*/ 926915 w 1181239"/>
              <a:gd name="connsiteY69" fmla="*/ 2709522 h 4008043"/>
              <a:gd name="connsiteX70" fmla="*/ 945395 w 1181239"/>
              <a:gd name="connsiteY70" fmla="*/ 2688653 h 4008043"/>
              <a:gd name="connsiteX71" fmla="*/ 937666 w 1181239"/>
              <a:gd name="connsiteY71" fmla="*/ 2813539 h 4008043"/>
              <a:gd name="connsiteX72" fmla="*/ 936261 w 1181239"/>
              <a:gd name="connsiteY72" fmla="*/ 2798460 h 4008043"/>
              <a:gd name="connsiteX73" fmla="*/ 936263 w 1181239"/>
              <a:gd name="connsiteY73" fmla="*/ 2798460 h 4008043"/>
              <a:gd name="connsiteX74" fmla="*/ 933716 w 1181239"/>
              <a:gd name="connsiteY74" fmla="*/ 2784776 h 4008043"/>
              <a:gd name="connsiteX75" fmla="*/ 930062 w 1181239"/>
              <a:gd name="connsiteY75" fmla="*/ 2774696 h 4008043"/>
              <a:gd name="connsiteX76" fmla="*/ 931759 w 1181239"/>
              <a:gd name="connsiteY76" fmla="*/ 2766622 h 4008043"/>
              <a:gd name="connsiteX77" fmla="*/ 939486 w 1181239"/>
              <a:gd name="connsiteY77" fmla="*/ 2730194 h 4008043"/>
              <a:gd name="connsiteX78" fmla="*/ 945395 w 1181239"/>
              <a:gd name="connsiteY78" fmla="*/ 2688653 h 4008043"/>
              <a:gd name="connsiteX79" fmla="*/ 933087 w 1181239"/>
              <a:gd name="connsiteY79" fmla="*/ 2677998 h 4008043"/>
              <a:gd name="connsiteX80" fmla="*/ 931182 w 1181239"/>
              <a:gd name="connsiteY80" fmla="*/ 2705945 h 4008043"/>
              <a:gd name="connsiteX81" fmla="*/ 926930 w 1181239"/>
              <a:gd name="connsiteY81" fmla="*/ 2709509 h 4008043"/>
              <a:gd name="connsiteX82" fmla="*/ 929897 w 1181239"/>
              <a:gd name="connsiteY82" fmla="*/ 2700512 h 4008043"/>
              <a:gd name="connsiteX83" fmla="*/ 930006 w 1181239"/>
              <a:gd name="connsiteY83" fmla="*/ 2689994 h 4008043"/>
              <a:gd name="connsiteX84" fmla="*/ 928893 w 1181239"/>
              <a:gd name="connsiteY84" fmla="*/ 2680576 h 4008043"/>
              <a:gd name="connsiteX85" fmla="*/ 933087 w 1181239"/>
              <a:gd name="connsiteY85" fmla="*/ 2677998 h 4008043"/>
              <a:gd name="connsiteX86" fmla="*/ 933901 w 1181239"/>
              <a:gd name="connsiteY86" fmla="*/ 2651662 h 4008043"/>
              <a:gd name="connsiteX87" fmla="*/ 934790 w 1181239"/>
              <a:gd name="connsiteY87" fmla="*/ 2652388 h 4008043"/>
              <a:gd name="connsiteX88" fmla="*/ 934790 w 1181239"/>
              <a:gd name="connsiteY88" fmla="*/ 2664627 h 4008043"/>
              <a:gd name="connsiteX89" fmla="*/ 933531 w 1181239"/>
              <a:gd name="connsiteY89" fmla="*/ 2658508 h 4008043"/>
              <a:gd name="connsiteX90" fmla="*/ 933901 w 1181239"/>
              <a:gd name="connsiteY90" fmla="*/ 2651662 h 4008043"/>
              <a:gd name="connsiteX91" fmla="*/ 96656 w 1181239"/>
              <a:gd name="connsiteY91" fmla="*/ 2613158 h 4008043"/>
              <a:gd name="connsiteX92" fmla="*/ 104568 w 1181239"/>
              <a:gd name="connsiteY92" fmla="*/ 2645658 h 4008043"/>
              <a:gd name="connsiteX93" fmla="*/ 106440 w 1181239"/>
              <a:gd name="connsiteY93" fmla="*/ 2668374 h 4008043"/>
              <a:gd name="connsiteX94" fmla="*/ 103116 w 1181239"/>
              <a:gd name="connsiteY94" fmla="*/ 2660825 h 4008043"/>
              <a:gd name="connsiteX95" fmla="*/ 103114 w 1181239"/>
              <a:gd name="connsiteY95" fmla="*/ 2660825 h 4008043"/>
              <a:gd name="connsiteX96" fmla="*/ 96656 w 1181239"/>
              <a:gd name="connsiteY96" fmla="*/ 2613158 h 4008043"/>
              <a:gd name="connsiteX97" fmla="*/ 947274 w 1181239"/>
              <a:gd name="connsiteY97" fmla="*/ 2560594 h 4008043"/>
              <a:gd name="connsiteX98" fmla="*/ 947419 w 1181239"/>
              <a:gd name="connsiteY98" fmla="*/ 2606831 h 4008043"/>
              <a:gd name="connsiteX99" fmla="*/ 944774 w 1181239"/>
              <a:gd name="connsiteY99" fmla="*/ 2587792 h 4008043"/>
              <a:gd name="connsiteX100" fmla="*/ 947274 w 1181239"/>
              <a:gd name="connsiteY100" fmla="*/ 2560594 h 4008043"/>
              <a:gd name="connsiteX101" fmla="*/ 117254 w 1181239"/>
              <a:gd name="connsiteY101" fmla="*/ 2547082 h 4008043"/>
              <a:gd name="connsiteX102" fmla="*/ 122323 w 1181239"/>
              <a:gd name="connsiteY102" fmla="*/ 2566758 h 4008043"/>
              <a:gd name="connsiteX103" fmla="*/ 124816 w 1181239"/>
              <a:gd name="connsiteY103" fmla="*/ 2632720 h 4008043"/>
              <a:gd name="connsiteX104" fmla="*/ 120162 w 1181239"/>
              <a:gd name="connsiteY104" fmla="*/ 2651900 h 4008043"/>
              <a:gd name="connsiteX105" fmla="*/ 112787 w 1181239"/>
              <a:gd name="connsiteY105" fmla="*/ 2696587 h 4008043"/>
              <a:gd name="connsiteX106" fmla="*/ 110499 w 1181239"/>
              <a:gd name="connsiteY106" fmla="*/ 2689788 h 4008043"/>
              <a:gd name="connsiteX107" fmla="*/ 110501 w 1181239"/>
              <a:gd name="connsiteY107" fmla="*/ 2689788 h 4008043"/>
              <a:gd name="connsiteX108" fmla="*/ 113087 w 1181239"/>
              <a:gd name="connsiteY108" fmla="*/ 2663949 h 4008043"/>
              <a:gd name="connsiteX109" fmla="*/ 112559 w 1181239"/>
              <a:gd name="connsiteY109" fmla="*/ 2610222 h 4008043"/>
              <a:gd name="connsiteX110" fmla="*/ 113409 w 1181239"/>
              <a:gd name="connsiteY110" fmla="*/ 2559268 h 4008043"/>
              <a:gd name="connsiteX111" fmla="*/ 108520 w 1181239"/>
              <a:gd name="connsiteY111" fmla="*/ 2533188 h 4008043"/>
              <a:gd name="connsiteX112" fmla="*/ 109376 w 1181239"/>
              <a:gd name="connsiteY112" fmla="*/ 2534076 h 4008043"/>
              <a:gd name="connsiteX113" fmla="*/ 109376 w 1181239"/>
              <a:gd name="connsiteY113" fmla="*/ 2549036 h 4008043"/>
              <a:gd name="connsiteX114" fmla="*/ 108165 w 1181239"/>
              <a:gd name="connsiteY114" fmla="*/ 2541556 h 4008043"/>
              <a:gd name="connsiteX115" fmla="*/ 108520 w 1181239"/>
              <a:gd name="connsiteY115" fmla="*/ 2533188 h 4008043"/>
              <a:gd name="connsiteX116" fmla="*/ 933144 w 1181239"/>
              <a:gd name="connsiteY116" fmla="*/ 2519797 h 4008043"/>
              <a:gd name="connsiteX117" fmla="*/ 932926 w 1181239"/>
              <a:gd name="connsiteY117" fmla="*/ 2550959 h 4008043"/>
              <a:gd name="connsiteX118" fmla="*/ 928653 w 1181239"/>
              <a:gd name="connsiteY118" fmla="*/ 2550151 h 4008043"/>
              <a:gd name="connsiteX119" fmla="*/ 928668 w 1181239"/>
              <a:gd name="connsiteY119" fmla="*/ 2550152 h 4008043"/>
              <a:gd name="connsiteX120" fmla="*/ 933144 w 1181239"/>
              <a:gd name="connsiteY120" fmla="*/ 2519797 h 4008043"/>
              <a:gd name="connsiteX121" fmla="*/ 942469 w 1181239"/>
              <a:gd name="connsiteY121" fmla="*/ 2495987 h 4008043"/>
              <a:gd name="connsiteX122" fmla="*/ 945224 w 1181239"/>
              <a:gd name="connsiteY122" fmla="*/ 2506883 h 4008043"/>
              <a:gd name="connsiteX123" fmla="*/ 944181 w 1181239"/>
              <a:gd name="connsiteY123" fmla="*/ 2517082 h 4008043"/>
              <a:gd name="connsiteX124" fmla="*/ 941459 w 1181239"/>
              <a:gd name="connsiteY124" fmla="*/ 2505749 h 4008043"/>
              <a:gd name="connsiteX125" fmla="*/ 942469 w 1181239"/>
              <a:gd name="connsiteY125" fmla="*/ 2495987 h 4008043"/>
              <a:gd name="connsiteX126" fmla="*/ 976335 w 1181239"/>
              <a:gd name="connsiteY126" fmla="*/ 2462681 h 4008043"/>
              <a:gd name="connsiteX127" fmla="*/ 978951 w 1181239"/>
              <a:gd name="connsiteY127" fmla="*/ 2510958 h 4008043"/>
              <a:gd name="connsiteX128" fmla="*/ 973428 w 1181239"/>
              <a:gd name="connsiteY128" fmla="*/ 2552435 h 4008043"/>
              <a:gd name="connsiteX129" fmla="*/ 967615 w 1181239"/>
              <a:gd name="connsiteY129" fmla="*/ 2563315 h 4008043"/>
              <a:gd name="connsiteX130" fmla="*/ 964707 w 1181239"/>
              <a:gd name="connsiteY130" fmla="*/ 2574194 h 4008043"/>
              <a:gd name="connsiteX131" fmla="*/ 961820 w 1181239"/>
              <a:gd name="connsiteY131" fmla="*/ 2562635 h 4008043"/>
              <a:gd name="connsiteX132" fmla="*/ 961825 w 1181239"/>
              <a:gd name="connsiteY132" fmla="*/ 2562635 h 4008043"/>
              <a:gd name="connsiteX133" fmla="*/ 963697 w 1181239"/>
              <a:gd name="connsiteY133" fmla="*/ 2532711 h 4008043"/>
              <a:gd name="connsiteX134" fmla="*/ 969490 w 1181239"/>
              <a:gd name="connsiteY134" fmla="*/ 2517405 h 4008043"/>
              <a:gd name="connsiteX135" fmla="*/ 973718 w 1181239"/>
              <a:gd name="connsiteY135" fmla="*/ 2488172 h 4008043"/>
              <a:gd name="connsiteX136" fmla="*/ 976335 w 1181239"/>
              <a:gd name="connsiteY136" fmla="*/ 2462681 h 4008043"/>
              <a:gd name="connsiteX137" fmla="*/ 113553 w 1181239"/>
              <a:gd name="connsiteY137" fmla="*/ 2458088 h 4008043"/>
              <a:gd name="connsiteX138" fmla="*/ 119967 w 1181239"/>
              <a:gd name="connsiteY138" fmla="*/ 2471037 h 4008043"/>
              <a:gd name="connsiteX139" fmla="*/ 119749 w 1181239"/>
              <a:gd name="connsiteY139" fmla="*/ 2485510 h 4008043"/>
              <a:gd name="connsiteX140" fmla="*/ 116047 w 1181239"/>
              <a:gd name="connsiteY140" fmla="*/ 2488923 h 4008043"/>
              <a:gd name="connsiteX141" fmla="*/ 110818 w 1181239"/>
              <a:gd name="connsiteY141" fmla="*/ 2493695 h 4008043"/>
              <a:gd name="connsiteX142" fmla="*/ 110825 w 1181239"/>
              <a:gd name="connsiteY142" fmla="*/ 2493695 h 4008043"/>
              <a:gd name="connsiteX143" fmla="*/ 109026 w 1181239"/>
              <a:gd name="connsiteY143" fmla="*/ 2475614 h 4008043"/>
              <a:gd name="connsiteX144" fmla="*/ 113553 w 1181239"/>
              <a:gd name="connsiteY144" fmla="*/ 2458088 h 4008043"/>
              <a:gd name="connsiteX145" fmla="*/ 149068 w 1181239"/>
              <a:gd name="connsiteY145" fmla="*/ 2387886 h 4008043"/>
              <a:gd name="connsiteX146" fmla="*/ 151137 w 1181239"/>
              <a:gd name="connsiteY146" fmla="*/ 2402845 h 4008043"/>
              <a:gd name="connsiteX147" fmla="*/ 151064 w 1181239"/>
              <a:gd name="connsiteY147" fmla="*/ 2527769 h 4008043"/>
              <a:gd name="connsiteX148" fmla="*/ 146581 w 1181239"/>
              <a:gd name="connsiteY148" fmla="*/ 2522329 h 4008043"/>
              <a:gd name="connsiteX149" fmla="*/ 146594 w 1181239"/>
              <a:gd name="connsiteY149" fmla="*/ 2522329 h 4008043"/>
              <a:gd name="connsiteX150" fmla="*/ 146339 w 1181239"/>
              <a:gd name="connsiteY150" fmla="*/ 2398765 h 4008043"/>
              <a:gd name="connsiteX151" fmla="*/ 136896 w 1181239"/>
              <a:gd name="connsiteY151" fmla="*/ 2385700 h 4008043"/>
              <a:gd name="connsiteX152" fmla="*/ 136301 w 1181239"/>
              <a:gd name="connsiteY152" fmla="*/ 2394687 h 4008043"/>
              <a:gd name="connsiteX153" fmla="*/ 132156 w 1181239"/>
              <a:gd name="connsiteY153" fmla="*/ 2396892 h 4008043"/>
              <a:gd name="connsiteX154" fmla="*/ 132805 w 1181239"/>
              <a:gd name="connsiteY154" fmla="*/ 2387703 h 4008043"/>
              <a:gd name="connsiteX155" fmla="*/ 136896 w 1181239"/>
              <a:gd name="connsiteY155" fmla="*/ 2385700 h 4008043"/>
              <a:gd name="connsiteX156" fmla="*/ 117467 w 1181239"/>
              <a:gd name="connsiteY156" fmla="*/ 2377384 h 4008043"/>
              <a:gd name="connsiteX157" fmla="*/ 121622 w 1181239"/>
              <a:gd name="connsiteY157" fmla="*/ 2392732 h 4008043"/>
              <a:gd name="connsiteX158" fmla="*/ 115070 w 1181239"/>
              <a:gd name="connsiteY158" fmla="*/ 2409528 h 4008043"/>
              <a:gd name="connsiteX159" fmla="*/ 117467 w 1181239"/>
              <a:gd name="connsiteY159" fmla="*/ 2377384 h 4008043"/>
              <a:gd name="connsiteX160" fmla="*/ 133268 w 1181239"/>
              <a:gd name="connsiteY160" fmla="*/ 2336537 h 4008043"/>
              <a:gd name="connsiteX161" fmla="*/ 135582 w 1181239"/>
              <a:gd name="connsiteY161" fmla="*/ 2348776 h 4008043"/>
              <a:gd name="connsiteX162" fmla="*/ 133877 w 1181239"/>
              <a:gd name="connsiteY162" fmla="*/ 2352521 h 4008043"/>
              <a:gd name="connsiteX163" fmla="*/ 131564 w 1181239"/>
              <a:gd name="connsiteY163" fmla="*/ 2340282 h 4008043"/>
              <a:gd name="connsiteX164" fmla="*/ 133268 w 1181239"/>
              <a:gd name="connsiteY164" fmla="*/ 2336537 h 4008043"/>
              <a:gd name="connsiteX165" fmla="*/ 77672 w 1181239"/>
              <a:gd name="connsiteY165" fmla="*/ 2315812 h 4008043"/>
              <a:gd name="connsiteX166" fmla="*/ 88782 w 1181239"/>
              <a:gd name="connsiteY166" fmla="*/ 2366679 h 4008043"/>
              <a:gd name="connsiteX167" fmla="*/ 86946 w 1181239"/>
              <a:gd name="connsiteY167" fmla="*/ 2366771 h 4008043"/>
              <a:gd name="connsiteX168" fmla="*/ 86948 w 1181239"/>
              <a:gd name="connsiteY168" fmla="*/ 2366760 h 4008043"/>
              <a:gd name="connsiteX169" fmla="*/ 76504 w 1181239"/>
              <a:gd name="connsiteY169" fmla="*/ 2320572 h 4008043"/>
              <a:gd name="connsiteX170" fmla="*/ 77672 w 1181239"/>
              <a:gd name="connsiteY170" fmla="*/ 2315812 h 4008043"/>
              <a:gd name="connsiteX171" fmla="*/ 619 w 1181239"/>
              <a:gd name="connsiteY171" fmla="*/ 2290394 h 4008043"/>
              <a:gd name="connsiteX172" fmla="*/ 3082 w 1181239"/>
              <a:gd name="connsiteY172" fmla="*/ 2296356 h 4008043"/>
              <a:gd name="connsiteX173" fmla="*/ 1936 w 1181239"/>
              <a:gd name="connsiteY173" fmla="*/ 2320341 h 4008043"/>
              <a:gd name="connsiteX174" fmla="*/ 1933 w 1181239"/>
              <a:gd name="connsiteY174" fmla="*/ 2320341 h 4008043"/>
              <a:gd name="connsiteX175" fmla="*/ 17 w 1181239"/>
              <a:gd name="connsiteY175" fmla="*/ 2301302 h 4008043"/>
              <a:gd name="connsiteX176" fmla="*/ 619 w 1181239"/>
              <a:gd name="connsiteY176" fmla="*/ 2290394 h 4008043"/>
              <a:gd name="connsiteX177" fmla="*/ 129211 w 1181239"/>
              <a:gd name="connsiteY177" fmla="*/ 2280788 h 4008043"/>
              <a:gd name="connsiteX178" fmla="*/ 132860 w 1181239"/>
              <a:gd name="connsiteY178" fmla="*/ 2302557 h 4008043"/>
              <a:gd name="connsiteX179" fmla="*/ 131999 w 1181239"/>
              <a:gd name="connsiteY179" fmla="*/ 2322603 h 4008043"/>
              <a:gd name="connsiteX180" fmla="*/ 129938 w 1181239"/>
              <a:gd name="connsiteY180" fmla="*/ 2302320 h 4008043"/>
              <a:gd name="connsiteX181" fmla="*/ 129211 w 1181239"/>
              <a:gd name="connsiteY181" fmla="*/ 2280788 h 4008043"/>
              <a:gd name="connsiteX182" fmla="*/ 147984 w 1181239"/>
              <a:gd name="connsiteY182" fmla="*/ 2217888 h 4008043"/>
              <a:gd name="connsiteX183" fmla="*/ 150845 w 1181239"/>
              <a:gd name="connsiteY183" fmla="*/ 2232167 h 4008043"/>
              <a:gd name="connsiteX184" fmla="*/ 146841 w 1181239"/>
              <a:gd name="connsiteY184" fmla="*/ 2246224 h 4008043"/>
              <a:gd name="connsiteX185" fmla="*/ 146842 w 1181239"/>
              <a:gd name="connsiteY185" fmla="*/ 2246224 h 4008043"/>
              <a:gd name="connsiteX186" fmla="*/ 147984 w 1181239"/>
              <a:gd name="connsiteY186" fmla="*/ 2217888 h 4008043"/>
              <a:gd name="connsiteX187" fmla="*/ 992212 w 1181239"/>
              <a:gd name="connsiteY187" fmla="*/ 2207669 h 4008043"/>
              <a:gd name="connsiteX188" fmla="*/ 992998 w 1181239"/>
              <a:gd name="connsiteY188" fmla="*/ 2209042 h 4008043"/>
              <a:gd name="connsiteX189" fmla="*/ 992998 w 1181239"/>
              <a:gd name="connsiteY189" fmla="*/ 2232161 h 4008043"/>
              <a:gd name="connsiteX190" fmla="*/ 991885 w 1181239"/>
              <a:gd name="connsiteY190" fmla="*/ 2220601 h 4008043"/>
              <a:gd name="connsiteX191" fmla="*/ 992212 w 1181239"/>
              <a:gd name="connsiteY191" fmla="*/ 2207669 h 4008043"/>
              <a:gd name="connsiteX192" fmla="*/ 61915 w 1181239"/>
              <a:gd name="connsiteY192" fmla="*/ 2150127 h 4008043"/>
              <a:gd name="connsiteX193" fmla="*/ 70815 w 1181239"/>
              <a:gd name="connsiteY193" fmla="*/ 2213816 h 4008043"/>
              <a:gd name="connsiteX194" fmla="*/ 80236 w 1181239"/>
              <a:gd name="connsiteY194" fmla="*/ 2286572 h 4008043"/>
              <a:gd name="connsiteX195" fmla="*/ 75520 w 1181239"/>
              <a:gd name="connsiteY195" fmla="*/ 2296771 h 4008043"/>
              <a:gd name="connsiteX196" fmla="*/ 71018 w 1181239"/>
              <a:gd name="connsiteY196" fmla="*/ 2323290 h 4008043"/>
              <a:gd name="connsiteX197" fmla="*/ 78434 w 1181239"/>
              <a:gd name="connsiteY197" fmla="*/ 2370722 h 4008043"/>
              <a:gd name="connsiteX198" fmla="*/ 96856 w 1181239"/>
              <a:gd name="connsiteY198" fmla="*/ 2583033 h 4008043"/>
              <a:gd name="connsiteX199" fmla="*/ 87157 w 1181239"/>
              <a:gd name="connsiteY199" fmla="*/ 2588473 h 4008043"/>
              <a:gd name="connsiteX200" fmla="*/ 87156 w 1181239"/>
              <a:gd name="connsiteY200" fmla="*/ 2588473 h 4008043"/>
              <a:gd name="connsiteX201" fmla="*/ 63626 w 1181239"/>
              <a:gd name="connsiteY201" fmla="*/ 2347620 h 4008043"/>
              <a:gd name="connsiteX202" fmla="*/ 60787 w 1181239"/>
              <a:gd name="connsiteY202" fmla="*/ 2200381 h 4008043"/>
              <a:gd name="connsiteX203" fmla="*/ 61915 w 1181239"/>
              <a:gd name="connsiteY203" fmla="*/ 2150127 h 4008043"/>
              <a:gd name="connsiteX204" fmla="*/ 124046 w 1181239"/>
              <a:gd name="connsiteY204" fmla="*/ 2141345 h 4008043"/>
              <a:gd name="connsiteX205" fmla="*/ 131937 w 1181239"/>
              <a:gd name="connsiteY205" fmla="*/ 2144382 h 4008043"/>
              <a:gd name="connsiteX206" fmla="*/ 131167 w 1181239"/>
              <a:gd name="connsiteY206" fmla="*/ 2149886 h 4008043"/>
              <a:gd name="connsiteX207" fmla="*/ 123122 w 1181239"/>
              <a:gd name="connsiteY207" fmla="*/ 2146929 h 4008043"/>
              <a:gd name="connsiteX208" fmla="*/ 124046 w 1181239"/>
              <a:gd name="connsiteY208" fmla="*/ 2141345 h 4008043"/>
              <a:gd name="connsiteX209" fmla="*/ 150011 w 1181239"/>
              <a:gd name="connsiteY209" fmla="*/ 2132206 h 4008043"/>
              <a:gd name="connsiteX210" fmla="*/ 150452 w 1181239"/>
              <a:gd name="connsiteY210" fmla="*/ 2168244 h 4008043"/>
              <a:gd name="connsiteX211" fmla="*/ 147008 w 1181239"/>
              <a:gd name="connsiteY211" fmla="*/ 2202242 h 4008043"/>
              <a:gd name="connsiteX212" fmla="*/ 147004 w 1181239"/>
              <a:gd name="connsiteY212" fmla="*/ 2202242 h 4008043"/>
              <a:gd name="connsiteX213" fmla="*/ 147847 w 1181239"/>
              <a:gd name="connsiteY213" fmla="*/ 2166204 h 4008043"/>
              <a:gd name="connsiteX214" fmla="*/ 915300 w 1181239"/>
              <a:gd name="connsiteY214" fmla="*/ 2125614 h 4008043"/>
              <a:gd name="connsiteX215" fmla="*/ 915300 w 1181239"/>
              <a:gd name="connsiteY215" fmla="*/ 2125615 h 4008043"/>
              <a:gd name="connsiteX216" fmla="*/ 915300 w 1181239"/>
              <a:gd name="connsiteY216" fmla="*/ 2125614 h 4008043"/>
              <a:gd name="connsiteX217" fmla="*/ 105883 w 1181239"/>
              <a:gd name="connsiteY217" fmla="*/ 2115887 h 4008043"/>
              <a:gd name="connsiteX218" fmla="*/ 109204 w 1181239"/>
              <a:gd name="connsiteY218" fmla="*/ 2126766 h 4008043"/>
              <a:gd name="connsiteX219" fmla="*/ 113519 w 1181239"/>
              <a:gd name="connsiteY219" fmla="*/ 2152605 h 4008043"/>
              <a:gd name="connsiteX220" fmla="*/ 107490 w 1181239"/>
              <a:gd name="connsiteY220" fmla="*/ 2148746 h 4008043"/>
              <a:gd name="connsiteX221" fmla="*/ 107489 w 1181239"/>
              <a:gd name="connsiteY221" fmla="*/ 2148746 h 4008043"/>
              <a:gd name="connsiteX222" fmla="*/ 104975 w 1181239"/>
              <a:gd name="connsiteY222" fmla="*/ 2130387 h 4008043"/>
              <a:gd name="connsiteX223" fmla="*/ 924180 w 1181239"/>
              <a:gd name="connsiteY223" fmla="*/ 2095489 h 4008043"/>
              <a:gd name="connsiteX224" fmla="*/ 929793 w 1181239"/>
              <a:gd name="connsiteY224" fmla="*/ 2113426 h 4008043"/>
              <a:gd name="connsiteX225" fmla="*/ 924518 w 1181239"/>
              <a:gd name="connsiteY225" fmla="*/ 2123626 h 4008043"/>
              <a:gd name="connsiteX226" fmla="*/ 915300 w 1181239"/>
              <a:gd name="connsiteY226" fmla="*/ 2125614 h 4008043"/>
              <a:gd name="connsiteX227" fmla="*/ 919046 w 1181239"/>
              <a:gd name="connsiteY227" fmla="*/ 2108197 h 4008043"/>
              <a:gd name="connsiteX228" fmla="*/ 924180 w 1181239"/>
              <a:gd name="connsiteY228" fmla="*/ 2095489 h 4008043"/>
              <a:gd name="connsiteX229" fmla="*/ 131216 w 1181239"/>
              <a:gd name="connsiteY229" fmla="*/ 2071022 h 4008043"/>
              <a:gd name="connsiteX230" fmla="*/ 134077 w 1181239"/>
              <a:gd name="connsiteY230" fmla="*/ 2093039 h 4008043"/>
              <a:gd name="connsiteX231" fmla="*/ 130242 w 1181239"/>
              <a:gd name="connsiteY231" fmla="*/ 2086661 h 4008043"/>
              <a:gd name="connsiteX232" fmla="*/ 130241 w 1181239"/>
              <a:gd name="connsiteY232" fmla="*/ 2086661 h 4008043"/>
              <a:gd name="connsiteX233" fmla="*/ 131216 w 1181239"/>
              <a:gd name="connsiteY233" fmla="*/ 2071022 h 4008043"/>
              <a:gd name="connsiteX234" fmla="*/ 147995 w 1181239"/>
              <a:gd name="connsiteY234" fmla="*/ 2046547 h 4008043"/>
              <a:gd name="connsiteX235" fmla="*/ 150856 w 1181239"/>
              <a:gd name="connsiteY235" fmla="*/ 2064129 h 4008043"/>
              <a:gd name="connsiteX236" fmla="*/ 155483 w 1181239"/>
              <a:gd name="connsiteY236" fmla="*/ 2073343 h 4008043"/>
              <a:gd name="connsiteX237" fmla="*/ 161763 w 1181239"/>
              <a:gd name="connsiteY237" fmla="*/ 2057210 h 4008043"/>
              <a:gd name="connsiteX238" fmla="*/ 167937 w 1181239"/>
              <a:gd name="connsiteY238" fmla="*/ 2075105 h 4008043"/>
              <a:gd name="connsiteX239" fmla="*/ 164792 w 1181239"/>
              <a:gd name="connsiteY239" fmla="*/ 2088025 h 4008043"/>
              <a:gd name="connsiteX240" fmla="*/ 159085 w 1181239"/>
              <a:gd name="connsiteY240" fmla="*/ 2081905 h 4008043"/>
              <a:gd name="connsiteX241" fmla="*/ 156774 w 1181239"/>
              <a:gd name="connsiteY241" fmla="*/ 2095609 h 4008043"/>
              <a:gd name="connsiteX242" fmla="*/ 155665 w 1181239"/>
              <a:gd name="connsiteY242" fmla="*/ 2105812 h 4008043"/>
              <a:gd name="connsiteX243" fmla="*/ 148115 w 1181239"/>
              <a:gd name="connsiteY243" fmla="*/ 2102598 h 4008043"/>
              <a:gd name="connsiteX244" fmla="*/ 148104 w 1181239"/>
              <a:gd name="connsiteY244" fmla="*/ 2102598 h 4008043"/>
              <a:gd name="connsiteX245" fmla="*/ 147995 w 1181239"/>
              <a:gd name="connsiteY245" fmla="*/ 2046547 h 4008043"/>
              <a:gd name="connsiteX246" fmla="*/ 104033 w 1181239"/>
              <a:gd name="connsiteY246" fmla="*/ 2027509 h 4008043"/>
              <a:gd name="connsiteX247" fmla="*/ 112510 w 1181239"/>
              <a:gd name="connsiteY247" fmla="*/ 2045291 h 4008043"/>
              <a:gd name="connsiteX248" fmla="*/ 106306 w 1181239"/>
              <a:gd name="connsiteY248" fmla="*/ 2041590 h 4008043"/>
              <a:gd name="connsiteX249" fmla="*/ 106307 w 1181239"/>
              <a:gd name="connsiteY249" fmla="*/ 2041590 h 4008043"/>
              <a:gd name="connsiteX250" fmla="*/ 104033 w 1181239"/>
              <a:gd name="connsiteY250" fmla="*/ 2027509 h 4008043"/>
              <a:gd name="connsiteX251" fmla="*/ 943112 w 1181239"/>
              <a:gd name="connsiteY251" fmla="*/ 2013995 h 4008043"/>
              <a:gd name="connsiteX252" fmla="*/ 941824 w 1181239"/>
              <a:gd name="connsiteY252" fmla="*/ 2093464 h 4008043"/>
              <a:gd name="connsiteX253" fmla="*/ 935647 w 1181239"/>
              <a:gd name="connsiteY253" fmla="*/ 2093234 h 4008043"/>
              <a:gd name="connsiteX254" fmla="*/ 935646 w 1181239"/>
              <a:gd name="connsiteY254" fmla="*/ 2093238 h 4008043"/>
              <a:gd name="connsiteX255" fmla="*/ 937744 w 1181239"/>
              <a:gd name="connsiteY255" fmla="*/ 2083568 h 4008043"/>
              <a:gd name="connsiteX256" fmla="*/ 940123 w 1181239"/>
              <a:gd name="connsiteY256" fmla="*/ 2049068 h 4008043"/>
              <a:gd name="connsiteX257" fmla="*/ 943112 w 1181239"/>
              <a:gd name="connsiteY257" fmla="*/ 2013995 h 4008043"/>
              <a:gd name="connsiteX258" fmla="*/ 986359 w 1181239"/>
              <a:gd name="connsiteY258" fmla="*/ 1999398 h 4008043"/>
              <a:gd name="connsiteX259" fmla="*/ 987178 w 1181239"/>
              <a:gd name="connsiteY259" fmla="*/ 2001051 h 4008043"/>
              <a:gd name="connsiteX260" fmla="*/ 987145 w 1181239"/>
              <a:gd name="connsiteY260" fmla="*/ 2020090 h 4008043"/>
              <a:gd name="connsiteX261" fmla="*/ 985999 w 1181239"/>
              <a:gd name="connsiteY261" fmla="*/ 2009830 h 4008043"/>
              <a:gd name="connsiteX262" fmla="*/ 986010 w 1181239"/>
              <a:gd name="connsiteY262" fmla="*/ 2009830 h 4008043"/>
              <a:gd name="connsiteX263" fmla="*/ 986359 w 1181239"/>
              <a:gd name="connsiteY263" fmla="*/ 1999398 h 4008043"/>
              <a:gd name="connsiteX264" fmla="*/ 229366 w 1181239"/>
              <a:gd name="connsiteY264" fmla="*/ 1998950 h 4008043"/>
              <a:gd name="connsiteX265" fmla="*/ 229366 w 1181239"/>
              <a:gd name="connsiteY265" fmla="*/ 2016629 h 4008043"/>
              <a:gd name="connsiteX266" fmla="*/ 226750 w 1181239"/>
              <a:gd name="connsiteY266" fmla="*/ 2012030 h 4008043"/>
              <a:gd name="connsiteX267" fmla="*/ 229366 w 1181239"/>
              <a:gd name="connsiteY267" fmla="*/ 1998950 h 4008043"/>
              <a:gd name="connsiteX268" fmla="*/ 111210 w 1181239"/>
              <a:gd name="connsiteY268" fmla="*/ 1998254 h 4008043"/>
              <a:gd name="connsiteX269" fmla="*/ 113966 w 1181239"/>
              <a:gd name="connsiteY269" fmla="*/ 2009150 h 4008043"/>
              <a:gd name="connsiteX270" fmla="*/ 112922 w 1181239"/>
              <a:gd name="connsiteY270" fmla="*/ 2019349 h 4008043"/>
              <a:gd name="connsiteX271" fmla="*/ 110200 w 1181239"/>
              <a:gd name="connsiteY271" fmla="*/ 2008017 h 4008043"/>
              <a:gd name="connsiteX272" fmla="*/ 110200 w 1181239"/>
              <a:gd name="connsiteY272" fmla="*/ 2008016 h 4008043"/>
              <a:gd name="connsiteX273" fmla="*/ 111210 w 1181239"/>
              <a:gd name="connsiteY273" fmla="*/ 1998254 h 4008043"/>
              <a:gd name="connsiteX274" fmla="*/ 160036 w 1181239"/>
              <a:gd name="connsiteY274" fmla="*/ 1997898 h 4008043"/>
              <a:gd name="connsiteX275" fmla="*/ 163754 w 1181239"/>
              <a:gd name="connsiteY275" fmla="*/ 2001511 h 4008043"/>
              <a:gd name="connsiteX276" fmla="*/ 165422 w 1181239"/>
              <a:gd name="connsiteY276" fmla="*/ 2026149 h 4008043"/>
              <a:gd name="connsiteX277" fmla="*/ 162477 w 1181239"/>
              <a:gd name="connsiteY277" fmla="*/ 2018830 h 4008043"/>
              <a:gd name="connsiteX278" fmla="*/ 162477 w 1181239"/>
              <a:gd name="connsiteY278" fmla="*/ 2018829 h 4008043"/>
              <a:gd name="connsiteX279" fmla="*/ 160810 w 1181239"/>
              <a:gd name="connsiteY279" fmla="*/ 2003030 h 4008043"/>
              <a:gd name="connsiteX280" fmla="*/ 160036 w 1181239"/>
              <a:gd name="connsiteY280" fmla="*/ 1997898 h 4008043"/>
              <a:gd name="connsiteX281" fmla="*/ 122178 w 1181239"/>
              <a:gd name="connsiteY281" fmla="*/ 1993421 h 4008043"/>
              <a:gd name="connsiteX282" fmla="*/ 127639 w 1181239"/>
              <a:gd name="connsiteY282" fmla="*/ 1994871 h 4008043"/>
              <a:gd name="connsiteX283" fmla="*/ 130971 w 1181239"/>
              <a:gd name="connsiteY283" fmla="*/ 2006864 h 4008043"/>
              <a:gd name="connsiteX284" fmla="*/ 125158 w 1181239"/>
              <a:gd name="connsiteY284" fmla="*/ 2001457 h 4008043"/>
              <a:gd name="connsiteX285" fmla="*/ 122178 w 1181239"/>
              <a:gd name="connsiteY285" fmla="*/ 1993421 h 4008043"/>
              <a:gd name="connsiteX286" fmla="*/ 881252 w 1181239"/>
              <a:gd name="connsiteY286" fmla="*/ 1985026 h 4008043"/>
              <a:gd name="connsiteX287" fmla="*/ 883325 w 1181239"/>
              <a:gd name="connsiteY287" fmla="*/ 1993738 h 4008043"/>
              <a:gd name="connsiteX288" fmla="*/ 887684 w 1181239"/>
              <a:gd name="connsiteY288" fmla="*/ 2025709 h 4008043"/>
              <a:gd name="connsiteX289" fmla="*/ 886385 w 1181239"/>
              <a:gd name="connsiteY289" fmla="*/ 2062145 h 4008043"/>
              <a:gd name="connsiteX290" fmla="*/ 874972 w 1181239"/>
              <a:gd name="connsiteY290" fmla="*/ 2058606 h 4008043"/>
              <a:gd name="connsiteX291" fmla="*/ 874977 w 1181239"/>
              <a:gd name="connsiteY291" fmla="*/ 2058605 h 4008043"/>
              <a:gd name="connsiteX292" fmla="*/ 866190 w 1181239"/>
              <a:gd name="connsiteY292" fmla="*/ 2056634 h 4008043"/>
              <a:gd name="connsiteX293" fmla="*/ 863071 w 1181239"/>
              <a:gd name="connsiteY293" fmla="*/ 2052862 h 4008043"/>
              <a:gd name="connsiteX294" fmla="*/ 874951 w 1181239"/>
              <a:gd name="connsiteY294" fmla="*/ 2035109 h 4008043"/>
              <a:gd name="connsiteX295" fmla="*/ 878742 w 1181239"/>
              <a:gd name="connsiteY295" fmla="*/ 2010515 h 4008043"/>
              <a:gd name="connsiteX296" fmla="*/ 881252 w 1181239"/>
              <a:gd name="connsiteY296" fmla="*/ 1985026 h 4008043"/>
              <a:gd name="connsiteX297" fmla="*/ 892103 w 1181239"/>
              <a:gd name="connsiteY297" fmla="*/ 1973709 h 4008043"/>
              <a:gd name="connsiteX298" fmla="*/ 904539 w 1181239"/>
              <a:gd name="connsiteY298" fmla="*/ 1999630 h 4008043"/>
              <a:gd name="connsiteX299" fmla="*/ 899190 w 1181239"/>
              <a:gd name="connsiteY299" fmla="*/ 1996910 h 4008043"/>
              <a:gd name="connsiteX300" fmla="*/ 899192 w 1181239"/>
              <a:gd name="connsiteY300" fmla="*/ 1996910 h 4008043"/>
              <a:gd name="connsiteX301" fmla="*/ 894882 w 1181239"/>
              <a:gd name="connsiteY301" fmla="*/ 1989431 h 4008043"/>
              <a:gd name="connsiteX302" fmla="*/ 892901 w 1181239"/>
              <a:gd name="connsiteY302" fmla="*/ 1998950 h 4008043"/>
              <a:gd name="connsiteX303" fmla="*/ 890657 w 1181239"/>
              <a:gd name="connsiteY303" fmla="*/ 1990111 h 4008043"/>
              <a:gd name="connsiteX304" fmla="*/ 885871 w 1181239"/>
              <a:gd name="connsiteY304" fmla="*/ 1981271 h 4008043"/>
              <a:gd name="connsiteX305" fmla="*/ 883327 w 1181239"/>
              <a:gd name="connsiteY305" fmla="*/ 1977374 h 4008043"/>
              <a:gd name="connsiteX306" fmla="*/ 892103 w 1181239"/>
              <a:gd name="connsiteY306" fmla="*/ 1973709 h 4008043"/>
              <a:gd name="connsiteX307" fmla="*/ 929834 w 1181239"/>
              <a:gd name="connsiteY307" fmla="*/ 1966605 h 4008043"/>
              <a:gd name="connsiteX308" fmla="*/ 929834 w 1181239"/>
              <a:gd name="connsiteY308" fmla="*/ 1979865 h 4008043"/>
              <a:gd name="connsiteX309" fmla="*/ 933217 w 1181239"/>
              <a:gd name="connsiteY309" fmla="*/ 2001874 h 4008043"/>
              <a:gd name="connsiteX310" fmla="*/ 931765 w 1181239"/>
              <a:gd name="connsiteY310" fmla="*/ 2020157 h 4008043"/>
              <a:gd name="connsiteX311" fmla="*/ 926930 w 1181239"/>
              <a:gd name="connsiteY311" fmla="*/ 2054438 h 4008043"/>
              <a:gd name="connsiteX312" fmla="*/ 917324 w 1181239"/>
              <a:gd name="connsiteY312" fmla="*/ 2066447 h 4008043"/>
              <a:gd name="connsiteX313" fmla="*/ 917320 w 1181239"/>
              <a:gd name="connsiteY313" fmla="*/ 2066447 h 4008043"/>
              <a:gd name="connsiteX314" fmla="*/ 911534 w 1181239"/>
              <a:gd name="connsiteY314" fmla="*/ 2060208 h 4008043"/>
              <a:gd name="connsiteX315" fmla="*/ 909750 w 1181239"/>
              <a:gd name="connsiteY315" fmla="*/ 2046388 h 4008043"/>
              <a:gd name="connsiteX316" fmla="*/ 910889 w 1181239"/>
              <a:gd name="connsiteY316" fmla="*/ 2007110 h 4008043"/>
              <a:gd name="connsiteX317" fmla="*/ 909002 w 1181239"/>
              <a:gd name="connsiteY317" fmla="*/ 1985351 h 4008043"/>
              <a:gd name="connsiteX318" fmla="*/ 919418 w 1181239"/>
              <a:gd name="connsiteY318" fmla="*/ 1975978 h 4008043"/>
              <a:gd name="connsiteX319" fmla="*/ 146529 w 1181239"/>
              <a:gd name="connsiteY319" fmla="*/ 1960873 h 4008043"/>
              <a:gd name="connsiteX320" fmla="*/ 150485 w 1181239"/>
              <a:gd name="connsiteY320" fmla="*/ 1984822 h 4008043"/>
              <a:gd name="connsiteX321" fmla="*/ 147942 w 1181239"/>
              <a:gd name="connsiteY321" fmla="*/ 2004292 h 4008043"/>
              <a:gd name="connsiteX322" fmla="*/ 147945 w 1181239"/>
              <a:gd name="connsiteY322" fmla="*/ 2004292 h 4008043"/>
              <a:gd name="connsiteX323" fmla="*/ 145682 w 1181239"/>
              <a:gd name="connsiteY323" fmla="*/ 1978756 h 4008043"/>
              <a:gd name="connsiteX324" fmla="*/ 190660 w 1181239"/>
              <a:gd name="connsiteY324" fmla="*/ 1948123 h 4008043"/>
              <a:gd name="connsiteX325" fmla="*/ 190441 w 1181239"/>
              <a:gd name="connsiteY325" fmla="*/ 1953337 h 4008043"/>
              <a:gd name="connsiteX326" fmla="*/ 188915 w 1181239"/>
              <a:gd name="connsiteY326" fmla="*/ 1949767 h 4008043"/>
              <a:gd name="connsiteX327" fmla="*/ 188904 w 1181239"/>
              <a:gd name="connsiteY327" fmla="*/ 1949768 h 4008043"/>
              <a:gd name="connsiteX328" fmla="*/ 190660 w 1181239"/>
              <a:gd name="connsiteY328" fmla="*/ 1948123 h 4008043"/>
              <a:gd name="connsiteX329" fmla="*/ 52661 w 1181239"/>
              <a:gd name="connsiteY329" fmla="*/ 1944554 h 4008043"/>
              <a:gd name="connsiteX330" fmla="*/ 56659 w 1181239"/>
              <a:gd name="connsiteY330" fmla="*/ 1972061 h 4008043"/>
              <a:gd name="connsiteX331" fmla="*/ 70893 w 1181239"/>
              <a:gd name="connsiteY331" fmla="*/ 2036614 h 4008043"/>
              <a:gd name="connsiteX332" fmla="*/ 78626 w 1181239"/>
              <a:gd name="connsiteY332" fmla="*/ 2081905 h 4008043"/>
              <a:gd name="connsiteX333" fmla="*/ 64094 w 1181239"/>
              <a:gd name="connsiteY333" fmla="*/ 2047765 h 4008043"/>
              <a:gd name="connsiteX334" fmla="*/ 64101 w 1181239"/>
              <a:gd name="connsiteY334" fmla="*/ 2047765 h 4008043"/>
              <a:gd name="connsiteX335" fmla="*/ 52369 w 1181239"/>
              <a:gd name="connsiteY335" fmla="*/ 1979090 h 4008043"/>
              <a:gd name="connsiteX336" fmla="*/ 132560 w 1181239"/>
              <a:gd name="connsiteY336" fmla="*/ 1941207 h 4008043"/>
              <a:gd name="connsiteX337" fmla="*/ 132451 w 1181239"/>
              <a:gd name="connsiteY337" fmla="*/ 1949366 h 4008043"/>
              <a:gd name="connsiteX338" fmla="*/ 131112 w 1181239"/>
              <a:gd name="connsiteY338" fmla="*/ 1944555 h 4008043"/>
              <a:gd name="connsiteX339" fmla="*/ 132560 w 1181239"/>
              <a:gd name="connsiteY339" fmla="*/ 1941207 h 4008043"/>
              <a:gd name="connsiteX340" fmla="*/ 149921 w 1181239"/>
              <a:gd name="connsiteY340" fmla="*/ 1890159 h 4008043"/>
              <a:gd name="connsiteX341" fmla="*/ 149032 w 1181239"/>
              <a:gd name="connsiteY341" fmla="*/ 1899678 h 4008043"/>
              <a:gd name="connsiteX342" fmla="*/ 144111 w 1181239"/>
              <a:gd name="connsiteY342" fmla="*/ 1911464 h 4008043"/>
              <a:gd name="connsiteX343" fmla="*/ 144109 w 1181239"/>
              <a:gd name="connsiteY343" fmla="*/ 1911464 h 4008043"/>
              <a:gd name="connsiteX344" fmla="*/ 146529 w 1181239"/>
              <a:gd name="connsiteY344" fmla="*/ 1892718 h 4008043"/>
              <a:gd name="connsiteX345" fmla="*/ 149921 w 1181239"/>
              <a:gd name="connsiteY345" fmla="*/ 1890159 h 4008043"/>
              <a:gd name="connsiteX346" fmla="*/ 945161 w 1181239"/>
              <a:gd name="connsiteY346" fmla="*/ 1880867 h 4008043"/>
              <a:gd name="connsiteX347" fmla="*/ 941044 w 1181239"/>
              <a:gd name="connsiteY347" fmla="*/ 1921438 h 4008043"/>
              <a:gd name="connsiteX348" fmla="*/ 940209 w 1181239"/>
              <a:gd name="connsiteY348" fmla="*/ 1901719 h 4008043"/>
              <a:gd name="connsiteX349" fmla="*/ 940208 w 1181239"/>
              <a:gd name="connsiteY349" fmla="*/ 1901719 h 4008043"/>
              <a:gd name="connsiteX350" fmla="*/ 945161 w 1181239"/>
              <a:gd name="connsiteY350" fmla="*/ 1880867 h 4008043"/>
              <a:gd name="connsiteX351" fmla="*/ 934013 w 1181239"/>
              <a:gd name="connsiteY351" fmla="*/ 1876189 h 4008043"/>
              <a:gd name="connsiteX352" fmla="*/ 934841 w 1181239"/>
              <a:gd name="connsiteY352" fmla="*/ 1877239 h 4008043"/>
              <a:gd name="connsiteX353" fmla="*/ 934841 w 1181239"/>
              <a:gd name="connsiteY353" fmla="*/ 1894918 h 4008043"/>
              <a:gd name="connsiteX354" fmla="*/ 933669 w 1181239"/>
              <a:gd name="connsiteY354" fmla="*/ 1886079 h 4008043"/>
              <a:gd name="connsiteX355" fmla="*/ 934013 w 1181239"/>
              <a:gd name="connsiteY355" fmla="*/ 1876189 h 4008043"/>
              <a:gd name="connsiteX356" fmla="*/ 986424 w 1181239"/>
              <a:gd name="connsiteY356" fmla="*/ 1866185 h 4008043"/>
              <a:gd name="connsiteX357" fmla="*/ 987192 w 1181239"/>
              <a:gd name="connsiteY357" fmla="*/ 1867720 h 4008043"/>
              <a:gd name="connsiteX358" fmla="*/ 987192 w 1181239"/>
              <a:gd name="connsiteY358" fmla="*/ 1893558 h 4008043"/>
              <a:gd name="connsiteX359" fmla="*/ 986105 w 1181239"/>
              <a:gd name="connsiteY359" fmla="*/ 1880639 h 4008043"/>
              <a:gd name="connsiteX360" fmla="*/ 986424 w 1181239"/>
              <a:gd name="connsiteY360" fmla="*/ 1866185 h 4008043"/>
              <a:gd name="connsiteX361" fmla="*/ 845841 w 1181239"/>
              <a:gd name="connsiteY361" fmla="*/ 1838137 h 4008043"/>
              <a:gd name="connsiteX362" fmla="*/ 845842 w 1181239"/>
              <a:gd name="connsiteY362" fmla="*/ 1838141 h 4008043"/>
              <a:gd name="connsiteX363" fmla="*/ 845838 w 1181239"/>
              <a:gd name="connsiteY363" fmla="*/ 1838141 h 4008043"/>
              <a:gd name="connsiteX364" fmla="*/ 212802 w 1181239"/>
              <a:gd name="connsiteY364" fmla="*/ 1837291 h 4008043"/>
              <a:gd name="connsiteX365" fmla="*/ 219332 w 1181239"/>
              <a:gd name="connsiteY365" fmla="*/ 1837839 h 4008043"/>
              <a:gd name="connsiteX366" fmla="*/ 215807 w 1181239"/>
              <a:gd name="connsiteY366" fmla="*/ 1852685 h 4008043"/>
              <a:gd name="connsiteX367" fmla="*/ 210422 w 1181239"/>
              <a:gd name="connsiteY367" fmla="*/ 1847847 h 4008043"/>
              <a:gd name="connsiteX368" fmla="*/ 212802 w 1181239"/>
              <a:gd name="connsiteY368" fmla="*/ 1837291 h 4008043"/>
              <a:gd name="connsiteX369" fmla="*/ 909064 w 1181239"/>
              <a:gd name="connsiteY369" fmla="*/ 1808808 h 4008043"/>
              <a:gd name="connsiteX370" fmla="*/ 912810 w 1181239"/>
              <a:gd name="connsiteY370" fmla="*/ 1817243 h 4008043"/>
              <a:gd name="connsiteX371" fmla="*/ 914324 w 1181239"/>
              <a:gd name="connsiteY371" fmla="*/ 1854802 h 4008043"/>
              <a:gd name="connsiteX372" fmla="*/ 912759 w 1181239"/>
              <a:gd name="connsiteY372" fmla="*/ 1915094 h 4008043"/>
              <a:gd name="connsiteX373" fmla="*/ 909533 w 1181239"/>
              <a:gd name="connsiteY373" fmla="*/ 1909198 h 4008043"/>
              <a:gd name="connsiteX374" fmla="*/ 909535 w 1181239"/>
              <a:gd name="connsiteY374" fmla="*/ 1909198 h 4008043"/>
              <a:gd name="connsiteX375" fmla="*/ 907572 w 1181239"/>
              <a:gd name="connsiteY375" fmla="*/ 1854526 h 4008043"/>
              <a:gd name="connsiteX376" fmla="*/ 909064 w 1181239"/>
              <a:gd name="connsiteY376" fmla="*/ 1808808 h 4008043"/>
              <a:gd name="connsiteX377" fmla="*/ 885324 w 1181239"/>
              <a:gd name="connsiteY377" fmla="*/ 1804483 h 4008043"/>
              <a:gd name="connsiteX378" fmla="*/ 888685 w 1181239"/>
              <a:gd name="connsiteY378" fmla="*/ 1819446 h 4008043"/>
              <a:gd name="connsiteX379" fmla="*/ 893171 w 1181239"/>
              <a:gd name="connsiteY379" fmla="*/ 1830149 h 4008043"/>
              <a:gd name="connsiteX380" fmla="*/ 897396 w 1181239"/>
              <a:gd name="connsiteY380" fmla="*/ 1827331 h 4008043"/>
              <a:gd name="connsiteX381" fmla="*/ 894418 w 1181239"/>
              <a:gd name="connsiteY381" fmla="*/ 1852326 h 4008043"/>
              <a:gd name="connsiteX382" fmla="*/ 893517 w 1181239"/>
              <a:gd name="connsiteY382" fmla="*/ 1882397 h 4008043"/>
              <a:gd name="connsiteX383" fmla="*/ 892156 w 1181239"/>
              <a:gd name="connsiteY383" fmla="*/ 1907505 h 4008043"/>
              <a:gd name="connsiteX384" fmla="*/ 886193 w 1181239"/>
              <a:gd name="connsiteY384" fmla="*/ 1944847 h 4008043"/>
              <a:gd name="connsiteX385" fmla="*/ 879963 w 1181239"/>
              <a:gd name="connsiteY385" fmla="*/ 1951353 h 4008043"/>
              <a:gd name="connsiteX386" fmla="*/ 879961 w 1181239"/>
              <a:gd name="connsiteY386" fmla="*/ 1951353 h 4008043"/>
              <a:gd name="connsiteX387" fmla="*/ 873653 w 1181239"/>
              <a:gd name="connsiteY387" fmla="*/ 1901622 h 4008043"/>
              <a:gd name="connsiteX388" fmla="*/ 876506 w 1181239"/>
              <a:gd name="connsiteY388" fmla="*/ 1875236 h 4008043"/>
              <a:gd name="connsiteX389" fmla="*/ 882543 w 1181239"/>
              <a:gd name="connsiteY389" fmla="*/ 1836478 h 4008043"/>
              <a:gd name="connsiteX390" fmla="*/ 885324 w 1181239"/>
              <a:gd name="connsiteY390" fmla="*/ 1804483 h 4008043"/>
              <a:gd name="connsiteX391" fmla="*/ 188353 w 1181239"/>
              <a:gd name="connsiteY391" fmla="*/ 1800590 h 4008043"/>
              <a:gd name="connsiteX392" fmla="*/ 192022 w 1181239"/>
              <a:gd name="connsiteY392" fmla="*/ 1840362 h 4008043"/>
              <a:gd name="connsiteX393" fmla="*/ 197418 w 1181239"/>
              <a:gd name="connsiteY393" fmla="*/ 1891683 h 4008043"/>
              <a:gd name="connsiteX394" fmla="*/ 196666 w 1181239"/>
              <a:gd name="connsiteY394" fmla="*/ 1897144 h 4008043"/>
              <a:gd name="connsiteX395" fmla="*/ 191624 w 1181239"/>
              <a:gd name="connsiteY395" fmla="*/ 1905934 h 4008043"/>
              <a:gd name="connsiteX396" fmla="*/ 194485 w 1181239"/>
              <a:gd name="connsiteY396" fmla="*/ 1907839 h 4008043"/>
              <a:gd name="connsiteX397" fmla="*/ 197346 w 1181239"/>
              <a:gd name="connsiteY397" fmla="*/ 1920425 h 4008043"/>
              <a:gd name="connsiteX398" fmla="*/ 193065 w 1181239"/>
              <a:gd name="connsiteY398" fmla="*/ 1940450 h 4008043"/>
              <a:gd name="connsiteX399" fmla="*/ 187519 w 1181239"/>
              <a:gd name="connsiteY399" fmla="*/ 1940104 h 4008043"/>
              <a:gd name="connsiteX400" fmla="*/ 187523 w 1181239"/>
              <a:gd name="connsiteY400" fmla="*/ 1940102 h 4008043"/>
              <a:gd name="connsiteX401" fmla="*/ 180150 w 1181239"/>
              <a:gd name="connsiteY401" fmla="*/ 1822164 h 4008043"/>
              <a:gd name="connsiteX402" fmla="*/ 181879 w 1181239"/>
              <a:gd name="connsiteY402" fmla="*/ 1817404 h 4008043"/>
              <a:gd name="connsiteX403" fmla="*/ 186718 w 1181239"/>
              <a:gd name="connsiteY403" fmla="*/ 1811630 h 4008043"/>
              <a:gd name="connsiteX404" fmla="*/ 188353 w 1181239"/>
              <a:gd name="connsiteY404" fmla="*/ 1800590 h 4008043"/>
              <a:gd name="connsiteX405" fmla="*/ 131129 w 1181239"/>
              <a:gd name="connsiteY405" fmla="*/ 1794964 h 4008043"/>
              <a:gd name="connsiteX406" fmla="*/ 133790 w 1181239"/>
              <a:gd name="connsiteY406" fmla="*/ 1805574 h 4008043"/>
              <a:gd name="connsiteX407" fmla="*/ 132483 w 1181239"/>
              <a:gd name="connsiteY407" fmla="*/ 1816269 h 4008043"/>
              <a:gd name="connsiteX408" fmla="*/ 130838 w 1181239"/>
              <a:gd name="connsiteY408" fmla="*/ 1804710 h 4008043"/>
              <a:gd name="connsiteX409" fmla="*/ 936627 w 1181239"/>
              <a:gd name="connsiteY409" fmla="*/ 1794309 h 4008043"/>
              <a:gd name="connsiteX410" fmla="*/ 939769 w 1181239"/>
              <a:gd name="connsiteY410" fmla="*/ 1821379 h 4008043"/>
              <a:gd name="connsiteX411" fmla="*/ 932143 w 1181239"/>
              <a:gd name="connsiteY411" fmla="*/ 1858880 h 4008043"/>
              <a:gd name="connsiteX412" fmla="*/ 931483 w 1181239"/>
              <a:gd name="connsiteY412" fmla="*/ 1850041 h 4008043"/>
              <a:gd name="connsiteX413" fmla="*/ 931485 w 1181239"/>
              <a:gd name="connsiteY413" fmla="*/ 1850041 h 4008043"/>
              <a:gd name="connsiteX414" fmla="*/ 934200 w 1181239"/>
              <a:gd name="connsiteY414" fmla="*/ 1824882 h 4008043"/>
              <a:gd name="connsiteX415" fmla="*/ 935295 w 1181239"/>
              <a:gd name="connsiteY415" fmla="*/ 1800404 h 4008043"/>
              <a:gd name="connsiteX416" fmla="*/ 936627 w 1181239"/>
              <a:gd name="connsiteY416" fmla="*/ 1794309 h 4008043"/>
              <a:gd name="connsiteX417" fmla="*/ 911264 w 1181239"/>
              <a:gd name="connsiteY417" fmla="*/ 1789784 h 4008043"/>
              <a:gd name="connsiteX418" fmla="*/ 914169 w 1181239"/>
              <a:gd name="connsiteY418" fmla="*/ 1792436 h 4008043"/>
              <a:gd name="connsiteX419" fmla="*/ 912391 w 1181239"/>
              <a:gd name="connsiteY419" fmla="*/ 1800626 h 4008043"/>
              <a:gd name="connsiteX420" fmla="*/ 909483 w 1181239"/>
              <a:gd name="connsiteY420" fmla="*/ 1804483 h 4008043"/>
              <a:gd name="connsiteX421" fmla="*/ 906578 w 1181239"/>
              <a:gd name="connsiteY421" fmla="*/ 1797975 h 4008043"/>
              <a:gd name="connsiteX422" fmla="*/ 906581 w 1181239"/>
              <a:gd name="connsiteY422" fmla="*/ 1797975 h 4008043"/>
              <a:gd name="connsiteX423" fmla="*/ 911264 w 1181239"/>
              <a:gd name="connsiteY423" fmla="*/ 1789784 h 4008043"/>
              <a:gd name="connsiteX424" fmla="*/ 859322 w 1181239"/>
              <a:gd name="connsiteY424" fmla="*/ 1775925 h 4008043"/>
              <a:gd name="connsiteX425" fmla="*/ 859698 w 1181239"/>
              <a:gd name="connsiteY425" fmla="*/ 1794380 h 4008043"/>
              <a:gd name="connsiteX426" fmla="*/ 855333 w 1181239"/>
              <a:gd name="connsiteY426" fmla="*/ 1819606 h 4008043"/>
              <a:gd name="connsiteX427" fmla="*/ 848363 w 1181239"/>
              <a:gd name="connsiteY427" fmla="*/ 1835149 h 4008043"/>
              <a:gd name="connsiteX428" fmla="*/ 845841 w 1181239"/>
              <a:gd name="connsiteY428" fmla="*/ 1838137 h 4008043"/>
              <a:gd name="connsiteX429" fmla="*/ 843682 w 1181239"/>
              <a:gd name="connsiteY429" fmla="*/ 1823655 h 4008043"/>
              <a:gd name="connsiteX430" fmla="*/ 847280 w 1181239"/>
              <a:gd name="connsiteY430" fmla="*/ 1815836 h 4008043"/>
              <a:gd name="connsiteX431" fmla="*/ 856030 w 1181239"/>
              <a:gd name="connsiteY431" fmla="*/ 1796324 h 4008043"/>
              <a:gd name="connsiteX432" fmla="*/ 125097 w 1181239"/>
              <a:gd name="connsiteY432" fmla="*/ 1771098 h 4008043"/>
              <a:gd name="connsiteX433" fmla="*/ 121900 w 1181239"/>
              <a:gd name="connsiteY433" fmla="*/ 1792286 h 4008043"/>
              <a:gd name="connsiteX434" fmla="*/ 118025 w 1181239"/>
              <a:gd name="connsiteY434" fmla="*/ 1795610 h 4008043"/>
              <a:gd name="connsiteX435" fmla="*/ 116350 w 1181239"/>
              <a:gd name="connsiteY435" fmla="*/ 1793085 h 4008043"/>
              <a:gd name="connsiteX436" fmla="*/ 118919 w 1181239"/>
              <a:gd name="connsiteY436" fmla="*/ 1784084 h 4008043"/>
              <a:gd name="connsiteX437" fmla="*/ 121827 w 1181239"/>
              <a:gd name="connsiteY437" fmla="*/ 1775221 h 4008043"/>
              <a:gd name="connsiteX438" fmla="*/ 125097 w 1181239"/>
              <a:gd name="connsiteY438" fmla="*/ 1771098 h 4008043"/>
              <a:gd name="connsiteX439" fmla="*/ 144315 w 1181239"/>
              <a:gd name="connsiteY439" fmla="*/ 1735075 h 4008043"/>
              <a:gd name="connsiteX440" fmla="*/ 146349 w 1181239"/>
              <a:gd name="connsiteY440" fmla="*/ 1741927 h 4008043"/>
              <a:gd name="connsiteX441" fmla="*/ 147407 w 1181239"/>
              <a:gd name="connsiteY441" fmla="*/ 1771845 h 4008043"/>
              <a:gd name="connsiteX442" fmla="*/ 142883 w 1181239"/>
              <a:gd name="connsiteY442" fmla="*/ 1784588 h 4008043"/>
              <a:gd name="connsiteX443" fmla="*/ 142030 w 1181239"/>
              <a:gd name="connsiteY443" fmla="*/ 1737847 h 4008043"/>
              <a:gd name="connsiteX444" fmla="*/ 144315 w 1181239"/>
              <a:gd name="connsiteY444" fmla="*/ 1735075 h 4008043"/>
              <a:gd name="connsiteX445" fmla="*/ 176323 w 1181239"/>
              <a:gd name="connsiteY445" fmla="*/ 1731089 h 4008043"/>
              <a:gd name="connsiteX446" fmla="*/ 185769 w 1181239"/>
              <a:gd name="connsiteY446" fmla="*/ 1733768 h 4008043"/>
              <a:gd name="connsiteX447" fmla="*/ 171237 w 1181239"/>
              <a:gd name="connsiteY447" fmla="*/ 1733768 h 4008043"/>
              <a:gd name="connsiteX448" fmla="*/ 176323 w 1181239"/>
              <a:gd name="connsiteY448" fmla="*/ 1731089 h 4008043"/>
              <a:gd name="connsiteX449" fmla="*/ 163455 w 1181239"/>
              <a:gd name="connsiteY449" fmla="*/ 1730218 h 4008043"/>
              <a:gd name="connsiteX450" fmla="*/ 167447 w 1181239"/>
              <a:gd name="connsiteY450" fmla="*/ 1744817 h 4008043"/>
              <a:gd name="connsiteX451" fmla="*/ 180058 w 1181239"/>
              <a:gd name="connsiteY451" fmla="*/ 1771982 h 4008043"/>
              <a:gd name="connsiteX452" fmla="*/ 184316 w 1181239"/>
              <a:gd name="connsiteY452" fmla="*/ 1793593 h 4008043"/>
              <a:gd name="connsiteX453" fmla="*/ 179956 w 1181239"/>
              <a:gd name="connsiteY453" fmla="*/ 1803605 h 4008043"/>
              <a:gd name="connsiteX454" fmla="*/ 177051 w 1181239"/>
              <a:gd name="connsiteY454" fmla="*/ 1808552 h 4008043"/>
              <a:gd name="connsiteX455" fmla="*/ 174143 w 1181239"/>
              <a:gd name="connsiteY455" fmla="*/ 1801591 h 4008043"/>
              <a:gd name="connsiteX456" fmla="*/ 166929 w 1181239"/>
              <a:gd name="connsiteY456" fmla="*/ 1801591 h 4008043"/>
              <a:gd name="connsiteX457" fmla="*/ 170867 w 1181239"/>
              <a:gd name="connsiteY457" fmla="*/ 1817388 h 4008043"/>
              <a:gd name="connsiteX458" fmla="*/ 174983 w 1181239"/>
              <a:gd name="connsiteY458" fmla="*/ 1860380 h 4008043"/>
              <a:gd name="connsiteX459" fmla="*/ 172523 w 1181239"/>
              <a:gd name="connsiteY459" fmla="*/ 1918699 h 4008043"/>
              <a:gd name="connsiteX460" fmla="*/ 164611 w 1181239"/>
              <a:gd name="connsiteY460" fmla="*/ 1988361 h 4008043"/>
              <a:gd name="connsiteX461" fmla="*/ 161294 w 1181239"/>
              <a:gd name="connsiteY461" fmla="*/ 1984654 h 4008043"/>
              <a:gd name="connsiteX462" fmla="*/ 161294 w 1181239"/>
              <a:gd name="connsiteY462" fmla="*/ 1984660 h 4008043"/>
              <a:gd name="connsiteX463" fmla="*/ 158349 w 1181239"/>
              <a:gd name="connsiteY463" fmla="*/ 1915521 h 4008043"/>
              <a:gd name="connsiteX464" fmla="*/ 152480 w 1181239"/>
              <a:gd name="connsiteY464" fmla="*/ 1841075 h 4008043"/>
              <a:gd name="connsiteX465" fmla="*/ 155141 w 1181239"/>
              <a:gd name="connsiteY465" fmla="*/ 1825207 h 4008043"/>
              <a:gd name="connsiteX466" fmla="*/ 159624 w 1181239"/>
              <a:gd name="connsiteY466" fmla="*/ 1809523 h 4008043"/>
              <a:gd name="connsiteX467" fmla="*/ 161546 w 1181239"/>
              <a:gd name="connsiteY467" fmla="*/ 1761225 h 4008043"/>
              <a:gd name="connsiteX468" fmla="*/ 880633 w 1181239"/>
              <a:gd name="connsiteY468" fmla="*/ 1697520 h 4008043"/>
              <a:gd name="connsiteX469" fmla="*/ 882812 w 1181239"/>
              <a:gd name="connsiteY469" fmla="*/ 1709623 h 4008043"/>
              <a:gd name="connsiteX470" fmla="*/ 879732 w 1181239"/>
              <a:gd name="connsiteY470" fmla="*/ 1712009 h 4008043"/>
              <a:gd name="connsiteX471" fmla="*/ 879735 w 1181239"/>
              <a:gd name="connsiteY471" fmla="*/ 1712009 h 4008043"/>
              <a:gd name="connsiteX472" fmla="*/ 880633 w 1181239"/>
              <a:gd name="connsiteY472" fmla="*/ 1697520 h 4008043"/>
              <a:gd name="connsiteX473" fmla="*/ 894921 w 1181239"/>
              <a:gd name="connsiteY473" fmla="*/ 1674217 h 4008043"/>
              <a:gd name="connsiteX474" fmla="*/ 897909 w 1181239"/>
              <a:gd name="connsiteY474" fmla="*/ 1743141 h 4008043"/>
              <a:gd name="connsiteX475" fmla="*/ 892321 w 1181239"/>
              <a:gd name="connsiteY475" fmla="*/ 1752807 h 4008043"/>
              <a:gd name="connsiteX476" fmla="*/ 891434 w 1181239"/>
              <a:gd name="connsiteY476" fmla="*/ 1715409 h 4008043"/>
              <a:gd name="connsiteX477" fmla="*/ 891439 w 1181239"/>
              <a:gd name="connsiteY477" fmla="*/ 1715409 h 4008043"/>
              <a:gd name="connsiteX478" fmla="*/ 894921 w 1181239"/>
              <a:gd name="connsiteY478" fmla="*/ 1674217 h 4008043"/>
              <a:gd name="connsiteX479" fmla="*/ 882611 w 1181239"/>
              <a:gd name="connsiteY479" fmla="*/ 1664785 h 4008043"/>
              <a:gd name="connsiteX480" fmla="*/ 885467 w 1181239"/>
              <a:gd name="connsiteY480" fmla="*/ 1670532 h 4008043"/>
              <a:gd name="connsiteX481" fmla="*/ 881537 w 1181239"/>
              <a:gd name="connsiteY481" fmla="*/ 1675451 h 4008043"/>
              <a:gd name="connsiteX482" fmla="*/ 881538 w 1181239"/>
              <a:gd name="connsiteY482" fmla="*/ 1675451 h 4008043"/>
              <a:gd name="connsiteX483" fmla="*/ 881013 w 1181239"/>
              <a:gd name="connsiteY483" fmla="*/ 1666612 h 4008043"/>
              <a:gd name="connsiteX484" fmla="*/ 882611 w 1181239"/>
              <a:gd name="connsiteY484" fmla="*/ 1664785 h 4008043"/>
              <a:gd name="connsiteX485" fmla="*/ 906815 w 1181239"/>
              <a:gd name="connsiteY485" fmla="*/ 1608656 h 4008043"/>
              <a:gd name="connsiteX486" fmla="*/ 909490 w 1181239"/>
              <a:gd name="connsiteY486" fmla="*/ 1627855 h 4008043"/>
              <a:gd name="connsiteX487" fmla="*/ 912125 w 1181239"/>
              <a:gd name="connsiteY487" fmla="*/ 1645531 h 4008043"/>
              <a:gd name="connsiteX488" fmla="*/ 914332 w 1181239"/>
              <a:gd name="connsiteY488" fmla="*/ 1727663 h 4008043"/>
              <a:gd name="connsiteX489" fmla="*/ 913515 w 1181239"/>
              <a:gd name="connsiteY489" fmla="*/ 1741942 h 4008043"/>
              <a:gd name="connsiteX490" fmla="*/ 909968 w 1181239"/>
              <a:gd name="connsiteY490" fmla="*/ 1749266 h 4008043"/>
              <a:gd name="connsiteX491" fmla="*/ 909965 w 1181239"/>
              <a:gd name="connsiteY491" fmla="*/ 1749266 h 4008043"/>
              <a:gd name="connsiteX492" fmla="*/ 904911 w 1181239"/>
              <a:gd name="connsiteY492" fmla="*/ 1694189 h 4008043"/>
              <a:gd name="connsiteX493" fmla="*/ 898679 w 1181239"/>
              <a:gd name="connsiteY493" fmla="*/ 1639431 h 4008043"/>
              <a:gd name="connsiteX494" fmla="*/ 899252 w 1181239"/>
              <a:gd name="connsiteY494" fmla="*/ 1622432 h 4008043"/>
              <a:gd name="connsiteX495" fmla="*/ 906815 w 1181239"/>
              <a:gd name="connsiteY495" fmla="*/ 1608656 h 4008043"/>
              <a:gd name="connsiteX496" fmla="*/ 198839 w 1181239"/>
              <a:gd name="connsiteY496" fmla="*/ 1603132 h 4008043"/>
              <a:gd name="connsiteX497" fmla="*/ 201951 w 1181239"/>
              <a:gd name="connsiteY497" fmla="*/ 1647229 h 4008043"/>
              <a:gd name="connsiteX498" fmla="*/ 198492 w 1181239"/>
              <a:gd name="connsiteY498" fmla="*/ 1680540 h 4008043"/>
              <a:gd name="connsiteX499" fmla="*/ 194828 w 1181239"/>
              <a:gd name="connsiteY499" fmla="*/ 1669852 h 4008043"/>
              <a:gd name="connsiteX500" fmla="*/ 196353 w 1181239"/>
              <a:gd name="connsiteY500" fmla="*/ 1680731 h 4008043"/>
              <a:gd name="connsiteX501" fmla="*/ 200836 w 1181239"/>
              <a:gd name="connsiteY501" fmla="*/ 1700653 h 4008043"/>
              <a:gd name="connsiteX502" fmla="*/ 201690 w 1181239"/>
              <a:gd name="connsiteY502" fmla="*/ 1716973 h 4008043"/>
              <a:gd name="connsiteX503" fmla="*/ 197552 w 1181239"/>
              <a:gd name="connsiteY503" fmla="*/ 1750087 h 4008043"/>
              <a:gd name="connsiteX504" fmla="*/ 195515 w 1181239"/>
              <a:gd name="connsiteY504" fmla="*/ 1775925 h 4008043"/>
              <a:gd name="connsiteX505" fmla="*/ 194997 w 1181239"/>
              <a:gd name="connsiteY505" fmla="*/ 1745327 h 4008043"/>
              <a:gd name="connsiteX506" fmla="*/ 195006 w 1181239"/>
              <a:gd name="connsiteY506" fmla="*/ 1745327 h 4008043"/>
              <a:gd name="connsiteX507" fmla="*/ 197396 w 1181239"/>
              <a:gd name="connsiteY507" fmla="*/ 1714729 h 4008043"/>
              <a:gd name="connsiteX508" fmla="*/ 195944 w 1181239"/>
              <a:gd name="connsiteY508" fmla="*/ 1704833 h 4008043"/>
              <a:gd name="connsiteX509" fmla="*/ 191584 w 1181239"/>
              <a:gd name="connsiteY509" fmla="*/ 1679306 h 4008043"/>
              <a:gd name="connsiteX510" fmla="*/ 194774 w 1181239"/>
              <a:gd name="connsiteY510" fmla="*/ 1654352 h 4008043"/>
              <a:gd name="connsiteX511" fmla="*/ 194920 w 1181239"/>
              <a:gd name="connsiteY511" fmla="*/ 1642565 h 4008043"/>
              <a:gd name="connsiteX512" fmla="*/ 198839 w 1181239"/>
              <a:gd name="connsiteY512" fmla="*/ 1603132 h 4008043"/>
              <a:gd name="connsiteX513" fmla="*/ 126570 w 1181239"/>
              <a:gd name="connsiteY513" fmla="*/ 1593697 h 4008043"/>
              <a:gd name="connsiteX514" fmla="*/ 128788 w 1181239"/>
              <a:gd name="connsiteY514" fmla="*/ 1602537 h 4008043"/>
              <a:gd name="connsiteX515" fmla="*/ 133203 w 1181239"/>
              <a:gd name="connsiteY515" fmla="*/ 1611376 h 4008043"/>
              <a:gd name="connsiteX516" fmla="*/ 129516 w 1181239"/>
              <a:gd name="connsiteY516" fmla="*/ 1648094 h 4008043"/>
              <a:gd name="connsiteX517" fmla="*/ 125378 w 1181239"/>
              <a:gd name="connsiteY517" fmla="*/ 1633135 h 4008043"/>
              <a:gd name="connsiteX518" fmla="*/ 125377 w 1181239"/>
              <a:gd name="connsiteY518" fmla="*/ 1633135 h 4008043"/>
              <a:gd name="connsiteX519" fmla="*/ 124388 w 1181239"/>
              <a:gd name="connsiteY519" fmla="*/ 1604577 h 4008043"/>
              <a:gd name="connsiteX520" fmla="*/ 972450 w 1181239"/>
              <a:gd name="connsiteY520" fmla="*/ 1561739 h 4008043"/>
              <a:gd name="connsiteX521" fmla="*/ 972450 w 1181239"/>
              <a:gd name="connsiteY521" fmla="*/ 1568538 h 4008043"/>
              <a:gd name="connsiteX522" fmla="*/ 970983 w 1181239"/>
              <a:gd name="connsiteY522" fmla="*/ 1565139 h 4008043"/>
              <a:gd name="connsiteX523" fmla="*/ 972450 w 1181239"/>
              <a:gd name="connsiteY523" fmla="*/ 1561739 h 4008043"/>
              <a:gd name="connsiteX524" fmla="*/ 179368 w 1181239"/>
              <a:gd name="connsiteY524" fmla="*/ 1490681 h 4008043"/>
              <a:gd name="connsiteX525" fmla="*/ 184402 w 1181239"/>
              <a:gd name="connsiteY525" fmla="*/ 1509367 h 4008043"/>
              <a:gd name="connsiteX526" fmla="*/ 188659 w 1181239"/>
              <a:gd name="connsiteY526" fmla="*/ 1529781 h 4008043"/>
              <a:gd name="connsiteX527" fmla="*/ 194549 w 1181239"/>
              <a:gd name="connsiteY527" fmla="*/ 1521471 h 4008043"/>
              <a:gd name="connsiteX528" fmla="*/ 200263 w 1181239"/>
              <a:gd name="connsiteY528" fmla="*/ 1536581 h 4008043"/>
              <a:gd name="connsiteX529" fmla="*/ 199686 w 1181239"/>
              <a:gd name="connsiteY529" fmla="*/ 1574056 h 4008043"/>
              <a:gd name="connsiteX530" fmla="*/ 195275 w 1181239"/>
              <a:gd name="connsiteY530" fmla="*/ 1598535 h 4008043"/>
              <a:gd name="connsiteX531" fmla="*/ 183392 w 1181239"/>
              <a:gd name="connsiteY531" fmla="*/ 1635078 h 4008043"/>
              <a:gd name="connsiteX532" fmla="*/ 179437 w 1181239"/>
              <a:gd name="connsiteY532" fmla="*/ 1663053 h 4008043"/>
              <a:gd name="connsiteX533" fmla="*/ 174853 w 1181239"/>
              <a:gd name="connsiteY533" fmla="*/ 1672572 h 4008043"/>
              <a:gd name="connsiteX534" fmla="*/ 171404 w 1181239"/>
              <a:gd name="connsiteY534" fmla="*/ 1664448 h 4008043"/>
              <a:gd name="connsiteX535" fmla="*/ 172225 w 1181239"/>
              <a:gd name="connsiteY535" fmla="*/ 1571325 h 4008043"/>
              <a:gd name="connsiteX536" fmla="*/ 177339 w 1181239"/>
              <a:gd name="connsiteY536" fmla="*/ 1584389 h 4008043"/>
              <a:gd name="connsiteX537" fmla="*/ 179083 w 1181239"/>
              <a:gd name="connsiteY537" fmla="*/ 1596417 h 4008043"/>
              <a:gd name="connsiteX538" fmla="*/ 179521 w 1181239"/>
              <a:gd name="connsiteY538" fmla="*/ 1583721 h 4008043"/>
              <a:gd name="connsiteX539" fmla="*/ 181736 w 1181239"/>
              <a:gd name="connsiteY539" fmla="*/ 1566691 h 4008043"/>
              <a:gd name="connsiteX540" fmla="*/ 179295 w 1181239"/>
              <a:gd name="connsiteY540" fmla="*/ 1563872 h 4008043"/>
              <a:gd name="connsiteX541" fmla="*/ 169760 w 1181239"/>
              <a:gd name="connsiteY541" fmla="*/ 1548932 h 4008043"/>
              <a:gd name="connsiteX542" fmla="*/ 178262 w 1181239"/>
              <a:gd name="connsiteY542" fmla="*/ 1545130 h 4008043"/>
              <a:gd name="connsiteX543" fmla="*/ 181518 w 1181239"/>
              <a:gd name="connsiteY543" fmla="*/ 1548267 h 4008043"/>
              <a:gd name="connsiteX544" fmla="*/ 178544 w 1181239"/>
              <a:gd name="connsiteY544" fmla="*/ 1537086 h 4008043"/>
              <a:gd name="connsiteX545" fmla="*/ 178835 w 1181239"/>
              <a:gd name="connsiteY545" fmla="*/ 1524342 h 4008043"/>
              <a:gd name="connsiteX546" fmla="*/ 181591 w 1181239"/>
              <a:gd name="connsiteY546" fmla="*/ 1518222 h 4008043"/>
              <a:gd name="connsiteX547" fmla="*/ 179368 w 1181239"/>
              <a:gd name="connsiteY547" fmla="*/ 1490681 h 4008043"/>
              <a:gd name="connsiteX548" fmla="*/ 908919 w 1181239"/>
              <a:gd name="connsiteY548" fmla="*/ 1484791 h 4008043"/>
              <a:gd name="connsiteX549" fmla="*/ 909822 w 1181239"/>
              <a:gd name="connsiteY549" fmla="*/ 1494498 h 4008043"/>
              <a:gd name="connsiteX550" fmla="*/ 909567 w 1181239"/>
              <a:gd name="connsiteY550" fmla="*/ 1523348 h 4008043"/>
              <a:gd name="connsiteX551" fmla="*/ 913593 w 1181239"/>
              <a:gd name="connsiteY551" fmla="*/ 1548372 h 4008043"/>
              <a:gd name="connsiteX552" fmla="*/ 915294 w 1181239"/>
              <a:gd name="connsiteY552" fmla="*/ 1576018 h 4008043"/>
              <a:gd name="connsiteX553" fmla="*/ 912433 w 1181239"/>
              <a:gd name="connsiteY553" fmla="*/ 1570278 h 4008043"/>
              <a:gd name="connsiteX554" fmla="*/ 912438 w 1181239"/>
              <a:gd name="connsiteY554" fmla="*/ 1570278 h 4008043"/>
              <a:gd name="connsiteX555" fmla="*/ 904598 w 1181239"/>
              <a:gd name="connsiteY555" fmla="*/ 1549879 h 4008043"/>
              <a:gd name="connsiteX556" fmla="*/ 896337 w 1181239"/>
              <a:gd name="connsiteY556" fmla="*/ 1515606 h 4008043"/>
              <a:gd name="connsiteX557" fmla="*/ 898121 w 1181239"/>
              <a:gd name="connsiteY557" fmla="*/ 1493213 h 4008043"/>
              <a:gd name="connsiteX558" fmla="*/ 904930 w 1181239"/>
              <a:gd name="connsiteY558" fmla="*/ 1488424 h 4008043"/>
              <a:gd name="connsiteX559" fmla="*/ 908919 w 1181239"/>
              <a:gd name="connsiteY559" fmla="*/ 1484791 h 4008043"/>
              <a:gd name="connsiteX560" fmla="*/ 986152 w 1181239"/>
              <a:gd name="connsiteY560" fmla="*/ 1467242 h 4008043"/>
              <a:gd name="connsiteX561" fmla="*/ 988267 w 1181239"/>
              <a:gd name="connsiteY561" fmla="*/ 1475383 h 4008043"/>
              <a:gd name="connsiteX562" fmla="*/ 987058 w 1181239"/>
              <a:gd name="connsiteY562" fmla="*/ 1486192 h 4008043"/>
              <a:gd name="connsiteX563" fmla="*/ 985413 w 1181239"/>
              <a:gd name="connsiteY563" fmla="*/ 1471304 h 4008043"/>
              <a:gd name="connsiteX564" fmla="*/ 986152 w 1181239"/>
              <a:gd name="connsiteY564" fmla="*/ 1467242 h 4008043"/>
              <a:gd name="connsiteX565" fmla="*/ 180557 w 1181239"/>
              <a:gd name="connsiteY565" fmla="*/ 1441385 h 4008043"/>
              <a:gd name="connsiteX566" fmla="*/ 183410 w 1181239"/>
              <a:gd name="connsiteY566" fmla="*/ 1451419 h 4008043"/>
              <a:gd name="connsiteX567" fmla="*/ 194736 w 1181239"/>
              <a:gd name="connsiteY567" fmla="*/ 1463195 h 4008043"/>
              <a:gd name="connsiteX568" fmla="*/ 203208 w 1181239"/>
              <a:gd name="connsiteY568" fmla="*/ 1471520 h 4008043"/>
              <a:gd name="connsiteX569" fmla="*/ 196363 w 1181239"/>
              <a:gd name="connsiteY569" fmla="*/ 1474069 h 4008043"/>
              <a:gd name="connsiteX570" fmla="*/ 189945 w 1181239"/>
              <a:gd name="connsiteY570" fmla="*/ 1471746 h 4008043"/>
              <a:gd name="connsiteX571" fmla="*/ 180301 w 1181239"/>
              <a:gd name="connsiteY571" fmla="*/ 1453625 h 4008043"/>
              <a:gd name="connsiteX572" fmla="*/ 173241 w 1181239"/>
              <a:gd name="connsiteY572" fmla="*/ 1410186 h 4008043"/>
              <a:gd name="connsiteX573" fmla="*/ 178062 w 1181239"/>
              <a:gd name="connsiteY573" fmla="*/ 1420987 h 4008043"/>
              <a:gd name="connsiteX574" fmla="*/ 175562 w 1181239"/>
              <a:gd name="connsiteY574" fmla="*/ 1431866 h 4008043"/>
              <a:gd name="connsiteX575" fmla="*/ 174519 w 1181239"/>
              <a:gd name="connsiteY575" fmla="*/ 1442065 h 4008043"/>
              <a:gd name="connsiteX576" fmla="*/ 171512 w 1181239"/>
              <a:gd name="connsiteY576" fmla="*/ 1445465 h 4008043"/>
              <a:gd name="connsiteX577" fmla="*/ 170450 w 1181239"/>
              <a:gd name="connsiteY577" fmla="*/ 1428466 h 4008043"/>
              <a:gd name="connsiteX578" fmla="*/ 170453 w 1181239"/>
              <a:gd name="connsiteY578" fmla="*/ 1428466 h 4008043"/>
              <a:gd name="connsiteX579" fmla="*/ 173241 w 1181239"/>
              <a:gd name="connsiteY579" fmla="*/ 1410186 h 4008043"/>
              <a:gd name="connsiteX580" fmla="*/ 62944 w 1181239"/>
              <a:gd name="connsiteY580" fmla="*/ 1342800 h 4008043"/>
              <a:gd name="connsiteX581" fmla="*/ 62871 w 1181239"/>
              <a:gd name="connsiteY581" fmla="*/ 1350102 h 4008043"/>
              <a:gd name="connsiteX582" fmla="*/ 57562 w 1181239"/>
              <a:gd name="connsiteY582" fmla="*/ 1351127 h 4008043"/>
              <a:gd name="connsiteX583" fmla="*/ 57566 w 1181239"/>
              <a:gd name="connsiteY583" fmla="*/ 1351128 h 4008043"/>
              <a:gd name="connsiteX584" fmla="*/ 62944 w 1181239"/>
              <a:gd name="connsiteY584" fmla="*/ 1342800 h 4008043"/>
              <a:gd name="connsiteX585" fmla="*/ 965872 w 1181239"/>
              <a:gd name="connsiteY585" fmla="*/ 1335265 h 4008043"/>
              <a:gd name="connsiteX586" fmla="*/ 966762 w 1181239"/>
              <a:gd name="connsiteY586" fmla="*/ 1335992 h 4008043"/>
              <a:gd name="connsiteX587" fmla="*/ 966762 w 1181239"/>
              <a:gd name="connsiteY587" fmla="*/ 1348232 h 4008043"/>
              <a:gd name="connsiteX588" fmla="*/ 965503 w 1181239"/>
              <a:gd name="connsiteY588" fmla="*/ 1342112 h 4008043"/>
              <a:gd name="connsiteX589" fmla="*/ 965872 w 1181239"/>
              <a:gd name="connsiteY589" fmla="*/ 1335265 h 4008043"/>
              <a:gd name="connsiteX590" fmla="*/ 104232 w 1181239"/>
              <a:gd name="connsiteY590" fmla="*/ 1330248 h 4008043"/>
              <a:gd name="connsiteX591" fmla="*/ 108531 w 1181239"/>
              <a:gd name="connsiteY591" fmla="*/ 1330906 h 4008043"/>
              <a:gd name="connsiteX592" fmla="*/ 104638 w 1181239"/>
              <a:gd name="connsiteY592" fmla="*/ 1339779 h 4008043"/>
              <a:gd name="connsiteX593" fmla="*/ 99107 w 1181239"/>
              <a:gd name="connsiteY593" fmla="*/ 1346171 h 4008043"/>
              <a:gd name="connsiteX594" fmla="*/ 100641 w 1181239"/>
              <a:gd name="connsiteY594" fmla="*/ 1338662 h 4008043"/>
              <a:gd name="connsiteX595" fmla="*/ 104232 w 1181239"/>
              <a:gd name="connsiteY595" fmla="*/ 1330248 h 4008043"/>
              <a:gd name="connsiteX596" fmla="*/ 990819 w 1181239"/>
              <a:gd name="connsiteY596" fmla="*/ 1297266 h 4008043"/>
              <a:gd name="connsiteX597" fmla="*/ 995123 w 1181239"/>
              <a:gd name="connsiteY597" fmla="*/ 1308392 h 4008043"/>
              <a:gd name="connsiteX598" fmla="*/ 992291 w 1181239"/>
              <a:gd name="connsiteY598" fmla="*/ 1315915 h 4008043"/>
              <a:gd name="connsiteX599" fmla="*/ 992289 w 1181239"/>
              <a:gd name="connsiteY599" fmla="*/ 1315915 h 4008043"/>
              <a:gd name="connsiteX600" fmla="*/ 990819 w 1181239"/>
              <a:gd name="connsiteY600" fmla="*/ 1297266 h 4008043"/>
              <a:gd name="connsiteX601" fmla="*/ 63693 w 1181239"/>
              <a:gd name="connsiteY601" fmla="*/ 1283637 h 4008043"/>
              <a:gd name="connsiteX602" fmla="*/ 62026 w 1181239"/>
              <a:gd name="connsiteY602" fmla="*/ 1305555 h 4008043"/>
              <a:gd name="connsiteX603" fmla="*/ 59081 w 1181239"/>
              <a:gd name="connsiteY603" fmla="*/ 1304036 h 4008043"/>
              <a:gd name="connsiteX604" fmla="*/ 59081 w 1181239"/>
              <a:gd name="connsiteY604" fmla="*/ 1304035 h 4008043"/>
              <a:gd name="connsiteX605" fmla="*/ 60748 w 1181239"/>
              <a:gd name="connsiteY605" fmla="*/ 1289596 h 4008043"/>
              <a:gd name="connsiteX606" fmla="*/ 63693 w 1181239"/>
              <a:gd name="connsiteY606" fmla="*/ 1283637 h 4008043"/>
              <a:gd name="connsiteX607" fmla="*/ 191583 w 1181239"/>
              <a:gd name="connsiteY607" fmla="*/ 1243774 h 4008043"/>
              <a:gd name="connsiteX608" fmla="*/ 191582 w 1181239"/>
              <a:gd name="connsiteY608" fmla="*/ 1243775 h 4008043"/>
              <a:gd name="connsiteX609" fmla="*/ 191582 w 1181239"/>
              <a:gd name="connsiteY609" fmla="*/ 1243774 h 4008043"/>
              <a:gd name="connsiteX610" fmla="*/ 202390 w 1181239"/>
              <a:gd name="connsiteY610" fmla="*/ 1234366 h 4008043"/>
              <a:gd name="connsiteX611" fmla="*/ 197960 w 1181239"/>
              <a:gd name="connsiteY611" fmla="*/ 1242158 h 4008043"/>
              <a:gd name="connsiteX612" fmla="*/ 191583 w 1181239"/>
              <a:gd name="connsiteY612" fmla="*/ 1243774 h 4008043"/>
              <a:gd name="connsiteX613" fmla="*/ 195925 w 1181239"/>
              <a:gd name="connsiteY613" fmla="*/ 1236163 h 4008043"/>
              <a:gd name="connsiteX614" fmla="*/ 202390 w 1181239"/>
              <a:gd name="connsiteY614" fmla="*/ 1234366 h 4008043"/>
              <a:gd name="connsiteX615" fmla="*/ 1005211 w 1181239"/>
              <a:gd name="connsiteY615" fmla="*/ 1233414 h 4008043"/>
              <a:gd name="connsiteX616" fmla="*/ 1014121 w 1181239"/>
              <a:gd name="connsiteY616" fmla="*/ 1234679 h 4008043"/>
              <a:gd name="connsiteX617" fmla="*/ 1008550 w 1181239"/>
              <a:gd name="connsiteY617" fmla="*/ 1238759 h 4008043"/>
              <a:gd name="connsiteX618" fmla="*/ 1001514 w 1181239"/>
              <a:gd name="connsiteY618" fmla="*/ 1242159 h 4008043"/>
              <a:gd name="connsiteX619" fmla="*/ 999817 w 1181239"/>
              <a:gd name="connsiteY619" fmla="*/ 1240896 h 4008043"/>
              <a:gd name="connsiteX620" fmla="*/ 999818 w 1181239"/>
              <a:gd name="connsiteY620" fmla="*/ 1240893 h 4008043"/>
              <a:gd name="connsiteX621" fmla="*/ 1005211 w 1181239"/>
              <a:gd name="connsiteY621" fmla="*/ 1233414 h 4008043"/>
              <a:gd name="connsiteX622" fmla="*/ 990869 w 1181239"/>
              <a:gd name="connsiteY622" fmla="*/ 1147644 h 4008043"/>
              <a:gd name="connsiteX623" fmla="*/ 990869 w 1181239"/>
              <a:gd name="connsiteY623" fmla="*/ 1162603 h 4008043"/>
              <a:gd name="connsiteX624" fmla="*/ 988253 w 1181239"/>
              <a:gd name="connsiteY624" fmla="*/ 1159363 h 4008043"/>
              <a:gd name="connsiteX625" fmla="*/ 990869 w 1181239"/>
              <a:gd name="connsiteY625" fmla="*/ 1147644 h 4008043"/>
              <a:gd name="connsiteX626" fmla="*/ 72414 w 1181239"/>
              <a:gd name="connsiteY626" fmla="*/ 1097327 h 4008043"/>
              <a:gd name="connsiteX627" fmla="*/ 72414 w 1181239"/>
              <a:gd name="connsiteY627" fmla="*/ 1115006 h 4008043"/>
              <a:gd name="connsiteX628" fmla="*/ 69713 w 1181239"/>
              <a:gd name="connsiteY628" fmla="*/ 1108886 h 4008043"/>
              <a:gd name="connsiteX629" fmla="*/ 72414 w 1181239"/>
              <a:gd name="connsiteY629" fmla="*/ 1097327 h 4008043"/>
              <a:gd name="connsiteX630" fmla="*/ 69528 w 1181239"/>
              <a:gd name="connsiteY630" fmla="*/ 1086174 h 4008043"/>
              <a:gd name="connsiteX631" fmla="*/ 69528 w 1181239"/>
              <a:gd name="connsiteY631" fmla="*/ 1086174 h 4008043"/>
              <a:gd name="connsiteX632" fmla="*/ 69527 w 1181239"/>
              <a:gd name="connsiteY632" fmla="*/ 1086175 h 4008043"/>
              <a:gd name="connsiteX633" fmla="*/ 78513 w 1181239"/>
              <a:gd name="connsiteY633" fmla="*/ 1067409 h 4008043"/>
              <a:gd name="connsiteX634" fmla="*/ 81114 w 1181239"/>
              <a:gd name="connsiteY634" fmla="*/ 1069450 h 4008043"/>
              <a:gd name="connsiteX635" fmla="*/ 75319 w 1181239"/>
              <a:gd name="connsiteY635" fmla="*/ 1079612 h 4008043"/>
              <a:gd name="connsiteX636" fmla="*/ 69528 w 1181239"/>
              <a:gd name="connsiteY636" fmla="*/ 1086174 h 4008043"/>
              <a:gd name="connsiteX637" fmla="*/ 73155 w 1181239"/>
              <a:gd name="connsiteY637" fmla="*/ 1075056 h 4008043"/>
              <a:gd name="connsiteX638" fmla="*/ 78513 w 1181239"/>
              <a:gd name="connsiteY638" fmla="*/ 1067409 h 4008043"/>
              <a:gd name="connsiteX639" fmla="*/ 1008308 w 1181239"/>
              <a:gd name="connsiteY639" fmla="*/ 857982 h 4008043"/>
              <a:gd name="connsiteX640" fmla="*/ 1011125 w 1181239"/>
              <a:gd name="connsiteY640" fmla="*/ 871582 h 4008043"/>
              <a:gd name="connsiteX641" fmla="*/ 1008308 w 1181239"/>
              <a:gd name="connsiteY641" fmla="*/ 885180 h 4008043"/>
              <a:gd name="connsiteX642" fmla="*/ 1005491 w 1181239"/>
              <a:gd name="connsiteY642" fmla="*/ 871582 h 4008043"/>
              <a:gd name="connsiteX643" fmla="*/ 1008308 w 1181239"/>
              <a:gd name="connsiteY643" fmla="*/ 857982 h 4008043"/>
              <a:gd name="connsiteX644" fmla="*/ 40946 w 1181239"/>
              <a:gd name="connsiteY644" fmla="*/ 780467 h 4008043"/>
              <a:gd name="connsiteX645" fmla="*/ 43701 w 1181239"/>
              <a:gd name="connsiteY645" fmla="*/ 788627 h 4008043"/>
              <a:gd name="connsiteX646" fmla="*/ 40179 w 1181239"/>
              <a:gd name="connsiteY646" fmla="*/ 828088 h 4008043"/>
              <a:gd name="connsiteX647" fmla="*/ 38694 w 1181239"/>
              <a:gd name="connsiteY647" fmla="*/ 815825 h 4008043"/>
              <a:gd name="connsiteX648" fmla="*/ 38690 w 1181239"/>
              <a:gd name="connsiteY648" fmla="*/ 815825 h 4008043"/>
              <a:gd name="connsiteX649" fmla="*/ 40540 w 1181239"/>
              <a:gd name="connsiteY649" fmla="*/ 789987 h 4008043"/>
              <a:gd name="connsiteX650" fmla="*/ 44700 w 1181239"/>
              <a:gd name="connsiteY650" fmla="*/ 746469 h 4008043"/>
              <a:gd name="connsiteX651" fmla="*/ 50581 w 1181239"/>
              <a:gd name="connsiteY651" fmla="*/ 762891 h 4008043"/>
              <a:gd name="connsiteX652" fmla="*/ 43349 w 1181239"/>
              <a:gd name="connsiteY652" fmla="*/ 757349 h 4008043"/>
              <a:gd name="connsiteX653" fmla="*/ 43350 w 1181239"/>
              <a:gd name="connsiteY653" fmla="*/ 757349 h 4008043"/>
              <a:gd name="connsiteX654" fmla="*/ 44700 w 1181239"/>
              <a:gd name="connsiteY654" fmla="*/ 746469 h 4008043"/>
              <a:gd name="connsiteX655" fmla="*/ 52068 w 1181239"/>
              <a:gd name="connsiteY655" fmla="*/ 720631 h 4008043"/>
              <a:gd name="connsiteX656" fmla="*/ 54976 w 1181239"/>
              <a:gd name="connsiteY656" fmla="*/ 730311 h 4008043"/>
              <a:gd name="connsiteX657" fmla="*/ 52068 w 1181239"/>
              <a:gd name="connsiteY657" fmla="*/ 738310 h 4008043"/>
              <a:gd name="connsiteX658" fmla="*/ 49163 w 1181239"/>
              <a:gd name="connsiteY658" fmla="*/ 728630 h 4008043"/>
              <a:gd name="connsiteX659" fmla="*/ 52068 w 1181239"/>
              <a:gd name="connsiteY659" fmla="*/ 720631 h 4008043"/>
              <a:gd name="connsiteX660" fmla="*/ 54632 w 1181239"/>
              <a:gd name="connsiteY660" fmla="*/ 693931 h 4008043"/>
              <a:gd name="connsiteX661" fmla="*/ 59194 w 1181239"/>
              <a:gd name="connsiteY661" fmla="*/ 699316 h 4008043"/>
              <a:gd name="connsiteX662" fmla="*/ 56595 w 1181239"/>
              <a:gd name="connsiteY662" fmla="*/ 710759 h 4008043"/>
              <a:gd name="connsiteX663" fmla="*/ 52066 w 1181239"/>
              <a:gd name="connsiteY663" fmla="*/ 705055 h 4008043"/>
              <a:gd name="connsiteX664" fmla="*/ 52068 w 1181239"/>
              <a:gd name="connsiteY664" fmla="*/ 705055 h 4008043"/>
              <a:gd name="connsiteX665" fmla="*/ 54632 w 1181239"/>
              <a:gd name="connsiteY665" fmla="*/ 693931 h 4008043"/>
              <a:gd name="connsiteX666" fmla="*/ 17521 w 1181239"/>
              <a:gd name="connsiteY666" fmla="*/ 689349 h 4008043"/>
              <a:gd name="connsiteX667" fmla="*/ 21822 w 1181239"/>
              <a:gd name="connsiteY667" fmla="*/ 797428 h 4008043"/>
              <a:gd name="connsiteX668" fmla="*/ 19797 w 1181239"/>
              <a:gd name="connsiteY668" fmla="*/ 787040 h 4008043"/>
              <a:gd name="connsiteX669" fmla="*/ 19809 w 1181239"/>
              <a:gd name="connsiteY669" fmla="*/ 787040 h 4008043"/>
              <a:gd name="connsiteX670" fmla="*/ 17630 w 1181239"/>
              <a:gd name="connsiteY670" fmla="*/ 732186 h 4008043"/>
              <a:gd name="connsiteX671" fmla="*/ 17521 w 1181239"/>
              <a:gd name="connsiteY671" fmla="*/ 689349 h 4008043"/>
              <a:gd name="connsiteX672" fmla="*/ 16110 w 1181239"/>
              <a:gd name="connsiteY672" fmla="*/ 627523 h 4008043"/>
              <a:gd name="connsiteX673" fmla="*/ 16826 w 1181239"/>
              <a:gd name="connsiteY673" fmla="*/ 646515 h 4008043"/>
              <a:gd name="connsiteX674" fmla="*/ 16144 w 1181239"/>
              <a:gd name="connsiteY674" fmla="*/ 673034 h 4008043"/>
              <a:gd name="connsiteX675" fmla="*/ 13597 w 1181239"/>
              <a:gd name="connsiteY675" fmla="*/ 658754 h 4008043"/>
              <a:gd name="connsiteX676" fmla="*/ 14279 w 1181239"/>
              <a:gd name="connsiteY676" fmla="*/ 632236 h 4008043"/>
              <a:gd name="connsiteX677" fmla="*/ 16110 w 1181239"/>
              <a:gd name="connsiteY677" fmla="*/ 627523 h 4008043"/>
              <a:gd name="connsiteX678" fmla="*/ 1020514 w 1181239"/>
              <a:gd name="connsiteY678" fmla="*/ 444568 h 4008043"/>
              <a:gd name="connsiteX679" fmla="*/ 1017280 w 1181239"/>
              <a:gd name="connsiteY679" fmla="*/ 473823 h 4008043"/>
              <a:gd name="connsiteX680" fmla="*/ 1016084 w 1181239"/>
              <a:gd name="connsiteY680" fmla="*/ 463607 h 4008043"/>
              <a:gd name="connsiteX681" fmla="*/ 1020514 w 1181239"/>
              <a:gd name="connsiteY681" fmla="*/ 444568 h 4008043"/>
              <a:gd name="connsiteX682" fmla="*/ 109423 w 1181239"/>
              <a:gd name="connsiteY682" fmla="*/ 416964 h 4008043"/>
              <a:gd name="connsiteX683" fmla="*/ 108453 w 1181239"/>
              <a:gd name="connsiteY683" fmla="*/ 428251 h 4008043"/>
              <a:gd name="connsiteX684" fmla="*/ 102725 w 1181239"/>
              <a:gd name="connsiteY684" fmla="*/ 477208 h 4008043"/>
              <a:gd name="connsiteX685" fmla="*/ 98887 w 1181239"/>
              <a:gd name="connsiteY685" fmla="*/ 523445 h 4008043"/>
              <a:gd name="connsiteX686" fmla="*/ 99142 w 1181239"/>
              <a:gd name="connsiteY686" fmla="*/ 535684 h 4008043"/>
              <a:gd name="connsiteX687" fmla="*/ 104632 w 1181239"/>
              <a:gd name="connsiteY687" fmla="*/ 520725 h 4008043"/>
              <a:gd name="connsiteX688" fmla="*/ 105591 w 1181239"/>
              <a:gd name="connsiteY688" fmla="*/ 544754 h 4008043"/>
              <a:gd name="connsiteX689" fmla="*/ 99681 w 1181239"/>
              <a:gd name="connsiteY689" fmla="*/ 563383 h 4008043"/>
              <a:gd name="connsiteX690" fmla="*/ 89871 w 1181239"/>
              <a:gd name="connsiteY690" fmla="*/ 609799 h 4008043"/>
              <a:gd name="connsiteX691" fmla="*/ 86947 w 1181239"/>
              <a:gd name="connsiteY691" fmla="*/ 634958 h 4008043"/>
              <a:gd name="connsiteX692" fmla="*/ 83948 w 1181239"/>
              <a:gd name="connsiteY692" fmla="*/ 613879 h 4008043"/>
              <a:gd name="connsiteX693" fmla="*/ 83947 w 1181239"/>
              <a:gd name="connsiteY693" fmla="*/ 613879 h 4008043"/>
              <a:gd name="connsiteX694" fmla="*/ 79617 w 1181239"/>
              <a:gd name="connsiteY694" fmla="*/ 598042 h 4008043"/>
              <a:gd name="connsiteX695" fmla="*/ 73779 w 1181239"/>
              <a:gd name="connsiteY695" fmla="*/ 601784 h 4008043"/>
              <a:gd name="connsiteX696" fmla="*/ 86914 w 1181239"/>
              <a:gd name="connsiteY696" fmla="*/ 497606 h 4008043"/>
              <a:gd name="connsiteX697" fmla="*/ 89947 w 1181239"/>
              <a:gd name="connsiteY697" fmla="*/ 504406 h 4008043"/>
              <a:gd name="connsiteX698" fmla="*/ 97232 w 1181239"/>
              <a:gd name="connsiteY698" fmla="*/ 475848 h 4008043"/>
              <a:gd name="connsiteX699" fmla="*/ 107056 w 1181239"/>
              <a:gd name="connsiteY699" fmla="*/ 424171 h 4008043"/>
              <a:gd name="connsiteX700" fmla="*/ 109423 w 1181239"/>
              <a:gd name="connsiteY700" fmla="*/ 416964 h 4008043"/>
              <a:gd name="connsiteX701" fmla="*/ 112126 w 1181239"/>
              <a:gd name="connsiteY701" fmla="*/ 403090 h 4008043"/>
              <a:gd name="connsiteX702" fmla="*/ 112126 w 1181239"/>
              <a:gd name="connsiteY702" fmla="*/ 409890 h 4008043"/>
              <a:gd name="connsiteX703" fmla="*/ 110659 w 1181239"/>
              <a:gd name="connsiteY703" fmla="*/ 406490 h 4008043"/>
              <a:gd name="connsiteX704" fmla="*/ 112126 w 1181239"/>
              <a:gd name="connsiteY704" fmla="*/ 403090 h 4008043"/>
              <a:gd name="connsiteX705" fmla="*/ 960210 w 1181239"/>
              <a:gd name="connsiteY705" fmla="*/ 305326 h 4008043"/>
              <a:gd name="connsiteX706" fmla="*/ 961013 w 1181239"/>
              <a:gd name="connsiteY706" fmla="*/ 306537 h 4008043"/>
              <a:gd name="connsiteX707" fmla="*/ 961013 w 1181239"/>
              <a:gd name="connsiteY707" fmla="*/ 326936 h 4008043"/>
              <a:gd name="connsiteX708" fmla="*/ 959875 w 1181239"/>
              <a:gd name="connsiteY708" fmla="*/ 316736 h 4008043"/>
              <a:gd name="connsiteX709" fmla="*/ 960210 w 1181239"/>
              <a:gd name="connsiteY709" fmla="*/ 305326 h 4008043"/>
              <a:gd name="connsiteX710" fmla="*/ 131243 w 1181239"/>
              <a:gd name="connsiteY710" fmla="*/ 240583 h 4008043"/>
              <a:gd name="connsiteX711" fmla="*/ 134221 w 1181239"/>
              <a:gd name="connsiteY711" fmla="*/ 241967 h 4008043"/>
              <a:gd name="connsiteX712" fmla="*/ 144610 w 1181239"/>
              <a:gd name="connsiteY712" fmla="*/ 277206 h 4008043"/>
              <a:gd name="connsiteX713" fmla="*/ 138140 w 1181239"/>
              <a:gd name="connsiteY713" fmla="*/ 264918 h 4008043"/>
              <a:gd name="connsiteX714" fmla="*/ 138140 w 1181239"/>
              <a:gd name="connsiteY714" fmla="*/ 264917 h 4008043"/>
              <a:gd name="connsiteX715" fmla="*/ 131243 w 1181239"/>
              <a:gd name="connsiteY715" fmla="*/ 240583 h 4008043"/>
              <a:gd name="connsiteX716" fmla="*/ 877049 w 1181239"/>
              <a:gd name="connsiteY716" fmla="*/ 194344 h 4008043"/>
              <a:gd name="connsiteX717" fmla="*/ 883829 w 1181239"/>
              <a:gd name="connsiteY717" fmla="*/ 211283 h 4008043"/>
              <a:gd name="connsiteX718" fmla="*/ 877876 w 1181239"/>
              <a:gd name="connsiteY718" fmla="*/ 205024 h 4008043"/>
              <a:gd name="connsiteX719" fmla="*/ 877877 w 1181239"/>
              <a:gd name="connsiteY719" fmla="*/ 205024 h 4008043"/>
              <a:gd name="connsiteX720" fmla="*/ 877049 w 1181239"/>
              <a:gd name="connsiteY720" fmla="*/ 194344 h 4008043"/>
              <a:gd name="connsiteX721" fmla="*/ 1009149 w 1181239"/>
              <a:gd name="connsiteY721" fmla="*/ 184200 h 4008043"/>
              <a:gd name="connsiteX722" fmla="*/ 1010905 w 1181239"/>
              <a:gd name="connsiteY722" fmla="*/ 185145 h 4008043"/>
              <a:gd name="connsiteX723" fmla="*/ 1013222 w 1181239"/>
              <a:gd name="connsiteY723" fmla="*/ 220572 h 4008043"/>
              <a:gd name="connsiteX724" fmla="*/ 1011193 w 1181239"/>
              <a:gd name="connsiteY724" fmla="*/ 215876 h 4008043"/>
              <a:gd name="connsiteX725" fmla="*/ 1011190 w 1181239"/>
              <a:gd name="connsiteY725" fmla="*/ 215876 h 4008043"/>
              <a:gd name="connsiteX726" fmla="*/ 1009664 w 1181239"/>
              <a:gd name="connsiteY726" fmla="*/ 194344 h 4008043"/>
              <a:gd name="connsiteX727" fmla="*/ 1009149 w 1181239"/>
              <a:gd name="connsiteY727" fmla="*/ 184200 h 4008043"/>
              <a:gd name="connsiteX728" fmla="*/ 748726 w 1181239"/>
              <a:gd name="connsiteY728" fmla="*/ 154227 h 4008043"/>
              <a:gd name="connsiteX729" fmla="*/ 748726 w 1181239"/>
              <a:gd name="connsiteY729" fmla="*/ 163746 h 4008043"/>
              <a:gd name="connsiteX730" fmla="*/ 747398 w 1181239"/>
              <a:gd name="connsiteY730" fmla="*/ 158987 h 4008043"/>
              <a:gd name="connsiteX731" fmla="*/ 748726 w 1181239"/>
              <a:gd name="connsiteY731" fmla="*/ 154227 h 4008043"/>
              <a:gd name="connsiteX732" fmla="*/ 944467 w 1181239"/>
              <a:gd name="connsiteY732" fmla="*/ 138588 h 4008043"/>
              <a:gd name="connsiteX733" fmla="*/ 949089 w 1181239"/>
              <a:gd name="connsiteY733" fmla="*/ 154227 h 4008043"/>
              <a:gd name="connsiteX734" fmla="*/ 957630 w 1181239"/>
              <a:gd name="connsiteY734" fmla="*/ 155635 h 4008043"/>
              <a:gd name="connsiteX735" fmla="*/ 963237 w 1181239"/>
              <a:gd name="connsiteY735" fmla="*/ 158076 h 4008043"/>
              <a:gd name="connsiteX736" fmla="*/ 967358 w 1181239"/>
              <a:gd name="connsiteY736" fmla="*/ 166466 h 4008043"/>
              <a:gd name="connsiteX737" fmla="*/ 970329 w 1181239"/>
              <a:gd name="connsiteY737" fmla="*/ 161706 h 4008043"/>
              <a:gd name="connsiteX738" fmla="*/ 977889 w 1181239"/>
              <a:gd name="connsiteY738" fmla="*/ 183464 h 4008043"/>
              <a:gd name="connsiteX739" fmla="*/ 985235 w 1181239"/>
              <a:gd name="connsiteY739" fmla="*/ 207943 h 4008043"/>
              <a:gd name="connsiteX740" fmla="*/ 994634 w 1181239"/>
              <a:gd name="connsiteY740" fmla="*/ 305802 h 4008043"/>
              <a:gd name="connsiteX741" fmla="*/ 986510 w 1181239"/>
              <a:gd name="connsiteY741" fmla="*/ 308577 h 4008043"/>
              <a:gd name="connsiteX742" fmla="*/ 978341 w 1181239"/>
              <a:gd name="connsiteY742" fmla="*/ 310615 h 4008043"/>
              <a:gd name="connsiteX743" fmla="*/ 976670 w 1181239"/>
              <a:gd name="connsiteY743" fmla="*/ 314015 h 4008043"/>
              <a:gd name="connsiteX744" fmla="*/ 976670 w 1181239"/>
              <a:gd name="connsiteY744" fmla="*/ 314017 h 4008043"/>
              <a:gd name="connsiteX745" fmla="*/ 972155 w 1181239"/>
              <a:gd name="connsiteY745" fmla="*/ 290898 h 4008043"/>
              <a:gd name="connsiteX746" fmla="*/ 962044 w 1181239"/>
              <a:gd name="connsiteY746" fmla="*/ 253231 h 4008043"/>
              <a:gd name="connsiteX747" fmla="*/ 946043 w 1181239"/>
              <a:gd name="connsiteY747" fmla="*/ 167025 h 4008043"/>
              <a:gd name="connsiteX748" fmla="*/ 665910 w 1181239"/>
              <a:gd name="connsiteY748" fmla="*/ 130704 h 4008043"/>
              <a:gd name="connsiteX749" fmla="*/ 666800 w 1181239"/>
              <a:gd name="connsiteY749" fmla="*/ 149466 h 4008043"/>
              <a:gd name="connsiteX750" fmla="*/ 662762 w 1181239"/>
              <a:gd name="connsiteY750" fmla="*/ 158391 h 4008043"/>
              <a:gd name="connsiteX751" fmla="*/ 662761 w 1181239"/>
              <a:gd name="connsiteY751" fmla="*/ 158391 h 4008043"/>
              <a:gd name="connsiteX752" fmla="*/ 658075 w 1181239"/>
              <a:gd name="connsiteY752" fmla="*/ 149842 h 4008043"/>
              <a:gd name="connsiteX753" fmla="*/ 653716 w 1181239"/>
              <a:gd name="connsiteY753" fmla="*/ 144232 h 4008043"/>
              <a:gd name="connsiteX754" fmla="*/ 658802 w 1181239"/>
              <a:gd name="connsiteY754" fmla="*/ 135300 h 4008043"/>
              <a:gd name="connsiteX755" fmla="*/ 665910 w 1181239"/>
              <a:gd name="connsiteY755" fmla="*/ 130704 h 4008043"/>
              <a:gd name="connsiteX756" fmla="*/ 878817 w 1181239"/>
              <a:gd name="connsiteY756" fmla="*/ 98237 h 4008043"/>
              <a:gd name="connsiteX757" fmla="*/ 879637 w 1181239"/>
              <a:gd name="connsiteY757" fmla="*/ 99891 h 4008043"/>
              <a:gd name="connsiteX758" fmla="*/ 879605 w 1181239"/>
              <a:gd name="connsiteY758" fmla="*/ 118930 h 4008043"/>
              <a:gd name="connsiteX759" fmla="*/ 878459 w 1181239"/>
              <a:gd name="connsiteY759" fmla="*/ 108669 h 4008043"/>
              <a:gd name="connsiteX760" fmla="*/ 878470 w 1181239"/>
              <a:gd name="connsiteY760" fmla="*/ 108669 h 4008043"/>
              <a:gd name="connsiteX761" fmla="*/ 878817 w 1181239"/>
              <a:gd name="connsiteY761" fmla="*/ 98237 h 4008043"/>
              <a:gd name="connsiteX762" fmla="*/ 287277 w 1181239"/>
              <a:gd name="connsiteY762" fmla="*/ 93938 h 4008043"/>
              <a:gd name="connsiteX763" fmla="*/ 290353 w 1181239"/>
              <a:gd name="connsiteY763" fmla="*/ 98471 h 4008043"/>
              <a:gd name="connsiteX764" fmla="*/ 274819 w 1181239"/>
              <a:gd name="connsiteY764" fmla="*/ 113580 h 4008043"/>
              <a:gd name="connsiteX765" fmla="*/ 274819 w 1181239"/>
              <a:gd name="connsiteY765" fmla="*/ 113579 h 4008043"/>
              <a:gd name="connsiteX766" fmla="*/ 278777 w 1181239"/>
              <a:gd name="connsiteY766" fmla="*/ 99150 h 4008043"/>
              <a:gd name="connsiteX767" fmla="*/ 287277 w 1181239"/>
              <a:gd name="connsiteY767" fmla="*/ 93938 h 4008043"/>
              <a:gd name="connsiteX768" fmla="*/ 322381 w 1181239"/>
              <a:gd name="connsiteY768" fmla="*/ 84191 h 4008043"/>
              <a:gd name="connsiteX769" fmla="*/ 320699 w 1181239"/>
              <a:gd name="connsiteY769" fmla="*/ 95071 h 4008043"/>
              <a:gd name="connsiteX770" fmla="*/ 313786 w 1181239"/>
              <a:gd name="connsiteY770" fmla="*/ 105814 h 4008043"/>
              <a:gd name="connsiteX771" fmla="*/ 318149 w 1181239"/>
              <a:gd name="connsiteY771" fmla="*/ 92351 h 4008043"/>
              <a:gd name="connsiteX772" fmla="*/ 511326 w 1181239"/>
              <a:gd name="connsiteY772" fmla="*/ 77392 h 4008043"/>
              <a:gd name="connsiteX773" fmla="*/ 508107 w 1181239"/>
              <a:gd name="connsiteY773" fmla="*/ 118189 h 4008043"/>
              <a:gd name="connsiteX774" fmla="*/ 505574 w 1181239"/>
              <a:gd name="connsiteY774" fmla="*/ 108330 h 4008043"/>
              <a:gd name="connsiteX775" fmla="*/ 505572 w 1181239"/>
              <a:gd name="connsiteY775" fmla="*/ 108330 h 4008043"/>
              <a:gd name="connsiteX776" fmla="*/ 511326 w 1181239"/>
              <a:gd name="connsiteY776" fmla="*/ 77392 h 4008043"/>
              <a:gd name="connsiteX777" fmla="*/ 356452 w 1181239"/>
              <a:gd name="connsiteY777" fmla="*/ 75734 h 4008043"/>
              <a:gd name="connsiteX778" fmla="*/ 351603 w 1181239"/>
              <a:gd name="connsiteY778" fmla="*/ 107309 h 4008043"/>
              <a:gd name="connsiteX779" fmla="*/ 352352 w 1181239"/>
              <a:gd name="connsiteY779" fmla="*/ 90922 h 4008043"/>
              <a:gd name="connsiteX780" fmla="*/ 352351 w 1181239"/>
              <a:gd name="connsiteY780" fmla="*/ 90922 h 4008043"/>
              <a:gd name="connsiteX781" fmla="*/ 356452 w 1181239"/>
              <a:gd name="connsiteY781" fmla="*/ 75734 h 4008043"/>
              <a:gd name="connsiteX782" fmla="*/ 667523 w 1181239"/>
              <a:gd name="connsiteY782" fmla="*/ 59712 h 4008043"/>
              <a:gd name="connsiteX783" fmla="*/ 667556 w 1181239"/>
              <a:gd name="connsiteY783" fmla="*/ 71951 h 4008043"/>
              <a:gd name="connsiteX784" fmla="*/ 665355 w 1181239"/>
              <a:gd name="connsiteY784" fmla="*/ 92349 h 4008043"/>
              <a:gd name="connsiteX785" fmla="*/ 663137 w 1181239"/>
              <a:gd name="connsiteY785" fmla="*/ 100509 h 4008043"/>
              <a:gd name="connsiteX786" fmla="*/ 662990 w 1181239"/>
              <a:gd name="connsiteY786" fmla="*/ 92349 h 4008043"/>
              <a:gd name="connsiteX787" fmla="*/ 662994 w 1181239"/>
              <a:gd name="connsiteY787" fmla="*/ 92349 h 4008043"/>
              <a:gd name="connsiteX788" fmla="*/ 665195 w 1181239"/>
              <a:gd name="connsiteY788" fmla="*/ 71951 h 4008043"/>
              <a:gd name="connsiteX789" fmla="*/ 745090 w 1181239"/>
              <a:gd name="connsiteY789" fmla="*/ 48079 h 4008043"/>
              <a:gd name="connsiteX790" fmla="*/ 745922 w 1181239"/>
              <a:gd name="connsiteY790" fmla="*/ 49562 h 4008043"/>
              <a:gd name="connsiteX791" fmla="*/ 745889 w 1181239"/>
              <a:gd name="connsiteY791" fmla="*/ 65881 h 4008043"/>
              <a:gd name="connsiteX792" fmla="*/ 744714 w 1181239"/>
              <a:gd name="connsiteY792" fmla="*/ 56993 h 4008043"/>
              <a:gd name="connsiteX793" fmla="*/ 744718 w 1181239"/>
              <a:gd name="connsiteY793" fmla="*/ 56993 h 4008043"/>
              <a:gd name="connsiteX794" fmla="*/ 745090 w 1181239"/>
              <a:gd name="connsiteY794" fmla="*/ 48079 h 4008043"/>
              <a:gd name="connsiteX795" fmla="*/ 649749 w 1181239"/>
              <a:gd name="connsiteY795" fmla="*/ 36821 h 4008043"/>
              <a:gd name="connsiteX796" fmla="*/ 647789 w 1181239"/>
              <a:gd name="connsiteY796" fmla="*/ 63792 h 4008043"/>
              <a:gd name="connsiteX797" fmla="*/ 646775 w 1181239"/>
              <a:gd name="connsiteY797" fmla="*/ 52913 h 4008043"/>
              <a:gd name="connsiteX798" fmla="*/ 649749 w 1181239"/>
              <a:gd name="connsiteY798" fmla="*/ 36821 h 4008043"/>
              <a:gd name="connsiteX799" fmla="*/ 559982 w 1181239"/>
              <a:gd name="connsiteY799" fmla="*/ 32409 h 4008043"/>
              <a:gd name="connsiteX800" fmla="*/ 560456 w 1181239"/>
              <a:gd name="connsiteY800" fmla="*/ 37954 h 4008043"/>
              <a:gd name="connsiteX801" fmla="*/ 557800 w 1181239"/>
              <a:gd name="connsiteY801" fmla="*/ 51553 h 4008043"/>
              <a:gd name="connsiteX802" fmla="*/ 555143 w 1181239"/>
              <a:gd name="connsiteY802" fmla="*/ 47473 h 4008043"/>
              <a:gd name="connsiteX803" fmla="*/ 557800 w 1181239"/>
              <a:gd name="connsiteY803" fmla="*/ 33874 h 4008043"/>
              <a:gd name="connsiteX804" fmla="*/ 559982 w 1181239"/>
              <a:gd name="connsiteY804" fmla="*/ 32409 h 4008043"/>
              <a:gd name="connsiteX805" fmla="*/ 586690 w 1181239"/>
              <a:gd name="connsiteY805" fmla="*/ 27075 h 4008043"/>
              <a:gd name="connsiteX806" fmla="*/ 585194 w 1181239"/>
              <a:gd name="connsiteY806" fmla="*/ 45895 h 4008043"/>
              <a:gd name="connsiteX807" fmla="*/ 581010 w 1181239"/>
              <a:gd name="connsiteY807" fmla="*/ 69014 h 4008043"/>
              <a:gd name="connsiteX808" fmla="*/ 578416 w 1181239"/>
              <a:gd name="connsiteY808" fmla="*/ 69233 h 4008043"/>
              <a:gd name="connsiteX809" fmla="*/ 578413 w 1181239"/>
              <a:gd name="connsiteY809" fmla="*/ 69232 h 4008043"/>
              <a:gd name="connsiteX810" fmla="*/ 582597 w 1181239"/>
              <a:gd name="connsiteY810" fmla="*/ 46114 h 4008043"/>
              <a:gd name="connsiteX811" fmla="*/ 353765 w 1181239"/>
              <a:gd name="connsiteY811" fmla="*/ 22995 h 4008043"/>
              <a:gd name="connsiteX812" fmla="*/ 350663 w 1181239"/>
              <a:gd name="connsiteY812" fmla="*/ 43844 h 4008043"/>
              <a:gd name="connsiteX813" fmla="*/ 349492 w 1181239"/>
              <a:gd name="connsiteY813" fmla="*/ 39059 h 4008043"/>
              <a:gd name="connsiteX814" fmla="*/ 349489 w 1181239"/>
              <a:gd name="connsiteY814" fmla="*/ 39059 h 4008043"/>
              <a:gd name="connsiteX815" fmla="*/ 351401 w 1181239"/>
              <a:gd name="connsiteY815" fmla="*/ 27755 h 4008043"/>
              <a:gd name="connsiteX816" fmla="*/ 353765 w 1181239"/>
              <a:gd name="connsiteY816" fmla="*/ 22995 h 4008043"/>
              <a:gd name="connsiteX817" fmla="*/ 449634 w 1181239"/>
              <a:gd name="connsiteY817" fmla="*/ 18915 h 4008043"/>
              <a:gd name="connsiteX818" fmla="*/ 448105 w 1181239"/>
              <a:gd name="connsiteY818" fmla="*/ 37954 h 4008043"/>
              <a:gd name="connsiteX819" fmla="*/ 440198 w 1181239"/>
              <a:gd name="connsiteY819" fmla="*/ 58314 h 4008043"/>
              <a:gd name="connsiteX820" fmla="*/ 440197 w 1181239"/>
              <a:gd name="connsiteY820" fmla="*/ 58314 h 4008043"/>
              <a:gd name="connsiteX821" fmla="*/ 444016 w 1181239"/>
              <a:gd name="connsiteY821" fmla="*/ 35234 h 4008043"/>
              <a:gd name="connsiteX822" fmla="*/ 631225 w 1181239"/>
              <a:gd name="connsiteY822" fmla="*/ 17565 h 4008043"/>
              <a:gd name="connsiteX823" fmla="*/ 626543 w 1181239"/>
              <a:gd name="connsiteY823" fmla="*/ 62442 h 4008043"/>
              <a:gd name="connsiteX824" fmla="*/ 618850 w 1181239"/>
              <a:gd name="connsiteY824" fmla="*/ 100520 h 4008043"/>
              <a:gd name="connsiteX825" fmla="*/ 612954 w 1181239"/>
              <a:gd name="connsiteY825" fmla="*/ 139804 h 4008043"/>
              <a:gd name="connsiteX826" fmla="*/ 611538 w 1181239"/>
              <a:gd name="connsiteY826" fmla="*/ 150381 h 4008043"/>
              <a:gd name="connsiteX827" fmla="*/ 618806 w 1181239"/>
              <a:gd name="connsiteY827" fmla="*/ 133203 h 4008043"/>
              <a:gd name="connsiteX828" fmla="*/ 624280 w 1181239"/>
              <a:gd name="connsiteY828" fmla="*/ 120918 h 4008043"/>
              <a:gd name="connsiteX829" fmla="*/ 625455 w 1181239"/>
              <a:gd name="connsiteY829" fmla="*/ 132478 h 4008043"/>
              <a:gd name="connsiteX830" fmla="*/ 624686 w 1181239"/>
              <a:gd name="connsiteY830" fmla="*/ 144037 h 4008043"/>
              <a:gd name="connsiteX831" fmla="*/ 629318 w 1181239"/>
              <a:gd name="connsiteY831" fmla="*/ 132297 h 4008043"/>
              <a:gd name="connsiteX832" fmla="*/ 637973 w 1181239"/>
              <a:gd name="connsiteY832" fmla="*/ 122001 h 4008043"/>
              <a:gd name="connsiteX833" fmla="*/ 644346 w 1181239"/>
              <a:gd name="connsiteY833" fmla="*/ 94954 h 4008043"/>
              <a:gd name="connsiteX834" fmla="*/ 645396 w 1181239"/>
              <a:gd name="connsiteY834" fmla="*/ 80121 h 4008043"/>
              <a:gd name="connsiteX835" fmla="*/ 648370 w 1181239"/>
              <a:gd name="connsiteY835" fmla="*/ 123764 h 4008043"/>
              <a:gd name="connsiteX836" fmla="*/ 647495 w 1181239"/>
              <a:gd name="connsiteY836" fmla="*/ 176892 h 4008043"/>
              <a:gd name="connsiteX837" fmla="*/ 652335 w 1181239"/>
              <a:gd name="connsiteY837" fmla="*/ 166532 h 4008043"/>
              <a:gd name="connsiteX838" fmla="*/ 654644 w 1181239"/>
              <a:gd name="connsiteY838" fmla="*/ 157636 h 4008043"/>
              <a:gd name="connsiteX839" fmla="*/ 655852 w 1181239"/>
              <a:gd name="connsiteY839" fmla="*/ 165530 h 4008043"/>
              <a:gd name="connsiteX840" fmla="*/ 661121 w 1181239"/>
              <a:gd name="connsiteY840" fmla="*/ 177224 h 4008043"/>
              <a:gd name="connsiteX841" fmla="*/ 668099 w 1181239"/>
              <a:gd name="connsiteY841" fmla="*/ 185649 h 4008043"/>
              <a:gd name="connsiteX842" fmla="*/ 673931 w 1181239"/>
              <a:gd name="connsiteY842" fmla="*/ 186194 h 4008043"/>
              <a:gd name="connsiteX843" fmla="*/ 677095 w 1181239"/>
              <a:gd name="connsiteY843" fmla="*/ 173954 h 4008043"/>
              <a:gd name="connsiteX844" fmla="*/ 680087 w 1181239"/>
              <a:gd name="connsiteY844" fmla="*/ 160355 h 4008043"/>
              <a:gd name="connsiteX845" fmla="*/ 681412 w 1181239"/>
              <a:gd name="connsiteY845" fmla="*/ 168515 h 4008043"/>
              <a:gd name="connsiteX846" fmla="*/ 678449 w 1181239"/>
              <a:gd name="connsiteY846" fmla="*/ 201153 h 4008043"/>
              <a:gd name="connsiteX847" fmla="*/ 681168 w 1181239"/>
              <a:gd name="connsiteY847" fmla="*/ 211626 h 4008043"/>
              <a:gd name="connsiteX848" fmla="*/ 687387 w 1181239"/>
              <a:gd name="connsiteY848" fmla="*/ 184427 h 4008043"/>
              <a:gd name="connsiteX849" fmla="*/ 697156 w 1181239"/>
              <a:gd name="connsiteY849" fmla="*/ 158995 h 4008043"/>
              <a:gd name="connsiteX850" fmla="*/ 697995 w 1181239"/>
              <a:gd name="connsiteY850" fmla="*/ 180074 h 4008043"/>
              <a:gd name="connsiteX851" fmla="*/ 699560 w 1181239"/>
              <a:gd name="connsiteY851" fmla="*/ 207952 h 4008043"/>
              <a:gd name="connsiteX852" fmla="*/ 707424 w 1181239"/>
              <a:gd name="connsiteY852" fmla="*/ 203872 h 4008043"/>
              <a:gd name="connsiteX853" fmla="*/ 713958 w 1181239"/>
              <a:gd name="connsiteY853" fmla="*/ 180238 h 4008043"/>
              <a:gd name="connsiteX854" fmla="*/ 719432 w 1181239"/>
              <a:gd name="connsiteY854" fmla="*/ 166044 h 4008043"/>
              <a:gd name="connsiteX855" fmla="*/ 723439 w 1181239"/>
              <a:gd name="connsiteY855" fmla="*/ 206678 h 4008043"/>
              <a:gd name="connsiteX856" fmla="*/ 729942 w 1181239"/>
              <a:gd name="connsiteY856" fmla="*/ 229516 h 4008043"/>
              <a:gd name="connsiteX857" fmla="*/ 734692 w 1181239"/>
              <a:gd name="connsiteY857" fmla="*/ 207214 h 4008043"/>
              <a:gd name="connsiteX858" fmla="*/ 737973 w 1181239"/>
              <a:gd name="connsiteY858" fmla="*/ 207329 h 4008043"/>
              <a:gd name="connsiteX859" fmla="*/ 742078 w 1181239"/>
              <a:gd name="connsiteY859" fmla="*/ 209033 h 4008043"/>
              <a:gd name="connsiteX860" fmla="*/ 748234 w 1181239"/>
              <a:gd name="connsiteY860" fmla="*/ 225475 h 4008043"/>
              <a:gd name="connsiteX861" fmla="*/ 752603 w 1181239"/>
              <a:gd name="connsiteY861" fmla="*/ 244733 h 4008043"/>
              <a:gd name="connsiteX862" fmla="*/ 762826 w 1181239"/>
              <a:gd name="connsiteY862" fmla="*/ 194980 h 4008043"/>
              <a:gd name="connsiteX863" fmla="*/ 767417 w 1181239"/>
              <a:gd name="connsiteY863" fmla="*/ 168301 h 4008043"/>
              <a:gd name="connsiteX864" fmla="*/ 770023 w 1181239"/>
              <a:gd name="connsiteY864" fmla="*/ 169040 h 4008043"/>
              <a:gd name="connsiteX865" fmla="*/ 772843 w 1181239"/>
              <a:gd name="connsiteY865" fmla="*/ 210678 h 4008043"/>
              <a:gd name="connsiteX866" fmla="*/ 787596 w 1181239"/>
              <a:gd name="connsiteY866" fmla="*/ 241981 h 4008043"/>
              <a:gd name="connsiteX867" fmla="*/ 793730 w 1181239"/>
              <a:gd name="connsiteY867" fmla="*/ 224277 h 4008043"/>
              <a:gd name="connsiteX868" fmla="*/ 796197 w 1181239"/>
              <a:gd name="connsiteY868" fmla="*/ 218157 h 4008043"/>
              <a:gd name="connsiteX869" fmla="*/ 800556 w 1181239"/>
              <a:gd name="connsiteY869" fmla="*/ 217317 h 4008043"/>
              <a:gd name="connsiteX870" fmla="*/ 805028 w 1181239"/>
              <a:gd name="connsiteY870" fmla="*/ 210517 h 4008043"/>
              <a:gd name="connsiteX871" fmla="*/ 811957 w 1181239"/>
              <a:gd name="connsiteY871" fmla="*/ 211635 h 4008043"/>
              <a:gd name="connsiteX872" fmla="*/ 817316 w 1181239"/>
              <a:gd name="connsiteY872" fmla="*/ 232714 h 4008043"/>
              <a:gd name="connsiteX873" fmla="*/ 825257 w 1181239"/>
              <a:gd name="connsiteY873" fmla="*/ 239916 h 4008043"/>
              <a:gd name="connsiteX874" fmla="*/ 835306 w 1181239"/>
              <a:gd name="connsiteY874" fmla="*/ 216798 h 4008043"/>
              <a:gd name="connsiteX875" fmla="*/ 845515 w 1181239"/>
              <a:gd name="connsiteY875" fmla="*/ 198893 h 4008043"/>
              <a:gd name="connsiteX876" fmla="*/ 853135 w 1181239"/>
              <a:gd name="connsiteY876" fmla="*/ 186677 h 4008043"/>
              <a:gd name="connsiteX877" fmla="*/ 856393 w 1181239"/>
              <a:gd name="connsiteY877" fmla="*/ 171241 h 4008043"/>
              <a:gd name="connsiteX878" fmla="*/ 856766 w 1181239"/>
              <a:gd name="connsiteY878" fmla="*/ 182777 h 4008043"/>
              <a:gd name="connsiteX879" fmla="*/ 862960 w 1181239"/>
              <a:gd name="connsiteY879" fmla="*/ 197715 h 4008043"/>
              <a:gd name="connsiteX880" fmla="*/ 866876 w 1181239"/>
              <a:gd name="connsiteY880" fmla="*/ 234456 h 4008043"/>
              <a:gd name="connsiteX881" fmla="*/ 869438 w 1181239"/>
              <a:gd name="connsiteY881" fmla="*/ 267795 h 4008043"/>
              <a:gd name="connsiteX882" fmla="*/ 875898 w 1181239"/>
              <a:gd name="connsiteY882" fmla="*/ 252878 h 4008043"/>
              <a:gd name="connsiteX883" fmla="*/ 882306 w 1181239"/>
              <a:gd name="connsiteY883" fmla="*/ 258947 h 4008043"/>
              <a:gd name="connsiteX884" fmla="*/ 885711 w 1181239"/>
              <a:gd name="connsiteY884" fmla="*/ 289106 h 4008043"/>
              <a:gd name="connsiteX885" fmla="*/ 890882 w 1181239"/>
              <a:gd name="connsiteY885" fmla="*/ 294240 h 4008043"/>
              <a:gd name="connsiteX886" fmla="*/ 897924 w 1181239"/>
              <a:gd name="connsiteY886" fmla="*/ 206508 h 4008043"/>
              <a:gd name="connsiteX887" fmla="*/ 905106 w 1181239"/>
              <a:gd name="connsiteY887" fmla="*/ 118646 h 4008043"/>
              <a:gd name="connsiteX888" fmla="*/ 906591 w 1181239"/>
              <a:gd name="connsiteY888" fmla="*/ 146989 h 4008043"/>
              <a:gd name="connsiteX889" fmla="*/ 909204 w 1181239"/>
              <a:gd name="connsiteY889" fmla="*/ 180476 h 4008043"/>
              <a:gd name="connsiteX890" fmla="*/ 922661 w 1181239"/>
              <a:gd name="connsiteY890" fmla="*/ 129113 h 4008043"/>
              <a:gd name="connsiteX891" fmla="*/ 928487 w 1181239"/>
              <a:gd name="connsiteY891" fmla="*/ 102206 h 4008043"/>
              <a:gd name="connsiteX892" fmla="*/ 936618 w 1181239"/>
              <a:gd name="connsiteY892" fmla="*/ 286407 h 4008043"/>
              <a:gd name="connsiteX893" fmla="*/ 929426 w 1181239"/>
              <a:gd name="connsiteY893" fmla="*/ 299753 h 4008043"/>
              <a:gd name="connsiteX894" fmla="*/ 929054 w 1181239"/>
              <a:gd name="connsiteY894" fmla="*/ 280034 h 4008043"/>
              <a:gd name="connsiteX895" fmla="*/ 925686 w 1181239"/>
              <a:gd name="connsiteY895" fmla="*/ 296353 h 4008043"/>
              <a:gd name="connsiteX896" fmla="*/ 918174 w 1181239"/>
              <a:gd name="connsiteY896" fmla="*/ 285091 h 4008043"/>
              <a:gd name="connsiteX897" fmla="*/ 908321 w 1181239"/>
              <a:gd name="connsiteY897" fmla="*/ 346607 h 4008043"/>
              <a:gd name="connsiteX898" fmla="*/ 918980 w 1181239"/>
              <a:gd name="connsiteY898" fmla="*/ 352241 h 4008043"/>
              <a:gd name="connsiteX899" fmla="*/ 924725 w 1181239"/>
              <a:gd name="connsiteY899" fmla="*/ 346670 h 4008043"/>
              <a:gd name="connsiteX900" fmla="*/ 932066 w 1181239"/>
              <a:gd name="connsiteY900" fmla="*/ 340550 h 4008043"/>
              <a:gd name="connsiteX901" fmla="*/ 935416 w 1181239"/>
              <a:gd name="connsiteY901" fmla="*/ 340030 h 4008043"/>
              <a:gd name="connsiteX902" fmla="*/ 939880 w 1181239"/>
              <a:gd name="connsiteY902" fmla="*/ 350910 h 4008043"/>
              <a:gd name="connsiteX903" fmla="*/ 944332 w 1181239"/>
              <a:gd name="connsiteY903" fmla="*/ 350748 h 4008043"/>
              <a:gd name="connsiteX904" fmla="*/ 948679 w 1181239"/>
              <a:gd name="connsiteY904" fmla="*/ 350455 h 4008043"/>
              <a:gd name="connsiteX905" fmla="*/ 953927 w 1181239"/>
              <a:gd name="connsiteY905" fmla="*/ 358614 h 4008043"/>
              <a:gd name="connsiteX906" fmla="*/ 959773 w 1181239"/>
              <a:gd name="connsiteY906" fmla="*/ 357952 h 4008043"/>
              <a:gd name="connsiteX907" fmla="*/ 967398 w 1181239"/>
              <a:gd name="connsiteY907" fmla="*/ 360672 h 4008043"/>
              <a:gd name="connsiteX908" fmla="*/ 993697 w 1181239"/>
              <a:gd name="connsiteY908" fmla="*/ 512340 h 4008043"/>
              <a:gd name="connsiteX909" fmla="*/ 989560 w 1181239"/>
              <a:gd name="connsiteY909" fmla="*/ 538178 h 4008043"/>
              <a:gd name="connsiteX910" fmla="*/ 982211 w 1181239"/>
              <a:gd name="connsiteY910" fmla="*/ 581934 h 4008043"/>
              <a:gd name="connsiteX911" fmla="*/ 974913 w 1181239"/>
              <a:gd name="connsiteY911" fmla="*/ 737943 h 4008043"/>
              <a:gd name="connsiteX912" fmla="*/ 990890 w 1181239"/>
              <a:gd name="connsiteY912" fmla="*/ 727560 h 4008043"/>
              <a:gd name="connsiteX913" fmla="*/ 1013165 w 1181239"/>
              <a:gd name="connsiteY913" fmla="*/ 712601 h 4008043"/>
              <a:gd name="connsiteX914" fmla="*/ 1023174 w 1181239"/>
              <a:gd name="connsiteY914" fmla="*/ 693447 h 4008043"/>
              <a:gd name="connsiteX915" fmla="*/ 1025352 w 1181239"/>
              <a:gd name="connsiteY915" fmla="*/ 629984 h 4008043"/>
              <a:gd name="connsiteX916" fmla="*/ 1019752 w 1181239"/>
              <a:gd name="connsiteY916" fmla="*/ 563714 h 4008043"/>
              <a:gd name="connsiteX917" fmla="*/ 1021741 w 1181239"/>
              <a:gd name="connsiteY917" fmla="*/ 549559 h 4008043"/>
              <a:gd name="connsiteX918" fmla="*/ 1034255 w 1181239"/>
              <a:gd name="connsiteY918" fmla="*/ 896074 h 4008043"/>
              <a:gd name="connsiteX919" fmla="*/ 1032209 w 1181239"/>
              <a:gd name="connsiteY919" fmla="*/ 1080047 h 4008043"/>
              <a:gd name="connsiteX920" fmla="*/ 1029311 w 1181239"/>
              <a:gd name="connsiteY920" fmla="*/ 1036530 h 4008043"/>
              <a:gd name="connsiteX921" fmla="*/ 1016601 w 1181239"/>
              <a:gd name="connsiteY921" fmla="*/ 816067 h 4008043"/>
              <a:gd name="connsiteX922" fmla="*/ 1014072 w 1181239"/>
              <a:gd name="connsiteY922" fmla="*/ 822120 h 4008043"/>
              <a:gd name="connsiteX923" fmla="*/ 1010872 w 1181239"/>
              <a:gd name="connsiteY923" fmla="*/ 837449 h 4008043"/>
              <a:gd name="connsiteX924" fmla="*/ 1001517 w 1181239"/>
              <a:gd name="connsiteY924" fmla="*/ 822051 h 4008043"/>
              <a:gd name="connsiteX925" fmla="*/ 1006218 w 1181239"/>
              <a:gd name="connsiteY925" fmla="*/ 806960 h 4008043"/>
              <a:gd name="connsiteX926" fmla="*/ 1007878 w 1181239"/>
              <a:gd name="connsiteY926" fmla="*/ 789321 h 4008043"/>
              <a:gd name="connsiteX927" fmla="*/ 1014385 w 1181239"/>
              <a:gd name="connsiteY927" fmla="*/ 781162 h 4008043"/>
              <a:gd name="connsiteX928" fmla="*/ 1016910 w 1181239"/>
              <a:gd name="connsiteY928" fmla="*/ 788019 h 4008043"/>
              <a:gd name="connsiteX929" fmla="*/ 1021209 w 1181239"/>
              <a:gd name="connsiteY929" fmla="*/ 754483 h 4008043"/>
              <a:gd name="connsiteX930" fmla="*/ 1016621 w 1181239"/>
              <a:gd name="connsiteY930" fmla="*/ 730627 h 4008043"/>
              <a:gd name="connsiteX931" fmla="*/ 1005655 w 1181239"/>
              <a:gd name="connsiteY931" fmla="*/ 764682 h 4008043"/>
              <a:gd name="connsiteX932" fmla="*/ 1002528 w 1181239"/>
              <a:gd name="connsiteY932" fmla="*/ 785881 h 4008043"/>
              <a:gd name="connsiteX933" fmla="*/ 1001514 w 1181239"/>
              <a:gd name="connsiteY933" fmla="*/ 761563 h 4008043"/>
              <a:gd name="connsiteX934" fmla="*/ 1000156 w 1181239"/>
              <a:gd name="connsiteY934" fmla="*/ 735605 h 4008043"/>
              <a:gd name="connsiteX935" fmla="*/ 987927 w 1181239"/>
              <a:gd name="connsiteY935" fmla="*/ 757627 h 4008043"/>
              <a:gd name="connsiteX936" fmla="*/ 983923 w 1181239"/>
              <a:gd name="connsiteY936" fmla="*/ 778177 h 4008043"/>
              <a:gd name="connsiteX937" fmla="*/ 982336 w 1181239"/>
              <a:gd name="connsiteY937" fmla="*/ 821356 h 4008043"/>
              <a:gd name="connsiteX938" fmla="*/ 986699 w 1181239"/>
              <a:gd name="connsiteY938" fmla="*/ 863998 h 4008043"/>
              <a:gd name="connsiteX939" fmla="*/ 986773 w 1181239"/>
              <a:gd name="connsiteY939" fmla="*/ 878647 h 4008043"/>
              <a:gd name="connsiteX940" fmla="*/ 979444 w 1181239"/>
              <a:gd name="connsiteY940" fmla="*/ 878601 h 4008043"/>
              <a:gd name="connsiteX941" fmla="*/ 971589 w 1181239"/>
              <a:gd name="connsiteY941" fmla="*/ 888430 h 4008043"/>
              <a:gd name="connsiteX942" fmla="*/ 969838 w 1181239"/>
              <a:gd name="connsiteY942" fmla="*/ 906958 h 4008043"/>
              <a:gd name="connsiteX943" fmla="*/ 971892 w 1181239"/>
              <a:gd name="connsiteY943" fmla="*/ 974997 h 4008043"/>
              <a:gd name="connsiteX944" fmla="*/ 983595 w 1181239"/>
              <a:gd name="connsiteY944" fmla="*/ 1096286 h 4008043"/>
              <a:gd name="connsiteX945" fmla="*/ 983850 w 1181239"/>
              <a:gd name="connsiteY945" fmla="*/ 1106391 h 4008043"/>
              <a:gd name="connsiteX946" fmla="*/ 977520 w 1181239"/>
              <a:gd name="connsiteY946" fmla="*/ 1116881 h 4008043"/>
              <a:gd name="connsiteX947" fmla="*/ 972047 w 1181239"/>
              <a:gd name="connsiteY947" fmla="*/ 1109585 h 4008043"/>
              <a:gd name="connsiteX948" fmla="*/ 966892 w 1181239"/>
              <a:gd name="connsiteY948" fmla="*/ 1145789 h 4008043"/>
              <a:gd name="connsiteX949" fmla="*/ 967793 w 1181239"/>
              <a:gd name="connsiteY949" fmla="*/ 1205281 h 4008043"/>
              <a:gd name="connsiteX950" fmla="*/ 966541 w 1181239"/>
              <a:gd name="connsiteY950" fmla="*/ 1215315 h 4008043"/>
              <a:gd name="connsiteX951" fmla="*/ 956870 w 1181239"/>
              <a:gd name="connsiteY951" fmla="*/ 1254731 h 4008043"/>
              <a:gd name="connsiteX952" fmla="*/ 950007 w 1181239"/>
              <a:gd name="connsiteY952" fmla="*/ 1276464 h 4008043"/>
              <a:gd name="connsiteX953" fmla="*/ 947821 w 1181239"/>
              <a:gd name="connsiteY953" fmla="*/ 1291462 h 4008043"/>
              <a:gd name="connsiteX954" fmla="*/ 946879 w 1181239"/>
              <a:gd name="connsiteY954" fmla="*/ 1313245 h 4008043"/>
              <a:gd name="connsiteX955" fmla="*/ 942943 w 1181239"/>
              <a:gd name="connsiteY955" fmla="*/ 1392199 h 4008043"/>
              <a:gd name="connsiteX956" fmla="*/ 948090 w 1181239"/>
              <a:gd name="connsiteY956" fmla="*/ 1455781 h 4008043"/>
              <a:gd name="connsiteX957" fmla="*/ 947196 w 1181239"/>
              <a:gd name="connsiteY957" fmla="*/ 1461054 h 4008043"/>
              <a:gd name="connsiteX958" fmla="*/ 942975 w 1181239"/>
              <a:gd name="connsiteY958" fmla="*/ 1473058 h 4008043"/>
              <a:gd name="connsiteX959" fmla="*/ 940238 w 1181239"/>
              <a:gd name="connsiteY959" fmla="*/ 1487656 h 4008043"/>
              <a:gd name="connsiteX960" fmla="*/ 939873 w 1181239"/>
              <a:gd name="connsiteY960" fmla="*/ 1523160 h 4008043"/>
              <a:gd name="connsiteX961" fmla="*/ 944233 w 1181239"/>
              <a:gd name="connsiteY961" fmla="*/ 1532172 h 4008043"/>
              <a:gd name="connsiteX962" fmla="*/ 939517 w 1181239"/>
              <a:gd name="connsiteY962" fmla="*/ 1532172 h 4008043"/>
              <a:gd name="connsiteX963" fmla="*/ 936273 w 1181239"/>
              <a:gd name="connsiteY963" fmla="*/ 1574901 h 4008043"/>
              <a:gd name="connsiteX964" fmla="*/ 934967 w 1181239"/>
              <a:gd name="connsiteY964" fmla="*/ 1626160 h 4008043"/>
              <a:gd name="connsiteX965" fmla="*/ 935295 w 1181239"/>
              <a:gd name="connsiteY965" fmla="*/ 1633959 h 4008043"/>
              <a:gd name="connsiteX966" fmla="*/ 935912 w 1181239"/>
              <a:gd name="connsiteY966" fmla="*/ 1652191 h 4008043"/>
              <a:gd name="connsiteX967" fmla="*/ 929513 w 1181239"/>
              <a:gd name="connsiteY967" fmla="*/ 1588275 h 4008043"/>
              <a:gd name="connsiteX968" fmla="*/ 926551 w 1181239"/>
              <a:gd name="connsiteY968" fmla="*/ 1513480 h 4008043"/>
              <a:gd name="connsiteX969" fmla="*/ 921285 w 1181239"/>
              <a:gd name="connsiteY969" fmla="*/ 1437714 h 4008043"/>
              <a:gd name="connsiteX970" fmla="*/ 916705 w 1181239"/>
              <a:gd name="connsiteY970" fmla="*/ 1424709 h 4008043"/>
              <a:gd name="connsiteX971" fmla="*/ 912027 w 1181239"/>
              <a:gd name="connsiteY971" fmla="*/ 1418880 h 4008043"/>
              <a:gd name="connsiteX972" fmla="*/ 909264 w 1181239"/>
              <a:gd name="connsiteY972" fmla="*/ 1423087 h 4008043"/>
              <a:gd name="connsiteX973" fmla="*/ 905051 w 1181239"/>
              <a:gd name="connsiteY973" fmla="*/ 1437366 h 4008043"/>
              <a:gd name="connsiteX974" fmla="*/ 911351 w 1181239"/>
              <a:gd name="connsiteY974" fmla="*/ 1440887 h 4008043"/>
              <a:gd name="connsiteX975" fmla="*/ 913807 w 1181239"/>
              <a:gd name="connsiteY975" fmla="*/ 1446370 h 4008043"/>
              <a:gd name="connsiteX976" fmla="*/ 915128 w 1181239"/>
              <a:gd name="connsiteY976" fmla="*/ 1460301 h 4008043"/>
              <a:gd name="connsiteX977" fmla="*/ 909488 w 1181239"/>
              <a:gd name="connsiteY977" fmla="*/ 1467225 h 4008043"/>
              <a:gd name="connsiteX978" fmla="*/ 900721 w 1181239"/>
              <a:gd name="connsiteY978" fmla="*/ 1474212 h 4008043"/>
              <a:gd name="connsiteX979" fmla="*/ 897813 w 1181239"/>
              <a:gd name="connsiteY979" fmla="*/ 1479482 h 4008043"/>
              <a:gd name="connsiteX980" fmla="*/ 894908 w 1181239"/>
              <a:gd name="connsiteY980" fmla="*/ 1472588 h 4008043"/>
              <a:gd name="connsiteX981" fmla="*/ 900675 w 1181239"/>
              <a:gd name="connsiteY981" fmla="*/ 1462603 h 4008043"/>
              <a:gd name="connsiteX982" fmla="*/ 900675 w 1181239"/>
              <a:gd name="connsiteY982" fmla="*/ 1454331 h 4008043"/>
              <a:gd name="connsiteX983" fmla="*/ 894906 w 1181239"/>
              <a:gd name="connsiteY983" fmla="*/ 1441718 h 4008043"/>
              <a:gd name="connsiteX984" fmla="*/ 890460 w 1181239"/>
              <a:gd name="connsiteY984" fmla="*/ 1416032 h 4008043"/>
              <a:gd name="connsiteX985" fmla="*/ 889204 w 1181239"/>
              <a:gd name="connsiteY985" fmla="*/ 1379653 h 4008043"/>
              <a:gd name="connsiteX986" fmla="*/ 883077 w 1181239"/>
              <a:gd name="connsiteY986" fmla="*/ 1341292 h 4008043"/>
              <a:gd name="connsiteX987" fmla="*/ 877458 w 1181239"/>
              <a:gd name="connsiteY987" fmla="*/ 1328786 h 4008043"/>
              <a:gd name="connsiteX988" fmla="*/ 874848 w 1181239"/>
              <a:gd name="connsiteY988" fmla="*/ 1317652 h 4008043"/>
              <a:gd name="connsiteX989" fmla="*/ 877038 w 1181239"/>
              <a:gd name="connsiteY989" fmla="*/ 1429165 h 4008043"/>
              <a:gd name="connsiteX990" fmla="*/ 873344 w 1181239"/>
              <a:gd name="connsiteY990" fmla="*/ 1542038 h 4008043"/>
              <a:gd name="connsiteX991" fmla="*/ 858195 w 1181239"/>
              <a:gd name="connsiteY991" fmla="*/ 1624043 h 4008043"/>
              <a:gd name="connsiteX992" fmla="*/ 854497 w 1181239"/>
              <a:gd name="connsiteY992" fmla="*/ 1656681 h 4008043"/>
              <a:gd name="connsiteX993" fmla="*/ 856756 w 1181239"/>
              <a:gd name="connsiteY993" fmla="*/ 1674151 h 4008043"/>
              <a:gd name="connsiteX994" fmla="*/ 862279 w 1181239"/>
              <a:gd name="connsiteY994" fmla="*/ 1666444 h 4008043"/>
              <a:gd name="connsiteX995" fmla="*/ 862535 w 1181239"/>
              <a:gd name="connsiteY995" fmla="*/ 1678667 h 4008043"/>
              <a:gd name="connsiteX996" fmla="*/ 863987 w 1181239"/>
              <a:gd name="connsiteY996" fmla="*/ 1692865 h 4008043"/>
              <a:gd name="connsiteX997" fmla="*/ 865567 w 1181239"/>
              <a:gd name="connsiteY997" fmla="*/ 1706587 h 4008043"/>
              <a:gd name="connsiteX998" fmla="*/ 861004 w 1181239"/>
              <a:gd name="connsiteY998" fmla="*/ 1705924 h 4008043"/>
              <a:gd name="connsiteX999" fmla="*/ 856865 w 1181239"/>
              <a:gd name="connsiteY999" fmla="*/ 1707804 h 4008043"/>
              <a:gd name="connsiteX1000" fmla="*/ 854209 w 1181239"/>
              <a:gd name="connsiteY1000" fmla="*/ 1727182 h 4008043"/>
              <a:gd name="connsiteX1001" fmla="*/ 854209 w 1181239"/>
              <a:gd name="connsiteY1001" fmla="*/ 1748097 h 4008043"/>
              <a:gd name="connsiteX1002" fmla="*/ 843903 w 1181239"/>
              <a:gd name="connsiteY1002" fmla="*/ 1746531 h 4008043"/>
              <a:gd name="connsiteX1003" fmla="*/ 830823 w 1181239"/>
              <a:gd name="connsiteY1003" fmla="*/ 1751792 h 4008043"/>
              <a:gd name="connsiteX1004" fmla="*/ 832378 w 1181239"/>
              <a:gd name="connsiteY1004" fmla="*/ 1803389 h 4008043"/>
              <a:gd name="connsiteX1005" fmla="*/ 834075 w 1181239"/>
              <a:gd name="connsiteY1005" fmla="*/ 1826259 h 4008043"/>
              <a:gd name="connsiteX1006" fmla="*/ 830052 w 1181239"/>
              <a:gd name="connsiteY1006" fmla="*/ 1821500 h 4008043"/>
              <a:gd name="connsiteX1007" fmla="*/ 828384 w 1181239"/>
              <a:gd name="connsiteY1007" fmla="*/ 1823121 h 4008043"/>
              <a:gd name="connsiteX1008" fmla="*/ 834132 w 1181239"/>
              <a:gd name="connsiteY1008" fmla="*/ 1837496 h 4008043"/>
              <a:gd name="connsiteX1009" fmla="*/ 838692 w 1181239"/>
              <a:gd name="connsiteY1009" fmla="*/ 1849209 h 4008043"/>
              <a:gd name="connsiteX1010" fmla="*/ 844458 w 1181239"/>
              <a:gd name="connsiteY1010" fmla="*/ 1853129 h 4008043"/>
              <a:gd name="connsiteX1011" fmla="*/ 850640 w 1181239"/>
              <a:gd name="connsiteY1011" fmla="*/ 1872521 h 4008043"/>
              <a:gd name="connsiteX1012" fmla="*/ 855211 w 1181239"/>
              <a:gd name="connsiteY1012" fmla="*/ 1875274 h 4008043"/>
              <a:gd name="connsiteX1013" fmla="*/ 861711 w 1181239"/>
              <a:gd name="connsiteY1013" fmla="*/ 1867058 h 4008043"/>
              <a:gd name="connsiteX1014" fmla="*/ 864852 w 1181239"/>
              <a:gd name="connsiteY1014" fmla="*/ 1870967 h 4008043"/>
              <a:gd name="connsiteX1015" fmla="*/ 860038 w 1181239"/>
              <a:gd name="connsiteY1015" fmla="*/ 1886607 h 4008043"/>
              <a:gd name="connsiteX1016" fmla="*/ 848167 w 1181239"/>
              <a:gd name="connsiteY1016" fmla="*/ 1900863 h 4008043"/>
              <a:gd name="connsiteX1017" fmla="*/ 844231 w 1181239"/>
              <a:gd name="connsiteY1017" fmla="*/ 1878521 h 4008043"/>
              <a:gd name="connsiteX1018" fmla="*/ 846213 w 1181239"/>
              <a:gd name="connsiteY1018" fmla="*/ 1861191 h 4008043"/>
              <a:gd name="connsiteX1019" fmla="*/ 837856 w 1181239"/>
              <a:gd name="connsiteY1019" fmla="*/ 1862085 h 4008043"/>
              <a:gd name="connsiteX1020" fmla="*/ 827845 w 1181239"/>
              <a:gd name="connsiteY1020" fmla="*/ 1879297 h 4008043"/>
              <a:gd name="connsiteX1021" fmla="*/ 828480 w 1181239"/>
              <a:gd name="connsiteY1021" fmla="*/ 1901056 h 4008043"/>
              <a:gd name="connsiteX1022" fmla="*/ 834685 w 1181239"/>
              <a:gd name="connsiteY1022" fmla="*/ 1992977 h 4008043"/>
              <a:gd name="connsiteX1023" fmla="*/ 835382 w 1181239"/>
              <a:gd name="connsiteY1023" fmla="*/ 2015957 h 4008043"/>
              <a:gd name="connsiteX1024" fmla="*/ 841108 w 1181239"/>
              <a:gd name="connsiteY1024" fmla="*/ 1961312 h 4008043"/>
              <a:gd name="connsiteX1025" fmla="*/ 844239 w 1181239"/>
              <a:gd name="connsiteY1025" fmla="*/ 1908017 h 4008043"/>
              <a:gd name="connsiteX1026" fmla="*/ 852868 w 1181239"/>
              <a:gd name="connsiteY1026" fmla="*/ 1924504 h 4008043"/>
              <a:gd name="connsiteX1027" fmla="*/ 854780 w 1181239"/>
              <a:gd name="connsiteY1027" fmla="*/ 1954892 h 4008043"/>
              <a:gd name="connsiteX1028" fmla="*/ 857932 w 1181239"/>
              <a:gd name="connsiteY1028" fmla="*/ 2007443 h 4008043"/>
              <a:gd name="connsiteX1029" fmla="*/ 860020 w 1181239"/>
              <a:gd name="connsiteY1029" fmla="*/ 1993983 h 4008043"/>
              <a:gd name="connsiteX1030" fmla="*/ 862928 w 1181239"/>
              <a:gd name="connsiteY1030" fmla="*/ 1978571 h 4008043"/>
              <a:gd name="connsiteX1031" fmla="*/ 865833 w 1181239"/>
              <a:gd name="connsiteY1031" fmla="*/ 1999153 h 4008043"/>
              <a:gd name="connsiteX1032" fmla="*/ 859637 w 1181239"/>
              <a:gd name="connsiteY1032" fmla="*/ 2017895 h 4008043"/>
              <a:gd name="connsiteX1033" fmla="*/ 853443 w 1181239"/>
              <a:gd name="connsiteY1033" fmla="*/ 2016055 h 4008043"/>
              <a:gd name="connsiteX1034" fmla="*/ 855505 w 1181239"/>
              <a:gd name="connsiteY1034" fmla="*/ 2071428 h 4008043"/>
              <a:gd name="connsiteX1035" fmla="*/ 860058 w 1181239"/>
              <a:gd name="connsiteY1035" fmla="*/ 2158751 h 4008043"/>
              <a:gd name="connsiteX1036" fmla="*/ 860890 w 1181239"/>
              <a:gd name="connsiteY1036" fmla="*/ 2214677 h 4008043"/>
              <a:gd name="connsiteX1037" fmla="*/ 864207 w 1181239"/>
              <a:gd name="connsiteY1037" fmla="*/ 2248471 h 4008043"/>
              <a:gd name="connsiteX1038" fmla="*/ 866042 w 1181239"/>
              <a:gd name="connsiteY1038" fmla="*/ 2263785 h 4008043"/>
              <a:gd name="connsiteX1039" fmla="*/ 871652 w 1181239"/>
              <a:gd name="connsiteY1039" fmla="*/ 2283192 h 4008043"/>
              <a:gd name="connsiteX1040" fmla="*/ 870437 w 1181239"/>
              <a:gd name="connsiteY1040" fmla="*/ 2213836 h 4008043"/>
              <a:gd name="connsiteX1041" fmla="*/ 871364 w 1181239"/>
              <a:gd name="connsiteY1041" fmla="*/ 2207036 h 4008043"/>
              <a:gd name="connsiteX1042" fmla="*/ 874509 w 1181239"/>
              <a:gd name="connsiteY1042" fmla="*/ 2182947 h 4008043"/>
              <a:gd name="connsiteX1043" fmla="*/ 878914 w 1181239"/>
              <a:gd name="connsiteY1043" fmla="*/ 2156343 h 4008043"/>
              <a:gd name="connsiteX1044" fmla="*/ 883273 w 1181239"/>
              <a:gd name="connsiteY1044" fmla="*/ 2154140 h 4008043"/>
              <a:gd name="connsiteX1045" fmla="*/ 880405 w 1181239"/>
              <a:gd name="connsiteY1045" fmla="*/ 2149466 h 4008043"/>
              <a:gd name="connsiteX1046" fmla="*/ 875869 w 1181239"/>
              <a:gd name="connsiteY1046" fmla="*/ 2110384 h 4008043"/>
              <a:gd name="connsiteX1047" fmla="*/ 883375 w 1181239"/>
              <a:gd name="connsiteY1047" fmla="*/ 2096285 h 4008043"/>
              <a:gd name="connsiteX1048" fmla="*/ 892156 w 1181239"/>
              <a:gd name="connsiteY1048" fmla="*/ 2085534 h 4008043"/>
              <a:gd name="connsiteX1049" fmla="*/ 893704 w 1181239"/>
              <a:gd name="connsiteY1049" fmla="*/ 2103952 h 4008043"/>
              <a:gd name="connsiteX1050" fmla="*/ 893339 w 1181239"/>
              <a:gd name="connsiteY1050" fmla="*/ 2132650 h 4008043"/>
              <a:gd name="connsiteX1051" fmla="*/ 899522 w 1181239"/>
              <a:gd name="connsiteY1051" fmla="*/ 2134019 h 4008043"/>
              <a:gd name="connsiteX1052" fmla="*/ 903810 w 1181239"/>
              <a:gd name="connsiteY1052" fmla="*/ 2213835 h 4008043"/>
              <a:gd name="connsiteX1053" fmla="*/ 909303 w 1181239"/>
              <a:gd name="connsiteY1053" fmla="*/ 2247753 h 4008043"/>
              <a:gd name="connsiteX1054" fmla="*/ 915277 w 1181239"/>
              <a:gd name="connsiteY1054" fmla="*/ 2194796 h 4008043"/>
              <a:gd name="connsiteX1055" fmla="*/ 921183 w 1181239"/>
              <a:gd name="connsiteY1055" fmla="*/ 2141876 h 4008043"/>
              <a:gd name="connsiteX1056" fmla="*/ 928624 w 1181239"/>
              <a:gd name="connsiteY1056" fmla="*/ 2176212 h 4008043"/>
              <a:gd name="connsiteX1057" fmla="*/ 929858 w 1181239"/>
              <a:gd name="connsiteY1057" fmla="*/ 2191199 h 4008043"/>
              <a:gd name="connsiteX1058" fmla="*/ 929565 w 1181239"/>
              <a:gd name="connsiteY1058" fmla="*/ 2200992 h 4008043"/>
              <a:gd name="connsiteX1059" fmla="*/ 933279 w 1181239"/>
              <a:gd name="connsiteY1059" fmla="*/ 2221164 h 4008043"/>
              <a:gd name="connsiteX1060" fmla="*/ 937866 w 1181239"/>
              <a:gd name="connsiteY1060" fmla="*/ 2190853 h 4008043"/>
              <a:gd name="connsiteX1061" fmla="*/ 941718 w 1181239"/>
              <a:gd name="connsiteY1061" fmla="*/ 2163518 h 4008043"/>
              <a:gd name="connsiteX1062" fmla="*/ 942923 w 1181239"/>
              <a:gd name="connsiteY1062" fmla="*/ 2170998 h 4008043"/>
              <a:gd name="connsiteX1063" fmla="*/ 940105 w 1181239"/>
              <a:gd name="connsiteY1063" fmla="*/ 2203812 h 4008043"/>
              <a:gd name="connsiteX1064" fmla="*/ 934152 w 1181239"/>
              <a:gd name="connsiteY1064" fmla="*/ 2233245 h 4008043"/>
              <a:gd name="connsiteX1065" fmla="*/ 934119 w 1181239"/>
              <a:gd name="connsiteY1065" fmla="*/ 2260449 h 4008043"/>
              <a:gd name="connsiteX1066" fmla="*/ 938479 w 1181239"/>
              <a:gd name="connsiteY1066" fmla="*/ 2299801 h 4008043"/>
              <a:gd name="connsiteX1067" fmla="*/ 933736 w 1181239"/>
              <a:gd name="connsiteY1067" fmla="*/ 2337587 h 4008043"/>
              <a:gd name="connsiteX1068" fmla="*/ 930554 w 1181239"/>
              <a:gd name="connsiteY1068" fmla="*/ 2326708 h 4008043"/>
              <a:gd name="connsiteX1069" fmla="*/ 928029 w 1181239"/>
              <a:gd name="connsiteY1069" fmla="*/ 2315829 h 4008043"/>
              <a:gd name="connsiteX1070" fmla="*/ 923810 w 1181239"/>
              <a:gd name="connsiteY1070" fmla="*/ 2348466 h 4008043"/>
              <a:gd name="connsiteX1071" fmla="*/ 914267 w 1181239"/>
              <a:gd name="connsiteY1071" fmla="*/ 2353906 h 4008043"/>
              <a:gd name="connsiteX1072" fmla="*/ 912786 w 1181239"/>
              <a:gd name="connsiteY1072" fmla="*/ 2370905 h 4008043"/>
              <a:gd name="connsiteX1073" fmla="*/ 909414 w 1181239"/>
              <a:gd name="connsiteY1073" fmla="*/ 2397423 h 4008043"/>
              <a:gd name="connsiteX1074" fmla="*/ 906217 w 1181239"/>
              <a:gd name="connsiteY1074" fmla="*/ 2388584 h 4008043"/>
              <a:gd name="connsiteX1075" fmla="*/ 903601 w 1181239"/>
              <a:gd name="connsiteY1075" fmla="*/ 2372945 h 4008043"/>
              <a:gd name="connsiteX1076" fmla="*/ 901025 w 1181239"/>
              <a:gd name="connsiteY1076" fmla="*/ 2381104 h 4008043"/>
              <a:gd name="connsiteX1077" fmla="*/ 907826 w 1181239"/>
              <a:gd name="connsiteY1077" fmla="*/ 2407368 h 4008043"/>
              <a:gd name="connsiteX1078" fmla="*/ 914956 w 1181239"/>
              <a:gd name="connsiteY1078" fmla="*/ 2426567 h 4008043"/>
              <a:gd name="connsiteX1079" fmla="*/ 921576 w 1181239"/>
              <a:gd name="connsiteY1079" fmla="*/ 2444248 h 4008043"/>
              <a:gd name="connsiteX1080" fmla="*/ 924156 w 1181239"/>
              <a:gd name="connsiteY1080" fmla="*/ 2435094 h 4008043"/>
              <a:gd name="connsiteX1081" fmla="*/ 926692 w 1181239"/>
              <a:gd name="connsiteY1081" fmla="*/ 2388094 h 4008043"/>
              <a:gd name="connsiteX1082" fmla="*/ 931160 w 1181239"/>
              <a:gd name="connsiteY1082" fmla="*/ 2365290 h 4008043"/>
              <a:gd name="connsiteX1083" fmla="*/ 925840 w 1181239"/>
              <a:gd name="connsiteY1083" fmla="*/ 2525255 h 4008043"/>
              <a:gd name="connsiteX1084" fmla="*/ 925365 w 1181239"/>
              <a:gd name="connsiteY1084" fmla="*/ 2720056 h 4008043"/>
              <a:gd name="connsiteX1085" fmla="*/ 926361 w 1181239"/>
              <a:gd name="connsiteY1085" fmla="*/ 2735548 h 4008043"/>
              <a:gd name="connsiteX1086" fmla="*/ 926796 w 1181239"/>
              <a:gd name="connsiteY1086" fmla="*/ 2843475 h 4008043"/>
              <a:gd name="connsiteX1087" fmla="*/ 929036 w 1181239"/>
              <a:gd name="connsiteY1087" fmla="*/ 2855715 h 4008043"/>
              <a:gd name="connsiteX1088" fmla="*/ 929445 w 1181239"/>
              <a:gd name="connsiteY1088" fmla="*/ 2844835 h 4008043"/>
              <a:gd name="connsiteX1089" fmla="*/ 936624 w 1181239"/>
              <a:gd name="connsiteY1089" fmla="*/ 2827235 h 4008043"/>
              <a:gd name="connsiteX1090" fmla="*/ 939412 w 1181239"/>
              <a:gd name="connsiteY1090" fmla="*/ 2896026 h 4008043"/>
              <a:gd name="connsiteX1091" fmla="*/ 942500 w 1181239"/>
              <a:gd name="connsiteY1091" fmla="*/ 2965091 h 4008043"/>
              <a:gd name="connsiteX1092" fmla="*/ 946207 w 1181239"/>
              <a:gd name="connsiteY1092" fmla="*/ 2961656 h 4008043"/>
              <a:gd name="connsiteX1093" fmla="*/ 951698 w 1181239"/>
              <a:gd name="connsiteY1093" fmla="*/ 2966026 h 4008043"/>
              <a:gd name="connsiteX1094" fmla="*/ 957323 w 1181239"/>
              <a:gd name="connsiteY1094" fmla="*/ 2951669 h 4008043"/>
              <a:gd name="connsiteX1095" fmla="*/ 951268 w 1181239"/>
              <a:gd name="connsiteY1095" fmla="*/ 2908464 h 4008043"/>
              <a:gd name="connsiteX1096" fmla="*/ 948899 w 1181239"/>
              <a:gd name="connsiteY1096" fmla="*/ 2899625 h 4008043"/>
              <a:gd name="connsiteX1097" fmla="*/ 955925 w 1181239"/>
              <a:gd name="connsiteY1097" fmla="*/ 2902792 h 4008043"/>
              <a:gd name="connsiteX1098" fmla="*/ 966140 w 1181239"/>
              <a:gd name="connsiteY1098" fmla="*/ 2919137 h 4008043"/>
              <a:gd name="connsiteX1099" fmla="*/ 968406 w 1181239"/>
              <a:gd name="connsiteY1099" fmla="*/ 2823948 h 4008043"/>
              <a:gd name="connsiteX1100" fmla="*/ 964786 w 1181239"/>
              <a:gd name="connsiteY1100" fmla="*/ 2720797 h 4008043"/>
              <a:gd name="connsiteX1101" fmla="*/ 964177 w 1181239"/>
              <a:gd name="connsiteY1101" fmla="*/ 2702131 h 4008043"/>
              <a:gd name="connsiteX1102" fmla="*/ 961976 w 1181239"/>
              <a:gd name="connsiteY1102" fmla="*/ 2694614 h 4008043"/>
              <a:gd name="connsiteX1103" fmla="*/ 957367 w 1181239"/>
              <a:gd name="connsiteY1103" fmla="*/ 2646646 h 4008043"/>
              <a:gd name="connsiteX1104" fmla="*/ 961739 w 1181239"/>
              <a:gd name="connsiteY1104" fmla="*/ 2582372 h 4008043"/>
              <a:gd name="connsiteX1105" fmla="*/ 964735 w 1181239"/>
              <a:gd name="connsiteY1105" fmla="*/ 2596651 h 4008043"/>
              <a:gd name="connsiteX1106" fmla="*/ 971817 w 1181239"/>
              <a:gd name="connsiteY1106" fmla="*/ 2581676 h 4008043"/>
              <a:gd name="connsiteX1107" fmla="*/ 979179 w 1181239"/>
              <a:gd name="connsiteY1107" fmla="*/ 2657101 h 4008043"/>
              <a:gd name="connsiteX1108" fmla="*/ 982813 w 1181239"/>
              <a:gd name="connsiteY1108" fmla="*/ 2751686 h 4008043"/>
              <a:gd name="connsiteX1109" fmla="*/ 987249 w 1181239"/>
              <a:gd name="connsiteY1109" fmla="*/ 2865234 h 4008043"/>
              <a:gd name="connsiteX1110" fmla="*/ 986993 w 1181239"/>
              <a:gd name="connsiteY1110" fmla="*/ 2893792 h 4008043"/>
              <a:gd name="connsiteX1111" fmla="*/ 989957 w 1181239"/>
              <a:gd name="connsiteY1111" fmla="*/ 2925070 h 4008043"/>
              <a:gd name="connsiteX1112" fmla="*/ 992222 w 1181239"/>
              <a:gd name="connsiteY1112" fmla="*/ 3076020 h 4008043"/>
              <a:gd name="connsiteX1113" fmla="*/ 986073 w 1181239"/>
              <a:gd name="connsiteY1113" fmla="*/ 3246010 h 4008043"/>
              <a:gd name="connsiteX1114" fmla="*/ 981430 w 1181239"/>
              <a:gd name="connsiteY1114" fmla="*/ 3354803 h 4008043"/>
              <a:gd name="connsiteX1115" fmla="*/ 990448 w 1181239"/>
              <a:gd name="connsiteY1115" fmla="*/ 3529378 h 4008043"/>
              <a:gd name="connsiteX1116" fmla="*/ 994542 w 1181239"/>
              <a:gd name="connsiteY1116" fmla="*/ 3528715 h 4008043"/>
              <a:gd name="connsiteX1117" fmla="*/ 998280 w 1181239"/>
              <a:gd name="connsiteY1117" fmla="*/ 3505073 h 4008043"/>
              <a:gd name="connsiteX1118" fmla="*/ 1003751 w 1181239"/>
              <a:gd name="connsiteY1118" fmla="*/ 3502353 h 4008043"/>
              <a:gd name="connsiteX1119" fmla="*/ 994811 w 1181239"/>
              <a:gd name="connsiteY1119" fmla="*/ 3597547 h 4008043"/>
              <a:gd name="connsiteX1120" fmla="*/ 996012 w 1181239"/>
              <a:gd name="connsiteY1120" fmla="*/ 3607747 h 4008043"/>
              <a:gd name="connsiteX1121" fmla="*/ 1003969 w 1181239"/>
              <a:gd name="connsiteY1121" fmla="*/ 3582588 h 4008043"/>
              <a:gd name="connsiteX1122" fmla="*/ 1011605 w 1181239"/>
              <a:gd name="connsiteY1122" fmla="*/ 3551990 h 4008043"/>
              <a:gd name="connsiteX1123" fmla="*/ 1009302 w 1181239"/>
              <a:gd name="connsiteY1123" fmla="*/ 3613866 h 4008043"/>
              <a:gd name="connsiteX1124" fmla="*/ 1010962 w 1181239"/>
              <a:gd name="connsiteY1124" fmla="*/ 3618626 h 4008043"/>
              <a:gd name="connsiteX1125" fmla="*/ 1014064 w 1181239"/>
              <a:gd name="connsiteY1125" fmla="*/ 3613477 h 4008043"/>
              <a:gd name="connsiteX1126" fmla="*/ 1018120 w 1181239"/>
              <a:gd name="connsiteY1126" fmla="*/ 3606872 h 4008043"/>
              <a:gd name="connsiteX1127" fmla="*/ 1024542 w 1181239"/>
              <a:gd name="connsiteY1127" fmla="*/ 3570544 h 4008043"/>
              <a:gd name="connsiteX1128" fmla="*/ 1028794 w 1181239"/>
              <a:gd name="connsiteY1128" fmla="*/ 3546551 h 4008043"/>
              <a:gd name="connsiteX1129" fmla="*/ 1031089 w 1181239"/>
              <a:gd name="connsiteY1129" fmla="*/ 3551310 h 4008043"/>
              <a:gd name="connsiteX1130" fmla="*/ 1040206 w 1181239"/>
              <a:gd name="connsiteY1130" fmla="*/ 3553314 h 4008043"/>
              <a:gd name="connsiteX1131" fmla="*/ 1050395 w 1181239"/>
              <a:gd name="connsiteY1131" fmla="*/ 3545187 h 4008043"/>
              <a:gd name="connsiteX1132" fmla="*/ 1055342 w 1181239"/>
              <a:gd name="connsiteY1132" fmla="*/ 3531590 h 4008043"/>
              <a:gd name="connsiteX1133" fmla="*/ 1056721 w 1181239"/>
              <a:gd name="connsiteY1133" fmla="*/ 3537710 h 4008043"/>
              <a:gd name="connsiteX1134" fmla="*/ 1053178 w 1181239"/>
              <a:gd name="connsiteY1134" fmla="*/ 3576648 h 4008043"/>
              <a:gd name="connsiteX1135" fmla="*/ 1060044 w 1181239"/>
              <a:gd name="connsiteY1135" fmla="*/ 3588134 h 4008043"/>
              <a:gd name="connsiteX1136" fmla="*/ 1067938 w 1181239"/>
              <a:gd name="connsiteY1136" fmla="*/ 3598170 h 4008043"/>
              <a:gd name="connsiteX1137" fmla="*/ 1066040 w 1181239"/>
              <a:gd name="connsiteY1137" fmla="*/ 3618625 h 4008043"/>
              <a:gd name="connsiteX1138" fmla="*/ 1063471 w 1181239"/>
              <a:gd name="connsiteY1138" fmla="*/ 3610305 h 4008043"/>
              <a:gd name="connsiteX1139" fmla="*/ 1060563 w 1181239"/>
              <a:gd name="connsiteY1139" fmla="*/ 3603666 h 4008043"/>
              <a:gd name="connsiteX1140" fmla="*/ 1057654 w 1181239"/>
              <a:gd name="connsiteY1140" fmla="*/ 3624644 h 4008043"/>
              <a:gd name="connsiteX1141" fmla="*/ 1068032 w 1181239"/>
              <a:gd name="connsiteY1141" fmla="*/ 3661306 h 4008043"/>
              <a:gd name="connsiteX1142" fmla="*/ 1078410 w 1181239"/>
              <a:gd name="connsiteY1142" fmla="*/ 3678671 h 4008043"/>
              <a:gd name="connsiteX1143" fmla="*/ 1077479 w 1181239"/>
              <a:gd name="connsiteY1143" fmla="*/ 3732283 h 4008043"/>
              <a:gd name="connsiteX1144" fmla="*/ 1079128 w 1181239"/>
              <a:gd name="connsiteY1144" fmla="*/ 3804253 h 4008043"/>
              <a:gd name="connsiteX1145" fmla="*/ 1075852 w 1181239"/>
              <a:gd name="connsiteY1145" fmla="*/ 3822612 h 4008043"/>
              <a:gd name="connsiteX1146" fmla="*/ 1059401 w 1181239"/>
              <a:gd name="connsiteY1146" fmla="*/ 3799218 h 4008043"/>
              <a:gd name="connsiteX1147" fmla="*/ 1047515 w 1181239"/>
              <a:gd name="connsiteY1147" fmla="*/ 3764478 h 4008043"/>
              <a:gd name="connsiteX1148" fmla="*/ 1044858 w 1181239"/>
              <a:gd name="connsiteY1148" fmla="*/ 3726906 h 4008043"/>
              <a:gd name="connsiteX1149" fmla="*/ 1046373 w 1181239"/>
              <a:gd name="connsiteY1149" fmla="*/ 3712082 h 4008043"/>
              <a:gd name="connsiteX1150" fmla="*/ 1037308 w 1181239"/>
              <a:gd name="connsiteY1150" fmla="*/ 3710939 h 4008043"/>
              <a:gd name="connsiteX1151" fmla="*/ 1030448 w 1181239"/>
              <a:gd name="connsiteY1151" fmla="*/ 3714539 h 4008043"/>
              <a:gd name="connsiteX1152" fmla="*/ 1023958 w 1181239"/>
              <a:gd name="connsiteY1152" fmla="*/ 3681181 h 4008043"/>
              <a:gd name="connsiteX1153" fmla="*/ 1016495 w 1181239"/>
              <a:gd name="connsiteY1153" fmla="*/ 3650040 h 4008043"/>
              <a:gd name="connsiteX1154" fmla="*/ 1014054 w 1181239"/>
              <a:gd name="connsiteY1154" fmla="*/ 3694076 h 4008043"/>
              <a:gd name="connsiteX1155" fmla="*/ 1016842 w 1181239"/>
              <a:gd name="connsiteY1155" fmla="*/ 3742309 h 4008043"/>
              <a:gd name="connsiteX1156" fmla="*/ 1018050 w 1181239"/>
              <a:gd name="connsiteY1156" fmla="*/ 3760829 h 4008043"/>
              <a:gd name="connsiteX1157" fmla="*/ 1021075 w 1181239"/>
              <a:gd name="connsiteY1157" fmla="*/ 3789637 h 4008043"/>
              <a:gd name="connsiteX1158" fmla="*/ 1014167 w 1181239"/>
              <a:gd name="connsiteY1158" fmla="*/ 3830669 h 4008043"/>
              <a:gd name="connsiteX1159" fmla="*/ 1000862 w 1181239"/>
              <a:gd name="connsiteY1159" fmla="*/ 3866974 h 4008043"/>
              <a:gd name="connsiteX1160" fmla="*/ 1002972 w 1181239"/>
              <a:gd name="connsiteY1160" fmla="*/ 3896048 h 4008043"/>
              <a:gd name="connsiteX1161" fmla="*/ 996677 w 1181239"/>
              <a:gd name="connsiteY1161" fmla="*/ 3905391 h 4008043"/>
              <a:gd name="connsiteX1162" fmla="*/ 976833 w 1181239"/>
              <a:gd name="connsiteY1162" fmla="*/ 3916353 h 4008043"/>
              <a:gd name="connsiteX1163" fmla="*/ 948658 w 1181239"/>
              <a:gd name="connsiteY1163" fmla="*/ 3922894 h 4008043"/>
              <a:gd name="connsiteX1164" fmla="*/ 923447 w 1181239"/>
              <a:gd name="connsiteY1164" fmla="*/ 3933554 h 4008043"/>
              <a:gd name="connsiteX1165" fmla="*/ 908914 w 1181239"/>
              <a:gd name="connsiteY1165" fmla="*/ 3944977 h 4008043"/>
              <a:gd name="connsiteX1166" fmla="*/ 889691 w 1181239"/>
              <a:gd name="connsiteY1166" fmla="*/ 3924140 h 4008043"/>
              <a:gd name="connsiteX1167" fmla="*/ 876885 w 1181239"/>
              <a:gd name="connsiteY1167" fmla="*/ 3896476 h 4008043"/>
              <a:gd name="connsiteX1168" fmla="*/ 866998 w 1181239"/>
              <a:gd name="connsiteY1168" fmla="*/ 3897977 h 4008043"/>
              <a:gd name="connsiteX1169" fmla="*/ 857112 w 1181239"/>
              <a:gd name="connsiteY1169" fmla="*/ 3899478 h 4008043"/>
              <a:gd name="connsiteX1170" fmla="*/ 858936 w 1181239"/>
              <a:gd name="connsiteY1170" fmla="*/ 3871244 h 4008043"/>
              <a:gd name="connsiteX1171" fmla="*/ 849297 w 1181239"/>
              <a:gd name="connsiteY1171" fmla="*/ 3809803 h 4008043"/>
              <a:gd name="connsiteX1172" fmla="*/ 845695 w 1181239"/>
              <a:gd name="connsiteY1172" fmla="*/ 3825733 h 4008043"/>
              <a:gd name="connsiteX1173" fmla="*/ 851329 w 1181239"/>
              <a:gd name="connsiteY1173" fmla="*/ 3842222 h 4008043"/>
              <a:gd name="connsiteX1174" fmla="*/ 834957 w 1181239"/>
              <a:gd name="connsiteY1174" fmla="*/ 3898850 h 4008043"/>
              <a:gd name="connsiteX1175" fmla="*/ 833482 w 1181239"/>
              <a:gd name="connsiteY1175" fmla="*/ 3938287 h 4008043"/>
              <a:gd name="connsiteX1176" fmla="*/ 833449 w 1181239"/>
              <a:gd name="connsiteY1176" fmla="*/ 3976045 h 4008043"/>
              <a:gd name="connsiteX1177" fmla="*/ 825117 w 1181239"/>
              <a:gd name="connsiteY1177" fmla="*/ 3958449 h 4008043"/>
              <a:gd name="connsiteX1178" fmla="*/ 819303 w 1181239"/>
              <a:gd name="connsiteY1178" fmla="*/ 3949812 h 4008043"/>
              <a:gd name="connsiteX1179" fmla="*/ 813490 w 1181239"/>
              <a:gd name="connsiteY1179" fmla="*/ 3931932 h 4008043"/>
              <a:gd name="connsiteX1180" fmla="*/ 803149 w 1181239"/>
              <a:gd name="connsiteY1180" fmla="*/ 3908723 h 4008043"/>
              <a:gd name="connsiteX1181" fmla="*/ 787332 w 1181239"/>
              <a:gd name="connsiteY1181" fmla="*/ 3942175 h 4008043"/>
              <a:gd name="connsiteX1182" fmla="*/ 779879 w 1181239"/>
              <a:gd name="connsiteY1182" fmla="*/ 3937525 h 4008043"/>
              <a:gd name="connsiteX1183" fmla="*/ 770285 w 1181239"/>
              <a:gd name="connsiteY1183" fmla="*/ 3924353 h 4008043"/>
              <a:gd name="connsiteX1184" fmla="*/ 742157 w 1181239"/>
              <a:gd name="connsiteY1184" fmla="*/ 3958603 h 4008043"/>
              <a:gd name="connsiteX1185" fmla="*/ 732064 w 1181239"/>
              <a:gd name="connsiteY1185" fmla="*/ 3939063 h 4008043"/>
              <a:gd name="connsiteX1186" fmla="*/ 729203 w 1181239"/>
              <a:gd name="connsiteY1186" fmla="*/ 3934125 h 4008043"/>
              <a:gd name="connsiteX1187" fmla="*/ 726342 w 1181239"/>
              <a:gd name="connsiteY1187" fmla="*/ 3944324 h 4008043"/>
              <a:gd name="connsiteX1188" fmla="*/ 719746 w 1181239"/>
              <a:gd name="connsiteY1188" fmla="*/ 3947044 h 4008043"/>
              <a:gd name="connsiteX1189" fmla="*/ 702684 w 1181239"/>
              <a:gd name="connsiteY1189" fmla="*/ 3963722 h 4008043"/>
              <a:gd name="connsiteX1190" fmla="*/ 696578 w 1181239"/>
              <a:gd name="connsiteY1190" fmla="*/ 3976282 h 4008043"/>
              <a:gd name="connsiteX1191" fmla="*/ 693758 w 1181239"/>
              <a:gd name="connsiteY1191" fmla="*/ 3968802 h 4008043"/>
              <a:gd name="connsiteX1192" fmla="*/ 681496 w 1181239"/>
              <a:gd name="connsiteY1192" fmla="*/ 3970765 h 4008043"/>
              <a:gd name="connsiteX1193" fmla="*/ 673632 w 1181239"/>
              <a:gd name="connsiteY1193" fmla="*/ 3978800 h 4008043"/>
              <a:gd name="connsiteX1194" fmla="*/ 671847 w 1181239"/>
              <a:gd name="connsiteY1194" fmla="*/ 3951801 h 4008043"/>
              <a:gd name="connsiteX1195" fmla="*/ 648068 w 1181239"/>
              <a:gd name="connsiteY1195" fmla="*/ 3950248 h 4008043"/>
              <a:gd name="connsiteX1196" fmla="*/ 629106 w 1181239"/>
              <a:gd name="connsiteY1196" fmla="*/ 3980363 h 4008043"/>
              <a:gd name="connsiteX1197" fmla="*/ 624139 w 1181239"/>
              <a:gd name="connsiteY1197" fmla="*/ 3959284 h 4008043"/>
              <a:gd name="connsiteX1198" fmla="*/ 624220 w 1181239"/>
              <a:gd name="connsiteY1198" fmla="*/ 3959267 h 4008043"/>
              <a:gd name="connsiteX1199" fmla="*/ 620280 w 1181239"/>
              <a:gd name="connsiteY1199" fmla="*/ 3938188 h 4008043"/>
              <a:gd name="connsiteX1200" fmla="*/ 607440 w 1181239"/>
              <a:gd name="connsiteY1200" fmla="*/ 3955282 h 4008043"/>
              <a:gd name="connsiteX1201" fmla="*/ 589817 w 1181239"/>
              <a:gd name="connsiteY1201" fmla="*/ 3960400 h 4008043"/>
              <a:gd name="connsiteX1202" fmla="*/ 587591 w 1181239"/>
              <a:gd name="connsiteY1202" fmla="*/ 3956407 h 4008043"/>
              <a:gd name="connsiteX1203" fmla="*/ 577406 w 1181239"/>
              <a:gd name="connsiteY1203" fmla="*/ 3961155 h 4008043"/>
              <a:gd name="connsiteX1204" fmla="*/ 571905 w 1181239"/>
              <a:gd name="connsiteY1204" fmla="*/ 3954932 h 4008043"/>
              <a:gd name="connsiteX1205" fmla="*/ 580399 w 1181239"/>
              <a:gd name="connsiteY1205" fmla="*/ 3908747 h 4008043"/>
              <a:gd name="connsiteX1206" fmla="*/ 575175 w 1181239"/>
              <a:gd name="connsiteY1206" fmla="*/ 3884347 h 4008043"/>
              <a:gd name="connsiteX1207" fmla="*/ 567694 w 1181239"/>
              <a:gd name="connsiteY1207" fmla="*/ 3901759 h 4008043"/>
              <a:gd name="connsiteX1208" fmla="*/ 557800 w 1181239"/>
              <a:gd name="connsiteY1208" fmla="*/ 3923327 h 4008043"/>
              <a:gd name="connsiteX1209" fmla="*/ 533002 w 1181239"/>
              <a:gd name="connsiteY1209" fmla="*/ 3928596 h 4008043"/>
              <a:gd name="connsiteX1210" fmla="*/ 524042 w 1181239"/>
              <a:gd name="connsiteY1210" fmla="*/ 3917187 h 4008043"/>
              <a:gd name="connsiteX1211" fmla="*/ 498943 w 1181239"/>
              <a:gd name="connsiteY1211" fmla="*/ 3898760 h 4008043"/>
              <a:gd name="connsiteX1212" fmla="*/ 496556 w 1181239"/>
              <a:gd name="connsiteY1212" fmla="*/ 3907590 h 4008043"/>
              <a:gd name="connsiteX1213" fmla="*/ 496337 w 1181239"/>
              <a:gd name="connsiteY1213" fmla="*/ 3916429 h 4008043"/>
              <a:gd name="connsiteX1214" fmla="*/ 490791 w 1181239"/>
              <a:gd name="connsiteY1214" fmla="*/ 3904744 h 4008043"/>
              <a:gd name="connsiteX1215" fmla="*/ 479371 w 1181239"/>
              <a:gd name="connsiteY1215" fmla="*/ 3895999 h 4008043"/>
              <a:gd name="connsiteX1216" fmla="*/ 473496 w 1181239"/>
              <a:gd name="connsiteY1216" fmla="*/ 3901169 h 4008043"/>
              <a:gd name="connsiteX1217" fmla="*/ 466368 w 1181239"/>
              <a:gd name="connsiteY1217" fmla="*/ 3910592 h 4008043"/>
              <a:gd name="connsiteX1218" fmla="*/ 435622 w 1181239"/>
              <a:gd name="connsiteY1218" fmla="*/ 3910777 h 4008043"/>
              <a:gd name="connsiteX1219" fmla="*/ 422232 w 1181239"/>
              <a:gd name="connsiteY1219" fmla="*/ 3918000 h 4008043"/>
              <a:gd name="connsiteX1220" fmla="*/ 418926 w 1181239"/>
              <a:gd name="connsiteY1220" fmla="*/ 3930037 h 4008043"/>
              <a:gd name="connsiteX1221" fmla="*/ 414240 w 1181239"/>
              <a:gd name="connsiteY1221" fmla="*/ 3919925 h 4008043"/>
              <a:gd name="connsiteX1222" fmla="*/ 409553 w 1181239"/>
              <a:gd name="connsiteY1222" fmla="*/ 3906948 h 4008043"/>
              <a:gd name="connsiteX1223" fmla="*/ 402287 w 1181239"/>
              <a:gd name="connsiteY1223" fmla="*/ 3900983 h 4008043"/>
              <a:gd name="connsiteX1224" fmla="*/ 395021 w 1181239"/>
              <a:gd name="connsiteY1224" fmla="*/ 3893216 h 4008043"/>
              <a:gd name="connsiteX1225" fmla="*/ 390919 w 1181239"/>
              <a:gd name="connsiteY1225" fmla="*/ 3885361 h 4008043"/>
              <a:gd name="connsiteX1226" fmla="*/ 382484 w 1181239"/>
              <a:gd name="connsiteY1226" fmla="*/ 3914398 h 4008043"/>
              <a:gd name="connsiteX1227" fmla="*/ 380543 w 1181239"/>
              <a:gd name="connsiteY1227" fmla="*/ 3939556 h 4008043"/>
              <a:gd name="connsiteX1228" fmla="*/ 371613 w 1181239"/>
              <a:gd name="connsiteY1228" fmla="*/ 3921197 h 4008043"/>
              <a:gd name="connsiteX1229" fmla="*/ 364300 w 1181239"/>
              <a:gd name="connsiteY1229" fmla="*/ 3901884 h 4008043"/>
              <a:gd name="connsiteX1230" fmla="*/ 353194 w 1181239"/>
              <a:gd name="connsiteY1230" fmla="*/ 3908237 h 4008043"/>
              <a:gd name="connsiteX1231" fmla="*/ 339898 w 1181239"/>
              <a:gd name="connsiteY1231" fmla="*/ 3913776 h 4008043"/>
              <a:gd name="connsiteX1232" fmla="*/ 319409 w 1181239"/>
              <a:gd name="connsiteY1232" fmla="*/ 3939004 h 4008043"/>
              <a:gd name="connsiteX1233" fmla="*/ 316548 w 1181239"/>
              <a:gd name="connsiteY1233" fmla="*/ 3944996 h 4008043"/>
              <a:gd name="connsiteX1234" fmla="*/ 313687 w 1181239"/>
              <a:gd name="connsiteY1234" fmla="*/ 3933258 h 4008043"/>
              <a:gd name="connsiteX1235" fmla="*/ 310625 w 1181239"/>
              <a:gd name="connsiteY1235" fmla="*/ 3920323 h 4008043"/>
              <a:gd name="connsiteX1236" fmla="*/ 299053 w 1181239"/>
              <a:gd name="connsiteY1236" fmla="*/ 3919187 h 4008043"/>
              <a:gd name="connsiteX1237" fmla="*/ 286839 w 1181239"/>
              <a:gd name="connsiteY1237" fmla="*/ 3917843 h 4008043"/>
              <a:gd name="connsiteX1238" fmla="*/ 277427 w 1181239"/>
              <a:gd name="connsiteY1238" fmla="*/ 3919697 h 4008043"/>
              <a:gd name="connsiteX1239" fmla="*/ 273344 w 1181239"/>
              <a:gd name="connsiteY1239" fmla="*/ 3923832 h 4008043"/>
              <a:gd name="connsiteX1240" fmla="*/ 265994 w 1181239"/>
              <a:gd name="connsiteY1240" fmla="*/ 3928922 h 4008043"/>
              <a:gd name="connsiteX1241" fmla="*/ 259445 w 1181239"/>
              <a:gd name="connsiteY1241" fmla="*/ 3935985 h 4008043"/>
              <a:gd name="connsiteX1242" fmla="*/ 261459 w 1181239"/>
              <a:gd name="connsiteY1242" fmla="*/ 3916861 h 4008043"/>
              <a:gd name="connsiteX1243" fmla="*/ 256105 w 1181239"/>
              <a:gd name="connsiteY1243" fmla="*/ 3902840 h 4008043"/>
              <a:gd name="connsiteX1244" fmla="*/ 249827 w 1181239"/>
              <a:gd name="connsiteY1244" fmla="*/ 3910141 h 4008043"/>
              <a:gd name="connsiteX1245" fmla="*/ 252535 w 1181239"/>
              <a:gd name="connsiteY1245" fmla="*/ 3901605 h 4008043"/>
              <a:gd name="connsiteX1246" fmla="*/ 260989 w 1181239"/>
              <a:gd name="connsiteY1246" fmla="*/ 3840401 h 4008043"/>
              <a:gd name="connsiteX1247" fmla="*/ 261551 w 1181239"/>
              <a:gd name="connsiteY1247" fmla="*/ 3817366 h 4008043"/>
              <a:gd name="connsiteX1248" fmla="*/ 258362 w 1181239"/>
              <a:gd name="connsiteY1248" fmla="*/ 3789967 h 4008043"/>
              <a:gd name="connsiteX1249" fmla="*/ 255289 w 1181239"/>
              <a:gd name="connsiteY1249" fmla="*/ 3801527 h 4008043"/>
              <a:gd name="connsiteX1250" fmla="*/ 255070 w 1181239"/>
              <a:gd name="connsiteY1250" fmla="*/ 3813086 h 4008043"/>
              <a:gd name="connsiteX1251" fmla="*/ 247221 w 1181239"/>
              <a:gd name="connsiteY1251" fmla="*/ 3797100 h 4008043"/>
              <a:gd name="connsiteX1252" fmla="*/ 239371 w 1181239"/>
              <a:gd name="connsiteY1252" fmla="*/ 3781116 h 4008043"/>
              <a:gd name="connsiteX1253" fmla="*/ 234247 w 1181239"/>
              <a:gd name="connsiteY1253" fmla="*/ 3796328 h 4008043"/>
              <a:gd name="connsiteX1254" fmla="*/ 221766 w 1181239"/>
              <a:gd name="connsiteY1254" fmla="*/ 3810554 h 4008043"/>
              <a:gd name="connsiteX1255" fmla="*/ 217426 w 1181239"/>
              <a:gd name="connsiteY1255" fmla="*/ 3807822 h 4008043"/>
              <a:gd name="connsiteX1256" fmla="*/ 214824 w 1181239"/>
              <a:gd name="connsiteY1256" fmla="*/ 3804826 h 4008043"/>
              <a:gd name="connsiteX1257" fmla="*/ 180066 w 1181239"/>
              <a:gd name="connsiteY1257" fmla="*/ 3753319 h 4008043"/>
              <a:gd name="connsiteX1258" fmla="*/ 159601 w 1181239"/>
              <a:gd name="connsiteY1258" fmla="*/ 3779496 h 4008043"/>
              <a:gd name="connsiteX1259" fmla="*/ 164203 w 1181239"/>
              <a:gd name="connsiteY1259" fmla="*/ 3784528 h 4008043"/>
              <a:gd name="connsiteX1260" fmla="*/ 158148 w 1181239"/>
              <a:gd name="connsiteY1260" fmla="*/ 3801808 h 4008043"/>
              <a:gd name="connsiteX1261" fmla="*/ 149428 w 1181239"/>
              <a:gd name="connsiteY1261" fmla="*/ 3814722 h 4008043"/>
              <a:gd name="connsiteX1262" fmla="*/ 134639 w 1181239"/>
              <a:gd name="connsiteY1262" fmla="*/ 3813467 h 4008043"/>
              <a:gd name="connsiteX1263" fmla="*/ 116525 w 1181239"/>
              <a:gd name="connsiteY1263" fmla="*/ 3819448 h 4008043"/>
              <a:gd name="connsiteX1264" fmla="*/ 113201 w 1181239"/>
              <a:gd name="connsiteY1264" fmla="*/ 3826686 h 4008043"/>
              <a:gd name="connsiteX1265" fmla="*/ 114463 w 1181239"/>
              <a:gd name="connsiteY1265" fmla="*/ 3818163 h 4008043"/>
              <a:gd name="connsiteX1266" fmla="*/ 117642 w 1181239"/>
              <a:gd name="connsiteY1266" fmla="*/ 3802493 h 4008043"/>
              <a:gd name="connsiteX1267" fmla="*/ 114876 w 1181239"/>
              <a:gd name="connsiteY1267" fmla="*/ 3797027 h 4008043"/>
              <a:gd name="connsiteX1268" fmla="*/ 110193 w 1181239"/>
              <a:gd name="connsiteY1268" fmla="*/ 3788940 h 4008043"/>
              <a:gd name="connsiteX1269" fmla="*/ 101145 w 1181239"/>
              <a:gd name="connsiteY1269" fmla="*/ 3753971 h 4008043"/>
              <a:gd name="connsiteX1270" fmla="*/ 92097 w 1181239"/>
              <a:gd name="connsiteY1270" fmla="*/ 3728771 h 4008043"/>
              <a:gd name="connsiteX1271" fmla="*/ 94042 w 1181239"/>
              <a:gd name="connsiteY1271" fmla="*/ 3670395 h 4008043"/>
              <a:gd name="connsiteX1272" fmla="*/ 99138 w 1181239"/>
              <a:gd name="connsiteY1272" fmla="*/ 3598319 h 4008043"/>
              <a:gd name="connsiteX1273" fmla="*/ 87812 w 1181239"/>
              <a:gd name="connsiteY1273" fmla="*/ 3260961 h 4008043"/>
              <a:gd name="connsiteX1274" fmla="*/ 85575 w 1181239"/>
              <a:gd name="connsiteY1274" fmla="*/ 3161687 h 4008043"/>
              <a:gd name="connsiteX1275" fmla="*/ 87921 w 1181239"/>
              <a:gd name="connsiteY1275" fmla="*/ 3103211 h 4008043"/>
              <a:gd name="connsiteX1276" fmla="*/ 92890 w 1181239"/>
              <a:gd name="connsiteY1276" fmla="*/ 3108651 h 4008043"/>
              <a:gd name="connsiteX1277" fmla="*/ 98651 w 1181239"/>
              <a:gd name="connsiteY1277" fmla="*/ 3018896 h 4008043"/>
              <a:gd name="connsiteX1278" fmla="*/ 99366 w 1181239"/>
              <a:gd name="connsiteY1278" fmla="*/ 2953620 h 4008043"/>
              <a:gd name="connsiteX1279" fmla="*/ 103451 w 1181239"/>
              <a:gd name="connsiteY1279" fmla="*/ 3010737 h 4008043"/>
              <a:gd name="connsiteX1280" fmla="*/ 115797 w 1181239"/>
              <a:gd name="connsiteY1280" fmla="*/ 3064581 h 4008043"/>
              <a:gd name="connsiteX1281" fmla="*/ 116549 w 1181239"/>
              <a:gd name="connsiteY1281" fmla="*/ 3045743 h 4008043"/>
              <a:gd name="connsiteX1282" fmla="*/ 117833 w 1181239"/>
              <a:gd name="connsiteY1282" fmla="*/ 3035060 h 4008043"/>
              <a:gd name="connsiteX1283" fmla="*/ 118986 w 1181239"/>
              <a:gd name="connsiteY1283" fmla="*/ 3021806 h 4008043"/>
              <a:gd name="connsiteX1284" fmla="*/ 118913 w 1181239"/>
              <a:gd name="connsiteY1284" fmla="*/ 2983539 h 4008043"/>
              <a:gd name="connsiteX1285" fmla="*/ 121613 w 1181239"/>
              <a:gd name="connsiteY1285" fmla="*/ 2985418 h 4008043"/>
              <a:gd name="connsiteX1286" fmla="*/ 128451 w 1181239"/>
              <a:gd name="connsiteY1286" fmla="*/ 2988345 h 4008043"/>
              <a:gd name="connsiteX1287" fmla="*/ 130100 w 1181239"/>
              <a:gd name="connsiteY1287" fmla="*/ 3012617 h 4008043"/>
              <a:gd name="connsiteX1288" fmla="*/ 127630 w 1181239"/>
              <a:gd name="connsiteY1288" fmla="*/ 3046095 h 4008043"/>
              <a:gd name="connsiteX1289" fmla="*/ 126546 w 1181239"/>
              <a:gd name="connsiteY1289" fmla="*/ 3073943 h 4008043"/>
              <a:gd name="connsiteX1290" fmla="*/ 130866 w 1181239"/>
              <a:gd name="connsiteY1290" fmla="*/ 3078542 h 4008043"/>
              <a:gd name="connsiteX1291" fmla="*/ 133442 w 1181239"/>
              <a:gd name="connsiteY1291" fmla="*/ 3125790 h 4008043"/>
              <a:gd name="connsiteX1292" fmla="*/ 135293 w 1181239"/>
              <a:gd name="connsiteY1292" fmla="*/ 3187146 h 4008043"/>
              <a:gd name="connsiteX1293" fmla="*/ 142164 w 1181239"/>
              <a:gd name="connsiteY1293" fmla="*/ 3165767 h 4008043"/>
              <a:gd name="connsiteX1294" fmla="*/ 150793 w 1181239"/>
              <a:gd name="connsiteY1294" fmla="*/ 3137889 h 4008043"/>
              <a:gd name="connsiteX1295" fmla="*/ 153606 w 1181239"/>
              <a:gd name="connsiteY1295" fmla="*/ 3130383 h 4008043"/>
              <a:gd name="connsiteX1296" fmla="*/ 147977 w 1181239"/>
              <a:gd name="connsiteY1296" fmla="*/ 3113362 h 4008043"/>
              <a:gd name="connsiteX1297" fmla="*/ 142164 w 1181239"/>
              <a:gd name="connsiteY1297" fmla="*/ 3103188 h 4008043"/>
              <a:gd name="connsiteX1298" fmla="*/ 148791 w 1181239"/>
              <a:gd name="connsiteY1298" fmla="*/ 3099811 h 4008043"/>
              <a:gd name="connsiteX1299" fmla="*/ 151225 w 1181239"/>
              <a:gd name="connsiteY1299" fmla="*/ 3101850 h 4008043"/>
              <a:gd name="connsiteX1300" fmla="*/ 147292 w 1181239"/>
              <a:gd name="connsiteY1300" fmla="*/ 2873385 h 4008043"/>
              <a:gd name="connsiteX1301" fmla="*/ 145660 w 1181239"/>
              <a:gd name="connsiteY1301" fmla="*/ 2833947 h 4008043"/>
              <a:gd name="connsiteX1302" fmla="*/ 141844 w 1181239"/>
              <a:gd name="connsiteY1302" fmla="*/ 2819811 h 4008043"/>
              <a:gd name="connsiteX1303" fmla="*/ 140545 w 1181239"/>
              <a:gd name="connsiteY1303" fmla="*/ 2834770 h 4008043"/>
              <a:gd name="connsiteX1304" fmla="*/ 136458 w 1181239"/>
              <a:gd name="connsiteY1304" fmla="*/ 2853666 h 4008043"/>
              <a:gd name="connsiteX1305" fmla="*/ 127674 w 1181239"/>
              <a:gd name="connsiteY1305" fmla="*/ 2862506 h 4008043"/>
              <a:gd name="connsiteX1306" fmla="*/ 124707 w 1181239"/>
              <a:gd name="connsiteY1306" fmla="*/ 2853666 h 4008043"/>
              <a:gd name="connsiteX1307" fmla="*/ 120800 w 1181239"/>
              <a:gd name="connsiteY1307" fmla="*/ 2837853 h 4008043"/>
              <a:gd name="connsiteX1308" fmla="*/ 114826 w 1181239"/>
              <a:gd name="connsiteY1308" fmla="*/ 2802555 h 4008043"/>
              <a:gd name="connsiteX1309" fmla="*/ 111538 w 1181239"/>
              <a:gd name="connsiteY1309" fmla="*/ 2773103 h 4008043"/>
              <a:gd name="connsiteX1310" fmla="*/ 105360 w 1181239"/>
              <a:gd name="connsiteY1310" fmla="*/ 2775763 h 4008043"/>
              <a:gd name="connsiteX1311" fmla="*/ 102732 w 1181239"/>
              <a:gd name="connsiteY1311" fmla="*/ 2774110 h 4008043"/>
              <a:gd name="connsiteX1312" fmla="*/ 108639 w 1181239"/>
              <a:gd name="connsiteY1312" fmla="*/ 2710314 h 4008043"/>
              <a:gd name="connsiteX1313" fmla="*/ 115795 w 1181239"/>
              <a:gd name="connsiteY1313" fmla="*/ 2719713 h 4008043"/>
              <a:gd name="connsiteX1314" fmla="*/ 130954 w 1181239"/>
              <a:gd name="connsiteY1314" fmla="*/ 2769531 h 4008043"/>
              <a:gd name="connsiteX1315" fmla="*/ 139674 w 1181239"/>
              <a:gd name="connsiteY1315" fmla="*/ 2798089 h 4008043"/>
              <a:gd name="connsiteX1316" fmla="*/ 139564 w 1181239"/>
              <a:gd name="connsiteY1316" fmla="*/ 2721073 h 4008043"/>
              <a:gd name="connsiteX1317" fmla="*/ 137393 w 1181239"/>
              <a:gd name="connsiteY1317" fmla="*/ 2708834 h 4008043"/>
              <a:gd name="connsiteX1318" fmla="*/ 133499 w 1181239"/>
              <a:gd name="connsiteY1318" fmla="*/ 2716314 h 4008043"/>
              <a:gd name="connsiteX1319" fmla="*/ 127476 w 1181239"/>
              <a:gd name="connsiteY1319" fmla="*/ 2723793 h 4008043"/>
              <a:gd name="connsiteX1320" fmla="*/ 121818 w 1181239"/>
              <a:gd name="connsiteY1320" fmla="*/ 2708279 h 4008043"/>
              <a:gd name="connsiteX1321" fmla="*/ 126249 w 1181239"/>
              <a:gd name="connsiteY1321" fmla="*/ 2704809 h 4008043"/>
              <a:gd name="connsiteX1322" fmla="*/ 130766 w 1181239"/>
              <a:gd name="connsiteY1322" fmla="*/ 2694810 h 4008043"/>
              <a:gd name="connsiteX1323" fmla="*/ 127646 w 1181239"/>
              <a:gd name="connsiteY1323" fmla="*/ 2669321 h 4008043"/>
              <a:gd name="connsiteX1324" fmla="*/ 133943 w 1181239"/>
              <a:gd name="connsiteY1324" fmla="*/ 2649228 h 4008043"/>
              <a:gd name="connsiteX1325" fmla="*/ 135428 w 1181239"/>
              <a:gd name="connsiteY1325" fmla="*/ 2640865 h 4008043"/>
              <a:gd name="connsiteX1326" fmla="*/ 135136 w 1181239"/>
              <a:gd name="connsiteY1326" fmla="*/ 2625083 h 4008043"/>
              <a:gd name="connsiteX1327" fmla="*/ 143826 w 1181239"/>
              <a:gd name="connsiteY1327" fmla="*/ 2614093 h 4008043"/>
              <a:gd name="connsiteX1328" fmla="*/ 147971 w 1181239"/>
              <a:gd name="connsiteY1328" fmla="*/ 2612317 h 4008043"/>
              <a:gd name="connsiteX1329" fmla="*/ 142158 w 1181239"/>
              <a:gd name="connsiteY1329" fmla="*/ 2607630 h 4008043"/>
              <a:gd name="connsiteX1330" fmla="*/ 136345 w 1181239"/>
              <a:gd name="connsiteY1330" fmla="*/ 2599725 h 4008043"/>
              <a:gd name="connsiteX1331" fmla="*/ 142362 w 1181239"/>
              <a:gd name="connsiteY1331" fmla="*/ 2596642 h 4008043"/>
              <a:gd name="connsiteX1332" fmla="*/ 144920 w 1181239"/>
              <a:gd name="connsiteY1332" fmla="*/ 2594603 h 4008043"/>
              <a:gd name="connsiteX1333" fmla="*/ 143264 w 1181239"/>
              <a:gd name="connsiteY1333" fmla="*/ 2584870 h 4008043"/>
              <a:gd name="connsiteX1334" fmla="*/ 139570 w 1181239"/>
              <a:gd name="connsiteY1334" fmla="*/ 2549512 h 4008043"/>
              <a:gd name="connsiteX1335" fmla="*/ 142624 w 1181239"/>
              <a:gd name="connsiteY1335" fmla="*/ 2530687 h 4008043"/>
              <a:gd name="connsiteX1336" fmla="*/ 143924 w 1181239"/>
              <a:gd name="connsiteY1336" fmla="*/ 2555639 h 4008043"/>
              <a:gd name="connsiteX1337" fmla="*/ 146661 w 1181239"/>
              <a:gd name="connsiteY1337" fmla="*/ 2571594 h 4008043"/>
              <a:gd name="connsiteX1338" fmla="*/ 150473 w 1181239"/>
              <a:gd name="connsiteY1338" fmla="*/ 2589549 h 4008043"/>
              <a:gd name="connsiteX1339" fmla="*/ 155581 w 1181239"/>
              <a:gd name="connsiteY1339" fmla="*/ 2610028 h 4008043"/>
              <a:gd name="connsiteX1340" fmla="*/ 157416 w 1181239"/>
              <a:gd name="connsiteY1340" fmla="*/ 2616986 h 4008043"/>
              <a:gd name="connsiteX1341" fmla="*/ 153782 w 1181239"/>
              <a:gd name="connsiteY1341" fmla="*/ 2626268 h 4008043"/>
              <a:gd name="connsiteX1342" fmla="*/ 157135 w 1181239"/>
              <a:gd name="connsiteY1342" fmla="*/ 2632423 h 4008043"/>
              <a:gd name="connsiteX1343" fmla="*/ 158587 w 1181239"/>
              <a:gd name="connsiteY1343" fmla="*/ 2652661 h 4008043"/>
              <a:gd name="connsiteX1344" fmla="*/ 154845 w 1181239"/>
              <a:gd name="connsiteY1344" fmla="*/ 2696261 h 4008043"/>
              <a:gd name="connsiteX1345" fmla="*/ 159357 w 1181239"/>
              <a:gd name="connsiteY1345" fmla="*/ 2737394 h 4008043"/>
              <a:gd name="connsiteX1346" fmla="*/ 163168 w 1181239"/>
              <a:gd name="connsiteY1346" fmla="*/ 2723700 h 4008043"/>
              <a:gd name="connsiteX1347" fmla="*/ 169613 w 1181239"/>
              <a:gd name="connsiteY1347" fmla="*/ 2706558 h 4008043"/>
              <a:gd name="connsiteX1348" fmla="*/ 170029 w 1181239"/>
              <a:gd name="connsiteY1348" fmla="*/ 2699520 h 4008043"/>
              <a:gd name="connsiteX1349" fmla="*/ 165426 w 1181239"/>
              <a:gd name="connsiteY1349" fmla="*/ 2669745 h 4008043"/>
              <a:gd name="connsiteX1350" fmla="*/ 165460 w 1181239"/>
              <a:gd name="connsiteY1350" fmla="*/ 2643560 h 4008043"/>
              <a:gd name="connsiteX1351" fmla="*/ 170745 w 1181239"/>
              <a:gd name="connsiteY1351" fmla="*/ 2651062 h 4008043"/>
              <a:gd name="connsiteX1352" fmla="*/ 177992 w 1181239"/>
              <a:gd name="connsiteY1352" fmla="*/ 2656728 h 4008043"/>
              <a:gd name="connsiteX1353" fmla="*/ 177259 w 1181239"/>
              <a:gd name="connsiteY1353" fmla="*/ 2640964 h 4008043"/>
              <a:gd name="connsiteX1354" fmla="*/ 177292 w 1181239"/>
              <a:gd name="connsiteY1354" fmla="*/ 2630604 h 4008043"/>
              <a:gd name="connsiteX1355" fmla="*/ 175625 w 1181239"/>
              <a:gd name="connsiteY1355" fmla="*/ 2618782 h 4008043"/>
              <a:gd name="connsiteX1356" fmla="*/ 171246 w 1181239"/>
              <a:gd name="connsiteY1356" fmla="*/ 2607308 h 4008043"/>
              <a:gd name="connsiteX1357" fmla="*/ 175822 w 1181239"/>
              <a:gd name="connsiteY1357" fmla="*/ 2600497 h 4008043"/>
              <a:gd name="connsiteX1358" fmla="*/ 178683 w 1181239"/>
              <a:gd name="connsiteY1358" fmla="*/ 2576613 h 4008043"/>
              <a:gd name="connsiteX1359" fmla="*/ 174207 w 1181239"/>
              <a:gd name="connsiteY1359" fmla="*/ 2301074 h 4008043"/>
              <a:gd name="connsiteX1360" fmla="*/ 175458 w 1181239"/>
              <a:gd name="connsiteY1360" fmla="*/ 2201800 h 4008043"/>
              <a:gd name="connsiteX1361" fmla="*/ 172740 w 1181239"/>
              <a:gd name="connsiteY1361" fmla="*/ 2164190 h 4008043"/>
              <a:gd name="connsiteX1362" fmla="*/ 179095 w 1181239"/>
              <a:gd name="connsiteY1362" fmla="*/ 2154671 h 4008043"/>
              <a:gd name="connsiteX1363" fmla="*/ 182562 w 1181239"/>
              <a:gd name="connsiteY1363" fmla="*/ 2140044 h 4008043"/>
              <a:gd name="connsiteX1364" fmla="*/ 178366 w 1181239"/>
              <a:gd name="connsiteY1364" fmla="*/ 2107848 h 4008043"/>
              <a:gd name="connsiteX1365" fmla="*/ 177238 w 1181239"/>
              <a:gd name="connsiteY1365" fmla="*/ 2093950 h 4008043"/>
              <a:gd name="connsiteX1366" fmla="*/ 177384 w 1181239"/>
              <a:gd name="connsiteY1366" fmla="*/ 2064486 h 4008043"/>
              <a:gd name="connsiteX1367" fmla="*/ 177056 w 1181239"/>
              <a:gd name="connsiteY1367" fmla="*/ 2024799 h 4008043"/>
              <a:gd name="connsiteX1368" fmla="*/ 179917 w 1181239"/>
              <a:gd name="connsiteY1368" fmla="*/ 2038534 h 4008043"/>
              <a:gd name="connsiteX1369" fmla="*/ 183109 w 1181239"/>
              <a:gd name="connsiteY1369" fmla="*/ 2051136 h 4008043"/>
              <a:gd name="connsiteX1370" fmla="*/ 187491 w 1181239"/>
              <a:gd name="connsiteY1370" fmla="*/ 2094518 h 4008043"/>
              <a:gd name="connsiteX1371" fmla="*/ 191609 w 1181239"/>
              <a:gd name="connsiteY1371" fmla="*/ 2149731 h 4008043"/>
              <a:gd name="connsiteX1372" fmla="*/ 194496 w 1181239"/>
              <a:gd name="connsiteY1372" fmla="*/ 2183049 h 4008043"/>
              <a:gd name="connsiteX1373" fmla="*/ 196875 w 1181239"/>
              <a:gd name="connsiteY1373" fmla="*/ 2201588 h 4008043"/>
              <a:gd name="connsiteX1374" fmla="*/ 195788 w 1181239"/>
              <a:gd name="connsiteY1374" fmla="*/ 2058415 h 4008043"/>
              <a:gd name="connsiteX1375" fmla="*/ 200030 w 1181239"/>
              <a:gd name="connsiteY1375" fmla="*/ 2005760 h 4008043"/>
              <a:gd name="connsiteX1376" fmla="*/ 204523 w 1181239"/>
              <a:gd name="connsiteY1376" fmla="*/ 2020566 h 4008043"/>
              <a:gd name="connsiteX1377" fmla="*/ 210671 w 1181239"/>
              <a:gd name="connsiteY1377" fmla="*/ 2033874 h 4008043"/>
              <a:gd name="connsiteX1378" fmla="*/ 210010 w 1181239"/>
              <a:gd name="connsiteY1378" fmla="*/ 2046098 h 4008043"/>
              <a:gd name="connsiteX1379" fmla="*/ 207007 w 1181239"/>
              <a:gd name="connsiteY1379" fmla="*/ 2117629 h 4008043"/>
              <a:gd name="connsiteX1380" fmla="*/ 206069 w 1181239"/>
              <a:gd name="connsiteY1380" fmla="*/ 2182549 h 4008043"/>
              <a:gd name="connsiteX1381" fmla="*/ 205960 w 1181239"/>
              <a:gd name="connsiteY1381" fmla="*/ 2202948 h 4008043"/>
              <a:gd name="connsiteX1382" fmla="*/ 209127 w 1181239"/>
              <a:gd name="connsiteY1382" fmla="*/ 2205668 h 4008043"/>
              <a:gd name="connsiteX1383" fmla="*/ 214532 w 1181239"/>
              <a:gd name="connsiteY1383" fmla="*/ 2247478 h 4008043"/>
              <a:gd name="connsiteX1384" fmla="*/ 219080 w 1181239"/>
              <a:gd name="connsiteY1384" fmla="*/ 2261523 h 4008043"/>
              <a:gd name="connsiteX1385" fmla="*/ 226346 w 1181239"/>
              <a:gd name="connsiteY1385" fmla="*/ 2259990 h 4008043"/>
              <a:gd name="connsiteX1386" fmla="*/ 229378 w 1181239"/>
              <a:gd name="connsiteY1386" fmla="*/ 2245492 h 4008043"/>
              <a:gd name="connsiteX1387" fmla="*/ 226247 w 1181239"/>
              <a:gd name="connsiteY1387" fmla="*/ 2228262 h 4008043"/>
              <a:gd name="connsiteX1388" fmla="*/ 214948 w 1181239"/>
              <a:gd name="connsiteY1388" fmla="*/ 2179343 h 4008043"/>
              <a:gd name="connsiteX1389" fmla="*/ 219625 w 1181239"/>
              <a:gd name="connsiteY1389" fmla="*/ 2162146 h 4008043"/>
              <a:gd name="connsiteX1390" fmla="*/ 222344 w 1181239"/>
              <a:gd name="connsiteY1390" fmla="*/ 2113823 h 4008043"/>
              <a:gd name="connsiteX1391" fmla="*/ 219071 w 1181239"/>
              <a:gd name="connsiteY1391" fmla="*/ 2061664 h 4008043"/>
              <a:gd name="connsiteX1392" fmla="*/ 217856 w 1181239"/>
              <a:gd name="connsiteY1392" fmla="*/ 2053357 h 4008043"/>
              <a:gd name="connsiteX1393" fmla="*/ 221271 w 1181239"/>
              <a:gd name="connsiteY1393" fmla="*/ 2060836 h 4008043"/>
              <a:gd name="connsiteX1394" fmla="*/ 227033 w 1181239"/>
              <a:gd name="connsiteY1394" fmla="*/ 2068316 h 4008043"/>
              <a:gd name="connsiteX1395" fmla="*/ 225110 w 1181239"/>
              <a:gd name="connsiteY1395" fmla="*/ 2050477 h 4008043"/>
              <a:gd name="connsiteX1396" fmla="*/ 221087 w 1181239"/>
              <a:gd name="connsiteY1396" fmla="*/ 2037038 h 4008043"/>
              <a:gd name="connsiteX1397" fmla="*/ 222714 w 1181239"/>
              <a:gd name="connsiteY1397" fmla="*/ 2033890 h 4008043"/>
              <a:gd name="connsiteX1398" fmla="*/ 229644 w 1181239"/>
              <a:gd name="connsiteY1398" fmla="*/ 2037545 h 4008043"/>
              <a:gd name="connsiteX1399" fmla="*/ 235192 w 1181239"/>
              <a:gd name="connsiteY1399" fmla="*/ 2053772 h 4008043"/>
              <a:gd name="connsiteX1400" fmla="*/ 237848 w 1181239"/>
              <a:gd name="connsiteY1400" fmla="*/ 2069820 h 4008043"/>
              <a:gd name="connsiteX1401" fmla="*/ 238574 w 1181239"/>
              <a:gd name="connsiteY1401" fmla="*/ 2000984 h 4008043"/>
              <a:gd name="connsiteX1402" fmla="*/ 237075 w 1181239"/>
              <a:gd name="connsiteY1402" fmla="*/ 1908526 h 4008043"/>
              <a:gd name="connsiteX1403" fmla="*/ 234896 w 1181239"/>
              <a:gd name="connsiteY1403" fmla="*/ 1883368 h 4008043"/>
              <a:gd name="connsiteX1404" fmla="*/ 232247 w 1181239"/>
              <a:gd name="connsiteY1404" fmla="*/ 1931645 h 4008043"/>
              <a:gd name="connsiteX1405" fmla="*/ 226115 w 1181239"/>
              <a:gd name="connsiteY1405" fmla="*/ 1988991 h 4008043"/>
              <a:gd name="connsiteX1406" fmla="*/ 223612 w 1181239"/>
              <a:gd name="connsiteY1406" fmla="*/ 1993067 h 4008043"/>
              <a:gd name="connsiteX1407" fmla="*/ 219934 w 1181239"/>
              <a:gd name="connsiteY1407" fmla="*/ 1999592 h 4008043"/>
              <a:gd name="connsiteX1408" fmla="*/ 217193 w 1181239"/>
              <a:gd name="connsiteY1408" fmla="*/ 1991885 h 4008043"/>
              <a:gd name="connsiteX1409" fmla="*/ 210733 w 1181239"/>
              <a:gd name="connsiteY1409" fmla="*/ 1947711 h 4008043"/>
              <a:gd name="connsiteX1410" fmla="*/ 206693 w 1181239"/>
              <a:gd name="connsiteY1410" fmla="*/ 1932953 h 4008043"/>
              <a:gd name="connsiteX1411" fmla="*/ 212064 w 1181239"/>
              <a:gd name="connsiteY1411" fmla="*/ 1940685 h 4008043"/>
              <a:gd name="connsiteX1412" fmla="*/ 218683 w 1181239"/>
              <a:gd name="connsiteY1412" fmla="*/ 1946906 h 4008043"/>
              <a:gd name="connsiteX1413" fmla="*/ 223568 w 1181239"/>
              <a:gd name="connsiteY1413" fmla="*/ 1953025 h 4008043"/>
              <a:gd name="connsiteX1414" fmla="*/ 226200 w 1181239"/>
              <a:gd name="connsiteY1414" fmla="*/ 1959523 h 4008043"/>
              <a:gd name="connsiteX1415" fmla="*/ 227699 w 1181239"/>
              <a:gd name="connsiteY1415" fmla="*/ 1949323 h 4008043"/>
              <a:gd name="connsiteX1416" fmla="*/ 224732 w 1181239"/>
              <a:gd name="connsiteY1416" fmla="*/ 1855417 h 4008043"/>
              <a:gd name="connsiteX1417" fmla="*/ 219133 w 1181239"/>
              <a:gd name="connsiteY1417" fmla="*/ 1774632 h 4008043"/>
              <a:gd name="connsiteX1418" fmla="*/ 213420 w 1181239"/>
              <a:gd name="connsiteY1418" fmla="*/ 1769242 h 4008043"/>
              <a:gd name="connsiteX1419" fmla="*/ 205892 w 1181239"/>
              <a:gd name="connsiteY1419" fmla="*/ 1758137 h 4008043"/>
              <a:gd name="connsiteX1420" fmla="*/ 200316 w 1181239"/>
              <a:gd name="connsiteY1420" fmla="*/ 1748640 h 4008043"/>
              <a:gd name="connsiteX1421" fmla="*/ 207031 w 1181239"/>
              <a:gd name="connsiteY1421" fmla="*/ 1746696 h 4008043"/>
              <a:gd name="connsiteX1422" fmla="*/ 209035 w 1181239"/>
              <a:gd name="connsiteY1422" fmla="*/ 1707939 h 4008043"/>
              <a:gd name="connsiteX1423" fmla="*/ 211071 w 1181239"/>
              <a:gd name="connsiteY1423" fmla="*/ 1669336 h 4008043"/>
              <a:gd name="connsiteX1424" fmla="*/ 227197 w 1181239"/>
              <a:gd name="connsiteY1424" fmla="*/ 1663053 h 4008043"/>
              <a:gd name="connsiteX1425" fmla="*/ 232283 w 1181239"/>
              <a:gd name="connsiteY1425" fmla="*/ 1656942 h 4008043"/>
              <a:gd name="connsiteX1426" fmla="*/ 235195 w 1181239"/>
              <a:gd name="connsiteY1426" fmla="*/ 1660341 h 4008043"/>
              <a:gd name="connsiteX1427" fmla="*/ 238100 w 1181239"/>
              <a:gd name="connsiteY1427" fmla="*/ 1616985 h 4008043"/>
              <a:gd name="connsiteX1428" fmla="*/ 235195 w 1181239"/>
              <a:gd name="connsiteY1428" fmla="*/ 1571947 h 4008043"/>
              <a:gd name="connsiteX1429" fmla="*/ 232287 w 1181239"/>
              <a:gd name="connsiteY1429" fmla="*/ 1606329 h 4008043"/>
              <a:gd name="connsiteX1430" fmla="*/ 229320 w 1181239"/>
              <a:gd name="connsiteY1430" fmla="*/ 1639614 h 4008043"/>
              <a:gd name="connsiteX1431" fmla="*/ 224483 w 1181239"/>
              <a:gd name="connsiteY1431" fmla="*/ 1618106 h 4008043"/>
              <a:gd name="connsiteX1432" fmla="*/ 217959 w 1181239"/>
              <a:gd name="connsiteY1432" fmla="*/ 1625487 h 4008043"/>
              <a:gd name="connsiteX1433" fmla="*/ 214383 w 1181239"/>
              <a:gd name="connsiteY1433" fmla="*/ 1648605 h 4008043"/>
              <a:gd name="connsiteX1434" fmla="*/ 211011 w 1181239"/>
              <a:gd name="connsiteY1434" fmla="*/ 1656262 h 4008043"/>
              <a:gd name="connsiteX1435" fmla="*/ 208920 w 1181239"/>
              <a:gd name="connsiteY1435" fmla="*/ 1648102 h 4008043"/>
              <a:gd name="connsiteX1436" fmla="*/ 212237 w 1181239"/>
              <a:gd name="connsiteY1436" fmla="*/ 1399238 h 4008043"/>
              <a:gd name="connsiteX1437" fmla="*/ 214755 w 1181239"/>
              <a:gd name="connsiteY1437" fmla="*/ 1417848 h 4008043"/>
              <a:gd name="connsiteX1438" fmla="*/ 220657 w 1181239"/>
              <a:gd name="connsiteY1438" fmla="*/ 1447453 h 4008043"/>
              <a:gd name="connsiteX1439" fmla="*/ 226470 w 1181239"/>
              <a:gd name="connsiteY1439" fmla="*/ 1454368 h 4008043"/>
              <a:gd name="connsiteX1440" fmla="*/ 226470 w 1181239"/>
              <a:gd name="connsiteY1440" fmla="*/ 1446221 h 4008043"/>
              <a:gd name="connsiteX1441" fmla="*/ 228093 w 1181239"/>
              <a:gd name="connsiteY1441" fmla="*/ 1424776 h 4008043"/>
              <a:gd name="connsiteX1442" fmla="*/ 225291 w 1181239"/>
              <a:gd name="connsiteY1442" fmla="*/ 1418277 h 4008043"/>
              <a:gd name="connsiteX1443" fmla="*/ 220862 w 1181239"/>
              <a:gd name="connsiteY1443" fmla="*/ 1425076 h 4008043"/>
              <a:gd name="connsiteX1444" fmla="*/ 220753 w 1181239"/>
              <a:gd name="connsiteY1444" fmla="*/ 1416781 h 4008043"/>
              <a:gd name="connsiteX1445" fmla="*/ 224281 w 1181239"/>
              <a:gd name="connsiteY1445" fmla="*/ 1405091 h 4008043"/>
              <a:gd name="connsiteX1446" fmla="*/ 228564 w 1181239"/>
              <a:gd name="connsiteY1446" fmla="*/ 1358989 h 4008043"/>
              <a:gd name="connsiteX1447" fmla="*/ 225152 w 1181239"/>
              <a:gd name="connsiteY1447" fmla="*/ 1325803 h 4008043"/>
              <a:gd name="connsiteX1448" fmla="*/ 220869 w 1181239"/>
              <a:gd name="connsiteY1448" fmla="*/ 1350055 h 4008043"/>
              <a:gd name="connsiteX1449" fmla="*/ 216020 w 1181239"/>
              <a:gd name="connsiteY1449" fmla="*/ 1330335 h 4008043"/>
              <a:gd name="connsiteX1450" fmla="*/ 212597 w 1181239"/>
              <a:gd name="connsiteY1450" fmla="*/ 1259167 h 4008043"/>
              <a:gd name="connsiteX1451" fmla="*/ 211560 w 1181239"/>
              <a:gd name="connsiteY1451" fmla="*/ 1206130 h 4008043"/>
              <a:gd name="connsiteX1452" fmla="*/ 215375 w 1181239"/>
              <a:gd name="connsiteY1452" fmla="*/ 1221089 h 4008043"/>
              <a:gd name="connsiteX1453" fmla="*/ 227379 w 1181239"/>
              <a:gd name="connsiteY1453" fmla="*/ 1264199 h 4008043"/>
              <a:gd name="connsiteX1454" fmla="*/ 224694 w 1181239"/>
              <a:gd name="connsiteY1454" fmla="*/ 1244618 h 4008043"/>
              <a:gd name="connsiteX1455" fmla="*/ 226599 w 1181239"/>
              <a:gd name="connsiteY1455" fmla="*/ 1231828 h 4008043"/>
              <a:gd name="connsiteX1456" fmla="*/ 231544 w 1181239"/>
              <a:gd name="connsiteY1456" fmla="*/ 1168401 h 4008043"/>
              <a:gd name="connsiteX1457" fmla="*/ 221743 w 1181239"/>
              <a:gd name="connsiteY1457" fmla="*/ 1143601 h 4008043"/>
              <a:gd name="connsiteX1458" fmla="*/ 218485 w 1181239"/>
              <a:gd name="connsiteY1458" fmla="*/ 1128615 h 4008043"/>
              <a:gd name="connsiteX1459" fmla="*/ 218112 w 1181239"/>
              <a:gd name="connsiteY1459" fmla="*/ 1140174 h 4008043"/>
              <a:gd name="connsiteX1460" fmla="*/ 207558 w 1181239"/>
              <a:gd name="connsiteY1460" fmla="*/ 1138814 h 4008043"/>
              <a:gd name="connsiteX1461" fmla="*/ 201314 w 1181239"/>
              <a:gd name="connsiteY1461" fmla="*/ 1111802 h 4008043"/>
              <a:gd name="connsiteX1462" fmla="*/ 192840 w 1181239"/>
              <a:gd name="connsiteY1462" fmla="*/ 1189163 h 4008043"/>
              <a:gd name="connsiteX1463" fmla="*/ 185708 w 1181239"/>
              <a:gd name="connsiteY1463" fmla="*/ 1265270 h 4008043"/>
              <a:gd name="connsiteX1464" fmla="*/ 197495 w 1181239"/>
              <a:gd name="connsiteY1464" fmla="*/ 1276300 h 4008043"/>
              <a:gd name="connsiteX1465" fmla="*/ 208932 w 1181239"/>
              <a:gd name="connsiteY1465" fmla="*/ 1299086 h 4008043"/>
              <a:gd name="connsiteX1466" fmla="*/ 210045 w 1181239"/>
              <a:gd name="connsiteY1466" fmla="*/ 1329882 h 4008043"/>
              <a:gd name="connsiteX1467" fmla="*/ 210045 w 1181239"/>
              <a:gd name="connsiteY1467" fmla="*/ 1341280 h 4008043"/>
              <a:gd name="connsiteX1468" fmla="*/ 199446 w 1181239"/>
              <a:gd name="connsiteY1468" fmla="*/ 1361380 h 4008043"/>
              <a:gd name="connsiteX1469" fmla="*/ 195086 w 1181239"/>
              <a:gd name="connsiteY1469" fmla="*/ 1409898 h 4008043"/>
              <a:gd name="connsiteX1470" fmla="*/ 184177 w 1181239"/>
              <a:gd name="connsiteY1470" fmla="*/ 1419619 h 4008043"/>
              <a:gd name="connsiteX1471" fmla="*/ 184104 w 1181239"/>
              <a:gd name="connsiteY1471" fmla="*/ 1392945 h 4008043"/>
              <a:gd name="connsiteX1472" fmla="*/ 186502 w 1181239"/>
              <a:gd name="connsiteY1472" fmla="*/ 1355720 h 4008043"/>
              <a:gd name="connsiteX1473" fmla="*/ 181596 w 1181239"/>
              <a:gd name="connsiteY1473" fmla="*/ 1374759 h 4008043"/>
              <a:gd name="connsiteX1474" fmla="*/ 177236 w 1181239"/>
              <a:gd name="connsiteY1474" fmla="*/ 1393798 h 4008043"/>
              <a:gd name="connsiteX1475" fmla="*/ 172823 w 1181239"/>
              <a:gd name="connsiteY1475" fmla="*/ 1376799 h 4008043"/>
              <a:gd name="connsiteX1476" fmla="*/ 166979 w 1181239"/>
              <a:gd name="connsiteY1476" fmla="*/ 1364640 h 4008043"/>
              <a:gd name="connsiteX1477" fmla="*/ 161395 w 1181239"/>
              <a:gd name="connsiteY1477" fmla="*/ 1365097 h 4008043"/>
              <a:gd name="connsiteX1478" fmla="*/ 159198 w 1181239"/>
              <a:gd name="connsiteY1478" fmla="*/ 1346658 h 4008043"/>
              <a:gd name="connsiteX1479" fmla="*/ 156257 w 1181239"/>
              <a:gd name="connsiteY1479" fmla="*/ 1359606 h 4008043"/>
              <a:gd name="connsiteX1480" fmla="*/ 152297 w 1181239"/>
              <a:gd name="connsiteY1480" fmla="*/ 1387938 h 4008043"/>
              <a:gd name="connsiteX1481" fmla="*/ 147163 w 1181239"/>
              <a:gd name="connsiteY1481" fmla="*/ 1363648 h 4008043"/>
              <a:gd name="connsiteX1482" fmla="*/ 143528 w 1181239"/>
              <a:gd name="connsiteY1482" fmla="*/ 1342121 h 4008043"/>
              <a:gd name="connsiteX1483" fmla="*/ 139251 w 1181239"/>
              <a:gd name="connsiteY1483" fmla="*/ 1342904 h 4008043"/>
              <a:gd name="connsiteX1484" fmla="*/ 134914 w 1181239"/>
              <a:gd name="connsiteY1484" fmla="*/ 1376222 h 4008043"/>
              <a:gd name="connsiteX1485" fmla="*/ 130554 w 1181239"/>
              <a:gd name="connsiteY1485" fmla="*/ 1409436 h 4008043"/>
              <a:gd name="connsiteX1486" fmla="*/ 126171 w 1181239"/>
              <a:gd name="connsiteY1486" fmla="*/ 1410115 h 4008043"/>
              <a:gd name="connsiteX1487" fmla="*/ 121812 w 1181239"/>
              <a:gd name="connsiteY1487" fmla="*/ 1420772 h 4008043"/>
              <a:gd name="connsiteX1488" fmla="*/ 123571 w 1181239"/>
              <a:gd name="connsiteY1488" fmla="*/ 1435716 h 4008043"/>
              <a:gd name="connsiteX1489" fmla="*/ 130532 w 1181239"/>
              <a:gd name="connsiteY1489" fmla="*/ 1424914 h 4008043"/>
              <a:gd name="connsiteX1490" fmla="*/ 138289 w 1181239"/>
              <a:gd name="connsiteY1490" fmla="*/ 1416235 h 4008043"/>
              <a:gd name="connsiteX1491" fmla="*/ 136067 w 1181239"/>
              <a:gd name="connsiteY1491" fmla="*/ 1479471 h 4008043"/>
              <a:gd name="connsiteX1492" fmla="*/ 122188 w 1181239"/>
              <a:gd name="connsiteY1492" fmla="*/ 1586334 h 4008043"/>
              <a:gd name="connsiteX1493" fmla="*/ 119980 w 1181239"/>
              <a:gd name="connsiteY1493" fmla="*/ 1579747 h 4008043"/>
              <a:gd name="connsiteX1494" fmla="*/ 125070 w 1181239"/>
              <a:gd name="connsiteY1494" fmla="*/ 1482379 h 4008043"/>
              <a:gd name="connsiteX1495" fmla="*/ 126516 w 1181239"/>
              <a:gd name="connsiteY1495" fmla="*/ 1463044 h 4008043"/>
              <a:gd name="connsiteX1496" fmla="*/ 124581 w 1181239"/>
              <a:gd name="connsiteY1496" fmla="*/ 1448193 h 4008043"/>
              <a:gd name="connsiteX1497" fmla="*/ 114245 w 1181239"/>
              <a:gd name="connsiteY1497" fmla="*/ 1472629 h 4008043"/>
              <a:gd name="connsiteX1498" fmla="*/ 110767 w 1181239"/>
              <a:gd name="connsiteY1498" fmla="*/ 1490350 h 4008043"/>
              <a:gd name="connsiteX1499" fmla="*/ 112066 w 1181239"/>
              <a:gd name="connsiteY1499" fmla="*/ 1465872 h 4008043"/>
              <a:gd name="connsiteX1500" fmla="*/ 121968 w 1181239"/>
              <a:gd name="connsiteY1500" fmla="*/ 1368819 h 4008043"/>
              <a:gd name="connsiteX1501" fmla="*/ 121822 w 1181239"/>
              <a:gd name="connsiteY1501" fmla="*/ 1351639 h 4008043"/>
              <a:gd name="connsiteX1502" fmla="*/ 125000 w 1181239"/>
              <a:gd name="connsiteY1502" fmla="*/ 1341763 h 4008043"/>
              <a:gd name="connsiteX1503" fmla="*/ 128197 w 1181239"/>
              <a:gd name="connsiteY1503" fmla="*/ 1330464 h 4008043"/>
              <a:gd name="connsiteX1504" fmla="*/ 121531 w 1181239"/>
              <a:gd name="connsiteY1504" fmla="*/ 1277565 h 4008043"/>
              <a:gd name="connsiteX1505" fmla="*/ 111387 w 1181239"/>
              <a:gd name="connsiteY1505" fmla="*/ 1245510 h 4008043"/>
              <a:gd name="connsiteX1506" fmla="*/ 107088 w 1181239"/>
              <a:gd name="connsiteY1506" fmla="*/ 1251005 h 4008043"/>
              <a:gd name="connsiteX1507" fmla="*/ 109190 w 1181239"/>
              <a:gd name="connsiteY1507" fmla="*/ 1193889 h 4008043"/>
              <a:gd name="connsiteX1508" fmla="*/ 113381 w 1181239"/>
              <a:gd name="connsiteY1508" fmla="*/ 1155811 h 4008043"/>
              <a:gd name="connsiteX1509" fmla="*/ 113381 w 1181239"/>
              <a:gd name="connsiteY1509" fmla="*/ 1070136 h 4008043"/>
              <a:gd name="connsiteX1510" fmla="*/ 112797 w 1181239"/>
              <a:gd name="connsiteY1510" fmla="*/ 920546 h 4008043"/>
              <a:gd name="connsiteX1511" fmla="*/ 114114 w 1181239"/>
              <a:gd name="connsiteY1511" fmla="*/ 898107 h 4008043"/>
              <a:gd name="connsiteX1512" fmla="*/ 111790 w 1181239"/>
              <a:gd name="connsiteY1512" fmla="*/ 887908 h 4008043"/>
              <a:gd name="connsiteX1513" fmla="*/ 111644 w 1181239"/>
              <a:gd name="connsiteY1513" fmla="*/ 860710 h 4008043"/>
              <a:gd name="connsiteX1514" fmla="*/ 116000 w 1181239"/>
              <a:gd name="connsiteY1514" fmla="*/ 836997 h 4008043"/>
              <a:gd name="connsiteX1515" fmla="*/ 111192 w 1181239"/>
              <a:gd name="connsiteY1515" fmla="*/ 838130 h 4008043"/>
              <a:gd name="connsiteX1516" fmla="*/ 108419 w 1181239"/>
              <a:gd name="connsiteY1516" fmla="*/ 804727 h 4008043"/>
              <a:gd name="connsiteX1517" fmla="*/ 111981 w 1181239"/>
              <a:gd name="connsiteY1517" fmla="*/ 760077 h 4008043"/>
              <a:gd name="connsiteX1518" fmla="*/ 101298 w 1181239"/>
              <a:gd name="connsiteY1518" fmla="*/ 742881 h 4008043"/>
              <a:gd name="connsiteX1519" fmla="*/ 93842 w 1181239"/>
              <a:gd name="connsiteY1519" fmla="*/ 760448 h 4008043"/>
              <a:gd name="connsiteX1520" fmla="*/ 85494 w 1181239"/>
              <a:gd name="connsiteY1520" fmla="*/ 777099 h 4008043"/>
              <a:gd name="connsiteX1521" fmla="*/ 81229 w 1181239"/>
              <a:gd name="connsiteY1521" fmla="*/ 789450 h 4008043"/>
              <a:gd name="connsiteX1522" fmla="*/ 92884 w 1181239"/>
              <a:gd name="connsiteY1522" fmla="*/ 833286 h 4008043"/>
              <a:gd name="connsiteX1523" fmla="*/ 97008 w 1181239"/>
              <a:gd name="connsiteY1523" fmla="*/ 821273 h 4008043"/>
              <a:gd name="connsiteX1524" fmla="*/ 101001 w 1181239"/>
              <a:gd name="connsiteY1524" fmla="*/ 813114 h 4008043"/>
              <a:gd name="connsiteX1525" fmla="*/ 101220 w 1181239"/>
              <a:gd name="connsiteY1525" fmla="*/ 827460 h 4008043"/>
              <a:gd name="connsiteX1526" fmla="*/ 94882 w 1181239"/>
              <a:gd name="connsiteY1526" fmla="*/ 844145 h 4008043"/>
              <a:gd name="connsiteX1527" fmla="*/ 83046 w 1181239"/>
              <a:gd name="connsiteY1527" fmla="*/ 876568 h 4008043"/>
              <a:gd name="connsiteX1528" fmla="*/ 81181 w 1181239"/>
              <a:gd name="connsiteY1528" fmla="*/ 882469 h 4008043"/>
              <a:gd name="connsiteX1529" fmla="*/ 78663 w 1181239"/>
              <a:gd name="connsiteY1529" fmla="*/ 923135 h 4008043"/>
              <a:gd name="connsiteX1530" fmla="*/ 77664 w 1181239"/>
              <a:gd name="connsiteY1530" fmla="*/ 961893 h 4008043"/>
              <a:gd name="connsiteX1531" fmla="*/ 70391 w 1181239"/>
              <a:gd name="connsiteY1531" fmla="*/ 829433 h 4008043"/>
              <a:gd name="connsiteX1532" fmla="*/ 92739 w 1181239"/>
              <a:gd name="connsiteY1532" fmla="*/ 639044 h 4008043"/>
              <a:gd name="connsiteX1533" fmla="*/ 101313 w 1181239"/>
              <a:gd name="connsiteY1533" fmla="*/ 581928 h 4008043"/>
              <a:gd name="connsiteX1534" fmla="*/ 100010 w 1181239"/>
              <a:gd name="connsiteY1534" fmla="*/ 626125 h 4008043"/>
              <a:gd name="connsiteX1535" fmla="*/ 101203 w 1181239"/>
              <a:gd name="connsiteY1535" fmla="*/ 670323 h 4008043"/>
              <a:gd name="connsiteX1536" fmla="*/ 111667 w 1181239"/>
              <a:gd name="connsiteY1536" fmla="*/ 606407 h 4008043"/>
              <a:gd name="connsiteX1537" fmla="*/ 132280 w 1181239"/>
              <a:gd name="connsiteY1537" fmla="*/ 506535 h 4008043"/>
              <a:gd name="connsiteX1538" fmla="*/ 135305 w 1181239"/>
              <a:gd name="connsiteY1538" fmla="*/ 488094 h 4008043"/>
              <a:gd name="connsiteX1539" fmla="*/ 132598 w 1181239"/>
              <a:gd name="connsiteY1539" fmla="*/ 468375 h 4008043"/>
              <a:gd name="connsiteX1540" fmla="*/ 140461 w 1181239"/>
              <a:gd name="connsiteY1540" fmla="*/ 443510 h 4008043"/>
              <a:gd name="connsiteX1541" fmla="*/ 146797 w 1181239"/>
              <a:gd name="connsiteY1541" fmla="*/ 437659 h 4008043"/>
              <a:gd name="connsiteX1542" fmla="*/ 143349 w 1181239"/>
              <a:gd name="connsiteY1542" fmla="*/ 362443 h 4008043"/>
              <a:gd name="connsiteX1543" fmla="*/ 146308 w 1181239"/>
              <a:gd name="connsiteY1543" fmla="*/ 358756 h 4008043"/>
              <a:gd name="connsiteX1544" fmla="*/ 153932 w 1181239"/>
              <a:gd name="connsiteY1544" fmla="*/ 348023 h 4008043"/>
              <a:gd name="connsiteX1545" fmla="*/ 149861 w 1181239"/>
              <a:gd name="connsiteY1545" fmla="*/ 319465 h 4008043"/>
              <a:gd name="connsiteX1546" fmla="*/ 148245 w 1181239"/>
              <a:gd name="connsiteY1546" fmla="*/ 301786 h 4008043"/>
              <a:gd name="connsiteX1547" fmla="*/ 152779 w 1181239"/>
              <a:gd name="connsiteY1547" fmla="*/ 319276 h 4008043"/>
              <a:gd name="connsiteX1548" fmla="*/ 160239 w 1181239"/>
              <a:gd name="connsiteY1548" fmla="*/ 331873 h 4008043"/>
              <a:gd name="connsiteX1549" fmla="*/ 161801 w 1181239"/>
              <a:gd name="connsiteY1549" fmla="*/ 313701 h 4008043"/>
              <a:gd name="connsiteX1550" fmla="*/ 164369 w 1181239"/>
              <a:gd name="connsiteY1550" fmla="*/ 286232 h 4008043"/>
              <a:gd name="connsiteX1551" fmla="*/ 168019 w 1181239"/>
              <a:gd name="connsiteY1551" fmla="*/ 250196 h 4008043"/>
              <a:gd name="connsiteX1552" fmla="*/ 167727 w 1181239"/>
              <a:gd name="connsiteY1552" fmla="*/ 228350 h 4008043"/>
              <a:gd name="connsiteX1553" fmla="*/ 163731 w 1181239"/>
              <a:gd name="connsiteY1553" fmla="*/ 240590 h 4008043"/>
              <a:gd name="connsiteX1554" fmla="*/ 161213 w 1181239"/>
              <a:gd name="connsiteY1554" fmla="*/ 228350 h 4008043"/>
              <a:gd name="connsiteX1555" fmla="*/ 172295 w 1181239"/>
              <a:gd name="connsiteY1555" fmla="*/ 172119 h 4008043"/>
              <a:gd name="connsiteX1556" fmla="*/ 194306 w 1181239"/>
              <a:gd name="connsiteY1556" fmla="*/ 151887 h 4008043"/>
              <a:gd name="connsiteX1557" fmla="*/ 213198 w 1181239"/>
              <a:gd name="connsiteY1557" fmla="*/ 135443 h 4008043"/>
              <a:gd name="connsiteX1558" fmla="*/ 215515 w 1181239"/>
              <a:gd name="connsiteY1558" fmla="*/ 149430 h 4008043"/>
              <a:gd name="connsiteX1559" fmla="*/ 221329 w 1181239"/>
              <a:gd name="connsiteY1559" fmla="*/ 158331 h 4008043"/>
              <a:gd name="connsiteX1560" fmla="*/ 228922 w 1181239"/>
              <a:gd name="connsiteY1560" fmla="*/ 149150 h 4008043"/>
              <a:gd name="connsiteX1561" fmla="*/ 242660 w 1181239"/>
              <a:gd name="connsiteY1561" fmla="*/ 141716 h 4008043"/>
              <a:gd name="connsiteX1562" fmla="*/ 262931 w 1181239"/>
              <a:gd name="connsiteY1562" fmla="*/ 133195 h 4008043"/>
              <a:gd name="connsiteX1563" fmla="*/ 275609 w 1181239"/>
              <a:gd name="connsiteY1563" fmla="*/ 129868 h 4008043"/>
              <a:gd name="connsiteX1564" fmla="*/ 282707 w 1181239"/>
              <a:gd name="connsiteY1564" fmla="*/ 139646 h 4008043"/>
              <a:gd name="connsiteX1565" fmla="*/ 293762 w 1181239"/>
              <a:gd name="connsiteY1565" fmla="*/ 130695 h 4008043"/>
              <a:gd name="connsiteX1566" fmla="*/ 302347 w 1181239"/>
              <a:gd name="connsiteY1566" fmla="*/ 118197 h 4008043"/>
              <a:gd name="connsiteX1567" fmla="*/ 306563 w 1181239"/>
              <a:gd name="connsiteY1567" fmla="*/ 127037 h 4008043"/>
              <a:gd name="connsiteX1568" fmla="*/ 320248 w 1181239"/>
              <a:gd name="connsiteY1568" fmla="*/ 112758 h 4008043"/>
              <a:gd name="connsiteX1569" fmla="*/ 338313 w 1181239"/>
              <a:gd name="connsiteY1569" fmla="*/ 70948 h 4008043"/>
              <a:gd name="connsiteX1570" fmla="*/ 342329 w 1181239"/>
              <a:gd name="connsiteY1570" fmla="*/ 78816 h 4008043"/>
              <a:gd name="connsiteX1571" fmla="*/ 345934 w 1181239"/>
              <a:gd name="connsiteY1571" fmla="*/ 161884 h 4008043"/>
              <a:gd name="connsiteX1572" fmla="*/ 358528 w 1181239"/>
              <a:gd name="connsiteY1572" fmla="*/ 143387 h 4008043"/>
              <a:gd name="connsiteX1573" fmla="*/ 368651 w 1181239"/>
              <a:gd name="connsiteY1573" fmla="*/ 146994 h 4008043"/>
              <a:gd name="connsiteX1574" fmla="*/ 376212 w 1181239"/>
              <a:gd name="connsiteY1574" fmla="*/ 158919 h 4008043"/>
              <a:gd name="connsiteX1575" fmla="*/ 381104 w 1181239"/>
              <a:gd name="connsiteY1575" fmla="*/ 173053 h 4008043"/>
              <a:gd name="connsiteX1576" fmla="*/ 384882 w 1181239"/>
              <a:gd name="connsiteY1576" fmla="*/ 184833 h 4008043"/>
              <a:gd name="connsiteX1577" fmla="*/ 392100 w 1181239"/>
              <a:gd name="connsiteY1577" fmla="*/ 179393 h 4008043"/>
              <a:gd name="connsiteX1578" fmla="*/ 399048 w 1181239"/>
              <a:gd name="connsiteY1578" fmla="*/ 165115 h 4008043"/>
              <a:gd name="connsiteX1579" fmla="*/ 406633 w 1181239"/>
              <a:gd name="connsiteY1579" fmla="*/ 158834 h 4008043"/>
              <a:gd name="connsiteX1580" fmla="*/ 413674 w 1181239"/>
              <a:gd name="connsiteY1580" fmla="*/ 153502 h 4008043"/>
              <a:gd name="connsiteX1581" fmla="*/ 419482 w 1181239"/>
              <a:gd name="connsiteY1581" fmla="*/ 137236 h 4008043"/>
              <a:gd name="connsiteX1582" fmla="*/ 425586 w 1181239"/>
              <a:gd name="connsiteY1582" fmla="*/ 122957 h 4008043"/>
              <a:gd name="connsiteX1583" fmla="*/ 427848 w 1181239"/>
              <a:gd name="connsiteY1583" fmla="*/ 108678 h 4008043"/>
              <a:gd name="connsiteX1584" fmla="*/ 429866 w 1181239"/>
              <a:gd name="connsiteY1584" fmla="*/ 118907 h 4008043"/>
              <a:gd name="connsiteX1585" fmla="*/ 435827 w 1181239"/>
              <a:gd name="connsiteY1585" fmla="*/ 128850 h 4008043"/>
              <a:gd name="connsiteX1586" fmla="*/ 440176 w 1181239"/>
              <a:gd name="connsiteY1586" fmla="*/ 116837 h 4008043"/>
              <a:gd name="connsiteX1587" fmla="*/ 443019 w 1181239"/>
              <a:gd name="connsiteY1587" fmla="*/ 124997 h 4008043"/>
              <a:gd name="connsiteX1588" fmla="*/ 445209 w 1181239"/>
              <a:gd name="connsiteY1588" fmla="*/ 132546 h 4008043"/>
              <a:gd name="connsiteX1589" fmla="*/ 467337 w 1181239"/>
              <a:gd name="connsiteY1589" fmla="*/ 111381 h 4008043"/>
              <a:gd name="connsiteX1590" fmla="*/ 468833 w 1181239"/>
              <a:gd name="connsiteY1590" fmla="*/ 130437 h 4008043"/>
              <a:gd name="connsiteX1591" fmla="*/ 471151 w 1181239"/>
              <a:gd name="connsiteY1591" fmla="*/ 131353 h 4008043"/>
              <a:gd name="connsiteX1592" fmla="*/ 478020 w 1181239"/>
              <a:gd name="connsiteY1592" fmla="*/ 122037 h 4008043"/>
              <a:gd name="connsiteX1593" fmla="*/ 486092 w 1181239"/>
              <a:gd name="connsiteY1593" fmla="*/ 133276 h 4008043"/>
              <a:gd name="connsiteX1594" fmla="*/ 489453 w 1181239"/>
              <a:gd name="connsiteY1594" fmla="*/ 145397 h 4008043"/>
              <a:gd name="connsiteX1595" fmla="*/ 492945 w 1181239"/>
              <a:gd name="connsiteY1595" fmla="*/ 156956 h 4008043"/>
              <a:gd name="connsiteX1596" fmla="*/ 499779 w 1181239"/>
              <a:gd name="connsiteY1596" fmla="*/ 144717 h 4008043"/>
              <a:gd name="connsiteX1597" fmla="*/ 505560 w 1181239"/>
              <a:gd name="connsiteY1597" fmla="*/ 129078 h 4008043"/>
              <a:gd name="connsiteX1598" fmla="*/ 510557 w 1181239"/>
              <a:gd name="connsiteY1598" fmla="*/ 139793 h 4008043"/>
              <a:gd name="connsiteX1599" fmla="*/ 509459 w 1181239"/>
              <a:gd name="connsiteY1599" fmla="*/ 151947 h 4008043"/>
              <a:gd name="connsiteX1600" fmla="*/ 511247 w 1181239"/>
              <a:gd name="connsiteY1600" fmla="*/ 162500 h 4008043"/>
              <a:gd name="connsiteX1601" fmla="*/ 515209 w 1181239"/>
              <a:gd name="connsiteY1601" fmla="*/ 173016 h 4008043"/>
              <a:gd name="connsiteX1602" fmla="*/ 513378 w 1181239"/>
              <a:gd name="connsiteY1602" fmla="*/ 182115 h 4008043"/>
              <a:gd name="connsiteX1603" fmla="*/ 523901 w 1181239"/>
              <a:gd name="connsiteY1603" fmla="*/ 171235 h 4008043"/>
              <a:gd name="connsiteX1604" fmla="*/ 542366 w 1181239"/>
              <a:gd name="connsiteY1604" fmla="*/ 137237 h 4008043"/>
              <a:gd name="connsiteX1605" fmla="*/ 551415 w 1181239"/>
              <a:gd name="connsiteY1605" fmla="*/ 119213 h 4008043"/>
              <a:gd name="connsiteX1606" fmla="*/ 544175 w 1181239"/>
              <a:gd name="connsiteY1606" fmla="*/ 173955 h 4008043"/>
              <a:gd name="connsiteX1607" fmla="*/ 544697 w 1181239"/>
              <a:gd name="connsiteY1607" fmla="*/ 177464 h 4008043"/>
              <a:gd name="connsiteX1608" fmla="*/ 558246 w 1181239"/>
              <a:gd name="connsiteY1608" fmla="*/ 142107 h 4008043"/>
              <a:gd name="connsiteX1609" fmla="*/ 568191 w 1181239"/>
              <a:gd name="connsiteY1609" fmla="*/ 119559 h 4008043"/>
              <a:gd name="connsiteX1610" fmla="*/ 565147 w 1181239"/>
              <a:gd name="connsiteY1610" fmla="*/ 145397 h 4008043"/>
              <a:gd name="connsiteX1611" fmla="*/ 570597 w 1181239"/>
              <a:gd name="connsiteY1611" fmla="*/ 137237 h 4008043"/>
              <a:gd name="connsiteX1612" fmla="*/ 584365 w 1181239"/>
              <a:gd name="connsiteY1612" fmla="*/ 91000 h 4008043"/>
              <a:gd name="connsiteX1613" fmla="*/ 582602 w 1181239"/>
              <a:gd name="connsiteY1613" fmla="*/ 126937 h 4008043"/>
              <a:gd name="connsiteX1614" fmla="*/ 572499 w 1181239"/>
              <a:gd name="connsiteY1614" fmla="*/ 204306 h 4008043"/>
              <a:gd name="connsiteX1615" fmla="*/ 575414 w 1181239"/>
              <a:gd name="connsiteY1615" fmla="*/ 228352 h 4008043"/>
              <a:gd name="connsiteX1616" fmla="*/ 625167 w 1181239"/>
              <a:gd name="connsiteY1616" fmla="*/ 31844 h 4008043"/>
              <a:gd name="connsiteX1617" fmla="*/ 631225 w 1181239"/>
              <a:gd name="connsiteY1617" fmla="*/ 17565 h 4008043"/>
              <a:gd name="connsiteX1618" fmla="*/ 476348 w 1181239"/>
              <a:gd name="connsiteY1618" fmla="*/ 9396 h 4008043"/>
              <a:gd name="connsiteX1619" fmla="*/ 477384 w 1181239"/>
              <a:gd name="connsiteY1619" fmla="*/ 18235 h 4008043"/>
              <a:gd name="connsiteX1620" fmla="*/ 473514 w 1181239"/>
              <a:gd name="connsiteY1620" fmla="*/ 19369 h 4008043"/>
              <a:gd name="connsiteX1621" fmla="*/ 473512 w 1181239"/>
              <a:gd name="connsiteY1621" fmla="*/ 19369 h 4008043"/>
              <a:gd name="connsiteX1622" fmla="*/ 476348 w 1181239"/>
              <a:gd name="connsiteY1622" fmla="*/ 9396 h 4008043"/>
              <a:gd name="connsiteX1623" fmla="*/ 816481 w 1181239"/>
              <a:gd name="connsiteY1623" fmla="*/ 1236 h 4008043"/>
              <a:gd name="connsiteX1624" fmla="*/ 818809 w 1181239"/>
              <a:gd name="connsiteY1624" fmla="*/ 21635 h 4008043"/>
              <a:gd name="connsiteX1625" fmla="*/ 816481 w 1181239"/>
              <a:gd name="connsiteY1625" fmla="*/ 42034 h 4008043"/>
              <a:gd name="connsiteX1626" fmla="*/ 814152 w 1181239"/>
              <a:gd name="connsiteY1626" fmla="*/ 21635 h 4008043"/>
              <a:gd name="connsiteX1627" fmla="*/ 816481 w 1181239"/>
              <a:gd name="connsiteY1627" fmla="*/ 1236 h 400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Lst>
            <a:rect l="l" t="t" r="r" b="b"/>
            <a:pathLst>
              <a:path w="1181239" h="4008043">
                <a:moveTo>
                  <a:pt x="534998" y="3942687"/>
                </a:moveTo>
                <a:cubicBezTo>
                  <a:pt x="536418" y="3943791"/>
                  <a:pt x="537456" y="3947448"/>
                  <a:pt x="537456" y="3953147"/>
                </a:cubicBezTo>
                <a:cubicBezTo>
                  <a:pt x="537456" y="3959131"/>
                  <a:pt x="537127" y="3964026"/>
                  <a:pt x="536701" y="3964026"/>
                </a:cubicBezTo>
                <a:cubicBezTo>
                  <a:pt x="536284" y="3964026"/>
                  <a:pt x="534263" y="3961502"/>
                  <a:pt x="532203" y="3958417"/>
                </a:cubicBezTo>
                <a:cubicBezTo>
                  <a:pt x="530145" y="3955331"/>
                  <a:pt x="529262" y="3950436"/>
                  <a:pt x="530247" y="3947537"/>
                </a:cubicBezTo>
                <a:cubicBezTo>
                  <a:pt x="531776" y="3943029"/>
                  <a:pt x="533578" y="3941582"/>
                  <a:pt x="534998" y="3942687"/>
                </a:cubicBezTo>
                <a:close/>
                <a:moveTo>
                  <a:pt x="800461" y="3939090"/>
                </a:moveTo>
                <a:cubicBezTo>
                  <a:pt x="801996" y="3940803"/>
                  <a:pt x="804503" y="3960780"/>
                  <a:pt x="804403" y="3976266"/>
                </a:cubicBezTo>
                <a:cubicBezTo>
                  <a:pt x="804294" y="3992392"/>
                  <a:pt x="800455" y="4014647"/>
                  <a:pt x="799235" y="4006184"/>
                </a:cubicBezTo>
                <a:lnTo>
                  <a:pt x="799228" y="4006184"/>
                </a:lnTo>
                <a:cubicBezTo>
                  <a:pt x="799009" y="4004688"/>
                  <a:pt x="797126" y="3992142"/>
                  <a:pt x="795035" y="3978305"/>
                </a:cubicBezTo>
                <a:cubicBezTo>
                  <a:pt x="791860" y="3957298"/>
                  <a:pt x="791878" y="3953147"/>
                  <a:pt x="795144" y="3953147"/>
                </a:cubicBezTo>
                <a:cubicBezTo>
                  <a:pt x="797541" y="3953147"/>
                  <a:pt x="799176" y="3949737"/>
                  <a:pt x="799382" y="3944307"/>
                </a:cubicBezTo>
                <a:cubicBezTo>
                  <a:pt x="799545" y="3939977"/>
                  <a:pt x="799949" y="3938518"/>
                  <a:pt x="800461" y="3939090"/>
                </a:cubicBezTo>
                <a:close/>
                <a:moveTo>
                  <a:pt x="1173610" y="3829461"/>
                </a:moveTo>
                <a:cubicBezTo>
                  <a:pt x="1174536" y="3830053"/>
                  <a:pt x="1175848" y="3832006"/>
                  <a:pt x="1177832" y="3835505"/>
                </a:cubicBezTo>
                <a:cubicBezTo>
                  <a:pt x="1182261" y="3843310"/>
                  <a:pt x="1182318" y="3844344"/>
                  <a:pt x="1178322" y="3844344"/>
                </a:cubicBezTo>
                <a:cubicBezTo>
                  <a:pt x="1175833" y="3844344"/>
                  <a:pt x="1173072" y="3842580"/>
                  <a:pt x="1172188" y="3840423"/>
                </a:cubicBezTo>
                <a:cubicBezTo>
                  <a:pt x="1171305" y="3838266"/>
                  <a:pt x="1171082" y="3834289"/>
                  <a:pt x="1171699" y="3831584"/>
                </a:cubicBezTo>
                <a:cubicBezTo>
                  <a:pt x="1172143" y="3829638"/>
                  <a:pt x="1172684" y="3828869"/>
                  <a:pt x="1173610" y="3829461"/>
                </a:cubicBezTo>
                <a:close/>
                <a:moveTo>
                  <a:pt x="197700" y="3826851"/>
                </a:moveTo>
                <a:cubicBezTo>
                  <a:pt x="202113" y="3829404"/>
                  <a:pt x="200710" y="3846346"/>
                  <a:pt x="195941" y="3848057"/>
                </a:cubicBezTo>
                <a:cubicBezTo>
                  <a:pt x="192686" y="3849226"/>
                  <a:pt x="191581" y="3847632"/>
                  <a:pt x="191581" y="3841771"/>
                </a:cubicBezTo>
                <a:lnTo>
                  <a:pt x="191582" y="3841771"/>
                </a:lnTo>
                <a:cubicBezTo>
                  <a:pt x="191582" y="3831720"/>
                  <a:pt x="194366" y="3824924"/>
                  <a:pt x="197700" y="3826851"/>
                </a:cubicBezTo>
                <a:close/>
                <a:moveTo>
                  <a:pt x="178143" y="3791950"/>
                </a:moveTo>
                <a:lnTo>
                  <a:pt x="185023" y="3799435"/>
                </a:lnTo>
                <a:lnTo>
                  <a:pt x="191904" y="3806920"/>
                </a:lnTo>
                <a:lnTo>
                  <a:pt x="181724" y="3813393"/>
                </a:lnTo>
                <a:cubicBezTo>
                  <a:pt x="166836" y="3822860"/>
                  <a:pt x="165030" y="3821477"/>
                  <a:pt x="171944" y="3805908"/>
                </a:cubicBezTo>
                <a:close/>
                <a:moveTo>
                  <a:pt x="62574" y="3611808"/>
                </a:moveTo>
                <a:lnTo>
                  <a:pt x="66227" y="3624048"/>
                </a:lnTo>
                <a:cubicBezTo>
                  <a:pt x="72599" y="3645393"/>
                  <a:pt x="75289" y="3655265"/>
                  <a:pt x="75305" y="3657366"/>
                </a:cubicBezTo>
                <a:cubicBezTo>
                  <a:pt x="75338" y="3661867"/>
                  <a:pt x="66477" y="3659024"/>
                  <a:pt x="62588" y="3653286"/>
                </a:cubicBezTo>
                <a:cubicBezTo>
                  <a:pt x="59465" y="3648677"/>
                  <a:pt x="58950" y="3642802"/>
                  <a:pt x="60508" y="3629487"/>
                </a:cubicBezTo>
                <a:close/>
                <a:moveTo>
                  <a:pt x="1116200" y="3543073"/>
                </a:moveTo>
                <a:cubicBezTo>
                  <a:pt x="1121818" y="3542017"/>
                  <a:pt x="1123838" y="3547887"/>
                  <a:pt x="1126386" y="3572671"/>
                </a:cubicBezTo>
                <a:cubicBezTo>
                  <a:pt x="1128459" y="3592845"/>
                  <a:pt x="1124579" y="3599163"/>
                  <a:pt x="1117747" y="3586739"/>
                </a:cubicBezTo>
                <a:cubicBezTo>
                  <a:pt x="1115459" y="3582576"/>
                  <a:pt x="1113112" y="3571247"/>
                  <a:pt x="1112537" y="3561563"/>
                </a:cubicBezTo>
                <a:cubicBezTo>
                  <a:pt x="1111672" y="3547004"/>
                  <a:pt x="1112318" y="3543804"/>
                  <a:pt x="1116200" y="3543073"/>
                </a:cubicBezTo>
                <a:close/>
                <a:moveTo>
                  <a:pt x="82331" y="2962930"/>
                </a:moveTo>
                <a:cubicBezTo>
                  <a:pt x="82550" y="2962095"/>
                  <a:pt x="82824" y="2965974"/>
                  <a:pt x="83301" y="2974009"/>
                </a:cubicBezTo>
                <a:cubicBezTo>
                  <a:pt x="83877" y="2983732"/>
                  <a:pt x="85483" y="2992754"/>
                  <a:pt x="86873" y="2994059"/>
                </a:cubicBezTo>
                <a:cubicBezTo>
                  <a:pt x="89807" y="2996814"/>
                  <a:pt x="87541" y="3003927"/>
                  <a:pt x="83727" y="3003927"/>
                </a:cubicBezTo>
                <a:cubicBezTo>
                  <a:pt x="82301" y="3003927"/>
                  <a:pt x="81385" y="2993217"/>
                  <a:pt x="81691" y="2980128"/>
                </a:cubicBezTo>
                <a:lnTo>
                  <a:pt x="81695" y="2980128"/>
                </a:lnTo>
                <a:cubicBezTo>
                  <a:pt x="81948" y="2969312"/>
                  <a:pt x="82112" y="2963764"/>
                  <a:pt x="82331" y="2962930"/>
                </a:cubicBezTo>
                <a:close/>
                <a:moveTo>
                  <a:pt x="101936" y="2918951"/>
                </a:moveTo>
                <a:cubicBezTo>
                  <a:pt x="104392" y="2921249"/>
                  <a:pt x="104472" y="2924516"/>
                  <a:pt x="102228" y="2931054"/>
                </a:cubicBezTo>
                <a:lnTo>
                  <a:pt x="99163" y="2940011"/>
                </a:lnTo>
                <a:lnTo>
                  <a:pt x="98870" y="2927907"/>
                </a:lnTo>
                <a:cubicBezTo>
                  <a:pt x="98652" y="2918744"/>
                  <a:pt x="99389" y="2916568"/>
                  <a:pt x="101936" y="2918951"/>
                </a:cubicBezTo>
                <a:close/>
                <a:moveTo>
                  <a:pt x="96694" y="2871455"/>
                </a:moveTo>
                <a:cubicBezTo>
                  <a:pt x="97360" y="2871650"/>
                  <a:pt x="98334" y="2876148"/>
                  <a:pt x="99562" y="2884935"/>
                </a:cubicBezTo>
                <a:cubicBezTo>
                  <a:pt x="100649" y="2892715"/>
                  <a:pt x="100237" y="2897854"/>
                  <a:pt x="98518" y="2897854"/>
                </a:cubicBezTo>
                <a:cubicBezTo>
                  <a:pt x="96949" y="2897854"/>
                  <a:pt x="95669" y="2891530"/>
                  <a:pt x="95669" y="2883801"/>
                </a:cubicBezTo>
                <a:lnTo>
                  <a:pt x="95668" y="2883801"/>
                </a:lnTo>
                <a:cubicBezTo>
                  <a:pt x="95668" y="2875372"/>
                  <a:pt x="96027" y="2871262"/>
                  <a:pt x="96694" y="2871455"/>
                </a:cubicBezTo>
                <a:close/>
                <a:moveTo>
                  <a:pt x="104092" y="2813539"/>
                </a:moveTo>
                <a:cubicBezTo>
                  <a:pt x="107223" y="2818686"/>
                  <a:pt x="111149" y="2843457"/>
                  <a:pt x="108835" y="2843457"/>
                </a:cubicBezTo>
                <a:cubicBezTo>
                  <a:pt x="107886" y="2843457"/>
                  <a:pt x="106609" y="2841928"/>
                  <a:pt x="105996" y="2840057"/>
                </a:cubicBezTo>
                <a:cubicBezTo>
                  <a:pt x="103380" y="2832081"/>
                  <a:pt x="101773" y="2809728"/>
                  <a:pt x="104092" y="2813539"/>
                </a:cubicBezTo>
                <a:close/>
                <a:moveTo>
                  <a:pt x="958653" y="2740103"/>
                </a:moveTo>
                <a:cubicBezTo>
                  <a:pt x="959744" y="2740103"/>
                  <a:pt x="960102" y="2744387"/>
                  <a:pt x="959449" y="2749623"/>
                </a:cubicBezTo>
                <a:cubicBezTo>
                  <a:pt x="958354" y="2758381"/>
                  <a:pt x="953033" y="2763532"/>
                  <a:pt x="953124" y="2755742"/>
                </a:cubicBezTo>
                <a:lnTo>
                  <a:pt x="953125" y="2755742"/>
                </a:lnTo>
                <a:cubicBezTo>
                  <a:pt x="953198" y="2749749"/>
                  <a:pt x="956606" y="2740103"/>
                  <a:pt x="958653" y="2740103"/>
                </a:cubicBezTo>
                <a:close/>
                <a:moveTo>
                  <a:pt x="926930" y="2709509"/>
                </a:moveTo>
                <a:lnTo>
                  <a:pt x="926926" y="2709522"/>
                </a:lnTo>
                <a:lnTo>
                  <a:pt x="926915" y="2709522"/>
                </a:lnTo>
                <a:close/>
                <a:moveTo>
                  <a:pt x="945395" y="2688653"/>
                </a:moveTo>
                <a:cubicBezTo>
                  <a:pt x="947760" y="2691257"/>
                  <a:pt x="940192" y="2813539"/>
                  <a:pt x="937666" y="2813539"/>
                </a:cubicBezTo>
                <a:cubicBezTo>
                  <a:pt x="936119" y="2813539"/>
                  <a:pt x="935510" y="2806970"/>
                  <a:pt x="936261" y="2798460"/>
                </a:cubicBezTo>
                <a:lnTo>
                  <a:pt x="936263" y="2798460"/>
                </a:lnTo>
                <a:cubicBezTo>
                  <a:pt x="937310" y="2786637"/>
                  <a:pt x="936759" y="2783682"/>
                  <a:pt x="933716" y="2784776"/>
                </a:cubicBezTo>
                <a:cubicBezTo>
                  <a:pt x="930836" y="2785810"/>
                  <a:pt x="929892" y="2783210"/>
                  <a:pt x="930062" y="2774696"/>
                </a:cubicBezTo>
                <a:cubicBezTo>
                  <a:pt x="930172" y="2768385"/>
                  <a:pt x="930952" y="2764752"/>
                  <a:pt x="931759" y="2766622"/>
                </a:cubicBezTo>
                <a:cubicBezTo>
                  <a:pt x="935796" y="2775986"/>
                  <a:pt x="937812" y="2766483"/>
                  <a:pt x="939486" y="2730194"/>
                </a:cubicBezTo>
                <a:cubicBezTo>
                  <a:pt x="941158" y="2694015"/>
                  <a:pt x="942391" y="2685343"/>
                  <a:pt x="945395" y="2688653"/>
                </a:cubicBezTo>
                <a:close/>
                <a:moveTo>
                  <a:pt x="933087" y="2677998"/>
                </a:moveTo>
                <a:cubicBezTo>
                  <a:pt x="936978" y="2683742"/>
                  <a:pt x="935860" y="2700158"/>
                  <a:pt x="931182" y="2705945"/>
                </a:cubicBezTo>
                <a:lnTo>
                  <a:pt x="926930" y="2709509"/>
                </a:lnTo>
                <a:lnTo>
                  <a:pt x="929897" y="2700512"/>
                </a:lnTo>
                <a:cubicBezTo>
                  <a:pt x="931838" y="2695731"/>
                  <a:pt x="931882" y="2692095"/>
                  <a:pt x="930006" y="2689994"/>
                </a:cubicBezTo>
                <a:cubicBezTo>
                  <a:pt x="928441" y="2688228"/>
                  <a:pt x="927941" y="2683990"/>
                  <a:pt x="928893" y="2680576"/>
                </a:cubicBezTo>
                <a:cubicBezTo>
                  <a:pt x="930192" y="2675926"/>
                  <a:pt x="931243" y="2675279"/>
                  <a:pt x="933087" y="2677998"/>
                </a:cubicBezTo>
                <a:close/>
                <a:moveTo>
                  <a:pt x="933901" y="2651662"/>
                </a:moveTo>
                <a:cubicBezTo>
                  <a:pt x="934129" y="2650552"/>
                  <a:pt x="934443" y="2650705"/>
                  <a:pt x="934790" y="2652388"/>
                </a:cubicBezTo>
                <a:cubicBezTo>
                  <a:pt x="935484" y="2655754"/>
                  <a:pt x="935484" y="2661262"/>
                  <a:pt x="934790" y="2664627"/>
                </a:cubicBezTo>
                <a:cubicBezTo>
                  <a:pt x="934097" y="2667993"/>
                  <a:pt x="933531" y="2665239"/>
                  <a:pt x="933531" y="2658508"/>
                </a:cubicBezTo>
                <a:cubicBezTo>
                  <a:pt x="933531" y="2655142"/>
                  <a:pt x="933673" y="2652771"/>
                  <a:pt x="933901" y="2651662"/>
                </a:cubicBezTo>
                <a:close/>
                <a:moveTo>
                  <a:pt x="96656" y="2613158"/>
                </a:moveTo>
                <a:cubicBezTo>
                  <a:pt x="98251" y="2611666"/>
                  <a:pt x="100233" y="2619814"/>
                  <a:pt x="104568" y="2645658"/>
                </a:cubicBezTo>
                <a:cubicBezTo>
                  <a:pt x="106520" y="2657289"/>
                  <a:pt x="107360" y="2667511"/>
                  <a:pt x="106440" y="2668374"/>
                </a:cubicBezTo>
                <a:cubicBezTo>
                  <a:pt x="105517" y="2669238"/>
                  <a:pt x="104021" y="2665840"/>
                  <a:pt x="103116" y="2660825"/>
                </a:cubicBezTo>
                <a:lnTo>
                  <a:pt x="103114" y="2660825"/>
                </a:lnTo>
                <a:cubicBezTo>
                  <a:pt x="98255" y="2633929"/>
                  <a:pt x="95577" y="2614168"/>
                  <a:pt x="96656" y="2613158"/>
                </a:cubicBezTo>
                <a:close/>
                <a:moveTo>
                  <a:pt x="947274" y="2560594"/>
                </a:moveTo>
                <a:cubicBezTo>
                  <a:pt x="950616" y="2565433"/>
                  <a:pt x="950693" y="2589628"/>
                  <a:pt x="947419" y="2606831"/>
                </a:cubicBezTo>
                <a:cubicBezTo>
                  <a:pt x="945580" y="2616498"/>
                  <a:pt x="945026" y="2612495"/>
                  <a:pt x="944774" y="2587792"/>
                </a:cubicBezTo>
                <a:cubicBezTo>
                  <a:pt x="944555" y="2566706"/>
                  <a:pt x="945373" y="2557844"/>
                  <a:pt x="947274" y="2560594"/>
                </a:cubicBezTo>
                <a:close/>
                <a:moveTo>
                  <a:pt x="117254" y="2547082"/>
                </a:moveTo>
                <a:lnTo>
                  <a:pt x="122323" y="2566758"/>
                </a:lnTo>
                <a:cubicBezTo>
                  <a:pt x="127797" y="2587999"/>
                  <a:pt x="129591" y="2635482"/>
                  <a:pt x="124816" y="2632720"/>
                </a:cubicBezTo>
                <a:cubicBezTo>
                  <a:pt x="120966" y="2630495"/>
                  <a:pt x="117857" y="2643305"/>
                  <a:pt x="120162" y="2651900"/>
                </a:cubicBezTo>
                <a:cubicBezTo>
                  <a:pt x="122086" y="2659073"/>
                  <a:pt x="117097" y="2689292"/>
                  <a:pt x="112787" y="2696587"/>
                </a:cubicBezTo>
                <a:cubicBezTo>
                  <a:pt x="111195" y="2699280"/>
                  <a:pt x="110418" y="2696968"/>
                  <a:pt x="110499" y="2689788"/>
                </a:cubicBezTo>
                <a:lnTo>
                  <a:pt x="110501" y="2689788"/>
                </a:lnTo>
                <a:cubicBezTo>
                  <a:pt x="110573" y="2683804"/>
                  <a:pt x="111734" y="2672177"/>
                  <a:pt x="113087" y="2663949"/>
                </a:cubicBezTo>
                <a:cubicBezTo>
                  <a:pt x="114529" y="2655201"/>
                  <a:pt x="114310" y="2632894"/>
                  <a:pt x="112559" y="2610222"/>
                </a:cubicBezTo>
                <a:cubicBezTo>
                  <a:pt x="110183" y="2579481"/>
                  <a:pt x="110358" y="2568931"/>
                  <a:pt x="113409" y="2559268"/>
                </a:cubicBezTo>
                <a:close/>
                <a:moveTo>
                  <a:pt x="108520" y="2533188"/>
                </a:moveTo>
                <a:cubicBezTo>
                  <a:pt x="108739" y="2531833"/>
                  <a:pt x="109042" y="2532020"/>
                  <a:pt x="109376" y="2534076"/>
                </a:cubicBezTo>
                <a:cubicBezTo>
                  <a:pt x="110040" y="2538190"/>
                  <a:pt x="110040" y="2544922"/>
                  <a:pt x="109376" y="2549036"/>
                </a:cubicBezTo>
                <a:cubicBezTo>
                  <a:pt x="108712" y="2553149"/>
                  <a:pt x="108165" y="2549784"/>
                  <a:pt x="108165" y="2541556"/>
                </a:cubicBezTo>
                <a:cubicBezTo>
                  <a:pt x="108165" y="2537442"/>
                  <a:pt x="108301" y="2534544"/>
                  <a:pt x="108520" y="2533188"/>
                </a:cubicBezTo>
                <a:close/>
                <a:moveTo>
                  <a:pt x="933144" y="2519797"/>
                </a:moveTo>
                <a:cubicBezTo>
                  <a:pt x="936538" y="2519797"/>
                  <a:pt x="936345" y="2548990"/>
                  <a:pt x="932926" y="2550959"/>
                </a:cubicBezTo>
                <a:cubicBezTo>
                  <a:pt x="931437" y="2551820"/>
                  <a:pt x="929513" y="2551456"/>
                  <a:pt x="928653" y="2550151"/>
                </a:cubicBezTo>
                <a:lnTo>
                  <a:pt x="928668" y="2550152"/>
                </a:lnTo>
                <a:cubicBezTo>
                  <a:pt x="926314" y="2546586"/>
                  <a:pt x="930262" y="2519797"/>
                  <a:pt x="933144" y="2519797"/>
                </a:cubicBezTo>
                <a:close/>
                <a:moveTo>
                  <a:pt x="942469" y="2495987"/>
                </a:moveTo>
                <a:cubicBezTo>
                  <a:pt x="943119" y="2496183"/>
                  <a:pt x="944061" y="2499822"/>
                  <a:pt x="945224" y="2506883"/>
                </a:cubicBezTo>
                <a:cubicBezTo>
                  <a:pt x="946155" y="2512533"/>
                  <a:pt x="945692" y="2517082"/>
                  <a:pt x="944181" y="2517082"/>
                </a:cubicBezTo>
                <a:cubicBezTo>
                  <a:pt x="942685" y="2517082"/>
                  <a:pt x="941459" y="2511983"/>
                  <a:pt x="941459" y="2505749"/>
                </a:cubicBezTo>
                <a:cubicBezTo>
                  <a:pt x="941459" y="2499039"/>
                  <a:pt x="941819" y="2495791"/>
                  <a:pt x="942469" y="2495987"/>
                </a:cubicBezTo>
                <a:close/>
                <a:moveTo>
                  <a:pt x="976335" y="2462681"/>
                </a:moveTo>
                <a:cubicBezTo>
                  <a:pt x="977616" y="2466421"/>
                  <a:pt x="978791" y="2488145"/>
                  <a:pt x="978951" y="2510958"/>
                </a:cubicBezTo>
                <a:cubicBezTo>
                  <a:pt x="979243" y="2550713"/>
                  <a:pt x="979024" y="2552435"/>
                  <a:pt x="973428" y="2552435"/>
                </a:cubicBezTo>
                <a:cubicBezTo>
                  <a:pt x="968584" y="2552435"/>
                  <a:pt x="967615" y="2554248"/>
                  <a:pt x="967615" y="2563315"/>
                </a:cubicBezTo>
                <a:cubicBezTo>
                  <a:pt x="967615" y="2569298"/>
                  <a:pt x="966309" y="2574194"/>
                  <a:pt x="964707" y="2574194"/>
                </a:cubicBezTo>
                <a:cubicBezTo>
                  <a:pt x="963109" y="2574194"/>
                  <a:pt x="961810" y="2568992"/>
                  <a:pt x="961820" y="2562635"/>
                </a:cubicBezTo>
                <a:lnTo>
                  <a:pt x="961825" y="2562635"/>
                </a:lnTo>
                <a:cubicBezTo>
                  <a:pt x="961825" y="2556277"/>
                  <a:pt x="962679" y="2542812"/>
                  <a:pt x="963697" y="2532711"/>
                </a:cubicBezTo>
                <a:cubicBezTo>
                  <a:pt x="965215" y="2517679"/>
                  <a:pt x="966266" y="2514901"/>
                  <a:pt x="969490" y="2517405"/>
                </a:cubicBezTo>
                <a:cubicBezTo>
                  <a:pt x="972763" y="2519948"/>
                  <a:pt x="973477" y="2515013"/>
                  <a:pt x="973718" y="2488172"/>
                </a:cubicBezTo>
                <a:cubicBezTo>
                  <a:pt x="973901" y="2467788"/>
                  <a:pt x="974864" y="2458389"/>
                  <a:pt x="976335" y="2462681"/>
                </a:cubicBezTo>
                <a:close/>
                <a:moveTo>
                  <a:pt x="113553" y="2458088"/>
                </a:moveTo>
                <a:cubicBezTo>
                  <a:pt x="115226" y="2457388"/>
                  <a:pt x="117213" y="2461767"/>
                  <a:pt x="119967" y="2471037"/>
                </a:cubicBezTo>
                <a:cubicBezTo>
                  <a:pt x="124685" y="2486915"/>
                  <a:pt x="124542" y="2496671"/>
                  <a:pt x="119749" y="2485510"/>
                </a:cubicBezTo>
                <a:cubicBezTo>
                  <a:pt x="117909" y="2481224"/>
                  <a:pt x="117289" y="2481797"/>
                  <a:pt x="116047" y="2488923"/>
                </a:cubicBezTo>
                <a:cubicBezTo>
                  <a:pt x="114799" y="2496079"/>
                  <a:pt x="113941" y="2496863"/>
                  <a:pt x="110818" y="2493695"/>
                </a:cubicBezTo>
                <a:lnTo>
                  <a:pt x="110825" y="2493695"/>
                </a:lnTo>
                <a:cubicBezTo>
                  <a:pt x="108201" y="2491033"/>
                  <a:pt x="107664" y="2485654"/>
                  <a:pt x="109026" y="2475614"/>
                </a:cubicBezTo>
                <a:cubicBezTo>
                  <a:pt x="110522" y="2464567"/>
                  <a:pt x="111880" y="2458787"/>
                  <a:pt x="113553" y="2458088"/>
                </a:cubicBezTo>
                <a:close/>
                <a:moveTo>
                  <a:pt x="149068" y="2387886"/>
                </a:moveTo>
                <a:lnTo>
                  <a:pt x="151137" y="2402845"/>
                </a:lnTo>
                <a:cubicBezTo>
                  <a:pt x="154184" y="2424868"/>
                  <a:pt x="154126" y="2523237"/>
                  <a:pt x="151064" y="2527769"/>
                </a:cubicBezTo>
                <a:cubicBezTo>
                  <a:pt x="149101" y="2530670"/>
                  <a:pt x="147962" y="2529286"/>
                  <a:pt x="146581" y="2522329"/>
                </a:cubicBezTo>
                <a:lnTo>
                  <a:pt x="146594" y="2522329"/>
                </a:lnTo>
                <a:cubicBezTo>
                  <a:pt x="143580" y="2507135"/>
                  <a:pt x="143394" y="2410572"/>
                  <a:pt x="146339" y="2398765"/>
                </a:cubicBezTo>
                <a:close/>
                <a:moveTo>
                  <a:pt x="136896" y="2385700"/>
                </a:moveTo>
                <a:cubicBezTo>
                  <a:pt x="137626" y="2387160"/>
                  <a:pt x="137576" y="2390452"/>
                  <a:pt x="136301" y="2394687"/>
                </a:cubicBezTo>
                <a:cubicBezTo>
                  <a:pt x="134589" y="2400366"/>
                  <a:pt x="133907" y="2400729"/>
                  <a:pt x="132156" y="2396892"/>
                </a:cubicBezTo>
                <a:cubicBezTo>
                  <a:pt x="131002" y="2394365"/>
                  <a:pt x="131294" y="2390230"/>
                  <a:pt x="132805" y="2387703"/>
                </a:cubicBezTo>
                <a:cubicBezTo>
                  <a:pt x="134653" y="2384612"/>
                  <a:pt x="136165" y="2384240"/>
                  <a:pt x="136896" y="2385700"/>
                </a:cubicBezTo>
                <a:close/>
                <a:moveTo>
                  <a:pt x="117467" y="2377384"/>
                </a:moveTo>
                <a:cubicBezTo>
                  <a:pt x="121065" y="2376091"/>
                  <a:pt x="121791" y="2378767"/>
                  <a:pt x="121622" y="2392732"/>
                </a:cubicBezTo>
                <a:cubicBezTo>
                  <a:pt x="121367" y="2415168"/>
                  <a:pt x="117712" y="2424498"/>
                  <a:pt x="115070" y="2409528"/>
                </a:cubicBezTo>
                <a:cubicBezTo>
                  <a:pt x="111833" y="2391182"/>
                  <a:pt x="112734" y="2379084"/>
                  <a:pt x="117467" y="2377384"/>
                </a:cubicBezTo>
                <a:close/>
                <a:moveTo>
                  <a:pt x="133268" y="2336537"/>
                </a:moveTo>
                <a:cubicBezTo>
                  <a:pt x="135224" y="2338236"/>
                  <a:pt x="136249" y="2343662"/>
                  <a:pt x="135582" y="2348776"/>
                </a:cubicBezTo>
                <a:cubicBezTo>
                  <a:pt x="134921" y="2353828"/>
                  <a:pt x="134155" y="2355513"/>
                  <a:pt x="133877" y="2352521"/>
                </a:cubicBezTo>
                <a:cubicBezTo>
                  <a:pt x="133585" y="2349530"/>
                  <a:pt x="132560" y="2344022"/>
                  <a:pt x="131564" y="2340282"/>
                </a:cubicBezTo>
                <a:cubicBezTo>
                  <a:pt x="130170" y="2335047"/>
                  <a:pt x="130564" y="2334185"/>
                  <a:pt x="133268" y="2336537"/>
                </a:cubicBezTo>
                <a:close/>
                <a:moveTo>
                  <a:pt x="77672" y="2315812"/>
                </a:moveTo>
                <a:cubicBezTo>
                  <a:pt x="80905" y="2315812"/>
                  <a:pt x="91466" y="2364167"/>
                  <a:pt x="88782" y="2366679"/>
                </a:cubicBezTo>
                <a:cubicBezTo>
                  <a:pt x="87775" y="2367623"/>
                  <a:pt x="86946" y="2367660"/>
                  <a:pt x="86946" y="2366771"/>
                </a:cubicBezTo>
                <a:lnTo>
                  <a:pt x="86948" y="2366760"/>
                </a:lnTo>
                <a:cubicBezTo>
                  <a:pt x="86948" y="2364260"/>
                  <a:pt x="78291" y="2325972"/>
                  <a:pt x="76504" y="2320572"/>
                </a:cubicBezTo>
                <a:cubicBezTo>
                  <a:pt x="75640" y="2317954"/>
                  <a:pt x="76176" y="2315812"/>
                  <a:pt x="77672" y="2315812"/>
                </a:cubicBezTo>
                <a:close/>
                <a:moveTo>
                  <a:pt x="619" y="2290394"/>
                </a:moveTo>
                <a:cubicBezTo>
                  <a:pt x="1011" y="2289757"/>
                  <a:pt x="1714" y="2291933"/>
                  <a:pt x="3082" y="2296356"/>
                </a:cubicBezTo>
                <a:cubicBezTo>
                  <a:pt x="6410" y="2307176"/>
                  <a:pt x="5403" y="2328264"/>
                  <a:pt x="1936" y="2320341"/>
                </a:cubicBezTo>
                <a:lnTo>
                  <a:pt x="1933" y="2320341"/>
                </a:lnTo>
                <a:cubicBezTo>
                  <a:pt x="735" y="2317600"/>
                  <a:pt x="-129" y="2309033"/>
                  <a:pt x="17" y="2301302"/>
                </a:cubicBezTo>
                <a:cubicBezTo>
                  <a:pt x="145" y="2294478"/>
                  <a:pt x="227" y="2291030"/>
                  <a:pt x="619" y="2290394"/>
                </a:cubicBezTo>
                <a:close/>
                <a:moveTo>
                  <a:pt x="129211" y="2280788"/>
                </a:moveTo>
                <a:cubicBezTo>
                  <a:pt x="132579" y="2277635"/>
                  <a:pt x="133655" y="2284049"/>
                  <a:pt x="132860" y="2302557"/>
                </a:cubicBezTo>
                <a:lnTo>
                  <a:pt x="131999" y="2322603"/>
                </a:lnTo>
                <a:lnTo>
                  <a:pt x="129938" y="2302320"/>
                </a:lnTo>
                <a:cubicBezTo>
                  <a:pt x="128802" y="2291164"/>
                  <a:pt x="128478" y="2281475"/>
                  <a:pt x="129211" y="2280788"/>
                </a:cubicBezTo>
                <a:close/>
                <a:moveTo>
                  <a:pt x="147984" y="2217888"/>
                </a:moveTo>
                <a:cubicBezTo>
                  <a:pt x="149959" y="2215031"/>
                  <a:pt x="150816" y="2219310"/>
                  <a:pt x="150845" y="2232167"/>
                </a:cubicBezTo>
                <a:cubicBezTo>
                  <a:pt x="150882" y="2250825"/>
                  <a:pt x="150003" y="2253937"/>
                  <a:pt x="146841" y="2246224"/>
                </a:cubicBezTo>
                <a:lnTo>
                  <a:pt x="146842" y="2246224"/>
                </a:lnTo>
                <a:cubicBezTo>
                  <a:pt x="144138" y="2239628"/>
                  <a:pt x="144828" y="2222457"/>
                  <a:pt x="147984" y="2217888"/>
                </a:cubicBezTo>
                <a:close/>
                <a:moveTo>
                  <a:pt x="992212" y="2207669"/>
                </a:moveTo>
                <a:cubicBezTo>
                  <a:pt x="992413" y="2205574"/>
                  <a:pt x="992691" y="2205863"/>
                  <a:pt x="992998" y="2209042"/>
                </a:cubicBezTo>
                <a:cubicBezTo>
                  <a:pt x="993611" y="2215400"/>
                  <a:pt x="993611" y="2225803"/>
                  <a:pt x="992998" y="2232161"/>
                </a:cubicBezTo>
                <a:cubicBezTo>
                  <a:pt x="992385" y="2238518"/>
                  <a:pt x="991885" y="2233317"/>
                  <a:pt x="991885" y="2220601"/>
                </a:cubicBezTo>
                <a:cubicBezTo>
                  <a:pt x="991885" y="2214244"/>
                  <a:pt x="992010" y="2209765"/>
                  <a:pt x="992212" y="2207669"/>
                </a:cubicBezTo>
                <a:close/>
                <a:moveTo>
                  <a:pt x="61915" y="2150127"/>
                </a:moveTo>
                <a:cubicBezTo>
                  <a:pt x="62532" y="2150751"/>
                  <a:pt x="66538" y="2179411"/>
                  <a:pt x="70815" y="2213816"/>
                </a:cubicBezTo>
                <a:cubicBezTo>
                  <a:pt x="75092" y="2248222"/>
                  <a:pt x="79331" y="2280962"/>
                  <a:pt x="80236" y="2286572"/>
                </a:cubicBezTo>
                <a:cubicBezTo>
                  <a:pt x="81709" y="2295719"/>
                  <a:pt x="81224" y="2296771"/>
                  <a:pt x="75520" y="2296771"/>
                </a:cubicBezTo>
                <a:cubicBezTo>
                  <a:pt x="69285" y="2296771"/>
                  <a:pt x="69196" y="2297295"/>
                  <a:pt x="71018" y="2323290"/>
                </a:cubicBezTo>
                <a:cubicBezTo>
                  <a:pt x="72040" y="2337875"/>
                  <a:pt x="75377" y="2359219"/>
                  <a:pt x="78434" y="2370722"/>
                </a:cubicBezTo>
                <a:cubicBezTo>
                  <a:pt x="88670" y="2409241"/>
                  <a:pt x="100746" y="2548417"/>
                  <a:pt x="96856" y="2583033"/>
                </a:cubicBezTo>
                <a:cubicBezTo>
                  <a:pt x="94827" y="2601086"/>
                  <a:pt x="91333" y="2603045"/>
                  <a:pt x="87157" y="2588473"/>
                </a:cubicBezTo>
                <a:lnTo>
                  <a:pt x="87156" y="2588473"/>
                </a:lnTo>
                <a:cubicBezTo>
                  <a:pt x="68219" y="2522402"/>
                  <a:pt x="63717" y="2476316"/>
                  <a:pt x="63626" y="2347620"/>
                </a:cubicBezTo>
                <a:cubicBezTo>
                  <a:pt x="63593" y="2293475"/>
                  <a:pt x="62313" y="2227217"/>
                  <a:pt x="60787" y="2200381"/>
                </a:cubicBezTo>
                <a:cubicBezTo>
                  <a:pt x="58280" y="2156194"/>
                  <a:pt x="58492" y="2146678"/>
                  <a:pt x="61915" y="2150127"/>
                </a:cubicBezTo>
                <a:close/>
                <a:moveTo>
                  <a:pt x="124046" y="2141345"/>
                </a:moveTo>
                <a:cubicBezTo>
                  <a:pt x="126071" y="2140760"/>
                  <a:pt x="129258" y="2141612"/>
                  <a:pt x="131937" y="2144382"/>
                </a:cubicBezTo>
                <a:cubicBezTo>
                  <a:pt x="137120" y="2149740"/>
                  <a:pt x="137099" y="2149886"/>
                  <a:pt x="131167" y="2149886"/>
                </a:cubicBezTo>
                <a:cubicBezTo>
                  <a:pt x="127817" y="2149886"/>
                  <a:pt x="124196" y="2148555"/>
                  <a:pt x="123122" y="2146929"/>
                </a:cubicBezTo>
                <a:cubicBezTo>
                  <a:pt x="121156" y="2143953"/>
                  <a:pt x="122021" y="2141931"/>
                  <a:pt x="124046" y="2141345"/>
                </a:cubicBezTo>
                <a:close/>
                <a:moveTo>
                  <a:pt x="150011" y="2132206"/>
                </a:moveTo>
                <a:lnTo>
                  <a:pt x="150452" y="2168244"/>
                </a:lnTo>
                <a:cubicBezTo>
                  <a:pt x="150865" y="2201961"/>
                  <a:pt x="150307" y="2207347"/>
                  <a:pt x="147008" y="2202242"/>
                </a:cubicBezTo>
                <a:lnTo>
                  <a:pt x="147004" y="2202242"/>
                </a:lnTo>
                <a:cubicBezTo>
                  <a:pt x="146274" y="2201120"/>
                  <a:pt x="146639" y="2184903"/>
                  <a:pt x="147847" y="2166204"/>
                </a:cubicBezTo>
                <a:close/>
                <a:moveTo>
                  <a:pt x="915300" y="2125614"/>
                </a:moveTo>
                <a:lnTo>
                  <a:pt x="915300" y="2125615"/>
                </a:lnTo>
                <a:lnTo>
                  <a:pt x="915300" y="2125614"/>
                </a:lnTo>
                <a:close/>
                <a:moveTo>
                  <a:pt x="105883" y="2115887"/>
                </a:moveTo>
                <a:lnTo>
                  <a:pt x="109204" y="2126766"/>
                </a:lnTo>
                <a:cubicBezTo>
                  <a:pt x="115085" y="2146036"/>
                  <a:pt x="116182" y="2152605"/>
                  <a:pt x="113519" y="2152605"/>
                </a:cubicBezTo>
                <a:cubicBezTo>
                  <a:pt x="112085" y="2152605"/>
                  <a:pt x="109373" y="2150869"/>
                  <a:pt x="107490" y="2148746"/>
                </a:cubicBezTo>
                <a:lnTo>
                  <a:pt x="107489" y="2148746"/>
                </a:lnTo>
                <a:cubicBezTo>
                  <a:pt x="105511" y="2146515"/>
                  <a:pt x="104450" y="2138768"/>
                  <a:pt x="104975" y="2130387"/>
                </a:cubicBezTo>
                <a:close/>
                <a:moveTo>
                  <a:pt x="924180" y="2095489"/>
                </a:moveTo>
                <a:cubicBezTo>
                  <a:pt x="926636" y="2095489"/>
                  <a:pt x="929737" y="2105402"/>
                  <a:pt x="929793" y="2113426"/>
                </a:cubicBezTo>
                <a:cubicBezTo>
                  <a:pt x="929826" y="2116560"/>
                  <a:pt x="927443" y="2121150"/>
                  <a:pt x="924518" y="2123626"/>
                </a:cubicBezTo>
                <a:lnTo>
                  <a:pt x="915300" y="2125614"/>
                </a:lnTo>
                <a:lnTo>
                  <a:pt x="919046" y="2108197"/>
                </a:lnTo>
                <a:cubicBezTo>
                  <a:pt x="921034" y="2101450"/>
                  <a:pt x="923254" y="2095489"/>
                  <a:pt x="924180" y="2095489"/>
                </a:cubicBezTo>
                <a:close/>
                <a:moveTo>
                  <a:pt x="131216" y="2071022"/>
                </a:moveTo>
                <a:cubicBezTo>
                  <a:pt x="135141" y="2071022"/>
                  <a:pt x="136784" y="2083689"/>
                  <a:pt x="134077" y="2093039"/>
                </a:cubicBezTo>
                <a:cubicBezTo>
                  <a:pt x="131482" y="2101994"/>
                  <a:pt x="131354" y="2101780"/>
                  <a:pt x="130242" y="2086661"/>
                </a:cubicBezTo>
                <a:lnTo>
                  <a:pt x="130241" y="2086661"/>
                </a:lnTo>
                <a:cubicBezTo>
                  <a:pt x="129610" y="2078057"/>
                  <a:pt x="130059" y="2071020"/>
                  <a:pt x="131216" y="2071022"/>
                </a:cubicBezTo>
                <a:close/>
                <a:moveTo>
                  <a:pt x="147995" y="2046547"/>
                </a:moveTo>
                <a:cubicBezTo>
                  <a:pt x="149545" y="2048792"/>
                  <a:pt x="150833" y="2056703"/>
                  <a:pt x="150856" y="2064129"/>
                </a:cubicBezTo>
                <a:cubicBezTo>
                  <a:pt x="150892" y="2076423"/>
                  <a:pt x="151312" y="2077247"/>
                  <a:pt x="155483" y="2073343"/>
                </a:cubicBezTo>
                <a:cubicBezTo>
                  <a:pt x="158004" y="2070984"/>
                  <a:pt x="160829" y="2063725"/>
                  <a:pt x="161763" y="2057210"/>
                </a:cubicBezTo>
                <a:cubicBezTo>
                  <a:pt x="164212" y="2040116"/>
                  <a:pt x="167928" y="2050883"/>
                  <a:pt x="167937" y="2075105"/>
                </a:cubicBezTo>
                <a:cubicBezTo>
                  <a:pt x="167937" y="2090737"/>
                  <a:pt x="167380" y="2093049"/>
                  <a:pt x="164792" y="2088025"/>
                </a:cubicBezTo>
                <a:cubicBezTo>
                  <a:pt x="163059" y="2084659"/>
                  <a:pt x="160489" y="2081905"/>
                  <a:pt x="159085" y="2081905"/>
                </a:cubicBezTo>
                <a:cubicBezTo>
                  <a:pt x="154544" y="2081905"/>
                  <a:pt x="153267" y="2089478"/>
                  <a:pt x="156774" y="2095609"/>
                </a:cubicBezTo>
                <a:cubicBezTo>
                  <a:pt x="159533" y="2100432"/>
                  <a:pt x="159318" y="2102392"/>
                  <a:pt x="155665" y="2105812"/>
                </a:cubicBezTo>
                <a:cubicBezTo>
                  <a:pt x="151572" y="2109643"/>
                  <a:pt x="150854" y="2109338"/>
                  <a:pt x="148115" y="2102598"/>
                </a:cubicBezTo>
                <a:lnTo>
                  <a:pt x="148104" y="2102598"/>
                </a:lnTo>
                <a:cubicBezTo>
                  <a:pt x="144159" y="2092887"/>
                  <a:pt x="144047" y="2040847"/>
                  <a:pt x="147995" y="2046547"/>
                </a:cubicBezTo>
                <a:close/>
                <a:moveTo>
                  <a:pt x="104033" y="2027509"/>
                </a:moveTo>
                <a:cubicBezTo>
                  <a:pt x="106996" y="2027509"/>
                  <a:pt x="114560" y="2043373"/>
                  <a:pt x="112510" y="2045291"/>
                </a:cubicBezTo>
                <a:cubicBezTo>
                  <a:pt x="111751" y="2046000"/>
                  <a:pt x="108959" y="2044335"/>
                  <a:pt x="106306" y="2041590"/>
                </a:cubicBezTo>
                <a:lnTo>
                  <a:pt x="106307" y="2041590"/>
                </a:lnTo>
                <a:cubicBezTo>
                  <a:pt x="101179" y="2036288"/>
                  <a:pt x="99762" y="2027509"/>
                  <a:pt x="104033" y="2027509"/>
                </a:cubicBezTo>
                <a:close/>
                <a:moveTo>
                  <a:pt x="943112" y="2013995"/>
                </a:moveTo>
                <a:cubicBezTo>
                  <a:pt x="946936" y="2010416"/>
                  <a:pt x="945743" y="2084095"/>
                  <a:pt x="941824" y="2093464"/>
                </a:cubicBezTo>
                <a:cubicBezTo>
                  <a:pt x="937817" y="2103049"/>
                  <a:pt x="935647" y="2102970"/>
                  <a:pt x="935647" y="2093234"/>
                </a:cubicBezTo>
                <a:lnTo>
                  <a:pt x="935646" y="2093238"/>
                </a:lnTo>
                <a:cubicBezTo>
                  <a:pt x="935646" y="2088999"/>
                  <a:pt x="936591" y="2084647"/>
                  <a:pt x="937744" y="2083568"/>
                </a:cubicBezTo>
                <a:cubicBezTo>
                  <a:pt x="938897" y="2082487"/>
                  <a:pt x="939970" y="2066962"/>
                  <a:pt x="940123" y="2049068"/>
                </a:cubicBezTo>
                <a:cubicBezTo>
                  <a:pt x="940269" y="2031173"/>
                  <a:pt x="941620" y="2015390"/>
                  <a:pt x="943112" y="2013995"/>
                </a:cubicBezTo>
                <a:close/>
                <a:moveTo>
                  <a:pt x="986359" y="1999398"/>
                </a:moveTo>
                <a:cubicBezTo>
                  <a:pt x="986572" y="1997807"/>
                  <a:pt x="986864" y="1998230"/>
                  <a:pt x="987178" y="2001051"/>
                </a:cubicBezTo>
                <a:cubicBezTo>
                  <a:pt x="987809" y="2006694"/>
                  <a:pt x="987794" y="2015261"/>
                  <a:pt x="987145" y="2020090"/>
                </a:cubicBezTo>
                <a:cubicBezTo>
                  <a:pt x="986503" y="2024918"/>
                  <a:pt x="985988" y="2020297"/>
                  <a:pt x="985999" y="2009830"/>
                </a:cubicBezTo>
                <a:lnTo>
                  <a:pt x="986010" y="2009830"/>
                </a:lnTo>
                <a:cubicBezTo>
                  <a:pt x="986010" y="2004594"/>
                  <a:pt x="986145" y="2000989"/>
                  <a:pt x="986359" y="1999398"/>
                </a:cubicBezTo>
                <a:close/>
                <a:moveTo>
                  <a:pt x="229366" y="1998950"/>
                </a:moveTo>
                <a:cubicBezTo>
                  <a:pt x="232753" y="1996992"/>
                  <a:pt x="232753" y="2006730"/>
                  <a:pt x="229366" y="2016629"/>
                </a:cubicBezTo>
                <a:cubicBezTo>
                  <a:pt x="227377" y="2022437"/>
                  <a:pt x="226998" y="2021765"/>
                  <a:pt x="226750" y="2012030"/>
                </a:cubicBezTo>
                <a:cubicBezTo>
                  <a:pt x="226604" y="2005761"/>
                  <a:pt x="227768" y="1999875"/>
                  <a:pt x="229366" y="1998950"/>
                </a:cubicBezTo>
                <a:close/>
                <a:moveTo>
                  <a:pt x="111210" y="1998254"/>
                </a:moveTo>
                <a:cubicBezTo>
                  <a:pt x="111860" y="1998450"/>
                  <a:pt x="112802" y="2002089"/>
                  <a:pt x="113966" y="2009150"/>
                </a:cubicBezTo>
                <a:cubicBezTo>
                  <a:pt x="114896" y="2014800"/>
                  <a:pt x="114433" y="2019349"/>
                  <a:pt x="112922" y="2019349"/>
                </a:cubicBezTo>
                <a:cubicBezTo>
                  <a:pt x="111426" y="2019349"/>
                  <a:pt x="110200" y="2014250"/>
                  <a:pt x="110200" y="2008017"/>
                </a:cubicBezTo>
                <a:lnTo>
                  <a:pt x="110200" y="2008016"/>
                </a:lnTo>
                <a:cubicBezTo>
                  <a:pt x="110200" y="2001305"/>
                  <a:pt x="110559" y="1998058"/>
                  <a:pt x="111210" y="1998254"/>
                </a:cubicBezTo>
                <a:close/>
                <a:moveTo>
                  <a:pt x="160036" y="1997898"/>
                </a:moveTo>
                <a:cubicBezTo>
                  <a:pt x="160417" y="1997702"/>
                  <a:pt x="161546" y="1998963"/>
                  <a:pt x="163754" y="2001511"/>
                </a:cubicBezTo>
                <a:cubicBezTo>
                  <a:pt x="168846" y="2007385"/>
                  <a:pt x="169940" y="2023537"/>
                  <a:pt x="165422" y="2026149"/>
                </a:cubicBezTo>
                <a:cubicBezTo>
                  <a:pt x="163711" y="2027140"/>
                  <a:pt x="162499" y="2024131"/>
                  <a:pt x="162477" y="2018830"/>
                </a:cubicBezTo>
                <a:lnTo>
                  <a:pt x="162477" y="2018829"/>
                </a:lnTo>
                <a:cubicBezTo>
                  <a:pt x="162444" y="2013880"/>
                  <a:pt x="161703" y="2006770"/>
                  <a:pt x="160810" y="2003030"/>
                </a:cubicBezTo>
                <a:cubicBezTo>
                  <a:pt x="160024" y="1999749"/>
                  <a:pt x="159656" y="1998095"/>
                  <a:pt x="160036" y="1997898"/>
                </a:cubicBezTo>
                <a:close/>
                <a:moveTo>
                  <a:pt x="122178" y="1993421"/>
                </a:moveTo>
                <a:cubicBezTo>
                  <a:pt x="122521" y="1992512"/>
                  <a:pt x="124270" y="1993184"/>
                  <a:pt x="127639" y="1994871"/>
                </a:cubicBezTo>
                <a:cubicBezTo>
                  <a:pt x="133601" y="1997856"/>
                  <a:pt x="135393" y="2004306"/>
                  <a:pt x="130971" y="2006864"/>
                </a:cubicBezTo>
                <a:cubicBezTo>
                  <a:pt x="129606" y="2007654"/>
                  <a:pt x="126990" y="2005220"/>
                  <a:pt x="125158" y="2001457"/>
                </a:cubicBezTo>
                <a:cubicBezTo>
                  <a:pt x="122900" y="1996820"/>
                  <a:pt x="121836" y="1994330"/>
                  <a:pt x="122178" y="1993421"/>
                </a:cubicBezTo>
                <a:close/>
                <a:moveTo>
                  <a:pt x="881252" y="1985026"/>
                </a:moveTo>
                <a:cubicBezTo>
                  <a:pt x="882395" y="1983959"/>
                  <a:pt x="883325" y="1987879"/>
                  <a:pt x="883325" y="1993738"/>
                </a:cubicBezTo>
                <a:cubicBezTo>
                  <a:pt x="883325" y="1999597"/>
                  <a:pt x="885289" y="2013984"/>
                  <a:pt x="887684" y="2025709"/>
                </a:cubicBezTo>
                <a:cubicBezTo>
                  <a:pt x="893357" y="2053448"/>
                  <a:pt x="893189" y="2058169"/>
                  <a:pt x="886385" y="2062145"/>
                </a:cubicBezTo>
                <a:cubicBezTo>
                  <a:pt x="881540" y="2064977"/>
                  <a:pt x="879901" y="2064469"/>
                  <a:pt x="874972" y="2058606"/>
                </a:cubicBezTo>
                <a:lnTo>
                  <a:pt x="874977" y="2058605"/>
                </a:lnTo>
                <a:cubicBezTo>
                  <a:pt x="869633" y="2052248"/>
                  <a:pt x="869005" y="2052107"/>
                  <a:pt x="866190" y="2056634"/>
                </a:cubicBezTo>
                <a:cubicBezTo>
                  <a:pt x="863625" y="2060759"/>
                  <a:pt x="863147" y="2060181"/>
                  <a:pt x="863071" y="2052862"/>
                </a:cubicBezTo>
                <a:cubicBezTo>
                  <a:pt x="862998" y="2044573"/>
                  <a:pt x="867834" y="2037329"/>
                  <a:pt x="874951" y="2035109"/>
                </a:cubicBezTo>
                <a:cubicBezTo>
                  <a:pt x="877093" y="2034441"/>
                  <a:pt x="878461" y="2025554"/>
                  <a:pt x="878742" y="2010515"/>
                </a:cubicBezTo>
                <a:cubicBezTo>
                  <a:pt x="878997" y="1997564"/>
                  <a:pt x="880114" y="1986094"/>
                  <a:pt x="881252" y="1985026"/>
                </a:cubicBezTo>
                <a:close/>
                <a:moveTo>
                  <a:pt x="892103" y="1973709"/>
                </a:moveTo>
                <a:cubicBezTo>
                  <a:pt x="901805" y="1973968"/>
                  <a:pt x="902530" y="1975478"/>
                  <a:pt x="904539" y="1999630"/>
                </a:cubicBezTo>
                <a:cubicBezTo>
                  <a:pt x="906203" y="2019637"/>
                  <a:pt x="902010" y="2017505"/>
                  <a:pt x="899190" y="1996910"/>
                </a:cubicBezTo>
                <a:lnTo>
                  <a:pt x="899192" y="1996910"/>
                </a:lnTo>
                <a:cubicBezTo>
                  <a:pt x="897017" y="1981035"/>
                  <a:pt x="896732" y="1980541"/>
                  <a:pt x="894882" y="1989431"/>
                </a:cubicBezTo>
                <a:lnTo>
                  <a:pt x="892901" y="1998950"/>
                </a:lnTo>
                <a:lnTo>
                  <a:pt x="890657" y="1990111"/>
                </a:lnTo>
                <a:cubicBezTo>
                  <a:pt x="889423" y="1985249"/>
                  <a:pt x="887271" y="1981271"/>
                  <a:pt x="885871" y="1981271"/>
                </a:cubicBezTo>
                <a:cubicBezTo>
                  <a:pt x="884473" y="1981271"/>
                  <a:pt x="883327" y="1979516"/>
                  <a:pt x="883327" y="1977374"/>
                </a:cubicBezTo>
                <a:cubicBezTo>
                  <a:pt x="883327" y="1974799"/>
                  <a:pt x="886305" y="1973555"/>
                  <a:pt x="892103" y="1973709"/>
                </a:cubicBezTo>
                <a:close/>
                <a:moveTo>
                  <a:pt x="929834" y="1966605"/>
                </a:moveTo>
                <a:lnTo>
                  <a:pt x="929834" y="1979865"/>
                </a:lnTo>
                <a:cubicBezTo>
                  <a:pt x="929834" y="1987158"/>
                  <a:pt x="931356" y="1997062"/>
                  <a:pt x="933217" y="2001874"/>
                </a:cubicBezTo>
                <a:cubicBezTo>
                  <a:pt x="935997" y="2009072"/>
                  <a:pt x="935742" y="2012314"/>
                  <a:pt x="931765" y="2020157"/>
                </a:cubicBezTo>
                <a:cubicBezTo>
                  <a:pt x="928356" y="2026877"/>
                  <a:pt x="926930" y="2036995"/>
                  <a:pt x="926930" y="2054438"/>
                </a:cubicBezTo>
                <a:cubicBezTo>
                  <a:pt x="926930" y="2081843"/>
                  <a:pt x="923471" y="2086169"/>
                  <a:pt x="917324" y="2066447"/>
                </a:cubicBezTo>
                <a:lnTo>
                  <a:pt x="917320" y="2066447"/>
                </a:lnTo>
                <a:cubicBezTo>
                  <a:pt x="913857" y="2055340"/>
                  <a:pt x="913118" y="2054541"/>
                  <a:pt x="911534" y="2060208"/>
                </a:cubicBezTo>
                <a:cubicBezTo>
                  <a:pt x="907976" y="2072935"/>
                  <a:pt x="906775" y="2063617"/>
                  <a:pt x="909750" y="2046388"/>
                </a:cubicBezTo>
                <a:cubicBezTo>
                  <a:pt x="911414" y="2036752"/>
                  <a:pt x="911925" y="2019077"/>
                  <a:pt x="910889" y="2007110"/>
                </a:cubicBezTo>
                <a:lnTo>
                  <a:pt x="909002" y="1985351"/>
                </a:lnTo>
                <a:lnTo>
                  <a:pt x="919418" y="1975978"/>
                </a:lnTo>
                <a:close/>
                <a:moveTo>
                  <a:pt x="146529" y="1960873"/>
                </a:moveTo>
                <a:lnTo>
                  <a:pt x="150485" y="1984822"/>
                </a:lnTo>
                <a:cubicBezTo>
                  <a:pt x="154547" y="2009410"/>
                  <a:pt x="153445" y="2017838"/>
                  <a:pt x="147942" y="2004292"/>
                </a:cubicBezTo>
                <a:lnTo>
                  <a:pt x="147945" y="2004292"/>
                </a:lnTo>
                <a:cubicBezTo>
                  <a:pt x="146233" y="2000083"/>
                  <a:pt x="145218" y="1988592"/>
                  <a:pt x="145682" y="1978756"/>
                </a:cubicBezTo>
                <a:close/>
                <a:moveTo>
                  <a:pt x="190660" y="1948123"/>
                </a:moveTo>
                <a:cubicBezTo>
                  <a:pt x="191499" y="1950086"/>
                  <a:pt x="191397" y="1952433"/>
                  <a:pt x="190441" y="1953337"/>
                </a:cubicBezTo>
                <a:cubicBezTo>
                  <a:pt x="189474" y="1954240"/>
                  <a:pt x="188788" y="1952633"/>
                  <a:pt x="188915" y="1949767"/>
                </a:cubicBezTo>
                <a:lnTo>
                  <a:pt x="188904" y="1949768"/>
                </a:lnTo>
                <a:cubicBezTo>
                  <a:pt x="189051" y="1946599"/>
                  <a:pt x="189733" y="1945955"/>
                  <a:pt x="190660" y="1948123"/>
                </a:cubicBezTo>
                <a:close/>
                <a:moveTo>
                  <a:pt x="52661" y="1944554"/>
                </a:moveTo>
                <a:lnTo>
                  <a:pt x="56659" y="1972061"/>
                </a:lnTo>
                <a:cubicBezTo>
                  <a:pt x="58860" y="1987190"/>
                  <a:pt x="65264" y="2016239"/>
                  <a:pt x="70893" y="2036614"/>
                </a:cubicBezTo>
                <a:cubicBezTo>
                  <a:pt x="81629" y="2075473"/>
                  <a:pt x="82728" y="2081905"/>
                  <a:pt x="78626" y="2081905"/>
                </a:cubicBezTo>
                <a:cubicBezTo>
                  <a:pt x="77250" y="2081905"/>
                  <a:pt x="70711" y="2066542"/>
                  <a:pt x="64094" y="2047765"/>
                </a:cubicBezTo>
                <a:lnTo>
                  <a:pt x="64101" y="2047765"/>
                </a:lnTo>
                <a:cubicBezTo>
                  <a:pt x="52422" y="2014624"/>
                  <a:pt x="52079" y="2012617"/>
                  <a:pt x="52369" y="1979090"/>
                </a:cubicBezTo>
                <a:close/>
                <a:moveTo>
                  <a:pt x="132560" y="1941207"/>
                </a:moveTo>
                <a:cubicBezTo>
                  <a:pt x="133298" y="1943853"/>
                  <a:pt x="133250" y="1947524"/>
                  <a:pt x="132451" y="1949366"/>
                </a:cubicBezTo>
                <a:cubicBezTo>
                  <a:pt x="131656" y="1951206"/>
                  <a:pt x="131054" y="1949043"/>
                  <a:pt x="131112" y="1944555"/>
                </a:cubicBezTo>
                <a:cubicBezTo>
                  <a:pt x="131148" y="1940067"/>
                  <a:pt x="131823" y="1938560"/>
                  <a:pt x="132560" y="1941207"/>
                </a:cubicBezTo>
                <a:close/>
                <a:moveTo>
                  <a:pt x="149921" y="1890159"/>
                </a:moveTo>
                <a:cubicBezTo>
                  <a:pt x="150259" y="1891099"/>
                  <a:pt x="149884" y="1894053"/>
                  <a:pt x="149032" y="1899678"/>
                </a:cubicBezTo>
                <a:cubicBezTo>
                  <a:pt x="146926" y="1913566"/>
                  <a:pt x="146770" y="1913950"/>
                  <a:pt x="144111" y="1911464"/>
                </a:cubicBezTo>
                <a:lnTo>
                  <a:pt x="144109" y="1911464"/>
                </a:lnTo>
                <a:cubicBezTo>
                  <a:pt x="140715" y="1908289"/>
                  <a:pt x="142022" y="1898180"/>
                  <a:pt x="146529" y="1892718"/>
                </a:cubicBezTo>
                <a:cubicBezTo>
                  <a:pt x="148531" y="1890292"/>
                  <a:pt x="149582" y="1889219"/>
                  <a:pt x="149921" y="1890159"/>
                </a:cubicBezTo>
                <a:close/>
                <a:moveTo>
                  <a:pt x="945161" y="1880867"/>
                </a:moveTo>
                <a:cubicBezTo>
                  <a:pt x="947314" y="1883933"/>
                  <a:pt x="943508" y="1921438"/>
                  <a:pt x="941044" y="1921438"/>
                </a:cubicBezTo>
                <a:cubicBezTo>
                  <a:pt x="939267" y="1921438"/>
                  <a:pt x="938954" y="1914042"/>
                  <a:pt x="940209" y="1901719"/>
                </a:cubicBezTo>
                <a:lnTo>
                  <a:pt x="940208" y="1901719"/>
                </a:lnTo>
                <a:cubicBezTo>
                  <a:pt x="942095" y="1883182"/>
                  <a:pt x="943280" y="1878189"/>
                  <a:pt x="945161" y="1880867"/>
                </a:cubicBezTo>
                <a:close/>
                <a:moveTo>
                  <a:pt x="934013" y="1876189"/>
                </a:moveTo>
                <a:cubicBezTo>
                  <a:pt x="934225" y="1874587"/>
                  <a:pt x="934518" y="1874808"/>
                  <a:pt x="934841" y="1877239"/>
                </a:cubicBezTo>
                <a:cubicBezTo>
                  <a:pt x="935487" y="1882101"/>
                  <a:pt x="935487" y="1890056"/>
                  <a:pt x="934841" y="1894918"/>
                </a:cubicBezTo>
                <a:cubicBezTo>
                  <a:pt x="934195" y="1899780"/>
                  <a:pt x="933669" y="1895802"/>
                  <a:pt x="933669" y="1886079"/>
                </a:cubicBezTo>
                <a:cubicBezTo>
                  <a:pt x="933669" y="1881217"/>
                  <a:pt x="933801" y="1877792"/>
                  <a:pt x="934013" y="1876189"/>
                </a:cubicBezTo>
                <a:close/>
                <a:moveTo>
                  <a:pt x="986424" y="1866185"/>
                </a:moveTo>
                <a:cubicBezTo>
                  <a:pt x="986621" y="1863844"/>
                  <a:pt x="986893" y="1864167"/>
                  <a:pt x="987192" y="1867720"/>
                </a:cubicBezTo>
                <a:cubicBezTo>
                  <a:pt x="987790" y="1874825"/>
                  <a:pt x="987790" y="1886453"/>
                  <a:pt x="987192" y="1893558"/>
                </a:cubicBezTo>
                <a:cubicBezTo>
                  <a:pt x="986593" y="1900664"/>
                  <a:pt x="986105" y="1894851"/>
                  <a:pt x="986105" y="1880639"/>
                </a:cubicBezTo>
                <a:cubicBezTo>
                  <a:pt x="986105" y="1873533"/>
                  <a:pt x="986227" y="1868527"/>
                  <a:pt x="986424" y="1866185"/>
                </a:cubicBezTo>
                <a:close/>
                <a:moveTo>
                  <a:pt x="845841" y="1838137"/>
                </a:moveTo>
                <a:lnTo>
                  <a:pt x="845842" y="1838141"/>
                </a:lnTo>
                <a:lnTo>
                  <a:pt x="845838" y="1838141"/>
                </a:lnTo>
                <a:close/>
                <a:moveTo>
                  <a:pt x="212802" y="1837291"/>
                </a:moveTo>
                <a:cubicBezTo>
                  <a:pt x="214984" y="1834840"/>
                  <a:pt x="217857" y="1834241"/>
                  <a:pt x="219332" y="1837839"/>
                </a:cubicBezTo>
                <a:cubicBezTo>
                  <a:pt x="221766" y="1843779"/>
                  <a:pt x="219960" y="1851390"/>
                  <a:pt x="215807" y="1852685"/>
                </a:cubicBezTo>
                <a:cubicBezTo>
                  <a:pt x="213942" y="1853264"/>
                  <a:pt x="211521" y="1851087"/>
                  <a:pt x="210422" y="1847847"/>
                </a:cubicBezTo>
                <a:cubicBezTo>
                  <a:pt x="209130" y="1844042"/>
                  <a:pt x="210620" y="1839741"/>
                  <a:pt x="212802" y="1837291"/>
                </a:cubicBezTo>
                <a:close/>
                <a:moveTo>
                  <a:pt x="909064" y="1808808"/>
                </a:moveTo>
                <a:cubicBezTo>
                  <a:pt x="911320" y="1807505"/>
                  <a:pt x="912527" y="1810226"/>
                  <a:pt x="912810" y="1817243"/>
                </a:cubicBezTo>
                <a:cubicBezTo>
                  <a:pt x="913028" y="1822941"/>
                  <a:pt x="913722" y="1839843"/>
                  <a:pt x="914324" y="1854802"/>
                </a:cubicBezTo>
                <a:cubicBezTo>
                  <a:pt x="916189" y="1901056"/>
                  <a:pt x="915959" y="1909942"/>
                  <a:pt x="912759" y="1915094"/>
                </a:cubicBezTo>
                <a:cubicBezTo>
                  <a:pt x="910190" y="1919231"/>
                  <a:pt x="909639" y="1918230"/>
                  <a:pt x="909533" y="1909198"/>
                </a:cubicBezTo>
                <a:lnTo>
                  <a:pt x="909535" y="1909198"/>
                </a:lnTo>
                <a:cubicBezTo>
                  <a:pt x="909462" y="1903215"/>
                  <a:pt x="908583" y="1878612"/>
                  <a:pt x="907572" y="1854526"/>
                </a:cubicBezTo>
                <a:cubicBezTo>
                  <a:pt x="906251" y="1822925"/>
                  <a:pt x="906663" y="1810196"/>
                  <a:pt x="909064" y="1808808"/>
                </a:cubicBezTo>
                <a:close/>
                <a:moveTo>
                  <a:pt x="885324" y="1804483"/>
                </a:moveTo>
                <a:cubicBezTo>
                  <a:pt x="888787" y="1804483"/>
                  <a:pt x="889475" y="1807551"/>
                  <a:pt x="888685" y="1819446"/>
                </a:cubicBezTo>
                <a:cubicBezTo>
                  <a:pt x="887715" y="1834043"/>
                  <a:pt x="889663" y="1838698"/>
                  <a:pt x="893171" y="1830149"/>
                </a:cubicBezTo>
                <a:cubicBezTo>
                  <a:pt x="894131" y="1827810"/>
                  <a:pt x="896032" y="1826542"/>
                  <a:pt x="897396" y="1827331"/>
                </a:cubicBezTo>
                <a:cubicBezTo>
                  <a:pt x="898761" y="1828121"/>
                  <a:pt x="897429" y="1839368"/>
                  <a:pt x="894418" y="1852326"/>
                </a:cubicBezTo>
                <a:cubicBezTo>
                  <a:pt x="889426" y="1873867"/>
                  <a:pt x="889349" y="1876445"/>
                  <a:pt x="893517" y="1882397"/>
                </a:cubicBezTo>
                <a:cubicBezTo>
                  <a:pt x="897705" y="1888379"/>
                  <a:pt x="897594" y="1890418"/>
                  <a:pt x="892156" y="1907505"/>
                </a:cubicBezTo>
                <a:cubicBezTo>
                  <a:pt x="888736" y="1918254"/>
                  <a:pt x="886218" y="1934011"/>
                  <a:pt x="886193" y="1944847"/>
                </a:cubicBezTo>
                <a:cubicBezTo>
                  <a:pt x="886120" y="1971830"/>
                  <a:pt x="880669" y="1977531"/>
                  <a:pt x="879963" y="1951353"/>
                </a:cubicBezTo>
                <a:lnTo>
                  <a:pt x="879961" y="1951353"/>
                </a:lnTo>
                <a:cubicBezTo>
                  <a:pt x="879059" y="1917891"/>
                  <a:pt x="878713" y="1915184"/>
                  <a:pt x="873653" y="1901622"/>
                </a:cubicBezTo>
                <a:cubicBezTo>
                  <a:pt x="867336" y="1884694"/>
                  <a:pt x="867493" y="1883245"/>
                  <a:pt x="876506" y="1875236"/>
                </a:cubicBezTo>
                <a:cubicBezTo>
                  <a:pt x="884080" y="1868509"/>
                  <a:pt x="884111" y="1868309"/>
                  <a:pt x="882543" y="1836478"/>
                </a:cubicBezTo>
                <a:cubicBezTo>
                  <a:pt x="881200" y="1809211"/>
                  <a:pt x="881613" y="1804483"/>
                  <a:pt x="885324" y="1804483"/>
                </a:cubicBezTo>
                <a:close/>
                <a:moveTo>
                  <a:pt x="188353" y="1800590"/>
                </a:moveTo>
                <a:cubicBezTo>
                  <a:pt x="190655" y="1799258"/>
                  <a:pt x="191706" y="1810631"/>
                  <a:pt x="192022" y="1840362"/>
                </a:cubicBezTo>
                <a:cubicBezTo>
                  <a:pt x="192570" y="1891786"/>
                  <a:pt x="192205" y="1888500"/>
                  <a:pt x="197418" y="1891683"/>
                </a:cubicBezTo>
                <a:cubicBezTo>
                  <a:pt x="201180" y="1893987"/>
                  <a:pt x="201081" y="1894709"/>
                  <a:pt x="196666" y="1897144"/>
                </a:cubicBezTo>
                <a:cubicBezTo>
                  <a:pt x="193867" y="1898686"/>
                  <a:pt x="191600" y="1902642"/>
                  <a:pt x="191624" y="1905934"/>
                </a:cubicBezTo>
                <a:cubicBezTo>
                  <a:pt x="191657" y="1910795"/>
                  <a:pt x="192197" y="1911152"/>
                  <a:pt x="194485" y="1907839"/>
                </a:cubicBezTo>
                <a:cubicBezTo>
                  <a:pt x="196474" y="1904959"/>
                  <a:pt x="197317" y="1908661"/>
                  <a:pt x="197346" y="1920425"/>
                </a:cubicBezTo>
                <a:cubicBezTo>
                  <a:pt x="197379" y="1931903"/>
                  <a:pt x="196043" y="1938137"/>
                  <a:pt x="193065" y="1940450"/>
                </a:cubicBezTo>
                <a:cubicBezTo>
                  <a:pt x="189602" y="1943139"/>
                  <a:pt x="188496" y="1943070"/>
                  <a:pt x="187519" y="1940104"/>
                </a:cubicBezTo>
                <a:lnTo>
                  <a:pt x="187523" y="1940102"/>
                </a:lnTo>
                <a:cubicBezTo>
                  <a:pt x="186104" y="1935796"/>
                  <a:pt x="179757" y="1834268"/>
                  <a:pt x="180150" y="1822164"/>
                </a:cubicBezTo>
                <a:cubicBezTo>
                  <a:pt x="180296" y="1817676"/>
                  <a:pt x="181077" y="1815534"/>
                  <a:pt x="181879" y="1817404"/>
                </a:cubicBezTo>
                <a:cubicBezTo>
                  <a:pt x="184909" y="1824431"/>
                  <a:pt x="188247" y="1820449"/>
                  <a:pt x="186718" y="1811630"/>
                </a:cubicBezTo>
                <a:cubicBezTo>
                  <a:pt x="185787" y="1806259"/>
                  <a:pt x="186463" y="1801683"/>
                  <a:pt x="188353" y="1800590"/>
                </a:cubicBezTo>
                <a:close/>
                <a:moveTo>
                  <a:pt x="131129" y="1794964"/>
                </a:moveTo>
                <a:lnTo>
                  <a:pt x="133790" y="1805574"/>
                </a:lnTo>
                <a:cubicBezTo>
                  <a:pt x="136468" y="1816259"/>
                  <a:pt x="136059" y="1819615"/>
                  <a:pt x="132483" y="1816269"/>
                </a:cubicBezTo>
                <a:cubicBezTo>
                  <a:pt x="131418" y="1815272"/>
                  <a:pt x="130677" y="1810070"/>
                  <a:pt x="130838" y="1804710"/>
                </a:cubicBezTo>
                <a:close/>
                <a:moveTo>
                  <a:pt x="936627" y="1794309"/>
                </a:moveTo>
                <a:cubicBezTo>
                  <a:pt x="938143" y="1793186"/>
                  <a:pt x="939953" y="1805786"/>
                  <a:pt x="939769" y="1821379"/>
                </a:cubicBezTo>
                <a:cubicBezTo>
                  <a:pt x="939513" y="1844215"/>
                  <a:pt x="936514" y="1858880"/>
                  <a:pt x="932143" y="1858880"/>
                </a:cubicBezTo>
                <a:cubicBezTo>
                  <a:pt x="930165" y="1858880"/>
                  <a:pt x="929935" y="1855796"/>
                  <a:pt x="931483" y="1850041"/>
                </a:cubicBezTo>
                <a:lnTo>
                  <a:pt x="931485" y="1850041"/>
                </a:lnTo>
                <a:cubicBezTo>
                  <a:pt x="932791" y="1845179"/>
                  <a:pt x="934014" y="1833858"/>
                  <a:pt x="934200" y="1824882"/>
                </a:cubicBezTo>
                <a:cubicBezTo>
                  <a:pt x="934382" y="1815907"/>
                  <a:pt x="934878" y="1804891"/>
                  <a:pt x="935295" y="1800404"/>
                </a:cubicBezTo>
                <a:cubicBezTo>
                  <a:pt x="935650" y="1796583"/>
                  <a:pt x="936122" y="1794684"/>
                  <a:pt x="936627" y="1794309"/>
                </a:cubicBezTo>
                <a:close/>
                <a:moveTo>
                  <a:pt x="911264" y="1789784"/>
                </a:moveTo>
                <a:cubicBezTo>
                  <a:pt x="914690" y="1788553"/>
                  <a:pt x="915471" y="1789264"/>
                  <a:pt x="914169" y="1792436"/>
                </a:cubicBezTo>
                <a:cubicBezTo>
                  <a:pt x="913190" y="1794819"/>
                  <a:pt x="912391" y="1798505"/>
                  <a:pt x="912391" y="1800626"/>
                </a:cubicBezTo>
                <a:cubicBezTo>
                  <a:pt x="912391" y="1802748"/>
                  <a:pt x="911085" y="1804483"/>
                  <a:pt x="909483" y="1804483"/>
                </a:cubicBezTo>
                <a:cubicBezTo>
                  <a:pt x="907885" y="1804483"/>
                  <a:pt x="906578" y="1801554"/>
                  <a:pt x="906578" y="1797975"/>
                </a:cubicBezTo>
                <a:lnTo>
                  <a:pt x="906581" y="1797975"/>
                </a:lnTo>
                <a:cubicBezTo>
                  <a:pt x="906581" y="1794395"/>
                  <a:pt x="908686" y="1790709"/>
                  <a:pt x="911264" y="1789784"/>
                </a:cubicBezTo>
                <a:close/>
                <a:moveTo>
                  <a:pt x="859322" y="1775925"/>
                </a:moveTo>
                <a:lnTo>
                  <a:pt x="859698" y="1794380"/>
                </a:lnTo>
                <a:cubicBezTo>
                  <a:pt x="859953" y="1807347"/>
                  <a:pt x="858665" y="1814847"/>
                  <a:pt x="855333" y="1819606"/>
                </a:cubicBezTo>
                <a:cubicBezTo>
                  <a:pt x="852723" y="1823331"/>
                  <a:pt x="849589" y="1830325"/>
                  <a:pt x="848363" y="1835149"/>
                </a:cubicBezTo>
                <a:lnTo>
                  <a:pt x="845841" y="1838137"/>
                </a:lnTo>
                <a:lnTo>
                  <a:pt x="843682" y="1823655"/>
                </a:lnTo>
                <a:cubicBezTo>
                  <a:pt x="842080" y="1816161"/>
                  <a:pt x="842580" y="1815072"/>
                  <a:pt x="847280" y="1815836"/>
                </a:cubicBezTo>
                <a:cubicBezTo>
                  <a:pt x="851994" y="1816602"/>
                  <a:pt x="853187" y="1813940"/>
                  <a:pt x="856030" y="1796324"/>
                </a:cubicBezTo>
                <a:close/>
                <a:moveTo>
                  <a:pt x="125097" y="1771098"/>
                </a:moveTo>
                <a:cubicBezTo>
                  <a:pt x="128889" y="1774647"/>
                  <a:pt x="125881" y="1794588"/>
                  <a:pt x="121900" y="1792286"/>
                </a:cubicBezTo>
                <a:cubicBezTo>
                  <a:pt x="120503" y="1791478"/>
                  <a:pt x="118759" y="1792974"/>
                  <a:pt x="118025" y="1795610"/>
                </a:cubicBezTo>
                <a:cubicBezTo>
                  <a:pt x="117174" y="1798666"/>
                  <a:pt x="116565" y="1797751"/>
                  <a:pt x="116350" y="1793085"/>
                </a:cubicBezTo>
                <a:cubicBezTo>
                  <a:pt x="116168" y="1789059"/>
                  <a:pt x="117320" y="1785009"/>
                  <a:pt x="118919" y="1784084"/>
                </a:cubicBezTo>
                <a:cubicBezTo>
                  <a:pt x="120517" y="1783161"/>
                  <a:pt x="121827" y="1779171"/>
                  <a:pt x="121827" y="1775221"/>
                </a:cubicBezTo>
                <a:cubicBezTo>
                  <a:pt x="121827" y="1769899"/>
                  <a:pt x="122674" y="1768831"/>
                  <a:pt x="125097" y="1771098"/>
                </a:cubicBezTo>
                <a:close/>
                <a:moveTo>
                  <a:pt x="144315" y="1735075"/>
                </a:moveTo>
                <a:cubicBezTo>
                  <a:pt x="144932" y="1735657"/>
                  <a:pt x="145506" y="1737844"/>
                  <a:pt x="146349" y="1741927"/>
                </a:cubicBezTo>
                <a:cubicBezTo>
                  <a:pt x="147429" y="1747163"/>
                  <a:pt x="147907" y="1760626"/>
                  <a:pt x="147407" y="1771845"/>
                </a:cubicBezTo>
                <a:cubicBezTo>
                  <a:pt x="146568" y="1790733"/>
                  <a:pt x="146232" y="1791677"/>
                  <a:pt x="142883" y="1784588"/>
                </a:cubicBezTo>
                <a:cubicBezTo>
                  <a:pt x="138882" y="1776122"/>
                  <a:pt x="138338" y="1746371"/>
                  <a:pt x="142030" y="1737847"/>
                </a:cubicBezTo>
                <a:cubicBezTo>
                  <a:pt x="143041" y="1735514"/>
                  <a:pt x="143699" y="1734492"/>
                  <a:pt x="144315" y="1735075"/>
                </a:cubicBezTo>
                <a:close/>
                <a:moveTo>
                  <a:pt x="176323" y="1731089"/>
                </a:moveTo>
                <a:cubicBezTo>
                  <a:pt x="181518" y="1731066"/>
                  <a:pt x="185769" y="1732272"/>
                  <a:pt x="185769" y="1733768"/>
                </a:cubicBezTo>
                <a:cubicBezTo>
                  <a:pt x="185769" y="1737223"/>
                  <a:pt x="176949" y="1737223"/>
                  <a:pt x="171237" y="1733768"/>
                </a:cubicBezTo>
                <a:cubicBezTo>
                  <a:pt x="167927" y="1731768"/>
                  <a:pt x="169153" y="1731121"/>
                  <a:pt x="176323" y="1731089"/>
                </a:cubicBezTo>
                <a:close/>
                <a:moveTo>
                  <a:pt x="163455" y="1730218"/>
                </a:moveTo>
                <a:lnTo>
                  <a:pt x="167447" y="1744817"/>
                </a:lnTo>
                <a:cubicBezTo>
                  <a:pt x="169645" y="1752846"/>
                  <a:pt x="175317" y="1765071"/>
                  <a:pt x="180058" y="1771982"/>
                </a:cubicBezTo>
                <a:cubicBezTo>
                  <a:pt x="189883" y="1786310"/>
                  <a:pt x="190388" y="1788876"/>
                  <a:pt x="184316" y="1793593"/>
                </a:cubicBezTo>
                <a:cubicBezTo>
                  <a:pt x="181918" y="1795454"/>
                  <a:pt x="179956" y="1799960"/>
                  <a:pt x="179956" y="1803605"/>
                </a:cubicBezTo>
                <a:cubicBezTo>
                  <a:pt x="179956" y="1807331"/>
                  <a:pt x="178682" y="1809496"/>
                  <a:pt x="177051" y="1808552"/>
                </a:cubicBezTo>
                <a:cubicBezTo>
                  <a:pt x="175453" y="1807628"/>
                  <a:pt x="174143" y="1804495"/>
                  <a:pt x="174143" y="1801591"/>
                </a:cubicBezTo>
                <a:cubicBezTo>
                  <a:pt x="174143" y="1794758"/>
                  <a:pt x="169248" y="1794762"/>
                  <a:pt x="166929" y="1801591"/>
                </a:cubicBezTo>
                <a:cubicBezTo>
                  <a:pt x="165915" y="1804577"/>
                  <a:pt x="167630" y="1811450"/>
                  <a:pt x="170867" y="1817388"/>
                </a:cubicBezTo>
                <a:cubicBezTo>
                  <a:pt x="175948" y="1826707"/>
                  <a:pt x="176415" y="1831587"/>
                  <a:pt x="174983" y="1860380"/>
                </a:cubicBezTo>
                <a:cubicBezTo>
                  <a:pt x="174096" y="1878245"/>
                  <a:pt x="172987" y="1904488"/>
                  <a:pt x="172523" y="1918699"/>
                </a:cubicBezTo>
                <a:cubicBezTo>
                  <a:pt x="171611" y="1946623"/>
                  <a:pt x="167140" y="1985995"/>
                  <a:pt x="164611" y="1988361"/>
                </a:cubicBezTo>
                <a:cubicBezTo>
                  <a:pt x="163750" y="1989167"/>
                  <a:pt x="162257" y="1987498"/>
                  <a:pt x="161294" y="1984654"/>
                </a:cubicBezTo>
                <a:lnTo>
                  <a:pt x="161294" y="1984660"/>
                </a:lnTo>
                <a:cubicBezTo>
                  <a:pt x="160331" y="1981816"/>
                  <a:pt x="159006" y="1950704"/>
                  <a:pt x="158349" y="1915521"/>
                </a:cubicBezTo>
                <a:cubicBezTo>
                  <a:pt x="157404" y="1864780"/>
                  <a:pt x="156189" y="1849386"/>
                  <a:pt x="152480" y="1841075"/>
                </a:cubicBezTo>
                <a:cubicBezTo>
                  <a:pt x="147262" y="1829389"/>
                  <a:pt x="148371" y="1822777"/>
                  <a:pt x="155141" y="1825207"/>
                </a:cubicBezTo>
                <a:cubicBezTo>
                  <a:pt x="158873" y="1826547"/>
                  <a:pt x="159613" y="1823960"/>
                  <a:pt x="159624" y="1809523"/>
                </a:cubicBezTo>
                <a:cubicBezTo>
                  <a:pt x="159624" y="1800013"/>
                  <a:pt x="160496" y="1778279"/>
                  <a:pt x="161546" y="1761225"/>
                </a:cubicBezTo>
                <a:close/>
                <a:moveTo>
                  <a:pt x="880633" y="1697520"/>
                </a:moveTo>
                <a:cubicBezTo>
                  <a:pt x="882348" y="1699125"/>
                  <a:pt x="883330" y="1704572"/>
                  <a:pt x="882812" y="1709623"/>
                </a:cubicBezTo>
                <a:cubicBezTo>
                  <a:pt x="881929" y="1718271"/>
                  <a:pt x="881750" y="1718410"/>
                  <a:pt x="879732" y="1712009"/>
                </a:cubicBezTo>
                <a:lnTo>
                  <a:pt x="879735" y="1712009"/>
                </a:lnTo>
                <a:cubicBezTo>
                  <a:pt x="876440" y="1701544"/>
                  <a:pt x="876907" y="1694033"/>
                  <a:pt x="880633" y="1697520"/>
                </a:cubicBezTo>
                <a:close/>
                <a:moveTo>
                  <a:pt x="894921" y="1674217"/>
                </a:moveTo>
                <a:cubicBezTo>
                  <a:pt x="898850" y="1667406"/>
                  <a:pt x="901673" y="1732476"/>
                  <a:pt x="897909" y="1743141"/>
                </a:cubicBezTo>
                <a:cubicBezTo>
                  <a:pt x="896033" y="1748457"/>
                  <a:pt x="893520" y="1752807"/>
                  <a:pt x="892321" y="1752807"/>
                </a:cubicBezTo>
                <a:cubicBezTo>
                  <a:pt x="891124" y="1752807"/>
                  <a:pt x="890722" y="1735977"/>
                  <a:pt x="891434" y="1715409"/>
                </a:cubicBezTo>
                <a:lnTo>
                  <a:pt x="891439" y="1715409"/>
                </a:lnTo>
                <a:cubicBezTo>
                  <a:pt x="892151" y="1694840"/>
                  <a:pt x="893716" y="1676303"/>
                  <a:pt x="894921" y="1674217"/>
                </a:cubicBezTo>
                <a:close/>
                <a:moveTo>
                  <a:pt x="882611" y="1664785"/>
                </a:moveTo>
                <a:cubicBezTo>
                  <a:pt x="883316" y="1665405"/>
                  <a:pt x="884231" y="1667288"/>
                  <a:pt x="885467" y="1670532"/>
                </a:cubicBezTo>
                <a:cubicBezTo>
                  <a:pt x="888751" y="1679146"/>
                  <a:pt x="884986" y="1683859"/>
                  <a:pt x="881537" y="1675451"/>
                </a:cubicBezTo>
                <a:lnTo>
                  <a:pt x="881538" y="1675451"/>
                </a:lnTo>
                <a:cubicBezTo>
                  <a:pt x="880655" y="1673294"/>
                  <a:pt x="880418" y="1669317"/>
                  <a:pt x="881013" y="1666612"/>
                </a:cubicBezTo>
                <a:cubicBezTo>
                  <a:pt x="881410" y="1664807"/>
                  <a:pt x="881906" y="1664164"/>
                  <a:pt x="882611" y="1664785"/>
                </a:cubicBezTo>
                <a:close/>
                <a:moveTo>
                  <a:pt x="906815" y="1608656"/>
                </a:moveTo>
                <a:cubicBezTo>
                  <a:pt x="908286" y="1608656"/>
                  <a:pt x="909490" y="1617295"/>
                  <a:pt x="909490" y="1627855"/>
                </a:cubicBezTo>
                <a:cubicBezTo>
                  <a:pt x="909490" y="1638637"/>
                  <a:pt x="910643" y="1646387"/>
                  <a:pt x="912125" y="1645531"/>
                </a:cubicBezTo>
                <a:cubicBezTo>
                  <a:pt x="915646" y="1643494"/>
                  <a:pt x="917790" y="1723246"/>
                  <a:pt x="914332" y="1727663"/>
                </a:cubicBezTo>
                <a:cubicBezTo>
                  <a:pt x="912862" y="1729540"/>
                  <a:pt x="912497" y="1735966"/>
                  <a:pt x="913515" y="1741942"/>
                </a:cubicBezTo>
                <a:cubicBezTo>
                  <a:pt x="915504" y="1753584"/>
                  <a:pt x="914902" y="1754829"/>
                  <a:pt x="909968" y="1749266"/>
                </a:cubicBezTo>
                <a:lnTo>
                  <a:pt x="909965" y="1749266"/>
                </a:lnTo>
                <a:cubicBezTo>
                  <a:pt x="908126" y="1747190"/>
                  <a:pt x="906033" y="1724390"/>
                  <a:pt x="904911" y="1694189"/>
                </a:cubicBezTo>
                <a:cubicBezTo>
                  <a:pt x="903397" y="1653442"/>
                  <a:pt x="902094" y="1641979"/>
                  <a:pt x="898679" y="1639431"/>
                </a:cubicBezTo>
                <a:cubicBezTo>
                  <a:pt x="894872" y="1636589"/>
                  <a:pt x="894940" y="1634579"/>
                  <a:pt x="899252" y="1622432"/>
                </a:cubicBezTo>
                <a:cubicBezTo>
                  <a:pt x="901942" y="1614855"/>
                  <a:pt x="905345" y="1608656"/>
                  <a:pt x="906815" y="1608656"/>
                </a:cubicBezTo>
                <a:close/>
                <a:moveTo>
                  <a:pt x="198839" y="1603132"/>
                </a:moveTo>
                <a:cubicBezTo>
                  <a:pt x="200641" y="1603201"/>
                  <a:pt x="201824" y="1619910"/>
                  <a:pt x="201951" y="1647229"/>
                </a:cubicBezTo>
                <a:cubicBezTo>
                  <a:pt x="202134" y="1686304"/>
                  <a:pt x="201733" y="1690032"/>
                  <a:pt x="198492" y="1680540"/>
                </a:cubicBezTo>
                <a:lnTo>
                  <a:pt x="194828" y="1669852"/>
                </a:lnTo>
                <a:lnTo>
                  <a:pt x="196353" y="1680731"/>
                </a:lnTo>
                <a:cubicBezTo>
                  <a:pt x="197192" y="1686715"/>
                  <a:pt x="199210" y="1695680"/>
                  <a:pt x="200836" y="1700653"/>
                </a:cubicBezTo>
                <a:cubicBezTo>
                  <a:pt x="202464" y="1705627"/>
                  <a:pt x="202847" y="1712971"/>
                  <a:pt x="201690" y="1716973"/>
                </a:cubicBezTo>
                <a:cubicBezTo>
                  <a:pt x="200534" y="1720974"/>
                  <a:pt x="198672" y="1735876"/>
                  <a:pt x="197552" y="1750087"/>
                </a:cubicBezTo>
                <a:lnTo>
                  <a:pt x="195515" y="1775925"/>
                </a:lnTo>
                <a:lnTo>
                  <a:pt x="194997" y="1745327"/>
                </a:lnTo>
                <a:lnTo>
                  <a:pt x="195006" y="1745327"/>
                </a:lnTo>
                <a:cubicBezTo>
                  <a:pt x="194678" y="1726418"/>
                  <a:pt x="195597" y="1714729"/>
                  <a:pt x="197396" y="1714729"/>
                </a:cubicBezTo>
                <a:cubicBezTo>
                  <a:pt x="201980" y="1714729"/>
                  <a:pt x="200783" y="1706571"/>
                  <a:pt x="195944" y="1704833"/>
                </a:cubicBezTo>
                <a:cubicBezTo>
                  <a:pt x="192525" y="1703605"/>
                  <a:pt x="191584" y="1698096"/>
                  <a:pt x="191584" y="1679306"/>
                </a:cubicBezTo>
                <a:cubicBezTo>
                  <a:pt x="191584" y="1664336"/>
                  <a:pt x="192781" y="1654973"/>
                  <a:pt x="194774" y="1654352"/>
                </a:cubicBezTo>
                <a:cubicBezTo>
                  <a:pt x="197054" y="1653640"/>
                  <a:pt x="197102" y="1650286"/>
                  <a:pt x="194920" y="1642565"/>
                </a:cubicBezTo>
                <a:cubicBezTo>
                  <a:pt x="191544" y="1630543"/>
                  <a:pt x="194285" y="1602976"/>
                  <a:pt x="198839" y="1603132"/>
                </a:cubicBezTo>
                <a:close/>
                <a:moveTo>
                  <a:pt x="126570" y="1593697"/>
                </a:moveTo>
                <a:lnTo>
                  <a:pt x="128788" y="1602537"/>
                </a:lnTo>
                <a:cubicBezTo>
                  <a:pt x="130011" y="1607399"/>
                  <a:pt x="131996" y="1611376"/>
                  <a:pt x="133203" y="1611376"/>
                </a:cubicBezTo>
                <a:cubicBezTo>
                  <a:pt x="135111" y="1611376"/>
                  <a:pt x="132174" y="1640629"/>
                  <a:pt x="129516" y="1648094"/>
                </a:cubicBezTo>
                <a:cubicBezTo>
                  <a:pt x="128983" y="1649590"/>
                  <a:pt x="127122" y="1642858"/>
                  <a:pt x="125378" y="1633135"/>
                </a:cubicBezTo>
                <a:lnTo>
                  <a:pt x="125377" y="1633135"/>
                </a:lnTo>
                <a:cubicBezTo>
                  <a:pt x="123629" y="1623394"/>
                  <a:pt x="123188" y="1610571"/>
                  <a:pt x="124388" y="1604577"/>
                </a:cubicBezTo>
                <a:close/>
                <a:moveTo>
                  <a:pt x="972450" y="1561739"/>
                </a:moveTo>
                <a:cubicBezTo>
                  <a:pt x="973256" y="1563609"/>
                  <a:pt x="973256" y="1566668"/>
                  <a:pt x="972450" y="1568538"/>
                </a:cubicBezTo>
                <a:cubicBezTo>
                  <a:pt x="971643" y="1570409"/>
                  <a:pt x="970983" y="1568878"/>
                  <a:pt x="970983" y="1565139"/>
                </a:cubicBezTo>
                <a:cubicBezTo>
                  <a:pt x="970983" y="1561399"/>
                  <a:pt x="971643" y="1559869"/>
                  <a:pt x="972450" y="1561739"/>
                </a:cubicBezTo>
                <a:close/>
                <a:moveTo>
                  <a:pt x="179368" y="1490681"/>
                </a:moveTo>
                <a:cubicBezTo>
                  <a:pt x="181255" y="1489590"/>
                  <a:pt x="183112" y="1496483"/>
                  <a:pt x="184402" y="1509367"/>
                </a:cubicBezTo>
                <a:cubicBezTo>
                  <a:pt x="185526" y="1520594"/>
                  <a:pt x="187442" y="1529781"/>
                  <a:pt x="188659" y="1529781"/>
                </a:cubicBezTo>
                <a:cubicBezTo>
                  <a:pt x="189874" y="1529781"/>
                  <a:pt x="192526" y="1526042"/>
                  <a:pt x="194549" y="1521471"/>
                </a:cubicBezTo>
                <a:cubicBezTo>
                  <a:pt x="200116" y="1508896"/>
                  <a:pt x="202546" y="1515321"/>
                  <a:pt x="200263" y="1536581"/>
                </a:cubicBezTo>
                <a:cubicBezTo>
                  <a:pt x="199139" y="1547052"/>
                  <a:pt x="198880" y="1563916"/>
                  <a:pt x="199686" y="1574056"/>
                </a:cubicBezTo>
                <a:cubicBezTo>
                  <a:pt x="200949" y="1589922"/>
                  <a:pt x="200332" y="1593336"/>
                  <a:pt x="195275" y="1598535"/>
                </a:cubicBezTo>
                <a:cubicBezTo>
                  <a:pt x="185048" y="1609046"/>
                  <a:pt x="182746" y="1616125"/>
                  <a:pt x="183392" y="1635078"/>
                </a:cubicBezTo>
                <a:cubicBezTo>
                  <a:pt x="183805" y="1647182"/>
                  <a:pt x="182444" y="1656810"/>
                  <a:pt x="179437" y="1663053"/>
                </a:cubicBezTo>
                <a:lnTo>
                  <a:pt x="174853" y="1672572"/>
                </a:lnTo>
                <a:lnTo>
                  <a:pt x="171404" y="1664448"/>
                </a:lnTo>
                <a:cubicBezTo>
                  <a:pt x="163546" y="1645965"/>
                  <a:pt x="164226" y="1568867"/>
                  <a:pt x="172225" y="1571325"/>
                </a:cubicBezTo>
                <a:cubicBezTo>
                  <a:pt x="174079" y="1571895"/>
                  <a:pt x="176380" y="1577774"/>
                  <a:pt x="177339" y="1584389"/>
                </a:cubicBezTo>
                <a:lnTo>
                  <a:pt x="179083" y="1596417"/>
                </a:lnTo>
                <a:lnTo>
                  <a:pt x="179521" y="1583721"/>
                </a:lnTo>
                <a:cubicBezTo>
                  <a:pt x="179776" y="1576737"/>
                  <a:pt x="180758" y="1569074"/>
                  <a:pt x="181736" y="1566691"/>
                </a:cubicBezTo>
                <a:cubicBezTo>
                  <a:pt x="182977" y="1563662"/>
                  <a:pt x="182244" y="1562814"/>
                  <a:pt x="179295" y="1563872"/>
                </a:cubicBezTo>
                <a:cubicBezTo>
                  <a:pt x="172639" y="1566262"/>
                  <a:pt x="167560" y="1558303"/>
                  <a:pt x="169760" y="1548932"/>
                </a:cubicBezTo>
                <a:cubicBezTo>
                  <a:pt x="171898" y="1539814"/>
                  <a:pt x="175435" y="1538234"/>
                  <a:pt x="178262" y="1545130"/>
                </a:cubicBezTo>
                <a:cubicBezTo>
                  <a:pt x="179270" y="1547588"/>
                  <a:pt x="180737" y="1548999"/>
                  <a:pt x="181518" y="1548267"/>
                </a:cubicBezTo>
                <a:cubicBezTo>
                  <a:pt x="182299" y="1547535"/>
                  <a:pt x="180963" y="1542503"/>
                  <a:pt x="178544" y="1537086"/>
                </a:cubicBezTo>
                <a:cubicBezTo>
                  <a:pt x="173070" y="1524827"/>
                  <a:pt x="173081" y="1524342"/>
                  <a:pt x="178835" y="1524342"/>
                </a:cubicBezTo>
                <a:cubicBezTo>
                  <a:pt x="182346" y="1524342"/>
                  <a:pt x="183043" y="1522795"/>
                  <a:pt x="181591" y="1518222"/>
                </a:cubicBezTo>
                <a:cubicBezTo>
                  <a:pt x="177531" y="1505442"/>
                  <a:pt x="176475" y="1492353"/>
                  <a:pt x="179368" y="1490681"/>
                </a:cubicBezTo>
                <a:close/>
                <a:moveTo>
                  <a:pt x="908919" y="1484791"/>
                </a:moveTo>
                <a:cubicBezTo>
                  <a:pt x="909547" y="1485570"/>
                  <a:pt x="909660" y="1488572"/>
                  <a:pt x="909822" y="1494498"/>
                </a:cubicBezTo>
                <a:cubicBezTo>
                  <a:pt x="910005" y="1501188"/>
                  <a:pt x="909896" y="1514171"/>
                  <a:pt x="909567" y="1523348"/>
                </a:cubicBezTo>
                <a:cubicBezTo>
                  <a:pt x="909187" y="1534207"/>
                  <a:pt x="910596" y="1542947"/>
                  <a:pt x="913593" y="1548372"/>
                </a:cubicBezTo>
                <a:cubicBezTo>
                  <a:pt x="918772" y="1557744"/>
                  <a:pt x="919519" y="1569898"/>
                  <a:pt x="915294" y="1576018"/>
                </a:cubicBezTo>
                <a:cubicBezTo>
                  <a:pt x="913188" y="1579068"/>
                  <a:pt x="912465" y="1577618"/>
                  <a:pt x="912433" y="1570278"/>
                </a:cubicBezTo>
                <a:lnTo>
                  <a:pt x="912438" y="1570278"/>
                </a:lnTo>
                <a:cubicBezTo>
                  <a:pt x="912405" y="1564122"/>
                  <a:pt x="909486" y="1556511"/>
                  <a:pt x="904598" y="1549879"/>
                </a:cubicBezTo>
                <a:cubicBezTo>
                  <a:pt x="897734" y="1540564"/>
                  <a:pt x="896748" y="1536471"/>
                  <a:pt x="896337" y="1515606"/>
                </a:cubicBezTo>
                <a:cubicBezTo>
                  <a:pt x="896082" y="1502574"/>
                  <a:pt x="896885" y="1492498"/>
                  <a:pt x="898121" y="1493213"/>
                </a:cubicBezTo>
                <a:cubicBezTo>
                  <a:pt x="899359" y="1493929"/>
                  <a:pt x="902422" y="1491775"/>
                  <a:pt x="904930" y="1488424"/>
                </a:cubicBezTo>
                <a:cubicBezTo>
                  <a:pt x="907151" y="1485457"/>
                  <a:pt x="908292" y="1484013"/>
                  <a:pt x="908919" y="1484791"/>
                </a:cubicBezTo>
                <a:close/>
                <a:moveTo>
                  <a:pt x="986152" y="1467242"/>
                </a:moveTo>
                <a:cubicBezTo>
                  <a:pt x="986581" y="1467855"/>
                  <a:pt x="987240" y="1470502"/>
                  <a:pt x="988267" y="1475383"/>
                </a:cubicBezTo>
                <a:cubicBezTo>
                  <a:pt x="991076" y="1488755"/>
                  <a:pt x="990153" y="1497026"/>
                  <a:pt x="987058" y="1486192"/>
                </a:cubicBezTo>
                <a:cubicBezTo>
                  <a:pt x="986000" y="1482491"/>
                  <a:pt x="985259" y="1475791"/>
                  <a:pt x="985413" y="1471304"/>
                </a:cubicBezTo>
                <a:cubicBezTo>
                  <a:pt x="985522" y="1468050"/>
                  <a:pt x="985722" y="1466629"/>
                  <a:pt x="986152" y="1467242"/>
                </a:cubicBezTo>
                <a:close/>
                <a:moveTo>
                  <a:pt x="180557" y="1441385"/>
                </a:moveTo>
                <a:lnTo>
                  <a:pt x="183410" y="1451419"/>
                </a:lnTo>
                <a:cubicBezTo>
                  <a:pt x="185669" y="1459364"/>
                  <a:pt x="188028" y="1461816"/>
                  <a:pt x="194736" y="1463195"/>
                </a:cubicBezTo>
                <a:cubicBezTo>
                  <a:pt x="201248" y="1464534"/>
                  <a:pt x="203208" y="1466459"/>
                  <a:pt x="203208" y="1471520"/>
                </a:cubicBezTo>
                <a:cubicBezTo>
                  <a:pt x="203208" y="1478798"/>
                  <a:pt x="198952" y="1480383"/>
                  <a:pt x="196363" y="1474069"/>
                </a:cubicBezTo>
                <a:cubicBezTo>
                  <a:pt x="195370" y="1471644"/>
                  <a:pt x="192809" y="1470717"/>
                  <a:pt x="189945" y="1471746"/>
                </a:cubicBezTo>
                <a:cubicBezTo>
                  <a:pt x="183277" y="1474141"/>
                  <a:pt x="180001" y="1467986"/>
                  <a:pt x="180301" y="1453625"/>
                </a:cubicBezTo>
                <a:close/>
                <a:moveTo>
                  <a:pt x="173241" y="1410186"/>
                </a:moveTo>
                <a:cubicBezTo>
                  <a:pt x="175663" y="1407637"/>
                  <a:pt x="179848" y="1417009"/>
                  <a:pt x="178062" y="1420987"/>
                </a:cubicBezTo>
                <a:cubicBezTo>
                  <a:pt x="177055" y="1423231"/>
                  <a:pt x="175928" y="1428127"/>
                  <a:pt x="175562" y="1431866"/>
                </a:cubicBezTo>
                <a:cubicBezTo>
                  <a:pt x="175194" y="1435606"/>
                  <a:pt x="174723" y="1440196"/>
                  <a:pt x="174519" y="1442065"/>
                </a:cubicBezTo>
                <a:cubicBezTo>
                  <a:pt x="174300" y="1443936"/>
                  <a:pt x="172961" y="1445465"/>
                  <a:pt x="171512" y="1445465"/>
                </a:cubicBezTo>
                <a:cubicBezTo>
                  <a:pt x="170056" y="1445465"/>
                  <a:pt x="169582" y="1437881"/>
                  <a:pt x="170450" y="1428466"/>
                </a:cubicBezTo>
                <a:lnTo>
                  <a:pt x="170453" y="1428466"/>
                </a:lnTo>
                <a:cubicBezTo>
                  <a:pt x="171317" y="1419117"/>
                  <a:pt x="172572" y="1410891"/>
                  <a:pt x="173241" y="1410186"/>
                </a:cubicBezTo>
                <a:close/>
                <a:moveTo>
                  <a:pt x="62944" y="1342800"/>
                </a:moveTo>
                <a:cubicBezTo>
                  <a:pt x="65370" y="1342042"/>
                  <a:pt x="65352" y="1343959"/>
                  <a:pt x="62871" y="1350102"/>
                </a:cubicBezTo>
                <a:cubicBezTo>
                  <a:pt x="58731" y="1360364"/>
                  <a:pt x="54700" y="1361144"/>
                  <a:pt x="57562" y="1351127"/>
                </a:cubicBezTo>
                <a:lnTo>
                  <a:pt x="57566" y="1351128"/>
                </a:lnTo>
                <a:cubicBezTo>
                  <a:pt x="58716" y="1347112"/>
                  <a:pt x="61135" y="1343364"/>
                  <a:pt x="62944" y="1342800"/>
                </a:cubicBezTo>
                <a:close/>
                <a:moveTo>
                  <a:pt x="965872" y="1335265"/>
                </a:moveTo>
                <a:cubicBezTo>
                  <a:pt x="966100" y="1334156"/>
                  <a:pt x="966415" y="1334309"/>
                  <a:pt x="966762" y="1335992"/>
                </a:cubicBezTo>
                <a:cubicBezTo>
                  <a:pt x="967455" y="1339358"/>
                  <a:pt x="967455" y="1344866"/>
                  <a:pt x="966762" y="1348232"/>
                </a:cubicBezTo>
                <a:cubicBezTo>
                  <a:pt x="966068" y="1351597"/>
                  <a:pt x="965503" y="1348843"/>
                  <a:pt x="965503" y="1342112"/>
                </a:cubicBezTo>
                <a:cubicBezTo>
                  <a:pt x="965503" y="1338746"/>
                  <a:pt x="965644" y="1336375"/>
                  <a:pt x="965872" y="1335265"/>
                </a:cubicBezTo>
                <a:close/>
                <a:moveTo>
                  <a:pt x="104232" y="1330248"/>
                </a:moveTo>
                <a:cubicBezTo>
                  <a:pt x="105670" y="1328834"/>
                  <a:pt x="107227" y="1328932"/>
                  <a:pt x="108531" y="1330906"/>
                </a:cubicBezTo>
                <a:cubicBezTo>
                  <a:pt x="109431" y="1332271"/>
                  <a:pt x="107680" y="1336263"/>
                  <a:pt x="104638" y="1339779"/>
                </a:cubicBezTo>
                <a:lnTo>
                  <a:pt x="99107" y="1346171"/>
                </a:lnTo>
                <a:lnTo>
                  <a:pt x="100641" y="1338662"/>
                </a:lnTo>
                <a:cubicBezTo>
                  <a:pt x="101473" y="1334588"/>
                  <a:pt x="102793" y="1331662"/>
                  <a:pt x="104232" y="1330248"/>
                </a:cubicBezTo>
                <a:close/>
                <a:moveTo>
                  <a:pt x="990819" y="1297266"/>
                </a:moveTo>
                <a:cubicBezTo>
                  <a:pt x="992088" y="1296532"/>
                  <a:pt x="994026" y="1301539"/>
                  <a:pt x="995123" y="1308392"/>
                </a:cubicBezTo>
                <a:cubicBezTo>
                  <a:pt x="997338" y="1322213"/>
                  <a:pt x="995086" y="1328211"/>
                  <a:pt x="992291" y="1315915"/>
                </a:cubicBezTo>
                <a:lnTo>
                  <a:pt x="992289" y="1315915"/>
                </a:lnTo>
                <a:cubicBezTo>
                  <a:pt x="988669" y="1299956"/>
                  <a:pt x="988559" y="1298572"/>
                  <a:pt x="990819" y="1297266"/>
                </a:cubicBezTo>
                <a:close/>
                <a:moveTo>
                  <a:pt x="63693" y="1283637"/>
                </a:moveTo>
                <a:cubicBezTo>
                  <a:pt x="68163" y="1286222"/>
                  <a:pt x="67138" y="1299652"/>
                  <a:pt x="62026" y="1305555"/>
                </a:cubicBezTo>
                <a:cubicBezTo>
                  <a:pt x="57609" y="1310651"/>
                  <a:pt x="57506" y="1310598"/>
                  <a:pt x="59081" y="1304036"/>
                </a:cubicBezTo>
                <a:lnTo>
                  <a:pt x="59081" y="1304035"/>
                </a:lnTo>
                <a:cubicBezTo>
                  <a:pt x="59978" y="1300296"/>
                  <a:pt x="60726" y="1293798"/>
                  <a:pt x="60748" y="1289596"/>
                </a:cubicBezTo>
                <a:cubicBezTo>
                  <a:pt x="60782" y="1285202"/>
                  <a:pt x="62022" y="1282670"/>
                  <a:pt x="63693" y="1283637"/>
                </a:cubicBezTo>
                <a:close/>
                <a:moveTo>
                  <a:pt x="191583" y="1243774"/>
                </a:moveTo>
                <a:lnTo>
                  <a:pt x="191582" y="1243775"/>
                </a:lnTo>
                <a:lnTo>
                  <a:pt x="191582" y="1243774"/>
                </a:lnTo>
                <a:close/>
                <a:moveTo>
                  <a:pt x="202390" y="1234366"/>
                </a:moveTo>
                <a:cubicBezTo>
                  <a:pt x="203463" y="1235368"/>
                  <a:pt x="201467" y="1238875"/>
                  <a:pt x="197960" y="1242158"/>
                </a:cubicBezTo>
                <a:lnTo>
                  <a:pt x="191583" y="1243774"/>
                </a:lnTo>
                <a:lnTo>
                  <a:pt x="195925" y="1236163"/>
                </a:lnTo>
                <a:cubicBezTo>
                  <a:pt x="198274" y="1234118"/>
                  <a:pt x="200976" y="1233043"/>
                  <a:pt x="202390" y="1234366"/>
                </a:cubicBezTo>
                <a:close/>
                <a:moveTo>
                  <a:pt x="1005211" y="1233414"/>
                </a:moveTo>
                <a:cubicBezTo>
                  <a:pt x="1012719" y="1229654"/>
                  <a:pt x="1014121" y="1229852"/>
                  <a:pt x="1014121" y="1234679"/>
                </a:cubicBezTo>
                <a:cubicBezTo>
                  <a:pt x="1014121" y="1236924"/>
                  <a:pt x="1011614" y="1238759"/>
                  <a:pt x="1008550" y="1238759"/>
                </a:cubicBezTo>
                <a:cubicBezTo>
                  <a:pt x="1005485" y="1238759"/>
                  <a:pt x="1002320" y="1240290"/>
                  <a:pt x="1001514" y="1242159"/>
                </a:cubicBezTo>
                <a:cubicBezTo>
                  <a:pt x="1000623" y="1244226"/>
                  <a:pt x="999959" y="1243732"/>
                  <a:pt x="999817" y="1240896"/>
                </a:cubicBezTo>
                <a:lnTo>
                  <a:pt x="999818" y="1240893"/>
                </a:lnTo>
                <a:cubicBezTo>
                  <a:pt x="999709" y="1238328"/>
                  <a:pt x="1002117" y="1234963"/>
                  <a:pt x="1005211" y="1233414"/>
                </a:cubicBezTo>
                <a:close/>
                <a:moveTo>
                  <a:pt x="990869" y="1147644"/>
                </a:moveTo>
                <a:cubicBezTo>
                  <a:pt x="994230" y="1145699"/>
                  <a:pt x="994230" y="1152779"/>
                  <a:pt x="990869" y="1162603"/>
                </a:cubicBezTo>
                <a:cubicBezTo>
                  <a:pt x="988778" y="1168710"/>
                  <a:pt x="988512" y="1168381"/>
                  <a:pt x="988253" y="1159363"/>
                </a:cubicBezTo>
                <a:cubicBezTo>
                  <a:pt x="988107" y="1153842"/>
                  <a:pt x="989271" y="1148568"/>
                  <a:pt x="990869" y="1147644"/>
                </a:cubicBezTo>
                <a:close/>
                <a:moveTo>
                  <a:pt x="72414" y="1097327"/>
                </a:moveTo>
                <a:cubicBezTo>
                  <a:pt x="75895" y="1097327"/>
                  <a:pt x="75895" y="1107421"/>
                  <a:pt x="72414" y="1115006"/>
                </a:cubicBezTo>
                <a:cubicBezTo>
                  <a:pt x="70480" y="1119219"/>
                  <a:pt x="69870" y="1117839"/>
                  <a:pt x="69713" y="1108886"/>
                </a:cubicBezTo>
                <a:cubicBezTo>
                  <a:pt x="69604" y="1102529"/>
                  <a:pt x="70815" y="1097327"/>
                  <a:pt x="72414" y="1097327"/>
                </a:cubicBezTo>
                <a:close/>
                <a:moveTo>
                  <a:pt x="69528" y="1086174"/>
                </a:moveTo>
                <a:lnTo>
                  <a:pt x="69528" y="1086174"/>
                </a:lnTo>
                <a:lnTo>
                  <a:pt x="69527" y="1086175"/>
                </a:lnTo>
                <a:close/>
                <a:moveTo>
                  <a:pt x="78513" y="1067409"/>
                </a:moveTo>
                <a:cubicBezTo>
                  <a:pt x="79954" y="1067409"/>
                  <a:pt x="81125" y="1068328"/>
                  <a:pt x="81114" y="1069450"/>
                </a:cubicBezTo>
                <a:cubicBezTo>
                  <a:pt x="81098" y="1070668"/>
                  <a:pt x="78208" y="1075439"/>
                  <a:pt x="75319" y="1079612"/>
                </a:cubicBezTo>
                <a:lnTo>
                  <a:pt x="69528" y="1086174"/>
                </a:lnTo>
                <a:lnTo>
                  <a:pt x="73155" y="1075056"/>
                </a:lnTo>
                <a:cubicBezTo>
                  <a:pt x="75123" y="1070943"/>
                  <a:pt x="77378" y="1067409"/>
                  <a:pt x="78513" y="1067409"/>
                </a:cubicBezTo>
                <a:close/>
                <a:moveTo>
                  <a:pt x="1008308" y="857982"/>
                </a:moveTo>
                <a:cubicBezTo>
                  <a:pt x="1009859" y="860227"/>
                  <a:pt x="1011125" y="866346"/>
                  <a:pt x="1011125" y="871582"/>
                </a:cubicBezTo>
                <a:cubicBezTo>
                  <a:pt x="1011125" y="876817"/>
                  <a:pt x="1009859" y="882937"/>
                  <a:pt x="1008308" y="885180"/>
                </a:cubicBezTo>
                <a:cubicBezTo>
                  <a:pt x="1006330" y="888044"/>
                  <a:pt x="1005491" y="883987"/>
                  <a:pt x="1005491" y="871582"/>
                </a:cubicBezTo>
                <a:cubicBezTo>
                  <a:pt x="1005491" y="859175"/>
                  <a:pt x="1006330" y="855120"/>
                  <a:pt x="1008308" y="857982"/>
                </a:cubicBezTo>
                <a:close/>
                <a:moveTo>
                  <a:pt x="40946" y="780467"/>
                </a:moveTo>
                <a:lnTo>
                  <a:pt x="43701" y="788627"/>
                </a:lnTo>
                <a:cubicBezTo>
                  <a:pt x="46799" y="797802"/>
                  <a:pt x="44646" y="821905"/>
                  <a:pt x="40179" y="828088"/>
                </a:cubicBezTo>
                <a:cubicBezTo>
                  <a:pt x="38118" y="830939"/>
                  <a:pt x="37676" y="827298"/>
                  <a:pt x="38694" y="815825"/>
                </a:cubicBezTo>
                <a:lnTo>
                  <a:pt x="38690" y="815825"/>
                </a:lnTo>
                <a:cubicBezTo>
                  <a:pt x="39486" y="806849"/>
                  <a:pt x="40318" y="795222"/>
                  <a:pt x="40540" y="789987"/>
                </a:cubicBezTo>
                <a:close/>
                <a:moveTo>
                  <a:pt x="44700" y="746469"/>
                </a:moveTo>
                <a:cubicBezTo>
                  <a:pt x="48054" y="746469"/>
                  <a:pt x="52212" y="758081"/>
                  <a:pt x="50581" y="762891"/>
                </a:cubicBezTo>
                <a:cubicBezTo>
                  <a:pt x="47501" y="771967"/>
                  <a:pt x="43349" y="768784"/>
                  <a:pt x="43349" y="757349"/>
                </a:cubicBezTo>
                <a:lnTo>
                  <a:pt x="43350" y="757349"/>
                </a:lnTo>
                <a:cubicBezTo>
                  <a:pt x="43350" y="751365"/>
                  <a:pt x="43960" y="746469"/>
                  <a:pt x="44700" y="746469"/>
                </a:cubicBezTo>
                <a:close/>
                <a:moveTo>
                  <a:pt x="52068" y="720631"/>
                </a:moveTo>
                <a:cubicBezTo>
                  <a:pt x="53666" y="721555"/>
                  <a:pt x="54976" y="725911"/>
                  <a:pt x="54976" y="730311"/>
                </a:cubicBezTo>
                <a:cubicBezTo>
                  <a:pt x="54976" y="734710"/>
                  <a:pt x="53670" y="738310"/>
                  <a:pt x="52068" y="738310"/>
                </a:cubicBezTo>
                <a:cubicBezTo>
                  <a:pt x="50469" y="738310"/>
                  <a:pt x="49163" y="733954"/>
                  <a:pt x="49163" y="728630"/>
                </a:cubicBezTo>
                <a:cubicBezTo>
                  <a:pt x="49163" y="722869"/>
                  <a:pt x="50342" y="719630"/>
                  <a:pt x="52068" y="720631"/>
                </a:cubicBezTo>
                <a:close/>
                <a:moveTo>
                  <a:pt x="54632" y="693931"/>
                </a:moveTo>
                <a:cubicBezTo>
                  <a:pt x="56080" y="692764"/>
                  <a:pt x="57862" y="694349"/>
                  <a:pt x="59194" y="699316"/>
                </a:cubicBezTo>
                <a:cubicBezTo>
                  <a:pt x="60496" y="704178"/>
                  <a:pt x="59653" y="707899"/>
                  <a:pt x="56595" y="710759"/>
                </a:cubicBezTo>
                <a:cubicBezTo>
                  <a:pt x="52495" y="714596"/>
                  <a:pt x="52066" y="714057"/>
                  <a:pt x="52066" y="705055"/>
                </a:cubicBezTo>
                <a:lnTo>
                  <a:pt x="52068" y="705055"/>
                </a:lnTo>
                <a:cubicBezTo>
                  <a:pt x="52068" y="699016"/>
                  <a:pt x="53183" y="695097"/>
                  <a:pt x="54632" y="693931"/>
                </a:cubicBezTo>
                <a:close/>
                <a:moveTo>
                  <a:pt x="17521" y="689349"/>
                </a:moveTo>
                <a:cubicBezTo>
                  <a:pt x="19871" y="689354"/>
                  <a:pt x="24087" y="795309"/>
                  <a:pt x="21822" y="797428"/>
                </a:cubicBezTo>
                <a:cubicBezTo>
                  <a:pt x="20866" y="798322"/>
                  <a:pt x="19958" y="793647"/>
                  <a:pt x="19797" y="787040"/>
                </a:cubicBezTo>
                <a:lnTo>
                  <a:pt x="19809" y="787040"/>
                </a:lnTo>
                <a:cubicBezTo>
                  <a:pt x="19663" y="780433"/>
                  <a:pt x="18670" y="755749"/>
                  <a:pt x="17630" y="732186"/>
                </a:cubicBezTo>
                <a:cubicBezTo>
                  <a:pt x="16590" y="708623"/>
                  <a:pt x="16546" y="689347"/>
                  <a:pt x="17521" y="689349"/>
                </a:cubicBezTo>
                <a:close/>
                <a:moveTo>
                  <a:pt x="16110" y="627523"/>
                </a:moveTo>
                <a:cubicBezTo>
                  <a:pt x="16487" y="629638"/>
                  <a:pt x="16679" y="635703"/>
                  <a:pt x="16826" y="646515"/>
                </a:cubicBezTo>
                <a:cubicBezTo>
                  <a:pt x="17045" y="661100"/>
                  <a:pt x="16717" y="673034"/>
                  <a:pt x="16144" y="673034"/>
                </a:cubicBezTo>
                <a:cubicBezTo>
                  <a:pt x="15567" y="673034"/>
                  <a:pt x="14421" y="666608"/>
                  <a:pt x="13597" y="658754"/>
                </a:cubicBezTo>
                <a:cubicBezTo>
                  <a:pt x="12772" y="650901"/>
                  <a:pt x="13078" y="638968"/>
                  <a:pt x="14279" y="632236"/>
                </a:cubicBezTo>
                <a:cubicBezTo>
                  <a:pt x="15170" y="627246"/>
                  <a:pt x="15733" y="625409"/>
                  <a:pt x="16110" y="627523"/>
                </a:cubicBezTo>
                <a:close/>
                <a:moveTo>
                  <a:pt x="1020514" y="444568"/>
                </a:moveTo>
                <a:cubicBezTo>
                  <a:pt x="1024263" y="438910"/>
                  <a:pt x="1021087" y="467646"/>
                  <a:pt x="1017280" y="473823"/>
                </a:cubicBezTo>
                <a:cubicBezTo>
                  <a:pt x="1015190" y="477216"/>
                  <a:pt x="1014851" y="474310"/>
                  <a:pt x="1016084" y="463607"/>
                </a:cubicBezTo>
                <a:cubicBezTo>
                  <a:pt x="1017033" y="455380"/>
                  <a:pt x="1019025" y="446812"/>
                  <a:pt x="1020514" y="444568"/>
                </a:cubicBezTo>
                <a:close/>
                <a:moveTo>
                  <a:pt x="109423" y="416964"/>
                </a:moveTo>
                <a:cubicBezTo>
                  <a:pt x="109606" y="417497"/>
                  <a:pt x="109232" y="421113"/>
                  <a:pt x="108453" y="428251"/>
                </a:cubicBezTo>
                <a:cubicBezTo>
                  <a:pt x="107556" y="436478"/>
                  <a:pt x="104979" y="458509"/>
                  <a:pt x="102725" y="477208"/>
                </a:cubicBezTo>
                <a:cubicBezTo>
                  <a:pt x="100473" y="495907"/>
                  <a:pt x="98746" y="516713"/>
                  <a:pt x="98887" y="523445"/>
                </a:cubicBezTo>
                <a:lnTo>
                  <a:pt x="99142" y="535684"/>
                </a:lnTo>
                <a:lnTo>
                  <a:pt x="104632" y="520725"/>
                </a:lnTo>
                <a:cubicBezTo>
                  <a:pt x="110740" y="504082"/>
                  <a:pt x="110637" y="501511"/>
                  <a:pt x="105591" y="544754"/>
                </a:cubicBezTo>
                <a:cubicBezTo>
                  <a:pt x="104372" y="555196"/>
                  <a:pt x="102044" y="562534"/>
                  <a:pt x="99681" y="563383"/>
                </a:cubicBezTo>
                <a:cubicBezTo>
                  <a:pt x="93483" y="565609"/>
                  <a:pt x="89888" y="582619"/>
                  <a:pt x="89871" y="609799"/>
                </a:cubicBezTo>
                <a:cubicBezTo>
                  <a:pt x="89871" y="624748"/>
                  <a:pt x="88673" y="634958"/>
                  <a:pt x="86947" y="634958"/>
                </a:cubicBezTo>
                <a:cubicBezTo>
                  <a:pt x="85269" y="634958"/>
                  <a:pt x="84002" y="626061"/>
                  <a:pt x="83948" y="613879"/>
                </a:cubicBezTo>
                <a:lnTo>
                  <a:pt x="83947" y="613879"/>
                </a:lnTo>
                <a:cubicBezTo>
                  <a:pt x="83874" y="594820"/>
                  <a:pt x="83447" y="593303"/>
                  <a:pt x="79617" y="598042"/>
                </a:cubicBezTo>
                <a:cubicBezTo>
                  <a:pt x="77286" y="600924"/>
                  <a:pt x="74660" y="602608"/>
                  <a:pt x="73779" y="601784"/>
                </a:cubicBezTo>
                <a:cubicBezTo>
                  <a:pt x="71652" y="599791"/>
                  <a:pt x="83657" y="504572"/>
                  <a:pt x="86914" y="497606"/>
                </a:cubicBezTo>
                <a:cubicBezTo>
                  <a:pt x="88900" y="493359"/>
                  <a:pt x="89568" y="494849"/>
                  <a:pt x="89947" y="504406"/>
                </a:cubicBezTo>
                <a:cubicBezTo>
                  <a:pt x="90275" y="512590"/>
                  <a:pt x="92688" y="503129"/>
                  <a:pt x="97232" y="475848"/>
                </a:cubicBezTo>
                <a:cubicBezTo>
                  <a:pt x="100969" y="453409"/>
                  <a:pt x="105390" y="430155"/>
                  <a:pt x="107056" y="424171"/>
                </a:cubicBezTo>
                <a:cubicBezTo>
                  <a:pt x="108501" y="418980"/>
                  <a:pt x="109240" y="416430"/>
                  <a:pt x="109423" y="416964"/>
                </a:cubicBezTo>
                <a:close/>
                <a:moveTo>
                  <a:pt x="112126" y="403090"/>
                </a:moveTo>
                <a:cubicBezTo>
                  <a:pt x="112932" y="404961"/>
                  <a:pt x="112932" y="408020"/>
                  <a:pt x="112126" y="409890"/>
                </a:cubicBezTo>
                <a:cubicBezTo>
                  <a:pt x="111319" y="411760"/>
                  <a:pt x="110659" y="410229"/>
                  <a:pt x="110659" y="406490"/>
                </a:cubicBezTo>
                <a:cubicBezTo>
                  <a:pt x="110659" y="402750"/>
                  <a:pt x="111319" y="401220"/>
                  <a:pt x="112126" y="403090"/>
                </a:cubicBezTo>
                <a:close/>
                <a:moveTo>
                  <a:pt x="960210" y="305326"/>
                </a:moveTo>
                <a:cubicBezTo>
                  <a:pt x="960417" y="303478"/>
                  <a:pt x="960701" y="303733"/>
                  <a:pt x="961013" y="306537"/>
                </a:cubicBezTo>
                <a:cubicBezTo>
                  <a:pt x="961642" y="312147"/>
                  <a:pt x="961642" y="321326"/>
                  <a:pt x="961013" y="326936"/>
                </a:cubicBezTo>
                <a:cubicBezTo>
                  <a:pt x="960386" y="332546"/>
                  <a:pt x="959875" y="327957"/>
                  <a:pt x="959875" y="316736"/>
                </a:cubicBezTo>
                <a:cubicBezTo>
                  <a:pt x="959875" y="311127"/>
                  <a:pt x="960004" y="307175"/>
                  <a:pt x="960210" y="305326"/>
                </a:cubicBezTo>
                <a:close/>
                <a:moveTo>
                  <a:pt x="131243" y="240583"/>
                </a:moveTo>
                <a:cubicBezTo>
                  <a:pt x="130466" y="238339"/>
                  <a:pt x="131805" y="238962"/>
                  <a:pt x="134221" y="241967"/>
                </a:cubicBezTo>
                <a:cubicBezTo>
                  <a:pt x="140429" y="249691"/>
                  <a:pt x="145771" y="267810"/>
                  <a:pt x="144610" y="277206"/>
                </a:cubicBezTo>
                <a:cubicBezTo>
                  <a:pt x="143847" y="283379"/>
                  <a:pt x="142391" y="280612"/>
                  <a:pt x="138140" y="264918"/>
                </a:cubicBezTo>
                <a:lnTo>
                  <a:pt x="138140" y="264917"/>
                </a:lnTo>
                <a:cubicBezTo>
                  <a:pt x="135122" y="253777"/>
                  <a:pt x="132020" y="242827"/>
                  <a:pt x="131243" y="240583"/>
                </a:cubicBezTo>
                <a:close/>
                <a:moveTo>
                  <a:pt x="877049" y="194344"/>
                </a:moveTo>
                <a:cubicBezTo>
                  <a:pt x="881125" y="194344"/>
                  <a:pt x="886794" y="208508"/>
                  <a:pt x="883829" y="211283"/>
                </a:cubicBezTo>
                <a:cubicBezTo>
                  <a:pt x="882186" y="212819"/>
                  <a:pt x="879875" y="210387"/>
                  <a:pt x="877876" y="205024"/>
                </a:cubicBezTo>
                <a:lnTo>
                  <a:pt x="877877" y="205024"/>
                </a:lnTo>
                <a:cubicBezTo>
                  <a:pt x="873965" y="194521"/>
                  <a:pt x="873951" y="194344"/>
                  <a:pt x="877049" y="194344"/>
                </a:cubicBezTo>
                <a:close/>
                <a:moveTo>
                  <a:pt x="1009149" y="184200"/>
                </a:moveTo>
                <a:cubicBezTo>
                  <a:pt x="1009348" y="182720"/>
                  <a:pt x="1009927" y="183090"/>
                  <a:pt x="1010905" y="185145"/>
                </a:cubicBezTo>
                <a:cubicBezTo>
                  <a:pt x="1014284" y="192235"/>
                  <a:pt x="1015968" y="218002"/>
                  <a:pt x="1013222" y="220572"/>
                </a:cubicBezTo>
                <a:cubicBezTo>
                  <a:pt x="1012120" y="221605"/>
                  <a:pt x="1011204" y="219492"/>
                  <a:pt x="1011193" y="215876"/>
                </a:cubicBezTo>
                <a:lnTo>
                  <a:pt x="1011190" y="215876"/>
                </a:lnTo>
                <a:cubicBezTo>
                  <a:pt x="1011190" y="212261"/>
                  <a:pt x="1010489" y="202572"/>
                  <a:pt x="1009664" y="194344"/>
                </a:cubicBezTo>
                <a:cubicBezTo>
                  <a:pt x="1009128" y="189006"/>
                  <a:pt x="1008949" y="185679"/>
                  <a:pt x="1009149" y="184200"/>
                </a:cubicBezTo>
                <a:close/>
                <a:moveTo>
                  <a:pt x="748726" y="154227"/>
                </a:moveTo>
                <a:cubicBezTo>
                  <a:pt x="749460" y="156844"/>
                  <a:pt x="749460" y="161128"/>
                  <a:pt x="748726" y="163746"/>
                </a:cubicBezTo>
                <a:cubicBezTo>
                  <a:pt x="747996" y="166364"/>
                  <a:pt x="747398" y="164222"/>
                  <a:pt x="747398" y="158987"/>
                </a:cubicBezTo>
                <a:cubicBezTo>
                  <a:pt x="747398" y="153751"/>
                  <a:pt x="747996" y="151609"/>
                  <a:pt x="748726" y="154227"/>
                </a:cubicBezTo>
                <a:close/>
                <a:moveTo>
                  <a:pt x="944467" y="138588"/>
                </a:moveTo>
                <a:lnTo>
                  <a:pt x="949089" y="154227"/>
                </a:lnTo>
                <a:cubicBezTo>
                  <a:pt x="954984" y="174166"/>
                  <a:pt x="960384" y="175057"/>
                  <a:pt x="957630" y="155635"/>
                </a:cubicBezTo>
                <a:cubicBezTo>
                  <a:pt x="955225" y="138666"/>
                  <a:pt x="957886" y="139820"/>
                  <a:pt x="963237" y="158076"/>
                </a:cubicBezTo>
                <a:cubicBezTo>
                  <a:pt x="965361" y="165308"/>
                  <a:pt x="967215" y="169083"/>
                  <a:pt x="967358" y="166466"/>
                </a:cubicBezTo>
                <a:cubicBezTo>
                  <a:pt x="967504" y="163848"/>
                  <a:pt x="968840" y="161706"/>
                  <a:pt x="970329" y="161706"/>
                </a:cubicBezTo>
                <a:cubicBezTo>
                  <a:pt x="973482" y="161706"/>
                  <a:pt x="975154" y="166525"/>
                  <a:pt x="977889" y="183464"/>
                </a:cubicBezTo>
                <a:cubicBezTo>
                  <a:pt x="978976" y="190196"/>
                  <a:pt x="982281" y="201211"/>
                  <a:pt x="985235" y="207943"/>
                </a:cubicBezTo>
                <a:cubicBezTo>
                  <a:pt x="990744" y="220498"/>
                  <a:pt x="997837" y="294341"/>
                  <a:pt x="994634" y="305802"/>
                </a:cubicBezTo>
                <a:cubicBezTo>
                  <a:pt x="992977" y="311725"/>
                  <a:pt x="989398" y="312948"/>
                  <a:pt x="986510" y="308577"/>
                </a:cubicBezTo>
                <a:cubicBezTo>
                  <a:pt x="983734" y="304373"/>
                  <a:pt x="979811" y="305353"/>
                  <a:pt x="978341" y="310615"/>
                </a:cubicBezTo>
                <a:cubicBezTo>
                  <a:pt x="977611" y="313233"/>
                  <a:pt x="976860" y="314763"/>
                  <a:pt x="976670" y="314015"/>
                </a:cubicBezTo>
                <a:lnTo>
                  <a:pt x="976670" y="314017"/>
                </a:lnTo>
                <a:cubicBezTo>
                  <a:pt x="976487" y="313269"/>
                  <a:pt x="974451" y="302866"/>
                  <a:pt x="972155" y="290898"/>
                </a:cubicBezTo>
                <a:cubicBezTo>
                  <a:pt x="969860" y="278931"/>
                  <a:pt x="965309" y="261981"/>
                  <a:pt x="962044" y="253231"/>
                </a:cubicBezTo>
                <a:cubicBezTo>
                  <a:pt x="953553" y="230483"/>
                  <a:pt x="947862" y="199819"/>
                  <a:pt x="946043" y="167025"/>
                </a:cubicBezTo>
                <a:close/>
                <a:moveTo>
                  <a:pt x="665910" y="130704"/>
                </a:moveTo>
                <a:cubicBezTo>
                  <a:pt x="670099" y="124821"/>
                  <a:pt x="670393" y="131034"/>
                  <a:pt x="666800" y="149466"/>
                </a:cubicBezTo>
                <a:cubicBezTo>
                  <a:pt x="663939" y="164139"/>
                  <a:pt x="663013" y="166186"/>
                  <a:pt x="662762" y="158391"/>
                </a:cubicBezTo>
                <a:lnTo>
                  <a:pt x="662761" y="158391"/>
                </a:lnTo>
                <a:cubicBezTo>
                  <a:pt x="662505" y="150588"/>
                  <a:pt x="661440" y="148634"/>
                  <a:pt x="658075" y="149842"/>
                </a:cubicBezTo>
                <a:cubicBezTo>
                  <a:pt x="654879" y="150990"/>
                  <a:pt x="653716" y="149494"/>
                  <a:pt x="653716" y="144232"/>
                </a:cubicBezTo>
                <a:cubicBezTo>
                  <a:pt x="653716" y="139880"/>
                  <a:pt x="655718" y="136365"/>
                  <a:pt x="658802" y="135300"/>
                </a:cubicBezTo>
                <a:cubicBezTo>
                  <a:pt x="661601" y="134335"/>
                  <a:pt x="664798" y="132266"/>
                  <a:pt x="665910" y="130704"/>
                </a:cubicBezTo>
                <a:close/>
                <a:moveTo>
                  <a:pt x="878817" y="98237"/>
                </a:moveTo>
                <a:cubicBezTo>
                  <a:pt x="879030" y="96646"/>
                  <a:pt x="879321" y="97070"/>
                  <a:pt x="879637" y="99891"/>
                </a:cubicBezTo>
                <a:cubicBezTo>
                  <a:pt x="880265" y="105534"/>
                  <a:pt x="880258" y="114101"/>
                  <a:pt x="879605" y="118930"/>
                </a:cubicBezTo>
                <a:cubicBezTo>
                  <a:pt x="878962" y="123758"/>
                  <a:pt x="878448" y="119137"/>
                  <a:pt x="878459" y="108669"/>
                </a:cubicBezTo>
                <a:lnTo>
                  <a:pt x="878470" y="108669"/>
                </a:lnTo>
                <a:cubicBezTo>
                  <a:pt x="878470" y="103434"/>
                  <a:pt x="878604" y="99828"/>
                  <a:pt x="878817" y="98237"/>
                </a:cubicBezTo>
                <a:close/>
                <a:moveTo>
                  <a:pt x="287277" y="93938"/>
                </a:moveTo>
                <a:cubicBezTo>
                  <a:pt x="289283" y="93820"/>
                  <a:pt x="290386" y="95327"/>
                  <a:pt x="290353" y="98471"/>
                </a:cubicBezTo>
                <a:cubicBezTo>
                  <a:pt x="290316" y="103899"/>
                  <a:pt x="277634" y="116214"/>
                  <a:pt x="274819" y="113580"/>
                </a:cubicBezTo>
                <a:lnTo>
                  <a:pt x="274819" y="113579"/>
                </a:lnTo>
                <a:cubicBezTo>
                  <a:pt x="271364" y="110347"/>
                  <a:pt x="272936" y="104614"/>
                  <a:pt x="278777" y="99150"/>
                </a:cubicBezTo>
                <a:cubicBezTo>
                  <a:pt x="282359" y="95798"/>
                  <a:pt x="285270" y="94056"/>
                  <a:pt x="287277" y="93938"/>
                </a:cubicBezTo>
                <a:close/>
                <a:moveTo>
                  <a:pt x="322381" y="84191"/>
                </a:moveTo>
                <a:lnTo>
                  <a:pt x="320699" y="95071"/>
                </a:lnTo>
                <a:cubicBezTo>
                  <a:pt x="318903" y="106688"/>
                  <a:pt x="313560" y="114991"/>
                  <a:pt x="313786" y="105814"/>
                </a:cubicBezTo>
                <a:cubicBezTo>
                  <a:pt x="313859" y="102897"/>
                  <a:pt x="315822" y="96838"/>
                  <a:pt x="318149" y="92351"/>
                </a:cubicBezTo>
                <a:close/>
                <a:moveTo>
                  <a:pt x="511326" y="77392"/>
                </a:moveTo>
                <a:cubicBezTo>
                  <a:pt x="514147" y="77392"/>
                  <a:pt x="511359" y="112769"/>
                  <a:pt x="508107" y="118189"/>
                </a:cubicBezTo>
                <a:cubicBezTo>
                  <a:pt x="506527" y="120823"/>
                  <a:pt x="505629" y="117328"/>
                  <a:pt x="505574" y="108330"/>
                </a:cubicBezTo>
                <a:lnTo>
                  <a:pt x="505572" y="108330"/>
                </a:lnTo>
                <a:cubicBezTo>
                  <a:pt x="505463" y="92008"/>
                  <a:pt x="508189" y="77392"/>
                  <a:pt x="511326" y="77392"/>
                </a:cubicBezTo>
                <a:close/>
                <a:moveTo>
                  <a:pt x="356452" y="75734"/>
                </a:moveTo>
                <a:cubicBezTo>
                  <a:pt x="358469" y="77624"/>
                  <a:pt x="353911" y="107309"/>
                  <a:pt x="351603" y="107309"/>
                </a:cubicBezTo>
                <a:cubicBezTo>
                  <a:pt x="350465" y="107309"/>
                  <a:pt x="350801" y="99935"/>
                  <a:pt x="352352" y="90922"/>
                </a:cubicBezTo>
                <a:lnTo>
                  <a:pt x="352351" y="90922"/>
                </a:lnTo>
                <a:cubicBezTo>
                  <a:pt x="353902" y="81910"/>
                  <a:pt x="355748" y="75075"/>
                  <a:pt x="356452" y="75734"/>
                </a:cubicBezTo>
                <a:close/>
                <a:moveTo>
                  <a:pt x="667523" y="59712"/>
                </a:moveTo>
                <a:lnTo>
                  <a:pt x="667556" y="71951"/>
                </a:lnTo>
                <a:cubicBezTo>
                  <a:pt x="667556" y="78682"/>
                  <a:pt x="666578" y="87862"/>
                  <a:pt x="665355" y="92349"/>
                </a:cubicBezTo>
                <a:lnTo>
                  <a:pt x="663137" y="100509"/>
                </a:lnTo>
                <a:lnTo>
                  <a:pt x="662990" y="92349"/>
                </a:lnTo>
                <a:lnTo>
                  <a:pt x="662994" y="92349"/>
                </a:lnTo>
                <a:cubicBezTo>
                  <a:pt x="662921" y="87862"/>
                  <a:pt x="663914" y="78682"/>
                  <a:pt x="665195" y="71951"/>
                </a:cubicBezTo>
                <a:close/>
                <a:moveTo>
                  <a:pt x="745090" y="48079"/>
                </a:moveTo>
                <a:cubicBezTo>
                  <a:pt x="745306" y="46732"/>
                  <a:pt x="745599" y="47118"/>
                  <a:pt x="745922" y="49562"/>
                </a:cubicBezTo>
                <a:cubicBezTo>
                  <a:pt x="746568" y="54451"/>
                  <a:pt x="746557" y="61794"/>
                  <a:pt x="745889" y="65881"/>
                </a:cubicBezTo>
                <a:cubicBezTo>
                  <a:pt x="745228" y="69968"/>
                  <a:pt x="744696" y="65969"/>
                  <a:pt x="744714" y="56993"/>
                </a:cubicBezTo>
                <a:lnTo>
                  <a:pt x="744718" y="56993"/>
                </a:lnTo>
                <a:cubicBezTo>
                  <a:pt x="744735" y="52505"/>
                  <a:pt x="744874" y="49425"/>
                  <a:pt x="745090" y="48079"/>
                </a:cubicBezTo>
                <a:close/>
                <a:moveTo>
                  <a:pt x="649749" y="36821"/>
                </a:moveTo>
                <a:cubicBezTo>
                  <a:pt x="652310" y="34080"/>
                  <a:pt x="650420" y="60131"/>
                  <a:pt x="647789" y="63792"/>
                </a:cubicBezTo>
                <a:cubicBezTo>
                  <a:pt x="645745" y="66636"/>
                  <a:pt x="645439" y="63339"/>
                  <a:pt x="646775" y="52913"/>
                </a:cubicBezTo>
                <a:cubicBezTo>
                  <a:pt x="647830" y="44686"/>
                  <a:pt x="649169" y="37444"/>
                  <a:pt x="649749" y="36821"/>
                </a:cubicBezTo>
                <a:close/>
                <a:moveTo>
                  <a:pt x="559982" y="32409"/>
                </a:moveTo>
                <a:cubicBezTo>
                  <a:pt x="560392" y="33040"/>
                  <a:pt x="560518" y="34839"/>
                  <a:pt x="560456" y="37954"/>
                </a:cubicBezTo>
                <a:cubicBezTo>
                  <a:pt x="560383" y="42442"/>
                  <a:pt x="559172" y="48561"/>
                  <a:pt x="557800" y="51553"/>
                </a:cubicBezTo>
                <a:cubicBezTo>
                  <a:pt x="555760" y="55998"/>
                  <a:pt x="555274" y="55252"/>
                  <a:pt x="555143" y="47473"/>
                </a:cubicBezTo>
                <a:cubicBezTo>
                  <a:pt x="555070" y="42238"/>
                  <a:pt x="556253" y="36118"/>
                  <a:pt x="557800" y="33874"/>
                </a:cubicBezTo>
                <a:cubicBezTo>
                  <a:pt x="558877" y="32317"/>
                  <a:pt x="559571" y="31779"/>
                  <a:pt x="559982" y="32409"/>
                </a:cubicBezTo>
                <a:close/>
                <a:moveTo>
                  <a:pt x="586690" y="27075"/>
                </a:moveTo>
                <a:lnTo>
                  <a:pt x="585194" y="45895"/>
                </a:lnTo>
                <a:cubicBezTo>
                  <a:pt x="584370" y="56246"/>
                  <a:pt x="582486" y="66649"/>
                  <a:pt x="581010" y="69014"/>
                </a:cubicBezTo>
                <a:cubicBezTo>
                  <a:pt x="578733" y="72658"/>
                  <a:pt x="578339" y="72692"/>
                  <a:pt x="578416" y="69233"/>
                </a:cubicBezTo>
                <a:lnTo>
                  <a:pt x="578413" y="69232"/>
                </a:lnTo>
                <a:cubicBezTo>
                  <a:pt x="578450" y="66988"/>
                  <a:pt x="580347" y="56585"/>
                  <a:pt x="582597" y="46114"/>
                </a:cubicBezTo>
                <a:close/>
                <a:moveTo>
                  <a:pt x="353765" y="22995"/>
                </a:moveTo>
                <a:cubicBezTo>
                  <a:pt x="357094" y="22995"/>
                  <a:pt x="354306" y="41738"/>
                  <a:pt x="350663" y="43844"/>
                </a:cubicBezTo>
                <a:cubicBezTo>
                  <a:pt x="348693" y="44984"/>
                  <a:pt x="348281" y="43299"/>
                  <a:pt x="349492" y="39059"/>
                </a:cubicBezTo>
                <a:lnTo>
                  <a:pt x="349489" y="39059"/>
                </a:lnTo>
                <a:cubicBezTo>
                  <a:pt x="350518" y="35460"/>
                  <a:pt x="351379" y="30373"/>
                  <a:pt x="351401" y="27755"/>
                </a:cubicBezTo>
                <a:cubicBezTo>
                  <a:pt x="351434" y="25137"/>
                  <a:pt x="352484" y="22995"/>
                  <a:pt x="353765" y="22995"/>
                </a:cubicBezTo>
                <a:close/>
                <a:moveTo>
                  <a:pt x="449634" y="18915"/>
                </a:moveTo>
                <a:lnTo>
                  <a:pt x="448105" y="37954"/>
                </a:lnTo>
                <a:cubicBezTo>
                  <a:pt x="446317" y="60182"/>
                  <a:pt x="442981" y="68775"/>
                  <a:pt x="440198" y="58314"/>
                </a:cubicBezTo>
                <a:lnTo>
                  <a:pt x="440197" y="58314"/>
                </a:lnTo>
                <a:cubicBezTo>
                  <a:pt x="439179" y="54485"/>
                  <a:pt x="440835" y="44478"/>
                  <a:pt x="444016" y="35234"/>
                </a:cubicBezTo>
                <a:close/>
                <a:moveTo>
                  <a:pt x="631225" y="17565"/>
                </a:moveTo>
                <a:cubicBezTo>
                  <a:pt x="635546" y="17565"/>
                  <a:pt x="631871" y="52788"/>
                  <a:pt x="626543" y="62442"/>
                </a:cubicBezTo>
                <a:cubicBezTo>
                  <a:pt x="624065" y="66930"/>
                  <a:pt x="620604" y="84065"/>
                  <a:pt x="618850" y="100520"/>
                </a:cubicBezTo>
                <a:cubicBezTo>
                  <a:pt x="617095" y="116975"/>
                  <a:pt x="614442" y="134653"/>
                  <a:pt x="612954" y="139804"/>
                </a:cubicBezTo>
                <a:cubicBezTo>
                  <a:pt x="611465" y="144956"/>
                  <a:pt x="610826" y="149715"/>
                  <a:pt x="611538" y="150381"/>
                </a:cubicBezTo>
                <a:cubicBezTo>
                  <a:pt x="613103" y="151845"/>
                  <a:pt x="618806" y="138366"/>
                  <a:pt x="618806" y="133203"/>
                </a:cubicBezTo>
                <a:cubicBezTo>
                  <a:pt x="618806" y="128014"/>
                  <a:pt x="621967" y="120918"/>
                  <a:pt x="624280" y="120918"/>
                </a:cubicBezTo>
                <a:cubicBezTo>
                  <a:pt x="625349" y="120918"/>
                  <a:pt x="625879" y="126120"/>
                  <a:pt x="625455" y="132478"/>
                </a:cubicBezTo>
                <a:lnTo>
                  <a:pt x="624686" y="144037"/>
                </a:lnTo>
                <a:lnTo>
                  <a:pt x="629318" y="132297"/>
                </a:lnTo>
                <a:cubicBezTo>
                  <a:pt x="632434" y="124403"/>
                  <a:pt x="635268" y="121030"/>
                  <a:pt x="637973" y="122001"/>
                </a:cubicBezTo>
                <a:cubicBezTo>
                  <a:pt x="643461" y="123971"/>
                  <a:pt x="645973" y="113313"/>
                  <a:pt x="644346" y="94954"/>
                </a:cubicBezTo>
                <a:cubicBezTo>
                  <a:pt x="643623" y="86796"/>
                  <a:pt x="644090" y="80121"/>
                  <a:pt x="645396" y="80121"/>
                </a:cubicBezTo>
                <a:cubicBezTo>
                  <a:pt x="650512" y="80121"/>
                  <a:pt x="651621" y="96390"/>
                  <a:pt x="648370" y="123764"/>
                </a:cubicBezTo>
                <a:cubicBezTo>
                  <a:pt x="644334" y="157754"/>
                  <a:pt x="643986" y="178922"/>
                  <a:pt x="647495" y="176892"/>
                </a:cubicBezTo>
                <a:cubicBezTo>
                  <a:pt x="648889" y="176086"/>
                  <a:pt x="651063" y="171425"/>
                  <a:pt x="652335" y="166532"/>
                </a:cubicBezTo>
                <a:lnTo>
                  <a:pt x="654644" y="157636"/>
                </a:lnTo>
                <a:lnTo>
                  <a:pt x="655852" y="165530"/>
                </a:lnTo>
                <a:cubicBezTo>
                  <a:pt x="656516" y="169872"/>
                  <a:pt x="658888" y="175135"/>
                  <a:pt x="661121" y="177224"/>
                </a:cubicBezTo>
                <a:cubicBezTo>
                  <a:pt x="663355" y="179314"/>
                  <a:pt x="666494" y="183105"/>
                  <a:pt x="668099" y="185649"/>
                </a:cubicBezTo>
                <a:cubicBezTo>
                  <a:pt x="670653" y="189696"/>
                  <a:pt x="671379" y="189764"/>
                  <a:pt x="673931" y="186194"/>
                </a:cubicBezTo>
                <a:cubicBezTo>
                  <a:pt x="675533" y="183949"/>
                  <a:pt x="676960" y="178442"/>
                  <a:pt x="677095" y="173954"/>
                </a:cubicBezTo>
                <a:cubicBezTo>
                  <a:pt x="677241" y="169467"/>
                  <a:pt x="678577" y="163347"/>
                  <a:pt x="680087" y="160355"/>
                </a:cubicBezTo>
                <a:cubicBezTo>
                  <a:pt x="682058" y="156450"/>
                  <a:pt x="682430" y="158753"/>
                  <a:pt x="681412" y="168515"/>
                </a:cubicBezTo>
                <a:cubicBezTo>
                  <a:pt x="680631" y="175994"/>
                  <a:pt x="679299" y="190681"/>
                  <a:pt x="678449" y="201153"/>
                </a:cubicBezTo>
                <a:cubicBezTo>
                  <a:pt x="676960" y="219472"/>
                  <a:pt x="677066" y="219868"/>
                  <a:pt x="681168" y="211626"/>
                </a:cubicBezTo>
                <a:cubicBezTo>
                  <a:pt x="683514" y="206914"/>
                  <a:pt x="686313" y="194675"/>
                  <a:pt x="687387" y="184427"/>
                </a:cubicBezTo>
                <a:cubicBezTo>
                  <a:pt x="689219" y="166982"/>
                  <a:pt x="692284" y="158995"/>
                  <a:pt x="697156" y="158995"/>
                </a:cubicBezTo>
                <a:cubicBezTo>
                  <a:pt x="698294" y="158995"/>
                  <a:pt x="698674" y="168481"/>
                  <a:pt x="697995" y="180074"/>
                </a:cubicBezTo>
                <a:cubicBezTo>
                  <a:pt x="697320" y="191667"/>
                  <a:pt x="698028" y="204212"/>
                  <a:pt x="699560" y="207952"/>
                </a:cubicBezTo>
                <a:cubicBezTo>
                  <a:pt x="702334" y="214695"/>
                  <a:pt x="702399" y="214661"/>
                  <a:pt x="707424" y="203872"/>
                </a:cubicBezTo>
                <a:cubicBezTo>
                  <a:pt x="710211" y="197889"/>
                  <a:pt x="713151" y="187254"/>
                  <a:pt x="713958" y="180238"/>
                </a:cubicBezTo>
                <a:cubicBezTo>
                  <a:pt x="714794" y="172975"/>
                  <a:pt x="717151" y="166864"/>
                  <a:pt x="719432" y="166044"/>
                </a:cubicBezTo>
                <a:cubicBezTo>
                  <a:pt x="722731" y="164860"/>
                  <a:pt x="723439" y="172045"/>
                  <a:pt x="723439" y="206678"/>
                </a:cubicBezTo>
                <a:cubicBezTo>
                  <a:pt x="723439" y="249969"/>
                  <a:pt x="727332" y="263643"/>
                  <a:pt x="729942" y="229516"/>
                </a:cubicBezTo>
                <a:cubicBezTo>
                  <a:pt x="730752" y="218938"/>
                  <a:pt x="732887" y="208901"/>
                  <a:pt x="734692" y="207214"/>
                </a:cubicBezTo>
                <a:cubicBezTo>
                  <a:pt x="737126" y="204934"/>
                  <a:pt x="737973" y="204962"/>
                  <a:pt x="737973" y="207329"/>
                </a:cubicBezTo>
                <a:cubicBezTo>
                  <a:pt x="737973" y="209077"/>
                  <a:pt x="739819" y="209844"/>
                  <a:pt x="742078" y="209033"/>
                </a:cubicBezTo>
                <a:cubicBezTo>
                  <a:pt x="745246" y="207895"/>
                  <a:pt x="746652" y="211652"/>
                  <a:pt x="748234" y="225475"/>
                </a:cubicBezTo>
                <a:cubicBezTo>
                  <a:pt x="749362" y="235329"/>
                  <a:pt x="751328" y="243995"/>
                  <a:pt x="752603" y="244733"/>
                </a:cubicBezTo>
                <a:cubicBezTo>
                  <a:pt x="755876" y="246624"/>
                  <a:pt x="760402" y="224591"/>
                  <a:pt x="762826" y="194980"/>
                </a:cubicBezTo>
                <a:cubicBezTo>
                  <a:pt x="763961" y="181110"/>
                  <a:pt x="766026" y="169105"/>
                  <a:pt x="767417" y="168301"/>
                </a:cubicBezTo>
                <a:cubicBezTo>
                  <a:pt x="768808" y="167497"/>
                  <a:pt x="769979" y="167830"/>
                  <a:pt x="770023" y="169040"/>
                </a:cubicBezTo>
                <a:cubicBezTo>
                  <a:pt x="770059" y="170250"/>
                  <a:pt x="771337" y="188987"/>
                  <a:pt x="772843" y="210678"/>
                </a:cubicBezTo>
                <a:cubicBezTo>
                  <a:pt x="776786" y="267395"/>
                  <a:pt x="780516" y="275312"/>
                  <a:pt x="787596" y="241981"/>
                </a:cubicBezTo>
                <a:cubicBezTo>
                  <a:pt x="789665" y="232244"/>
                  <a:pt x="792424" y="224277"/>
                  <a:pt x="793730" y="224277"/>
                </a:cubicBezTo>
                <a:cubicBezTo>
                  <a:pt x="795036" y="224277"/>
                  <a:pt x="796146" y="221523"/>
                  <a:pt x="796197" y="218157"/>
                </a:cubicBezTo>
                <a:cubicBezTo>
                  <a:pt x="796270" y="212191"/>
                  <a:pt x="796379" y="212170"/>
                  <a:pt x="800556" y="217317"/>
                </a:cubicBezTo>
                <a:cubicBezTo>
                  <a:pt x="804521" y="222221"/>
                  <a:pt x="804838" y="221737"/>
                  <a:pt x="805028" y="210517"/>
                </a:cubicBezTo>
                <a:cubicBezTo>
                  <a:pt x="805440" y="186133"/>
                  <a:pt x="809734" y="186826"/>
                  <a:pt x="811957" y="211635"/>
                </a:cubicBezTo>
                <a:cubicBezTo>
                  <a:pt x="813526" y="229167"/>
                  <a:pt x="814986" y="234896"/>
                  <a:pt x="817316" y="232714"/>
                </a:cubicBezTo>
                <a:cubicBezTo>
                  <a:pt x="822948" y="227444"/>
                  <a:pt x="825167" y="229457"/>
                  <a:pt x="825257" y="239916"/>
                </a:cubicBezTo>
                <a:cubicBezTo>
                  <a:pt x="825404" y="255176"/>
                  <a:pt x="829358" y="246045"/>
                  <a:pt x="835306" y="216798"/>
                </a:cubicBezTo>
                <a:cubicBezTo>
                  <a:pt x="840190" y="192785"/>
                  <a:pt x="845515" y="183445"/>
                  <a:pt x="845515" y="198893"/>
                </a:cubicBezTo>
                <a:cubicBezTo>
                  <a:pt x="845515" y="210171"/>
                  <a:pt x="849533" y="203729"/>
                  <a:pt x="853135" y="186677"/>
                </a:cubicBezTo>
                <a:lnTo>
                  <a:pt x="856393" y="171241"/>
                </a:lnTo>
                <a:lnTo>
                  <a:pt x="856766" y="182777"/>
                </a:lnTo>
                <a:cubicBezTo>
                  <a:pt x="857021" y="191124"/>
                  <a:pt x="858747" y="195254"/>
                  <a:pt x="862960" y="197715"/>
                </a:cubicBezTo>
                <a:cubicBezTo>
                  <a:pt x="868449" y="200923"/>
                  <a:pt x="868673" y="203019"/>
                  <a:pt x="866876" y="234456"/>
                </a:cubicBezTo>
                <a:cubicBezTo>
                  <a:pt x="865224" y="263408"/>
                  <a:pt x="865560" y="267795"/>
                  <a:pt x="869438" y="267795"/>
                </a:cubicBezTo>
                <a:cubicBezTo>
                  <a:pt x="872672" y="267795"/>
                  <a:pt x="874456" y="263676"/>
                  <a:pt x="875898" y="252878"/>
                </a:cubicBezTo>
                <a:cubicBezTo>
                  <a:pt x="879047" y="229280"/>
                  <a:pt x="882815" y="232846"/>
                  <a:pt x="882306" y="258947"/>
                </a:cubicBezTo>
                <a:cubicBezTo>
                  <a:pt x="882014" y="274505"/>
                  <a:pt x="883182" y="284955"/>
                  <a:pt x="885711" y="289106"/>
                </a:cubicBezTo>
                <a:cubicBezTo>
                  <a:pt x="887838" y="292600"/>
                  <a:pt x="890166" y="294910"/>
                  <a:pt x="890882" y="294240"/>
                </a:cubicBezTo>
                <a:cubicBezTo>
                  <a:pt x="891597" y="293570"/>
                  <a:pt x="894768" y="254090"/>
                  <a:pt x="897924" y="206508"/>
                </a:cubicBezTo>
                <a:cubicBezTo>
                  <a:pt x="901081" y="158926"/>
                  <a:pt x="904313" y="119389"/>
                  <a:pt x="905106" y="118646"/>
                </a:cubicBezTo>
                <a:cubicBezTo>
                  <a:pt x="905897" y="117905"/>
                  <a:pt x="906569" y="130659"/>
                  <a:pt x="906591" y="146989"/>
                </a:cubicBezTo>
                <a:cubicBezTo>
                  <a:pt x="906624" y="163319"/>
                  <a:pt x="907792" y="178388"/>
                  <a:pt x="909204" y="180476"/>
                </a:cubicBezTo>
                <a:cubicBezTo>
                  <a:pt x="911966" y="184557"/>
                  <a:pt x="914223" y="175940"/>
                  <a:pt x="922661" y="129113"/>
                </a:cubicBezTo>
                <a:cubicBezTo>
                  <a:pt x="925219" y="114919"/>
                  <a:pt x="927841" y="102811"/>
                  <a:pt x="928487" y="102206"/>
                </a:cubicBezTo>
                <a:cubicBezTo>
                  <a:pt x="935686" y="95469"/>
                  <a:pt x="940858" y="212617"/>
                  <a:pt x="936618" y="286407"/>
                </a:cubicBezTo>
                <a:cubicBezTo>
                  <a:pt x="934534" y="322659"/>
                  <a:pt x="930017" y="331042"/>
                  <a:pt x="929426" y="299753"/>
                </a:cubicBezTo>
                <a:lnTo>
                  <a:pt x="929054" y="280034"/>
                </a:lnTo>
                <a:lnTo>
                  <a:pt x="925686" y="296353"/>
                </a:lnTo>
                <a:cubicBezTo>
                  <a:pt x="921586" y="316210"/>
                  <a:pt x="918174" y="311095"/>
                  <a:pt x="918174" y="285091"/>
                </a:cubicBezTo>
                <a:cubicBezTo>
                  <a:pt x="918174" y="240755"/>
                  <a:pt x="910211" y="290465"/>
                  <a:pt x="908321" y="346607"/>
                </a:cubicBezTo>
                <a:cubicBezTo>
                  <a:pt x="907956" y="357448"/>
                  <a:pt x="916293" y="361856"/>
                  <a:pt x="918980" y="352241"/>
                </a:cubicBezTo>
                <a:cubicBezTo>
                  <a:pt x="919834" y="349177"/>
                  <a:pt x="922421" y="346670"/>
                  <a:pt x="924725" y="346670"/>
                </a:cubicBezTo>
                <a:cubicBezTo>
                  <a:pt x="927027" y="346670"/>
                  <a:pt x="930331" y="343916"/>
                  <a:pt x="932066" y="340550"/>
                </a:cubicBezTo>
                <a:cubicBezTo>
                  <a:pt x="935088" y="334688"/>
                  <a:pt x="935230" y="334666"/>
                  <a:pt x="935416" y="340030"/>
                </a:cubicBezTo>
                <a:cubicBezTo>
                  <a:pt x="935525" y="343110"/>
                  <a:pt x="937533" y="348006"/>
                  <a:pt x="939880" y="350910"/>
                </a:cubicBezTo>
                <a:cubicBezTo>
                  <a:pt x="944091" y="356119"/>
                  <a:pt x="944150" y="356117"/>
                  <a:pt x="944332" y="350748"/>
                </a:cubicBezTo>
                <a:cubicBezTo>
                  <a:pt x="944515" y="345444"/>
                  <a:pt x="944624" y="345437"/>
                  <a:pt x="948679" y="350455"/>
                </a:cubicBezTo>
                <a:cubicBezTo>
                  <a:pt x="950967" y="353285"/>
                  <a:pt x="953331" y="356957"/>
                  <a:pt x="953927" y="358614"/>
                </a:cubicBezTo>
                <a:cubicBezTo>
                  <a:pt x="954672" y="360681"/>
                  <a:pt x="956511" y="360471"/>
                  <a:pt x="959773" y="357952"/>
                </a:cubicBezTo>
                <a:cubicBezTo>
                  <a:pt x="963902" y="354763"/>
                  <a:pt x="964913" y="355124"/>
                  <a:pt x="967398" y="360672"/>
                </a:cubicBezTo>
                <a:cubicBezTo>
                  <a:pt x="974246" y="375961"/>
                  <a:pt x="993604" y="487598"/>
                  <a:pt x="993697" y="512340"/>
                </a:cubicBezTo>
                <a:cubicBezTo>
                  <a:pt x="993730" y="518940"/>
                  <a:pt x="991862" y="530567"/>
                  <a:pt x="989560" y="538178"/>
                </a:cubicBezTo>
                <a:cubicBezTo>
                  <a:pt x="987257" y="545789"/>
                  <a:pt x="983952" y="565479"/>
                  <a:pt x="982211" y="581934"/>
                </a:cubicBezTo>
                <a:cubicBezTo>
                  <a:pt x="977720" y="624393"/>
                  <a:pt x="972657" y="732625"/>
                  <a:pt x="974913" y="737943"/>
                </a:cubicBezTo>
                <a:cubicBezTo>
                  <a:pt x="976417" y="741483"/>
                  <a:pt x="979713" y="739340"/>
                  <a:pt x="990890" y="727560"/>
                </a:cubicBezTo>
                <a:cubicBezTo>
                  <a:pt x="1001524" y="716352"/>
                  <a:pt x="1006981" y="712688"/>
                  <a:pt x="1013165" y="712601"/>
                </a:cubicBezTo>
                <a:cubicBezTo>
                  <a:pt x="1021178" y="712486"/>
                  <a:pt x="1021394" y="712077"/>
                  <a:pt x="1023174" y="693447"/>
                </a:cubicBezTo>
                <a:cubicBezTo>
                  <a:pt x="1024173" y="682976"/>
                  <a:pt x="1025155" y="654418"/>
                  <a:pt x="1025352" y="629984"/>
                </a:cubicBezTo>
                <a:cubicBezTo>
                  <a:pt x="1025644" y="593326"/>
                  <a:pt x="1024670" y="581742"/>
                  <a:pt x="1019752" y="563714"/>
                </a:cubicBezTo>
                <a:cubicBezTo>
                  <a:pt x="1013216" y="539759"/>
                  <a:pt x="1014178" y="532915"/>
                  <a:pt x="1021741" y="549559"/>
                </a:cubicBezTo>
                <a:cubicBezTo>
                  <a:pt x="1029661" y="566986"/>
                  <a:pt x="1034158" y="691497"/>
                  <a:pt x="1034255" y="896074"/>
                </a:cubicBezTo>
                <a:cubicBezTo>
                  <a:pt x="1034292" y="995552"/>
                  <a:pt x="1033380" y="1078340"/>
                  <a:pt x="1032209" y="1080047"/>
                </a:cubicBezTo>
                <a:cubicBezTo>
                  <a:pt x="1031033" y="1081753"/>
                  <a:pt x="1029731" y="1062172"/>
                  <a:pt x="1029311" y="1036530"/>
                </a:cubicBezTo>
                <a:cubicBezTo>
                  <a:pt x="1027567" y="930007"/>
                  <a:pt x="1020857" y="813606"/>
                  <a:pt x="1016601" y="816067"/>
                </a:cubicBezTo>
                <a:cubicBezTo>
                  <a:pt x="1015218" y="816866"/>
                  <a:pt x="1014079" y="819590"/>
                  <a:pt x="1014072" y="822120"/>
                </a:cubicBezTo>
                <a:cubicBezTo>
                  <a:pt x="1014072" y="824649"/>
                  <a:pt x="1012623" y="831548"/>
                  <a:pt x="1010872" y="837449"/>
                </a:cubicBezTo>
                <a:cubicBezTo>
                  <a:pt x="1006773" y="851266"/>
                  <a:pt x="1003816" y="846399"/>
                  <a:pt x="1001517" y="822051"/>
                </a:cubicBezTo>
                <a:cubicBezTo>
                  <a:pt x="999897" y="804899"/>
                  <a:pt x="1003451" y="793490"/>
                  <a:pt x="1006218" y="806960"/>
                </a:cubicBezTo>
                <a:cubicBezTo>
                  <a:pt x="1006914" y="810348"/>
                  <a:pt x="1007663" y="802410"/>
                  <a:pt x="1007878" y="789321"/>
                </a:cubicBezTo>
                <a:cubicBezTo>
                  <a:pt x="1008316" y="762887"/>
                  <a:pt x="1013903" y="755881"/>
                  <a:pt x="1014385" y="781162"/>
                </a:cubicBezTo>
                <a:cubicBezTo>
                  <a:pt x="1014640" y="794557"/>
                  <a:pt x="1015001" y="795541"/>
                  <a:pt x="1016910" y="788019"/>
                </a:cubicBezTo>
                <a:cubicBezTo>
                  <a:pt x="1018136" y="783189"/>
                  <a:pt x="1020070" y="768098"/>
                  <a:pt x="1021209" y="754483"/>
                </a:cubicBezTo>
                <a:cubicBezTo>
                  <a:pt x="1023274" y="729764"/>
                  <a:pt x="1023267" y="729730"/>
                  <a:pt x="1016621" y="730627"/>
                </a:cubicBezTo>
                <a:cubicBezTo>
                  <a:pt x="1008347" y="731742"/>
                  <a:pt x="1006037" y="738917"/>
                  <a:pt x="1005655" y="764682"/>
                </a:cubicBezTo>
                <a:cubicBezTo>
                  <a:pt x="1005509" y="775439"/>
                  <a:pt x="1004090" y="784979"/>
                  <a:pt x="1002528" y="785881"/>
                </a:cubicBezTo>
                <a:cubicBezTo>
                  <a:pt x="1000711" y="786932"/>
                  <a:pt x="1000346" y="778187"/>
                  <a:pt x="1001514" y="761563"/>
                </a:cubicBezTo>
                <a:cubicBezTo>
                  <a:pt x="1002780" y="743543"/>
                  <a:pt x="1002364" y="735605"/>
                  <a:pt x="1000156" y="735605"/>
                </a:cubicBezTo>
                <a:cubicBezTo>
                  <a:pt x="994496" y="735605"/>
                  <a:pt x="987927" y="747434"/>
                  <a:pt x="987927" y="757627"/>
                </a:cubicBezTo>
                <a:cubicBezTo>
                  <a:pt x="987927" y="763089"/>
                  <a:pt x="986125" y="772337"/>
                  <a:pt x="983923" y="778177"/>
                </a:cubicBezTo>
                <a:cubicBezTo>
                  <a:pt x="980807" y="786444"/>
                  <a:pt x="980453" y="796005"/>
                  <a:pt x="982336" y="821356"/>
                </a:cubicBezTo>
                <a:cubicBezTo>
                  <a:pt x="983665" y="839265"/>
                  <a:pt x="985628" y="858453"/>
                  <a:pt x="986699" y="863998"/>
                </a:cubicBezTo>
                <a:cubicBezTo>
                  <a:pt x="987769" y="869542"/>
                  <a:pt x="987805" y="876134"/>
                  <a:pt x="986773" y="878647"/>
                </a:cubicBezTo>
                <a:cubicBezTo>
                  <a:pt x="985021" y="882917"/>
                  <a:pt x="984543" y="882914"/>
                  <a:pt x="979444" y="878601"/>
                </a:cubicBezTo>
                <a:cubicBezTo>
                  <a:pt x="974191" y="874152"/>
                  <a:pt x="973901" y="874515"/>
                  <a:pt x="971589" y="888430"/>
                </a:cubicBezTo>
                <a:cubicBezTo>
                  <a:pt x="970268" y="896377"/>
                  <a:pt x="969480" y="904714"/>
                  <a:pt x="969838" y="906958"/>
                </a:cubicBezTo>
                <a:cubicBezTo>
                  <a:pt x="970203" y="909203"/>
                  <a:pt x="971118" y="939820"/>
                  <a:pt x="971892" y="974997"/>
                </a:cubicBezTo>
                <a:cubicBezTo>
                  <a:pt x="973582" y="1051849"/>
                  <a:pt x="977456" y="1092009"/>
                  <a:pt x="983595" y="1096286"/>
                </a:cubicBezTo>
                <a:cubicBezTo>
                  <a:pt x="989047" y="1100085"/>
                  <a:pt x="989155" y="1104483"/>
                  <a:pt x="983850" y="1106391"/>
                </a:cubicBezTo>
                <a:cubicBezTo>
                  <a:pt x="981602" y="1107197"/>
                  <a:pt x="978754" y="1111918"/>
                  <a:pt x="977520" y="1116881"/>
                </a:cubicBezTo>
                <a:cubicBezTo>
                  <a:pt x="975348" y="1125611"/>
                  <a:pt x="975169" y="1125373"/>
                  <a:pt x="972047" y="1109585"/>
                </a:cubicBezTo>
                <a:cubicBezTo>
                  <a:pt x="969023" y="1094283"/>
                  <a:pt x="968701" y="1096537"/>
                  <a:pt x="966892" y="1145789"/>
                </a:cubicBezTo>
                <a:cubicBezTo>
                  <a:pt x="965710" y="1177955"/>
                  <a:pt x="966060" y="1201013"/>
                  <a:pt x="967793" y="1205281"/>
                </a:cubicBezTo>
                <a:cubicBezTo>
                  <a:pt x="969913" y="1210500"/>
                  <a:pt x="969599" y="1213021"/>
                  <a:pt x="966541" y="1215315"/>
                </a:cubicBezTo>
                <a:cubicBezTo>
                  <a:pt x="962743" y="1218164"/>
                  <a:pt x="961456" y="1223412"/>
                  <a:pt x="956870" y="1254731"/>
                </a:cubicBezTo>
                <a:cubicBezTo>
                  <a:pt x="955914" y="1261261"/>
                  <a:pt x="952825" y="1271041"/>
                  <a:pt x="950007" y="1276464"/>
                </a:cubicBezTo>
                <a:cubicBezTo>
                  <a:pt x="946234" y="1283722"/>
                  <a:pt x="945657" y="1287679"/>
                  <a:pt x="947821" y="1291462"/>
                </a:cubicBezTo>
                <a:cubicBezTo>
                  <a:pt x="949864" y="1295034"/>
                  <a:pt x="949576" y="1301669"/>
                  <a:pt x="946879" y="1313245"/>
                </a:cubicBezTo>
                <a:cubicBezTo>
                  <a:pt x="944288" y="1324370"/>
                  <a:pt x="942980" y="1350557"/>
                  <a:pt x="942943" y="1392199"/>
                </a:cubicBezTo>
                <a:cubicBezTo>
                  <a:pt x="942870" y="1449817"/>
                  <a:pt x="943271" y="1454602"/>
                  <a:pt x="948090" y="1455781"/>
                </a:cubicBezTo>
                <a:cubicBezTo>
                  <a:pt x="952874" y="1456954"/>
                  <a:pt x="952802" y="1457379"/>
                  <a:pt x="947196" y="1461054"/>
                </a:cubicBezTo>
                <a:cubicBezTo>
                  <a:pt x="942409" y="1464192"/>
                  <a:pt x="941500" y="1466776"/>
                  <a:pt x="942975" y="1473058"/>
                </a:cubicBezTo>
                <a:cubicBezTo>
                  <a:pt x="944212" y="1478337"/>
                  <a:pt x="943267" y="1483308"/>
                  <a:pt x="940238" y="1487656"/>
                </a:cubicBezTo>
                <a:cubicBezTo>
                  <a:pt x="934445" y="1495931"/>
                  <a:pt x="934245" y="1516177"/>
                  <a:pt x="939873" y="1523160"/>
                </a:cubicBezTo>
                <a:cubicBezTo>
                  <a:pt x="942219" y="1526063"/>
                  <a:pt x="944182" y="1530119"/>
                  <a:pt x="944233" y="1532172"/>
                </a:cubicBezTo>
                <a:cubicBezTo>
                  <a:pt x="944306" y="1535336"/>
                  <a:pt x="943595" y="1535336"/>
                  <a:pt x="939517" y="1532172"/>
                </a:cubicBezTo>
                <a:cubicBezTo>
                  <a:pt x="935067" y="1528716"/>
                  <a:pt x="934825" y="1531890"/>
                  <a:pt x="936273" y="1574901"/>
                </a:cubicBezTo>
                <a:cubicBezTo>
                  <a:pt x="937229" y="1603289"/>
                  <a:pt x="936719" y="1623230"/>
                  <a:pt x="934967" y="1626160"/>
                </a:cubicBezTo>
                <a:cubicBezTo>
                  <a:pt x="933022" y="1629412"/>
                  <a:pt x="933132" y="1631923"/>
                  <a:pt x="935295" y="1633959"/>
                </a:cubicBezTo>
                <a:cubicBezTo>
                  <a:pt x="939121" y="1637539"/>
                  <a:pt x="939616" y="1652191"/>
                  <a:pt x="935912" y="1652191"/>
                </a:cubicBezTo>
                <a:cubicBezTo>
                  <a:pt x="930567" y="1652191"/>
                  <a:pt x="928929" y="1635827"/>
                  <a:pt x="929513" y="1588275"/>
                </a:cubicBezTo>
                <a:cubicBezTo>
                  <a:pt x="929842" y="1561349"/>
                  <a:pt x="928510" y="1527691"/>
                  <a:pt x="926551" y="1513480"/>
                </a:cubicBezTo>
                <a:cubicBezTo>
                  <a:pt x="923124" y="1488654"/>
                  <a:pt x="921757" y="1468972"/>
                  <a:pt x="921285" y="1437714"/>
                </a:cubicBezTo>
                <a:cubicBezTo>
                  <a:pt x="921102" y="1425930"/>
                  <a:pt x="920230" y="1423443"/>
                  <a:pt x="916705" y="1424709"/>
                </a:cubicBezTo>
                <a:cubicBezTo>
                  <a:pt x="913527" y="1425850"/>
                  <a:pt x="912259" y="1424273"/>
                  <a:pt x="912027" y="1418880"/>
                </a:cubicBezTo>
                <a:cubicBezTo>
                  <a:pt x="911808" y="1413492"/>
                  <a:pt x="911045" y="1414634"/>
                  <a:pt x="909264" y="1423087"/>
                </a:cubicBezTo>
                <a:cubicBezTo>
                  <a:pt x="907921" y="1429468"/>
                  <a:pt x="906024" y="1435894"/>
                  <a:pt x="905051" y="1437366"/>
                </a:cubicBezTo>
                <a:cubicBezTo>
                  <a:pt x="901486" y="1442767"/>
                  <a:pt x="907040" y="1445870"/>
                  <a:pt x="911351" y="1440887"/>
                </a:cubicBezTo>
                <a:cubicBezTo>
                  <a:pt x="915221" y="1436417"/>
                  <a:pt x="915446" y="1436922"/>
                  <a:pt x="913807" y="1446370"/>
                </a:cubicBezTo>
                <a:cubicBezTo>
                  <a:pt x="912763" y="1452384"/>
                  <a:pt x="913322" y="1458264"/>
                  <a:pt x="915128" y="1460301"/>
                </a:cubicBezTo>
                <a:cubicBezTo>
                  <a:pt x="917518" y="1462995"/>
                  <a:pt x="916186" y="1464628"/>
                  <a:pt x="909488" y="1467225"/>
                </a:cubicBezTo>
                <a:cubicBezTo>
                  <a:pt x="904666" y="1469093"/>
                  <a:pt x="900721" y="1472238"/>
                  <a:pt x="900721" y="1474212"/>
                </a:cubicBezTo>
                <a:cubicBezTo>
                  <a:pt x="900721" y="1476186"/>
                  <a:pt x="899415" y="1478558"/>
                  <a:pt x="897813" y="1479482"/>
                </a:cubicBezTo>
                <a:cubicBezTo>
                  <a:pt x="896109" y="1480466"/>
                  <a:pt x="894908" y="1477612"/>
                  <a:pt x="894908" y="1472588"/>
                </a:cubicBezTo>
                <a:cubicBezTo>
                  <a:pt x="894908" y="1466324"/>
                  <a:pt x="896463" y="1463634"/>
                  <a:pt x="900675" y="1462603"/>
                </a:cubicBezTo>
                <a:cubicBezTo>
                  <a:pt x="906427" y="1461196"/>
                  <a:pt x="906427" y="1461173"/>
                  <a:pt x="900675" y="1454331"/>
                </a:cubicBezTo>
                <a:cubicBezTo>
                  <a:pt x="897504" y="1450558"/>
                  <a:pt x="894907" y="1444882"/>
                  <a:pt x="894906" y="1441718"/>
                </a:cubicBezTo>
                <a:cubicBezTo>
                  <a:pt x="894905" y="1438554"/>
                  <a:pt x="892902" y="1426995"/>
                  <a:pt x="890460" y="1416032"/>
                </a:cubicBezTo>
                <a:cubicBezTo>
                  <a:pt x="886902" y="1400073"/>
                  <a:pt x="886651" y="1392821"/>
                  <a:pt x="889204" y="1379653"/>
                </a:cubicBezTo>
                <a:cubicBezTo>
                  <a:pt x="893227" y="1358895"/>
                  <a:pt x="890711" y="1343161"/>
                  <a:pt x="883077" y="1341292"/>
                </a:cubicBezTo>
                <a:cubicBezTo>
                  <a:pt x="878678" y="1340218"/>
                  <a:pt x="877458" y="1337495"/>
                  <a:pt x="877458" y="1328786"/>
                </a:cubicBezTo>
                <a:cubicBezTo>
                  <a:pt x="877458" y="1322662"/>
                  <a:pt x="876282" y="1317652"/>
                  <a:pt x="874848" y="1317652"/>
                </a:cubicBezTo>
                <a:cubicBezTo>
                  <a:pt x="872020" y="1317652"/>
                  <a:pt x="873896" y="1413220"/>
                  <a:pt x="877038" y="1429165"/>
                </a:cubicBezTo>
                <a:cubicBezTo>
                  <a:pt x="879048" y="1439373"/>
                  <a:pt x="876425" y="1519543"/>
                  <a:pt x="873344" y="1542038"/>
                </a:cubicBezTo>
                <a:cubicBezTo>
                  <a:pt x="867303" y="1586142"/>
                  <a:pt x="861690" y="1616533"/>
                  <a:pt x="858195" y="1624043"/>
                </a:cubicBezTo>
                <a:cubicBezTo>
                  <a:pt x="855710" y="1629381"/>
                  <a:pt x="854317" y="1641691"/>
                  <a:pt x="854497" y="1656681"/>
                </a:cubicBezTo>
                <a:cubicBezTo>
                  <a:pt x="854680" y="1670258"/>
                  <a:pt x="855647" y="1677873"/>
                  <a:pt x="856756" y="1674151"/>
                </a:cubicBezTo>
                <a:cubicBezTo>
                  <a:pt x="857840" y="1670522"/>
                  <a:pt x="860325" y="1667054"/>
                  <a:pt x="862279" y="1666444"/>
                </a:cubicBezTo>
                <a:cubicBezTo>
                  <a:pt x="866758" y="1665048"/>
                  <a:pt x="866956" y="1674529"/>
                  <a:pt x="862535" y="1678667"/>
                </a:cubicBezTo>
                <a:cubicBezTo>
                  <a:pt x="860075" y="1680969"/>
                  <a:pt x="860444" y="1684578"/>
                  <a:pt x="863987" y="1692865"/>
                </a:cubicBezTo>
                <a:cubicBezTo>
                  <a:pt x="869461" y="1705666"/>
                  <a:pt x="870285" y="1712831"/>
                  <a:pt x="865567" y="1706587"/>
                </a:cubicBezTo>
                <a:cubicBezTo>
                  <a:pt x="863235" y="1703501"/>
                  <a:pt x="862122" y="1703339"/>
                  <a:pt x="861004" y="1705924"/>
                </a:cubicBezTo>
                <a:cubicBezTo>
                  <a:pt x="860190" y="1707804"/>
                  <a:pt x="858325" y="1708650"/>
                  <a:pt x="856865" y="1707804"/>
                </a:cubicBezTo>
                <a:cubicBezTo>
                  <a:pt x="855347" y="1706927"/>
                  <a:pt x="854209" y="1715233"/>
                  <a:pt x="854209" y="1727182"/>
                </a:cubicBezTo>
                <a:lnTo>
                  <a:pt x="854209" y="1748097"/>
                </a:lnTo>
                <a:lnTo>
                  <a:pt x="843903" y="1746531"/>
                </a:lnTo>
                <a:cubicBezTo>
                  <a:pt x="834841" y="1745155"/>
                  <a:pt x="833262" y="1745790"/>
                  <a:pt x="830823" y="1751792"/>
                </a:cubicBezTo>
                <a:cubicBezTo>
                  <a:pt x="826682" y="1761985"/>
                  <a:pt x="827474" y="1788259"/>
                  <a:pt x="832378" y="1803389"/>
                </a:cubicBezTo>
                <a:cubicBezTo>
                  <a:pt x="837362" y="1818764"/>
                  <a:pt x="837919" y="1826259"/>
                  <a:pt x="834075" y="1826259"/>
                </a:cubicBezTo>
                <a:cubicBezTo>
                  <a:pt x="832593" y="1826259"/>
                  <a:pt x="830783" y="1824119"/>
                  <a:pt x="830052" y="1821500"/>
                </a:cubicBezTo>
                <a:cubicBezTo>
                  <a:pt x="829093" y="1818061"/>
                  <a:pt x="828629" y="1818510"/>
                  <a:pt x="828384" y="1823121"/>
                </a:cubicBezTo>
                <a:cubicBezTo>
                  <a:pt x="828202" y="1826630"/>
                  <a:pt x="830785" y="1833099"/>
                  <a:pt x="834132" y="1837496"/>
                </a:cubicBezTo>
                <a:cubicBezTo>
                  <a:pt x="837478" y="1841894"/>
                  <a:pt x="839530" y="1847165"/>
                  <a:pt x="838692" y="1849209"/>
                </a:cubicBezTo>
                <a:cubicBezTo>
                  <a:pt x="836546" y="1854445"/>
                  <a:pt x="839860" y="1856699"/>
                  <a:pt x="844458" y="1853129"/>
                </a:cubicBezTo>
                <a:cubicBezTo>
                  <a:pt x="850008" y="1848818"/>
                  <a:pt x="852327" y="1856092"/>
                  <a:pt x="850640" y="1872521"/>
                </a:cubicBezTo>
                <a:cubicBezTo>
                  <a:pt x="849163" y="1886908"/>
                  <a:pt x="852319" y="1888808"/>
                  <a:pt x="855211" y="1875274"/>
                </a:cubicBezTo>
                <a:cubicBezTo>
                  <a:pt x="856302" y="1870160"/>
                  <a:pt x="858758" y="1867058"/>
                  <a:pt x="861711" y="1867058"/>
                </a:cubicBezTo>
                <a:cubicBezTo>
                  <a:pt x="864641" y="1867058"/>
                  <a:pt x="865841" y="1868552"/>
                  <a:pt x="864852" y="1870967"/>
                </a:cubicBezTo>
                <a:cubicBezTo>
                  <a:pt x="863969" y="1873117"/>
                  <a:pt x="861805" y="1880155"/>
                  <a:pt x="860038" y="1886607"/>
                </a:cubicBezTo>
                <a:cubicBezTo>
                  <a:pt x="854532" y="1906718"/>
                  <a:pt x="854760" y="1906445"/>
                  <a:pt x="848167" y="1900863"/>
                </a:cubicBezTo>
                <a:cubicBezTo>
                  <a:pt x="842927" y="1896426"/>
                  <a:pt x="842475" y="1893860"/>
                  <a:pt x="844231" y="1878521"/>
                </a:cubicBezTo>
                <a:lnTo>
                  <a:pt x="846213" y="1861191"/>
                </a:lnTo>
                <a:lnTo>
                  <a:pt x="837856" y="1862085"/>
                </a:lnTo>
                <a:cubicBezTo>
                  <a:pt x="829906" y="1862935"/>
                  <a:pt x="829421" y="1863771"/>
                  <a:pt x="827845" y="1879297"/>
                </a:cubicBezTo>
                <a:cubicBezTo>
                  <a:pt x="826932" y="1888273"/>
                  <a:pt x="827221" y="1898064"/>
                  <a:pt x="828480" y="1901056"/>
                </a:cubicBezTo>
                <a:cubicBezTo>
                  <a:pt x="831512" y="1908259"/>
                  <a:pt x="836599" y="1983611"/>
                  <a:pt x="834685" y="1992977"/>
                </a:cubicBezTo>
                <a:cubicBezTo>
                  <a:pt x="833861" y="1997008"/>
                  <a:pt x="834175" y="2007349"/>
                  <a:pt x="835382" y="2015957"/>
                </a:cubicBezTo>
                <a:cubicBezTo>
                  <a:pt x="839392" y="2044537"/>
                  <a:pt x="841853" y="2021052"/>
                  <a:pt x="841108" y="1961312"/>
                </a:cubicBezTo>
                <a:cubicBezTo>
                  <a:pt x="840532" y="1914983"/>
                  <a:pt x="841075" y="1905566"/>
                  <a:pt x="844239" y="1908017"/>
                </a:cubicBezTo>
                <a:cubicBezTo>
                  <a:pt x="846348" y="1909654"/>
                  <a:pt x="850230" y="1917073"/>
                  <a:pt x="852868" y="1924504"/>
                </a:cubicBezTo>
                <a:cubicBezTo>
                  <a:pt x="856767" y="1935492"/>
                  <a:pt x="857124" y="1941164"/>
                  <a:pt x="854780" y="1954892"/>
                </a:cubicBezTo>
                <a:cubicBezTo>
                  <a:pt x="851937" y="1971529"/>
                  <a:pt x="853864" y="2003635"/>
                  <a:pt x="857932" y="2007443"/>
                </a:cubicBezTo>
                <a:cubicBezTo>
                  <a:pt x="859082" y="2008516"/>
                  <a:pt x="860020" y="2002460"/>
                  <a:pt x="860020" y="1993983"/>
                </a:cubicBezTo>
                <a:cubicBezTo>
                  <a:pt x="860020" y="1985507"/>
                  <a:pt x="861326" y="1978571"/>
                  <a:pt x="862928" y="1978571"/>
                </a:cubicBezTo>
                <a:cubicBezTo>
                  <a:pt x="864610" y="1978571"/>
                  <a:pt x="865833" y="1987245"/>
                  <a:pt x="865833" y="1999153"/>
                </a:cubicBezTo>
                <a:cubicBezTo>
                  <a:pt x="865833" y="2018921"/>
                  <a:pt x="865577" y="2019662"/>
                  <a:pt x="859637" y="2017895"/>
                </a:cubicBezTo>
                <a:lnTo>
                  <a:pt x="853443" y="2016055"/>
                </a:lnTo>
                <a:lnTo>
                  <a:pt x="855505" y="2071428"/>
                </a:lnTo>
                <a:cubicBezTo>
                  <a:pt x="856639" y="2101884"/>
                  <a:pt x="858687" y="2141179"/>
                  <a:pt x="860058" y="2158751"/>
                </a:cubicBezTo>
                <a:cubicBezTo>
                  <a:pt x="861430" y="2176323"/>
                  <a:pt x="861802" y="2201490"/>
                  <a:pt x="860890" y="2214677"/>
                </a:cubicBezTo>
                <a:cubicBezTo>
                  <a:pt x="859550" y="2234010"/>
                  <a:pt x="860193" y="2240556"/>
                  <a:pt x="864207" y="2248471"/>
                </a:cubicBezTo>
                <a:cubicBezTo>
                  <a:pt x="868023" y="2255997"/>
                  <a:pt x="868451" y="2259572"/>
                  <a:pt x="866042" y="2263785"/>
                </a:cubicBezTo>
                <a:cubicBezTo>
                  <a:pt x="862919" y="2269249"/>
                  <a:pt x="866948" y="2283192"/>
                  <a:pt x="871652" y="2283192"/>
                </a:cubicBezTo>
                <a:cubicBezTo>
                  <a:pt x="874228" y="2283192"/>
                  <a:pt x="873261" y="2227948"/>
                  <a:pt x="870437" y="2213836"/>
                </a:cubicBezTo>
                <a:cubicBezTo>
                  <a:pt x="868835" y="2205827"/>
                  <a:pt x="869079" y="2204033"/>
                  <a:pt x="871364" y="2207036"/>
                </a:cubicBezTo>
                <a:cubicBezTo>
                  <a:pt x="873644" y="2210035"/>
                  <a:pt x="874476" y="2203657"/>
                  <a:pt x="874509" y="2182947"/>
                </a:cubicBezTo>
                <a:cubicBezTo>
                  <a:pt x="874542" y="2159036"/>
                  <a:pt x="875214" y="2155014"/>
                  <a:pt x="878914" y="2156343"/>
                </a:cubicBezTo>
                <a:cubicBezTo>
                  <a:pt x="881497" y="2157269"/>
                  <a:pt x="883273" y="2156366"/>
                  <a:pt x="883273" y="2154140"/>
                </a:cubicBezTo>
                <a:cubicBezTo>
                  <a:pt x="883273" y="2152067"/>
                  <a:pt x="881985" y="2149964"/>
                  <a:pt x="880405" y="2149466"/>
                </a:cubicBezTo>
                <a:cubicBezTo>
                  <a:pt x="876189" y="2148133"/>
                  <a:pt x="873514" y="2125081"/>
                  <a:pt x="875869" y="2110384"/>
                </a:cubicBezTo>
                <a:cubicBezTo>
                  <a:pt x="877347" y="2101168"/>
                  <a:pt x="879431" y="2097250"/>
                  <a:pt x="883375" y="2096285"/>
                </a:cubicBezTo>
                <a:cubicBezTo>
                  <a:pt x="886382" y="2095548"/>
                  <a:pt x="890327" y="2090721"/>
                  <a:pt x="892156" y="2085534"/>
                </a:cubicBezTo>
                <a:cubicBezTo>
                  <a:pt x="897835" y="2069434"/>
                  <a:pt x="898527" y="2077678"/>
                  <a:pt x="893704" y="2103952"/>
                </a:cubicBezTo>
                <a:cubicBezTo>
                  <a:pt x="888070" y="2134643"/>
                  <a:pt x="888071" y="2134546"/>
                  <a:pt x="893339" y="2132650"/>
                </a:cubicBezTo>
                <a:cubicBezTo>
                  <a:pt x="895685" y="2131807"/>
                  <a:pt x="898468" y="2132419"/>
                  <a:pt x="899522" y="2134019"/>
                </a:cubicBezTo>
                <a:cubicBezTo>
                  <a:pt x="901875" y="2137583"/>
                  <a:pt x="904579" y="2187900"/>
                  <a:pt x="903810" y="2213835"/>
                </a:cubicBezTo>
                <a:cubicBezTo>
                  <a:pt x="903135" y="2236609"/>
                  <a:pt x="905902" y="2253699"/>
                  <a:pt x="909303" y="2247753"/>
                </a:cubicBezTo>
                <a:cubicBezTo>
                  <a:pt x="910562" y="2245552"/>
                  <a:pt x="913249" y="2221722"/>
                  <a:pt x="915277" y="2194796"/>
                </a:cubicBezTo>
                <a:cubicBezTo>
                  <a:pt x="917306" y="2167870"/>
                  <a:pt x="919963" y="2144056"/>
                  <a:pt x="921183" y="2141876"/>
                </a:cubicBezTo>
                <a:cubicBezTo>
                  <a:pt x="925003" y="2135053"/>
                  <a:pt x="930566" y="2160722"/>
                  <a:pt x="928624" y="2176212"/>
                </a:cubicBezTo>
                <a:cubicBezTo>
                  <a:pt x="927537" y="2184899"/>
                  <a:pt x="928007" y="2190622"/>
                  <a:pt x="929858" y="2191199"/>
                </a:cubicBezTo>
                <a:cubicBezTo>
                  <a:pt x="931875" y="2191829"/>
                  <a:pt x="931777" y="2195022"/>
                  <a:pt x="929565" y="2200992"/>
                </a:cubicBezTo>
                <a:cubicBezTo>
                  <a:pt x="925673" y="2211442"/>
                  <a:pt x="928317" y="2225808"/>
                  <a:pt x="933279" y="2221164"/>
                </a:cubicBezTo>
                <a:cubicBezTo>
                  <a:pt x="935027" y="2219528"/>
                  <a:pt x="937093" y="2205887"/>
                  <a:pt x="937866" y="2190853"/>
                </a:cubicBezTo>
                <a:cubicBezTo>
                  <a:pt x="938640" y="2175819"/>
                  <a:pt x="940373" y="2163518"/>
                  <a:pt x="941718" y="2163518"/>
                </a:cubicBezTo>
                <a:cubicBezTo>
                  <a:pt x="943065" y="2163518"/>
                  <a:pt x="943605" y="2166884"/>
                  <a:pt x="942923" y="2170998"/>
                </a:cubicBezTo>
                <a:cubicBezTo>
                  <a:pt x="942240" y="2175111"/>
                  <a:pt x="940974" y="2189878"/>
                  <a:pt x="940105" y="2203812"/>
                </a:cubicBezTo>
                <a:cubicBezTo>
                  <a:pt x="939029" y="2221144"/>
                  <a:pt x="937146" y="2230443"/>
                  <a:pt x="934152" y="2233245"/>
                </a:cubicBezTo>
                <a:cubicBezTo>
                  <a:pt x="928332" y="2238692"/>
                  <a:pt x="928318" y="2258360"/>
                  <a:pt x="934119" y="2260449"/>
                </a:cubicBezTo>
                <a:cubicBezTo>
                  <a:pt x="937706" y="2261737"/>
                  <a:pt x="938479" y="2268721"/>
                  <a:pt x="938479" y="2299801"/>
                </a:cubicBezTo>
                <a:cubicBezTo>
                  <a:pt x="938479" y="2332930"/>
                  <a:pt x="937895" y="2337587"/>
                  <a:pt x="933736" y="2337587"/>
                </a:cubicBezTo>
                <a:cubicBezTo>
                  <a:pt x="929881" y="2337587"/>
                  <a:pt x="929286" y="2335550"/>
                  <a:pt x="930554" y="2326708"/>
                </a:cubicBezTo>
                <a:cubicBezTo>
                  <a:pt x="931733" y="2318486"/>
                  <a:pt x="931116" y="2315829"/>
                  <a:pt x="928029" y="2315829"/>
                </a:cubicBezTo>
                <a:cubicBezTo>
                  <a:pt x="923343" y="2315829"/>
                  <a:pt x="923515" y="2314494"/>
                  <a:pt x="923810" y="2348466"/>
                </a:cubicBezTo>
                <a:cubicBezTo>
                  <a:pt x="924138" y="2387369"/>
                  <a:pt x="918203" y="2390757"/>
                  <a:pt x="914267" y="2353906"/>
                </a:cubicBezTo>
                <a:cubicBezTo>
                  <a:pt x="913709" y="2348670"/>
                  <a:pt x="913041" y="2356320"/>
                  <a:pt x="912786" y="2370905"/>
                </a:cubicBezTo>
                <a:cubicBezTo>
                  <a:pt x="912494" y="2386480"/>
                  <a:pt x="911122" y="2397423"/>
                  <a:pt x="909414" y="2397423"/>
                </a:cubicBezTo>
                <a:cubicBezTo>
                  <a:pt x="907816" y="2397423"/>
                  <a:pt x="906378" y="2393446"/>
                  <a:pt x="906217" y="2388584"/>
                </a:cubicBezTo>
                <a:cubicBezTo>
                  <a:pt x="906071" y="2383722"/>
                  <a:pt x="904882" y="2376685"/>
                  <a:pt x="903601" y="2372945"/>
                </a:cubicBezTo>
                <a:cubicBezTo>
                  <a:pt x="901802" y="2367694"/>
                  <a:pt x="901218" y="2369551"/>
                  <a:pt x="901025" y="2381104"/>
                </a:cubicBezTo>
                <a:cubicBezTo>
                  <a:pt x="900732" y="2399373"/>
                  <a:pt x="903217" y="2409022"/>
                  <a:pt x="907826" y="2407368"/>
                </a:cubicBezTo>
                <a:cubicBezTo>
                  <a:pt x="910135" y="2406539"/>
                  <a:pt x="912506" y="2412924"/>
                  <a:pt x="914956" y="2426567"/>
                </a:cubicBezTo>
                <a:cubicBezTo>
                  <a:pt x="917437" y="2440395"/>
                  <a:pt x="919580" y="2446115"/>
                  <a:pt x="921576" y="2444248"/>
                </a:cubicBezTo>
                <a:cubicBezTo>
                  <a:pt x="923200" y="2442728"/>
                  <a:pt x="924360" y="2438610"/>
                  <a:pt x="924156" y="2435094"/>
                </a:cubicBezTo>
                <a:cubicBezTo>
                  <a:pt x="923207" y="2418656"/>
                  <a:pt x="923777" y="2408056"/>
                  <a:pt x="926692" y="2388094"/>
                </a:cubicBezTo>
                <a:cubicBezTo>
                  <a:pt x="928422" y="2376232"/>
                  <a:pt x="930434" y="2365970"/>
                  <a:pt x="931160" y="2365290"/>
                </a:cubicBezTo>
                <a:cubicBezTo>
                  <a:pt x="933546" y="2363058"/>
                  <a:pt x="930594" y="2451801"/>
                  <a:pt x="925840" y="2525255"/>
                </a:cubicBezTo>
                <a:cubicBezTo>
                  <a:pt x="919685" y="2620333"/>
                  <a:pt x="919473" y="2706864"/>
                  <a:pt x="925365" y="2720056"/>
                </a:cubicBezTo>
                <a:cubicBezTo>
                  <a:pt x="928726" y="2727585"/>
                  <a:pt x="928949" y="2731026"/>
                  <a:pt x="926361" y="2735548"/>
                </a:cubicBezTo>
                <a:cubicBezTo>
                  <a:pt x="922651" y="2742036"/>
                  <a:pt x="922975" y="2822619"/>
                  <a:pt x="926796" y="2843475"/>
                </a:cubicBezTo>
                <a:lnTo>
                  <a:pt x="929036" y="2855715"/>
                </a:lnTo>
                <a:lnTo>
                  <a:pt x="929445" y="2844835"/>
                </a:lnTo>
                <a:cubicBezTo>
                  <a:pt x="929839" y="2834339"/>
                  <a:pt x="933814" y="2824594"/>
                  <a:pt x="936624" y="2827235"/>
                </a:cubicBezTo>
                <a:cubicBezTo>
                  <a:pt x="937373" y="2827939"/>
                  <a:pt x="938628" y="2858895"/>
                  <a:pt x="939412" y="2896026"/>
                </a:cubicBezTo>
                <a:cubicBezTo>
                  <a:pt x="940197" y="2933156"/>
                  <a:pt x="941584" y="2964236"/>
                  <a:pt x="942500" y="2965091"/>
                </a:cubicBezTo>
                <a:cubicBezTo>
                  <a:pt x="943412" y="2965945"/>
                  <a:pt x="945084" y="2964401"/>
                  <a:pt x="946207" y="2961656"/>
                </a:cubicBezTo>
                <a:cubicBezTo>
                  <a:pt x="947897" y="2957533"/>
                  <a:pt x="948853" y="2958291"/>
                  <a:pt x="951698" y="2966026"/>
                </a:cubicBezTo>
                <a:cubicBezTo>
                  <a:pt x="955008" y="2975022"/>
                  <a:pt x="955227" y="2974461"/>
                  <a:pt x="957323" y="2951669"/>
                </a:cubicBezTo>
                <a:cubicBezTo>
                  <a:pt x="959637" y="2926516"/>
                  <a:pt x="958101" y="2915562"/>
                  <a:pt x="951268" y="2908464"/>
                </a:cubicBezTo>
                <a:cubicBezTo>
                  <a:pt x="948958" y="2906063"/>
                  <a:pt x="947889" y="2902085"/>
                  <a:pt x="948899" y="2899625"/>
                </a:cubicBezTo>
                <a:cubicBezTo>
                  <a:pt x="951800" y="2892553"/>
                  <a:pt x="955925" y="2894413"/>
                  <a:pt x="955925" y="2902792"/>
                </a:cubicBezTo>
                <a:cubicBezTo>
                  <a:pt x="955925" y="2911007"/>
                  <a:pt x="962900" y="2922169"/>
                  <a:pt x="966140" y="2919137"/>
                </a:cubicBezTo>
                <a:cubicBezTo>
                  <a:pt x="967224" y="2918123"/>
                  <a:pt x="968245" y="2875287"/>
                  <a:pt x="968406" y="2823948"/>
                </a:cubicBezTo>
                <a:cubicBezTo>
                  <a:pt x="968625" y="2751842"/>
                  <a:pt x="967811" y="2728371"/>
                  <a:pt x="964786" y="2720797"/>
                </a:cubicBezTo>
                <a:cubicBezTo>
                  <a:pt x="961746" y="2713177"/>
                  <a:pt x="961611" y="2709019"/>
                  <a:pt x="964177" y="2702131"/>
                </a:cubicBezTo>
                <a:cubicBezTo>
                  <a:pt x="967198" y="2694024"/>
                  <a:pt x="967009" y="2693383"/>
                  <a:pt x="961976" y="2694614"/>
                </a:cubicBezTo>
                <a:cubicBezTo>
                  <a:pt x="956703" y="2695905"/>
                  <a:pt x="956510" y="2693908"/>
                  <a:pt x="957367" y="2646646"/>
                </a:cubicBezTo>
                <a:cubicBezTo>
                  <a:pt x="958564" y="2580501"/>
                  <a:pt x="958436" y="2582372"/>
                  <a:pt x="961739" y="2582372"/>
                </a:cubicBezTo>
                <a:cubicBezTo>
                  <a:pt x="963337" y="2582372"/>
                  <a:pt x="964683" y="2588797"/>
                  <a:pt x="964735" y="2596651"/>
                </a:cubicBezTo>
                <a:cubicBezTo>
                  <a:pt x="964844" y="2616993"/>
                  <a:pt x="969298" y="2607609"/>
                  <a:pt x="971817" y="2581676"/>
                </a:cubicBezTo>
                <a:cubicBezTo>
                  <a:pt x="976213" y="2536402"/>
                  <a:pt x="979179" y="2566787"/>
                  <a:pt x="979179" y="2657101"/>
                </a:cubicBezTo>
                <a:cubicBezTo>
                  <a:pt x="979179" y="2729438"/>
                  <a:pt x="980000" y="2750804"/>
                  <a:pt x="982813" y="2751686"/>
                </a:cubicBezTo>
                <a:cubicBezTo>
                  <a:pt x="986097" y="2752716"/>
                  <a:pt x="987875" y="2798196"/>
                  <a:pt x="987249" y="2865234"/>
                </a:cubicBezTo>
                <a:cubicBezTo>
                  <a:pt x="987176" y="2871965"/>
                  <a:pt x="987066" y="2884816"/>
                  <a:pt x="986993" y="2893792"/>
                </a:cubicBezTo>
                <a:cubicBezTo>
                  <a:pt x="986920" y="2902767"/>
                  <a:pt x="988245" y="2916843"/>
                  <a:pt x="989957" y="2925070"/>
                </a:cubicBezTo>
                <a:cubicBezTo>
                  <a:pt x="991996" y="2934854"/>
                  <a:pt x="992781" y="2987075"/>
                  <a:pt x="992222" y="3076020"/>
                </a:cubicBezTo>
                <a:cubicBezTo>
                  <a:pt x="991507" y="3190379"/>
                  <a:pt x="990530" y="3217420"/>
                  <a:pt x="986073" y="3246010"/>
                </a:cubicBezTo>
                <a:cubicBezTo>
                  <a:pt x="981783" y="3273534"/>
                  <a:pt x="980899" y="3294249"/>
                  <a:pt x="981430" y="3354803"/>
                </a:cubicBezTo>
                <a:cubicBezTo>
                  <a:pt x="982127" y="3434255"/>
                  <a:pt x="986528" y="3519462"/>
                  <a:pt x="990448" y="3529378"/>
                </a:cubicBezTo>
                <a:cubicBezTo>
                  <a:pt x="992809" y="3535354"/>
                  <a:pt x="992812" y="3535353"/>
                  <a:pt x="994542" y="3528715"/>
                </a:cubicBezTo>
                <a:cubicBezTo>
                  <a:pt x="995495" y="3525061"/>
                  <a:pt x="997177" y="3514423"/>
                  <a:pt x="998280" y="3505073"/>
                </a:cubicBezTo>
                <a:cubicBezTo>
                  <a:pt x="1000706" y="3484526"/>
                  <a:pt x="1005415" y="3482185"/>
                  <a:pt x="1003751" y="3502353"/>
                </a:cubicBezTo>
                <a:cubicBezTo>
                  <a:pt x="999726" y="3551127"/>
                  <a:pt x="996197" y="3588705"/>
                  <a:pt x="994811" y="3597547"/>
                </a:cubicBezTo>
                <a:cubicBezTo>
                  <a:pt x="993906" y="3603314"/>
                  <a:pt x="994432" y="3607747"/>
                  <a:pt x="996012" y="3607747"/>
                </a:cubicBezTo>
                <a:cubicBezTo>
                  <a:pt x="997551" y="3607747"/>
                  <a:pt x="1001133" y="3596425"/>
                  <a:pt x="1003969" y="3582588"/>
                </a:cubicBezTo>
                <a:cubicBezTo>
                  <a:pt x="1006805" y="3568751"/>
                  <a:pt x="1010240" y="3554982"/>
                  <a:pt x="1011605" y="3551990"/>
                </a:cubicBezTo>
                <a:cubicBezTo>
                  <a:pt x="1014156" y="3546400"/>
                  <a:pt x="1011974" y="3605054"/>
                  <a:pt x="1009302" y="3613866"/>
                </a:cubicBezTo>
                <a:cubicBezTo>
                  <a:pt x="1008510" y="3616484"/>
                  <a:pt x="1009266" y="3618626"/>
                  <a:pt x="1010962" y="3618626"/>
                </a:cubicBezTo>
                <a:cubicBezTo>
                  <a:pt x="1012670" y="3618626"/>
                  <a:pt x="1014064" y="3616309"/>
                  <a:pt x="1014064" y="3613477"/>
                </a:cubicBezTo>
                <a:cubicBezTo>
                  <a:pt x="1014064" y="3610645"/>
                  <a:pt x="1015889" y="3607674"/>
                  <a:pt x="1018120" y="3606872"/>
                </a:cubicBezTo>
                <a:cubicBezTo>
                  <a:pt x="1021115" y="3605796"/>
                  <a:pt x="1022793" y="3596304"/>
                  <a:pt x="1024542" y="3570544"/>
                </a:cubicBezTo>
                <a:cubicBezTo>
                  <a:pt x="1026298" y="3544711"/>
                  <a:pt x="1027399" y="3538491"/>
                  <a:pt x="1028794" y="3546551"/>
                </a:cubicBezTo>
                <a:cubicBezTo>
                  <a:pt x="1029830" y="3552534"/>
                  <a:pt x="1030863" y="3554676"/>
                  <a:pt x="1031089" y="3551310"/>
                </a:cubicBezTo>
                <a:cubicBezTo>
                  <a:pt x="1031666" y="3542748"/>
                  <a:pt x="1035945" y="3543689"/>
                  <a:pt x="1040206" y="3553314"/>
                </a:cubicBezTo>
                <a:cubicBezTo>
                  <a:pt x="1044975" y="3564088"/>
                  <a:pt x="1047968" y="3561700"/>
                  <a:pt x="1050395" y="3545187"/>
                </a:cubicBezTo>
                <a:cubicBezTo>
                  <a:pt x="1051493" y="3537709"/>
                  <a:pt x="1053719" y="3531590"/>
                  <a:pt x="1055342" y="3531590"/>
                </a:cubicBezTo>
                <a:cubicBezTo>
                  <a:pt x="1056962" y="3531590"/>
                  <a:pt x="1057583" y="3534344"/>
                  <a:pt x="1056721" y="3537710"/>
                </a:cubicBezTo>
                <a:cubicBezTo>
                  <a:pt x="1052342" y="3554779"/>
                  <a:pt x="1051376" y="3565402"/>
                  <a:pt x="1053178" y="3576648"/>
                </a:cubicBezTo>
                <a:cubicBezTo>
                  <a:pt x="1054718" y="3586255"/>
                  <a:pt x="1056258" y="3588831"/>
                  <a:pt x="1060044" y="3588134"/>
                </a:cubicBezTo>
                <a:cubicBezTo>
                  <a:pt x="1063617" y="3587478"/>
                  <a:pt x="1065735" y="3590173"/>
                  <a:pt x="1067938" y="3598170"/>
                </a:cubicBezTo>
                <a:cubicBezTo>
                  <a:pt x="1071127" y="3609752"/>
                  <a:pt x="1070302" y="3618625"/>
                  <a:pt x="1066040" y="3618625"/>
                </a:cubicBezTo>
                <a:cubicBezTo>
                  <a:pt x="1064628" y="3618625"/>
                  <a:pt x="1063471" y="3614881"/>
                  <a:pt x="1063471" y="3610305"/>
                </a:cubicBezTo>
                <a:cubicBezTo>
                  <a:pt x="1063471" y="3605451"/>
                  <a:pt x="1062259" y="3602685"/>
                  <a:pt x="1060563" y="3603666"/>
                </a:cubicBezTo>
                <a:cubicBezTo>
                  <a:pt x="1058964" y="3604590"/>
                  <a:pt x="1057654" y="3614031"/>
                  <a:pt x="1057654" y="3624644"/>
                </a:cubicBezTo>
                <a:cubicBezTo>
                  <a:pt x="1057654" y="3641714"/>
                  <a:pt x="1058851" y="3645944"/>
                  <a:pt x="1068032" y="3661306"/>
                </a:cubicBezTo>
                <a:lnTo>
                  <a:pt x="1078410" y="3678671"/>
                </a:lnTo>
                <a:lnTo>
                  <a:pt x="1077479" y="3732283"/>
                </a:lnTo>
                <a:cubicBezTo>
                  <a:pt x="1076969" y="3761769"/>
                  <a:pt x="1077698" y="3794156"/>
                  <a:pt x="1079128" y="3804253"/>
                </a:cubicBezTo>
                <a:cubicBezTo>
                  <a:pt x="1081573" y="3821645"/>
                  <a:pt x="1081402" y="3822612"/>
                  <a:pt x="1075852" y="3822612"/>
                </a:cubicBezTo>
                <a:cubicBezTo>
                  <a:pt x="1067697" y="3822612"/>
                  <a:pt x="1064684" y="3818328"/>
                  <a:pt x="1059401" y="3799218"/>
                </a:cubicBezTo>
                <a:cubicBezTo>
                  <a:pt x="1056879" y="3790091"/>
                  <a:pt x="1051529" y="3774458"/>
                  <a:pt x="1047515" y="3764478"/>
                </a:cubicBezTo>
                <a:cubicBezTo>
                  <a:pt x="1038967" y="3743226"/>
                  <a:pt x="1038613" y="3738210"/>
                  <a:pt x="1044858" y="3726906"/>
                </a:cubicBezTo>
                <a:cubicBezTo>
                  <a:pt x="1048442" y="3720418"/>
                  <a:pt x="1048789" y="3717042"/>
                  <a:pt x="1046373" y="3712082"/>
                </a:cubicBezTo>
                <a:cubicBezTo>
                  <a:pt x="1042592" y="3704315"/>
                  <a:pt x="1037308" y="3703649"/>
                  <a:pt x="1037308" y="3710939"/>
                </a:cubicBezTo>
                <a:cubicBezTo>
                  <a:pt x="1037308" y="3717971"/>
                  <a:pt x="1032299" y="3720599"/>
                  <a:pt x="1030448" y="3714539"/>
                </a:cubicBezTo>
                <a:cubicBezTo>
                  <a:pt x="1029641" y="3711899"/>
                  <a:pt x="1026721" y="3696889"/>
                  <a:pt x="1023958" y="3681181"/>
                </a:cubicBezTo>
                <a:cubicBezTo>
                  <a:pt x="1021196" y="3665475"/>
                  <a:pt x="1017837" y="3651461"/>
                  <a:pt x="1016495" y="3650040"/>
                </a:cubicBezTo>
                <a:cubicBezTo>
                  <a:pt x="1015152" y="3648619"/>
                  <a:pt x="1014054" y="3668435"/>
                  <a:pt x="1014054" y="3694076"/>
                </a:cubicBezTo>
                <a:cubicBezTo>
                  <a:pt x="1014054" y="3720901"/>
                  <a:pt x="1015236" y="3741382"/>
                  <a:pt x="1016842" y="3742309"/>
                </a:cubicBezTo>
                <a:cubicBezTo>
                  <a:pt x="1018422" y="3743224"/>
                  <a:pt x="1018944" y="3751241"/>
                  <a:pt x="1018050" y="3760829"/>
                </a:cubicBezTo>
                <a:cubicBezTo>
                  <a:pt x="1016944" y="3772650"/>
                  <a:pt x="1017867" y="3781315"/>
                  <a:pt x="1021075" y="3789637"/>
                </a:cubicBezTo>
                <a:cubicBezTo>
                  <a:pt x="1028815" y="3809637"/>
                  <a:pt x="1027303" y="3818621"/>
                  <a:pt x="1014167" y="3830669"/>
                </a:cubicBezTo>
                <a:cubicBezTo>
                  <a:pt x="1000942" y="3842800"/>
                  <a:pt x="997964" y="3850927"/>
                  <a:pt x="1000862" y="3866974"/>
                </a:cubicBezTo>
                <a:cubicBezTo>
                  <a:pt x="1005715" y="3893845"/>
                  <a:pt x="1005875" y="3896048"/>
                  <a:pt x="1002972" y="3896048"/>
                </a:cubicBezTo>
                <a:cubicBezTo>
                  <a:pt x="1001322" y="3896048"/>
                  <a:pt x="998490" y="3900252"/>
                  <a:pt x="996677" y="3905391"/>
                </a:cubicBezTo>
                <a:cubicBezTo>
                  <a:pt x="993546" y="3914266"/>
                  <a:pt x="992555" y="3914814"/>
                  <a:pt x="976833" y="3916353"/>
                </a:cubicBezTo>
                <a:cubicBezTo>
                  <a:pt x="967731" y="3917245"/>
                  <a:pt x="955052" y="3920187"/>
                  <a:pt x="948658" y="3922894"/>
                </a:cubicBezTo>
                <a:cubicBezTo>
                  <a:pt x="942263" y="3925600"/>
                  <a:pt x="930919" y="3930397"/>
                  <a:pt x="923447" y="3933554"/>
                </a:cubicBezTo>
                <a:cubicBezTo>
                  <a:pt x="914511" y="3937329"/>
                  <a:pt x="909538" y="3941238"/>
                  <a:pt x="908914" y="3944977"/>
                </a:cubicBezTo>
                <a:cubicBezTo>
                  <a:pt x="907009" y="3956402"/>
                  <a:pt x="902226" y="3951217"/>
                  <a:pt x="889691" y="3924140"/>
                </a:cubicBezTo>
                <a:lnTo>
                  <a:pt x="876885" y="3896476"/>
                </a:lnTo>
                <a:lnTo>
                  <a:pt x="866998" y="3897977"/>
                </a:lnTo>
                <a:lnTo>
                  <a:pt x="857112" y="3899478"/>
                </a:lnTo>
                <a:lnTo>
                  <a:pt x="858936" y="3871244"/>
                </a:lnTo>
                <a:cubicBezTo>
                  <a:pt x="860965" y="3839855"/>
                  <a:pt x="856667" y="3812449"/>
                  <a:pt x="849297" y="3809803"/>
                </a:cubicBezTo>
                <a:cubicBezTo>
                  <a:pt x="841546" y="3807020"/>
                  <a:pt x="839771" y="3814869"/>
                  <a:pt x="845695" y="3825733"/>
                </a:cubicBezTo>
                <a:cubicBezTo>
                  <a:pt x="848772" y="3831377"/>
                  <a:pt x="851308" y="3838797"/>
                  <a:pt x="851329" y="3842222"/>
                </a:cubicBezTo>
                <a:cubicBezTo>
                  <a:pt x="851402" y="3851891"/>
                  <a:pt x="839159" y="3894195"/>
                  <a:pt x="834957" y="3898850"/>
                </a:cubicBezTo>
                <a:cubicBezTo>
                  <a:pt x="832037" y="3902083"/>
                  <a:pt x="831709" y="3910890"/>
                  <a:pt x="833482" y="3938287"/>
                </a:cubicBezTo>
                <a:cubicBezTo>
                  <a:pt x="834737" y="3957688"/>
                  <a:pt x="834730" y="3974679"/>
                  <a:pt x="833449" y="3976045"/>
                </a:cubicBezTo>
                <a:cubicBezTo>
                  <a:pt x="830887" y="3978807"/>
                  <a:pt x="825117" y="3966624"/>
                  <a:pt x="825117" y="3958449"/>
                </a:cubicBezTo>
                <a:cubicBezTo>
                  <a:pt x="825117" y="3955567"/>
                  <a:pt x="822500" y="3951681"/>
                  <a:pt x="819303" y="3949812"/>
                </a:cubicBezTo>
                <a:cubicBezTo>
                  <a:pt x="814672" y="3947106"/>
                  <a:pt x="813490" y="3943469"/>
                  <a:pt x="813490" y="3931932"/>
                </a:cubicBezTo>
                <a:cubicBezTo>
                  <a:pt x="813490" y="3915148"/>
                  <a:pt x="809596" y="3906408"/>
                  <a:pt x="803149" y="3908723"/>
                </a:cubicBezTo>
                <a:cubicBezTo>
                  <a:pt x="796232" y="3911207"/>
                  <a:pt x="787332" y="3930030"/>
                  <a:pt x="787332" y="3942175"/>
                </a:cubicBezTo>
                <a:cubicBezTo>
                  <a:pt x="787332" y="3958604"/>
                  <a:pt x="782234" y="3955423"/>
                  <a:pt x="779879" y="3937525"/>
                </a:cubicBezTo>
                <a:cubicBezTo>
                  <a:pt x="776660" y="3913078"/>
                  <a:pt x="774695" y="3910379"/>
                  <a:pt x="770285" y="3924353"/>
                </a:cubicBezTo>
                <a:cubicBezTo>
                  <a:pt x="766183" y="3937357"/>
                  <a:pt x="748733" y="3958603"/>
                  <a:pt x="742157" y="3958603"/>
                </a:cubicBezTo>
                <a:cubicBezTo>
                  <a:pt x="736620" y="3958603"/>
                  <a:pt x="732117" y="3949885"/>
                  <a:pt x="732064" y="3939063"/>
                </a:cubicBezTo>
                <a:cubicBezTo>
                  <a:pt x="732031" y="3932240"/>
                  <a:pt x="731334" y="3931038"/>
                  <a:pt x="729203" y="3934125"/>
                </a:cubicBezTo>
                <a:cubicBezTo>
                  <a:pt x="727652" y="3936369"/>
                  <a:pt x="726364" y="3940959"/>
                  <a:pt x="726342" y="3944324"/>
                </a:cubicBezTo>
                <a:cubicBezTo>
                  <a:pt x="726306" y="3950851"/>
                  <a:pt x="721784" y="3952710"/>
                  <a:pt x="719746" y="3947044"/>
                </a:cubicBezTo>
                <a:cubicBezTo>
                  <a:pt x="717757" y="3941513"/>
                  <a:pt x="709610" y="3949477"/>
                  <a:pt x="702684" y="3963722"/>
                </a:cubicBezTo>
                <a:lnTo>
                  <a:pt x="696578" y="3976282"/>
                </a:lnTo>
                <a:lnTo>
                  <a:pt x="693758" y="3968802"/>
                </a:lnTo>
                <a:cubicBezTo>
                  <a:pt x="690076" y="3959043"/>
                  <a:pt x="688055" y="3959366"/>
                  <a:pt x="681496" y="3970765"/>
                </a:cubicBezTo>
                <a:cubicBezTo>
                  <a:pt x="678507" y="3975958"/>
                  <a:pt x="674968" y="3979573"/>
                  <a:pt x="673632" y="3978800"/>
                </a:cubicBezTo>
                <a:cubicBezTo>
                  <a:pt x="672293" y="3978027"/>
                  <a:pt x="671493" y="3965877"/>
                  <a:pt x="671847" y="3951801"/>
                </a:cubicBezTo>
                <a:cubicBezTo>
                  <a:pt x="672800" y="3914268"/>
                  <a:pt x="669618" y="3914060"/>
                  <a:pt x="648068" y="3950248"/>
                </a:cubicBezTo>
                <a:cubicBezTo>
                  <a:pt x="638203" y="3966811"/>
                  <a:pt x="629671" y="3980363"/>
                  <a:pt x="629106" y="3980363"/>
                </a:cubicBezTo>
                <a:cubicBezTo>
                  <a:pt x="628540" y="3980363"/>
                  <a:pt x="626307" y="3970877"/>
                  <a:pt x="624139" y="3959284"/>
                </a:cubicBezTo>
                <a:lnTo>
                  <a:pt x="624220" y="3959267"/>
                </a:lnTo>
                <a:lnTo>
                  <a:pt x="620280" y="3938188"/>
                </a:lnTo>
                <a:lnTo>
                  <a:pt x="607440" y="3955282"/>
                </a:lnTo>
                <a:cubicBezTo>
                  <a:pt x="594812" y="3972095"/>
                  <a:pt x="589934" y="3973511"/>
                  <a:pt x="589817" y="3960400"/>
                </a:cubicBezTo>
                <a:cubicBezTo>
                  <a:pt x="589784" y="3957657"/>
                  <a:pt x="588792" y="3955860"/>
                  <a:pt x="587591" y="3956407"/>
                </a:cubicBezTo>
                <a:cubicBezTo>
                  <a:pt x="586394" y="3956955"/>
                  <a:pt x="581809" y="3959091"/>
                  <a:pt x="577406" y="3961155"/>
                </a:cubicBezTo>
                <a:cubicBezTo>
                  <a:pt x="566815" y="3966123"/>
                  <a:pt x="563938" y="3962866"/>
                  <a:pt x="571905" y="3954932"/>
                </a:cubicBezTo>
                <a:cubicBezTo>
                  <a:pt x="581987" y="3944889"/>
                  <a:pt x="584063" y="3933606"/>
                  <a:pt x="580399" y="3908747"/>
                </a:cubicBezTo>
                <a:cubicBezTo>
                  <a:pt x="578597" y="3896517"/>
                  <a:pt x="576247" y="3885537"/>
                  <a:pt x="575175" y="3884347"/>
                </a:cubicBezTo>
                <a:cubicBezTo>
                  <a:pt x="574102" y="3883155"/>
                  <a:pt x="570737" y="3890991"/>
                  <a:pt x="567694" y="3901759"/>
                </a:cubicBezTo>
                <a:cubicBezTo>
                  <a:pt x="564650" y="3912526"/>
                  <a:pt x="560197" y="3922232"/>
                  <a:pt x="557800" y="3923327"/>
                </a:cubicBezTo>
                <a:cubicBezTo>
                  <a:pt x="538738" y="3932032"/>
                  <a:pt x="537707" y="3932251"/>
                  <a:pt x="533002" y="3928596"/>
                </a:cubicBezTo>
                <a:cubicBezTo>
                  <a:pt x="530444" y="3926611"/>
                  <a:pt x="526412" y="3921476"/>
                  <a:pt x="524042" y="3917187"/>
                </a:cubicBezTo>
                <a:cubicBezTo>
                  <a:pt x="520190" y="3910216"/>
                  <a:pt x="504622" y="3898787"/>
                  <a:pt x="498943" y="3898760"/>
                </a:cubicBezTo>
                <a:cubicBezTo>
                  <a:pt x="497746" y="3898760"/>
                  <a:pt x="496669" y="3902728"/>
                  <a:pt x="496556" y="3907590"/>
                </a:cubicBezTo>
                <a:lnTo>
                  <a:pt x="496337" y="3916429"/>
                </a:lnTo>
                <a:lnTo>
                  <a:pt x="490791" y="3904744"/>
                </a:lnTo>
                <a:cubicBezTo>
                  <a:pt x="485854" y="3894340"/>
                  <a:pt x="484600" y="3893381"/>
                  <a:pt x="479371" y="3895999"/>
                </a:cubicBezTo>
                <a:cubicBezTo>
                  <a:pt x="476141" y="3897618"/>
                  <a:pt x="473496" y="3899943"/>
                  <a:pt x="473496" y="3901169"/>
                </a:cubicBezTo>
                <a:cubicBezTo>
                  <a:pt x="473496" y="3902393"/>
                  <a:pt x="470288" y="3906634"/>
                  <a:pt x="466368" y="3910592"/>
                </a:cubicBezTo>
                <a:cubicBezTo>
                  <a:pt x="456365" y="3920693"/>
                  <a:pt x="439692" y="3920788"/>
                  <a:pt x="435622" y="3910777"/>
                </a:cubicBezTo>
                <a:cubicBezTo>
                  <a:pt x="431611" y="3900905"/>
                  <a:pt x="426113" y="3903871"/>
                  <a:pt x="422232" y="3918000"/>
                </a:cubicBezTo>
                <a:lnTo>
                  <a:pt x="418926" y="3930037"/>
                </a:lnTo>
                <a:lnTo>
                  <a:pt x="414240" y="3919925"/>
                </a:lnTo>
                <a:cubicBezTo>
                  <a:pt x="411663" y="3914363"/>
                  <a:pt x="409553" y="3908524"/>
                  <a:pt x="409553" y="3906948"/>
                </a:cubicBezTo>
                <a:cubicBezTo>
                  <a:pt x="409553" y="3905371"/>
                  <a:pt x="406283" y="3902688"/>
                  <a:pt x="402287" y="3900983"/>
                </a:cubicBezTo>
                <a:cubicBezTo>
                  <a:pt x="398290" y="3899280"/>
                  <a:pt x="395021" y="3895784"/>
                  <a:pt x="395021" y="3893216"/>
                </a:cubicBezTo>
                <a:cubicBezTo>
                  <a:pt x="395021" y="3890647"/>
                  <a:pt x="393174" y="3887113"/>
                  <a:pt x="390919" y="3885361"/>
                </a:cubicBezTo>
                <a:cubicBezTo>
                  <a:pt x="384017" y="3880000"/>
                  <a:pt x="381900" y="3887292"/>
                  <a:pt x="382484" y="3914398"/>
                </a:cubicBezTo>
                <a:cubicBezTo>
                  <a:pt x="382776" y="3928235"/>
                  <a:pt x="381908" y="3939556"/>
                  <a:pt x="380543" y="3939556"/>
                </a:cubicBezTo>
                <a:cubicBezTo>
                  <a:pt x="379174" y="3939556"/>
                  <a:pt x="375157" y="3931295"/>
                  <a:pt x="371613" y="3921197"/>
                </a:cubicBezTo>
                <a:cubicBezTo>
                  <a:pt x="368069" y="3911101"/>
                  <a:pt x="364778" y="3902409"/>
                  <a:pt x="364300" y="3901884"/>
                </a:cubicBezTo>
                <a:cubicBezTo>
                  <a:pt x="363822" y="3901358"/>
                  <a:pt x="358825" y="3904217"/>
                  <a:pt x="353194" y="3908237"/>
                </a:cubicBezTo>
                <a:cubicBezTo>
                  <a:pt x="347563" y="3912256"/>
                  <a:pt x="341580" y="3914748"/>
                  <a:pt x="339898" y="3913776"/>
                </a:cubicBezTo>
                <a:cubicBezTo>
                  <a:pt x="330219" y="3908178"/>
                  <a:pt x="319486" y="3921392"/>
                  <a:pt x="319409" y="3939004"/>
                </a:cubicBezTo>
                <a:cubicBezTo>
                  <a:pt x="319376" y="3946509"/>
                  <a:pt x="318646" y="3948036"/>
                  <a:pt x="316548" y="3944996"/>
                </a:cubicBezTo>
                <a:cubicBezTo>
                  <a:pt x="314997" y="3942752"/>
                  <a:pt x="313709" y="3937470"/>
                  <a:pt x="313687" y="3933258"/>
                </a:cubicBezTo>
                <a:cubicBezTo>
                  <a:pt x="313654" y="3929046"/>
                  <a:pt x="312286" y="3923225"/>
                  <a:pt x="310625" y="3920323"/>
                </a:cubicBezTo>
                <a:cubicBezTo>
                  <a:pt x="307816" y="3915410"/>
                  <a:pt x="307017" y="3915331"/>
                  <a:pt x="299053" y="3919187"/>
                </a:cubicBezTo>
                <a:cubicBezTo>
                  <a:pt x="291059" y="3923055"/>
                  <a:pt x="290259" y="3922967"/>
                  <a:pt x="286839" y="3917843"/>
                </a:cubicBezTo>
                <a:cubicBezTo>
                  <a:pt x="281942" y="3910506"/>
                  <a:pt x="279778" y="3910932"/>
                  <a:pt x="277427" y="3919697"/>
                </a:cubicBezTo>
                <a:cubicBezTo>
                  <a:pt x="276194" y="3924297"/>
                  <a:pt x="274672" y="3925840"/>
                  <a:pt x="273344" y="3923832"/>
                </a:cubicBezTo>
                <a:cubicBezTo>
                  <a:pt x="271953" y="3921726"/>
                  <a:pt x="269435" y="3923472"/>
                  <a:pt x="265994" y="3928922"/>
                </a:cubicBezTo>
                <a:cubicBezTo>
                  <a:pt x="263115" y="3933483"/>
                  <a:pt x="260168" y="3936661"/>
                  <a:pt x="259445" y="3935985"/>
                </a:cubicBezTo>
                <a:cubicBezTo>
                  <a:pt x="258722" y="3935308"/>
                  <a:pt x="259628" y="3926703"/>
                  <a:pt x="261459" y="3916861"/>
                </a:cubicBezTo>
                <a:cubicBezTo>
                  <a:pt x="265723" y="3893949"/>
                  <a:pt x="263871" y="3889100"/>
                  <a:pt x="256105" y="3902840"/>
                </a:cubicBezTo>
                <a:cubicBezTo>
                  <a:pt x="252722" y="3908824"/>
                  <a:pt x="249898" y="3912109"/>
                  <a:pt x="249827" y="3910141"/>
                </a:cubicBezTo>
                <a:cubicBezTo>
                  <a:pt x="249754" y="3908171"/>
                  <a:pt x="250973" y="3904331"/>
                  <a:pt x="252535" y="3901605"/>
                </a:cubicBezTo>
                <a:cubicBezTo>
                  <a:pt x="258542" y="3891101"/>
                  <a:pt x="264092" y="3850919"/>
                  <a:pt x="260989" y="3840401"/>
                </a:cubicBezTo>
                <a:cubicBezTo>
                  <a:pt x="258847" y="3833138"/>
                  <a:pt x="259004" y="3826667"/>
                  <a:pt x="261551" y="3817366"/>
                </a:cubicBezTo>
                <a:cubicBezTo>
                  <a:pt x="265164" y="3804181"/>
                  <a:pt x="263507" y="3789967"/>
                  <a:pt x="258362" y="3789967"/>
                </a:cubicBezTo>
                <a:cubicBezTo>
                  <a:pt x="256793" y="3789967"/>
                  <a:pt x="255409" y="3795169"/>
                  <a:pt x="255289" y="3801527"/>
                </a:cubicBezTo>
                <a:lnTo>
                  <a:pt x="255070" y="3813086"/>
                </a:lnTo>
                <a:lnTo>
                  <a:pt x="247221" y="3797100"/>
                </a:lnTo>
                <a:lnTo>
                  <a:pt x="239371" y="3781116"/>
                </a:lnTo>
                <a:lnTo>
                  <a:pt x="234247" y="3796328"/>
                </a:lnTo>
                <a:cubicBezTo>
                  <a:pt x="228764" y="3812603"/>
                  <a:pt x="224568" y="3817387"/>
                  <a:pt x="221766" y="3810554"/>
                </a:cubicBezTo>
                <a:cubicBezTo>
                  <a:pt x="220810" y="3808224"/>
                  <a:pt x="218857" y="3806995"/>
                  <a:pt x="217426" y="3807822"/>
                </a:cubicBezTo>
                <a:cubicBezTo>
                  <a:pt x="215995" y="3808649"/>
                  <a:pt x="214824" y="3807301"/>
                  <a:pt x="214824" y="3804826"/>
                </a:cubicBezTo>
                <a:cubicBezTo>
                  <a:pt x="214824" y="3800216"/>
                  <a:pt x="185168" y="3756269"/>
                  <a:pt x="180066" y="3753319"/>
                </a:cubicBezTo>
                <a:cubicBezTo>
                  <a:pt x="176464" y="3751236"/>
                  <a:pt x="159601" y="3772805"/>
                  <a:pt x="159601" y="3779496"/>
                </a:cubicBezTo>
                <a:cubicBezTo>
                  <a:pt x="159601" y="3782273"/>
                  <a:pt x="161663" y="3784528"/>
                  <a:pt x="164203" y="3784528"/>
                </a:cubicBezTo>
                <a:cubicBezTo>
                  <a:pt x="169640" y="3784528"/>
                  <a:pt x="169450" y="3785070"/>
                  <a:pt x="158148" y="3801808"/>
                </a:cubicBezTo>
                <a:lnTo>
                  <a:pt x="149428" y="3814722"/>
                </a:lnTo>
                <a:lnTo>
                  <a:pt x="134639" y="3813467"/>
                </a:lnTo>
                <a:cubicBezTo>
                  <a:pt x="120829" y="3812293"/>
                  <a:pt x="119630" y="3812691"/>
                  <a:pt x="116525" y="3819448"/>
                </a:cubicBezTo>
                <a:lnTo>
                  <a:pt x="113201" y="3826686"/>
                </a:lnTo>
                <a:lnTo>
                  <a:pt x="114463" y="3818163"/>
                </a:lnTo>
                <a:cubicBezTo>
                  <a:pt x="115157" y="3813476"/>
                  <a:pt x="116587" y="3806425"/>
                  <a:pt x="117642" y="3802493"/>
                </a:cubicBezTo>
                <a:cubicBezTo>
                  <a:pt x="119207" y="3796651"/>
                  <a:pt x="118703" y="3795653"/>
                  <a:pt x="114876" y="3797027"/>
                </a:cubicBezTo>
                <a:cubicBezTo>
                  <a:pt x="111105" y="3798381"/>
                  <a:pt x="110193" y="3796797"/>
                  <a:pt x="110193" y="3788940"/>
                </a:cubicBezTo>
                <a:cubicBezTo>
                  <a:pt x="110193" y="3783566"/>
                  <a:pt x="106121" y="3767830"/>
                  <a:pt x="101145" y="3753971"/>
                </a:cubicBezTo>
                <a:lnTo>
                  <a:pt x="92097" y="3728771"/>
                </a:lnTo>
                <a:lnTo>
                  <a:pt x="94042" y="3670395"/>
                </a:lnTo>
                <a:cubicBezTo>
                  <a:pt x="95111" y="3638287"/>
                  <a:pt x="97407" y="3605853"/>
                  <a:pt x="99138" y="3598319"/>
                </a:cubicBezTo>
                <a:cubicBezTo>
                  <a:pt x="104941" y="3573087"/>
                  <a:pt x="97069" y="3338652"/>
                  <a:pt x="87812" y="3260961"/>
                </a:cubicBezTo>
                <a:cubicBezTo>
                  <a:pt x="82435" y="3215847"/>
                  <a:pt x="82431" y="3215653"/>
                  <a:pt x="85575" y="3161687"/>
                </a:cubicBezTo>
                <a:cubicBezTo>
                  <a:pt x="86925" y="3138501"/>
                  <a:pt x="87983" y="3112186"/>
                  <a:pt x="87921" y="3103211"/>
                </a:cubicBezTo>
                <a:cubicBezTo>
                  <a:pt x="87812" y="3086795"/>
                  <a:pt x="91307" y="3090618"/>
                  <a:pt x="92890" y="3108651"/>
                </a:cubicBezTo>
                <a:cubicBezTo>
                  <a:pt x="94715" y="3129427"/>
                  <a:pt x="98000" y="3078267"/>
                  <a:pt x="98651" y="3018896"/>
                </a:cubicBezTo>
                <a:lnTo>
                  <a:pt x="99366" y="2953620"/>
                </a:lnTo>
                <a:lnTo>
                  <a:pt x="103451" y="3010737"/>
                </a:lnTo>
                <a:cubicBezTo>
                  <a:pt x="108126" y="3076121"/>
                  <a:pt x="110351" y="3085824"/>
                  <a:pt x="115797" y="3064581"/>
                </a:cubicBezTo>
                <a:cubicBezTo>
                  <a:pt x="118224" y="3055113"/>
                  <a:pt x="118471" y="3048955"/>
                  <a:pt x="116549" y="3045743"/>
                </a:cubicBezTo>
                <a:cubicBezTo>
                  <a:pt x="114538" y="3042381"/>
                  <a:pt x="114917" y="3039223"/>
                  <a:pt x="117833" y="3035060"/>
                </a:cubicBezTo>
                <a:cubicBezTo>
                  <a:pt x="120956" y="3030598"/>
                  <a:pt x="121241" y="3027351"/>
                  <a:pt x="118986" y="3021806"/>
                </a:cubicBezTo>
                <a:cubicBezTo>
                  <a:pt x="115436" y="3013072"/>
                  <a:pt x="115392" y="2991195"/>
                  <a:pt x="118913" y="2983539"/>
                </a:cubicBezTo>
                <a:cubicBezTo>
                  <a:pt x="121143" y="2978681"/>
                  <a:pt x="121435" y="2978883"/>
                  <a:pt x="121613" y="2985418"/>
                </a:cubicBezTo>
                <a:cubicBezTo>
                  <a:pt x="121905" y="2995447"/>
                  <a:pt x="126954" y="2997613"/>
                  <a:pt x="128451" y="2988345"/>
                </a:cubicBezTo>
                <a:cubicBezTo>
                  <a:pt x="129119" y="2984205"/>
                  <a:pt x="129863" y="2995128"/>
                  <a:pt x="130100" y="3012617"/>
                </a:cubicBezTo>
                <a:cubicBezTo>
                  <a:pt x="130356" y="3031340"/>
                  <a:pt x="129341" y="3045105"/>
                  <a:pt x="127630" y="3046095"/>
                </a:cubicBezTo>
                <a:cubicBezTo>
                  <a:pt x="124437" y="3047942"/>
                  <a:pt x="123798" y="3064345"/>
                  <a:pt x="126546" y="3073943"/>
                </a:cubicBezTo>
                <a:cubicBezTo>
                  <a:pt x="127506" y="3077292"/>
                  <a:pt x="129451" y="3079361"/>
                  <a:pt x="130866" y="3078542"/>
                </a:cubicBezTo>
                <a:cubicBezTo>
                  <a:pt x="132326" y="3077696"/>
                  <a:pt x="133442" y="3098159"/>
                  <a:pt x="133442" y="3125790"/>
                </a:cubicBezTo>
                <a:cubicBezTo>
                  <a:pt x="133442" y="3152595"/>
                  <a:pt x="134275" y="3180206"/>
                  <a:pt x="135293" y="3187146"/>
                </a:cubicBezTo>
                <a:cubicBezTo>
                  <a:pt x="138730" y="3210625"/>
                  <a:pt x="142164" y="3199946"/>
                  <a:pt x="142164" y="3165767"/>
                </a:cubicBezTo>
                <a:cubicBezTo>
                  <a:pt x="142164" y="3132390"/>
                  <a:pt x="144787" y="3123911"/>
                  <a:pt x="150793" y="3137889"/>
                </a:cubicBezTo>
                <a:cubicBezTo>
                  <a:pt x="152898" y="3142795"/>
                  <a:pt x="153456" y="3141306"/>
                  <a:pt x="153606" y="3130383"/>
                </a:cubicBezTo>
                <a:cubicBezTo>
                  <a:pt x="153752" y="3119589"/>
                  <a:pt x="152584" y="3116053"/>
                  <a:pt x="147977" y="3113362"/>
                </a:cubicBezTo>
                <a:cubicBezTo>
                  <a:pt x="144693" y="3111441"/>
                  <a:pt x="142164" y="3107019"/>
                  <a:pt x="142164" y="3103188"/>
                </a:cubicBezTo>
                <a:cubicBezTo>
                  <a:pt x="142164" y="3096131"/>
                  <a:pt x="146536" y="3093903"/>
                  <a:pt x="148791" y="3099811"/>
                </a:cubicBezTo>
                <a:cubicBezTo>
                  <a:pt x="149506" y="3101682"/>
                  <a:pt x="150601" y="3102599"/>
                  <a:pt x="151225" y="3101850"/>
                </a:cubicBezTo>
                <a:cubicBezTo>
                  <a:pt x="152298" y="3100566"/>
                  <a:pt x="149144" y="2917216"/>
                  <a:pt x="147292" y="2873385"/>
                </a:cubicBezTo>
                <a:cubicBezTo>
                  <a:pt x="146818" y="2862166"/>
                  <a:pt x="146084" y="2844419"/>
                  <a:pt x="145660" y="2833947"/>
                </a:cubicBezTo>
                <a:cubicBezTo>
                  <a:pt x="145062" y="2819133"/>
                  <a:pt x="144216" y="2815996"/>
                  <a:pt x="141844" y="2819811"/>
                </a:cubicBezTo>
                <a:cubicBezTo>
                  <a:pt x="140169" y="2822507"/>
                  <a:pt x="139582" y="2829239"/>
                  <a:pt x="140545" y="2834770"/>
                </a:cubicBezTo>
                <a:cubicBezTo>
                  <a:pt x="141837" y="2842206"/>
                  <a:pt x="140764" y="2847130"/>
                  <a:pt x="136458" y="2853666"/>
                </a:cubicBezTo>
                <a:cubicBezTo>
                  <a:pt x="133247" y="2858528"/>
                  <a:pt x="129296" y="2862506"/>
                  <a:pt x="127674" y="2862506"/>
                </a:cubicBezTo>
                <a:cubicBezTo>
                  <a:pt x="126050" y="2862506"/>
                  <a:pt x="124718" y="2858528"/>
                  <a:pt x="124707" y="2853666"/>
                </a:cubicBezTo>
                <a:cubicBezTo>
                  <a:pt x="124707" y="2848804"/>
                  <a:pt x="122937" y="2841689"/>
                  <a:pt x="120800" y="2837853"/>
                </a:cubicBezTo>
                <a:cubicBezTo>
                  <a:pt x="118662" y="2834017"/>
                  <a:pt x="115973" y="2818133"/>
                  <a:pt x="114826" y="2802555"/>
                </a:cubicBezTo>
                <a:cubicBezTo>
                  <a:pt x="113680" y="2786976"/>
                  <a:pt x="112199" y="2773723"/>
                  <a:pt x="111538" y="2773103"/>
                </a:cubicBezTo>
                <a:cubicBezTo>
                  <a:pt x="110878" y="2772484"/>
                  <a:pt x="108097" y="2773680"/>
                  <a:pt x="105360" y="2775763"/>
                </a:cubicBezTo>
                <a:cubicBezTo>
                  <a:pt x="100908" y="2779153"/>
                  <a:pt x="100633" y="2778980"/>
                  <a:pt x="102732" y="2774110"/>
                </a:cubicBezTo>
                <a:cubicBezTo>
                  <a:pt x="105911" y="2766743"/>
                  <a:pt x="110338" y="2718932"/>
                  <a:pt x="108639" y="2710314"/>
                </a:cubicBezTo>
                <a:cubicBezTo>
                  <a:pt x="107887" y="2706508"/>
                  <a:pt x="111109" y="2710737"/>
                  <a:pt x="115795" y="2719713"/>
                </a:cubicBezTo>
                <a:cubicBezTo>
                  <a:pt x="121191" y="2730047"/>
                  <a:pt x="126752" y="2748320"/>
                  <a:pt x="130954" y="2769531"/>
                </a:cubicBezTo>
                <a:cubicBezTo>
                  <a:pt x="135199" y="2790948"/>
                  <a:pt x="138343" y="2801248"/>
                  <a:pt x="139674" y="2798089"/>
                </a:cubicBezTo>
                <a:cubicBezTo>
                  <a:pt x="142411" y="2791591"/>
                  <a:pt x="142334" y="2736696"/>
                  <a:pt x="139564" y="2721073"/>
                </a:cubicBezTo>
                <a:lnTo>
                  <a:pt x="137393" y="2708834"/>
                </a:lnTo>
                <a:lnTo>
                  <a:pt x="133499" y="2716314"/>
                </a:lnTo>
                <a:cubicBezTo>
                  <a:pt x="131357" y="2720428"/>
                  <a:pt x="128647" y="2723793"/>
                  <a:pt x="127476" y="2723793"/>
                </a:cubicBezTo>
                <a:cubicBezTo>
                  <a:pt x="124494" y="2723793"/>
                  <a:pt x="121818" y="2716459"/>
                  <a:pt x="121818" y="2708279"/>
                </a:cubicBezTo>
                <a:cubicBezTo>
                  <a:pt x="121818" y="2702396"/>
                  <a:pt x="122475" y="2701880"/>
                  <a:pt x="126249" y="2704809"/>
                </a:cubicBezTo>
                <a:cubicBezTo>
                  <a:pt x="132776" y="2709879"/>
                  <a:pt x="134262" y="2706592"/>
                  <a:pt x="130766" y="2694810"/>
                </a:cubicBezTo>
                <a:cubicBezTo>
                  <a:pt x="129059" y="2689060"/>
                  <a:pt x="127657" y="2677590"/>
                  <a:pt x="127646" y="2669321"/>
                </a:cubicBezTo>
                <a:cubicBezTo>
                  <a:pt x="127646" y="2657244"/>
                  <a:pt x="128873" y="2653292"/>
                  <a:pt x="133943" y="2649228"/>
                </a:cubicBezTo>
                <a:cubicBezTo>
                  <a:pt x="139727" y="2644594"/>
                  <a:pt x="139851" y="2643893"/>
                  <a:pt x="135428" y="2640865"/>
                </a:cubicBezTo>
                <a:cubicBezTo>
                  <a:pt x="130984" y="2637824"/>
                  <a:pt x="130961" y="2636565"/>
                  <a:pt x="135136" y="2625083"/>
                </a:cubicBezTo>
                <a:cubicBezTo>
                  <a:pt x="138318" y="2616349"/>
                  <a:pt x="140924" y="2613051"/>
                  <a:pt x="143826" y="2614093"/>
                </a:cubicBezTo>
                <a:cubicBezTo>
                  <a:pt x="146106" y="2614913"/>
                  <a:pt x="147971" y="2614117"/>
                  <a:pt x="147971" y="2612317"/>
                </a:cubicBezTo>
                <a:cubicBezTo>
                  <a:pt x="147971" y="2610521"/>
                  <a:pt x="145355" y="2608412"/>
                  <a:pt x="142158" y="2607630"/>
                </a:cubicBezTo>
                <a:cubicBezTo>
                  <a:pt x="138396" y="2606708"/>
                  <a:pt x="136345" y="2603919"/>
                  <a:pt x="136345" y="2599725"/>
                </a:cubicBezTo>
                <a:cubicBezTo>
                  <a:pt x="136345" y="2593196"/>
                  <a:pt x="141982" y="2590309"/>
                  <a:pt x="142362" y="2596642"/>
                </a:cubicBezTo>
                <a:cubicBezTo>
                  <a:pt x="142472" y="2598512"/>
                  <a:pt x="143625" y="2597594"/>
                  <a:pt x="144920" y="2594603"/>
                </a:cubicBezTo>
                <a:cubicBezTo>
                  <a:pt x="146449" y="2591074"/>
                  <a:pt x="145865" y="2587655"/>
                  <a:pt x="143264" y="2584870"/>
                </a:cubicBezTo>
                <a:cubicBezTo>
                  <a:pt x="140308" y="2581707"/>
                  <a:pt x="139336" y="2572390"/>
                  <a:pt x="139570" y="2549512"/>
                </a:cubicBezTo>
                <a:cubicBezTo>
                  <a:pt x="139826" y="2522781"/>
                  <a:pt x="140271" y="2520155"/>
                  <a:pt x="142624" y="2530687"/>
                </a:cubicBezTo>
                <a:cubicBezTo>
                  <a:pt x="144128" y="2537419"/>
                  <a:pt x="144712" y="2548647"/>
                  <a:pt x="143924" y="2555639"/>
                </a:cubicBezTo>
                <a:cubicBezTo>
                  <a:pt x="142902" y="2564689"/>
                  <a:pt x="143704" y="2569286"/>
                  <a:pt x="146661" y="2571594"/>
                </a:cubicBezTo>
                <a:cubicBezTo>
                  <a:pt x="149445" y="2573758"/>
                  <a:pt x="150715" y="2579734"/>
                  <a:pt x="150473" y="2589549"/>
                </a:cubicBezTo>
                <a:cubicBezTo>
                  <a:pt x="150217" y="2600443"/>
                  <a:pt x="151531" y="2605757"/>
                  <a:pt x="155581" y="2610028"/>
                </a:cubicBezTo>
                <a:cubicBezTo>
                  <a:pt x="159525" y="2614188"/>
                  <a:pt x="160038" y="2616128"/>
                  <a:pt x="157416" y="2616986"/>
                </a:cubicBezTo>
                <a:cubicBezTo>
                  <a:pt x="155416" y="2617639"/>
                  <a:pt x="153782" y="2621817"/>
                  <a:pt x="153782" y="2626268"/>
                </a:cubicBezTo>
                <a:cubicBezTo>
                  <a:pt x="153782" y="2631689"/>
                  <a:pt x="154887" y="2633721"/>
                  <a:pt x="157135" y="2632423"/>
                </a:cubicBezTo>
                <a:cubicBezTo>
                  <a:pt x="159620" y="2630987"/>
                  <a:pt x="159996" y="2636225"/>
                  <a:pt x="158587" y="2652661"/>
                </a:cubicBezTo>
                <a:cubicBezTo>
                  <a:pt x="157544" y="2664858"/>
                  <a:pt x="155858" y="2684479"/>
                  <a:pt x="154845" y="2696261"/>
                </a:cubicBezTo>
                <a:cubicBezTo>
                  <a:pt x="152958" y="2718188"/>
                  <a:pt x="155063" y="2737394"/>
                  <a:pt x="159357" y="2737394"/>
                </a:cubicBezTo>
                <a:cubicBezTo>
                  <a:pt x="160678" y="2737394"/>
                  <a:pt x="162393" y="2731232"/>
                  <a:pt x="163168" y="2723700"/>
                </a:cubicBezTo>
                <a:cubicBezTo>
                  <a:pt x="164058" y="2715026"/>
                  <a:pt x="166420" y="2708743"/>
                  <a:pt x="169613" y="2706558"/>
                </a:cubicBezTo>
                <a:cubicBezTo>
                  <a:pt x="174200" y="2703419"/>
                  <a:pt x="174238" y="2702788"/>
                  <a:pt x="170029" y="2699520"/>
                </a:cubicBezTo>
                <a:cubicBezTo>
                  <a:pt x="166388" y="2696691"/>
                  <a:pt x="165411" y="2690379"/>
                  <a:pt x="165426" y="2669745"/>
                </a:cubicBezTo>
                <a:lnTo>
                  <a:pt x="165460" y="2643560"/>
                </a:lnTo>
                <a:lnTo>
                  <a:pt x="170745" y="2651062"/>
                </a:lnTo>
                <a:cubicBezTo>
                  <a:pt x="173654" y="2655187"/>
                  <a:pt x="176914" y="2657737"/>
                  <a:pt x="177992" y="2656728"/>
                </a:cubicBezTo>
                <a:cubicBezTo>
                  <a:pt x="180893" y="2654013"/>
                  <a:pt x="180372" y="2642763"/>
                  <a:pt x="177259" y="2640964"/>
                </a:cubicBezTo>
                <a:cubicBezTo>
                  <a:pt x="175610" y="2640008"/>
                  <a:pt x="175617" y="2636002"/>
                  <a:pt x="177292" y="2630604"/>
                </a:cubicBezTo>
                <a:cubicBezTo>
                  <a:pt x="179402" y="2623752"/>
                  <a:pt x="179033" y="2621132"/>
                  <a:pt x="175625" y="2618782"/>
                </a:cubicBezTo>
                <a:cubicBezTo>
                  <a:pt x="173216" y="2617122"/>
                  <a:pt x="171246" y="2611958"/>
                  <a:pt x="171246" y="2607308"/>
                </a:cubicBezTo>
                <a:cubicBezTo>
                  <a:pt x="171246" y="2600733"/>
                  <a:pt x="172264" y="2599219"/>
                  <a:pt x="175822" y="2600497"/>
                </a:cubicBezTo>
                <a:cubicBezTo>
                  <a:pt x="179858" y="2601947"/>
                  <a:pt x="180196" y="2599125"/>
                  <a:pt x="178683" y="2576613"/>
                </a:cubicBezTo>
                <a:cubicBezTo>
                  <a:pt x="171318" y="2466934"/>
                  <a:pt x="170421" y="2411684"/>
                  <a:pt x="174207" y="2301074"/>
                </a:cubicBezTo>
                <a:cubicBezTo>
                  <a:pt x="175688" y="2257808"/>
                  <a:pt x="176251" y="2213136"/>
                  <a:pt x="175458" y="2201800"/>
                </a:cubicBezTo>
                <a:cubicBezTo>
                  <a:pt x="174667" y="2190464"/>
                  <a:pt x="173440" y="2173540"/>
                  <a:pt x="172740" y="2164190"/>
                </a:cubicBezTo>
                <a:cubicBezTo>
                  <a:pt x="171386" y="2146132"/>
                  <a:pt x="173900" y="2142366"/>
                  <a:pt x="179095" y="2154671"/>
                </a:cubicBezTo>
                <a:cubicBezTo>
                  <a:pt x="181792" y="2161053"/>
                  <a:pt x="182299" y="2158906"/>
                  <a:pt x="182562" y="2140044"/>
                </a:cubicBezTo>
                <a:cubicBezTo>
                  <a:pt x="182780" y="2125634"/>
                  <a:pt x="181303" y="2114425"/>
                  <a:pt x="178366" y="2107848"/>
                </a:cubicBezTo>
                <a:cubicBezTo>
                  <a:pt x="174907" y="2100100"/>
                  <a:pt x="174645" y="2096875"/>
                  <a:pt x="177238" y="2093950"/>
                </a:cubicBezTo>
                <a:cubicBezTo>
                  <a:pt x="179785" y="2091078"/>
                  <a:pt x="179822" y="2083828"/>
                  <a:pt x="177384" y="2064486"/>
                </a:cubicBezTo>
                <a:cubicBezTo>
                  <a:pt x="173288" y="2031987"/>
                  <a:pt x="173183" y="2019189"/>
                  <a:pt x="177056" y="2024799"/>
                </a:cubicBezTo>
                <a:cubicBezTo>
                  <a:pt x="178607" y="2027043"/>
                  <a:pt x="179895" y="2033224"/>
                  <a:pt x="179917" y="2038534"/>
                </a:cubicBezTo>
                <a:cubicBezTo>
                  <a:pt x="179950" y="2043845"/>
                  <a:pt x="181380" y="2049515"/>
                  <a:pt x="183109" y="2051136"/>
                </a:cubicBezTo>
                <a:cubicBezTo>
                  <a:pt x="184967" y="2052872"/>
                  <a:pt x="186764" y="2070684"/>
                  <a:pt x="187491" y="2094518"/>
                </a:cubicBezTo>
                <a:cubicBezTo>
                  <a:pt x="188170" y="2116756"/>
                  <a:pt x="190023" y="2141602"/>
                  <a:pt x="191609" y="2149731"/>
                </a:cubicBezTo>
                <a:cubicBezTo>
                  <a:pt x="193197" y="2157859"/>
                  <a:pt x="194496" y="2172852"/>
                  <a:pt x="194496" y="2183049"/>
                </a:cubicBezTo>
                <a:cubicBezTo>
                  <a:pt x="194496" y="2193245"/>
                  <a:pt x="195565" y="2201588"/>
                  <a:pt x="196875" y="2201588"/>
                </a:cubicBezTo>
                <a:cubicBezTo>
                  <a:pt x="199568" y="2201588"/>
                  <a:pt x="198922" y="2116352"/>
                  <a:pt x="195788" y="2058415"/>
                </a:cubicBezTo>
                <a:cubicBezTo>
                  <a:pt x="193751" y="2020813"/>
                  <a:pt x="194966" y="2005760"/>
                  <a:pt x="200030" y="2005760"/>
                </a:cubicBezTo>
                <a:cubicBezTo>
                  <a:pt x="201413" y="2005760"/>
                  <a:pt x="203435" y="2012423"/>
                  <a:pt x="204523" y="2020566"/>
                </a:cubicBezTo>
                <a:cubicBezTo>
                  <a:pt x="206030" y="2031857"/>
                  <a:pt x="207490" y="2035017"/>
                  <a:pt x="210671" y="2033874"/>
                </a:cubicBezTo>
                <a:cubicBezTo>
                  <a:pt x="216684" y="2031716"/>
                  <a:pt x="216079" y="2042920"/>
                  <a:pt x="210010" y="2046098"/>
                </a:cubicBezTo>
                <a:cubicBezTo>
                  <a:pt x="205628" y="2048393"/>
                  <a:pt x="205349" y="2055037"/>
                  <a:pt x="207007" y="2117629"/>
                </a:cubicBezTo>
                <a:cubicBezTo>
                  <a:pt x="208171" y="2161627"/>
                  <a:pt x="207832" y="2185150"/>
                  <a:pt x="206069" y="2182549"/>
                </a:cubicBezTo>
                <a:cubicBezTo>
                  <a:pt x="202537" y="2177336"/>
                  <a:pt x="202482" y="2187234"/>
                  <a:pt x="205960" y="2202948"/>
                </a:cubicBezTo>
                <a:cubicBezTo>
                  <a:pt x="208218" y="2213161"/>
                  <a:pt x="208412" y="2213328"/>
                  <a:pt x="209127" y="2205668"/>
                </a:cubicBezTo>
                <a:cubicBezTo>
                  <a:pt x="210163" y="2194555"/>
                  <a:pt x="214127" y="2225206"/>
                  <a:pt x="214532" y="2247478"/>
                </a:cubicBezTo>
                <a:cubicBezTo>
                  <a:pt x="214788" y="2262326"/>
                  <a:pt x="215455" y="2264339"/>
                  <a:pt x="219080" y="2261523"/>
                </a:cubicBezTo>
                <a:cubicBezTo>
                  <a:pt x="221408" y="2259715"/>
                  <a:pt x="224677" y="2259025"/>
                  <a:pt x="226346" y="2259990"/>
                </a:cubicBezTo>
                <a:cubicBezTo>
                  <a:pt x="228324" y="2261135"/>
                  <a:pt x="229378" y="2256089"/>
                  <a:pt x="229378" y="2245492"/>
                </a:cubicBezTo>
                <a:cubicBezTo>
                  <a:pt x="229378" y="2236298"/>
                  <a:pt x="228018" y="2228815"/>
                  <a:pt x="226247" y="2228262"/>
                </a:cubicBezTo>
                <a:cubicBezTo>
                  <a:pt x="222252" y="2227015"/>
                  <a:pt x="215081" y="2195974"/>
                  <a:pt x="214948" y="2179343"/>
                </a:cubicBezTo>
                <a:cubicBezTo>
                  <a:pt x="214875" y="2171058"/>
                  <a:pt x="216513" y="2165058"/>
                  <a:pt x="219625" y="2162146"/>
                </a:cubicBezTo>
                <a:cubicBezTo>
                  <a:pt x="223845" y="2158197"/>
                  <a:pt x="224163" y="2152535"/>
                  <a:pt x="222344" y="2113823"/>
                </a:cubicBezTo>
                <a:cubicBezTo>
                  <a:pt x="221213" y="2089705"/>
                  <a:pt x="219738" y="2066234"/>
                  <a:pt x="219071" y="2061664"/>
                </a:cubicBezTo>
                <a:lnTo>
                  <a:pt x="217856" y="2053357"/>
                </a:lnTo>
                <a:lnTo>
                  <a:pt x="221271" y="2060836"/>
                </a:lnTo>
                <a:cubicBezTo>
                  <a:pt x="223150" y="2064950"/>
                  <a:pt x="225743" y="2068316"/>
                  <a:pt x="227033" y="2068316"/>
                </a:cubicBezTo>
                <a:cubicBezTo>
                  <a:pt x="230965" y="2068316"/>
                  <a:pt x="229649" y="2056090"/>
                  <a:pt x="225110" y="2050477"/>
                </a:cubicBezTo>
                <a:cubicBezTo>
                  <a:pt x="222763" y="2047573"/>
                  <a:pt x="220952" y="2041526"/>
                  <a:pt x="221087" y="2037038"/>
                </a:cubicBezTo>
                <a:cubicBezTo>
                  <a:pt x="221233" y="2032066"/>
                  <a:pt x="221871" y="2030836"/>
                  <a:pt x="222714" y="2033890"/>
                </a:cubicBezTo>
                <a:cubicBezTo>
                  <a:pt x="223642" y="2037256"/>
                  <a:pt x="225918" y="2038456"/>
                  <a:pt x="229644" y="2037545"/>
                </a:cubicBezTo>
                <a:cubicBezTo>
                  <a:pt x="234680" y="2036312"/>
                  <a:pt x="235192" y="2037806"/>
                  <a:pt x="235192" y="2053772"/>
                </a:cubicBezTo>
                <a:cubicBezTo>
                  <a:pt x="235192" y="2063700"/>
                  <a:pt x="236348" y="2070688"/>
                  <a:pt x="237848" y="2069820"/>
                </a:cubicBezTo>
                <a:cubicBezTo>
                  <a:pt x="239421" y="2068911"/>
                  <a:pt x="239716" y="2040841"/>
                  <a:pt x="238574" y="2000984"/>
                </a:cubicBezTo>
                <a:cubicBezTo>
                  <a:pt x="237512" y="1963969"/>
                  <a:pt x="236837" y="1922363"/>
                  <a:pt x="237075" y="1908526"/>
                </a:cubicBezTo>
                <a:cubicBezTo>
                  <a:pt x="237294" y="1894689"/>
                  <a:pt x="236330" y="1883368"/>
                  <a:pt x="234896" y="1883368"/>
                </a:cubicBezTo>
                <a:cubicBezTo>
                  <a:pt x="233454" y="1883368"/>
                  <a:pt x="232269" y="1904971"/>
                  <a:pt x="232247" y="1931645"/>
                </a:cubicBezTo>
                <a:cubicBezTo>
                  <a:pt x="232210" y="1981250"/>
                  <a:pt x="230659" y="1995701"/>
                  <a:pt x="226115" y="1988991"/>
                </a:cubicBezTo>
                <a:cubicBezTo>
                  <a:pt x="224436" y="1986514"/>
                  <a:pt x="223640" y="1987808"/>
                  <a:pt x="223612" y="1993067"/>
                </a:cubicBezTo>
                <a:cubicBezTo>
                  <a:pt x="223579" y="1998037"/>
                  <a:pt x="222276" y="2000354"/>
                  <a:pt x="219934" y="1999592"/>
                </a:cubicBezTo>
                <a:cubicBezTo>
                  <a:pt x="217934" y="1998943"/>
                  <a:pt x="216701" y="1995474"/>
                  <a:pt x="217193" y="1991885"/>
                </a:cubicBezTo>
                <a:cubicBezTo>
                  <a:pt x="219584" y="1974385"/>
                  <a:pt x="217832" y="1962407"/>
                  <a:pt x="210733" y="1947711"/>
                </a:cubicBezTo>
                <a:cubicBezTo>
                  <a:pt x="206118" y="1938155"/>
                  <a:pt x="204507" y="1932272"/>
                  <a:pt x="206693" y="1932953"/>
                </a:cubicBezTo>
                <a:cubicBezTo>
                  <a:pt x="208693" y="1933577"/>
                  <a:pt x="211109" y="1937057"/>
                  <a:pt x="212064" y="1940685"/>
                </a:cubicBezTo>
                <a:cubicBezTo>
                  <a:pt x="213107" y="1944657"/>
                  <a:pt x="215743" y="1947133"/>
                  <a:pt x="218683" y="1946906"/>
                </a:cubicBezTo>
                <a:cubicBezTo>
                  <a:pt x="222007" y="1946647"/>
                  <a:pt x="223568" y="1948603"/>
                  <a:pt x="223568" y="1953025"/>
                </a:cubicBezTo>
                <a:cubicBezTo>
                  <a:pt x="223568" y="1956599"/>
                  <a:pt x="224751" y="1959523"/>
                  <a:pt x="226200" y="1959523"/>
                </a:cubicBezTo>
                <a:cubicBezTo>
                  <a:pt x="227645" y="1959523"/>
                  <a:pt x="228319" y="1954933"/>
                  <a:pt x="227699" y="1949323"/>
                </a:cubicBezTo>
                <a:cubicBezTo>
                  <a:pt x="227079" y="1943714"/>
                  <a:pt x="225743" y="1901456"/>
                  <a:pt x="224732" y="1855417"/>
                </a:cubicBezTo>
                <a:cubicBezTo>
                  <a:pt x="223240" y="1787367"/>
                  <a:pt x="222193" y="1772257"/>
                  <a:pt x="219133" y="1774632"/>
                </a:cubicBezTo>
                <a:cubicBezTo>
                  <a:pt x="216232" y="1776883"/>
                  <a:pt x="214923" y="1775648"/>
                  <a:pt x="213420" y="1769242"/>
                </a:cubicBezTo>
                <a:cubicBezTo>
                  <a:pt x="212347" y="1764670"/>
                  <a:pt x="208959" y="1759673"/>
                  <a:pt x="205892" y="1758137"/>
                </a:cubicBezTo>
                <a:cubicBezTo>
                  <a:pt x="202710" y="1756544"/>
                  <a:pt x="200316" y="1752466"/>
                  <a:pt x="200316" y="1748640"/>
                </a:cubicBezTo>
                <a:cubicBezTo>
                  <a:pt x="200316" y="1740955"/>
                  <a:pt x="205045" y="1739585"/>
                  <a:pt x="207031" y="1746696"/>
                </a:cubicBezTo>
                <a:cubicBezTo>
                  <a:pt x="207761" y="1749314"/>
                  <a:pt x="208662" y="1731873"/>
                  <a:pt x="209035" y="1707939"/>
                </a:cubicBezTo>
                <a:cubicBezTo>
                  <a:pt x="209407" y="1684004"/>
                  <a:pt x="210323" y="1666633"/>
                  <a:pt x="211071" y="1669336"/>
                </a:cubicBezTo>
                <a:cubicBezTo>
                  <a:pt x="213169" y="1676917"/>
                  <a:pt x="221530" y="1673660"/>
                  <a:pt x="227197" y="1663053"/>
                </a:cubicBezTo>
                <a:cubicBezTo>
                  <a:pt x="229992" y="1657822"/>
                  <a:pt x="232281" y="1655072"/>
                  <a:pt x="232283" y="1656942"/>
                </a:cubicBezTo>
                <a:cubicBezTo>
                  <a:pt x="232286" y="1658812"/>
                  <a:pt x="233596" y="1660341"/>
                  <a:pt x="235195" y="1660341"/>
                </a:cubicBezTo>
                <a:cubicBezTo>
                  <a:pt x="237012" y="1660341"/>
                  <a:pt x="238100" y="1644076"/>
                  <a:pt x="238100" y="1616985"/>
                </a:cubicBezTo>
                <a:cubicBezTo>
                  <a:pt x="238100" y="1591014"/>
                  <a:pt x="236935" y="1572954"/>
                  <a:pt x="235195" y="1571947"/>
                </a:cubicBezTo>
                <a:cubicBezTo>
                  <a:pt x="233312" y="1570860"/>
                  <a:pt x="232287" y="1582980"/>
                  <a:pt x="232287" y="1606329"/>
                </a:cubicBezTo>
                <a:cubicBezTo>
                  <a:pt x="232287" y="1630862"/>
                  <a:pt x="231338" y="1641503"/>
                  <a:pt x="229320" y="1639614"/>
                </a:cubicBezTo>
                <a:cubicBezTo>
                  <a:pt x="227689" y="1638088"/>
                  <a:pt x="225511" y="1628408"/>
                  <a:pt x="224483" y="1618106"/>
                </a:cubicBezTo>
                <a:cubicBezTo>
                  <a:pt x="222305" y="1596284"/>
                  <a:pt x="218284" y="1600833"/>
                  <a:pt x="217959" y="1625487"/>
                </a:cubicBezTo>
                <a:cubicBezTo>
                  <a:pt x="217850" y="1633991"/>
                  <a:pt x="216237" y="1644394"/>
                  <a:pt x="214383" y="1648605"/>
                </a:cubicBezTo>
                <a:lnTo>
                  <a:pt x="211011" y="1656262"/>
                </a:lnTo>
                <a:lnTo>
                  <a:pt x="208920" y="1648102"/>
                </a:lnTo>
                <a:cubicBezTo>
                  <a:pt x="206085" y="1637021"/>
                  <a:pt x="209176" y="1404364"/>
                  <a:pt x="212237" y="1399238"/>
                </a:cubicBezTo>
                <a:cubicBezTo>
                  <a:pt x="213697" y="1396785"/>
                  <a:pt x="214704" y="1404207"/>
                  <a:pt x="214755" y="1417848"/>
                </a:cubicBezTo>
                <a:cubicBezTo>
                  <a:pt x="214828" y="1436337"/>
                  <a:pt x="215919" y="1441817"/>
                  <a:pt x="220657" y="1447453"/>
                </a:cubicBezTo>
                <a:lnTo>
                  <a:pt x="226470" y="1454368"/>
                </a:lnTo>
                <a:lnTo>
                  <a:pt x="226470" y="1446221"/>
                </a:lnTo>
                <a:cubicBezTo>
                  <a:pt x="226470" y="1441741"/>
                  <a:pt x="227199" y="1432090"/>
                  <a:pt x="228093" y="1424776"/>
                </a:cubicBezTo>
                <a:cubicBezTo>
                  <a:pt x="229659" y="1411957"/>
                  <a:pt x="229557" y="1411723"/>
                  <a:pt x="225291" y="1418277"/>
                </a:cubicBezTo>
                <a:lnTo>
                  <a:pt x="220862" y="1425076"/>
                </a:lnTo>
                <a:lnTo>
                  <a:pt x="220753" y="1416781"/>
                </a:lnTo>
                <a:cubicBezTo>
                  <a:pt x="220716" y="1412218"/>
                  <a:pt x="222285" y="1406958"/>
                  <a:pt x="224281" y="1405091"/>
                </a:cubicBezTo>
                <a:cubicBezTo>
                  <a:pt x="226818" y="1402719"/>
                  <a:pt x="228110" y="1388820"/>
                  <a:pt x="228564" y="1358989"/>
                </a:cubicBezTo>
                <a:cubicBezTo>
                  <a:pt x="229159" y="1320043"/>
                  <a:pt x="228856" y="1317121"/>
                  <a:pt x="225152" y="1325803"/>
                </a:cubicBezTo>
                <a:cubicBezTo>
                  <a:pt x="222919" y="1331038"/>
                  <a:pt x="220991" y="1341952"/>
                  <a:pt x="220869" y="1350055"/>
                </a:cubicBezTo>
                <a:cubicBezTo>
                  <a:pt x="220453" y="1377723"/>
                  <a:pt x="216289" y="1360788"/>
                  <a:pt x="216020" y="1330335"/>
                </a:cubicBezTo>
                <a:cubicBezTo>
                  <a:pt x="215874" y="1313631"/>
                  <a:pt x="214334" y="1281605"/>
                  <a:pt x="212597" y="1259167"/>
                </a:cubicBezTo>
                <a:cubicBezTo>
                  <a:pt x="210863" y="1236728"/>
                  <a:pt x="210397" y="1212862"/>
                  <a:pt x="211560" y="1206130"/>
                </a:cubicBezTo>
                <a:cubicBezTo>
                  <a:pt x="213414" y="1195419"/>
                  <a:pt x="213888" y="1197286"/>
                  <a:pt x="215375" y="1221089"/>
                </a:cubicBezTo>
                <a:cubicBezTo>
                  <a:pt x="216977" y="1246742"/>
                  <a:pt x="222982" y="1268313"/>
                  <a:pt x="227379" y="1264199"/>
                </a:cubicBezTo>
                <a:cubicBezTo>
                  <a:pt x="230868" y="1260933"/>
                  <a:pt x="229514" y="1251057"/>
                  <a:pt x="224694" y="1244618"/>
                </a:cubicBezTo>
                <a:cubicBezTo>
                  <a:pt x="220307" y="1238758"/>
                  <a:pt x="220424" y="1237979"/>
                  <a:pt x="226599" y="1231828"/>
                </a:cubicBezTo>
                <a:cubicBezTo>
                  <a:pt x="238766" y="1219708"/>
                  <a:pt x="241591" y="1183478"/>
                  <a:pt x="231544" y="1168401"/>
                </a:cubicBezTo>
                <a:cubicBezTo>
                  <a:pt x="227946" y="1163003"/>
                  <a:pt x="223537" y="1151843"/>
                  <a:pt x="221743" y="1143601"/>
                </a:cubicBezTo>
                <a:lnTo>
                  <a:pt x="218485" y="1128615"/>
                </a:lnTo>
                <a:lnTo>
                  <a:pt x="218112" y="1140174"/>
                </a:lnTo>
                <a:cubicBezTo>
                  <a:pt x="217572" y="1156890"/>
                  <a:pt x="209965" y="1155909"/>
                  <a:pt x="207558" y="1138814"/>
                </a:cubicBezTo>
                <a:cubicBezTo>
                  <a:pt x="204770" y="1119003"/>
                  <a:pt x="202787" y="1110423"/>
                  <a:pt x="201314" y="1111802"/>
                </a:cubicBezTo>
                <a:cubicBezTo>
                  <a:pt x="200577" y="1112492"/>
                  <a:pt x="196763" y="1147304"/>
                  <a:pt x="192840" y="1189163"/>
                </a:cubicBezTo>
                <a:lnTo>
                  <a:pt x="185708" y="1265270"/>
                </a:lnTo>
                <a:lnTo>
                  <a:pt x="197495" y="1276300"/>
                </a:lnTo>
                <a:cubicBezTo>
                  <a:pt x="207840" y="1285981"/>
                  <a:pt x="209239" y="1288767"/>
                  <a:pt x="208932" y="1299086"/>
                </a:cubicBezTo>
                <a:cubicBezTo>
                  <a:pt x="208750" y="1305553"/>
                  <a:pt x="209225" y="1319411"/>
                  <a:pt x="210045" y="1329882"/>
                </a:cubicBezTo>
                <a:cubicBezTo>
                  <a:pt x="210852" y="1340354"/>
                  <a:pt x="210855" y="1345483"/>
                  <a:pt x="210045" y="1341280"/>
                </a:cubicBezTo>
                <a:cubicBezTo>
                  <a:pt x="207079" y="1325703"/>
                  <a:pt x="201738" y="1335834"/>
                  <a:pt x="199446" y="1361380"/>
                </a:cubicBezTo>
                <a:cubicBezTo>
                  <a:pt x="198184" y="1375470"/>
                  <a:pt x="196220" y="1397303"/>
                  <a:pt x="195086" y="1409898"/>
                </a:cubicBezTo>
                <a:cubicBezTo>
                  <a:pt x="192616" y="1437345"/>
                  <a:pt x="187189" y="1442180"/>
                  <a:pt x="184177" y="1419619"/>
                </a:cubicBezTo>
                <a:cubicBezTo>
                  <a:pt x="183053" y="1411211"/>
                  <a:pt x="183024" y="1399208"/>
                  <a:pt x="184104" y="1392945"/>
                </a:cubicBezTo>
                <a:cubicBezTo>
                  <a:pt x="188584" y="1367068"/>
                  <a:pt x="189315" y="1355720"/>
                  <a:pt x="186502" y="1355720"/>
                </a:cubicBezTo>
                <a:cubicBezTo>
                  <a:pt x="184907" y="1355720"/>
                  <a:pt x="182699" y="1364288"/>
                  <a:pt x="181596" y="1374759"/>
                </a:cubicBezTo>
                <a:cubicBezTo>
                  <a:pt x="180494" y="1385231"/>
                  <a:pt x="178531" y="1393798"/>
                  <a:pt x="177236" y="1393798"/>
                </a:cubicBezTo>
                <a:cubicBezTo>
                  <a:pt x="175941" y="1393798"/>
                  <a:pt x="173955" y="1386148"/>
                  <a:pt x="172823" y="1376799"/>
                </a:cubicBezTo>
                <a:cubicBezTo>
                  <a:pt x="171024" y="1361946"/>
                  <a:pt x="170287" y="1360411"/>
                  <a:pt x="166979" y="1364640"/>
                </a:cubicBezTo>
                <a:cubicBezTo>
                  <a:pt x="163578" y="1368985"/>
                  <a:pt x="163008" y="1369033"/>
                  <a:pt x="161395" y="1365097"/>
                </a:cubicBezTo>
                <a:cubicBezTo>
                  <a:pt x="160406" y="1362687"/>
                  <a:pt x="159417" y="1354390"/>
                  <a:pt x="159198" y="1346658"/>
                </a:cubicBezTo>
                <a:cubicBezTo>
                  <a:pt x="158943" y="1337109"/>
                  <a:pt x="157983" y="1341260"/>
                  <a:pt x="156257" y="1359606"/>
                </a:cubicBezTo>
                <a:cubicBezTo>
                  <a:pt x="154859" y="1374458"/>
                  <a:pt x="153075" y="1387208"/>
                  <a:pt x="152297" y="1387938"/>
                </a:cubicBezTo>
                <a:cubicBezTo>
                  <a:pt x="148382" y="1391601"/>
                  <a:pt x="146581" y="1383080"/>
                  <a:pt x="147163" y="1363648"/>
                </a:cubicBezTo>
                <a:cubicBezTo>
                  <a:pt x="147685" y="1346238"/>
                  <a:pt x="146980" y="1342121"/>
                  <a:pt x="143528" y="1342121"/>
                </a:cubicBezTo>
                <a:cubicBezTo>
                  <a:pt x="141174" y="1342121"/>
                  <a:pt x="139251" y="1342474"/>
                  <a:pt x="139251" y="1342904"/>
                </a:cubicBezTo>
                <a:cubicBezTo>
                  <a:pt x="139251" y="1343336"/>
                  <a:pt x="137298" y="1358328"/>
                  <a:pt x="134914" y="1376222"/>
                </a:cubicBezTo>
                <a:cubicBezTo>
                  <a:pt x="132527" y="1394116"/>
                  <a:pt x="130568" y="1409062"/>
                  <a:pt x="130554" y="1409436"/>
                </a:cubicBezTo>
                <a:cubicBezTo>
                  <a:pt x="130554" y="1409810"/>
                  <a:pt x="128569" y="1410115"/>
                  <a:pt x="126171" y="1410115"/>
                </a:cubicBezTo>
                <a:cubicBezTo>
                  <a:pt x="123037" y="1410115"/>
                  <a:pt x="121812" y="1413112"/>
                  <a:pt x="121812" y="1420772"/>
                </a:cubicBezTo>
                <a:cubicBezTo>
                  <a:pt x="121812" y="1426633"/>
                  <a:pt x="122603" y="1433358"/>
                  <a:pt x="123571" y="1435716"/>
                </a:cubicBezTo>
                <a:cubicBezTo>
                  <a:pt x="126683" y="1443310"/>
                  <a:pt x="130532" y="1437341"/>
                  <a:pt x="130532" y="1424914"/>
                </a:cubicBezTo>
                <a:cubicBezTo>
                  <a:pt x="130532" y="1412860"/>
                  <a:pt x="133265" y="1409803"/>
                  <a:pt x="138289" y="1416235"/>
                </a:cubicBezTo>
                <a:cubicBezTo>
                  <a:pt x="141052" y="1419773"/>
                  <a:pt x="140990" y="1421546"/>
                  <a:pt x="136067" y="1479471"/>
                </a:cubicBezTo>
                <a:cubicBezTo>
                  <a:pt x="128934" y="1563366"/>
                  <a:pt x="126110" y="1585110"/>
                  <a:pt x="122188" y="1586334"/>
                </a:cubicBezTo>
                <a:cubicBezTo>
                  <a:pt x="119302" y="1587234"/>
                  <a:pt x="118729" y="1585532"/>
                  <a:pt x="119980" y="1579747"/>
                </a:cubicBezTo>
                <a:cubicBezTo>
                  <a:pt x="124203" y="1560210"/>
                  <a:pt x="127613" y="1494994"/>
                  <a:pt x="125070" y="1482379"/>
                </a:cubicBezTo>
                <a:cubicBezTo>
                  <a:pt x="122979" y="1472002"/>
                  <a:pt x="123308" y="1467628"/>
                  <a:pt x="126516" y="1463044"/>
                </a:cubicBezTo>
                <a:cubicBezTo>
                  <a:pt x="130574" y="1457248"/>
                  <a:pt x="129394" y="1448193"/>
                  <a:pt x="124581" y="1448193"/>
                </a:cubicBezTo>
                <a:cubicBezTo>
                  <a:pt x="120422" y="1448193"/>
                  <a:pt x="117843" y="1454290"/>
                  <a:pt x="114245" y="1472629"/>
                </a:cubicBezTo>
                <a:lnTo>
                  <a:pt x="110767" y="1490350"/>
                </a:lnTo>
                <a:lnTo>
                  <a:pt x="112066" y="1465872"/>
                </a:lnTo>
                <a:cubicBezTo>
                  <a:pt x="114190" y="1425795"/>
                  <a:pt x="119023" y="1378428"/>
                  <a:pt x="121968" y="1368819"/>
                </a:cubicBezTo>
                <a:cubicBezTo>
                  <a:pt x="125544" y="1357145"/>
                  <a:pt x="125478" y="1349521"/>
                  <a:pt x="121822" y="1351639"/>
                </a:cubicBezTo>
                <a:cubicBezTo>
                  <a:pt x="117170" y="1354329"/>
                  <a:pt x="118439" y="1350385"/>
                  <a:pt x="125000" y="1341763"/>
                </a:cubicBezTo>
                <a:cubicBezTo>
                  <a:pt x="129210" y="1336232"/>
                  <a:pt x="130195" y="1332750"/>
                  <a:pt x="128197" y="1330464"/>
                </a:cubicBezTo>
                <a:cubicBezTo>
                  <a:pt x="126610" y="1328647"/>
                  <a:pt x="123610" y="1304842"/>
                  <a:pt x="121531" y="1277565"/>
                </a:cubicBezTo>
                <a:cubicBezTo>
                  <a:pt x="117878" y="1229632"/>
                  <a:pt x="115606" y="1222452"/>
                  <a:pt x="111387" y="1245510"/>
                </a:cubicBezTo>
                <a:cubicBezTo>
                  <a:pt x="109745" y="1254489"/>
                  <a:pt x="108975" y="1255472"/>
                  <a:pt x="107088" y="1251005"/>
                </a:cubicBezTo>
                <a:cubicBezTo>
                  <a:pt x="103042" y="1241424"/>
                  <a:pt x="104366" y="1205416"/>
                  <a:pt x="109190" y="1193889"/>
                </a:cubicBezTo>
                <a:cubicBezTo>
                  <a:pt x="112358" y="1186314"/>
                  <a:pt x="113633" y="1174748"/>
                  <a:pt x="113381" y="1155811"/>
                </a:cubicBezTo>
                <a:cubicBezTo>
                  <a:pt x="113199" y="1140852"/>
                  <a:pt x="113162" y="1102299"/>
                  <a:pt x="113381" y="1070136"/>
                </a:cubicBezTo>
                <a:cubicBezTo>
                  <a:pt x="113921" y="981214"/>
                  <a:pt x="113746" y="934056"/>
                  <a:pt x="112797" y="920546"/>
                </a:cubicBezTo>
                <a:cubicBezTo>
                  <a:pt x="112330" y="913814"/>
                  <a:pt x="112907" y="903717"/>
                  <a:pt x="114114" y="898107"/>
                </a:cubicBezTo>
                <a:cubicBezTo>
                  <a:pt x="115870" y="889847"/>
                  <a:pt x="115428" y="887908"/>
                  <a:pt x="111790" y="887908"/>
                </a:cubicBezTo>
                <a:cubicBezTo>
                  <a:pt x="106323" y="887908"/>
                  <a:pt x="106328" y="889026"/>
                  <a:pt x="111644" y="860710"/>
                </a:cubicBezTo>
                <a:cubicBezTo>
                  <a:pt x="114038" y="847995"/>
                  <a:pt x="115998" y="837324"/>
                  <a:pt x="116000" y="836997"/>
                </a:cubicBezTo>
                <a:cubicBezTo>
                  <a:pt x="116002" y="836669"/>
                  <a:pt x="113839" y="837182"/>
                  <a:pt x="111192" y="838130"/>
                </a:cubicBezTo>
                <a:cubicBezTo>
                  <a:pt x="106805" y="839705"/>
                  <a:pt x="106561" y="836761"/>
                  <a:pt x="108419" y="804727"/>
                </a:cubicBezTo>
                <a:cubicBezTo>
                  <a:pt x="109539" y="785405"/>
                  <a:pt x="111141" y="765313"/>
                  <a:pt x="111981" y="760077"/>
                </a:cubicBezTo>
                <a:cubicBezTo>
                  <a:pt x="113812" y="748627"/>
                  <a:pt x="106985" y="737636"/>
                  <a:pt x="101298" y="742881"/>
                </a:cubicBezTo>
                <a:cubicBezTo>
                  <a:pt x="99389" y="744643"/>
                  <a:pt x="96032" y="752549"/>
                  <a:pt x="93842" y="760448"/>
                </a:cubicBezTo>
                <a:cubicBezTo>
                  <a:pt x="91652" y="768349"/>
                  <a:pt x="87895" y="775842"/>
                  <a:pt x="85494" y="777099"/>
                </a:cubicBezTo>
                <a:cubicBezTo>
                  <a:pt x="82801" y="778510"/>
                  <a:pt x="81167" y="783244"/>
                  <a:pt x="81229" y="789450"/>
                </a:cubicBezTo>
                <a:cubicBezTo>
                  <a:pt x="81412" y="806650"/>
                  <a:pt x="92385" y="847952"/>
                  <a:pt x="92884" y="833286"/>
                </a:cubicBezTo>
                <a:cubicBezTo>
                  <a:pt x="92957" y="831166"/>
                  <a:pt x="94811" y="825761"/>
                  <a:pt x="97008" y="821273"/>
                </a:cubicBezTo>
                <a:lnTo>
                  <a:pt x="101001" y="813114"/>
                </a:lnTo>
                <a:lnTo>
                  <a:pt x="101220" y="827460"/>
                </a:lnTo>
                <a:cubicBezTo>
                  <a:pt x="101438" y="839961"/>
                  <a:pt x="100610" y="842107"/>
                  <a:pt x="94882" y="844145"/>
                </a:cubicBezTo>
                <a:cubicBezTo>
                  <a:pt x="87483" y="846778"/>
                  <a:pt x="80254" y="866579"/>
                  <a:pt x="83046" y="876568"/>
                </a:cubicBezTo>
                <a:cubicBezTo>
                  <a:pt x="84068" y="880218"/>
                  <a:pt x="83338" y="882469"/>
                  <a:pt x="81181" y="882469"/>
                </a:cubicBezTo>
                <a:cubicBezTo>
                  <a:pt x="78550" y="882469"/>
                  <a:pt x="77919" y="892650"/>
                  <a:pt x="78663" y="923135"/>
                </a:cubicBezTo>
                <a:cubicBezTo>
                  <a:pt x="79210" y="945501"/>
                  <a:pt x="78773" y="962942"/>
                  <a:pt x="77664" y="961893"/>
                </a:cubicBezTo>
                <a:cubicBezTo>
                  <a:pt x="73749" y="958147"/>
                  <a:pt x="68736" y="866835"/>
                  <a:pt x="70391" y="829433"/>
                </a:cubicBezTo>
                <a:cubicBezTo>
                  <a:pt x="72197" y="788572"/>
                  <a:pt x="79037" y="730319"/>
                  <a:pt x="92739" y="639044"/>
                </a:cubicBezTo>
                <a:lnTo>
                  <a:pt x="101313" y="581928"/>
                </a:lnTo>
                <a:lnTo>
                  <a:pt x="100010" y="626125"/>
                </a:lnTo>
                <a:cubicBezTo>
                  <a:pt x="99291" y="650434"/>
                  <a:pt x="99828" y="670323"/>
                  <a:pt x="101203" y="670323"/>
                </a:cubicBezTo>
                <a:cubicBezTo>
                  <a:pt x="104122" y="670323"/>
                  <a:pt x="105571" y="661489"/>
                  <a:pt x="111667" y="606407"/>
                </a:cubicBezTo>
                <a:cubicBezTo>
                  <a:pt x="117273" y="555754"/>
                  <a:pt x="123279" y="526656"/>
                  <a:pt x="132280" y="506535"/>
                </a:cubicBezTo>
                <a:cubicBezTo>
                  <a:pt x="140409" y="488364"/>
                  <a:pt x="140454" y="488094"/>
                  <a:pt x="135305" y="488094"/>
                </a:cubicBezTo>
                <a:cubicBezTo>
                  <a:pt x="132247" y="488094"/>
                  <a:pt x="131644" y="483705"/>
                  <a:pt x="132598" y="468375"/>
                </a:cubicBezTo>
                <a:cubicBezTo>
                  <a:pt x="134098" y="444216"/>
                  <a:pt x="134948" y="441531"/>
                  <a:pt x="140461" y="443510"/>
                </a:cubicBezTo>
                <a:cubicBezTo>
                  <a:pt x="143449" y="444584"/>
                  <a:pt x="145431" y="442753"/>
                  <a:pt x="146797" y="437659"/>
                </a:cubicBezTo>
                <a:cubicBezTo>
                  <a:pt x="148771" y="430296"/>
                  <a:pt x="146432" y="379640"/>
                  <a:pt x="143349" y="362443"/>
                </a:cubicBezTo>
                <a:cubicBezTo>
                  <a:pt x="141812" y="353921"/>
                  <a:pt x="141962" y="353733"/>
                  <a:pt x="146308" y="358756"/>
                </a:cubicBezTo>
                <a:cubicBezTo>
                  <a:pt x="153038" y="366535"/>
                  <a:pt x="156887" y="361116"/>
                  <a:pt x="153932" y="348023"/>
                </a:cubicBezTo>
                <a:cubicBezTo>
                  <a:pt x="152582" y="342039"/>
                  <a:pt x="150750" y="329188"/>
                  <a:pt x="149861" y="319465"/>
                </a:cubicBezTo>
                <a:lnTo>
                  <a:pt x="148245" y="301786"/>
                </a:lnTo>
                <a:lnTo>
                  <a:pt x="152779" y="319276"/>
                </a:lnTo>
                <a:cubicBezTo>
                  <a:pt x="156479" y="333551"/>
                  <a:pt x="157851" y="335866"/>
                  <a:pt x="160239" y="331873"/>
                </a:cubicBezTo>
                <a:cubicBezTo>
                  <a:pt x="161848" y="329182"/>
                  <a:pt x="162553" y="321005"/>
                  <a:pt x="161801" y="313701"/>
                </a:cubicBezTo>
                <a:cubicBezTo>
                  <a:pt x="161049" y="306397"/>
                  <a:pt x="162206" y="294036"/>
                  <a:pt x="164369" y="286232"/>
                </a:cubicBezTo>
                <a:cubicBezTo>
                  <a:pt x="166534" y="278427"/>
                  <a:pt x="168175" y="262212"/>
                  <a:pt x="168019" y="250196"/>
                </a:cubicBezTo>
                <a:lnTo>
                  <a:pt x="167727" y="228350"/>
                </a:lnTo>
                <a:lnTo>
                  <a:pt x="163731" y="240590"/>
                </a:lnTo>
                <a:cubicBezTo>
                  <a:pt x="159822" y="252567"/>
                  <a:pt x="159768" y="252305"/>
                  <a:pt x="161213" y="228350"/>
                </a:cubicBezTo>
                <a:cubicBezTo>
                  <a:pt x="163936" y="183197"/>
                  <a:pt x="165522" y="175154"/>
                  <a:pt x="172295" y="172119"/>
                </a:cubicBezTo>
                <a:cubicBezTo>
                  <a:pt x="175692" y="170597"/>
                  <a:pt x="185597" y="161492"/>
                  <a:pt x="194306" y="151887"/>
                </a:cubicBezTo>
                <a:cubicBezTo>
                  <a:pt x="203016" y="142281"/>
                  <a:pt x="211517" y="134882"/>
                  <a:pt x="213198" y="135443"/>
                </a:cubicBezTo>
                <a:cubicBezTo>
                  <a:pt x="214906" y="136013"/>
                  <a:pt x="215928" y="142189"/>
                  <a:pt x="215515" y="149430"/>
                </a:cubicBezTo>
                <a:cubicBezTo>
                  <a:pt x="214778" y="162323"/>
                  <a:pt x="214811" y="162373"/>
                  <a:pt x="221329" y="158331"/>
                </a:cubicBezTo>
                <a:cubicBezTo>
                  <a:pt x="224934" y="156095"/>
                  <a:pt x="228351" y="151964"/>
                  <a:pt x="228922" y="149150"/>
                </a:cubicBezTo>
                <a:cubicBezTo>
                  <a:pt x="230925" y="139292"/>
                  <a:pt x="235058" y="137055"/>
                  <a:pt x="242660" y="141716"/>
                </a:cubicBezTo>
                <a:cubicBezTo>
                  <a:pt x="251840" y="147345"/>
                  <a:pt x="257716" y="144875"/>
                  <a:pt x="262931" y="133195"/>
                </a:cubicBezTo>
                <a:cubicBezTo>
                  <a:pt x="267871" y="122131"/>
                  <a:pt x="272023" y="121042"/>
                  <a:pt x="275609" y="129868"/>
                </a:cubicBezTo>
                <a:cubicBezTo>
                  <a:pt x="277003" y="133296"/>
                  <a:pt x="280195" y="137696"/>
                  <a:pt x="282707" y="139646"/>
                </a:cubicBezTo>
                <a:cubicBezTo>
                  <a:pt x="286663" y="142719"/>
                  <a:pt x="288141" y="141523"/>
                  <a:pt x="293762" y="130695"/>
                </a:cubicBezTo>
                <a:cubicBezTo>
                  <a:pt x="297330" y="123821"/>
                  <a:pt x="301194" y="118197"/>
                  <a:pt x="302347" y="118197"/>
                </a:cubicBezTo>
                <a:cubicBezTo>
                  <a:pt x="303500" y="118197"/>
                  <a:pt x="305397" y="122175"/>
                  <a:pt x="306563" y="127037"/>
                </a:cubicBezTo>
                <a:cubicBezTo>
                  <a:pt x="308654" y="135755"/>
                  <a:pt x="308841" y="135560"/>
                  <a:pt x="320248" y="112758"/>
                </a:cubicBezTo>
                <a:cubicBezTo>
                  <a:pt x="326609" y="100042"/>
                  <a:pt x="334737" y="81228"/>
                  <a:pt x="338313" y="70948"/>
                </a:cubicBezTo>
                <a:cubicBezTo>
                  <a:pt x="346907" y="46241"/>
                  <a:pt x="349526" y="51373"/>
                  <a:pt x="342329" y="78816"/>
                </a:cubicBezTo>
                <a:cubicBezTo>
                  <a:pt x="333088" y="114056"/>
                  <a:pt x="334924" y="156370"/>
                  <a:pt x="345934" y="161884"/>
                </a:cubicBezTo>
                <a:cubicBezTo>
                  <a:pt x="351949" y="164896"/>
                  <a:pt x="354349" y="161369"/>
                  <a:pt x="358528" y="143387"/>
                </a:cubicBezTo>
                <a:cubicBezTo>
                  <a:pt x="361728" y="129623"/>
                  <a:pt x="364754" y="130701"/>
                  <a:pt x="368651" y="146994"/>
                </a:cubicBezTo>
                <a:cubicBezTo>
                  <a:pt x="371566" y="159189"/>
                  <a:pt x="372985" y="161425"/>
                  <a:pt x="376212" y="158919"/>
                </a:cubicBezTo>
                <a:cubicBezTo>
                  <a:pt x="379485" y="156376"/>
                  <a:pt x="380346" y="158849"/>
                  <a:pt x="381104" y="173053"/>
                </a:cubicBezTo>
                <a:cubicBezTo>
                  <a:pt x="381827" y="186587"/>
                  <a:pt x="382637" y="189109"/>
                  <a:pt x="384882" y="184833"/>
                </a:cubicBezTo>
                <a:cubicBezTo>
                  <a:pt x="386455" y="181841"/>
                  <a:pt x="389702" y="179393"/>
                  <a:pt x="392100" y="179393"/>
                </a:cubicBezTo>
                <a:cubicBezTo>
                  <a:pt x="395092" y="179393"/>
                  <a:pt x="397271" y="174917"/>
                  <a:pt x="399048" y="165115"/>
                </a:cubicBezTo>
                <a:cubicBezTo>
                  <a:pt x="401836" y="149734"/>
                  <a:pt x="406633" y="145763"/>
                  <a:pt x="406633" y="158834"/>
                </a:cubicBezTo>
                <a:cubicBezTo>
                  <a:pt x="406633" y="173713"/>
                  <a:pt x="411693" y="169880"/>
                  <a:pt x="413674" y="153502"/>
                </a:cubicBezTo>
                <a:cubicBezTo>
                  <a:pt x="414973" y="142762"/>
                  <a:pt x="416943" y="137236"/>
                  <a:pt x="419482" y="137236"/>
                </a:cubicBezTo>
                <a:cubicBezTo>
                  <a:pt x="421890" y="137236"/>
                  <a:pt x="424167" y="131911"/>
                  <a:pt x="425586" y="122957"/>
                </a:cubicBezTo>
                <a:lnTo>
                  <a:pt x="427848" y="108678"/>
                </a:lnTo>
                <a:lnTo>
                  <a:pt x="429866" y="118907"/>
                </a:lnTo>
                <a:cubicBezTo>
                  <a:pt x="431961" y="129516"/>
                  <a:pt x="435597" y="135585"/>
                  <a:pt x="435827" y="128850"/>
                </a:cubicBezTo>
                <a:cubicBezTo>
                  <a:pt x="435900" y="126730"/>
                  <a:pt x="437856" y="121325"/>
                  <a:pt x="440176" y="116837"/>
                </a:cubicBezTo>
                <a:cubicBezTo>
                  <a:pt x="444265" y="108927"/>
                  <a:pt x="444352" y="109177"/>
                  <a:pt x="443019" y="124997"/>
                </a:cubicBezTo>
                <a:cubicBezTo>
                  <a:pt x="441738" y="140177"/>
                  <a:pt x="441891" y="140704"/>
                  <a:pt x="445209" y="132546"/>
                </a:cubicBezTo>
                <a:cubicBezTo>
                  <a:pt x="449475" y="122056"/>
                  <a:pt x="457856" y="114040"/>
                  <a:pt x="467337" y="111381"/>
                </a:cubicBezTo>
                <a:cubicBezTo>
                  <a:pt x="474775" y="109294"/>
                  <a:pt x="474720" y="108587"/>
                  <a:pt x="468833" y="130437"/>
                </a:cubicBezTo>
                <a:cubicBezTo>
                  <a:pt x="467508" y="135359"/>
                  <a:pt x="467728" y="135446"/>
                  <a:pt x="471151" y="131353"/>
                </a:cubicBezTo>
                <a:cubicBezTo>
                  <a:pt x="473230" y="128865"/>
                  <a:pt x="476323" y="124673"/>
                  <a:pt x="478020" y="122037"/>
                </a:cubicBezTo>
                <a:cubicBezTo>
                  <a:pt x="483424" y="113647"/>
                  <a:pt x="488028" y="120058"/>
                  <a:pt x="486092" y="133276"/>
                </a:cubicBezTo>
                <a:cubicBezTo>
                  <a:pt x="484567" y="143679"/>
                  <a:pt x="485045" y="145397"/>
                  <a:pt x="489453" y="145397"/>
                </a:cubicBezTo>
                <a:cubicBezTo>
                  <a:pt x="493818" y="145397"/>
                  <a:pt x="494343" y="147136"/>
                  <a:pt x="492945" y="156956"/>
                </a:cubicBezTo>
                <a:cubicBezTo>
                  <a:pt x="490756" y="172344"/>
                  <a:pt x="495091" y="164579"/>
                  <a:pt x="499779" y="144717"/>
                </a:cubicBezTo>
                <a:cubicBezTo>
                  <a:pt x="501807" y="136115"/>
                  <a:pt x="504411" y="129078"/>
                  <a:pt x="505560" y="129078"/>
                </a:cubicBezTo>
                <a:cubicBezTo>
                  <a:pt x="506710" y="129078"/>
                  <a:pt x="508958" y="133900"/>
                  <a:pt x="510557" y="139793"/>
                </a:cubicBezTo>
                <a:cubicBezTo>
                  <a:pt x="512856" y="148270"/>
                  <a:pt x="512626" y="150809"/>
                  <a:pt x="509459" y="151947"/>
                </a:cubicBezTo>
                <a:cubicBezTo>
                  <a:pt x="503476" y="154097"/>
                  <a:pt x="504626" y="160879"/>
                  <a:pt x="511247" y="162500"/>
                </a:cubicBezTo>
                <a:cubicBezTo>
                  <a:pt x="516088" y="163684"/>
                  <a:pt x="516741" y="165417"/>
                  <a:pt x="515209" y="173016"/>
                </a:cubicBezTo>
                <a:lnTo>
                  <a:pt x="513378" y="182115"/>
                </a:lnTo>
                <a:lnTo>
                  <a:pt x="523901" y="171235"/>
                </a:lnTo>
                <a:cubicBezTo>
                  <a:pt x="531267" y="163620"/>
                  <a:pt x="536807" y="153419"/>
                  <a:pt x="542366" y="137237"/>
                </a:cubicBezTo>
                <a:cubicBezTo>
                  <a:pt x="546781" y="124386"/>
                  <a:pt x="550800" y="116381"/>
                  <a:pt x="551415" y="119213"/>
                </a:cubicBezTo>
                <a:cubicBezTo>
                  <a:pt x="552520" y="124303"/>
                  <a:pt x="547313" y="163672"/>
                  <a:pt x="544175" y="173955"/>
                </a:cubicBezTo>
                <a:cubicBezTo>
                  <a:pt x="543262" y="176947"/>
                  <a:pt x="543496" y="178526"/>
                  <a:pt x="544697" y="177464"/>
                </a:cubicBezTo>
                <a:cubicBezTo>
                  <a:pt x="545897" y="176402"/>
                  <a:pt x="551994" y="160492"/>
                  <a:pt x="558246" y="142107"/>
                </a:cubicBezTo>
                <a:cubicBezTo>
                  <a:pt x="564498" y="123722"/>
                  <a:pt x="568973" y="113575"/>
                  <a:pt x="568191" y="119559"/>
                </a:cubicBezTo>
                <a:cubicBezTo>
                  <a:pt x="567410" y="125542"/>
                  <a:pt x="566038" y="137169"/>
                  <a:pt x="565147" y="145397"/>
                </a:cubicBezTo>
                <a:cubicBezTo>
                  <a:pt x="563597" y="159714"/>
                  <a:pt x="563830" y="159364"/>
                  <a:pt x="570597" y="137237"/>
                </a:cubicBezTo>
                <a:cubicBezTo>
                  <a:pt x="574486" y="124522"/>
                  <a:pt x="580681" y="103715"/>
                  <a:pt x="584365" y="91000"/>
                </a:cubicBezTo>
                <a:cubicBezTo>
                  <a:pt x="594885" y="54689"/>
                  <a:pt x="593923" y="74315"/>
                  <a:pt x="582602" y="126937"/>
                </a:cubicBezTo>
                <a:cubicBezTo>
                  <a:pt x="574403" y="165055"/>
                  <a:pt x="572342" y="180834"/>
                  <a:pt x="572499" y="204306"/>
                </a:cubicBezTo>
                <a:cubicBezTo>
                  <a:pt x="572645" y="224782"/>
                  <a:pt x="573528" y="232129"/>
                  <a:pt x="575414" y="228352"/>
                </a:cubicBezTo>
                <a:cubicBezTo>
                  <a:pt x="577816" y="223547"/>
                  <a:pt x="616900" y="69171"/>
                  <a:pt x="625167" y="31844"/>
                </a:cubicBezTo>
                <a:cubicBezTo>
                  <a:pt x="626908" y="23991"/>
                  <a:pt x="629632" y="17565"/>
                  <a:pt x="631225" y="17565"/>
                </a:cubicBezTo>
                <a:close/>
                <a:moveTo>
                  <a:pt x="476348" y="9396"/>
                </a:moveTo>
                <a:cubicBezTo>
                  <a:pt x="477975" y="9396"/>
                  <a:pt x="478416" y="13156"/>
                  <a:pt x="477384" y="18235"/>
                </a:cubicBezTo>
                <a:cubicBezTo>
                  <a:pt x="474862" y="30630"/>
                  <a:pt x="473514" y="31025"/>
                  <a:pt x="473514" y="19369"/>
                </a:cubicBezTo>
                <a:lnTo>
                  <a:pt x="473512" y="19369"/>
                </a:lnTo>
                <a:cubicBezTo>
                  <a:pt x="473512" y="13884"/>
                  <a:pt x="474786" y="9396"/>
                  <a:pt x="476348" y="9396"/>
                </a:cubicBezTo>
                <a:close/>
                <a:moveTo>
                  <a:pt x="816481" y="1236"/>
                </a:moveTo>
                <a:cubicBezTo>
                  <a:pt x="817762" y="4976"/>
                  <a:pt x="818809" y="14156"/>
                  <a:pt x="818809" y="21635"/>
                </a:cubicBezTo>
                <a:cubicBezTo>
                  <a:pt x="818809" y="29115"/>
                  <a:pt x="817762" y="38294"/>
                  <a:pt x="816481" y="42034"/>
                </a:cubicBezTo>
                <a:cubicBezTo>
                  <a:pt x="814985" y="46400"/>
                  <a:pt x="814152" y="39101"/>
                  <a:pt x="814152" y="21635"/>
                </a:cubicBezTo>
                <a:cubicBezTo>
                  <a:pt x="814152" y="4169"/>
                  <a:pt x="814985" y="-3130"/>
                  <a:pt x="816481" y="1236"/>
                </a:cubicBezTo>
                <a:close/>
              </a:path>
            </a:pathLst>
          </a:custGeom>
          <a:ln>
            <a:noFill/>
          </a:ln>
          <a:effectLst>
            <a:outerShdw blurRad="279400" dist="203200" dir="18900000" sx="95000" sy="95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useBgFill="1">
        <p:nvSpPr>
          <p:cNvPr id="24" name="Freeform: Shape 23">
            <a:extLst>
              <a:ext uri="{FF2B5EF4-FFF2-40B4-BE49-F238E27FC236}">
                <a16:creationId xmlns:a16="http://schemas.microsoft.com/office/drawing/2014/main" id="{62F12C19-D180-4953-B5D7-9DF7E991297E}"/>
              </a:ext>
            </a:extLst>
          </p:cNvPr>
          <p:cNvSpPr/>
          <p:nvPr/>
        </p:nvSpPr>
        <p:spPr>
          <a:xfrm rot="3660517" flipH="1">
            <a:off x="7781370" y="-966319"/>
            <a:ext cx="2176572" cy="9537112"/>
          </a:xfrm>
          <a:custGeom>
            <a:avLst/>
            <a:gdLst>
              <a:gd name="connsiteX0" fmla="*/ 534998 w 1181239"/>
              <a:gd name="connsiteY0" fmla="*/ 3942687 h 4008043"/>
              <a:gd name="connsiteX1" fmla="*/ 537456 w 1181239"/>
              <a:gd name="connsiteY1" fmla="*/ 3953147 h 4008043"/>
              <a:gd name="connsiteX2" fmla="*/ 536701 w 1181239"/>
              <a:gd name="connsiteY2" fmla="*/ 3964026 h 4008043"/>
              <a:gd name="connsiteX3" fmla="*/ 532203 w 1181239"/>
              <a:gd name="connsiteY3" fmla="*/ 3958417 h 4008043"/>
              <a:gd name="connsiteX4" fmla="*/ 530247 w 1181239"/>
              <a:gd name="connsiteY4" fmla="*/ 3947537 h 4008043"/>
              <a:gd name="connsiteX5" fmla="*/ 534998 w 1181239"/>
              <a:gd name="connsiteY5" fmla="*/ 3942687 h 4008043"/>
              <a:gd name="connsiteX6" fmla="*/ 800461 w 1181239"/>
              <a:gd name="connsiteY6" fmla="*/ 3939090 h 4008043"/>
              <a:gd name="connsiteX7" fmla="*/ 804403 w 1181239"/>
              <a:gd name="connsiteY7" fmla="*/ 3976266 h 4008043"/>
              <a:gd name="connsiteX8" fmla="*/ 799235 w 1181239"/>
              <a:gd name="connsiteY8" fmla="*/ 4006184 h 4008043"/>
              <a:gd name="connsiteX9" fmla="*/ 799228 w 1181239"/>
              <a:gd name="connsiteY9" fmla="*/ 4006184 h 4008043"/>
              <a:gd name="connsiteX10" fmla="*/ 795035 w 1181239"/>
              <a:gd name="connsiteY10" fmla="*/ 3978305 h 4008043"/>
              <a:gd name="connsiteX11" fmla="*/ 795144 w 1181239"/>
              <a:gd name="connsiteY11" fmla="*/ 3953147 h 4008043"/>
              <a:gd name="connsiteX12" fmla="*/ 799382 w 1181239"/>
              <a:gd name="connsiteY12" fmla="*/ 3944307 h 4008043"/>
              <a:gd name="connsiteX13" fmla="*/ 800461 w 1181239"/>
              <a:gd name="connsiteY13" fmla="*/ 3939090 h 4008043"/>
              <a:gd name="connsiteX14" fmla="*/ 1173610 w 1181239"/>
              <a:gd name="connsiteY14" fmla="*/ 3829461 h 4008043"/>
              <a:gd name="connsiteX15" fmla="*/ 1177832 w 1181239"/>
              <a:gd name="connsiteY15" fmla="*/ 3835505 h 4008043"/>
              <a:gd name="connsiteX16" fmla="*/ 1178322 w 1181239"/>
              <a:gd name="connsiteY16" fmla="*/ 3844344 h 4008043"/>
              <a:gd name="connsiteX17" fmla="*/ 1172188 w 1181239"/>
              <a:gd name="connsiteY17" fmla="*/ 3840423 h 4008043"/>
              <a:gd name="connsiteX18" fmla="*/ 1171699 w 1181239"/>
              <a:gd name="connsiteY18" fmla="*/ 3831584 h 4008043"/>
              <a:gd name="connsiteX19" fmla="*/ 1173610 w 1181239"/>
              <a:gd name="connsiteY19" fmla="*/ 3829461 h 4008043"/>
              <a:gd name="connsiteX20" fmla="*/ 197700 w 1181239"/>
              <a:gd name="connsiteY20" fmla="*/ 3826851 h 4008043"/>
              <a:gd name="connsiteX21" fmla="*/ 195941 w 1181239"/>
              <a:gd name="connsiteY21" fmla="*/ 3848057 h 4008043"/>
              <a:gd name="connsiteX22" fmla="*/ 191581 w 1181239"/>
              <a:gd name="connsiteY22" fmla="*/ 3841771 h 4008043"/>
              <a:gd name="connsiteX23" fmla="*/ 191582 w 1181239"/>
              <a:gd name="connsiteY23" fmla="*/ 3841771 h 4008043"/>
              <a:gd name="connsiteX24" fmla="*/ 197700 w 1181239"/>
              <a:gd name="connsiteY24" fmla="*/ 3826851 h 4008043"/>
              <a:gd name="connsiteX25" fmla="*/ 178143 w 1181239"/>
              <a:gd name="connsiteY25" fmla="*/ 3791950 h 4008043"/>
              <a:gd name="connsiteX26" fmla="*/ 185023 w 1181239"/>
              <a:gd name="connsiteY26" fmla="*/ 3799435 h 4008043"/>
              <a:gd name="connsiteX27" fmla="*/ 191904 w 1181239"/>
              <a:gd name="connsiteY27" fmla="*/ 3806920 h 4008043"/>
              <a:gd name="connsiteX28" fmla="*/ 181724 w 1181239"/>
              <a:gd name="connsiteY28" fmla="*/ 3813393 h 4008043"/>
              <a:gd name="connsiteX29" fmla="*/ 171944 w 1181239"/>
              <a:gd name="connsiteY29" fmla="*/ 3805908 h 4008043"/>
              <a:gd name="connsiteX30" fmla="*/ 62574 w 1181239"/>
              <a:gd name="connsiteY30" fmla="*/ 3611808 h 4008043"/>
              <a:gd name="connsiteX31" fmla="*/ 66227 w 1181239"/>
              <a:gd name="connsiteY31" fmla="*/ 3624048 h 4008043"/>
              <a:gd name="connsiteX32" fmla="*/ 75305 w 1181239"/>
              <a:gd name="connsiteY32" fmla="*/ 3657366 h 4008043"/>
              <a:gd name="connsiteX33" fmla="*/ 62588 w 1181239"/>
              <a:gd name="connsiteY33" fmla="*/ 3653286 h 4008043"/>
              <a:gd name="connsiteX34" fmla="*/ 60508 w 1181239"/>
              <a:gd name="connsiteY34" fmla="*/ 3629487 h 4008043"/>
              <a:gd name="connsiteX35" fmla="*/ 1116200 w 1181239"/>
              <a:gd name="connsiteY35" fmla="*/ 3543073 h 4008043"/>
              <a:gd name="connsiteX36" fmla="*/ 1126386 w 1181239"/>
              <a:gd name="connsiteY36" fmla="*/ 3572671 h 4008043"/>
              <a:gd name="connsiteX37" fmla="*/ 1117747 w 1181239"/>
              <a:gd name="connsiteY37" fmla="*/ 3586739 h 4008043"/>
              <a:gd name="connsiteX38" fmla="*/ 1112537 w 1181239"/>
              <a:gd name="connsiteY38" fmla="*/ 3561563 h 4008043"/>
              <a:gd name="connsiteX39" fmla="*/ 1116200 w 1181239"/>
              <a:gd name="connsiteY39" fmla="*/ 3543073 h 4008043"/>
              <a:gd name="connsiteX40" fmla="*/ 82331 w 1181239"/>
              <a:gd name="connsiteY40" fmla="*/ 2962930 h 4008043"/>
              <a:gd name="connsiteX41" fmla="*/ 83301 w 1181239"/>
              <a:gd name="connsiteY41" fmla="*/ 2974009 h 4008043"/>
              <a:gd name="connsiteX42" fmla="*/ 86873 w 1181239"/>
              <a:gd name="connsiteY42" fmla="*/ 2994059 h 4008043"/>
              <a:gd name="connsiteX43" fmla="*/ 83727 w 1181239"/>
              <a:gd name="connsiteY43" fmla="*/ 3003927 h 4008043"/>
              <a:gd name="connsiteX44" fmla="*/ 81691 w 1181239"/>
              <a:gd name="connsiteY44" fmla="*/ 2980128 h 4008043"/>
              <a:gd name="connsiteX45" fmla="*/ 81695 w 1181239"/>
              <a:gd name="connsiteY45" fmla="*/ 2980128 h 4008043"/>
              <a:gd name="connsiteX46" fmla="*/ 82331 w 1181239"/>
              <a:gd name="connsiteY46" fmla="*/ 2962930 h 4008043"/>
              <a:gd name="connsiteX47" fmla="*/ 101936 w 1181239"/>
              <a:gd name="connsiteY47" fmla="*/ 2918951 h 4008043"/>
              <a:gd name="connsiteX48" fmla="*/ 102228 w 1181239"/>
              <a:gd name="connsiteY48" fmla="*/ 2931054 h 4008043"/>
              <a:gd name="connsiteX49" fmla="*/ 99163 w 1181239"/>
              <a:gd name="connsiteY49" fmla="*/ 2940011 h 4008043"/>
              <a:gd name="connsiteX50" fmla="*/ 98870 w 1181239"/>
              <a:gd name="connsiteY50" fmla="*/ 2927907 h 4008043"/>
              <a:gd name="connsiteX51" fmla="*/ 101936 w 1181239"/>
              <a:gd name="connsiteY51" fmla="*/ 2918951 h 4008043"/>
              <a:gd name="connsiteX52" fmla="*/ 96694 w 1181239"/>
              <a:gd name="connsiteY52" fmla="*/ 2871455 h 4008043"/>
              <a:gd name="connsiteX53" fmla="*/ 99562 w 1181239"/>
              <a:gd name="connsiteY53" fmla="*/ 2884935 h 4008043"/>
              <a:gd name="connsiteX54" fmla="*/ 98518 w 1181239"/>
              <a:gd name="connsiteY54" fmla="*/ 2897854 h 4008043"/>
              <a:gd name="connsiteX55" fmla="*/ 95669 w 1181239"/>
              <a:gd name="connsiteY55" fmla="*/ 2883801 h 4008043"/>
              <a:gd name="connsiteX56" fmla="*/ 95668 w 1181239"/>
              <a:gd name="connsiteY56" fmla="*/ 2883801 h 4008043"/>
              <a:gd name="connsiteX57" fmla="*/ 96694 w 1181239"/>
              <a:gd name="connsiteY57" fmla="*/ 2871455 h 4008043"/>
              <a:gd name="connsiteX58" fmla="*/ 104092 w 1181239"/>
              <a:gd name="connsiteY58" fmla="*/ 2813539 h 4008043"/>
              <a:gd name="connsiteX59" fmla="*/ 108835 w 1181239"/>
              <a:gd name="connsiteY59" fmla="*/ 2843457 h 4008043"/>
              <a:gd name="connsiteX60" fmla="*/ 105996 w 1181239"/>
              <a:gd name="connsiteY60" fmla="*/ 2840057 h 4008043"/>
              <a:gd name="connsiteX61" fmla="*/ 104092 w 1181239"/>
              <a:gd name="connsiteY61" fmla="*/ 2813539 h 4008043"/>
              <a:gd name="connsiteX62" fmla="*/ 958653 w 1181239"/>
              <a:gd name="connsiteY62" fmla="*/ 2740103 h 4008043"/>
              <a:gd name="connsiteX63" fmla="*/ 959449 w 1181239"/>
              <a:gd name="connsiteY63" fmla="*/ 2749623 h 4008043"/>
              <a:gd name="connsiteX64" fmla="*/ 953124 w 1181239"/>
              <a:gd name="connsiteY64" fmla="*/ 2755742 h 4008043"/>
              <a:gd name="connsiteX65" fmla="*/ 953125 w 1181239"/>
              <a:gd name="connsiteY65" fmla="*/ 2755742 h 4008043"/>
              <a:gd name="connsiteX66" fmla="*/ 958653 w 1181239"/>
              <a:gd name="connsiteY66" fmla="*/ 2740103 h 4008043"/>
              <a:gd name="connsiteX67" fmla="*/ 926930 w 1181239"/>
              <a:gd name="connsiteY67" fmla="*/ 2709509 h 4008043"/>
              <a:gd name="connsiteX68" fmla="*/ 926926 w 1181239"/>
              <a:gd name="connsiteY68" fmla="*/ 2709522 h 4008043"/>
              <a:gd name="connsiteX69" fmla="*/ 926915 w 1181239"/>
              <a:gd name="connsiteY69" fmla="*/ 2709522 h 4008043"/>
              <a:gd name="connsiteX70" fmla="*/ 945395 w 1181239"/>
              <a:gd name="connsiteY70" fmla="*/ 2688653 h 4008043"/>
              <a:gd name="connsiteX71" fmla="*/ 937666 w 1181239"/>
              <a:gd name="connsiteY71" fmla="*/ 2813539 h 4008043"/>
              <a:gd name="connsiteX72" fmla="*/ 936261 w 1181239"/>
              <a:gd name="connsiteY72" fmla="*/ 2798460 h 4008043"/>
              <a:gd name="connsiteX73" fmla="*/ 936263 w 1181239"/>
              <a:gd name="connsiteY73" fmla="*/ 2798460 h 4008043"/>
              <a:gd name="connsiteX74" fmla="*/ 933716 w 1181239"/>
              <a:gd name="connsiteY74" fmla="*/ 2784776 h 4008043"/>
              <a:gd name="connsiteX75" fmla="*/ 930062 w 1181239"/>
              <a:gd name="connsiteY75" fmla="*/ 2774696 h 4008043"/>
              <a:gd name="connsiteX76" fmla="*/ 931759 w 1181239"/>
              <a:gd name="connsiteY76" fmla="*/ 2766622 h 4008043"/>
              <a:gd name="connsiteX77" fmla="*/ 939486 w 1181239"/>
              <a:gd name="connsiteY77" fmla="*/ 2730194 h 4008043"/>
              <a:gd name="connsiteX78" fmla="*/ 945395 w 1181239"/>
              <a:gd name="connsiteY78" fmla="*/ 2688653 h 4008043"/>
              <a:gd name="connsiteX79" fmla="*/ 933087 w 1181239"/>
              <a:gd name="connsiteY79" fmla="*/ 2677998 h 4008043"/>
              <a:gd name="connsiteX80" fmla="*/ 931182 w 1181239"/>
              <a:gd name="connsiteY80" fmla="*/ 2705945 h 4008043"/>
              <a:gd name="connsiteX81" fmla="*/ 926930 w 1181239"/>
              <a:gd name="connsiteY81" fmla="*/ 2709509 h 4008043"/>
              <a:gd name="connsiteX82" fmla="*/ 929897 w 1181239"/>
              <a:gd name="connsiteY82" fmla="*/ 2700512 h 4008043"/>
              <a:gd name="connsiteX83" fmla="*/ 930006 w 1181239"/>
              <a:gd name="connsiteY83" fmla="*/ 2689994 h 4008043"/>
              <a:gd name="connsiteX84" fmla="*/ 928893 w 1181239"/>
              <a:gd name="connsiteY84" fmla="*/ 2680576 h 4008043"/>
              <a:gd name="connsiteX85" fmla="*/ 933087 w 1181239"/>
              <a:gd name="connsiteY85" fmla="*/ 2677998 h 4008043"/>
              <a:gd name="connsiteX86" fmla="*/ 933901 w 1181239"/>
              <a:gd name="connsiteY86" fmla="*/ 2651662 h 4008043"/>
              <a:gd name="connsiteX87" fmla="*/ 934790 w 1181239"/>
              <a:gd name="connsiteY87" fmla="*/ 2652388 h 4008043"/>
              <a:gd name="connsiteX88" fmla="*/ 934790 w 1181239"/>
              <a:gd name="connsiteY88" fmla="*/ 2664627 h 4008043"/>
              <a:gd name="connsiteX89" fmla="*/ 933531 w 1181239"/>
              <a:gd name="connsiteY89" fmla="*/ 2658508 h 4008043"/>
              <a:gd name="connsiteX90" fmla="*/ 933901 w 1181239"/>
              <a:gd name="connsiteY90" fmla="*/ 2651662 h 4008043"/>
              <a:gd name="connsiteX91" fmla="*/ 96656 w 1181239"/>
              <a:gd name="connsiteY91" fmla="*/ 2613158 h 4008043"/>
              <a:gd name="connsiteX92" fmla="*/ 104568 w 1181239"/>
              <a:gd name="connsiteY92" fmla="*/ 2645658 h 4008043"/>
              <a:gd name="connsiteX93" fmla="*/ 106440 w 1181239"/>
              <a:gd name="connsiteY93" fmla="*/ 2668374 h 4008043"/>
              <a:gd name="connsiteX94" fmla="*/ 103116 w 1181239"/>
              <a:gd name="connsiteY94" fmla="*/ 2660825 h 4008043"/>
              <a:gd name="connsiteX95" fmla="*/ 103114 w 1181239"/>
              <a:gd name="connsiteY95" fmla="*/ 2660825 h 4008043"/>
              <a:gd name="connsiteX96" fmla="*/ 96656 w 1181239"/>
              <a:gd name="connsiteY96" fmla="*/ 2613158 h 4008043"/>
              <a:gd name="connsiteX97" fmla="*/ 947274 w 1181239"/>
              <a:gd name="connsiteY97" fmla="*/ 2560594 h 4008043"/>
              <a:gd name="connsiteX98" fmla="*/ 947419 w 1181239"/>
              <a:gd name="connsiteY98" fmla="*/ 2606831 h 4008043"/>
              <a:gd name="connsiteX99" fmla="*/ 944774 w 1181239"/>
              <a:gd name="connsiteY99" fmla="*/ 2587792 h 4008043"/>
              <a:gd name="connsiteX100" fmla="*/ 947274 w 1181239"/>
              <a:gd name="connsiteY100" fmla="*/ 2560594 h 4008043"/>
              <a:gd name="connsiteX101" fmla="*/ 117254 w 1181239"/>
              <a:gd name="connsiteY101" fmla="*/ 2547082 h 4008043"/>
              <a:gd name="connsiteX102" fmla="*/ 122323 w 1181239"/>
              <a:gd name="connsiteY102" fmla="*/ 2566758 h 4008043"/>
              <a:gd name="connsiteX103" fmla="*/ 124816 w 1181239"/>
              <a:gd name="connsiteY103" fmla="*/ 2632720 h 4008043"/>
              <a:gd name="connsiteX104" fmla="*/ 120162 w 1181239"/>
              <a:gd name="connsiteY104" fmla="*/ 2651900 h 4008043"/>
              <a:gd name="connsiteX105" fmla="*/ 112787 w 1181239"/>
              <a:gd name="connsiteY105" fmla="*/ 2696587 h 4008043"/>
              <a:gd name="connsiteX106" fmla="*/ 110499 w 1181239"/>
              <a:gd name="connsiteY106" fmla="*/ 2689788 h 4008043"/>
              <a:gd name="connsiteX107" fmla="*/ 110501 w 1181239"/>
              <a:gd name="connsiteY107" fmla="*/ 2689788 h 4008043"/>
              <a:gd name="connsiteX108" fmla="*/ 113087 w 1181239"/>
              <a:gd name="connsiteY108" fmla="*/ 2663949 h 4008043"/>
              <a:gd name="connsiteX109" fmla="*/ 112559 w 1181239"/>
              <a:gd name="connsiteY109" fmla="*/ 2610222 h 4008043"/>
              <a:gd name="connsiteX110" fmla="*/ 113409 w 1181239"/>
              <a:gd name="connsiteY110" fmla="*/ 2559268 h 4008043"/>
              <a:gd name="connsiteX111" fmla="*/ 108520 w 1181239"/>
              <a:gd name="connsiteY111" fmla="*/ 2533188 h 4008043"/>
              <a:gd name="connsiteX112" fmla="*/ 109376 w 1181239"/>
              <a:gd name="connsiteY112" fmla="*/ 2534076 h 4008043"/>
              <a:gd name="connsiteX113" fmla="*/ 109376 w 1181239"/>
              <a:gd name="connsiteY113" fmla="*/ 2549036 h 4008043"/>
              <a:gd name="connsiteX114" fmla="*/ 108165 w 1181239"/>
              <a:gd name="connsiteY114" fmla="*/ 2541556 h 4008043"/>
              <a:gd name="connsiteX115" fmla="*/ 108520 w 1181239"/>
              <a:gd name="connsiteY115" fmla="*/ 2533188 h 4008043"/>
              <a:gd name="connsiteX116" fmla="*/ 933144 w 1181239"/>
              <a:gd name="connsiteY116" fmla="*/ 2519797 h 4008043"/>
              <a:gd name="connsiteX117" fmla="*/ 932926 w 1181239"/>
              <a:gd name="connsiteY117" fmla="*/ 2550959 h 4008043"/>
              <a:gd name="connsiteX118" fmla="*/ 928653 w 1181239"/>
              <a:gd name="connsiteY118" fmla="*/ 2550151 h 4008043"/>
              <a:gd name="connsiteX119" fmla="*/ 928668 w 1181239"/>
              <a:gd name="connsiteY119" fmla="*/ 2550152 h 4008043"/>
              <a:gd name="connsiteX120" fmla="*/ 933144 w 1181239"/>
              <a:gd name="connsiteY120" fmla="*/ 2519797 h 4008043"/>
              <a:gd name="connsiteX121" fmla="*/ 942469 w 1181239"/>
              <a:gd name="connsiteY121" fmla="*/ 2495987 h 4008043"/>
              <a:gd name="connsiteX122" fmla="*/ 945224 w 1181239"/>
              <a:gd name="connsiteY122" fmla="*/ 2506883 h 4008043"/>
              <a:gd name="connsiteX123" fmla="*/ 944181 w 1181239"/>
              <a:gd name="connsiteY123" fmla="*/ 2517082 h 4008043"/>
              <a:gd name="connsiteX124" fmla="*/ 941459 w 1181239"/>
              <a:gd name="connsiteY124" fmla="*/ 2505749 h 4008043"/>
              <a:gd name="connsiteX125" fmla="*/ 942469 w 1181239"/>
              <a:gd name="connsiteY125" fmla="*/ 2495987 h 4008043"/>
              <a:gd name="connsiteX126" fmla="*/ 976335 w 1181239"/>
              <a:gd name="connsiteY126" fmla="*/ 2462681 h 4008043"/>
              <a:gd name="connsiteX127" fmla="*/ 978951 w 1181239"/>
              <a:gd name="connsiteY127" fmla="*/ 2510958 h 4008043"/>
              <a:gd name="connsiteX128" fmla="*/ 973428 w 1181239"/>
              <a:gd name="connsiteY128" fmla="*/ 2552435 h 4008043"/>
              <a:gd name="connsiteX129" fmla="*/ 967615 w 1181239"/>
              <a:gd name="connsiteY129" fmla="*/ 2563315 h 4008043"/>
              <a:gd name="connsiteX130" fmla="*/ 964707 w 1181239"/>
              <a:gd name="connsiteY130" fmla="*/ 2574194 h 4008043"/>
              <a:gd name="connsiteX131" fmla="*/ 961820 w 1181239"/>
              <a:gd name="connsiteY131" fmla="*/ 2562635 h 4008043"/>
              <a:gd name="connsiteX132" fmla="*/ 961825 w 1181239"/>
              <a:gd name="connsiteY132" fmla="*/ 2562635 h 4008043"/>
              <a:gd name="connsiteX133" fmla="*/ 963697 w 1181239"/>
              <a:gd name="connsiteY133" fmla="*/ 2532711 h 4008043"/>
              <a:gd name="connsiteX134" fmla="*/ 969490 w 1181239"/>
              <a:gd name="connsiteY134" fmla="*/ 2517405 h 4008043"/>
              <a:gd name="connsiteX135" fmla="*/ 973718 w 1181239"/>
              <a:gd name="connsiteY135" fmla="*/ 2488172 h 4008043"/>
              <a:gd name="connsiteX136" fmla="*/ 976335 w 1181239"/>
              <a:gd name="connsiteY136" fmla="*/ 2462681 h 4008043"/>
              <a:gd name="connsiteX137" fmla="*/ 113553 w 1181239"/>
              <a:gd name="connsiteY137" fmla="*/ 2458088 h 4008043"/>
              <a:gd name="connsiteX138" fmla="*/ 119967 w 1181239"/>
              <a:gd name="connsiteY138" fmla="*/ 2471037 h 4008043"/>
              <a:gd name="connsiteX139" fmla="*/ 119749 w 1181239"/>
              <a:gd name="connsiteY139" fmla="*/ 2485510 h 4008043"/>
              <a:gd name="connsiteX140" fmla="*/ 116047 w 1181239"/>
              <a:gd name="connsiteY140" fmla="*/ 2488923 h 4008043"/>
              <a:gd name="connsiteX141" fmla="*/ 110818 w 1181239"/>
              <a:gd name="connsiteY141" fmla="*/ 2493695 h 4008043"/>
              <a:gd name="connsiteX142" fmla="*/ 110825 w 1181239"/>
              <a:gd name="connsiteY142" fmla="*/ 2493695 h 4008043"/>
              <a:gd name="connsiteX143" fmla="*/ 109026 w 1181239"/>
              <a:gd name="connsiteY143" fmla="*/ 2475614 h 4008043"/>
              <a:gd name="connsiteX144" fmla="*/ 113553 w 1181239"/>
              <a:gd name="connsiteY144" fmla="*/ 2458088 h 4008043"/>
              <a:gd name="connsiteX145" fmla="*/ 149068 w 1181239"/>
              <a:gd name="connsiteY145" fmla="*/ 2387886 h 4008043"/>
              <a:gd name="connsiteX146" fmla="*/ 151137 w 1181239"/>
              <a:gd name="connsiteY146" fmla="*/ 2402845 h 4008043"/>
              <a:gd name="connsiteX147" fmla="*/ 151064 w 1181239"/>
              <a:gd name="connsiteY147" fmla="*/ 2527769 h 4008043"/>
              <a:gd name="connsiteX148" fmla="*/ 146581 w 1181239"/>
              <a:gd name="connsiteY148" fmla="*/ 2522329 h 4008043"/>
              <a:gd name="connsiteX149" fmla="*/ 146594 w 1181239"/>
              <a:gd name="connsiteY149" fmla="*/ 2522329 h 4008043"/>
              <a:gd name="connsiteX150" fmla="*/ 146339 w 1181239"/>
              <a:gd name="connsiteY150" fmla="*/ 2398765 h 4008043"/>
              <a:gd name="connsiteX151" fmla="*/ 136896 w 1181239"/>
              <a:gd name="connsiteY151" fmla="*/ 2385700 h 4008043"/>
              <a:gd name="connsiteX152" fmla="*/ 136301 w 1181239"/>
              <a:gd name="connsiteY152" fmla="*/ 2394687 h 4008043"/>
              <a:gd name="connsiteX153" fmla="*/ 132156 w 1181239"/>
              <a:gd name="connsiteY153" fmla="*/ 2396892 h 4008043"/>
              <a:gd name="connsiteX154" fmla="*/ 132805 w 1181239"/>
              <a:gd name="connsiteY154" fmla="*/ 2387703 h 4008043"/>
              <a:gd name="connsiteX155" fmla="*/ 136896 w 1181239"/>
              <a:gd name="connsiteY155" fmla="*/ 2385700 h 4008043"/>
              <a:gd name="connsiteX156" fmla="*/ 117467 w 1181239"/>
              <a:gd name="connsiteY156" fmla="*/ 2377384 h 4008043"/>
              <a:gd name="connsiteX157" fmla="*/ 121622 w 1181239"/>
              <a:gd name="connsiteY157" fmla="*/ 2392732 h 4008043"/>
              <a:gd name="connsiteX158" fmla="*/ 115070 w 1181239"/>
              <a:gd name="connsiteY158" fmla="*/ 2409528 h 4008043"/>
              <a:gd name="connsiteX159" fmla="*/ 117467 w 1181239"/>
              <a:gd name="connsiteY159" fmla="*/ 2377384 h 4008043"/>
              <a:gd name="connsiteX160" fmla="*/ 133268 w 1181239"/>
              <a:gd name="connsiteY160" fmla="*/ 2336537 h 4008043"/>
              <a:gd name="connsiteX161" fmla="*/ 135582 w 1181239"/>
              <a:gd name="connsiteY161" fmla="*/ 2348776 h 4008043"/>
              <a:gd name="connsiteX162" fmla="*/ 133877 w 1181239"/>
              <a:gd name="connsiteY162" fmla="*/ 2352521 h 4008043"/>
              <a:gd name="connsiteX163" fmla="*/ 131564 w 1181239"/>
              <a:gd name="connsiteY163" fmla="*/ 2340282 h 4008043"/>
              <a:gd name="connsiteX164" fmla="*/ 133268 w 1181239"/>
              <a:gd name="connsiteY164" fmla="*/ 2336537 h 4008043"/>
              <a:gd name="connsiteX165" fmla="*/ 77672 w 1181239"/>
              <a:gd name="connsiteY165" fmla="*/ 2315812 h 4008043"/>
              <a:gd name="connsiteX166" fmla="*/ 88782 w 1181239"/>
              <a:gd name="connsiteY166" fmla="*/ 2366679 h 4008043"/>
              <a:gd name="connsiteX167" fmla="*/ 86946 w 1181239"/>
              <a:gd name="connsiteY167" fmla="*/ 2366771 h 4008043"/>
              <a:gd name="connsiteX168" fmla="*/ 86948 w 1181239"/>
              <a:gd name="connsiteY168" fmla="*/ 2366760 h 4008043"/>
              <a:gd name="connsiteX169" fmla="*/ 76504 w 1181239"/>
              <a:gd name="connsiteY169" fmla="*/ 2320572 h 4008043"/>
              <a:gd name="connsiteX170" fmla="*/ 77672 w 1181239"/>
              <a:gd name="connsiteY170" fmla="*/ 2315812 h 4008043"/>
              <a:gd name="connsiteX171" fmla="*/ 619 w 1181239"/>
              <a:gd name="connsiteY171" fmla="*/ 2290394 h 4008043"/>
              <a:gd name="connsiteX172" fmla="*/ 3082 w 1181239"/>
              <a:gd name="connsiteY172" fmla="*/ 2296356 h 4008043"/>
              <a:gd name="connsiteX173" fmla="*/ 1936 w 1181239"/>
              <a:gd name="connsiteY173" fmla="*/ 2320341 h 4008043"/>
              <a:gd name="connsiteX174" fmla="*/ 1933 w 1181239"/>
              <a:gd name="connsiteY174" fmla="*/ 2320341 h 4008043"/>
              <a:gd name="connsiteX175" fmla="*/ 17 w 1181239"/>
              <a:gd name="connsiteY175" fmla="*/ 2301302 h 4008043"/>
              <a:gd name="connsiteX176" fmla="*/ 619 w 1181239"/>
              <a:gd name="connsiteY176" fmla="*/ 2290394 h 4008043"/>
              <a:gd name="connsiteX177" fmla="*/ 129211 w 1181239"/>
              <a:gd name="connsiteY177" fmla="*/ 2280788 h 4008043"/>
              <a:gd name="connsiteX178" fmla="*/ 132860 w 1181239"/>
              <a:gd name="connsiteY178" fmla="*/ 2302557 h 4008043"/>
              <a:gd name="connsiteX179" fmla="*/ 131999 w 1181239"/>
              <a:gd name="connsiteY179" fmla="*/ 2322603 h 4008043"/>
              <a:gd name="connsiteX180" fmla="*/ 129938 w 1181239"/>
              <a:gd name="connsiteY180" fmla="*/ 2302320 h 4008043"/>
              <a:gd name="connsiteX181" fmla="*/ 129211 w 1181239"/>
              <a:gd name="connsiteY181" fmla="*/ 2280788 h 4008043"/>
              <a:gd name="connsiteX182" fmla="*/ 147984 w 1181239"/>
              <a:gd name="connsiteY182" fmla="*/ 2217888 h 4008043"/>
              <a:gd name="connsiteX183" fmla="*/ 150845 w 1181239"/>
              <a:gd name="connsiteY183" fmla="*/ 2232167 h 4008043"/>
              <a:gd name="connsiteX184" fmla="*/ 146841 w 1181239"/>
              <a:gd name="connsiteY184" fmla="*/ 2246224 h 4008043"/>
              <a:gd name="connsiteX185" fmla="*/ 146842 w 1181239"/>
              <a:gd name="connsiteY185" fmla="*/ 2246224 h 4008043"/>
              <a:gd name="connsiteX186" fmla="*/ 147984 w 1181239"/>
              <a:gd name="connsiteY186" fmla="*/ 2217888 h 4008043"/>
              <a:gd name="connsiteX187" fmla="*/ 992212 w 1181239"/>
              <a:gd name="connsiteY187" fmla="*/ 2207669 h 4008043"/>
              <a:gd name="connsiteX188" fmla="*/ 992998 w 1181239"/>
              <a:gd name="connsiteY188" fmla="*/ 2209042 h 4008043"/>
              <a:gd name="connsiteX189" fmla="*/ 992998 w 1181239"/>
              <a:gd name="connsiteY189" fmla="*/ 2232161 h 4008043"/>
              <a:gd name="connsiteX190" fmla="*/ 991885 w 1181239"/>
              <a:gd name="connsiteY190" fmla="*/ 2220601 h 4008043"/>
              <a:gd name="connsiteX191" fmla="*/ 992212 w 1181239"/>
              <a:gd name="connsiteY191" fmla="*/ 2207669 h 4008043"/>
              <a:gd name="connsiteX192" fmla="*/ 61915 w 1181239"/>
              <a:gd name="connsiteY192" fmla="*/ 2150127 h 4008043"/>
              <a:gd name="connsiteX193" fmla="*/ 70815 w 1181239"/>
              <a:gd name="connsiteY193" fmla="*/ 2213816 h 4008043"/>
              <a:gd name="connsiteX194" fmla="*/ 80236 w 1181239"/>
              <a:gd name="connsiteY194" fmla="*/ 2286572 h 4008043"/>
              <a:gd name="connsiteX195" fmla="*/ 75520 w 1181239"/>
              <a:gd name="connsiteY195" fmla="*/ 2296771 h 4008043"/>
              <a:gd name="connsiteX196" fmla="*/ 71018 w 1181239"/>
              <a:gd name="connsiteY196" fmla="*/ 2323290 h 4008043"/>
              <a:gd name="connsiteX197" fmla="*/ 78434 w 1181239"/>
              <a:gd name="connsiteY197" fmla="*/ 2370722 h 4008043"/>
              <a:gd name="connsiteX198" fmla="*/ 96856 w 1181239"/>
              <a:gd name="connsiteY198" fmla="*/ 2583033 h 4008043"/>
              <a:gd name="connsiteX199" fmla="*/ 87157 w 1181239"/>
              <a:gd name="connsiteY199" fmla="*/ 2588473 h 4008043"/>
              <a:gd name="connsiteX200" fmla="*/ 87156 w 1181239"/>
              <a:gd name="connsiteY200" fmla="*/ 2588473 h 4008043"/>
              <a:gd name="connsiteX201" fmla="*/ 63626 w 1181239"/>
              <a:gd name="connsiteY201" fmla="*/ 2347620 h 4008043"/>
              <a:gd name="connsiteX202" fmla="*/ 60787 w 1181239"/>
              <a:gd name="connsiteY202" fmla="*/ 2200381 h 4008043"/>
              <a:gd name="connsiteX203" fmla="*/ 61915 w 1181239"/>
              <a:gd name="connsiteY203" fmla="*/ 2150127 h 4008043"/>
              <a:gd name="connsiteX204" fmla="*/ 124046 w 1181239"/>
              <a:gd name="connsiteY204" fmla="*/ 2141345 h 4008043"/>
              <a:gd name="connsiteX205" fmla="*/ 131937 w 1181239"/>
              <a:gd name="connsiteY205" fmla="*/ 2144382 h 4008043"/>
              <a:gd name="connsiteX206" fmla="*/ 131167 w 1181239"/>
              <a:gd name="connsiteY206" fmla="*/ 2149886 h 4008043"/>
              <a:gd name="connsiteX207" fmla="*/ 123122 w 1181239"/>
              <a:gd name="connsiteY207" fmla="*/ 2146929 h 4008043"/>
              <a:gd name="connsiteX208" fmla="*/ 124046 w 1181239"/>
              <a:gd name="connsiteY208" fmla="*/ 2141345 h 4008043"/>
              <a:gd name="connsiteX209" fmla="*/ 150011 w 1181239"/>
              <a:gd name="connsiteY209" fmla="*/ 2132206 h 4008043"/>
              <a:gd name="connsiteX210" fmla="*/ 150452 w 1181239"/>
              <a:gd name="connsiteY210" fmla="*/ 2168244 h 4008043"/>
              <a:gd name="connsiteX211" fmla="*/ 147008 w 1181239"/>
              <a:gd name="connsiteY211" fmla="*/ 2202242 h 4008043"/>
              <a:gd name="connsiteX212" fmla="*/ 147004 w 1181239"/>
              <a:gd name="connsiteY212" fmla="*/ 2202242 h 4008043"/>
              <a:gd name="connsiteX213" fmla="*/ 147847 w 1181239"/>
              <a:gd name="connsiteY213" fmla="*/ 2166204 h 4008043"/>
              <a:gd name="connsiteX214" fmla="*/ 915300 w 1181239"/>
              <a:gd name="connsiteY214" fmla="*/ 2125614 h 4008043"/>
              <a:gd name="connsiteX215" fmla="*/ 915300 w 1181239"/>
              <a:gd name="connsiteY215" fmla="*/ 2125615 h 4008043"/>
              <a:gd name="connsiteX216" fmla="*/ 915300 w 1181239"/>
              <a:gd name="connsiteY216" fmla="*/ 2125614 h 4008043"/>
              <a:gd name="connsiteX217" fmla="*/ 105883 w 1181239"/>
              <a:gd name="connsiteY217" fmla="*/ 2115887 h 4008043"/>
              <a:gd name="connsiteX218" fmla="*/ 109204 w 1181239"/>
              <a:gd name="connsiteY218" fmla="*/ 2126766 h 4008043"/>
              <a:gd name="connsiteX219" fmla="*/ 113519 w 1181239"/>
              <a:gd name="connsiteY219" fmla="*/ 2152605 h 4008043"/>
              <a:gd name="connsiteX220" fmla="*/ 107490 w 1181239"/>
              <a:gd name="connsiteY220" fmla="*/ 2148746 h 4008043"/>
              <a:gd name="connsiteX221" fmla="*/ 107489 w 1181239"/>
              <a:gd name="connsiteY221" fmla="*/ 2148746 h 4008043"/>
              <a:gd name="connsiteX222" fmla="*/ 104975 w 1181239"/>
              <a:gd name="connsiteY222" fmla="*/ 2130387 h 4008043"/>
              <a:gd name="connsiteX223" fmla="*/ 924180 w 1181239"/>
              <a:gd name="connsiteY223" fmla="*/ 2095489 h 4008043"/>
              <a:gd name="connsiteX224" fmla="*/ 929793 w 1181239"/>
              <a:gd name="connsiteY224" fmla="*/ 2113426 h 4008043"/>
              <a:gd name="connsiteX225" fmla="*/ 924518 w 1181239"/>
              <a:gd name="connsiteY225" fmla="*/ 2123626 h 4008043"/>
              <a:gd name="connsiteX226" fmla="*/ 915300 w 1181239"/>
              <a:gd name="connsiteY226" fmla="*/ 2125614 h 4008043"/>
              <a:gd name="connsiteX227" fmla="*/ 919046 w 1181239"/>
              <a:gd name="connsiteY227" fmla="*/ 2108197 h 4008043"/>
              <a:gd name="connsiteX228" fmla="*/ 924180 w 1181239"/>
              <a:gd name="connsiteY228" fmla="*/ 2095489 h 4008043"/>
              <a:gd name="connsiteX229" fmla="*/ 131216 w 1181239"/>
              <a:gd name="connsiteY229" fmla="*/ 2071022 h 4008043"/>
              <a:gd name="connsiteX230" fmla="*/ 134077 w 1181239"/>
              <a:gd name="connsiteY230" fmla="*/ 2093039 h 4008043"/>
              <a:gd name="connsiteX231" fmla="*/ 130242 w 1181239"/>
              <a:gd name="connsiteY231" fmla="*/ 2086661 h 4008043"/>
              <a:gd name="connsiteX232" fmla="*/ 130241 w 1181239"/>
              <a:gd name="connsiteY232" fmla="*/ 2086661 h 4008043"/>
              <a:gd name="connsiteX233" fmla="*/ 131216 w 1181239"/>
              <a:gd name="connsiteY233" fmla="*/ 2071022 h 4008043"/>
              <a:gd name="connsiteX234" fmla="*/ 147995 w 1181239"/>
              <a:gd name="connsiteY234" fmla="*/ 2046547 h 4008043"/>
              <a:gd name="connsiteX235" fmla="*/ 150856 w 1181239"/>
              <a:gd name="connsiteY235" fmla="*/ 2064129 h 4008043"/>
              <a:gd name="connsiteX236" fmla="*/ 155483 w 1181239"/>
              <a:gd name="connsiteY236" fmla="*/ 2073343 h 4008043"/>
              <a:gd name="connsiteX237" fmla="*/ 161763 w 1181239"/>
              <a:gd name="connsiteY237" fmla="*/ 2057210 h 4008043"/>
              <a:gd name="connsiteX238" fmla="*/ 167937 w 1181239"/>
              <a:gd name="connsiteY238" fmla="*/ 2075105 h 4008043"/>
              <a:gd name="connsiteX239" fmla="*/ 164792 w 1181239"/>
              <a:gd name="connsiteY239" fmla="*/ 2088025 h 4008043"/>
              <a:gd name="connsiteX240" fmla="*/ 159085 w 1181239"/>
              <a:gd name="connsiteY240" fmla="*/ 2081905 h 4008043"/>
              <a:gd name="connsiteX241" fmla="*/ 156774 w 1181239"/>
              <a:gd name="connsiteY241" fmla="*/ 2095609 h 4008043"/>
              <a:gd name="connsiteX242" fmla="*/ 155665 w 1181239"/>
              <a:gd name="connsiteY242" fmla="*/ 2105812 h 4008043"/>
              <a:gd name="connsiteX243" fmla="*/ 148115 w 1181239"/>
              <a:gd name="connsiteY243" fmla="*/ 2102598 h 4008043"/>
              <a:gd name="connsiteX244" fmla="*/ 148104 w 1181239"/>
              <a:gd name="connsiteY244" fmla="*/ 2102598 h 4008043"/>
              <a:gd name="connsiteX245" fmla="*/ 147995 w 1181239"/>
              <a:gd name="connsiteY245" fmla="*/ 2046547 h 4008043"/>
              <a:gd name="connsiteX246" fmla="*/ 104033 w 1181239"/>
              <a:gd name="connsiteY246" fmla="*/ 2027509 h 4008043"/>
              <a:gd name="connsiteX247" fmla="*/ 112510 w 1181239"/>
              <a:gd name="connsiteY247" fmla="*/ 2045291 h 4008043"/>
              <a:gd name="connsiteX248" fmla="*/ 106306 w 1181239"/>
              <a:gd name="connsiteY248" fmla="*/ 2041590 h 4008043"/>
              <a:gd name="connsiteX249" fmla="*/ 106307 w 1181239"/>
              <a:gd name="connsiteY249" fmla="*/ 2041590 h 4008043"/>
              <a:gd name="connsiteX250" fmla="*/ 104033 w 1181239"/>
              <a:gd name="connsiteY250" fmla="*/ 2027509 h 4008043"/>
              <a:gd name="connsiteX251" fmla="*/ 943112 w 1181239"/>
              <a:gd name="connsiteY251" fmla="*/ 2013995 h 4008043"/>
              <a:gd name="connsiteX252" fmla="*/ 941824 w 1181239"/>
              <a:gd name="connsiteY252" fmla="*/ 2093464 h 4008043"/>
              <a:gd name="connsiteX253" fmla="*/ 935647 w 1181239"/>
              <a:gd name="connsiteY253" fmla="*/ 2093234 h 4008043"/>
              <a:gd name="connsiteX254" fmla="*/ 935646 w 1181239"/>
              <a:gd name="connsiteY254" fmla="*/ 2093238 h 4008043"/>
              <a:gd name="connsiteX255" fmla="*/ 937744 w 1181239"/>
              <a:gd name="connsiteY255" fmla="*/ 2083568 h 4008043"/>
              <a:gd name="connsiteX256" fmla="*/ 940123 w 1181239"/>
              <a:gd name="connsiteY256" fmla="*/ 2049068 h 4008043"/>
              <a:gd name="connsiteX257" fmla="*/ 943112 w 1181239"/>
              <a:gd name="connsiteY257" fmla="*/ 2013995 h 4008043"/>
              <a:gd name="connsiteX258" fmla="*/ 986359 w 1181239"/>
              <a:gd name="connsiteY258" fmla="*/ 1999398 h 4008043"/>
              <a:gd name="connsiteX259" fmla="*/ 987178 w 1181239"/>
              <a:gd name="connsiteY259" fmla="*/ 2001051 h 4008043"/>
              <a:gd name="connsiteX260" fmla="*/ 987145 w 1181239"/>
              <a:gd name="connsiteY260" fmla="*/ 2020090 h 4008043"/>
              <a:gd name="connsiteX261" fmla="*/ 985999 w 1181239"/>
              <a:gd name="connsiteY261" fmla="*/ 2009830 h 4008043"/>
              <a:gd name="connsiteX262" fmla="*/ 986010 w 1181239"/>
              <a:gd name="connsiteY262" fmla="*/ 2009830 h 4008043"/>
              <a:gd name="connsiteX263" fmla="*/ 986359 w 1181239"/>
              <a:gd name="connsiteY263" fmla="*/ 1999398 h 4008043"/>
              <a:gd name="connsiteX264" fmla="*/ 229366 w 1181239"/>
              <a:gd name="connsiteY264" fmla="*/ 1998950 h 4008043"/>
              <a:gd name="connsiteX265" fmla="*/ 229366 w 1181239"/>
              <a:gd name="connsiteY265" fmla="*/ 2016629 h 4008043"/>
              <a:gd name="connsiteX266" fmla="*/ 226750 w 1181239"/>
              <a:gd name="connsiteY266" fmla="*/ 2012030 h 4008043"/>
              <a:gd name="connsiteX267" fmla="*/ 229366 w 1181239"/>
              <a:gd name="connsiteY267" fmla="*/ 1998950 h 4008043"/>
              <a:gd name="connsiteX268" fmla="*/ 111210 w 1181239"/>
              <a:gd name="connsiteY268" fmla="*/ 1998254 h 4008043"/>
              <a:gd name="connsiteX269" fmla="*/ 113966 w 1181239"/>
              <a:gd name="connsiteY269" fmla="*/ 2009150 h 4008043"/>
              <a:gd name="connsiteX270" fmla="*/ 112922 w 1181239"/>
              <a:gd name="connsiteY270" fmla="*/ 2019349 h 4008043"/>
              <a:gd name="connsiteX271" fmla="*/ 110200 w 1181239"/>
              <a:gd name="connsiteY271" fmla="*/ 2008017 h 4008043"/>
              <a:gd name="connsiteX272" fmla="*/ 110200 w 1181239"/>
              <a:gd name="connsiteY272" fmla="*/ 2008016 h 4008043"/>
              <a:gd name="connsiteX273" fmla="*/ 111210 w 1181239"/>
              <a:gd name="connsiteY273" fmla="*/ 1998254 h 4008043"/>
              <a:gd name="connsiteX274" fmla="*/ 160036 w 1181239"/>
              <a:gd name="connsiteY274" fmla="*/ 1997898 h 4008043"/>
              <a:gd name="connsiteX275" fmla="*/ 163754 w 1181239"/>
              <a:gd name="connsiteY275" fmla="*/ 2001511 h 4008043"/>
              <a:gd name="connsiteX276" fmla="*/ 165422 w 1181239"/>
              <a:gd name="connsiteY276" fmla="*/ 2026149 h 4008043"/>
              <a:gd name="connsiteX277" fmla="*/ 162477 w 1181239"/>
              <a:gd name="connsiteY277" fmla="*/ 2018830 h 4008043"/>
              <a:gd name="connsiteX278" fmla="*/ 162477 w 1181239"/>
              <a:gd name="connsiteY278" fmla="*/ 2018829 h 4008043"/>
              <a:gd name="connsiteX279" fmla="*/ 160810 w 1181239"/>
              <a:gd name="connsiteY279" fmla="*/ 2003030 h 4008043"/>
              <a:gd name="connsiteX280" fmla="*/ 160036 w 1181239"/>
              <a:gd name="connsiteY280" fmla="*/ 1997898 h 4008043"/>
              <a:gd name="connsiteX281" fmla="*/ 122178 w 1181239"/>
              <a:gd name="connsiteY281" fmla="*/ 1993421 h 4008043"/>
              <a:gd name="connsiteX282" fmla="*/ 127639 w 1181239"/>
              <a:gd name="connsiteY282" fmla="*/ 1994871 h 4008043"/>
              <a:gd name="connsiteX283" fmla="*/ 130971 w 1181239"/>
              <a:gd name="connsiteY283" fmla="*/ 2006864 h 4008043"/>
              <a:gd name="connsiteX284" fmla="*/ 125158 w 1181239"/>
              <a:gd name="connsiteY284" fmla="*/ 2001457 h 4008043"/>
              <a:gd name="connsiteX285" fmla="*/ 122178 w 1181239"/>
              <a:gd name="connsiteY285" fmla="*/ 1993421 h 4008043"/>
              <a:gd name="connsiteX286" fmla="*/ 881252 w 1181239"/>
              <a:gd name="connsiteY286" fmla="*/ 1985026 h 4008043"/>
              <a:gd name="connsiteX287" fmla="*/ 883325 w 1181239"/>
              <a:gd name="connsiteY287" fmla="*/ 1993738 h 4008043"/>
              <a:gd name="connsiteX288" fmla="*/ 887684 w 1181239"/>
              <a:gd name="connsiteY288" fmla="*/ 2025709 h 4008043"/>
              <a:gd name="connsiteX289" fmla="*/ 886385 w 1181239"/>
              <a:gd name="connsiteY289" fmla="*/ 2062145 h 4008043"/>
              <a:gd name="connsiteX290" fmla="*/ 874972 w 1181239"/>
              <a:gd name="connsiteY290" fmla="*/ 2058606 h 4008043"/>
              <a:gd name="connsiteX291" fmla="*/ 874977 w 1181239"/>
              <a:gd name="connsiteY291" fmla="*/ 2058605 h 4008043"/>
              <a:gd name="connsiteX292" fmla="*/ 866190 w 1181239"/>
              <a:gd name="connsiteY292" fmla="*/ 2056634 h 4008043"/>
              <a:gd name="connsiteX293" fmla="*/ 863071 w 1181239"/>
              <a:gd name="connsiteY293" fmla="*/ 2052862 h 4008043"/>
              <a:gd name="connsiteX294" fmla="*/ 874951 w 1181239"/>
              <a:gd name="connsiteY294" fmla="*/ 2035109 h 4008043"/>
              <a:gd name="connsiteX295" fmla="*/ 878742 w 1181239"/>
              <a:gd name="connsiteY295" fmla="*/ 2010515 h 4008043"/>
              <a:gd name="connsiteX296" fmla="*/ 881252 w 1181239"/>
              <a:gd name="connsiteY296" fmla="*/ 1985026 h 4008043"/>
              <a:gd name="connsiteX297" fmla="*/ 892103 w 1181239"/>
              <a:gd name="connsiteY297" fmla="*/ 1973709 h 4008043"/>
              <a:gd name="connsiteX298" fmla="*/ 904539 w 1181239"/>
              <a:gd name="connsiteY298" fmla="*/ 1999630 h 4008043"/>
              <a:gd name="connsiteX299" fmla="*/ 899190 w 1181239"/>
              <a:gd name="connsiteY299" fmla="*/ 1996910 h 4008043"/>
              <a:gd name="connsiteX300" fmla="*/ 899192 w 1181239"/>
              <a:gd name="connsiteY300" fmla="*/ 1996910 h 4008043"/>
              <a:gd name="connsiteX301" fmla="*/ 894882 w 1181239"/>
              <a:gd name="connsiteY301" fmla="*/ 1989431 h 4008043"/>
              <a:gd name="connsiteX302" fmla="*/ 892901 w 1181239"/>
              <a:gd name="connsiteY302" fmla="*/ 1998950 h 4008043"/>
              <a:gd name="connsiteX303" fmla="*/ 890657 w 1181239"/>
              <a:gd name="connsiteY303" fmla="*/ 1990111 h 4008043"/>
              <a:gd name="connsiteX304" fmla="*/ 885871 w 1181239"/>
              <a:gd name="connsiteY304" fmla="*/ 1981271 h 4008043"/>
              <a:gd name="connsiteX305" fmla="*/ 883327 w 1181239"/>
              <a:gd name="connsiteY305" fmla="*/ 1977374 h 4008043"/>
              <a:gd name="connsiteX306" fmla="*/ 892103 w 1181239"/>
              <a:gd name="connsiteY306" fmla="*/ 1973709 h 4008043"/>
              <a:gd name="connsiteX307" fmla="*/ 929834 w 1181239"/>
              <a:gd name="connsiteY307" fmla="*/ 1966605 h 4008043"/>
              <a:gd name="connsiteX308" fmla="*/ 929834 w 1181239"/>
              <a:gd name="connsiteY308" fmla="*/ 1979865 h 4008043"/>
              <a:gd name="connsiteX309" fmla="*/ 933217 w 1181239"/>
              <a:gd name="connsiteY309" fmla="*/ 2001874 h 4008043"/>
              <a:gd name="connsiteX310" fmla="*/ 931765 w 1181239"/>
              <a:gd name="connsiteY310" fmla="*/ 2020157 h 4008043"/>
              <a:gd name="connsiteX311" fmla="*/ 926930 w 1181239"/>
              <a:gd name="connsiteY311" fmla="*/ 2054438 h 4008043"/>
              <a:gd name="connsiteX312" fmla="*/ 917324 w 1181239"/>
              <a:gd name="connsiteY312" fmla="*/ 2066447 h 4008043"/>
              <a:gd name="connsiteX313" fmla="*/ 917320 w 1181239"/>
              <a:gd name="connsiteY313" fmla="*/ 2066447 h 4008043"/>
              <a:gd name="connsiteX314" fmla="*/ 911534 w 1181239"/>
              <a:gd name="connsiteY314" fmla="*/ 2060208 h 4008043"/>
              <a:gd name="connsiteX315" fmla="*/ 909750 w 1181239"/>
              <a:gd name="connsiteY315" fmla="*/ 2046388 h 4008043"/>
              <a:gd name="connsiteX316" fmla="*/ 910889 w 1181239"/>
              <a:gd name="connsiteY316" fmla="*/ 2007110 h 4008043"/>
              <a:gd name="connsiteX317" fmla="*/ 909002 w 1181239"/>
              <a:gd name="connsiteY317" fmla="*/ 1985351 h 4008043"/>
              <a:gd name="connsiteX318" fmla="*/ 919418 w 1181239"/>
              <a:gd name="connsiteY318" fmla="*/ 1975978 h 4008043"/>
              <a:gd name="connsiteX319" fmla="*/ 146529 w 1181239"/>
              <a:gd name="connsiteY319" fmla="*/ 1960873 h 4008043"/>
              <a:gd name="connsiteX320" fmla="*/ 150485 w 1181239"/>
              <a:gd name="connsiteY320" fmla="*/ 1984822 h 4008043"/>
              <a:gd name="connsiteX321" fmla="*/ 147942 w 1181239"/>
              <a:gd name="connsiteY321" fmla="*/ 2004292 h 4008043"/>
              <a:gd name="connsiteX322" fmla="*/ 147945 w 1181239"/>
              <a:gd name="connsiteY322" fmla="*/ 2004292 h 4008043"/>
              <a:gd name="connsiteX323" fmla="*/ 145682 w 1181239"/>
              <a:gd name="connsiteY323" fmla="*/ 1978756 h 4008043"/>
              <a:gd name="connsiteX324" fmla="*/ 190660 w 1181239"/>
              <a:gd name="connsiteY324" fmla="*/ 1948123 h 4008043"/>
              <a:gd name="connsiteX325" fmla="*/ 190441 w 1181239"/>
              <a:gd name="connsiteY325" fmla="*/ 1953337 h 4008043"/>
              <a:gd name="connsiteX326" fmla="*/ 188915 w 1181239"/>
              <a:gd name="connsiteY326" fmla="*/ 1949767 h 4008043"/>
              <a:gd name="connsiteX327" fmla="*/ 188904 w 1181239"/>
              <a:gd name="connsiteY327" fmla="*/ 1949768 h 4008043"/>
              <a:gd name="connsiteX328" fmla="*/ 190660 w 1181239"/>
              <a:gd name="connsiteY328" fmla="*/ 1948123 h 4008043"/>
              <a:gd name="connsiteX329" fmla="*/ 52661 w 1181239"/>
              <a:gd name="connsiteY329" fmla="*/ 1944554 h 4008043"/>
              <a:gd name="connsiteX330" fmla="*/ 56659 w 1181239"/>
              <a:gd name="connsiteY330" fmla="*/ 1972061 h 4008043"/>
              <a:gd name="connsiteX331" fmla="*/ 70893 w 1181239"/>
              <a:gd name="connsiteY331" fmla="*/ 2036614 h 4008043"/>
              <a:gd name="connsiteX332" fmla="*/ 78626 w 1181239"/>
              <a:gd name="connsiteY332" fmla="*/ 2081905 h 4008043"/>
              <a:gd name="connsiteX333" fmla="*/ 64094 w 1181239"/>
              <a:gd name="connsiteY333" fmla="*/ 2047765 h 4008043"/>
              <a:gd name="connsiteX334" fmla="*/ 64101 w 1181239"/>
              <a:gd name="connsiteY334" fmla="*/ 2047765 h 4008043"/>
              <a:gd name="connsiteX335" fmla="*/ 52369 w 1181239"/>
              <a:gd name="connsiteY335" fmla="*/ 1979090 h 4008043"/>
              <a:gd name="connsiteX336" fmla="*/ 132560 w 1181239"/>
              <a:gd name="connsiteY336" fmla="*/ 1941207 h 4008043"/>
              <a:gd name="connsiteX337" fmla="*/ 132451 w 1181239"/>
              <a:gd name="connsiteY337" fmla="*/ 1949366 h 4008043"/>
              <a:gd name="connsiteX338" fmla="*/ 131112 w 1181239"/>
              <a:gd name="connsiteY338" fmla="*/ 1944555 h 4008043"/>
              <a:gd name="connsiteX339" fmla="*/ 132560 w 1181239"/>
              <a:gd name="connsiteY339" fmla="*/ 1941207 h 4008043"/>
              <a:gd name="connsiteX340" fmla="*/ 149921 w 1181239"/>
              <a:gd name="connsiteY340" fmla="*/ 1890159 h 4008043"/>
              <a:gd name="connsiteX341" fmla="*/ 149032 w 1181239"/>
              <a:gd name="connsiteY341" fmla="*/ 1899678 h 4008043"/>
              <a:gd name="connsiteX342" fmla="*/ 144111 w 1181239"/>
              <a:gd name="connsiteY342" fmla="*/ 1911464 h 4008043"/>
              <a:gd name="connsiteX343" fmla="*/ 144109 w 1181239"/>
              <a:gd name="connsiteY343" fmla="*/ 1911464 h 4008043"/>
              <a:gd name="connsiteX344" fmla="*/ 146529 w 1181239"/>
              <a:gd name="connsiteY344" fmla="*/ 1892718 h 4008043"/>
              <a:gd name="connsiteX345" fmla="*/ 149921 w 1181239"/>
              <a:gd name="connsiteY345" fmla="*/ 1890159 h 4008043"/>
              <a:gd name="connsiteX346" fmla="*/ 945161 w 1181239"/>
              <a:gd name="connsiteY346" fmla="*/ 1880867 h 4008043"/>
              <a:gd name="connsiteX347" fmla="*/ 941044 w 1181239"/>
              <a:gd name="connsiteY347" fmla="*/ 1921438 h 4008043"/>
              <a:gd name="connsiteX348" fmla="*/ 940209 w 1181239"/>
              <a:gd name="connsiteY348" fmla="*/ 1901719 h 4008043"/>
              <a:gd name="connsiteX349" fmla="*/ 940208 w 1181239"/>
              <a:gd name="connsiteY349" fmla="*/ 1901719 h 4008043"/>
              <a:gd name="connsiteX350" fmla="*/ 945161 w 1181239"/>
              <a:gd name="connsiteY350" fmla="*/ 1880867 h 4008043"/>
              <a:gd name="connsiteX351" fmla="*/ 934013 w 1181239"/>
              <a:gd name="connsiteY351" fmla="*/ 1876189 h 4008043"/>
              <a:gd name="connsiteX352" fmla="*/ 934841 w 1181239"/>
              <a:gd name="connsiteY352" fmla="*/ 1877239 h 4008043"/>
              <a:gd name="connsiteX353" fmla="*/ 934841 w 1181239"/>
              <a:gd name="connsiteY353" fmla="*/ 1894918 h 4008043"/>
              <a:gd name="connsiteX354" fmla="*/ 933669 w 1181239"/>
              <a:gd name="connsiteY354" fmla="*/ 1886079 h 4008043"/>
              <a:gd name="connsiteX355" fmla="*/ 934013 w 1181239"/>
              <a:gd name="connsiteY355" fmla="*/ 1876189 h 4008043"/>
              <a:gd name="connsiteX356" fmla="*/ 986424 w 1181239"/>
              <a:gd name="connsiteY356" fmla="*/ 1866185 h 4008043"/>
              <a:gd name="connsiteX357" fmla="*/ 987192 w 1181239"/>
              <a:gd name="connsiteY357" fmla="*/ 1867720 h 4008043"/>
              <a:gd name="connsiteX358" fmla="*/ 987192 w 1181239"/>
              <a:gd name="connsiteY358" fmla="*/ 1893558 h 4008043"/>
              <a:gd name="connsiteX359" fmla="*/ 986105 w 1181239"/>
              <a:gd name="connsiteY359" fmla="*/ 1880639 h 4008043"/>
              <a:gd name="connsiteX360" fmla="*/ 986424 w 1181239"/>
              <a:gd name="connsiteY360" fmla="*/ 1866185 h 4008043"/>
              <a:gd name="connsiteX361" fmla="*/ 845841 w 1181239"/>
              <a:gd name="connsiteY361" fmla="*/ 1838137 h 4008043"/>
              <a:gd name="connsiteX362" fmla="*/ 845842 w 1181239"/>
              <a:gd name="connsiteY362" fmla="*/ 1838141 h 4008043"/>
              <a:gd name="connsiteX363" fmla="*/ 845838 w 1181239"/>
              <a:gd name="connsiteY363" fmla="*/ 1838141 h 4008043"/>
              <a:gd name="connsiteX364" fmla="*/ 212802 w 1181239"/>
              <a:gd name="connsiteY364" fmla="*/ 1837291 h 4008043"/>
              <a:gd name="connsiteX365" fmla="*/ 219332 w 1181239"/>
              <a:gd name="connsiteY365" fmla="*/ 1837839 h 4008043"/>
              <a:gd name="connsiteX366" fmla="*/ 215807 w 1181239"/>
              <a:gd name="connsiteY366" fmla="*/ 1852685 h 4008043"/>
              <a:gd name="connsiteX367" fmla="*/ 210422 w 1181239"/>
              <a:gd name="connsiteY367" fmla="*/ 1847847 h 4008043"/>
              <a:gd name="connsiteX368" fmla="*/ 212802 w 1181239"/>
              <a:gd name="connsiteY368" fmla="*/ 1837291 h 4008043"/>
              <a:gd name="connsiteX369" fmla="*/ 909064 w 1181239"/>
              <a:gd name="connsiteY369" fmla="*/ 1808808 h 4008043"/>
              <a:gd name="connsiteX370" fmla="*/ 912810 w 1181239"/>
              <a:gd name="connsiteY370" fmla="*/ 1817243 h 4008043"/>
              <a:gd name="connsiteX371" fmla="*/ 914324 w 1181239"/>
              <a:gd name="connsiteY371" fmla="*/ 1854802 h 4008043"/>
              <a:gd name="connsiteX372" fmla="*/ 912759 w 1181239"/>
              <a:gd name="connsiteY372" fmla="*/ 1915094 h 4008043"/>
              <a:gd name="connsiteX373" fmla="*/ 909533 w 1181239"/>
              <a:gd name="connsiteY373" fmla="*/ 1909198 h 4008043"/>
              <a:gd name="connsiteX374" fmla="*/ 909535 w 1181239"/>
              <a:gd name="connsiteY374" fmla="*/ 1909198 h 4008043"/>
              <a:gd name="connsiteX375" fmla="*/ 907572 w 1181239"/>
              <a:gd name="connsiteY375" fmla="*/ 1854526 h 4008043"/>
              <a:gd name="connsiteX376" fmla="*/ 909064 w 1181239"/>
              <a:gd name="connsiteY376" fmla="*/ 1808808 h 4008043"/>
              <a:gd name="connsiteX377" fmla="*/ 885324 w 1181239"/>
              <a:gd name="connsiteY377" fmla="*/ 1804483 h 4008043"/>
              <a:gd name="connsiteX378" fmla="*/ 888685 w 1181239"/>
              <a:gd name="connsiteY378" fmla="*/ 1819446 h 4008043"/>
              <a:gd name="connsiteX379" fmla="*/ 893171 w 1181239"/>
              <a:gd name="connsiteY379" fmla="*/ 1830149 h 4008043"/>
              <a:gd name="connsiteX380" fmla="*/ 897396 w 1181239"/>
              <a:gd name="connsiteY380" fmla="*/ 1827331 h 4008043"/>
              <a:gd name="connsiteX381" fmla="*/ 894418 w 1181239"/>
              <a:gd name="connsiteY381" fmla="*/ 1852326 h 4008043"/>
              <a:gd name="connsiteX382" fmla="*/ 893517 w 1181239"/>
              <a:gd name="connsiteY382" fmla="*/ 1882397 h 4008043"/>
              <a:gd name="connsiteX383" fmla="*/ 892156 w 1181239"/>
              <a:gd name="connsiteY383" fmla="*/ 1907505 h 4008043"/>
              <a:gd name="connsiteX384" fmla="*/ 886193 w 1181239"/>
              <a:gd name="connsiteY384" fmla="*/ 1944847 h 4008043"/>
              <a:gd name="connsiteX385" fmla="*/ 879963 w 1181239"/>
              <a:gd name="connsiteY385" fmla="*/ 1951353 h 4008043"/>
              <a:gd name="connsiteX386" fmla="*/ 879961 w 1181239"/>
              <a:gd name="connsiteY386" fmla="*/ 1951353 h 4008043"/>
              <a:gd name="connsiteX387" fmla="*/ 873653 w 1181239"/>
              <a:gd name="connsiteY387" fmla="*/ 1901622 h 4008043"/>
              <a:gd name="connsiteX388" fmla="*/ 876506 w 1181239"/>
              <a:gd name="connsiteY388" fmla="*/ 1875236 h 4008043"/>
              <a:gd name="connsiteX389" fmla="*/ 882543 w 1181239"/>
              <a:gd name="connsiteY389" fmla="*/ 1836478 h 4008043"/>
              <a:gd name="connsiteX390" fmla="*/ 885324 w 1181239"/>
              <a:gd name="connsiteY390" fmla="*/ 1804483 h 4008043"/>
              <a:gd name="connsiteX391" fmla="*/ 188353 w 1181239"/>
              <a:gd name="connsiteY391" fmla="*/ 1800590 h 4008043"/>
              <a:gd name="connsiteX392" fmla="*/ 192022 w 1181239"/>
              <a:gd name="connsiteY392" fmla="*/ 1840362 h 4008043"/>
              <a:gd name="connsiteX393" fmla="*/ 197418 w 1181239"/>
              <a:gd name="connsiteY393" fmla="*/ 1891683 h 4008043"/>
              <a:gd name="connsiteX394" fmla="*/ 196666 w 1181239"/>
              <a:gd name="connsiteY394" fmla="*/ 1897144 h 4008043"/>
              <a:gd name="connsiteX395" fmla="*/ 191624 w 1181239"/>
              <a:gd name="connsiteY395" fmla="*/ 1905934 h 4008043"/>
              <a:gd name="connsiteX396" fmla="*/ 194485 w 1181239"/>
              <a:gd name="connsiteY396" fmla="*/ 1907839 h 4008043"/>
              <a:gd name="connsiteX397" fmla="*/ 197346 w 1181239"/>
              <a:gd name="connsiteY397" fmla="*/ 1920425 h 4008043"/>
              <a:gd name="connsiteX398" fmla="*/ 193065 w 1181239"/>
              <a:gd name="connsiteY398" fmla="*/ 1940450 h 4008043"/>
              <a:gd name="connsiteX399" fmla="*/ 187519 w 1181239"/>
              <a:gd name="connsiteY399" fmla="*/ 1940104 h 4008043"/>
              <a:gd name="connsiteX400" fmla="*/ 187523 w 1181239"/>
              <a:gd name="connsiteY400" fmla="*/ 1940102 h 4008043"/>
              <a:gd name="connsiteX401" fmla="*/ 180150 w 1181239"/>
              <a:gd name="connsiteY401" fmla="*/ 1822164 h 4008043"/>
              <a:gd name="connsiteX402" fmla="*/ 181879 w 1181239"/>
              <a:gd name="connsiteY402" fmla="*/ 1817404 h 4008043"/>
              <a:gd name="connsiteX403" fmla="*/ 186718 w 1181239"/>
              <a:gd name="connsiteY403" fmla="*/ 1811630 h 4008043"/>
              <a:gd name="connsiteX404" fmla="*/ 188353 w 1181239"/>
              <a:gd name="connsiteY404" fmla="*/ 1800590 h 4008043"/>
              <a:gd name="connsiteX405" fmla="*/ 131129 w 1181239"/>
              <a:gd name="connsiteY405" fmla="*/ 1794964 h 4008043"/>
              <a:gd name="connsiteX406" fmla="*/ 133790 w 1181239"/>
              <a:gd name="connsiteY406" fmla="*/ 1805574 h 4008043"/>
              <a:gd name="connsiteX407" fmla="*/ 132483 w 1181239"/>
              <a:gd name="connsiteY407" fmla="*/ 1816269 h 4008043"/>
              <a:gd name="connsiteX408" fmla="*/ 130838 w 1181239"/>
              <a:gd name="connsiteY408" fmla="*/ 1804710 h 4008043"/>
              <a:gd name="connsiteX409" fmla="*/ 936627 w 1181239"/>
              <a:gd name="connsiteY409" fmla="*/ 1794309 h 4008043"/>
              <a:gd name="connsiteX410" fmla="*/ 939769 w 1181239"/>
              <a:gd name="connsiteY410" fmla="*/ 1821379 h 4008043"/>
              <a:gd name="connsiteX411" fmla="*/ 932143 w 1181239"/>
              <a:gd name="connsiteY411" fmla="*/ 1858880 h 4008043"/>
              <a:gd name="connsiteX412" fmla="*/ 931483 w 1181239"/>
              <a:gd name="connsiteY412" fmla="*/ 1850041 h 4008043"/>
              <a:gd name="connsiteX413" fmla="*/ 931485 w 1181239"/>
              <a:gd name="connsiteY413" fmla="*/ 1850041 h 4008043"/>
              <a:gd name="connsiteX414" fmla="*/ 934200 w 1181239"/>
              <a:gd name="connsiteY414" fmla="*/ 1824882 h 4008043"/>
              <a:gd name="connsiteX415" fmla="*/ 935295 w 1181239"/>
              <a:gd name="connsiteY415" fmla="*/ 1800404 h 4008043"/>
              <a:gd name="connsiteX416" fmla="*/ 936627 w 1181239"/>
              <a:gd name="connsiteY416" fmla="*/ 1794309 h 4008043"/>
              <a:gd name="connsiteX417" fmla="*/ 911264 w 1181239"/>
              <a:gd name="connsiteY417" fmla="*/ 1789784 h 4008043"/>
              <a:gd name="connsiteX418" fmla="*/ 914169 w 1181239"/>
              <a:gd name="connsiteY418" fmla="*/ 1792436 h 4008043"/>
              <a:gd name="connsiteX419" fmla="*/ 912391 w 1181239"/>
              <a:gd name="connsiteY419" fmla="*/ 1800626 h 4008043"/>
              <a:gd name="connsiteX420" fmla="*/ 909483 w 1181239"/>
              <a:gd name="connsiteY420" fmla="*/ 1804483 h 4008043"/>
              <a:gd name="connsiteX421" fmla="*/ 906578 w 1181239"/>
              <a:gd name="connsiteY421" fmla="*/ 1797975 h 4008043"/>
              <a:gd name="connsiteX422" fmla="*/ 906581 w 1181239"/>
              <a:gd name="connsiteY422" fmla="*/ 1797975 h 4008043"/>
              <a:gd name="connsiteX423" fmla="*/ 911264 w 1181239"/>
              <a:gd name="connsiteY423" fmla="*/ 1789784 h 4008043"/>
              <a:gd name="connsiteX424" fmla="*/ 859322 w 1181239"/>
              <a:gd name="connsiteY424" fmla="*/ 1775925 h 4008043"/>
              <a:gd name="connsiteX425" fmla="*/ 859698 w 1181239"/>
              <a:gd name="connsiteY425" fmla="*/ 1794380 h 4008043"/>
              <a:gd name="connsiteX426" fmla="*/ 855333 w 1181239"/>
              <a:gd name="connsiteY426" fmla="*/ 1819606 h 4008043"/>
              <a:gd name="connsiteX427" fmla="*/ 848363 w 1181239"/>
              <a:gd name="connsiteY427" fmla="*/ 1835149 h 4008043"/>
              <a:gd name="connsiteX428" fmla="*/ 845841 w 1181239"/>
              <a:gd name="connsiteY428" fmla="*/ 1838137 h 4008043"/>
              <a:gd name="connsiteX429" fmla="*/ 843682 w 1181239"/>
              <a:gd name="connsiteY429" fmla="*/ 1823655 h 4008043"/>
              <a:gd name="connsiteX430" fmla="*/ 847280 w 1181239"/>
              <a:gd name="connsiteY430" fmla="*/ 1815836 h 4008043"/>
              <a:gd name="connsiteX431" fmla="*/ 856030 w 1181239"/>
              <a:gd name="connsiteY431" fmla="*/ 1796324 h 4008043"/>
              <a:gd name="connsiteX432" fmla="*/ 125097 w 1181239"/>
              <a:gd name="connsiteY432" fmla="*/ 1771098 h 4008043"/>
              <a:gd name="connsiteX433" fmla="*/ 121900 w 1181239"/>
              <a:gd name="connsiteY433" fmla="*/ 1792286 h 4008043"/>
              <a:gd name="connsiteX434" fmla="*/ 118025 w 1181239"/>
              <a:gd name="connsiteY434" fmla="*/ 1795610 h 4008043"/>
              <a:gd name="connsiteX435" fmla="*/ 116350 w 1181239"/>
              <a:gd name="connsiteY435" fmla="*/ 1793085 h 4008043"/>
              <a:gd name="connsiteX436" fmla="*/ 118919 w 1181239"/>
              <a:gd name="connsiteY436" fmla="*/ 1784084 h 4008043"/>
              <a:gd name="connsiteX437" fmla="*/ 121827 w 1181239"/>
              <a:gd name="connsiteY437" fmla="*/ 1775221 h 4008043"/>
              <a:gd name="connsiteX438" fmla="*/ 125097 w 1181239"/>
              <a:gd name="connsiteY438" fmla="*/ 1771098 h 4008043"/>
              <a:gd name="connsiteX439" fmla="*/ 144315 w 1181239"/>
              <a:gd name="connsiteY439" fmla="*/ 1735075 h 4008043"/>
              <a:gd name="connsiteX440" fmla="*/ 146349 w 1181239"/>
              <a:gd name="connsiteY440" fmla="*/ 1741927 h 4008043"/>
              <a:gd name="connsiteX441" fmla="*/ 147407 w 1181239"/>
              <a:gd name="connsiteY441" fmla="*/ 1771845 h 4008043"/>
              <a:gd name="connsiteX442" fmla="*/ 142883 w 1181239"/>
              <a:gd name="connsiteY442" fmla="*/ 1784588 h 4008043"/>
              <a:gd name="connsiteX443" fmla="*/ 142030 w 1181239"/>
              <a:gd name="connsiteY443" fmla="*/ 1737847 h 4008043"/>
              <a:gd name="connsiteX444" fmla="*/ 144315 w 1181239"/>
              <a:gd name="connsiteY444" fmla="*/ 1735075 h 4008043"/>
              <a:gd name="connsiteX445" fmla="*/ 176323 w 1181239"/>
              <a:gd name="connsiteY445" fmla="*/ 1731089 h 4008043"/>
              <a:gd name="connsiteX446" fmla="*/ 185769 w 1181239"/>
              <a:gd name="connsiteY446" fmla="*/ 1733768 h 4008043"/>
              <a:gd name="connsiteX447" fmla="*/ 171237 w 1181239"/>
              <a:gd name="connsiteY447" fmla="*/ 1733768 h 4008043"/>
              <a:gd name="connsiteX448" fmla="*/ 176323 w 1181239"/>
              <a:gd name="connsiteY448" fmla="*/ 1731089 h 4008043"/>
              <a:gd name="connsiteX449" fmla="*/ 163455 w 1181239"/>
              <a:gd name="connsiteY449" fmla="*/ 1730218 h 4008043"/>
              <a:gd name="connsiteX450" fmla="*/ 167447 w 1181239"/>
              <a:gd name="connsiteY450" fmla="*/ 1744817 h 4008043"/>
              <a:gd name="connsiteX451" fmla="*/ 180058 w 1181239"/>
              <a:gd name="connsiteY451" fmla="*/ 1771982 h 4008043"/>
              <a:gd name="connsiteX452" fmla="*/ 184316 w 1181239"/>
              <a:gd name="connsiteY452" fmla="*/ 1793593 h 4008043"/>
              <a:gd name="connsiteX453" fmla="*/ 179956 w 1181239"/>
              <a:gd name="connsiteY453" fmla="*/ 1803605 h 4008043"/>
              <a:gd name="connsiteX454" fmla="*/ 177051 w 1181239"/>
              <a:gd name="connsiteY454" fmla="*/ 1808552 h 4008043"/>
              <a:gd name="connsiteX455" fmla="*/ 174143 w 1181239"/>
              <a:gd name="connsiteY455" fmla="*/ 1801591 h 4008043"/>
              <a:gd name="connsiteX456" fmla="*/ 166929 w 1181239"/>
              <a:gd name="connsiteY456" fmla="*/ 1801591 h 4008043"/>
              <a:gd name="connsiteX457" fmla="*/ 170867 w 1181239"/>
              <a:gd name="connsiteY457" fmla="*/ 1817388 h 4008043"/>
              <a:gd name="connsiteX458" fmla="*/ 174983 w 1181239"/>
              <a:gd name="connsiteY458" fmla="*/ 1860380 h 4008043"/>
              <a:gd name="connsiteX459" fmla="*/ 172523 w 1181239"/>
              <a:gd name="connsiteY459" fmla="*/ 1918699 h 4008043"/>
              <a:gd name="connsiteX460" fmla="*/ 164611 w 1181239"/>
              <a:gd name="connsiteY460" fmla="*/ 1988361 h 4008043"/>
              <a:gd name="connsiteX461" fmla="*/ 161294 w 1181239"/>
              <a:gd name="connsiteY461" fmla="*/ 1984654 h 4008043"/>
              <a:gd name="connsiteX462" fmla="*/ 161294 w 1181239"/>
              <a:gd name="connsiteY462" fmla="*/ 1984660 h 4008043"/>
              <a:gd name="connsiteX463" fmla="*/ 158349 w 1181239"/>
              <a:gd name="connsiteY463" fmla="*/ 1915521 h 4008043"/>
              <a:gd name="connsiteX464" fmla="*/ 152480 w 1181239"/>
              <a:gd name="connsiteY464" fmla="*/ 1841075 h 4008043"/>
              <a:gd name="connsiteX465" fmla="*/ 155141 w 1181239"/>
              <a:gd name="connsiteY465" fmla="*/ 1825207 h 4008043"/>
              <a:gd name="connsiteX466" fmla="*/ 159624 w 1181239"/>
              <a:gd name="connsiteY466" fmla="*/ 1809523 h 4008043"/>
              <a:gd name="connsiteX467" fmla="*/ 161546 w 1181239"/>
              <a:gd name="connsiteY467" fmla="*/ 1761225 h 4008043"/>
              <a:gd name="connsiteX468" fmla="*/ 880633 w 1181239"/>
              <a:gd name="connsiteY468" fmla="*/ 1697520 h 4008043"/>
              <a:gd name="connsiteX469" fmla="*/ 882812 w 1181239"/>
              <a:gd name="connsiteY469" fmla="*/ 1709623 h 4008043"/>
              <a:gd name="connsiteX470" fmla="*/ 879732 w 1181239"/>
              <a:gd name="connsiteY470" fmla="*/ 1712009 h 4008043"/>
              <a:gd name="connsiteX471" fmla="*/ 879735 w 1181239"/>
              <a:gd name="connsiteY471" fmla="*/ 1712009 h 4008043"/>
              <a:gd name="connsiteX472" fmla="*/ 880633 w 1181239"/>
              <a:gd name="connsiteY472" fmla="*/ 1697520 h 4008043"/>
              <a:gd name="connsiteX473" fmla="*/ 894921 w 1181239"/>
              <a:gd name="connsiteY473" fmla="*/ 1674217 h 4008043"/>
              <a:gd name="connsiteX474" fmla="*/ 897909 w 1181239"/>
              <a:gd name="connsiteY474" fmla="*/ 1743141 h 4008043"/>
              <a:gd name="connsiteX475" fmla="*/ 892321 w 1181239"/>
              <a:gd name="connsiteY475" fmla="*/ 1752807 h 4008043"/>
              <a:gd name="connsiteX476" fmla="*/ 891434 w 1181239"/>
              <a:gd name="connsiteY476" fmla="*/ 1715409 h 4008043"/>
              <a:gd name="connsiteX477" fmla="*/ 891439 w 1181239"/>
              <a:gd name="connsiteY477" fmla="*/ 1715409 h 4008043"/>
              <a:gd name="connsiteX478" fmla="*/ 894921 w 1181239"/>
              <a:gd name="connsiteY478" fmla="*/ 1674217 h 4008043"/>
              <a:gd name="connsiteX479" fmla="*/ 882611 w 1181239"/>
              <a:gd name="connsiteY479" fmla="*/ 1664785 h 4008043"/>
              <a:gd name="connsiteX480" fmla="*/ 885467 w 1181239"/>
              <a:gd name="connsiteY480" fmla="*/ 1670532 h 4008043"/>
              <a:gd name="connsiteX481" fmla="*/ 881537 w 1181239"/>
              <a:gd name="connsiteY481" fmla="*/ 1675451 h 4008043"/>
              <a:gd name="connsiteX482" fmla="*/ 881538 w 1181239"/>
              <a:gd name="connsiteY482" fmla="*/ 1675451 h 4008043"/>
              <a:gd name="connsiteX483" fmla="*/ 881013 w 1181239"/>
              <a:gd name="connsiteY483" fmla="*/ 1666612 h 4008043"/>
              <a:gd name="connsiteX484" fmla="*/ 882611 w 1181239"/>
              <a:gd name="connsiteY484" fmla="*/ 1664785 h 4008043"/>
              <a:gd name="connsiteX485" fmla="*/ 906815 w 1181239"/>
              <a:gd name="connsiteY485" fmla="*/ 1608656 h 4008043"/>
              <a:gd name="connsiteX486" fmla="*/ 909490 w 1181239"/>
              <a:gd name="connsiteY486" fmla="*/ 1627855 h 4008043"/>
              <a:gd name="connsiteX487" fmla="*/ 912125 w 1181239"/>
              <a:gd name="connsiteY487" fmla="*/ 1645531 h 4008043"/>
              <a:gd name="connsiteX488" fmla="*/ 914332 w 1181239"/>
              <a:gd name="connsiteY488" fmla="*/ 1727663 h 4008043"/>
              <a:gd name="connsiteX489" fmla="*/ 913515 w 1181239"/>
              <a:gd name="connsiteY489" fmla="*/ 1741942 h 4008043"/>
              <a:gd name="connsiteX490" fmla="*/ 909968 w 1181239"/>
              <a:gd name="connsiteY490" fmla="*/ 1749266 h 4008043"/>
              <a:gd name="connsiteX491" fmla="*/ 909965 w 1181239"/>
              <a:gd name="connsiteY491" fmla="*/ 1749266 h 4008043"/>
              <a:gd name="connsiteX492" fmla="*/ 904911 w 1181239"/>
              <a:gd name="connsiteY492" fmla="*/ 1694189 h 4008043"/>
              <a:gd name="connsiteX493" fmla="*/ 898679 w 1181239"/>
              <a:gd name="connsiteY493" fmla="*/ 1639431 h 4008043"/>
              <a:gd name="connsiteX494" fmla="*/ 899252 w 1181239"/>
              <a:gd name="connsiteY494" fmla="*/ 1622432 h 4008043"/>
              <a:gd name="connsiteX495" fmla="*/ 906815 w 1181239"/>
              <a:gd name="connsiteY495" fmla="*/ 1608656 h 4008043"/>
              <a:gd name="connsiteX496" fmla="*/ 198839 w 1181239"/>
              <a:gd name="connsiteY496" fmla="*/ 1603132 h 4008043"/>
              <a:gd name="connsiteX497" fmla="*/ 201951 w 1181239"/>
              <a:gd name="connsiteY497" fmla="*/ 1647229 h 4008043"/>
              <a:gd name="connsiteX498" fmla="*/ 198492 w 1181239"/>
              <a:gd name="connsiteY498" fmla="*/ 1680540 h 4008043"/>
              <a:gd name="connsiteX499" fmla="*/ 194828 w 1181239"/>
              <a:gd name="connsiteY499" fmla="*/ 1669852 h 4008043"/>
              <a:gd name="connsiteX500" fmla="*/ 196353 w 1181239"/>
              <a:gd name="connsiteY500" fmla="*/ 1680731 h 4008043"/>
              <a:gd name="connsiteX501" fmla="*/ 200836 w 1181239"/>
              <a:gd name="connsiteY501" fmla="*/ 1700653 h 4008043"/>
              <a:gd name="connsiteX502" fmla="*/ 201690 w 1181239"/>
              <a:gd name="connsiteY502" fmla="*/ 1716973 h 4008043"/>
              <a:gd name="connsiteX503" fmla="*/ 197552 w 1181239"/>
              <a:gd name="connsiteY503" fmla="*/ 1750087 h 4008043"/>
              <a:gd name="connsiteX504" fmla="*/ 195515 w 1181239"/>
              <a:gd name="connsiteY504" fmla="*/ 1775925 h 4008043"/>
              <a:gd name="connsiteX505" fmla="*/ 194997 w 1181239"/>
              <a:gd name="connsiteY505" fmla="*/ 1745327 h 4008043"/>
              <a:gd name="connsiteX506" fmla="*/ 195006 w 1181239"/>
              <a:gd name="connsiteY506" fmla="*/ 1745327 h 4008043"/>
              <a:gd name="connsiteX507" fmla="*/ 197396 w 1181239"/>
              <a:gd name="connsiteY507" fmla="*/ 1714729 h 4008043"/>
              <a:gd name="connsiteX508" fmla="*/ 195944 w 1181239"/>
              <a:gd name="connsiteY508" fmla="*/ 1704833 h 4008043"/>
              <a:gd name="connsiteX509" fmla="*/ 191584 w 1181239"/>
              <a:gd name="connsiteY509" fmla="*/ 1679306 h 4008043"/>
              <a:gd name="connsiteX510" fmla="*/ 194774 w 1181239"/>
              <a:gd name="connsiteY510" fmla="*/ 1654352 h 4008043"/>
              <a:gd name="connsiteX511" fmla="*/ 194920 w 1181239"/>
              <a:gd name="connsiteY511" fmla="*/ 1642565 h 4008043"/>
              <a:gd name="connsiteX512" fmla="*/ 198839 w 1181239"/>
              <a:gd name="connsiteY512" fmla="*/ 1603132 h 4008043"/>
              <a:gd name="connsiteX513" fmla="*/ 126570 w 1181239"/>
              <a:gd name="connsiteY513" fmla="*/ 1593697 h 4008043"/>
              <a:gd name="connsiteX514" fmla="*/ 128788 w 1181239"/>
              <a:gd name="connsiteY514" fmla="*/ 1602537 h 4008043"/>
              <a:gd name="connsiteX515" fmla="*/ 133203 w 1181239"/>
              <a:gd name="connsiteY515" fmla="*/ 1611376 h 4008043"/>
              <a:gd name="connsiteX516" fmla="*/ 129516 w 1181239"/>
              <a:gd name="connsiteY516" fmla="*/ 1648094 h 4008043"/>
              <a:gd name="connsiteX517" fmla="*/ 125378 w 1181239"/>
              <a:gd name="connsiteY517" fmla="*/ 1633135 h 4008043"/>
              <a:gd name="connsiteX518" fmla="*/ 125377 w 1181239"/>
              <a:gd name="connsiteY518" fmla="*/ 1633135 h 4008043"/>
              <a:gd name="connsiteX519" fmla="*/ 124388 w 1181239"/>
              <a:gd name="connsiteY519" fmla="*/ 1604577 h 4008043"/>
              <a:gd name="connsiteX520" fmla="*/ 972450 w 1181239"/>
              <a:gd name="connsiteY520" fmla="*/ 1561739 h 4008043"/>
              <a:gd name="connsiteX521" fmla="*/ 972450 w 1181239"/>
              <a:gd name="connsiteY521" fmla="*/ 1568538 h 4008043"/>
              <a:gd name="connsiteX522" fmla="*/ 970983 w 1181239"/>
              <a:gd name="connsiteY522" fmla="*/ 1565139 h 4008043"/>
              <a:gd name="connsiteX523" fmla="*/ 972450 w 1181239"/>
              <a:gd name="connsiteY523" fmla="*/ 1561739 h 4008043"/>
              <a:gd name="connsiteX524" fmla="*/ 179368 w 1181239"/>
              <a:gd name="connsiteY524" fmla="*/ 1490681 h 4008043"/>
              <a:gd name="connsiteX525" fmla="*/ 184402 w 1181239"/>
              <a:gd name="connsiteY525" fmla="*/ 1509367 h 4008043"/>
              <a:gd name="connsiteX526" fmla="*/ 188659 w 1181239"/>
              <a:gd name="connsiteY526" fmla="*/ 1529781 h 4008043"/>
              <a:gd name="connsiteX527" fmla="*/ 194549 w 1181239"/>
              <a:gd name="connsiteY527" fmla="*/ 1521471 h 4008043"/>
              <a:gd name="connsiteX528" fmla="*/ 200263 w 1181239"/>
              <a:gd name="connsiteY528" fmla="*/ 1536581 h 4008043"/>
              <a:gd name="connsiteX529" fmla="*/ 199686 w 1181239"/>
              <a:gd name="connsiteY529" fmla="*/ 1574056 h 4008043"/>
              <a:gd name="connsiteX530" fmla="*/ 195275 w 1181239"/>
              <a:gd name="connsiteY530" fmla="*/ 1598535 h 4008043"/>
              <a:gd name="connsiteX531" fmla="*/ 183392 w 1181239"/>
              <a:gd name="connsiteY531" fmla="*/ 1635078 h 4008043"/>
              <a:gd name="connsiteX532" fmla="*/ 179437 w 1181239"/>
              <a:gd name="connsiteY532" fmla="*/ 1663053 h 4008043"/>
              <a:gd name="connsiteX533" fmla="*/ 174853 w 1181239"/>
              <a:gd name="connsiteY533" fmla="*/ 1672572 h 4008043"/>
              <a:gd name="connsiteX534" fmla="*/ 171404 w 1181239"/>
              <a:gd name="connsiteY534" fmla="*/ 1664448 h 4008043"/>
              <a:gd name="connsiteX535" fmla="*/ 172225 w 1181239"/>
              <a:gd name="connsiteY535" fmla="*/ 1571325 h 4008043"/>
              <a:gd name="connsiteX536" fmla="*/ 177339 w 1181239"/>
              <a:gd name="connsiteY536" fmla="*/ 1584389 h 4008043"/>
              <a:gd name="connsiteX537" fmla="*/ 179083 w 1181239"/>
              <a:gd name="connsiteY537" fmla="*/ 1596417 h 4008043"/>
              <a:gd name="connsiteX538" fmla="*/ 179521 w 1181239"/>
              <a:gd name="connsiteY538" fmla="*/ 1583721 h 4008043"/>
              <a:gd name="connsiteX539" fmla="*/ 181736 w 1181239"/>
              <a:gd name="connsiteY539" fmla="*/ 1566691 h 4008043"/>
              <a:gd name="connsiteX540" fmla="*/ 179295 w 1181239"/>
              <a:gd name="connsiteY540" fmla="*/ 1563872 h 4008043"/>
              <a:gd name="connsiteX541" fmla="*/ 169760 w 1181239"/>
              <a:gd name="connsiteY541" fmla="*/ 1548932 h 4008043"/>
              <a:gd name="connsiteX542" fmla="*/ 178262 w 1181239"/>
              <a:gd name="connsiteY542" fmla="*/ 1545130 h 4008043"/>
              <a:gd name="connsiteX543" fmla="*/ 181518 w 1181239"/>
              <a:gd name="connsiteY543" fmla="*/ 1548267 h 4008043"/>
              <a:gd name="connsiteX544" fmla="*/ 178544 w 1181239"/>
              <a:gd name="connsiteY544" fmla="*/ 1537086 h 4008043"/>
              <a:gd name="connsiteX545" fmla="*/ 178835 w 1181239"/>
              <a:gd name="connsiteY545" fmla="*/ 1524342 h 4008043"/>
              <a:gd name="connsiteX546" fmla="*/ 181591 w 1181239"/>
              <a:gd name="connsiteY546" fmla="*/ 1518222 h 4008043"/>
              <a:gd name="connsiteX547" fmla="*/ 179368 w 1181239"/>
              <a:gd name="connsiteY547" fmla="*/ 1490681 h 4008043"/>
              <a:gd name="connsiteX548" fmla="*/ 908919 w 1181239"/>
              <a:gd name="connsiteY548" fmla="*/ 1484791 h 4008043"/>
              <a:gd name="connsiteX549" fmla="*/ 909822 w 1181239"/>
              <a:gd name="connsiteY549" fmla="*/ 1494498 h 4008043"/>
              <a:gd name="connsiteX550" fmla="*/ 909567 w 1181239"/>
              <a:gd name="connsiteY550" fmla="*/ 1523348 h 4008043"/>
              <a:gd name="connsiteX551" fmla="*/ 913593 w 1181239"/>
              <a:gd name="connsiteY551" fmla="*/ 1548372 h 4008043"/>
              <a:gd name="connsiteX552" fmla="*/ 915294 w 1181239"/>
              <a:gd name="connsiteY552" fmla="*/ 1576018 h 4008043"/>
              <a:gd name="connsiteX553" fmla="*/ 912433 w 1181239"/>
              <a:gd name="connsiteY553" fmla="*/ 1570278 h 4008043"/>
              <a:gd name="connsiteX554" fmla="*/ 912438 w 1181239"/>
              <a:gd name="connsiteY554" fmla="*/ 1570278 h 4008043"/>
              <a:gd name="connsiteX555" fmla="*/ 904598 w 1181239"/>
              <a:gd name="connsiteY555" fmla="*/ 1549879 h 4008043"/>
              <a:gd name="connsiteX556" fmla="*/ 896337 w 1181239"/>
              <a:gd name="connsiteY556" fmla="*/ 1515606 h 4008043"/>
              <a:gd name="connsiteX557" fmla="*/ 898121 w 1181239"/>
              <a:gd name="connsiteY557" fmla="*/ 1493213 h 4008043"/>
              <a:gd name="connsiteX558" fmla="*/ 904930 w 1181239"/>
              <a:gd name="connsiteY558" fmla="*/ 1488424 h 4008043"/>
              <a:gd name="connsiteX559" fmla="*/ 908919 w 1181239"/>
              <a:gd name="connsiteY559" fmla="*/ 1484791 h 4008043"/>
              <a:gd name="connsiteX560" fmla="*/ 986152 w 1181239"/>
              <a:gd name="connsiteY560" fmla="*/ 1467242 h 4008043"/>
              <a:gd name="connsiteX561" fmla="*/ 988267 w 1181239"/>
              <a:gd name="connsiteY561" fmla="*/ 1475383 h 4008043"/>
              <a:gd name="connsiteX562" fmla="*/ 987058 w 1181239"/>
              <a:gd name="connsiteY562" fmla="*/ 1486192 h 4008043"/>
              <a:gd name="connsiteX563" fmla="*/ 985413 w 1181239"/>
              <a:gd name="connsiteY563" fmla="*/ 1471304 h 4008043"/>
              <a:gd name="connsiteX564" fmla="*/ 986152 w 1181239"/>
              <a:gd name="connsiteY564" fmla="*/ 1467242 h 4008043"/>
              <a:gd name="connsiteX565" fmla="*/ 180557 w 1181239"/>
              <a:gd name="connsiteY565" fmla="*/ 1441385 h 4008043"/>
              <a:gd name="connsiteX566" fmla="*/ 183410 w 1181239"/>
              <a:gd name="connsiteY566" fmla="*/ 1451419 h 4008043"/>
              <a:gd name="connsiteX567" fmla="*/ 194736 w 1181239"/>
              <a:gd name="connsiteY567" fmla="*/ 1463195 h 4008043"/>
              <a:gd name="connsiteX568" fmla="*/ 203208 w 1181239"/>
              <a:gd name="connsiteY568" fmla="*/ 1471520 h 4008043"/>
              <a:gd name="connsiteX569" fmla="*/ 196363 w 1181239"/>
              <a:gd name="connsiteY569" fmla="*/ 1474069 h 4008043"/>
              <a:gd name="connsiteX570" fmla="*/ 189945 w 1181239"/>
              <a:gd name="connsiteY570" fmla="*/ 1471746 h 4008043"/>
              <a:gd name="connsiteX571" fmla="*/ 180301 w 1181239"/>
              <a:gd name="connsiteY571" fmla="*/ 1453625 h 4008043"/>
              <a:gd name="connsiteX572" fmla="*/ 173241 w 1181239"/>
              <a:gd name="connsiteY572" fmla="*/ 1410186 h 4008043"/>
              <a:gd name="connsiteX573" fmla="*/ 178062 w 1181239"/>
              <a:gd name="connsiteY573" fmla="*/ 1420987 h 4008043"/>
              <a:gd name="connsiteX574" fmla="*/ 175562 w 1181239"/>
              <a:gd name="connsiteY574" fmla="*/ 1431866 h 4008043"/>
              <a:gd name="connsiteX575" fmla="*/ 174519 w 1181239"/>
              <a:gd name="connsiteY575" fmla="*/ 1442065 h 4008043"/>
              <a:gd name="connsiteX576" fmla="*/ 171512 w 1181239"/>
              <a:gd name="connsiteY576" fmla="*/ 1445465 h 4008043"/>
              <a:gd name="connsiteX577" fmla="*/ 170450 w 1181239"/>
              <a:gd name="connsiteY577" fmla="*/ 1428466 h 4008043"/>
              <a:gd name="connsiteX578" fmla="*/ 170453 w 1181239"/>
              <a:gd name="connsiteY578" fmla="*/ 1428466 h 4008043"/>
              <a:gd name="connsiteX579" fmla="*/ 173241 w 1181239"/>
              <a:gd name="connsiteY579" fmla="*/ 1410186 h 4008043"/>
              <a:gd name="connsiteX580" fmla="*/ 62944 w 1181239"/>
              <a:gd name="connsiteY580" fmla="*/ 1342800 h 4008043"/>
              <a:gd name="connsiteX581" fmla="*/ 62871 w 1181239"/>
              <a:gd name="connsiteY581" fmla="*/ 1350102 h 4008043"/>
              <a:gd name="connsiteX582" fmla="*/ 57562 w 1181239"/>
              <a:gd name="connsiteY582" fmla="*/ 1351127 h 4008043"/>
              <a:gd name="connsiteX583" fmla="*/ 57566 w 1181239"/>
              <a:gd name="connsiteY583" fmla="*/ 1351128 h 4008043"/>
              <a:gd name="connsiteX584" fmla="*/ 62944 w 1181239"/>
              <a:gd name="connsiteY584" fmla="*/ 1342800 h 4008043"/>
              <a:gd name="connsiteX585" fmla="*/ 965872 w 1181239"/>
              <a:gd name="connsiteY585" fmla="*/ 1335265 h 4008043"/>
              <a:gd name="connsiteX586" fmla="*/ 966762 w 1181239"/>
              <a:gd name="connsiteY586" fmla="*/ 1335992 h 4008043"/>
              <a:gd name="connsiteX587" fmla="*/ 966762 w 1181239"/>
              <a:gd name="connsiteY587" fmla="*/ 1348232 h 4008043"/>
              <a:gd name="connsiteX588" fmla="*/ 965503 w 1181239"/>
              <a:gd name="connsiteY588" fmla="*/ 1342112 h 4008043"/>
              <a:gd name="connsiteX589" fmla="*/ 965872 w 1181239"/>
              <a:gd name="connsiteY589" fmla="*/ 1335265 h 4008043"/>
              <a:gd name="connsiteX590" fmla="*/ 104232 w 1181239"/>
              <a:gd name="connsiteY590" fmla="*/ 1330248 h 4008043"/>
              <a:gd name="connsiteX591" fmla="*/ 108531 w 1181239"/>
              <a:gd name="connsiteY591" fmla="*/ 1330906 h 4008043"/>
              <a:gd name="connsiteX592" fmla="*/ 104638 w 1181239"/>
              <a:gd name="connsiteY592" fmla="*/ 1339779 h 4008043"/>
              <a:gd name="connsiteX593" fmla="*/ 99107 w 1181239"/>
              <a:gd name="connsiteY593" fmla="*/ 1346171 h 4008043"/>
              <a:gd name="connsiteX594" fmla="*/ 100641 w 1181239"/>
              <a:gd name="connsiteY594" fmla="*/ 1338662 h 4008043"/>
              <a:gd name="connsiteX595" fmla="*/ 104232 w 1181239"/>
              <a:gd name="connsiteY595" fmla="*/ 1330248 h 4008043"/>
              <a:gd name="connsiteX596" fmla="*/ 990819 w 1181239"/>
              <a:gd name="connsiteY596" fmla="*/ 1297266 h 4008043"/>
              <a:gd name="connsiteX597" fmla="*/ 995123 w 1181239"/>
              <a:gd name="connsiteY597" fmla="*/ 1308392 h 4008043"/>
              <a:gd name="connsiteX598" fmla="*/ 992291 w 1181239"/>
              <a:gd name="connsiteY598" fmla="*/ 1315915 h 4008043"/>
              <a:gd name="connsiteX599" fmla="*/ 992289 w 1181239"/>
              <a:gd name="connsiteY599" fmla="*/ 1315915 h 4008043"/>
              <a:gd name="connsiteX600" fmla="*/ 990819 w 1181239"/>
              <a:gd name="connsiteY600" fmla="*/ 1297266 h 4008043"/>
              <a:gd name="connsiteX601" fmla="*/ 63693 w 1181239"/>
              <a:gd name="connsiteY601" fmla="*/ 1283637 h 4008043"/>
              <a:gd name="connsiteX602" fmla="*/ 62026 w 1181239"/>
              <a:gd name="connsiteY602" fmla="*/ 1305555 h 4008043"/>
              <a:gd name="connsiteX603" fmla="*/ 59081 w 1181239"/>
              <a:gd name="connsiteY603" fmla="*/ 1304036 h 4008043"/>
              <a:gd name="connsiteX604" fmla="*/ 59081 w 1181239"/>
              <a:gd name="connsiteY604" fmla="*/ 1304035 h 4008043"/>
              <a:gd name="connsiteX605" fmla="*/ 60748 w 1181239"/>
              <a:gd name="connsiteY605" fmla="*/ 1289596 h 4008043"/>
              <a:gd name="connsiteX606" fmla="*/ 63693 w 1181239"/>
              <a:gd name="connsiteY606" fmla="*/ 1283637 h 4008043"/>
              <a:gd name="connsiteX607" fmla="*/ 191583 w 1181239"/>
              <a:gd name="connsiteY607" fmla="*/ 1243774 h 4008043"/>
              <a:gd name="connsiteX608" fmla="*/ 191582 w 1181239"/>
              <a:gd name="connsiteY608" fmla="*/ 1243775 h 4008043"/>
              <a:gd name="connsiteX609" fmla="*/ 191582 w 1181239"/>
              <a:gd name="connsiteY609" fmla="*/ 1243774 h 4008043"/>
              <a:gd name="connsiteX610" fmla="*/ 202390 w 1181239"/>
              <a:gd name="connsiteY610" fmla="*/ 1234366 h 4008043"/>
              <a:gd name="connsiteX611" fmla="*/ 197960 w 1181239"/>
              <a:gd name="connsiteY611" fmla="*/ 1242158 h 4008043"/>
              <a:gd name="connsiteX612" fmla="*/ 191583 w 1181239"/>
              <a:gd name="connsiteY612" fmla="*/ 1243774 h 4008043"/>
              <a:gd name="connsiteX613" fmla="*/ 195925 w 1181239"/>
              <a:gd name="connsiteY613" fmla="*/ 1236163 h 4008043"/>
              <a:gd name="connsiteX614" fmla="*/ 202390 w 1181239"/>
              <a:gd name="connsiteY614" fmla="*/ 1234366 h 4008043"/>
              <a:gd name="connsiteX615" fmla="*/ 1005211 w 1181239"/>
              <a:gd name="connsiteY615" fmla="*/ 1233414 h 4008043"/>
              <a:gd name="connsiteX616" fmla="*/ 1014121 w 1181239"/>
              <a:gd name="connsiteY616" fmla="*/ 1234679 h 4008043"/>
              <a:gd name="connsiteX617" fmla="*/ 1008550 w 1181239"/>
              <a:gd name="connsiteY617" fmla="*/ 1238759 h 4008043"/>
              <a:gd name="connsiteX618" fmla="*/ 1001514 w 1181239"/>
              <a:gd name="connsiteY618" fmla="*/ 1242159 h 4008043"/>
              <a:gd name="connsiteX619" fmla="*/ 999817 w 1181239"/>
              <a:gd name="connsiteY619" fmla="*/ 1240896 h 4008043"/>
              <a:gd name="connsiteX620" fmla="*/ 999818 w 1181239"/>
              <a:gd name="connsiteY620" fmla="*/ 1240893 h 4008043"/>
              <a:gd name="connsiteX621" fmla="*/ 1005211 w 1181239"/>
              <a:gd name="connsiteY621" fmla="*/ 1233414 h 4008043"/>
              <a:gd name="connsiteX622" fmla="*/ 990869 w 1181239"/>
              <a:gd name="connsiteY622" fmla="*/ 1147644 h 4008043"/>
              <a:gd name="connsiteX623" fmla="*/ 990869 w 1181239"/>
              <a:gd name="connsiteY623" fmla="*/ 1162603 h 4008043"/>
              <a:gd name="connsiteX624" fmla="*/ 988253 w 1181239"/>
              <a:gd name="connsiteY624" fmla="*/ 1159363 h 4008043"/>
              <a:gd name="connsiteX625" fmla="*/ 990869 w 1181239"/>
              <a:gd name="connsiteY625" fmla="*/ 1147644 h 4008043"/>
              <a:gd name="connsiteX626" fmla="*/ 72414 w 1181239"/>
              <a:gd name="connsiteY626" fmla="*/ 1097327 h 4008043"/>
              <a:gd name="connsiteX627" fmla="*/ 72414 w 1181239"/>
              <a:gd name="connsiteY627" fmla="*/ 1115006 h 4008043"/>
              <a:gd name="connsiteX628" fmla="*/ 69713 w 1181239"/>
              <a:gd name="connsiteY628" fmla="*/ 1108886 h 4008043"/>
              <a:gd name="connsiteX629" fmla="*/ 72414 w 1181239"/>
              <a:gd name="connsiteY629" fmla="*/ 1097327 h 4008043"/>
              <a:gd name="connsiteX630" fmla="*/ 69528 w 1181239"/>
              <a:gd name="connsiteY630" fmla="*/ 1086174 h 4008043"/>
              <a:gd name="connsiteX631" fmla="*/ 69528 w 1181239"/>
              <a:gd name="connsiteY631" fmla="*/ 1086174 h 4008043"/>
              <a:gd name="connsiteX632" fmla="*/ 69527 w 1181239"/>
              <a:gd name="connsiteY632" fmla="*/ 1086175 h 4008043"/>
              <a:gd name="connsiteX633" fmla="*/ 78513 w 1181239"/>
              <a:gd name="connsiteY633" fmla="*/ 1067409 h 4008043"/>
              <a:gd name="connsiteX634" fmla="*/ 81114 w 1181239"/>
              <a:gd name="connsiteY634" fmla="*/ 1069450 h 4008043"/>
              <a:gd name="connsiteX635" fmla="*/ 75319 w 1181239"/>
              <a:gd name="connsiteY635" fmla="*/ 1079612 h 4008043"/>
              <a:gd name="connsiteX636" fmla="*/ 69528 w 1181239"/>
              <a:gd name="connsiteY636" fmla="*/ 1086174 h 4008043"/>
              <a:gd name="connsiteX637" fmla="*/ 73155 w 1181239"/>
              <a:gd name="connsiteY637" fmla="*/ 1075056 h 4008043"/>
              <a:gd name="connsiteX638" fmla="*/ 78513 w 1181239"/>
              <a:gd name="connsiteY638" fmla="*/ 1067409 h 4008043"/>
              <a:gd name="connsiteX639" fmla="*/ 1008308 w 1181239"/>
              <a:gd name="connsiteY639" fmla="*/ 857982 h 4008043"/>
              <a:gd name="connsiteX640" fmla="*/ 1011125 w 1181239"/>
              <a:gd name="connsiteY640" fmla="*/ 871582 h 4008043"/>
              <a:gd name="connsiteX641" fmla="*/ 1008308 w 1181239"/>
              <a:gd name="connsiteY641" fmla="*/ 885180 h 4008043"/>
              <a:gd name="connsiteX642" fmla="*/ 1005491 w 1181239"/>
              <a:gd name="connsiteY642" fmla="*/ 871582 h 4008043"/>
              <a:gd name="connsiteX643" fmla="*/ 1008308 w 1181239"/>
              <a:gd name="connsiteY643" fmla="*/ 857982 h 4008043"/>
              <a:gd name="connsiteX644" fmla="*/ 40946 w 1181239"/>
              <a:gd name="connsiteY644" fmla="*/ 780467 h 4008043"/>
              <a:gd name="connsiteX645" fmla="*/ 43701 w 1181239"/>
              <a:gd name="connsiteY645" fmla="*/ 788627 h 4008043"/>
              <a:gd name="connsiteX646" fmla="*/ 40179 w 1181239"/>
              <a:gd name="connsiteY646" fmla="*/ 828088 h 4008043"/>
              <a:gd name="connsiteX647" fmla="*/ 38694 w 1181239"/>
              <a:gd name="connsiteY647" fmla="*/ 815825 h 4008043"/>
              <a:gd name="connsiteX648" fmla="*/ 38690 w 1181239"/>
              <a:gd name="connsiteY648" fmla="*/ 815825 h 4008043"/>
              <a:gd name="connsiteX649" fmla="*/ 40540 w 1181239"/>
              <a:gd name="connsiteY649" fmla="*/ 789987 h 4008043"/>
              <a:gd name="connsiteX650" fmla="*/ 44700 w 1181239"/>
              <a:gd name="connsiteY650" fmla="*/ 746469 h 4008043"/>
              <a:gd name="connsiteX651" fmla="*/ 50581 w 1181239"/>
              <a:gd name="connsiteY651" fmla="*/ 762891 h 4008043"/>
              <a:gd name="connsiteX652" fmla="*/ 43349 w 1181239"/>
              <a:gd name="connsiteY652" fmla="*/ 757349 h 4008043"/>
              <a:gd name="connsiteX653" fmla="*/ 43350 w 1181239"/>
              <a:gd name="connsiteY653" fmla="*/ 757349 h 4008043"/>
              <a:gd name="connsiteX654" fmla="*/ 44700 w 1181239"/>
              <a:gd name="connsiteY654" fmla="*/ 746469 h 4008043"/>
              <a:gd name="connsiteX655" fmla="*/ 52068 w 1181239"/>
              <a:gd name="connsiteY655" fmla="*/ 720631 h 4008043"/>
              <a:gd name="connsiteX656" fmla="*/ 54976 w 1181239"/>
              <a:gd name="connsiteY656" fmla="*/ 730311 h 4008043"/>
              <a:gd name="connsiteX657" fmla="*/ 52068 w 1181239"/>
              <a:gd name="connsiteY657" fmla="*/ 738310 h 4008043"/>
              <a:gd name="connsiteX658" fmla="*/ 49163 w 1181239"/>
              <a:gd name="connsiteY658" fmla="*/ 728630 h 4008043"/>
              <a:gd name="connsiteX659" fmla="*/ 52068 w 1181239"/>
              <a:gd name="connsiteY659" fmla="*/ 720631 h 4008043"/>
              <a:gd name="connsiteX660" fmla="*/ 54632 w 1181239"/>
              <a:gd name="connsiteY660" fmla="*/ 693931 h 4008043"/>
              <a:gd name="connsiteX661" fmla="*/ 59194 w 1181239"/>
              <a:gd name="connsiteY661" fmla="*/ 699316 h 4008043"/>
              <a:gd name="connsiteX662" fmla="*/ 56595 w 1181239"/>
              <a:gd name="connsiteY662" fmla="*/ 710759 h 4008043"/>
              <a:gd name="connsiteX663" fmla="*/ 52066 w 1181239"/>
              <a:gd name="connsiteY663" fmla="*/ 705055 h 4008043"/>
              <a:gd name="connsiteX664" fmla="*/ 52068 w 1181239"/>
              <a:gd name="connsiteY664" fmla="*/ 705055 h 4008043"/>
              <a:gd name="connsiteX665" fmla="*/ 54632 w 1181239"/>
              <a:gd name="connsiteY665" fmla="*/ 693931 h 4008043"/>
              <a:gd name="connsiteX666" fmla="*/ 17521 w 1181239"/>
              <a:gd name="connsiteY666" fmla="*/ 689349 h 4008043"/>
              <a:gd name="connsiteX667" fmla="*/ 21822 w 1181239"/>
              <a:gd name="connsiteY667" fmla="*/ 797428 h 4008043"/>
              <a:gd name="connsiteX668" fmla="*/ 19797 w 1181239"/>
              <a:gd name="connsiteY668" fmla="*/ 787040 h 4008043"/>
              <a:gd name="connsiteX669" fmla="*/ 19809 w 1181239"/>
              <a:gd name="connsiteY669" fmla="*/ 787040 h 4008043"/>
              <a:gd name="connsiteX670" fmla="*/ 17630 w 1181239"/>
              <a:gd name="connsiteY670" fmla="*/ 732186 h 4008043"/>
              <a:gd name="connsiteX671" fmla="*/ 17521 w 1181239"/>
              <a:gd name="connsiteY671" fmla="*/ 689349 h 4008043"/>
              <a:gd name="connsiteX672" fmla="*/ 16110 w 1181239"/>
              <a:gd name="connsiteY672" fmla="*/ 627523 h 4008043"/>
              <a:gd name="connsiteX673" fmla="*/ 16826 w 1181239"/>
              <a:gd name="connsiteY673" fmla="*/ 646515 h 4008043"/>
              <a:gd name="connsiteX674" fmla="*/ 16144 w 1181239"/>
              <a:gd name="connsiteY674" fmla="*/ 673034 h 4008043"/>
              <a:gd name="connsiteX675" fmla="*/ 13597 w 1181239"/>
              <a:gd name="connsiteY675" fmla="*/ 658754 h 4008043"/>
              <a:gd name="connsiteX676" fmla="*/ 14279 w 1181239"/>
              <a:gd name="connsiteY676" fmla="*/ 632236 h 4008043"/>
              <a:gd name="connsiteX677" fmla="*/ 16110 w 1181239"/>
              <a:gd name="connsiteY677" fmla="*/ 627523 h 4008043"/>
              <a:gd name="connsiteX678" fmla="*/ 1020514 w 1181239"/>
              <a:gd name="connsiteY678" fmla="*/ 444568 h 4008043"/>
              <a:gd name="connsiteX679" fmla="*/ 1017280 w 1181239"/>
              <a:gd name="connsiteY679" fmla="*/ 473823 h 4008043"/>
              <a:gd name="connsiteX680" fmla="*/ 1016084 w 1181239"/>
              <a:gd name="connsiteY680" fmla="*/ 463607 h 4008043"/>
              <a:gd name="connsiteX681" fmla="*/ 1020514 w 1181239"/>
              <a:gd name="connsiteY681" fmla="*/ 444568 h 4008043"/>
              <a:gd name="connsiteX682" fmla="*/ 109423 w 1181239"/>
              <a:gd name="connsiteY682" fmla="*/ 416964 h 4008043"/>
              <a:gd name="connsiteX683" fmla="*/ 108453 w 1181239"/>
              <a:gd name="connsiteY683" fmla="*/ 428251 h 4008043"/>
              <a:gd name="connsiteX684" fmla="*/ 102725 w 1181239"/>
              <a:gd name="connsiteY684" fmla="*/ 477208 h 4008043"/>
              <a:gd name="connsiteX685" fmla="*/ 98887 w 1181239"/>
              <a:gd name="connsiteY685" fmla="*/ 523445 h 4008043"/>
              <a:gd name="connsiteX686" fmla="*/ 99142 w 1181239"/>
              <a:gd name="connsiteY686" fmla="*/ 535684 h 4008043"/>
              <a:gd name="connsiteX687" fmla="*/ 104632 w 1181239"/>
              <a:gd name="connsiteY687" fmla="*/ 520725 h 4008043"/>
              <a:gd name="connsiteX688" fmla="*/ 105591 w 1181239"/>
              <a:gd name="connsiteY688" fmla="*/ 544754 h 4008043"/>
              <a:gd name="connsiteX689" fmla="*/ 99681 w 1181239"/>
              <a:gd name="connsiteY689" fmla="*/ 563383 h 4008043"/>
              <a:gd name="connsiteX690" fmla="*/ 89871 w 1181239"/>
              <a:gd name="connsiteY690" fmla="*/ 609799 h 4008043"/>
              <a:gd name="connsiteX691" fmla="*/ 86947 w 1181239"/>
              <a:gd name="connsiteY691" fmla="*/ 634958 h 4008043"/>
              <a:gd name="connsiteX692" fmla="*/ 83948 w 1181239"/>
              <a:gd name="connsiteY692" fmla="*/ 613879 h 4008043"/>
              <a:gd name="connsiteX693" fmla="*/ 83947 w 1181239"/>
              <a:gd name="connsiteY693" fmla="*/ 613879 h 4008043"/>
              <a:gd name="connsiteX694" fmla="*/ 79617 w 1181239"/>
              <a:gd name="connsiteY694" fmla="*/ 598042 h 4008043"/>
              <a:gd name="connsiteX695" fmla="*/ 73779 w 1181239"/>
              <a:gd name="connsiteY695" fmla="*/ 601784 h 4008043"/>
              <a:gd name="connsiteX696" fmla="*/ 86914 w 1181239"/>
              <a:gd name="connsiteY696" fmla="*/ 497606 h 4008043"/>
              <a:gd name="connsiteX697" fmla="*/ 89947 w 1181239"/>
              <a:gd name="connsiteY697" fmla="*/ 504406 h 4008043"/>
              <a:gd name="connsiteX698" fmla="*/ 97232 w 1181239"/>
              <a:gd name="connsiteY698" fmla="*/ 475848 h 4008043"/>
              <a:gd name="connsiteX699" fmla="*/ 107056 w 1181239"/>
              <a:gd name="connsiteY699" fmla="*/ 424171 h 4008043"/>
              <a:gd name="connsiteX700" fmla="*/ 109423 w 1181239"/>
              <a:gd name="connsiteY700" fmla="*/ 416964 h 4008043"/>
              <a:gd name="connsiteX701" fmla="*/ 112126 w 1181239"/>
              <a:gd name="connsiteY701" fmla="*/ 403090 h 4008043"/>
              <a:gd name="connsiteX702" fmla="*/ 112126 w 1181239"/>
              <a:gd name="connsiteY702" fmla="*/ 409890 h 4008043"/>
              <a:gd name="connsiteX703" fmla="*/ 110659 w 1181239"/>
              <a:gd name="connsiteY703" fmla="*/ 406490 h 4008043"/>
              <a:gd name="connsiteX704" fmla="*/ 112126 w 1181239"/>
              <a:gd name="connsiteY704" fmla="*/ 403090 h 4008043"/>
              <a:gd name="connsiteX705" fmla="*/ 960210 w 1181239"/>
              <a:gd name="connsiteY705" fmla="*/ 305326 h 4008043"/>
              <a:gd name="connsiteX706" fmla="*/ 961013 w 1181239"/>
              <a:gd name="connsiteY706" fmla="*/ 306537 h 4008043"/>
              <a:gd name="connsiteX707" fmla="*/ 961013 w 1181239"/>
              <a:gd name="connsiteY707" fmla="*/ 326936 h 4008043"/>
              <a:gd name="connsiteX708" fmla="*/ 959875 w 1181239"/>
              <a:gd name="connsiteY708" fmla="*/ 316736 h 4008043"/>
              <a:gd name="connsiteX709" fmla="*/ 960210 w 1181239"/>
              <a:gd name="connsiteY709" fmla="*/ 305326 h 4008043"/>
              <a:gd name="connsiteX710" fmla="*/ 131243 w 1181239"/>
              <a:gd name="connsiteY710" fmla="*/ 240583 h 4008043"/>
              <a:gd name="connsiteX711" fmla="*/ 134221 w 1181239"/>
              <a:gd name="connsiteY711" fmla="*/ 241967 h 4008043"/>
              <a:gd name="connsiteX712" fmla="*/ 144610 w 1181239"/>
              <a:gd name="connsiteY712" fmla="*/ 277206 h 4008043"/>
              <a:gd name="connsiteX713" fmla="*/ 138140 w 1181239"/>
              <a:gd name="connsiteY713" fmla="*/ 264918 h 4008043"/>
              <a:gd name="connsiteX714" fmla="*/ 138140 w 1181239"/>
              <a:gd name="connsiteY714" fmla="*/ 264917 h 4008043"/>
              <a:gd name="connsiteX715" fmla="*/ 131243 w 1181239"/>
              <a:gd name="connsiteY715" fmla="*/ 240583 h 4008043"/>
              <a:gd name="connsiteX716" fmla="*/ 877049 w 1181239"/>
              <a:gd name="connsiteY716" fmla="*/ 194344 h 4008043"/>
              <a:gd name="connsiteX717" fmla="*/ 883829 w 1181239"/>
              <a:gd name="connsiteY717" fmla="*/ 211283 h 4008043"/>
              <a:gd name="connsiteX718" fmla="*/ 877876 w 1181239"/>
              <a:gd name="connsiteY718" fmla="*/ 205024 h 4008043"/>
              <a:gd name="connsiteX719" fmla="*/ 877877 w 1181239"/>
              <a:gd name="connsiteY719" fmla="*/ 205024 h 4008043"/>
              <a:gd name="connsiteX720" fmla="*/ 877049 w 1181239"/>
              <a:gd name="connsiteY720" fmla="*/ 194344 h 4008043"/>
              <a:gd name="connsiteX721" fmla="*/ 1009149 w 1181239"/>
              <a:gd name="connsiteY721" fmla="*/ 184200 h 4008043"/>
              <a:gd name="connsiteX722" fmla="*/ 1010905 w 1181239"/>
              <a:gd name="connsiteY722" fmla="*/ 185145 h 4008043"/>
              <a:gd name="connsiteX723" fmla="*/ 1013222 w 1181239"/>
              <a:gd name="connsiteY723" fmla="*/ 220572 h 4008043"/>
              <a:gd name="connsiteX724" fmla="*/ 1011193 w 1181239"/>
              <a:gd name="connsiteY724" fmla="*/ 215876 h 4008043"/>
              <a:gd name="connsiteX725" fmla="*/ 1011190 w 1181239"/>
              <a:gd name="connsiteY725" fmla="*/ 215876 h 4008043"/>
              <a:gd name="connsiteX726" fmla="*/ 1009664 w 1181239"/>
              <a:gd name="connsiteY726" fmla="*/ 194344 h 4008043"/>
              <a:gd name="connsiteX727" fmla="*/ 1009149 w 1181239"/>
              <a:gd name="connsiteY727" fmla="*/ 184200 h 4008043"/>
              <a:gd name="connsiteX728" fmla="*/ 748726 w 1181239"/>
              <a:gd name="connsiteY728" fmla="*/ 154227 h 4008043"/>
              <a:gd name="connsiteX729" fmla="*/ 748726 w 1181239"/>
              <a:gd name="connsiteY729" fmla="*/ 163746 h 4008043"/>
              <a:gd name="connsiteX730" fmla="*/ 747398 w 1181239"/>
              <a:gd name="connsiteY730" fmla="*/ 158987 h 4008043"/>
              <a:gd name="connsiteX731" fmla="*/ 748726 w 1181239"/>
              <a:gd name="connsiteY731" fmla="*/ 154227 h 4008043"/>
              <a:gd name="connsiteX732" fmla="*/ 944467 w 1181239"/>
              <a:gd name="connsiteY732" fmla="*/ 138588 h 4008043"/>
              <a:gd name="connsiteX733" fmla="*/ 949089 w 1181239"/>
              <a:gd name="connsiteY733" fmla="*/ 154227 h 4008043"/>
              <a:gd name="connsiteX734" fmla="*/ 957630 w 1181239"/>
              <a:gd name="connsiteY734" fmla="*/ 155635 h 4008043"/>
              <a:gd name="connsiteX735" fmla="*/ 963237 w 1181239"/>
              <a:gd name="connsiteY735" fmla="*/ 158076 h 4008043"/>
              <a:gd name="connsiteX736" fmla="*/ 967358 w 1181239"/>
              <a:gd name="connsiteY736" fmla="*/ 166466 h 4008043"/>
              <a:gd name="connsiteX737" fmla="*/ 970329 w 1181239"/>
              <a:gd name="connsiteY737" fmla="*/ 161706 h 4008043"/>
              <a:gd name="connsiteX738" fmla="*/ 977889 w 1181239"/>
              <a:gd name="connsiteY738" fmla="*/ 183464 h 4008043"/>
              <a:gd name="connsiteX739" fmla="*/ 985235 w 1181239"/>
              <a:gd name="connsiteY739" fmla="*/ 207943 h 4008043"/>
              <a:gd name="connsiteX740" fmla="*/ 994634 w 1181239"/>
              <a:gd name="connsiteY740" fmla="*/ 305802 h 4008043"/>
              <a:gd name="connsiteX741" fmla="*/ 986510 w 1181239"/>
              <a:gd name="connsiteY741" fmla="*/ 308577 h 4008043"/>
              <a:gd name="connsiteX742" fmla="*/ 978341 w 1181239"/>
              <a:gd name="connsiteY742" fmla="*/ 310615 h 4008043"/>
              <a:gd name="connsiteX743" fmla="*/ 976670 w 1181239"/>
              <a:gd name="connsiteY743" fmla="*/ 314015 h 4008043"/>
              <a:gd name="connsiteX744" fmla="*/ 976670 w 1181239"/>
              <a:gd name="connsiteY744" fmla="*/ 314017 h 4008043"/>
              <a:gd name="connsiteX745" fmla="*/ 972155 w 1181239"/>
              <a:gd name="connsiteY745" fmla="*/ 290898 h 4008043"/>
              <a:gd name="connsiteX746" fmla="*/ 962044 w 1181239"/>
              <a:gd name="connsiteY746" fmla="*/ 253231 h 4008043"/>
              <a:gd name="connsiteX747" fmla="*/ 946043 w 1181239"/>
              <a:gd name="connsiteY747" fmla="*/ 167025 h 4008043"/>
              <a:gd name="connsiteX748" fmla="*/ 665910 w 1181239"/>
              <a:gd name="connsiteY748" fmla="*/ 130704 h 4008043"/>
              <a:gd name="connsiteX749" fmla="*/ 666800 w 1181239"/>
              <a:gd name="connsiteY749" fmla="*/ 149466 h 4008043"/>
              <a:gd name="connsiteX750" fmla="*/ 662762 w 1181239"/>
              <a:gd name="connsiteY750" fmla="*/ 158391 h 4008043"/>
              <a:gd name="connsiteX751" fmla="*/ 662761 w 1181239"/>
              <a:gd name="connsiteY751" fmla="*/ 158391 h 4008043"/>
              <a:gd name="connsiteX752" fmla="*/ 658075 w 1181239"/>
              <a:gd name="connsiteY752" fmla="*/ 149842 h 4008043"/>
              <a:gd name="connsiteX753" fmla="*/ 653716 w 1181239"/>
              <a:gd name="connsiteY753" fmla="*/ 144232 h 4008043"/>
              <a:gd name="connsiteX754" fmla="*/ 658802 w 1181239"/>
              <a:gd name="connsiteY754" fmla="*/ 135300 h 4008043"/>
              <a:gd name="connsiteX755" fmla="*/ 665910 w 1181239"/>
              <a:gd name="connsiteY755" fmla="*/ 130704 h 4008043"/>
              <a:gd name="connsiteX756" fmla="*/ 878817 w 1181239"/>
              <a:gd name="connsiteY756" fmla="*/ 98237 h 4008043"/>
              <a:gd name="connsiteX757" fmla="*/ 879637 w 1181239"/>
              <a:gd name="connsiteY757" fmla="*/ 99891 h 4008043"/>
              <a:gd name="connsiteX758" fmla="*/ 879605 w 1181239"/>
              <a:gd name="connsiteY758" fmla="*/ 118930 h 4008043"/>
              <a:gd name="connsiteX759" fmla="*/ 878459 w 1181239"/>
              <a:gd name="connsiteY759" fmla="*/ 108669 h 4008043"/>
              <a:gd name="connsiteX760" fmla="*/ 878470 w 1181239"/>
              <a:gd name="connsiteY760" fmla="*/ 108669 h 4008043"/>
              <a:gd name="connsiteX761" fmla="*/ 878817 w 1181239"/>
              <a:gd name="connsiteY761" fmla="*/ 98237 h 4008043"/>
              <a:gd name="connsiteX762" fmla="*/ 287277 w 1181239"/>
              <a:gd name="connsiteY762" fmla="*/ 93938 h 4008043"/>
              <a:gd name="connsiteX763" fmla="*/ 290353 w 1181239"/>
              <a:gd name="connsiteY763" fmla="*/ 98471 h 4008043"/>
              <a:gd name="connsiteX764" fmla="*/ 274819 w 1181239"/>
              <a:gd name="connsiteY764" fmla="*/ 113580 h 4008043"/>
              <a:gd name="connsiteX765" fmla="*/ 274819 w 1181239"/>
              <a:gd name="connsiteY765" fmla="*/ 113579 h 4008043"/>
              <a:gd name="connsiteX766" fmla="*/ 278777 w 1181239"/>
              <a:gd name="connsiteY766" fmla="*/ 99150 h 4008043"/>
              <a:gd name="connsiteX767" fmla="*/ 287277 w 1181239"/>
              <a:gd name="connsiteY767" fmla="*/ 93938 h 4008043"/>
              <a:gd name="connsiteX768" fmla="*/ 322381 w 1181239"/>
              <a:gd name="connsiteY768" fmla="*/ 84191 h 4008043"/>
              <a:gd name="connsiteX769" fmla="*/ 320699 w 1181239"/>
              <a:gd name="connsiteY769" fmla="*/ 95071 h 4008043"/>
              <a:gd name="connsiteX770" fmla="*/ 313786 w 1181239"/>
              <a:gd name="connsiteY770" fmla="*/ 105814 h 4008043"/>
              <a:gd name="connsiteX771" fmla="*/ 318149 w 1181239"/>
              <a:gd name="connsiteY771" fmla="*/ 92351 h 4008043"/>
              <a:gd name="connsiteX772" fmla="*/ 511326 w 1181239"/>
              <a:gd name="connsiteY772" fmla="*/ 77392 h 4008043"/>
              <a:gd name="connsiteX773" fmla="*/ 508107 w 1181239"/>
              <a:gd name="connsiteY773" fmla="*/ 118189 h 4008043"/>
              <a:gd name="connsiteX774" fmla="*/ 505574 w 1181239"/>
              <a:gd name="connsiteY774" fmla="*/ 108330 h 4008043"/>
              <a:gd name="connsiteX775" fmla="*/ 505572 w 1181239"/>
              <a:gd name="connsiteY775" fmla="*/ 108330 h 4008043"/>
              <a:gd name="connsiteX776" fmla="*/ 511326 w 1181239"/>
              <a:gd name="connsiteY776" fmla="*/ 77392 h 4008043"/>
              <a:gd name="connsiteX777" fmla="*/ 356452 w 1181239"/>
              <a:gd name="connsiteY777" fmla="*/ 75734 h 4008043"/>
              <a:gd name="connsiteX778" fmla="*/ 351603 w 1181239"/>
              <a:gd name="connsiteY778" fmla="*/ 107309 h 4008043"/>
              <a:gd name="connsiteX779" fmla="*/ 352352 w 1181239"/>
              <a:gd name="connsiteY779" fmla="*/ 90922 h 4008043"/>
              <a:gd name="connsiteX780" fmla="*/ 352351 w 1181239"/>
              <a:gd name="connsiteY780" fmla="*/ 90922 h 4008043"/>
              <a:gd name="connsiteX781" fmla="*/ 356452 w 1181239"/>
              <a:gd name="connsiteY781" fmla="*/ 75734 h 4008043"/>
              <a:gd name="connsiteX782" fmla="*/ 667523 w 1181239"/>
              <a:gd name="connsiteY782" fmla="*/ 59712 h 4008043"/>
              <a:gd name="connsiteX783" fmla="*/ 667556 w 1181239"/>
              <a:gd name="connsiteY783" fmla="*/ 71951 h 4008043"/>
              <a:gd name="connsiteX784" fmla="*/ 665355 w 1181239"/>
              <a:gd name="connsiteY784" fmla="*/ 92349 h 4008043"/>
              <a:gd name="connsiteX785" fmla="*/ 663137 w 1181239"/>
              <a:gd name="connsiteY785" fmla="*/ 100509 h 4008043"/>
              <a:gd name="connsiteX786" fmla="*/ 662990 w 1181239"/>
              <a:gd name="connsiteY786" fmla="*/ 92349 h 4008043"/>
              <a:gd name="connsiteX787" fmla="*/ 662994 w 1181239"/>
              <a:gd name="connsiteY787" fmla="*/ 92349 h 4008043"/>
              <a:gd name="connsiteX788" fmla="*/ 665195 w 1181239"/>
              <a:gd name="connsiteY788" fmla="*/ 71951 h 4008043"/>
              <a:gd name="connsiteX789" fmla="*/ 745090 w 1181239"/>
              <a:gd name="connsiteY789" fmla="*/ 48079 h 4008043"/>
              <a:gd name="connsiteX790" fmla="*/ 745922 w 1181239"/>
              <a:gd name="connsiteY790" fmla="*/ 49562 h 4008043"/>
              <a:gd name="connsiteX791" fmla="*/ 745889 w 1181239"/>
              <a:gd name="connsiteY791" fmla="*/ 65881 h 4008043"/>
              <a:gd name="connsiteX792" fmla="*/ 744714 w 1181239"/>
              <a:gd name="connsiteY792" fmla="*/ 56993 h 4008043"/>
              <a:gd name="connsiteX793" fmla="*/ 744718 w 1181239"/>
              <a:gd name="connsiteY793" fmla="*/ 56993 h 4008043"/>
              <a:gd name="connsiteX794" fmla="*/ 745090 w 1181239"/>
              <a:gd name="connsiteY794" fmla="*/ 48079 h 4008043"/>
              <a:gd name="connsiteX795" fmla="*/ 649749 w 1181239"/>
              <a:gd name="connsiteY795" fmla="*/ 36821 h 4008043"/>
              <a:gd name="connsiteX796" fmla="*/ 647789 w 1181239"/>
              <a:gd name="connsiteY796" fmla="*/ 63792 h 4008043"/>
              <a:gd name="connsiteX797" fmla="*/ 646775 w 1181239"/>
              <a:gd name="connsiteY797" fmla="*/ 52913 h 4008043"/>
              <a:gd name="connsiteX798" fmla="*/ 649749 w 1181239"/>
              <a:gd name="connsiteY798" fmla="*/ 36821 h 4008043"/>
              <a:gd name="connsiteX799" fmla="*/ 559982 w 1181239"/>
              <a:gd name="connsiteY799" fmla="*/ 32409 h 4008043"/>
              <a:gd name="connsiteX800" fmla="*/ 560456 w 1181239"/>
              <a:gd name="connsiteY800" fmla="*/ 37954 h 4008043"/>
              <a:gd name="connsiteX801" fmla="*/ 557800 w 1181239"/>
              <a:gd name="connsiteY801" fmla="*/ 51553 h 4008043"/>
              <a:gd name="connsiteX802" fmla="*/ 555143 w 1181239"/>
              <a:gd name="connsiteY802" fmla="*/ 47473 h 4008043"/>
              <a:gd name="connsiteX803" fmla="*/ 557800 w 1181239"/>
              <a:gd name="connsiteY803" fmla="*/ 33874 h 4008043"/>
              <a:gd name="connsiteX804" fmla="*/ 559982 w 1181239"/>
              <a:gd name="connsiteY804" fmla="*/ 32409 h 4008043"/>
              <a:gd name="connsiteX805" fmla="*/ 586690 w 1181239"/>
              <a:gd name="connsiteY805" fmla="*/ 27075 h 4008043"/>
              <a:gd name="connsiteX806" fmla="*/ 585194 w 1181239"/>
              <a:gd name="connsiteY806" fmla="*/ 45895 h 4008043"/>
              <a:gd name="connsiteX807" fmla="*/ 581010 w 1181239"/>
              <a:gd name="connsiteY807" fmla="*/ 69014 h 4008043"/>
              <a:gd name="connsiteX808" fmla="*/ 578416 w 1181239"/>
              <a:gd name="connsiteY808" fmla="*/ 69233 h 4008043"/>
              <a:gd name="connsiteX809" fmla="*/ 578413 w 1181239"/>
              <a:gd name="connsiteY809" fmla="*/ 69232 h 4008043"/>
              <a:gd name="connsiteX810" fmla="*/ 582597 w 1181239"/>
              <a:gd name="connsiteY810" fmla="*/ 46114 h 4008043"/>
              <a:gd name="connsiteX811" fmla="*/ 353765 w 1181239"/>
              <a:gd name="connsiteY811" fmla="*/ 22995 h 4008043"/>
              <a:gd name="connsiteX812" fmla="*/ 350663 w 1181239"/>
              <a:gd name="connsiteY812" fmla="*/ 43844 h 4008043"/>
              <a:gd name="connsiteX813" fmla="*/ 349492 w 1181239"/>
              <a:gd name="connsiteY813" fmla="*/ 39059 h 4008043"/>
              <a:gd name="connsiteX814" fmla="*/ 349489 w 1181239"/>
              <a:gd name="connsiteY814" fmla="*/ 39059 h 4008043"/>
              <a:gd name="connsiteX815" fmla="*/ 351401 w 1181239"/>
              <a:gd name="connsiteY815" fmla="*/ 27755 h 4008043"/>
              <a:gd name="connsiteX816" fmla="*/ 353765 w 1181239"/>
              <a:gd name="connsiteY816" fmla="*/ 22995 h 4008043"/>
              <a:gd name="connsiteX817" fmla="*/ 449634 w 1181239"/>
              <a:gd name="connsiteY817" fmla="*/ 18915 h 4008043"/>
              <a:gd name="connsiteX818" fmla="*/ 448105 w 1181239"/>
              <a:gd name="connsiteY818" fmla="*/ 37954 h 4008043"/>
              <a:gd name="connsiteX819" fmla="*/ 440198 w 1181239"/>
              <a:gd name="connsiteY819" fmla="*/ 58314 h 4008043"/>
              <a:gd name="connsiteX820" fmla="*/ 440197 w 1181239"/>
              <a:gd name="connsiteY820" fmla="*/ 58314 h 4008043"/>
              <a:gd name="connsiteX821" fmla="*/ 444016 w 1181239"/>
              <a:gd name="connsiteY821" fmla="*/ 35234 h 4008043"/>
              <a:gd name="connsiteX822" fmla="*/ 631225 w 1181239"/>
              <a:gd name="connsiteY822" fmla="*/ 17565 h 4008043"/>
              <a:gd name="connsiteX823" fmla="*/ 626543 w 1181239"/>
              <a:gd name="connsiteY823" fmla="*/ 62442 h 4008043"/>
              <a:gd name="connsiteX824" fmla="*/ 618850 w 1181239"/>
              <a:gd name="connsiteY824" fmla="*/ 100520 h 4008043"/>
              <a:gd name="connsiteX825" fmla="*/ 612954 w 1181239"/>
              <a:gd name="connsiteY825" fmla="*/ 139804 h 4008043"/>
              <a:gd name="connsiteX826" fmla="*/ 611538 w 1181239"/>
              <a:gd name="connsiteY826" fmla="*/ 150381 h 4008043"/>
              <a:gd name="connsiteX827" fmla="*/ 618806 w 1181239"/>
              <a:gd name="connsiteY827" fmla="*/ 133203 h 4008043"/>
              <a:gd name="connsiteX828" fmla="*/ 624280 w 1181239"/>
              <a:gd name="connsiteY828" fmla="*/ 120918 h 4008043"/>
              <a:gd name="connsiteX829" fmla="*/ 625455 w 1181239"/>
              <a:gd name="connsiteY829" fmla="*/ 132478 h 4008043"/>
              <a:gd name="connsiteX830" fmla="*/ 624686 w 1181239"/>
              <a:gd name="connsiteY830" fmla="*/ 144037 h 4008043"/>
              <a:gd name="connsiteX831" fmla="*/ 629318 w 1181239"/>
              <a:gd name="connsiteY831" fmla="*/ 132297 h 4008043"/>
              <a:gd name="connsiteX832" fmla="*/ 637973 w 1181239"/>
              <a:gd name="connsiteY832" fmla="*/ 122001 h 4008043"/>
              <a:gd name="connsiteX833" fmla="*/ 644346 w 1181239"/>
              <a:gd name="connsiteY833" fmla="*/ 94954 h 4008043"/>
              <a:gd name="connsiteX834" fmla="*/ 645396 w 1181239"/>
              <a:gd name="connsiteY834" fmla="*/ 80121 h 4008043"/>
              <a:gd name="connsiteX835" fmla="*/ 648370 w 1181239"/>
              <a:gd name="connsiteY835" fmla="*/ 123764 h 4008043"/>
              <a:gd name="connsiteX836" fmla="*/ 647495 w 1181239"/>
              <a:gd name="connsiteY836" fmla="*/ 176892 h 4008043"/>
              <a:gd name="connsiteX837" fmla="*/ 652335 w 1181239"/>
              <a:gd name="connsiteY837" fmla="*/ 166532 h 4008043"/>
              <a:gd name="connsiteX838" fmla="*/ 654644 w 1181239"/>
              <a:gd name="connsiteY838" fmla="*/ 157636 h 4008043"/>
              <a:gd name="connsiteX839" fmla="*/ 655852 w 1181239"/>
              <a:gd name="connsiteY839" fmla="*/ 165530 h 4008043"/>
              <a:gd name="connsiteX840" fmla="*/ 661121 w 1181239"/>
              <a:gd name="connsiteY840" fmla="*/ 177224 h 4008043"/>
              <a:gd name="connsiteX841" fmla="*/ 668099 w 1181239"/>
              <a:gd name="connsiteY841" fmla="*/ 185649 h 4008043"/>
              <a:gd name="connsiteX842" fmla="*/ 673931 w 1181239"/>
              <a:gd name="connsiteY842" fmla="*/ 186194 h 4008043"/>
              <a:gd name="connsiteX843" fmla="*/ 677095 w 1181239"/>
              <a:gd name="connsiteY843" fmla="*/ 173954 h 4008043"/>
              <a:gd name="connsiteX844" fmla="*/ 680087 w 1181239"/>
              <a:gd name="connsiteY844" fmla="*/ 160355 h 4008043"/>
              <a:gd name="connsiteX845" fmla="*/ 681412 w 1181239"/>
              <a:gd name="connsiteY845" fmla="*/ 168515 h 4008043"/>
              <a:gd name="connsiteX846" fmla="*/ 678449 w 1181239"/>
              <a:gd name="connsiteY846" fmla="*/ 201153 h 4008043"/>
              <a:gd name="connsiteX847" fmla="*/ 681168 w 1181239"/>
              <a:gd name="connsiteY847" fmla="*/ 211626 h 4008043"/>
              <a:gd name="connsiteX848" fmla="*/ 687387 w 1181239"/>
              <a:gd name="connsiteY848" fmla="*/ 184427 h 4008043"/>
              <a:gd name="connsiteX849" fmla="*/ 697156 w 1181239"/>
              <a:gd name="connsiteY849" fmla="*/ 158995 h 4008043"/>
              <a:gd name="connsiteX850" fmla="*/ 697995 w 1181239"/>
              <a:gd name="connsiteY850" fmla="*/ 180074 h 4008043"/>
              <a:gd name="connsiteX851" fmla="*/ 699560 w 1181239"/>
              <a:gd name="connsiteY851" fmla="*/ 207952 h 4008043"/>
              <a:gd name="connsiteX852" fmla="*/ 707424 w 1181239"/>
              <a:gd name="connsiteY852" fmla="*/ 203872 h 4008043"/>
              <a:gd name="connsiteX853" fmla="*/ 713958 w 1181239"/>
              <a:gd name="connsiteY853" fmla="*/ 180238 h 4008043"/>
              <a:gd name="connsiteX854" fmla="*/ 719432 w 1181239"/>
              <a:gd name="connsiteY854" fmla="*/ 166044 h 4008043"/>
              <a:gd name="connsiteX855" fmla="*/ 723439 w 1181239"/>
              <a:gd name="connsiteY855" fmla="*/ 206678 h 4008043"/>
              <a:gd name="connsiteX856" fmla="*/ 729942 w 1181239"/>
              <a:gd name="connsiteY856" fmla="*/ 229516 h 4008043"/>
              <a:gd name="connsiteX857" fmla="*/ 734692 w 1181239"/>
              <a:gd name="connsiteY857" fmla="*/ 207214 h 4008043"/>
              <a:gd name="connsiteX858" fmla="*/ 737973 w 1181239"/>
              <a:gd name="connsiteY858" fmla="*/ 207329 h 4008043"/>
              <a:gd name="connsiteX859" fmla="*/ 742078 w 1181239"/>
              <a:gd name="connsiteY859" fmla="*/ 209033 h 4008043"/>
              <a:gd name="connsiteX860" fmla="*/ 748234 w 1181239"/>
              <a:gd name="connsiteY860" fmla="*/ 225475 h 4008043"/>
              <a:gd name="connsiteX861" fmla="*/ 752603 w 1181239"/>
              <a:gd name="connsiteY861" fmla="*/ 244733 h 4008043"/>
              <a:gd name="connsiteX862" fmla="*/ 762826 w 1181239"/>
              <a:gd name="connsiteY862" fmla="*/ 194980 h 4008043"/>
              <a:gd name="connsiteX863" fmla="*/ 767417 w 1181239"/>
              <a:gd name="connsiteY863" fmla="*/ 168301 h 4008043"/>
              <a:gd name="connsiteX864" fmla="*/ 770023 w 1181239"/>
              <a:gd name="connsiteY864" fmla="*/ 169040 h 4008043"/>
              <a:gd name="connsiteX865" fmla="*/ 772843 w 1181239"/>
              <a:gd name="connsiteY865" fmla="*/ 210678 h 4008043"/>
              <a:gd name="connsiteX866" fmla="*/ 787596 w 1181239"/>
              <a:gd name="connsiteY866" fmla="*/ 241981 h 4008043"/>
              <a:gd name="connsiteX867" fmla="*/ 793730 w 1181239"/>
              <a:gd name="connsiteY867" fmla="*/ 224277 h 4008043"/>
              <a:gd name="connsiteX868" fmla="*/ 796197 w 1181239"/>
              <a:gd name="connsiteY868" fmla="*/ 218157 h 4008043"/>
              <a:gd name="connsiteX869" fmla="*/ 800556 w 1181239"/>
              <a:gd name="connsiteY869" fmla="*/ 217317 h 4008043"/>
              <a:gd name="connsiteX870" fmla="*/ 805028 w 1181239"/>
              <a:gd name="connsiteY870" fmla="*/ 210517 h 4008043"/>
              <a:gd name="connsiteX871" fmla="*/ 811957 w 1181239"/>
              <a:gd name="connsiteY871" fmla="*/ 211635 h 4008043"/>
              <a:gd name="connsiteX872" fmla="*/ 817316 w 1181239"/>
              <a:gd name="connsiteY872" fmla="*/ 232714 h 4008043"/>
              <a:gd name="connsiteX873" fmla="*/ 825257 w 1181239"/>
              <a:gd name="connsiteY873" fmla="*/ 239916 h 4008043"/>
              <a:gd name="connsiteX874" fmla="*/ 835306 w 1181239"/>
              <a:gd name="connsiteY874" fmla="*/ 216798 h 4008043"/>
              <a:gd name="connsiteX875" fmla="*/ 845515 w 1181239"/>
              <a:gd name="connsiteY875" fmla="*/ 198893 h 4008043"/>
              <a:gd name="connsiteX876" fmla="*/ 853135 w 1181239"/>
              <a:gd name="connsiteY876" fmla="*/ 186677 h 4008043"/>
              <a:gd name="connsiteX877" fmla="*/ 856393 w 1181239"/>
              <a:gd name="connsiteY877" fmla="*/ 171241 h 4008043"/>
              <a:gd name="connsiteX878" fmla="*/ 856766 w 1181239"/>
              <a:gd name="connsiteY878" fmla="*/ 182777 h 4008043"/>
              <a:gd name="connsiteX879" fmla="*/ 862960 w 1181239"/>
              <a:gd name="connsiteY879" fmla="*/ 197715 h 4008043"/>
              <a:gd name="connsiteX880" fmla="*/ 866876 w 1181239"/>
              <a:gd name="connsiteY880" fmla="*/ 234456 h 4008043"/>
              <a:gd name="connsiteX881" fmla="*/ 869438 w 1181239"/>
              <a:gd name="connsiteY881" fmla="*/ 267795 h 4008043"/>
              <a:gd name="connsiteX882" fmla="*/ 875898 w 1181239"/>
              <a:gd name="connsiteY882" fmla="*/ 252878 h 4008043"/>
              <a:gd name="connsiteX883" fmla="*/ 882306 w 1181239"/>
              <a:gd name="connsiteY883" fmla="*/ 258947 h 4008043"/>
              <a:gd name="connsiteX884" fmla="*/ 885711 w 1181239"/>
              <a:gd name="connsiteY884" fmla="*/ 289106 h 4008043"/>
              <a:gd name="connsiteX885" fmla="*/ 890882 w 1181239"/>
              <a:gd name="connsiteY885" fmla="*/ 294240 h 4008043"/>
              <a:gd name="connsiteX886" fmla="*/ 897924 w 1181239"/>
              <a:gd name="connsiteY886" fmla="*/ 206508 h 4008043"/>
              <a:gd name="connsiteX887" fmla="*/ 905106 w 1181239"/>
              <a:gd name="connsiteY887" fmla="*/ 118646 h 4008043"/>
              <a:gd name="connsiteX888" fmla="*/ 906591 w 1181239"/>
              <a:gd name="connsiteY888" fmla="*/ 146989 h 4008043"/>
              <a:gd name="connsiteX889" fmla="*/ 909204 w 1181239"/>
              <a:gd name="connsiteY889" fmla="*/ 180476 h 4008043"/>
              <a:gd name="connsiteX890" fmla="*/ 922661 w 1181239"/>
              <a:gd name="connsiteY890" fmla="*/ 129113 h 4008043"/>
              <a:gd name="connsiteX891" fmla="*/ 928487 w 1181239"/>
              <a:gd name="connsiteY891" fmla="*/ 102206 h 4008043"/>
              <a:gd name="connsiteX892" fmla="*/ 936618 w 1181239"/>
              <a:gd name="connsiteY892" fmla="*/ 286407 h 4008043"/>
              <a:gd name="connsiteX893" fmla="*/ 929426 w 1181239"/>
              <a:gd name="connsiteY893" fmla="*/ 299753 h 4008043"/>
              <a:gd name="connsiteX894" fmla="*/ 929054 w 1181239"/>
              <a:gd name="connsiteY894" fmla="*/ 280034 h 4008043"/>
              <a:gd name="connsiteX895" fmla="*/ 925686 w 1181239"/>
              <a:gd name="connsiteY895" fmla="*/ 296353 h 4008043"/>
              <a:gd name="connsiteX896" fmla="*/ 918174 w 1181239"/>
              <a:gd name="connsiteY896" fmla="*/ 285091 h 4008043"/>
              <a:gd name="connsiteX897" fmla="*/ 908321 w 1181239"/>
              <a:gd name="connsiteY897" fmla="*/ 346607 h 4008043"/>
              <a:gd name="connsiteX898" fmla="*/ 918980 w 1181239"/>
              <a:gd name="connsiteY898" fmla="*/ 352241 h 4008043"/>
              <a:gd name="connsiteX899" fmla="*/ 924725 w 1181239"/>
              <a:gd name="connsiteY899" fmla="*/ 346670 h 4008043"/>
              <a:gd name="connsiteX900" fmla="*/ 932066 w 1181239"/>
              <a:gd name="connsiteY900" fmla="*/ 340550 h 4008043"/>
              <a:gd name="connsiteX901" fmla="*/ 935416 w 1181239"/>
              <a:gd name="connsiteY901" fmla="*/ 340030 h 4008043"/>
              <a:gd name="connsiteX902" fmla="*/ 939880 w 1181239"/>
              <a:gd name="connsiteY902" fmla="*/ 350910 h 4008043"/>
              <a:gd name="connsiteX903" fmla="*/ 944332 w 1181239"/>
              <a:gd name="connsiteY903" fmla="*/ 350748 h 4008043"/>
              <a:gd name="connsiteX904" fmla="*/ 948679 w 1181239"/>
              <a:gd name="connsiteY904" fmla="*/ 350455 h 4008043"/>
              <a:gd name="connsiteX905" fmla="*/ 953927 w 1181239"/>
              <a:gd name="connsiteY905" fmla="*/ 358614 h 4008043"/>
              <a:gd name="connsiteX906" fmla="*/ 959773 w 1181239"/>
              <a:gd name="connsiteY906" fmla="*/ 357952 h 4008043"/>
              <a:gd name="connsiteX907" fmla="*/ 967398 w 1181239"/>
              <a:gd name="connsiteY907" fmla="*/ 360672 h 4008043"/>
              <a:gd name="connsiteX908" fmla="*/ 993697 w 1181239"/>
              <a:gd name="connsiteY908" fmla="*/ 512340 h 4008043"/>
              <a:gd name="connsiteX909" fmla="*/ 989560 w 1181239"/>
              <a:gd name="connsiteY909" fmla="*/ 538178 h 4008043"/>
              <a:gd name="connsiteX910" fmla="*/ 982211 w 1181239"/>
              <a:gd name="connsiteY910" fmla="*/ 581934 h 4008043"/>
              <a:gd name="connsiteX911" fmla="*/ 974913 w 1181239"/>
              <a:gd name="connsiteY911" fmla="*/ 737943 h 4008043"/>
              <a:gd name="connsiteX912" fmla="*/ 990890 w 1181239"/>
              <a:gd name="connsiteY912" fmla="*/ 727560 h 4008043"/>
              <a:gd name="connsiteX913" fmla="*/ 1013165 w 1181239"/>
              <a:gd name="connsiteY913" fmla="*/ 712601 h 4008043"/>
              <a:gd name="connsiteX914" fmla="*/ 1023174 w 1181239"/>
              <a:gd name="connsiteY914" fmla="*/ 693447 h 4008043"/>
              <a:gd name="connsiteX915" fmla="*/ 1025352 w 1181239"/>
              <a:gd name="connsiteY915" fmla="*/ 629984 h 4008043"/>
              <a:gd name="connsiteX916" fmla="*/ 1019752 w 1181239"/>
              <a:gd name="connsiteY916" fmla="*/ 563714 h 4008043"/>
              <a:gd name="connsiteX917" fmla="*/ 1021741 w 1181239"/>
              <a:gd name="connsiteY917" fmla="*/ 549559 h 4008043"/>
              <a:gd name="connsiteX918" fmla="*/ 1034255 w 1181239"/>
              <a:gd name="connsiteY918" fmla="*/ 896074 h 4008043"/>
              <a:gd name="connsiteX919" fmla="*/ 1032209 w 1181239"/>
              <a:gd name="connsiteY919" fmla="*/ 1080047 h 4008043"/>
              <a:gd name="connsiteX920" fmla="*/ 1029311 w 1181239"/>
              <a:gd name="connsiteY920" fmla="*/ 1036530 h 4008043"/>
              <a:gd name="connsiteX921" fmla="*/ 1016601 w 1181239"/>
              <a:gd name="connsiteY921" fmla="*/ 816067 h 4008043"/>
              <a:gd name="connsiteX922" fmla="*/ 1014072 w 1181239"/>
              <a:gd name="connsiteY922" fmla="*/ 822120 h 4008043"/>
              <a:gd name="connsiteX923" fmla="*/ 1010872 w 1181239"/>
              <a:gd name="connsiteY923" fmla="*/ 837449 h 4008043"/>
              <a:gd name="connsiteX924" fmla="*/ 1001517 w 1181239"/>
              <a:gd name="connsiteY924" fmla="*/ 822051 h 4008043"/>
              <a:gd name="connsiteX925" fmla="*/ 1006218 w 1181239"/>
              <a:gd name="connsiteY925" fmla="*/ 806960 h 4008043"/>
              <a:gd name="connsiteX926" fmla="*/ 1007878 w 1181239"/>
              <a:gd name="connsiteY926" fmla="*/ 789321 h 4008043"/>
              <a:gd name="connsiteX927" fmla="*/ 1014385 w 1181239"/>
              <a:gd name="connsiteY927" fmla="*/ 781162 h 4008043"/>
              <a:gd name="connsiteX928" fmla="*/ 1016910 w 1181239"/>
              <a:gd name="connsiteY928" fmla="*/ 788019 h 4008043"/>
              <a:gd name="connsiteX929" fmla="*/ 1021209 w 1181239"/>
              <a:gd name="connsiteY929" fmla="*/ 754483 h 4008043"/>
              <a:gd name="connsiteX930" fmla="*/ 1016621 w 1181239"/>
              <a:gd name="connsiteY930" fmla="*/ 730627 h 4008043"/>
              <a:gd name="connsiteX931" fmla="*/ 1005655 w 1181239"/>
              <a:gd name="connsiteY931" fmla="*/ 764682 h 4008043"/>
              <a:gd name="connsiteX932" fmla="*/ 1002528 w 1181239"/>
              <a:gd name="connsiteY932" fmla="*/ 785881 h 4008043"/>
              <a:gd name="connsiteX933" fmla="*/ 1001514 w 1181239"/>
              <a:gd name="connsiteY933" fmla="*/ 761563 h 4008043"/>
              <a:gd name="connsiteX934" fmla="*/ 1000156 w 1181239"/>
              <a:gd name="connsiteY934" fmla="*/ 735605 h 4008043"/>
              <a:gd name="connsiteX935" fmla="*/ 987927 w 1181239"/>
              <a:gd name="connsiteY935" fmla="*/ 757627 h 4008043"/>
              <a:gd name="connsiteX936" fmla="*/ 983923 w 1181239"/>
              <a:gd name="connsiteY936" fmla="*/ 778177 h 4008043"/>
              <a:gd name="connsiteX937" fmla="*/ 982336 w 1181239"/>
              <a:gd name="connsiteY937" fmla="*/ 821356 h 4008043"/>
              <a:gd name="connsiteX938" fmla="*/ 986699 w 1181239"/>
              <a:gd name="connsiteY938" fmla="*/ 863998 h 4008043"/>
              <a:gd name="connsiteX939" fmla="*/ 986773 w 1181239"/>
              <a:gd name="connsiteY939" fmla="*/ 878647 h 4008043"/>
              <a:gd name="connsiteX940" fmla="*/ 979444 w 1181239"/>
              <a:gd name="connsiteY940" fmla="*/ 878601 h 4008043"/>
              <a:gd name="connsiteX941" fmla="*/ 971589 w 1181239"/>
              <a:gd name="connsiteY941" fmla="*/ 888430 h 4008043"/>
              <a:gd name="connsiteX942" fmla="*/ 969838 w 1181239"/>
              <a:gd name="connsiteY942" fmla="*/ 906958 h 4008043"/>
              <a:gd name="connsiteX943" fmla="*/ 971892 w 1181239"/>
              <a:gd name="connsiteY943" fmla="*/ 974997 h 4008043"/>
              <a:gd name="connsiteX944" fmla="*/ 983595 w 1181239"/>
              <a:gd name="connsiteY944" fmla="*/ 1096286 h 4008043"/>
              <a:gd name="connsiteX945" fmla="*/ 983850 w 1181239"/>
              <a:gd name="connsiteY945" fmla="*/ 1106391 h 4008043"/>
              <a:gd name="connsiteX946" fmla="*/ 977520 w 1181239"/>
              <a:gd name="connsiteY946" fmla="*/ 1116881 h 4008043"/>
              <a:gd name="connsiteX947" fmla="*/ 972047 w 1181239"/>
              <a:gd name="connsiteY947" fmla="*/ 1109585 h 4008043"/>
              <a:gd name="connsiteX948" fmla="*/ 966892 w 1181239"/>
              <a:gd name="connsiteY948" fmla="*/ 1145789 h 4008043"/>
              <a:gd name="connsiteX949" fmla="*/ 967793 w 1181239"/>
              <a:gd name="connsiteY949" fmla="*/ 1205281 h 4008043"/>
              <a:gd name="connsiteX950" fmla="*/ 966541 w 1181239"/>
              <a:gd name="connsiteY950" fmla="*/ 1215315 h 4008043"/>
              <a:gd name="connsiteX951" fmla="*/ 956870 w 1181239"/>
              <a:gd name="connsiteY951" fmla="*/ 1254731 h 4008043"/>
              <a:gd name="connsiteX952" fmla="*/ 950007 w 1181239"/>
              <a:gd name="connsiteY952" fmla="*/ 1276464 h 4008043"/>
              <a:gd name="connsiteX953" fmla="*/ 947821 w 1181239"/>
              <a:gd name="connsiteY953" fmla="*/ 1291462 h 4008043"/>
              <a:gd name="connsiteX954" fmla="*/ 946879 w 1181239"/>
              <a:gd name="connsiteY954" fmla="*/ 1313245 h 4008043"/>
              <a:gd name="connsiteX955" fmla="*/ 942943 w 1181239"/>
              <a:gd name="connsiteY955" fmla="*/ 1392199 h 4008043"/>
              <a:gd name="connsiteX956" fmla="*/ 948090 w 1181239"/>
              <a:gd name="connsiteY956" fmla="*/ 1455781 h 4008043"/>
              <a:gd name="connsiteX957" fmla="*/ 947196 w 1181239"/>
              <a:gd name="connsiteY957" fmla="*/ 1461054 h 4008043"/>
              <a:gd name="connsiteX958" fmla="*/ 942975 w 1181239"/>
              <a:gd name="connsiteY958" fmla="*/ 1473058 h 4008043"/>
              <a:gd name="connsiteX959" fmla="*/ 940238 w 1181239"/>
              <a:gd name="connsiteY959" fmla="*/ 1487656 h 4008043"/>
              <a:gd name="connsiteX960" fmla="*/ 939873 w 1181239"/>
              <a:gd name="connsiteY960" fmla="*/ 1523160 h 4008043"/>
              <a:gd name="connsiteX961" fmla="*/ 944233 w 1181239"/>
              <a:gd name="connsiteY961" fmla="*/ 1532172 h 4008043"/>
              <a:gd name="connsiteX962" fmla="*/ 939517 w 1181239"/>
              <a:gd name="connsiteY962" fmla="*/ 1532172 h 4008043"/>
              <a:gd name="connsiteX963" fmla="*/ 936273 w 1181239"/>
              <a:gd name="connsiteY963" fmla="*/ 1574901 h 4008043"/>
              <a:gd name="connsiteX964" fmla="*/ 934967 w 1181239"/>
              <a:gd name="connsiteY964" fmla="*/ 1626160 h 4008043"/>
              <a:gd name="connsiteX965" fmla="*/ 935295 w 1181239"/>
              <a:gd name="connsiteY965" fmla="*/ 1633959 h 4008043"/>
              <a:gd name="connsiteX966" fmla="*/ 935912 w 1181239"/>
              <a:gd name="connsiteY966" fmla="*/ 1652191 h 4008043"/>
              <a:gd name="connsiteX967" fmla="*/ 929513 w 1181239"/>
              <a:gd name="connsiteY967" fmla="*/ 1588275 h 4008043"/>
              <a:gd name="connsiteX968" fmla="*/ 926551 w 1181239"/>
              <a:gd name="connsiteY968" fmla="*/ 1513480 h 4008043"/>
              <a:gd name="connsiteX969" fmla="*/ 921285 w 1181239"/>
              <a:gd name="connsiteY969" fmla="*/ 1437714 h 4008043"/>
              <a:gd name="connsiteX970" fmla="*/ 916705 w 1181239"/>
              <a:gd name="connsiteY970" fmla="*/ 1424709 h 4008043"/>
              <a:gd name="connsiteX971" fmla="*/ 912027 w 1181239"/>
              <a:gd name="connsiteY971" fmla="*/ 1418880 h 4008043"/>
              <a:gd name="connsiteX972" fmla="*/ 909264 w 1181239"/>
              <a:gd name="connsiteY972" fmla="*/ 1423087 h 4008043"/>
              <a:gd name="connsiteX973" fmla="*/ 905051 w 1181239"/>
              <a:gd name="connsiteY973" fmla="*/ 1437366 h 4008043"/>
              <a:gd name="connsiteX974" fmla="*/ 911351 w 1181239"/>
              <a:gd name="connsiteY974" fmla="*/ 1440887 h 4008043"/>
              <a:gd name="connsiteX975" fmla="*/ 913807 w 1181239"/>
              <a:gd name="connsiteY975" fmla="*/ 1446370 h 4008043"/>
              <a:gd name="connsiteX976" fmla="*/ 915128 w 1181239"/>
              <a:gd name="connsiteY976" fmla="*/ 1460301 h 4008043"/>
              <a:gd name="connsiteX977" fmla="*/ 909488 w 1181239"/>
              <a:gd name="connsiteY977" fmla="*/ 1467225 h 4008043"/>
              <a:gd name="connsiteX978" fmla="*/ 900721 w 1181239"/>
              <a:gd name="connsiteY978" fmla="*/ 1474212 h 4008043"/>
              <a:gd name="connsiteX979" fmla="*/ 897813 w 1181239"/>
              <a:gd name="connsiteY979" fmla="*/ 1479482 h 4008043"/>
              <a:gd name="connsiteX980" fmla="*/ 894908 w 1181239"/>
              <a:gd name="connsiteY980" fmla="*/ 1472588 h 4008043"/>
              <a:gd name="connsiteX981" fmla="*/ 900675 w 1181239"/>
              <a:gd name="connsiteY981" fmla="*/ 1462603 h 4008043"/>
              <a:gd name="connsiteX982" fmla="*/ 900675 w 1181239"/>
              <a:gd name="connsiteY982" fmla="*/ 1454331 h 4008043"/>
              <a:gd name="connsiteX983" fmla="*/ 894906 w 1181239"/>
              <a:gd name="connsiteY983" fmla="*/ 1441718 h 4008043"/>
              <a:gd name="connsiteX984" fmla="*/ 890460 w 1181239"/>
              <a:gd name="connsiteY984" fmla="*/ 1416032 h 4008043"/>
              <a:gd name="connsiteX985" fmla="*/ 889204 w 1181239"/>
              <a:gd name="connsiteY985" fmla="*/ 1379653 h 4008043"/>
              <a:gd name="connsiteX986" fmla="*/ 883077 w 1181239"/>
              <a:gd name="connsiteY986" fmla="*/ 1341292 h 4008043"/>
              <a:gd name="connsiteX987" fmla="*/ 877458 w 1181239"/>
              <a:gd name="connsiteY987" fmla="*/ 1328786 h 4008043"/>
              <a:gd name="connsiteX988" fmla="*/ 874848 w 1181239"/>
              <a:gd name="connsiteY988" fmla="*/ 1317652 h 4008043"/>
              <a:gd name="connsiteX989" fmla="*/ 877038 w 1181239"/>
              <a:gd name="connsiteY989" fmla="*/ 1429165 h 4008043"/>
              <a:gd name="connsiteX990" fmla="*/ 873344 w 1181239"/>
              <a:gd name="connsiteY990" fmla="*/ 1542038 h 4008043"/>
              <a:gd name="connsiteX991" fmla="*/ 858195 w 1181239"/>
              <a:gd name="connsiteY991" fmla="*/ 1624043 h 4008043"/>
              <a:gd name="connsiteX992" fmla="*/ 854497 w 1181239"/>
              <a:gd name="connsiteY992" fmla="*/ 1656681 h 4008043"/>
              <a:gd name="connsiteX993" fmla="*/ 856756 w 1181239"/>
              <a:gd name="connsiteY993" fmla="*/ 1674151 h 4008043"/>
              <a:gd name="connsiteX994" fmla="*/ 862279 w 1181239"/>
              <a:gd name="connsiteY994" fmla="*/ 1666444 h 4008043"/>
              <a:gd name="connsiteX995" fmla="*/ 862535 w 1181239"/>
              <a:gd name="connsiteY995" fmla="*/ 1678667 h 4008043"/>
              <a:gd name="connsiteX996" fmla="*/ 863987 w 1181239"/>
              <a:gd name="connsiteY996" fmla="*/ 1692865 h 4008043"/>
              <a:gd name="connsiteX997" fmla="*/ 865567 w 1181239"/>
              <a:gd name="connsiteY997" fmla="*/ 1706587 h 4008043"/>
              <a:gd name="connsiteX998" fmla="*/ 861004 w 1181239"/>
              <a:gd name="connsiteY998" fmla="*/ 1705924 h 4008043"/>
              <a:gd name="connsiteX999" fmla="*/ 856865 w 1181239"/>
              <a:gd name="connsiteY999" fmla="*/ 1707804 h 4008043"/>
              <a:gd name="connsiteX1000" fmla="*/ 854209 w 1181239"/>
              <a:gd name="connsiteY1000" fmla="*/ 1727182 h 4008043"/>
              <a:gd name="connsiteX1001" fmla="*/ 854209 w 1181239"/>
              <a:gd name="connsiteY1001" fmla="*/ 1748097 h 4008043"/>
              <a:gd name="connsiteX1002" fmla="*/ 843903 w 1181239"/>
              <a:gd name="connsiteY1002" fmla="*/ 1746531 h 4008043"/>
              <a:gd name="connsiteX1003" fmla="*/ 830823 w 1181239"/>
              <a:gd name="connsiteY1003" fmla="*/ 1751792 h 4008043"/>
              <a:gd name="connsiteX1004" fmla="*/ 832378 w 1181239"/>
              <a:gd name="connsiteY1004" fmla="*/ 1803389 h 4008043"/>
              <a:gd name="connsiteX1005" fmla="*/ 834075 w 1181239"/>
              <a:gd name="connsiteY1005" fmla="*/ 1826259 h 4008043"/>
              <a:gd name="connsiteX1006" fmla="*/ 830052 w 1181239"/>
              <a:gd name="connsiteY1006" fmla="*/ 1821500 h 4008043"/>
              <a:gd name="connsiteX1007" fmla="*/ 828384 w 1181239"/>
              <a:gd name="connsiteY1007" fmla="*/ 1823121 h 4008043"/>
              <a:gd name="connsiteX1008" fmla="*/ 834132 w 1181239"/>
              <a:gd name="connsiteY1008" fmla="*/ 1837496 h 4008043"/>
              <a:gd name="connsiteX1009" fmla="*/ 838692 w 1181239"/>
              <a:gd name="connsiteY1009" fmla="*/ 1849209 h 4008043"/>
              <a:gd name="connsiteX1010" fmla="*/ 844458 w 1181239"/>
              <a:gd name="connsiteY1010" fmla="*/ 1853129 h 4008043"/>
              <a:gd name="connsiteX1011" fmla="*/ 850640 w 1181239"/>
              <a:gd name="connsiteY1011" fmla="*/ 1872521 h 4008043"/>
              <a:gd name="connsiteX1012" fmla="*/ 855211 w 1181239"/>
              <a:gd name="connsiteY1012" fmla="*/ 1875274 h 4008043"/>
              <a:gd name="connsiteX1013" fmla="*/ 861711 w 1181239"/>
              <a:gd name="connsiteY1013" fmla="*/ 1867058 h 4008043"/>
              <a:gd name="connsiteX1014" fmla="*/ 864852 w 1181239"/>
              <a:gd name="connsiteY1014" fmla="*/ 1870967 h 4008043"/>
              <a:gd name="connsiteX1015" fmla="*/ 860038 w 1181239"/>
              <a:gd name="connsiteY1015" fmla="*/ 1886607 h 4008043"/>
              <a:gd name="connsiteX1016" fmla="*/ 848167 w 1181239"/>
              <a:gd name="connsiteY1016" fmla="*/ 1900863 h 4008043"/>
              <a:gd name="connsiteX1017" fmla="*/ 844231 w 1181239"/>
              <a:gd name="connsiteY1017" fmla="*/ 1878521 h 4008043"/>
              <a:gd name="connsiteX1018" fmla="*/ 846213 w 1181239"/>
              <a:gd name="connsiteY1018" fmla="*/ 1861191 h 4008043"/>
              <a:gd name="connsiteX1019" fmla="*/ 837856 w 1181239"/>
              <a:gd name="connsiteY1019" fmla="*/ 1862085 h 4008043"/>
              <a:gd name="connsiteX1020" fmla="*/ 827845 w 1181239"/>
              <a:gd name="connsiteY1020" fmla="*/ 1879297 h 4008043"/>
              <a:gd name="connsiteX1021" fmla="*/ 828480 w 1181239"/>
              <a:gd name="connsiteY1021" fmla="*/ 1901056 h 4008043"/>
              <a:gd name="connsiteX1022" fmla="*/ 834685 w 1181239"/>
              <a:gd name="connsiteY1022" fmla="*/ 1992977 h 4008043"/>
              <a:gd name="connsiteX1023" fmla="*/ 835382 w 1181239"/>
              <a:gd name="connsiteY1023" fmla="*/ 2015957 h 4008043"/>
              <a:gd name="connsiteX1024" fmla="*/ 841108 w 1181239"/>
              <a:gd name="connsiteY1024" fmla="*/ 1961312 h 4008043"/>
              <a:gd name="connsiteX1025" fmla="*/ 844239 w 1181239"/>
              <a:gd name="connsiteY1025" fmla="*/ 1908017 h 4008043"/>
              <a:gd name="connsiteX1026" fmla="*/ 852868 w 1181239"/>
              <a:gd name="connsiteY1026" fmla="*/ 1924504 h 4008043"/>
              <a:gd name="connsiteX1027" fmla="*/ 854780 w 1181239"/>
              <a:gd name="connsiteY1027" fmla="*/ 1954892 h 4008043"/>
              <a:gd name="connsiteX1028" fmla="*/ 857932 w 1181239"/>
              <a:gd name="connsiteY1028" fmla="*/ 2007443 h 4008043"/>
              <a:gd name="connsiteX1029" fmla="*/ 860020 w 1181239"/>
              <a:gd name="connsiteY1029" fmla="*/ 1993983 h 4008043"/>
              <a:gd name="connsiteX1030" fmla="*/ 862928 w 1181239"/>
              <a:gd name="connsiteY1030" fmla="*/ 1978571 h 4008043"/>
              <a:gd name="connsiteX1031" fmla="*/ 865833 w 1181239"/>
              <a:gd name="connsiteY1031" fmla="*/ 1999153 h 4008043"/>
              <a:gd name="connsiteX1032" fmla="*/ 859637 w 1181239"/>
              <a:gd name="connsiteY1032" fmla="*/ 2017895 h 4008043"/>
              <a:gd name="connsiteX1033" fmla="*/ 853443 w 1181239"/>
              <a:gd name="connsiteY1033" fmla="*/ 2016055 h 4008043"/>
              <a:gd name="connsiteX1034" fmla="*/ 855505 w 1181239"/>
              <a:gd name="connsiteY1034" fmla="*/ 2071428 h 4008043"/>
              <a:gd name="connsiteX1035" fmla="*/ 860058 w 1181239"/>
              <a:gd name="connsiteY1035" fmla="*/ 2158751 h 4008043"/>
              <a:gd name="connsiteX1036" fmla="*/ 860890 w 1181239"/>
              <a:gd name="connsiteY1036" fmla="*/ 2214677 h 4008043"/>
              <a:gd name="connsiteX1037" fmla="*/ 864207 w 1181239"/>
              <a:gd name="connsiteY1037" fmla="*/ 2248471 h 4008043"/>
              <a:gd name="connsiteX1038" fmla="*/ 866042 w 1181239"/>
              <a:gd name="connsiteY1038" fmla="*/ 2263785 h 4008043"/>
              <a:gd name="connsiteX1039" fmla="*/ 871652 w 1181239"/>
              <a:gd name="connsiteY1039" fmla="*/ 2283192 h 4008043"/>
              <a:gd name="connsiteX1040" fmla="*/ 870437 w 1181239"/>
              <a:gd name="connsiteY1040" fmla="*/ 2213836 h 4008043"/>
              <a:gd name="connsiteX1041" fmla="*/ 871364 w 1181239"/>
              <a:gd name="connsiteY1041" fmla="*/ 2207036 h 4008043"/>
              <a:gd name="connsiteX1042" fmla="*/ 874509 w 1181239"/>
              <a:gd name="connsiteY1042" fmla="*/ 2182947 h 4008043"/>
              <a:gd name="connsiteX1043" fmla="*/ 878914 w 1181239"/>
              <a:gd name="connsiteY1043" fmla="*/ 2156343 h 4008043"/>
              <a:gd name="connsiteX1044" fmla="*/ 883273 w 1181239"/>
              <a:gd name="connsiteY1044" fmla="*/ 2154140 h 4008043"/>
              <a:gd name="connsiteX1045" fmla="*/ 880405 w 1181239"/>
              <a:gd name="connsiteY1045" fmla="*/ 2149466 h 4008043"/>
              <a:gd name="connsiteX1046" fmla="*/ 875869 w 1181239"/>
              <a:gd name="connsiteY1046" fmla="*/ 2110384 h 4008043"/>
              <a:gd name="connsiteX1047" fmla="*/ 883375 w 1181239"/>
              <a:gd name="connsiteY1047" fmla="*/ 2096285 h 4008043"/>
              <a:gd name="connsiteX1048" fmla="*/ 892156 w 1181239"/>
              <a:gd name="connsiteY1048" fmla="*/ 2085534 h 4008043"/>
              <a:gd name="connsiteX1049" fmla="*/ 893704 w 1181239"/>
              <a:gd name="connsiteY1049" fmla="*/ 2103952 h 4008043"/>
              <a:gd name="connsiteX1050" fmla="*/ 893339 w 1181239"/>
              <a:gd name="connsiteY1050" fmla="*/ 2132650 h 4008043"/>
              <a:gd name="connsiteX1051" fmla="*/ 899522 w 1181239"/>
              <a:gd name="connsiteY1051" fmla="*/ 2134019 h 4008043"/>
              <a:gd name="connsiteX1052" fmla="*/ 903810 w 1181239"/>
              <a:gd name="connsiteY1052" fmla="*/ 2213835 h 4008043"/>
              <a:gd name="connsiteX1053" fmla="*/ 909303 w 1181239"/>
              <a:gd name="connsiteY1053" fmla="*/ 2247753 h 4008043"/>
              <a:gd name="connsiteX1054" fmla="*/ 915277 w 1181239"/>
              <a:gd name="connsiteY1054" fmla="*/ 2194796 h 4008043"/>
              <a:gd name="connsiteX1055" fmla="*/ 921183 w 1181239"/>
              <a:gd name="connsiteY1055" fmla="*/ 2141876 h 4008043"/>
              <a:gd name="connsiteX1056" fmla="*/ 928624 w 1181239"/>
              <a:gd name="connsiteY1056" fmla="*/ 2176212 h 4008043"/>
              <a:gd name="connsiteX1057" fmla="*/ 929858 w 1181239"/>
              <a:gd name="connsiteY1057" fmla="*/ 2191199 h 4008043"/>
              <a:gd name="connsiteX1058" fmla="*/ 929565 w 1181239"/>
              <a:gd name="connsiteY1058" fmla="*/ 2200992 h 4008043"/>
              <a:gd name="connsiteX1059" fmla="*/ 933279 w 1181239"/>
              <a:gd name="connsiteY1059" fmla="*/ 2221164 h 4008043"/>
              <a:gd name="connsiteX1060" fmla="*/ 937866 w 1181239"/>
              <a:gd name="connsiteY1060" fmla="*/ 2190853 h 4008043"/>
              <a:gd name="connsiteX1061" fmla="*/ 941718 w 1181239"/>
              <a:gd name="connsiteY1061" fmla="*/ 2163518 h 4008043"/>
              <a:gd name="connsiteX1062" fmla="*/ 942923 w 1181239"/>
              <a:gd name="connsiteY1062" fmla="*/ 2170998 h 4008043"/>
              <a:gd name="connsiteX1063" fmla="*/ 940105 w 1181239"/>
              <a:gd name="connsiteY1063" fmla="*/ 2203812 h 4008043"/>
              <a:gd name="connsiteX1064" fmla="*/ 934152 w 1181239"/>
              <a:gd name="connsiteY1064" fmla="*/ 2233245 h 4008043"/>
              <a:gd name="connsiteX1065" fmla="*/ 934119 w 1181239"/>
              <a:gd name="connsiteY1065" fmla="*/ 2260449 h 4008043"/>
              <a:gd name="connsiteX1066" fmla="*/ 938479 w 1181239"/>
              <a:gd name="connsiteY1066" fmla="*/ 2299801 h 4008043"/>
              <a:gd name="connsiteX1067" fmla="*/ 933736 w 1181239"/>
              <a:gd name="connsiteY1067" fmla="*/ 2337587 h 4008043"/>
              <a:gd name="connsiteX1068" fmla="*/ 930554 w 1181239"/>
              <a:gd name="connsiteY1068" fmla="*/ 2326708 h 4008043"/>
              <a:gd name="connsiteX1069" fmla="*/ 928029 w 1181239"/>
              <a:gd name="connsiteY1069" fmla="*/ 2315829 h 4008043"/>
              <a:gd name="connsiteX1070" fmla="*/ 923810 w 1181239"/>
              <a:gd name="connsiteY1070" fmla="*/ 2348466 h 4008043"/>
              <a:gd name="connsiteX1071" fmla="*/ 914267 w 1181239"/>
              <a:gd name="connsiteY1071" fmla="*/ 2353906 h 4008043"/>
              <a:gd name="connsiteX1072" fmla="*/ 912786 w 1181239"/>
              <a:gd name="connsiteY1072" fmla="*/ 2370905 h 4008043"/>
              <a:gd name="connsiteX1073" fmla="*/ 909414 w 1181239"/>
              <a:gd name="connsiteY1073" fmla="*/ 2397423 h 4008043"/>
              <a:gd name="connsiteX1074" fmla="*/ 906217 w 1181239"/>
              <a:gd name="connsiteY1074" fmla="*/ 2388584 h 4008043"/>
              <a:gd name="connsiteX1075" fmla="*/ 903601 w 1181239"/>
              <a:gd name="connsiteY1075" fmla="*/ 2372945 h 4008043"/>
              <a:gd name="connsiteX1076" fmla="*/ 901025 w 1181239"/>
              <a:gd name="connsiteY1076" fmla="*/ 2381104 h 4008043"/>
              <a:gd name="connsiteX1077" fmla="*/ 907826 w 1181239"/>
              <a:gd name="connsiteY1077" fmla="*/ 2407368 h 4008043"/>
              <a:gd name="connsiteX1078" fmla="*/ 914956 w 1181239"/>
              <a:gd name="connsiteY1078" fmla="*/ 2426567 h 4008043"/>
              <a:gd name="connsiteX1079" fmla="*/ 921576 w 1181239"/>
              <a:gd name="connsiteY1079" fmla="*/ 2444248 h 4008043"/>
              <a:gd name="connsiteX1080" fmla="*/ 924156 w 1181239"/>
              <a:gd name="connsiteY1080" fmla="*/ 2435094 h 4008043"/>
              <a:gd name="connsiteX1081" fmla="*/ 926692 w 1181239"/>
              <a:gd name="connsiteY1081" fmla="*/ 2388094 h 4008043"/>
              <a:gd name="connsiteX1082" fmla="*/ 931160 w 1181239"/>
              <a:gd name="connsiteY1082" fmla="*/ 2365290 h 4008043"/>
              <a:gd name="connsiteX1083" fmla="*/ 925840 w 1181239"/>
              <a:gd name="connsiteY1083" fmla="*/ 2525255 h 4008043"/>
              <a:gd name="connsiteX1084" fmla="*/ 925365 w 1181239"/>
              <a:gd name="connsiteY1084" fmla="*/ 2720056 h 4008043"/>
              <a:gd name="connsiteX1085" fmla="*/ 926361 w 1181239"/>
              <a:gd name="connsiteY1085" fmla="*/ 2735548 h 4008043"/>
              <a:gd name="connsiteX1086" fmla="*/ 926796 w 1181239"/>
              <a:gd name="connsiteY1086" fmla="*/ 2843475 h 4008043"/>
              <a:gd name="connsiteX1087" fmla="*/ 929036 w 1181239"/>
              <a:gd name="connsiteY1087" fmla="*/ 2855715 h 4008043"/>
              <a:gd name="connsiteX1088" fmla="*/ 929445 w 1181239"/>
              <a:gd name="connsiteY1088" fmla="*/ 2844835 h 4008043"/>
              <a:gd name="connsiteX1089" fmla="*/ 936624 w 1181239"/>
              <a:gd name="connsiteY1089" fmla="*/ 2827235 h 4008043"/>
              <a:gd name="connsiteX1090" fmla="*/ 939412 w 1181239"/>
              <a:gd name="connsiteY1090" fmla="*/ 2896026 h 4008043"/>
              <a:gd name="connsiteX1091" fmla="*/ 942500 w 1181239"/>
              <a:gd name="connsiteY1091" fmla="*/ 2965091 h 4008043"/>
              <a:gd name="connsiteX1092" fmla="*/ 946207 w 1181239"/>
              <a:gd name="connsiteY1092" fmla="*/ 2961656 h 4008043"/>
              <a:gd name="connsiteX1093" fmla="*/ 951698 w 1181239"/>
              <a:gd name="connsiteY1093" fmla="*/ 2966026 h 4008043"/>
              <a:gd name="connsiteX1094" fmla="*/ 957323 w 1181239"/>
              <a:gd name="connsiteY1094" fmla="*/ 2951669 h 4008043"/>
              <a:gd name="connsiteX1095" fmla="*/ 951268 w 1181239"/>
              <a:gd name="connsiteY1095" fmla="*/ 2908464 h 4008043"/>
              <a:gd name="connsiteX1096" fmla="*/ 948899 w 1181239"/>
              <a:gd name="connsiteY1096" fmla="*/ 2899625 h 4008043"/>
              <a:gd name="connsiteX1097" fmla="*/ 955925 w 1181239"/>
              <a:gd name="connsiteY1097" fmla="*/ 2902792 h 4008043"/>
              <a:gd name="connsiteX1098" fmla="*/ 966140 w 1181239"/>
              <a:gd name="connsiteY1098" fmla="*/ 2919137 h 4008043"/>
              <a:gd name="connsiteX1099" fmla="*/ 968406 w 1181239"/>
              <a:gd name="connsiteY1099" fmla="*/ 2823948 h 4008043"/>
              <a:gd name="connsiteX1100" fmla="*/ 964786 w 1181239"/>
              <a:gd name="connsiteY1100" fmla="*/ 2720797 h 4008043"/>
              <a:gd name="connsiteX1101" fmla="*/ 964177 w 1181239"/>
              <a:gd name="connsiteY1101" fmla="*/ 2702131 h 4008043"/>
              <a:gd name="connsiteX1102" fmla="*/ 961976 w 1181239"/>
              <a:gd name="connsiteY1102" fmla="*/ 2694614 h 4008043"/>
              <a:gd name="connsiteX1103" fmla="*/ 957367 w 1181239"/>
              <a:gd name="connsiteY1103" fmla="*/ 2646646 h 4008043"/>
              <a:gd name="connsiteX1104" fmla="*/ 961739 w 1181239"/>
              <a:gd name="connsiteY1104" fmla="*/ 2582372 h 4008043"/>
              <a:gd name="connsiteX1105" fmla="*/ 964735 w 1181239"/>
              <a:gd name="connsiteY1105" fmla="*/ 2596651 h 4008043"/>
              <a:gd name="connsiteX1106" fmla="*/ 971817 w 1181239"/>
              <a:gd name="connsiteY1106" fmla="*/ 2581676 h 4008043"/>
              <a:gd name="connsiteX1107" fmla="*/ 979179 w 1181239"/>
              <a:gd name="connsiteY1107" fmla="*/ 2657101 h 4008043"/>
              <a:gd name="connsiteX1108" fmla="*/ 982813 w 1181239"/>
              <a:gd name="connsiteY1108" fmla="*/ 2751686 h 4008043"/>
              <a:gd name="connsiteX1109" fmla="*/ 987249 w 1181239"/>
              <a:gd name="connsiteY1109" fmla="*/ 2865234 h 4008043"/>
              <a:gd name="connsiteX1110" fmla="*/ 986993 w 1181239"/>
              <a:gd name="connsiteY1110" fmla="*/ 2893792 h 4008043"/>
              <a:gd name="connsiteX1111" fmla="*/ 989957 w 1181239"/>
              <a:gd name="connsiteY1111" fmla="*/ 2925070 h 4008043"/>
              <a:gd name="connsiteX1112" fmla="*/ 992222 w 1181239"/>
              <a:gd name="connsiteY1112" fmla="*/ 3076020 h 4008043"/>
              <a:gd name="connsiteX1113" fmla="*/ 986073 w 1181239"/>
              <a:gd name="connsiteY1113" fmla="*/ 3246010 h 4008043"/>
              <a:gd name="connsiteX1114" fmla="*/ 981430 w 1181239"/>
              <a:gd name="connsiteY1114" fmla="*/ 3354803 h 4008043"/>
              <a:gd name="connsiteX1115" fmla="*/ 990448 w 1181239"/>
              <a:gd name="connsiteY1115" fmla="*/ 3529378 h 4008043"/>
              <a:gd name="connsiteX1116" fmla="*/ 994542 w 1181239"/>
              <a:gd name="connsiteY1116" fmla="*/ 3528715 h 4008043"/>
              <a:gd name="connsiteX1117" fmla="*/ 998280 w 1181239"/>
              <a:gd name="connsiteY1117" fmla="*/ 3505073 h 4008043"/>
              <a:gd name="connsiteX1118" fmla="*/ 1003751 w 1181239"/>
              <a:gd name="connsiteY1118" fmla="*/ 3502353 h 4008043"/>
              <a:gd name="connsiteX1119" fmla="*/ 994811 w 1181239"/>
              <a:gd name="connsiteY1119" fmla="*/ 3597547 h 4008043"/>
              <a:gd name="connsiteX1120" fmla="*/ 996012 w 1181239"/>
              <a:gd name="connsiteY1120" fmla="*/ 3607747 h 4008043"/>
              <a:gd name="connsiteX1121" fmla="*/ 1003969 w 1181239"/>
              <a:gd name="connsiteY1121" fmla="*/ 3582588 h 4008043"/>
              <a:gd name="connsiteX1122" fmla="*/ 1011605 w 1181239"/>
              <a:gd name="connsiteY1122" fmla="*/ 3551990 h 4008043"/>
              <a:gd name="connsiteX1123" fmla="*/ 1009302 w 1181239"/>
              <a:gd name="connsiteY1123" fmla="*/ 3613866 h 4008043"/>
              <a:gd name="connsiteX1124" fmla="*/ 1010962 w 1181239"/>
              <a:gd name="connsiteY1124" fmla="*/ 3618626 h 4008043"/>
              <a:gd name="connsiteX1125" fmla="*/ 1014064 w 1181239"/>
              <a:gd name="connsiteY1125" fmla="*/ 3613477 h 4008043"/>
              <a:gd name="connsiteX1126" fmla="*/ 1018120 w 1181239"/>
              <a:gd name="connsiteY1126" fmla="*/ 3606872 h 4008043"/>
              <a:gd name="connsiteX1127" fmla="*/ 1024542 w 1181239"/>
              <a:gd name="connsiteY1127" fmla="*/ 3570544 h 4008043"/>
              <a:gd name="connsiteX1128" fmla="*/ 1028794 w 1181239"/>
              <a:gd name="connsiteY1128" fmla="*/ 3546551 h 4008043"/>
              <a:gd name="connsiteX1129" fmla="*/ 1031089 w 1181239"/>
              <a:gd name="connsiteY1129" fmla="*/ 3551310 h 4008043"/>
              <a:gd name="connsiteX1130" fmla="*/ 1040206 w 1181239"/>
              <a:gd name="connsiteY1130" fmla="*/ 3553314 h 4008043"/>
              <a:gd name="connsiteX1131" fmla="*/ 1050395 w 1181239"/>
              <a:gd name="connsiteY1131" fmla="*/ 3545187 h 4008043"/>
              <a:gd name="connsiteX1132" fmla="*/ 1055342 w 1181239"/>
              <a:gd name="connsiteY1132" fmla="*/ 3531590 h 4008043"/>
              <a:gd name="connsiteX1133" fmla="*/ 1056721 w 1181239"/>
              <a:gd name="connsiteY1133" fmla="*/ 3537710 h 4008043"/>
              <a:gd name="connsiteX1134" fmla="*/ 1053178 w 1181239"/>
              <a:gd name="connsiteY1134" fmla="*/ 3576648 h 4008043"/>
              <a:gd name="connsiteX1135" fmla="*/ 1060044 w 1181239"/>
              <a:gd name="connsiteY1135" fmla="*/ 3588134 h 4008043"/>
              <a:gd name="connsiteX1136" fmla="*/ 1067938 w 1181239"/>
              <a:gd name="connsiteY1136" fmla="*/ 3598170 h 4008043"/>
              <a:gd name="connsiteX1137" fmla="*/ 1066040 w 1181239"/>
              <a:gd name="connsiteY1137" fmla="*/ 3618625 h 4008043"/>
              <a:gd name="connsiteX1138" fmla="*/ 1063471 w 1181239"/>
              <a:gd name="connsiteY1138" fmla="*/ 3610305 h 4008043"/>
              <a:gd name="connsiteX1139" fmla="*/ 1060563 w 1181239"/>
              <a:gd name="connsiteY1139" fmla="*/ 3603666 h 4008043"/>
              <a:gd name="connsiteX1140" fmla="*/ 1057654 w 1181239"/>
              <a:gd name="connsiteY1140" fmla="*/ 3624644 h 4008043"/>
              <a:gd name="connsiteX1141" fmla="*/ 1068032 w 1181239"/>
              <a:gd name="connsiteY1141" fmla="*/ 3661306 h 4008043"/>
              <a:gd name="connsiteX1142" fmla="*/ 1078410 w 1181239"/>
              <a:gd name="connsiteY1142" fmla="*/ 3678671 h 4008043"/>
              <a:gd name="connsiteX1143" fmla="*/ 1077479 w 1181239"/>
              <a:gd name="connsiteY1143" fmla="*/ 3732283 h 4008043"/>
              <a:gd name="connsiteX1144" fmla="*/ 1079128 w 1181239"/>
              <a:gd name="connsiteY1144" fmla="*/ 3804253 h 4008043"/>
              <a:gd name="connsiteX1145" fmla="*/ 1075852 w 1181239"/>
              <a:gd name="connsiteY1145" fmla="*/ 3822612 h 4008043"/>
              <a:gd name="connsiteX1146" fmla="*/ 1059401 w 1181239"/>
              <a:gd name="connsiteY1146" fmla="*/ 3799218 h 4008043"/>
              <a:gd name="connsiteX1147" fmla="*/ 1047515 w 1181239"/>
              <a:gd name="connsiteY1147" fmla="*/ 3764478 h 4008043"/>
              <a:gd name="connsiteX1148" fmla="*/ 1044858 w 1181239"/>
              <a:gd name="connsiteY1148" fmla="*/ 3726906 h 4008043"/>
              <a:gd name="connsiteX1149" fmla="*/ 1046373 w 1181239"/>
              <a:gd name="connsiteY1149" fmla="*/ 3712082 h 4008043"/>
              <a:gd name="connsiteX1150" fmla="*/ 1037308 w 1181239"/>
              <a:gd name="connsiteY1150" fmla="*/ 3710939 h 4008043"/>
              <a:gd name="connsiteX1151" fmla="*/ 1030448 w 1181239"/>
              <a:gd name="connsiteY1151" fmla="*/ 3714539 h 4008043"/>
              <a:gd name="connsiteX1152" fmla="*/ 1023958 w 1181239"/>
              <a:gd name="connsiteY1152" fmla="*/ 3681181 h 4008043"/>
              <a:gd name="connsiteX1153" fmla="*/ 1016495 w 1181239"/>
              <a:gd name="connsiteY1153" fmla="*/ 3650040 h 4008043"/>
              <a:gd name="connsiteX1154" fmla="*/ 1014054 w 1181239"/>
              <a:gd name="connsiteY1154" fmla="*/ 3694076 h 4008043"/>
              <a:gd name="connsiteX1155" fmla="*/ 1016842 w 1181239"/>
              <a:gd name="connsiteY1155" fmla="*/ 3742309 h 4008043"/>
              <a:gd name="connsiteX1156" fmla="*/ 1018050 w 1181239"/>
              <a:gd name="connsiteY1156" fmla="*/ 3760829 h 4008043"/>
              <a:gd name="connsiteX1157" fmla="*/ 1021075 w 1181239"/>
              <a:gd name="connsiteY1157" fmla="*/ 3789637 h 4008043"/>
              <a:gd name="connsiteX1158" fmla="*/ 1014167 w 1181239"/>
              <a:gd name="connsiteY1158" fmla="*/ 3830669 h 4008043"/>
              <a:gd name="connsiteX1159" fmla="*/ 1000862 w 1181239"/>
              <a:gd name="connsiteY1159" fmla="*/ 3866974 h 4008043"/>
              <a:gd name="connsiteX1160" fmla="*/ 1002972 w 1181239"/>
              <a:gd name="connsiteY1160" fmla="*/ 3896048 h 4008043"/>
              <a:gd name="connsiteX1161" fmla="*/ 996677 w 1181239"/>
              <a:gd name="connsiteY1161" fmla="*/ 3905391 h 4008043"/>
              <a:gd name="connsiteX1162" fmla="*/ 976833 w 1181239"/>
              <a:gd name="connsiteY1162" fmla="*/ 3916353 h 4008043"/>
              <a:gd name="connsiteX1163" fmla="*/ 948658 w 1181239"/>
              <a:gd name="connsiteY1163" fmla="*/ 3922894 h 4008043"/>
              <a:gd name="connsiteX1164" fmla="*/ 923447 w 1181239"/>
              <a:gd name="connsiteY1164" fmla="*/ 3933554 h 4008043"/>
              <a:gd name="connsiteX1165" fmla="*/ 908914 w 1181239"/>
              <a:gd name="connsiteY1165" fmla="*/ 3944977 h 4008043"/>
              <a:gd name="connsiteX1166" fmla="*/ 889691 w 1181239"/>
              <a:gd name="connsiteY1166" fmla="*/ 3924140 h 4008043"/>
              <a:gd name="connsiteX1167" fmla="*/ 876885 w 1181239"/>
              <a:gd name="connsiteY1167" fmla="*/ 3896476 h 4008043"/>
              <a:gd name="connsiteX1168" fmla="*/ 866998 w 1181239"/>
              <a:gd name="connsiteY1168" fmla="*/ 3897977 h 4008043"/>
              <a:gd name="connsiteX1169" fmla="*/ 857112 w 1181239"/>
              <a:gd name="connsiteY1169" fmla="*/ 3899478 h 4008043"/>
              <a:gd name="connsiteX1170" fmla="*/ 858936 w 1181239"/>
              <a:gd name="connsiteY1170" fmla="*/ 3871244 h 4008043"/>
              <a:gd name="connsiteX1171" fmla="*/ 849297 w 1181239"/>
              <a:gd name="connsiteY1171" fmla="*/ 3809803 h 4008043"/>
              <a:gd name="connsiteX1172" fmla="*/ 845695 w 1181239"/>
              <a:gd name="connsiteY1172" fmla="*/ 3825733 h 4008043"/>
              <a:gd name="connsiteX1173" fmla="*/ 851329 w 1181239"/>
              <a:gd name="connsiteY1173" fmla="*/ 3842222 h 4008043"/>
              <a:gd name="connsiteX1174" fmla="*/ 834957 w 1181239"/>
              <a:gd name="connsiteY1174" fmla="*/ 3898850 h 4008043"/>
              <a:gd name="connsiteX1175" fmla="*/ 833482 w 1181239"/>
              <a:gd name="connsiteY1175" fmla="*/ 3938287 h 4008043"/>
              <a:gd name="connsiteX1176" fmla="*/ 833449 w 1181239"/>
              <a:gd name="connsiteY1176" fmla="*/ 3976045 h 4008043"/>
              <a:gd name="connsiteX1177" fmla="*/ 825117 w 1181239"/>
              <a:gd name="connsiteY1177" fmla="*/ 3958449 h 4008043"/>
              <a:gd name="connsiteX1178" fmla="*/ 819303 w 1181239"/>
              <a:gd name="connsiteY1178" fmla="*/ 3949812 h 4008043"/>
              <a:gd name="connsiteX1179" fmla="*/ 813490 w 1181239"/>
              <a:gd name="connsiteY1179" fmla="*/ 3931932 h 4008043"/>
              <a:gd name="connsiteX1180" fmla="*/ 803149 w 1181239"/>
              <a:gd name="connsiteY1180" fmla="*/ 3908723 h 4008043"/>
              <a:gd name="connsiteX1181" fmla="*/ 787332 w 1181239"/>
              <a:gd name="connsiteY1181" fmla="*/ 3942175 h 4008043"/>
              <a:gd name="connsiteX1182" fmla="*/ 779879 w 1181239"/>
              <a:gd name="connsiteY1182" fmla="*/ 3937525 h 4008043"/>
              <a:gd name="connsiteX1183" fmla="*/ 770285 w 1181239"/>
              <a:gd name="connsiteY1183" fmla="*/ 3924353 h 4008043"/>
              <a:gd name="connsiteX1184" fmla="*/ 742157 w 1181239"/>
              <a:gd name="connsiteY1184" fmla="*/ 3958603 h 4008043"/>
              <a:gd name="connsiteX1185" fmla="*/ 732064 w 1181239"/>
              <a:gd name="connsiteY1185" fmla="*/ 3939063 h 4008043"/>
              <a:gd name="connsiteX1186" fmla="*/ 729203 w 1181239"/>
              <a:gd name="connsiteY1186" fmla="*/ 3934125 h 4008043"/>
              <a:gd name="connsiteX1187" fmla="*/ 726342 w 1181239"/>
              <a:gd name="connsiteY1187" fmla="*/ 3944324 h 4008043"/>
              <a:gd name="connsiteX1188" fmla="*/ 719746 w 1181239"/>
              <a:gd name="connsiteY1188" fmla="*/ 3947044 h 4008043"/>
              <a:gd name="connsiteX1189" fmla="*/ 702684 w 1181239"/>
              <a:gd name="connsiteY1189" fmla="*/ 3963722 h 4008043"/>
              <a:gd name="connsiteX1190" fmla="*/ 696578 w 1181239"/>
              <a:gd name="connsiteY1190" fmla="*/ 3976282 h 4008043"/>
              <a:gd name="connsiteX1191" fmla="*/ 693758 w 1181239"/>
              <a:gd name="connsiteY1191" fmla="*/ 3968802 h 4008043"/>
              <a:gd name="connsiteX1192" fmla="*/ 681496 w 1181239"/>
              <a:gd name="connsiteY1192" fmla="*/ 3970765 h 4008043"/>
              <a:gd name="connsiteX1193" fmla="*/ 673632 w 1181239"/>
              <a:gd name="connsiteY1193" fmla="*/ 3978800 h 4008043"/>
              <a:gd name="connsiteX1194" fmla="*/ 671847 w 1181239"/>
              <a:gd name="connsiteY1194" fmla="*/ 3951801 h 4008043"/>
              <a:gd name="connsiteX1195" fmla="*/ 648068 w 1181239"/>
              <a:gd name="connsiteY1195" fmla="*/ 3950248 h 4008043"/>
              <a:gd name="connsiteX1196" fmla="*/ 629106 w 1181239"/>
              <a:gd name="connsiteY1196" fmla="*/ 3980363 h 4008043"/>
              <a:gd name="connsiteX1197" fmla="*/ 624139 w 1181239"/>
              <a:gd name="connsiteY1197" fmla="*/ 3959284 h 4008043"/>
              <a:gd name="connsiteX1198" fmla="*/ 624220 w 1181239"/>
              <a:gd name="connsiteY1198" fmla="*/ 3959267 h 4008043"/>
              <a:gd name="connsiteX1199" fmla="*/ 620280 w 1181239"/>
              <a:gd name="connsiteY1199" fmla="*/ 3938188 h 4008043"/>
              <a:gd name="connsiteX1200" fmla="*/ 607440 w 1181239"/>
              <a:gd name="connsiteY1200" fmla="*/ 3955282 h 4008043"/>
              <a:gd name="connsiteX1201" fmla="*/ 589817 w 1181239"/>
              <a:gd name="connsiteY1201" fmla="*/ 3960400 h 4008043"/>
              <a:gd name="connsiteX1202" fmla="*/ 587591 w 1181239"/>
              <a:gd name="connsiteY1202" fmla="*/ 3956407 h 4008043"/>
              <a:gd name="connsiteX1203" fmla="*/ 577406 w 1181239"/>
              <a:gd name="connsiteY1203" fmla="*/ 3961155 h 4008043"/>
              <a:gd name="connsiteX1204" fmla="*/ 571905 w 1181239"/>
              <a:gd name="connsiteY1204" fmla="*/ 3954932 h 4008043"/>
              <a:gd name="connsiteX1205" fmla="*/ 580399 w 1181239"/>
              <a:gd name="connsiteY1205" fmla="*/ 3908747 h 4008043"/>
              <a:gd name="connsiteX1206" fmla="*/ 575175 w 1181239"/>
              <a:gd name="connsiteY1206" fmla="*/ 3884347 h 4008043"/>
              <a:gd name="connsiteX1207" fmla="*/ 567694 w 1181239"/>
              <a:gd name="connsiteY1207" fmla="*/ 3901759 h 4008043"/>
              <a:gd name="connsiteX1208" fmla="*/ 557800 w 1181239"/>
              <a:gd name="connsiteY1208" fmla="*/ 3923327 h 4008043"/>
              <a:gd name="connsiteX1209" fmla="*/ 533002 w 1181239"/>
              <a:gd name="connsiteY1209" fmla="*/ 3928596 h 4008043"/>
              <a:gd name="connsiteX1210" fmla="*/ 524042 w 1181239"/>
              <a:gd name="connsiteY1210" fmla="*/ 3917187 h 4008043"/>
              <a:gd name="connsiteX1211" fmla="*/ 498943 w 1181239"/>
              <a:gd name="connsiteY1211" fmla="*/ 3898760 h 4008043"/>
              <a:gd name="connsiteX1212" fmla="*/ 496556 w 1181239"/>
              <a:gd name="connsiteY1212" fmla="*/ 3907590 h 4008043"/>
              <a:gd name="connsiteX1213" fmla="*/ 496337 w 1181239"/>
              <a:gd name="connsiteY1213" fmla="*/ 3916429 h 4008043"/>
              <a:gd name="connsiteX1214" fmla="*/ 490791 w 1181239"/>
              <a:gd name="connsiteY1214" fmla="*/ 3904744 h 4008043"/>
              <a:gd name="connsiteX1215" fmla="*/ 479371 w 1181239"/>
              <a:gd name="connsiteY1215" fmla="*/ 3895999 h 4008043"/>
              <a:gd name="connsiteX1216" fmla="*/ 473496 w 1181239"/>
              <a:gd name="connsiteY1216" fmla="*/ 3901169 h 4008043"/>
              <a:gd name="connsiteX1217" fmla="*/ 466368 w 1181239"/>
              <a:gd name="connsiteY1217" fmla="*/ 3910592 h 4008043"/>
              <a:gd name="connsiteX1218" fmla="*/ 435622 w 1181239"/>
              <a:gd name="connsiteY1218" fmla="*/ 3910777 h 4008043"/>
              <a:gd name="connsiteX1219" fmla="*/ 422232 w 1181239"/>
              <a:gd name="connsiteY1219" fmla="*/ 3918000 h 4008043"/>
              <a:gd name="connsiteX1220" fmla="*/ 418926 w 1181239"/>
              <a:gd name="connsiteY1220" fmla="*/ 3930037 h 4008043"/>
              <a:gd name="connsiteX1221" fmla="*/ 414240 w 1181239"/>
              <a:gd name="connsiteY1221" fmla="*/ 3919925 h 4008043"/>
              <a:gd name="connsiteX1222" fmla="*/ 409553 w 1181239"/>
              <a:gd name="connsiteY1222" fmla="*/ 3906948 h 4008043"/>
              <a:gd name="connsiteX1223" fmla="*/ 402287 w 1181239"/>
              <a:gd name="connsiteY1223" fmla="*/ 3900983 h 4008043"/>
              <a:gd name="connsiteX1224" fmla="*/ 395021 w 1181239"/>
              <a:gd name="connsiteY1224" fmla="*/ 3893216 h 4008043"/>
              <a:gd name="connsiteX1225" fmla="*/ 390919 w 1181239"/>
              <a:gd name="connsiteY1225" fmla="*/ 3885361 h 4008043"/>
              <a:gd name="connsiteX1226" fmla="*/ 382484 w 1181239"/>
              <a:gd name="connsiteY1226" fmla="*/ 3914398 h 4008043"/>
              <a:gd name="connsiteX1227" fmla="*/ 380543 w 1181239"/>
              <a:gd name="connsiteY1227" fmla="*/ 3939556 h 4008043"/>
              <a:gd name="connsiteX1228" fmla="*/ 371613 w 1181239"/>
              <a:gd name="connsiteY1228" fmla="*/ 3921197 h 4008043"/>
              <a:gd name="connsiteX1229" fmla="*/ 364300 w 1181239"/>
              <a:gd name="connsiteY1229" fmla="*/ 3901884 h 4008043"/>
              <a:gd name="connsiteX1230" fmla="*/ 353194 w 1181239"/>
              <a:gd name="connsiteY1230" fmla="*/ 3908237 h 4008043"/>
              <a:gd name="connsiteX1231" fmla="*/ 339898 w 1181239"/>
              <a:gd name="connsiteY1231" fmla="*/ 3913776 h 4008043"/>
              <a:gd name="connsiteX1232" fmla="*/ 319409 w 1181239"/>
              <a:gd name="connsiteY1232" fmla="*/ 3939004 h 4008043"/>
              <a:gd name="connsiteX1233" fmla="*/ 316548 w 1181239"/>
              <a:gd name="connsiteY1233" fmla="*/ 3944996 h 4008043"/>
              <a:gd name="connsiteX1234" fmla="*/ 313687 w 1181239"/>
              <a:gd name="connsiteY1234" fmla="*/ 3933258 h 4008043"/>
              <a:gd name="connsiteX1235" fmla="*/ 310625 w 1181239"/>
              <a:gd name="connsiteY1235" fmla="*/ 3920323 h 4008043"/>
              <a:gd name="connsiteX1236" fmla="*/ 299053 w 1181239"/>
              <a:gd name="connsiteY1236" fmla="*/ 3919187 h 4008043"/>
              <a:gd name="connsiteX1237" fmla="*/ 286839 w 1181239"/>
              <a:gd name="connsiteY1237" fmla="*/ 3917843 h 4008043"/>
              <a:gd name="connsiteX1238" fmla="*/ 277427 w 1181239"/>
              <a:gd name="connsiteY1238" fmla="*/ 3919697 h 4008043"/>
              <a:gd name="connsiteX1239" fmla="*/ 273344 w 1181239"/>
              <a:gd name="connsiteY1239" fmla="*/ 3923832 h 4008043"/>
              <a:gd name="connsiteX1240" fmla="*/ 265994 w 1181239"/>
              <a:gd name="connsiteY1240" fmla="*/ 3928922 h 4008043"/>
              <a:gd name="connsiteX1241" fmla="*/ 259445 w 1181239"/>
              <a:gd name="connsiteY1241" fmla="*/ 3935985 h 4008043"/>
              <a:gd name="connsiteX1242" fmla="*/ 261459 w 1181239"/>
              <a:gd name="connsiteY1242" fmla="*/ 3916861 h 4008043"/>
              <a:gd name="connsiteX1243" fmla="*/ 256105 w 1181239"/>
              <a:gd name="connsiteY1243" fmla="*/ 3902840 h 4008043"/>
              <a:gd name="connsiteX1244" fmla="*/ 249827 w 1181239"/>
              <a:gd name="connsiteY1244" fmla="*/ 3910141 h 4008043"/>
              <a:gd name="connsiteX1245" fmla="*/ 252535 w 1181239"/>
              <a:gd name="connsiteY1245" fmla="*/ 3901605 h 4008043"/>
              <a:gd name="connsiteX1246" fmla="*/ 260989 w 1181239"/>
              <a:gd name="connsiteY1246" fmla="*/ 3840401 h 4008043"/>
              <a:gd name="connsiteX1247" fmla="*/ 261551 w 1181239"/>
              <a:gd name="connsiteY1247" fmla="*/ 3817366 h 4008043"/>
              <a:gd name="connsiteX1248" fmla="*/ 258362 w 1181239"/>
              <a:gd name="connsiteY1248" fmla="*/ 3789967 h 4008043"/>
              <a:gd name="connsiteX1249" fmla="*/ 255289 w 1181239"/>
              <a:gd name="connsiteY1249" fmla="*/ 3801527 h 4008043"/>
              <a:gd name="connsiteX1250" fmla="*/ 255070 w 1181239"/>
              <a:gd name="connsiteY1250" fmla="*/ 3813086 h 4008043"/>
              <a:gd name="connsiteX1251" fmla="*/ 247221 w 1181239"/>
              <a:gd name="connsiteY1251" fmla="*/ 3797100 h 4008043"/>
              <a:gd name="connsiteX1252" fmla="*/ 239371 w 1181239"/>
              <a:gd name="connsiteY1252" fmla="*/ 3781116 h 4008043"/>
              <a:gd name="connsiteX1253" fmla="*/ 234247 w 1181239"/>
              <a:gd name="connsiteY1253" fmla="*/ 3796328 h 4008043"/>
              <a:gd name="connsiteX1254" fmla="*/ 221766 w 1181239"/>
              <a:gd name="connsiteY1254" fmla="*/ 3810554 h 4008043"/>
              <a:gd name="connsiteX1255" fmla="*/ 217426 w 1181239"/>
              <a:gd name="connsiteY1255" fmla="*/ 3807822 h 4008043"/>
              <a:gd name="connsiteX1256" fmla="*/ 214824 w 1181239"/>
              <a:gd name="connsiteY1256" fmla="*/ 3804826 h 4008043"/>
              <a:gd name="connsiteX1257" fmla="*/ 180066 w 1181239"/>
              <a:gd name="connsiteY1257" fmla="*/ 3753319 h 4008043"/>
              <a:gd name="connsiteX1258" fmla="*/ 159601 w 1181239"/>
              <a:gd name="connsiteY1258" fmla="*/ 3779496 h 4008043"/>
              <a:gd name="connsiteX1259" fmla="*/ 164203 w 1181239"/>
              <a:gd name="connsiteY1259" fmla="*/ 3784528 h 4008043"/>
              <a:gd name="connsiteX1260" fmla="*/ 158148 w 1181239"/>
              <a:gd name="connsiteY1260" fmla="*/ 3801808 h 4008043"/>
              <a:gd name="connsiteX1261" fmla="*/ 149428 w 1181239"/>
              <a:gd name="connsiteY1261" fmla="*/ 3814722 h 4008043"/>
              <a:gd name="connsiteX1262" fmla="*/ 134639 w 1181239"/>
              <a:gd name="connsiteY1262" fmla="*/ 3813467 h 4008043"/>
              <a:gd name="connsiteX1263" fmla="*/ 116525 w 1181239"/>
              <a:gd name="connsiteY1263" fmla="*/ 3819448 h 4008043"/>
              <a:gd name="connsiteX1264" fmla="*/ 113201 w 1181239"/>
              <a:gd name="connsiteY1264" fmla="*/ 3826686 h 4008043"/>
              <a:gd name="connsiteX1265" fmla="*/ 114463 w 1181239"/>
              <a:gd name="connsiteY1265" fmla="*/ 3818163 h 4008043"/>
              <a:gd name="connsiteX1266" fmla="*/ 117642 w 1181239"/>
              <a:gd name="connsiteY1266" fmla="*/ 3802493 h 4008043"/>
              <a:gd name="connsiteX1267" fmla="*/ 114876 w 1181239"/>
              <a:gd name="connsiteY1267" fmla="*/ 3797027 h 4008043"/>
              <a:gd name="connsiteX1268" fmla="*/ 110193 w 1181239"/>
              <a:gd name="connsiteY1268" fmla="*/ 3788940 h 4008043"/>
              <a:gd name="connsiteX1269" fmla="*/ 101145 w 1181239"/>
              <a:gd name="connsiteY1269" fmla="*/ 3753971 h 4008043"/>
              <a:gd name="connsiteX1270" fmla="*/ 92097 w 1181239"/>
              <a:gd name="connsiteY1270" fmla="*/ 3728771 h 4008043"/>
              <a:gd name="connsiteX1271" fmla="*/ 94042 w 1181239"/>
              <a:gd name="connsiteY1271" fmla="*/ 3670395 h 4008043"/>
              <a:gd name="connsiteX1272" fmla="*/ 99138 w 1181239"/>
              <a:gd name="connsiteY1272" fmla="*/ 3598319 h 4008043"/>
              <a:gd name="connsiteX1273" fmla="*/ 87812 w 1181239"/>
              <a:gd name="connsiteY1273" fmla="*/ 3260961 h 4008043"/>
              <a:gd name="connsiteX1274" fmla="*/ 85575 w 1181239"/>
              <a:gd name="connsiteY1274" fmla="*/ 3161687 h 4008043"/>
              <a:gd name="connsiteX1275" fmla="*/ 87921 w 1181239"/>
              <a:gd name="connsiteY1275" fmla="*/ 3103211 h 4008043"/>
              <a:gd name="connsiteX1276" fmla="*/ 92890 w 1181239"/>
              <a:gd name="connsiteY1276" fmla="*/ 3108651 h 4008043"/>
              <a:gd name="connsiteX1277" fmla="*/ 98651 w 1181239"/>
              <a:gd name="connsiteY1277" fmla="*/ 3018896 h 4008043"/>
              <a:gd name="connsiteX1278" fmla="*/ 99366 w 1181239"/>
              <a:gd name="connsiteY1278" fmla="*/ 2953620 h 4008043"/>
              <a:gd name="connsiteX1279" fmla="*/ 103451 w 1181239"/>
              <a:gd name="connsiteY1279" fmla="*/ 3010737 h 4008043"/>
              <a:gd name="connsiteX1280" fmla="*/ 115797 w 1181239"/>
              <a:gd name="connsiteY1280" fmla="*/ 3064581 h 4008043"/>
              <a:gd name="connsiteX1281" fmla="*/ 116549 w 1181239"/>
              <a:gd name="connsiteY1281" fmla="*/ 3045743 h 4008043"/>
              <a:gd name="connsiteX1282" fmla="*/ 117833 w 1181239"/>
              <a:gd name="connsiteY1282" fmla="*/ 3035060 h 4008043"/>
              <a:gd name="connsiteX1283" fmla="*/ 118986 w 1181239"/>
              <a:gd name="connsiteY1283" fmla="*/ 3021806 h 4008043"/>
              <a:gd name="connsiteX1284" fmla="*/ 118913 w 1181239"/>
              <a:gd name="connsiteY1284" fmla="*/ 2983539 h 4008043"/>
              <a:gd name="connsiteX1285" fmla="*/ 121613 w 1181239"/>
              <a:gd name="connsiteY1285" fmla="*/ 2985418 h 4008043"/>
              <a:gd name="connsiteX1286" fmla="*/ 128451 w 1181239"/>
              <a:gd name="connsiteY1286" fmla="*/ 2988345 h 4008043"/>
              <a:gd name="connsiteX1287" fmla="*/ 130100 w 1181239"/>
              <a:gd name="connsiteY1287" fmla="*/ 3012617 h 4008043"/>
              <a:gd name="connsiteX1288" fmla="*/ 127630 w 1181239"/>
              <a:gd name="connsiteY1288" fmla="*/ 3046095 h 4008043"/>
              <a:gd name="connsiteX1289" fmla="*/ 126546 w 1181239"/>
              <a:gd name="connsiteY1289" fmla="*/ 3073943 h 4008043"/>
              <a:gd name="connsiteX1290" fmla="*/ 130866 w 1181239"/>
              <a:gd name="connsiteY1290" fmla="*/ 3078542 h 4008043"/>
              <a:gd name="connsiteX1291" fmla="*/ 133442 w 1181239"/>
              <a:gd name="connsiteY1291" fmla="*/ 3125790 h 4008043"/>
              <a:gd name="connsiteX1292" fmla="*/ 135293 w 1181239"/>
              <a:gd name="connsiteY1292" fmla="*/ 3187146 h 4008043"/>
              <a:gd name="connsiteX1293" fmla="*/ 142164 w 1181239"/>
              <a:gd name="connsiteY1293" fmla="*/ 3165767 h 4008043"/>
              <a:gd name="connsiteX1294" fmla="*/ 150793 w 1181239"/>
              <a:gd name="connsiteY1294" fmla="*/ 3137889 h 4008043"/>
              <a:gd name="connsiteX1295" fmla="*/ 153606 w 1181239"/>
              <a:gd name="connsiteY1295" fmla="*/ 3130383 h 4008043"/>
              <a:gd name="connsiteX1296" fmla="*/ 147977 w 1181239"/>
              <a:gd name="connsiteY1296" fmla="*/ 3113362 h 4008043"/>
              <a:gd name="connsiteX1297" fmla="*/ 142164 w 1181239"/>
              <a:gd name="connsiteY1297" fmla="*/ 3103188 h 4008043"/>
              <a:gd name="connsiteX1298" fmla="*/ 148791 w 1181239"/>
              <a:gd name="connsiteY1298" fmla="*/ 3099811 h 4008043"/>
              <a:gd name="connsiteX1299" fmla="*/ 151225 w 1181239"/>
              <a:gd name="connsiteY1299" fmla="*/ 3101850 h 4008043"/>
              <a:gd name="connsiteX1300" fmla="*/ 147292 w 1181239"/>
              <a:gd name="connsiteY1300" fmla="*/ 2873385 h 4008043"/>
              <a:gd name="connsiteX1301" fmla="*/ 145660 w 1181239"/>
              <a:gd name="connsiteY1301" fmla="*/ 2833947 h 4008043"/>
              <a:gd name="connsiteX1302" fmla="*/ 141844 w 1181239"/>
              <a:gd name="connsiteY1302" fmla="*/ 2819811 h 4008043"/>
              <a:gd name="connsiteX1303" fmla="*/ 140545 w 1181239"/>
              <a:gd name="connsiteY1303" fmla="*/ 2834770 h 4008043"/>
              <a:gd name="connsiteX1304" fmla="*/ 136458 w 1181239"/>
              <a:gd name="connsiteY1304" fmla="*/ 2853666 h 4008043"/>
              <a:gd name="connsiteX1305" fmla="*/ 127674 w 1181239"/>
              <a:gd name="connsiteY1305" fmla="*/ 2862506 h 4008043"/>
              <a:gd name="connsiteX1306" fmla="*/ 124707 w 1181239"/>
              <a:gd name="connsiteY1306" fmla="*/ 2853666 h 4008043"/>
              <a:gd name="connsiteX1307" fmla="*/ 120800 w 1181239"/>
              <a:gd name="connsiteY1307" fmla="*/ 2837853 h 4008043"/>
              <a:gd name="connsiteX1308" fmla="*/ 114826 w 1181239"/>
              <a:gd name="connsiteY1308" fmla="*/ 2802555 h 4008043"/>
              <a:gd name="connsiteX1309" fmla="*/ 111538 w 1181239"/>
              <a:gd name="connsiteY1309" fmla="*/ 2773103 h 4008043"/>
              <a:gd name="connsiteX1310" fmla="*/ 105360 w 1181239"/>
              <a:gd name="connsiteY1310" fmla="*/ 2775763 h 4008043"/>
              <a:gd name="connsiteX1311" fmla="*/ 102732 w 1181239"/>
              <a:gd name="connsiteY1311" fmla="*/ 2774110 h 4008043"/>
              <a:gd name="connsiteX1312" fmla="*/ 108639 w 1181239"/>
              <a:gd name="connsiteY1312" fmla="*/ 2710314 h 4008043"/>
              <a:gd name="connsiteX1313" fmla="*/ 115795 w 1181239"/>
              <a:gd name="connsiteY1313" fmla="*/ 2719713 h 4008043"/>
              <a:gd name="connsiteX1314" fmla="*/ 130954 w 1181239"/>
              <a:gd name="connsiteY1314" fmla="*/ 2769531 h 4008043"/>
              <a:gd name="connsiteX1315" fmla="*/ 139674 w 1181239"/>
              <a:gd name="connsiteY1315" fmla="*/ 2798089 h 4008043"/>
              <a:gd name="connsiteX1316" fmla="*/ 139564 w 1181239"/>
              <a:gd name="connsiteY1316" fmla="*/ 2721073 h 4008043"/>
              <a:gd name="connsiteX1317" fmla="*/ 137393 w 1181239"/>
              <a:gd name="connsiteY1317" fmla="*/ 2708834 h 4008043"/>
              <a:gd name="connsiteX1318" fmla="*/ 133499 w 1181239"/>
              <a:gd name="connsiteY1318" fmla="*/ 2716314 h 4008043"/>
              <a:gd name="connsiteX1319" fmla="*/ 127476 w 1181239"/>
              <a:gd name="connsiteY1319" fmla="*/ 2723793 h 4008043"/>
              <a:gd name="connsiteX1320" fmla="*/ 121818 w 1181239"/>
              <a:gd name="connsiteY1320" fmla="*/ 2708279 h 4008043"/>
              <a:gd name="connsiteX1321" fmla="*/ 126249 w 1181239"/>
              <a:gd name="connsiteY1321" fmla="*/ 2704809 h 4008043"/>
              <a:gd name="connsiteX1322" fmla="*/ 130766 w 1181239"/>
              <a:gd name="connsiteY1322" fmla="*/ 2694810 h 4008043"/>
              <a:gd name="connsiteX1323" fmla="*/ 127646 w 1181239"/>
              <a:gd name="connsiteY1323" fmla="*/ 2669321 h 4008043"/>
              <a:gd name="connsiteX1324" fmla="*/ 133943 w 1181239"/>
              <a:gd name="connsiteY1324" fmla="*/ 2649228 h 4008043"/>
              <a:gd name="connsiteX1325" fmla="*/ 135428 w 1181239"/>
              <a:gd name="connsiteY1325" fmla="*/ 2640865 h 4008043"/>
              <a:gd name="connsiteX1326" fmla="*/ 135136 w 1181239"/>
              <a:gd name="connsiteY1326" fmla="*/ 2625083 h 4008043"/>
              <a:gd name="connsiteX1327" fmla="*/ 143826 w 1181239"/>
              <a:gd name="connsiteY1327" fmla="*/ 2614093 h 4008043"/>
              <a:gd name="connsiteX1328" fmla="*/ 147971 w 1181239"/>
              <a:gd name="connsiteY1328" fmla="*/ 2612317 h 4008043"/>
              <a:gd name="connsiteX1329" fmla="*/ 142158 w 1181239"/>
              <a:gd name="connsiteY1329" fmla="*/ 2607630 h 4008043"/>
              <a:gd name="connsiteX1330" fmla="*/ 136345 w 1181239"/>
              <a:gd name="connsiteY1330" fmla="*/ 2599725 h 4008043"/>
              <a:gd name="connsiteX1331" fmla="*/ 142362 w 1181239"/>
              <a:gd name="connsiteY1331" fmla="*/ 2596642 h 4008043"/>
              <a:gd name="connsiteX1332" fmla="*/ 144920 w 1181239"/>
              <a:gd name="connsiteY1332" fmla="*/ 2594603 h 4008043"/>
              <a:gd name="connsiteX1333" fmla="*/ 143264 w 1181239"/>
              <a:gd name="connsiteY1333" fmla="*/ 2584870 h 4008043"/>
              <a:gd name="connsiteX1334" fmla="*/ 139570 w 1181239"/>
              <a:gd name="connsiteY1334" fmla="*/ 2549512 h 4008043"/>
              <a:gd name="connsiteX1335" fmla="*/ 142624 w 1181239"/>
              <a:gd name="connsiteY1335" fmla="*/ 2530687 h 4008043"/>
              <a:gd name="connsiteX1336" fmla="*/ 143924 w 1181239"/>
              <a:gd name="connsiteY1336" fmla="*/ 2555639 h 4008043"/>
              <a:gd name="connsiteX1337" fmla="*/ 146661 w 1181239"/>
              <a:gd name="connsiteY1337" fmla="*/ 2571594 h 4008043"/>
              <a:gd name="connsiteX1338" fmla="*/ 150473 w 1181239"/>
              <a:gd name="connsiteY1338" fmla="*/ 2589549 h 4008043"/>
              <a:gd name="connsiteX1339" fmla="*/ 155581 w 1181239"/>
              <a:gd name="connsiteY1339" fmla="*/ 2610028 h 4008043"/>
              <a:gd name="connsiteX1340" fmla="*/ 157416 w 1181239"/>
              <a:gd name="connsiteY1340" fmla="*/ 2616986 h 4008043"/>
              <a:gd name="connsiteX1341" fmla="*/ 153782 w 1181239"/>
              <a:gd name="connsiteY1341" fmla="*/ 2626268 h 4008043"/>
              <a:gd name="connsiteX1342" fmla="*/ 157135 w 1181239"/>
              <a:gd name="connsiteY1342" fmla="*/ 2632423 h 4008043"/>
              <a:gd name="connsiteX1343" fmla="*/ 158587 w 1181239"/>
              <a:gd name="connsiteY1343" fmla="*/ 2652661 h 4008043"/>
              <a:gd name="connsiteX1344" fmla="*/ 154845 w 1181239"/>
              <a:gd name="connsiteY1344" fmla="*/ 2696261 h 4008043"/>
              <a:gd name="connsiteX1345" fmla="*/ 159357 w 1181239"/>
              <a:gd name="connsiteY1345" fmla="*/ 2737394 h 4008043"/>
              <a:gd name="connsiteX1346" fmla="*/ 163168 w 1181239"/>
              <a:gd name="connsiteY1346" fmla="*/ 2723700 h 4008043"/>
              <a:gd name="connsiteX1347" fmla="*/ 169613 w 1181239"/>
              <a:gd name="connsiteY1347" fmla="*/ 2706558 h 4008043"/>
              <a:gd name="connsiteX1348" fmla="*/ 170029 w 1181239"/>
              <a:gd name="connsiteY1348" fmla="*/ 2699520 h 4008043"/>
              <a:gd name="connsiteX1349" fmla="*/ 165426 w 1181239"/>
              <a:gd name="connsiteY1349" fmla="*/ 2669745 h 4008043"/>
              <a:gd name="connsiteX1350" fmla="*/ 165460 w 1181239"/>
              <a:gd name="connsiteY1350" fmla="*/ 2643560 h 4008043"/>
              <a:gd name="connsiteX1351" fmla="*/ 170745 w 1181239"/>
              <a:gd name="connsiteY1351" fmla="*/ 2651062 h 4008043"/>
              <a:gd name="connsiteX1352" fmla="*/ 177992 w 1181239"/>
              <a:gd name="connsiteY1352" fmla="*/ 2656728 h 4008043"/>
              <a:gd name="connsiteX1353" fmla="*/ 177259 w 1181239"/>
              <a:gd name="connsiteY1353" fmla="*/ 2640964 h 4008043"/>
              <a:gd name="connsiteX1354" fmla="*/ 177292 w 1181239"/>
              <a:gd name="connsiteY1354" fmla="*/ 2630604 h 4008043"/>
              <a:gd name="connsiteX1355" fmla="*/ 175625 w 1181239"/>
              <a:gd name="connsiteY1355" fmla="*/ 2618782 h 4008043"/>
              <a:gd name="connsiteX1356" fmla="*/ 171246 w 1181239"/>
              <a:gd name="connsiteY1356" fmla="*/ 2607308 h 4008043"/>
              <a:gd name="connsiteX1357" fmla="*/ 175822 w 1181239"/>
              <a:gd name="connsiteY1357" fmla="*/ 2600497 h 4008043"/>
              <a:gd name="connsiteX1358" fmla="*/ 178683 w 1181239"/>
              <a:gd name="connsiteY1358" fmla="*/ 2576613 h 4008043"/>
              <a:gd name="connsiteX1359" fmla="*/ 174207 w 1181239"/>
              <a:gd name="connsiteY1359" fmla="*/ 2301074 h 4008043"/>
              <a:gd name="connsiteX1360" fmla="*/ 175458 w 1181239"/>
              <a:gd name="connsiteY1360" fmla="*/ 2201800 h 4008043"/>
              <a:gd name="connsiteX1361" fmla="*/ 172740 w 1181239"/>
              <a:gd name="connsiteY1361" fmla="*/ 2164190 h 4008043"/>
              <a:gd name="connsiteX1362" fmla="*/ 179095 w 1181239"/>
              <a:gd name="connsiteY1362" fmla="*/ 2154671 h 4008043"/>
              <a:gd name="connsiteX1363" fmla="*/ 182562 w 1181239"/>
              <a:gd name="connsiteY1363" fmla="*/ 2140044 h 4008043"/>
              <a:gd name="connsiteX1364" fmla="*/ 178366 w 1181239"/>
              <a:gd name="connsiteY1364" fmla="*/ 2107848 h 4008043"/>
              <a:gd name="connsiteX1365" fmla="*/ 177238 w 1181239"/>
              <a:gd name="connsiteY1365" fmla="*/ 2093950 h 4008043"/>
              <a:gd name="connsiteX1366" fmla="*/ 177384 w 1181239"/>
              <a:gd name="connsiteY1366" fmla="*/ 2064486 h 4008043"/>
              <a:gd name="connsiteX1367" fmla="*/ 177056 w 1181239"/>
              <a:gd name="connsiteY1367" fmla="*/ 2024799 h 4008043"/>
              <a:gd name="connsiteX1368" fmla="*/ 179917 w 1181239"/>
              <a:gd name="connsiteY1368" fmla="*/ 2038534 h 4008043"/>
              <a:gd name="connsiteX1369" fmla="*/ 183109 w 1181239"/>
              <a:gd name="connsiteY1369" fmla="*/ 2051136 h 4008043"/>
              <a:gd name="connsiteX1370" fmla="*/ 187491 w 1181239"/>
              <a:gd name="connsiteY1370" fmla="*/ 2094518 h 4008043"/>
              <a:gd name="connsiteX1371" fmla="*/ 191609 w 1181239"/>
              <a:gd name="connsiteY1371" fmla="*/ 2149731 h 4008043"/>
              <a:gd name="connsiteX1372" fmla="*/ 194496 w 1181239"/>
              <a:gd name="connsiteY1372" fmla="*/ 2183049 h 4008043"/>
              <a:gd name="connsiteX1373" fmla="*/ 196875 w 1181239"/>
              <a:gd name="connsiteY1373" fmla="*/ 2201588 h 4008043"/>
              <a:gd name="connsiteX1374" fmla="*/ 195788 w 1181239"/>
              <a:gd name="connsiteY1374" fmla="*/ 2058415 h 4008043"/>
              <a:gd name="connsiteX1375" fmla="*/ 200030 w 1181239"/>
              <a:gd name="connsiteY1375" fmla="*/ 2005760 h 4008043"/>
              <a:gd name="connsiteX1376" fmla="*/ 204523 w 1181239"/>
              <a:gd name="connsiteY1376" fmla="*/ 2020566 h 4008043"/>
              <a:gd name="connsiteX1377" fmla="*/ 210671 w 1181239"/>
              <a:gd name="connsiteY1377" fmla="*/ 2033874 h 4008043"/>
              <a:gd name="connsiteX1378" fmla="*/ 210010 w 1181239"/>
              <a:gd name="connsiteY1378" fmla="*/ 2046098 h 4008043"/>
              <a:gd name="connsiteX1379" fmla="*/ 207007 w 1181239"/>
              <a:gd name="connsiteY1379" fmla="*/ 2117629 h 4008043"/>
              <a:gd name="connsiteX1380" fmla="*/ 206069 w 1181239"/>
              <a:gd name="connsiteY1380" fmla="*/ 2182549 h 4008043"/>
              <a:gd name="connsiteX1381" fmla="*/ 205960 w 1181239"/>
              <a:gd name="connsiteY1381" fmla="*/ 2202948 h 4008043"/>
              <a:gd name="connsiteX1382" fmla="*/ 209127 w 1181239"/>
              <a:gd name="connsiteY1382" fmla="*/ 2205668 h 4008043"/>
              <a:gd name="connsiteX1383" fmla="*/ 214532 w 1181239"/>
              <a:gd name="connsiteY1383" fmla="*/ 2247478 h 4008043"/>
              <a:gd name="connsiteX1384" fmla="*/ 219080 w 1181239"/>
              <a:gd name="connsiteY1384" fmla="*/ 2261523 h 4008043"/>
              <a:gd name="connsiteX1385" fmla="*/ 226346 w 1181239"/>
              <a:gd name="connsiteY1385" fmla="*/ 2259990 h 4008043"/>
              <a:gd name="connsiteX1386" fmla="*/ 229378 w 1181239"/>
              <a:gd name="connsiteY1386" fmla="*/ 2245492 h 4008043"/>
              <a:gd name="connsiteX1387" fmla="*/ 226247 w 1181239"/>
              <a:gd name="connsiteY1387" fmla="*/ 2228262 h 4008043"/>
              <a:gd name="connsiteX1388" fmla="*/ 214948 w 1181239"/>
              <a:gd name="connsiteY1388" fmla="*/ 2179343 h 4008043"/>
              <a:gd name="connsiteX1389" fmla="*/ 219625 w 1181239"/>
              <a:gd name="connsiteY1389" fmla="*/ 2162146 h 4008043"/>
              <a:gd name="connsiteX1390" fmla="*/ 222344 w 1181239"/>
              <a:gd name="connsiteY1390" fmla="*/ 2113823 h 4008043"/>
              <a:gd name="connsiteX1391" fmla="*/ 219071 w 1181239"/>
              <a:gd name="connsiteY1391" fmla="*/ 2061664 h 4008043"/>
              <a:gd name="connsiteX1392" fmla="*/ 217856 w 1181239"/>
              <a:gd name="connsiteY1392" fmla="*/ 2053357 h 4008043"/>
              <a:gd name="connsiteX1393" fmla="*/ 221271 w 1181239"/>
              <a:gd name="connsiteY1393" fmla="*/ 2060836 h 4008043"/>
              <a:gd name="connsiteX1394" fmla="*/ 227033 w 1181239"/>
              <a:gd name="connsiteY1394" fmla="*/ 2068316 h 4008043"/>
              <a:gd name="connsiteX1395" fmla="*/ 225110 w 1181239"/>
              <a:gd name="connsiteY1395" fmla="*/ 2050477 h 4008043"/>
              <a:gd name="connsiteX1396" fmla="*/ 221087 w 1181239"/>
              <a:gd name="connsiteY1396" fmla="*/ 2037038 h 4008043"/>
              <a:gd name="connsiteX1397" fmla="*/ 222714 w 1181239"/>
              <a:gd name="connsiteY1397" fmla="*/ 2033890 h 4008043"/>
              <a:gd name="connsiteX1398" fmla="*/ 229644 w 1181239"/>
              <a:gd name="connsiteY1398" fmla="*/ 2037545 h 4008043"/>
              <a:gd name="connsiteX1399" fmla="*/ 235192 w 1181239"/>
              <a:gd name="connsiteY1399" fmla="*/ 2053772 h 4008043"/>
              <a:gd name="connsiteX1400" fmla="*/ 237848 w 1181239"/>
              <a:gd name="connsiteY1400" fmla="*/ 2069820 h 4008043"/>
              <a:gd name="connsiteX1401" fmla="*/ 238574 w 1181239"/>
              <a:gd name="connsiteY1401" fmla="*/ 2000984 h 4008043"/>
              <a:gd name="connsiteX1402" fmla="*/ 237075 w 1181239"/>
              <a:gd name="connsiteY1402" fmla="*/ 1908526 h 4008043"/>
              <a:gd name="connsiteX1403" fmla="*/ 234896 w 1181239"/>
              <a:gd name="connsiteY1403" fmla="*/ 1883368 h 4008043"/>
              <a:gd name="connsiteX1404" fmla="*/ 232247 w 1181239"/>
              <a:gd name="connsiteY1404" fmla="*/ 1931645 h 4008043"/>
              <a:gd name="connsiteX1405" fmla="*/ 226115 w 1181239"/>
              <a:gd name="connsiteY1405" fmla="*/ 1988991 h 4008043"/>
              <a:gd name="connsiteX1406" fmla="*/ 223612 w 1181239"/>
              <a:gd name="connsiteY1406" fmla="*/ 1993067 h 4008043"/>
              <a:gd name="connsiteX1407" fmla="*/ 219934 w 1181239"/>
              <a:gd name="connsiteY1407" fmla="*/ 1999592 h 4008043"/>
              <a:gd name="connsiteX1408" fmla="*/ 217193 w 1181239"/>
              <a:gd name="connsiteY1408" fmla="*/ 1991885 h 4008043"/>
              <a:gd name="connsiteX1409" fmla="*/ 210733 w 1181239"/>
              <a:gd name="connsiteY1409" fmla="*/ 1947711 h 4008043"/>
              <a:gd name="connsiteX1410" fmla="*/ 206693 w 1181239"/>
              <a:gd name="connsiteY1410" fmla="*/ 1932953 h 4008043"/>
              <a:gd name="connsiteX1411" fmla="*/ 212064 w 1181239"/>
              <a:gd name="connsiteY1411" fmla="*/ 1940685 h 4008043"/>
              <a:gd name="connsiteX1412" fmla="*/ 218683 w 1181239"/>
              <a:gd name="connsiteY1412" fmla="*/ 1946906 h 4008043"/>
              <a:gd name="connsiteX1413" fmla="*/ 223568 w 1181239"/>
              <a:gd name="connsiteY1413" fmla="*/ 1953025 h 4008043"/>
              <a:gd name="connsiteX1414" fmla="*/ 226200 w 1181239"/>
              <a:gd name="connsiteY1414" fmla="*/ 1959523 h 4008043"/>
              <a:gd name="connsiteX1415" fmla="*/ 227699 w 1181239"/>
              <a:gd name="connsiteY1415" fmla="*/ 1949323 h 4008043"/>
              <a:gd name="connsiteX1416" fmla="*/ 224732 w 1181239"/>
              <a:gd name="connsiteY1416" fmla="*/ 1855417 h 4008043"/>
              <a:gd name="connsiteX1417" fmla="*/ 219133 w 1181239"/>
              <a:gd name="connsiteY1417" fmla="*/ 1774632 h 4008043"/>
              <a:gd name="connsiteX1418" fmla="*/ 213420 w 1181239"/>
              <a:gd name="connsiteY1418" fmla="*/ 1769242 h 4008043"/>
              <a:gd name="connsiteX1419" fmla="*/ 205892 w 1181239"/>
              <a:gd name="connsiteY1419" fmla="*/ 1758137 h 4008043"/>
              <a:gd name="connsiteX1420" fmla="*/ 200316 w 1181239"/>
              <a:gd name="connsiteY1420" fmla="*/ 1748640 h 4008043"/>
              <a:gd name="connsiteX1421" fmla="*/ 207031 w 1181239"/>
              <a:gd name="connsiteY1421" fmla="*/ 1746696 h 4008043"/>
              <a:gd name="connsiteX1422" fmla="*/ 209035 w 1181239"/>
              <a:gd name="connsiteY1422" fmla="*/ 1707939 h 4008043"/>
              <a:gd name="connsiteX1423" fmla="*/ 211071 w 1181239"/>
              <a:gd name="connsiteY1423" fmla="*/ 1669336 h 4008043"/>
              <a:gd name="connsiteX1424" fmla="*/ 227197 w 1181239"/>
              <a:gd name="connsiteY1424" fmla="*/ 1663053 h 4008043"/>
              <a:gd name="connsiteX1425" fmla="*/ 232283 w 1181239"/>
              <a:gd name="connsiteY1425" fmla="*/ 1656942 h 4008043"/>
              <a:gd name="connsiteX1426" fmla="*/ 235195 w 1181239"/>
              <a:gd name="connsiteY1426" fmla="*/ 1660341 h 4008043"/>
              <a:gd name="connsiteX1427" fmla="*/ 238100 w 1181239"/>
              <a:gd name="connsiteY1427" fmla="*/ 1616985 h 4008043"/>
              <a:gd name="connsiteX1428" fmla="*/ 235195 w 1181239"/>
              <a:gd name="connsiteY1428" fmla="*/ 1571947 h 4008043"/>
              <a:gd name="connsiteX1429" fmla="*/ 232287 w 1181239"/>
              <a:gd name="connsiteY1429" fmla="*/ 1606329 h 4008043"/>
              <a:gd name="connsiteX1430" fmla="*/ 229320 w 1181239"/>
              <a:gd name="connsiteY1430" fmla="*/ 1639614 h 4008043"/>
              <a:gd name="connsiteX1431" fmla="*/ 224483 w 1181239"/>
              <a:gd name="connsiteY1431" fmla="*/ 1618106 h 4008043"/>
              <a:gd name="connsiteX1432" fmla="*/ 217959 w 1181239"/>
              <a:gd name="connsiteY1432" fmla="*/ 1625487 h 4008043"/>
              <a:gd name="connsiteX1433" fmla="*/ 214383 w 1181239"/>
              <a:gd name="connsiteY1433" fmla="*/ 1648605 h 4008043"/>
              <a:gd name="connsiteX1434" fmla="*/ 211011 w 1181239"/>
              <a:gd name="connsiteY1434" fmla="*/ 1656262 h 4008043"/>
              <a:gd name="connsiteX1435" fmla="*/ 208920 w 1181239"/>
              <a:gd name="connsiteY1435" fmla="*/ 1648102 h 4008043"/>
              <a:gd name="connsiteX1436" fmla="*/ 212237 w 1181239"/>
              <a:gd name="connsiteY1436" fmla="*/ 1399238 h 4008043"/>
              <a:gd name="connsiteX1437" fmla="*/ 214755 w 1181239"/>
              <a:gd name="connsiteY1437" fmla="*/ 1417848 h 4008043"/>
              <a:gd name="connsiteX1438" fmla="*/ 220657 w 1181239"/>
              <a:gd name="connsiteY1438" fmla="*/ 1447453 h 4008043"/>
              <a:gd name="connsiteX1439" fmla="*/ 226470 w 1181239"/>
              <a:gd name="connsiteY1439" fmla="*/ 1454368 h 4008043"/>
              <a:gd name="connsiteX1440" fmla="*/ 226470 w 1181239"/>
              <a:gd name="connsiteY1440" fmla="*/ 1446221 h 4008043"/>
              <a:gd name="connsiteX1441" fmla="*/ 228093 w 1181239"/>
              <a:gd name="connsiteY1441" fmla="*/ 1424776 h 4008043"/>
              <a:gd name="connsiteX1442" fmla="*/ 225291 w 1181239"/>
              <a:gd name="connsiteY1442" fmla="*/ 1418277 h 4008043"/>
              <a:gd name="connsiteX1443" fmla="*/ 220862 w 1181239"/>
              <a:gd name="connsiteY1443" fmla="*/ 1425076 h 4008043"/>
              <a:gd name="connsiteX1444" fmla="*/ 220753 w 1181239"/>
              <a:gd name="connsiteY1444" fmla="*/ 1416781 h 4008043"/>
              <a:gd name="connsiteX1445" fmla="*/ 224281 w 1181239"/>
              <a:gd name="connsiteY1445" fmla="*/ 1405091 h 4008043"/>
              <a:gd name="connsiteX1446" fmla="*/ 228564 w 1181239"/>
              <a:gd name="connsiteY1446" fmla="*/ 1358989 h 4008043"/>
              <a:gd name="connsiteX1447" fmla="*/ 225152 w 1181239"/>
              <a:gd name="connsiteY1447" fmla="*/ 1325803 h 4008043"/>
              <a:gd name="connsiteX1448" fmla="*/ 220869 w 1181239"/>
              <a:gd name="connsiteY1448" fmla="*/ 1350055 h 4008043"/>
              <a:gd name="connsiteX1449" fmla="*/ 216020 w 1181239"/>
              <a:gd name="connsiteY1449" fmla="*/ 1330335 h 4008043"/>
              <a:gd name="connsiteX1450" fmla="*/ 212597 w 1181239"/>
              <a:gd name="connsiteY1450" fmla="*/ 1259167 h 4008043"/>
              <a:gd name="connsiteX1451" fmla="*/ 211560 w 1181239"/>
              <a:gd name="connsiteY1451" fmla="*/ 1206130 h 4008043"/>
              <a:gd name="connsiteX1452" fmla="*/ 215375 w 1181239"/>
              <a:gd name="connsiteY1452" fmla="*/ 1221089 h 4008043"/>
              <a:gd name="connsiteX1453" fmla="*/ 227379 w 1181239"/>
              <a:gd name="connsiteY1453" fmla="*/ 1264199 h 4008043"/>
              <a:gd name="connsiteX1454" fmla="*/ 224694 w 1181239"/>
              <a:gd name="connsiteY1454" fmla="*/ 1244618 h 4008043"/>
              <a:gd name="connsiteX1455" fmla="*/ 226599 w 1181239"/>
              <a:gd name="connsiteY1455" fmla="*/ 1231828 h 4008043"/>
              <a:gd name="connsiteX1456" fmla="*/ 231544 w 1181239"/>
              <a:gd name="connsiteY1456" fmla="*/ 1168401 h 4008043"/>
              <a:gd name="connsiteX1457" fmla="*/ 221743 w 1181239"/>
              <a:gd name="connsiteY1457" fmla="*/ 1143601 h 4008043"/>
              <a:gd name="connsiteX1458" fmla="*/ 218485 w 1181239"/>
              <a:gd name="connsiteY1458" fmla="*/ 1128615 h 4008043"/>
              <a:gd name="connsiteX1459" fmla="*/ 218112 w 1181239"/>
              <a:gd name="connsiteY1459" fmla="*/ 1140174 h 4008043"/>
              <a:gd name="connsiteX1460" fmla="*/ 207558 w 1181239"/>
              <a:gd name="connsiteY1460" fmla="*/ 1138814 h 4008043"/>
              <a:gd name="connsiteX1461" fmla="*/ 201314 w 1181239"/>
              <a:gd name="connsiteY1461" fmla="*/ 1111802 h 4008043"/>
              <a:gd name="connsiteX1462" fmla="*/ 192840 w 1181239"/>
              <a:gd name="connsiteY1462" fmla="*/ 1189163 h 4008043"/>
              <a:gd name="connsiteX1463" fmla="*/ 185708 w 1181239"/>
              <a:gd name="connsiteY1463" fmla="*/ 1265270 h 4008043"/>
              <a:gd name="connsiteX1464" fmla="*/ 197495 w 1181239"/>
              <a:gd name="connsiteY1464" fmla="*/ 1276300 h 4008043"/>
              <a:gd name="connsiteX1465" fmla="*/ 208932 w 1181239"/>
              <a:gd name="connsiteY1465" fmla="*/ 1299086 h 4008043"/>
              <a:gd name="connsiteX1466" fmla="*/ 210045 w 1181239"/>
              <a:gd name="connsiteY1466" fmla="*/ 1329882 h 4008043"/>
              <a:gd name="connsiteX1467" fmla="*/ 210045 w 1181239"/>
              <a:gd name="connsiteY1467" fmla="*/ 1341280 h 4008043"/>
              <a:gd name="connsiteX1468" fmla="*/ 199446 w 1181239"/>
              <a:gd name="connsiteY1468" fmla="*/ 1361380 h 4008043"/>
              <a:gd name="connsiteX1469" fmla="*/ 195086 w 1181239"/>
              <a:gd name="connsiteY1469" fmla="*/ 1409898 h 4008043"/>
              <a:gd name="connsiteX1470" fmla="*/ 184177 w 1181239"/>
              <a:gd name="connsiteY1470" fmla="*/ 1419619 h 4008043"/>
              <a:gd name="connsiteX1471" fmla="*/ 184104 w 1181239"/>
              <a:gd name="connsiteY1471" fmla="*/ 1392945 h 4008043"/>
              <a:gd name="connsiteX1472" fmla="*/ 186502 w 1181239"/>
              <a:gd name="connsiteY1472" fmla="*/ 1355720 h 4008043"/>
              <a:gd name="connsiteX1473" fmla="*/ 181596 w 1181239"/>
              <a:gd name="connsiteY1473" fmla="*/ 1374759 h 4008043"/>
              <a:gd name="connsiteX1474" fmla="*/ 177236 w 1181239"/>
              <a:gd name="connsiteY1474" fmla="*/ 1393798 h 4008043"/>
              <a:gd name="connsiteX1475" fmla="*/ 172823 w 1181239"/>
              <a:gd name="connsiteY1475" fmla="*/ 1376799 h 4008043"/>
              <a:gd name="connsiteX1476" fmla="*/ 166979 w 1181239"/>
              <a:gd name="connsiteY1476" fmla="*/ 1364640 h 4008043"/>
              <a:gd name="connsiteX1477" fmla="*/ 161395 w 1181239"/>
              <a:gd name="connsiteY1477" fmla="*/ 1365097 h 4008043"/>
              <a:gd name="connsiteX1478" fmla="*/ 159198 w 1181239"/>
              <a:gd name="connsiteY1478" fmla="*/ 1346658 h 4008043"/>
              <a:gd name="connsiteX1479" fmla="*/ 156257 w 1181239"/>
              <a:gd name="connsiteY1479" fmla="*/ 1359606 h 4008043"/>
              <a:gd name="connsiteX1480" fmla="*/ 152297 w 1181239"/>
              <a:gd name="connsiteY1480" fmla="*/ 1387938 h 4008043"/>
              <a:gd name="connsiteX1481" fmla="*/ 147163 w 1181239"/>
              <a:gd name="connsiteY1481" fmla="*/ 1363648 h 4008043"/>
              <a:gd name="connsiteX1482" fmla="*/ 143528 w 1181239"/>
              <a:gd name="connsiteY1482" fmla="*/ 1342121 h 4008043"/>
              <a:gd name="connsiteX1483" fmla="*/ 139251 w 1181239"/>
              <a:gd name="connsiteY1483" fmla="*/ 1342904 h 4008043"/>
              <a:gd name="connsiteX1484" fmla="*/ 134914 w 1181239"/>
              <a:gd name="connsiteY1484" fmla="*/ 1376222 h 4008043"/>
              <a:gd name="connsiteX1485" fmla="*/ 130554 w 1181239"/>
              <a:gd name="connsiteY1485" fmla="*/ 1409436 h 4008043"/>
              <a:gd name="connsiteX1486" fmla="*/ 126171 w 1181239"/>
              <a:gd name="connsiteY1486" fmla="*/ 1410115 h 4008043"/>
              <a:gd name="connsiteX1487" fmla="*/ 121812 w 1181239"/>
              <a:gd name="connsiteY1487" fmla="*/ 1420772 h 4008043"/>
              <a:gd name="connsiteX1488" fmla="*/ 123571 w 1181239"/>
              <a:gd name="connsiteY1488" fmla="*/ 1435716 h 4008043"/>
              <a:gd name="connsiteX1489" fmla="*/ 130532 w 1181239"/>
              <a:gd name="connsiteY1489" fmla="*/ 1424914 h 4008043"/>
              <a:gd name="connsiteX1490" fmla="*/ 138289 w 1181239"/>
              <a:gd name="connsiteY1490" fmla="*/ 1416235 h 4008043"/>
              <a:gd name="connsiteX1491" fmla="*/ 136067 w 1181239"/>
              <a:gd name="connsiteY1491" fmla="*/ 1479471 h 4008043"/>
              <a:gd name="connsiteX1492" fmla="*/ 122188 w 1181239"/>
              <a:gd name="connsiteY1492" fmla="*/ 1586334 h 4008043"/>
              <a:gd name="connsiteX1493" fmla="*/ 119980 w 1181239"/>
              <a:gd name="connsiteY1493" fmla="*/ 1579747 h 4008043"/>
              <a:gd name="connsiteX1494" fmla="*/ 125070 w 1181239"/>
              <a:gd name="connsiteY1494" fmla="*/ 1482379 h 4008043"/>
              <a:gd name="connsiteX1495" fmla="*/ 126516 w 1181239"/>
              <a:gd name="connsiteY1495" fmla="*/ 1463044 h 4008043"/>
              <a:gd name="connsiteX1496" fmla="*/ 124581 w 1181239"/>
              <a:gd name="connsiteY1496" fmla="*/ 1448193 h 4008043"/>
              <a:gd name="connsiteX1497" fmla="*/ 114245 w 1181239"/>
              <a:gd name="connsiteY1497" fmla="*/ 1472629 h 4008043"/>
              <a:gd name="connsiteX1498" fmla="*/ 110767 w 1181239"/>
              <a:gd name="connsiteY1498" fmla="*/ 1490350 h 4008043"/>
              <a:gd name="connsiteX1499" fmla="*/ 112066 w 1181239"/>
              <a:gd name="connsiteY1499" fmla="*/ 1465872 h 4008043"/>
              <a:gd name="connsiteX1500" fmla="*/ 121968 w 1181239"/>
              <a:gd name="connsiteY1500" fmla="*/ 1368819 h 4008043"/>
              <a:gd name="connsiteX1501" fmla="*/ 121822 w 1181239"/>
              <a:gd name="connsiteY1501" fmla="*/ 1351639 h 4008043"/>
              <a:gd name="connsiteX1502" fmla="*/ 125000 w 1181239"/>
              <a:gd name="connsiteY1502" fmla="*/ 1341763 h 4008043"/>
              <a:gd name="connsiteX1503" fmla="*/ 128197 w 1181239"/>
              <a:gd name="connsiteY1503" fmla="*/ 1330464 h 4008043"/>
              <a:gd name="connsiteX1504" fmla="*/ 121531 w 1181239"/>
              <a:gd name="connsiteY1504" fmla="*/ 1277565 h 4008043"/>
              <a:gd name="connsiteX1505" fmla="*/ 111387 w 1181239"/>
              <a:gd name="connsiteY1505" fmla="*/ 1245510 h 4008043"/>
              <a:gd name="connsiteX1506" fmla="*/ 107088 w 1181239"/>
              <a:gd name="connsiteY1506" fmla="*/ 1251005 h 4008043"/>
              <a:gd name="connsiteX1507" fmla="*/ 109190 w 1181239"/>
              <a:gd name="connsiteY1507" fmla="*/ 1193889 h 4008043"/>
              <a:gd name="connsiteX1508" fmla="*/ 113381 w 1181239"/>
              <a:gd name="connsiteY1508" fmla="*/ 1155811 h 4008043"/>
              <a:gd name="connsiteX1509" fmla="*/ 113381 w 1181239"/>
              <a:gd name="connsiteY1509" fmla="*/ 1070136 h 4008043"/>
              <a:gd name="connsiteX1510" fmla="*/ 112797 w 1181239"/>
              <a:gd name="connsiteY1510" fmla="*/ 920546 h 4008043"/>
              <a:gd name="connsiteX1511" fmla="*/ 114114 w 1181239"/>
              <a:gd name="connsiteY1511" fmla="*/ 898107 h 4008043"/>
              <a:gd name="connsiteX1512" fmla="*/ 111790 w 1181239"/>
              <a:gd name="connsiteY1512" fmla="*/ 887908 h 4008043"/>
              <a:gd name="connsiteX1513" fmla="*/ 111644 w 1181239"/>
              <a:gd name="connsiteY1513" fmla="*/ 860710 h 4008043"/>
              <a:gd name="connsiteX1514" fmla="*/ 116000 w 1181239"/>
              <a:gd name="connsiteY1514" fmla="*/ 836997 h 4008043"/>
              <a:gd name="connsiteX1515" fmla="*/ 111192 w 1181239"/>
              <a:gd name="connsiteY1515" fmla="*/ 838130 h 4008043"/>
              <a:gd name="connsiteX1516" fmla="*/ 108419 w 1181239"/>
              <a:gd name="connsiteY1516" fmla="*/ 804727 h 4008043"/>
              <a:gd name="connsiteX1517" fmla="*/ 111981 w 1181239"/>
              <a:gd name="connsiteY1517" fmla="*/ 760077 h 4008043"/>
              <a:gd name="connsiteX1518" fmla="*/ 101298 w 1181239"/>
              <a:gd name="connsiteY1518" fmla="*/ 742881 h 4008043"/>
              <a:gd name="connsiteX1519" fmla="*/ 93842 w 1181239"/>
              <a:gd name="connsiteY1519" fmla="*/ 760448 h 4008043"/>
              <a:gd name="connsiteX1520" fmla="*/ 85494 w 1181239"/>
              <a:gd name="connsiteY1520" fmla="*/ 777099 h 4008043"/>
              <a:gd name="connsiteX1521" fmla="*/ 81229 w 1181239"/>
              <a:gd name="connsiteY1521" fmla="*/ 789450 h 4008043"/>
              <a:gd name="connsiteX1522" fmla="*/ 92884 w 1181239"/>
              <a:gd name="connsiteY1522" fmla="*/ 833286 h 4008043"/>
              <a:gd name="connsiteX1523" fmla="*/ 97008 w 1181239"/>
              <a:gd name="connsiteY1523" fmla="*/ 821273 h 4008043"/>
              <a:gd name="connsiteX1524" fmla="*/ 101001 w 1181239"/>
              <a:gd name="connsiteY1524" fmla="*/ 813114 h 4008043"/>
              <a:gd name="connsiteX1525" fmla="*/ 101220 w 1181239"/>
              <a:gd name="connsiteY1525" fmla="*/ 827460 h 4008043"/>
              <a:gd name="connsiteX1526" fmla="*/ 94882 w 1181239"/>
              <a:gd name="connsiteY1526" fmla="*/ 844145 h 4008043"/>
              <a:gd name="connsiteX1527" fmla="*/ 83046 w 1181239"/>
              <a:gd name="connsiteY1527" fmla="*/ 876568 h 4008043"/>
              <a:gd name="connsiteX1528" fmla="*/ 81181 w 1181239"/>
              <a:gd name="connsiteY1528" fmla="*/ 882469 h 4008043"/>
              <a:gd name="connsiteX1529" fmla="*/ 78663 w 1181239"/>
              <a:gd name="connsiteY1529" fmla="*/ 923135 h 4008043"/>
              <a:gd name="connsiteX1530" fmla="*/ 77664 w 1181239"/>
              <a:gd name="connsiteY1530" fmla="*/ 961893 h 4008043"/>
              <a:gd name="connsiteX1531" fmla="*/ 70391 w 1181239"/>
              <a:gd name="connsiteY1531" fmla="*/ 829433 h 4008043"/>
              <a:gd name="connsiteX1532" fmla="*/ 92739 w 1181239"/>
              <a:gd name="connsiteY1532" fmla="*/ 639044 h 4008043"/>
              <a:gd name="connsiteX1533" fmla="*/ 101313 w 1181239"/>
              <a:gd name="connsiteY1533" fmla="*/ 581928 h 4008043"/>
              <a:gd name="connsiteX1534" fmla="*/ 100010 w 1181239"/>
              <a:gd name="connsiteY1534" fmla="*/ 626125 h 4008043"/>
              <a:gd name="connsiteX1535" fmla="*/ 101203 w 1181239"/>
              <a:gd name="connsiteY1535" fmla="*/ 670323 h 4008043"/>
              <a:gd name="connsiteX1536" fmla="*/ 111667 w 1181239"/>
              <a:gd name="connsiteY1536" fmla="*/ 606407 h 4008043"/>
              <a:gd name="connsiteX1537" fmla="*/ 132280 w 1181239"/>
              <a:gd name="connsiteY1537" fmla="*/ 506535 h 4008043"/>
              <a:gd name="connsiteX1538" fmla="*/ 135305 w 1181239"/>
              <a:gd name="connsiteY1538" fmla="*/ 488094 h 4008043"/>
              <a:gd name="connsiteX1539" fmla="*/ 132598 w 1181239"/>
              <a:gd name="connsiteY1539" fmla="*/ 468375 h 4008043"/>
              <a:gd name="connsiteX1540" fmla="*/ 140461 w 1181239"/>
              <a:gd name="connsiteY1540" fmla="*/ 443510 h 4008043"/>
              <a:gd name="connsiteX1541" fmla="*/ 146797 w 1181239"/>
              <a:gd name="connsiteY1541" fmla="*/ 437659 h 4008043"/>
              <a:gd name="connsiteX1542" fmla="*/ 143349 w 1181239"/>
              <a:gd name="connsiteY1542" fmla="*/ 362443 h 4008043"/>
              <a:gd name="connsiteX1543" fmla="*/ 146308 w 1181239"/>
              <a:gd name="connsiteY1543" fmla="*/ 358756 h 4008043"/>
              <a:gd name="connsiteX1544" fmla="*/ 153932 w 1181239"/>
              <a:gd name="connsiteY1544" fmla="*/ 348023 h 4008043"/>
              <a:gd name="connsiteX1545" fmla="*/ 149861 w 1181239"/>
              <a:gd name="connsiteY1545" fmla="*/ 319465 h 4008043"/>
              <a:gd name="connsiteX1546" fmla="*/ 148245 w 1181239"/>
              <a:gd name="connsiteY1546" fmla="*/ 301786 h 4008043"/>
              <a:gd name="connsiteX1547" fmla="*/ 152779 w 1181239"/>
              <a:gd name="connsiteY1547" fmla="*/ 319276 h 4008043"/>
              <a:gd name="connsiteX1548" fmla="*/ 160239 w 1181239"/>
              <a:gd name="connsiteY1548" fmla="*/ 331873 h 4008043"/>
              <a:gd name="connsiteX1549" fmla="*/ 161801 w 1181239"/>
              <a:gd name="connsiteY1549" fmla="*/ 313701 h 4008043"/>
              <a:gd name="connsiteX1550" fmla="*/ 164369 w 1181239"/>
              <a:gd name="connsiteY1550" fmla="*/ 286232 h 4008043"/>
              <a:gd name="connsiteX1551" fmla="*/ 168019 w 1181239"/>
              <a:gd name="connsiteY1551" fmla="*/ 250196 h 4008043"/>
              <a:gd name="connsiteX1552" fmla="*/ 167727 w 1181239"/>
              <a:gd name="connsiteY1552" fmla="*/ 228350 h 4008043"/>
              <a:gd name="connsiteX1553" fmla="*/ 163731 w 1181239"/>
              <a:gd name="connsiteY1553" fmla="*/ 240590 h 4008043"/>
              <a:gd name="connsiteX1554" fmla="*/ 161213 w 1181239"/>
              <a:gd name="connsiteY1554" fmla="*/ 228350 h 4008043"/>
              <a:gd name="connsiteX1555" fmla="*/ 172295 w 1181239"/>
              <a:gd name="connsiteY1555" fmla="*/ 172119 h 4008043"/>
              <a:gd name="connsiteX1556" fmla="*/ 194306 w 1181239"/>
              <a:gd name="connsiteY1556" fmla="*/ 151887 h 4008043"/>
              <a:gd name="connsiteX1557" fmla="*/ 213198 w 1181239"/>
              <a:gd name="connsiteY1557" fmla="*/ 135443 h 4008043"/>
              <a:gd name="connsiteX1558" fmla="*/ 215515 w 1181239"/>
              <a:gd name="connsiteY1558" fmla="*/ 149430 h 4008043"/>
              <a:gd name="connsiteX1559" fmla="*/ 221329 w 1181239"/>
              <a:gd name="connsiteY1559" fmla="*/ 158331 h 4008043"/>
              <a:gd name="connsiteX1560" fmla="*/ 228922 w 1181239"/>
              <a:gd name="connsiteY1560" fmla="*/ 149150 h 4008043"/>
              <a:gd name="connsiteX1561" fmla="*/ 242660 w 1181239"/>
              <a:gd name="connsiteY1561" fmla="*/ 141716 h 4008043"/>
              <a:gd name="connsiteX1562" fmla="*/ 262931 w 1181239"/>
              <a:gd name="connsiteY1562" fmla="*/ 133195 h 4008043"/>
              <a:gd name="connsiteX1563" fmla="*/ 275609 w 1181239"/>
              <a:gd name="connsiteY1563" fmla="*/ 129868 h 4008043"/>
              <a:gd name="connsiteX1564" fmla="*/ 282707 w 1181239"/>
              <a:gd name="connsiteY1564" fmla="*/ 139646 h 4008043"/>
              <a:gd name="connsiteX1565" fmla="*/ 293762 w 1181239"/>
              <a:gd name="connsiteY1565" fmla="*/ 130695 h 4008043"/>
              <a:gd name="connsiteX1566" fmla="*/ 302347 w 1181239"/>
              <a:gd name="connsiteY1566" fmla="*/ 118197 h 4008043"/>
              <a:gd name="connsiteX1567" fmla="*/ 306563 w 1181239"/>
              <a:gd name="connsiteY1567" fmla="*/ 127037 h 4008043"/>
              <a:gd name="connsiteX1568" fmla="*/ 320248 w 1181239"/>
              <a:gd name="connsiteY1568" fmla="*/ 112758 h 4008043"/>
              <a:gd name="connsiteX1569" fmla="*/ 338313 w 1181239"/>
              <a:gd name="connsiteY1569" fmla="*/ 70948 h 4008043"/>
              <a:gd name="connsiteX1570" fmla="*/ 342329 w 1181239"/>
              <a:gd name="connsiteY1570" fmla="*/ 78816 h 4008043"/>
              <a:gd name="connsiteX1571" fmla="*/ 345934 w 1181239"/>
              <a:gd name="connsiteY1571" fmla="*/ 161884 h 4008043"/>
              <a:gd name="connsiteX1572" fmla="*/ 358528 w 1181239"/>
              <a:gd name="connsiteY1572" fmla="*/ 143387 h 4008043"/>
              <a:gd name="connsiteX1573" fmla="*/ 368651 w 1181239"/>
              <a:gd name="connsiteY1573" fmla="*/ 146994 h 4008043"/>
              <a:gd name="connsiteX1574" fmla="*/ 376212 w 1181239"/>
              <a:gd name="connsiteY1574" fmla="*/ 158919 h 4008043"/>
              <a:gd name="connsiteX1575" fmla="*/ 381104 w 1181239"/>
              <a:gd name="connsiteY1575" fmla="*/ 173053 h 4008043"/>
              <a:gd name="connsiteX1576" fmla="*/ 384882 w 1181239"/>
              <a:gd name="connsiteY1576" fmla="*/ 184833 h 4008043"/>
              <a:gd name="connsiteX1577" fmla="*/ 392100 w 1181239"/>
              <a:gd name="connsiteY1577" fmla="*/ 179393 h 4008043"/>
              <a:gd name="connsiteX1578" fmla="*/ 399048 w 1181239"/>
              <a:gd name="connsiteY1578" fmla="*/ 165115 h 4008043"/>
              <a:gd name="connsiteX1579" fmla="*/ 406633 w 1181239"/>
              <a:gd name="connsiteY1579" fmla="*/ 158834 h 4008043"/>
              <a:gd name="connsiteX1580" fmla="*/ 413674 w 1181239"/>
              <a:gd name="connsiteY1580" fmla="*/ 153502 h 4008043"/>
              <a:gd name="connsiteX1581" fmla="*/ 419482 w 1181239"/>
              <a:gd name="connsiteY1581" fmla="*/ 137236 h 4008043"/>
              <a:gd name="connsiteX1582" fmla="*/ 425586 w 1181239"/>
              <a:gd name="connsiteY1582" fmla="*/ 122957 h 4008043"/>
              <a:gd name="connsiteX1583" fmla="*/ 427848 w 1181239"/>
              <a:gd name="connsiteY1583" fmla="*/ 108678 h 4008043"/>
              <a:gd name="connsiteX1584" fmla="*/ 429866 w 1181239"/>
              <a:gd name="connsiteY1584" fmla="*/ 118907 h 4008043"/>
              <a:gd name="connsiteX1585" fmla="*/ 435827 w 1181239"/>
              <a:gd name="connsiteY1585" fmla="*/ 128850 h 4008043"/>
              <a:gd name="connsiteX1586" fmla="*/ 440176 w 1181239"/>
              <a:gd name="connsiteY1586" fmla="*/ 116837 h 4008043"/>
              <a:gd name="connsiteX1587" fmla="*/ 443019 w 1181239"/>
              <a:gd name="connsiteY1587" fmla="*/ 124997 h 4008043"/>
              <a:gd name="connsiteX1588" fmla="*/ 445209 w 1181239"/>
              <a:gd name="connsiteY1588" fmla="*/ 132546 h 4008043"/>
              <a:gd name="connsiteX1589" fmla="*/ 467337 w 1181239"/>
              <a:gd name="connsiteY1589" fmla="*/ 111381 h 4008043"/>
              <a:gd name="connsiteX1590" fmla="*/ 468833 w 1181239"/>
              <a:gd name="connsiteY1590" fmla="*/ 130437 h 4008043"/>
              <a:gd name="connsiteX1591" fmla="*/ 471151 w 1181239"/>
              <a:gd name="connsiteY1591" fmla="*/ 131353 h 4008043"/>
              <a:gd name="connsiteX1592" fmla="*/ 478020 w 1181239"/>
              <a:gd name="connsiteY1592" fmla="*/ 122037 h 4008043"/>
              <a:gd name="connsiteX1593" fmla="*/ 486092 w 1181239"/>
              <a:gd name="connsiteY1593" fmla="*/ 133276 h 4008043"/>
              <a:gd name="connsiteX1594" fmla="*/ 489453 w 1181239"/>
              <a:gd name="connsiteY1594" fmla="*/ 145397 h 4008043"/>
              <a:gd name="connsiteX1595" fmla="*/ 492945 w 1181239"/>
              <a:gd name="connsiteY1595" fmla="*/ 156956 h 4008043"/>
              <a:gd name="connsiteX1596" fmla="*/ 499779 w 1181239"/>
              <a:gd name="connsiteY1596" fmla="*/ 144717 h 4008043"/>
              <a:gd name="connsiteX1597" fmla="*/ 505560 w 1181239"/>
              <a:gd name="connsiteY1597" fmla="*/ 129078 h 4008043"/>
              <a:gd name="connsiteX1598" fmla="*/ 510557 w 1181239"/>
              <a:gd name="connsiteY1598" fmla="*/ 139793 h 4008043"/>
              <a:gd name="connsiteX1599" fmla="*/ 509459 w 1181239"/>
              <a:gd name="connsiteY1599" fmla="*/ 151947 h 4008043"/>
              <a:gd name="connsiteX1600" fmla="*/ 511247 w 1181239"/>
              <a:gd name="connsiteY1600" fmla="*/ 162500 h 4008043"/>
              <a:gd name="connsiteX1601" fmla="*/ 515209 w 1181239"/>
              <a:gd name="connsiteY1601" fmla="*/ 173016 h 4008043"/>
              <a:gd name="connsiteX1602" fmla="*/ 513378 w 1181239"/>
              <a:gd name="connsiteY1602" fmla="*/ 182115 h 4008043"/>
              <a:gd name="connsiteX1603" fmla="*/ 523901 w 1181239"/>
              <a:gd name="connsiteY1603" fmla="*/ 171235 h 4008043"/>
              <a:gd name="connsiteX1604" fmla="*/ 542366 w 1181239"/>
              <a:gd name="connsiteY1604" fmla="*/ 137237 h 4008043"/>
              <a:gd name="connsiteX1605" fmla="*/ 551415 w 1181239"/>
              <a:gd name="connsiteY1605" fmla="*/ 119213 h 4008043"/>
              <a:gd name="connsiteX1606" fmla="*/ 544175 w 1181239"/>
              <a:gd name="connsiteY1606" fmla="*/ 173955 h 4008043"/>
              <a:gd name="connsiteX1607" fmla="*/ 544697 w 1181239"/>
              <a:gd name="connsiteY1607" fmla="*/ 177464 h 4008043"/>
              <a:gd name="connsiteX1608" fmla="*/ 558246 w 1181239"/>
              <a:gd name="connsiteY1608" fmla="*/ 142107 h 4008043"/>
              <a:gd name="connsiteX1609" fmla="*/ 568191 w 1181239"/>
              <a:gd name="connsiteY1609" fmla="*/ 119559 h 4008043"/>
              <a:gd name="connsiteX1610" fmla="*/ 565147 w 1181239"/>
              <a:gd name="connsiteY1610" fmla="*/ 145397 h 4008043"/>
              <a:gd name="connsiteX1611" fmla="*/ 570597 w 1181239"/>
              <a:gd name="connsiteY1611" fmla="*/ 137237 h 4008043"/>
              <a:gd name="connsiteX1612" fmla="*/ 584365 w 1181239"/>
              <a:gd name="connsiteY1612" fmla="*/ 91000 h 4008043"/>
              <a:gd name="connsiteX1613" fmla="*/ 582602 w 1181239"/>
              <a:gd name="connsiteY1613" fmla="*/ 126937 h 4008043"/>
              <a:gd name="connsiteX1614" fmla="*/ 572499 w 1181239"/>
              <a:gd name="connsiteY1614" fmla="*/ 204306 h 4008043"/>
              <a:gd name="connsiteX1615" fmla="*/ 575414 w 1181239"/>
              <a:gd name="connsiteY1615" fmla="*/ 228352 h 4008043"/>
              <a:gd name="connsiteX1616" fmla="*/ 625167 w 1181239"/>
              <a:gd name="connsiteY1616" fmla="*/ 31844 h 4008043"/>
              <a:gd name="connsiteX1617" fmla="*/ 631225 w 1181239"/>
              <a:gd name="connsiteY1617" fmla="*/ 17565 h 4008043"/>
              <a:gd name="connsiteX1618" fmla="*/ 476348 w 1181239"/>
              <a:gd name="connsiteY1618" fmla="*/ 9396 h 4008043"/>
              <a:gd name="connsiteX1619" fmla="*/ 477384 w 1181239"/>
              <a:gd name="connsiteY1619" fmla="*/ 18235 h 4008043"/>
              <a:gd name="connsiteX1620" fmla="*/ 473514 w 1181239"/>
              <a:gd name="connsiteY1620" fmla="*/ 19369 h 4008043"/>
              <a:gd name="connsiteX1621" fmla="*/ 473512 w 1181239"/>
              <a:gd name="connsiteY1621" fmla="*/ 19369 h 4008043"/>
              <a:gd name="connsiteX1622" fmla="*/ 476348 w 1181239"/>
              <a:gd name="connsiteY1622" fmla="*/ 9396 h 4008043"/>
              <a:gd name="connsiteX1623" fmla="*/ 816481 w 1181239"/>
              <a:gd name="connsiteY1623" fmla="*/ 1236 h 4008043"/>
              <a:gd name="connsiteX1624" fmla="*/ 818809 w 1181239"/>
              <a:gd name="connsiteY1624" fmla="*/ 21635 h 4008043"/>
              <a:gd name="connsiteX1625" fmla="*/ 816481 w 1181239"/>
              <a:gd name="connsiteY1625" fmla="*/ 42034 h 4008043"/>
              <a:gd name="connsiteX1626" fmla="*/ 814152 w 1181239"/>
              <a:gd name="connsiteY1626" fmla="*/ 21635 h 4008043"/>
              <a:gd name="connsiteX1627" fmla="*/ 816481 w 1181239"/>
              <a:gd name="connsiteY1627" fmla="*/ 1236 h 400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Lst>
            <a:rect l="l" t="t" r="r" b="b"/>
            <a:pathLst>
              <a:path w="1181239" h="4008043">
                <a:moveTo>
                  <a:pt x="534998" y="3942687"/>
                </a:moveTo>
                <a:cubicBezTo>
                  <a:pt x="536418" y="3943791"/>
                  <a:pt x="537456" y="3947448"/>
                  <a:pt x="537456" y="3953147"/>
                </a:cubicBezTo>
                <a:cubicBezTo>
                  <a:pt x="537456" y="3959131"/>
                  <a:pt x="537127" y="3964026"/>
                  <a:pt x="536701" y="3964026"/>
                </a:cubicBezTo>
                <a:cubicBezTo>
                  <a:pt x="536284" y="3964026"/>
                  <a:pt x="534263" y="3961502"/>
                  <a:pt x="532203" y="3958417"/>
                </a:cubicBezTo>
                <a:cubicBezTo>
                  <a:pt x="530145" y="3955331"/>
                  <a:pt x="529262" y="3950436"/>
                  <a:pt x="530247" y="3947537"/>
                </a:cubicBezTo>
                <a:cubicBezTo>
                  <a:pt x="531776" y="3943029"/>
                  <a:pt x="533578" y="3941582"/>
                  <a:pt x="534998" y="3942687"/>
                </a:cubicBezTo>
                <a:close/>
                <a:moveTo>
                  <a:pt x="800461" y="3939090"/>
                </a:moveTo>
                <a:cubicBezTo>
                  <a:pt x="801996" y="3940803"/>
                  <a:pt x="804503" y="3960780"/>
                  <a:pt x="804403" y="3976266"/>
                </a:cubicBezTo>
                <a:cubicBezTo>
                  <a:pt x="804294" y="3992392"/>
                  <a:pt x="800455" y="4014647"/>
                  <a:pt x="799235" y="4006184"/>
                </a:cubicBezTo>
                <a:lnTo>
                  <a:pt x="799228" y="4006184"/>
                </a:lnTo>
                <a:cubicBezTo>
                  <a:pt x="799009" y="4004688"/>
                  <a:pt x="797126" y="3992142"/>
                  <a:pt x="795035" y="3978305"/>
                </a:cubicBezTo>
                <a:cubicBezTo>
                  <a:pt x="791860" y="3957298"/>
                  <a:pt x="791878" y="3953147"/>
                  <a:pt x="795144" y="3953147"/>
                </a:cubicBezTo>
                <a:cubicBezTo>
                  <a:pt x="797541" y="3953147"/>
                  <a:pt x="799176" y="3949737"/>
                  <a:pt x="799382" y="3944307"/>
                </a:cubicBezTo>
                <a:cubicBezTo>
                  <a:pt x="799545" y="3939977"/>
                  <a:pt x="799949" y="3938518"/>
                  <a:pt x="800461" y="3939090"/>
                </a:cubicBezTo>
                <a:close/>
                <a:moveTo>
                  <a:pt x="1173610" y="3829461"/>
                </a:moveTo>
                <a:cubicBezTo>
                  <a:pt x="1174536" y="3830053"/>
                  <a:pt x="1175848" y="3832006"/>
                  <a:pt x="1177832" y="3835505"/>
                </a:cubicBezTo>
                <a:cubicBezTo>
                  <a:pt x="1182261" y="3843310"/>
                  <a:pt x="1182318" y="3844344"/>
                  <a:pt x="1178322" y="3844344"/>
                </a:cubicBezTo>
                <a:cubicBezTo>
                  <a:pt x="1175833" y="3844344"/>
                  <a:pt x="1173072" y="3842580"/>
                  <a:pt x="1172188" y="3840423"/>
                </a:cubicBezTo>
                <a:cubicBezTo>
                  <a:pt x="1171305" y="3838266"/>
                  <a:pt x="1171082" y="3834289"/>
                  <a:pt x="1171699" y="3831584"/>
                </a:cubicBezTo>
                <a:cubicBezTo>
                  <a:pt x="1172143" y="3829638"/>
                  <a:pt x="1172684" y="3828869"/>
                  <a:pt x="1173610" y="3829461"/>
                </a:cubicBezTo>
                <a:close/>
                <a:moveTo>
                  <a:pt x="197700" y="3826851"/>
                </a:moveTo>
                <a:cubicBezTo>
                  <a:pt x="202113" y="3829404"/>
                  <a:pt x="200710" y="3846346"/>
                  <a:pt x="195941" y="3848057"/>
                </a:cubicBezTo>
                <a:cubicBezTo>
                  <a:pt x="192686" y="3849226"/>
                  <a:pt x="191581" y="3847632"/>
                  <a:pt x="191581" y="3841771"/>
                </a:cubicBezTo>
                <a:lnTo>
                  <a:pt x="191582" y="3841771"/>
                </a:lnTo>
                <a:cubicBezTo>
                  <a:pt x="191582" y="3831720"/>
                  <a:pt x="194366" y="3824924"/>
                  <a:pt x="197700" y="3826851"/>
                </a:cubicBezTo>
                <a:close/>
                <a:moveTo>
                  <a:pt x="178143" y="3791950"/>
                </a:moveTo>
                <a:lnTo>
                  <a:pt x="185023" y="3799435"/>
                </a:lnTo>
                <a:lnTo>
                  <a:pt x="191904" y="3806920"/>
                </a:lnTo>
                <a:lnTo>
                  <a:pt x="181724" y="3813393"/>
                </a:lnTo>
                <a:cubicBezTo>
                  <a:pt x="166836" y="3822860"/>
                  <a:pt x="165030" y="3821477"/>
                  <a:pt x="171944" y="3805908"/>
                </a:cubicBezTo>
                <a:close/>
                <a:moveTo>
                  <a:pt x="62574" y="3611808"/>
                </a:moveTo>
                <a:lnTo>
                  <a:pt x="66227" y="3624048"/>
                </a:lnTo>
                <a:cubicBezTo>
                  <a:pt x="72599" y="3645393"/>
                  <a:pt x="75289" y="3655265"/>
                  <a:pt x="75305" y="3657366"/>
                </a:cubicBezTo>
                <a:cubicBezTo>
                  <a:pt x="75338" y="3661867"/>
                  <a:pt x="66477" y="3659024"/>
                  <a:pt x="62588" y="3653286"/>
                </a:cubicBezTo>
                <a:cubicBezTo>
                  <a:pt x="59465" y="3648677"/>
                  <a:pt x="58950" y="3642802"/>
                  <a:pt x="60508" y="3629487"/>
                </a:cubicBezTo>
                <a:close/>
                <a:moveTo>
                  <a:pt x="1116200" y="3543073"/>
                </a:moveTo>
                <a:cubicBezTo>
                  <a:pt x="1121818" y="3542017"/>
                  <a:pt x="1123838" y="3547887"/>
                  <a:pt x="1126386" y="3572671"/>
                </a:cubicBezTo>
                <a:cubicBezTo>
                  <a:pt x="1128459" y="3592845"/>
                  <a:pt x="1124579" y="3599163"/>
                  <a:pt x="1117747" y="3586739"/>
                </a:cubicBezTo>
                <a:cubicBezTo>
                  <a:pt x="1115459" y="3582576"/>
                  <a:pt x="1113112" y="3571247"/>
                  <a:pt x="1112537" y="3561563"/>
                </a:cubicBezTo>
                <a:cubicBezTo>
                  <a:pt x="1111672" y="3547004"/>
                  <a:pt x="1112318" y="3543804"/>
                  <a:pt x="1116200" y="3543073"/>
                </a:cubicBezTo>
                <a:close/>
                <a:moveTo>
                  <a:pt x="82331" y="2962930"/>
                </a:moveTo>
                <a:cubicBezTo>
                  <a:pt x="82550" y="2962095"/>
                  <a:pt x="82824" y="2965974"/>
                  <a:pt x="83301" y="2974009"/>
                </a:cubicBezTo>
                <a:cubicBezTo>
                  <a:pt x="83877" y="2983732"/>
                  <a:pt x="85483" y="2992754"/>
                  <a:pt x="86873" y="2994059"/>
                </a:cubicBezTo>
                <a:cubicBezTo>
                  <a:pt x="89807" y="2996814"/>
                  <a:pt x="87541" y="3003927"/>
                  <a:pt x="83727" y="3003927"/>
                </a:cubicBezTo>
                <a:cubicBezTo>
                  <a:pt x="82301" y="3003927"/>
                  <a:pt x="81385" y="2993217"/>
                  <a:pt x="81691" y="2980128"/>
                </a:cubicBezTo>
                <a:lnTo>
                  <a:pt x="81695" y="2980128"/>
                </a:lnTo>
                <a:cubicBezTo>
                  <a:pt x="81948" y="2969312"/>
                  <a:pt x="82112" y="2963764"/>
                  <a:pt x="82331" y="2962930"/>
                </a:cubicBezTo>
                <a:close/>
                <a:moveTo>
                  <a:pt x="101936" y="2918951"/>
                </a:moveTo>
                <a:cubicBezTo>
                  <a:pt x="104392" y="2921249"/>
                  <a:pt x="104472" y="2924516"/>
                  <a:pt x="102228" y="2931054"/>
                </a:cubicBezTo>
                <a:lnTo>
                  <a:pt x="99163" y="2940011"/>
                </a:lnTo>
                <a:lnTo>
                  <a:pt x="98870" y="2927907"/>
                </a:lnTo>
                <a:cubicBezTo>
                  <a:pt x="98652" y="2918744"/>
                  <a:pt x="99389" y="2916568"/>
                  <a:pt x="101936" y="2918951"/>
                </a:cubicBezTo>
                <a:close/>
                <a:moveTo>
                  <a:pt x="96694" y="2871455"/>
                </a:moveTo>
                <a:cubicBezTo>
                  <a:pt x="97360" y="2871650"/>
                  <a:pt x="98334" y="2876148"/>
                  <a:pt x="99562" y="2884935"/>
                </a:cubicBezTo>
                <a:cubicBezTo>
                  <a:pt x="100649" y="2892715"/>
                  <a:pt x="100237" y="2897854"/>
                  <a:pt x="98518" y="2897854"/>
                </a:cubicBezTo>
                <a:cubicBezTo>
                  <a:pt x="96949" y="2897854"/>
                  <a:pt x="95669" y="2891530"/>
                  <a:pt x="95669" y="2883801"/>
                </a:cubicBezTo>
                <a:lnTo>
                  <a:pt x="95668" y="2883801"/>
                </a:lnTo>
                <a:cubicBezTo>
                  <a:pt x="95668" y="2875372"/>
                  <a:pt x="96027" y="2871262"/>
                  <a:pt x="96694" y="2871455"/>
                </a:cubicBezTo>
                <a:close/>
                <a:moveTo>
                  <a:pt x="104092" y="2813539"/>
                </a:moveTo>
                <a:cubicBezTo>
                  <a:pt x="107223" y="2818686"/>
                  <a:pt x="111149" y="2843457"/>
                  <a:pt x="108835" y="2843457"/>
                </a:cubicBezTo>
                <a:cubicBezTo>
                  <a:pt x="107886" y="2843457"/>
                  <a:pt x="106609" y="2841928"/>
                  <a:pt x="105996" y="2840057"/>
                </a:cubicBezTo>
                <a:cubicBezTo>
                  <a:pt x="103380" y="2832081"/>
                  <a:pt x="101773" y="2809728"/>
                  <a:pt x="104092" y="2813539"/>
                </a:cubicBezTo>
                <a:close/>
                <a:moveTo>
                  <a:pt x="958653" y="2740103"/>
                </a:moveTo>
                <a:cubicBezTo>
                  <a:pt x="959744" y="2740103"/>
                  <a:pt x="960102" y="2744387"/>
                  <a:pt x="959449" y="2749623"/>
                </a:cubicBezTo>
                <a:cubicBezTo>
                  <a:pt x="958354" y="2758381"/>
                  <a:pt x="953033" y="2763532"/>
                  <a:pt x="953124" y="2755742"/>
                </a:cubicBezTo>
                <a:lnTo>
                  <a:pt x="953125" y="2755742"/>
                </a:lnTo>
                <a:cubicBezTo>
                  <a:pt x="953198" y="2749749"/>
                  <a:pt x="956606" y="2740103"/>
                  <a:pt x="958653" y="2740103"/>
                </a:cubicBezTo>
                <a:close/>
                <a:moveTo>
                  <a:pt x="926930" y="2709509"/>
                </a:moveTo>
                <a:lnTo>
                  <a:pt x="926926" y="2709522"/>
                </a:lnTo>
                <a:lnTo>
                  <a:pt x="926915" y="2709522"/>
                </a:lnTo>
                <a:close/>
                <a:moveTo>
                  <a:pt x="945395" y="2688653"/>
                </a:moveTo>
                <a:cubicBezTo>
                  <a:pt x="947760" y="2691257"/>
                  <a:pt x="940192" y="2813539"/>
                  <a:pt x="937666" y="2813539"/>
                </a:cubicBezTo>
                <a:cubicBezTo>
                  <a:pt x="936119" y="2813539"/>
                  <a:pt x="935510" y="2806970"/>
                  <a:pt x="936261" y="2798460"/>
                </a:cubicBezTo>
                <a:lnTo>
                  <a:pt x="936263" y="2798460"/>
                </a:lnTo>
                <a:cubicBezTo>
                  <a:pt x="937310" y="2786637"/>
                  <a:pt x="936759" y="2783682"/>
                  <a:pt x="933716" y="2784776"/>
                </a:cubicBezTo>
                <a:cubicBezTo>
                  <a:pt x="930836" y="2785810"/>
                  <a:pt x="929892" y="2783210"/>
                  <a:pt x="930062" y="2774696"/>
                </a:cubicBezTo>
                <a:cubicBezTo>
                  <a:pt x="930172" y="2768385"/>
                  <a:pt x="930952" y="2764752"/>
                  <a:pt x="931759" y="2766622"/>
                </a:cubicBezTo>
                <a:cubicBezTo>
                  <a:pt x="935796" y="2775986"/>
                  <a:pt x="937812" y="2766483"/>
                  <a:pt x="939486" y="2730194"/>
                </a:cubicBezTo>
                <a:cubicBezTo>
                  <a:pt x="941158" y="2694015"/>
                  <a:pt x="942391" y="2685343"/>
                  <a:pt x="945395" y="2688653"/>
                </a:cubicBezTo>
                <a:close/>
                <a:moveTo>
                  <a:pt x="933087" y="2677998"/>
                </a:moveTo>
                <a:cubicBezTo>
                  <a:pt x="936978" y="2683742"/>
                  <a:pt x="935860" y="2700158"/>
                  <a:pt x="931182" y="2705945"/>
                </a:cubicBezTo>
                <a:lnTo>
                  <a:pt x="926930" y="2709509"/>
                </a:lnTo>
                <a:lnTo>
                  <a:pt x="929897" y="2700512"/>
                </a:lnTo>
                <a:cubicBezTo>
                  <a:pt x="931838" y="2695731"/>
                  <a:pt x="931882" y="2692095"/>
                  <a:pt x="930006" y="2689994"/>
                </a:cubicBezTo>
                <a:cubicBezTo>
                  <a:pt x="928441" y="2688228"/>
                  <a:pt x="927941" y="2683990"/>
                  <a:pt x="928893" y="2680576"/>
                </a:cubicBezTo>
                <a:cubicBezTo>
                  <a:pt x="930192" y="2675926"/>
                  <a:pt x="931243" y="2675279"/>
                  <a:pt x="933087" y="2677998"/>
                </a:cubicBezTo>
                <a:close/>
                <a:moveTo>
                  <a:pt x="933901" y="2651662"/>
                </a:moveTo>
                <a:cubicBezTo>
                  <a:pt x="934129" y="2650552"/>
                  <a:pt x="934443" y="2650705"/>
                  <a:pt x="934790" y="2652388"/>
                </a:cubicBezTo>
                <a:cubicBezTo>
                  <a:pt x="935484" y="2655754"/>
                  <a:pt x="935484" y="2661262"/>
                  <a:pt x="934790" y="2664627"/>
                </a:cubicBezTo>
                <a:cubicBezTo>
                  <a:pt x="934097" y="2667993"/>
                  <a:pt x="933531" y="2665239"/>
                  <a:pt x="933531" y="2658508"/>
                </a:cubicBezTo>
                <a:cubicBezTo>
                  <a:pt x="933531" y="2655142"/>
                  <a:pt x="933673" y="2652771"/>
                  <a:pt x="933901" y="2651662"/>
                </a:cubicBezTo>
                <a:close/>
                <a:moveTo>
                  <a:pt x="96656" y="2613158"/>
                </a:moveTo>
                <a:cubicBezTo>
                  <a:pt x="98251" y="2611666"/>
                  <a:pt x="100233" y="2619814"/>
                  <a:pt x="104568" y="2645658"/>
                </a:cubicBezTo>
                <a:cubicBezTo>
                  <a:pt x="106520" y="2657289"/>
                  <a:pt x="107360" y="2667511"/>
                  <a:pt x="106440" y="2668374"/>
                </a:cubicBezTo>
                <a:cubicBezTo>
                  <a:pt x="105517" y="2669238"/>
                  <a:pt x="104021" y="2665840"/>
                  <a:pt x="103116" y="2660825"/>
                </a:cubicBezTo>
                <a:lnTo>
                  <a:pt x="103114" y="2660825"/>
                </a:lnTo>
                <a:cubicBezTo>
                  <a:pt x="98255" y="2633929"/>
                  <a:pt x="95577" y="2614168"/>
                  <a:pt x="96656" y="2613158"/>
                </a:cubicBezTo>
                <a:close/>
                <a:moveTo>
                  <a:pt x="947274" y="2560594"/>
                </a:moveTo>
                <a:cubicBezTo>
                  <a:pt x="950616" y="2565433"/>
                  <a:pt x="950693" y="2589628"/>
                  <a:pt x="947419" y="2606831"/>
                </a:cubicBezTo>
                <a:cubicBezTo>
                  <a:pt x="945580" y="2616498"/>
                  <a:pt x="945026" y="2612495"/>
                  <a:pt x="944774" y="2587792"/>
                </a:cubicBezTo>
                <a:cubicBezTo>
                  <a:pt x="944555" y="2566706"/>
                  <a:pt x="945373" y="2557844"/>
                  <a:pt x="947274" y="2560594"/>
                </a:cubicBezTo>
                <a:close/>
                <a:moveTo>
                  <a:pt x="117254" y="2547082"/>
                </a:moveTo>
                <a:lnTo>
                  <a:pt x="122323" y="2566758"/>
                </a:lnTo>
                <a:cubicBezTo>
                  <a:pt x="127797" y="2587999"/>
                  <a:pt x="129591" y="2635482"/>
                  <a:pt x="124816" y="2632720"/>
                </a:cubicBezTo>
                <a:cubicBezTo>
                  <a:pt x="120966" y="2630495"/>
                  <a:pt x="117857" y="2643305"/>
                  <a:pt x="120162" y="2651900"/>
                </a:cubicBezTo>
                <a:cubicBezTo>
                  <a:pt x="122086" y="2659073"/>
                  <a:pt x="117097" y="2689292"/>
                  <a:pt x="112787" y="2696587"/>
                </a:cubicBezTo>
                <a:cubicBezTo>
                  <a:pt x="111195" y="2699280"/>
                  <a:pt x="110418" y="2696968"/>
                  <a:pt x="110499" y="2689788"/>
                </a:cubicBezTo>
                <a:lnTo>
                  <a:pt x="110501" y="2689788"/>
                </a:lnTo>
                <a:cubicBezTo>
                  <a:pt x="110573" y="2683804"/>
                  <a:pt x="111734" y="2672177"/>
                  <a:pt x="113087" y="2663949"/>
                </a:cubicBezTo>
                <a:cubicBezTo>
                  <a:pt x="114529" y="2655201"/>
                  <a:pt x="114310" y="2632894"/>
                  <a:pt x="112559" y="2610222"/>
                </a:cubicBezTo>
                <a:cubicBezTo>
                  <a:pt x="110183" y="2579481"/>
                  <a:pt x="110358" y="2568931"/>
                  <a:pt x="113409" y="2559268"/>
                </a:cubicBezTo>
                <a:close/>
                <a:moveTo>
                  <a:pt x="108520" y="2533188"/>
                </a:moveTo>
                <a:cubicBezTo>
                  <a:pt x="108739" y="2531833"/>
                  <a:pt x="109042" y="2532020"/>
                  <a:pt x="109376" y="2534076"/>
                </a:cubicBezTo>
                <a:cubicBezTo>
                  <a:pt x="110040" y="2538190"/>
                  <a:pt x="110040" y="2544922"/>
                  <a:pt x="109376" y="2549036"/>
                </a:cubicBezTo>
                <a:cubicBezTo>
                  <a:pt x="108712" y="2553149"/>
                  <a:pt x="108165" y="2549784"/>
                  <a:pt x="108165" y="2541556"/>
                </a:cubicBezTo>
                <a:cubicBezTo>
                  <a:pt x="108165" y="2537442"/>
                  <a:pt x="108301" y="2534544"/>
                  <a:pt x="108520" y="2533188"/>
                </a:cubicBezTo>
                <a:close/>
                <a:moveTo>
                  <a:pt x="933144" y="2519797"/>
                </a:moveTo>
                <a:cubicBezTo>
                  <a:pt x="936538" y="2519797"/>
                  <a:pt x="936345" y="2548990"/>
                  <a:pt x="932926" y="2550959"/>
                </a:cubicBezTo>
                <a:cubicBezTo>
                  <a:pt x="931437" y="2551820"/>
                  <a:pt x="929513" y="2551456"/>
                  <a:pt x="928653" y="2550151"/>
                </a:cubicBezTo>
                <a:lnTo>
                  <a:pt x="928668" y="2550152"/>
                </a:lnTo>
                <a:cubicBezTo>
                  <a:pt x="926314" y="2546586"/>
                  <a:pt x="930262" y="2519797"/>
                  <a:pt x="933144" y="2519797"/>
                </a:cubicBezTo>
                <a:close/>
                <a:moveTo>
                  <a:pt x="942469" y="2495987"/>
                </a:moveTo>
                <a:cubicBezTo>
                  <a:pt x="943119" y="2496183"/>
                  <a:pt x="944061" y="2499822"/>
                  <a:pt x="945224" y="2506883"/>
                </a:cubicBezTo>
                <a:cubicBezTo>
                  <a:pt x="946155" y="2512533"/>
                  <a:pt x="945692" y="2517082"/>
                  <a:pt x="944181" y="2517082"/>
                </a:cubicBezTo>
                <a:cubicBezTo>
                  <a:pt x="942685" y="2517082"/>
                  <a:pt x="941459" y="2511983"/>
                  <a:pt x="941459" y="2505749"/>
                </a:cubicBezTo>
                <a:cubicBezTo>
                  <a:pt x="941459" y="2499039"/>
                  <a:pt x="941819" y="2495791"/>
                  <a:pt x="942469" y="2495987"/>
                </a:cubicBezTo>
                <a:close/>
                <a:moveTo>
                  <a:pt x="976335" y="2462681"/>
                </a:moveTo>
                <a:cubicBezTo>
                  <a:pt x="977616" y="2466421"/>
                  <a:pt x="978791" y="2488145"/>
                  <a:pt x="978951" y="2510958"/>
                </a:cubicBezTo>
                <a:cubicBezTo>
                  <a:pt x="979243" y="2550713"/>
                  <a:pt x="979024" y="2552435"/>
                  <a:pt x="973428" y="2552435"/>
                </a:cubicBezTo>
                <a:cubicBezTo>
                  <a:pt x="968584" y="2552435"/>
                  <a:pt x="967615" y="2554248"/>
                  <a:pt x="967615" y="2563315"/>
                </a:cubicBezTo>
                <a:cubicBezTo>
                  <a:pt x="967615" y="2569298"/>
                  <a:pt x="966309" y="2574194"/>
                  <a:pt x="964707" y="2574194"/>
                </a:cubicBezTo>
                <a:cubicBezTo>
                  <a:pt x="963109" y="2574194"/>
                  <a:pt x="961810" y="2568992"/>
                  <a:pt x="961820" y="2562635"/>
                </a:cubicBezTo>
                <a:lnTo>
                  <a:pt x="961825" y="2562635"/>
                </a:lnTo>
                <a:cubicBezTo>
                  <a:pt x="961825" y="2556277"/>
                  <a:pt x="962679" y="2542812"/>
                  <a:pt x="963697" y="2532711"/>
                </a:cubicBezTo>
                <a:cubicBezTo>
                  <a:pt x="965215" y="2517679"/>
                  <a:pt x="966266" y="2514901"/>
                  <a:pt x="969490" y="2517405"/>
                </a:cubicBezTo>
                <a:cubicBezTo>
                  <a:pt x="972763" y="2519948"/>
                  <a:pt x="973477" y="2515013"/>
                  <a:pt x="973718" y="2488172"/>
                </a:cubicBezTo>
                <a:cubicBezTo>
                  <a:pt x="973901" y="2467788"/>
                  <a:pt x="974864" y="2458389"/>
                  <a:pt x="976335" y="2462681"/>
                </a:cubicBezTo>
                <a:close/>
                <a:moveTo>
                  <a:pt x="113553" y="2458088"/>
                </a:moveTo>
                <a:cubicBezTo>
                  <a:pt x="115226" y="2457388"/>
                  <a:pt x="117213" y="2461767"/>
                  <a:pt x="119967" y="2471037"/>
                </a:cubicBezTo>
                <a:cubicBezTo>
                  <a:pt x="124685" y="2486915"/>
                  <a:pt x="124542" y="2496671"/>
                  <a:pt x="119749" y="2485510"/>
                </a:cubicBezTo>
                <a:cubicBezTo>
                  <a:pt x="117909" y="2481224"/>
                  <a:pt x="117289" y="2481797"/>
                  <a:pt x="116047" y="2488923"/>
                </a:cubicBezTo>
                <a:cubicBezTo>
                  <a:pt x="114799" y="2496079"/>
                  <a:pt x="113941" y="2496863"/>
                  <a:pt x="110818" y="2493695"/>
                </a:cubicBezTo>
                <a:lnTo>
                  <a:pt x="110825" y="2493695"/>
                </a:lnTo>
                <a:cubicBezTo>
                  <a:pt x="108201" y="2491033"/>
                  <a:pt x="107664" y="2485654"/>
                  <a:pt x="109026" y="2475614"/>
                </a:cubicBezTo>
                <a:cubicBezTo>
                  <a:pt x="110522" y="2464567"/>
                  <a:pt x="111880" y="2458787"/>
                  <a:pt x="113553" y="2458088"/>
                </a:cubicBezTo>
                <a:close/>
                <a:moveTo>
                  <a:pt x="149068" y="2387886"/>
                </a:moveTo>
                <a:lnTo>
                  <a:pt x="151137" y="2402845"/>
                </a:lnTo>
                <a:cubicBezTo>
                  <a:pt x="154184" y="2424868"/>
                  <a:pt x="154126" y="2523237"/>
                  <a:pt x="151064" y="2527769"/>
                </a:cubicBezTo>
                <a:cubicBezTo>
                  <a:pt x="149101" y="2530670"/>
                  <a:pt x="147962" y="2529286"/>
                  <a:pt x="146581" y="2522329"/>
                </a:cubicBezTo>
                <a:lnTo>
                  <a:pt x="146594" y="2522329"/>
                </a:lnTo>
                <a:cubicBezTo>
                  <a:pt x="143580" y="2507135"/>
                  <a:pt x="143394" y="2410572"/>
                  <a:pt x="146339" y="2398765"/>
                </a:cubicBezTo>
                <a:close/>
                <a:moveTo>
                  <a:pt x="136896" y="2385700"/>
                </a:moveTo>
                <a:cubicBezTo>
                  <a:pt x="137626" y="2387160"/>
                  <a:pt x="137576" y="2390452"/>
                  <a:pt x="136301" y="2394687"/>
                </a:cubicBezTo>
                <a:cubicBezTo>
                  <a:pt x="134589" y="2400366"/>
                  <a:pt x="133907" y="2400729"/>
                  <a:pt x="132156" y="2396892"/>
                </a:cubicBezTo>
                <a:cubicBezTo>
                  <a:pt x="131002" y="2394365"/>
                  <a:pt x="131294" y="2390230"/>
                  <a:pt x="132805" y="2387703"/>
                </a:cubicBezTo>
                <a:cubicBezTo>
                  <a:pt x="134653" y="2384612"/>
                  <a:pt x="136165" y="2384240"/>
                  <a:pt x="136896" y="2385700"/>
                </a:cubicBezTo>
                <a:close/>
                <a:moveTo>
                  <a:pt x="117467" y="2377384"/>
                </a:moveTo>
                <a:cubicBezTo>
                  <a:pt x="121065" y="2376091"/>
                  <a:pt x="121791" y="2378767"/>
                  <a:pt x="121622" y="2392732"/>
                </a:cubicBezTo>
                <a:cubicBezTo>
                  <a:pt x="121367" y="2415168"/>
                  <a:pt x="117712" y="2424498"/>
                  <a:pt x="115070" y="2409528"/>
                </a:cubicBezTo>
                <a:cubicBezTo>
                  <a:pt x="111833" y="2391182"/>
                  <a:pt x="112734" y="2379084"/>
                  <a:pt x="117467" y="2377384"/>
                </a:cubicBezTo>
                <a:close/>
                <a:moveTo>
                  <a:pt x="133268" y="2336537"/>
                </a:moveTo>
                <a:cubicBezTo>
                  <a:pt x="135224" y="2338236"/>
                  <a:pt x="136249" y="2343662"/>
                  <a:pt x="135582" y="2348776"/>
                </a:cubicBezTo>
                <a:cubicBezTo>
                  <a:pt x="134921" y="2353828"/>
                  <a:pt x="134155" y="2355513"/>
                  <a:pt x="133877" y="2352521"/>
                </a:cubicBezTo>
                <a:cubicBezTo>
                  <a:pt x="133585" y="2349530"/>
                  <a:pt x="132560" y="2344022"/>
                  <a:pt x="131564" y="2340282"/>
                </a:cubicBezTo>
                <a:cubicBezTo>
                  <a:pt x="130170" y="2335047"/>
                  <a:pt x="130564" y="2334185"/>
                  <a:pt x="133268" y="2336537"/>
                </a:cubicBezTo>
                <a:close/>
                <a:moveTo>
                  <a:pt x="77672" y="2315812"/>
                </a:moveTo>
                <a:cubicBezTo>
                  <a:pt x="80905" y="2315812"/>
                  <a:pt x="91466" y="2364167"/>
                  <a:pt x="88782" y="2366679"/>
                </a:cubicBezTo>
                <a:cubicBezTo>
                  <a:pt x="87775" y="2367623"/>
                  <a:pt x="86946" y="2367660"/>
                  <a:pt x="86946" y="2366771"/>
                </a:cubicBezTo>
                <a:lnTo>
                  <a:pt x="86948" y="2366760"/>
                </a:lnTo>
                <a:cubicBezTo>
                  <a:pt x="86948" y="2364260"/>
                  <a:pt x="78291" y="2325972"/>
                  <a:pt x="76504" y="2320572"/>
                </a:cubicBezTo>
                <a:cubicBezTo>
                  <a:pt x="75640" y="2317954"/>
                  <a:pt x="76176" y="2315812"/>
                  <a:pt x="77672" y="2315812"/>
                </a:cubicBezTo>
                <a:close/>
                <a:moveTo>
                  <a:pt x="619" y="2290394"/>
                </a:moveTo>
                <a:cubicBezTo>
                  <a:pt x="1011" y="2289757"/>
                  <a:pt x="1714" y="2291933"/>
                  <a:pt x="3082" y="2296356"/>
                </a:cubicBezTo>
                <a:cubicBezTo>
                  <a:pt x="6410" y="2307176"/>
                  <a:pt x="5403" y="2328264"/>
                  <a:pt x="1936" y="2320341"/>
                </a:cubicBezTo>
                <a:lnTo>
                  <a:pt x="1933" y="2320341"/>
                </a:lnTo>
                <a:cubicBezTo>
                  <a:pt x="735" y="2317600"/>
                  <a:pt x="-129" y="2309033"/>
                  <a:pt x="17" y="2301302"/>
                </a:cubicBezTo>
                <a:cubicBezTo>
                  <a:pt x="145" y="2294478"/>
                  <a:pt x="227" y="2291030"/>
                  <a:pt x="619" y="2290394"/>
                </a:cubicBezTo>
                <a:close/>
                <a:moveTo>
                  <a:pt x="129211" y="2280788"/>
                </a:moveTo>
                <a:cubicBezTo>
                  <a:pt x="132579" y="2277635"/>
                  <a:pt x="133655" y="2284049"/>
                  <a:pt x="132860" y="2302557"/>
                </a:cubicBezTo>
                <a:lnTo>
                  <a:pt x="131999" y="2322603"/>
                </a:lnTo>
                <a:lnTo>
                  <a:pt x="129938" y="2302320"/>
                </a:lnTo>
                <a:cubicBezTo>
                  <a:pt x="128802" y="2291164"/>
                  <a:pt x="128478" y="2281475"/>
                  <a:pt x="129211" y="2280788"/>
                </a:cubicBezTo>
                <a:close/>
                <a:moveTo>
                  <a:pt x="147984" y="2217888"/>
                </a:moveTo>
                <a:cubicBezTo>
                  <a:pt x="149959" y="2215031"/>
                  <a:pt x="150816" y="2219310"/>
                  <a:pt x="150845" y="2232167"/>
                </a:cubicBezTo>
                <a:cubicBezTo>
                  <a:pt x="150882" y="2250825"/>
                  <a:pt x="150003" y="2253937"/>
                  <a:pt x="146841" y="2246224"/>
                </a:cubicBezTo>
                <a:lnTo>
                  <a:pt x="146842" y="2246224"/>
                </a:lnTo>
                <a:cubicBezTo>
                  <a:pt x="144138" y="2239628"/>
                  <a:pt x="144828" y="2222457"/>
                  <a:pt x="147984" y="2217888"/>
                </a:cubicBezTo>
                <a:close/>
                <a:moveTo>
                  <a:pt x="992212" y="2207669"/>
                </a:moveTo>
                <a:cubicBezTo>
                  <a:pt x="992413" y="2205574"/>
                  <a:pt x="992691" y="2205863"/>
                  <a:pt x="992998" y="2209042"/>
                </a:cubicBezTo>
                <a:cubicBezTo>
                  <a:pt x="993611" y="2215400"/>
                  <a:pt x="993611" y="2225803"/>
                  <a:pt x="992998" y="2232161"/>
                </a:cubicBezTo>
                <a:cubicBezTo>
                  <a:pt x="992385" y="2238518"/>
                  <a:pt x="991885" y="2233317"/>
                  <a:pt x="991885" y="2220601"/>
                </a:cubicBezTo>
                <a:cubicBezTo>
                  <a:pt x="991885" y="2214244"/>
                  <a:pt x="992010" y="2209765"/>
                  <a:pt x="992212" y="2207669"/>
                </a:cubicBezTo>
                <a:close/>
                <a:moveTo>
                  <a:pt x="61915" y="2150127"/>
                </a:moveTo>
                <a:cubicBezTo>
                  <a:pt x="62532" y="2150751"/>
                  <a:pt x="66538" y="2179411"/>
                  <a:pt x="70815" y="2213816"/>
                </a:cubicBezTo>
                <a:cubicBezTo>
                  <a:pt x="75092" y="2248222"/>
                  <a:pt x="79331" y="2280962"/>
                  <a:pt x="80236" y="2286572"/>
                </a:cubicBezTo>
                <a:cubicBezTo>
                  <a:pt x="81709" y="2295719"/>
                  <a:pt x="81224" y="2296771"/>
                  <a:pt x="75520" y="2296771"/>
                </a:cubicBezTo>
                <a:cubicBezTo>
                  <a:pt x="69285" y="2296771"/>
                  <a:pt x="69196" y="2297295"/>
                  <a:pt x="71018" y="2323290"/>
                </a:cubicBezTo>
                <a:cubicBezTo>
                  <a:pt x="72040" y="2337875"/>
                  <a:pt x="75377" y="2359219"/>
                  <a:pt x="78434" y="2370722"/>
                </a:cubicBezTo>
                <a:cubicBezTo>
                  <a:pt x="88670" y="2409241"/>
                  <a:pt x="100746" y="2548417"/>
                  <a:pt x="96856" y="2583033"/>
                </a:cubicBezTo>
                <a:cubicBezTo>
                  <a:pt x="94827" y="2601086"/>
                  <a:pt x="91333" y="2603045"/>
                  <a:pt x="87157" y="2588473"/>
                </a:cubicBezTo>
                <a:lnTo>
                  <a:pt x="87156" y="2588473"/>
                </a:lnTo>
                <a:cubicBezTo>
                  <a:pt x="68219" y="2522402"/>
                  <a:pt x="63717" y="2476316"/>
                  <a:pt x="63626" y="2347620"/>
                </a:cubicBezTo>
                <a:cubicBezTo>
                  <a:pt x="63593" y="2293475"/>
                  <a:pt x="62313" y="2227217"/>
                  <a:pt x="60787" y="2200381"/>
                </a:cubicBezTo>
                <a:cubicBezTo>
                  <a:pt x="58280" y="2156194"/>
                  <a:pt x="58492" y="2146678"/>
                  <a:pt x="61915" y="2150127"/>
                </a:cubicBezTo>
                <a:close/>
                <a:moveTo>
                  <a:pt x="124046" y="2141345"/>
                </a:moveTo>
                <a:cubicBezTo>
                  <a:pt x="126071" y="2140760"/>
                  <a:pt x="129258" y="2141612"/>
                  <a:pt x="131937" y="2144382"/>
                </a:cubicBezTo>
                <a:cubicBezTo>
                  <a:pt x="137120" y="2149740"/>
                  <a:pt x="137099" y="2149886"/>
                  <a:pt x="131167" y="2149886"/>
                </a:cubicBezTo>
                <a:cubicBezTo>
                  <a:pt x="127817" y="2149886"/>
                  <a:pt x="124196" y="2148555"/>
                  <a:pt x="123122" y="2146929"/>
                </a:cubicBezTo>
                <a:cubicBezTo>
                  <a:pt x="121156" y="2143953"/>
                  <a:pt x="122021" y="2141931"/>
                  <a:pt x="124046" y="2141345"/>
                </a:cubicBezTo>
                <a:close/>
                <a:moveTo>
                  <a:pt x="150011" y="2132206"/>
                </a:moveTo>
                <a:lnTo>
                  <a:pt x="150452" y="2168244"/>
                </a:lnTo>
                <a:cubicBezTo>
                  <a:pt x="150865" y="2201961"/>
                  <a:pt x="150307" y="2207347"/>
                  <a:pt x="147008" y="2202242"/>
                </a:cubicBezTo>
                <a:lnTo>
                  <a:pt x="147004" y="2202242"/>
                </a:lnTo>
                <a:cubicBezTo>
                  <a:pt x="146274" y="2201120"/>
                  <a:pt x="146639" y="2184903"/>
                  <a:pt x="147847" y="2166204"/>
                </a:cubicBezTo>
                <a:close/>
                <a:moveTo>
                  <a:pt x="915300" y="2125614"/>
                </a:moveTo>
                <a:lnTo>
                  <a:pt x="915300" y="2125615"/>
                </a:lnTo>
                <a:lnTo>
                  <a:pt x="915300" y="2125614"/>
                </a:lnTo>
                <a:close/>
                <a:moveTo>
                  <a:pt x="105883" y="2115887"/>
                </a:moveTo>
                <a:lnTo>
                  <a:pt x="109204" y="2126766"/>
                </a:lnTo>
                <a:cubicBezTo>
                  <a:pt x="115085" y="2146036"/>
                  <a:pt x="116182" y="2152605"/>
                  <a:pt x="113519" y="2152605"/>
                </a:cubicBezTo>
                <a:cubicBezTo>
                  <a:pt x="112085" y="2152605"/>
                  <a:pt x="109373" y="2150869"/>
                  <a:pt x="107490" y="2148746"/>
                </a:cubicBezTo>
                <a:lnTo>
                  <a:pt x="107489" y="2148746"/>
                </a:lnTo>
                <a:cubicBezTo>
                  <a:pt x="105511" y="2146515"/>
                  <a:pt x="104450" y="2138768"/>
                  <a:pt x="104975" y="2130387"/>
                </a:cubicBezTo>
                <a:close/>
                <a:moveTo>
                  <a:pt x="924180" y="2095489"/>
                </a:moveTo>
                <a:cubicBezTo>
                  <a:pt x="926636" y="2095489"/>
                  <a:pt x="929737" y="2105402"/>
                  <a:pt x="929793" y="2113426"/>
                </a:cubicBezTo>
                <a:cubicBezTo>
                  <a:pt x="929826" y="2116560"/>
                  <a:pt x="927443" y="2121150"/>
                  <a:pt x="924518" y="2123626"/>
                </a:cubicBezTo>
                <a:lnTo>
                  <a:pt x="915300" y="2125614"/>
                </a:lnTo>
                <a:lnTo>
                  <a:pt x="919046" y="2108197"/>
                </a:lnTo>
                <a:cubicBezTo>
                  <a:pt x="921034" y="2101450"/>
                  <a:pt x="923254" y="2095489"/>
                  <a:pt x="924180" y="2095489"/>
                </a:cubicBezTo>
                <a:close/>
                <a:moveTo>
                  <a:pt x="131216" y="2071022"/>
                </a:moveTo>
                <a:cubicBezTo>
                  <a:pt x="135141" y="2071022"/>
                  <a:pt x="136784" y="2083689"/>
                  <a:pt x="134077" y="2093039"/>
                </a:cubicBezTo>
                <a:cubicBezTo>
                  <a:pt x="131482" y="2101994"/>
                  <a:pt x="131354" y="2101780"/>
                  <a:pt x="130242" y="2086661"/>
                </a:cubicBezTo>
                <a:lnTo>
                  <a:pt x="130241" y="2086661"/>
                </a:lnTo>
                <a:cubicBezTo>
                  <a:pt x="129610" y="2078057"/>
                  <a:pt x="130059" y="2071020"/>
                  <a:pt x="131216" y="2071022"/>
                </a:cubicBezTo>
                <a:close/>
                <a:moveTo>
                  <a:pt x="147995" y="2046547"/>
                </a:moveTo>
                <a:cubicBezTo>
                  <a:pt x="149545" y="2048792"/>
                  <a:pt x="150833" y="2056703"/>
                  <a:pt x="150856" y="2064129"/>
                </a:cubicBezTo>
                <a:cubicBezTo>
                  <a:pt x="150892" y="2076423"/>
                  <a:pt x="151312" y="2077247"/>
                  <a:pt x="155483" y="2073343"/>
                </a:cubicBezTo>
                <a:cubicBezTo>
                  <a:pt x="158004" y="2070984"/>
                  <a:pt x="160829" y="2063725"/>
                  <a:pt x="161763" y="2057210"/>
                </a:cubicBezTo>
                <a:cubicBezTo>
                  <a:pt x="164212" y="2040116"/>
                  <a:pt x="167928" y="2050883"/>
                  <a:pt x="167937" y="2075105"/>
                </a:cubicBezTo>
                <a:cubicBezTo>
                  <a:pt x="167937" y="2090737"/>
                  <a:pt x="167380" y="2093049"/>
                  <a:pt x="164792" y="2088025"/>
                </a:cubicBezTo>
                <a:cubicBezTo>
                  <a:pt x="163059" y="2084659"/>
                  <a:pt x="160489" y="2081905"/>
                  <a:pt x="159085" y="2081905"/>
                </a:cubicBezTo>
                <a:cubicBezTo>
                  <a:pt x="154544" y="2081905"/>
                  <a:pt x="153267" y="2089478"/>
                  <a:pt x="156774" y="2095609"/>
                </a:cubicBezTo>
                <a:cubicBezTo>
                  <a:pt x="159533" y="2100432"/>
                  <a:pt x="159318" y="2102392"/>
                  <a:pt x="155665" y="2105812"/>
                </a:cubicBezTo>
                <a:cubicBezTo>
                  <a:pt x="151572" y="2109643"/>
                  <a:pt x="150854" y="2109338"/>
                  <a:pt x="148115" y="2102598"/>
                </a:cubicBezTo>
                <a:lnTo>
                  <a:pt x="148104" y="2102598"/>
                </a:lnTo>
                <a:cubicBezTo>
                  <a:pt x="144159" y="2092887"/>
                  <a:pt x="144047" y="2040847"/>
                  <a:pt x="147995" y="2046547"/>
                </a:cubicBezTo>
                <a:close/>
                <a:moveTo>
                  <a:pt x="104033" y="2027509"/>
                </a:moveTo>
                <a:cubicBezTo>
                  <a:pt x="106996" y="2027509"/>
                  <a:pt x="114560" y="2043373"/>
                  <a:pt x="112510" y="2045291"/>
                </a:cubicBezTo>
                <a:cubicBezTo>
                  <a:pt x="111751" y="2046000"/>
                  <a:pt x="108959" y="2044335"/>
                  <a:pt x="106306" y="2041590"/>
                </a:cubicBezTo>
                <a:lnTo>
                  <a:pt x="106307" y="2041590"/>
                </a:lnTo>
                <a:cubicBezTo>
                  <a:pt x="101179" y="2036288"/>
                  <a:pt x="99762" y="2027509"/>
                  <a:pt x="104033" y="2027509"/>
                </a:cubicBezTo>
                <a:close/>
                <a:moveTo>
                  <a:pt x="943112" y="2013995"/>
                </a:moveTo>
                <a:cubicBezTo>
                  <a:pt x="946936" y="2010416"/>
                  <a:pt x="945743" y="2084095"/>
                  <a:pt x="941824" y="2093464"/>
                </a:cubicBezTo>
                <a:cubicBezTo>
                  <a:pt x="937817" y="2103049"/>
                  <a:pt x="935647" y="2102970"/>
                  <a:pt x="935647" y="2093234"/>
                </a:cubicBezTo>
                <a:lnTo>
                  <a:pt x="935646" y="2093238"/>
                </a:lnTo>
                <a:cubicBezTo>
                  <a:pt x="935646" y="2088999"/>
                  <a:pt x="936591" y="2084647"/>
                  <a:pt x="937744" y="2083568"/>
                </a:cubicBezTo>
                <a:cubicBezTo>
                  <a:pt x="938897" y="2082487"/>
                  <a:pt x="939970" y="2066962"/>
                  <a:pt x="940123" y="2049068"/>
                </a:cubicBezTo>
                <a:cubicBezTo>
                  <a:pt x="940269" y="2031173"/>
                  <a:pt x="941620" y="2015390"/>
                  <a:pt x="943112" y="2013995"/>
                </a:cubicBezTo>
                <a:close/>
                <a:moveTo>
                  <a:pt x="986359" y="1999398"/>
                </a:moveTo>
                <a:cubicBezTo>
                  <a:pt x="986572" y="1997807"/>
                  <a:pt x="986864" y="1998230"/>
                  <a:pt x="987178" y="2001051"/>
                </a:cubicBezTo>
                <a:cubicBezTo>
                  <a:pt x="987809" y="2006694"/>
                  <a:pt x="987794" y="2015261"/>
                  <a:pt x="987145" y="2020090"/>
                </a:cubicBezTo>
                <a:cubicBezTo>
                  <a:pt x="986503" y="2024918"/>
                  <a:pt x="985988" y="2020297"/>
                  <a:pt x="985999" y="2009830"/>
                </a:cubicBezTo>
                <a:lnTo>
                  <a:pt x="986010" y="2009830"/>
                </a:lnTo>
                <a:cubicBezTo>
                  <a:pt x="986010" y="2004594"/>
                  <a:pt x="986145" y="2000989"/>
                  <a:pt x="986359" y="1999398"/>
                </a:cubicBezTo>
                <a:close/>
                <a:moveTo>
                  <a:pt x="229366" y="1998950"/>
                </a:moveTo>
                <a:cubicBezTo>
                  <a:pt x="232753" y="1996992"/>
                  <a:pt x="232753" y="2006730"/>
                  <a:pt x="229366" y="2016629"/>
                </a:cubicBezTo>
                <a:cubicBezTo>
                  <a:pt x="227377" y="2022437"/>
                  <a:pt x="226998" y="2021765"/>
                  <a:pt x="226750" y="2012030"/>
                </a:cubicBezTo>
                <a:cubicBezTo>
                  <a:pt x="226604" y="2005761"/>
                  <a:pt x="227768" y="1999875"/>
                  <a:pt x="229366" y="1998950"/>
                </a:cubicBezTo>
                <a:close/>
                <a:moveTo>
                  <a:pt x="111210" y="1998254"/>
                </a:moveTo>
                <a:cubicBezTo>
                  <a:pt x="111860" y="1998450"/>
                  <a:pt x="112802" y="2002089"/>
                  <a:pt x="113966" y="2009150"/>
                </a:cubicBezTo>
                <a:cubicBezTo>
                  <a:pt x="114896" y="2014800"/>
                  <a:pt x="114433" y="2019349"/>
                  <a:pt x="112922" y="2019349"/>
                </a:cubicBezTo>
                <a:cubicBezTo>
                  <a:pt x="111426" y="2019349"/>
                  <a:pt x="110200" y="2014250"/>
                  <a:pt x="110200" y="2008017"/>
                </a:cubicBezTo>
                <a:lnTo>
                  <a:pt x="110200" y="2008016"/>
                </a:lnTo>
                <a:cubicBezTo>
                  <a:pt x="110200" y="2001305"/>
                  <a:pt x="110559" y="1998058"/>
                  <a:pt x="111210" y="1998254"/>
                </a:cubicBezTo>
                <a:close/>
                <a:moveTo>
                  <a:pt x="160036" y="1997898"/>
                </a:moveTo>
                <a:cubicBezTo>
                  <a:pt x="160417" y="1997702"/>
                  <a:pt x="161546" y="1998963"/>
                  <a:pt x="163754" y="2001511"/>
                </a:cubicBezTo>
                <a:cubicBezTo>
                  <a:pt x="168846" y="2007385"/>
                  <a:pt x="169940" y="2023537"/>
                  <a:pt x="165422" y="2026149"/>
                </a:cubicBezTo>
                <a:cubicBezTo>
                  <a:pt x="163711" y="2027140"/>
                  <a:pt x="162499" y="2024131"/>
                  <a:pt x="162477" y="2018830"/>
                </a:cubicBezTo>
                <a:lnTo>
                  <a:pt x="162477" y="2018829"/>
                </a:lnTo>
                <a:cubicBezTo>
                  <a:pt x="162444" y="2013880"/>
                  <a:pt x="161703" y="2006770"/>
                  <a:pt x="160810" y="2003030"/>
                </a:cubicBezTo>
                <a:cubicBezTo>
                  <a:pt x="160024" y="1999749"/>
                  <a:pt x="159656" y="1998095"/>
                  <a:pt x="160036" y="1997898"/>
                </a:cubicBezTo>
                <a:close/>
                <a:moveTo>
                  <a:pt x="122178" y="1993421"/>
                </a:moveTo>
                <a:cubicBezTo>
                  <a:pt x="122521" y="1992512"/>
                  <a:pt x="124270" y="1993184"/>
                  <a:pt x="127639" y="1994871"/>
                </a:cubicBezTo>
                <a:cubicBezTo>
                  <a:pt x="133601" y="1997856"/>
                  <a:pt x="135393" y="2004306"/>
                  <a:pt x="130971" y="2006864"/>
                </a:cubicBezTo>
                <a:cubicBezTo>
                  <a:pt x="129606" y="2007654"/>
                  <a:pt x="126990" y="2005220"/>
                  <a:pt x="125158" y="2001457"/>
                </a:cubicBezTo>
                <a:cubicBezTo>
                  <a:pt x="122900" y="1996820"/>
                  <a:pt x="121836" y="1994330"/>
                  <a:pt x="122178" y="1993421"/>
                </a:cubicBezTo>
                <a:close/>
                <a:moveTo>
                  <a:pt x="881252" y="1985026"/>
                </a:moveTo>
                <a:cubicBezTo>
                  <a:pt x="882395" y="1983959"/>
                  <a:pt x="883325" y="1987879"/>
                  <a:pt x="883325" y="1993738"/>
                </a:cubicBezTo>
                <a:cubicBezTo>
                  <a:pt x="883325" y="1999597"/>
                  <a:pt x="885289" y="2013984"/>
                  <a:pt x="887684" y="2025709"/>
                </a:cubicBezTo>
                <a:cubicBezTo>
                  <a:pt x="893357" y="2053448"/>
                  <a:pt x="893189" y="2058169"/>
                  <a:pt x="886385" y="2062145"/>
                </a:cubicBezTo>
                <a:cubicBezTo>
                  <a:pt x="881540" y="2064977"/>
                  <a:pt x="879901" y="2064469"/>
                  <a:pt x="874972" y="2058606"/>
                </a:cubicBezTo>
                <a:lnTo>
                  <a:pt x="874977" y="2058605"/>
                </a:lnTo>
                <a:cubicBezTo>
                  <a:pt x="869633" y="2052248"/>
                  <a:pt x="869005" y="2052107"/>
                  <a:pt x="866190" y="2056634"/>
                </a:cubicBezTo>
                <a:cubicBezTo>
                  <a:pt x="863625" y="2060759"/>
                  <a:pt x="863147" y="2060181"/>
                  <a:pt x="863071" y="2052862"/>
                </a:cubicBezTo>
                <a:cubicBezTo>
                  <a:pt x="862998" y="2044573"/>
                  <a:pt x="867834" y="2037329"/>
                  <a:pt x="874951" y="2035109"/>
                </a:cubicBezTo>
                <a:cubicBezTo>
                  <a:pt x="877093" y="2034441"/>
                  <a:pt x="878461" y="2025554"/>
                  <a:pt x="878742" y="2010515"/>
                </a:cubicBezTo>
                <a:cubicBezTo>
                  <a:pt x="878997" y="1997564"/>
                  <a:pt x="880114" y="1986094"/>
                  <a:pt x="881252" y="1985026"/>
                </a:cubicBezTo>
                <a:close/>
                <a:moveTo>
                  <a:pt x="892103" y="1973709"/>
                </a:moveTo>
                <a:cubicBezTo>
                  <a:pt x="901805" y="1973968"/>
                  <a:pt x="902530" y="1975478"/>
                  <a:pt x="904539" y="1999630"/>
                </a:cubicBezTo>
                <a:cubicBezTo>
                  <a:pt x="906203" y="2019637"/>
                  <a:pt x="902010" y="2017505"/>
                  <a:pt x="899190" y="1996910"/>
                </a:cubicBezTo>
                <a:lnTo>
                  <a:pt x="899192" y="1996910"/>
                </a:lnTo>
                <a:cubicBezTo>
                  <a:pt x="897017" y="1981035"/>
                  <a:pt x="896732" y="1980541"/>
                  <a:pt x="894882" y="1989431"/>
                </a:cubicBezTo>
                <a:lnTo>
                  <a:pt x="892901" y="1998950"/>
                </a:lnTo>
                <a:lnTo>
                  <a:pt x="890657" y="1990111"/>
                </a:lnTo>
                <a:cubicBezTo>
                  <a:pt x="889423" y="1985249"/>
                  <a:pt x="887271" y="1981271"/>
                  <a:pt x="885871" y="1981271"/>
                </a:cubicBezTo>
                <a:cubicBezTo>
                  <a:pt x="884473" y="1981271"/>
                  <a:pt x="883327" y="1979516"/>
                  <a:pt x="883327" y="1977374"/>
                </a:cubicBezTo>
                <a:cubicBezTo>
                  <a:pt x="883327" y="1974799"/>
                  <a:pt x="886305" y="1973555"/>
                  <a:pt x="892103" y="1973709"/>
                </a:cubicBezTo>
                <a:close/>
                <a:moveTo>
                  <a:pt x="929834" y="1966605"/>
                </a:moveTo>
                <a:lnTo>
                  <a:pt x="929834" y="1979865"/>
                </a:lnTo>
                <a:cubicBezTo>
                  <a:pt x="929834" y="1987158"/>
                  <a:pt x="931356" y="1997062"/>
                  <a:pt x="933217" y="2001874"/>
                </a:cubicBezTo>
                <a:cubicBezTo>
                  <a:pt x="935997" y="2009072"/>
                  <a:pt x="935742" y="2012314"/>
                  <a:pt x="931765" y="2020157"/>
                </a:cubicBezTo>
                <a:cubicBezTo>
                  <a:pt x="928356" y="2026877"/>
                  <a:pt x="926930" y="2036995"/>
                  <a:pt x="926930" y="2054438"/>
                </a:cubicBezTo>
                <a:cubicBezTo>
                  <a:pt x="926930" y="2081843"/>
                  <a:pt x="923471" y="2086169"/>
                  <a:pt x="917324" y="2066447"/>
                </a:cubicBezTo>
                <a:lnTo>
                  <a:pt x="917320" y="2066447"/>
                </a:lnTo>
                <a:cubicBezTo>
                  <a:pt x="913857" y="2055340"/>
                  <a:pt x="913118" y="2054541"/>
                  <a:pt x="911534" y="2060208"/>
                </a:cubicBezTo>
                <a:cubicBezTo>
                  <a:pt x="907976" y="2072935"/>
                  <a:pt x="906775" y="2063617"/>
                  <a:pt x="909750" y="2046388"/>
                </a:cubicBezTo>
                <a:cubicBezTo>
                  <a:pt x="911414" y="2036752"/>
                  <a:pt x="911925" y="2019077"/>
                  <a:pt x="910889" y="2007110"/>
                </a:cubicBezTo>
                <a:lnTo>
                  <a:pt x="909002" y="1985351"/>
                </a:lnTo>
                <a:lnTo>
                  <a:pt x="919418" y="1975978"/>
                </a:lnTo>
                <a:close/>
                <a:moveTo>
                  <a:pt x="146529" y="1960873"/>
                </a:moveTo>
                <a:lnTo>
                  <a:pt x="150485" y="1984822"/>
                </a:lnTo>
                <a:cubicBezTo>
                  <a:pt x="154547" y="2009410"/>
                  <a:pt x="153445" y="2017838"/>
                  <a:pt x="147942" y="2004292"/>
                </a:cubicBezTo>
                <a:lnTo>
                  <a:pt x="147945" y="2004292"/>
                </a:lnTo>
                <a:cubicBezTo>
                  <a:pt x="146233" y="2000083"/>
                  <a:pt x="145218" y="1988592"/>
                  <a:pt x="145682" y="1978756"/>
                </a:cubicBezTo>
                <a:close/>
                <a:moveTo>
                  <a:pt x="190660" y="1948123"/>
                </a:moveTo>
                <a:cubicBezTo>
                  <a:pt x="191499" y="1950086"/>
                  <a:pt x="191397" y="1952433"/>
                  <a:pt x="190441" y="1953337"/>
                </a:cubicBezTo>
                <a:cubicBezTo>
                  <a:pt x="189474" y="1954240"/>
                  <a:pt x="188788" y="1952633"/>
                  <a:pt x="188915" y="1949767"/>
                </a:cubicBezTo>
                <a:lnTo>
                  <a:pt x="188904" y="1949768"/>
                </a:lnTo>
                <a:cubicBezTo>
                  <a:pt x="189051" y="1946599"/>
                  <a:pt x="189733" y="1945955"/>
                  <a:pt x="190660" y="1948123"/>
                </a:cubicBezTo>
                <a:close/>
                <a:moveTo>
                  <a:pt x="52661" y="1944554"/>
                </a:moveTo>
                <a:lnTo>
                  <a:pt x="56659" y="1972061"/>
                </a:lnTo>
                <a:cubicBezTo>
                  <a:pt x="58860" y="1987190"/>
                  <a:pt x="65264" y="2016239"/>
                  <a:pt x="70893" y="2036614"/>
                </a:cubicBezTo>
                <a:cubicBezTo>
                  <a:pt x="81629" y="2075473"/>
                  <a:pt x="82728" y="2081905"/>
                  <a:pt x="78626" y="2081905"/>
                </a:cubicBezTo>
                <a:cubicBezTo>
                  <a:pt x="77250" y="2081905"/>
                  <a:pt x="70711" y="2066542"/>
                  <a:pt x="64094" y="2047765"/>
                </a:cubicBezTo>
                <a:lnTo>
                  <a:pt x="64101" y="2047765"/>
                </a:lnTo>
                <a:cubicBezTo>
                  <a:pt x="52422" y="2014624"/>
                  <a:pt x="52079" y="2012617"/>
                  <a:pt x="52369" y="1979090"/>
                </a:cubicBezTo>
                <a:close/>
                <a:moveTo>
                  <a:pt x="132560" y="1941207"/>
                </a:moveTo>
                <a:cubicBezTo>
                  <a:pt x="133298" y="1943853"/>
                  <a:pt x="133250" y="1947524"/>
                  <a:pt x="132451" y="1949366"/>
                </a:cubicBezTo>
                <a:cubicBezTo>
                  <a:pt x="131656" y="1951206"/>
                  <a:pt x="131054" y="1949043"/>
                  <a:pt x="131112" y="1944555"/>
                </a:cubicBezTo>
                <a:cubicBezTo>
                  <a:pt x="131148" y="1940067"/>
                  <a:pt x="131823" y="1938560"/>
                  <a:pt x="132560" y="1941207"/>
                </a:cubicBezTo>
                <a:close/>
                <a:moveTo>
                  <a:pt x="149921" y="1890159"/>
                </a:moveTo>
                <a:cubicBezTo>
                  <a:pt x="150259" y="1891099"/>
                  <a:pt x="149884" y="1894053"/>
                  <a:pt x="149032" y="1899678"/>
                </a:cubicBezTo>
                <a:cubicBezTo>
                  <a:pt x="146926" y="1913566"/>
                  <a:pt x="146770" y="1913950"/>
                  <a:pt x="144111" y="1911464"/>
                </a:cubicBezTo>
                <a:lnTo>
                  <a:pt x="144109" y="1911464"/>
                </a:lnTo>
                <a:cubicBezTo>
                  <a:pt x="140715" y="1908289"/>
                  <a:pt x="142022" y="1898180"/>
                  <a:pt x="146529" y="1892718"/>
                </a:cubicBezTo>
                <a:cubicBezTo>
                  <a:pt x="148531" y="1890292"/>
                  <a:pt x="149582" y="1889219"/>
                  <a:pt x="149921" y="1890159"/>
                </a:cubicBezTo>
                <a:close/>
                <a:moveTo>
                  <a:pt x="945161" y="1880867"/>
                </a:moveTo>
                <a:cubicBezTo>
                  <a:pt x="947314" y="1883933"/>
                  <a:pt x="943508" y="1921438"/>
                  <a:pt x="941044" y="1921438"/>
                </a:cubicBezTo>
                <a:cubicBezTo>
                  <a:pt x="939267" y="1921438"/>
                  <a:pt x="938954" y="1914042"/>
                  <a:pt x="940209" y="1901719"/>
                </a:cubicBezTo>
                <a:lnTo>
                  <a:pt x="940208" y="1901719"/>
                </a:lnTo>
                <a:cubicBezTo>
                  <a:pt x="942095" y="1883182"/>
                  <a:pt x="943280" y="1878189"/>
                  <a:pt x="945161" y="1880867"/>
                </a:cubicBezTo>
                <a:close/>
                <a:moveTo>
                  <a:pt x="934013" y="1876189"/>
                </a:moveTo>
                <a:cubicBezTo>
                  <a:pt x="934225" y="1874587"/>
                  <a:pt x="934518" y="1874808"/>
                  <a:pt x="934841" y="1877239"/>
                </a:cubicBezTo>
                <a:cubicBezTo>
                  <a:pt x="935487" y="1882101"/>
                  <a:pt x="935487" y="1890056"/>
                  <a:pt x="934841" y="1894918"/>
                </a:cubicBezTo>
                <a:cubicBezTo>
                  <a:pt x="934195" y="1899780"/>
                  <a:pt x="933669" y="1895802"/>
                  <a:pt x="933669" y="1886079"/>
                </a:cubicBezTo>
                <a:cubicBezTo>
                  <a:pt x="933669" y="1881217"/>
                  <a:pt x="933801" y="1877792"/>
                  <a:pt x="934013" y="1876189"/>
                </a:cubicBezTo>
                <a:close/>
                <a:moveTo>
                  <a:pt x="986424" y="1866185"/>
                </a:moveTo>
                <a:cubicBezTo>
                  <a:pt x="986621" y="1863844"/>
                  <a:pt x="986893" y="1864167"/>
                  <a:pt x="987192" y="1867720"/>
                </a:cubicBezTo>
                <a:cubicBezTo>
                  <a:pt x="987790" y="1874825"/>
                  <a:pt x="987790" y="1886453"/>
                  <a:pt x="987192" y="1893558"/>
                </a:cubicBezTo>
                <a:cubicBezTo>
                  <a:pt x="986593" y="1900664"/>
                  <a:pt x="986105" y="1894851"/>
                  <a:pt x="986105" y="1880639"/>
                </a:cubicBezTo>
                <a:cubicBezTo>
                  <a:pt x="986105" y="1873533"/>
                  <a:pt x="986227" y="1868527"/>
                  <a:pt x="986424" y="1866185"/>
                </a:cubicBezTo>
                <a:close/>
                <a:moveTo>
                  <a:pt x="845841" y="1838137"/>
                </a:moveTo>
                <a:lnTo>
                  <a:pt x="845842" y="1838141"/>
                </a:lnTo>
                <a:lnTo>
                  <a:pt x="845838" y="1838141"/>
                </a:lnTo>
                <a:close/>
                <a:moveTo>
                  <a:pt x="212802" y="1837291"/>
                </a:moveTo>
                <a:cubicBezTo>
                  <a:pt x="214984" y="1834840"/>
                  <a:pt x="217857" y="1834241"/>
                  <a:pt x="219332" y="1837839"/>
                </a:cubicBezTo>
                <a:cubicBezTo>
                  <a:pt x="221766" y="1843779"/>
                  <a:pt x="219960" y="1851390"/>
                  <a:pt x="215807" y="1852685"/>
                </a:cubicBezTo>
                <a:cubicBezTo>
                  <a:pt x="213942" y="1853264"/>
                  <a:pt x="211521" y="1851087"/>
                  <a:pt x="210422" y="1847847"/>
                </a:cubicBezTo>
                <a:cubicBezTo>
                  <a:pt x="209130" y="1844042"/>
                  <a:pt x="210620" y="1839741"/>
                  <a:pt x="212802" y="1837291"/>
                </a:cubicBezTo>
                <a:close/>
                <a:moveTo>
                  <a:pt x="909064" y="1808808"/>
                </a:moveTo>
                <a:cubicBezTo>
                  <a:pt x="911320" y="1807505"/>
                  <a:pt x="912527" y="1810226"/>
                  <a:pt x="912810" y="1817243"/>
                </a:cubicBezTo>
                <a:cubicBezTo>
                  <a:pt x="913028" y="1822941"/>
                  <a:pt x="913722" y="1839843"/>
                  <a:pt x="914324" y="1854802"/>
                </a:cubicBezTo>
                <a:cubicBezTo>
                  <a:pt x="916189" y="1901056"/>
                  <a:pt x="915959" y="1909942"/>
                  <a:pt x="912759" y="1915094"/>
                </a:cubicBezTo>
                <a:cubicBezTo>
                  <a:pt x="910190" y="1919231"/>
                  <a:pt x="909639" y="1918230"/>
                  <a:pt x="909533" y="1909198"/>
                </a:cubicBezTo>
                <a:lnTo>
                  <a:pt x="909535" y="1909198"/>
                </a:lnTo>
                <a:cubicBezTo>
                  <a:pt x="909462" y="1903215"/>
                  <a:pt x="908583" y="1878612"/>
                  <a:pt x="907572" y="1854526"/>
                </a:cubicBezTo>
                <a:cubicBezTo>
                  <a:pt x="906251" y="1822925"/>
                  <a:pt x="906663" y="1810196"/>
                  <a:pt x="909064" y="1808808"/>
                </a:cubicBezTo>
                <a:close/>
                <a:moveTo>
                  <a:pt x="885324" y="1804483"/>
                </a:moveTo>
                <a:cubicBezTo>
                  <a:pt x="888787" y="1804483"/>
                  <a:pt x="889475" y="1807551"/>
                  <a:pt x="888685" y="1819446"/>
                </a:cubicBezTo>
                <a:cubicBezTo>
                  <a:pt x="887715" y="1834043"/>
                  <a:pt x="889663" y="1838698"/>
                  <a:pt x="893171" y="1830149"/>
                </a:cubicBezTo>
                <a:cubicBezTo>
                  <a:pt x="894131" y="1827810"/>
                  <a:pt x="896032" y="1826542"/>
                  <a:pt x="897396" y="1827331"/>
                </a:cubicBezTo>
                <a:cubicBezTo>
                  <a:pt x="898761" y="1828121"/>
                  <a:pt x="897429" y="1839368"/>
                  <a:pt x="894418" y="1852326"/>
                </a:cubicBezTo>
                <a:cubicBezTo>
                  <a:pt x="889426" y="1873867"/>
                  <a:pt x="889349" y="1876445"/>
                  <a:pt x="893517" y="1882397"/>
                </a:cubicBezTo>
                <a:cubicBezTo>
                  <a:pt x="897705" y="1888379"/>
                  <a:pt x="897594" y="1890418"/>
                  <a:pt x="892156" y="1907505"/>
                </a:cubicBezTo>
                <a:cubicBezTo>
                  <a:pt x="888736" y="1918254"/>
                  <a:pt x="886218" y="1934011"/>
                  <a:pt x="886193" y="1944847"/>
                </a:cubicBezTo>
                <a:cubicBezTo>
                  <a:pt x="886120" y="1971830"/>
                  <a:pt x="880669" y="1977531"/>
                  <a:pt x="879963" y="1951353"/>
                </a:cubicBezTo>
                <a:lnTo>
                  <a:pt x="879961" y="1951353"/>
                </a:lnTo>
                <a:cubicBezTo>
                  <a:pt x="879059" y="1917891"/>
                  <a:pt x="878713" y="1915184"/>
                  <a:pt x="873653" y="1901622"/>
                </a:cubicBezTo>
                <a:cubicBezTo>
                  <a:pt x="867336" y="1884694"/>
                  <a:pt x="867493" y="1883245"/>
                  <a:pt x="876506" y="1875236"/>
                </a:cubicBezTo>
                <a:cubicBezTo>
                  <a:pt x="884080" y="1868509"/>
                  <a:pt x="884111" y="1868309"/>
                  <a:pt x="882543" y="1836478"/>
                </a:cubicBezTo>
                <a:cubicBezTo>
                  <a:pt x="881200" y="1809211"/>
                  <a:pt x="881613" y="1804483"/>
                  <a:pt x="885324" y="1804483"/>
                </a:cubicBezTo>
                <a:close/>
                <a:moveTo>
                  <a:pt x="188353" y="1800590"/>
                </a:moveTo>
                <a:cubicBezTo>
                  <a:pt x="190655" y="1799258"/>
                  <a:pt x="191706" y="1810631"/>
                  <a:pt x="192022" y="1840362"/>
                </a:cubicBezTo>
                <a:cubicBezTo>
                  <a:pt x="192570" y="1891786"/>
                  <a:pt x="192205" y="1888500"/>
                  <a:pt x="197418" y="1891683"/>
                </a:cubicBezTo>
                <a:cubicBezTo>
                  <a:pt x="201180" y="1893987"/>
                  <a:pt x="201081" y="1894709"/>
                  <a:pt x="196666" y="1897144"/>
                </a:cubicBezTo>
                <a:cubicBezTo>
                  <a:pt x="193867" y="1898686"/>
                  <a:pt x="191600" y="1902642"/>
                  <a:pt x="191624" y="1905934"/>
                </a:cubicBezTo>
                <a:cubicBezTo>
                  <a:pt x="191657" y="1910795"/>
                  <a:pt x="192197" y="1911152"/>
                  <a:pt x="194485" y="1907839"/>
                </a:cubicBezTo>
                <a:cubicBezTo>
                  <a:pt x="196474" y="1904959"/>
                  <a:pt x="197317" y="1908661"/>
                  <a:pt x="197346" y="1920425"/>
                </a:cubicBezTo>
                <a:cubicBezTo>
                  <a:pt x="197379" y="1931903"/>
                  <a:pt x="196043" y="1938137"/>
                  <a:pt x="193065" y="1940450"/>
                </a:cubicBezTo>
                <a:cubicBezTo>
                  <a:pt x="189602" y="1943139"/>
                  <a:pt x="188496" y="1943070"/>
                  <a:pt x="187519" y="1940104"/>
                </a:cubicBezTo>
                <a:lnTo>
                  <a:pt x="187523" y="1940102"/>
                </a:lnTo>
                <a:cubicBezTo>
                  <a:pt x="186104" y="1935796"/>
                  <a:pt x="179757" y="1834268"/>
                  <a:pt x="180150" y="1822164"/>
                </a:cubicBezTo>
                <a:cubicBezTo>
                  <a:pt x="180296" y="1817676"/>
                  <a:pt x="181077" y="1815534"/>
                  <a:pt x="181879" y="1817404"/>
                </a:cubicBezTo>
                <a:cubicBezTo>
                  <a:pt x="184909" y="1824431"/>
                  <a:pt x="188247" y="1820449"/>
                  <a:pt x="186718" y="1811630"/>
                </a:cubicBezTo>
                <a:cubicBezTo>
                  <a:pt x="185787" y="1806259"/>
                  <a:pt x="186463" y="1801683"/>
                  <a:pt x="188353" y="1800590"/>
                </a:cubicBezTo>
                <a:close/>
                <a:moveTo>
                  <a:pt x="131129" y="1794964"/>
                </a:moveTo>
                <a:lnTo>
                  <a:pt x="133790" y="1805574"/>
                </a:lnTo>
                <a:cubicBezTo>
                  <a:pt x="136468" y="1816259"/>
                  <a:pt x="136059" y="1819615"/>
                  <a:pt x="132483" y="1816269"/>
                </a:cubicBezTo>
                <a:cubicBezTo>
                  <a:pt x="131418" y="1815272"/>
                  <a:pt x="130677" y="1810070"/>
                  <a:pt x="130838" y="1804710"/>
                </a:cubicBezTo>
                <a:close/>
                <a:moveTo>
                  <a:pt x="936627" y="1794309"/>
                </a:moveTo>
                <a:cubicBezTo>
                  <a:pt x="938143" y="1793186"/>
                  <a:pt x="939953" y="1805786"/>
                  <a:pt x="939769" y="1821379"/>
                </a:cubicBezTo>
                <a:cubicBezTo>
                  <a:pt x="939513" y="1844215"/>
                  <a:pt x="936514" y="1858880"/>
                  <a:pt x="932143" y="1858880"/>
                </a:cubicBezTo>
                <a:cubicBezTo>
                  <a:pt x="930165" y="1858880"/>
                  <a:pt x="929935" y="1855796"/>
                  <a:pt x="931483" y="1850041"/>
                </a:cubicBezTo>
                <a:lnTo>
                  <a:pt x="931485" y="1850041"/>
                </a:lnTo>
                <a:cubicBezTo>
                  <a:pt x="932791" y="1845179"/>
                  <a:pt x="934014" y="1833858"/>
                  <a:pt x="934200" y="1824882"/>
                </a:cubicBezTo>
                <a:cubicBezTo>
                  <a:pt x="934382" y="1815907"/>
                  <a:pt x="934878" y="1804891"/>
                  <a:pt x="935295" y="1800404"/>
                </a:cubicBezTo>
                <a:cubicBezTo>
                  <a:pt x="935650" y="1796583"/>
                  <a:pt x="936122" y="1794684"/>
                  <a:pt x="936627" y="1794309"/>
                </a:cubicBezTo>
                <a:close/>
                <a:moveTo>
                  <a:pt x="911264" y="1789784"/>
                </a:moveTo>
                <a:cubicBezTo>
                  <a:pt x="914690" y="1788553"/>
                  <a:pt x="915471" y="1789264"/>
                  <a:pt x="914169" y="1792436"/>
                </a:cubicBezTo>
                <a:cubicBezTo>
                  <a:pt x="913190" y="1794819"/>
                  <a:pt x="912391" y="1798505"/>
                  <a:pt x="912391" y="1800626"/>
                </a:cubicBezTo>
                <a:cubicBezTo>
                  <a:pt x="912391" y="1802748"/>
                  <a:pt x="911085" y="1804483"/>
                  <a:pt x="909483" y="1804483"/>
                </a:cubicBezTo>
                <a:cubicBezTo>
                  <a:pt x="907885" y="1804483"/>
                  <a:pt x="906578" y="1801554"/>
                  <a:pt x="906578" y="1797975"/>
                </a:cubicBezTo>
                <a:lnTo>
                  <a:pt x="906581" y="1797975"/>
                </a:lnTo>
                <a:cubicBezTo>
                  <a:pt x="906581" y="1794395"/>
                  <a:pt x="908686" y="1790709"/>
                  <a:pt x="911264" y="1789784"/>
                </a:cubicBezTo>
                <a:close/>
                <a:moveTo>
                  <a:pt x="859322" y="1775925"/>
                </a:moveTo>
                <a:lnTo>
                  <a:pt x="859698" y="1794380"/>
                </a:lnTo>
                <a:cubicBezTo>
                  <a:pt x="859953" y="1807347"/>
                  <a:pt x="858665" y="1814847"/>
                  <a:pt x="855333" y="1819606"/>
                </a:cubicBezTo>
                <a:cubicBezTo>
                  <a:pt x="852723" y="1823331"/>
                  <a:pt x="849589" y="1830325"/>
                  <a:pt x="848363" y="1835149"/>
                </a:cubicBezTo>
                <a:lnTo>
                  <a:pt x="845841" y="1838137"/>
                </a:lnTo>
                <a:lnTo>
                  <a:pt x="843682" y="1823655"/>
                </a:lnTo>
                <a:cubicBezTo>
                  <a:pt x="842080" y="1816161"/>
                  <a:pt x="842580" y="1815072"/>
                  <a:pt x="847280" y="1815836"/>
                </a:cubicBezTo>
                <a:cubicBezTo>
                  <a:pt x="851994" y="1816602"/>
                  <a:pt x="853187" y="1813940"/>
                  <a:pt x="856030" y="1796324"/>
                </a:cubicBezTo>
                <a:close/>
                <a:moveTo>
                  <a:pt x="125097" y="1771098"/>
                </a:moveTo>
                <a:cubicBezTo>
                  <a:pt x="128889" y="1774647"/>
                  <a:pt x="125881" y="1794588"/>
                  <a:pt x="121900" y="1792286"/>
                </a:cubicBezTo>
                <a:cubicBezTo>
                  <a:pt x="120503" y="1791478"/>
                  <a:pt x="118759" y="1792974"/>
                  <a:pt x="118025" y="1795610"/>
                </a:cubicBezTo>
                <a:cubicBezTo>
                  <a:pt x="117174" y="1798666"/>
                  <a:pt x="116565" y="1797751"/>
                  <a:pt x="116350" y="1793085"/>
                </a:cubicBezTo>
                <a:cubicBezTo>
                  <a:pt x="116168" y="1789059"/>
                  <a:pt x="117320" y="1785009"/>
                  <a:pt x="118919" y="1784084"/>
                </a:cubicBezTo>
                <a:cubicBezTo>
                  <a:pt x="120517" y="1783161"/>
                  <a:pt x="121827" y="1779171"/>
                  <a:pt x="121827" y="1775221"/>
                </a:cubicBezTo>
                <a:cubicBezTo>
                  <a:pt x="121827" y="1769899"/>
                  <a:pt x="122674" y="1768831"/>
                  <a:pt x="125097" y="1771098"/>
                </a:cubicBezTo>
                <a:close/>
                <a:moveTo>
                  <a:pt x="144315" y="1735075"/>
                </a:moveTo>
                <a:cubicBezTo>
                  <a:pt x="144932" y="1735657"/>
                  <a:pt x="145506" y="1737844"/>
                  <a:pt x="146349" y="1741927"/>
                </a:cubicBezTo>
                <a:cubicBezTo>
                  <a:pt x="147429" y="1747163"/>
                  <a:pt x="147907" y="1760626"/>
                  <a:pt x="147407" y="1771845"/>
                </a:cubicBezTo>
                <a:cubicBezTo>
                  <a:pt x="146568" y="1790733"/>
                  <a:pt x="146232" y="1791677"/>
                  <a:pt x="142883" y="1784588"/>
                </a:cubicBezTo>
                <a:cubicBezTo>
                  <a:pt x="138882" y="1776122"/>
                  <a:pt x="138338" y="1746371"/>
                  <a:pt x="142030" y="1737847"/>
                </a:cubicBezTo>
                <a:cubicBezTo>
                  <a:pt x="143041" y="1735514"/>
                  <a:pt x="143699" y="1734492"/>
                  <a:pt x="144315" y="1735075"/>
                </a:cubicBezTo>
                <a:close/>
                <a:moveTo>
                  <a:pt x="176323" y="1731089"/>
                </a:moveTo>
                <a:cubicBezTo>
                  <a:pt x="181518" y="1731066"/>
                  <a:pt x="185769" y="1732272"/>
                  <a:pt x="185769" y="1733768"/>
                </a:cubicBezTo>
                <a:cubicBezTo>
                  <a:pt x="185769" y="1737223"/>
                  <a:pt x="176949" y="1737223"/>
                  <a:pt x="171237" y="1733768"/>
                </a:cubicBezTo>
                <a:cubicBezTo>
                  <a:pt x="167927" y="1731768"/>
                  <a:pt x="169153" y="1731121"/>
                  <a:pt x="176323" y="1731089"/>
                </a:cubicBezTo>
                <a:close/>
                <a:moveTo>
                  <a:pt x="163455" y="1730218"/>
                </a:moveTo>
                <a:lnTo>
                  <a:pt x="167447" y="1744817"/>
                </a:lnTo>
                <a:cubicBezTo>
                  <a:pt x="169645" y="1752846"/>
                  <a:pt x="175317" y="1765071"/>
                  <a:pt x="180058" y="1771982"/>
                </a:cubicBezTo>
                <a:cubicBezTo>
                  <a:pt x="189883" y="1786310"/>
                  <a:pt x="190388" y="1788876"/>
                  <a:pt x="184316" y="1793593"/>
                </a:cubicBezTo>
                <a:cubicBezTo>
                  <a:pt x="181918" y="1795454"/>
                  <a:pt x="179956" y="1799960"/>
                  <a:pt x="179956" y="1803605"/>
                </a:cubicBezTo>
                <a:cubicBezTo>
                  <a:pt x="179956" y="1807331"/>
                  <a:pt x="178682" y="1809496"/>
                  <a:pt x="177051" y="1808552"/>
                </a:cubicBezTo>
                <a:cubicBezTo>
                  <a:pt x="175453" y="1807628"/>
                  <a:pt x="174143" y="1804495"/>
                  <a:pt x="174143" y="1801591"/>
                </a:cubicBezTo>
                <a:cubicBezTo>
                  <a:pt x="174143" y="1794758"/>
                  <a:pt x="169248" y="1794762"/>
                  <a:pt x="166929" y="1801591"/>
                </a:cubicBezTo>
                <a:cubicBezTo>
                  <a:pt x="165915" y="1804577"/>
                  <a:pt x="167630" y="1811450"/>
                  <a:pt x="170867" y="1817388"/>
                </a:cubicBezTo>
                <a:cubicBezTo>
                  <a:pt x="175948" y="1826707"/>
                  <a:pt x="176415" y="1831587"/>
                  <a:pt x="174983" y="1860380"/>
                </a:cubicBezTo>
                <a:cubicBezTo>
                  <a:pt x="174096" y="1878245"/>
                  <a:pt x="172987" y="1904488"/>
                  <a:pt x="172523" y="1918699"/>
                </a:cubicBezTo>
                <a:cubicBezTo>
                  <a:pt x="171611" y="1946623"/>
                  <a:pt x="167140" y="1985995"/>
                  <a:pt x="164611" y="1988361"/>
                </a:cubicBezTo>
                <a:cubicBezTo>
                  <a:pt x="163750" y="1989167"/>
                  <a:pt x="162257" y="1987498"/>
                  <a:pt x="161294" y="1984654"/>
                </a:cubicBezTo>
                <a:lnTo>
                  <a:pt x="161294" y="1984660"/>
                </a:lnTo>
                <a:cubicBezTo>
                  <a:pt x="160331" y="1981816"/>
                  <a:pt x="159006" y="1950704"/>
                  <a:pt x="158349" y="1915521"/>
                </a:cubicBezTo>
                <a:cubicBezTo>
                  <a:pt x="157404" y="1864780"/>
                  <a:pt x="156189" y="1849386"/>
                  <a:pt x="152480" y="1841075"/>
                </a:cubicBezTo>
                <a:cubicBezTo>
                  <a:pt x="147262" y="1829389"/>
                  <a:pt x="148371" y="1822777"/>
                  <a:pt x="155141" y="1825207"/>
                </a:cubicBezTo>
                <a:cubicBezTo>
                  <a:pt x="158873" y="1826547"/>
                  <a:pt x="159613" y="1823960"/>
                  <a:pt x="159624" y="1809523"/>
                </a:cubicBezTo>
                <a:cubicBezTo>
                  <a:pt x="159624" y="1800013"/>
                  <a:pt x="160496" y="1778279"/>
                  <a:pt x="161546" y="1761225"/>
                </a:cubicBezTo>
                <a:close/>
                <a:moveTo>
                  <a:pt x="880633" y="1697520"/>
                </a:moveTo>
                <a:cubicBezTo>
                  <a:pt x="882348" y="1699125"/>
                  <a:pt x="883330" y="1704572"/>
                  <a:pt x="882812" y="1709623"/>
                </a:cubicBezTo>
                <a:cubicBezTo>
                  <a:pt x="881929" y="1718271"/>
                  <a:pt x="881750" y="1718410"/>
                  <a:pt x="879732" y="1712009"/>
                </a:cubicBezTo>
                <a:lnTo>
                  <a:pt x="879735" y="1712009"/>
                </a:lnTo>
                <a:cubicBezTo>
                  <a:pt x="876440" y="1701544"/>
                  <a:pt x="876907" y="1694033"/>
                  <a:pt x="880633" y="1697520"/>
                </a:cubicBezTo>
                <a:close/>
                <a:moveTo>
                  <a:pt x="894921" y="1674217"/>
                </a:moveTo>
                <a:cubicBezTo>
                  <a:pt x="898850" y="1667406"/>
                  <a:pt x="901673" y="1732476"/>
                  <a:pt x="897909" y="1743141"/>
                </a:cubicBezTo>
                <a:cubicBezTo>
                  <a:pt x="896033" y="1748457"/>
                  <a:pt x="893520" y="1752807"/>
                  <a:pt x="892321" y="1752807"/>
                </a:cubicBezTo>
                <a:cubicBezTo>
                  <a:pt x="891124" y="1752807"/>
                  <a:pt x="890722" y="1735977"/>
                  <a:pt x="891434" y="1715409"/>
                </a:cubicBezTo>
                <a:lnTo>
                  <a:pt x="891439" y="1715409"/>
                </a:lnTo>
                <a:cubicBezTo>
                  <a:pt x="892151" y="1694840"/>
                  <a:pt x="893716" y="1676303"/>
                  <a:pt x="894921" y="1674217"/>
                </a:cubicBezTo>
                <a:close/>
                <a:moveTo>
                  <a:pt x="882611" y="1664785"/>
                </a:moveTo>
                <a:cubicBezTo>
                  <a:pt x="883316" y="1665405"/>
                  <a:pt x="884231" y="1667288"/>
                  <a:pt x="885467" y="1670532"/>
                </a:cubicBezTo>
                <a:cubicBezTo>
                  <a:pt x="888751" y="1679146"/>
                  <a:pt x="884986" y="1683859"/>
                  <a:pt x="881537" y="1675451"/>
                </a:cubicBezTo>
                <a:lnTo>
                  <a:pt x="881538" y="1675451"/>
                </a:lnTo>
                <a:cubicBezTo>
                  <a:pt x="880655" y="1673294"/>
                  <a:pt x="880418" y="1669317"/>
                  <a:pt x="881013" y="1666612"/>
                </a:cubicBezTo>
                <a:cubicBezTo>
                  <a:pt x="881410" y="1664807"/>
                  <a:pt x="881906" y="1664164"/>
                  <a:pt x="882611" y="1664785"/>
                </a:cubicBezTo>
                <a:close/>
                <a:moveTo>
                  <a:pt x="906815" y="1608656"/>
                </a:moveTo>
                <a:cubicBezTo>
                  <a:pt x="908286" y="1608656"/>
                  <a:pt x="909490" y="1617295"/>
                  <a:pt x="909490" y="1627855"/>
                </a:cubicBezTo>
                <a:cubicBezTo>
                  <a:pt x="909490" y="1638637"/>
                  <a:pt x="910643" y="1646387"/>
                  <a:pt x="912125" y="1645531"/>
                </a:cubicBezTo>
                <a:cubicBezTo>
                  <a:pt x="915646" y="1643494"/>
                  <a:pt x="917790" y="1723246"/>
                  <a:pt x="914332" y="1727663"/>
                </a:cubicBezTo>
                <a:cubicBezTo>
                  <a:pt x="912862" y="1729540"/>
                  <a:pt x="912497" y="1735966"/>
                  <a:pt x="913515" y="1741942"/>
                </a:cubicBezTo>
                <a:cubicBezTo>
                  <a:pt x="915504" y="1753584"/>
                  <a:pt x="914902" y="1754829"/>
                  <a:pt x="909968" y="1749266"/>
                </a:cubicBezTo>
                <a:lnTo>
                  <a:pt x="909965" y="1749266"/>
                </a:lnTo>
                <a:cubicBezTo>
                  <a:pt x="908126" y="1747190"/>
                  <a:pt x="906033" y="1724390"/>
                  <a:pt x="904911" y="1694189"/>
                </a:cubicBezTo>
                <a:cubicBezTo>
                  <a:pt x="903397" y="1653442"/>
                  <a:pt x="902094" y="1641979"/>
                  <a:pt x="898679" y="1639431"/>
                </a:cubicBezTo>
                <a:cubicBezTo>
                  <a:pt x="894872" y="1636589"/>
                  <a:pt x="894940" y="1634579"/>
                  <a:pt x="899252" y="1622432"/>
                </a:cubicBezTo>
                <a:cubicBezTo>
                  <a:pt x="901942" y="1614855"/>
                  <a:pt x="905345" y="1608656"/>
                  <a:pt x="906815" y="1608656"/>
                </a:cubicBezTo>
                <a:close/>
                <a:moveTo>
                  <a:pt x="198839" y="1603132"/>
                </a:moveTo>
                <a:cubicBezTo>
                  <a:pt x="200641" y="1603201"/>
                  <a:pt x="201824" y="1619910"/>
                  <a:pt x="201951" y="1647229"/>
                </a:cubicBezTo>
                <a:cubicBezTo>
                  <a:pt x="202134" y="1686304"/>
                  <a:pt x="201733" y="1690032"/>
                  <a:pt x="198492" y="1680540"/>
                </a:cubicBezTo>
                <a:lnTo>
                  <a:pt x="194828" y="1669852"/>
                </a:lnTo>
                <a:lnTo>
                  <a:pt x="196353" y="1680731"/>
                </a:lnTo>
                <a:cubicBezTo>
                  <a:pt x="197192" y="1686715"/>
                  <a:pt x="199210" y="1695680"/>
                  <a:pt x="200836" y="1700653"/>
                </a:cubicBezTo>
                <a:cubicBezTo>
                  <a:pt x="202464" y="1705627"/>
                  <a:pt x="202847" y="1712971"/>
                  <a:pt x="201690" y="1716973"/>
                </a:cubicBezTo>
                <a:cubicBezTo>
                  <a:pt x="200534" y="1720974"/>
                  <a:pt x="198672" y="1735876"/>
                  <a:pt x="197552" y="1750087"/>
                </a:cubicBezTo>
                <a:lnTo>
                  <a:pt x="195515" y="1775925"/>
                </a:lnTo>
                <a:lnTo>
                  <a:pt x="194997" y="1745327"/>
                </a:lnTo>
                <a:lnTo>
                  <a:pt x="195006" y="1745327"/>
                </a:lnTo>
                <a:cubicBezTo>
                  <a:pt x="194678" y="1726418"/>
                  <a:pt x="195597" y="1714729"/>
                  <a:pt x="197396" y="1714729"/>
                </a:cubicBezTo>
                <a:cubicBezTo>
                  <a:pt x="201980" y="1714729"/>
                  <a:pt x="200783" y="1706571"/>
                  <a:pt x="195944" y="1704833"/>
                </a:cubicBezTo>
                <a:cubicBezTo>
                  <a:pt x="192525" y="1703605"/>
                  <a:pt x="191584" y="1698096"/>
                  <a:pt x="191584" y="1679306"/>
                </a:cubicBezTo>
                <a:cubicBezTo>
                  <a:pt x="191584" y="1664336"/>
                  <a:pt x="192781" y="1654973"/>
                  <a:pt x="194774" y="1654352"/>
                </a:cubicBezTo>
                <a:cubicBezTo>
                  <a:pt x="197054" y="1653640"/>
                  <a:pt x="197102" y="1650286"/>
                  <a:pt x="194920" y="1642565"/>
                </a:cubicBezTo>
                <a:cubicBezTo>
                  <a:pt x="191544" y="1630543"/>
                  <a:pt x="194285" y="1602976"/>
                  <a:pt x="198839" y="1603132"/>
                </a:cubicBezTo>
                <a:close/>
                <a:moveTo>
                  <a:pt x="126570" y="1593697"/>
                </a:moveTo>
                <a:lnTo>
                  <a:pt x="128788" y="1602537"/>
                </a:lnTo>
                <a:cubicBezTo>
                  <a:pt x="130011" y="1607399"/>
                  <a:pt x="131996" y="1611376"/>
                  <a:pt x="133203" y="1611376"/>
                </a:cubicBezTo>
                <a:cubicBezTo>
                  <a:pt x="135111" y="1611376"/>
                  <a:pt x="132174" y="1640629"/>
                  <a:pt x="129516" y="1648094"/>
                </a:cubicBezTo>
                <a:cubicBezTo>
                  <a:pt x="128983" y="1649590"/>
                  <a:pt x="127122" y="1642858"/>
                  <a:pt x="125378" y="1633135"/>
                </a:cubicBezTo>
                <a:lnTo>
                  <a:pt x="125377" y="1633135"/>
                </a:lnTo>
                <a:cubicBezTo>
                  <a:pt x="123629" y="1623394"/>
                  <a:pt x="123188" y="1610571"/>
                  <a:pt x="124388" y="1604577"/>
                </a:cubicBezTo>
                <a:close/>
                <a:moveTo>
                  <a:pt x="972450" y="1561739"/>
                </a:moveTo>
                <a:cubicBezTo>
                  <a:pt x="973256" y="1563609"/>
                  <a:pt x="973256" y="1566668"/>
                  <a:pt x="972450" y="1568538"/>
                </a:cubicBezTo>
                <a:cubicBezTo>
                  <a:pt x="971643" y="1570409"/>
                  <a:pt x="970983" y="1568878"/>
                  <a:pt x="970983" y="1565139"/>
                </a:cubicBezTo>
                <a:cubicBezTo>
                  <a:pt x="970983" y="1561399"/>
                  <a:pt x="971643" y="1559869"/>
                  <a:pt x="972450" y="1561739"/>
                </a:cubicBezTo>
                <a:close/>
                <a:moveTo>
                  <a:pt x="179368" y="1490681"/>
                </a:moveTo>
                <a:cubicBezTo>
                  <a:pt x="181255" y="1489590"/>
                  <a:pt x="183112" y="1496483"/>
                  <a:pt x="184402" y="1509367"/>
                </a:cubicBezTo>
                <a:cubicBezTo>
                  <a:pt x="185526" y="1520594"/>
                  <a:pt x="187442" y="1529781"/>
                  <a:pt x="188659" y="1529781"/>
                </a:cubicBezTo>
                <a:cubicBezTo>
                  <a:pt x="189874" y="1529781"/>
                  <a:pt x="192526" y="1526042"/>
                  <a:pt x="194549" y="1521471"/>
                </a:cubicBezTo>
                <a:cubicBezTo>
                  <a:pt x="200116" y="1508896"/>
                  <a:pt x="202546" y="1515321"/>
                  <a:pt x="200263" y="1536581"/>
                </a:cubicBezTo>
                <a:cubicBezTo>
                  <a:pt x="199139" y="1547052"/>
                  <a:pt x="198880" y="1563916"/>
                  <a:pt x="199686" y="1574056"/>
                </a:cubicBezTo>
                <a:cubicBezTo>
                  <a:pt x="200949" y="1589922"/>
                  <a:pt x="200332" y="1593336"/>
                  <a:pt x="195275" y="1598535"/>
                </a:cubicBezTo>
                <a:cubicBezTo>
                  <a:pt x="185048" y="1609046"/>
                  <a:pt x="182746" y="1616125"/>
                  <a:pt x="183392" y="1635078"/>
                </a:cubicBezTo>
                <a:cubicBezTo>
                  <a:pt x="183805" y="1647182"/>
                  <a:pt x="182444" y="1656810"/>
                  <a:pt x="179437" y="1663053"/>
                </a:cubicBezTo>
                <a:lnTo>
                  <a:pt x="174853" y="1672572"/>
                </a:lnTo>
                <a:lnTo>
                  <a:pt x="171404" y="1664448"/>
                </a:lnTo>
                <a:cubicBezTo>
                  <a:pt x="163546" y="1645965"/>
                  <a:pt x="164226" y="1568867"/>
                  <a:pt x="172225" y="1571325"/>
                </a:cubicBezTo>
                <a:cubicBezTo>
                  <a:pt x="174079" y="1571895"/>
                  <a:pt x="176380" y="1577774"/>
                  <a:pt x="177339" y="1584389"/>
                </a:cubicBezTo>
                <a:lnTo>
                  <a:pt x="179083" y="1596417"/>
                </a:lnTo>
                <a:lnTo>
                  <a:pt x="179521" y="1583721"/>
                </a:lnTo>
                <a:cubicBezTo>
                  <a:pt x="179776" y="1576737"/>
                  <a:pt x="180758" y="1569074"/>
                  <a:pt x="181736" y="1566691"/>
                </a:cubicBezTo>
                <a:cubicBezTo>
                  <a:pt x="182977" y="1563662"/>
                  <a:pt x="182244" y="1562814"/>
                  <a:pt x="179295" y="1563872"/>
                </a:cubicBezTo>
                <a:cubicBezTo>
                  <a:pt x="172639" y="1566262"/>
                  <a:pt x="167560" y="1558303"/>
                  <a:pt x="169760" y="1548932"/>
                </a:cubicBezTo>
                <a:cubicBezTo>
                  <a:pt x="171898" y="1539814"/>
                  <a:pt x="175435" y="1538234"/>
                  <a:pt x="178262" y="1545130"/>
                </a:cubicBezTo>
                <a:cubicBezTo>
                  <a:pt x="179270" y="1547588"/>
                  <a:pt x="180737" y="1548999"/>
                  <a:pt x="181518" y="1548267"/>
                </a:cubicBezTo>
                <a:cubicBezTo>
                  <a:pt x="182299" y="1547535"/>
                  <a:pt x="180963" y="1542503"/>
                  <a:pt x="178544" y="1537086"/>
                </a:cubicBezTo>
                <a:cubicBezTo>
                  <a:pt x="173070" y="1524827"/>
                  <a:pt x="173081" y="1524342"/>
                  <a:pt x="178835" y="1524342"/>
                </a:cubicBezTo>
                <a:cubicBezTo>
                  <a:pt x="182346" y="1524342"/>
                  <a:pt x="183043" y="1522795"/>
                  <a:pt x="181591" y="1518222"/>
                </a:cubicBezTo>
                <a:cubicBezTo>
                  <a:pt x="177531" y="1505442"/>
                  <a:pt x="176475" y="1492353"/>
                  <a:pt x="179368" y="1490681"/>
                </a:cubicBezTo>
                <a:close/>
                <a:moveTo>
                  <a:pt x="908919" y="1484791"/>
                </a:moveTo>
                <a:cubicBezTo>
                  <a:pt x="909547" y="1485570"/>
                  <a:pt x="909660" y="1488572"/>
                  <a:pt x="909822" y="1494498"/>
                </a:cubicBezTo>
                <a:cubicBezTo>
                  <a:pt x="910005" y="1501188"/>
                  <a:pt x="909896" y="1514171"/>
                  <a:pt x="909567" y="1523348"/>
                </a:cubicBezTo>
                <a:cubicBezTo>
                  <a:pt x="909187" y="1534207"/>
                  <a:pt x="910596" y="1542947"/>
                  <a:pt x="913593" y="1548372"/>
                </a:cubicBezTo>
                <a:cubicBezTo>
                  <a:pt x="918772" y="1557744"/>
                  <a:pt x="919519" y="1569898"/>
                  <a:pt x="915294" y="1576018"/>
                </a:cubicBezTo>
                <a:cubicBezTo>
                  <a:pt x="913188" y="1579068"/>
                  <a:pt x="912465" y="1577618"/>
                  <a:pt x="912433" y="1570278"/>
                </a:cubicBezTo>
                <a:lnTo>
                  <a:pt x="912438" y="1570278"/>
                </a:lnTo>
                <a:cubicBezTo>
                  <a:pt x="912405" y="1564122"/>
                  <a:pt x="909486" y="1556511"/>
                  <a:pt x="904598" y="1549879"/>
                </a:cubicBezTo>
                <a:cubicBezTo>
                  <a:pt x="897734" y="1540564"/>
                  <a:pt x="896748" y="1536471"/>
                  <a:pt x="896337" y="1515606"/>
                </a:cubicBezTo>
                <a:cubicBezTo>
                  <a:pt x="896082" y="1502574"/>
                  <a:pt x="896885" y="1492498"/>
                  <a:pt x="898121" y="1493213"/>
                </a:cubicBezTo>
                <a:cubicBezTo>
                  <a:pt x="899359" y="1493929"/>
                  <a:pt x="902422" y="1491775"/>
                  <a:pt x="904930" y="1488424"/>
                </a:cubicBezTo>
                <a:cubicBezTo>
                  <a:pt x="907151" y="1485457"/>
                  <a:pt x="908292" y="1484013"/>
                  <a:pt x="908919" y="1484791"/>
                </a:cubicBezTo>
                <a:close/>
                <a:moveTo>
                  <a:pt x="986152" y="1467242"/>
                </a:moveTo>
                <a:cubicBezTo>
                  <a:pt x="986581" y="1467855"/>
                  <a:pt x="987240" y="1470502"/>
                  <a:pt x="988267" y="1475383"/>
                </a:cubicBezTo>
                <a:cubicBezTo>
                  <a:pt x="991076" y="1488755"/>
                  <a:pt x="990153" y="1497026"/>
                  <a:pt x="987058" y="1486192"/>
                </a:cubicBezTo>
                <a:cubicBezTo>
                  <a:pt x="986000" y="1482491"/>
                  <a:pt x="985259" y="1475791"/>
                  <a:pt x="985413" y="1471304"/>
                </a:cubicBezTo>
                <a:cubicBezTo>
                  <a:pt x="985522" y="1468050"/>
                  <a:pt x="985722" y="1466629"/>
                  <a:pt x="986152" y="1467242"/>
                </a:cubicBezTo>
                <a:close/>
                <a:moveTo>
                  <a:pt x="180557" y="1441385"/>
                </a:moveTo>
                <a:lnTo>
                  <a:pt x="183410" y="1451419"/>
                </a:lnTo>
                <a:cubicBezTo>
                  <a:pt x="185669" y="1459364"/>
                  <a:pt x="188028" y="1461816"/>
                  <a:pt x="194736" y="1463195"/>
                </a:cubicBezTo>
                <a:cubicBezTo>
                  <a:pt x="201248" y="1464534"/>
                  <a:pt x="203208" y="1466459"/>
                  <a:pt x="203208" y="1471520"/>
                </a:cubicBezTo>
                <a:cubicBezTo>
                  <a:pt x="203208" y="1478798"/>
                  <a:pt x="198952" y="1480383"/>
                  <a:pt x="196363" y="1474069"/>
                </a:cubicBezTo>
                <a:cubicBezTo>
                  <a:pt x="195370" y="1471644"/>
                  <a:pt x="192809" y="1470717"/>
                  <a:pt x="189945" y="1471746"/>
                </a:cubicBezTo>
                <a:cubicBezTo>
                  <a:pt x="183277" y="1474141"/>
                  <a:pt x="180001" y="1467986"/>
                  <a:pt x="180301" y="1453625"/>
                </a:cubicBezTo>
                <a:close/>
                <a:moveTo>
                  <a:pt x="173241" y="1410186"/>
                </a:moveTo>
                <a:cubicBezTo>
                  <a:pt x="175663" y="1407637"/>
                  <a:pt x="179848" y="1417009"/>
                  <a:pt x="178062" y="1420987"/>
                </a:cubicBezTo>
                <a:cubicBezTo>
                  <a:pt x="177055" y="1423231"/>
                  <a:pt x="175928" y="1428127"/>
                  <a:pt x="175562" y="1431866"/>
                </a:cubicBezTo>
                <a:cubicBezTo>
                  <a:pt x="175194" y="1435606"/>
                  <a:pt x="174723" y="1440196"/>
                  <a:pt x="174519" y="1442065"/>
                </a:cubicBezTo>
                <a:cubicBezTo>
                  <a:pt x="174300" y="1443936"/>
                  <a:pt x="172961" y="1445465"/>
                  <a:pt x="171512" y="1445465"/>
                </a:cubicBezTo>
                <a:cubicBezTo>
                  <a:pt x="170056" y="1445465"/>
                  <a:pt x="169582" y="1437881"/>
                  <a:pt x="170450" y="1428466"/>
                </a:cubicBezTo>
                <a:lnTo>
                  <a:pt x="170453" y="1428466"/>
                </a:lnTo>
                <a:cubicBezTo>
                  <a:pt x="171317" y="1419117"/>
                  <a:pt x="172572" y="1410891"/>
                  <a:pt x="173241" y="1410186"/>
                </a:cubicBezTo>
                <a:close/>
                <a:moveTo>
                  <a:pt x="62944" y="1342800"/>
                </a:moveTo>
                <a:cubicBezTo>
                  <a:pt x="65370" y="1342042"/>
                  <a:pt x="65352" y="1343959"/>
                  <a:pt x="62871" y="1350102"/>
                </a:cubicBezTo>
                <a:cubicBezTo>
                  <a:pt x="58731" y="1360364"/>
                  <a:pt x="54700" y="1361144"/>
                  <a:pt x="57562" y="1351127"/>
                </a:cubicBezTo>
                <a:lnTo>
                  <a:pt x="57566" y="1351128"/>
                </a:lnTo>
                <a:cubicBezTo>
                  <a:pt x="58716" y="1347112"/>
                  <a:pt x="61135" y="1343364"/>
                  <a:pt x="62944" y="1342800"/>
                </a:cubicBezTo>
                <a:close/>
                <a:moveTo>
                  <a:pt x="965872" y="1335265"/>
                </a:moveTo>
                <a:cubicBezTo>
                  <a:pt x="966100" y="1334156"/>
                  <a:pt x="966415" y="1334309"/>
                  <a:pt x="966762" y="1335992"/>
                </a:cubicBezTo>
                <a:cubicBezTo>
                  <a:pt x="967455" y="1339358"/>
                  <a:pt x="967455" y="1344866"/>
                  <a:pt x="966762" y="1348232"/>
                </a:cubicBezTo>
                <a:cubicBezTo>
                  <a:pt x="966068" y="1351597"/>
                  <a:pt x="965503" y="1348843"/>
                  <a:pt x="965503" y="1342112"/>
                </a:cubicBezTo>
                <a:cubicBezTo>
                  <a:pt x="965503" y="1338746"/>
                  <a:pt x="965644" y="1336375"/>
                  <a:pt x="965872" y="1335265"/>
                </a:cubicBezTo>
                <a:close/>
                <a:moveTo>
                  <a:pt x="104232" y="1330248"/>
                </a:moveTo>
                <a:cubicBezTo>
                  <a:pt x="105670" y="1328834"/>
                  <a:pt x="107227" y="1328932"/>
                  <a:pt x="108531" y="1330906"/>
                </a:cubicBezTo>
                <a:cubicBezTo>
                  <a:pt x="109431" y="1332271"/>
                  <a:pt x="107680" y="1336263"/>
                  <a:pt x="104638" y="1339779"/>
                </a:cubicBezTo>
                <a:lnTo>
                  <a:pt x="99107" y="1346171"/>
                </a:lnTo>
                <a:lnTo>
                  <a:pt x="100641" y="1338662"/>
                </a:lnTo>
                <a:cubicBezTo>
                  <a:pt x="101473" y="1334588"/>
                  <a:pt x="102793" y="1331662"/>
                  <a:pt x="104232" y="1330248"/>
                </a:cubicBezTo>
                <a:close/>
                <a:moveTo>
                  <a:pt x="990819" y="1297266"/>
                </a:moveTo>
                <a:cubicBezTo>
                  <a:pt x="992088" y="1296532"/>
                  <a:pt x="994026" y="1301539"/>
                  <a:pt x="995123" y="1308392"/>
                </a:cubicBezTo>
                <a:cubicBezTo>
                  <a:pt x="997338" y="1322213"/>
                  <a:pt x="995086" y="1328211"/>
                  <a:pt x="992291" y="1315915"/>
                </a:cubicBezTo>
                <a:lnTo>
                  <a:pt x="992289" y="1315915"/>
                </a:lnTo>
                <a:cubicBezTo>
                  <a:pt x="988669" y="1299956"/>
                  <a:pt x="988559" y="1298572"/>
                  <a:pt x="990819" y="1297266"/>
                </a:cubicBezTo>
                <a:close/>
                <a:moveTo>
                  <a:pt x="63693" y="1283637"/>
                </a:moveTo>
                <a:cubicBezTo>
                  <a:pt x="68163" y="1286222"/>
                  <a:pt x="67138" y="1299652"/>
                  <a:pt x="62026" y="1305555"/>
                </a:cubicBezTo>
                <a:cubicBezTo>
                  <a:pt x="57609" y="1310651"/>
                  <a:pt x="57506" y="1310598"/>
                  <a:pt x="59081" y="1304036"/>
                </a:cubicBezTo>
                <a:lnTo>
                  <a:pt x="59081" y="1304035"/>
                </a:lnTo>
                <a:cubicBezTo>
                  <a:pt x="59978" y="1300296"/>
                  <a:pt x="60726" y="1293798"/>
                  <a:pt x="60748" y="1289596"/>
                </a:cubicBezTo>
                <a:cubicBezTo>
                  <a:pt x="60782" y="1285202"/>
                  <a:pt x="62022" y="1282670"/>
                  <a:pt x="63693" y="1283637"/>
                </a:cubicBezTo>
                <a:close/>
                <a:moveTo>
                  <a:pt x="191583" y="1243774"/>
                </a:moveTo>
                <a:lnTo>
                  <a:pt x="191582" y="1243775"/>
                </a:lnTo>
                <a:lnTo>
                  <a:pt x="191582" y="1243774"/>
                </a:lnTo>
                <a:close/>
                <a:moveTo>
                  <a:pt x="202390" y="1234366"/>
                </a:moveTo>
                <a:cubicBezTo>
                  <a:pt x="203463" y="1235368"/>
                  <a:pt x="201467" y="1238875"/>
                  <a:pt x="197960" y="1242158"/>
                </a:cubicBezTo>
                <a:lnTo>
                  <a:pt x="191583" y="1243774"/>
                </a:lnTo>
                <a:lnTo>
                  <a:pt x="195925" y="1236163"/>
                </a:lnTo>
                <a:cubicBezTo>
                  <a:pt x="198274" y="1234118"/>
                  <a:pt x="200976" y="1233043"/>
                  <a:pt x="202390" y="1234366"/>
                </a:cubicBezTo>
                <a:close/>
                <a:moveTo>
                  <a:pt x="1005211" y="1233414"/>
                </a:moveTo>
                <a:cubicBezTo>
                  <a:pt x="1012719" y="1229654"/>
                  <a:pt x="1014121" y="1229852"/>
                  <a:pt x="1014121" y="1234679"/>
                </a:cubicBezTo>
                <a:cubicBezTo>
                  <a:pt x="1014121" y="1236924"/>
                  <a:pt x="1011614" y="1238759"/>
                  <a:pt x="1008550" y="1238759"/>
                </a:cubicBezTo>
                <a:cubicBezTo>
                  <a:pt x="1005485" y="1238759"/>
                  <a:pt x="1002320" y="1240290"/>
                  <a:pt x="1001514" y="1242159"/>
                </a:cubicBezTo>
                <a:cubicBezTo>
                  <a:pt x="1000623" y="1244226"/>
                  <a:pt x="999959" y="1243732"/>
                  <a:pt x="999817" y="1240896"/>
                </a:cubicBezTo>
                <a:lnTo>
                  <a:pt x="999818" y="1240893"/>
                </a:lnTo>
                <a:cubicBezTo>
                  <a:pt x="999709" y="1238328"/>
                  <a:pt x="1002117" y="1234963"/>
                  <a:pt x="1005211" y="1233414"/>
                </a:cubicBezTo>
                <a:close/>
                <a:moveTo>
                  <a:pt x="990869" y="1147644"/>
                </a:moveTo>
                <a:cubicBezTo>
                  <a:pt x="994230" y="1145699"/>
                  <a:pt x="994230" y="1152779"/>
                  <a:pt x="990869" y="1162603"/>
                </a:cubicBezTo>
                <a:cubicBezTo>
                  <a:pt x="988778" y="1168710"/>
                  <a:pt x="988512" y="1168381"/>
                  <a:pt x="988253" y="1159363"/>
                </a:cubicBezTo>
                <a:cubicBezTo>
                  <a:pt x="988107" y="1153842"/>
                  <a:pt x="989271" y="1148568"/>
                  <a:pt x="990869" y="1147644"/>
                </a:cubicBezTo>
                <a:close/>
                <a:moveTo>
                  <a:pt x="72414" y="1097327"/>
                </a:moveTo>
                <a:cubicBezTo>
                  <a:pt x="75895" y="1097327"/>
                  <a:pt x="75895" y="1107421"/>
                  <a:pt x="72414" y="1115006"/>
                </a:cubicBezTo>
                <a:cubicBezTo>
                  <a:pt x="70480" y="1119219"/>
                  <a:pt x="69870" y="1117839"/>
                  <a:pt x="69713" y="1108886"/>
                </a:cubicBezTo>
                <a:cubicBezTo>
                  <a:pt x="69604" y="1102529"/>
                  <a:pt x="70815" y="1097327"/>
                  <a:pt x="72414" y="1097327"/>
                </a:cubicBezTo>
                <a:close/>
                <a:moveTo>
                  <a:pt x="69528" y="1086174"/>
                </a:moveTo>
                <a:lnTo>
                  <a:pt x="69528" y="1086174"/>
                </a:lnTo>
                <a:lnTo>
                  <a:pt x="69527" y="1086175"/>
                </a:lnTo>
                <a:close/>
                <a:moveTo>
                  <a:pt x="78513" y="1067409"/>
                </a:moveTo>
                <a:cubicBezTo>
                  <a:pt x="79954" y="1067409"/>
                  <a:pt x="81125" y="1068328"/>
                  <a:pt x="81114" y="1069450"/>
                </a:cubicBezTo>
                <a:cubicBezTo>
                  <a:pt x="81098" y="1070668"/>
                  <a:pt x="78208" y="1075439"/>
                  <a:pt x="75319" y="1079612"/>
                </a:cubicBezTo>
                <a:lnTo>
                  <a:pt x="69528" y="1086174"/>
                </a:lnTo>
                <a:lnTo>
                  <a:pt x="73155" y="1075056"/>
                </a:lnTo>
                <a:cubicBezTo>
                  <a:pt x="75123" y="1070943"/>
                  <a:pt x="77378" y="1067409"/>
                  <a:pt x="78513" y="1067409"/>
                </a:cubicBezTo>
                <a:close/>
                <a:moveTo>
                  <a:pt x="1008308" y="857982"/>
                </a:moveTo>
                <a:cubicBezTo>
                  <a:pt x="1009859" y="860227"/>
                  <a:pt x="1011125" y="866346"/>
                  <a:pt x="1011125" y="871582"/>
                </a:cubicBezTo>
                <a:cubicBezTo>
                  <a:pt x="1011125" y="876817"/>
                  <a:pt x="1009859" y="882937"/>
                  <a:pt x="1008308" y="885180"/>
                </a:cubicBezTo>
                <a:cubicBezTo>
                  <a:pt x="1006330" y="888044"/>
                  <a:pt x="1005491" y="883987"/>
                  <a:pt x="1005491" y="871582"/>
                </a:cubicBezTo>
                <a:cubicBezTo>
                  <a:pt x="1005491" y="859175"/>
                  <a:pt x="1006330" y="855120"/>
                  <a:pt x="1008308" y="857982"/>
                </a:cubicBezTo>
                <a:close/>
                <a:moveTo>
                  <a:pt x="40946" y="780467"/>
                </a:moveTo>
                <a:lnTo>
                  <a:pt x="43701" y="788627"/>
                </a:lnTo>
                <a:cubicBezTo>
                  <a:pt x="46799" y="797802"/>
                  <a:pt x="44646" y="821905"/>
                  <a:pt x="40179" y="828088"/>
                </a:cubicBezTo>
                <a:cubicBezTo>
                  <a:pt x="38118" y="830939"/>
                  <a:pt x="37676" y="827298"/>
                  <a:pt x="38694" y="815825"/>
                </a:cubicBezTo>
                <a:lnTo>
                  <a:pt x="38690" y="815825"/>
                </a:lnTo>
                <a:cubicBezTo>
                  <a:pt x="39486" y="806849"/>
                  <a:pt x="40318" y="795222"/>
                  <a:pt x="40540" y="789987"/>
                </a:cubicBezTo>
                <a:close/>
                <a:moveTo>
                  <a:pt x="44700" y="746469"/>
                </a:moveTo>
                <a:cubicBezTo>
                  <a:pt x="48054" y="746469"/>
                  <a:pt x="52212" y="758081"/>
                  <a:pt x="50581" y="762891"/>
                </a:cubicBezTo>
                <a:cubicBezTo>
                  <a:pt x="47501" y="771967"/>
                  <a:pt x="43349" y="768784"/>
                  <a:pt x="43349" y="757349"/>
                </a:cubicBezTo>
                <a:lnTo>
                  <a:pt x="43350" y="757349"/>
                </a:lnTo>
                <a:cubicBezTo>
                  <a:pt x="43350" y="751365"/>
                  <a:pt x="43960" y="746469"/>
                  <a:pt x="44700" y="746469"/>
                </a:cubicBezTo>
                <a:close/>
                <a:moveTo>
                  <a:pt x="52068" y="720631"/>
                </a:moveTo>
                <a:cubicBezTo>
                  <a:pt x="53666" y="721555"/>
                  <a:pt x="54976" y="725911"/>
                  <a:pt x="54976" y="730311"/>
                </a:cubicBezTo>
                <a:cubicBezTo>
                  <a:pt x="54976" y="734710"/>
                  <a:pt x="53670" y="738310"/>
                  <a:pt x="52068" y="738310"/>
                </a:cubicBezTo>
                <a:cubicBezTo>
                  <a:pt x="50469" y="738310"/>
                  <a:pt x="49163" y="733954"/>
                  <a:pt x="49163" y="728630"/>
                </a:cubicBezTo>
                <a:cubicBezTo>
                  <a:pt x="49163" y="722869"/>
                  <a:pt x="50342" y="719630"/>
                  <a:pt x="52068" y="720631"/>
                </a:cubicBezTo>
                <a:close/>
                <a:moveTo>
                  <a:pt x="54632" y="693931"/>
                </a:moveTo>
                <a:cubicBezTo>
                  <a:pt x="56080" y="692764"/>
                  <a:pt x="57862" y="694349"/>
                  <a:pt x="59194" y="699316"/>
                </a:cubicBezTo>
                <a:cubicBezTo>
                  <a:pt x="60496" y="704178"/>
                  <a:pt x="59653" y="707899"/>
                  <a:pt x="56595" y="710759"/>
                </a:cubicBezTo>
                <a:cubicBezTo>
                  <a:pt x="52495" y="714596"/>
                  <a:pt x="52066" y="714057"/>
                  <a:pt x="52066" y="705055"/>
                </a:cubicBezTo>
                <a:lnTo>
                  <a:pt x="52068" y="705055"/>
                </a:lnTo>
                <a:cubicBezTo>
                  <a:pt x="52068" y="699016"/>
                  <a:pt x="53183" y="695097"/>
                  <a:pt x="54632" y="693931"/>
                </a:cubicBezTo>
                <a:close/>
                <a:moveTo>
                  <a:pt x="17521" y="689349"/>
                </a:moveTo>
                <a:cubicBezTo>
                  <a:pt x="19871" y="689354"/>
                  <a:pt x="24087" y="795309"/>
                  <a:pt x="21822" y="797428"/>
                </a:cubicBezTo>
                <a:cubicBezTo>
                  <a:pt x="20866" y="798322"/>
                  <a:pt x="19958" y="793647"/>
                  <a:pt x="19797" y="787040"/>
                </a:cubicBezTo>
                <a:lnTo>
                  <a:pt x="19809" y="787040"/>
                </a:lnTo>
                <a:cubicBezTo>
                  <a:pt x="19663" y="780433"/>
                  <a:pt x="18670" y="755749"/>
                  <a:pt x="17630" y="732186"/>
                </a:cubicBezTo>
                <a:cubicBezTo>
                  <a:pt x="16590" y="708623"/>
                  <a:pt x="16546" y="689347"/>
                  <a:pt x="17521" y="689349"/>
                </a:cubicBezTo>
                <a:close/>
                <a:moveTo>
                  <a:pt x="16110" y="627523"/>
                </a:moveTo>
                <a:cubicBezTo>
                  <a:pt x="16487" y="629638"/>
                  <a:pt x="16679" y="635703"/>
                  <a:pt x="16826" y="646515"/>
                </a:cubicBezTo>
                <a:cubicBezTo>
                  <a:pt x="17045" y="661100"/>
                  <a:pt x="16717" y="673034"/>
                  <a:pt x="16144" y="673034"/>
                </a:cubicBezTo>
                <a:cubicBezTo>
                  <a:pt x="15567" y="673034"/>
                  <a:pt x="14421" y="666608"/>
                  <a:pt x="13597" y="658754"/>
                </a:cubicBezTo>
                <a:cubicBezTo>
                  <a:pt x="12772" y="650901"/>
                  <a:pt x="13078" y="638968"/>
                  <a:pt x="14279" y="632236"/>
                </a:cubicBezTo>
                <a:cubicBezTo>
                  <a:pt x="15170" y="627246"/>
                  <a:pt x="15733" y="625409"/>
                  <a:pt x="16110" y="627523"/>
                </a:cubicBezTo>
                <a:close/>
                <a:moveTo>
                  <a:pt x="1020514" y="444568"/>
                </a:moveTo>
                <a:cubicBezTo>
                  <a:pt x="1024263" y="438910"/>
                  <a:pt x="1021087" y="467646"/>
                  <a:pt x="1017280" y="473823"/>
                </a:cubicBezTo>
                <a:cubicBezTo>
                  <a:pt x="1015190" y="477216"/>
                  <a:pt x="1014851" y="474310"/>
                  <a:pt x="1016084" y="463607"/>
                </a:cubicBezTo>
                <a:cubicBezTo>
                  <a:pt x="1017033" y="455380"/>
                  <a:pt x="1019025" y="446812"/>
                  <a:pt x="1020514" y="444568"/>
                </a:cubicBezTo>
                <a:close/>
                <a:moveTo>
                  <a:pt x="109423" y="416964"/>
                </a:moveTo>
                <a:cubicBezTo>
                  <a:pt x="109606" y="417497"/>
                  <a:pt x="109232" y="421113"/>
                  <a:pt x="108453" y="428251"/>
                </a:cubicBezTo>
                <a:cubicBezTo>
                  <a:pt x="107556" y="436478"/>
                  <a:pt x="104979" y="458509"/>
                  <a:pt x="102725" y="477208"/>
                </a:cubicBezTo>
                <a:cubicBezTo>
                  <a:pt x="100473" y="495907"/>
                  <a:pt x="98746" y="516713"/>
                  <a:pt x="98887" y="523445"/>
                </a:cubicBezTo>
                <a:lnTo>
                  <a:pt x="99142" y="535684"/>
                </a:lnTo>
                <a:lnTo>
                  <a:pt x="104632" y="520725"/>
                </a:lnTo>
                <a:cubicBezTo>
                  <a:pt x="110740" y="504082"/>
                  <a:pt x="110637" y="501511"/>
                  <a:pt x="105591" y="544754"/>
                </a:cubicBezTo>
                <a:cubicBezTo>
                  <a:pt x="104372" y="555196"/>
                  <a:pt x="102044" y="562534"/>
                  <a:pt x="99681" y="563383"/>
                </a:cubicBezTo>
                <a:cubicBezTo>
                  <a:pt x="93483" y="565609"/>
                  <a:pt x="89888" y="582619"/>
                  <a:pt x="89871" y="609799"/>
                </a:cubicBezTo>
                <a:cubicBezTo>
                  <a:pt x="89871" y="624748"/>
                  <a:pt x="88673" y="634958"/>
                  <a:pt x="86947" y="634958"/>
                </a:cubicBezTo>
                <a:cubicBezTo>
                  <a:pt x="85269" y="634958"/>
                  <a:pt x="84002" y="626061"/>
                  <a:pt x="83948" y="613879"/>
                </a:cubicBezTo>
                <a:lnTo>
                  <a:pt x="83947" y="613879"/>
                </a:lnTo>
                <a:cubicBezTo>
                  <a:pt x="83874" y="594820"/>
                  <a:pt x="83447" y="593303"/>
                  <a:pt x="79617" y="598042"/>
                </a:cubicBezTo>
                <a:cubicBezTo>
                  <a:pt x="77286" y="600924"/>
                  <a:pt x="74660" y="602608"/>
                  <a:pt x="73779" y="601784"/>
                </a:cubicBezTo>
                <a:cubicBezTo>
                  <a:pt x="71652" y="599791"/>
                  <a:pt x="83657" y="504572"/>
                  <a:pt x="86914" y="497606"/>
                </a:cubicBezTo>
                <a:cubicBezTo>
                  <a:pt x="88900" y="493359"/>
                  <a:pt x="89568" y="494849"/>
                  <a:pt x="89947" y="504406"/>
                </a:cubicBezTo>
                <a:cubicBezTo>
                  <a:pt x="90275" y="512590"/>
                  <a:pt x="92688" y="503129"/>
                  <a:pt x="97232" y="475848"/>
                </a:cubicBezTo>
                <a:cubicBezTo>
                  <a:pt x="100969" y="453409"/>
                  <a:pt x="105390" y="430155"/>
                  <a:pt x="107056" y="424171"/>
                </a:cubicBezTo>
                <a:cubicBezTo>
                  <a:pt x="108501" y="418980"/>
                  <a:pt x="109240" y="416430"/>
                  <a:pt x="109423" y="416964"/>
                </a:cubicBezTo>
                <a:close/>
                <a:moveTo>
                  <a:pt x="112126" y="403090"/>
                </a:moveTo>
                <a:cubicBezTo>
                  <a:pt x="112932" y="404961"/>
                  <a:pt x="112932" y="408020"/>
                  <a:pt x="112126" y="409890"/>
                </a:cubicBezTo>
                <a:cubicBezTo>
                  <a:pt x="111319" y="411760"/>
                  <a:pt x="110659" y="410229"/>
                  <a:pt x="110659" y="406490"/>
                </a:cubicBezTo>
                <a:cubicBezTo>
                  <a:pt x="110659" y="402750"/>
                  <a:pt x="111319" y="401220"/>
                  <a:pt x="112126" y="403090"/>
                </a:cubicBezTo>
                <a:close/>
                <a:moveTo>
                  <a:pt x="960210" y="305326"/>
                </a:moveTo>
                <a:cubicBezTo>
                  <a:pt x="960417" y="303478"/>
                  <a:pt x="960701" y="303733"/>
                  <a:pt x="961013" y="306537"/>
                </a:cubicBezTo>
                <a:cubicBezTo>
                  <a:pt x="961642" y="312147"/>
                  <a:pt x="961642" y="321326"/>
                  <a:pt x="961013" y="326936"/>
                </a:cubicBezTo>
                <a:cubicBezTo>
                  <a:pt x="960386" y="332546"/>
                  <a:pt x="959875" y="327957"/>
                  <a:pt x="959875" y="316736"/>
                </a:cubicBezTo>
                <a:cubicBezTo>
                  <a:pt x="959875" y="311127"/>
                  <a:pt x="960004" y="307175"/>
                  <a:pt x="960210" y="305326"/>
                </a:cubicBezTo>
                <a:close/>
                <a:moveTo>
                  <a:pt x="131243" y="240583"/>
                </a:moveTo>
                <a:cubicBezTo>
                  <a:pt x="130466" y="238339"/>
                  <a:pt x="131805" y="238962"/>
                  <a:pt x="134221" y="241967"/>
                </a:cubicBezTo>
                <a:cubicBezTo>
                  <a:pt x="140429" y="249691"/>
                  <a:pt x="145771" y="267810"/>
                  <a:pt x="144610" y="277206"/>
                </a:cubicBezTo>
                <a:cubicBezTo>
                  <a:pt x="143847" y="283379"/>
                  <a:pt x="142391" y="280612"/>
                  <a:pt x="138140" y="264918"/>
                </a:cubicBezTo>
                <a:lnTo>
                  <a:pt x="138140" y="264917"/>
                </a:lnTo>
                <a:cubicBezTo>
                  <a:pt x="135122" y="253777"/>
                  <a:pt x="132020" y="242827"/>
                  <a:pt x="131243" y="240583"/>
                </a:cubicBezTo>
                <a:close/>
                <a:moveTo>
                  <a:pt x="877049" y="194344"/>
                </a:moveTo>
                <a:cubicBezTo>
                  <a:pt x="881125" y="194344"/>
                  <a:pt x="886794" y="208508"/>
                  <a:pt x="883829" y="211283"/>
                </a:cubicBezTo>
                <a:cubicBezTo>
                  <a:pt x="882186" y="212819"/>
                  <a:pt x="879875" y="210387"/>
                  <a:pt x="877876" y="205024"/>
                </a:cubicBezTo>
                <a:lnTo>
                  <a:pt x="877877" y="205024"/>
                </a:lnTo>
                <a:cubicBezTo>
                  <a:pt x="873965" y="194521"/>
                  <a:pt x="873951" y="194344"/>
                  <a:pt x="877049" y="194344"/>
                </a:cubicBezTo>
                <a:close/>
                <a:moveTo>
                  <a:pt x="1009149" y="184200"/>
                </a:moveTo>
                <a:cubicBezTo>
                  <a:pt x="1009348" y="182720"/>
                  <a:pt x="1009927" y="183090"/>
                  <a:pt x="1010905" y="185145"/>
                </a:cubicBezTo>
                <a:cubicBezTo>
                  <a:pt x="1014284" y="192235"/>
                  <a:pt x="1015968" y="218002"/>
                  <a:pt x="1013222" y="220572"/>
                </a:cubicBezTo>
                <a:cubicBezTo>
                  <a:pt x="1012120" y="221605"/>
                  <a:pt x="1011204" y="219492"/>
                  <a:pt x="1011193" y="215876"/>
                </a:cubicBezTo>
                <a:lnTo>
                  <a:pt x="1011190" y="215876"/>
                </a:lnTo>
                <a:cubicBezTo>
                  <a:pt x="1011190" y="212261"/>
                  <a:pt x="1010489" y="202572"/>
                  <a:pt x="1009664" y="194344"/>
                </a:cubicBezTo>
                <a:cubicBezTo>
                  <a:pt x="1009128" y="189006"/>
                  <a:pt x="1008949" y="185679"/>
                  <a:pt x="1009149" y="184200"/>
                </a:cubicBezTo>
                <a:close/>
                <a:moveTo>
                  <a:pt x="748726" y="154227"/>
                </a:moveTo>
                <a:cubicBezTo>
                  <a:pt x="749460" y="156844"/>
                  <a:pt x="749460" y="161128"/>
                  <a:pt x="748726" y="163746"/>
                </a:cubicBezTo>
                <a:cubicBezTo>
                  <a:pt x="747996" y="166364"/>
                  <a:pt x="747398" y="164222"/>
                  <a:pt x="747398" y="158987"/>
                </a:cubicBezTo>
                <a:cubicBezTo>
                  <a:pt x="747398" y="153751"/>
                  <a:pt x="747996" y="151609"/>
                  <a:pt x="748726" y="154227"/>
                </a:cubicBezTo>
                <a:close/>
                <a:moveTo>
                  <a:pt x="944467" y="138588"/>
                </a:moveTo>
                <a:lnTo>
                  <a:pt x="949089" y="154227"/>
                </a:lnTo>
                <a:cubicBezTo>
                  <a:pt x="954984" y="174166"/>
                  <a:pt x="960384" y="175057"/>
                  <a:pt x="957630" y="155635"/>
                </a:cubicBezTo>
                <a:cubicBezTo>
                  <a:pt x="955225" y="138666"/>
                  <a:pt x="957886" y="139820"/>
                  <a:pt x="963237" y="158076"/>
                </a:cubicBezTo>
                <a:cubicBezTo>
                  <a:pt x="965361" y="165308"/>
                  <a:pt x="967215" y="169083"/>
                  <a:pt x="967358" y="166466"/>
                </a:cubicBezTo>
                <a:cubicBezTo>
                  <a:pt x="967504" y="163848"/>
                  <a:pt x="968840" y="161706"/>
                  <a:pt x="970329" y="161706"/>
                </a:cubicBezTo>
                <a:cubicBezTo>
                  <a:pt x="973482" y="161706"/>
                  <a:pt x="975154" y="166525"/>
                  <a:pt x="977889" y="183464"/>
                </a:cubicBezTo>
                <a:cubicBezTo>
                  <a:pt x="978976" y="190196"/>
                  <a:pt x="982281" y="201211"/>
                  <a:pt x="985235" y="207943"/>
                </a:cubicBezTo>
                <a:cubicBezTo>
                  <a:pt x="990744" y="220498"/>
                  <a:pt x="997837" y="294341"/>
                  <a:pt x="994634" y="305802"/>
                </a:cubicBezTo>
                <a:cubicBezTo>
                  <a:pt x="992977" y="311725"/>
                  <a:pt x="989398" y="312948"/>
                  <a:pt x="986510" y="308577"/>
                </a:cubicBezTo>
                <a:cubicBezTo>
                  <a:pt x="983734" y="304373"/>
                  <a:pt x="979811" y="305353"/>
                  <a:pt x="978341" y="310615"/>
                </a:cubicBezTo>
                <a:cubicBezTo>
                  <a:pt x="977611" y="313233"/>
                  <a:pt x="976860" y="314763"/>
                  <a:pt x="976670" y="314015"/>
                </a:cubicBezTo>
                <a:lnTo>
                  <a:pt x="976670" y="314017"/>
                </a:lnTo>
                <a:cubicBezTo>
                  <a:pt x="976487" y="313269"/>
                  <a:pt x="974451" y="302866"/>
                  <a:pt x="972155" y="290898"/>
                </a:cubicBezTo>
                <a:cubicBezTo>
                  <a:pt x="969860" y="278931"/>
                  <a:pt x="965309" y="261981"/>
                  <a:pt x="962044" y="253231"/>
                </a:cubicBezTo>
                <a:cubicBezTo>
                  <a:pt x="953553" y="230483"/>
                  <a:pt x="947862" y="199819"/>
                  <a:pt x="946043" y="167025"/>
                </a:cubicBezTo>
                <a:close/>
                <a:moveTo>
                  <a:pt x="665910" y="130704"/>
                </a:moveTo>
                <a:cubicBezTo>
                  <a:pt x="670099" y="124821"/>
                  <a:pt x="670393" y="131034"/>
                  <a:pt x="666800" y="149466"/>
                </a:cubicBezTo>
                <a:cubicBezTo>
                  <a:pt x="663939" y="164139"/>
                  <a:pt x="663013" y="166186"/>
                  <a:pt x="662762" y="158391"/>
                </a:cubicBezTo>
                <a:lnTo>
                  <a:pt x="662761" y="158391"/>
                </a:lnTo>
                <a:cubicBezTo>
                  <a:pt x="662505" y="150588"/>
                  <a:pt x="661440" y="148634"/>
                  <a:pt x="658075" y="149842"/>
                </a:cubicBezTo>
                <a:cubicBezTo>
                  <a:pt x="654879" y="150990"/>
                  <a:pt x="653716" y="149494"/>
                  <a:pt x="653716" y="144232"/>
                </a:cubicBezTo>
                <a:cubicBezTo>
                  <a:pt x="653716" y="139880"/>
                  <a:pt x="655718" y="136365"/>
                  <a:pt x="658802" y="135300"/>
                </a:cubicBezTo>
                <a:cubicBezTo>
                  <a:pt x="661601" y="134335"/>
                  <a:pt x="664798" y="132266"/>
                  <a:pt x="665910" y="130704"/>
                </a:cubicBezTo>
                <a:close/>
                <a:moveTo>
                  <a:pt x="878817" y="98237"/>
                </a:moveTo>
                <a:cubicBezTo>
                  <a:pt x="879030" y="96646"/>
                  <a:pt x="879321" y="97070"/>
                  <a:pt x="879637" y="99891"/>
                </a:cubicBezTo>
                <a:cubicBezTo>
                  <a:pt x="880265" y="105534"/>
                  <a:pt x="880258" y="114101"/>
                  <a:pt x="879605" y="118930"/>
                </a:cubicBezTo>
                <a:cubicBezTo>
                  <a:pt x="878962" y="123758"/>
                  <a:pt x="878448" y="119137"/>
                  <a:pt x="878459" y="108669"/>
                </a:cubicBezTo>
                <a:lnTo>
                  <a:pt x="878470" y="108669"/>
                </a:lnTo>
                <a:cubicBezTo>
                  <a:pt x="878470" y="103434"/>
                  <a:pt x="878604" y="99828"/>
                  <a:pt x="878817" y="98237"/>
                </a:cubicBezTo>
                <a:close/>
                <a:moveTo>
                  <a:pt x="287277" y="93938"/>
                </a:moveTo>
                <a:cubicBezTo>
                  <a:pt x="289283" y="93820"/>
                  <a:pt x="290386" y="95327"/>
                  <a:pt x="290353" y="98471"/>
                </a:cubicBezTo>
                <a:cubicBezTo>
                  <a:pt x="290316" y="103899"/>
                  <a:pt x="277634" y="116214"/>
                  <a:pt x="274819" y="113580"/>
                </a:cubicBezTo>
                <a:lnTo>
                  <a:pt x="274819" y="113579"/>
                </a:lnTo>
                <a:cubicBezTo>
                  <a:pt x="271364" y="110347"/>
                  <a:pt x="272936" y="104614"/>
                  <a:pt x="278777" y="99150"/>
                </a:cubicBezTo>
                <a:cubicBezTo>
                  <a:pt x="282359" y="95798"/>
                  <a:pt x="285270" y="94056"/>
                  <a:pt x="287277" y="93938"/>
                </a:cubicBezTo>
                <a:close/>
                <a:moveTo>
                  <a:pt x="322381" y="84191"/>
                </a:moveTo>
                <a:lnTo>
                  <a:pt x="320699" y="95071"/>
                </a:lnTo>
                <a:cubicBezTo>
                  <a:pt x="318903" y="106688"/>
                  <a:pt x="313560" y="114991"/>
                  <a:pt x="313786" y="105814"/>
                </a:cubicBezTo>
                <a:cubicBezTo>
                  <a:pt x="313859" y="102897"/>
                  <a:pt x="315822" y="96838"/>
                  <a:pt x="318149" y="92351"/>
                </a:cubicBezTo>
                <a:close/>
                <a:moveTo>
                  <a:pt x="511326" y="77392"/>
                </a:moveTo>
                <a:cubicBezTo>
                  <a:pt x="514147" y="77392"/>
                  <a:pt x="511359" y="112769"/>
                  <a:pt x="508107" y="118189"/>
                </a:cubicBezTo>
                <a:cubicBezTo>
                  <a:pt x="506527" y="120823"/>
                  <a:pt x="505629" y="117328"/>
                  <a:pt x="505574" y="108330"/>
                </a:cubicBezTo>
                <a:lnTo>
                  <a:pt x="505572" y="108330"/>
                </a:lnTo>
                <a:cubicBezTo>
                  <a:pt x="505463" y="92008"/>
                  <a:pt x="508189" y="77392"/>
                  <a:pt x="511326" y="77392"/>
                </a:cubicBezTo>
                <a:close/>
                <a:moveTo>
                  <a:pt x="356452" y="75734"/>
                </a:moveTo>
                <a:cubicBezTo>
                  <a:pt x="358469" y="77624"/>
                  <a:pt x="353911" y="107309"/>
                  <a:pt x="351603" y="107309"/>
                </a:cubicBezTo>
                <a:cubicBezTo>
                  <a:pt x="350465" y="107309"/>
                  <a:pt x="350801" y="99935"/>
                  <a:pt x="352352" y="90922"/>
                </a:cubicBezTo>
                <a:lnTo>
                  <a:pt x="352351" y="90922"/>
                </a:lnTo>
                <a:cubicBezTo>
                  <a:pt x="353902" y="81910"/>
                  <a:pt x="355748" y="75075"/>
                  <a:pt x="356452" y="75734"/>
                </a:cubicBezTo>
                <a:close/>
                <a:moveTo>
                  <a:pt x="667523" y="59712"/>
                </a:moveTo>
                <a:lnTo>
                  <a:pt x="667556" y="71951"/>
                </a:lnTo>
                <a:cubicBezTo>
                  <a:pt x="667556" y="78682"/>
                  <a:pt x="666578" y="87862"/>
                  <a:pt x="665355" y="92349"/>
                </a:cubicBezTo>
                <a:lnTo>
                  <a:pt x="663137" y="100509"/>
                </a:lnTo>
                <a:lnTo>
                  <a:pt x="662990" y="92349"/>
                </a:lnTo>
                <a:lnTo>
                  <a:pt x="662994" y="92349"/>
                </a:lnTo>
                <a:cubicBezTo>
                  <a:pt x="662921" y="87862"/>
                  <a:pt x="663914" y="78682"/>
                  <a:pt x="665195" y="71951"/>
                </a:cubicBezTo>
                <a:close/>
                <a:moveTo>
                  <a:pt x="745090" y="48079"/>
                </a:moveTo>
                <a:cubicBezTo>
                  <a:pt x="745306" y="46732"/>
                  <a:pt x="745599" y="47118"/>
                  <a:pt x="745922" y="49562"/>
                </a:cubicBezTo>
                <a:cubicBezTo>
                  <a:pt x="746568" y="54451"/>
                  <a:pt x="746557" y="61794"/>
                  <a:pt x="745889" y="65881"/>
                </a:cubicBezTo>
                <a:cubicBezTo>
                  <a:pt x="745228" y="69968"/>
                  <a:pt x="744696" y="65969"/>
                  <a:pt x="744714" y="56993"/>
                </a:cubicBezTo>
                <a:lnTo>
                  <a:pt x="744718" y="56993"/>
                </a:lnTo>
                <a:cubicBezTo>
                  <a:pt x="744735" y="52505"/>
                  <a:pt x="744874" y="49425"/>
                  <a:pt x="745090" y="48079"/>
                </a:cubicBezTo>
                <a:close/>
                <a:moveTo>
                  <a:pt x="649749" y="36821"/>
                </a:moveTo>
                <a:cubicBezTo>
                  <a:pt x="652310" y="34080"/>
                  <a:pt x="650420" y="60131"/>
                  <a:pt x="647789" y="63792"/>
                </a:cubicBezTo>
                <a:cubicBezTo>
                  <a:pt x="645745" y="66636"/>
                  <a:pt x="645439" y="63339"/>
                  <a:pt x="646775" y="52913"/>
                </a:cubicBezTo>
                <a:cubicBezTo>
                  <a:pt x="647830" y="44686"/>
                  <a:pt x="649169" y="37444"/>
                  <a:pt x="649749" y="36821"/>
                </a:cubicBezTo>
                <a:close/>
                <a:moveTo>
                  <a:pt x="559982" y="32409"/>
                </a:moveTo>
                <a:cubicBezTo>
                  <a:pt x="560392" y="33040"/>
                  <a:pt x="560518" y="34839"/>
                  <a:pt x="560456" y="37954"/>
                </a:cubicBezTo>
                <a:cubicBezTo>
                  <a:pt x="560383" y="42442"/>
                  <a:pt x="559172" y="48561"/>
                  <a:pt x="557800" y="51553"/>
                </a:cubicBezTo>
                <a:cubicBezTo>
                  <a:pt x="555760" y="55998"/>
                  <a:pt x="555274" y="55252"/>
                  <a:pt x="555143" y="47473"/>
                </a:cubicBezTo>
                <a:cubicBezTo>
                  <a:pt x="555070" y="42238"/>
                  <a:pt x="556253" y="36118"/>
                  <a:pt x="557800" y="33874"/>
                </a:cubicBezTo>
                <a:cubicBezTo>
                  <a:pt x="558877" y="32317"/>
                  <a:pt x="559571" y="31779"/>
                  <a:pt x="559982" y="32409"/>
                </a:cubicBezTo>
                <a:close/>
                <a:moveTo>
                  <a:pt x="586690" y="27075"/>
                </a:moveTo>
                <a:lnTo>
                  <a:pt x="585194" y="45895"/>
                </a:lnTo>
                <a:cubicBezTo>
                  <a:pt x="584370" y="56246"/>
                  <a:pt x="582486" y="66649"/>
                  <a:pt x="581010" y="69014"/>
                </a:cubicBezTo>
                <a:cubicBezTo>
                  <a:pt x="578733" y="72658"/>
                  <a:pt x="578339" y="72692"/>
                  <a:pt x="578416" y="69233"/>
                </a:cubicBezTo>
                <a:lnTo>
                  <a:pt x="578413" y="69232"/>
                </a:lnTo>
                <a:cubicBezTo>
                  <a:pt x="578450" y="66988"/>
                  <a:pt x="580347" y="56585"/>
                  <a:pt x="582597" y="46114"/>
                </a:cubicBezTo>
                <a:close/>
                <a:moveTo>
                  <a:pt x="353765" y="22995"/>
                </a:moveTo>
                <a:cubicBezTo>
                  <a:pt x="357094" y="22995"/>
                  <a:pt x="354306" y="41738"/>
                  <a:pt x="350663" y="43844"/>
                </a:cubicBezTo>
                <a:cubicBezTo>
                  <a:pt x="348693" y="44984"/>
                  <a:pt x="348281" y="43299"/>
                  <a:pt x="349492" y="39059"/>
                </a:cubicBezTo>
                <a:lnTo>
                  <a:pt x="349489" y="39059"/>
                </a:lnTo>
                <a:cubicBezTo>
                  <a:pt x="350518" y="35460"/>
                  <a:pt x="351379" y="30373"/>
                  <a:pt x="351401" y="27755"/>
                </a:cubicBezTo>
                <a:cubicBezTo>
                  <a:pt x="351434" y="25137"/>
                  <a:pt x="352484" y="22995"/>
                  <a:pt x="353765" y="22995"/>
                </a:cubicBezTo>
                <a:close/>
                <a:moveTo>
                  <a:pt x="449634" y="18915"/>
                </a:moveTo>
                <a:lnTo>
                  <a:pt x="448105" y="37954"/>
                </a:lnTo>
                <a:cubicBezTo>
                  <a:pt x="446317" y="60182"/>
                  <a:pt x="442981" y="68775"/>
                  <a:pt x="440198" y="58314"/>
                </a:cubicBezTo>
                <a:lnTo>
                  <a:pt x="440197" y="58314"/>
                </a:lnTo>
                <a:cubicBezTo>
                  <a:pt x="439179" y="54485"/>
                  <a:pt x="440835" y="44478"/>
                  <a:pt x="444016" y="35234"/>
                </a:cubicBezTo>
                <a:close/>
                <a:moveTo>
                  <a:pt x="631225" y="17565"/>
                </a:moveTo>
                <a:cubicBezTo>
                  <a:pt x="635546" y="17565"/>
                  <a:pt x="631871" y="52788"/>
                  <a:pt x="626543" y="62442"/>
                </a:cubicBezTo>
                <a:cubicBezTo>
                  <a:pt x="624065" y="66930"/>
                  <a:pt x="620604" y="84065"/>
                  <a:pt x="618850" y="100520"/>
                </a:cubicBezTo>
                <a:cubicBezTo>
                  <a:pt x="617095" y="116975"/>
                  <a:pt x="614442" y="134653"/>
                  <a:pt x="612954" y="139804"/>
                </a:cubicBezTo>
                <a:cubicBezTo>
                  <a:pt x="611465" y="144956"/>
                  <a:pt x="610826" y="149715"/>
                  <a:pt x="611538" y="150381"/>
                </a:cubicBezTo>
                <a:cubicBezTo>
                  <a:pt x="613103" y="151845"/>
                  <a:pt x="618806" y="138366"/>
                  <a:pt x="618806" y="133203"/>
                </a:cubicBezTo>
                <a:cubicBezTo>
                  <a:pt x="618806" y="128014"/>
                  <a:pt x="621967" y="120918"/>
                  <a:pt x="624280" y="120918"/>
                </a:cubicBezTo>
                <a:cubicBezTo>
                  <a:pt x="625349" y="120918"/>
                  <a:pt x="625879" y="126120"/>
                  <a:pt x="625455" y="132478"/>
                </a:cubicBezTo>
                <a:lnTo>
                  <a:pt x="624686" y="144037"/>
                </a:lnTo>
                <a:lnTo>
                  <a:pt x="629318" y="132297"/>
                </a:lnTo>
                <a:cubicBezTo>
                  <a:pt x="632434" y="124403"/>
                  <a:pt x="635268" y="121030"/>
                  <a:pt x="637973" y="122001"/>
                </a:cubicBezTo>
                <a:cubicBezTo>
                  <a:pt x="643461" y="123971"/>
                  <a:pt x="645973" y="113313"/>
                  <a:pt x="644346" y="94954"/>
                </a:cubicBezTo>
                <a:cubicBezTo>
                  <a:pt x="643623" y="86796"/>
                  <a:pt x="644090" y="80121"/>
                  <a:pt x="645396" y="80121"/>
                </a:cubicBezTo>
                <a:cubicBezTo>
                  <a:pt x="650512" y="80121"/>
                  <a:pt x="651621" y="96390"/>
                  <a:pt x="648370" y="123764"/>
                </a:cubicBezTo>
                <a:cubicBezTo>
                  <a:pt x="644334" y="157754"/>
                  <a:pt x="643986" y="178922"/>
                  <a:pt x="647495" y="176892"/>
                </a:cubicBezTo>
                <a:cubicBezTo>
                  <a:pt x="648889" y="176086"/>
                  <a:pt x="651063" y="171425"/>
                  <a:pt x="652335" y="166532"/>
                </a:cubicBezTo>
                <a:lnTo>
                  <a:pt x="654644" y="157636"/>
                </a:lnTo>
                <a:lnTo>
                  <a:pt x="655852" y="165530"/>
                </a:lnTo>
                <a:cubicBezTo>
                  <a:pt x="656516" y="169872"/>
                  <a:pt x="658888" y="175135"/>
                  <a:pt x="661121" y="177224"/>
                </a:cubicBezTo>
                <a:cubicBezTo>
                  <a:pt x="663355" y="179314"/>
                  <a:pt x="666494" y="183105"/>
                  <a:pt x="668099" y="185649"/>
                </a:cubicBezTo>
                <a:cubicBezTo>
                  <a:pt x="670653" y="189696"/>
                  <a:pt x="671379" y="189764"/>
                  <a:pt x="673931" y="186194"/>
                </a:cubicBezTo>
                <a:cubicBezTo>
                  <a:pt x="675533" y="183949"/>
                  <a:pt x="676960" y="178442"/>
                  <a:pt x="677095" y="173954"/>
                </a:cubicBezTo>
                <a:cubicBezTo>
                  <a:pt x="677241" y="169467"/>
                  <a:pt x="678577" y="163347"/>
                  <a:pt x="680087" y="160355"/>
                </a:cubicBezTo>
                <a:cubicBezTo>
                  <a:pt x="682058" y="156450"/>
                  <a:pt x="682430" y="158753"/>
                  <a:pt x="681412" y="168515"/>
                </a:cubicBezTo>
                <a:cubicBezTo>
                  <a:pt x="680631" y="175994"/>
                  <a:pt x="679299" y="190681"/>
                  <a:pt x="678449" y="201153"/>
                </a:cubicBezTo>
                <a:cubicBezTo>
                  <a:pt x="676960" y="219472"/>
                  <a:pt x="677066" y="219868"/>
                  <a:pt x="681168" y="211626"/>
                </a:cubicBezTo>
                <a:cubicBezTo>
                  <a:pt x="683514" y="206914"/>
                  <a:pt x="686313" y="194675"/>
                  <a:pt x="687387" y="184427"/>
                </a:cubicBezTo>
                <a:cubicBezTo>
                  <a:pt x="689219" y="166982"/>
                  <a:pt x="692284" y="158995"/>
                  <a:pt x="697156" y="158995"/>
                </a:cubicBezTo>
                <a:cubicBezTo>
                  <a:pt x="698294" y="158995"/>
                  <a:pt x="698674" y="168481"/>
                  <a:pt x="697995" y="180074"/>
                </a:cubicBezTo>
                <a:cubicBezTo>
                  <a:pt x="697320" y="191667"/>
                  <a:pt x="698028" y="204212"/>
                  <a:pt x="699560" y="207952"/>
                </a:cubicBezTo>
                <a:cubicBezTo>
                  <a:pt x="702334" y="214695"/>
                  <a:pt x="702399" y="214661"/>
                  <a:pt x="707424" y="203872"/>
                </a:cubicBezTo>
                <a:cubicBezTo>
                  <a:pt x="710211" y="197889"/>
                  <a:pt x="713151" y="187254"/>
                  <a:pt x="713958" y="180238"/>
                </a:cubicBezTo>
                <a:cubicBezTo>
                  <a:pt x="714794" y="172975"/>
                  <a:pt x="717151" y="166864"/>
                  <a:pt x="719432" y="166044"/>
                </a:cubicBezTo>
                <a:cubicBezTo>
                  <a:pt x="722731" y="164860"/>
                  <a:pt x="723439" y="172045"/>
                  <a:pt x="723439" y="206678"/>
                </a:cubicBezTo>
                <a:cubicBezTo>
                  <a:pt x="723439" y="249969"/>
                  <a:pt x="727332" y="263643"/>
                  <a:pt x="729942" y="229516"/>
                </a:cubicBezTo>
                <a:cubicBezTo>
                  <a:pt x="730752" y="218938"/>
                  <a:pt x="732887" y="208901"/>
                  <a:pt x="734692" y="207214"/>
                </a:cubicBezTo>
                <a:cubicBezTo>
                  <a:pt x="737126" y="204934"/>
                  <a:pt x="737973" y="204962"/>
                  <a:pt x="737973" y="207329"/>
                </a:cubicBezTo>
                <a:cubicBezTo>
                  <a:pt x="737973" y="209077"/>
                  <a:pt x="739819" y="209844"/>
                  <a:pt x="742078" y="209033"/>
                </a:cubicBezTo>
                <a:cubicBezTo>
                  <a:pt x="745246" y="207895"/>
                  <a:pt x="746652" y="211652"/>
                  <a:pt x="748234" y="225475"/>
                </a:cubicBezTo>
                <a:cubicBezTo>
                  <a:pt x="749362" y="235329"/>
                  <a:pt x="751328" y="243995"/>
                  <a:pt x="752603" y="244733"/>
                </a:cubicBezTo>
                <a:cubicBezTo>
                  <a:pt x="755876" y="246624"/>
                  <a:pt x="760402" y="224591"/>
                  <a:pt x="762826" y="194980"/>
                </a:cubicBezTo>
                <a:cubicBezTo>
                  <a:pt x="763961" y="181110"/>
                  <a:pt x="766026" y="169105"/>
                  <a:pt x="767417" y="168301"/>
                </a:cubicBezTo>
                <a:cubicBezTo>
                  <a:pt x="768808" y="167497"/>
                  <a:pt x="769979" y="167830"/>
                  <a:pt x="770023" y="169040"/>
                </a:cubicBezTo>
                <a:cubicBezTo>
                  <a:pt x="770059" y="170250"/>
                  <a:pt x="771337" y="188987"/>
                  <a:pt x="772843" y="210678"/>
                </a:cubicBezTo>
                <a:cubicBezTo>
                  <a:pt x="776786" y="267395"/>
                  <a:pt x="780516" y="275312"/>
                  <a:pt x="787596" y="241981"/>
                </a:cubicBezTo>
                <a:cubicBezTo>
                  <a:pt x="789665" y="232244"/>
                  <a:pt x="792424" y="224277"/>
                  <a:pt x="793730" y="224277"/>
                </a:cubicBezTo>
                <a:cubicBezTo>
                  <a:pt x="795036" y="224277"/>
                  <a:pt x="796146" y="221523"/>
                  <a:pt x="796197" y="218157"/>
                </a:cubicBezTo>
                <a:cubicBezTo>
                  <a:pt x="796270" y="212191"/>
                  <a:pt x="796379" y="212170"/>
                  <a:pt x="800556" y="217317"/>
                </a:cubicBezTo>
                <a:cubicBezTo>
                  <a:pt x="804521" y="222221"/>
                  <a:pt x="804838" y="221737"/>
                  <a:pt x="805028" y="210517"/>
                </a:cubicBezTo>
                <a:cubicBezTo>
                  <a:pt x="805440" y="186133"/>
                  <a:pt x="809734" y="186826"/>
                  <a:pt x="811957" y="211635"/>
                </a:cubicBezTo>
                <a:cubicBezTo>
                  <a:pt x="813526" y="229167"/>
                  <a:pt x="814986" y="234896"/>
                  <a:pt x="817316" y="232714"/>
                </a:cubicBezTo>
                <a:cubicBezTo>
                  <a:pt x="822948" y="227444"/>
                  <a:pt x="825167" y="229457"/>
                  <a:pt x="825257" y="239916"/>
                </a:cubicBezTo>
                <a:cubicBezTo>
                  <a:pt x="825404" y="255176"/>
                  <a:pt x="829358" y="246045"/>
                  <a:pt x="835306" y="216798"/>
                </a:cubicBezTo>
                <a:cubicBezTo>
                  <a:pt x="840190" y="192785"/>
                  <a:pt x="845515" y="183445"/>
                  <a:pt x="845515" y="198893"/>
                </a:cubicBezTo>
                <a:cubicBezTo>
                  <a:pt x="845515" y="210171"/>
                  <a:pt x="849533" y="203729"/>
                  <a:pt x="853135" y="186677"/>
                </a:cubicBezTo>
                <a:lnTo>
                  <a:pt x="856393" y="171241"/>
                </a:lnTo>
                <a:lnTo>
                  <a:pt x="856766" y="182777"/>
                </a:lnTo>
                <a:cubicBezTo>
                  <a:pt x="857021" y="191124"/>
                  <a:pt x="858747" y="195254"/>
                  <a:pt x="862960" y="197715"/>
                </a:cubicBezTo>
                <a:cubicBezTo>
                  <a:pt x="868449" y="200923"/>
                  <a:pt x="868673" y="203019"/>
                  <a:pt x="866876" y="234456"/>
                </a:cubicBezTo>
                <a:cubicBezTo>
                  <a:pt x="865224" y="263408"/>
                  <a:pt x="865560" y="267795"/>
                  <a:pt x="869438" y="267795"/>
                </a:cubicBezTo>
                <a:cubicBezTo>
                  <a:pt x="872672" y="267795"/>
                  <a:pt x="874456" y="263676"/>
                  <a:pt x="875898" y="252878"/>
                </a:cubicBezTo>
                <a:cubicBezTo>
                  <a:pt x="879047" y="229280"/>
                  <a:pt x="882815" y="232846"/>
                  <a:pt x="882306" y="258947"/>
                </a:cubicBezTo>
                <a:cubicBezTo>
                  <a:pt x="882014" y="274505"/>
                  <a:pt x="883182" y="284955"/>
                  <a:pt x="885711" y="289106"/>
                </a:cubicBezTo>
                <a:cubicBezTo>
                  <a:pt x="887838" y="292600"/>
                  <a:pt x="890166" y="294910"/>
                  <a:pt x="890882" y="294240"/>
                </a:cubicBezTo>
                <a:cubicBezTo>
                  <a:pt x="891597" y="293570"/>
                  <a:pt x="894768" y="254090"/>
                  <a:pt x="897924" y="206508"/>
                </a:cubicBezTo>
                <a:cubicBezTo>
                  <a:pt x="901081" y="158926"/>
                  <a:pt x="904313" y="119389"/>
                  <a:pt x="905106" y="118646"/>
                </a:cubicBezTo>
                <a:cubicBezTo>
                  <a:pt x="905897" y="117905"/>
                  <a:pt x="906569" y="130659"/>
                  <a:pt x="906591" y="146989"/>
                </a:cubicBezTo>
                <a:cubicBezTo>
                  <a:pt x="906624" y="163319"/>
                  <a:pt x="907792" y="178388"/>
                  <a:pt x="909204" y="180476"/>
                </a:cubicBezTo>
                <a:cubicBezTo>
                  <a:pt x="911966" y="184557"/>
                  <a:pt x="914223" y="175940"/>
                  <a:pt x="922661" y="129113"/>
                </a:cubicBezTo>
                <a:cubicBezTo>
                  <a:pt x="925219" y="114919"/>
                  <a:pt x="927841" y="102811"/>
                  <a:pt x="928487" y="102206"/>
                </a:cubicBezTo>
                <a:cubicBezTo>
                  <a:pt x="935686" y="95469"/>
                  <a:pt x="940858" y="212617"/>
                  <a:pt x="936618" y="286407"/>
                </a:cubicBezTo>
                <a:cubicBezTo>
                  <a:pt x="934534" y="322659"/>
                  <a:pt x="930017" y="331042"/>
                  <a:pt x="929426" y="299753"/>
                </a:cubicBezTo>
                <a:lnTo>
                  <a:pt x="929054" y="280034"/>
                </a:lnTo>
                <a:lnTo>
                  <a:pt x="925686" y="296353"/>
                </a:lnTo>
                <a:cubicBezTo>
                  <a:pt x="921586" y="316210"/>
                  <a:pt x="918174" y="311095"/>
                  <a:pt x="918174" y="285091"/>
                </a:cubicBezTo>
                <a:cubicBezTo>
                  <a:pt x="918174" y="240755"/>
                  <a:pt x="910211" y="290465"/>
                  <a:pt x="908321" y="346607"/>
                </a:cubicBezTo>
                <a:cubicBezTo>
                  <a:pt x="907956" y="357448"/>
                  <a:pt x="916293" y="361856"/>
                  <a:pt x="918980" y="352241"/>
                </a:cubicBezTo>
                <a:cubicBezTo>
                  <a:pt x="919834" y="349177"/>
                  <a:pt x="922421" y="346670"/>
                  <a:pt x="924725" y="346670"/>
                </a:cubicBezTo>
                <a:cubicBezTo>
                  <a:pt x="927027" y="346670"/>
                  <a:pt x="930331" y="343916"/>
                  <a:pt x="932066" y="340550"/>
                </a:cubicBezTo>
                <a:cubicBezTo>
                  <a:pt x="935088" y="334688"/>
                  <a:pt x="935230" y="334666"/>
                  <a:pt x="935416" y="340030"/>
                </a:cubicBezTo>
                <a:cubicBezTo>
                  <a:pt x="935525" y="343110"/>
                  <a:pt x="937533" y="348006"/>
                  <a:pt x="939880" y="350910"/>
                </a:cubicBezTo>
                <a:cubicBezTo>
                  <a:pt x="944091" y="356119"/>
                  <a:pt x="944150" y="356117"/>
                  <a:pt x="944332" y="350748"/>
                </a:cubicBezTo>
                <a:cubicBezTo>
                  <a:pt x="944515" y="345444"/>
                  <a:pt x="944624" y="345437"/>
                  <a:pt x="948679" y="350455"/>
                </a:cubicBezTo>
                <a:cubicBezTo>
                  <a:pt x="950967" y="353285"/>
                  <a:pt x="953331" y="356957"/>
                  <a:pt x="953927" y="358614"/>
                </a:cubicBezTo>
                <a:cubicBezTo>
                  <a:pt x="954672" y="360681"/>
                  <a:pt x="956511" y="360471"/>
                  <a:pt x="959773" y="357952"/>
                </a:cubicBezTo>
                <a:cubicBezTo>
                  <a:pt x="963902" y="354763"/>
                  <a:pt x="964913" y="355124"/>
                  <a:pt x="967398" y="360672"/>
                </a:cubicBezTo>
                <a:cubicBezTo>
                  <a:pt x="974246" y="375961"/>
                  <a:pt x="993604" y="487598"/>
                  <a:pt x="993697" y="512340"/>
                </a:cubicBezTo>
                <a:cubicBezTo>
                  <a:pt x="993730" y="518940"/>
                  <a:pt x="991862" y="530567"/>
                  <a:pt x="989560" y="538178"/>
                </a:cubicBezTo>
                <a:cubicBezTo>
                  <a:pt x="987257" y="545789"/>
                  <a:pt x="983952" y="565479"/>
                  <a:pt x="982211" y="581934"/>
                </a:cubicBezTo>
                <a:cubicBezTo>
                  <a:pt x="977720" y="624393"/>
                  <a:pt x="972657" y="732625"/>
                  <a:pt x="974913" y="737943"/>
                </a:cubicBezTo>
                <a:cubicBezTo>
                  <a:pt x="976417" y="741483"/>
                  <a:pt x="979713" y="739340"/>
                  <a:pt x="990890" y="727560"/>
                </a:cubicBezTo>
                <a:cubicBezTo>
                  <a:pt x="1001524" y="716352"/>
                  <a:pt x="1006981" y="712688"/>
                  <a:pt x="1013165" y="712601"/>
                </a:cubicBezTo>
                <a:cubicBezTo>
                  <a:pt x="1021178" y="712486"/>
                  <a:pt x="1021394" y="712077"/>
                  <a:pt x="1023174" y="693447"/>
                </a:cubicBezTo>
                <a:cubicBezTo>
                  <a:pt x="1024173" y="682976"/>
                  <a:pt x="1025155" y="654418"/>
                  <a:pt x="1025352" y="629984"/>
                </a:cubicBezTo>
                <a:cubicBezTo>
                  <a:pt x="1025644" y="593326"/>
                  <a:pt x="1024670" y="581742"/>
                  <a:pt x="1019752" y="563714"/>
                </a:cubicBezTo>
                <a:cubicBezTo>
                  <a:pt x="1013216" y="539759"/>
                  <a:pt x="1014178" y="532915"/>
                  <a:pt x="1021741" y="549559"/>
                </a:cubicBezTo>
                <a:cubicBezTo>
                  <a:pt x="1029661" y="566986"/>
                  <a:pt x="1034158" y="691497"/>
                  <a:pt x="1034255" y="896074"/>
                </a:cubicBezTo>
                <a:cubicBezTo>
                  <a:pt x="1034292" y="995552"/>
                  <a:pt x="1033380" y="1078340"/>
                  <a:pt x="1032209" y="1080047"/>
                </a:cubicBezTo>
                <a:cubicBezTo>
                  <a:pt x="1031033" y="1081753"/>
                  <a:pt x="1029731" y="1062172"/>
                  <a:pt x="1029311" y="1036530"/>
                </a:cubicBezTo>
                <a:cubicBezTo>
                  <a:pt x="1027567" y="930007"/>
                  <a:pt x="1020857" y="813606"/>
                  <a:pt x="1016601" y="816067"/>
                </a:cubicBezTo>
                <a:cubicBezTo>
                  <a:pt x="1015218" y="816866"/>
                  <a:pt x="1014079" y="819590"/>
                  <a:pt x="1014072" y="822120"/>
                </a:cubicBezTo>
                <a:cubicBezTo>
                  <a:pt x="1014072" y="824649"/>
                  <a:pt x="1012623" y="831548"/>
                  <a:pt x="1010872" y="837449"/>
                </a:cubicBezTo>
                <a:cubicBezTo>
                  <a:pt x="1006773" y="851266"/>
                  <a:pt x="1003816" y="846399"/>
                  <a:pt x="1001517" y="822051"/>
                </a:cubicBezTo>
                <a:cubicBezTo>
                  <a:pt x="999897" y="804899"/>
                  <a:pt x="1003451" y="793490"/>
                  <a:pt x="1006218" y="806960"/>
                </a:cubicBezTo>
                <a:cubicBezTo>
                  <a:pt x="1006914" y="810348"/>
                  <a:pt x="1007663" y="802410"/>
                  <a:pt x="1007878" y="789321"/>
                </a:cubicBezTo>
                <a:cubicBezTo>
                  <a:pt x="1008316" y="762887"/>
                  <a:pt x="1013903" y="755881"/>
                  <a:pt x="1014385" y="781162"/>
                </a:cubicBezTo>
                <a:cubicBezTo>
                  <a:pt x="1014640" y="794557"/>
                  <a:pt x="1015001" y="795541"/>
                  <a:pt x="1016910" y="788019"/>
                </a:cubicBezTo>
                <a:cubicBezTo>
                  <a:pt x="1018136" y="783189"/>
                  <a:pt x="1020070" y="768098"/>
                  <a:pt x="1021209" y="754483"/>
                </a:cubicBezTo>
                <a:cubicBezTo>
                  <a:pt x="1023274" y="729764"/>
                  <a:pt x="1023267" y="729730"/>
                  <a:pt x="1016621" y="730627"/>
                </a:cubicBezTo>
                <a:cubicBezTo>
                  <a:pt x="1008347" y="731742"/>
                  <a:pt x="1006037" y="738917"/>
                  <a:pt x="1005655" y="764682"/>
                </a:cubicBezTo>
                <a:cubicBezTo>
                  <a:pt x="1005509" y="775439"/>
                  <a:pt x="1004090" y="784979"/>
                  <a:pt x="1002528" y="785881"/>
                </a:cubicBezTo>
                <a:cubicBezTo>
                  <a:pt x="1000711" y="786932"/>
                  <a:pt x="1000346" y="778187"/>
                  <a:pt x="1001514" y="761563"/>
                </a:cubicBezTo>
                <a:cubicBezTo>
                  <a:pt x="1002780" y="743543"/>
                  <a:pt x="1002364" y="735605"/>
                  <a:pt x="1000156" y="735605"/>
                </a:cubicBezTo>
                <a:cubicBezTo>
                  <a:pt x="994496" y="735605"/>
                  <a:pt x="987927" y="747434"/>
                  <a:pt x="987927" y="757627"/>
                </a:cubicBezTo>
                <a:cubicBezTo>
                  <a:pt x="987927" y="763089"/>
                  <a:pt x="986125" y="772337"/>
                  <a:pt x="983923" y="778177"/>
                </a:cubicBezTo>
                <a:cubicBezTo>
                  <a:pt x="980807" y="786444"/>
                  <a:pt x="980453" y="796005"/>
                  <a:pt x="982336" y="821356"/>
                </a:cubicBezTo>
                <a:cubicBezTo>
                  <a:pt x="983665" y="839265"/>
                  <a:pt x="985628" y="858453"/>
                  <a:pt x="986699" y="863998"/>
                </a:cubicBezTo>
                <a:cubicBezTo>
                  <a:pt x="987769" y="869542"/>
                  <a:pt x="987805" y="876134"/>
                  <a:pt x="986773" y="878647"/>
                </a:cubicBezTo>
                <a:cubicBezTo>
                  <a:pt x="985021" y="882917"/>
                  <a:pt x="984543" y="882914"/>
                  <a:pt x="979444" y="878601"/>
                </a:cubicBezTo>
                <a:cubicBezTo>
                  <a:pt x="974191" y="874152"/>
                  <a:pt x="973901" y="874515"/>
                  <a:pt x="971589" y="888430"/>
                </a:cubicBezTo>
                <a:cubicBezTo>
                  <a:pt x="970268" y="896377"/>
                  <a:pt x="969480" y="904714"/>
                  <a:pt x="969838" y="906958"/>
                </a:cubicBezTo>
                <a:cubicBezTo>
                  <a:pt x="970203" y="909203"/>
                  <a:pt x="971118" y="939820"/>
                  <a:pt x="971892" y="974997"/>
                </a:cubicBezTo>
                <a:cubicBezTo>
                  <a:pt x="973582" y="1051849"/>
                  <a:pt x="977456" y="1092009"/>
                  <a:pt x="983595" y="1096286"/>
                </a:cubicBezTo>
                <a:cubicBezTo>
                  <a:pt x="989047" y="1100085"/>
                  <a:pt x="989155" y="1104483"/>
                  <a:pt x="983850" y="1106391"/>
                </a:cubicBezTo>
                <a:cubicBezTo>
                  <a:pt x="981602" y="1107197"/>
                  <a:pt x="978754" y="1111918"/>
                  <a:pt x="977520" y="1116881"/>
                </a:cubicBezTo>
                <a:cubicBezTo>
                  <a:pt x="975348" y="1125611"/>
                  <a:pt x="975169" y="1125373"/>
                  <a:pt x="972047" y="1109585"/>
                </a:cubicBezTo>
                <a:cubicBezTo>
                  <a:pt x="969023" y="1094283"/>
                  <a:pt x="968701" y="1096537"/>
                  <a:pt x="966892" y="1145789"/>
                </a:cubicBezTo>
                <a:cubicBezTo>
                  <a:pt x="965710" y="1177955"/>
                  <a:pt x="966060" y="1201013"/>
                  <a:pt x="967793" y="1205281"/>
                </a:cubicBezTo>
                <a:cubicBezTo>
                  <a:pt x="969913" y="1210500"/>
                  <a:pt x="969599" y="1213021"/>
                  <a:pt x="966541" y="1215315"/>
                </a:cubicBezTo>
                <a:cubicBezTo>
                  <a:pt x="962743" y="1218164"/>
                  <a:pt x="961456" y="1223412"/>
                  <a:pt x="956870" y="1254731"/>
                </a:cubicBezTo>
                <a:cubicBezTo>
                  <a:pt x="955914" y="1261261"/>
                  <a:pt x="952825" y="1271041"/>
                  <a:pt x="950007" y="1276464"/>
                </a:cubicBezTo>
                <a:cubicBezTo>
                  <a:pt x="946234" y="1283722"/>
                  <a:pt x="945657" y="1287679"/>
                  <a:pt x="947821" y="1291462"/>
                </a:cubicBezTo>
                <a:cubicBezTo>
                  <a:pt x="949864" y="1295034"/>
                  <a:pt x="949576" y="1301669"/>
                  <a:pt x="946879" y="1313245"/>
                </a:cubicBezTo>
                <a:cubicBezTo>
                  <a:pt x="944288" y="1324370"/>
                  <a:pt x="942980" y="1350557"/>
                  <a:pt x="942943" y="1392199"/>
                </a:cubicBezTo>
                <a:cubicBezTo>
                  <a:pt x="942870" y="1449817"/>
                  <a:pt x="943271" y="1454602"/>
                  <a:pt x="948090" y="1455781"/>
                </a:cubicBezTo>
                <a:cubicBezTo>
                  <a:pt x="952874" y="1456954"/>
                  <a:pt x="952802" y="1457379"/>
                  <a:pt x="947196" y="1461054"/>
                </a:cubicBezTo>
                <a:cubicBezTo>
                  <a:pt x="942409" y="1464192"/>
                  <a:pt x="941500" y="1466776"/>
                  <a:pt x="942975" y="1473058"/>
                </a:cubicBezTo>
                <a:cubicBezTo>
                  <a:pt x="944212" y="1478337"/>
                  <a:pt x="943267" y="1483308"/>
                  <a:pt x="940238" y="1487656"/>
                </a:cubicBezTo>
                <a:cubicBezTo>
                  <a:pt x="934445" y="1495931"/>
                  <a:pt x="934245" y="1516177"/>
                  <a:pt x="939873" y="1523160"/>
                </a:cubicBezTo>
                <a:cubicBezTo>
                  <a:pt x="942219" y="1526063"/>
                  <a:pt x="944182" y="1530119"/>
                  <a:pt x="944233" y="1532172"/>
                </a:cubicBezTo>
                <a:cubicBezTo>
                  <a:pt x="944306" y="1535336"/>
                  <a:pt x="943595" y="1535336"/>
                  <a:pt x="939517" y="1532172"/>
                </a:cubicBezTo>
                <a:cubicBezTo>
                  <a:pt x="935067" y="1528716"/>
                  <a:pt x="934825" y="1531890"/>
                  <a:pt x="936273" y="1574901"/>
                </a:cubicBezTo>
                <a:cubicBezTo>
                  <a:pt x="937229" y="1603289"/>
                  <a:pt x="936719" y="1623230"/>
                  <a:pt x="934967" y="1626160"/>
                </a:cubicBezTo>
                <a:cubicBezTo>
                  <a:pt x="933022" y="1629412"/>
                  <a:pt x="933132" y="1631923"/>
                  <a:pt x="935295" y="1633959"/>
                </a:cubicBezTo>
                <a:cubicBezTo>
                  <a:pt x="939121" y="1637539"/>
                  <a:pt x="939616" y="1652191"/>
                  <a:pt x="935912" y="1652191"/>
                </a:cubicBezTo>
                <a:cubicBezTo>
                  <a:pt x="930567" y="1652191"/>
                  <a:pt x="928929" y="1635827"/>
                  <a:pt x="929513" y="1588275"/>
                </a:cubicBezTo>
                <a:cubicBezTo>
                  <a:pt x="929842" y="1561349"/>
                  <a:pt x="928510" y="1527691"/>
                  <a:pt x="926551" y="1513480"/>
                </a:cubicBezTo>
                <a:cubicBezTo>
                  <a:pt x="923124" y="1488654"/>
                  <a:pt x="921757" y="1468972"/>
                  <a:pt x="921285" y="1437714"/>
                </a:cubicBezTo>
                <a:cubicBezTo>
                  <a:pt x="921102" y="1425930"/>
                  <a:pt x="920230" y="1423443"/>
                  <a:pt x="916705" y="1424709"/>
                </a:cubicBezTo>
                <a:cubicBezTo>
                  <a:pt x="913527" y="1425850"/>
                  <a:pt x="912259" y="1424273"/>
                  <a:pt x="912027" y="1418880"/>
                </a:cubicBezTo>
                <a:cubicBezTo>
                  <a:pt x="911808" y="1413492"/>
                  <a:pt x="911045" y="1414634"/>
                  <a:pt x="909264" y="1423087"/>
                </a:cubicBezTo>
                <a:cubicBezTo>
                  <a:pt x="907921" y="1429468"/>
                  <a:pt x="906024" y="1435894"/>
                  <a:pt x="905051" y="1437366"/>
                </a:cubicBezTo>
                <a:cubicBezTo>
                  <a:pt x="901486" y="1442767"/>
                  <a:pt x="907040" y="1445870"/>
                  <a:pt x="911351" y="1440887"/>
                </a:cubicBezTo>
                <a:cubicBezTo>
                  <a:pt x="915221" y="1436417"/>
                  <a:pt x="915446" y="1436922"/>
                  <a:pt x="913807" y="1446370"/>
                </a:cubicBezTo>
                <a:cubicBezTo>
                  <a:pt x="912763" y="1452384"/>
                  <a:pt x="913322" y="1458264"/>
                  <a:pt x="915128" y="1460301"/>
                </a:cubicBezTo>
                <a:cubicBezTo>
                  <a:pt x="917518" y="1462995"/>
                  <a:pt x="916186" y="1464628"/>
                  <a:pt x="909488" y="1467225"/>
                </a:cubicBezTo>
                <a:cubicBezTo>
                  <a:pt x="904666" y="1469093"/>
                  <a:pt x="900721" y="1472238"/>
                  <a:pt x="900721" y="1474212"/>
                </a:cubicBezTo>
                <a:cubicBezTo>
                  <a:pt x="900721" y="1476186"/>
                  <a:pt x="899415" y="1478558"/>
                  <a:pt x="897813" y="1479482"/>
                </a:cubicBezTo>
                <a:cubicBezTo>
                  <a:pt x="896109" y="1480466"/>
                  <a:pt x="894908" y="1477612"/>
                  <a:pt x="894908" y="1472588"/>
                </a:cubicBezTo>
                <a:cubicBezTo>
                  <a:pt x="894908" y="1466324"/>
                  <a:pt x="896463" y="1463634"/>
                  <a:pt x="900675" y="1462603"/>
                </a:cubicBezTo>
                <a:cubicBezTo>
                  <a:pt x="906427" y="1461196"/>
                  <a:pt x="906427" y="1461173"/>
                  <a:pt x="900675" y="1454331"/>
                </a:cubicBezTo>
                <a:cubicBezTo>
                  <a:pt x="897504" y="1450558"/>
                  <a:pt x="894907" y="1444882"/>
                  <a:pt x="894906" y="1441718"/>
                </a:cubicBezTo>
                <a:cubicBezTo>
                  <a:pt x="894905" y="1438554"/>
                  <a:pt x="892902" y="1426995"/>
                  <a:pt x="890460" y="1416032"/>
                </a:cubicBezTo>
                <a:cubicBezTo>
                  <a:pt x="886902" y="1400073"/>
                  <a:pt x="886651" y="1392821"/>
                  <a:pt x="889204" y="1379653"/>
                </a:cubicBezTo>
                <a:cubicBezTo>
                  <a:pt x="893227" y="1358895"/>
                  <a:pt x="890711" y="1343161"/>
                  <a:pt x="883077" y="1341292"/>
                </a:cubicBezTo>
                <a:cubicBezTo>
                  <a:pt x="878678" y="1340218"/>
                  <a:pt x="877458" y="1337495"/>
                  <a:pt x="877458" y="1328786"/>
                </a:cubicBezTo>
                <a:cubicBezTo>
                  <a:pt x="877458" y="1322662"/>
                  <a:pt x="876282" y="1317652"/>
                  <a:pt x="874848" y="1317652"/>
                </a:cubicBezTo>
                <a:cubicBezTo>
                  <a:pt x="872020" y="1317652"/>
                  <a:pt x="873896" y="1413220"/>
                  <a:pt x="877038" y="1429165"/>
                </a:cubicBezTo>
                <a:cubicBezTo>
                  <a:pt x="879048" y="1439373"/>
                  <a:pt x="876425" y="1519543"/>
                  <a:pt x="873344" y="1542038"/>
                </a:cubicBezTo>
                <a:cubicBezTo>
                  <a:pt x="867303" y="1586142"/>
                  <a:pt x="861690" y="1616533"/>
                  <a:pt x="858195" y="1624043"/>
                </a:cubicBezTo>
                <a:cubicBezTo>
                  <a:pt x="855710" y="1629381"/>
                  <a:pt x="854317" y="1641691"/>
                  <a:pt x="854497" y="1656681"/>
                </a:cubicBezTo>
                <a:cubicBezTo>
                  <a:pt x="854680" y="1670258"/>
                  <a:pt x="855647" y="1677873"/>
                  <a:pt x="856756" y="1674151"/>
                </a:cubicBezTo>
                <a:cubicBezTo>
                  <a:pt x="857840" y="1670522"/>
                  <a:pt x="860325" y="1667054"/>
                  <a:pt x="862279" y="1666444"/>
                </a:cubicBezTo>
                <a:cubicBezTo>
                  <a:pt x="866758" y="1665048"/>
                  <a:pt x="866956" y="1674529"/>
                  <a:pt x="862535" y="1678667"/>
                </a:cubicBezTo>
                <a:cubicBezTo>
                  <a:pt x="860075" y="1680969"/>
                  <a:pt x="860444" y="1684578"/>
                  <a:pt x="863987" y="1692865"/>
                </a:cubicBezTo>
                <a:cubicBezTo>
                  <a:pt x="869461" y="1705666"/>
                  <a:pt x="870285" y="1712831"/>
                  <a:pt x="865567" y="1706587"/>
                </a:cubicBezTo>
                <a:cubicBezTo>
                  <a:pt x="863235" y="1703501"/>
                  <a:pt x="862122" y="1703339"/>
                  <a:pt x="861004" y="1705924"/>
                </a:cubicBezTo>
                <a:cubicBezTo>
                  <a:pt x="860190" y="1707804"/>
                  <a:pt x="858325" y="1708650"/>
                  <a:pt x="856865" y="1707804"/>
                </a:cubicBezTo>
                <a:cubicBezTo>
                  <a:pt x="855347" y="1706927"/>
                  <a:pt x="854209" y="1715233"/>
                  <a:pt x="854209" y="1727182"/>
                </a:cubicBezTo>
                <a:lnTo>
                  <a:pt x="854209" y="1748097"/>
                </a:lnTo>
                <a:lnTo>
                  <a:pt x="843903" y="1746531"/>
                </a:lnTo>
                <a:cubicBezTo>
                  <a:pt x="834841" y="1745155"/>
                  <a:pt x="833262" y="1745790"/>
                  <a:pt x="830823" y="1751792"/>
                </a:cubicBezTo>
                <a:cubicBezTo>
                  <a:pt x="826682" y="1761985"/>
                  <a:pt x="827474" y="1788259"/>
                  <a:pt x="832378" y="1803389"/>
                </a:cubicBezTo>
                <a:cubicBezTo>
                  <a:pt x="837362" y="1818764"/>
                  <a:pt x="837919" y="1826259"/>
                  <a:pt x="834075" y="1826259"/>
                </a:cubicBezTo>
                <a:cubicBezTo>
                  <a:pt x="832593" y="1826259"/>
                  <a:pt x="830783" y="1824119"/>
                  <a:pt x="830052" y="1821500"/>
                </a:cubicBezTo>
                <a:cubicBezTo>
                  <a:pt x="829093" y="1818061"/>
                  <a:pt x="828629" y="1818510"/>
                  <a:pt x="828384" y="1823121"/>
                </a:cubicBezTo>
                <a:cubicBezTo>
                  <a:pt x="828202" y="1826630"/>
                  <a:pt x="830785" y="1833099"/>
                  <a:pt x="834132" y="1837496"/>
                </a:cubicBezTo>
                <a:cubicBezTo>
                  <a:pt x="837478" y="1841894"/>
                  <a:pt x="839530" y="1847165"/>
                  <a:pt x="838692" y="1849209"/>
                </a:cubicBezTo>
                <a:cubicBezTo>
                  <a:pt x="836546" y="1854445"/>
                  <a:pt x="839860" y="1856699"/>
                  <a:pt x="844458" y="1853129"/>
                </a:cubicBezTo>
                <a:cubicBezTo>
                  <a:pt x="850008" y="1848818"/>
                  <a:pt x="852327" y="1856092"/>
                  <a:pt x="850640" y="1872521"/>
                </a:cubicBezTo>
                <a:cubicBezTo>
                  <a:pt x="849163" y="1886908"/>
                  <a:pt x="852319" y="1888808"/>
                  <a:pt x="855211" y="1875274"/>
                </a:cubicBezTo>
                <a:cubicBezTo>
                  <a:pt x="856302" y="1870160"/>
                  <a:pt x="858758" y="1867058"/>
                  <a:pt x="861711" y="1867058"/>
                </a:cubicBezTo>
                <a:cubicBezTo>
                  <a:pt x="864641" y="1867058"/>
                  <a:pt x="865841" y="1868552"/>
                  <a:pt x="864852" y="1870967"/>
                </a:cubicBezTo>
                <a:cubicBezTo>
                  <a:pt x="863969" y="1873117"/>
                  <a:pt x="861805" y="1880155"/>
                  <a:pt x="860038" y="1886607"/>
                </a:cubicBezTo>
                <a:cubicBezTo>
                  <a:pt x="854532" y="1906718"/>
                  <a:pt x="854760" y="1906445"/>
                  <a:pt x="848167" y="1900863"/>
                </a:cubicBezTo>
                <a:cubicBezTo>
                  <a:pt x="842927" y="1896426"/>
                  <a:pt x="842475" y="1893860"/>
                  <a:pt x="844231" y="1878521"/>
                </a:cubicBezTo>
                <a:lnTo>
                  <a:pt x="846213" y="1861191"/>
                </a:lnTo>
                <a:lnTo>
                  <a:pt x="837856" y="1862085"/>
                </a:lnTo>
                <a:cubicBezTo>
                  <a:pt x="829906" y="1862935"/>
                  <a:pt x="829421" y="1863771"/>
                  <a:pt x="827845" y="1879297"/>
                </a:cubicBezTo>
                <a:cubicBezTo>
                  <a:pt x="826932" y="1888273"/>
                  <a:pt x="827221" y="1898064"/>
                  <a:pt x="828480" y="1901056"/>
                </a:cubicBezTo>
                <a:cubicBezTo>
                  <a:pt x="831512" y="1908259"/>
                  <a:pt x="836599" y="1983611"/>
                  <a:pt x="834685" y="1992977"/>
                </a:cubicBezTo>
                <a:cubicBezTo>
                  <a:pt x="833861" y="1997008"/>
                  <a:pt x="834175" y="2007349"/>
                  <a:pt x="835382" y="2015957"/>
                </a:cubicBezTo>
                <a:cubicBezTo>
                  <a:pt x="839392" y="2044537"/>
                  <a:pt x="841853" y="2021052"/>
                  <a:pt x="841108" y="1961312"/>
                </a:cubicBezTo>
                <a:cubicBezTo>
                  <a:pt x="840532" y="1914983"/>
                  <a:pt x="841075" y="1905566"/>
                  <a:pt x="844239" y="1908017"/>
                </a:cubicBezTo>
                <a:cubicBezTo>
                  <a:pt x="846348" y="1909654"/>
                  <a:pt x="850230" y="1917073"/>
                  <a:pt x="852868" y="1924504"/>
                </a:cubicBezTo>
                <a:cubicBezTo>
                  <a:pt x="856767" y="1935492"/>
                  <a:pt x="857124" y="1941164"/>
                  <a:pt x="854780" y="1954892"/>
                </a:cubicBezTo>
                <a:cubicBezTo>
                  <a:pt x="851937" y="1971529"/>
                  <a:pt x="853864" y="2003635"/>
                  <a:pt x="857932" y="2007443"/>
                </a:cubicBezTo>
                <a:cubicBezTo>
                  <a:pt x="859082" y="2008516"/>
                  <a:pt x="860020" y="2002460"/>
                  <a:pt x="860020" y="1993983"/>
                </a:cubicBezTo>
                <a:cubicBezTo>
                  <a:pt x="860020" y="1985507"/>
                  <a:pt x="861326" y="1978571"/>
                  <a:pt x="862928" y="1978571"/>
                </a:cubicBezTo>
                <a:cubicBezTo>
                  <a:pt x="864610" y="1978571"/>
                  <a:pt x="865833" y="1987245"/>
                  <a:pt x="865833" y="1999153"/>
                </a:cubicBezTo>
                <a:cubicBezTo>
                  <a:pt x="865833" y="2018921"/>
                  <a:pt x="865577" y="2019662"/>
                  <a:pt x="859637" y="2017895"/>
                </a:cubicBezTo>
                <a:lnTo>
                  <a:pt x="853443" y="2016055"/>
                </a:lnTo>
                <a:lnTo>
                  <a:pt x="855505" y="2071428"/>
                </a:lnTo>
                <a:cubicBezTo>
                  <a:pt x="856639" y="2101884"/>
                  <a:pt x="858687" y="2141179"/>
                  <a:pt x="860058" y="2158751"/>
                </a:cubicBezTo>
                <a:cubicBezTo>
                  <a:pt x="861430" y="2176323"/>
                  <a:pt x="861802" y="2201490"/>
                  <a:pt x="860890" y="2214677"/>
                </a:cubicBezTo>
                <a:cubicBezTo>
                  <a:pt x="859550" y="2234010"/>
                  <a:pt x="860193" y="2240556"/>
                  <a:pt x="864207" y="2248471"/>
                </a:cubicBezTo>
                <a:cubicBezTo>
                  <a:pt x="868023" y="2255997"/>
                  <a:pt x="868451" y="2259572"/>
                  <a:pt x="866042" y="2263785"/>
                </a:cubicBezTo>
                <a:cubicBezTo>
                  <a:pt x="862919" y="2269249"/>
                  <a:pt x="866948" y="2283192"/>
                  <a:pt x="871652" y="2283192"/>
                </a:cubicBezTo>
                <a:cubicBezTo>
                  <a:pt x="874228" y="2283192"/>
                  <a:pt x="873261" y="2227948"/>
                  <a:pt x="870437" y="2213836"/>
                </a:cubicBezTo>
                <a:cubicBezTo>
                  <a:pt x="868835" y="2205827"/>
                  <a:pt x="869079" y="2204033"/>
                  <a:pt x="871364" y="2207036"/>
                </a:cubicBezTo>
                <a:cubicBezTo>
                  <a:pt x="873644" y="2210035"/>
                  <a:pt x="874476" y="2203657"/>
                  <a:pt x="874509" y="2182947"/>
                </a:cubicBezTo>
                <a:cubicBezTo>
                  <a:pt x="874542" y="2159036"/>
                  <a:pt x="875214" y="2155014"/>
                  <a:pt x="878914" y="2156343"/>
                </a:cubicBezTo>
                <a:cubicBezTo>
                  <a:pt x="881497" y="2157269"/>
                  <a:pt x="883273" y="2156366"/>
                  <a:pt x="883273" y="2154140"/>
                </a:cubicBezTo>
                <a:cubicBezTo>
                  <a:pt x="883273" y="2152067"/>
                  <a:pt x="881985" y="2149964"/>
                  <a:pt x="880405" y="2149466"/>
                </a:cubicBezTo>
                <a:cubicBezTo>
                  <a:pt x="876189" y="2148133"/>
                  <a:pt x="873514" y="2125081"/>
                  <a:pt x="875869" y="2110384"/>
                </a:cubicBezTo>
                <a:cubicBezTo>
                  <a:pt x="877347" y="2101168"/>
                  <a:pt x="879431" y="2097250"/>
                  <a:pt x="883375" y="2096285"/>
                </a:cubicBezTo>
                <a:cubicBezTo>
                  <a:pt x="886382" y="2095548"/>
                  <a:pt x="890327" y="2090721"/>
                  <a:pt x="892156" y="2085534"/>
                </a:cubicBezTo>
                <a:cubicBezTo>
                  <a:pt x="897835" y="2069434"/>
                  <a:pt x="898527" y="2077678"/>
                  <a:pt x="893704" y="2103952"/>
                </a:cubicBezTo>
                <a:cubicBezTo>
                  <a:pt x="888070" y="2134643"/>
                  <a:pt x="888071" y="2134546"/>
                  <a:pt x="893339" y="2132650"/>
                </a:cubicBezTo>
                <a:cubicBezTo>
                  <a:pt x="895685" y="2131807"/>
                  <a:pt x="898468" y="2132419"/>
                  <a:pt x="899522" y="2134019"/>
                </a:cubicBezTo>
                <a:cubicBezTo>
                  <a:pt x="901875" y="2137583"/>
                  <a:pt x="904579" y="2187900"/>
                  <a:pt x="903810" y="2213835"/>
                </a:cubicBezTo>
                <a:cubicBezTo>
                  <a:pt x="903135" y="2236609"/>
                  <a:pt x="905902" y="2253699"/>
                  <a:pt x="909303" y="2247753"/>
                </a:cubicBezTo>
                <a:cubicBezTo>
                  <a:pt x="910562" y="2245552"/>
                  <a:pt x="913249" y="2221722"/>
                  <a:pt x="915277" y="2194796"/>
                </a:cubicBezTo>
                <a:cubicBezTo>
                  <a:pt x="917306" y="2167870"/>
                  <a:pt x="919963" y="2144056"/>
                  <a:pt x="921183" y="2141876"/>
                </a:cubicBezTo>
                <a:cubicBezTo>
                  <a:pt x="925003" y="2135053"/>
                  <a:pt x="930566" y="2160722"/>
                  <a:pt x="928624" y="2176212"/>
                </a:cubicBezTo>
                <a:cubicBezTo>
                  <a:pt x="927537" y="2184899"/>
                  <a:pt x="928007" y="2190622"/>
                  <a:pt x="929858" y="2191199"/>
                </a:cubicBezTo>
                <a:cubicBezTo>
                  <a:pt x="931875" y="2191829"/>
                  <a:pt x="931777" y="2195022"/>
                  <a:pt x="929565" y="2200992"/>
                </a:cubicBezTo>
                <a:cubicBezTo>
                  <a:pt x="925673" y="2211442"/>
                  <a:pt x="928317" y="2225808"/>
                  <a:pt x="933279" y="2221164"/>
                </a:cubicBezTo>
                <a:cubicBezTo>
                  <a:pt x="935027" y="2219528"/>
                  <a:pt x="937093" y="2205887"/>
                  <a:pt x="937866" y="2190853"/>
                </a:cubicBezTo>
                <a:cubicBezTo>
                  <a:pt x="938640" y="2175819"/>
                  <a:pt x="940373" y="2163518"/>
                  <a:pt x="941718" y="2163518"/>
                </a:cubicBezTo>
                <a:cubicBezTo>
                  <a:pt x="943065" y="2163518"/>
                  <a:pt x="943605" y="2166884"/>
                  <a:pt x="942923" y="2170998"/>
                </a:cubicBezTo>
                <a:cubicBezTo>
                  <a:pt x="942240" y="2175111"/>
                  <a:pt x="940974" y="2189878"/>
                  <a:pt x="940105" y="2203812"/>
                </a:cubicBezTo>
                <a:cubicBezTo>
                  <a:pt x="939029" y="2221144"/>
                  <a:pt x="937146" y="2230443"/>
                  <a:pt x="934152" y="2233245"/>
                </a:cubicBezTo>
                <a:cubicBezTo>
                  <a:pt x="928332" y="2238692"/>
                  <a:pt x="928318" y="2258360"/>
                  <a:pt x="934119" y="2260449"/>
                </a:cubicBezTo>
                <a:cubicBezTo>
                  <a:pt x="937706" y="2261737"/>
                  <a:pt x="938479" y="2268721"/>
                  <a:pt x="938479" y="2299801"/>
                </a:cubicBezTo>
                <a:cubicBezTo>
                  <a:pt x="938479" y="2332930"/>
                  <a:pt x="937895" y="2337587"/>
                  <a:pt x="933736" y="2337587"/>
                </a:cubicBezTo>
                <a:cubicBezTo>
                  <a:pt x="929881" y="2337587"/>
                  <a:pt x="929286" y="2335550"/>
                  <a:pt x="930554" y="2326708"/>
                </a:cubicBezTo>
                <a:cubicBezTo>
                  <a:pt x="931733" y="2318486"/>
                  <a:pt x="931116" y="2315829"/>
                  <a:pt x="928029" y="2315829"/>
                </a:cubicBezTo>
                <a:cubicBezTo>
                  <a:pt x="923343" y="2315829"/>
                  <a:pt x="923515" y="2314494"/>
                  <a:pt x="923810" y="2348466"/>
                </a:cubicBezTo>
                <a:cubicBezTo>
                  <a:pt x="924138" y="2387369"/>
                  <a:pt x="918203" y="2390757"/>
                  <a:pt x="914267" y="2353906"/>
                </a:cubicBezTo>
                <a:cubicBezTo>
                  <a:pt x="913709" y="2348670"/>
                  <a:pt x="913041" y="2356320"/>
                  <a:pt x="912786" y="2370905"/>
                </a:cubicBezTo>
                <a:cubicBezTo>
                  <a:pt x="912494" y="2386480"/>
                  <a:pt x="911122" y="2397423"/>
                  <a:pt x="909414" y="2397423"/>
                </a:cubicBezTo>
                <a:cubicBezTo>
                  <a:pt x="907816" y="2397423"/>
                  <a:pt x="906378" y="2393446"/>
                  <a:pt x="906217" y="2388584"/>
                </a:cubicBezTo>
                <a:cubicBezTo>
                  <a:pt x="906071" y="2383722"/>
                  <a:pt x="904882" y="2376685"/>
                  <a:pt x="903601" y="2372945"/>
                </a:cubicBezTo>
                <a:cubicBezTo>
                  <a:pt x="901802" y="2367694"/>
                  <a:pt x="901218" y="2369551"/>
                  <a:pt x="901025" y="2381104"/>
                </a:cubicBezTo>
                <a:cubicBezTo>
                  <a:pt x="900732" y="2399373"/>
                  <a:pt x="903217" y="2409022"/>
                  <a:pt x="907826" y="2407368"/>
                </a:cubicBezTo>
                <a:cubicBezTo>
                  <a:pt x="910135" y="2406539"/>
                  <a:pt x="912506" y="2412924"/>
                  <a:pt x="914956" y="2426567"/>
                </a:cubicBezTo>
                <a:cubicBezTo>
                  <a:pt x="917437" y="2440395"/>
                  <a:pt x="919580" y="2446115"/>
                  <a:pt x="921576" y="2444248"/>
                </a:cubicBezTo>
                <a:cubicBezTo>
                  <a:pt x="923200" y="2442728"/>
                  <a:pt x="924360" y="2438610"/>
                  <a:pt x="924156" y="2435094"/>
                </a:cubicBezTo>
                <a:cubicBezTo>
                  <a:pt x="923207" y="2418656"/>
                  <a:pt x="923777" y="2408056"/>
                  <a:pt x="926692" y="2388094"/>
                </a:cubicBezTo>
                <a:cubicBezTo>
                  <a:pt x="928422" y="2376232"/>
                  <a:pt x="930434" y="2365970"/>
                  <a:pt x="931160" y="2365290"/>
                </a:cubicBezTo>
                <a:cubicBezTo>
                  <a:pt x="933546" y="2363058"/>
                  <a:pt x="930594" y="2451801"/>
                  <a:pt x="925840" y="2525255"/>
                </a:cubicBezTo>
                <a:cubicBezTo>
                  <a:pt x="919685" y="2620333"/>
                  <a:pt x="919473" y="2706864"/>
                  <a:pt x="925365" y="2720056"/>
                </a:cubicBezTo>
                <a:cubicBezTo>
                  <a:pt x="928726" y="2727585"/>
                  <a:pt x="928949" y="2731026"/>
                  <a:pt x="926361" y="2735548"/>
                </a:cubicBezTo>
                <a:cubicBezTo>
                  <a:pt x="922651" y="2742036"/>
                  <a:pt x="922975" y="2822619"/>
                  <a:pt x="926796" y="2843475"/>
                </a:cubicBezTo>
                <a:lnTo>
                  <a:pt x="929036" y="2855715"/>
                </a:lnTo>
                <a:lnTo>
                  <a:pt x="929445" y="2844835"/>
                </a:lnTo>
                <a:cubicBezTo>
                  <a:pt x="929839" y="2834339"/>
                  <a:pt x="933814" y="2824594"/>
                  <a:pt x="936624" y="2827235"/>
                </a:cubicBezTo>
                <a:cubicBezTo>
                  <a:pt x="937373" y="2827939"/>
                  <a:pt x="938628" y="2858895"/>
                  <a:pt x="939412" y="2896026"/>
                </a:cubicBezTo>
                <a:cubicBezTo>
                  <a:pt x="940197" y="2933156"/>
                  <a:pt x="941584" y="2964236"/>
                  <a:pt x="942500" y="2965091"/>
                </a:cubicBezTo>
                <a:cubicBezTo>
                  <a:pt x="943412" y="2965945"/>
                  <a:pt x="945084" y="2964401"/>
                  <a:pt x="946207" y="2961656"/>
                </a:cubicBezTo>
                <a:cubicBezTo>
                  <a:pt x="947897" y="2957533"/>
                  <a:pt x="948853" y="2958291"/>
                  <a:pt x="951698" y="2966026"/>
                </a:cubicBezTo>
                <a:cubicBezTo>
                  <a:pt x="955008" y="2975022"/>
                  <a:pt x="955227" y="2974461"/>
                  <a:pt x="957323" y="2951669"/>
                </a:cubicBezTo>
                <a:cubicBezTo>
                  <a:pt x="959637" y="2926516"/>
                  <a:pt x="958101" y="2915562"/>
                  <a:pt x="951268" y="2908464"/>
                </a:cubicBezTo>
                <a:cubicBezTo>
                  <a:pt x="948958" y="2906063"/>
                  <a:pt x="947889" y="2902085"/>
                  <a:pt x="948899" y="2899625"/>
                </a:cubicBezTo>
                <a:cubicBezTo>
                  <a:pt x="951800" y="2892553"/>
                  <a:pt x="955925" y="2894413"/>
                  <a:pt x="955925" y="2902792"/>
                </a:cubicBezTo>
                <a:cubicBezTo>
                  <a:pt x="955925" y="2911007"/>
                  <a:pt x="962900" y="2922169"/>
                  <a:pt x="966140" y="2919137"/>
                </a:cubicBezTo>
                <a:cubicBezTo>
                  <a:pt x="967224" y="2918123"/>
                  <a:pt x="968245" y="2875287"/>
                  <a:pt x="968406" y="2823948"/>
                </a:cubicBezTo>
                <a:cubicBezTo>
                  <a:pt x="968625" y="2751842"/>
                  <a:pt x="967811" y="2728371"/>
                  <a:pt x="964786" y="2720797"/>
                </a:cubicBezTo>
                <a:cubicBezTo>
                  <a:pt x="961746" y="2713177"/>
                  <a:pt x="961611" y="2709019"/>
                  <a:pt x="964177" y="2702131"/>
                </a:cubicBezTo>
                <a:cubicBezTo>
                  <a:pt x="967198" y="2694024"/>
                  <a:pt x="967009" y="2693383"/>
                  <a:pt x="961976" y="2694614"/>
                </a:cubicBezTo>
                <a:cubicBezTo>
                  <a:pt x="956703" y="2695905"/>
                  <a:pt x="956510" y="2693908"/>
                  <a:pt x="957367" y="2646646"/>
                </a:cubicBezTo>
                <a:cubicBezTo>
                  <a:pt x="958564" y="2580501"/>
                  <a:pt x="958436" y="2582372"/>
                  <a:pt x="961739" y="2582372"/>
                </a:cubicBezTo>
                <a:cubicBezTo>
                  <a:pt x="963337" y="2582372"/>
                  <a:pt x="964683" y="2588797"/>
                  <a:pt x="964735" y="2596651"/>
                </a:cubicBezTo>
                <a:cubicBezTo>
                  <a:pt x="964844" y="2616993"/>
                  <a:pt x="969298" y="2607609"/>
                  <a:pt x="971817" y="2581676"/>
                </a:cubicBezTo>
                <a:cubicBezTo>
                  <a:pt x="976213" y="2536402"/>
                  <a:pt x="979179" y="2566787"/>
                  <a:pt x="979179" y="2657101"/>
                </a:cubicBezTo>
                <a:cubicBezTo>
                  <a:pt x="979179" y="2729438"/>
                  <a:pt x="980000" y="2750804"/>
                  <a:pt x="982813" y="2751686"/>
                </a:cubicBezTo>
                <a:cubicBezTo>
                  <a:pt x="986097" y="2752716"/>
                  <a:pt x="987875" y="2798196"/>
                  <a:pt x="987249" y="2865234"/>
                </a:cubicBezTo>
                <a:cubicBezTo>
                  <a:pt x="987176" y="2871965"/>
                  <a:pt x="987066" y="2884816"/>
                  <a:pt x="986993" y="2893792"/>
                </a:cubicBezTo>
                <a:cubicBezTo>
                  <a:pt x="986920" y="2902767"/>
                  <a:pt x="988245" y="2916843"/>
                  <a:pt x="989957" y="2925070"/>
                </a:cubicBezTo>
                <a:cubicBezTo>
                  <a:pt x="991996" y="2934854"/>
                  <a:pt x="992781" y="2987075"/>
                  <a:pt x="992222" y="3076020"/>
                </a:cubicBezTo>
                <a:cubicBezTo>
                  <a:pt x="991507" y="3190379"/>
                  <a:pt x="990530" y="3217420"/>
                  <a:pt x="986073" y="3246010"/>
                </a:cubicBezTo>
                <a:cubicBezTo>
                  <a:pt x="981783" y="3273534"/>
                  <a:pt x="980899" y="3294249"/>
                  <a:pt x="981430" y="3354803"/>
                </a:cubicBezTo>
                <a:cubicBezTo>
                  <a:pt x="982127" y="3434255"/>
                  <a:pt x="986528" y="3519462"/>
                  <a:pt x="990448" y="3529378"/>
                </a:cubicBezTo>
                <a:cubicBezTo>
                  <a:pt x="992809" y="3535354"/>
                  <a:pt x="992812" y="3535353"/>
                  <a:pt x="994542" y="3528715"/>
                </a:cubicBezTo>
                <a:cubicBezTo>
                  <a:pt x="995495" y="3525061"/>
                  <a:pt x="997177" y="3514423"/>
                  <a:pt x="998280" y="3505073"/>
                </a:cubicBezTo>
                <a:cubicBezTo>
                  <a:pt x="1000706" y="3484526"/>
                  <a:pt x="1005415" y="3482185"/>
                  <a:pt x="1003751" y="3502353"/>
                </a:cubicBezTo>
                <a:cubicBezTo>
                  <a:pt x="999726" y="3551127"/>
                  <a:pt x="996197" y="3588705"/>
                  <a:pt x="994811" y="3597547"/>
                </a:cubicBezTo>
                <a:cubicBezTo>
                  <a:pt x="993906" y="3603314"/>
                  <a:pt x="994432" y="3607747"/>
                  <a:pt x="996012" y="3607747"/>
                </a:cubicBezTo>
                <a:cubicBezTo>
                  <a:pt x="997551" y="3607747"/>
                  <a:pt x="1001133" y="3596425"/>
                  <a:pt x="1003969" y="3582588"/>
                </a:cubicBezTo>
                <a:cubicBezTo>
                  <a:pt x="1006805" y="3568751"/>
                  <a:pt x="1010240" y="3554982"/>
                  <a:pt x="1011605" y="3551990"/>
                </a:cubicBezTo>
                <a:cubicBezTo>
                  <a:pt x="1014156" y="3546400"/>
                  <a:pt x="1011974" y="3605054"/>
                  <a:pt x="1009302" y="3613866"/>
                </a:cubicBezTo>
                <a:cubicBezTo>
                  <a:pt x="1008510" y="3616484"/>
                  <a:pt x="1009266" y="3618626"/>
                  <a:pt x="1010962" y="3618626"/>
                </a:cubicBezTo>
                <a:cubicBezTo>
                  <a:pt x="1012670" y="3618626"/>
                  <a:pt x="1014064" y="3616309"/>
                  <a:pt x="1014064" y="3613477"/>
                </a:cubicBezTo>
                <a:cubicBezTo>
                  <a:pt x="1014064" y="3610645"/>
                  <a:pt x="1015889" y="3607674"/>
                  <a:pt x="1018120" y="3606872"/>
                </a:cubicBezTo>
                <a:cubicBezTo>
                  <a:pt x="1021115" y="3605796"/>
                  <a:pt x="1022793" y="3596304"/>
                  <a:pt x="1024542" y="3570544"/>
                </a:cubicBezTo>
                <a:cubicBezTo>
                  <a:pt x="1026298" y="3544711"/>
                  <a:pt x="1027399" y="3538491"/>
                  <a:pt x="1028794" y="3546551"/>
                </a:cubicBezTo>
                <a:cubicBezTo>
                  <a:pt x="1029830" y="3552534"/>
                  <a:pt x="1030863" y="3554676"/>
                  <a:pt x="1031089" y="3551310"/>
                </a:cubicBezTo>
                <a:cubicBezTo>
                  <a:pt x="1031666" y="3542748"/>
                  <a:pt x="1035945" y="3543689"/>
                  <a:pt x="1040206" y="3553314"/>
                </a:cubicBezTo>
                <a:cubicBezTo>
                  <a:pt x="1044975" y="3564088"/>
                  <a:pt x="1047968" y="3561700"/>
                  <a:pt x="1050395" y="3545187"/>
                </a:cubicBezTo>
                <a:cubicBezTo>
                  <a:pt x="1051493" y="3537709"/>
                  <a:pt x="1053719" y="3531590"/>
                  <a:pt x="1055342" y="3531590"/>
                </a:cubicBezTo>
                <a:cubicBezTo>
                  <a:pt x="1056962" y="3531590"/>
                  <a:pt x="1057583" y="3534344"/>
                  <a:pt x="1056721" y="3537710"/>
                </a:cubicBezTo>
                <a:cubicBezTo>
                  <a:pt x="1052342" y="3554779"/>
                  <a:pt x="1051376" y="3565402"/>
                  <a:pt x="1053178" y="3576648"/>
                </a:cubicBezTo>
                <a:cubicBezTo>
                  <a:pt x="1054718" y="3586255"/>
                  <a:pt x="1056258" y="3588831"/>
                  <a:pt x="1060044" y="3588134"/>
                </a:cubicBezTo>
                <a:cubicBezTo>
                  <a:pt x="1063617" y="3587478"/>
                  <a:pt x="1065735" y="3590173"/>
                  <a:pt x="1067938" y="3598170"/>
                </a:cubicBezTo>
                <a:cubicBezTo>
                  <a:pt x="1071127" y="3609752"/>
                  <a:pt x="1070302" y="3618625"/>
                  <a:pt x="1066040" y="3618625"/>
                </a:cubicBezTo>
                <a:cubicBezTo>
                  <a:pt x="1064628" y="3618625"/>
                  <a:pt x="1063471" y="3614881"/>
                  <a:pt x="1063471" y="3610305"/>
                </a:cubicBezTo>
                <a:cubicBezTo>
                  <a:pt x="1063471" y="3605451"/>
                  <a:pt x="1062259" y="3602685"/>
                  <a:pt x="1060563" y="3603666"/>
                </a:cubicBezTo>
                <a:cubicBezTo>
                  <a:pt x="1058964" y="3604590"/>
                  <a:pt x="1057654" y="3614031"/>
                  <a:pt x="1057654" y="3624644"/>
                </a:cubicBezTo>
                <a:cubicBezTo>
                  <a:pt x="1057654" y="3641714"/>
                  <a:pt x="1058851" y="3645944"/>
                  <a:pt x="1068032" y="3661306"/>
                </a:cubicBezTo>
                <a:lnTo>
                  <a:pt x="1078410" y="3678671"/>
                </a:lnTo>
                <a:lnTo>
                  <a:pt x="1077479" y="3732283"/>
                </a:lnTo>
                <a:cubicBezTo>
                  <a:pt x="1076969" y="3761769"/>
                  <a:pt x="1077698" y="3794156"/>
                  <a:pt x="1079128" y="3804253"/>
                </a:cubicBezTo>
                <a:cubicBezTo>
                  <a:pt x="1081573" y="3821645"/>
                  <a:pt x="1081402" y="3822612"/>
                  <a:pt x="1075852" y="3822612"/>
                </a:cubicBezTo>
                <a:cubicBezTo>
                  <a:pt x="1067697" y="3822612"/>
                  <a:pt x="1064684" y="3818328"/>
                  <a:pt x="1059401" y="3799218"/>
                </a:cubicBezTo>
                <a:cubicBezTo>
                  <a:pt x="1056879" y="3790091"/>
                  <a:pt x="1051529" y="3774458"/>
                  <a:pt x="1047515" y="3764478"/>
                </a:cubicBezTo>
                <a:cubicBezTo>
                  <a:pt x="1038967" y="3743226"/>
                  <a:pt x="1038613" y="3738210"/>
                  <a:pt x="1044858" y="3726906"/>
                </a:cubicBezTo>
                <a:cubicBezTo>
                  <a:pt x="1048442" y="3720418"/>
                  <a:pt x="1048789" y="3717042"/>
                  <a:pt x="1046373" y="3712082"/>
                </a:cubicBezTo>
                <a:cubicBezTo>
                  <a:pt x="1042592" y="3704315"/>
                  <a:pt x="1037308" y="3703649"/>
                  <a:pt x="1037308" y="3710939"/>
                </a:cubicBezTo>
                <a:cubicBezTo>
                  <a:pt x="1037308" y="3717971"/>
                  <a:pt x="1032299" y="3720599"/>
                  <a:pt x="1030448" y="3714539"/>
                </a:cubicBezTo>
                <a:cubicBezTo>
                  <a:pt x="1029641" y="3711899"/>
                  <a:pt x="1026721" y="3696889"/>
                  <a:pt x="1023958" y="3681181"/>
                </a:cubicBezTo>
                <a:cubicBezTo>
                  <a:pt x="1021196" y="3665475"/>
                  <a:pt x="1017837" y="3651461"/>
                  <a:pt x="1016495" y="3650040"/>
                </a:cubicBezTo>
                <a:cubicBezTo>
                  <a:pt x="1015152" y="3648619"/>
                  <a:pt x="1014054" y="3668435"/>
                  <a:pt x="1014054" y="3694076"/>
                </a:cubicBezTo>
                <a:cubicBezTo>
                  <a:pt x="1014054" y="3720901"/>
                  <a:pt x="1015236" y="3741382"/>
                  <a:pt x="1016842" y="3742309"/>
                </a:cubicBezTo>
                <a:cubicBezTo>
                  <a:pt x="1018422" y="3743224"/>
                  <a:pt x="1018944" y="3751241"/>
                  <a:pt x="1018050" y="3760829"/>
                </a:cubicBezTo>
                <a:cubicBezTo>
                  <a:pt x="1016944" y="3772650"/>
                  <a:pt x="1017867" y="3781315"/>
                  <a:pt x="1021075" y="3789637"/>
                </a:cubicBezTo>
                <a:cubicBezTo>
                  <a:pt x="1028815" y="3809637"/>
                  <a:pt x="1027303" y="3818621"/>
                  <a:pt x="1014167" y="3830669"/>
                </a:cubicBezTo>
                <a:cubicBezTo>
                  <a:pt x="1000942" y="3842800"/>
                  <a:pt x="997964" y="3850927"/>
                  <a:pt x="1000862" y="3866974"/>
                </a:cubicBezTo>
                <a:cubicBezTo>
                  <a:pt x="1005715" y="3893845"/>
                  <a:pt x="1005875" y="3896048"/>
                  <a:pt x="1002972" y="3896048"/>
                </a:cubicBezTo>
                <a:cubicBezTo>
                  <a:pt x="1001322" y="3896048"/>
                  <a:pt x="998490" y="3900252"/>
                  <a:pt x="996677" y="3905391"/>
                </a:cubicBezTo>
                <a:cubicBezTo>
                  <a:pt x="993546" y="3914266"/>
                  <a:pt x="992555" y="3914814"/>
                  <a:pt x="976833" y="3916353"/>
                </a:cubicBezTo>
                <a:cubicBezTo>
                  <a:pt x="967731" y="3917245"/>
                  <a:pt x="955052" y="3920187"/>
                  <a:pt x="948658" y="3922894"/>
                </a:cubicBezTo>
                <a:cubicBezTo>
                  <a:pt x="942263" y="3925600"/>
                  <a:pt x="930919" y="3930397"/>
                  <a:pt x="923447" y="3933554"/>
                </a:cubicBezTo>
                <a:cubicBezTo>
                  <a:pt x="914511" y="3937329"/>
                  <a:pt x="909538" y="3941238"/>
                  <a:pt x="908914" y="3944977"/>
                </a:cubicBezTo>
                <a:cubicBezTo>
                  <a:pt x="907009" y="3956402"/>
                  <a:pt x="902226" y="3951217"/>
                  <a:pt x="889691" y="3924140"/>
                </a:cubicBezTo>
                <a:lnTo>
                  <a:pt x="876885" y="3896476"/>
                </a:lnTo>
                <a:lnTo>
                  <a:pt x="866998" y="3897977"/>
                </a:lnTo>
                <a:lnTo>
                  <a:pt x="857112" y="3899478"/>
                </a:lnTo>
                <a:lnTo>
                  <a:pt x="858936" y="3871244"/>
                </a:lnTo>
                <a:cubicBezTo>
                  <a:pt x="860965" y="3839855"/>
                  <a:pt x="856667" y="3812449"/>
                  <a:pt x="849297" y="3809803"/>
                </a:cubicBezTo>
                <a:cubicBezTo>
                  <a:pt x="841546" y="3807020"/>
                  <a:pt x="839771" y="3814869"/>
                  <a:pt x="845695" y="3825733"/>
                </a:cubicBezTo>
                <a:cubicBezTo>
                  <a:pt x="848772" y="3831377"/>
                  <a:pt x="851308" y="3838797"/>
                  <a:pt x="851329" y="3842222"/>
                </a:cubicBezTo>
                <a:cubicBezTo>
                  <a:pt x="851402" y="3851891"/>
                  <a:pt x="839159" y="3894195"/>
                  <a:pt x="834957" y="3898850"/>
                </a:cubicBezTo>
                <a:cubicBezTo>
                  <a:pt x="832037" y="3902083"/>
                  <a:pt x="831709" y="3910890"/>
                  <a:pt x="833482" y="3938287"/>
                </a:cubicBezTo>
                <a:cubicBezTo>
                  <a:pt x="834737" y="3957688"/>
                  <a:pt x="834730" y="3974679"/>
                  <a:pt x="833449" y="3976045"/>
                </a:cubicBezTo>
                <a:cubicBezTo>
                  <a:pt x="830887" y="3978807"/>
                  <a:pt x="825117" y="3966624"/>
                  <a:pt x="825117" y="3958449"/>
                </a:cubicBezTo>
                <a:cubicBezTo>
                  <a:pt x="825117" y="3955567"/>
                  <a:pt x="822500" y="3951681"/>
                  <a:pt x="819303" y="3949812"/>
                </a:cubicBezTo>
                <a:cubicBezTo>
                  <a:pt x="814672" y="3947106"/>
                  <a:pt x="813490" y="3943469"/>
                  <a:pt x="813490" y="3931932"/>
                </a:cubicBezTo>
                <a:cubicBezTo>
                  <a:pt x="813490" y="3915148"/>
                  <a:pt x="809596" y="3906408"/>
                  <a:pt x="803149" y="3908723"/>
                </a:cubicBezTo>
                <a:cubicBezTo>
                  <a:pt x="796232" y="3911207"/>
                  <a:pt x="787332" y="3930030"/>
                  <a:pt x="787332" y="3942175"/>
                </a:cubicBezTo>
                <a:cubicBezTo>
                  <a:pt x="787332" y="3958604"/>
                  <a:pt x="782234" y="3955423"/>
                  <a:pt x="779879" y="3937525"/>
                </a:cubicBezTo>
                <a:cubicBezTo>
                  <a:pt x="776660" y="3913078"/>
                  <a:pt x="774695" y="3910379"/>
                  <a:pt x="770285" y="3924353"/>
                </a:cubicBezTo>
                <a:cubicBezTo>
                  <a:pt x="766183" y="3937357"/>
                  <a:pt x="748733" y="3958603"/>
                  <a:pt x="742157" y="3958603"/>
                </a:cubicBezTo>
                <a:cubicBezTo>
                  <a:pt x="736620" y="3958603"/>
                  <a:pt x="732117" y="3949885"/>
                  <a:pt x="732064" y="3939063"/>
                </a:cubicBezTo>
                <a:cubicBezTo>
                  <a:pt x="732031" y="3932240"/>
                  <a:pt x="731334" y="3931038"/>
                  <a:pt x="729203" y="3934125"/>
                </a:cubicBezTo>
                <a:cubicBezTo>
                  <a:pt x="727652" y="3936369"/>
                  <a:pt x="726364" y="3940959"/>
                  <a:pt x="726342" y="3944324"/>
                </a:cubicBezTo>
                <a:cubicBezTo>
                  <a:pt x="726306" y="3950851"/>
                  <a:pt x="721784" y="3952710"/>
                  <a:pt x="719746" y="3947044"/>
                </a:cubicBezTo>
                <a:cubicBezTo>
                  <a:pt x="717757" y="3941513"/>
                  <a:pt x="709610" y="3949477"/>
                  <a:pt x="702684" y="3963722"/>
                </a:cubicBezTo>
                <a:lnTo>
                  <a:pt x="696578" y="3976282"/>
                </a:lnTo>
                <a:lnTo>
                  <a:pt x="693758" y="3968802"/>
                </a:lnTo>
                <a:cubicBezTo>
                  <a:pt x="690076" y="3959043"/>
                  <a:pt x="688055" y="3959366"/>
                  <a:pt x="681496" y="3970765"/>
                </a:cubicBezTo>
                <a:cubicBezTo>
                  <a:pt x="678507" y="3975958"/>
                  <a:pt x="674968" y="3979573"/>
                  <a:pt x="673632" y="3978800"/>
                </a:cubicBezTo>
                <a:cubicBezTo>
                  <a:pt x="672293" y="3978027"/>
                  <a:pt x="671493" y="3965877"/>
                  <a:pt x="671847" y="3951801"/>
                </a:cubicBezTo>
                <a:cubicBezTo>
                  <a:pt x="672800" y="3914268"/>
                  <a:pt x="669618" y="3914060"/>
                  <a:pt x="648068" y="3950248"/>
                </a:cubicBezTo>
                <a:cubicBezTo>
                  <a:pt x="638203" y="3966811"/>
                  <a:pt x="629671" y="3980363"/>
                  <a:pt x="629106" y="3980363"/>
                </a:cubicBezTo>
                <a:cubicBezTo>
                  <a:pt x="628540" y="3980363"/>
                  <a:pt x="626307" y="3970877"/>
                  <a:pt x="624139" y="3959284"/>
                </a:cubicBezTo>
                <a:lnTo>
                  <a:pt x="624220" y="3959267"/>
                </a:lnTo>
                <a:lnTo>
                  <a:pt x="620280" y="3938188"/>
                </a:lnTo>
                <a:lnTo>
                  <a:pt x="607440" y="3955282"/>
                </a:lnTo>
                <a:cubicBezTo>
                  <a:pt x="594812" y="3972095"/>
                  <a:pt x="589934" y="3973511"/>
                  <a:pt x="589817" y="3960400"/>
                </a:cubicBezTo>
                <a:cubicBezTo>
                  <a:pt x="589784" y="3957657"/>
                  <a:pt x="588792" y="3955860"/>
                  <a:pt x="587591" y="3956407"/>
                </a:cubicBezTo>
                <a:cubicBezTo>
                  <a:pt x="586394" y="3956955"/>
                  <a:pt x="581809" y="3959091"/>
                  <a:pt x="577406" y="3961155"/>
                </a:cubicBezTo>
                <a:cubicBezTo>
                  <a:pt x="566815" y="3966123"/>
                  <a:pt x="563938" y="3962866"/>
                  <a:pt x="571905" y="3954932"/>
                </a:cubicBezTo>
                <a:cubicBezTo>
                  <a:pt x="581987" y="3944889"/>
                  <a:pt x="584063" y="3933606"/>
                  <a:pt x="580399" y="3908747"/>
                </a:cubicBezTo>
                <a:cubicBezTo>
                  <a:pt x="578597" y="3896517"/>
                  <a:pt x="576247" y="3885537"/>
                  <a:pt x="575175" y="3884347"/>
                </a:cubicBezTo>
                <a:cubicBezTo>
                  <a:pt x="574102" y="3883155"/>
                  <a:pt x="570737" y="3890991"/>
                  <a:pt x="567694" y="3901759"/>
                </a:cubicBezTo>
                <a:cubicBezTo>
                  <a:pt x="564650" y="3912526"/>
                  <a:pt x="560197" y="3922232"/>
                  <a:pt x="557800" y="3923327"/>
                </a:cubicBezTo>
                <a:cubicBezTo>
                  <a:pt x="538738" y="3932032"/>
                  <a:pt x="537707" y="3932251"/>
                  <a:pt x="533002" y="3928596"/>
                </a:cubicBezTo>
                <a:cubicBezTo>
                  <a:pt x="530444" y="3926611"/>
                  <a:pt x="526412" y="3921476"/>
                  <a:pt x="524042" y="3917187"/>
                </a:cubicBezTo>
                <a:cubicBezTo>
                  <a:pt x="520190" y="3910216"/>
                  <a:pt x="504622" y="3898787"/>
                  <a:pt x="498943" y="3898760"/>
                </a:cubicBezTo>
                <a:cubicBezTo>
                  <a:pt x="497746" y="3898760"/>
                  <a:pt x="496669" y="3902728"/>
                  <a:pt x="496556" y="3907590"/>
                </a:cubicBezTo>
                <a:lnTo>
                  <a:pt x="496337" y="3916429"/>
                </a:lnTo>
                <a:lnTo>
                  <a:pt x="490791" y="3904744"/>
                </a:lnTo>
                <a:cubicBezTo>
                  <a:pt x="485854" y="3894340"/>
                  <a:pt x="484600" y="3893381"/>
                  <a:pt x="479371" y="3895999"/>
                </a:cubicBezTo>
                <a:cubicBezTo>
                  <a:pt x="476141" y="3897618"/>
                  <a:pt x="473496" y="3899943"/>
                  <a:pt x="473496" y="3901169"/>
                </a:cubicBezTo>
                <a:cubicBezTo>
                  <a:pt x="473496" y="3902393"/>
                  <a:pt x="470288" y="3906634"/>
                  <a:pt x="466368" y="3910592"/>
                </a:cubicBezTo>
                <a:cubicBezTo>
                  <a:pt x="456365" y="3920693"/>
                  <a:pt x="439692" y="3920788"/>
                  <a:pt x="435622" y="3910777"/>
                </a:cubicBezTo>
                <a:cubicBezTo>
                  <a:pt x="431611" y="3900905"/>
                  <a:pt x="426113" y="3903871"/>
                  <a:pt x="422232" y="3918000"/>
                </a:cubicBezTo>
                <a:lnTo>
                  <a:pt x="418926" y="3930037"/>
                </a:lnTo>
                <a:lnTo>
                  <a:pt x="414240" y="3919925"/>
                </a:lnTo>
                <a:cubicBezTo>
                  <a:pt x="411663" y="3914363"/>
                  <a:pt x="409553" y="3908524"/>
                  <a:pt x="409553" y="3906948"/>
                </a:cubicBezTo>
                <a:cubicBezTo>
                  <a:pt x="409553" y="3905371"/>
                  <a:pt x="406283" y="3902688"/>
                  <a:pt x="402287" y="3900983"/>
                </a:cubicBezTo>
                <a:cubicBezTo>
                  <a:pt x="398290" y="3899280"/>
                  <a:pt x="395021" y="3895784"/>
                  <a:pt x="395021" y="3893216"/>
                </a:cubicBezTo>
                <a:cubicBezTo>
                  <a:pt x="395021" y="3890647"/>
                  <a:pt x="393174" y="3887113"/>
                  <a:pt x="390919" y="3885361"/>
                </a:cubicBezTo>
                <a:cubicBezTo>
                  <a:pt x="384017" y="3880000"/>
                  <a:pt x="381900" y="3887292"/>
                  <a:pt x="382484" y="3914398"/>
                </a:cubicBezTo>
                <a:cubicBezTo>
                  <a:pt x="382776" y="3928235"/>
                  <a:pt x="381908" y="3939556"/>
                  <a:pt x="380543" y="3939556"/>
                </a:cubicBezTo>
                <a:cubicBezTo>
                  <a:pt x="379174" y="3939556"/>
                  <a:pt x="375157" y="3931295"/>
                  <a:pt x="371613" y="3921197"/>
                </a:cubicBezTo>
                <a:cubicBezTo>
                  <a:pt x="368069" y="3911101"/>
                  <a:pt x="364778" y="3902409"/>
                  <a:pt x="364300" y="3901884"/>
                </a:cubicBezTo>
                <a:cubicBezTo>
                  <a:pt x="363822" y="3901358"/>
                  <a:pt x="358825" y="3904217"/>
                  <a:pt x="353194" y="3908237"/>
                </a:cubicBezTo>
                <a:cubicBezTo>
                  <a:pt x="347563" y="3912256"/>
                  <a:pt x="341580" y="3914748"/>
                  <a:pt x="339898" y="3913776"/>
                </a:cubicBezTo>
                <a:cubicBezTo>
                  <a:pt x="330219" y="3908178"/>
                  <a:pt x="319486" y="3921392"/>
                  <a:pt x="319409" y="3939004"/>
                </a:cubicBezTo>
                <a:cubicBezTo>
                  <a:pt x="319376" y="3946509"/>
                  <a:pt x="318646" y="3948036"/>
                  <a:pt x="316548" y="3944996"/>
                </a:cubicBezTo>
                <a:cubicBezTo>
                  <a:pt x="314997" y="3942752"/>
                  <a:pt x="313709" y="3937470"/>
                  <a:pt x="313687" y="3933258"/>
                </a:cubicBezTo>
                <a:cubicBezTo>
                  <a:pt x="313654" y="3929046"/>
                  <a:pt x="312286" y="3923225"/>
                  <a:pt x="310625" y="3920323"/>
                </a:cubicBezTo>
                <a:cubicBezTo>
                  <a:pt x="307816" y="3915410"/>
                  <a:pt x="307017" y="3915331"/>
                  <a:pt x="299053" y="3919187"/>
                </a:cubicBezTo>
                <a:cubicBezTo>
                  <a:pt x="291059" y="3923055"/>
                  <a:pt x="290259" y="3922967"/>
                  <a:pt x="286839" y="3917843"/>
                </a:cubicBezTo>
                <a:cubicBezTo>
                  <a:pt x="281942" y="3910506"/>
                  <a:pt x="279778" y="3910932"/>
                  <a:pt x="277427" y="3919697"/>
                </a:cubicBezTo>
                <a:cubicBezTo>
                  <a:pt x="276194" y="3924297"/>
                  <a:pt x="274672" y="3925840"/>
                  <a:pt x="273344" y="3923832"/>
                </a:cubicBezTo>
                <a:cubicBezTo>
                  <a:pt x="271953" y="3921726"/>
                  <a:pt x="269435" y="3923472"/>
                  <a:pt x="265994" y="3928922"/>
                </a:cubicBezTo>
                <a:cubicBezTo>
                  <a:pt x="263115" y="3933483"/>
                  <a:pt x="260168" y="3936661"/>
                  <a:pt x="259445" y="3935985"/>
                </a:cubicBezTo>
                <a:cubicBezTo>
                  <a:pt x="258722" y="3935308"/>
                  <a:pt x="259628" y="3926703"/>
                  <a:pt x="261459" y="3916861"/>
                </a:cubicBezTo>
                <a:cubicBezTo>
                  <a:pt x="265723" y="3893949"/>
                  <a:pt x="263871" y="3889100"/>
                  <a:pt x="256105" y="3902840"/>
                </a:cubicBezTo>
                <a:cubicBezTo>
                  <a:pt x="252722" y="3908824"/>
                  <a:pt x="249898" y="3912109"/>
                  <a:pt x="249827" y="3910141"/>
                </a:cubicBezTo>
                <a:cubicBezTo>
                  <a:pt x="249754" y="3908171"/>
                  <a:pt x="250973" y="3904331"/>
                  <a:pt x="252535" y="3901605"/>
                </a:cubicBezTo>
                <a:cubicBezTo>
                  <a:pt x="258542" y="3891101"/>
                  <a:pt x="264092" y="3850919"/>
                  <a:pt x="260989" y="3840401"/>
                </a:cubicBezTo>
                <a:cubicBezTo>
                  <a:pt x="258847" y="3833138"/>
                  <a:pt x="259004" y="3826667"/>
                  <a:pt x="261551" y="3817366"/>
                </a:cubicBezTo>
                <a:cubicBezTo>
                  <a:pt x="265164" y="3804181"/>
                  <a:pt x="263507" y="3789967"/>
                  <a:pt x="258362" y="3789967"/>
                </a:cubicBezTo>
                <a:cubicBezTo>
                  <a:pt x="256793" y="3789967"/>
                  <a:pt x="255409" y="3795169"/>
                  <a:pt x="255289" y="3801527"/>
                </a:cubicBezTo>
                <a:lnTo>
                  <a:pt x="255070" y="3813086"/>
                </a:lnTo>
                <a:lnTo>
                  <a:pt x="247221" y="3797100"/>
                </a:lnTo>
                <a:lnTo>
                  <a:pt x="239371" y="3781116"/>
                </a:lnTo>
                <a:lnTo>
                  <a:pt x="234247" y="3796328"/>
                </a:lnTo>
                <a:cubicBezTo>
                  <a:pt x="228764" y="3812603"/>
                  <a:pt x="224568" y="3817387"/>
                  <a:pt x="221766" y="3810554"/>
                </a:cubicBezTo>
                <a:cubicBezTo>
                  <a:pt x="220810" y="3808224"/>
                  <a:pt x="218857" y="3806995"/>
                  <a:pt x="217426" y="3807822"/>
                </a:cubicBezTo>
                <a:cubicBezTo>
                  <a:pt x="215995" y="3808649"/>
                  <a:pt x="214824" y="3807301"/>
                  <a:pt x="214824" y="3804826"/>
                </a:cubicBezTo>
                <a:cubicBezTo>
                  <a:pt x="214824" y="3800216"/>
                  <a:pt x="185168" y="3756269"/>
                  <a:pt x="180066" y="3753319"/>
                </a:cubicBezTo>
                <a:cubicBezTo>
                  <a:pt x="176464" y="3751236"/>
                  <a:pt x="159601" y="3772805"/>
                  <a:pt x="159601" y="3779496"/>
                </a:cubicBezTo>
                <a:cubicBezTo>
                  <a:pt x="159601" y="3782273"/>
                  <a:pt x="161663" y="3784528"/>
                  <a:pt x="164203" y="3784528"/>
                </a:cubicBezTo>
                <a:cubicBezTo>
                  <a:pt x="169640" y="3784528"/>
                  <a:pt x="169450" y="3785070"/>
                  <a:pt x="158148" y="3801808"/>
                </a:cubicBezTo>
                <a:lnTo>
                  <a:pt x="149428" y="3814722"/>
                </a:lnTo>
                <a:lnTo>
                  <a:pt x="134639" y="3813467"/>
                </a:lnTo>
                <a:cubicBezTo>
                  <a:pt x="120829" y="3812293"/>
                  <a:pt x="119630" y="3812691"/>
                  <a:pt x="116525" y="3819448"/>
                </a:cubicBezTo>
                <a:lnTo>
                  <a:pt x="113201" y="3826686"/>
                </a:lnTo>
                <a:lnTo>
                  <a:pt x="114463" y="3818163"/>
                </a:lnTo>
                <a:cubicBezTo>
                  <a:pt x="115157" y="3813476"/>
                  <a:pt x="116587" y="3806425"/>
                  <a:pt x="117642" y="3802493"/>
                </a:cubicBezTo>
                <a:cubicBezTo>
                  <a:pt x="119207" y="3796651"/>
                  <a:pt x="118703" y="3795653"/>
                  <a:pt x="114876" y="3797027"/>
                </a:cubicBezTo>
                <a:cubicBezTo>
                  <a:pt x="111105" y="3798381"/>
                  <a:pt x="110193" y="3796797"/>
                  <a:pt x="110193" y="3788940"/>
                </a:cubicBezTo>
                <a:cubicBezTo>
                  <a:pt x="110193" y="3783566"/>
                  <a:pt x="106121" y="3767830"/>
                  <a:pt x="101145" y="3753971"/>
                </a:cubicBezTo>
                <a:lnTo>
                  <a:pt x="92097" y="3728771"/>
                </a:lnTo>
                <a:lnTo>
                  <a:pt x="94042" y="3670395"/>
                </a:lnTo>
                <a:cubicBezTo>
                  <a:pt x="95111" y="3638287"/>
                  <a:pt x="97407" y="3605853"/>
                  <a:pt x="99138" y="3598319"/>
                </a:cubicBezTo>
                <a:cubicBezTo>
                  <a:pt x="104941" y="3573087"/>
                  <a:pt x="97069" y="3338652"/>
                  <a:pt x="87812" y="3260961"/>
                </a:cubicBezTo>
                <a:cubicBezTo>
                  <a:pt x="82435" y="3215847"/>
                  <a:pt x="82431" y="3215653"/>
                  <a:pt x="85575" y="3161687"/>
                </a:cubicBezTo>
                <a:cubicBezTo>
                  <a:pt x="86925" y="3138501"/>
                  <a:pt x="87983" y="3112186"/>
                  <a:pt x="87921" y="3103211"/>
                </a:cubicBezTo>
                <a:cubicBezTo>
                  <a:pt x="87812" y="3086795"/>
                  <a:pt x="91307" y="3090618"/>
                  <a:pt x="92890" y="3108651"/>
                </a:cubicBezTo>
                <a:cubicBezTo>
                  <a:pt x="94715" y="3129427"/>
                  <a:pt x="98000" y="3078267"/>
                  <a:pt x="98651" y="3018896"/>
                </a:cubicBezTo>
                <a:lnTo>
                  <a:pt x="99366" y="2953620"/>
                </a:lnTo>
                <a:lnTo>
                  <a:pt x="103451" y="3010737"/>
                </a:lnTo>
                <a:cubicBezTo>
                  <a:pt x="108126" y="3076121"/>
                  <a:pt x="110351" y="3085824"/>
                  <a:pt x="115797" y="3064581"/>
                </a:cubicBezTo>
                <a:cubicBezTo>
                  <a:pt x="118224" y="3055113"/>
                  <a:pt x="118471" y="3048955"/>
                  <a:pt x="116549" y="3045743"/>
                </a:cubicBezTo>
                <a:cubicBezTo>
                  <a:pt x="114538" y="3042381"/>
                  <a:pt x="114917" y="3039223"/>
                  <a:pt x="117833" y="3035060"/>
                </a:cubicBezTo>
                <a:cubicBezTo>
                  <a:pt x="120956" y="3030598"/>
                  <a:pt x="121241" y="3027351"/>
                  <a:pt x="118986" y="3021806"/>
                </a:cubicBezTo>
                <a:cubicBezTo>
                  <a:pt x="115436" y="3013072"/>
                  <a:pt x="115392" y="2991195"/>
                  <a:pt x="118913" y="2983539"/>
                </a:cubicBezTo>
                <a:cubicBezTo>
                  <a:pt x="121143" y="2978681"/>
                  <a:pt x="121435" y="2978883"/>
                  <a:pt x="121613" y="2985418"/>
                </a:cubicBezTo>
                <a:cubicBezTo>
                  <a:pt x="121905" y="2995447"/>
                  <a:pt x="126954" y="2997613"/>
                  <a:pt x="128451" y="2988345"/>
                </a:cubicBezTo>
                <a:cubicBezTo>
                  <a:pt x="129119" y="2984205"/>
                  <a:pt x="129863" y="2995128"/>
                  <a:pt x="130100" y="3012617"/>
                </a:cubicBezTo>
                <a:cubicBezTo>
                  <a:pt x="130356" y="3031340"/>
                  <a:pt x="129341" y="3045105"/>
                  <a:pt x="127630" y="3046095"/>
                </a:cubicBezTo>
                <a:cubicBezTo>
                  <a:pt x="124437" y="3047942"/>
                  <a:pt x="123798" y="3064345"/>
                  <a:pt x="126546" y="3073943"/>
                </a:cubicBezTo>
                <a:cubicBezTo>
                  <a:pt x="127506" y="3077292"/>
                  <a:pt x="129451" y="3079361"/>
                  <a:pt x="130866" y="3078542"/>
                </a:cubicBezTo>
                <a:cubicBezTo>
                  <a:pt x="132326" y="3077696"/>
                  <a:pt x="133442" y="3098159"/>
                  <a:pt x="133442" y="3125790"/>
                </a:cubicBezTo>
                <a:cubicBezTo>
                  <a:pt x="133442" y="3152595"/>
                  <a:pt x="134275" y="3180206"/>
                  <a:pt x="135293" y="3187146"/>
                </a:cubicBezTo>
                <a:cubicBezTo>
                  <a:pt x="138730" y="3210625"/>
                  <a:pt x="142164" y="3199946"/>
                  <a:pt x="142164" y="3165767"/>
                </a:cubicBezTo>
                <a:cubicBezTo>
                  <a:pt x="142164" y="3132390"/>
                  <a:pt x="144787" y="3123911"/>
                  <a:pt x="150793" y="3137889"/>
                </a:cubicBezTo>
                <a:cubicBezTo>
                  <a:pt x="152898" y="3142795"/>
                  <a:pt x="153456" y="3141306"/>
                  <a:pt x="153606" y="3130383"/>
                </a:cubicBezTo>
                <a:cubicBezTo>
                  <a:pt x="153752" y="3119589"/>
                  <a:pt x="152584" y="3116053"/>
                  <a:pt x="147977" y="3113362"/>
                </a:cubicBezTo>
                <a:cubicBezTo>
                  <a:pt x="144693" y="3111441"/>
                  <a:pt x="142164" y="3107019"/>
                  <a:pt x="142164" y="3103188"/>
                </a:cubicBezTo>
                <a:cubicBezTo>
                  <a:pt x="142164" y="3096131"/>
                  <a:pt x="146536" y="3093903"/>
                  <a:pt x="148791" y="3099811"/>
                </a:cubicBezTo>
                <a:cubicBezTo>
                  <a:pt x="149506" y="3101682"/>
                  <a:pt x="150601" y="3102599"/>
                  <a:pt x="151225" y="3101850"/>
                </a:cubicBezTo>
                <a:cubicBezTo>
                  <a:pt x="152298" y="3100566"/>
                  <a:pt x="149144" y="2917216"/>
                  <a:pt x="147292" y="2873385"/>
                </a:cubicBezTo>
                <a:cubicBezTo>
                  <a:pt x="146818" y="2862166"/>
                  <a:pt x="146084" y="2844419"/>
                  <a:pt x="145660" y="2833947"/>
                </a:cubicBezTo>
                <a:cubicBezTo>
                  <a:pt x="145062" y="2819133"/>
                  <a:pt x="144216" y="2815996"/>
                  <a:pt x="141844" y="2819811"/>
                </a:cubicBezTo>
                <a:cubicBezTo>
                  <a:pt x="140169" y="2822507"/>
                  <a:pt x="139582" y="2829239"/>
                  <a:pt x="140545" y="2834770"/>
                </a:cubicBezTo>
                <a:cubicBezTo>
                  <a:pt x="141837" y="2842206"/>
                  <a:pt x="140764" y="2847130"/>
                  <a:pt x="136458" y="2853666"/>
                </a:cubicBezTo>
                <a:cubicBezTo>
                  <a:pt x="133247" y="2858528"/>
                  <a:pt x="129296" y="2862506"/>
                  <a:pt x="127674" y="2862506"/>
                </a:cubicBezTo>
                <a:cubicBezTo>
                  <a:pt x="126050" y="2862506"/>
                  <a:pt x="124718" y="2858528"/>
                  <a:pt x="124707" y="2853666"/>
                </a:cubicBezTo>
                <a:cubicBezTo>
                  <a:pt x="124707" y="2848804"/>
                  <a:pt x="122937" y="2841689"/>
                  <a:pt x="120800" y="2837853"/>
                </a:cubicBezTo>
                <a:cubicBezTo>
                  <a:pt x="118662" y="2834017"/>
                  <a:pt x="115973" y="2818133"/>
                  <a:pt x="114826" y="2802555"/>
                </a:cubicBezTo>
                <a:cubicBezTo>
                  <a:pt x="113680" y="2786976"/>
                  <a:pt x="112199" y="2773723"/>
                  <a:pt x="111538" y="2773103"/>
                </a:cubicBezTo>
                <a:cubicBezTo>
                  <a:pt x="110878" y="2772484"/>
                  <a:pt x="108097" y="2773680"/>
                  <a:pt x="105360" y="2775763"/>
                </a:cubicBezTo>
                <a:cubicBezTo>
                  <a:pt x="100908" y="2779153"/>
                  <a:pt x="100633" y="2778980"/>
                  <a:pt x="102732" y="2774110"/>
                </a:cubicBezTo>
                <a:cubicBezTo>
                  <a:pt x="105911" y="2766743"/>
                  <a:pt x="110338" y="2718932"/>
                  <a:pt x="108639" y="2710314"/>
                </a:cubicBezTo>
                <a:cubicBezTo>
                  <a:pt x="107887" y="2706508"/>
                  <a:pt x="111109" y="2710737"/>
                  <a:pt x="115795" y="2719713"/>
                </a:cubicBezTo>
                <a:cubicBezTo>
                  <a:pt x="121191" y="2730047"/>
                  <a:pt x="126752" y="2748320"/>
                  <a:pt x="130954" y="2769531"/>
                </a:cubicBezTo>
                <a:cubicBezTo>
                  <a:pt x="135199" y="2790948"/>
                  <a:pt x="138343" y="2801248"/>
                  <a:pt x="139674" y="2798089"/>
                </a:cubicBezTo>
                <a:cubicBezTo>
                  <a:pt x="142411" y="2791591"/>
                  <a:pt x="142334" y="2736696"/>
                  <a:pt x="139564" y="2721073"/>
                </a:cubicBezTo>
                <a:lnTo>
                  <a:pt x="137393" y="2708834"/>
                </a:lnTo>
                <a:lnTo>
                  <a:pt x="133499" y="2716314"/>
                </a:lnTo>
                <a:cubicBezTo>
                  <a:pt x="131357" y="2720428"/>
                  <a:pt x="128647" y="2723793"/>
                  <a:pt x="127476" y="2723793"/>
                </a:cubicBezTo>
                <a:cubicBezTo>
                  <a:pt x="124494" y="2723793"/>
                  <a:pt x="121818" y="2716459"/>
                  <a:pt x="121818" y="2708279"/>
                </a:cubicBezTo>
                <a:cubicBezTo>
                  <a:pt x="121818" y="2702396"/>
                  <a:pt x="122475" y="2701880"/>
                  <a:pt x="126249" y="2704809"/>
                </a:cubicBezTo>
                <a:cubicBezTo>
                  <a:pt x="132776" y="2709879"/>
                  <a:pt x="134262" y="2706592"/>
                  <a:pt x="130766" y="2694810"/>
                </a:cubicBezTo>
                <a:cubicBezTo>
                  <a:pt x="129059" y="2689060"/>
                  <a:pt x="127657" y="2677590"/>
                  <a:pt x="127646" y="2669321"/>
                </a:cubicBezTo>
                <a:cubicBezTo>
                  <a:pt x="127646" y="2657244"/>
                  <a:pt x="128873" y="2653292"/>
                  <a:pt x="133943" y="2649228"/>
                </a:cubicBezTo>
                <a:cubicBezTo>
                  <a:pt x="139727" y="2644594"/>
                  <a:pt x="139851" y="2643893"/>
                  <a:pt x="135428" y="2640865"/>
                </a:cubicBezTo>
                <a:cubicBezTo>
                  <a:pt x="130984" y="2637824"/>
                  <a:pt x="130961" y="2636565"/>
                  <a:pt x="135136" y="2625083"/>
                </a:cubicBezTo>
                <a:cubicBezTo>
                  <a:pt x="138318" y="2616349"/>
                  <a:pt x="140924" y="2613051"/>
                  <a:pt x="143826" y="2614093"/>
                </a:cubicBezTo>
                <a:cubicBezTo>
                  <a:pt x="146106" y="2614913"/>
                  <a:pt x="147971" y="2614117"/>
                  <a:pt x="147971" y="2612317"/>
                </a:cubicBezTo>
                <a:cubicBezTo>
                  <a:pt x="147971" y="2610521"/>
                  <a:pt x="145355" y="2608412"/>
                  <a:pt x="142158" y="2607630"/>
                </a:cubicBezTo>
                <a:cubicBezTo>
                  <a:pt x="138396" y="2606708"/>
                  <a:pt x="136345" y="2603919"/>
                  <a:pt x="136345" y="2599725"/>
                </a:cubicBezTo>
                <a:cubicBezTo>
                  <a:pt x="136345" y="2593196"/>
                  <a:pt x="141982" y="2590309"/>
                  <a:pt x="142362" y="2596642"/>
                </a:cubicBezTo>
                <a:cubicBezTo>
                  <a:pt x="142472" y="2598512"/>
                  <a:pt x="143625" y="2597594"/>
                  <a:pt x="144920" y="2594603"/>
                </a:cubicBezTo>
                <a:cubicBezTo>
                  <a:pt x="146449" y="2591074"/>
                  <a:pt x="145865" y="2587655"/>
                  <a:pt x="143264" y="2584870"/>
                </a:cubicBezTo>
                <a:cubicBezTo>
                  <a:pt x="140308" y="2581707"/>
                  <a:pt x="139336" y="2572390"/>
                  <a:pt x="139570" y="2549512"/>
                </a:cubicBezTo>
                <a:cubicBezTo>
                  <a:pt x="139826" y="2522781"/>
                  <a:pt x="140271" y="2520155"/>
                  <a:pt x="142624" y="2530687"/>
                </a:cubicBezTo>
                <a:cubicBezTo>
                  <a:pt x="144128" y="2537419"/>
                  <a:pt x="144712" y="2548647"/>
                  <a:pt x="143924" y="2555639"/>
                </a:cubicBezTo>
                <a:cubicBezTo>
                  <a:pt x="142902" y="2564689"/>
                  <a:pt x="143704" y="2569286"/>
                  <a:pt x="146661" y="2571594"/>
                </a:cubicBezTo>
                <a:cubicBezTo>
                  <a:pt x="149445" y="2573758"/>
                  <a:pt x="150715" y="2579734"/>
                  <a:pt x="150473" y="2589549"/>
                </a:cubicBezTo>
                <a:cubicBezTo>
                  <a:pt x="150217" y="2600443"/>
                  <a:pt x="151531" y="2605757"/>
                  <a:pt x="155581" y="2610028"/>
                </a:cubicBezTo>
                <a:cubicBezTo>
                  <a:pt x="159525" y="2614188"/>
                  <a:pt x="160038" y="2616128"/>
                  <a:pt x="157416" y="2616986"/>
                </a:cubicBezTo>
                <a:cubicBezTo>
                  <a:pt x="155416" y="2617639"/>
                  <a:pt x="153782" y="2621817"/>
                  <a:pt x="153782" y="2626268"/>
                </a:cubicBezTo>
                <a:cubicBezTo>
                  <a:pt x="153782" y="2631689"/>
                  <a:pt x="154887" y="2633721"/>
                  <a:pt x="157135" y="2632423"/>
                </a:cubicBezTo>
                <a:cubicBezTo>
                  <a:pt x="159620" y="2630987"/>
                  <a:pt x="159996" y="2636225"/>
                  <a:pt x="158587" y="2652661"/>
                </a:cubicBezTo>
                <a:cubicBezTo>
                  <a:pt x="157544" y="2664858"/>
                  <a:pt x="155858" y="2684479"/>
                  <a:pt x="154845" y="2696261"/>
                </a:cubicBezTo>
                <a:cubicBezTo>
                  <a:pt x="152958" y="2718188"/>
                  <a:pt x="155063" y="2737394"/>
                  <a:pt x="159357" y="2737394"/>
                </a:cubicBezTo>
                <a:cubicBezTo>
                  <a:pt x="160678" y="2737394"/>
                  <a:pt x="162393" y="2731232"/>
                  <a:pt x="163168" y="2723700"/>
                </a:cubicBezTo>
                <a:cubicBezTo>
                  <a:pt x="164058" y="2715026"/>
                  <a:pt x="166420" y="2708743"/>
                  <a:pt x="169613" y="2706558"/>
                </a:cubicBezTo>
                <a:cubicBezTo>
                  <a:pt x="174200" y="2703419"/>
                  <a:pt x="174238" y="2702788"/>
                  <a:pt x="170029" y="2699520"/>
                </a:cubicBezTo>
                <a:cubicBezTo>
                  <a:pt x="166388" y="2696691"/>
                  <a:pt x="165411" y="2690379"/>
                  <a:pt x="165426" y="2669745"/>
                </a:cubicBezTo>
                <a:lnTo>
                  <a:pt x="165460" y="2643560"/>
                </a:lnTo>
                <a:lnTo>
                  <a:pt x="170745" y="2651062"/>
                </a:lnTo>
                <a:cubicBezTo>
                  <a:pt x="173654" y="2655187"/>
                  <a:pt x="176914" y="2657737"/>
                  <a:pt x="177992" y="2656728"/>
                </a:cubicBezTo>
                <a:cubicBezTo>
                  <a:pt x="180893" y="2654013"/>
                  <a:pt x="180372" y="2642763"/>
                  <a:pt x="177259" y="2640964"/>
                </a:cubicBezTo>
                <a:cubicBezTo>
                  <a:pt x="175610" y="2640008"/>
                  <a:pt x="175617" y="2636002"/>
                  <a:pt x="177292" y="2630604"/>
                </a:cubicBezTo>
                <a:cubicBezTo>
                  <a:pt x="179402" y="2623752"/>
                  <a:pt x="179033" y="2621132"/>
                  <a:pt x="175625" y="2618782"/>
                </a:cubicBezTo>
                <a:cubicBezTo>
                  <a:pt x="173216" y="2617122"/>
                  <a:pt x="171246" y="2611958"/>
                  <a:pt x="171246" y="2607308"/>
                </a:cubicBezTo>
                <a:cubicBezTo>
                  <a:pt x="171246" y="2600733"/>
                  <a:pt x="172264" y="2599219"/>
                  <a:pt x="175822" y="2600497"/>
                </a:cubicBezTo>
                <a:cubicBezTo>
                  <a:pt x="179858" y="2601947"/>
                  <a:pt x="180196" y="2599125"/>
                  <a:pt x="178683" y="2576613"/>
                </a:cubicBezTo>
                <a:cubicBezTo>
                  <a:pt x="171318" y="2466934"/>
                  <a:pt x="170421" y="2411684"/>
                  <a:pt x="174207" y="2301074"/>
                </a:cubicBezTo>
                <a:cubicBezTo>
                  <a:pt x="175688" y="2257808"/>
                  <a:pt x="176251" y="2213136"/>
                  <a:pt x="175458" y="2201800"/>
                </a:cubicBezTo>
                <a:cubicBezTo>
                  <a:pt x="174667" y="2190464"/>
                  <a:pt x="173440" y="2173540"/>
                  <a:pt x="172740" y="2164190"/>
                </a:cubicBezTo>
                <a:cubicBezTo>
                  <a:pt x="171386" y="2146132"/>
                  <a:pt x="173900" y="2142366"/>
                  <a:pt x="179095" y="2154671"/>
                </a:cubicBezTo>
                <a:cubicBezTo>
                  <a:pt x="181792" y="2161053"/>
                  <a:pt x="182299" y="2158906"/>
                  <a:pt x="182562" y="2140044"/>
                </a:cubicBezTo>
                <a:cubicBezTo>
                  <a:pt x="182780" y="2125634"/>
                  <a:pt x="181303" y="2114425"/>
                  <a:pt x="178366" y="2107848"/>
                </a:cubicBezTo>
                <a:cubicBezTo>
                  <a:pt x="174907" y="2100100"/>
                  <a:pt x="174645" y="2096875"/>
                  <a:pt x="177238" y="2093950"/>
                </a:cubicBezTo>
                <a:cubicBezTo>
                  <a:pt x="179785" y="2091078"/>
                  <a:pt x="179822" y="2083828"/>
                  <a:pt x="177384" y="2064486"/>
                </a:cubicBezTo>
                <a:cubicBezTo>
                  <a:pt x="173288" y="2031987"/>
                  <a:pt x="173183" y="2019189"/>
                  <a:pt x="177056" y="2024799"/>
                </a:cubicBezTo>
                <a:cubicBezTo>
                  <a:pt x="178607" y="2027043"/>
                  <a:pt x="179895" y="2033224"/>
                  <a:pt x="179917" y="2038534"/>
                </a:cubicBezTo>
                <a:cubicBezTo>
                  <a:pt x="179950" y="2043845"/>
                  <a:pt x="181380" y="2049515"/>
                  <a:pt x="183109" y="2051136"/>
                </a:cubicBezTo>
                <a:cubicBezTo>
                  <a:pt x="184967" y="2052872"/>
                  <a:pt x="186764" y="2070684"/>
                  <a:pt x="187491" y="2094518"/>
                </a:cubicBezTo>
                <a:cubicBezTo>
                  <a:pt x="188170" y="2116756"/>
                  <a:pt x="190023" y="2141602"/>
                  <a:pt x="191609" y="2149731"/>
                </a:cubicBezTo>
                <a:cubicBezTo>
                  <a:pt x="193197" y="2157859"/>
                  <a:pt x="194496" y="2172852"/>
                  <a:pt x="194496" y="2183049"/>
                </a:cubicBezTo>
                <a:cubicBezTo>
                  <a:pt x="194496" y="2193245"/>
                  <a:pt x="195565" y="2201588"/>
                  <a:pt x="196875" y="2201588"/>
                </a:cubicBezTo>
                <a:cubicBezTo>
                  <a:pt x="199568" y="2201588"/>
                  <a:pt x="198922" y="2116352"/>
                  <a:pt x="195788" y="2058415"/>
                </a:cubicBezTo>
                <a:cubicBezTo>
                  <a:pt x="193751" y="2020813"/>
                  <a:pt x="194966" y="2005760"/>
                  <a:pt x="200030" y="2005760"/>
                </a:cubicBezTo>
                <a:cubicBezTo>
                  <a:pt x="201413" y="2005760"/>
                  <a:pt x="203435" y="2012423"/>
                  <a:pt x="204523" y="2020566"/>
                </a:cubicBezTo>
                <a:cubicBezTo>
                  <a:pt x="206030" y="2031857"/>
                  <a:pt x="207490" y="2035017"/>
                  <a:pt x="210671" y="2033874"/>
                </a:cubicBezTo>
                <a:cubicBezTo>
                  <a:pt x="216684" y="2031716"/>
                  <a:pt x="216079" y="2042920"/>
                  <a:pt x="210010" y="2046098"/>
                </a:cubicBezTo>
                <a:cubicBezTo>
                  <a:pt x="205628" y="2048393"/>
                  <a:pt x="205349" y="2055037"/>
                  <a:pt x="207007" y="2117629"/>
                </a:cubicBezTo>
                <a:cubicBezTo>
                  <a:pt x="208171" y="2161627"/>
                  <a:pt x="207832" y="2185150"/>
                  <a:pt x="206069" y="2182549"/>
                </a:cubicBezTo>
                <a:cubicBezTo>
                  <a:pt x="202537" y="2177336"/>
                  <a:pt x="202482" y="2187234"/>
                  <a:pt x="205960" y="2202948"/>
                </a:cubicBezTo>
                <a:cubicBezTo>
                  <a:pt x="208218" y="2213161"/>
                  <a:pt x="208412" y="2213328"/>
                  <a:pt x="209127" y="2205668"/>
                </a:cubicBezTo>
                <a:cubicBezTo>
                  <a:pt x="210163" y="2194555"/>
                  <a:pt x="214127" y="2225206"/>
                  <a:pt x="214532" y="2247478"/>
                </a:cubicBezTo>
                <a:cubicBezTo>
                  <a:pt x="214788" y="2262326"/>
                  <a:pt x="215455" y="2264339"/>
                  <a:pt x="219080" y="2261523"/>
                </a:cubicBezTo>
                <a:cubicBezTo>
                  <a:pt x="221408" y="2259715"/>
                  <a:pt x="224677" y="2259025"/>
                  <a:pt x="226346" y="2259990"/>
                </a:cubicBezTo>
                <a:cubicBezTo>
                  <a:pt x="228324" y="2261135"/>
                  <a:pt x="229378" y="2256089"/>
                  <a:pt x="229378" y="2245492"/>
                </a:cubicBezTo>
                <a:cubicBezTo>
                  <a:pt x="229378" y="2236298"/>
                  <a:pt x="228018" y="2228815"/>
                  <a:pt x="226247" y="2228262"/>
                </a:cubicBezTo>
                <a:cubicBezTo>
                  <a:pt x="222252" y="2227015"/>
                  <a:pt x="215081" y="2195974"/>
                  <a:pt x="214948" y="2179343"/>
                </a:cubicBezTo>
                <a:cubicBezTo>
                  <a:pt x="214875" y="2171058"/>
                  <a:pt x="216513" y="2165058"/>
                  <a:pt x="219625" y="2162146"/>
                </a:cubicBezTo>
                <a:cubicBezTo>
                  <a:pt x="223845" y="2158197"/>
                  <a:pt x="224163" y="2152535"/>
                  <a:pt x="222344" y="2113823"/>
                </a:cubicBezTo>
                <a:cubicBezTo>
                  <a:pt x="221213" y="2089705"/>
                  <a:pt x="219738" y="2066234"/>
                  <a:pt x="219071" y="2061664"/>
                </a:cubicBezTo>
                <a:lnTo>
                  <a:pt x="217856" y="2053357"/>
                </a:lnTo>
                <a:lnTo>
                  <a:pt x="221271" y="2060836"/>
                </a:lnTo>
                <a:cubicBezTo>
                  <a:pt x="223150" y="2064950"/>
                  <a:pt x="225743" y="2068316"/>
                  <a:pt x="227033" y="2068316"/>
                </a:cubicBezTo>
                <a:cubicBezTo>
                  <a:pt x="230965" y="2068316"/>
                  <a:pt x="229649" y="2056090"/>
                  <a:pt x="225110" y="2050477"/>
                </a:cubicBezTo>
                <a:cubicBezTo>
                  <a:pt x="222763" y="2047573"/>
                  <a:pt x="220952" y="2041526"/>
                  <a:pt x="221087" y="2037038"/>
                </a:cubicBezTo>
                <a:cubicBezTo>
                  <a:pt x="221233" y="2032066"/>
                  <a:pt x="221871" y="2030836"/>
                  <a:pt x="222714" y="2033890"/>
                </a:cubicBezTo>
                <a:cubicBezTo>
                  <a:pt x="223642" y="2037256"/>
                  <a:pt x="225918" y="2038456"/>
                  <a:pt x="229644" y="2037545"/>
                </a:cubicBezTo>
                <a:cubicBezTo>
                  <a:pt x="234680" y="2036312"/>
                  <a:pt x="235192" y="2037806"/>
                  <a:pt x="235192" y="2053772"/>
                </a:cubicBezTo>
                <a:cubicBezTo>
                  <a:pt x="235192" y="2063700"/>
                  <a:pt x="236348" y="2070688"/>
                  <a:pt x="237848" y="2069820"/>
                </a:cubicBezTo>
                <a:cubicBezTo>
                  <a:pt x="239421" y="2068911"/>
                  <a:pt x="239716" y="2040841"/>
                  <a:pt x="238574" y="2000984"/>
                </a:cubicBezTo>
                <a:cubicBezTo>
                  <a:pt x="237512" y="1963969"/>
                  <a:pt x="236837" y="1922363"/>
                  <a:pt x="237075" y="1908526"/>
                </a:cubicBezTo>
                <a:cubicBezTo>
                  <a:pt x="237294" y="1894689"/>
                  <a:pt x="236330" y="1883368"/>
                  <a:pt x="234896" y="1883368"/>
                </a:cubicBezTo>
                <a:cubicBezTo>
                  <a:pt x="233454" y="1883368"/>
                  <a:pt x="232269" y="1904971"/>
                  <a:pt x="232247" y="1931645"/>
                </a:cubicBezTo>
                <a:cubicBezTo>
                  <a:pt x="232210" y="1981250"/>
                  <a:pt x="230659" y="1995701"/>
                  <a:pt x="226115" y="1988991"/>
                </a:cubicBezTo>
                <a:cubicBezTo>
                  <a:pt x="224436" y="1986514"/>
                  <a:pt x="223640" y="1987808"/>
                  <a:pt x="223612" y="1993067"/>
                </a:cubicBezTo>
                <a:cubicBezTo>
                  <a:pt x="223579" y="1998037"/>
                  <a:pt x="222276" y="2000354"/>
                  <a:pt x="219934" y="1999592"/>
                </a:cubicBezTo>
                <a:cubicBezTo>
                  <a:pt x="217934" y="1998943"/>
                  <a:pt x="216701" y="1995474"/>
                  <a:pt x="217193" y="1991885"/>
                </a:cubicBezTo>
                <a:cubicBezTo>
                  <a:pt x="219584" y="1974385"/>
                  <a:pt x="217832" y="1962407"/>
                  <a:pt x="210733" y="1947711"/>
                </a:cubicBezTo>
                <a:cubicBezTo>
                  <a:pt x="206118" y="1938155"/>
                  <a:pt x="204507" y="1932272"/>
                  <a:pt x="206693" y="1932953"/>
                </a:cubicBezTo>
                <a:cubicBezTo>
                  <a:pt x="208693" y="1933577"/>
                  <a:pt x="211109" y="1937057"/>
                  <a:pt x="212064" y="1940685"/>
                </a:cubicBezTo>
                <a:cubicBezTo>
                  <a:pt x="213107" y="1944657"/>
                  <a:pt x="215743" y="1947133"/>
                  <a:pt x="218683" y="1946906"/>
                </a:cubicBezTo>
                <a:cubicBezTo>
                  <a:pt x="222007" y="1946647"/>
                  <a:pt x="223568" y="1948603"/>
                  <a:pt x="223568" y="1953025"/>
                </a:cubicBezTo>
                <a:cubicBezTo>
                  <a:pt x="223568" y="1956599"/>
                  <a:pt x="224751" y="1959523"/>
                  <a:pt x="226200" y="1959523"/>
                </a:cubicBezTo>
                <a:cubicBezTo>
                  <a:pt x="227645" y="1959523"/>
                  <a:pt x="228319" y="1954933"/>
                  <a:pt x="227699" y="1949323"/>
                </a:cubicBezTo>
                <a:cubicBezTo>
                  <a:pt x="227079" y="1943714"/>
                  <a:pt x="225743" y="1901456"/>
                  <a:pt x="224732" y="1855417"/>
                </a:cubicBezTo>
                <a:cubicBezTo>
                  <a:pt x="223240" y="1787367"/>
                  <a:pt x="222193" y="1772257"/>
                  <a:pt x="219133" y="1774632"/>
                </a:cubicBezTo>
                <a:cubicBezTo>
                  <a:pt x="216232" y="1776883"/>
                  <a:pt x="214923" y="1775648"/>
                  <a:pt x="213420" y="1769242"/>
                </a:cubicBezTo>
                <a:cubicBezTo>
                  <a:pt x="212347" y="1764670"/>
                  <a:pt x="208959" y="1759673"/>
                  <a:pt x="205892" y="1758137"/>
                </a:cubicBezTo>
                <a:cubicBezTo>
                  <a:pt x="202710" y="1756544"/>
                  <a:pt x="200316" y="1752466"/>
                  <a:pt x="200316" y="1748640"/>
                </a:cubicBezTo>
                <a:cubicBezTo>
                  <a:pt x="200316" y="1740955"/>
                  <a:pt x="205045" y="1739585"/>
                  <a:pt x="207031" y="1746696"/>
                </a:cubicBezTo>
                <a:cubicBezTo>
                  <a:pt x="207761" y="1749314"/>
                  <a:pt x="208662" y="1731873"/>
                  <a:pt x="209035" y="1707939"/>
                </a:cubicBezTo>
                <a:cubicBezTo>
                  <a:pt x="209407" y="1684004"/>
                  <a:pt x="210323" y="1666633"/>
                  <a:pt x="211071" y="1669336"/>
                </a:cubicBezTo>
                <a:cubicBezTo>
                  <a:pt x="213169" y="1676917"/>
                  <a:pt x="221530" y="1673660"/>
                  <a:pt x="227197" y="1663053"/>
                </a:cubicBezTo>
                <a:cubicBezTo>
                  <a:pt x="229992" y="1657822"/>
                  <a:pt x="232281" y="1655072"/>
                  <a:pt x="232283" y="1656942"/>
                </a:cubicBezTo>
                <a:cubicBezTo>
                  <a:pt x="232286" y="1658812"/>
                  <a:pt x="233596" y="1660341"/>
                  <a:pt x="235195" y="1660341"/>
                </a:cubicBezTo>
                <a:cubicBezTo>
                  <a:pt x="237012" y="1660341"/>
                  <a:pt x="238100" y="1644076"/>
                  <a:pt x="238100" y="1616985"/>
                </a:cubicBezTo>
                <a:cubicBezTo>
                  <a:pt x="238100" y="1591014"/>
                  <a:pt x="236935" y="1572954"/>
                  <a:pt x="235195" y="1571947"/>
                </a:cubicBezTo>
                <a:cubicBezTo>
                  <a:pt x="233312" y="1570860"/>
                  <a:pt x="232287" y="1582980"/>
                  <a:pt x="232287" y="1606329"/>
                </a:cubicBezTo>
                <a:cubicBezTo>
                  <a:pt x="232287" y="1630862"/>
                  <a:pt x="231338" y="1641503"/>
                  <a:pt x="229320" y="1639614"/>
                </a:cubicBezTo>
                <a:cubicBezTo>
                  <a:pt x="227689" y="1638088"/>
                  <a:pt x="225511" y="1628408"/>
                  <a:pt x="224483" y="1618106"/>
                </a:cubicBezTo>
                <a:cubicBezTo>
                  <a:pt x="222305" y="1596284"/>
                  <a:pt x="218284" y="1600833"/>
                  <a:pt x="217959" y="1625487"/>
                </a:cubicBezTo>
                <a:cubicBezTo>
                  <a:pt x="217850" y="1633991"/>
                  <a:pt x="216237" y="1644394"/>
                  <a:pt x="214383" y="1648605"/>
                </a:cubicBezTo>
                <a:lnTo>
                  <a:pt x="211011" y="1656262"/>
                </a:lnTo>
                <a:lnTo>
                  <a:pt x="208920" y="1648102"/>
                </a:lnTo>
                <a:cubicBezTo>
                  <a:pt x="206085" y="1637021"/>
                  <a:pt x="209176" y="1404364"/>
                  <a:pt x="212237" y="1399238"/>
                </a:cubicBezTo>
                <a:cubicBezTo>
                  <a:pt x="213697" y="1396785"/>
                  <a:pt x="214704" y="1404207"/>
                  <a:pt x="214755" y="1417848"/>
                </a:cubicBezTo>
                <a:cubicBezTo>
                  <a:pt x="214828" y="1436337"/>
                  <a:pt x="215919" y="1441817"/>
                  <a:pt x="220657" y="1447453"/>
                </a:cubicBezTo>
                <a:lnTo>
                  <a:pt x="226470" y="1454368"/>
                </a:lnTo>
                <a:lnTo>
                  <a:pt x="226470" y="1446221"/>
                </a:lnTo>
                <a:cubicBezTo>
                  <a:pt x="226470" y="1441741"/>
                  <a:pt x="227199" y="1432090"/>
                  <a:pt x="228093" y="1424776"/>
                </a:cubicBezTo>
                <a:cubicBezTo>
                  <a:pt x="229659" y="1411957"/>
                  <a:pt x="229557" y="1411723"/>
                  <a:pt x="225291" y="1418277"/>
                </a:cubicBezTo>
                <a:lnTo>
                  <a:pt x="220862" y="1425076"/>
                </a:lnTo>
                <a:lnTo>
                  <a:pt x="220753" y="1416781"/>
                </a:lnTo>
                <a:cubicBezTo>
                  <a:pt x="220716" y="1412218"/>
                  <a:pt x="222285" y="1406958"/>
                  <a:pt x="224281" y="1405091"/>
                </a:cubicBezTo>
                <a:cubicBezTo>
                  <a:pt x="226818" y="1402719"/>
                  <a:pt x="228110" y="1388820"/>
                  <a:pt x="228564" y="1358989"/>
                </a:cubicBezTo>
                <a:cubicBezTo>
                  <a:pt x="229159" y="1320043"/>
                  <a:pt x="228856" y="1317121"/>
                  <a:pt x="225152" y="1325803"/>
                </a:cubicBezTo>
                <a:cubicBezTo>
                  <a:pt x="222919" y="1331038"/>
                  <a:pt x="220991" y="1341952"/>
                  <a:pt x="220869" y="1350055"/>
                </a:cubicBezTo>
                <a:cubicBezTo>
                  <a:pt x="220453" y="1377723"/>
                  <a:pt x="216289" y="1360788"/>
                  <a:pt x="216020" y="1330335"/>
                </a:cubicBezTo>
                <a:cubicBezTo>
                  <a:pt x="215874" y="1313631"/>
                  <a:pt x="214334" y="1281605"/>
                  <a:pt x="212597" y="1259167"/>
                </a:cubicBezTo>
                <a:cubicBezTo>
                  <a:pt x="210863" y="1236728"/>
                  <a:pt x="210397" y="1212862"/>
                  <a:pt x="211560" y="1206130"/>
                </a:cubicBezTo>
                <a:cubicBezTo>
                  <a:pt x="213414" y="1195419"/>
                  <a:pt x="213888" y="1197286"/>
                  <a:pt x="215375" y="1221089"/>
                </a:cubicBezTo>
                <a:cubicBezTo>
                  <a:pt x="216977" y="1246742"/>
                  <a:pt x="222982" y="1268313"/>
                  <a:pt x="227379" y="1264199"/>
                </a:cubicBezTo>
                <a:cubicBezTo>
                  <a:pt x="230868" y="1260933"/>
                  <a:pt x="229514" y="1251057"/>
                  <a:pt x="224694" y="1244618"/>
                </a:cubicBezTo>
                <a:cubicBezTo>
                  <a:pt x="220307" y="1238758"/>
                  <a:pt x="220424" y="1237979"/>
                  <a:pt x="226599" y="1231828"/>
                </a:cubicBezTo>
                <a:cubicBezTo>
                  <a:pt x="238766" y="1219708"/>
                  <a:pt x="241591" y="1183478"/>
                  <a:pt x="231544" y="1168401"/>
                </a:cubicBezTo>
                <a:cubicBezTo>
                  <a:pt x="227946" y="1163003"/>
                  <a:pt x="223537" y="1151843"/>
                  <a:pt x="221743" y="1143601"/>
                </a:cubicBezTo>
                <a:lnTo>
                  <a:pt x="218485" y="1128615"/>
                </a:lnTo>
                <a:lnTo>
                  <a:pt x="218112" y="1140174"/>
                </a:lnTo>
                <a:cubicBezTo>
                  <a:pt x="217572" y="1156890"/>
                  <a:pt x="209965" y="1155909"/>
                  <a:pt x="207558" y="1138814"/>
                </a:cubicBezTo>
                <a:cubicBezTo>
                  <a:pt x="204770" y="1119003"/>
                  <a:pt x="202787" y="1110423"/>
                  <a:pt x="201314" y="1111802"/>
                </a:cubicBezTo>
                <a:cubicBezTo>
                  <a:pt x="200577" y="1112492"/>
                  <a:pt x="196763" y="1147304"/>
                  <a:pt x="192840" y="1189163"/>
                </a:cubicBezTo>
                <a:lnTo>
                  <a:pt x="185708" y="1265270"/>
                </a:lnTo>
                <a:lnTo>
                  <a:pt x="197495" y="1276300"/>
                </a:lnTo>
                <a:cubicBezTo>
                  <a:pt x="207840" y="1285981"/>
                  <a:pt x="209239" y="1288767"/>
                  <a:pt x="208932" y="1299086"/>
                </a:cubicBezTo>
                <a:cubicBezTo>
                  <a:pt x="208750" y="1305553"/>
                  <a:pt x="209225" y="1319411"/>
                  <a:pt x="210045" y="1329882"/>
                </a:cubicBezTo>
                <a:cubicBezTo>
                  <a:pt x="210852" y="1340354"/>
                  <a:pt x="210855" y="1345483"/>
                  <a:pt x="210045" y="1341280"/>
                </a:cubicBezTo>
                <a:cubicBezTo>
                  <a:pt x="207079" y="1325703"/>
                  <a:pt x="201738" y="1335834"/>
                  <a:pt x="199446" y="1361380"/>
                </a:cubicBezTo>
                <a:cubicBezTo>
                  <a:pt x="198184" y="1375470"/>
                  <a:pt x="196220" y="1397303"/>
                  <a:pt x="195086" y="1409898"/>
                </a:cubicBezTo>
                <a:cubicBezTo>
                  <a:pt x="192616" y="1437345"/>
                  <a:pt x="187189" y="1442180"/>
                  <a:pt x="184177" y="1419619"/>
                </a:cubicBezTo>
                <a:cubicBezTo>
                  <a:pt x="183053" y="1411211"/>
                  <a:pt x="183024" y="1399208"/>
                  <a:pt x="184104" y="1392945"/>
                </a:cubicBezTo>
                <a:cubicBezTo>
                  <a:pt x="188584" y="1367068"/>
                  <a:pt x="189315" y="1355720"/>
                  <a:pt x="186502" y="1355720"/>
                </a:cubicBezTo>
                <a:cubicBezTo>
                  <a:pt x="184907" y="1355720"/>
                  <a:pt x="182699" y="1364288"/>
                  <a:pt x="181596" y="1374759"/>
                </a:cubicBezTo>
                <a:cubicBezTo>
                  <a:pt x="180494" y="1385231"/>
                  <a:pt x="178531" y="1393798"/>
                  <a:pt x="177236" y="1393798"/>
                </a:cubicBezTo>
                <a:cubicBezTo>
                  <a:pt x="175941" y="1393798"/>
                  <a:pt x="173955" y="1386148"/>
                  <a:pt x="172823" y="1376799"/>
                </a:cubicBezTo>
                <a:cubicBezTo>
                  <a:pt x="171024" y="1361946"/>
                  <a:pt x="170287" y="1360411"/>
                  <a:pt x="166979" y="1364640"/>
                </a:cubicBezTo>
                <a:cubicBezTo>
                  <a:pt x="163578" y="1368985"/>
                  <a:pt x="163008" y="1369033"/>
                  <a:pt x="161395" y="1365097"/>
                </a:cubicBezTo>
                <a:cubicBezTo>
                  <a:pt x="160406" y="1362687"/>
                  <a:pt x="159417" y="1354390"/>
                  <a:pt x="159198" y="1346658"/>
                </a:cubicBezTo>
                <a:cubicBezTo>
                  <a:pt x="158943" y="1337109"/>
                  <a:pt x="157983" y="1341260"/>
                  <a:pt x="156257" y="1359606"/>
                </a:cubicBezTo>
                <a:cubicBezTo>
                  <a:pt x="154859" y="1374458"/>
                  <a:pt x="153075" y="1387208"/>
                  <a:pt x="152297" y="1387938"/>
                </a:cubicBezTo>
                <a:cubicBezTo>
                  <a:pt x="148382" y="1391601"/>
                  <a:pt x="146581" y="1383080"/>
                  <a:pt x="147163" y="1363648"/>
                </a:cubicBezTo>
                <a:cubicBezTo>
                  <a:pt x="147685" y="1346238"/>
                  <a:pt x="146980" y="1342121"/>
                  <a:pt x="143528" y="1342121"/>
                </a:cubicBezTo>
                <a:cubicBezTo>
                  <a:pt x="141174" y="1342121"/>
                  <a:pt x="139251" y="1342474"/>
                  <a:pt x="139251" y="1342904"/>
                </a:cubicBezTo>
                <a:cubicBezTo>
                  <a:pt x="139251" y="1343336"/>
                  <a:pt x="137298" y="1358328"/>
                  <a:pt x="134914" y="1376222"/>
                </a:cubicBezTo>
                <a:cubicBezTo>
                  <a:pt x="132527" y="1394116"/>
                  <a:pt x="130568" y="1409062"/>
                  <a:pt x="130554" y="1409436"/>
                </a:cubicBezTo>
                <a:cubicBezTo>
                  <a:pt x="130554" y="1409810"/>
                  <a:pt x="128569" y="1410115"/>
                  <a:pt x="126171" y="1410115"/>
                </a:cubicBezTo>
                <a:cubicBezTo>
                  <a:pt x="123037" y="1410115"/>
                  <a:pt x="121812" y="1413112"/>
                  <a:pt x="121812" y="1420772"/>
                </a:cubicBezTo>
                <a:cubicBezTo>
                  <a:pt x="121812" y="1426633"/>
                  <a:pt x="122603" y="1433358"/>
                  <a:pt x="123571" y="1435716"/>
                </a:cubicBezTo>
                <a:cubicBezTo>
                  <a:pt x="126683" y="1443310"/>
                  <a:pt x="130532" y="1437341"/>
                  <a:pt x="130532" y="1424914"/>
                </a:cubicBezTo>
                <a:cubicBezTo>
                  <a:pt x="130532" y="1412860"/>
                  <a:pt x="133265" y="1409803"/>
                  <a:pt x="138289" y="1416235"/>
                </a:cubicBezTo>
                <a:cubicBezTo>
                  <a:pt x="141052" y="1419773"/>
                  <a:pt x="140990" y="1421546"/>
                  <a:pt x="136067" y="1479471"/>
                </a:cubicBezTo>
                <a:cubicBezTo>
                  <a:pt x="128934" y="1563366"/>
                  <a:pt x="126110" y="1585110"/>
                  <a:pt x="122188" y="1586334"/>
                </a:cubicBezTo>
                <a:cubicBezTo>
                  <a:pt x="119302" y="1587234"/>
                  <a:pt x="118729" y="1585532"/>
                  <a:pt x="119980" y="1579747"/>
                </a:cubicBezTo>
                <a:cubicBezTo>
                  <a:pt x="124203" y="1560210"/>
                  <a:pt x="127613" y="1494994"/>
                  <a:pt x="125070" y="1482379"/>
                </a:cubicBezTo>
                <a:cubicBezTo>
                  <a:pt x="122979" y="1472002"/>
                  <a:pt x="123308" y="1467628"/>
                  <a:pt x="126516" y="1463044"/>
                </a:cubicBezTo>
                <a:cubicBezTo>
                  <a:pt x="130574" y="1457248"/>
                  <a:pt x="129394" y="1448193"/>
                  <a:pt x="124581" y="1448193"/>
                </a:cubicBezTo>
                <a:cubicBezTo>
                  <a:pt x="120422" y="1448193"/>
                  <a:pt x="117843" y="1454290"/>
                  <a:pt x="114245" y="1472629"/>
                </a:cubicBezTo>
                <a:lnTo>
                  <a:pt x="110767" y="1490350"/>
                </a:lnTo>
                <a:lnTo>
                  <a:pt x="112066" y="1465872"/>
                </a:lnTo>
                <a:cubicBezTo>
                  <a:pt x="114190" y="1425795"/>
                  <a:pt x="119023" y="1378428"/>
                  <a:pt x="121968" y="1368819"/>
                </a:cubicBezTo>
                <a:cubicBezTo>
                  <a:pt x="125544" y="1357145"/>
                  <a:pt x="125478" y="1349521"/>
                  <a:pt x="121822" y="1351639"/>
                </a:cubicBezTo>
                <a:cubicBezTo>
                  <a:pt x="117170" y="1354329"/>
                  <a:pt x="118439" y="1350385"/>
                  <a:pt x="125000" y="1341763"/>
                </a:cubicBezTo>
                <a:cubicBezTo>
                  <a:pt x="129210" y="1336232"/>
                  <a:pt x="130195" y="1332750"/>
                  <a:pt x="128197" y="1330464"/>
                </a:cubicBezTo>
                <a:cubicBezTo>
                  <a:pt x="126610" y="1328647"/>
                  <a:pt x="123610" y="1304842"/>
                  <a:pt x="121531" y="1277565"/>
                </a:cubicBezTo>
                <a:cubicBezTo>
                  <a:pt x="117878" y="1229632"/>
                  <a:pt x="115606" y="1222452"/>
                  <a:pt x="111387" y="1245510"/>
                </a:cubicBezTo>
                <a:cubicBezTo>
                  <a:pt x="109745" y="1254489"/>
                  <a:pt x="108975" y="1255472"/>
                  <a:pt x="107088" y="1251005"/>
                </a:cubicBezTo>
                <a:cubicBezTo>
                  <a:pt x="103042" y="1241424"/>
                  <a:pt x="104366" y="1205416"/>
                  <a:pt x="109190" y="1193889"/>
                </a:cubicBezTo>
                <a:cubicBezTo>
                  <a:pt x="112358" y="1186314"/>
                  <a:pt x="113633" y="1174748"/>
                  <a:pt x="113381" y="1155811"/>
                </a:cubicBezTo>
                <a:cubicBezTo>
                  <a:pt x="113199" y="1140852"/>
                  <a:pt x="113162" y="1102299"/>
                  <a:pt x="113381" y="1070136"/>
                </a:cubicBezTo>
                <a:cubicBezTo>
                  <a:pt x="113921" y="981214"/>
                  <a:pt x="113746" y="934056"/>
                  <a:pt x="112797" y="920546"/>
                </a:cubicBezTo>
                <a:cubicBezTo>
                  <a:pt x="112330" y="913814"/>
                  <a:pt x="112907" y="903717"/>
                  <a:pt x="114114" y="898107"/>
                </a:cubicBezTo>
                <a:cubicBezTo>
                  <a:pt x="115870" y="889847"/>
                  <a:pt x="115428" y="887908"/>
                  <a:pt x="111790" y="887908"/>
                </a:cubicBezTo>
                <a:cubicBezTo>
                  <a:pt x="106323" y="887908"/>
                  <a:pt x="106328" y="889026"/>
                  <a:pt x="111644" y="860710"/>
                </a:cubicBezTo>
                <a:cubicBezTo>
                  <a:pt x="114038" y="847995"/>
                  <a:pt x="115998" y="837324"/>
                  <a:pt x="116000" y="836997"/>
                </a:cubicBezTo>
                <a:cubicBezTo>
                  <a:pt x="116002" y="836669"/>
                  <a:pt x="113839" y="837182"/>
                  <a:pt x="111192" y="838130"/>
                </a:cubicBezTo>
                <a:cubicBezTo>
                  <a:pt x="106805" y="839705"/>
                  <a:pt x="106561" y="836761"/>
                  <a:pt x="108419" y="804727"/>
                </a:cubicBezTo>
                <a:cubicBezTo>
                  <a:pt x="109539" y="785405"/>
                  <a:pt x="111141" y="765313"/>
                  <a:pt x="111981" y="760077"/>
                </a:cubicBezTo>
                <a:cubicBezTo>
                  <a:pt x="113812" y="748627"/>
                  <a:pt x="106985" y="737636"/>
                  <a:pt x="101298" y="742881"/>
                </a:cubicBezTo>
                <a:cubicBezTo>
                  <a:pt x="99389" y="744643"/>
                  <a:pt x="96032" y="752549"/>
                  <a:pt x="93842" y="760448"/>
                </a:cubicBezTo>
                <a:cubicBezTo>
                  <a:pt x="91652" y="768349"/>
                  <a:pt x="87895" y="775842"/>
                  <a:pt x="85494" y="777099"/>
                </a:cubicBezTo>
                <a:cubicBezTo>
                  <a:pt x="82801" y="778510"/>
                  <a:pt x="81167" y="783244"/>
                  <a:pt x="81229" y="789450"/>
                </a:cubicBezTo>
                <a:cubicBezTo>
                  <a:pt x="81412" y="806650"/>
                  <a:pt x="92385" y="847952"/>
                  <a:pt x="92884" y="833286"/>
                </a:cubicBezTo>
                <a:cubicBezTo>
                  <a:pt x="92957" y="831166"/>
                  <a:pt x="94811" y="825761"/>
                  <a:pt x="97008" y="821273"/>
                </a:cubicBezTo>
                <a:lnTo>
                  <a:pt x="101001" y="813114"/>
                </a:lnTo>
                <a:lnTo>
                  <a:pt x="101220" y="827460"/>
                </a:lnTo>
                <a:cubicBezTo>
                  <a:pt x="101438" y="839961"/>
                  <a:pt x="100610" y="842107"/>
                  <a:pt x="94882" y="844145"/>
                </a:cubicBezTo>
                <a:cubicBezTo>
                  <a:pt x="87483" y="846778"/>
                  <a:pt x="80254" y="866579"/>
                  <a:pt x="83046" y="876568"/>
                </a:cubicBezTo>
                <a:cubicBezTo>
                  <a:pt x="84068" y="880218"/>
                  <a:pt x="83338" y="882469"/>
                  <a:pt x="81181" y="882469"/>
                </a:cubicBezTo>
                <a:cubicBezTo>
                  <a:pt x="78550" y="882469"/>
                  <a:pt x="77919" y="892650"/>
                  <a:pt x="78663" y="923135"/>
                </a:cubicBezTo>
                <a:cubicBezTo>
                  <a:pt x="79210" y="945501"/>
                  <a:pt x="78773" y="962942"/>
                  <a:pt x="77664" y="961893"/>
                </a:cubicBezTo>
                <a:cubicBezTo>
                  <a:pt x="73749" y="958147"/>
                  <a:pt x="68736" y="866835"/>
                  <a:pt x="70391" y="829433"/>
                </a:cubicBezTo>
                <a:cubicBezTo>
                  <a:pt x="72197" y="788572"/>
                  <a:pt x="79037" y="730319"/>
                  <a:pt x="92739" y="639044"/>
                </a:cubicBezTo>
                <a:lnTo>
                  <a:pt x="101313" y="581928"/>
                </a:lnTo>
                <a:lnTo>
                  <a:pt x="100010" y="626125"/>
                </a:lnTo>
                <a:cubicBezTo>
                  <a:pt x="99291" y="650434"/>
                  <a:pt x="99828" y="670323"/>
                  <a:pt x="101203" y="670323"/>
                </a:cubicBezTo>
                <a:cubicBezTo>
                  <a:pt x="104122" y="670323"/>
                  <a:pt x="105571" y="661489"/>
                  <a:pt x="111667" y="606407"/>
                </a:cubicBezTo>
                <a:cubicBezTo>
                  <a:pt x="117273" y="555754"/>
                  <a:pt x="123279" y="526656"/>
                  <a:pt x="132280" y="506535"/>
                </a:cubicBezTo>
                <a:cubicBezTo>
                  <a:pt x="140409" y="488364"/>
                  <a:pt x="140454" y="488094"/>
                  <a:pt x="135305" y="488094"/>
                </a:cubicBezTo>
                <a:cubicBezTo>
                  <a:pt x="132247" y="488094"/>
                  <a:pt x="131644" y="483705"/>
                  <a:pt x="132598" y="468375"/>
                </a:cubicBezTo>
                <a:cubicBezTo>
                  <a:pt x="134098" y="444216"/>
                  <a:pt x="134948" y="441531"/>
                  <a:pt x="140461" y="443510"/>
                </a:cubicBezTo>
                <a:cubicBezTo>
                  <a:pt x="143449" y="444584"/>
                  <a:pt x="145431" y="442753"/>
                  <a:pt x="146797" y="437659"/>
                </a:cubicBezTo>
                <a:cubicBezTo>
                  <a:pt x="148771" y="430296"/>
                  <a:pt x="146432" y="379640"/>
                  <a:pt x="143349" y="362443"/>
                </a:cubicBezTo>
                <a:cubicBezTo>
                  <a:pt x="141812" y="353921"/>
                  <a:pt x="141962" y="353733"/>
                  <a:pt x="146308" y="358756"/>
                </a:cubicBezTo>
                <a:cubicBezTo>
                  <a:pt x="153038" y="366535"/>
                  <a:pt x="156887" y="361116"/>
                  <a:pt x="153932" y="348023"/>
                </a:cubicBezTo>
                <a:cubicBezTo>
                  <a:pt x="152582" y="342039"/>
                  <a:pt x="150750" y="329188"/>
                  <a:pt x="149861" y="319465"/>
                </a:cubicBezTo>
                <a:lnTo>
                  <a:pt x="148245" y="301786"/>
                </a:lnTo>
                <a:lnTo>
                  <a:pt x="152779" y="319276"/>
                </a:lnTo>
                <a:cubicBezTo>
                  <a:pt x="156479" y="333551"/>
                  <a:pt x="157851" y="335866"/>
                  <a:pt x="160239" y="331873"/>
                </a:cubicBezTo>
                <a:cubicBezTo>
                  <a:pt x="161848" y="329182"/>
                  <a:pt x="162553" y="321005"/>
                  <a:pt x="161801" y="313701"/>
                </a:cubicBezTo>
                <a:cubicBezTo>
                  <a:pt x="161049" y="306397"/>
                  <a:pt x="162206" y="294036"/>
                  <a:pt x="164369" y="286232"/>
                </a:cubicBezTo>
                <a:cubicBezTo>
                  <a:pt x="166534" y="278427"/>
                  <a:pt x="168175" y="262212"/>
                  <a:pt x="168019" y="250196"/>
                </a:cubicBezTo>
                <a:lnTo>
                  <a:pt x="167727" y="228350"/>
                </a:lnTo>
                <a:lnTo>
                  <a:pt x="163731" y="240590"/>
                </a:lnTo>
                <a:cubicBezTo>
                  <a:pt x="159822" y="252567"/>
                  <a:pt x="159768" y="252305"/>
                  <a:pt x="161213" y="228350"/>
                </a:cubicBezTo>
                <a:cubicBezTo>
                  <a:pt x="163936" y="183197"/>
                  <a:pt x="165522" y="175154"/>
                  <a:pt x="172295" y="172119"/>
                </a:cubicBezTo>
                <a:cubicBezTo>
                  <a:pt x="175692" y="170597"/>
                  <a:pt x="185597" y="161492"/>
                  <a:pt x="194306" y="151887"/>
                </a:cubicBezTo>
                <a:cubicBezTo>
                  <a:pt x="203016" y="142281"/>
                  <a:pt x="211517" y="134882"/>
                  <a:pt x="213198" y="135443"/>
                </a:cubicBezTo>
                <a:cubicBezTo>
                  <a:pt x="214906" y="136013"/>
                  <a:pt x="215928" y="142189"/>
                  <a:pt x="215515" y="149430"/>
                </a:cubicBezTo>
                <a:cubicBezTo>
                  <a:pt x="214778" y="162323"/>
                  <a:pt x="214811" y="162373"/>
                  <a:pt x="221329" y="158331"/>
                </a:cubicBezTo>
                <a:cubicBezTo>
                  <a:pt x="224934" y="156095"/>
                  <a:pt x="228351" y="151964"/>
                  <a:pt x="228922" y="149150"/>
                </a:cubicBezTo>
                <a:cubicBezTo>
                  <a:pt x="230925" y="139292"/>
                  <a:pt x="235058" y="137055"/>
                  <a:pt x="242660" y="141716"/>
                </a:cubicBezTo>
                <a:cubicBezTo>
                  <a:pt x="251840" y="147345"/>
                  <a:pt x="257716" y="144875"/>
                  <a:pt x="262931" y="133195"/>
                </a:cubicBezTo>
                <a:cubicBezTo>
                  <a:pt x="267871" y="122131"/>
                  <a:pt x="272023" y="121042"/>
                  <a:pt x="275609" y="129868"/>
                </a:cubicBezTo>
                <a:cubicBezTo>
                  <a:pt x="277003" y="133296"/>
                  <a:pt x="280195" y="137696"/>
                  <a:pt x="282707" y="139646"/>
                </a:cubicBezTo>
                <a:cubicBezTo>
                  <a:pt x="286663" y="142719"/>
                  <a:pt x="288141" y="141523"/>
                  <a:pt x="293762" y="130695"/>
                </a:cubicBezTo>
                <a:cubicBezTo>
                  <a:pt x="297330" y="123821"/>
                  <a:pt x="301194" y="118197"/>
                  <a:pt x="302347" y="118197"/>
                </a:cubicBezTo>
                <a:cubicBezTo>
                  <a:pt x="303500" y="118197"/>
                  <a:pt x="305397" y="122175"/>
                  <a:pt x="306563" y="127037"/>
                </a:cubicBezTo>
                <a:cubicBezTo>
                  <a:pt x="308654" y="135755"/>
                  <a:pt x="308841" y="135560"/>
                  <a:pt x="320248" y="112758"/>
                </a:cubicBezTo>
                <a:cubicBezTo>
                  <a:pt x="326609" y="100042"/>
                  <a:pt x="334737" y="81228"/>
                  <a:pt x="338313" y="70948"/>
                </a:cubicBezTo>
                <a:cubicBezTo>
                  <a:pt x="346907" y="46241"/>
                  <a:pt x="349526" y="51373"/>
                  <a:pt x="342329" y="78816"/>
                </a:cubicBezTo>
                <a:cubicBezTo>
                  <a:pt x="333088" y="114056"/>
                  <a:pt x="334924" y="156370"/>
                  <a:pt x="345934" y="161884"/>
                </a:cubicBezTo>
                <a:cubicBezTo>
                  <a:pt x="351949" y="164896"/>
                  <a:pt x="354349" y="161369"/>
                  <a:pt x="358528" y="143387"/>
                </a:cubicBezTo>
                <a:cubicBezTo>
                  <a:pt x="361728" y="129623"/>
                  <a:pt x="364754" y="130701"/>
                  <a:pt x="368651" y="146994"/>
                </a:cubicBezTo>
                <a:cubicBezTo>
                  <a:pt x="371566" y="159189"/>
                  <a:pt x="372985" y="161425"/>
                  <a:pt x="376212" y="158919"/>
                </a:cubicBezTo>
                <a:cubicBezTo>
                  <a:pt x="379485" y="156376"/>
                  <a:pt x="380346" y="158849"/>
                  <a:pt x="381104" y="173053"/>
                </a:cubicBezTo>
                <a:cubicBezTo>
                  <a:pt x="381827" y="186587"/>
                  <a:pt x="382637" y="189109"/>
                  <a:pt x="384882" y="184833"/>
                </a:cubicBezTo>
                <a:cubicBezTo>
                  <a:pt x="386455" y="181841"/>
                  <a:pt x="389702" y="179393"/>
                  <a:pt x="392100" y="179393"/>
                </a:cubicBezTo>
                <a:cubicBezTo>
                  <a:pt x="395092" y="179393"/>
                  <a:pt x="397271" y="174917"/>
                  <a:pt x="399048" y="165115"/>
                </a:cubicBezTo>
                <a:cubicBezTo>
                  <a:pt x="401836" y="149734"/>
                  <a:pt x="406633" y="145763"/>
                  <a:pt x="406633" y="158834"/>
                </a:cubicBezTo>
                <a:cubicBezTo>
                  <a:pt x="406633" y="173713"/>
                  <a:pt x="411693" y="169880"/>
                  <a:pt x="413674" y="153502"/>
                </a:cubicBezTo>
                <a:cubicBezTo>
                  <a:pt x="414973" y="142762"/>
                  <a:pt x="416943" y="137236"/>
                  <a:pt x="419482" y="137236"/>
                </a:cubicBezTo>
                <a:cubicBezTo>
                  <a:pt x="421890" y="137236"/>
                  <a:pt x="424167" y="131911"/>
                  <a:pt x="425586" y="122957"/>
                </a:cubicBezTo>
                <a:lnTo>
                  <a:pt x="427848" y="108678"/>
                </a:lnTo>
                <a:lnTo>
                  <a:pt x="429866" y="118907"/>
                </a:lnTo>
                <a:cubicBezTo>
                  <a:pt x="431961" y="129516"/>
                  <a:pt x="435597" y="135585"/>
                  <a:pt x="435827" y="128850"/>
                </a:cubicBezTo>
                <a:cubicBezTo>
                  <a:pt x="435900" y="126730"/>
                  <a:pt x="437856" y="121325"/>
                  <a:pt x="440176" y="116837"/>
                </a:cubicBezTo>
                <a:cubicBezTo>
                  <a:pt x="444265" y="108927"/>
                  <a:pt x="444352" y="109177"/>
                  <a:pt x="443019" y="124997"/>
                </a:cubicBezTo>
                <a:cubicBezTo>
                  <a:pt x="441738" y="140177"/>
                  <a:pt x="441891" y="140704"/>
                  <a:pt x="445209" y="132546"/>
                </a:cubicBezTo>
                <a:cubicBezTo>
                  <a:pt x="449475" y="122056"/>
                  <a:pt x="457856" y="114040"/>
                  <a:pt x="467337" y="111381"/>
                </a:cubicBezTo>
                <a:cubicBezTo>
                  <a:pt x="474775" y="109294"/>
                  <a:pt x="474720" y="108587"/>
                  <a:pt x="468833" y="130437"/>
                </a:cubicBezTo>
                <a:cubicBezTo>
                  <a:pt x="467508" y="135359"/>
                  <a:pt x="467728" y="135446"/>
                  <a:pt x="471151" y="131353"/>
                </a:cubicBezTo>
                <a:cubicBezTo>
                  <a:pt x="473230" y="128865"/>
                  <a:pt x="476323" y="124673"/>
                  <a:pt x="478020" y="122037"/>
                </a:cubicBezTo>
                <a:cubicBezTo>
                  <a:pt x="483424" y="113647"/>
                  <a:pt x="488028" y="120058"/>
                  <a:pt x="486092" y="133276"/>
                </a:cubicBezTo>
                <a:cubicBezTo>
                  <a:pt x="484567" y="143679"/>
                  <a:pt x="485045" y="145397"/>
                  <a:pt x="489453" y="145397"/>
                </a:cubicBezTo>
                <a:cubicBezTo>
                  <a:pt x="493818" y="145397"/>
                  <a:pt x="494343" y="147136"/>
                  <a:pt x="492945" y="156956"/>
                </a:cubicBezTo>
                <a:cubicBezTo>
                  <a:pt x="490756" y="172344"/>
                  <a:pt x="495091" y="164579"/>
                  <a:pt x="499779" y="144717"/>
                </a:cubicBezTo>
                <a:cubicBezTo>
                  <a:pt x="501807" y="136115"/>
                  <a:pt x="504411" y="129078"/>
                  <a:pt x="505560" y="129078"/>
                </a:cubicBezTo>
                <a:cubicBezTo>
                  <a:pt x="506710" y="129078"/>
                  <a:pt x="508958" y="133900"/>
                  <a:pt x="510557" y="139793"/>
                </a:cubicBezTo>
                <a:cubicBezTo>
                  <a:pt x="512856" y="148270"/>
                  <a:pt x="512626" y="150809"/>
                  <a:pt x="509459" y="151947"/>
                </a:cubicBezTo>
                <a:cubicBezTo>
                  <a:pt x="503476" y="154097"/>
                  <a:pt x="504626" y="160879"/>
                  <a:pt x="511247" y="162500"/>
                </a:cubicBezTo>
                <a:cubicBezTo>
                  <a:pt x="516088" y="163684"/>
                  <a:pt x="516741" y="165417"/>
                  <a:pt x="515209" y="173016"/>
                </a:cubicBezTo>
                <a:lnTo>
                  <a:pt x="513378" y="182115"/>
                </a:lnTo>
                <a:lnTo>
                  <a:pt x="523901" y="171235"/>
                </a:lnTo>
                <a:cubicBezTo>
                  <a:pt x="531267" y="163620"/>
                  <a:pt x="536807" y="153419"/>
                  <a:pt x="542366" y="137237"/>
                </a:cubicBezTo>
                <a:cubicBezTo>
                  <a:pt x="546781" y="124386"/>
                  <a:pt x="550800" y="116381"/>
                  <a:pt x="551415" y="119213"/>
                </a:cubicBezTo>
                <a:cubicBezTo>
                  <a:pt x="552520" y="124303"/>
                  <a:pt x="547313" y="163672"/>
                  <a:pt x="544175" y="173955"/>
                </a:cubicBezTo>
                <a:cubicBezTo>
                  <a:pt x="543262" y="176947"/>
                  <a:pt x="543496" y="178526"/>
                  <a:pt x="544697" y="177464"/>
                </a:cubicBezTo>
                <a:cubicBezTo>
                  <a:pt x="545897" y="176402"/>
                  <a:pt x="551994" y="160492"/>
                  <a:pt x="558246" y="142107"/>
                </a:cubicBezTo>
                <a:cubicBezTo>
                  <a:pt x="564498" y="123722"/>
                  <a:pt x="568973" y="113575"/>
                  <a:pt x="568191" y="119559"/>
                </a:cubicBezTo>
                <a:cubicBezTo>
                  <a:pt x="567410" y="125542"/>
                  <a:pt x="566038" y="137169"/>
                  <a:pt x="565147" y="145397"/>
                </a:cubicBezTo>
                <a:cubicBezTo>
                  <a:pt x="563597" y="159714"/>
                  <a:pt x="563830" y="159364"/>
                  <a:pt x="570597" y="137237"/>
                </a:cubicBezTo>
                <a:cubicBezTo>
                  <a:pt x="574486" y="124522"/>
                  <a:pt x="580681" y="103715"/>
                  <a:pt x="584365" y="91000"/>
                </a:cubicBezTo>
                <a:cubicBezTo>
                  <a:pt x="594885" y="54689"/>
                  <a:pt x="593923" y="74315"/>
                  <a:pt x="582602" y="126937"/>
                </a:cubicBezTo>
                <a:cubicBezTo>
                  <a:pt x="574403" y="165055"/>
                  <a:pt x="572342" y="180834"/>
                  <a:pt x="572499" y="204306"/>
                </a:cubicBezTo>
                <a:cubicBezTo>
                  <a:pt x="572645" y="224782"/>
                  <a:pt x="573528" y="232129"/>
                  <a:pt x="575414" y="228352"/>
                </a:cubicBezTo>
                <a:cubicBezTo>
                  <a:pt x="577816" y="223547"/>
                  <a:pt x="616900" y="69171"/>
                  <a:pt x="625167" y="31844"/>
                </a:cubicBezTo>
                <a:cubicBezTo>
                  <a:pt x="626908" y="23991"/>
                  <a:pt x="629632" y="17565"/>
                  <a:pt x="631225" y="17565"/>
                </a:cubicBezTo>
                <a:close/>
                <a:moveTo>
                  <a:pt x="476348" y="9396"/>
                </a:moveTo>
                <a:cubicBezTo>
                  <a:pt x="477975" y="9396"/>
                  <a:pt x="478416" y="13156"/>
                  <a:pt x="477384" y="18235"/>
                </a:cubicBezTo>
                <a:cubicBezTo>
                  <a:pt x="474862" y="30630"/>
                  <a:pt x="473514" y="31025"/>
                  <a:pt x="473514" y="19369"/>
                </a:cubicBezTo>
                <a:lnTo>
                  <a:pt x="473512" y="19369"/>
                </a:lnTo>
                <a:cubicBezTo>
                  <a:pt x="473512" y="13884"/>
                  <a:pt x="474786" y="9396"/>
                  <a:pt x="476348" y="9396"/>
                </a:cubicBezTo>
                <a:close/>
                <a:moveTo>
                  <a:pt x="816481" y="1236"/>
                </a:moveTo>
                <a:cubicBezTo>
                  <a:pt x="817762" y="4976"/>
                  <a:pt x="818809" y="14156"/>
                  <a:pt x="818809" y="21635"/>
                </a:cubicBezTo>
                <a:cubicBezTo>
                  <a:pt x="818809" y="29115"/>
                  <a:pt x="817762" y="38294"/>
                  <a:pt x="816481" y="42034"/>
                </a:cubicBezTo>
                <a:cubicBezTo>
                  <a:pt x="814985" y="46400"/>
                  <a:pt x="814152" y="39101"/>
                  <a:pt x="814152" y="21635"/>
                </a:cubicBezTo>
                <a:cubicBezTo>
                  <a:pt x="814152" y="4169"/>
                  <a:pt x="814985" y="-3130"/>
                  <a:pt x="816481" y="1236"/>
                </a:cubicBezTo>
                <a:close/>
              </a:path>
            </a:pathLst>
          </a:custGeom>
          <a:ln>
            <a:noFill/>
          </a:ln>
          <a:effectLst>
            <a:outerShdw blurRad="279400" dist="203200" dir="18900000" sx="95000" sy="95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useBgFill="1">
        <p:nvSpPr>
          <p:cNvPr id="25" name="Freeform: Shape 24">
            <a:extLst>
              <a:ext uri="{FF2B5EF4-FFF2-40B4-BE49-F238E27FC236}">
                <a16:creationId xmlns:a16="http://schemas.microsoft.com/office/drawing/2014/main" id="{F3C02946-4189-441F-BCB5-2A7F21E6B7A6}"/>
              </a:ext>
            </a:extLst>
          </p:cNvPr>
          <p:cNvSpPr/>
          <p:nvPr/>
        </p:nvSpPr>
        <p:spPr>
          <a:xfrm rot="3660517" flipH="1">
            <a:off x="9045290" y="26147"/>
            <a:ext cx="2176572" cy="8441744"/>
          </a:xfrm>
          <a:custGeom>
            <a:avLst/>
            <a:gdLst>
              <a:gd name="connsiteX0" fmla="*/ 534998 w 1181239"/>
              <a:gd name="connsiteY0" fmla="*/ 3942687 h 4008043"/>
              <a:gd name="connsiteX1" fmla="*/ 537456 w 1181239"/>
              <a:gd name="connsiteY1" fmla="*/ 3953147 h 4008043"/>
              <a:gd name="connsiteX2" fmla="*/ 536701 w 1181239"/>
              <a:gd name="connsiteY2" fmla="*/ 3964026 h 4008043"/>
              <a:gd name="connsiteX3" fmla="*/ 532203 w 1181239"/>
              <a:gd name="connsiteY3" fmla="*/ 3958417 h 4008043"/>
              <a:gd name="connsiteX4" fmla="*/ 530247 w 1181239"/>
              <a:gd name="connsiteY4" fmla="*/ 3947537 h 4008043"/>
              <a:gd name="connsiteX5" fmla="*/ 534998 w 1181239"/>
              <a:gd name="connsiteY5" fmla="*/ 3942687 h 4008043"/>
              <a:gd name="connsiteX6" fmla="*/ 800461 w 1181239"/>
              <a:gd name="connsiteY6" fmla="*/ 3939090 h 4008043"/>
              <a:gd name="connsiteX7" fmla="*/ 804403 w 1181239"/>
              <a:gd name="connsiteY7" fmla="*/ 3976266 h 4008043"/>
              <a:gd name="connsiteX8" fmla="*/ 799235 w 1181239"/>
              <a:gd name="connsiteY8" fmla="*/ 4006184 h 4008043"/>
              <a:gd name="connsiteX9" fmla="*/ 799228 w 1181239"/>
              <a:gd name="connsiteY9" fmla="*/ 4006184 h 4008043"/>
              <a:gd name="connsiteX10" fmla="*/ 795035 w 1181239"/>
              <a:gd name="connsiteY10" fmla="*/ 3978305 h 4008043"/>
              <a:gd name="connsiteX11" fmla="*/ 795144 w 1181239"/>
              <a:gd name="connsiteY11" fmla="*/ 3953147 h 4008043"/>
              <a:gd name="connsiteX12" fmla="*/ 799382 w 1181239"/>
              <a:gd name="connsiteY12" fmla="*/ 3944307 h 4008043"/>
              <a:gd name="connsiteX13" fmla="*/ 800461 w 1181239"/>
              <a:gd name="connsiteY13" fmla="*/ 3939090 h 4008043"/>
              <a:gd name="connsiteX14" fmla="*/ 1173610 w 1181239"/>
              <a:gd name="connsiteY14" fmla="*/ 3829461 h 4008043"/>
              <a:gd name="connsiteX15" fmla="*/ 1177832 w 1181239"/>
              <a:gd name="connsiteY15" fmla="*/ 3835505 h 4008043"/>
              <a:gd name="connsiteX16" fmla="*/ 1178322 w 1181239"/>
              <a:gd name="connsiteY16" fmla="*/ 3844344 h 4008043"/>
              <a:gd name="connsiteX17" fmla="*/ 1172188 w 1181239"/>
              <a:gd name="connsiteY17" fmla="*/ 3840423 h 4008043"/>
              <a:gd name="connsiteX18" fmla="*/ 1171699 w 1181239"/>
              <a:gd name="connsiteY18" fmla="*/ 3831584 h 4008043"/>
              <a:gd name="connsiteX19" fmla="*/ 1173610 w 1181239"/>
              <a:gd name="connsiteY19" fmla="*/ 3829461 h 4008043"/>
              <a:gd name="connsiteX20" fmla="*/ 197700 w 1181239"/>
              <a:gd name="connsiteY20" fmla="*/ 3826851 h 4008043"/>
              <a:gd name="connsiteX21" fmla="*/ 195941 w 1181239"/>
              <a:gd name="connsiteY21" fmla="*/ 3848057 h 4008043"/>
              <a:gd name="connsiteX22" fmla="*/ 191581 w 1181239"/>
              <a:gd name="connsiteY22" fmla="*/ 3841771 h 4008043"/>
              <a:gd name="connsiteX23" fmla="*/ 191582 w 1181239"/>
              <a:gd name="connsiteY23" fmla="*/ 3841771 h 4008043"/>
              <a:gd name="connsiteX24" fmla="*/ 197700 w 1181239"/>
              <a:gd name="connsiteY24" fmla="*/ 3826851 h 4008043"/>
              <a:gd name="connsiteX25" fmla="*/ 178143 w 1181239"/>
              <a:gd name="connsiteY25" fmla="*/ 3791950 h 4008043"/>
              <a:gd name="connsiteX26" fmla="*/ 185023 w 1181239"/>
              <a:gd name="connsiteY26" fmla="*/ 3799435 h 4008043"/>
              <a:gd name="connsiteX27" fmla="*/ 191904 w 1181239"/>
              <a:gd name="connsiteY27" fmla="*/ 3806920 h 4008043"/>
              <a:gd name="connsiteX28" fmla="*/ 181724 w 1181239"/>
              <a:gd name="connsiteY28" fmla="*/ 3813393 h 4008043"/>
              <a:gd name="connsiteX29" fmla="*/ 171944 w 1181239"/>
              <a:gd name="connsiteY29" fmla="*/ 3805908 h 4008043"/>
              <a:gd name="connsiteX30" fmla="*/ 62574 w 1181239"/>
              <a:gd name="connsiteY30" fmla="*/ 3611808 h 4008043"/>
              <a:gd name="connsiteX31" fmla="*/ 66227 w 1181239"/>
              <a:gd name="connsiteY31" fmla="*/ 3624048 h 4008043"/>
              <a:gd name="connsiteX32" fmla="*/ 75305 w 1181239"/>
              <a:gd name="connsiteY32" fmla="*/ 3657366 h 4008043"/>
              <a:gd name="connsiteX33" fmla="*/ 62588 w 1181239"/>
              <a:gd name="connsiteY33" fmla="*/ 3653286 h 4008043"/>
              <a:gd name="connsiteX34" fmla="*/ 60508 w 1181239"/>
              <a:gd name="connsiteY34" fmla="*/ 3629487 h 4008043"/>
              <a:gd name="connsiteX35" fmla="*/ 1116200 w 1181239"/>
              <a:gd name="connsiteY35" fmla="*/ 3543073 h 4008043"/>
              <a:gd name="connsiteX36" fmla="*/ 1126386 w 1181239"/>
              <a:gd name="connsiteY36" fmla="*/ 3572671 h 4008043"/>
              <a:gd name="connsiteX37" fmla="*/ 1117747 w 1181239"/>
              <a:gd name="connsiteY37" fmla="*/ 3586739 h 4008043"/>
              <a:gd name="connsiteX38" fmla="*/ 1112537 w 1181239"/>
              <a:gd name="connsiteY38" fmla="*/ 3561563 h 4008043"/>
              <a:gd name="connsiteX39" fmla="*/ 1116200 w 1181239"/>
              <a:gd name="connsiteY39" fmla="*/ 3543073 h 4008043"/>
              <a:gd name="connsiteX40" fmla="*/ 82331 w 1181239"/>
              <a:gd name="connsiteY40" fmla="*/ 2962930 h 4008043"/>
              <a:gd name="connsiteX41" fmla="*/ 83301 w 1181239"/>
              <a:gd name="connsiteY41" fmla="*/ 2974009 h 4008043"/>
              <a:gd name="connsiteX42" fmla="*/ 86873 w 1181239"/>
              <a:gd name="connsiteY42" fmla="*/ 2994059 h 4008043"/>
              <a:gd name="connsiteX43" fmla="*/ 83727 w 1181239"/>
              <a:gd name="connsiteY43" fmla="*/ 3003927 h 4008043"/>
              <a:gd name="connsiteX44" fmla="*/ 81691 w 1181239"/>
              <a:gd name="connsiteY44" fmla="*/ 2980128 h 4008043"/>
              <a:gd name="connsiteX45" fmla="*/ 81695 w 1181239"/>
              <a:gd name="connsiteY45" fmla="*/ 2980128 h 4008043"/>
              <a:gd name="connsiteX46" fmla="*/ 82331 w 1181239"/>
              <a:gd name="connsiteY46" fmla="*/ 2962930 h 4008043"/>
              <a:gd name="connsiteX47" fmla="*/ 101936 w 1181239"/>
              <a:gd name="connsiteY47" fmla="*/ 2918951 h 4008043"/>
              <a:gd name="connsiteX48" fmla="*/ 102228 w 1181239"/>
              <a:gd name="connsiteY48" fmla="*/ 2931054 h 4008043"/>
              <a:gd name="connsiteX49" fmla="*/ 99163 w 1181239"/>
              <a:gd name="connsiteY49" fmla="*/ 2940011 h 4008043"/>
              <a:gd name="connsiteX50" fmla="*/ 98870 w 1181239"/>
              <a:gd name="connsiteY50" fmla="*/ 2927907 h 4008043"/>
              <a:gd name="connsiteX51" fmla="*/ 101936 w 1181239"/>
              <a:gd name="connsiteY51" fmla="*/ 2918951 h 4008043"/>
              <a:gd name="connsiteX52" fmla="*/ 96694 w 1181239"/>
              <a:gd name="connsiteY52" fmla="*/ 2871455 h 4008043"/>
              <a:gd name="connsiteX53" fmla="*/ 99562 w 1181239"/>
              <a:gd name="connsiteY53" fmla="*/ 2884935 h 4008043"/>
              <a:gd name="connsiteX54" fmla="*/ 98518 w 1181239"/>
              <a:gd name="connsiteY54" fmla="*/ 2897854 h 4008043"/>
              <a:gd name="connsiteX55" fmla="*/ 95669 w 1181239"/>
              <a:gd name="connsiteY55" fmla="*/ 2883801 h 4008043"/>
              <a:gd name="connsiteX56" fmla="*/ 95668 w 1181239"/>
              <a:gd name="connsiteY56" fmla="*/ 2883801 h 4008043"/>
              <a:gd name="connsiteX57" fmla="*/ 96694 w 1181239"/>
              <a:gd name="connsiteY57" fmla="*/ 2871455 h 4008043"/>
              <a:gd name="connsiteX58" fmla="*/ 104092 w 1181239"/>
              <a:gd name="connsiteY58" fmla="*/ 2813539 h 4008043"/>
              <a:gd name="connsiteX59" fmla="*/ 108835 w 1181239"/>
              <a:gd name="connsiteY59" fmla="*/ 2843457 h 4008043"/>
              <a:gd name="connsiteX60" fmla="*/ 105996 w 1181239"/>
              <a:gd name="connsiteY60" fmla="*/ 2840057 h 4008043"/>
              <a:gd name="connsiteX61" fmla="*/ 104092 w 1181239"/>
              <a:gd name="connsiteY61" fmla="*/ 2813539 h 4008043"/>
              <a:gd name="connsiteX62" fmla="*/ 958653 w 1181239"/>
              <a:gd name="connsiteY62" fmla="*/ 2740103 h 4008043"/>
              <a:gd name="connsiteX63" fmla="*/ 959449 w 1181239"/>
              <a:gd name="connsiteY63" fmla="*/ 2749623 h 4008043"/>
              <a:gd name="connsiteX64" fmla="*/ 953124 w 1181239"/>
              <a:gd name="connsiteY64" fmla="*/ 2755742 h 4008043"/>
              <a:gd name="connsiteX65" fmla="*/ 953125 w 1181239"/>
              <a:gd name="connsiteY65" fmla="*/ 2755742 h 4008043"/>
              <a:gd name="connsiteX66" fmla="*/ 958653 w 1181239"/>
              <a:gd name="connsiteY66" fmla="*/ 2740103 h 4008043"/>
              <a:gd name="connsiteX67" fmla="*/ 926930 w 1181239"/>
              <a:gd name="connsiteY67" fmla="*/ 2709509 h 4008043"/>
              <a:gd name="connsiteX68" fmla="*/ 926926 w 1181239"/>
              <a:gd name="connsiteY68" fmla="*/ 2709522 h 4008043"/>
              <a:gd name="connsiteX69" fmla="*/ 926915 w 1181239"/>
              <a:gd name="connsiteY69" fmla="*/ 2709522 h 4008043"/>
              <a:gd name="connsiteX70" fmla="*/ 945395 w 1181239"/>
              <a:gd name="connsiteY70" fmla="*/ 2688653 h 4008043"/>
              <a:gd name="connsiteX71" fmla="*/ 937666 w 1181239"/>
              <a:gd name="connsiteY71" fmla="*/ 2813539 h 4008043"/>
              <a:gd name="connsiteX72" fmla="*/ 936261 w 1181239"/>
              <a:gd name="connsiteY72" fmla="*/ 2798460 h 4008043"/>
              <a:gd name="connsiteX73" fmla="*/ 936263 w 1181239"/>
              <a:gd name="connsiteY73" fmla="*/ 2798460 h 4008043"/>
              <a:gd name="connsiteX74" fmla="*/ 933716 w 1181239"/>
              <a:gd name="connsiteY74" fmla="*/ 2784776 h 4008043"/>
              <a:gd name="connsiteX75" fmla="*/ 930062 w 1181239"/>
              <a:gd name="connsiteY75" fmla="*/ 2774696 h 4008043"/>
              <a:gd name="connsiteX76" fmla="*/ 931759 w 1181239"/>
              <a:gd name="connsiteY76" fmla="*/ 2766622 h 4008043"/>
              <a:gd name="connsiteX77" fmla="*/ 939486 w 1181239"/>
              <a:gd name="connsiteY77" fmla="*/ 2730194 h 4008043"/>
              <a:gd name="connsiteX78" fmla="*/ 945395 w 1181239"/>
              <a:gd name="connsiteY78" fmla="*/ 2688653 h 4008043"/>
              <a:gd name="connsiteX79" fmla="*/ 933087 w 1181239"/>
              <a:gd name="connsiteY79" fmla="*/ 2677998 h 4008043"/>
              <a:gd name="connsiteX80" fmla="*/ 931182 w 1181239"/>
              <a:gd name="connsiteY80" fmla="*/ 2705945 h 4008043"/>
              <a:gd name="connsiteX81" fmla="*/ 926930 w 1181239"/>
              <a:gd name="connsiteY81" fmla="*/ 2709509 h 4008043"/>
              <a:gd name="connsiteX82" fmla="*/ 929897 w 1181239"/>
              <a:gd name="connsiteY82" fmla="*/ 2700512 h 4008043"/>
              <a:gd name="connsiteX83" fmla="*/ 930006 w 1181239"/>
              <a:gd name="connsiteY83" fmla="*/ 2689994 h 4008043"/>
              <a:gd name="connsiteX84" fmla="*/ 928893 w 1181239"/>
              <a:gd name="connsiteY84" fmla="*/ 2680576 h 4008043"/>
              <a:gd name="connsiteX85" fmla="*/ 933087 w 1181239"/>
              <a:gd name="connsiteY85" fmla="*/ 2677998 h 4008043"/>
              <a:gd name="connsiteX86" fmla="*/ 933901 w 1181239"/>
              <a:gd name="connsiteY86" fmla="*/ 2651662 h 4008043"/>
              <a:gd name="connsiteX87" fmla="*/ 934790 w 1181239"/>
              <a:gd name="connsiteY87" fmla="*/ 2652388 h 4008043"/>
              <a:gd name="connsiteX88" fmla="*/ 934790 w 1181239"/>
              <a:gd name="connsiteY88" fmla="*/ 2664627 h 4008043"/>
              <a:gd name="connsiteX89" fmla="*/ 933531 w 1181239"/>
              <a:gd name="connsiteY89" fmla="*/ 2658508 h 4008043"/>
              <a:gd name="connsiteX90" fmla="*/ 933901 w 1181239"/>
              <a:gd name="connsiteY90" fmla="*/ 2651662 h 4008043"/>
              <a:gd name="connsiteX91" fmla="*/ 96656 w 1181239"/>
              <a:gd name="connsiteY91" fmla="*/ 2613158 h 4008043"/>
              <a:gd name="connsiteX92" fmla="*/ 104568 w 1181239"/>
              <a:gd name="connsiteY92" fmla="*/ 2645658 h 4008043"/>
              <a:gd name="connsiteX93" fmla="*/ 106440 w 1181239"/>
              <a:gd name="connsiteY93" fmla="*/ 2668374 h 4008043"/>
              <a:gd name="connsiteX94" fmla="*/ 103116 w 1181239"/>
              <a:gd name="connsiteY94" fmla="*/ 2660825 h 4008043"/>
              <a:gd name="connsiteX95" fmla="*/ 103114 w 1181239"/>
              <a:gd name="connsiteY95" fmla="*/ 2660825 h 4008043"/>
              <a:gd name="connsiteX96" fmla="*/ 96656 w 1181239"/>
              <a:gd name="connsiteY96" fmla="*/ 2613158 h 4008043"/>
              <a:gd name="connsiteX97" fmla="*/ 947274 w 1181239"/>
              <a:gd name="connsiteY97" fmla="*/ 2560594 h 4008043"/>
              <a:gd name="connsiteX98" fmla="*/ 947419 w 1181239"/>
              <a:gd name="connsiteY98" fmla="*/ 2606831 h 4008043"/>
              <a:gd name="connsiteX99" fmla="*/ 944774 w 1181239"/>
              <a:gd name="connsiteY99" fmla="*/ 2587792 h 4008043"/>
              <a:gd name="connsiteX100" fmla="*/ 947274 w 1181239"/>
              <a:gd name="connsiteY100" fmla="*/ 2560594 h 4008043"/>
              <a:gd name="connsiteX101" fmla="*/ 117254 w 1181239"/>
              <a:gd name="connsiteY101" fmla="*/ 2547082 h 4008043"/>
              <a:gd name="connsiteX102" fmla="*/ 122323 w 1181239"/>
              <a:gd name="connsiteY102" fmla="*/ 2566758 h 4008043"/>
              <a:gd name="connsiteX103" fmla="*/ 124816 w 1181239"/>
              <a:gd name="connsiteY103" fmla="*/ 2632720 h 4008043"/>
              <a:gd name="connsiteX104" fmla="*/ 120162 w 1181239"/>
              <a:gd name="connsiteY104" fmla="*/ 2651900 h 4008043"/>
              <a:gd name="connsiteX105" fmla="*/ 112787 w 1181239"/>
              <a:gd name="connsiteY105" fmla="*/ 2696587 h 4008043"/>
              <a:gd name="connsiteX106" fmla="*/ 110499 w 1181239"/>
              <a:gd name="connsiteY106" fmla="*/ 2689788 h 4008043"/>
              <a:gd name="connsiteX107" fmla="*/ 110501 w 1181239"/>
              <a:gd name="connsiteY107" fmla="*/ 2689788 h 4008043"/>
              <a:gd name="connsiteX108" fmla="*/ 113087 w 1181239"/>
              <a:gd name="connsiteY108" fmla="*/ 2663949 h 4008043"/>
              <a:gd name="connsiteX109" fmla="*/ 112559 w 1181239"/>
              <a:gd name="connsiteY109" fmla="*/ 2610222 h 4008043"/>
              <a:gd name="connsiteX110" fmla="*/ 113409 w 1181239"/>
              <a:gd name="connsiteY110" fmla="*/ 2559268 h 4008043"/>
              <a:gd name="connsiteX111" fmla="*/ 108520 w 1181239"/>
              <a:gd name="connsiteY111" fmla="*/ 2533188 h 4008043"/>
              <a:gd name="connsiteX112" fmla="*/ 109376 w 1181239"/>
              <a:gd name="connsiteY112" fmla="*/ 2534076 h 4008043"/>
              <a:gd name="connsiteX113" fmla="*/ 109376 w 1181239"/>
              <a:gd name="connsiteY113" fmla="*/ 2549036 h 4008043"/>
              <a:gd name="connsiteX114" fmla="*/ 108165 w 1181239"/>
              <a:gd name="connsiteY114" fmla="*/ 2541556 h 4008043"/>
              <a:gd name="connsiteX115" fmla="*/ 108520 w 1181239"/>
              <a:gd name="connsiteY115" fmla="*/ 2533188 h 4008043"/>
              <a:gd name="connsiteX116" fmla="*/ 933144 w 1181239"/>
              <a:gd name="connsiteY116" fmla="*/ 2519797 h 4008043"/>
              <a:gd name="connsiteX117" fmla="*/ 932926 w 1181239"/>
              <a:gd name="connsiteY117" fmla="*/ 2550959 h 4008043"/>
              <a:gd name="connsiteX118" fmla="*/ 928653 w 1181239"/>
              <a:gd name="connsiteY118" fmla="*/ 2550151 h 4008043"/>
              <a:gd name="connsiteX119" fmla="*/ 928668 w 1181239"/>
              <a:gd name="connsiteY119" fmla="*/ 2550152 h 4008043"/>
              <a:gd name="connsiteX120" fmla="*/ 933144 w 1181239"/>
              <a:gd name="connsiteY120" fmla="*/ 2519797 h 4008043"/>
              <a:gd name="connsiteX121" fmla="*/ 942469 w 1181239"/>
              <a:gd name="connsiteY121" fmla="*/ 2495987 h 4008043"/>
              <a:gd name="connsiteX122" fmla="*/ 945224 w 1181239"/>
              <a:gd name="connsiteY122" fmla="*/ 2506883 h 4008043"/>
              <a:gd name="connsiteX123" fmla="*/ 944181 w 1181239"/>
              <a:gd name="connsiteY123" fmla="*/ 2517082 h 4008043"/>
              <a:gd name="connsiteX124" fmla="*/ 941459 w 1181239"/>
              <a:gd name="connsiteY124" fmla="*/ 2505749 h 4008043"/>
              <a:gd name="connsiteX125" fmla="*/ 942469 w 1181239"/>
              <a:gd name="connsiteY125" fmla="*/ 2495987 h 4008043"/>
              <a:gd name="connsiteX126" fmla="*/ 976335 w 1181239"/>
              <a:gd name="connsiteY126" fmla="*/ 2462681 h 4008043"/>
              <a:gd name="connsiteX127" fmla="*/ 978951 w 1181239"/>
              <a:gd name="connsiteY127" fmla="*/ 2510958 h 4008043"/>
              <a:gd name="connsiteX128" fmla="*/ 973428 w 1181239"/>
              <a:gd name="connsiteY128" fmla="*/ 2552435 h 4008043"/>
              <a:gd name="connsiteX129" fmla="*/ 967615 w 1181239"/>
              <a:gd name="connsiteY129" fmla="*/ 2563315 h 4008043"/>
              <a:gd name="connsiteX130" fmla="*/ 964707 w 1181239"/>
              <a:gd name="connsiteY130" fmla="*/ 2574194 h 4008043"/>
              <a:gd name="connsiteX131" fmla="*/ 961820 w 1181239"/>
              <a:gd name="connsiteY131" fmla="*/ 2562635 h 4008043"/>
              <a:gd name="connsiteX132" fmla="*/ 961825 w 1181239"/>
              <a:gd name="connsiteY132" fmla="*/ 2562635 h 4008043"/>
              <a:gd name="connsiteX133" fmla="*/ 963697 w 1181239"/>
              <a:gd name="connsiteY133" fmla="*/ 2532711 h 4008043"/>
              <a:gd name="connsiteX134" fmla="*/ 969490 w 1181239"/>
              <a:gd name="connsiteY134" fmla="*/ 2517405 h 4008043"/>
              <a:gd name="connsiteX135" fmla="*/ 973718 w 1181239"/>
              <a:gd name="connsiteY135" fmla="*/ 2488172 h 4008043"/>
              <a:gd name="connsiteX136" fmla="*/ 976335 w 1181239"/>
              <a:gd name="connsiteY136" fmla="*/ 2462681 h 4008043"/>
              <a:gd name="connsiteX137" fmla="*/ 113553 w 1181239"/>
              <a:gd name="connsiteY137" fmla="*/ 2458088 h 4008043"/>
              <a:gd name="connsiteX138" fmla="*/ 119967 w 1181239"/>
              <a:gd name="connsiteY138" fmla="*/ 2471037 h 4008043"/>
              <a:gd name="connsiteX139" fmla="*/ 119749 w 1181239"/>
              <a:gd name="connsiteY139" fmla="*/ 2485510 h 4008043"/>
              <a:gd name="connsiteX140" fmla="*/ 116047 w 1181239"/>
              <a:gd name="connsiteY140" fmla="*/ 2488923 h 4008043"/>
              <a:gd name="connsiteX141" fmla="*/ 110818 w 1181239"/>
              <a:gd name="connsiteY141" fmla="*/ 2493695 h 4008043"/>
              <a:gd name="connsiteX142" fmla="*/ 110825 w 1181239"/>
              <a:gd name="connsiteY142" fmla="*/ 2493695 h 4008043"/>
              <a:gd name="connsiteX143" fmla="*/ 109026 w 1181239"/>
              <a:gd name="connsiteY143" fmla="*/ 2475614 h 4008043"/>
              <a:gd name="connsiteX144" fmla="*/ 113553 w 1181239"/>
              <a:gd name="connsiteY144" fmla="*/ 2458088 h 4008043"/>
              <a:gd name="connsiteX145" fmla="*/ 149068 w 1181239"/>
              <a:gd name="connsiteY145" fmla="*/ 2387886 h 4008043"/>
              <a:gd name="connsiteX146" fmla="*/ 151137 w 1181239"/>
              <a:gd name="connsiteY146" fmla="*/ 2402845 h 4008043"/>
              <a:gd name="connsiteX147" fmla="*/ 151064 w 1181239"/>
              <a:gd name="connsiteY147" fmla="*/ 2527769 h 4008043"/>
              <a:gd name="connsiteX148" fmla="*/ 146581 w 1181239"/>
              <a:gd name="connsiteY148" fmla="*/ 2522329 h 4008043"/>
              <a:gd name="connsiteX149" fmla="*/ 146594 w 1181239"/>
              <a:gd name="connsiteY149" fmla="*/ 2522329 h 4008043"/>
              <a:gd name="connsiteX150" fmla="*/ 146339 w 1181239"/>
              <a:gd name="connsiteY150" fmla="*/ 2398765 h 4008043"/>
              <a:gd name="connsiteX151" fmla="*/ 136896 w 1181239"/>
              <a:gd name="connsiteY151" fmla="*/ 2385700 h 4008043"/>
              <a:gd name="connsiteX152" fmla="*/ 136301 w 1181239"/>
              <a:gd name="connsiteY152" fmla="*/ 2394687 h 4008043"/>
              <a:gd name="connsiteX153" fmla="*/ 132156 w 1181239"/>
              <a:gd name="connsiteY153" fmla="*/ 2396892 h 4008043"/>
              <a:gd name="connsiteX154" fmla="*/ 132805 w 1181239"/>
              <a:gd name="connsiteY154" fmla="*/ 2387703 h 4008043"/>
              <a:gd name="connsiteX155" fmla="*/ 136896 w 1181239"/>
              <a:gd name="connsiteY155" fmla="*/ 2385700 h 4008043"/>
              <a:gd name="connsiteX156" fmla="*/ 117467 w 1181239"/>
              <a:gd name="connsiteY156" fmla="*/ 2377384 h 4008043"/>
              <a:gd name="connsiteX157" fmla="*/ 121622 w 1181239"/>
              <a:gd name="connsiteY157" fmla="*/ 2392732 h 4008043"/>
              <a:gd name="connsiteX158" fmla="*/ 115070 w 1181239"/>
              <a:gd name="connsiteY158" fmla="*/ 2409528 h 4008043"/>
              <a:gd name="connsiteX159" fmla="*/ 117467 w 1181239"/>
              <a:gd name="connsiteY159" fmla="*/ 2377384 h 4008043"/>
              <a:gd name="connsiteX160" fmla="*/ 133268 w 1181239"/>
              <a:gd name="connsiteY160" fmla="*/ 2336537 h 4008043"/>
              <a:gd name="connsiteX161" fmla="*/ 135582 w 1181239"/>
              <a:gd name="connsiteY161" fmla="*/ 2348776 h 4008043"/>
              <a:gd name="connsiteX162" fmla="*/ 133877 w 1181239"/>
              <a:gd name="connsiteY162" fmla="*/ 2352521 h 4008043"/>
              <a:gd name="connsiteX163" fmla="*/ 131564 w 1181239"/>
              <a:gd name="connsiteY163" fmla="*/ 2340282 h 4008043"/>
              <a:gd name="connsiteX164" fmla="*/ 133268 w 1181239"/>
              <a:gd name="connsiteY164" fmla="*/ 2336537 h 4008043"/>
              <a:gd name="connsiteX165" fmla="*/ 77672 w 1181239"/>
              <a:gd name="connsiteY165" fmla="*/ 2315812 h 4008043"/>
              <a:gd name="connsiteX166" fmla="*/ 88782 w 1181239"/>
              <a:gd name="connsiteY166" fmla="*/ 2366679 h 4008043"/>
              <a:gd name="connsiteX167" fmla="*/ 86946 w 1181239"/>
              <a:gd name="connsiteY167" fmla="*/ 2366771 h 4008043"/>
              <a:gd name="connsiteX168" fmla="*/ 86948 w 1181239"/>
              <a:gd name="connsiteY168" fmla="*/ 2366760 h 4008043"/>
              <a:gd name="connsiteX169" fmla="*/ 76504 w 1181239"/>
              <a:gd name="connsiteY169" fmla="*/ 2320572 h 4008043"/>
              <a:gd name="connsiteX170" fmla="*/ 77672 w 1181239"/>
              <a:gd name="connsiteY170" fmla="*/ 2315812 h 4008043"/>
              <a:gd name="connsiteX171" fmla="*/ 619 w 1181239"/>
              <a:gd name="connsiteY171" fmla="*/ 2290394 h 4008043"/>
              <a:gd name="connsiteX172" fmla="*/ 3082 w 1181239"/>
              <a:gd name="connsiteY172" fmla="*/ 2296356 h 4008043"/>
              <a:gd name="connsiteX173" fmla="*/ 1936 w 1181239"/>
              <a:gd name="connsiteY173" fmla="*/ 2320341 h 4008043"/>
              <a:gd name="connsiteX174" fmla="*/ 1933 w 1181239"/>
              <a:gd name="connsiteY174" fmla="*/ 2320341 h 4008043"/>
              <a:gd name="connsiteX175" fmla="*/ 17 w 1181239"/>
              <a:gd name="connsiteY175" fmla="*/ 2301302 h 4008043"/>
              <a:gd name="connsiteX176" fmla="*/ 619 w 1181239"/>
              <a:gd name="connsiteY176" fmla="*/ 2290394 h 4008043"/>
              <a:gd name="connsiteX177" fmla="*/ 129211 w 1181239"/>
              <a:gd name="connsiteY177" fmla="*/ 2280788 h 4008043"/>
              <a:gd name="connsiteX178" fmla="*/ 132860 w 1181239"/>
              <a:gd name="connsiteY178" fmla="*/ 2302557 h 4008043"/>
              <a:gd name="connsiteX179" fmla="*/ 131999 w 1181239"/>
              <a:gd name="connsiteY179" fmla="*/ 2322603 h 4008043"/>
              <a:gd name="connsiteX180" fmla="*/ 129938 w 1181239"/>
              <a:gd name="connsiteY180" fmla="*/ 2302320 h 4008043"/>
              <a:gd name="connsiteX181" fmla="*/ 129211 w 1181239"/>
              <a:gd name="connsiteY181" fmla="*/ 2280788 h 4008043"/>
              <a:gd name="connsiteX182" fmla="*/ 147984 w 1181239"/>
              <a:gd name="connsiteY182" fmla="*/ 2217888 h 4008043"/>
              <a:gd name="connsiteX183" fmla="*/ 150845 w 1181239"/>
              <a:gd name="connsiteY183" fmla="*/ 2232167 h 4008043"/>
              <a:gd name="connsiteX184" fmla="*/ 146841 w 1181239"/>
              <a:gd name="connsiteY184" fmla="*/ 2246224 h 4008043"/>
              <a:gd name="connsiteX185" fmla="*/ 146842 w 1181239"/>
              <a:gd name="connsiteY185" fmla="*/ 2246224 h 4008043"/>
              <a:gd name="connsiteX186" fmla="*/ 147984 w 1181239"/>
              <a:gd name="connsiteY186" fmla="*/ 2217888 h 4008043"/>
              <a:gd name="connsiteX187" fmla="*/ 992212 w 1181239"/>
              <a:gd name="connsiteY187" fmla="*/ 2207669 h 4008043"/>
              <a:gd name="connsiteX188" fmla="*/ 992998 w 1181239"/>
              <a:gd name="connsiteY188" fmla="*/ 2209042 h 4008043"/>
              <a:gd name="connsiteX189" fmla="*/ 992998 w 1181239"/>
              <a:gd name="connsiteY189" fmla="*/ 2232161 h 4008043"/>
              <a:gd name="connsiteX190" fmla="*/ 991885 w 1181239"/>
              <a:gd name="connsiteY190" fmla="*/ 2220601 h 4008043"/>
              <a:gd name="connsiteX191" fmla="*/ 992212 w 1181239"/>
              <a:gd name="connsiteY191" fmla="*/ 2207669 h 4008043"/>
              <a:gd name="connsiteX192" fmla="*/ 61915 w 1181239"/>
              <a:gd name="connsiteY192" fmla="*/ 2150127 h 4008043"/>
              <a:gd name="connsiteX193" fmla="*/ 70815 w 1181239"/>
              <a:gd name="connsiteY193" fmla="*/ 2213816 h 4008043"/>
              <a:gd name="connsiteX194" fmla="*/ 80236 w 1181239"/>
              <a:gd name="connsiteY194" fmla="*/ 2286572 h 4008043"/>
              <a:gd name="connsiteX195" fmla="*/ 75520 w 1181239"/>
              <a:gd name="connsiteY195" fmla="*/ 2296771 h 4008043"/>
              <a:gd name="connsiteX196" fmla="*/ 71018 w 1181239"/>
              <a:gd name="connsiteY196" fmla="*/ 2323290 h 4008043"/>
              <a:gd name="connsiteX197" fmla="*/ 78434 w 1181239"/>
              <a:gd name="connsiteY197" fmla="*/ 2370722 h 4008043"/>
              <a:gd name="connsiteX198" fmla="*/ 96856 w 1181239"/>
              <a:gd name="connsiteY198" fmla="*/ 2583033 h 4008043"/>
              <a:gd name="connsiteX199" fmla="*/ 87157 w 1181239"/>
              <a:gd name="connsiteY199" fmla="*/ 2588473 h 4008043"/>
              <a:gd name="connsiteX200" fmla="*/ 87156 w 1181239"/>
              <a:gd name="connsiteY200" fmla="*/ 2588473 h 4008043"/>
              <a:gd name="connsiteX201" fmla="*/ 63626 w 1181239"/>
              <a:gd name="connsiteY201" fmla="*/ 2347620 h 4008043"/>
              <a:gd name="connsiteX202" fmla="*/ 60787 w 1181239"/>
              <a:gd name="connsiteY202" fmla="*/ 2200381 h 4008043"/>
              <a:gd name="connsiteX203" fmla="*/ 61915 w 1181239"/>
              <a:gd name="connsiteY203" fmla="*/ 2150127 h 4008043"/>
              <a:gd name="connsiteX204" fmla="*/ 124046 w 1181239"/>
              <a:gd name="connsiteY204" fmla="*/ 2141345 h 4008043"/>
              <a:gd name="connsiteX205" fmla="*/ 131937 w 1181239"/>
              <a:gd name="connsiteY205" fmla="*/ 2144382 h 4008043"/>
              <a:gd name="connsiteX206" fmla="*/ 131167 w 1181239"/>
              <a:gd name="connsiteY206" fmla="*/ 2149886 h 4008043"/>
              <a:gd name="connsiteX207" fmla="*/ 123122 w 1181239"/>
              <a:gd name="connsiteY207" fmla="*/ 2146929 h 4008043"/>
              <a:gd name="connsiteX208" fmla="*/ 124046 w 1181239"/>
              <a:gd name="connsiteY208" fmla="*/ 2141345 h 4008043"/>
              <a:gd name="connsiteX209" fmla="*/ 150011 w 1181239"/>
              <a:gd name="connsiteY209" fmla="*/ 2132206 h 4008043"/>
              <a:gd name="connsiteX210" fmla="*/ 150452 w 1181239"/>
              <a:gd name="connsiteY210" fmla="*/ 2168244 h 4008043"/>
              <a:gd name="connsiteX211" fmla="*/ 147008 w 1181239"/>
              <a:gd name="connsiteY211" fmla="*/ 2202242 h 4008043"/>
              <a:gd name="connsiteX212" fmla="*/ 147004 w 1181239"/>
              <a:gd name="connsiteY212" fmla="*/ 2202242 h 4008043"/>
              <a:gd name="connsiteX213" fmla="*/ 147847 w 1181239"/>
              <a:gd name="connsiteY213" fmla="*/ 2166204 h 4008043"/>
              <a:gd name="connsiteX214" fmla="*/ 915300 w 1181239"/>
              <a:gd name="connsiteY214" fmla="*/ 2125614 h 4008043"/>
              <a:gd name="connsiteX215" fmla="*/ 915300 w 1181239"/>
              <a:gd name="connsiteY215" fmla="*/ 2125615 h 4008043"/>
              <a:gd name="connsiteX216" fmla="*/ 915300 w 1181239"/>
              <a:gd name="connsiteY216" fmla="*/ 2125614 h 4008043"/>
              <a:gd name="connsiteX217" fmla="*/ 105883 w 1181239"/>
              <a:gd name="connsiteY217" fmla="*/ 2115887 h 4008043"/>
              <a:gd name="connsiteX218" fmla="*/ 109204 w 1181239"/>
              <a:gd name="connsiteY218" fmla="*/ 2126766 h 4008043"/>
              <a:gd name="connsiteX219" fmla="*/ 113519 w 1181239"/>
              <a:gd name="connsiteY219" fmla="*/ 2152605 h 4008043"/>
              <a:gd name="connsiteX220" fmla="*/ 107490 w 1181239"/>
              <a:gd name="connsiteY220" fmla="*/ 2148746 h 4008043"/>
              <a:gd name="connsiteX221" fmla="*/ 107489 w 1181239"/>
              <a:gd name="connsiteY221" fmla="*/ 2148746 h 4008043"/>
              <a:gd name="connsiteX222" fmla="*/ 104975 w 1181239"/>
              <a:gd name="connsiteY222" fmla="*/ 2130387 h 4008043"/>
              <a:gd name="connsiteX223" fmla="*/ 924180 w 1181239"/>
              <a:gd name="connsiteY223" fmla="*/ 2095489 h 4008043"/>
              <a:gd name="connsiteX224" fmla="*/ 929793 w 1181239"/>
              <a:gd name="connsiteY224" fmla="*/ 2113426 h 4008043"/>
              <a:gd name="connsiteX225" fmla="*/ 924518 w 1181239"/>
              <a:gd name="connsiteY225" fmla="*/ 2123626 h 4008043"/>
              <a:gd name="connsiteX226" fmla="*/ 915300 w 1181239"/>
              <a:gd name="connsiteY226" fmla="*/ 2125614 h 4008043"/>
              <a:gd name="connsiteX227" fmla="*/ 919046 w 1181239"/>
              <a:gd name="connsiteY227" fmla="*/ 2108197 h 4008043"/>
              <a:gd name="connsiteX228" fmla="*/ 924180 w 1181239"/>
              <a:gd name="connsiteY228" fmla="*/ 2095489 h 4008043"/>
              <a:gd name="connsiteX229" fmla="*/ 131216 w 1181239"/>
              <a:gd name="connsiteY229" fmla="*/ 2071022 h 4008043"/>
              <a:gd name="connsiteX230" fmla="*/ 134077 w 1181239"/>
              <a:gd name="connsiteY230" fmla="*/ 2093039 h 4008043"/>
              <a:gd name="connsiteX231" fmla="*/ 130242 w 1181239"/>
              <a:gd name="connsiteY231" fmla="*/ 2086661 h 4008043"/>
              <a:gd name="connsiteX232" fmla="*/ 130241 w 1181239"/>
              <a:gd name="connsiteY232" fmla="*/ 2086661 h 4008043"/>
              <a:gd name="connsiteX233" fmla="*/ 131216 w 1181239"/>
              <a:gd name="connsiteY233" fmla="*/ 2071022 h 4008043"/>
              <a:gd name="connsiteX234" fmla="*/ 147995 w 1181239"/>
              <a:gd name="connsiteY234" fmla="*/ 2046547 h 4008043"/>
              <a:gd name="connsiteX235" fmla="*/ 150856 w 1181239"/>
              <a:gd name="connsiteY235" fmla="*/ 2064129 h 4008043"/>
              <a:gd name="connsiteX236" fmla="*/ 155483 w 1181239"/>
              <a:gd name="connsiteY236" fmla="*/ 2073343 h 4008043"/>
              <a:gd name="connsiteX237" fmla="*/ 161763 w 1181239"/>
              <a:gd name="connsiteY237" fmla="*/ 2057210 h 4008043"/>
              <a:gd name="connsiteX238" fmla="*/ 167937 w 1181239"/>
              <a:gd name="connsiteY238" fmla="*/ 2075105 h 4008043"/>
              <a:gd name="connsiteX239" fmla="*/ 164792 w 1181239"/>
              <a:gd name="connsiteY239" fmla="*/ 2088025 h 4008043"/>
              <a:gd name="connsiteX240" fmla="*/ 159085 w 1181239"/>
              <a:gd name="connsiteY240" fmla="*/ 2081905 h 4008043"/>
              <a:gd name="connsiteX241" fmla="*/ 156774 w 1181239"/>
              <a:gd name="connsiteY241" fmla="*/ 2095609 h 4008043"/>
              <a:gd name="connsiteX242" fmla="*/ 155665 w 1181239"/>
              <a:gd name="connsiteY242" fmla="*/ 2105812 h 4008043"/>
              <a:gd name="connsiteX243" fmla="*/ 148115 w 1181239"/>
              <a:gd name="connsiteY243" fmla="*/ 2102598 h 4008043"/>
              <a:gd name="connsiteX244" fmla="*/ 148104 w 1181239"/>
              <a:gd name="connsiteY244" fmla="*/ 2102598 h 4008043"/>
              <a:gd name="connsiteX245" fmla="*/ 147995 w 1181239"/>
              <a:gd name="connsiteY245" fmla="*/ 2046547 h 4008043"/>
              <a:gd name="connsiteX246" fmla="*/ 104033 w 1181239"/>
              <a:gd name="connsiteY246" fmla="*/ 2027509 h 4008043"/>
              <a:gd name="connsiteX247" fmla="*/ 112510 w 1181239"/>
              <a:gd name="connsiteY247" fmla="*/ 2045291 h 4008043"/>
              <a:gd name="connsiteX248" fmla="*/ 106306 w 1181239"/>
              <a:gd name="connsiteY248" fmla="*/ 2041590 h 4008043"/>
              <a:gd name="connsiteX249" fmla="*/ 106307 w 1181239"/>
              <a:gd name="connsiteY249" fmla="*/ 2041590 h 4008043"/>
              <a:gd name="connsiteX250" fmla="*/ 104033 w 1181239"/>
              <a:gd name="connsiteY250" fmla="*/ 2027509 h 4008043"/>
              <a:gd name="connsiteX251" fmla="*/ 943112 w 1181239"/>
              <a:gd name="connsiteY251" fmla="*/ 2013995 h 4008043"/>
              <a:gd name="connsiteX252" fmla="*/ 941824 w 1181239"/>
              <a:gd name="connsiteY252" fmla="*/ 2093464 h 4008043"/>
              <a:gd name="connsiteX253" fmla="*/ 935647 w 1181239"/>
              <a:gd name="connsiteY253" fmla="*/ 2093234 h 4008043"/>
              <a:gd name="connsiteX254" fmla="*/ 935646 w 1181239"/>
              <a:gd name="connsiteY254" fmla="*/ 2093238 h 4008043"/>
              <a:gd name="connsiteX255" fmla="*/ 937744 w 1181239"/>
              <a:gd name="connsiteY255" fmla="*/ 2083568 h 4008043"/>
              <a:gd name="connsiteX256" fmla="*/ 940123 w 1181239"/>
              <a:gd name="connsiteY256" fmla="*/ 2049068 h 4008043"/>
              <a:gd name="connsiteX257" fmla="*/ 943112 w 1181239"/>
              <a:gd name="connsiteY257" fmla="*/ 2013995 h 4008043"/>
              <a:gd name="connsiteX258" fmla="*/ 986359 w 1181239"/>
              <a:gd name="connsiteY258" fmla="*/ 1999398 h 4008043"/>
              <a:gd name="connsiteX259" fmla="*/ 987178 w 1181239"/>
              <a:gd name="connsiteY259" fmla="*/ 2001051 h 4008043"/>
              <a:gd name="connsiteX260" fmla="*/ 987145 w 1181239"/>
              <a:gd name="connsiteY260" fmla="*/ 2020090 h 4008043"/>
              <a:gd name="connsiteX261" fmla="*/ 985999 w 1181239"/>
              <a:gd name="connsiteY261" fmla="*/ 2009830 h 4008043"/>
              <a:gd name="connsiteX262" fmla="*/ 986010 w 1181239"/>
              <a:gd name="connsiteY262" fmla="*/ 2009830 h 4008043"/>
              <a:gd name="connsiteX263" fmla="*/ 986359 w 1181239"/>
              <a:gd name="connsiteY263" fmla="*/ 1999398 h 4008043"/>
              <a:gd name="connsiteX264" fmla="*/ 229366 w 1181239"/>
              <a:gd name="connsiteY264" fmla="*/ 1998950 h 4008043"/>
              <a:gd name="connsiteX265" fmla="*/ 229366 w 1181239"/>
              <a:gd name="connsiteY265" fmla="*/ 2016629 h 4008043"/>
              <a:gd name="connsiteX266" fmla="*/ 226750 w 1181239"/>
              <a:gd name="connsiteY266" fmla="*/ 2012030 h 4008043"/>
              <a:gd name="connsiteX267" fmla="*/ 229366 w 1181239"/>
              <a:gd name="connsiteY267" fmla="*/ 1998950 h 4008043"/>
              <a:gd name="connsiteX268" fmla="*/ 111210 w 1181239"/>
              <a:gd name="connsiteY268" fmla="*/ 1998254 h 4008043"/>
              <a:gd name="connsiteX269" fmla="*/ 113966 w 1181239"/>
              <a:gd name="connsiteY269" fmla="*/ 2009150 h 4008043"/>
              <a:gd name="connsiteX270" fmla="*/ 112922 w 1181239"/>
              <a:gd name="connsiteY270" fmla="*/ 2019349 h 4008043"/>
              <a:gd name="connsiteX271" fmla="*/ 110200 w 1181239"/>
              <a:gd name="connsiteY271" fmla="*/ 2008017 h 4008043"/>
              <a:gd name="connsiteX272" fmla="*/ 110200 w 1181239"/>
              <a:gd name="connsiteY272" fmla="*/ 2008016 h 4008043"/>
              <a:gd name="connsiteX273" fmla="*/ 111210 w 1181239"/>
              <a:gd name="connsiteY273" fmla="*/ 1998254 h 4008043"/>
              <a:gd name="connsiteX274" fmla="*/ 160036 w 1181239"/>
              <a:gd name="connsiteY274" fmla="*/ 1997898 h 4008043"/>
              <a:gd name="connsiteX275" fmla="*/ 163754 w 1181239"/>
              <a:gd name="connsiteY275" fmla="*/ 2001511 h 4008043"/>
              <a:gd name="connsiteX276" fmla="*/ 165422 w 1181239"/>
              <a:gd name="connsiteY276" fmla="*/ 2026149 h 4008043"/>
              <a:gd name="connsiteX277" fmla="*/ 162477 w 1181239"/>
              <a:gd name="connsiteY277" fmla="*/ 2018830 h 4008043"/>
              <a:gd name="connsiteX278" fmla="*/ 162477 w 1181239"/>
              <a:gd name="connsiteY278" fmla="*/ 2018829 h 4008043"/>
              <a:gd name="connsiteX279" fmla="*/ 160810 w 1181239"/>
              <a:gd name="connsiteY279" fmla="*/ 2003030 h 4008043"/>
              <a:gd name="connsiteX280" fmla="*/ 160036 w 1181239"/>
              <a:gd name="connsiteY280" fmla="*/ 1997898 h 4008043"/>
              <a:gd name="connsiteX281" fmla="*/ 122178 w 1181239"/>
              <a:gd name="connsiteY281" fmla="*/ 1993421 h 4008043"/>
              <a:gd name="connsiteX282" fmla="*/ 127639 w 1181239"/>
              <a:gd name="connsiteY282" fmla="*/ 1994871 h 4008043"/>
              <a:gd name="connsiteX283" fmla="*/ 130971 w 1181239"/>
              <a:gd name="connsiteY283" fmla="*/ 2006864 h 4008043"/>
              <a:gd name="connsiteX284" fmla="*/ 125158 w 1181239"/>
              <a:gd name="connsiteY284" fmla="*/ 2001457 h 4008043"/>
              <a:gd name="connsiteX285" fmla="*/ 122178 w 1181239"/>
              <a:gd name="connsiteY285" fmla="*/ 1993421 h 4008043"/>
              <a:gd name="connsiteX286" fmla="*/ 881252 w 1181239"/>
              <a:gd name="connsiteY286" fmla="*/ 1985026 h 4008043"/>
              <a:gd name="connsiteX287" fmla="*/ 883325 w 1181239"/>
              <a:gd name="connsiteY287" fmla="*/ 1993738 h 4008043"/>
              <a:gd name="connsiteX288" fmla="*/ 887684 w 1181239"/>
              <a:gd name="connsiteY288" fmla="*/ 2025709 h 4008043"/>
              <a:gd name="connsiteX289" fmla="*/ 886385 w 1181239"/>
              <a:gd name="connsiteY289" fmla="*/ 2062145 h 4008043"/>
              <a:gd name="connsiteX290" fmla="*/ 874972 w 1181239"/>
              <a:gd name="connsiteY290" fmla="*/ 2058606 h 4008043"/>
              <a:gd name="connsiteX291" fmla="*/ 874977 w 1181239"/>
              <a:gd name="connsiteY291" fmla="*/ 2058605 h 4008043"/>
              <a:gd name="connsiteX292" fmla="*/ 866190 w 1181239"/>
              <a:gd name="connsiteY292" fmla="*/ 2056634 h 4008043"/>
              <a:gd name="connsiteX293" fmla="*/ 863071 w 1181239"/>
              <a:gd name="connsiteY293" fmla="*/ 2052862 h 4008043"/>
              <a:gd name="connsiteX294" fmla="*/ 874951 w 1181239"/>
              <a:gd name="connsiteY294" fmla="*/ 2035109 h 4008043"/>
              <a:gd name="connsiteX295" fmla="*/ 878742 w 1181239"/>
              <a:gd name="connsiteY295" fmla="*/ 2010515 h 4008043"/>
              <a:gd name="connsiteX296" fmla="*/ 881252 w 1181239"/>
              <a:gd name="connsiteY296" fmla="*/ 1985026 h 4008043"/>
              <a:gd name="connsiteX297" fmla="*/ 892103 w 1181239"/>
              <a:gd name="connsiteY297" fmla="*/ 1973709 h 4008043"/>
              <a:gd name="connsiteX298" fmla="*/ 904539 w 1181239"/>
              <a:gd name="connsiteY298" fmla="*/ 1999630 h 4008043"/>
              <a:gd name="connsiteX299" fmla="*/ 899190 w 1181239"/>
              <a:gd name="connsiteY299" fmla="*/ 1996910 h 4008043"/>
              <a:gd name="connsiteX300" fmla="*/ 899192 w 1181239"/>
              <a:gd name="connsiteY300" fmla="*/ 1996910 h 4008043"/>
              <a:gd name="connsiteX301" fmla="*/ 894882 w 1181239"/>
              <a:gd name="connsiteY301" fmla="*/ 1989431 h 4008043"/>
              <a:gd name="connsiteX302" fmla="*/ 892901 w 1181239"/>
              <a:gd name="connsiteY302" fmla="*/ 1998950 h 4008043"/>
              <a:gd name="connsiteX303" fmla="*/ 890657 w 1181239"/>
              <a:gd name="connsiteY303" fmla="*/ 1990111 h 4008043"/>
              <a:gd name="connsiteX304" fmla="*/ 885871 w 1181239"/>
              <a:gd name="connsiteY304" fmla="*/ 1981271 h 4008043"/>
              <a:gd name="connsiteX305" fmla="*/ 883327 w 1181239"/>
              <a:gd name="connsiteY305" fmla="*/ 1977374 h 4008043"/>
              <a:gd name="connsiteX306" fmla="*/ 892103 w 1181239"/>
              <a:gd name="connsiteY306" fmla="*/ 1973709 h 4008043"/>
              <a:gd name="connsiteX307" fmla="*/ 929834 w 1181239"/>
              <a:gd name="connsiteY307" fmla="*/ 1966605 h 4008043"/>
              <a:gd name="connsiteX308" fmla="*/ 929834 w 1181239"/>
              <a:gd name="connsiteY308" fmla="*/ 1979865 h 4008043"/>
              <a:gd name="connsiteX309" fmla="*/ 933217 w 1181239"/>
              <a:gd name="connsiteY309" fmla="*/ 2001874 h 4008043"/>
              <a:gd name="connsiteX310" fmla="*/ 931765 w 1181239"/>
              <a:gd name="connsiteY310" fmla="*/ 2020157 h 4008043"/>
              <a:gd name="connsiteX311" fmla="*/ 926930 w 1181239"/>
              <a:gd name="connsiteY311" fmla="*/ 2054438 h 4008043"/>
              <a:gd name="connsiteX312" fmla="*/ 917324 w 1181239"/>
              <a:gd name="connsiteY312" fmla="*/ 2066447 h 4008043"/>
              <a:gd name="connsiteX313" fmla="*/ 917320 w 1181239"/>
              <a:gd name="connsiteY313" fmla="*/ 2066447 h 4008043"/>
              <a:gd name="connsiteX314" fmla="*/ 911534 w 1181239"/>
              <a:gd name="connsiteY314" fmla="*/ 2060208 h 4008043"/>
              <a:gd name="connsiteX315" fmla="*/ 909750 w 1181239"/>
              <a:gd name="connsiteY315" fmla="*/ 2046388 h 4008043"/>
              <a:gd name="connsiteX316" fmla="*/ 910889 w 1181239"/>
              <a:gd name="connsiteY316" fmla="*/ 2007110 h 4008043"/>
              <a:gd name="connsiteX317" fmla="*/ 909002 w 1181239"/>
              <a:gd name="connsiteY317" fmla="*/ 1985351 h 4008043"/>
              <a:gd name="connsiteX318" fmla="*/ 919418 w 1181239"/>
              <a:gd name="connsiteY318" fmla="*/ 1975978 h 4008043"/>
              <a:gd name="connsiteX319" fmla="*/ 146529 w 1181239"/>
              <a:gd name="connsiteY319" fmla="*/ 1960873 h 4008043"/>
              <a:gd name="connsiteX320" fmla="*/ 150485 w 1181239"/>
              <a:gd name="connsiteY320" fmla="*/ 1984822 h 4008043"/>
              <a:gd name="connsiteX321" fmla="*/ 147942 w 1181239"/>
              <a:gd name="connsiteY321" fmla="*/ 2004292 h 4008043"/>
              <a:gd name="connsiteX322" fmla="*/ 147945 w 1181239"/>
              <a:gd name="connsiteY322" fmla="*/ 2004292 h 4008043"/>
              <a:gd name="connsiteX323" fmla="*/ 145682 w 1181239"/>
              <a:gd name="connsiteY323" fmla="*/ 1978756 h 4008043"/>
              <a:gd name="connsiteX324" fmla="*/ 190660 w 1181239"/>
              <a:gd name="connsiteY324" fmla="*/ 1948123 h 4008043"/>
              <a:gd name="connsiteX325" fmla="*/ 190441 w 1181239"/>
              <a:gd name="connsiteY325" fmla="*/ 1953337 h 4008043"/>
              <a:gd name="connsiteX326" fmla="*/ 188915 w 1181239"/>
              <a:gd name="connsiteY326" fmla="*/ 1949767 h 4008043"/>
              <a:gd name="connsiteX327" fmla="*/ 188904 w 1181239"/>
              <a:gd name="connsiteY327" fmla="*/ 1949768 h 4008043"/>
              <a:gd name="connsiteX328" fmla="*/ 190660 w 1181239"/>
              <a:gd name="connsiteY328" fmla="*/ 1948123 h 4008043"/>
              <a:gd name="connsiteX329" fmla="*/ 52661 w 1181239"/>
              <a:gd name="connsiteY329" fmla="*/ 1944554 h 4008043"/>
              <a:gd name="connsiteX330" fmla="*/ 56659 w 1181239"/>
              <a:gd name="connsiteY330" fmla="*/ 1972061 h 4008043"/>
              <a:gd name="connsiteX331" fmla="*/ 70893 w 1181239"/>
              <a:gd name="connsiteY331" fmla="*/ 2036614 h 4008043"/>
              <a:gd name="connsiteX332" fmla="*/ 78626 w 1181239"/>
              <a:gd name="connsiteY332" fmla="*/ 2081905 h 4008043"/>
              <a:gd name="connsiteX333" fmla="*/ 64094 w 1181239"/>
              <a:gd name="connsiteY333" fmla="*/ 2047765 h 4008043"/>
              <a:gd name="connsiteX334" fmla="*/ 64101 w 1181239"/>
              <a:gd name="connsiteY334" fmla="*/ 2047765 h 4008043"/>
              <a:gd name="connsiteX335" fmla="*/ 52369 w 1181239"/>
              <a:gd name="connsiteY335" fmla="*/ 1979090 h 4008043"/>
              <a:gd name="connsiteX336" fmla="*/ 132560 w 1181239"/>
              <a:gd name="connsiteY336" fmla="*/ 1941207 h 4008043"/>
              <a:gd name="connsiteX337" fmla="*/ 132451 w 1181239"/>
              <a:gd name="connsiteY337" fmla="*/ 1949366 h 4008043"/>
              <a:gd name="connsiteX338" fmla="*/ 131112 w 1181239"/>
              <a:gd name="connsiteY338" fmla="*/ 1944555 h 4008043"/>
              <a:gd name="connsiteX339" fmla="*/ 132560 w 1181239"/>
              <a:gd name="connsiteY339" fmla="*/ 1941207 h 4008043"/>
              <a:gd name="connsiteX340" fmla="*/ 149921 w 1181239"/>
              <a:gd name="connsiteY340" fmla="*/ 1890159 h 4008043"/>
              <a:gd name="connsiteX341" fmla="*/ 149032 w 1181239"/>
              <a:gd name="connsiteY341" fmla="*/ 1899678 h 4008043"/>
              <a:gd name="connsiteX342" fmla="*/ 144111 w 1181239"/>
              <a:gd name="connsiteY342" fmla="*/ 1911464 h 4008043"/>
              <a:gd name="connsiteX343" fmla="*/ 144109 w 1181239"/>
              <a:gd name="connsiteY343" fmla="*/ 1911464 h 4008043"/>
              <a:gd name="connsiteX344" fmla="*/ 146529 w 1181239"/>
              <a:gd name="connsiteY344" fmla="*/ 1892718 h 4008043"/>
              <a:gd name="connsiteX345" fmla="*/ 149921 w 1181239"/>
              <a:gd name="connsiteY345" fmla="*/ 1890159 h 4008043"/>
              <a:gd name="connsiteX346" fmla="*/ 945161 w 1181239"/>
              <a:gd name="connsiteY346" fmla="*/ 1880867 h 4008043"/>
              <a:gd name="connsiteX347" fmla="*/ 941044 w 1181239"/>
              <a:gd name="connsiteY347" fmla="*/ 1921438 h 4008043"/>
              <a:gd name="connsiteX348" fmla="*/ 940209 w 1181239"/>
              <a:gd name="connsiteY348" fmla="*/ 1901719 h 4008043"/>
              <a:gd name="connsiteX349" fmla="*/ 940208 w 1181239"/>
              <a:gd name="connsiteY349" fmla="*/ 1901719 h 4008043"/>
              <a:gd name="connsiteX350" fmla="*/ 945161 w 1181239"/>
              <a:gd name="connsiteY350" fmla="*/ 1880867 h 4008043"/>
              <a:gd name="connsiteX351" fmla="*/ 934013 w 1181239"/>
              <a:gd name="connsiteY351" fmla="*/ 1876189 h 4008043"/>
              <a:gd name="connsiteX352" fmla="*/ 934841 w 1181239"/>
              <a:gd name="connsiteY352" fmla="*/ 1877239 h 4008043"/>
              <a:gd name="connsiteX353" fmla="*/ 934841 w 1181239"/>
              <a:gd name="connsiteY353" fmla="*/ 1894918 h 4008043"/>
              <a:gd name="connsiteX354" fmla="*/ 933669 w 1181239"/>
              <a:gd name="connsiteY354" fmla="*/ 1886079 h 4008043"/>
              <a:gd name="connsiteX355" fmla="*/ 934013 w 1181239"/>
              <a:gd name="connsiteY355" fmla="*/ 1876189 h 4008043"/>
              <a:gd name="connsiteX356" fmla="*/ 986424 w 1181239"/>
              <a:gd name="connsiteY356" fmla="*/ 1866185 h 4008043"/>
              <a:gd name="connsiteX357" fmla="*/ 987192 w 1181239"/>
              <a:gd name="connsiteY357" fmla="*/ 1867720 h 4008043"/>
              <a:gd name="connsiteX358" fmla="*/ 987192 w 1181239"/>
              <a:gd name="connsiteY358" fmla="*/ 1893558 h 4008043"/>
              <a:gd name="connsiteX359" fmla="*/ 986105 w 1181239"/>
              <a:gd name="connsiteY359" fmla="*/ 1880639 h 4008043"/>
              <a:gd name="connsiteX360" fmla="*/ 986424 w 1181239"/>
              <a:gd name="connsiteY360" fmla="*/ 1866185 h 4008043"/>
              <a:gd name="connsiteX361" fmla="*/ 845841 w 1181239"/>
              <a:gd name="connsiteY361" fmla="*/ 1838137 h 4008043"/>
              <a:gd name="connsiteX362" fmla="*/ 845842 w 1181239"/>
              <a:gd name="connsiteY362" fmla="*/ 1838141 h 4008043"/>
              <a:gd name="connsiteX363" fmla="*/ 845838 w 1181239"/>
              <a:gd name="connsiteY363" fmla="*/ 1838141 h 4008043"/>
              <a:gd name="connsiteX364" fmla="*/ 212802 w 1181239"/>
              <a:gd name="connsiteY364" fmla="*/ 1837291 h 4008043"/>
              <a:gd name="connsiteX365" fmla="*/ 219332 w 1181239"/>
              <a:gd name="connsiteY365" fmla="*/ 1837839 h 4008043"/>
              <a:gd name="connsiteX366" fmla="*/ 215807 w 1181239"/>
              <a:gd name="connsiteY366" fmla="*/ 1852685 h 4008043"/>
              <a:gd name="connsiteX367" fmla="*/ 210422 w 1181239"/>
              <a:gd name="connsiteY367" fmla="*/ 1847847 h 4008043"/>
              <a:gd name="connsiteX368" fmla="*/ 212802 w 1181239"/>
              <a:gd name="connsiteY368" fmla="*/ 1837291 h 4008043"/>
              <a:gd name="connsiteX369" fmla="*/ 909064 w 1181239"/>
              <a:gd name="connsiteY369" fmla="*/ 1808808 h 4008043"/>
              <a:gd name="connsiteX370" fmla="*/ 912810 w 1181239"/>
              <a:gd name="connsiteY370" fmla="*/ 1817243 h 4008043"/>
              <a:gd name="connsiteX371" fmla="*/ 914324 w 1181239"/>
              <a:gd name="connsiteY371" fmla="*/ 1854802 h 4008043"/>
              <a:gd name="connsiteX372" fmla="*/ 912759 w 1181239"/>
              <a:gd name="connsiteY372" fmla="*/ 1915094 h 4008043"/>
              <a:gd name="connsiteX373" fmla="*/ 909533 w 1181239"/>
              <a:gd name="connsiteY373" fmla="*/ 1909198 h 4008043"/>
              <a:gd name="connsiteX374" fmla="*/ 909535 w 1181239"/>
              <a:gd name="connsiteY374" fmla="*/ 1909198 h 4008043"/>
              <a:gd name="connsiteX375" fmla="*/ 907572 w 1181239"/>
              <a:gd name="connsiteY375" fmla="*/ 1854526 h 4008043"/>
              <a:gd name="connsiteX376" fmla="*/ 909064 w 1181239"/>
              <a:gd name="connsiteY376" fmla="*/ 1808808 h 4008043"/>
              <a:gd name="connsiteX377" fmla="*/ 885324 w 1181239"/>
              <a:gd name="connsiteY377" fmla="*/ 1804483 h 4008043"/>
              <a:gd name="connsiteX378" fmla="*/ 888685 w 1181239"/>
              <a:gd name="connsiteY378" fmla="*/ 1819446 h 4008043"/>
              <a:gd name="connsiteX379" fmla="*/ 893171 w 1181239"/>
              <a:gd name="connsiteY379" fmla="*/ 1830149 h 4008043"/>
              <a:gd name="connsiteX380" fmla="*/ 897396 w 1181239"/>
              <a:gd name="connsiteY380" fmla="*/ 1827331 h 4008043"/>
              <a:gd name="connsiteX381" fmla="*/ 894418 w 1181239"/>
              <a:gd name="connsiteY381" fmla="*/ 1852326 h 4008043"/>
              <a:gd name="connsiteX382" fmla="*/ 893517 w 1181239"/>
              <a:gd name="connsiteY382" fmla="*/ 1882397 h 4008043"/>
              <a:gd name="connsiteX383" fmla="*/ 892156 w 1181239"/>
              <a:gd name="connsiteY383" fmla="*/ 1907505 h 4008043"/>
              <a:gd name="connsiteX384" fmla="*/ 886193 w 1181239"/>
              <a:gd name="connsiteY384" fmla="*/ 1944847 h 4008043"/>
              <a:gd name="connsiteX385" fmla="*/ 879963 w 1181239"/>
              <a:gd name="connsiteY385" fmla="*/ 1951353 h 4008043"/>
              <a:gd name="connsiteX386" fmla="*/ 879961 w 1181239"/>
              <a:gd name="connsiteY386" fmla="*/ 1951353 h 4008043"/>
              <a:gd name="connsiteX387" fmla="*/ 873653 w 1181239"/>
              <a:gd name="connsiteY387" fmla="*/ 1901622 h 4008043"/>
              <a:gd name="connsiteX388" fmla="*/ 876506 w 1181239"/>
              <a:gd name="connsiteY388" fmla="*/ 1875236 h 4008043"/>
              <a:gd name="connsiteX389" fmla="*/ 882543 w 1181239"/>
              <a:gd name="connsiteY389" fmla="*/ 1836478 h 4008043"/>
              <a:gd name="connsiteX390" fmla="*/ 885324 w 1181239"/>
              <a:gd name="connsiteY390" fmla="*/ 1804483 h 4008043"/>
              <a:gd name="connsiteX391" fmla="*/ 188353 w 1181239"/>
              <a:gd name="connsiteY391" fmla="*/ 1800590 h 4008043"/>
              <a:gd name="connsiteX392" fmla="*/ 192022 w 1181239"/>
              <a:gd name="connsiteY392" fmla="*/ 1840362 h 4008043"/>
              <a:gd name="connsiteX393" fmla="*/ 197418 w 1181239"/>
              <a:gd name="connsiteY393" fmla="*/ 1891683 h 4008043"/>
              <a:gd name="connsiteX394" fmla="*/ 196666 w 1181239"/>
              <a:gd name="connsiteY394" fmla="*/ 1897144 h 4008043"/>
              <a:gd name="connsiteX395" fmla="*/ 191624 w 1181239"/>
              <a:gd name="connsiteY395" fmla="*/ 1905934 h 4008043"/>
              <a:gd name="connsiteX396" fmla="*/ 194485 w 1181239"/>
              <a:gd name="connsiteY396" fmla="*/ 1907839 h 4008043"/>
              <a:gd name="connsiteX397" fmla="*/ 197346 w 1181239"/>
              <a:gd name="connsiteY397" fmla="*/ 1920425 h 4008043"/>
              <a:gd name="connsiteX398" fmla="*/ 193065 w 1181239"/>
              <a:gd name="connsiteY398" fmla="*/ 1940450 h 4008043"/>
              <a:gd name="connsiteX399" fmla="*/ 187519 w 1181239"/>
              <a:gd name="connsiteY399" fmla="*/ 1940104 h 4008043"/>
              <a:gd name="connsiteX400" fmla="*/ 187523 w 1181239"/>
              <a:gd name="connsiteY400" fmla="*/ 1940102 h 4008043"/>
              <a:gd name="connsiteX401" fmla="*/ 180150 w 1181239"/>
              <a:gd name="connsiteY401" fmla="*/ 1822164 h 4008043"/>
              <a:gd name="connsiteX402" fmla="*/ 181879 w 1181239"/>
              <a:gd name="connsiteY402" fmla="*/ 1817404 h 4008043"/>
              <a:gd name="connsiteX403" fmla="*/ 186718 w 1181239"/>
              <a:gd name="connsiteY403" fmla="*/ 1811630 h 4008043"/>
              <a:gd name="connsiteX404" fmla="*/ 188353 w 1181239"/>
              <a:gd name="connsiteY404" fmla="*/ 1800590 h 4008043"/>
              <a:gd name="connsiteX405" fmla="*/ 131129 w 1181239"/>
              <a:gd name="connsiteY405" fmla="*/ 1794964 h 4008043"/>
              <a:gd name="connsiteX406" fmla="*/ 133790 w 1181239"/>
              <a:gd name="connsiteY406" fmla="*/ 1805574 h 4008043"/>
              <a:gd name="connsiteX407" fmla="*/ 132483 w 1181239"/>
              <a:gd name="connsiteY407" fmla="*/ 1816269 h 4008043"/>
              <a:gd name="connsiteX408" fmla="*/ 130838 w 1181239"/>
              <a:gd name="connsiteY408" fmla="*/ 1804710 h 4008043"/>
              <a:gd name="connsiteX409" fmla="*/ 936627 w 1181239"/>
              <a:gd name="connsiteY409" fmla="*/ 1794309 h 4008043"/>
              <a:gd name="connsiteX410" fmla="*/ 939769 w 1181239"/>
              <a:gd name="connsiteY410" fmla="*/ 1821379 h 4008043"/>
              <a:gd name="connsiteX411" fmla="*/ 932143 w 1181239"/>
              <a:gd name="connsiteY411" fmla="*/ 1858880 h 4008043"/>
              <a:gd name="connsiteX412" fmla="*/ 931483 w 1181239"/>
              <a:gd name="connsiteY412" fmla="*/ 1850041 h 4008043"/>
              <a:gd name="connsiteX413" fmla="*/ 931485 w 1181239"/>
              <a:gd name="connsiteY413" fmla="*/ 1850041 h 4008043"/>
              <a:gd name="connsiteX414" fmla="*/ 934200 w 1181239"/>
              <a:gd name="connsiteY414" fmla="*/ 1824882 h 4008043"/>
              <a:gd name="connsiteX415" fmla="*/ 935295 w 1181239"/>
              <a:gd name="connsiteY415" fmla="*/ 1800404 h 4008043"/>
              <a:gd name="connsiteX416" fmla="*/ 936627 w 1181239"/>
              <a:gd name="connsiteY416" fmla="*/ 1794309 h 4008043"/>
              <a:gd name="connsiteX417" fmla="*/ 911264 w 1181239"/>
              <a:gd name="connsiteY417" fmla="*/ 1789784 h 4008043"/>
              <a:gd name="connsiteX418" fmla="*/ 914169 w 1181239"/>
              <a:gd name="connsiteY418" fmla="*/ 1792436 h 4008043"/>
              <a:gd name="connsiteX419" fmla="*/ 912391 w 1181239"/>
              <a:gd name="connsiteY419" fmla="*/ 1800626 h 4008043"/>
              <a:gd name="connsiteX420" fmla="*/ 909483 w 1181239"/>
              <a:gd name="connsiteY420" fmla="*/ 1804483 h 4008043"/>
              <a:gd name="connsiteX421" fmla="*/ 906578 w 1181239"/>
              <a:gd name="connsiteY421" fmla="*/ 1797975 h 4008043"/>
              <a:gd name="connsiteX422" fmla="*/ 906581 w 1181239"/>
              <a:gd name="connsiteY422" fmla="*/ 1797975 h 4008043"/>
              <a:gd name="connsiteX423" fmla="*/ 911264 w 1181239"/>
              <a:gd name="connsiteY423" fmla="*/ 1789784 h 4008043"/>
              <a:gd name="connsiteX424" fmla="*/ 859322 w 1181239"/>
              <a:gd name="connsiteY424" fmla="*/ 1775925 h 4008043"/>
              <a:gd name="connsiteX425" fmla="*/ 859698 w 1181239"/>
              <a:gd name="connsiteY425" fmla="*/ 1794380 h 4008043"/>
              <a:gd name="connsiteX426" fmla="*/ 855333 w 1181239"/>
              <a:gd name="connsiteY426" fmla="*/ 1819606 h 4008043"/>
              <a:gd name="connsiteX427" fmla="*/ 848363 w 1181239"/>
              <a:gd name="connsiteY427" fmla="*/ 1835149 h 4008043"/>
              <a:gd name="connsiteX428" fmla="*/ 845841 w 1181239"/>
              <a:gd name="connsiteY428" fmla="*/ 1838137 h 4008043"/>
              <a:gd name="connsiteX429" fmla="*/ 843682 w 1181239"/>
              <a:gd name="connsiteY429" fmla="*/ 1823655 h 4008043"/>
              <a:gd name="connsiteX430" fmla="*/ 847280 w 1181239"/>
              <a:gd name="connsiteY430" fmla="*/ 1815836 h 4008043"/>
              <a:gd name="connsiteX431" fmla="*/ 856030 w 1181239"/>
              <a:gd name="connsiteY431" fmla="*/ 1796324 h 4008043"/>
              <a:gd name="connsiteX432" fmla="*/ 125097 w 1181239"/>
              <a:gd name="connsiteY432" fmla="*/ 1771098 h 4008043"/>
              <a:gd name="connsiteX433" fmla="*/ 121900 w 1181239"/>
              <a:gd name="connsiteY433" fmla="*/ 1792286 h 4008043"/>
              <a:gd name="connsiteX434" fmla="*/ 118025 w 1181239"/>
              <a:gd name="connsiteY434" fmla="*/ 1795610 h 4008043"/>
              <a:gd name="connsiteX435" fmla="*/ 116350 w 1181239"/>
              <a:gd name="connsiteY435" fmla="*/ 1793085 h 4008043"/>
              <a:gd name="connsiteX436" fmla="*/ 118919 w 1181239"/>
              <a:gd name="connsiteY436" fmla="*/ 1784084 h 4008043"/>
              <a:gd name="connsiteX437" fmla="*/ 121827 w 1181239"/>
              <a:gd name="connsiteY437" fmla="*/ 1775221 h 4008043"/>
              <a:gd name="connsiteX438" fmla="*/ 125097 w 1181239"/>
              <a:gd name="connsiteY438" fmla="*/ 1771098 h 4008043"/>
              <a:gd name="connsiteX439" fmla="*/ 144315 w 1181239"/>
              <a:gd name="connsiteY439" fmla="*/ 1735075 h 4008043"/>
              <a:gd name="connsiteX440" fmla="*/ 146349 w 1181239"/>
              <a:gd name="connsiteY440" fmla="*/ 1741927 h 4008043"/>
              <a:gd name="connsiteX441" fmla="*/ 147407 w 1181239"/>
              <a:gd name="connsiteY441" fmla="*/ 1771845 h 4008043"/>
              <a:gd name="connsiteX442" fmla="*/ 142883 w 1181239"/>
              <a:gd name="connsiteY442" fmla="*/ 1784588 h 4008043"/>
              <a:gd name="connsiteX443" fmla="*/ 142030 w 1181239"/>
              <a:gd name="connsiteY443" fmla="*/ 1737847 h 4008043"/>
              <a:gd name="connsiteX444" fmla="*/ 144315 w 1181239"/>
              <a:gd name="connsiteY444" fmla="*/ 1735075 h 4008043"/>
              <a:gd name="connsiteX445" fmla="*/ 176323 w 1181239"/>
              <a:gd name="connsiteY445" fmla="*/ 1731089 h 4008043"/>
              <a:gd name="connsiteX446" fmla="*/ 185769 w 1181239"/>
              <a:gd name="connsiteY446" fmla="*/ 1733768 h 4008043"/>
              <a:gd name="connsiteX447" fmla="*/ 171237 w 1181239"/>
              <a:gd name="connsiteY447" fmla="*/ 1733768 h 4008043"/>
              <a:gd name="connsiteX448" fmla="*/ 176323 w 1181239"/>
              <a:gd name="connsiteY448" fmla="*/ 1731089 h 4008043"/>
              <a:gd name="connsiteX449" fmla="*/ 163455 w 1181239"/>
              <a:gd name="connsiteY449" fmla="*/ 1730218 h 4008043"/>
              <a:gd name="connsiteX450" fmla="*/ 167447 w 1181239"/>
              <a:gd name="connsiteY450" fmla="*/ 1744817 h 4008043"/>
              <a:gd name="connsiteX451" fmla="*/ 180058 w 1181239"/>
              <a:gd name="connsiteY451" fmla="*/ 1771982 h 4008043"/>
              <a:gd name="connsiteX452" fmla="*/ 184316 w 1181239"/>
              <a:gd name="connsiteY452" fmla="*/ 1793593 h 4008043"/>
              <a:gd name="connsiteX453" fmla="*/ 179956 w 1181239"/>
              <a:gd name="connsiteY453" fmla="*/ 1803605 h 4008043"/>
              <a:gd name="connsiteX454" fmla="*/ 177051 w 1181239"/>
              <a:gd name="connsiteY454" fmla="*/ 1808552 h 4008043"/>
              <a:gd name="connsiteX455" fmla="*/ 174143 w 1181239"/>
              <a:gd name="connsiteY455" fmla="*/ 1801591 h 4008043"/>
              <a:gd name="connsiteX456" fmla="*/ 166929 w 1181239"/>
              <a:gd name="connsiteY456" fmla="*/ 1801591 h 4008043"/>
              <a:gd name="connsiteX457" fmla="*/ 170867 w 1181239"/>
              <a:gd name="connsiteY457" fmla="*/ 1817388 h 4008043"/>
              <a:gd name="connsiteX458" fmla="*/ 174983 w 1181239"/>
              <a:gd name="connsiteY458" fmla="*/ 1860380 h 4008043"/>
              <a:gd name="connsiteX459" fmla="*/ 172523 w 1181239"/>
              <a:gd name="connsiteY459" fmla="*/ 1918699 h 4008043"/>
              <a:gd name="connsiteX460" fmla="*/ 164611 w 1181239"/>
              <a:gd name="connsiteY460" fmla="*/ 1988361 h 4008043"/>
              <a:gd name="connsiteX461" fmla="*/ 161294 w 1181239"/>
              <a:gd name="connsiteY461" fmla="*/ 1984654 h 4008043"/>
              <a:gd name="connsiteX462" fmla="*/ 161294 w 1181239"/>
              <a:gd name="connsiteY462" fmla="*/ 1984660 h 4008043"/>
              <a:gd name="connsiteX463" fmla="*/ 158349 w 1181239"/>
              <a:gd name="connsiteY463" fmla="*/ 1915521 h 4008043"/>
              <a:gd name="connsiteX464" fmla="*/ 152480 w 1181239"/>
              <a:gd name="connsiteY464" fmla="*/ 1841075 h 4008043"/>
              <a:gd name="connsiteX465" fmla="*/ 155141 w 1181239"/>
              <a:gd name="connsiteY465" fmla="*/ 1825207 h 4008043"/>
              <a:gd name="connsiteX466" fmla="*/ 159624 w 1181239"/>
              <a:gd name="connsiteY466" fmla="*/ 1809523 h 4008043"/>
              <a:gd name="connsiteX467" fmla="*/ 161546 w 1181239"/>
              <a:gd name="connsiteY467" fmla="*/ 1761225 h 4008043"/>
              <a:gd name="connsiteX468" fmla="*/ 880633 w 1181239"/>
              <a:gd name="connsiteY468" fmla="*/ 1697520 h 4008043"/>
              <a:gd name="connsiteX469" fmla="*/ 882812 w 1181239"/>
              <a:gd name="connsiteY469" fmla="*/ 1709623 h 4008043"/>
              <a:gd name="connsiteX470" fmla="*/ 879732 w 1181239"/>
              <a:gd name="connsiteY470" fmla="*/ 1712009 h 4008043"/>
              <a:gd name="connsiteX471" fmla="*/ 879735 w 1181239"/>
              <a:gd name="connsiteY471" fmla="*/ 1712009 h 4008043"/>
              <a:gd name="connsiteX472" fmla="*/ 880633 w 1181239"/>
              <a:gd name="connsiteY472" fmla="*/ 1697520 h 4008043"/>
              <a:gd name="connsiteX473" fmla="*/ 894921 w 1181239"/>
              <a:gd name="connsiteY473" fmla="*/ 1674217 h 4008043"/>
              <a:gd name="connsiteX474" fmla="*/ 897909 w 1181239"/>
              <a:gd name="connsiteY474" fmla="*/ 1743141 h 4008043"/>
              <a:gd name="connsiteX475" fmla="*/ 892321 w 1181239"/>
              <a:gd name="connsiteY475" fmla="*/ 1752807 h 4008043"/>
              <a:gd name="connsiteX476" fmla="*/ 891434 w 1181239"/>
              <a:gd name="connsiteY476" fmla="*/ 1715409 h 4008043"/>
              <a:gd name="connsiteX477" fmla="*/ 891439 w 1181239"/>
              <a:gd name="connsiteY477" fmla="*/ 1715409 h 4008043"/>
              <a:gd name="connsiteX478" fmla="*/ 894921 w 1181239"/>
              <a:gd name="connsiteY478" fmla="*/ 1674217 h 4008043"/>
              <a:gd name="connsiteX479" fmla="*/ 882611 w 1181239"/>
              <a:gd name="connsiteY479" fmla="*/ 1664785 h 4008043"/>
              <a:gd name="connsiteX480" fmla="*/ 885467 w 1181239"/>
              <a:gd name="connsiteY480" fmla="*/ 1670532 h 4008043"/>
              <a:gd name="connsiteX481" fmla="*/ 881537 w 1181239"/>
              <a:gd name="connsiteY481" fmla="*/ 1675451 h 4008043"/>
              <a:gd name="connsiteX482" fmla="*/ 881538 w 1181239"/>
              <a:gd name="connsiteY482" fmla="*/ 1675451 h 4008043"/>
              <a:gd name="connsiteX483" fmla="*/ 881013 w 1181239"/>
              <a:gd name="connsiteY483" fmla="*/ 1666612 h 4008043"/>
              <a:gd name="connsiteX484" fmla="*/ 882611 w 1181239"/>
              <a:gd name="connsiteY484" fmla="*/ 1664785 h 4008043"/>
              <a:gd name="connsiteX485" fmla="*/ 906815 w 1181239"/>
              <a:gd name="connsiteY485" fmla="*/ 1608656 h 4008043"/>
              <a:gd name="connsiteX486" fmla="*/ 909490 w 1181239"/>
              <a:gd name="connsiteY486" fmla="*/ 1627855 h 4008043"/>
              <a:gd name="connsiteX487" fmla="*/ 912125 w 1181239"/>
              <a:gd name="connsiteY487" fmla="*/ 1645531 h 4008043"/>
              <a:gd name="connsiteX488" fmla="*/ 914332 w 1181239"/>
              <a:gd name="connsiteY488" fmla="*/ 1727663 h 4008043"/>
              <a:gd name="connsiteX489" fmla="*/ 913515 w 1181239"/>
              <a:gd name="connsiteY489" fmla="*/ 1741942 h 4008043"/>
              <a:gd name="connsiteX490" fmla="*/ 909968 w 1181239"/>
              <a:gd name="connsiteY490" fmla="*/ 1749266 h 4008043"/>
              <a:gd name="connsiteX491" fmla="*/ 909965 w 1181239"/>
              <a:gd name="connsiteY491" fmla="*/ 1749266 h 4008043"/>
              <a:gd name="connsiteX492" fmla="*/ 904911 w 1181239"/>
              <a:gd name="connsiteY492" fmla="*/ 1694189 h 4008043"/>
              <a:gd name="connsiteX493" fmla="*/ 898679 w 1181239"/>
              <a:gd name="connsiteY493" fmla="*/ 1639431 h 4008043"/>
              <a:gd name="connsiteX494" fmla="*/ 899252 w 1181239"/>
              <a:gd name="connsiteY494" fmla="*/ 1622432 h 4008043"/>
              <a:gd name="connsiteX495" fmla="*/ 906815 w 1181239"/>
              <a:gd name="connsiteY495" fmla="*/ 1608656 h 4008043"/>
              <a:gd name="connsiteX496" fmla="*/ 198839 w 1181239"/>
              <a:gd name="connsiteY496" fmla="*/ 1603132 h 4008043"/>
              <a:gd name="connsiteX497" fmla="*/ 201951 w 1181239"/>
              <a:gd name="connsiteY497" fmla="*/ 1647229 h 4008043"/>
              <a:gd name="connsiteX498" fmla="*/ 198492 w 1181239"/>
              <a:gd name="connsiteY498" fmla="*/ 1680540 h 4008043"/>
              <a:gd name="connsiteX499" fmla="*/ 194828 w 1181239"/>
              <a:gd name="connsiteY499" fmla="*/ 1669852 h 4008043"/>
              <a:gd name="connsiteX500" fmla="*/ 196353 w 1181239"/>
              <a:gd name="connsiteY500" fmla="*/ 1680731 h 4008043"/>
              <a:gd name="connsiteX501" fmla="*/ 200836 w 1181239"/>
              <a:gd name="connsiteY501" fmla="*/ 1700653 h 4008043"/>
              <a:gd name="connsiteX502" fmla="*/ 201690 w 1181239"/>
              <a:gd name="connsiteY502" fmla="*/ 1716973 h 4008043"/>
              <a:gd name="connsiteX503" fmla="*/ 197552 w 1181239"/>
              <a:gd name="connsiteY503" fmla="*/ 1750087 h 4008043"/>
              <a:gd name="connsiteX504" fmla="*/ 195515 w 1181239"/>
              <a:gd name="connsiteY504" fmla="*/ 1775925 h 4008043"/>
              <a:gd name="connsiteX505" fmla="*/ 194997 w 1181239"/>
              <a:gd name="connsiteY505" fmla="*/ 1745327 h 4008043"/>
              <a:gd name="connsiteX506" fmla="*/ 195006 w 1181239"/>
              <a:gd name="connsiteY506" fmla="*/ 1745327 h 4008043"/>
              <a:gd name="connsiteX507" fmla="*/ 197396 w 1181239"/>
              <a:gd name="connsiteY507" fmla="*/ 1714729 h 4008043"/>
              <a:gd name="connsiteX508" fmla="*/ 195944 w 1181239"/>
              <a:gd name="connsiteY508" fmla="*/ 1704833 h 4008043"/>
              <a:gd name="connsiteX509" fmla="*/ 191584 w 1181239"/>
              <a:gd name="connsiteY509" fmla="*/ 1679306 h 4008043"/>
              <a:gd name="connsiteX510" fmla="*/ 194774 w 1181239"/>
              <a:gd name="connsiteY510" fmla="*/ 1654352 h 4008043"/>
              <a:gd name="connsiteX511" fmla="*/ 194920 w 1181239"/>
              <a:gd name="connsiteY511" fmla="*/ 1642565 h 4008043"/>
              <a:gd name="connsiteX512" fmla="*/ 198839 w 1181239"/>
              <a:gd name="connsiteY512" fmla="*/ 1603132 h 4008043"/>
              <a:gd name="connsiteX513" fmla="*/ 126570 w 1181239"/>
              <a:gd name="connsiteY513" fmla="*/ 1593697 h 4008043"/>
              <a:gd name="connsiteX514" fmla="*/ 128788 w 1181239"/>
              <a:gd name="connsiteY514" fmla="*/ 1602537 h 4008043"/>
              <a:gd name="connsiteX515" fmla="*/ 133203 w 1181239"/>
              <a:gd name="connsiteY515" fmla="*/ 1611376 h 4008043"/>
              <a:gd name="connsiteX516" fmla="*/ 129516 w 1181239"/>
              <a:gd name="connsiteY516" fmla="*/ 1648094 h 4008043"/>
              <a:gd name="connsiteX517" fmla="*/ 125378 w 1181239"/>
              <a:gd name="connsiteY517" fmla="*/ 1633135 h 4008043"/>
              <a:gd name="connsiteX518" fmla="*/ 125377 w 1181239"/>
              <a:gd name="connsiteY518" fmla="*/ 1633135 h 4008043"/>
              <a:gd name="connsiteX519" fmla="*/ 124388 w 1181239"/>
              <a:gd name="connsiteY519" fmla="*/ 1604577 h 4008043"/>
              <a:gd name="connsiteX520" fmla="*/ 972450 w 1181239"/>
              <a:gd name="connsiteY520" fmla="*/ 1561739 h 4008043"/>
              <a:gd name="connsiteX521" fmla="*/ 972450 w 1181239"/>
              <a:gd name="connsiteY521" fmla="*/ 1568538 h 4008043"/>
              <a:gd name="connsiteX522" fmla="*/ 970983 w 1181239"/>
              <a:gd name="connsiteY522" fmla="*/ 1565139 h 4008043"/>
              <a:gd name="connsiteX523" fmla="*/ 972450 w 1181239"/>
              <a:gd name="connsiteY523" fmla="*/ 1561739 h 4008043"/>
              <a:gd name="connsiteX524" fmla="*/ 179368 w 1181239"/>
              <a:gd name="connsiteY524" fmla="*/ 1490681 h 4008043"/>
              <a:gd name="connsiteX525" fmla="*/ 184402 w 1181239"/>
              <a:gd name="connsiteY525" fmla="*/ 1509367 h 4008043"/>
              <a:gd name="connsiteX526" fmla="*/ 188659 w 1181239"/>
              <a:gd name="connsiteY526" fmla="*/ 1529781 h 4008043"/>
              <a:gd name="connsiteX527" fmla="*/ 194549 w 1181239"/>
              <a:gd name="connsiteY527" fmla="*/ 1521471 h 4008043"/>
              <a:gd name="connsiteX528" fmla="*/ 200263 w 1181239"/>
              <a:gd name="connsiteY528" fmla="*/ 1536581 h 4008043"/>
              <a:gd name="connsiteX529" fmla="*/ 199686 w 1181239"/>
              <a:gd name="connsiteY529" fmla="*/ 1574056 h 4008043"/>
              <a:gd name="connsiteX530" fmla="*/ 195275 w 1181239"/>
              <a:gd name="connsiteY530" fmla="*/ 1598535 h 4008043"/>
              <a:gd name="connsiteX531" fmla="*/ 183392 w 1181239"/>
              <a:gd name="connsiteY531" fmla="*/ 1635078 h 4008043"/>
              <a:gd name="connsiteX532" fmla="*/ 179437 w 1181239"/>
              <a:gd name="connsiteY532" fmla="*/ 1663053 h 4008043"/>
              <a:gd name="connsiteX533" fmla="*/ 174853 w 1181239"/>
              <a:gd name="connsiteY533" fmla="*/ 1672572 h 4008043"/>
              <a:gd name="connsiteX534" fmla="*/ 171404 w 1181239"/>
              <a:gd name="connsiteY534" fmla="*/ 1664448 h 4008043"/>
              <a:gd name="connsiteX535" fmla="*/ 172225 w 1181239"/>
              <a:gd name="connsiteY535" fmla="*/ 1571325 h 4008043"/>
              <a:gd name="connsiteX536" fmla="*/ 177339 w 1181239"/>
              <a:gd name="connsiteY536" fmla="*/ 1584389 h 4008043"/>
              <a:gd name="connsiteX537" fmla="*/ 179083 w 1181239"/>
              <a:gd name="connsiteY537" fmla="*/ 1596417 h 4008043"/>
              <a:gd name="connsiteX538" fmla="*/ 179521 w 1181239"/>
              <a:gd name="connsiteY538" fmla="*/ 1583721 h 4008043"/>
              <a:gd name="connsiteX539" fmla="*/ 181736 w 1181239"/>
              <a:gd name="connsiteY539" fmla="*/ 1566691 h 4008043"/>
              <a:gd name="connsiteX540" fmla="*/ 179295 w 1181239"/>
              <a:gd name="connsiteY540" fmla="*/ 1563872 h 4008043"/>
              <a:gd name="connsiteX541" fmla="*/ 169760 w 1181239"/>
              <a:gd name="connsiteY541" fmla="*/ 1548932 h 4008043"/>
              <a:gd name="connsiteX542" fmla="*/ 178262 w 1181239"/>
              <a:gd name="connsiteY542" fmla="*/ 1545130 h 4008043"/>
              <a:gd name="connsiteX543" fmla="*/ 181518 w 1181239"/>
              <a:gd name="connsiteY543" fmla="*/ 1548267 h 4008043"/>
              <a:gd name="connsiteX544" fmla="*/ 178544 w 1181239"/>
              <a:gd name="connsiteY544" fmla="*/ 1537086 h 4008043"/>
              <a:gd name="connsiteX545" fmla="*/ 178835 w 1181239"/>
              <a:gd name="connsiteY545" fmla="*/ 1524342 h 4008043"/>
              <a:gd name="connsiteX546" fmla="*/ 181591 w 1181239"/>
              <a:gd name="connsiteY546" fmla="*/ 1518222 h 4008043"/>
              <a:gd name="connsiteX547" fmla="*/ 179368 w 1181239"/>
              <a:gd name="connsiteY547" fmla="*/ 1490681 h 4008043"/>
              <a:gd name="connsiteX548" fmla="*/ 908919 w 1181239"/>
              <a:gd name="connsiteY548" fmla="*/ 1484791 h 4008043"/>
              <a:gd name="connsiteX549" fmla="*/ 909822 w 1181239"/>
              <a:gd name="connsiteY549" fmla="*/ 1494498 h 4008043"/>
              <a:gd name="connsiteX550" fmla="*/ 909567 w 1181239"/>
              <a:gd name="connsiteY550" fmla="*/ 1523348 h 4008043"/>
              <a:gd name="connsiteX551" fmla="*/ 913593 w 1181239"/>
              <a:gd name="connsiteY551" fmla="*/ 1548372 h 4008043"/>
              <a:gd name="connsiteX552" fmla="*/ 915294 w 1181239"/>
              <a:gd name="connsiteY552" fmla="*/ 1576018 h 4008043"/>
              <a:gd name="connsiteX553" fmla="*/ 912433 w 1181239"/>
              <a:gd name="connsiteY553" fmla="*/ 1570278 h 4008043"/>
              <a:gd name="connsiteX554" fmla="*/ 912438 w 1181239"/>
              <a:gd name="connsiteY554" fmla="*/ 1570278 h 4008043"/>
              <a:gd name="connsiteX555" fmla="*/ 904598 w 1181239"/>
              <a:gd name="connsiteY555" fmla="*/ 1549879 h 4008043"/>
              <a:gd name="connsiteX556" fmla="*/ 896337 w 1181239"/>
              <a:gd name="connsiteY556" fmla="*/ 1515606 h 4008043"/>
              <a:gd name="connsiteX557" fmla="*/ 898121 w 1181239"/>
              <a:gd name="connsiteY557" fmla="*/ 1493213 h 4008043"/>
              <a:gd name="connsiteX558" fmla="*/ 904930 w 1181239"/>
              <a:gd name="connsiteY558" fmla="*/ 1488424 h 4008043"/>
              <a:gd name="connsiteX559" fmla="*/ 908919 w 1181239"/>
              <a:gd name="connsiteY559" fmla="*/ 1484791 h 4008043"/>
              <a:gd name="connsiteX560" fmla="*/ 986152 w 1181239"/>
              <a:gd name="connsiteY560" fmla="*/ 1467242 h 4008043"/>
              <a:gd name="connsiteX561" fmla="*/ 988267 w 1181239"/>
              <a:gd name="connsiteY561" fmla="*/ 1475383 h 4008043"/>
              <a:gd name="connsiteX562" fmla="*/ 987058 w 1181239"/>
              <a:gd name="connsiteY562" fmla="*/ 1486192 h 4008043"/>
              <a:gd name="connsiteX563" fmla="*/ 985413 w 1181239"/>
              <a:gd name="connsiteY563" fmla="*/ 1471304 h 4008043"/>
              <a:gd name="connsiteX564" fmla="*/ 986152 w 1181239"/>
              <a:gd name="connsiteY564" fmla="*/ 1467242 h 4008043"/>
              <a:gd name="connsiteX565" fmla="*/ 180557 w 1181239"/>
              <a:gd name="connsiteY565" fmla="*/ 1441385 h 4008043"/>
              <a:gd name="connsiteX566" fmla="*/ 183410 w 1181239"/>
              <a:gd name="connsiteY566" fmla="*/ 1451419 h 4008043"/>
              <a:gd name="connsiteX567" fmla="*/ 194736 w 1181239"/>
              <a:gd name="connsiteY567" fmla="*/ 1463195 h 4008043"/>
              <a:gd name="connsiteX568" fmla="*/ 203208 w 1181239"/>
              <a:gd name="connsiteY568" fmla="*/ 1471520 h 4008043"/>
              <a:gd name="connsiteX569" fmla="*/ 196363 w 1181239"/>
              <a:gd name="connsiteY569" fmla="*/ 1474069 h 4008043"/>
              <a:gd name="connsiteX570" fmla="*/ 189945 w 1181239"/>
              <a:gd name="connsiteY570" fmla="*/ 1471746 h 4008043"/>
              <a:gd name="connsiteX571" fmla="*/ 180301 w 1181239"/>
              <a:gd name="connsiteY571" fmla="*/ 1453625 h 4008043"/>
              <a:gd name="connsiteX572" fmla="*/ 173241 w 1181239"/>
              <a:gd name="connsiteY572" fmla="*/ 1410186 h 4008043"/>
              <a:gd name="connsiteX573" fmla="*/ 178062 w 1181239"/>
              <a:gd name="connsiteY573" fmla="*/ 1420987 h 4008043"/>
              <a:gd name="connsiteX574" fmla="*/ 175562 w 1181239"/>
              <a:gd name="connsiteY574" fmla="*/ 1431866 h 4008043"/>
              <a:gd name="connsiteX575" fmla="*/ 174519 w 1181239"/>
              <a:gd name="connsiteY575" fmla="*/ 1442065 h 4008043"/>
              <a:gd name="connsiteX576" fmla="*/ 171512 w 1181239"/>
              <a:gd name="connsiteY576" fmla="*/ 1445465 h 4008043"/>
              <a:gd name="connsiteX577" fmla="*/ 170450 w 1181239"/>
              <a:gd name="connsiteY577" fmla="*/ 1428466 h 4008043"/>
              <a:gd name="connsiteX578" fmla="*/ 170453 w 1181239"/>
              <a:gd name="connsiteY578" fmla="*/ 1428466 h 4008043"/>
              <a:gd name="connsiteX579" fmla="*/ 173241 w 1181239"/>
              <a:gd name="connsiteY579" fmla="*/ 1410186 h 4008043"/>
              <a:gd name="connsiteX580" fmla="*/ 62944 w 1181239"/>
              <a:gd name="connsiteY580" fmla="*/ 1342800 h 4008043"/>
              <a:gd name="connsiteX581" fmla="*/ 62871 w 1181239"/>
              <a:gd name="connsiteY581" fmla="*/ 1350102 h 4008043"/>
              <a:gd name="connsiteX582" fmla="*/ 57562 w 1181239"/>
              <a:gd name="connsiteY582" fmla="*/ 1351127 h 4008043"/>
              <a:gd name="connsiteX583" fmla="*/ 57566 w 1181239"/>
              <a:gd name="connsiteY583" fmla="*/ 1351128 h 4008043"/>
              <a:gd name="connsiteX584" fmla="*/ 62944 w 1181239"/>
              <a:gd name="connsiteY584" fmla="*/ 1342800 h 4008043"/>
              <a:gd name="connsiteX585" fmla="*/ 965872 w 1181239"/>
              <a:gd name="connsiteY585" fmla="*/ 1335265 h 4008043"/>
              <a:gd name="connsiteX586" fmla="*/ 966762 w 1181239"/>
              <a:gd name="connsiteY586" fmla="*/ 1335992 h 4008043"/>
              <a:gd name="connsiteX587" fmla="*/ 966762 w 1181239"/>
              <a:gd name="connsiteY587" fmla="*/ 1348232 h 4008043"/>
              <a:gd name="connsiteX588" fmla="*/ 965503 w 1181239"/>
              <a:gd name="connsiteY588" fmla="*/ 1342112 h 4008043"/>
              <a:gd name="connsiteX589" fmla="*/ 965872 w 1181239"/>
              <a:gd name="connsiteY589" fmla="*/ 1335265 h 4008043"/>
              <a:gd name="connsiteX590" fmla="*/ 104232 w 1181239"/>
              <a:gd name="connsiteY590" fmla="*/ 1330248 h 4008043"/>
              <a:gd name="connsiteX591" fmla="*/ 108531 w 1181239"/>
              <a:gd name="connsiteY591" fmla="*/ 1330906 h 4008043"/>
              <a:gd name="connsiteX592" fmla="*/ 104638 w 1181239"/>
              <a:gd name="connsiteY592" fmla="*/ 1339779 h 4008043"/>
              <a:gd name="connsiteX593" fmla="*/ 99107 w 1181239"/>
              <a:gd name="connsiteY593" fmla="*/ 1346171 h 4008043"/>
              <a:gd name="connsiteX594" fmla="*/ 100641 w 1181239"/>
              <a:gd name="connsiteY594" fmla="*/ 1338662 h 4008043"/>
              <a:gd name="connsiteX595" fmla="*/ 104232 w 1181239"/>
              <a:gd name="connsiteY595" fmla="*/ 1330248 h 4008043"/>
              <a:gd name="connsiteX596" fmla="*/ 990819 w 1181239"/>
              <a:gd name="connsiteY596" fmla="*/ 1297266 h 4008043"/>
              <a:gd name="connsiteX597" fmla="*/ 995123 w 1181239"/>
              <a:gd name="connsiteY597" fmla="*/ 1308392 h 4008043"/>
              <a:gd name="connsiteX598" fmla="*/ 992291 w 1181239"/>
              <a:gd name="connsiteY598" fmla="*/ 1315915 h 4008043"/>
              <a:gd name="connsiteX599" fmla="*/ 992289 w 1181239"/>
              <a:gd name="connsiteY599" fmla="*/ 1315915 h 4008043"/>
              <a:gd name="connsiteX600" fmla="*/ 990819 w 1181239"/>
              <a:gd name="connsiteY600" fmla="*/ 1297266 h 4008043"/>
              <a:gd name="connsiteX601" fmla="*/ 63693 w 1181239"/>
              <a:gd name="connsiteY601" fmla="*/ 1283637 h 4008043"/>
              <a:gd name="connsiteX602" fmla="*/ 62026 w 1181239"/>
              <a:gd name="connsiteY602" fmla="*/ 1305555 h 4008043"/>
              <a:gd name="connsiteX603" fmla="*/ 59081 w 1181239"/>
              <a:gd name="connsiteY603" fmla="*/ 1304036 h 4008043"/>
              <a:gd name="connsiteX604" fmla="*/ 59081 w 1181239"/>
              <a:gd name="connsiteY604" fmla="*/ 1304035 h 4008043"/>
              <a:gd name="connsiteX605" fmla="*/ 60748 w 1181239"/>
              <a:gd name="connsiteY605" fmla="*/ 1289596 h 4008043"/>
              <a:gd name="connsiteX606" fmla="*/ 63693 w 1181239"/>
              <a:gd name="connsiteY606" fmla="*/ 1283637 h 4008043"/>
              <a:gd name="connsiteX607" fmla="*/ 191583 w 1181239"/>
              <a:gd name="connsiteY607" fmla="*/ 1243774 h 4008043"/>
              <a:gd name="connsiteX608" fmla="*/ 191582 w 1181239"/>
              <a:gd name="connsiteY608" fmla="*/ 1243775 h 4008043"/>
              <a:gd name="connsiteX609" fmla="*/ 191582 w 1181239"/>
              <a:gd name="connsiteY609" fmla="*/ 1243774 h 4008043"/>
              <a:gd name="connsiteX610" fmla="*/ 202390 w 1181239"/>
              <a:gd name="connsiteY610" fmla="*/ 1234366 h 4008043"/>
              <a:gd name="connsiteX611" fmla="*/ 197960 w 1181239"/>
              <a:gd name="connsiteY611" fmla="*/ 1242158 h 4008043"/>
              <a:gd name="connsiteX612" fmla="*/ 191583 w 1181239"/>
              <a:gd name="connsiteY612" fmla="*/ 1243774 h 4008043"/>
              <a:gd name="connsiteX613" fmla="*/ 195925 w 1181239"/>
              <a:gd name="connsiteY613" fmla="*/ 1236163 h 4008043"/>
              <a:gd name="connsiteX614" fmla="*/ 202390 w 1181239"/>
              <a:gd name="connsiteY614" fmla="*/ 1234366 h 4008043"/>
              <a:gd name="connsiteX615" fmla="*/ 1005211 w 1181239"/>
              <a:gd name="connsiteY615" fmla="*/ 1233414 h 4008043"/>
              <a:gd name="connsiteX616" fmla="*/ 1014121 w 1181239"/>
              <a:gd name="connsiteY616" fmla="*/ 1234679 h 4008043"/>
              <a:gd name="connsiteX617" fmla="*/ 1008550 w 1181239"/>
              <a:gd name="connsiteY617" fmla="*/ 1238759 h 4008043"/>
              <a:gd name="connsiteX618" fmla="*/ 1001514 w 1181239"/>
              <a:gd name="connsiteY618" fmla="*/ 1242159 h 4008043"/>
              <a:gd name="connsiteX619" fmla="*/ 999817 w 1181239"/>
              <a:gd name="connsiteY619" fmla="*/ 1240896 h 4008043"/>
              <a:gd name="connsiteX620" fmla="*/ 999818 w 1181239"/>
              <a:gd name="connsiteY620" fmla="*/ 1240893 h 4008043"/>
              <a:gd name="connsiteX621" fmla="*/ 1005211 w 1181239"/>
              <a:gd name="connsiteY621" fmla="*/ 1233414 h 4008043"/>
              <a:gd name="connsiteX622" fmla="*/ 990869 w 1181239"/>
              <a:gd name="connsiteY622" fmla="*/ 1147644 h 4008043"/>
              <a:gd name="connsiteX623" fmla="*/ 990869 w 1181239"/>
              <a:gd name="connsiteY623" fmla="*/ 1162603 h 4008043"/>
              <a:gd name="connsiteX624" fmla="*/ 988253 w 1181239"/>
              <a:gd name="connsiteY624" fmla="*/ 1159363 h 4008043"/>
              <a:gd name="connsiteX625" fmla="*/ 990869 w 1181239"/>
              <a:gd name="connsiteY625" fmla="*/ 1147644 h 4008043"/>
              <a:gd name="connsiteX626" fmla="*/ 72414 w 1181239"/>
              <a:gd name="connsiteY626" fmla="*/ 1097327 h 4008043"/>
              <a:gd name="connsiteX627" fmla="*/ 72414 w 1181239"/>
              <a:gd name="connsiteY627" fmla="*/ 1115006 h 4008043"/>
              <a:gd name="connsiteX628" fmla="*/ 69713 w 1181239"/>
              <a:gd name="connsiteY628" fmla="*/ 1108886 h 4008043"/>
              <a:gd name="connsiteX629" fmla="*/ 72414 w 1181239"/>
              <a:gd name="connsiteY629" fmla="*/ 1097327 h 4008043"/>
              <a:gd name="connsiteX630" fmla="*/ 69528 w 1181239"/>
              <a:gd name="connsiteY630" fmla="*/ 1086174 h 4008043"/>
              <a:gd name="connsiteX631" fmla="*/ 69528 w 1181239"/>
              <a:gd name="connsiteY631" fmla="*/ 1086174 h 4008043"/>
              <a:gd name="connsiteX632" fmla="*/ 69527 w 1181239"/>
              <a:gd name="connsiteY632" fmla="*/ 1086175 h 4008043"/>
              <a:gd name="connsiteX633" fmla="*/ 78513 w 1181239"/>
              <a:gd name="connsiteY633" fmla="*/ 1067409 h 4008043"/>
              <a:gd name="connsiteX634" fmla="*/ 81114 w 1181239"/>
              <a:gd name="connsiteY634" fmla="*/ 1069450 h 4008043"/>
              <a:gd name="connsiteX635" fmla="*/ 75319 w 1181239"/>
              <a:gd name="connsiteY635" fmla="*/ 1079612 h 4008043"/>
              <a:gd name="connsiteX636" fmla="*/ 69528 w 1181239"/>
              <a:gd name="connsiteY636" fmla="*/ 1086174 h 4008043"/>
              <a:gd name="connsiteX637" fmla="*/ 73155 w 1181239"/>
              <a:gd name="connsiteY637" fmla="*/ 1075056 h 4008043"/>
              <a:gd name="connsiteX638" fmla="*/ 78513 w 1181239"/>
              <a:gd name="connsiteY638" fmla="*/ 1067409 h 4008043"/>
              <a:gd name="connsiteX639" fmla="*/ 1008308 w 1181239"/>
              <a:gd name="connsiteY639" fmla="*/ 857982 h 4008043"/>
              <a:gd name="connsiteX640" fmla="*/ 1011125 w 1181239"/>
              <a:gd name="connsiteY640" fmla="*/ 871582 h 4008043"/>
              <a:gd name="connsiteX641" fmla="*/ 1008308 w 1181239"/>
              <a:gd name="connsiteY641" fmla="*/ 885180 h 4008043"/>
              <a:gd name="connsiteX642" fmla="*/ 1005491 w 1181239"/>
              <a:gd name="connsiteY642" fmla="*/ 871582 h 4008043"/>
              <a:gd name="connsiteX643" fmla="*/ 1008308 w 1181239"/>
              <a:gd name="connsiteY643" fmla="*/ 857982 h 4008043"/>
              <a:gd name="connsiteX644" fmla="*/ 40946 w 1181239"/>
              <a:gd name="connsiteY644" fmla="*/ 780467 h 4008043"/>
              <a:gd name="connsiteX645" fmla="*/ 43701 w 1181239"/>
              <a:gd name="connsiteY645" fmla="*/ 788627 h 4008043"/>
              <a:gd name="connsiteX646" fmla="*/ 40179 w 1181239"/>
              <a:gd name="connsiteY646" fmla="*/ 828088 h 4008043"/>
              <a:gd name="connsiteX647" fmla="*/ 38694 w 1181239"/>
              <a:gd name="connsiteY647" fmla="*/ 815825 h 4008043"/>
              <a:gd name="connsiteX648" fmla="*/ 38690 w 1181239"/>
              <a:gd name="connsiteY648" fmla="*/ 815825 h 4008043"/>
              <a:gd name="connsiteX649" fmla="*/ 40540 w 1181239"/>
              <a:gd name="connsiteY649" fmla="*/ 789987 h 4008043"/>
              <a:gd name="connsiteX650" fmla="*/ 44700 w 1181239"/>
              <a:gd name="connsiteY650" fmla="*/ 746469 h 4008043"/>
              <a:gd name="connsiteX651" fmla="*/ 50581 w 1181239"/>
              <a:gd name="connsiteY651" fmla="*/ 762891 h 4008043"/>
              <a:gd name="connsiteX652" fmla="*/ 43349 w 1181239"/>
              <a:gd name="connsiteY652" fmla="*/ 757349 h 4008043"/>
              <a:gd name="connsiteX653" fmla="*/ 43350 w 1181239"/>
              <a:gd name="connsiteY653" fmla="*/ 757349 h 4008043"/>
              <a:gd name="connsiteX654" fmla="*/ 44700 w 1181239"/>
              <a:gd name="connsiteY654" fmla="*/ 746469 h 4008043"/>
              <a:gd name="connsiteX655" fmla="*/ 52068 w 1181239"/>
              <a:gd name="connsiteY655" fmla="*/ 720631 h 4008043"/>
              <a:gd name="connsiteX656" fmla="*/ 54976 w 1181239"/>
              <a:gd name="connsiteY656" fmla="*/ 730311 h 4008043"/>
              <a:gd name="connsiteX657" fmla="*/ 52068 w 1181239"/>
              <a:gd name="connsiteY657" fmla="*/ 738310 h 4008043"/>
              <a:gd name="connsiteX658" fmla="*/ 49163 w 1181239"/>
              <a:gd name="connsiteY658" fmla="*/ 728630 h 4008043"/>
              <a:gd name="connsiteX659" fmla="*/ 52068 w 1181239"/>
              <a:gd name="connsiteY659" fmla="*/ 720631 h 4008043"/>
              <a:gd name="connsiteX660" fmla="*/ 54632 w 1181239"/>
              <a:gd name="connsiteY660" fmla="*/ 693931 h 4008043"/>
              <a:gd name="connsiteX661" fmla="*/ 59194 w 1181239"/>
              <a:gd name="connsiteY661" fmla="*/ 699316 h 4008043"/>
              <a:gd name="connsiteX662" fmla="*/ 56595 w 1181239"/>
              <a:gd name="connsiteY662" fmla="*/ 710759 h 4008043"/>
              <a:gd name="connsiteX663" fmla="*/ 52066 w 1181239"/>
              <a:gd name="connsiteY663" fmla="*/ 705055 h 4008043"/>
              <a:gd name="connsiteX664" fmla="*/ 52068 w 1181239"/>
              <a:gd name="connsiteY664" fmla="*/ 705055 h 4008043"/>
              <a:gd name="connsiteX665" fmla="*/ 54632 w 1181239"/>
              <a:gd name="connsiteY665" fmla="*/ 693931 h 4008043"/>
              <a:gd name="connsiteX666" fmla="*/ 17521 w 1181239"/>
              <a:gd name="connsiteY666" fmla="*/ 689349 h 4008043"/>
              <a:gd name="connsiteX667" fmla="*/ 21822 w 1181239"/>
              <a:gd name="connsiteY667" fmla="*/ 797428 h 4008043"/>
              <a:gd name="connsiteX668" fmla="*/ 19797 w 1181239"/>
              <a:gd name="connsiteY668" fmla="*/ 787040 h 4008043"/>
              <a:gd name="connsiteX669" fmla="*/ 19809 w 1181239"/>
              <a:gd name="connsiteY669" fmla="*/ 787040 h 4008043"/>
              <a:gd name="connsiteX670" fmla="*/ 17630 w 1181239"/>
              <a:gd name="connsiteY670" fmla="*/ 732186 h 4008043"/>
              <a:gd name="connsiteX671" fmla="*/ 17521 w 1181239"/>
              <a:gd name="connsiteY671" fmla="*/ 689349 h 4008043"/>
              <a:gd name="connsiteX672" fmla="*/ 16110 w 1181239"/>
              <a:gd name="connsiteY672" fmla="*/ 627523 h 4008043"/>
              <a:gd name="connsiteX673" fmla="*/ 16826 w 1181239"/>
              <a:gd name="connsiteY673" fmla="*/ 646515 h 4008043"/>
              <a:gd name="connsiteX674" fmla="*/ 16144 w 1181239"/>
              <a:gd name="connsiteY674" fmla="*/ 673034 h 4008043"/>
              <a:gd name="connsiteX675" fmla="*/ 13597 w 1181239"/>
              <a:gd name="connsiteY675" fmla="*/ 658754 h 4008043"/>
              <a:gd name="connsiteX676" fmla="*/ 14279 w 1181239"/>
              <a:gd name="connsiteY676" fmla="*/ 632236 h 4008043"/>
              <a:gd name="connsiteX677" fmla="*/ 16110 w 1181239"/>
              <a:gd name="connsiteY677" fmla="*/ 627523 h 4008043"/>
              <a:gd name="connsiteX678" fmla="*/ 1020514 w 1181239"/>
              <a:gd name="connsiteY678" fmla="*/ 444568 h 4008043"/>
              <a:gd name="connsiteX679" fmla="*/ 1017280 w 1181239"/>
              <a:gd name="connsiteY679" fmla="*/ 473823 h 4008043"/>
              <a:gd name="connsiteX680" fmla="*/ 1016084 w 1181239"/>
              <a:gd name="connsiteY680" fmla="*/ 463607 h 4008043"/>
              <a:gd name="connsiteX681" fmla="*/ 1020514 w 1181239"/>
              <a:gd name="connsiteY681" fmla="*/ 444568 h 4008043"/>
              <a:gd name="connsiteX682" fmla="*/ 109423 w 1181239"/>
              <a:gd name="connsiteY682" fmla="*/ 416964 h 4008043"/>
              <a:gd name="connsiteX683" fmla="*/ 108453 w 1181239"/>
              <a:gd name="connsiteY683" fmla="*/ 428251 h 4008043"/>
              <a:gd name="connsiteX684" fmla="*/ 102725 w 1181239"/>
              <a:gd name="connsiteY684" fmla="*/ 477208 h 4008043"/>
              <a:gd name="connsiteX685" fmla="*/ 98887 w 1181239"/>
              <a:gd name="connsiteY685" fmla="*/ 523445 h 4008043"/>
              <a:gd name="connsiteX686" fmla="*/ 99142 w 1181239"/>
              <a:gd name="connsiteY686" fmla="*/ 535684 h 4008043"/>
              <a:gd name="connsiteX687" fmla="*/ 104632 w 1181239"/>
              <a:gd name="connsiteY687" fmla="*/ 520725 h 4008043"/>
              <a:gd name="connsiteX688" fmla="*/ 105591 w 1181239"/>
              <a:gd name="connsiteY688" fmla="*/ 544754 h 4008043"/>
              <a:gd name="connsiteX689" fmla="*/ 99681 w 1181239"/>
              <a:gd name="connsiteY689" fmla="*/ 563383 h 4008043"/>
              <a:gd name="connsiteX690" fmla="*/ 89871 w 1181239"/>
              <a:gd name="connsiteY690" fmla="*/ 609799 h 4008043"/>
              <a:gd name="connsiteX691" fmla="*/ 86947 w 1181239"/>
              <a:gd name="connsiteY691" fmla="*/ 634958 h 4008043"/>
              <a:gd name="connsiteX692" fmla="*/ 83948 w 1181239"/>
              <a:gd name="connsiteY692" fmla="*/ 613879 h 4008043"/>
              <a:gd name="connsiteX693" fmla="*/ 83947 w 1181239"/>
              <a:gd name="connsiteY693" fmla="*/ 613879 h 4008043"/>
              <a:gd name="connsiteX694" fmla="*/ 79617 w 1181239"/>
              <a:gd name="connsiteY694" fmla="*/ 598042 h 4008043"/>
              <a:gd name="connsiteX695" fmla="*/ 73779 w 1181239"/>
              <a:gd name="connsiteY695" fmla="*/ 601784 h 4008043"/>
              <a:gd name="connsiteX696" fmla="*/ 86914 w 1181239"/>
              <a:gd name="connsiteY696" fmla="*/ 497606 h 4008043"/>
              <a:gd name="connsiteX697" fmla="*/ 89947 w 1181239"/>
              <a:gd name="connsiteY697" fmla="*/ 504406 h 4008043"/>
              <a:gd name="connsiteX698" fmla="*/ 97232 w 1181239"/>
              <a:gd name="connsiteY698" fmla="*/ 475848 h 4008043"/>
              <a:gd name="connsiteX699" fmla="*/ 107056 w 1181239"/>
              <a:gd name="connsiteY699" fmla="*/ 424171 h 4008043"/>
              <a:gd name="connsiteX700" fmla="*/ 109423 w 1181239"/>
              <a:gd name="connsiteY700" fmla="*/ 416964 h 4008043"/>
              <a:gd name="connsiteX701" fmla="*/ 112126 w 1181239"/>
              <a:gd name="connsiteY701" fmla="*/ 403090 h 4008043"/>
              <a:gd name="connsiteX702" fmla="*/ 112126 w 1181239"/>
              <a:gd name="connsiteY702" fmla="*/ 409890 h 4008043"/>
              <a:gd name="connsiteX703" fmla="*/ 110659 w 1181239"/>
              <a:gd name="connsiteY703" fmla="*/ 406490 h 4008043"/>
              <a:gd name="connsiteX704" fmla="*/ 112126 w 1181239"/>
              <a:gd name="connsiteY704" fmla="*/ 403090 h 4008043"/>
              <a:gd name="connsiteX705" fmla="*/ 960210 w 1181239"/>
              <a:gd name="connsiteY705" fmla="*/ 305326 h 4008043"/>
              <a:gd name="connsiteX706" fmla="*/ 961013 w 1181239"/>
              <a:gd name="connsiteY706" fmla="*/ 306537 h 4008043"/>
              <a:gd name="connsiteX707" fmla="*/ 961013 w 1181239"/>
              <a:gd name="connsiteY707" fmla="*/ 326936 h 4008043"/>
              <a:gd name="connsiteX708" fmla="*/ 959875 w 1181239"/>
              <a:gd name="connsiteY708" fmla="*/ 316736 h 4008043"/>
              <a:gd name="connsiteX709" fmla="*/ 960210 w 1181239"/>
              <a:gd name="connsiteY709" fmla="*/ 305326 h 4008043"/>
              <a:gd name="connsiteX710" fmla="*/ 131243 w 1181239"/>
              <a:gd name="connsiteY710" fmla="*/ 240583 h 4008043"/>
              <a:gd name="connsiteX711" fmla="*/ 134221 w 1181239"/>
              <a:gd name="connsiteY711" fmla="*/ 241967 h 4008043"/>
              <a:gd name="connsiteX712" fmla="*/ 144610 w 1181239"/>
              <a:gd name="connsiteY712" fmla="*/ 277206 h 4008043"/>
              <a:gd name="connsiteX713" fmla="*/ 138140 w 1181239"/>
              <a:gd name="connsiteY713" fmla="*/ 264918 h 4008043"/>
              <a:gd name="connsiteX714" fmla="*/ 138140 w 1181239"/>
              <a:gd name="connsiteY714" fmla="*/ 264917 h 4008043"/>
              <a:gd name="connsiteX715" fmla="*/ 131243 w 1181239"/>
              <a:gd name="connsiteY715" fmla="*/ 240583 h 4008043"/>
              <a:gd name="connsiteX716" fmla="*/ 877049 w 1181239"/>
              <a:gd name="connsiteY716" fmla="*/ 194344 h 4008043"/>
              <a:gd name="connsiteX717" fmla="*/ 883829 w 1181239"/>
              <a:gd name="connsiteY717" fmla="*/ 211283 h 4008043"/>
              <a:gd name="connsiteX718" fmla="*/ 877876 w 1181239"/>
              <a:gd name="connsiteY718" fmla="*/ 205024 h 4008043"/>
              <a:gd name="connsiteX719" fmla="*/ 877877 w 1181239"/>
              <a:gd name="connsiteY719" fmla="*/ 205024 h 4008043"/>
              <a:gd name="connsiteX720" fmla="*/ 877049 w 1181239"/>
              <a:gd name="connsiteY720" fmla="*/ 194344 h 4008043"/>
              <a:gd name="connsiteX721" fmla="*/ 1009149 w 1181239"/>
              <a:gd name="connsiteY721" fmla="*/ 184200 h 4008043"/>
              <a:gd name="connsiteX722" fmla="*/ 1010905 w 1181239"/>
              <a:gd name="connsiteY722" fmla="*/ 185145 h 4008043"/>
              <a:gd name="connsiteX723" fmla="*/ 1013222 w 1181239"/>
              <a:gd name="connsiteY723" fmla="*/ 220572 h 4008043"/>
              <a:gd name="connsiteX724" fmla="*/ 1011193 w 1181239"/>
              <a:gd name="connsiteY724" fmla="*/ 215876 h 4008043"/>
              <a:gd name="connsiteX725" fmla="*/ 1011190 w 1181239"/>
              <a:gd name="connsiteY725" fmla="*/ 215876 h 4008043"/>
              <a:gd name="connsiteX726" fmla="*/ 1009664 w 1181239"/>
              <a:gd name="connsiteY726" fmla="*/ 194344 h 4008043"/>
              <a:gd name="connsiteX727" fmla="*/ 1009149 w 1181239"/>
              <a:gd name="connsiteY727" fmla="*/ 184200 h 4008043"/>
              <a:gd name="connsiteX728" fmla="*/ 748726 w 1181239"/>
              <a:gd name="connsiteY728" fmla="*/ 154227 h 4008043"/>
              <a:gd name="connsiteX729" fmla="*/ 748726 w 1181239"/>
              <a:gd name="connsiteY729" fmla="*/ 163746 h 4008043"/>
              <a:gd name="connsiteX730" fmla="*/ 747398 w 1181239"/>
              <a:gd name="connsiteY730" fmla="*/ 158987 h 4008043"/>
              <a:gd name="connsiteX731" fmla="*/ 748726 w 1181239"/>
              <a:gd name="connsiteY731" fmla="*/ 154227 h 4008043"/>
              <a:gd name="connsiteX732" fmla="*/ 944467 w 1181239"/>
              <a:gd name="connsiteY732" fmla="*/ 138588 h 4008043"/>
              <a:gd name="connsiteX733" fmla="*/ 949089 w 1181239"/>
              <a:gd name="connsiteY733" fmla="*/ 154227 h 4008043"/>
              <a:gd name="connsiteX734" fmla="*/ 957630 w 1181239"/>
              <a:gd name="connsiteY734" fmla="*/ 155635 h 4008043"/>
              <a:gd name="connsiteX735" fmla="*/ 963237 w 1181239"/>
              <a:gd name="connsiteY735" fmla="*/ 158076 h 4008043"/>
              <a:gd name="connsiteX736" fmla="*/ 967358 w 1181239"/>
              <a:gd name="connsiteY736" fmla="*/ 166466 h 4008043"/>
              <a:gd name="connsiteX737" fmla="*/ 970329 w 1181239"/>
              <a:gd name="connsiteY737" fmla="*/ 161706 h 4008043"/>
              <a:gd name="connsiteX738" fmla="*/ 977889 w 1181239"/>
              <a:gd name="connsiteY738" fmla="*/ 183464 h 4008043"/>
              <a:gd name="connsiteX739" fmla="*/ 985235 w 1181239"/>
              <a:gd name="connsiteY739" fmla="*/ 207943 h 4008043"/>
              <a:gd name="connsiteX740" fmla="*/ 994634 w 1181239"/>
              <a:gd name="connsiteY740" fmla="*/ 305802 h 4008043"/>
              <a:gd name="connsiteX741" fmla="*/ 986510 w 1181239"/>
              <a:gd name="connsiteY741" fmla="*/ 308577 h 4008043"/>
              <a:gd name="connsiteX742" fmla="*/ 978341 w 1181239"/>
              <a:gd name="connsiteY742" fmla="*/ 310615 h 4008043"/>
              <a:gd name="connsiteX743" fmla="*/ 976670 w 1181239"/>
              <a:gd name="connsiteY743" fmla="*/ 314015 h 4008043"/>
              <a:gd name="connsiteX744" fmla="*/ 976670 w 1181239"/>
              <a:gd name="connsiteY744" fmla="*/ 314017 h 4008043"/>
              <a:gd name="connsiteX745" fmla="*/ 972155 w 1181239"/>
              <a:gd name="connsiteY745" fmla="*/ 290898 h 4008043"/>
              <a:gd name="connsiteX746" fmla="*/ 962044 w 1181239"/>
              <a:gd name="connsiteY746" fmla="*/ 253231 h 4008043"/>
              <a:gd name="connsiteX747" fmla="*/ 946043 w 1181239"/>
              <a:gd name="connsiteY747" fmla="*/ 167025 h 4008043"/>
              <a:gd name="connsiteX748" fmla="*/ 665910 w 1181239"/>
              <a:gd name="connsiteY748" fmla="*/ 130704 h 4008043"/>
              <a:gd name="connsiteX749" fmla="*/ 666800 w 1181239"/>
              <a:gd name="connsiteY749" fmla="*/ 149466 h 4008043"/>
              <a:gd name="connsiteX750" fmla="*/ 662762 w 1181239"/>
              <a:gd name="connsiteY750" fmla="*/ 158391 h 4008043"/>
              <a:gd name="connsiteX751" fmla="*/ 662761 w 1181239"/>
              <a:gd name="connsiteY751" fmla="*/ 158391 h 4008043"/>
              <a:gd name="connsiteX752" fmla="*/ 658075 w 1181239"/>
              <a:gd name="connsiteY752" fmla="*/ 149842 h 4008043"/>
              <a:gd name="connsiteX753" fmla="*/ 653716 w 1181239"/>
              <a:gd name="connsiteY753" fmla="*/ 144232 h 4008043"/>
              <a:gd name="connsiteX754" fmla="*/ 658802 w 1181239"/>
              <a:gd name="connsiteY754" fmla="*/ 135300 h 4008043"/>
              <a:gd name="connsiteX755" fmla="*/ 665910 w 1181239"/>
              <a:gd name="connsiteY755" fmla="*/ 130704 h 4008043"/>
              <a:gd name="connsiteX756" fmla="*/ 878817 w 1181239"/>
              <a:gd name="connsiteY756" fmla="*/ 98237 h 4008043"/>
              <a:gd name="connsiteX757" fmla="*/ 879637 w 1181239"/>
              <a:gd name="connsiteY757" fmla="*/ 99891 h 4008043"/>
              <a:gd name="connsiteX758" fmla="*/ 879605 w 1181239"/>
              <a:gd name="connsiteY758" fmla="*/ 118930 h 4008043"/>
              <a:gd name="connsiteX759" fmla="*/ 878459 w 1181239"/>
              <a:gd name="connsiteY759" fmla="*/ 108669 h 4008043"/>
              <a:gd name="connsiteX760" fmla="*/ 878470 w 1181239"/>
              <a:gd name="connsiteY760" fmla="*/ 108669 h 4008043"/>
              <a:gd name="connsiteX761" fmla="*/ 878817 w 1181239"/>
              <a:gd name="connsiteY761" fmla="*/ 98237 h 4008043"/>
              <a:gd name="connsiteX762" fmla="*/ 287277 w 1181239"/>
              <a:gd name="connsiteY762" fmla="*/ 93938 h 4008043"/>
              <a:gd name="connsiteX763" fmla="*/ 290353 w 1181239"/>
              <a:gd name="connsiteY763" fmla="*/ 98471 h 4008043"/>
              <a:gd name="connsiteX764" fmla="*/ 274819 w 1181239"/>
              <a:gd name="connsiteY764" fmla="*/ 113580 h 4008043"/>
              <a:gd name="connsiteX765" fmla="*/ 274819 w 1181239"/>
              <a:gd name="connsiteY765" fmla="*/ 113579 h 4008043"/>
              <a:gd name="connsiteX766" fmla="*/ 278777 w 1181239"/>
              <a:gd name="connsiteY766" fmla="*/ 99150 h 4008043"/>
              <a:gd name="connsiteX767" fmla="*/ 287277 w 1181239"/>
              <a:gd name="connsiteY767" fmla="*/ 93938 h 4008043"/>
              <a:gd name="connsiteX768" fmla="*/ 322381 w 1181239"/>
              <a:gd name="connsiteY768" fmla="*/ 84191 h 4008043"/>
              <a:gd name="connsiteX769" fmla="*/ 320699 w 1181239"/>
              <a:gd name="connsiteY769" fmla="*/ 95071 h 4008043"/>
              <a:gd name="connsiteX770" fmla="*/ 313786 w 1181239"/>
              <a:gd name="connsiteY770" fmla="*/ 105814 h 4008043"/>
              <a:gd name="connsiteX771" fmla="*/ 318149 w 1181239"/>
              <a:gd name="connsiteY771" fmla="*/ 92351 h 4008043"/>
              <a:gd name="connsiteX772" fmla="*/ 511326 w 1181239"/>
              <a:gd name="connsiteY772" fmla="*/ 77392 h 4008043"/>
              <a:gd name="connsiteX773" fmla="*/ 508107 w 1181239"/>
              <a:gd name="connsiteY773" fmla="*/ 118189 h 4008043"/>
              <a:gd name="connsiteX774" fmla="*/ 505574 w 1181239"/>
              <a:gd name="connsiteY774" fmla="*/ 108330 h 4008043"/>
              <a:gd name="connsiteX775" fmla="*/ 505572 w 1181239"/>
              <a:gd name="connsiteY775" fmla="*/ 108330 h 4008043"/>
              <a:gd name="connsiteX776" fmla="*/ 511326 w 1181239"/>
              <a:gd name="connsiteY776" fmla="*/ 77392 h 4008043"/>
              <a:gd name="connsiteX777" fmla="*/ 356452 w 1181239"/>
              <a:gd name="connsiteY777" fmla="*/ 75734 h 4008043"/>
              <a:gd name="connsiteX778" fmla="*/ 351603 w 1181239"/>
              <a:gd name="connsiteY778" fmla="*/ 107309 h 4008043"/>
              <a:gd name="connsiteX779" fmla="*/ 352352 w 1181239"/>
              <a:gd name="connsiteY779" fmla="*/ 90922 h 4008043"/>
              <a:gd name="connsiteX780" fmla="*/ 352351 w 1181239"/>
              <a:gd name="connsiteY780" fmla="*/ 90922 h 4008043"/>
              <a:gd name="connsiteX781" fmla="*/ 356452 w 1181239"/>
              <a:gd name="connsiteY781" fmla="*/ 75734 h 4008043"/>
              <a:gd name="connsiteX782" fmla="*/ 667523 w 1181239"/>
              <a:gd name="connsiteY782" fmla="*/ 59712 h 4008043"/>
              <a:gd name="connsiteX783" fmla="*/ 667556 w 1181239"/>
              <a:gd name="connsiteY783" fmla="*/ 71951 h 4008043"/>
              <a:gd name="connsiteX784" fmla="*/ 665355 w 1181239"/>
              <a:gd name="connsiteY784" fmla="*/ 92349 h 4008043"/>
              <a:gd name="connsiteX785" fmla="*/ 663137 w 1181239"/>
              <a:gd name="connsiteY785" fmla="*/ 100509 h 4008043"/>
              <a:gd name="connsiteX786" fmla="*/ 662990 w 1181239"/>
              <a:gd name="connsiteY786" fmla="*/ 92349 h 4008043"/>
              <a:gd name="connsiteX787" fmla="*/ 662994 w 1181239"/>
              <a:gd name="connsiteY787" fmla="*/ 92349 h 4008043"/>
              <a:gd name="connsiteX788" fmla="*/ 665195 w 1181239"/>
              <a:gd name="connsiteY788" fmla="*/ 71951 h 4008043"/>
              <a:gd name="connsiteX789" fmla="*/ 745090 w 1181239"/>
              <a:gd name="connsiteY789" fmla="*/ 48079 h 4008043"/>
              <a:gd name="connsiteX790" fmla="*/ 745922 w 1181239"/>
              <a:gd name="connsiteY790" fmla="*/ 49562 h 4008043"/>
              <a:gd name="connsiteX791" fmla="*/ 745889 w 1181239"/>
              <a:gd name="connsiteY791" fmla="*/ 65881 h 4008043"/>
              <a:gd name="connsiteX792" fmla="*/ 744714 w 1181239"/>
              <a:gd name="connsiteY792" fmla="*/ 56993 h 4008043"/>
              <a:gd name="connsiteX793" fmla="*/ 744718 w 1181239"/>
              <a:gd name="connsiteY793" fmla="*/ 56993 h 4008043"/>
              <a:gd name="connsiteX794" fmla="*/ 745090 w 1181239"/>
              <a:gd name="connsiteY794" fmla="*/ 48079 h 4008043"/>
              <a:gd name="connsiteX795" fmla="*/ 649749 w 1181239"/>
              <a:gd name="connsiteY795" fmla="*/ 36821 h 4008043"/>
              <a:gd name="connsiteX796" fmla="*/ 647789 w 1181239"/>
              <a:gd name="connsiteY796" fmla="*/ 63792 h 4008043"/>
              <a:gd name="connsiteX797" fmla="*/ 646775 w 1181239"/>
              <a:gd name="connsiteY797" fmla="*/ 52913 h 4008043"/>
              <a:gd name="connsiteX798" fmla="*/ 649749 w 1181239"/>
              <a:gd name="connsiteY798" fmla="*/ 36821 h 4008043"/>
              <a:gd name="connsiteX799" fmla="*/ 559982 w 1181239"/>
              <a:gd name="connsiteY799" fmla="*/ 32409 h 4008043"/>
              <a:gd name="connsiteX800" fmla="*/ 560456 w 1181239"/>
              <a:gd name="connsiteY800" fmla="*/ 37954 h 4008043"/>
              <a:gd name="connsiteX801" fmla="*/ 557800 w 1181239"/>
              <a:gd name="connsiteY801" fmla="*/ 51553 h 4008043"/>
              <a:gd name="connsiteX802" fmla="*/ 555143 w 1181239"/>
              <a:gd name="connsiteY802" fmla="*/ 47473 h 4008043"/>
              <a:gd name="connsiteX803" fmla="*/ 557800 w 1181239"/>
              <a:gd name="connsiteY803" fmla="*/ 33874 h 4008043"/>
              <a:gd name="connsiteX804" fmla="*/ 559982 w 1181239"/>
              <a:gd name="connsiteY804" fmla="*/ 32409 h 4008043"/>
              <a:gd name="connsiteX805" fmla="*/ 586690 w 1181239"/>
              <a:gd name="connsiteY805" fmla="*/ 27075 h 4008043"/>
              <a:gd name="connsiteX806" fmla="*/ 585194 w 1181239"/>
              <a:gd name="connsiteY806" fmla="*/ 45895 h 4008043"/>
              <a:gd name="connsiteX807" fmla="*/ 581010 w 1181239"/>
              <a:gd name="connsiteY807" fmla="*/ 69014 h 4008043"/>
              <a:gd name="connsiteX808" fmla="*/ 578416 w 1181239"/>
              <a:gd name="connsiteY808" fmla="*/ 69233 h 4008043"/>
              <a:gd name="connsiteX809" fmla="*/ 578413 w 1181239"/>
              <a:gd name="connsiteY809" fmla="*/ 69232 h 4008043"/>
              <a:gd name="connsiteX810" fmla="*/ 582597 w 1181239"/>
              <a:gd name="connsiteY810" fmla="*/ 46114 h 4008043"/>
              <a:gd name="connsiteX811" fmla="*/ 353765 w 1181239"/>
              <a:gd name="connsiteY811" fmla="*/ 22995 h 4008043"/>
              <a:gd name="connsiteX812" fmla="*/ 350663 w 1181239"/>
              <a:gd name="connsiteY812" fmla="*/ 43844 h 4008043"/>
              <a:gd name="connsiteX813" fmla="*/ 349492 w 1181239"/>
              <a:gd name="connsiteY813" fmla="*/ 39059 h 4008043"/>
              <a:gd name="connsiteX814" fmla="*/ 349489 w 1181239"/>
              <a:gd name="connsiteY814" fmla="*/ 39059 h 4008043"/>
              <a:gd name="connsiteX815" fmla="*/ 351401 w 1181239"/>
              <a:gd name="connsiteY815" fmla="*/ 27755 h 4008043"/>
              <a:gd name="connsiteX816" fmla="*/ 353765 w 1181239"/>
              <a:gd name="connsiteY816" fmla="*/ 22995 h 4008043"/>
              <a:gd name="connsiteX817" fmla="*/ 449634 w 1181239"/>
              <a:gd name="connsiteY817" fmla="*/ 18915 h 4008043"/>
              <a:gd name="connsiteX818" fmla="*/ 448105 w 1181239"/>
              <a:gd name="connsiteY818" fmla="*/ 37954 h 4008043"/>
              <a:gd name="connsiteX819" fmla="*/ 440198 w 1181239"/>
              <a:gd name="connsiteY819" fmla="*/ 58314 h 4008043"/>
              <a:gd name="connsiteX820" fmla="*/ 440197 w 1181239"/>
              <a:gd name="connsiteY820" fmla="*/ 58314 h 4008043"/>
              <a:gd name="connsiteX821" fmla="*/ 444016 w 1181239"/>
              <a:gd name="connsiteY821" fmla="*/ 35234 h 4008043"/>
              <a:gd name="connsiteX822" fmla="*/ 631225 w 1181239"/>
              <a:gd name="connsiteY822" fmla="*/ 17565 h 4008043"/>
              <a:gd name="connsiteX823" fmla="*/ 626543 w 1181239"/>
              <a:gd name="connsiteY823" fmla="*/ 62442 h 4008043"/>
              <a:gd name="connsiteX824" fmla="*/ 618850 w 1181239"/>
              <a:gd name="connsiteY824" fmla="*/ 100520 h 4008043"/>
              <a:gd name="connsiteX825" fmla="*/ 612954 w 1181239"/>
              <a:gd name="connsiteY825" fmla="*/ 139804 h 4008043"/>
              <a:gd name="connsiteX826" fmla="*/ 611538 w 1181239"/>
              <a:gd name="connsiteY826" fmla="*/ 150381 h 4008043"/>
              <a:gd name="connsiteX827" fmla="*/ 618806 w 1181239"/>
              <a:gd name="connsiteY827" fmla="*/ 133203 h 4008043"/>
              <a:gd name="connsiteX828" fmla="*/ 624280 w 1181239"/>
              <a:gd name="connsiteY828" fmla="*/ 120918 h 4008043"/>
              <a:gd name="connsiteX829" fmla="*/ 625455 w 1181239"/>
              <a:gd name="connsiteY829" fmla="*/ 132478 h 4008043"/>
              <a:gd name="connsiteX830" fmla="*/ 624686 w 1181239"/>
              <a:gd name="connsiteY830" fmla="*/ 144037 h 4008043"/>
              <a:gd name="connsiteX831" fmla="*/ 629318 w 1181239"/>
              <a:gd name="connsiteY831" fmla="*/ 132297 h 4008043"/>
              <a:gd name="connsiteX832" fmla="*/ 637973 w 1181239"/>
              <a:gd name="connsiteY832" fmla="*/ 122001 h 4008043"/>
              <a:gd name="connsiteX833" fmla="*/ 644346 w 1181239"/>
              <a:gd name="connsiteY833" fmla="*/ 94954 h 4008043"/>
              <a:gd name="connsiteX834" fmla="*/ 645396 w 1181239"/>
              <a:gd name="connsiteY834" fmla="*/ 80121 h 4008043"/>
              <a:gd name="connsiteX835" fmla="*/ 648370 w 1181239"/>
              <a:gd name="connsiteY835" fmla="*/ 123764 h 4008043"/>
              <a:gd name="connsiteX836" fmla="*/ 647495 w 1181239"/>
              <a:gd name="connsiteY836" fmla="*/ 176892 h 4008043"/>
              <a:gd name="connsiteX837" fmla="*/ 652335 w 1181239"/>
              <a:gd name="connsiteY837" fmla="*/ 166532 h 4008043"/>
              <a:gd name="connsiteX838" fmla="*/ 654644 w 1181239"/>
              <a:gd name="connsiteY838" fmla="*/ 157636 h 4008043"/>
              <a:gd name="connsiteX839" fmla="*/ 655852 w 1181239"/>
              <a:gd name="connsiteY839" fmla="*/ 165530 h 4008043"/>
              <a:gd name="connsiteX840" fmla="*/ 661121 w 1181239"/>
              <a:gd name="connsiteY840" fmla="*/ 177224 h 4008043"/>
              <a:gd name="connsiteX841" fmla="*/ 668099 w 1181239"/>
              <a:gd name="connsiteY841" fmla="*/ 185649 h 4008043"/>
              <a:gd name="connsiteX842" fmla="*/ 673931 w 1181239"/>
              <a:gd name="connsiteY842" fmla="*/ 186194 h 4008043"/>
              <a:gd name="connsiteX843" fmla="*/ 677095 w 1181239"/>
              <a:gd name="connsiteY843" fmla="*/ 173954 h 4008043"/>
              <a:gd name="connsiteX844" fmla="*/ 680087 w 1181239"/>
              <a:gd name="connsiteY844" fmla="*/ 160355 h 4008043"/>
              <a:gd name="connsiteX845" fmla="*/ 681412 w 1181239"/>
              <a:gd name="connsiteY845" fmla="*/ 168515 h 4008043"/>
              <a:gd name="connsiteX846" fmla="*/ 678449 w 1181239"/>
              <a:gd name="connsiteY846" fmla="*/ 201153 h 4008043"/>
              <a:gd name="connsiteX847" fmla="*/ 681168 w 1181239"/>
              <a:gd name="connsiteY847" fmla="*/ 211626 h 4008043"/>
              <a:gd name="connsiteX848" fmla="*/ 687387 w 1181239"/>
              <a:gd name="connsiteY848" fmla="*/ 184427 h 4008043"/>
              <a:gd name="connsiteX849" fmla="*/ 697156 w 1181239"/>
              <a:gd name="connsiteY849" fmla="*/ 158995 h 4008043"/>
              <a:gd name="connsiteX850" fmla="*/ 697995 w 1181239"/>
              <a:gd name="connsiteY850" fmla="*/ 180074 h 4008043"/>
              <a:gd name="connsiteX851" fmla="*/ 699560 w 1181239"/>
              <a:gd name="connsiteY851" fmla="*/ 207952 h 4008043"/>
              <a:gd name="connsiteX852" fmla="*/ 707424 w 1181239"/>
              <a:gd name="connsiteY852" fmla="*/ 203872 h 4008043"/>
              <a:gd name="connsiteX853" fmla="*/ 713958 w 1181239"/>
              <a:gd name="connsiteY853" fmla="*/ 180238 h 4008043"/>
              <a:gd name="connsiteX854" fmla="*/ 719432 w 1181239"/>
              <a:gd name="connsiteY854" fmla="*/ 166044 h 4008043"/>
              <a:gd name="connsiteX855" fmla="*/ 723439 w 1181239"/>
              <a:gd name="connsiteY855" fmla="*/ 206678 h 4008043"/>
              <a:gd name="connsiteX856" fmla="*/ 729942 w 1181239"/>
              <a:gd name="connsiteY856" fmla="*/ 229516 h 4008043"/>
              <a:gd name="connsiteX857" fmla="*/ 734692 w 1181239"/>
              <a:gd name="connsiteY857" fmla="*/ 207214 h 4008043"/>
              <a:gd name="connsiteX858" fmla="*/ 737973 w 1181239"/>
              <a:gd name="connsiteY858" fmla="*/ 207329 h 4008043"/>
              <a:gd name="connsiteX859" fmla="*/ 742078 w 1181239"/>
              <a:gd name="connsiteY859" fmla="*/ 209033 h 4008043"/>
              <a:gd name="connsiteX860" fmla="*/ 748234 w 1181239"/>
              <a:gd name="connsiteY860" fmla="*/ 225475 h 4008043"/>
              <a:gd name="connsiteX861" fmla="*/ 752603 w 1181239"/>
              <a:gd name="connsiteY861" fmla="*/ 244733 h 4008043"/>
              <a:gd name="connsiteX862" fmla="*/ 762826 w 1181239"/>
              <a:gd name="connsiteY862" fmla="*/ 194980 h 4008043"/>
              <a:gd name="connsiteX863" fmla="*/ 767417 w 1181239"/>
              <a:gd name="connsiteY863" fmla="*/ 168301 h 4008043"/>
              <a:gd name="connsiteX864" fmla="*/ 770023 w 1181239"/>
              <a:gd name="connsiteY864" fmla="*/ 169040 h 4008043"/>
              <a:gd name="connsiteX865" fmla="*/ 772843 w 1181239"/>
              <a:gd name="connsiteY865" fmla="*/ 210678 h 4008043"/>
              <a:gd name="connsiteX866" fmla="*/ 787596 w 1181239"/>
              <a:gd name="connsiteY866" fmla="*/ 241981 h 4008043"/>
              <a:gd name="connsiteX867" fmla="*/ 793730 w 1181239"/>
              <a:gd name="connsiteY867" fmla="*/ 224277 h 4008043"/>
              <a:gd name="connsiteX868" fmla="*/ 796197 w 1181239"/>
              <a:gd name="connsiteY868" fmla="*/ 218157 h 4008043"/>
              <a:gd name="connsiteX869" fmla="*/ 800556 w 1181239"/>
              <a:gd name="connsiteY869" fmla="*/ 217317 h 4008043"/>
              <a:gd name="connsiteX870" fmla="*/ 805028 w 1181239"/>
              <a:gd name="connsiteY870" fmla="*/ 210517 h 4008043"/>
              <a:gd name="connsiteX871" fmla="*/ 811957 w 1181239"/>
              <a:gd name="connsiteY871" fmla="*/ 211635 h 4008043"/>
              <a:gd name="connsiteX872" fmla="*/ 817316 w 1181239"/>
              <a:gd name="connsiteY872" fmla="*/ 232714 h 4008043"/>
              <a:gd name="connsiteX873" fmla="*/ 825257 w 1181239"/>
              <a:gd name="connsiteY873" fmla="*/ 239916 h 4008043"/>
              <a:gd name="connsiteX874" fmla="*/ 835306 w 1181239"/>
              <a:gd name="connsiteY874" fmla="*/ 216798 h 4008043"/>
              <a:gd name="connsiteX875" fmla="*/ 845515 w 1181239"/>
              <a:gd name="connsiteY875" fmla="*/ 198893 h 4008043"/>
              <a:gd name="connsiteX876" fmla="*/ 853135 w 1181239"/>
              <a:gd name="connsiteY876" fmla="*/ 186677 h 4008043"/>
              <a:gd name="connsiteX877" fmla="*/ 856393 w 1181239"/>
              <a:gd name="connsiteY877" fmla="*/ 171241 h 4008043"/>
              <a:gd name="connsiteX878" fmla="*/ 856766 w 1181239"/>
              <a:gd name="connsiteY878" fmla="*/ 182777 h 4008043"/>
              <a:gd name="connsiteX879" fmla="*/ 862960 w 1181239"/>
              <a:gd name="connsiteY879" fmla="*/ 197715 h 4008043"/>
              <a:gd name="connsiteX880" fmla="*/ 866876 w 1181239"/>
              <a:gd name="connsiteY880" fmla="*/ 234456 h 4008043"/>
              <a:gd name="connsiteX881" fmla="*/ 869438 w 1181239"/>
              <a:gd name="connsiteY881" fmla="*/ 267795 h 4008043"/>
              <a:gd name="connsiteX882" fmla="*/ 875898 w 1181239"/>
              <a:gd name="connsiteY882" fmla="*/ 252878 h 4008043"/>
              <a:gd name="connsiteX883" fmla="*/ 882306 w 1181239"/>
              <a:gd name="connsiteY883" fmla="*/ 258947 h 4008043"/>
              <a:gd name="connsiteX884" fmla="*/ 885711 w 1181239"/>
              <a:gd name="connsiteY884" fmla="*/ 289106 h 4008043"/>
              <a:gd name="connsiteX885" fmla="*/ 890882 w 1181239"/>
              <a:gd name="connsiteY885" fmla="*/ 294240 h 4008043"/>
              <a:gd name="connsiteX886" fmla="*/ 897924 w 1181239"/>
              <a:gd name="connsiteY886" fmla="*/ 206508 h 4008043"/>
              <a:gd name="connsiteX887" fmla="*/ 905106 w 1181239"/>
              <a:gd name="connsiteY887" fmla="*/ 118646 h 4008043"/>
              <a:gd name="connsiteX888" fmla="*/ 906591 w 1181239"/>
              <a:gd name="connsiteY888" fmla="*/ 146989 h 4008043"/>
              <a:gd name="connsiteX889" fmla="*/ 909204 w 1181239"/>
              <a:gd name="connsiteY889" fmla="*/ 180476 h 4008043"/>
              <a:gd name="connsiteX890" fmla="*/ 922661 w 1181239"/>
              <a:gd name="connsiteY890" fmla="*/ 129113 h 4008043"/>
              <a:gd name="connsiteX891" fmla="*/ 928487 w 1181239"/>
              <a:gd name="connsiteY891" fmla="*/ 102206 h 4008043"/>
              <a:gd name="connsiteX892" fmla="*/ 936618 w 1181239"/>
              <a:gd name="connsiteY892" fmla="*/ 286407 h 4008043"/>
              <a:gd name="connsiteX893" fmla="*/ 929426 w 1181239"/>
              <a:gd name="connsiteY893" fmla="*/ 299753 h 4008043"/>
              <a:gd name="connsiteX894" fmla="*/ 929054 w 1181239"/>
              <a:gd name="connsiteY894" fmla="*/ 280034 h 4008043"/>
              <a:gd name="connsiteX895" fmla="*/ 925686 w 1181239"/>
              <a:gd name="connsiteY895" fmla="*/ 296353 h 4008043"/>
              <a:gd name="connsiteX896" fmla="*/ 918174 w 1181239"/>
              <a:gd name="connsiteY896" fmla="*/ 285091 h 4008043"/>
              <a:gd name="connsiteX897" fmla="*/ 908321 w 1181239"/>
              <a:gd name="connsiteY897" fmla="*/ 346607 h 4008043"/>
              <a:gd name="connsiteX898" fmla="*/ 918980 w 1181239"/>
              <a:gd name="connsiteY898" fmla="*/ 352241 h 4008043"/>
              <a:gd name="connsiteX899" fmla="*/ 924725 w 1181239"/>
              <a:gd name="connsiteY899" fmla="*/ 346670 h 4008043"/>
              <a:gd name="connsiteX900" fmla="*/ 932066 w 1181239"/>
              <a:gd name="connsiteY900" fmla="*/ 340550 h 4008043"/>
              <a:gd name="connsiteX901" fmla="*/ 935416 w 1181239"/>
              <a:gd name="connsiteY901" fmla="*/ 340030 h 4008043"/>
              <a:gd name="connsiteX902" fmla="*/ 939880 w 1181239"/>
              <a:gd name="connsiteY902" fmla="*/ 350910 h 4008043"/>
              <a:gd name="connsiteX903" fmla="*/ 944332 w 1181239"/>
              <a:gd name="connsiteY903" fmla="*/ 350748 h 4008043"/>
              <a:gd name="connsiteX904" fmla="*/ 948679 w 1181239"/>
              <a:gd name="connsiteY904" fmla="*/ 350455 h 4008043"/>
              <a:gd name="connsiteX905" fmla="*/ 953927 w 1181239"/>
              <a:gd name="connsiteY905" fmla="*/ 358614 h 4008043"/>
              <a:gd name="connsiteX906" fmla="*/ 959773 w 1181239"/>
              <a:gd name="connsiteY906" fmla="*/ 357952 h 4008043"/>
              <a:gd name="connsiteX907" fmla="*/ 967398 w 1181239"/>
              <a:gd name="connsiteY907" fmla="*/ 360672 h 4008043"/>
              <a:gd name="connsiteX908" fmla="*/ 993697 w 1181239"/>
              <a:gd name="connsiteY908" fmla="*/ 512340 h 4008043"/>
              <a:gd name="connsiteX909" fmla="*/ 989560 w 1181239"/>
              <a:gd name="connsiteY909" fmla="*/ 538178 h 4008043"/>
              <a:gd name="connsiteX910" fmla="*/ 982211 w 1181239"/>
              <a:gd name="connsiteY910" fmla="*/ 581934 h 4008043"/>
              <a:gd name="connsiteX911" fmla="*/ 974913 w 1181239"/>
              <a:gd name="connsiteY911" fmla="*/ 737943 h 4008043"/>
              <a:gd name="connsiteX912" fmla="*/ 990890 w 1181239"/>
              <a:gd name="connsiteY912" fmla="*/ 727560 h 4008043"/>
              <a:gd name="connsiteX913" fmla="*/ 1013165 w 1181239"/>
              <a:gd name="connsiteY913" fmla="*/ 712601 h 4008043"/>
              <a:gd name="connsiteX914" fmla="*/ 1023174 w 1181239"/>
              <a:gd name="connsiteY914" fmla="*/ 693447 h 4008043"/>
              <a:gd name="connsiteX915" fmla="*/ 1025352 w 1181239"/>
              <a:gd name="connsiteY915" fmla="*/ 629984 h 4008043"/>
              <a:gd name="connsiteX916" fmla="*/ 1019752 w 1181239"/>
              <a:gd name="connsiteY916" fmla="*/ 563714 h 4008043"/>
              <a:gd name="connsiteX917" fmla="*/ 1021741 w 1181239"/>
              <a:gd name="connsiteY917" fmla="*/ 549559 h 4008043"/>
              <a:gd name="connsiteX918" fmla="*/ 1034255 w 1181239"/>
              <a:gd name="connsiteY918" fmla="*/ 896074 h 4008043"/>
              <a:gd name="connsiteX919" fmla="*/ 1032209 w 1181239"/>
              <a:gd name="connsiteY919" fmla="*/ 1080047 h 4008043"/>
              <a:gd name="connsiteX920" fmla="*/ 1029311 w 1181239"/>
              <a:gd name="connsiteY920" fmla="*/ 1036530 h 4008043"/>
              <a:gd name="connsiteX921" fmla="*/ 1016601 w 1181239"/>
              <a:gd name="connsiteY921" fmla="*/ 816067 h 4008043"/>
              <a:gd name="connsiteX922" fmla="*/ 1014072 w 1181239"/>
              <a:gd name="connsiteY922" fmla="*/ 822120 h 4008043"/>
              <a:gd name="connsiteX923" fmla="*/ 1010872 w 1181239"/>
              <a:gd name="connsiteY923" fmla="*/ 837449 h 4008043"/>
              <a:gd name="connsiteX924" fmla="*/ 1001517 w 1181239"/>
              <a:gd name="connsiteY924" fmla="*/ 822051 h 4008043"/>
              <a:gd name="connsiteX925" fmla="*/ 1006218 w 1181239"/>
              <a:gd name="connsiteY925" fmla="*/ 806960 h 4008043"/>
              <a:gd name="connsiteX926" fmla="*/ 1007878 w 1181239"/>
              <a:gd name="connsiteY926" fmla="*/ 789321 h 4008043"/>
              <a:gd name="connsiteX927" fmla="*/ 1014385 w 1181239"/>
              <a:gd name="connsiteY927" fmla="*/ 781162 h 4008043"/>
              <a:gd name="connsiteX928" fmla="*/ 1016910 w 1181239"/>
              <a:gd name="connsiteY928" fmla="*/ 788019 h 4008043"/>
              <a:gd name="connsiteX929" fmla="*/ 1021209 w 1181239"/>
              <a:gd name="connsiteY929" fmla="*/ 754483 h 4008043"/>
              <a:gd name="connsiteX930" fmla="*/ 1016621 w 1181239"/>
              <a:gd name="connsiteY930" fmla="*/ 730627 h 4008043"/>
              <a:gd name="connsiteX931" fmla="*/ 1005655 w 1181239"/>
              <a:gd name="connsiteY931" fmla="*/ 764682 h 4008043"/>
              <a:gd name="connsiteX932" fmla="*/ 1002528 w 1181239"/>
              <a:gd name="connsiteY932" fmla="*/ 785881 h 4008043"/>
              <a:gd name="connsiteX933" fmla="*/ 1001514 w 1181239"/>
              <a:gd name="connsiteY933" fmla="*/ 761563 h 4008043"/>
              <a:gd name="connsiteX934" fmla="*/ 1000156 w 1181239"/>
              <a:gd name="connsiteY934" fmla="*/ 735605 h 4008043"/>
              <a:gd name="connsiteX935" fmla="*/ 987927 w 1181239"/>
              <a:gd name="connsiteY935" fmla="*/ 757627 h 4008043"/>
              <a:gd name="connsiteX936" fmla="*/ 983923 w 1181239"/>
              <a:gd name="connsiteY936" fmla="*/ 778177 h 4008043"/>
              <a:gd name="connsiteX937" fmla="*/ 982336 w 1181239"/>
              <a:gd name="connsiteY937" fmla="*/ 821356 h 4008043"/>
              <a:gd name="connsiteX938" fmla="*/ 986699 w 1181239"/>
              <a:gd name="connsiteY938" fmla="*/ 863998 h 4008043"/>
              <a:gd name="connsiteX939" fmla="*/ 986773 w 1181239"/>
              <a:gd name="connsiteY939" fmla="*/ 878647 h 4008043"/>
              <a:gd name="connsiteX940" fmla="*/ 979444 w 1181239"/>
              <a:gd name="connsiteY940" fmla="*/ 878601 h 4008043"/>
              <a:gd name="connsiteX941" fmla="*/ 971589 w 1181239"/>
              <a:gd name="connsiteY941" fmla="*/ 888430 h 4008043"/>
              <a:gd name="connsiteX942" fmla="*/ 969838 w 1181239"/>
              <a:gd name="connsiteY942" fmla="*/ 906958 h 4008043"/>
              <a:gd name="connsiteX943" fmla="*/ 971892 w 1181239"/>
              <a:gd name="connsiteY943" fmla="*/ 974997 h 4008043"/>
              <a:gd name="connsiteX944" fmla="*/ 983595 w 1181239"/>
              <a:gd name="connsiteY944" fmla="*/ 1096286 h 4008043"/>
              <a:gd name="connsiteX945" fmla="*/ 983850 w 1181239"/>
              <a:gd name="connsiteY945" fmla="*/ 1106391 h 4008043"/>
              <a:gd name="connsiteX946" fmla="*/ 977520 w 1181239"/>
              <a:gd name="connsiteY946" fmla="*/ 1116881 h 4008043"/>
              <a:gd name="connsiteX947" fmla="*/ 972047 w 1181239"/>
              <a:gd name="connsiteY947" fmla="*/ 1109585 h 4008043"/>
              <a:gd name="connsiteX948" fmla="*/ 966892 w 1181239"/>
              <a:gd name="connsiteY948" fmla="*/ 1145789 h 4008043"/>
              <a:gd name="connsiteX949" fmla="*/ 967793 w 1181239"/>
              <a:gd name="connsiteY949" fmla="*/ 1205281 h 4008043"/>
              <a:gd name="connsiteX950" fmla="*/ 966541 w 1181239"/>
              <a:gd name="connsiteY950" fmla="*/ 1215315 h 4008043"/>
              <a:gd name="connsiteX951" fmla="*/ 956870 w 1181239"/>
              <a:gd name="connsiteY951" fmla="*/ 1254731 h 4008043"/>
              <a:gd name="connsiteX952" fmla="*/ 950007 w 1181239"/>
              <a:gd name="connsiteY952" fmla="*/ 1276464 h 4008043"/>
              <a:gd name="connsiteX953" fmla="*/ 947821 w 1181239"/>
              <a:gd name="connsiteY953" fmla="*/ 1291462 h 4008043"/>
              <a:gd name="connsiteX954" fmla="*/ 946879 w 1181239"/>
              <a:gd name="connsiteY954" fmla="*/ 1313245 h 4008043"/>
              <a:gd name="connsiteX955" fmla="*/ 942943 w 1181239"/>
              <a:gd name="connsiteY955" fmla="*/ 1392199 h 4008043"/>
              <a:gd name="connsiteX956" fmla="*/ 948090 w 1181239"/>
              <a:gd name="connsiteY956" fmla="*/ 1455781 h 4008043"/>
              <a:gd name="connsiteX957" fmla="*/ 947196 w 1181239"/>
              <a:gd name="connsiteY957" fmla="*/ 1461054 h 4008043"/>
              <a:gd name="connsiteX958" fmla="*/ 942975 w 1181239"/>
              <a:gd name="connsiteY958" fmla="*/ 1473058 h 4008043"/>
              <a:gd name="connsiteX959" fmla="*/ 940238 w 1181239"/>
              <a:gd name="connsiteY959" fmla="*/ 1487656 h 4008043"/>
              <a:gd name="connsiteX960" fmla="*/ 939873 w 1181239"/>
              <a:gd name="connsiteY960" fmla="*/ 1523160 h 4008043"/>
              <a:gd name="connsiteX961" fmla="*/ 944233 w 1181239"/>
              <a:gd name="connsiteY961" fmla="*/ 1532172 h 4008043"/>
              <a:gd name="connsiteX962" fmla="*/ 939517 w 1181239"/>
              <a:gd name="connsiteY962" fmla="*/ 1532172 h 4008043"/>
              <a:gd name="connsiteX963" fmla="*/ 936273 w 1181239"/>
              <a:gd name="connsiteY963" fmla="*/ 1574901 h 4008043"/>
              <a:gd name="connsiteX964" fmla="*/ 934967 w 1181239"/>
              <a:gd name="connsiteY964" fmla="*/ 1626160 h 4008043"/>
              <a:gd name="connsiteX965" fmla="*/ 935295 w 1181239"/>
              <a:gd name="connsiteY965" fmla="*/ 1633959 h 4008043"/>
              <a:gd name="connsiteX966" fmla="*/ 935912 w 1181239"/>
              <a:gd name="connsiteY966" fmla="*/ 1652191 h 4008043"/>
              <a:gd name="connsiteX967" fmla="*/ 929513 w 1181239"/>
              <a:gd name="connsiteY967" fmla="*/ 1588275 h 4008043"/>
              <a:gd name="connsiteX968" fmla="*/ 926551 w 1181239"/>
              <a:gd name="connsiteY968" fmla="*/ 1513480 h 4008043"/>
              <a:gd name="connsiteX969" fmla="*/ 921285 w 1181239"/>
              <a:gd name="connsiteY969" fmla="*/ 1437714 h 4008043"/>
              <a:gd name="connsiteX970" fmla="*/ 916705 w 1181239"/>
              <a:gd name="connsiteY970" fmla="*/ 1424709 h 4008043"/>
              <a:gd name="connsiteX971" fmla="*/ 912027 w 1181239"/>
              <a:gd name="connsiteY971" fmla="*/ 1418880 h 4008043"/>
              <a:gd name="connsiteX972" fmla="*/ 909264 w 1181239"/>
              <a:gd name="connsiteY972" fmla="*/ 1423087 h 4008043"/>
              <a:gd name="connsiteX973" fmla="*/ 905051 w 1181239"/>
              <a:gd name="connsiteY973" fmla="*/ 1437366 h 4008043"/>
              <a:gd name="connsiteX974" fmla="*/ 911351 w 1181239"/>
              <a:gd name="connsiteY974" fmla="*/ 1440887 h 4008043"/>
              <a:gd name="connsiteX975" fmla="*/ 913807 w 1181239"/>
              <a:gd name="connsiteY975" fmla="*/ 1446370 h 4008043"/>
              <a:gd name="connsiteX976" fmla="*/ 915128 w 1181239"/>
              <a:gd name="connsiteY976" fmla="*/ 1460301 h 4008043"/>
              <a:gd name="connsiteX977" fmla="*/ 909488 w 1181239"/>
              <a:gd name="connsiteY977" fmla="*/ 1467225 h 4008043"/>
              <a:gd name="connsiteX978" fmla="*/ 900721 w 1181239"/>
              <a:gd name="connsiteY978" fmla="*/ 1474212 h 4008043"/>
              <a:gd name="connsiteX979" fmla="*/ 897813 w 1181239"/>
              <a:gd name="connsiteY979" fmla="*/ 1479482 h 4008043"/>
              <a:gd name="connsiteX980" fmla="*/ 894908 w 1181239"/>
              <a:gd name="connsiteY980" fmla="*/ 1472588 h 4008043"/>
              <a:gd name="connsiteX981" fmla="*/ 900675 w 1181239"/>
              <a:gd name="connsiteY981" fmla="*/ 1462603 h 4008043"/>
              <a:gd name="connsiteX982" fmla="*/ 900675 w 1181239"/>
              <a:gd name="connsiteY982" fmla="*/ 1454331 h 4008043"/>
              <a:gd name="connsiteX983" fmla="*/ 894906 w 1181239"/>
              <a:gd name="connsiteY983" fmla="*/ 1441718 h 4008043"/>
              <a:gd name="connsiteX984" fmla="*/ 890460 w 1181239"/>
              <a:gd name="connsiteY984" fmla="*/ 1416032 h 4008043"/>
              <a:gd name="connsiteX985" fmla="*/ 889204 w 1181239"/>
              <a:gd name="connsiteY985" fmla="*/ 1379653 h 4008043"/>
              <a:gd name="connsiteX986" fmla="*/ 883077 w 1181239"/>
              <a:gd name="connsiteY986" fmla="*/ 1341292 h 4008043"/>
              <a:gd name="connsiteX987" fmla="*/ 877458 w 1181239"/>
              <a:gd name="connsiteY987" fmla="*/ 1328786 h 4008043"/>
              <a:gd name="connsiteX988" fmla="*/ 874848 w 1181239"/>
              <a:gd name="connsiteY988" fmla="*/ 1317652 h 4008043"/>
              <a:gd name="connsiteX989" fmla="*/ 877038 w 1181239"/>
              <a:gd name="connsiteY989" fmla="*/ 1429165 h 4008043"/>
              <a:gd name="connsiteX990" fmla="*/ 873344 w 1181239"/>
              <a:gd name="connsiteY990" fmla="*/ 1542038 h 4008043"/>
              <a:gd name="connsiteX991" fmla="*/ 858195 w 1181239"/>
              <a:gd name="connsiteY991" fmla="*/ 1624043 h 4008043"/>
              <a:gd name="connsiteX992" fmla="*/ 854497 w 1181239"/>
              <a:gd name="connsiteY992" fmla="*/ 1656681 h 4008043"/>
              <a:gd name="connsiteX993" fmla="*/ 856756 w 1181239"/>
              <a:gd name="connsiteY993" fmla="*/ 1674151 h 4008043"/>
              <a:gd name="connsiteX994" fmla="*/ 862279 w 1181239"/>
              <a:gd name="connsiteY994" fmla="*/ 1666444 h 4008043"/>
              <a:gd name="connsiteX995" fmla="*/ 862535 w 1181239"/>
              <a:gd name="connsiteY995" fmla="*/ 1678667 h 4008043"/>
              <a:gd name="connsiteX996" fmla="*/ 863987 w 1181239"/>
              <a:gd name="connsiteY996" fmla="*/ 1692865 h 4008043"/>
              <a:gd name="connsiteX997" fmla="*/ 865567 w 1181239"/>
              <a:gd name="connsiteY997" fmla="*/ 1706587 h 4008043"/>
              <a:gd name="connsiteX998" fmla="*/ 861004 w 1181239"/>
              <a:gd name="connsiteY998" fmla="*/ 1705924 h 4008043"/>
              <a:gd name="connsiteX999" fmla="*/ 856865 w 1181239"/>
              <a:gd name="connsiteY999" fmla="*/ 1707804 h 4008043"/>
              <a:gd name="connsiteX1000" fmla="*/ 854209 w 1181239"/>
              <a:gd name="connsiteY1000" fmla="*/ 1727182 h 4008043"/>
              <a:gd name="connsiteX1001" fmla="*/ 854209 w 1181239"/>
              <a:gd name="connsiteY1001" fmla="*/ 1748097 h 4008043"/>
              <a:gd name="connsiteX1002" fmla="*/ 843903 w 1181239"/>
              <a:gd name="connsiteY1002" fmla="*/ 1746531 h 4008043"/>
              <a:gd name="connsiteX1003" fmla="*/ 830823 w 1181239"/>
              <a:gd name="connsiteY1003" fmla="*/ 1751792 h 4008043"/>
              <a:gd name="connsiteX1004" fmla="*/ 832378 w 1181239"/>
              <a:gd name="connsiteY1004" fmla="*/ 1803389 h 4008043"/>
              <a:gd name="connsiteX1005" fmla="*/ 834075 w 1181239"/>
              <a:gd name="connsiteY1005" fmla="*/ 1826259 h 4008043"/>
              <a:gd name="connsiteX1006" fmla="*/ 830052 w 1181239"/>
              <a:gd name="connsiteY1006" fmla="*/ 1821500 h 4008043"/>
              <a:gd name="connsiteX1007" fmla="*/ 828384 w 1181239"/>
              <a:gd name="connsiteY1007" fmla="*/ 1823121 h 4008043"/>
              <a:gd name="connsiteX1008" fmla="*/ 834132 w 1181239"/>
              <a:gd name="connsiteY1008" fmla="*/ 1837496 h 4008043"/>
              <a:gd name="connsiteX1009" fmla="*/ 838692 w 1181239"/>
              <a:gd name="connsiteY1009" fmla="*/ 1849209 h 4008043"/>
              <a:gd name="connsiteX1010" fmla="*/ 844458 w 1181239"/>
              <a:gd name="connsiteY1010" fmla="*/ 1853129 h 4008043"/>
              <a:gd name="connsiteX1011" fmla="*/ 850640 w 1181239"/>
              <a:gd name="connsiteY1011" fmla="*/ 1872521 h 4008043"/>
              <a:gd name="connsiteX1012" fmla="*/ 855211 w 1181239"/>
              <a:gd name="connsiteY1012" fmla="*/ 1875274 h 4008043"/>
              <a:gd name="connsiteX1013" fmla="*/ 861711 w 1181239"/>
              <a:gd name="connsiteY1013" fmla="*/ 1867058 h 4008043"/>
              <a:gd name="connsiteX1014" fmla="*/ 864852 w 1181239"/>
              <a:gd name="connsiteY1014" fmla="*/ 1870967 h 4008043"/>
              <a:gd name="connsiteX1015" fmla="*/ 860038 w 1181239"/>
              <a:gd name="connsiteY1015" fmla="*/ 1886607 h 4008043"/>
              <a:gd name="connsiteX1016" fmla="*/ 848167 w 1181239"/>
              <a:gd name="connsiteY1016" fmla="*/ 1900863 h 4008043"/>
              <a:gd name="connsiteX1017" fmla="*/ 844231 w 1181239"/>
              <a:gd name="connsiteY1017" fmla="*/ 1878521 h 4008043"/>
              <a:gd name="connsiteX1018" fmla="*/ 846213 w 1181239"/>
              <a:gd name="connsiteY1018" fmla="*/ 1861191 h 4008043"/>
              <a:gd name="connsiteX1019" fmla="*/ 837856 w 1181239"/>
              <a:gd name="connsiteY1019" fmla="*/ 1862085 h 4008043"/>
              <a:gd name="connsiteX1020" fmla="*/ 827845 w 1181239"/>
              <a:gd name="connsiteY1020" fmla="*/ 1879297 h 4008043"/>
              <a:gd name="connsiteX1021" fmla="*/ 828480 w 1181239"/>
              <a:gd name="connsiteY1021" fmla="*/ 1901056 h 4008043"/>
              <a:gd name="connsiteX1022" fmla="*/ 834685 w 1181239"/>
              <a:gd name="connsiteY1022" fmla="*/ 1992977 h 4008043"/>
              <a:gd name="connsiteX1023" fmla="*/ 835382 w 1181239"/>
              <a:gd name="connsiteY1023" fmla="*/ 2015957 h 4008043"/>
              <a:gd name="connsiteX1024" fmla="*/ 841108 w 1181239"/>
              <a:gd name="connsiteY1024" fmla="*/ 1961312 h 4008043"/>
              <a:gd name="connsiteX1025" fmla="*/ 844239 w 1181239"/>
              <a:gd name="connsiteY1025" fmla="*/ 1908017 h 4008043"/>
              <a:gd name="connsiteX1026" fmla="*/ 852868 w 1181239"/>
              <a:gd name="connsiteY1026" fmla="*/ 1924504 h 4008043"/>
              <a:gd name="connsiteX1027" fmla="*/ 854780 w 1181239"/>
              <a:gd name="connsiteY1027" fmla="*/ 1954892 h 4008043"/>
              <a:gd name="connsiteX1028" fmla="*/ 857932 w 1181239"/>
              <a:gd name="connsiteY1028" fmla="*/ 2007443 h 4008043"/>
              <a:gd name="connsiteX1029" fmla="*/ 860020 w 1181239"/>
              <a:gd name="connsiteY1029" fmla="*/ 1993983 h 4008043"/>
              <a:gd name="connsiteX1030" fmla="*/ 862928 w 1181239"/>
              <a:gd name="connsiteY1030" fmla="*/ 1978571 h 4008043"/>
              <a:gd name="connsiteX1031" fmla="*/ 865833 w 1181239"/>
              <a:gd name="connsiteY1031" fmla="*/ 1999153 h 4008043"/>
              <a:gd name="connsiteX1032" fmla="*/ 859637 w 1181239"/>
              <a:gd name="connsiteY1032" fmla="*/ 2017895 h 4008043"/>
              <a:gd name="connsiteX1033" fmla="*/ 853443 w 1181239"/>
              <a:gd name="connsiteY1033" fmla="*/ 2016055 h 4008043"/>
              <a:gd name="connsiteX1034" fmla="*/ 855505 w 1181239"/>
              <a:gd name="connsiteY1034" fmla="*/ 2071428 h 4008043"/>
              <a:gd name="connsiteX1035" fmla="*/ 860058 w 1181239"/>
              <a:gd name="connsiteY1035" fmla="*/ 2158751 h 4008043"/>
              <a:gd name="connsiteX1036" fmla="*/ 860890 w 1181239"/>
              <a:gd name="connsiteY1036" fmla="*/ 2214677 h 4008043"/>
              <a:gd name="connsiteX1037" fmla="*/ 864207 w 1181239"/>
              <a:gd name="connsiteY1037" fmla="*/ 2248471 h 4008043"/>
              <a:gd name="connsiteX1038" fmla="*/ 866042 w 1181239"/>
              <a:gd name="connsiteY1038" fmla="*/ 2263785 h 4008043"/>
              <a:gd name="connsiteX1039" fmla="*/ 871652 w 1181239"/>
              <a:gd name="connsiteY1039" fmla="*/ 2283192 h 4008043"/>
              <a:gd name="connsiteX1040" fmla="*/ 870437 w 1181239"/>
              <a:gd name="connsiteY1040" fmla="*/ 2213836 h 4008043"/>
              <a:gd name="connsiteX1041" fmla="*/ 871364 w 1181239"/>
              <a:gd name="connsiteY1041" fmla="*/ 2207036 h 4008043"/>
              <a:gd name="connsiteX1042" fmla="*/ 874509 w 1181239"/>
              <a:gd name="connsiteY1042" fmla="*/ 2182947 h 4008043"/>
              <a:gd name="connsiteX1043" fmla="*/ 878914 w 1181239"/>
              <a:gd name="connsiteY1043" fmla="*/ 2156343 h 4008043"/>
              <a:gd name="connsiteX1044" fmla="*/ 883273 w 1181239"/>
              <a:gd name="connsiteY1044" fmla="*/ 2154140 h 4008043"/>
              <a:gd name="connsiteX1045" fmla="*/ 880405 w 1181239"/>
              <a:gd name="connsiteY1045" fmla="*/ 2149466 h 4008043"/>
              <a:gd name="connsiteX1046" fmla="*/ 875869 w 1181239"/>
              <a:gd name="connsiteY1046" fmla="*/ 2110384 h 4008043"/>
              <a:gd name="connsiteX1047" fmla="*/ 883375 w 1181239"/>
              <a:gd name="connsiteY1047" fmla="*/ 2096285 h 4008043"/>
              <a:gd name="connsiteX1048" fmla="*/ 892156 w 1181239"/>
              <a:gd name="connsiteY1048" fmla="*/ 2085534 h 4008043"/>
              <a:gd name="connsiteX1049" fmla="*/ 893704 w 1181239"/>
              <a:gd name="connsiteY1049" fmla="*/ 2103952 h 4008043"/>
              <a:gd name="connsiteX1050" fmla="*/ 893339 w 1181239"/>
              <a:gd name="connsiteY1050" fmla="*/ 2132650 h 4008043"/>
              <a:gd name="connsiteX1051" fmla="*/ 899522 w 1181239"/>
              <a:gd name="connsiteY1051" fmla="*/ 2134019 h 4008043"/>
              <a:gd name="connsiteX1052" fmla="*/ 903810 w 1181239"/>
              <a:gd name="connsiteY1052" fmla="*/ 2213835 h 4008043"/>
              <a:gd name="connsiteX1053" fmla="*/ 909303 w 1181239"/>
              <a:gd name="connsiteY1053" fmla="*/ 2247753 h 4008043"/>
              <a:gd name="connsiteX1054" fmla="*/ 915277 w 1181239"/>
              <a:gd name="connsiteY1054" fmla="*/ 2194796 h 4008043"/>
              <a:gd name="connsiteX1055" fmla="*/ 921183 w 1181239"/>
              <a:gd name="connsiteY1055" fmla="*/ 2141876 h 4008043"/>
              <a:gd name="connsiteX1056" fmla="*/ 928624 w 1181239"/>
              <a:gd name="connsiteY1056" fmla="*/ 2176212 h 4008043"/>
              <a:gd name="connsiteX1057" fmla="*/ 929858 w 1181239"/>
              <a:gd name="connsiteY1057" fmla="*/ 2191199 h 4008043"/>
              <a:gd name="connsiteX1058" fmla="*/ 929565 w 1181239"/>
              <a:gd name="connsiteY1058" fmla="*/ 2200992 h 4008043"/>
              <a:gd name="connsiteX1059" fmla="*/ 933279 w 1181239"/>
              <a:gd name="connsiteY1059" fmla="*/ 2221164 h 4008043"/>
              <a:gd name="connsiteX1060" fmla="*/ 937866 w 1181239"/>
              <a:gd name="connsiteY1060" fmla="*/ 2190853 h 4008043"/>
              <a:gd name="connsiteX1061" fmla="*/ 941718 w 1181239"/>
              <a:gd name="connsiteY1061" fmla="*/ 2163518 h 4008043"/>
              <a:gd name="connsiteX1062" fmla="*/ 942923 w 1181239"/>
              <a:gd name="connsiteY1062" fmla="*/ 2170998 h 4008043"/>
              <a:gd name="connsiteX1063" fmla="*/ 940105 w 1181239"/>
              <a:gd name="connsiteY1063" fmla="*/ 2203812 h 4008043"/>
              <a:gd name="connsiteX1064" fmla="*/ 934152 w 1181239"/>
              <a:gd name="connsiteY1064" fmla="*/ 2233245 h 4008043"/>
              <a:gd name="connsiteX1065" fmla="*/ 934119 w 1181239"/>
              <a:gd name="connsiteY1065" fmla="*/ 2260449 h 4008043"/>
              <a:gd name="connsiteX1066" fmla="*/ 938479 w 1181239"/>
              <a:gd name="connsiteY1066" fmla="*/ 2299801 h 4008043"/>
              <a:gd name="connsiteX1067" fmla="*/ 933736 w 1181239"/>
              <a:gd name="connsiteY1067" fmla="*/ 2337587 h 4008043"/>
              <a:gd name="connsiteX1068" fmla="*/ 930554 w 1181239"/>
              <a:gd name="connsiteY1068" fmla="*/ 2326708 h 4008043"/>
              <a:gd name="connsiteX1069" fmla="*/ 928029 w 1181239"/>
              <a:gd name="connsiteY1069" fmla="*/ 2315829 h 4008043"/>
              <a:gd name="connsiteX1070" fmla="*/ 923810 w 1181239"/>
              <a:gd name="connsiteY1070" fmla="*/ 2348466 h 4008043"/>
              <a:gd name="connsiteX1071" fmla="*/ 914267 w 1181239"/>
              <a:gd name="connsiteY1071" fmla="*/ 2353906 h 4008043"/>
              <a:gd name="connsiteX1072" fmla="*/ 912786 w 1181239"/>
              <a:gd name="connsiteY1072" fmla="*/ 2370905 h 4008043"/>
              <a:gd name="connsiteX1073" fmla="*/ 909414 w 1181239"/>
              <a:gd name="connsiteY1073" fmla="*/ 2397423 h 4008043"/>
              <a:gd name="connsiteX1074" fmla="*/ 906217 w 1181239"/>
              <a:gd name="connsiteY1074" fmla="*/ 2388584 h 4008043"/>
              <a:gd name="connsiteX1075" fmla="*/ 903601 w 1181239"/>
              <a:gd name="connsiteY1075" fmla="*/ 2372945 h 4008043"/>
              <a:gd name="connsiteX1076" fmla="*/ 901025 w 1181239"/>
              <a:gd name="connsiteY1076" fmla="*/ 2381104 h 4008043"/>
              <a:gd name="connsiteX1077" fmla="*/ 907826 w 1181239"/>
              <a:gd name="connsiteY1077" fmla="*/ 2407368 h 4008043"/>
              <a:gd name="connsiteX1078" fmla="*/ 914956 w 1181239"/>
              <a:gd name="connsiteY1078" fmla="*/ 2426567 h 4008043"/>
              <a:gd name="connsiteX1079" fmla="*/ 921576 w 1181239"/>
              <a:gd name="connsiteY1079" fmla="*/ 2444248 h 4008043"/>
              <a:gd name="connsiteX1080" fmla="*/ 924156 w 1181239"/>
              <a:gd name="connsiteY1080" fmla="*/ 2435094 h 4008043"/>
              <a:gd name="connsiteX1081" fmla="*/ 926692 w 1181239"/>
              <a:gd name="connsiteY1081" fmla="*/ 2388094 h 4008043"/>
              <a:gd name="connsiteX1082" fmla="*/ 931160 w 1181239"/>
              <a:gd name="connsiteY1082" fmla="*/ 2365290 h 4008043"/>
              <a:gd name="connsiteX1083" fmla="*/ 925840 w 1181239"/>
              <a:gd name="connsiteY1083" fmla="*/ 2525255 h 4008043"/>
              <a:gd name="connsiteX1084" fmla="*/ 925365 w 1181239"/>
              <a:gd name="connsiteY1084" fmla="*/ 2720056 h 4008043"/>
              <a:gd name="connsiteX1085" fmla="*/ 926361 w 1181239"/>
              <a:gd name="connsiteY1085" fmla="*/ 2735548 h 4008043"/>
              <a:gd name="connsiteX1086" fmla="*/ 926796 w 1181239"/>
              <a:gd name="connsiteY1086" fmla="*/ 2843475 h 4008043"/>
              <a:gd name="connsiteX1087" fmla="*/ 929036 w 1181239"/>
              <a:gd name="connsiteY1087" fmla="*/ 2855715 h 4008043"/>
              <a:gd name="connsiteX1088" fmla="*/ 929445 w 1181239"/>
              <a:gd name="connsiteY1088" fmla="*/ 2844835 h 4008043"/>
              <a:gd name="connsiteX1089" fmla="*/ 936624 w 1181239"/>
              <a:gd name="connsiteY1089" fmla="*/ 2827235 h 4008043"/>
              <a:gd name="connsiteX1090" fmla="*/ 939412 w 1181239"/>
              <a:gd name="connsiteY1090" fmla="*/ 2896026 h 4008043"/>
              <a:gd name="connsiteX1091" fmla="*/ 942500 w 1181239"/>
              <a:gd name="connsiteY1091" fmla="*/ 2965091 h 4008043"/>
              <a:gd name="connsiteX1092" fmla="*/ 946207 w 1181239"/>
              <a:gd name="connsiteY1092" fmla="*/ 2961656 h 4008043"/>
              <a:gd name="connsiteX1093" fmla="*/ 951698 w 1181239"/>
              <a:gd name="connsiteY1093" fmla="*/ 2966026 h 4008043"/>
              <a:gd name="connsiteX1094" fmla="*/ 957323 w 1181239"/>
              <a:gd name="connsiteY1094" fmla="*/ 2951669 h 4008043"/>
              <a:gd name="connsiteX1095" fmla="*/ 951268 w 1181239"/>
              <a:gd name="connsiteY1095" fmla="*/ 2908464 h 4008043"/>
              <a:gd name="connsiteX1096" fmla="*/ 948899 w 1181239"/>
              <a:gd name="connsiteY1096" fmla="*/ 2899625 h 4008043"/>
              <a:gd name="connsiteX1097" fmla="*/ 955925 w 1181239"/>
              <a:gd name="connsiteY1097" fmla="*/ 2902792 h 4008043"/>
              <a:gd name="connsiteX1098" fmla="*/ 966140 w 1181239"/>
              <a:gd name="connsiteY1098" fmla="*/ 2919137 h 4008043"/>
              <a:gd name="connsiteX1099" fmla="*/ 968406 w 1181239"/>
              <a:gd name="connsiteY1099" fmla="*/ 2823948 h 4008043"/>
              <a:gd name="connsiteX1100" fmla="*/ 964786 w 1181239"/>
              <a:gd name="connsiteY1100" fmla="*/ 2720797 h 4008043"/>
              <a:gd name="connsiteX1101" fmla="*/ 964177 w 1181239"/>
              <a:gd name="connsiteY1101" fmla="*/ 2702131 h 4008043"/>
              <a:gd name="connsiteX1102" fmla="*/ 961976 w 1181239"/>
              <a:gd name="connsiteY1102" fmla="*/ 2694614 h 4008043"/>
              <a:gd name="connsiteX1103" fmla="*/ 957367 w 1181239"/>
              <a:gd name="connsiteY1103" fmla="*/ 2646646 h 4008043"/>
              <a:gd name="connsiteX1104" fmla="*/ 961739 w 1181239"/>
              <a:gd name="connsiteY1104" fmla="*/ 2582372 h 4008043"/>
              <a:gd name="connsiteX1105" fmla="*/ 964735 w 1181239"/>
              <a:gd name="connsiteY1105" fmla="*/ 2596651 h 4008043"/>
              <a:gd name="connsiteX1106" fmla="*/ 971817 w 1181239"/>
              <a:gd name="connsiteY1106" fmla="*/ 2581676 h 4008043"/>
              <a:gd name="connsiteX1107" fmla="*/ 979179 w 1181239"/>
              <a:gd name="connsiteY1107" fmla="*/ 2657101 h 4008043"/>
              <a:gd name="connsiteX1108" fmla="*/ 982813 w 1181239"/>
              <a:gd name="connsiteY1108" fmla="*/ 2751686 h 4008043"/>
              <a:gd name="connsiteX1109" fmla="*/ 987249 w 1181239"/>
              <a:gd name="connsiteY1109" fmla="*/ 2865234 h 4008043"/>
              <a:gd name="connsiteX1110" fmla="*/ 986993 w 1181239"/>
              <a:gd name="connsiteY1110" fmla="*/ 2893792 h 4008043"/>
              <a:gd name="connsiteX1111" fmla="*/ 989957 w 1181239"/>
              <a:gd name="connsiteY1111" fmla="*/ 2925070 h 4008043"/>
              <a:gd name="connsiteX1112" fmla="*/ 992222 w 1181239"/>
              <a:gd name="connsiteY1112" fmla="*/ 3076020 h 4008043"/>
              <a:gd name="connsiteX1113" fmla="*/ 986073 w 1181239"/>
              <a:gd name="connsiteY1113" fmla="*/ 3246010 h 4008043"/>
              <a:gd name="connsiteX1114" fmla="*/ 981430 w 1181239"/>
              <a:gd name="connsiteY1114" fmla="*/ 3354803 h 4008043"/>
              <a:gd name="connsiteX1115" fmla="*/ 990448 w 1181239"/>
              <a:gd name="connsiteY1115" fmla="*/ 3529378 h 4008043"/>
              <a:gd name="connsiteX1116" fmla="*/ 994542 w 1181239"/>
              <a:gd name="connsiteY1116" fmla="*/ 3528715 h 4008043"/>
              <a:gd name="connsiteX1117" fmla="*/ 998280 w 1181239"/>
              <a:gd name="connsiteY1117" fmla="*/ 3505073 h 4008043"/>
              <a:gd name="connsiteX1118" fmla="*/ 1003751 w 1181239"/>
              <a:gd name="connsiteY1118" fmla="*/ 3502353 h 4008043"/>
              <a:gd name="connsiteX1119" fmla="*/ 994811 w 1181239"/>
              <a:gd name="connsiteY1119" fmla="*/ 3597547 h 4008043"/>
              <a:gd name="connsiteX1120" fmla="*/ 996012 w 1181239"/>
              <a:gd name="connsiteY1120" fmla="*/ 3607747 h 4008043"/>
              <a:gd name="connsiteX1121" fmla="*/ 1003969 w 1181239"/>
              <a:gd name="connsiteY1121" fmla="*/ 3582588 h 4008043"/>
              <a:gd name="connsiteX1122" fmla="*/ 1011605 w 1181239"/>
              <a:gd name="connsiteY1122" fmla="*/ 3551990 h 4008043"/>
              <a:gd name="connsiteX1123" fmla="*/ 1009302 w 1181239"/>
              <a:gd name="connsiteY1123" fmla="*/ 3613866 h 4008043"/>
              <a:gd name="connsiteX1124" fmla="*/ 1010962 w 1181239"/>
              <a:gd name="connsiteY1124" fmla="*/ 3618626 h 4008043"/>
              <a:gd name="connsiteX1125" fmla="*/ 1014064 w 1181239"/>
              <a:gd name="connsiteY1125" fmla="*/ 3613477 h 4008043"/>
              <a:gd name="connsiteX1126" fmla="*/ 1018120 w 1181239"/>
              <a:gd name="connsiteY1126" fmla="*/ 3606872 h 4008043"/>
              <a:gd name="connsiteX1127" fmla="*/ 1024542 w 1181239"/>
              <a:gd name="connsiteY1127" fmla="*/ 3570544 h 4008043"/>
              <a:gd name="connsiteX1128" fmla="*/ 1028794 w 1181239"/>
              <a:gd name="connsiteY1128" fmla="*/ 3546551 h 4008043"/>
              <a:gd name="connsiteX1129" fmla="*/ 1031089 w 1181239"/>
              <a:gd name="connsiteY1129" fmla="*/ 3551310 h 4008043"/>
              <a:gd name="connsiteX1130" fmla="*/ 1040206 w 1181239"/>
              <a:gd name="connsiteY1130" fmla="*/ 3553314 h 4008043"/>
              <a:gd name="connsiteX1131" fmla="*/ 1050395 w 1181239"/>
              <a:gd name="connsiteY1131" fmla="*/ 3545187 h 4008043"/>
              <a:gd name="connsiteX1132" fmla="*/ 1055342 w 1181239"/>
              <a:gd name="connsiteY1132" fmla="*/ 3531590 h 4008043"/>
              <a:gd name="connsiteX1133" fmla="*/ 1056721 w 1181239"/>
              <a:gd name="connsiteY1133" fmla="*/ 3537710 h 4008043"/>
              <a:gd name="connsiteX1134" fmla="*/ 1053178 w 1181239"/>
              <a:gd name="connsiteY1134" fmla="*/ 3576648 h 4008043"/>
              <a:gd name="connsiteX1135" fmla="*/ 1060044 w 1181239"/>
              <a:gd name="connsiteY1135" fmla="*/ 3588134 h 4008043"/>
              <a:gd name="connsiteX1136" fmla="*/ 1067938 w 1181239"/>
              <a:gd name="connsiteY1136" fmla="*/ 3598170 h 4008043"/>
              <a:gd name="connsiteX1137" fmla="*/ 1066040 w 1181239"/>
              <a:gd name="connsiteY1137" fmla="*/ 3618625 h 4008043"/>
              <a:gd name="connsiteX1138" fmla="*/ 1063471 w 1181239"/>
              <a:gd name="connsiteY1138" fmla="*/ 3610305 h 4008043"/>
              <a:gd name="connsiteX1139" fmla="*/ 1060563 w 1181239"/>
              <a:gd name="connsiteY1139" fmla="*/ 3603666 h 4008043"/>
              <a:gd name="connsiteX1140" fmla="*/ 1057654 w 1181239"/>
              <a:gd name="connsiteY1140" fmla="*/ 3624644 h 4008043"/>
              <a:gd name="connsiteX1141" fmla="*/ 1068032 w 1181239"/>
              <a:gd name="connsiteY1141" fmla="*/ 3661306 h 4008043"/>
              <a:gd name="connsiteX1142" fmla="*/ 1078410 w 1181239"/>
              <a:gd name="connsiteY1142" fmla="*/ 3678671 h 4008043"/>
              <a:gd name="connsiteX1143" fmla="*/ 1077479 w 1181239"/>
              <a:gd name="connsiteY1143" fmla="*/ 3732283 h 4008043"/>
              <a:gd name="connsiteX1144" fmla="*/ 1079128 w 1181239"/>
              <a:gd name="connsiteY1144" fmla="*/ 3804253 h 4008043"/>
              <a:gd name="connsiteX1145" fmla="*/ 1075852 w 1181239"/>
              <a:gd name="connsiteY1145" fmla="*/ 3822612 h 4008043"/>
              <a:gd name="connsiteX1146" fmla="*/ 1059401 w 1181239"/>
              <a:gd name="connsiteY1146" fmla="*/ 3799218 h 4008043"/>
              <a:gd name="connsiteX1147" fmla="*/ 1047515 w 1181239"/>
              <a:gd name="connsiteY1147" fmla="*/ 3764478 h 4008043"/>
              <a:gd name="connsiteX1148" fmla="*/ 1044858 w 1181239"/>
              <a:gd name="connsiteY1148" fmla="*/ 3726906 h 4008043"/>
              <a:gd name="connsiteX1149" fmla="*/ 1046373 w 1181239"/>
              <a:gd name="connsiteY1149" fmla="*/ 3712082 h 4008043"/>
              <a:gd name="connsiteX1150" fmla="*/ 1037308 w 1181239"/>
              <a:gd name="connsiteY1150" fmla="*/ 3710939 h 4008043"/>
              <a:gd name="connsiteX1151" fmla="*/ 1030448 w 1181239"/>
              <a:gd name="connsiteY1151" fmla="*/ 3714539 h 4008043"/>
              <a:gd name="connsiteX1152" fmla="*/ 1023958 w 1181239"/>
              <a:gd name="connsiteY1152" fmla="*/ 3681181 h 4008043"/>
              <a:gd name="connsiteX1153" fmla="*/ 1016495 w 1181239"/>
              <a:gd name="connsiteY1153" fmla="*/ 3650040 h 4008043"/>
              <a:gd name="connsiteX1154" fmla="*/ 1014054 w 1181239"/>
              <a:gd name="connsiteY1154" fmla="*/ 3694076 h 4008043"/>
              <a:gd name="connsiteX1155" fmla="*/ 1016842 w 1181239"/>
              <a:gd name="connsiteY1155" fmla="*/ 3742309 h 4008043"/>
              <a:gd name="connsiteX1156" fmla="*/ 1018050 w 1181239"/>
              <a:gd name="connsiteY1156" fmla="*/ 3760829 h 4008043"/>
              <a:gd name="connsiteX1157" fmla="*/ 1021075 w 1181239"/>
              <a:gd name="connsiteY1157" fmla="*/ 3789637 h 4008043"/>
              <a:gd name="connsiteX1158" fmla="*/ 1014167 w 1181239"/>
              <a:gd name="connsiteY1158" fmla="*/ 3830669 h 4008043"/>
              <a:gd name="connsiteX1159" fmla="*/ 1000862 w 1181239"/>
              <a:gd name="connsiteY1159" fmla="*/ 3866974 h 4008043"/>
              <a:gd name="connsiteX1160" fmla="*/ 1002972 w 1181239"/>
              <a:gd name="connsiteY1160" fmla="*/ 3896048 h 4008043"/>
              <a:gd name="connsiteX1161" fmla="*/ 996677 w 1181239"/>
              <a:gd name="connsiteY1161" fmla="*/ 3905391 h 4008043"/>
              <a:gd name="connsiteX1162" fmla="*/ 976833 w 1181239"/>
              <a:gd name="connsiteY1162" fmla="*/ 3916353 h 4008043"/>
              <a:gd name="connsiteX1163" fmla="*/ 948658 w 1181239"/>
              <a:gd name="connsiteY1163" fmla="*/ 3922894 h 4008043"/>
              <a:gd name="connsiteX1164" fmla="*/ 923447 w 1181239"/>
              <a:gd name="connsiteY1164" fmla="*/ 3933554 h 4008043"/>
              <a:gd name="connsiteX1165" fmla="*/ 908914 w 1181239"/>
              <a:gd name="connsiteY1165" fmla="*/ 3944977 h 4008043"/>
              <a:gd name="connsiteX1166" fmla="*/ 889691 w 1181239"/>
              <a:gd name="connsiteY1166" fmla="*/ 3924140 h 4008043"/>
              <a:gd name="connsiteX1167" fmla="*/ 876885 w 1181239"/>
              <a:gd name="connsiteY1167" fmla="*/ 3896476 h 4008043"/>
              <a:gd name="connsiteX1168" fmla="*/ 866998 w 1181239"/>
              <a:gd name="connsiteY1168" fmla="*/ 3897977 h 4008043"/>
              <a:gd name="connsiteX1169" fmla="*/ 857112 w 1181239"/>
              <a:gd name="connsiteY1169" fmla="*/ 3899478 h 4008043"/>
              <a:gd name="connsiteX1170" fmla="*/ 858936 w 1181239"/>
              <a:gd name="connsiteY1170" fmla="*/ 3871244 h 4008043"/>
              <a:gd name="connsiteX1171" fmla="*/ 849297 w 1181239"/>
              <a:gd name="connsiteY1171" fmla="*/ 3809803 h 4008043"/>
              <a:gd name="connsiteX1172" fmla="*/ 845695 w 1181239"/>
              <a:gd name="connsiteY1172" fmla="*/ 3825733 h 4008043"/>
              <a:gd name="connsiteX1173" fmla="*/ 851329 w 1181239"/>
              <a:gd name="connsiteY1173" fmla="*/ 3842222 h 4008043"/>
              <a:gd name="connsiteX1174" fmla="*/ 834957 w 1181239"/>
              <a:gd name="connsiteY1174" fmla="*/ 3898850 h 4008043"/>
              <a:gd name="connsiteX1175" fmla="*/ 833482 w 1181239"/>
              <a:gd name="connsiteY1175" fmla="*/ 3938287 h 4008043"/>
              <a:gd name="connsiteX1176" fmla="*/ 833449 w 1181239"/>
              <a:gd name="connsiteY1176" fmla="*/ 3976045 h 4008043"/>
              <a:gd name="connsiteX1177" fmla="*/ 825117 w 1181239"/>
              <a:gd name="connsiteY1177" fmla="*/ 3958449 h 4008043"/>
              <a:gd name="connsiteX1178" fmla="*/ 819303 w 1181239"/>
              <a:gd name="connsiteY1178" fmla="*/ 3949812 h 4008043"/>
              <a:gd name="connsiteX1179" fmla="*/ 813490 w 1181239"/>
              <a:gd name="connsiteY1179" fmla="*/ 3931932 h 4008043"/>
              <a:gd name="connsiteX1180" fmla="*/ 803149 w 1181239"/>
              <a:gd name="connsiteY1180" fmla="*/ 3908723 h 4008043"/>
              <a:gd name="connsiteX1181" fmla="*/ 787332 w 1181239"/>
              <a:gd name="connsiteY1181" fmla="*/ 3942175 h 4008043"/>
              <a:gd name="connsiteX1182" fmla="*/ 779879 w 1181239"/>
              <a:gd name="connsiteY1182" fmla="*/ 3937525 h 4008043"/>
              <a:gd name="connsiteX1183" fmla="*/ 770285 w 1181239"/>
              <a:gd name="connsiteY1183" fmla="*/ 3924353 h 4008043"/>
              <a:gd name="connsiteX1184" fmla="*/ 742157 w 1181239"/>
              <a:gd name="connsiteY1184" fmla="*/ 3958603 h 4008043"/>
              <a:gd name="connsiteX1185" fmla="*/ 732064 w 1181239"/>
              <a:gd name="connsiteY1185" fmla="*/ 3939063 h 4008043"/>
              <a:gd name="connsiteX1186" fmla="*/ 729203 w 1181239"/>
              <a:gd name="connsiteY1186" fmla="*/ 3934125 h 4008043"/>
              <a:gd name="connsiteX1187" fmla="*/ 726342 w 1181239"/>
              <a:gd name="connsiteY1187" fmla="*/ 3944324 h 4008043"/>
              <a:gd name="connsiteX1188" fmla="*/ 719746 w 1181239"/>
              <a:gd name="connsiteY1188" fmla="*/ 3947044 h 4008043"/>
              <a:gd name="connsiteX1189" fmla="*/ 702684 w 1181239"/>
              <a:gd name="connsiteY1189" fmla="*/ 3963722 h 4008043"/>
              <a:gd name="connsiteX1190" fmla="*/ 696578 w 1181239"/>
              <a:gd name="connsiteY1190" fmla="*/ 3976282 h 4008043"/>
              <a:gd name="connsiteX1191" fmla="*/ 693758 w 1181239"/>
              <a:gd name="connsiteY1191" fmla="*/ 3968802 h 4008043"/>
              <a:gd name="connsiteX1192" fmla="*/ 681496 w 1181239"/>
              <a:gd name="connsiteY1192" fmla="*/ 3970765 h 4008043"/>
              <a:gd name="connsiteX1193" fmla="*/ 673632 w 1181239"/>
              <a:gd name="connsiteY1193" fmla="*/ 3978800 h 4008043"/>
              <a:gd name="connsiteX1194" fmla="*/ 671847 w 1181239"/>
              <a:gd name="connsiteY1194" fmla="*/ 3951801 h 4008043"/>
              <a:gd name="connsiteX1195" fmla="*/ 648068 w 1181239"/>
              <a:gd name="connsiteY1195" fmla="*/ 3950248 h 4008043"/>
              <a:gd name="connsiteX1196" fmla="*/ 629106 w 1181239"/>
              <a:gd name="connsiteY1196" fmla="*/ 3980363 h 4008043"/>
              <a:gd name="connsiteX1197" fmla="*/ 624139 w 1181239"/>
              <a:gd name="connsiteY1197" fmla="*/ 3959284 h 4008043"/>
              <a:gd name="connsiteX1198" fmla="*/ 624220 w 1181239"/>
              <a:gd name="connsiteY1198" fmla="*/ 3959267 h 4008043"/>
              <a:gd name="connsiteX1199" fmla="*/ 620280 w 1181239"/>
              <a:gd name="connsiteY1199" fmla="*/ 3938188 h 4008043"/>
              <a:gd name="connsiteX1200" fmla="*/ 607440 w 1181239"/>
              <a:gd name="connsiteY1200" fmla="*/ 3955282 h 4008043"/>
              <a:gd name="connsiteX1201" fmla="*/ 589817 w 1181239"/>
              <a:gd name="connsiteY1201" fmla="*/ 3960400 h 4008043"/>
              <a:gd name="connsiteX1202" fmla="*/ 587591 w 1181239"/>
              <a:gd name="connsiteY1202" fmla="*/ 3956407 h 4008043"/>
              <a:gd name="connsiteX1203" fmla="*/ 577406 w 1181239"/>
              <a:gd name="connsiteY1203" fmla="*/ 3961155 h 4008043"/>
              <a:gd name="connsiteX1204" fmla="*/ 571905 w 1181239"/>
              <a:gd name="connsiteY1204" fmla="*/ 3954932 h 4008043"/>
              <a:gd name="connsiteX1205" fmla="*/ 580399 w 1181239"/>
              <a:gd name="connsiteY1205" fmla="*/ 3908747 h 4008043"/>
              <a:gd name="connsiteX1206" fmla="*/ 575175 w 1181239"/>
              <a:gd name="connsiteY1206" fmla="*/ 3884347 h 4008043"/>
              <a:gd name="connsiteX1207" fmla="*/ 567694 w 1181239"/>
              <a:gd name="connsiteY1207" fmla="*/ 3901759 h 4008043"/>
              <a:gd name="connsiteX1208" fmla="*/ 557800 w 1181239"/>
              <a:gd name="connsiteY1208" fmla="*/ 3923327 h 4008043"/>
              <a:gd name="connsiteX1209" fmla="*/ 533002 w 1181239"/>
              <a:gd name="connsiteY1209" fmla="*/ 3928596 h 4008043"/>
              <a:gd name="connsiteX1210" fmla="*/ 524042 w 1181239"/>
              <a:gd name="connsiteY1210" fmla="*/ 3917187 h 4008043"/>
              <a:gd name="connsiteX1211" fmla="*/ 498943 w 1181239"/>
              <a:gd name="connsiteY1211" fmla="*/ 3898760 h 4008043"/>
              <a:gd name="connsiteX1212" fmla="*/ 496556 w 1181239"/>
              <a:gd name="connsiteY1212" fmla="*/ 3907590 h 4008043"/>
              <a:gd name="connsiteX1213" fmla="*/ 496337 w 1181239"/>
              <a:gd name="connsiteY1213" fmla="*/ 3916429 h 4008043"/>
              <a:gd name="connsiteX1214" fmla="*/ 490791 w 1181239"/>
              <a:gd name="connsiteY1214" fmla="*/ 3904744 h 4008043"/>
              <a:gd name="connsiteX1215" fmla="*/ 479371 w 1181239"/>
              <a:gd name="connsiteY1215" fmla="*/ 3895999 h 4008043"/>
              <a:gd name="connsiteX1216" fmla="*/ 473496 w 1181239"/>
              <a:gd name="connsiteY1216" fmla="*/ 3901169 h 4008043"/>
              <a:gd name="connsiteX1217" fmla="*/ 466368 w 1181239"/>
              <a:gd name="connsiteY1217" fmla="*/ 3910592 h 4008043"/>
              <a:gd name="connsiteX1218" fmla="*/ 435622 w 1181239"/>
              <a:gd name="connsiteY1218" fmla="*/ 3910777 h 4008043"/>
              <a:gd name="connsiteX1219" fmla="*/ 422232 w 1181239"/>
              <a:gd name="connsiteY1219" fmla="*/ 3918000 h 4008043"/>
              <a:gd name="connsiteX1220" fmla="*/ 418926 w 1181239"/>
              <a:gd name="connsiteY1220" fmla="*/ 3930037 h 4008043"/>
              <a:gd name="connsiteX1221" fmla="*/ 414240 w 1181239"/>
              <a:gd name="connsiteY1221" fmla="*/ 3919925 h 4008043"/>
              <a:gd name="connsiteX1222" fmla="*/ 409553 w 1181239"/>
              <a:gd name="connsiteY1222" fmla="*/ 3906948 h 4008043"/>
              <a:gd name="connsiteX1223" fmla="*/ 402287 w 1181239"/>
              <a:gd name="connsiteY1223" fmla="*/ 3900983 h 4008043"/>
              <a:gd name="connsiteX1224" fmla="*/ 395021 w 1181239"/>
              <a:gd name="connsiteY1224" fmla="*/ 3893216 h 4008043"/>
              <a:gd name="connsiteX1225" fmla="*/ 390919 w 1181239"/>
              <a:gd name="connsiteY1225" fmla="*/ 3885361 h 4008043"/>
              <a:gd name="connsiteX1226" fmla="*/ 382484 w 1181239"/>
              <a:gd name="connsiteY1226" fmla="*/ 3914398 h 4008043"/>
              <a:gd name="connsiteX1227" fmla="*/ 380543 w 1181239"/>
              <a:gd name="connsiteY1227" fmla="*/ 3939556 h 4008043"/>
              <a:gd name="connsiteX1228" fmla="*/ 371613 w 1181239"/>
              <a:gd name="connsiteY1228" fmla="*/ 3921197 h 4008043"/>
              <a:gd name="connsiteX1229" fmla="*/ 364300 w 1181239"/>
              <a:gd name="connsiteY1229" fmla="*/ 3901884 h 4008043"/>
              <a:gd name="connsiteX1230" fmla="*/ 353194 w 1181239"/>
              <a:gd name="connsiteY1230" fmla="*/ 3908237 h 4008043"/>
              <a:gd name="connsiteX1231" fmla="*/ 339898 w 1181239"/>
              <a:gd name="connsiteY1231" fmla="*/ 3913776 h 4008043"/>
              <a:gd name="connsiteX1232" fmla="*/ 319409 w 1181239"/>
              <a:gd name="connsiteY1232" fmla="*/ 3939004 h 4008043"/>
              <a:gd name="connsiteX1233" fmla="*/ 316548 w 1181239"/>
              <a:gd name="connsiteY1233" fmla="*/ 3944996 h 4008043"/>
              <a:gd name="connsiteX1234" fmla="*/ 313687 w 1181239"/>
              <a:gd name="connsiteY1234" fmla="*/ 3933258 h 4008043"/>
              <a:gd name="connsiteX1235" fmla="*/ 310625 w 1181239"/>
              <a:gd name="connsiteY1235" fmla="*/ 3920323 h 4008043"/>
              <a:gd name="connsiteX1236" fmla="*/ 299053 w 1181239"/>
              <a:gd name="connsiteY1236" fmla="*/ 3919187 h 4008043"/>
              <a:gd name="connsiteX1237" fmla="*/ 286839 w 1181239"/>
              <a:gd name="connsiteY1237" fmla="*/ 3917843 h 4008043"/>
              <a:gd name="connsiteX1238" fmla="*/ 277427 w 1181239"/>
              <a:gd name="connsiteY1238" fmla="*/ 3919697 h 4008043"/>
              <a:gd name="connsiteX1239" fmla="*/ 273344 w 1181239"/>
              <a:gd name="connsiteY1239" fmla="*/ 3923832 h 4008043"/>
              <a:gd name="connsiteX1240" fmla="*/ 265994 w 1181239"/>
              <a:gd name="connsiteY1240" fmla="*/ 3928922 h 4008043"/>
              <a:gd name="connsiteX1241" fmla="*/ 259445 w 1181239"/>
              <a:gd name="connsiteY1241" fmla="*/ 3935985 h 4008043"/>
              <a:gd name="connsiteX1242" fmla="*/ 261459 w 1181239"/>
              <a:gd name="connsiteY1242" fmla="*/ 3916861 h 4008043"/>
              <a:gd name="connsiteX1243" fmla="*/ 256105 w 1181239"/>
              <a:gd name="connsiteY1243" fmla="*/ 3902840 h 4008043"/>
              <a:gd name="connsiteX1244" fmla="*/ 249827 w 1181239"/>
              <a:gd name="connsiteY1244" fmla="*/ 3910141 h 4008043"/>
              <a:gd name="connsiteX1245" fmla="*/ 252535 w 1181239"/>
              <a:gd name="connsiteY1245" fmla="*/ 3901605 h 4008043"/>
              <a:gd name="connsiteX1246" fmla="*/ 260989 w 1181239"/>
              <a:gd name="connsiteY1246" fmla="*/ 3840401 h 4008043"/>
              <a:gd name="connsiteX1247" fmla="*/ 261551 w 1181239"/>
              <a:gd name="connsiteY1247" fmla="*/ 3817366 h 4008043"/>
              <a:gd name="connsiteX1248" fmla="*/ 258362 w 1181239"/>
              <a:gd name="connsiteY1248" fmla="*/ 3789967 h 4008043"/>
              <a:gd name="connsiteX1249" fmla="*/ 255289 w 1181239"/>
              <a:gd name="connsiteY1249" fmla="*/ 3801527 h 4008043"/>
              <a:gd name="connsiteX1250" fmla="*/ 255070 w 1181239"/>
              <a:gd name="connsiteY1250" fmla="*/ 3813086 h 4008043"/>
              <a:gd name="connsiteX1251" fmla="*/ 247221 w 1181239"/>
              <a:gd name="connsiteY1251" fmla="*/ 3797100 h 4008043"/>
              <a:gd name="connsiteX1252" fmla="*/ 239371 w 1181239"/>
              <a:gd name="connsiteY1252" fmla="*/ 3781116 h 4008043"/>
              <a:gd name="connsiteX1253" fmla="*/ 234247 w 1181239"/>
              <a:gd name="connsiteY1253" fmla="*/ 3796328 h 4008043"/>
              <a:gd name="connsiteX1254" fmla="*/ 221766 w 1181239"/>
              <a:gd name="connsiteY1254" fmla="*/ 3810554 h 4008043"/>
              <a:gd name="connsiteX1255" fmla="*/ 217426 w 1181239"/>
              <a:gd name="connsiteY1255" fmla="*/ 3807822 h 4008043"/>
              <a:gd name="connsiteX1256" fmla="*/ 214824 w 1181239"/>
              <a:gd name="connsiteY1256" fmla="*/ 3804826 h 4008043"/>
              <a:gd name="connsiteX1257" fmla="*/ 180066 w 1181239"/>
              <a:gd name="connsiteY1257" fmla="*/ 3753319 h 4008043"/>
              <a:gd name="connsiteX1258" fmla="*/ 159601 w 1181239"/>
              <a:gd name="connsiteY1258" fmla="*/ 3779496 h 4008043"/>
              <a:gd name="connsiteX1259" fmla="*/ 164203 w 1181239"/>
              <a:gd name="connsiteY1259" fmla="*/ 3784528 h 4008043"/>
              <a:gd name="connsiteX1260" fmla="*/ 158148 w 1181239"/>
              <a:gd name="connsiteY1260" fmla="*/ 3801808 h 4008043"/>
              <a:gd name="connsiteX1261" fmla="*/ 149428 w 1181239"/>
              <a:gd name="connsiteY1261" fmla="*/ 3814722 h 4008043"/>
              <a:gd name="connsiteX1262" fmla="*/ 134639 w 1181239"/>
              <a:gd name="connsiteY1262" fmla="*/ 3813467 h 4008043"/>
              <a:gd name="connsiteX1263" fmla="*/ 116525 w 1181239"/>
              <a:gd name="connsiteY1263" fmla="*/ 3819448 h 4008043"/>
              <a:gd name="connsiteX1264" fmla="*/ 113201 w 1181239"/>
              <a:gd name="connsiteY1264" fmla="*/ 3826686 h 4008043"/>
              <a:gd name="connsiteX1265" fmla="*/ 114463 w 1181239"/>
              <a:gd name="connsiteY1265" fmla="*/ 3818163 h 4008043"/>
              <a:gd name="connsiteX1266" fmla="*/ 117642 w 1181239"/>
              <a:gd name="connsiteY1266" fmla="*/ 3802493 h 4008043"/>
              <a:gd name="connsiteX1267" fmla="*/ 114876 w 1181239"/>
              <a:gd name="connsiteY1267" fmla="*/ 3797027 h 4008043"/>
              <a:gd name="connsiteX1268" fmla="*/ 110193 w 1181239"/>
              <a:gd name="connsiteY1268" fmla="*/ 3788940 h 4008043"/>
              <a:gd name="connsiteX1269" fmla="*/ 101145 w 1181239"/>
              <a:gd name="connsiteY1269" fmla="*/ 3753971 h 4008043"/>
              <a:gd name="connsiteX1270" fmla="*/ 92097 w 1181239"/>
              <a:gd name="connsiteY1270" fmla="*/ 3728771 h 4008043"/>
              <a:gd name="connsiteX1271" fmla="*/ 94042 w 1181239"/>
              <a:gd name="connsiteY1271" fmla="*/ 3670395 h 4008043"/>
              <a:gd name="connsiteX1272" fmla="*/ 99138 w 1181239"/>
              <a:gd name="connsiteY1272" fmla="*/ 3598319 h 4008043"/>
              <a:gd name="connsiteX1273" fmla="*/ 87812 w 1181239"/>
              <a:gd name="connsiteY1273" fmla="*/ 3260961 h 4008043"/>
              <a:gd name="connsiteX1274" fmla="*/ 85575 w 1181239"/>
              <a:gd name="connsiteY1274" fmla="*/ 3161687 h 4008043"/>
              <a:gd name="connsiteX1275" fmla="*/ 87921 w 1181239"/>
              <a:gd name="connsiteY1275" fmla="*/ 3103211 h 4008043"/>
              <a:gd name="connsiteX1276" fmla="*/ 92890 w 1181239"/>
              <a:gd name="connsiteY1276" fmla="*/ 3108651 h 4008043"/>
              <a:gd name="connsiteX1277" fmla="*/ 98651 w 1181239"/>
              <a:gd name="connsiteY1277" fmla="*/ 3018896 h 4008043"/>
              <a:gd name="connsiteX1278" fmla="*/ 99366 w 1181239"/>
              <a:gd name="connsiteY1278" fmla="*/ 2953620 h 4008043"/>
              <a:gd name="connsiteX1279" fmla="*/ 103451 w 1181239"/>
              <a:gd name="connsiteY1279" fmla="*/ 3010737 h 4008043"/>
              <a:gd name="connsiteX1280" fmla="*/ 115797 w 1181239"/>
              <a:gd name="connsiteY1280" fmla="*/ 3064581 h 4008043"/>
              <a:gd name="connsiteX1281" fmla="*/ 116549 w 1181239"/>
              <a:gd name="connsiteY1281" fmla="*/ 3045743 h 4008043"/>
              <a:gd name="connsiteX1282" fmla="*/ 117833 w 1181239"/>
              <a:gd name="connsiteY1282" fmla="*/ 3035060 h 4008043"/>
              <a:gd name="connsiteX1283" fmla="*/ 118986 w 1181239"/>
              <a:gd name="connsiteY1283" fmla="*/ 3021806 h 4008043"/>
              <a:gd name="connsiteX1284" fmla="*/ 118913 w 1181239"/>
              <a:gd name="connsiteY1284" fmla="*/ 2983539 h 4008043"/>
              <a:gd name="connsiteX1285" fmla="*/ 121613 w 1181239"/>
              <a:gd name="connsiteY1285" fmla="*/ 2985418 h 4008043"/>
              <a:gd name="connsiteX1286" fmla="*/ 128451 w 1181239"/>
              <a:gd name="connsiteY1286" fmla="*/ 2988345 h 4008043"/>
              <a:gd name="connsiteX1287" fmla="*/ 130100 w 1181239"/>
              <a:gd name="connsiteY1287" fmla="*/ 3012617 h 4008043"/>
              <a:gd name="connsiteX1288" fmla="*/ 127630 w 1181239"/>
              <a:gd name="connsiteY1288" fmla="*/ 3046095 h 4008043"/>
              <a:gd name="connsiteX1289" fmla="*/ 126546 w 1181239"/>
              <a:gd name="connsiteY1289" fmla="*/ 3073943 h 4008043"/>
              <a:gd name="connsiteX1290" fmla="*/ 130866 w 1181239"/>
              <a:gd name="connsiteY1290" fmla="*/ 3078542 h 4008043"/>
              <a:gd name="connsiteX1291" fmla="*/ 133442 w 1181239"/>
              <a:gd name="connsiteY1291" fmla="*/ 3125790 h 4008043"/>
              <a:gd name="connsiteX1292" fmla="*/ 135293 w 1181239"/>
              <a:gd name="connsiteY1292" fmla="*/ 3187146 h 4008043"/>
              <a:gd name="connsiteX1293" fmla="*/ 142164 w 1181239"/>
              <a:gd name="connsiteY1293" fmla="*/ 3165767 h 4008043"/>
              <a:gd name="connsiteX1294" fmla="*/ 150793 w 1181239"/>
              <a:gd name="connsiteY1294" fmla="*/ 3137889 h 4008043"/>
              <a:gd name="connsiteX1295" fmla="*/ 153606 w 1181239"/>
              <a:gd name="connsiteY1295" fmla="*/ 3130383 h 4008043"/>
              <a:gd name="connsiteX1296" fmla="*/ 147977 w 1181239"/>
              <a:gd name="connsiteY1296" fmla="*/ 3113362 h 4008043"/>
              <a:gd name="connsiteX1297" fmla="*/ 142164 w 1181239"/>
              <a:gd name="connsiteY1297" fmla="*/ 3103188 h 4008043"/>
              <a:gd name="connsiteX1298" fmla="*/ 148791 w 1181239"/>
              <a:gd name="connsiteY1298" fmla="*/ 3099811 h 4008043"/>
              <a:gd name="connsiteX1299" fmla="*/ 151225 w 1181239"/>
              <a:gd name="connsiteY1299" fmla="*/ 3101850 h 4008043"/>
              <a:gd name="connsiteX1300" fmla="*/ 147292 w 1181239"/>
              <a:gd name="connsiteY1300" fmla="*/ 2873385 h 4008043"/>
              <a:gd name="connsiteX1301" fmla="*/ 145660 w 1181239"/>
              <a:gd name="connsiteY1301" fmla="*/ 2833947 h 4008043"/>
              <a:gd name="connsiteX1302" fmla="*/ 141844 w 1181239"/>
              <a:gd name="connsiteY1302" fmla="*/ 2819811 h 4008043"/>
              <a:gd name="connsiteX1303" fmla="*/ 140545 w 1181239"/>
              <a:gd name="connsiteY1303" fmla="*/ 2834770 h 4008043"/>
              <a:gd name="connsiteX1304" fmla="*/ 136458 w 1181239"/>
              <a:gd name="connsiteY1304" fmla="*/ 2853666 h 4008043"/>
              <a:gd name="connsiteX1305" fmla="*/ 127674 w 1181239"/>
              <a:gd name="connsiteY1305" fmla="*/ 2862506 h 4008043"/>
              <a:gd name="connsiteX1306" fmla="*/ 124707 w 1181239"/>
              <a:gd name="connsiteY1306" fmla="*/ 2853666 h 4008043"/>
              <a:gd name="connsiteX1307" fmla="*/ 120800 w 1181239"/>
              <a:gd name="connsiteY1307" fmla="*/ 2837853 h 4008043"/>
              <a:gd name="connsiteX1308" fmla="*/ 114826 w 1181239"/>
              <a:gd name="connsiteY1308" fmla="*/ 2802555 h 4008043"/>
              <a:gd name="connsiteX1309" fmla="*/ 111538 w 1181239"/>
              <a:gd name="connsiteY1309" fmla="*/ 2773103 h 4008043"/>
              <a:gd name="connsiteX1310" fmla="*/ 105360 w 1181239"/>
              <a:gd name="connsiteY1310" fmla="*/ 2775763 h 4008043"/>
              <a:gd name="connsiteX1311" fmla="*/ 102732 w 1181239"/>
              <a:gd name="connsiteY1311" fmla="*/ 2774110 h 4008043"/>
              <a:gd name="connsiteX1312" fmla="*/ 108639 w 1181239"/>
              <a:gd name="connsiteY1312" fmla="*/ 2710314 h 4008043"/>
              <a:gd name="connsiteX1313" fmla="*/ 115795 w 1181239"/>
              <a:gd name="connsiteY1313" fmla="*/ 2719713 h 4008043"/>
              <a:gd name="connsiteX1314" fmla="*/ 130954 w 1181239"/>
              <a:gd name="connsiteY1314" fmla="*/ 2769531 h 4008043"/>
              <a:gd name="connsiteX1315" fmla="*/ 139674 w 1181239"/>
              <a:gd name="connsiteY1315" fmla="*/ 2798089 h 4008043"/>
              <a:gd name="connsiteX1316" fmla="*/ 139564 w 1181239"/>
              <a:gd name="connsiteY1316" fmla="*/ 2721073 h 4008043"/>
              <a:gd name="connsiteX1317" fmla="*/ 137393 w 1181239"/>
              <a:gd name="connsiteY1317" fmla="*/ 2708834 h 4008043"/>
              <a:gd name="connsiteX1318" fmla="*/ 133499 w 1181239"/>
              <a:gd name="connsiteY1318" fmla="*/ 2716314 h 4008043"/>
              <a:gd name="connsiteX1319" fmla="*/ 127476 w 1181239"/>
              <a:gd name="connsiteY1319" fmla="*/ 2723793 h 4008043"/>
              <a:gd name="connsiteX1320" fmla="*/ 121818 w 1181239"/>
              <a:gd name="connsiteY1320" fmla="*/ 2708279 h 4008043"/>
              <a:gd name="connsiteX1321" fmla="*/ 126249 w 1181239"/>
              <a:gd name="connsiteY1321" fmla="*/ 2704809 h 4008043"/>
              <a:gd name="connsiteX1322" fmla="*/ 130766 w 1181239"/>
              <a:gd name="connsiteY1322" fmla="*/ 2694810 h 4008043"/>
              <a:gd name="connsiteX1323" fmla="*/ 127646 w 1181239"/>
              <a:gd name="connsiteY1323" fmla="*/ 2669321 h 4008043"/>
              <a:gd name="connsiteX1324" fmla="*/ 133943 w 1181239"/>
              <a:gd name="connsiteY1324" fmla="*/ 2649228 h 4008043"/>
              <a:gd name="connsiteX1325" fmla="*/ 135428 w 1181239"/>
              <a:gd name="connsiteY1325" fmla="*/ 2640865 h 4008043"/>
              <a:gd name="connsiteX1326" fmla="*/ 135136 w 1181239"/>
              <a:gd name="connsiteY1326" fmla="*/ 2625083 h 4008043"/>
              <a:gd name="connsiteX1327" fmla="*/ 143826 w 1181239"/>
              <a:gd name="connsiteY1327" fmla="*/ 2614093 h 4008043"/>
              <a:gd name="connsiteX1328" fmla="*/ 147971 w 1181239"/>
              <a:gd name="connsiteY1328" fmla="*/ 2612317 h 4008043"/>
              <a:gd name="connsiteX1329" fmla="*/ 142158 w 1181239"/>
              <a:gd name="connsiteY1329" fmla="*/ 2607630 h 4008043"/>
              <a:gd name="connsiteX1330" fmla="*/ 136345 w 1181239"/>
              <a:gd name="connsiteY1330" fmla="*/ 2599725 h 4008043"/>
              <a:gd name="connsiteX1331" fmla="*/ 142362 w 1181239"/>
              <a:gd name="connsiteY1331" fmla="*/ 2596642 h 4008043"/>
              <a:gd name="connsiteX1332" fmla="*/ 144920 w 1181239"/>
              <a:gd name="connsiteY1332" fmla="*/ 2594603 h 4008043"/>
              <a:gd name="connsiteX1333" fmla="*/ 143264 w 1181239"/>
              <a:gd name="connsiteY1333" fmla="*/ 2584870 h 4008043"/>
              <a:gd name="connsiteX1334" fmla="*/ 139570 w 1181239"/>
              <a:gd name="connsiteY1334" fmla="*/ 2549512 h 4008043"/>
              <a:gd name="connsiteX1335" fmla="*/ 142624 w 1181239"/>
              <a:gd name="connsiteY1335" fmla="*/ 2530687 h 4008043"/>
              <a:gd name="connsiteX1336" fmla="*/ 143924 w 1181239"/>
              <a:gd name="connsiteY1336" fmla="*/ 2555639 h 4008043"/>
              <a:gd name="connsiteX1337" fmla="*/ 146661 w 1181239"/>
              <a:gd name="connsiteY1337" fmla="*/ 2571594 h 4008043"/>
              <a:gd name="connsiteX1338" fmla="*/ 150473 w 1181239"/>
              <a:gd name="connsiteY1338" fmla="*/ 2589549 h 4008043"/>
              <a:gd name="connsiteX1339" fmla="*/ 155581 w 1181239"/>
              <a:gd name="connsiteY1339" fmla="*/ 2610028 h 4008043"/>
              <a:gd name="connsiteX1340" fmla="*/ 157416 w 1181239"/>
              <a:gd name="connsiteY1340" fmla="*/ 2616986 h 4008043"/>
              <a:gd name="connsiteX1341" fmla="*/ 153782 w 1181239"/>
              <a:gd name="connsiteY1341" fmla="*/ 2626268 h 4008043"/>
              <a:gd name="connsiteX1342" fmla="*/ 157135 w 1181239"/>
              <a:gd name="connsiteY1342" fmla="*/ 2632423 h 4008043"/>
              <a:gd name="connsiteX1343" fmla="*/ 158587 w 1181239"/>
              <a:gd name="connsiteY1343" fmla="*/ 2652661 h 4008043"/>
              <a:gd name="connsiteX1344" fmla="*/ 154845 w 1181239"/>
              <a:gd name="connsiteY1344" fmla="*/ 2696261 h 4008043"/>
              <a:gd name="connsiteX1345" fmla="*/ 159357 w 1181239"/>
              <a:gd name="connsiteY1345" fmla="*/ 2737394 h 4008043"/>
              <a:gd name="connsiteX1346" fmla="*/ 163168 w 1181239"/>
              <a:gd name="connsiteY1346" fmla="*/ 2723700 h 4008043"/>
              <a:gd name="connsiteX1347" fmla="*/ 169613 w 1181239"/>
              <a:gd name="connsiteY1347" fmla="*/ 2706558 h 4008043"/>
              <a:gd name="connsiteX1348" fmla="*/ 170029 w 1181239"/>
              <a:gd name="connsiteY1348" fmla="*/ 2699520 h 4008043"/>
              <a:gd name="connsiteX1349" fmla="*/ 165426 w 1181239"/>
              <a:gd name="connsiteY1349" fmla="*/ 2669745 h 4008043"/>
              <a:gd name="connsiteX1350" fmla="*/ 165460 w 1181239"/>
              <a:gd name="connsiteY1350" fmla="*/ 2643560 h 4008043"/>
              <a:gd name="connsiteX1351" fmla="*/ 170745 w 1181239"/>
              <a:gd name="connsiteY1351" fmla="*/ 2651062 h 4008043"/>
              <a:gd name="connsiteX1352" fmla="*/ 177992 w 1181239"/>
              <a:gd name="connsiteY1352" fmla="*/ 2656728 h 4008043"/>
              <a:gd name="connsiteX1353" fmla="*/ 177259 w 1181239"/>
              <a:gd name="connsiteY1353" fmla="*/ 2640964 h 4008043"/>
              <a:gd name="connsiteX1354" fmla="*/ 177292 w 1181239"/>
              <a:gd name="connsiteY1354" fmla="*/ 2630604 h 4008043"/>
              <a:gd name="connsiteX1355" fmla="*/ 175625 w 1181239"/>
              <a:gd name="connsiteY1355" fmla="*/ 2618782 h 4008043"/>
              <a:gd name="connsiteX1356" fmla="*/ 171246 w 1181239"/>
              <a:gd name="connsiteY1356" fmla="*/ 2607308 h 4008043"/>
              <a:gd name="connsiteX1357" fmla="*/ 175822 w 1181239"/>
              <a:gd name="connsiteY1357" fmla="*/ 2600497 h 4008043"/>
              <a:gd name="connsiteX1358" fmla="*/ 178683 w 1181239"/>
              <a:gd name="connsiteY1358" fmla="*/ 2576613 h 4008043"/>
              <a:gd name="connsiteX1359" fmla="*/ 174207 w 1181239"/>
              <a:gd name="connsiteY1359" fmla="*/ 2301074 h 4008043"/>
              <a:gd name="connsiteX1360" fmla="*/ 175458 w 1181239"/>
              <a:gd name="connsiteY1360" fmla="*/ 2201800 h 4008043"/>
              <a:gd name="connsiteX1361" fmla="*/ 172740 w 1181239"/>
              <a:gd name="connsiteY1361" fmla="*/ 2164190 h 4008043"/>
              <a:gd name="connsiteX1362" fmla="*/ 179095 w 1181239"/>
              <a:gd name="connsiteY1362" fmla="*/ 2154671 h 4008043"/>
              <a:gd name="connsiteX1363" fmla="*/ 182562 w 1181239"/>
              <a:gd name="connsiteY1363" fmla="*/ 2140044 h 4008043"/>
              <a:gd name="connsiteX1364" fmla="*/ 178366 w 1181239"/>
              <a:gd name="connsiteY1364" fmla="*/ 2107848 h 4008043"/>
              <a:gd name="connsiteX1365" fmla="*/ 177238 w 1181239"/>
              <a:gd name="connsiteY1365" fmla="*/ 2093950 h 4008043"/>
              <a:gd name="connsiteX1366" fmla="*/ 177384 w 1181239"/>
              <a:gd name="connsiteY1366" fmla="*/ 2064486 h 4008043"/>
              <a:gd name="connsiteX1367" fmla="*/ 177056 w 1181239"/>
              <a:gd name="connsiteY1367" fmla="*/ 2024799 h 4008043"/>
              <a:gd name="connsiteX1368" fmla="*/ 179917 w 1181239"/>
              <a:gd name="connsiteY1368" fmla="*/ 2038534 h 4008043"/>
              <a:gd name="connsiteX1369" fmla="*/ 183109 w 1181239"/>
              <a:gd name="connsiteY1369" fmla="*/ 2051136 h 4008043"/>
              <a:gd name="connsiteX1370" fmla="*/ 187491 w 1181239"/>
              <a:gd name="connsiteY1370" fmla="*/ 2094518 h 4008043"/>
              <a:gd name="connsiteX1371" fmla="*/ 191609 w 1181239"/>
              <a:gd name="connsiteY1371" fmla="*/ 2149731 h 4008043"/>
              <a:gd name="connsiteX1372" fmla="*/ 194496 w 1181239"/>
              <a:gd name="connsiteY1372" fmla="*/ 2183049 h 4008043"/>
              <a:gd name="connsiteX1373" fmla="*/ 196875 w 1181239"/>
              <a:gd name="connsiteY1373" fmla="*/ 2201588 h 4008043"/>
              <a:gd name="connsiteX1374" fmla="*/ 195788 w 1181239"/>
              <a:gd name="connsiteY1374" fmla="*/ 2058415 h 4008043"/>
              <a:gd name="connsiteX1375" fmla="*/ 200030 w 1181239"/>
              <a:gd name="connsiteY1375" fmla="*/ 2005760 h 4008043"/>
              <a:gd name="connsiteX1376" fmla="*/ 204523 w 1181239"/>
              <a:gd name="connsiteY1376" fmla="*/ 2020566 h 4008043"/>
              <a:gd name="connsiteX1377" fmla="*/ 210671 w 1181239"/>
              <a:gd name="connsiteY1377" fmla="*/ 2033874 h 4008043"/>
              <a:gd name="connsiteX1378" fmla="*/ 210010 w 1181239"/>
              <a:gd name="connsiteY1378" fmla="*/ 2046098 h 4008043"/>
              <a:gd name="connsiteX1379" fmla="*/ 207007 w 1181239"/>
              <a:gd name="connsiteY1379" fmla="*/ 2117629 h 4008043"/>
              <a:gd name="connsiteX1380" fmla="*/ 206069 w 1181239"/>
              <a:gd name="connsiteY1380" fmla="*/ 2182549 h 4008043"/>
              <a:gd name="connsiteX1381" fmla="*/ 205960 w 1181239"/>
              <a:gd name="connsiteY1381" fmla="*/ 2202948 h 4008043"/>
              <a:gd name="connsiteX1382" fmla="*/ 209127 w 1181239"/>
              <a:gd name="connsiteY1382" fmla="*/ 2205668 h 4008043"/>
              <a:gd name="connsiteX1383" fmla="*/ 214532 w 1181239"/>
              <a:gd name="connsiteY1383" fmla="*/ 2247478 h 4008043"/>
              <a:gd name="connsiteX1384" fmla="*/ 219080 w 1181239"/>
              <a:gd name="connsiteY1384" fmla="*/ 2261523 h 4008043"/>
              <a:gd name="connsiteX1385" fmla="*/ 226346 w 1181239"/>
              <a:gd name="connsiteY1385" fmla="*/ 2259990 h 4008043"/>
              <a:gd name="connsiteX1386" fmla="*/ 229378 w 1181239"/>
              <a:gd name="connsiteY1386" fmla="*/ 2245492 h 4008043"/>
              <a:gd name="connsiteX1387" fmla="*/ 226247 w 1181239"/>
              <a:gd name="connsiteY1387" fmla="*/ 2228262 h 4008043"/>
              <a:gd name="connsiteX1388" fmla="*/ 214948 w 1181239"/>
              <a:gd name="connsiteY1388" fmla="*/ 2179343 h 4008043"/>
              <a:gd name="connsiteX1389" fmla="*/ 219625 w 1181239"/>
              <a:gd name="connsiteY1389" fmla="*/ 2162146 h 4008043"/>
              <a:gd name="connsiteX1390" fmla="*/ 222344 w 1181239"/>
              <a:gd name="connsiteY1390" fmla="*/ 2113823 h 4008043"/>
              <a:gd name="connsiteX1391" fmla="*/ 219071 w 1181239"/>
              <a:gd name="connsiteY1391" fmla="*/ 2061664 h 4008043"/>
              <a:gd name="connsiteX1392" fmla="*/ 217856 w 1181239"/>
              <a:gd name="connsiteY1392" fmla="*/ 2053357 h 4008043"/>
              <a:gd name="connsiteX1393" fmla="*/ 221271 w 1181239"/>
              <a:gd name="connsiteY1393" fmla="*/ 2060836 h 4008043"/>
              <a:gd name="connsiteX1394" fmla="*/ 227033 w 1181239"/>
              <a:gd name="connsiteY1394" fmla="*/ 2068316 h 4008043"/>
              <a:gd name="connsiteX1395" fmla="*/ 225110 w 1181239"/>
              <a:gd name="connsiteY1395" fmla="*/ 2050477 h 4008043"/>
              <a:gd name="connsiteX1396" fmla="*/ 221087 w 1181239"/>
              <a:gd name="connsiteY1396" fmla="*/ 2037038 h 4008043"/>
              <a:gd name="connsiteX1397" fmla="*/ 222714 w 1181239"/>
              <a:gd name="connsiteY1397" fmla="*/ 2033890 h 4008043"/>
              <a:gd name="connsiteX1398" fmla="*/ 229644 w 1181239"/>
              <a:gd name="connsiteY1398" fmla="*/ 2037545 h 4008043"/>
              <a:gd name="connsiteX1399" fmla="*/ 235192 w 1181239"/>
              <a:gd name="connsiteY1399" fmla="*/ 2053772 h 4008043"/>
              <a:gd name="connsiteX1400" fmla="*/ 237848 w 1181239"/>
              <a:gd name="connsiteY1400" fmla="*/ 2069820 h 4008043"/>
              <a:gd name="connsiteX1401" fmla="*/ 238574 w 1181239"/>
              <a:gd name="connsiteY1401" fmla="*/ 2000984 h 4008043"/>
              <a:gd name="connsiteX1402" fmla="*/ 237075 w 1181239"/>
              <a:gd name="connsiteY1402" fmla="*/ 1908526 h 4008043"/>
              <a:gd name="connsiteX1403" fmla="*/ 234896 w 1181239"/>
              <a:gd name="connsiteY1403" fmla="*/ 1883368 h 4008043"/>
              <a:gd name="connsiteX1404" fmla="*/ 232247 w 1181239"/>
              <a:gd name="connsiteY1404" fmla="*/ 1931645 h 4008043"/>
              <a:gd name="connsiteX1405" fmla="*/ 226115 w 1181239"/>
              <a:gd name="connsiteY1405" fmla="*/ 1988991 h 4008043"/>
              <a:gd name="connsiteX1406" fmla="*/ 223612 w 1181239"/>
              <a:gd name="connsiteY1406" fmla="*/ 1993067 h 4008043"/>
              <a:gd name="connsiteX1407" fmla="*/ 219934 w 1181239"/>
              <a:gd name="connsiteY1407" fmla="*/ 1999592 h 4008043"/>
              <a:gd name="connsiteX1408" fmla="*/ 217193 w 1181239"/>
              <a:gd name="connsiteY1408" fmla="*/ 1991885 h 4008043"/>
              <a:gd name="connsiteX1409" fmla="*/ 210733 w 1181239"/>
              <a:gd name="connsiteY1409" fmla="*/ 1947711 h 4008043"/>
              <a:gd name="connsiteX1410" fmla="*/ 206693 w 1181239"/>
              <a:gd name="connsiteY1410" fmla="*/ 1932953 h 4008043"/>
              <a:gd name="connsiteX1411" fmla="*/ 212064 w 1181239"/>
              <a:gd name="connsiteY1411" fmla="*/ 1940685 h 4008043"/>
              <a:gd name="connsiteX1412" fmla="*/ 218683 w 1181239"/>
              <a:gd name="connsiteY1412" fmla="*/ 1946906 h 4008043"/>
              <a:gd name="connsiteX1413" fmla="*/ 223568 w 1181239"/>
              <a:gd name="connsiteY1413" fmla="*/ 1953025 h 4008043"/>
              <a:gd name="connsiteX1414" fmla="*/ 226200 w 1181239"/>
              <a:gd name="connsiteY1414" fmla="*/ 1959523 h 4008043"/>
              <a:gd name="connsiteX1415" fmla="*/ 227699 w 1181239"/>
              <a:gd name="connsiteY1415" fmla="*/ 1949323 h 4008043"/>
              <a:gd name="connsiteX1416" fmla="*/ 224732 w 1181239"/>
              <a:gd name="connsiteY1416" fmla="*/ 1855417 h 4008043"/>
              <a:gd name="connsiteX1417" fmla="*/ 219133 w 1181239"/>
              <a:gd name="connsiteY1417" fmla="*/ 1774632 h 4008043"/>
              <a:gd name="connsiteX1418" fmla="*/ 213420 w 1181239"/>
              <a:gd name="connsiteY1418" fmla="*/ 1769242 h 4008043"/>
              <a:gd name="connsiteX1419" fmla="*/ 205892 w 1181239"/>
              <a:gd name="connsiteY1419" fmla="*/ 1758137 h 4008043"/>
              <a:gd name="connsiteX1420" fmla="*/ 200316 w 1181239"/>
              <a:gd name="connsiteY1420" fmla="*/ 1748640 h 4008043"/>
              <a:gd name="connsiteX1421" fmla="*/ 207031 w 1181239"/>
              <a:gd name="connsiteY1421" fmla="*/ 1746696 h 4008043"/>
              <a:gd name="connsiteX1422" fmla="*/ 209035 w 1181239"/>
              <a:gd name="connsiteY1422" fmla="*/ 1707939 h 4008043"/>
              <a:gd name="connsiteX1423" fmla="*/ 211071 w 1181239"/>
              <a:gd name="connsiteY1423" fmla="*/ 1669336 h 4008043"/>
              <a:gd name="connsiteX1424" fmla="*/ 227197 w 1181239"/>
              <a:gd name="connsiteY1424" fmla="*/ 1663053 h 4008043"/>
              <a:gd name="connsiteX1425" fmla="*/ 232283 w 1181239"/>
              <a:gd name="connsiteY1425" fmla="*/ 1656942 h 4008043"/>
              <a:gd name="connsiteX1426" fmla="*/ 235195 w 1181239"/>
              <a:gd name="connsiteY1426" fmla="*/ 1660341 h 4008043"/>
              <a:gd name="connsiteX1427" fmla="*/ 238100 w 1181239"/>
              <a:gd name="connsiteY1427" fmla="*/ 1616985 h 4008043"/>
              <a:gd name="connsiteX1428" fmla="*/ 235195 w 1181239"/>
              <a:gd name="connsiteY1428" fmla="*/ 1571947 h 4008043"/>
              <a:gd name="connsiteX1429" fmla="*/ 232287 w 1181239"/>
              <a:gd name="connsiteY1429" fmla="*/ 1606329 h 4008043"/>
              <a:gd name="connsiteX1430" fmla="*/ 229320 w 1181239"/>
              <a:gd name="connsiteY1430" fmla="*/ 1639614 h 4008043"/>
              <a:gd name="connsiteX1431" fmla="*/ 224483 w 1181239"/>
              <a:gd name="connsiteY1431" fmla="*/ 1618106 h 4008043"/>
              <a:gd name="connsiteX1432" fmla="*/ 217959 w 1181239"/>
              <a:gd name="connsiteY1432" fmla="*/ 1625487 h 4008043"/>
              <a:gd name="connsiteX1433" fmla="*/ 214383 w 1181239"/>
              <a:gd name="connsiteY1433" fmla="*/ 1648605 h 4008043"/>
              <a:gd name="connsiteX1434" fmla="*/ 211011 w 1181239"/>
              <a:gd name="connsiteY1434" fmla="*/ 1656262 h 4008043"/>
              <a:gd name="connsiteX1435" fmla="*/ 208920 w 1181239"/>
              <a:gd name="connsiteY1435" fmla="*/ 1648102 h 4008043"/>
              <a:gd name="connsiteX1436" fmla="*/ 212237 w 1181239"/>
              <a:gd name="connsiteY1436" fmla="*/ 1399238 h 4008043"/>
              <a:gd name="connsiteX1437" fmla="*/ 214755 w 1181239"/>
              <a:gd name="connsiteY1437" fmla="*/ 1417848 h 4008043"/>
              <a:gd name="connsiteX1438" fmla="*/ 220657 w 1181239"/>
              <a:gd name="connsiteY1438" fmla="*/ 1447453 h 4008043"/>
              <a:gd name="connsiteX1439" fmla="*/ 226470 w 1181239"/>
              <a:gd name="connsiteY1439" fmla="*/ 1454368 h 4008043"/>
              <a:gd name="connsiteX1440" fmla="*/ 226470 w 1181239"/>
              <a:gd name="connsiteY1440" fmla="*/ 1446221 h 4008043"/>
              <a:gd name="connsiteX1441" fmla="*/ 228093 w 1181239"/>
              <a:gd name="connsiteY1441" fmla="*/ 1424776 h 4008043"/>
              <a:gd name="connsiteX1442" fmla="*/ 225291 w 1181239"/>
              <a:gd name="connsiteY1442" fmla="*/ 1418277 h 4008043"/>
              <a:gd name="connsiteX1443" fmla="*/ 220862 w 1181239"/>
              <a:gd name="connsiteY1443" fmla="*/ 1425076 h 4008043"/>
              <a:gd name="connsiteX1444" fmla="*/ 220753 w 1181239"/>
              <a:gd name="connsiteY1444" fmla="*/ 1416781 h 4008043"/>
              <a:gd name="connsiteX1445" fmla="*/ 224281 w 1181239"/>
              <a:gd name="connsiteY1445" fmla="*/ 1405091 h 4008043"/>
              <a:gd name="connsiteX1446" fmla="*/ 228564 w 1181239"/>
              <a:gd name="connsiteY1446" fmla="*/ 1358989 h 4008043"/>
              <a:gd name="connsiteX1447" fmla="*/ 225152 w 1181239"/>
              <a:gd name="connsiteY1447" fmla="*/ 1325803 h 4008043"/>
              <a:gd name="connsiteX1448" fmla="*/ 220869 w 1181239"/>
              <a:gd name="connsiteY1448" fmla="*/ 1350055 h 4008043"/>
              <a:gd name="connsiteX1449" fmla="*/ 216020 w 1181239"/>
              <a:gd name="connsiteY1449" fmla="*/ 1330335 h 4008043"/>
              <a:gd name="connsiteX1450" fmla="*/ 212597 w 1181239"/>
              <a:gd name="connsiteY1450" fmla="*/ 1259167 h 4008043"/>
              <a:gd name="connsiteX1451" fmla="*/ 211560 w 1181239"/>
              <a:gd name="connsiteY1451" fmla="*/ 1206130 h 4008043"/>
              <a:gd name="connsiteX1452" fmla="*/ 215375 w 1181239"/>
              <a:gd name="connsiteY1452" fmla="*/ 1221089 h 4008043"/>
              <a:gd name="connsiteX1453" fmla="*/ 227379 w 1181239"/>
              <a:gd name="connsiteY1453" fmla="*/ 1264199 h 4008043"/>
              <a:gd name="connsiteX1454" fmla="*/ 224694 w 1181239"/>
              <a:gd name="connsiteY1454" fmla="*/ 1244618 h 4008043"/>
              <a:gd name="connsiteX1455" fmla="*/ 226599 w 1181239"/>
              <a:gd name="connsiteY1455" fmla="*/ 1231828 h 4008043"/>
              <a:gd name="connsiteX1456" fmla="*/ 231544 w 1181239"/>
              <a:gd name="connsiteY1456" fmla="*/ 1168401 h 4008043"/>
              <a:gd name="connsiteX1457" fmla="*/ 221743 w 1181239"/>
              <a:gd name="connsiteY1457" fmla="*/ 1143601 h 4008043"/>
              <a:gd name="connsiteX1458" fmla="*/ 218485 w 1181239"/>
              <a:gd name="connsiteY1458" fmla="*/ 1128615 h 4008043"/>
              <a:gd name="connsiteX1459" fmla="*/ 218112 w 1181239"/>
              <a:gd name="connsiteY1459" fmla="*/ 1140174 h 4008043"/>
              <a:gd name="connsiteX1460" fmla="*/ 207558 w 1181239"/>
              <a:gd name="connsiteY1460" fmla="*/ 1138814 h 4008043"/>
              <a:gd name="connsiteX1461" fmla="*/ 201314 w 1181239"/>
              <a:gd name="connsiteY1461" fmla="*/ 1111802 h 4008043"/>
              <a:gd name="connsiteX1462" fmla="*/ 192840 w 1181239"/>
              <a:gd name="connsiteY1462" fmla="*/ 1189163 h 4008043"/>
              <a:gd name="connsiteX1463" fmla="*/ 185708 w 1181239"/>
              <a:gd name="connsiteY1463" fmla="*/ 1265270 h 4008043"/>
              <a:gd name="connsiteX1464" fmla="*/ 197495 w 1181239"/>
              <a:gd name="connsiteY1464" fmla="*/ 1276300 h 4008043"/>
              <a:gd name="connsiteX1465" fmla="*/ 208932 w 1181239"/>
              <a:gd name="connsiteY1465" fmla="*/ 1299086 h 4008043"/>
              <a:gd name="connsiteX1466" fmla="*/ 210045 w 1181239"/>
              <a:gd name="connsiteY1466" fmla="*/ 1329882 h 4008043"/>
              <a:gd name="connsiteX1467" fmla="*/ 210045 w 1181239"/>
              <a:gd name="connsiteY1467" fmla="*/ 1341280 h 4008043"/>
              <a:gd name="connsiteX1468" fmla="*/ 199446 w 1181239"/>
              <a:gd name="connsiteY1468" fmla="*/ 1361380 h 4008043"/>
              <a:gd name="connsiteX1469" fmla="*/ 195086 w 1181239"/>
              <a:gd name="connsiteY1469" fmla="*/ 1409898 h 4008043"/>
              <a:gd name="connsiteX1470" fmla="*/ 184177 w 1181239"/>
              <a:gd name="connsiteY1470" fmla="*/ 1419619 h 4008043"/>
              <a:gd name="connsiteX1471" fmla="*/ 184104 w 1181239"/>
              <a:gd name="connsiteY1471" fmla="*/ 1392945 h 4008043"/>
              <a:gd name="connsiteX1472" fmla="*/ 186502 w 1181239"/>
              <a:gd name="connsiteY1472" fmla="*/ 1355720 h 4008043"/>
              <a:gd name="connsiteX1473" fmla="*/ 181596 w 1181239"/>
              <a:gd name="connsiteY1473" fmla="*/ 1374759 h 4008043"/>
              <a:gd name="connsiteX1474" fmla="*/ 177236 w 1181239"/>
              <a:gd name="connsiteY1474" fmla="*/ 1393798 h 4008043"/>
              <a:gd name="connsiteX1475" fmla="*/ 172823 w 1181239"/>
              <a:gd name="connsiteY1475" fmla="*/ 1376799 h 4008043"/>
              <a:gd name="connsiteX1476" fmla="*/ 166979 w 1181239"/>
              <a:gd name="connsiteY1476" fmla="*/ 1364640 h 4008043"/>
              <a:gd name="connsiteX1477" fmla="*/ 161395 w 1181239"/>
              <a:gd name="connsiteY1477" fmla="*/ 1365097 h 4008043"/>
              <a:gd name="connsiteX1478" fmla="*/ 159198 w 1181239"/>
              <a:gd name="connsiteY1478" fmla="*/ 1346658 h 4008043"/>
              <a:gd name="connsiteX1479" fmla="*/ 156257 w 1181239"/>
              <a:gd name="connsiteY1479" fmla="*/ 1359606 h 4008043"/>
              <a:gd name="connsiteX1480" fmla="*/ 152297 w 1181239"/>
              <a:gd name="connsiteY1480" fmla="*/ 1387938 h 4008043"/>
              <a:gd name="connsiteX1481" fmla="*/ 147163 w 1181239"/>
              <a:gd name="connsiteY1481" fmla="*/ 1363648 h 4008043"/>
              <a:gd name="connsiteX1482" fmla="*/ 143528 w 1181239"/>
              <a:gd name="connsiteY1482" fmla="*/ 1342121 h 4008043"/>
              <a:gd name="connsiteX1483" fmla="*/ 139251 w 1181239"/>
              <a:gd name="connsiteY1483" fmla="*/ 1342904 h 4008043"/>
              <a:gd name="connsiteX1484" fmla="*/ 134914 w 1181239"/>
              <a:gd name="connsiteY1484" fmla="*/ 1376222 h 4008043"/>
              <a:gd name="connsiteX1485" fmla="*/ 130554 w 1181239"/>
              <a:gd name="connsiteY1485" fmla="*/ 1409436 h 4008043"/>
              <a:gd name="connsiteX1486" fmla="*/ 126171 w 1181239"/>
              <a:gd name="connsiteY1486" fmla="*/ 1410115 h 4008043"/>
              <a:gd name="connsiteX1487" fmla="*/ 121812 w 1181239"/>
              <a:gd name="connsiteY1487" fmla="*/ 1420772 h 4008043"/>
              <a:gd name="connsiteX1488" fmla="*/ 123571 w 1181239"/>
              <a:gd name="connsiteY1488" fmla="*/ 1435716 h 4008043"/>
              <a:gd name="connsiteX1489" fmla="*/ 130532 w 1181239"/>
              <a:gd name="connsiteY1489" fmla="*/ 1424914 h 4008043"/>
              <a:gd name="connsiteX1490" fmla="*/ 138289 w 1181239"/>
              <a:gd name="connsiteY1490" fmla="*/ 1416235 h 4008043"/>
              <a:gd name="connsiteX1491" fmla="*/ 136067 w 1181239"/>
              <a:gd name="connsiteY1491" fmla="*/ 1479471 h 4008043"/>
              <a:gd name="connsiteX1492" fmla="*/ 122188 w 1181239"/>
              <a:gd name="connsiteY1492" fmla="*/ 1586334 h 4008043"/>
              <a:gd name="connsiteX1493" fmla="*/ 119980 w 1181239"/>
              <a:gd name="connsiteY1493" fmla="*/ 1579747 h 4008043"/>
              <a:gd name="connsiteX1494" fmla="*/ 125070 w 1181239"/>
              <a:gd name="connsiteY1494" fmla="*/ 1482379 h 4008043"/>
              <a:gd name="connsiteX1495" fmla="*/ 126516 w 1181239"/>
              <a:gd name="connsiteY1495" fmla="*/ 1463044 h 4008043"/>
              <a:gd name="connsiteX1496" fmla="*/ 124581 w 1181239"/>
              <a:gd name="connsiteY1496" fmla="*/ 1448193 h 4008043"/>
              <a:gd name="connsiteX1497" fmla="*/ 114245 w 1181239"/>
              <a:gd name="connsiteY1497" fmla="*/ 1472629 h 4008043"/>
              <a:gd name="connsiteX1498" fmla="*/ 110767 w 1181239"/>
              <a:gd name="connsiteY1498" fmla="*/ 1490350 h 4008043"/>
              <a:gd name="connsiteX1499" fmla="*/ 112066 w 1181239"/>
              <a:gd name="connsiteY1499" fmla="*/ 1465872 h 4008043"/>
              <a:gd name="connsiteX1500" fmla="*/ 121968 w 1181239"/>
              <a:gd name="connsiteY1500" fmla="*/ 1368819 h 4008043"/>
              <a:gd name="connsiteX1501" fmla="*/ 121822 w 1181239"/>
              <a:gd name="connsiteY1501" fmla="*/ 1351639 h 4008043"/>
              <a:gd name="connsiteX1502" fmla="*/ 125000 w 1181239"/>
              <a:gd name="connsiteY1502" fmla="*/ 1341763 h 4008043"/>
              <a:gd name="connsiteX1503" fmla="*/ 128197 w 1181239"/>
              <a:gd name="connsiteY1503" fmla="*/ 1330464 h 4008043"/>
              <a:gd name="connsiteX1504" fmla="*/ 121531 w 1181239"/>
              <a:gd name="connsiteY1504" fmla="*/ 1277565 h 4008043"/>
              <a:gd name="connsiteX1505" fmla="*/ 111387 w 1181239"/>
              <a:gd name="connsiteY1505" fmla="*/ 1245510 h 4008043"/>
              <a:gd name="connsiteX1506" fmla="*/ 107088 w 1181239"/>
              <a:gd name="connsiteY1506" fmla="*/ 1251005 h 4008043"/>
              <a:gd name="connsiteX1507" fmla="*/ 109190 w 1181239"/>
              <a:gd name="connsiteY1507" fmla="*/ 1193889 h 4008043"/>
              <a:gd name="connsiteX1508" fmla="*/ 113381 w 1181239"/>
              <a:gd name="connsiteY1508" fmla="*/ 1155811 h 4008043"/>
              <a:gd name="connsiteX1509" fmla="*/ 113381 w 1181239"/>
              <a:gd name="connsiteY1509" fmla="*/ 1070136 h 4008043"/>
              <a:gd name="connsiteX1510" fmla="*/ 112797 w 1181239"/>
              <a:gd name="connsiteY1510" fmla="*/ 920546 h 4008043"/>
              <a:gd name="connsiteX1511" fmla="*/ 114114 w 1181239"/>
              <a:gd name="connsiteY1511" fmla="*/ 898107 h 4008043"/>
              <a:gd name="connsiteX1512" fmla="*/ 111790 w 1181239"/>
              <a:gd name="connsiteY1512" fmla="*/ 887908 h 4008043"/>
              <a:gd name="connsiteX1513" fmla="*/ 111644 w 1181239"/>
              <a:gd name="connsiteY1513" fmla="*/ 860710 h 4008043"/>
              <a:gd name="connsiteX1514" fmla="*/ 116000 w 1181239"/>
              <a:gd name="connsiteY1514" fmla="*/ 836997 h 4008043"/>
              <a:gd name="connsiteX1515" fmla="*/ 111192 w 1181239"/>
              <a:gd name="connsiteY1515" fmla="*/ 838130 h 4008043"/>
              <a:gd name="connsiteX1516" fmla="*/ 108419 w 1181239"/>
              <a:gd name="connsiteY1516" fmla="*/ 804727 h 4008043"/>
              <a:gd name="connsiteX1517" fmla="*/ 111981 w 1181239"/>
              <a:gd name="connsiteY1517" fmla="*/ 760077 h 4008043"/>
              <a:gd name="connsiteX1518" fmla="*/ 101298 w 1181239"/>
              <a:gd name="connsiteY1518" fmla="*/ 742881 h 4008043"/>
              <a:gd name="connsiteX1519" fmla="*/ 93842 w 1181239"/>
              <a:gd name="connsiteY1519" fmla="*/ 760448 h 4008043"/>
              <a:gd name="connsiteX1520" fmla="*/ 85494 w 1181239"/>
              <a:gd name="connsiteY1520" fmla="*/ 777099 h 4008043"/>
              <a:gd name="connsiteX1521" fmla="*/ 81229 w 1181239"/>
              <a:gd name="connsiteY1521" fmla="*/ 789450 h 4008043"/>
              <a:gd name="connsiteX1522" fmla="*/ 92884 w 1181239"/>
              <a:gd name="connsiteY1522" fmla="*/ 833286 h 4008043"/>
              <a:gd name="connsiteX1523" fmla="*/ 97008 w 1181239"/>
              <a:gd name="connsiteY1523" fmla="*/ 821273 h 4008043"/>
              <a:gd name="connsiteX1524" fmla="*/ 101001 w 1181239"/>
              <a:gd name="connsiteY1524" fmla="*/ 813114 h 4008043"/>
              <a:gd name="connsiteX1525" fmla="*/ 101220 w 1181239"/>
              <a:gd name="connsiteY1525" fmla="*/ 827460 h 4008043"/>
              <a:gd name="connsiteX1526" fmla="*/ 94882 w 1181239"/>
              <a:gd name="connsiteY1526" fmla="*/ 844145 h 4008043"/>
              <a:gd name="connsiteX1527" fmla="*/ 83046 w 1181239"/>
              <a:gd name="connsiteY1527" fmla="*/ 876568 h 4008043"/>
              <a:gd name="connsiteX1528" fmla="*/ 81181 w 1181239"/>
              <a:gd name="connsiteY1528" fmla="*/ 882469 h 4008043"/>
              <a:gd name="connsiteX1529" fmla="*/ 78663 w 1181239"/>
              <a:gd name="connsiteY1529" fmla="*/ 923135 h 4008043"/>
              <a:gd name="connsiteX1530" fmla="*/ 77664 w 1181239"/>
              <a:gd name="connsiteY1530" fmla="*/ 961893 h 4008043"/>
              <a:gd name="connsiteX1531" fmla="*/ 70391 w 1181239"/>
              <a:gd name="connsiteY1531" fmla="*/ 829433 h 4008043"/>
              <a:gd name="connsiteX1532" fmla="*/ 92739 w 1181239"/>
              <a:gd name="connsiteY1532" fmla="*/ 639044 h 4008043"/>
              <a:gd name="connsiteX1533" fmla="*/ 101313 w 1181239"/>
              <a:gd name="connsiteY1533" fmla="*/ 581928 h 4008043"/>
              <a:gd name="connsiteX1534" fmla="*/ 100010 w 1181239"/>
              <a:gd name="connsiteY1534" fmla="*/ 626125 h 4008043"/>
              <a:gd name="connsiteX1535" fmla="*/ 101203 w 1181239"/>
              <a:gd name="connsiteY1535" fmla="*/ 670323 h 4008043"/>
              <a:gd name="connsiteX1536" fmla="*/ 111667 w 1181239"/>
              <a:gd name="connsiteY1536" fmla="*/ 606407 h 4008043"/>
              <a:gd name="connsiteX1537" fmla="*/ 132280 w 1181239"/>
              <a:gd name="connsiteY1537" fmla="*/ 506535 h 4008043"/>
              <a:gd name="connsiteX1538" fmla="*/ 135305 w 1181239"/>
              <a:gd name="connsiteY1538" fmla="*/ 488094 h 4008043"/>
              <a:gd name="connsiteX1539" fmla="*/ 132598 w 1181239"/>
              <a:gd name="connsiteY1539" fmla="*/ 468375 h 4008043"/>
              <a:gd name="connsiteX1540" fmla="*/ 140461 w 1181239"/>
              <a:gd name="connsiteY1540" fmla="*/ 443510 h 4008043"/>
              <a:gd name="connsiteX1541" fmla="*/ 146797 w 1181239"/>
              <a:gd name="connsiteY1541" fmla="*/ 437659 h 4008043"/>
              <a:gd name="connsiteX1542" fmla="*/ 143349 w 1181239"/>
              <a:gd name="connsiteY1542" fmla="*/ 362443 h 4008043"/>
              <a:gd name="connsiteX1543" fmla="*/ 146308 w 1181239"/>
              <a:gd name="connsiteY1543" fmla="*/ 358756 h 4008043"/>
              <a:gd name="connsiteX1544" fmla="*/ 153932 w 1181239"/>
              <a:gd name="connsiteY1544" fmla="*/ 348023 h 4008043"/>
              <a:gd name="connsiteX1545" fmla="*/ 149861 w 1181239"/>
              <a:gd name="connsiteY1545" fmla="*/ 319465 h 4008043"/>
              <a:gd name="connsiteX1546" fmla="*/ 148245 w 1181239"/>
              <a:gd name="connsiteY1546" fmla="*/ 301786 h 4008043"/>
              <a:gd name="connsiteX1547" fmla="*/ 152779 w 1181239"/>
              <a:gd name="connsiteY1547" fmla="*/ 319276 h 4008043"/>
              <a:gd name="connsiteX1548" fmla="*/ 160239 w 1181239"/>
              <a:gd name="connsiteY1548" fmla="*/ 331873 h 4008043"/>
              <a:gd name="connsiteX1549" fmla="*/ 161801 w 1181239"/>
              <a:gd name="connsiteY1549" fmla="*/ 313701 h 4008043"/>
              <a:gd name="connsiteX1550" fmla="*/ 164369 w 1181239"/>
              <a:gd name="connsiteY1550" fmla="*/ 286232 h 4008043"/>
              <a:gd name="connsiteX1551" fmla="*/ 168019 w 1181239"/>
              <a:gd name="connsiteY1551" fmla="*/ 250196 h 4008043"/>
              <a:gd name="connsiteX1552" fmla="*/ 167727 w 1181239"/>
              <a:gd name="connsiteY1552" fmla="*/ 228350 h 4008043"/>
              <a:gd name="connsiteX1553" fmla="*/ 163731 w 1181239"/>
              <a:gd name="connsiteY1553" fmla="*/ 240590 h 4008043"/>
              <a:gd name="connsiteX1554" fmla="*/ 161213 w 1181239"/>
              <a:gd name="connsiteY1554" fmla="*/ 228350 h 4008043"/>
              <a:gd name="connsiteX1555" fmla="*/ 172295 w 1181239"/>
              <a:gd name="connsiteY1555" fmla="*/ 172119 h 4008043"/>
              <a:gd name="connsiteX1556" fmla="*/ 194306 w 1181239"/>
              <a:gd name="connsiteY1556" fmla="*/ 151887 h 4008043"/>
              <a:gd name="connsiteX1557" fmla="*/ 213198 w 1181239"/>
              <a:gd name="connsiteY1557" fmla="*/ 135443 h 4008043"/>
              <a:gd name="connsiteX1558" fmla="*/ 215515 w 1181239"/>
              <a:gd name="connsiteY1558" fmla="*/ 149430 h 4008043"/>
              <a:gd name="connsiteX1559" fmla="*/ 221329 w 1181239"/>
              <a:gd name="connsiteY1559" fmla="*/ 158331 h 4008043"/>
              <a:gd name="connsiteX1560" fmla="*/ 228922 w 1181239"/>
              <a:gd name="connsiteY1560" fmla="*/ 149150 h 4008043"/>
              <a:gd name="connsiteX1561" fmla="*/ 242660 w 1181239"/>
              <a:gd name="connsiteY1561" fmla="*/ 141716 h 4008043"/>
              <a:gd name="connsiteX1562" fmla="*/ 262931 w 1181239"/>
              <a:gd name="connsiteY1562" fmla="*/ 133195 h 4008043"/>
              <a:gd name="connsiteX1563" fmla="*/ 275609 w 1181239"/>
              <a:gd name="connsiteY1563" fmla="*/ 129868 h 4008043"/>
              <a:gd name="connsiteX1564" fmla="*/ 282707 w 1181239"/>
              <a:gd name="connsiteY1564" fmla="*/ 139646 h 4008043"/>
              <a:gd name="connsiteX1565" fmla="*/ 293762 w 1181239"/>
              <a:gd name="connsiteY1565" fmla="*/ 130695 h 4008043"/>
              <a:gd name="connsiteX1566" fmla="*/ 302347 w 1181239"/>
              <a:gd name="connsiteY1566" fmla="*/ 118197 h 4008043"/>
              <a:gd name="connsiteX1567" fmla="*/ 306563 w 1181239"/>
              <a:gd name="connsiteY1567" fmla="*/ 127037 h 4008043"/>
              <a:gd name="connsiteX1568" fmla="*/ 320248 w 1181239"/>
              <a:gd name="connsiteY1568" fmla="*/ 112758 h 4008043"/>
              <a:gd name="connsiteX1569" fmla="*/ 338313 w 1181239"/>
              <a:gd name="connsiteY1569" fmla="*/ 70948 h 4008043"/>
              <a:gd name="connsiteX1570" fmla="*/ 342329 w 1181239"/>
              <a:gd name="connsiteY1570" fmla="*/ 78816 h 4008043"/>
              <a:gd name="connsiteX1571" fmla="*/ 345934 w 1181239"/>
              <a:gd name="connsiteY1571" fmla="*/ 161884 h 4008043"/>
              <a:gd name="connsiteX1572" fmla="*/ 358528 w 1181239"/>
              <a:gd name="connsiteY1572" fmla="*/ 143387 h 4008043"/>
              <a:gd name="connsiteX1573" fmla="*/ 368651 w 1181239"/>
              <a:gd name="connsiteY1573" fmla="*/ 146994 h 4008043"/>
              <a:gd name="connsiteX1574" fmla="*/ 376212 w 1181239"/>
              <a:gd name="connsiteY1574" fmla="*/ 158919 h 4008043"/>
              <a:gd name="connsiteX1575" fmla="*/ 381104 w 1181239"/>
              <a:gd name="connsiteY1575" fmla="*/ 173053 h 4008043"/>
              <a:gd name="connsiteX1576" fmla="*/ 384882 w 1181239"/>
              <a:gd name="connsiteY1576" fmla="*/ 184833 h 4008043"/>
              <a:gd name="connsiteX1577" fmla="*/ 392100 w 1181239"/>
              <a:gd name="connsiteY1577" fmla="*/ 179393 h 4008043"/>
              <a:gd name="connsiteX1578" fmla="*/ 399048 w 1181239"/>
              <a:gd name="connsiteY1578" fmla="*/ 165115 h 4008043"/>
              <a:gd name="connsiteX1579" fmla="*/ 406633 w 1181239"/>
              <a:gd name="connsiteY1579" fmla="*/ 158834 h 4008043"/>
              <a:gd name="connsiteX1580" fmla="*/ 413674 w 1181239"/>
              <a:gd name="connsiteY1580" fmla="*/ 153502 h 4008043"/>
              <a:gd name="connsiteX1581" fmla="*/ 419482 w 1181239"/>
              <a:gd name="connsiteY1581" fmla="*/ 137236 h 4008043"/>
              <a:gd name="connsiteX1582" fmla="*/ 425586 w 1181239"/>
              <a:gd name="connsiteY1582" fmla="*/ 122957 h 4008043"/>
              <a:gd name="connsiteX1583" fmla="*/ 427848 w 1181239"/>
              <a:gd name="connsiteY1583" fmla="*/ 108678 h 4008043"/>
              <a:gd name="connsiteX1584" fmla="*/ 429866 w 1181239"/>
              <a:gd name="connsiteY1584" fmla="*/ 118907 h 4008043"/>
              <a:gd name="connsiteX1585" fmla="*/ 435827 w 1181239"/>
              <a:gd name="connsiteY1585" fmla="*/ 128850 h 4008043"/>
              <a:gd name="connsiteX1586" fmla="*/ 440176 w 1181239"/>
              <a:gd name="connsiteY1586" fmla="*/ 116837 h 4008043"/>
              <a:gd name="connsiteX1587" fmla="*/ 443019 w 1181239"/>
              <a:gd name="connsiteY1587" fmla="*/ 124997 h 4008043"/>
              <a:gd name="connsiteX1588" fmla="*/ 445209 w 1181239"/>
              <a:gd name="connsiteY1588" fmla="*/ 132546 h 4008043"/>
              <a:gd name="connsiteX1589" fmla="*/ 467337 w 1181239"/>
              <a:gd name="connsiteY1589" fmla="*/ 111381 h 4008043"/>
              <a:gd name="connsiteX1590" fmla="*/ 468833 w 1181239"/>
              <a:gd name="connsiteY1590" fmla="*/ 130437 h 4008043"/>
              <a:gd name="connsiteX1591" fmla="*/ 471151 w 1181239"/>
              <a:gd name="connsiteY1591" fmla="*/ 131353 h 4008043"/>
              <a:gd name="connsiteX1592" fmla="*/ 478020 w 1181239"/>
              <a:gd name="connsiteY1592" fmla="*/ 122037 h 4008043"/>
              <a:gd name="connsiteX1593" fmla="*/ 486092 w 1181239"/>
              <a:gd name="connsiteY1593" fmla="*/ 133276 h 4008043"/>
              <a:gd name="connsiteX1594" fmla="*/ 489453 w 1181239"/>
              <a:gd name="connsiteY1594" fmla="*/ 145397 h 4008043"/>
              <a:gd name="connsiteX1595" fmla="*/ 492945 w 1181239"/>
              <a:gd name="connsiteY1595" fmla="*/ 156956 h 4008043"/>
              <a:gd name="connsiteX1596" fmla="*/ 499779 w 1181239"/>
              <a:gd name="connsiteY1596" fmla="*/ 144717 h 4008043"/>
              <a:gd name="connsiteX1597" fmla="*/ 505560 w 1181239"/>
              <a:gd name="connsiteY1597" fmla="*/ 129078 h 4008043"/>
              <a:gd name="connsiteX1598" fmla="*/ 510557 w 1181239"/>
              <a:gd name="connsiteY1598" fmla="*/ 139793 h 4008043"/>
              <a:gd name="connsiteX1599" fmla="*/ 509459 w 1181239"/>
              <a:gd name="connsiteY1599" fmla="*/ 151947 h 4008043"/>
              <a:gd name="connsiteX1600" fmla="*/ 511247 w 1181239"/>
              <a:gd name="connsiteY1600" fmla="*/ 162500 h 4008043"/>
              <a:gd name="connsiteX1601" fmla="*/ 515209 w 1181239"/>
              <a:gd name="connsiteY1601" fmla="*/ 173016 h 4008043"/>
              <a:gd name="connsiteX1602" fmla="*/ 513378 w 1181239"/>
              <a:gd name="connsiteY1602" fmla="*/ 182115 h 4008043"/>
              <a:gd name="connsiteX1603" fmla="*/ 523901 w 1181239"/>
              <a:gd name="connsiteY1603" fmla="*/ 171235 h 4008043"/>
              <a:gd name="connsiteX1604" fmla="*/ 542366 w 1181239"/>
              <a:gd name="connsiteY1604" fmla="*/ 137237 h 4008043"/>
              <a:gd name="connsiteX1605" fmla="*/ 551415 w 1181239"/>
              <a:gd name="connsiteY1605" fmla="*/ 119213 h 4008043"/>
              <a:gd name="connsiteX1606" fmla="*/ 544175 w 1181239"/>
              <a:gd name="connsiteY1606" fmla="*/ 173955 h 4008043"/>
              <a:gd name="connsiteX1607" fmla="*/ 544697 w 1181239"/>
              <a:gd name="connsiteY1607" fmla="*/ 177464 h 4008043"/>
              <a:gd name="connsiteX1608" fmla="*/ 558246 w 1181239"/>
              <a:gd name="connsiteY1608" fmla="*/ 142107 h 4008043"/>
              <a:gd name="connsiteX1609" fmla="*/ 568191 w 1181239"/>
              <a:gd name="connsiteY1609" fmla="*/ 119559 h 4008043"/>
              <a:gd name="connsiteX1610" fmla="*/ 565147 w 1181239"/>
              <a:gd name="connsiteY1610" fmla="*/ 145397 h 4008043"/>
              <a:gd name="connsiteX1611" fmla="*/ 570597 w 1181239"/>
              <a:gd name="connsiteY1611" fmla="*/ 137237 h 4008043"/>
              <a:gd name="connsiteX1612" fmla="*/ 584365 w 1181239"/>
              <a:gd name="connsiteY1612" fmla="*/ 91000 h 4008043"/>
              <a:gd name="connsiteX1613" fmla="*/ 582602 w 1181239"/>
              <a:gd name="connsiteY1613" fmla="*/ 126937 h 4008043"/>
              <a:gd name="connsiteX1614" fmla="*/ 572499 w 1181239"/>
              <a:gd name="connsiteY1614" fmla="*/ 204306 h 4008043"/>
              <a:gd name="connsiteX1615" fmla="*/ 575414 w 1181239"/>
              <a:gd name="connsiteY1615" fmla="*/ 228352 h 4008043"/>
              <a:gd name="connsiteX1616" fmla="*/ 625167 w 1181239"/>
              <a:gd name="connsiteY1616" fmla="*/ 31844 h 4008043"/>
              <a:gd name="connsiteX1617" fmla="*/ 631225 w 1181239"/>
              <a:gd name="connsiteY1617" fmla="*/ 17565 h 4008043"/>
              <a:gd name="connsiteX1618" fmla="*/ 476348 w 1181239"/>
              <a:gd name="connsiteY1618" fmla="*/ 9396 h 4008043"/>
              <a:gd name="connsiteX1619" fmla="*/ 477384 w 1181239"/>
              <a:gd name="connsiteY1619" fmla="*/ 18235 h 4008043"/>
              <a:gd name="connsiteX1620" fmla="*/ 473514 w 1181239"/>
              <a:gd name="connsiteY1620" fmla="*/ 19369 h 4008043"/>
              <a:gd name="connsiteX1621" fmla="*/ 473512 w 1181239"/>
              <a:gd name="connsiteY1621" fmla="*/ 19369 h 4008043"/>
              <a:gd name="connsiteX1622" fmla="*/ 476348 w 1181239"/>
              <a:gd name="connsiteY1622" fmla="*/ 9396 h 4008043"/>
              <a:gd name="connsiteX1623" fmla="*/ 816481 w 1181239"/>
              <a:gd name="connsiteY1623" fmla="*/ 1236 h 4008043"/>
              <a:gd name="connsiteX1624" fmla="*/ 818809 w 1181239"/>
              <a:gd name="connsiteY1624" fmla="*/ 21635 h 4008043"/>
              <a:gd name="connsiteX1625" fmla="*/ 816481 w 1181239"/>
              <a:gd name="connsiteY1625" fmla="*/ 42034 h 4008043"/>
              <a:gd name="connsiteX1626" fmla="*/ 814152 w 1181239"/>
              <a:gd name="connsiteY1626" fmla="*/ 21635 h 4008043"/>
              <a:gd name="connsiteX1627" fmla="*/ 816481 w 1181239"/>
              <a:gd name="connsiteY1627" fmla="*/ 1236 h 400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Lst>
            <a:rect l="l" t="t" r="r" b="b"/>
            <a:pathLst>
              <a:path w="1181239" h="4008043">
                <a:moveTo>
                  <a:pt x="534998" y="3942687"/>
                </a:moveTo>
                <a:cubicBezTo>
                  <a:pt x="536418" y="3943791"/>
                  <a:pt x="537456" y="3947448"/>
                  <a:pt x="537456" y="3953147"/>
                </a:cubicBezTo>
                <a:cubicBezTo>
                  <a:pt x="537456" y="3959131"/>
                  <a:pt x="537127" y="3964026"/>
                  <a:pt x="536701" y="3964026"/>
                </a:cubicBezTo>
                <a:cubicBezTo>
                  <a:pt x="536284" y="3964026"/>
                  <a:pt x="534263" y="3961502"/>
                  <a:pt x="532203" y="3958417"/>
                </a:cubicBezTo>
                <a:cubicBezTo>
                  <a:pt x="530145" y="3955331"/>
                  <a:pt x="529262" y="3950436"/>
                  <a:pt x="530247" y="3947537"/>
                </a:cubicBezTo>
                <a:cubicBezTo>
                  <a:pt x="531776" y="3943029"/>
                  <a:pt x="533578" y="3941582"/>
                  <a:pt x="534998" y="3942687"/>
                </a:cubicBezTo>
                <a:close/>
                <a:moveTo>
                  <a:pt x="800461" y="3939090"/>
                </a:moveTo>
                <a:cubicBezTo>
                  <a:pt x="801996" y="3940803"/>
                  <a:pt x="804503" y="3960780"/>
                  <a:pt x="804403" y="3976266"/>
                </a:cubicBezTo>
                <a:cubicBezTo>
                  <a:pt x="804294" y="3992392"/>
                  <a:pt x="800455" y="4014647"/>
                  <a:pt x="799235" y="4006184"/>
                </a:cubicBezTo>
                <a:lnTo>
                  <a:pt x="799228" y="4006184"/>
                </a:lnTo>
                <a:cubicBezTo>
                  <a:pt x="799009" y="4004688"/>
                  <a:pt x="797126" y="3992142"/>
                  <a:pt x="795035" y="3978305"/>
                </a:cubicBezTo>
                <a:cubicBezTo>
                  <a:pt x="791860" y="3957298"/>
                  <a:pt x="791878" y="3953147"/>
                  <a:pt x="795144" y="3953147"/>
                </a:cubicBezTo>
                <a:cubicBezTo>
                  <a:pt x="797541" y="3953147"/>
                  <a:pt x="799176" y="3949737"/>
                  <a:pt x="799382" y="3944307"/>
                </a:cubicBezTo>
                <a:cubicBezTo>
                  <a:pt x="799545" y="3939977"/>
                  <a:pt x="799949" y="3938518"/>
                  <a:pt x="800461" y="3939090"/>
                </a:cubicBezTo>
                <a:close/>
                <a:moveTo>
                  <a:pt x="1173610" y="3829461"/>
                </a:moveTo>
                <a:cubicBezTo>
                  <a:pt x="1174536" y="3830053"/>
                  <a:pt x="1175848" y="3832006"/>
                  <a:pt x="1177832" y="3835505"/>
                </a:cubicBezTo>
                <a:cubicBezTo>
                  <a:pt x="1182261" y="3843310"/>
                  <a:pt x="1182318" y="3844344"/>
                  <a:pt x="1178322" y="3844344"/>
                </a:cubicBezTo>
                <a:cubicBezTo>
                  <a:pt x="1175833" y="3844344"/>
                  <a:pt x="1173072" y="3842580"/>
                  <a:pt x="1172188" y="3840423"/>
                </a:cubicBezTo>
                <a:cubicBezTo>
                  <a:pt x="1171305" y="3838266"/>
                  <a:pt x="1171082" y="3834289"/>
                  <a:pt x="1171699" y="3831584"/>
                </a:cubicBezTo>
                <a:cubicBezTo>
                  <a:pt x="1172143" y="3829638"/>
                  <a:pt x="1172684" y="3828869"/>
                  <a:pt x="1173610" y="3829461"/>
                </a:cubicBezTo>
                <a:close/>
                <a:moveTo>
                  <a:pt x="197700" y="3826851"/>
                </a:moveTo>
                <a:cubicBezTo>
                  <a:pt x="202113" y="3829404"/>
                  <a:pt x="200710" y="3846346"/>
                  <a:pt x="195941" y="3848057"/>
                </a:cubicBezTo>
                <a:cubicBezTo>
                  <a:pt x="192686" y="3849226"/>
                  <a:pt x="191581" y="3847632"/>
                  <a:pt x="191581" y="3841771"/>
                </a:cubicBezTo>
                <a:lnTo>
                  <a:pt x="191582" y="3841771"/>
                </a:lnTo>
                <a:cubicBezTo>
                  <a:pt x="191582" y="3831720"/>
                  <a:pt x="194366" y="3824924"/>
                  <a:pt x="197700" y="3826851"/>
                </a:cubicBezTo>
                <a:close/>
                <a:moveTo>
                  <a:pt x="178143" y="3791950"/>
                </a:moveTo>
                <a:lnTo>
                  <a:pt x="185023" y="3799435"/>
                </a:lnTo>
                <a:lnTo>
                  <a:pt x="191904" y="3806920"/>
                </a:lnTo>
                <a:lnTo>
                  <a:pt x="181724" y="3813393"/>
                </a:lnTo>
                <a:cubicBezTo>
                  <a:pt x="166836" y="3822860"/>
                  <a:pt x="165030" y="3821477"/>
                  <a:pt x="171944" y="3805908"/>
                </a:cubicBezTo>
                <a:close/>
                <a:moveTo>
                  <a:pt x="62574" y="3611808"/>
                </a:moveTo>
                <a:lnTo>
                  <a:pt x="66227" y="3624048"/>
                </a:lnTo>
                <a:cubicBezTo>
                  <a:pt x="72599" y="3645393"/>
                  <a:pt x="75289" y="3655265"/>
                  <a:pt x="75305" y="3657366"/>
                </a:cubicBezTo>
                <a:cubicBezTo>
                  <a:pt x="75338" y="3661867"/>
                  <a:pt x="66477" y="3659024"/>
                  <a:pt x="62588" y="3653286"/>
                </a:cubicBezTo>
                <a:cubicBezTo>
                  <a:pt x="59465" y="3648677"/>
                  <a:pt x="58950" y="3642802"/>
                  <a:pt x="60508" y="3629487"/>
                </a:cubicBezTo>
                <a:close/>
                <a:moveTo>
                  <a:pt x="1116200" y="3543073"/>
                </a:moveTo>
                <a:cubicBezTo>
                  <a:pt x="1121818" y="3542017"/>
                  <a:pt x="1123838" y="3547887"/>
                  <a:pt x="1126386" y="3572671"/>
                </a:cubicBezTo>
                <a:cubicBezTo>
                  <a:pt x="1128459" y="3592845"/>
                  <a:pt x="1124579" y="3599163"/>
                  <a:pt x="1117747" y="3586739"/>
                </a:cubicBezTo>
                <a:cubicBezTo>
                  <a:pt x="1115459" y="3582576"/>
                  <a:pt x="1113112" y="3571247"/>
                  <a:pt x="1112537" y="3561563"/>
                </a:cubicBezTo>
                <a:cubicBezTo>
                  <a:pt x="1111672" y="3547004"/>
                  <a:pt x="1112318" y="3543804"/>
                  <a:pt x="1116200" y="3543073"/>
                </a:cubicBezTo>
                <a:close/>
                <a:moveTo>
                  <a:pt x="82331" y="2962930"/>
                </a:moveTo>
                <a:cubicBezTo>
                  <a:pt x="82550" y="2962095"/>
                  <a:pt x="82824" y="2965974"/>
                  <a:pt x="83301" y="2974009"/>
                </a:cubicBezTo>
                <a:cubicBezTo>
                  <a:pt x="83877" y="2983732"/>
                  <a:pt x="85483" y="2992754"/>
                  <a:pt x="86873" y="2994059"/>
                </a:cubicBezTo>
                <a:cubicBezTo>
                  <a:pt x="89807" y="2996814"/>
                  <a:pt x="87541" y="3003927"/>
                  <a:pt x="83727" y="3003927"/>
                </a:cubicBezTo>
                <a:cubicBezTo>
                  <a:pt x="82301" y="3003927"/>
                  <a:pt x="81385" y="2993217"/>
                  <a:pt x="81691" y="2980128"/>
                </a:cubicBezTo>
                <a:lnTo>
                  <a:pt x="81695" y="2980128"/>
                </a:lnTo>
                <a:cubicBezTo>
                  <a:pt x="81948" y="2969312"/>
                  <a:pt x="82112" y="2963764"/>
                  <a:pt x="82331" y="2962930"/>
                </a:cubicBezTo>
                <a:close/>
                <a:moveTo>
                  <a:pt x="101936" y="2918951"/>
                </a:moveTo>
                <a:cubicBezTo>
                  <a:pt x="104392" y="2921249"/>
                  <a:pt x="104472" y="2924516"/>
                  <a:pt x="102228" y="2931054"/>
                </a:cubicBezTo>
                <a:lnTo>
                  <a:pt x="99163" y="2940011"/>
                </a:lnTo>
                <a:lnTo>
                  <a:pt x="98870" y="2927907"/>
                </a:lnTo>
                <a:cubicBezTo>
                  <a:pt x="98652" y="2918744"/>
                  <a:pt x="99389" y="2916568"/>
                  <a:pt x="101936" y="2918951"/>
                </a:cubicBezTo>
                <a:close/>
                <a:moveTo>
                  <a:pt x="96694" y="2871455"/>
                </a:moveTo>
                <a:cubicBezTo>
                  <a:pt x="97360" y="2871650"/>
                  <a:pt x="98334" y="2876148"/>
                  <a:pt x="99562" y="2884935"/>
                </a:cubicBezTo>
                <a:cubicBezTo>
                  <a:pt x="100649" y="2892715"/>
                  <a:pt x="100237" y="2897854"/>
                  <a:pt x="98518" y="2897854"/>
                </a:cubicBezTo>
                <a:cubicBezTo>
                  <a:pt x="96949" y="2897854"/>
                  <a:pt x="95669" y="2891530"/>
                  <a:pt x="95669" y="2883801"/>
                </a:cubicBezTo>
                <a:lnTo>
                  <a:pt x="95668" y="2883801"/>
                </a:lnTo>
                <a:cubicBezTo>
                  <a:pt x="95668" y="2875372"/>
                  <a:pt x="96027" y="2871262"/>
                  <a:pt x="96694" y="2871455"/>
                </a:cubicBezTo>
                <a:close/>
                <a:moveTo>
                  <a:pt x="104092" y="2813539"/>
                </a:moveTo>
                <a:cubicBezTo>
                  <a:pt x="107223" y="2818686"/>
                  <a:pt x="111149" y="2843457"/>
                  <a:pt x="108835" y="2843457"/>
                </a:cubicBezTo>
                <a:cubicBezTo>
                  <a:pt x="107886" y="2843457"/>
                  <a:pt x="106609" y="2841928"/>
                  <a:pt x="105996" y="2840057"/>
                </a:cubicBezTo>
                <a:cubicBezTo>
                  <a:pt x="103380" y="2832081"/>
                  <a:pt x="101773" y="2809728"/>
                  <a:pt x="104092" y="2813539"/>
                </a:cubicBezTo>
                <a:close/>
                <a:moveTo>
                  <a:pt x="958653" y="2740103"/>
                </a:moveTo>
                <a:cubicBezTo>
                  <a:pt x="959744" y="2740103"/>
                  <a:pt x="960102" y="2744387"/>
                  <a:pt x="959449" y="2749623"/>
                </a:cubicBezTo>
                <a:cubicBezTo>
                  <a:pt x="958354" y="2758381"/>
                  <a:pt x="953033" y="2763532"/>
                  <a:pt x="953124" y="2755742"/>
                </a:cubicBezTo>
                <a:lnTo>
                  <a:pt x="953125" y="2755742"/>
                </a:lnTo>
                <a:cubicBezTo>
                  <a:pt x="953198" y="2749749"/>
                  <a:pt x="956606" y="2740103"/>
                  <a:pt x="958653" y="2740103"/>
                </a:cubicBezTo>
                <a:close/>
                <a:moveTo>
                  <a:pt x="926930" y="2709509"/>
                </a:moveTo>
                <a:lnTo>
                  <a:pt x="926926" y="2709522"/>
                </a:lnTo>
                <a:lnTo>
                  <a:pt x="926915" y="2709522"/>
                </a:lnTo>
                <a:close/>
                <a:moveTo>
                  <a:pt x="945395" y="2688653"/>
                </a:moveTo>
                <a:cubicBezTo>
                  <a:pt x="947760" y="2691257"/>
                  <a:pt x="940192" y="2813539"/>
                  <a:pt x="937666" y="2813539"/>
                </a:cubicBezTo>
                <a:cubicBezTo>
                  <a:pt x="936119" y="2813539"/>
                  <a:pt x="935510" y="2806970"/>
                  <a:pt x="936261" y="2798460"/>
                </a:cubicBezTo>
                <a:lnTo>
                  <a:pt x="936263" y="2798460"/>
                </a:lnTo>
                <a:cubicBezTo>
                  <a:pt x="937310" y="2786637"/>
                  <a:pt x="936759" y="2783682"/>
                  <a:pt x="933716" y="2784776"/>
                </a:cubicBezTo>
                <a:cubicBezTo>
                  <a:pt x="930836" y="2785810"/>
                  <a:pt x="929892" y="2783210"/>
                  <a:pt x="930062" y="2774696"/>
                </a:cubicBezTo>
                <a:cubicBezTo>
                  <a:pt x="930172" y="2768385"/>
                  <a:pt x="930952" y="2764752"/>
                  <a:pt x="931759" y="2766622"/>
                </a:cubicBezTo>
                <a:cubicBezTo>
                  <a:pt x="935796" y="2775986"/>
                  <a:pt x="937812" y="2766483"/>
                  <a:pt x="939486" y="2730194"/>
                </a:cubicBezTo>
                <a:cubicBezTo>
                  <a:pt x="941158" y="2694015"/>
                  <a:pt x="942391" y="2685343"/>
                  <a:pt x="945395" y="2688653"/>
                </a:cubicBezTo>
                <a:close/>
                <a:moveTo>
                  <a:pt x="933087" y="2677998"/>
                </a:moveTo>
                <a:cubicBezTo>
                  <a:pt x="936978" y="2683742"/>
                  <a:pt x="935860" y="2700158"/>
                  <a:pt x="931182" y="2705945"/>
                </a:cubicBezTo>
                <a:lnTo>
                  <a:pt x="926930" y="2709509"/>
                </a:lnTo>
                <a:lnTo>
                  <a:pt x="929897" y="2700512"/>
                </a:lnTo>
                <a:cubicBezTo>
                  <a:pt x="931838" y="2695731"/>
                  <a:pt x="931882" y="2692095"/>
                  <a:pt x="930006" y="2689994"/>
                </a:cubicBezTo>
                <a:cubicBezTo>
                  <a:pt x="928441" y="2688228"/>
                  <a:pt x="927941" y="2683990"/>
                  <a:pt x="928893" y="2680576"/>
                </a:cubicBezTo>
                <a:cubicBezTo>
                  <a:pt x="930192" y="2675926"/>
                  <a:pt x="931243" y="2675279"/>
                  <a:pt x="933087" y="2677998"/>
                </a:cubicBezTo>
                <a:close/>
                <a:moveTo>
                  <a:pt x="933901" y="2651662"/>
                </a:moveTo>
                <a:cubicBezTo>
                  <a:pt x="934129" y="2650552"/>
                  <a:pt x="934443" y="2650705"/>
                  <a:pt x="934790" y="2652388"/>
                </a:cubicBezTo>
                <a:cubicBezTo>
                  <a:pt x="935484" y="2655754"/>
                  <a:pt x="935484" y="2661262"/>
                  <a:pt x="934790" y="2664627"/>
                </a:cubicBezTo>
                <a:cubicBezTo>
                  <a:pt x="934097" y="2667993"/>
                  <a:pt x="933531" y="2665239"/>
                  <a:pt x="933531" y="2658508"/>
                </a:cubicBezTo>
                <a:cubicBezTo>
                  <a:pt x="933531" y="2655142"/>
                  <a:pt x="933673" y="2652771"/>
                  <a:pt x="933901" y="2651662"/>
                </a:cubicBezTo>
                <a:close/>
                <a:moveTo>
                  <a:pt x="96656" y="2613158"/>
                </a:moveTo>
                <a:cubicBezTo>
                  <a:pt x="98251" y="2611666"/>
                  <a:pt x="100233" y="2619814"/>
                  <a:pt x="104568" y="2645658"/>
                </a:cubicBezTo>
                <a:cubicBezTo>
                  <a:pt x="106520" y="2657289"/>
                  <a:pt x="107360" y="2667511"/>
                  <a:pt x="106440" y="2668374"/>
                </a:cubicBezTo>
                <a:cubicBezTo>
                  <a:pt x="105517" y="2669238"/>
                  <a:pt x="104021" y="2665840"/>
                  <a:pt x="103116" y="2660825"/>
                </a:cubicBezTo>
                <a:lnTo>
                  <a:pt x="103114" y="2660825"/>
                </a:lnTo>
                <a:cubicBezTo>
                  <a:pt x="98255" y="2633929"/>
                  <a:pt x="95577" y="2614168"/>
                  <a:pt x="96656" y="2613158"/>
                </a:cubicBezTo>
                <a:close/>
                <a:moveTo>
                  <a:pt x="947274" y="2560594"/>
                </a:moveTo>
                <a:cubicBezTo>
                  <a:pt x="950616" y="2565433"/>
                  <a:pt x="950693" y="2589628"/>
                  <a:pt x="947419" y="2606831"/>
                </a:cubicBezTo>
                <a:cubicBezTo>
                  <a:pt x="945580" y="2616498"/>
                  <a:pt x="945026" y="2612495"/>
                  <a:pt x="944774" y="2587792"/>
                </a:cubicBezTo>
                <a:cubicBezTo>
                  <a:pt x="944555" y="2566706"/>
                  <a:pt x="945373" y="2557844"/>
                  <a:pt x="947274" y="2560594"/>
                </a:cubicBezTo>
                <a:close/>
                <a:moveTo>
                  <a:pt x="117254" y="2547082"/>
                </a:moveTo>
                <a:lnTo>
                  <a:pt x="122323" y="2566758"/>
                </a:lnTo>
                <a:cubicBezTo>
                  <a:pt x="127797" y="2587999"/>
                  <a:pt x="129591" y="2635482"/>
                  <a:pt x="124816" y="2632720"/>
                </a:cubicBezTo>
                <a:cubicBezTo>
                  <a:pt x="120966" y="2630495"/>
                  <a:pt x="117857" y="2643305"/>
                  <a:pt x="120162" y="2651900"/>
                </a:cubicBezTo>
                <a:cubicBezTo>
                  <a:pt x="122086" y="2659073"/>
                  <a:pt x="117097" y="2689292"/>
                  <a:pt x="112787" y="2696587"/>
                </a:cubicBezTo>
                <a:cubicBezTo>
                  <a:pt x="111195" y="2699280"/>
                  <a:pt x="110418" y="2696968"/>
                  <a:pt x="110499" y="2689788"/>
                </a:cubicBezTo>
                <a:lnTo>
                  <a:pt x="110501" y="2689788"/>
                </a:lnTo>
                <a:cubicBezTo>
                  <a:pt x="110573" y="2683804"/>
                  <a:pt x="111734" y="2672177"/>
                  <a:pt x="113087" y="2663949"/>
                </a:cubicBezTo>
                <a:cubicBezTo>
                  <a:pt x="114529" y="2655201"/>
                  <a:pt x="114310" y="2632894"/>
                  <a:pt x="112559" y="2610222"/>
                </a:cubicBezTo>
                <a:cubicBezTo>
                  <a:pt x="110183" y="2579481"/>
                  <a:pt x="110358" y="2568931"/>
                  <a:pt x="113409" y="2559268"/>
                </a:cubicBezTo>
                <a:close/>
                <a:moveTo>
                  <a:pt x="108520" y="2533188"/>
                </a:moveTo>
                <a:cubicBezTo>
                  <a:pt x="108739" y="2531833"/>
                  <a:pt x="109042" y="2532020"/>
                  <a:pt x="109376" y="2534076"/>
                </a:cubicBezTo>
                <a:cubicBezTo>
                  <a:pt x="110040" y="2538190"/>
                  <a:pt x="110040" y="2544922"/>
                  <a:pt x="109376" y="2549036"/>
                </a:cubicBezTo>
                <a:cubicBezTo>
                  <a:pt x="108712" y="2553149"/>
                  <a:pt x="108165" y="2549784"/>
                  <a:pt x="108165" y="2541556"/>
                </a:cubicBezTo>
                <a:cubicBezTo>
                  <a:pt x="108165" y="2537442"/>
                  <a:pt x="108301" y="2534544"/>
                  <a:pt x="108520" y="2533188"/>
                </a:cubicBezTo>
                <a:close/>
                <a:moveTo>
                  <a:pt x="933144" y="2519797"/>
                </a:moveTo>
                <a:cubicBezTo>
                  <a:pt x="936538" y="2519797"/>
                  <a:pt x="936345" y="2548990"/>
                  <a:pt x="932926" y="2550959"/>
                </a:cubicBezTo>
                <a:cubicBezTo>
                  <a:pt x="931437" y="2551820"/>
                  <a:pt x="929513" y="2551456"/>
                  <a:pt x="928653" y="2550151"/>
                </a:cubicBezTo>
                <a:lnTo>
                  <a:pt x="928668" y="2550152"/>
                </a:lnTo>
                <a:cubicBezTo>
                  <a:pt x="926314" y="2546586"/>
                  <a:pt x="930262" y="2519797"/>
                  <a:pt x="933144" y="2519797"/>
                </a:cubicBezTo>
                <a:close/>
                <a:moveTo>
                  <a:pt x="942469" y="2495987"/>
                </a:moveTo>
                <a:cubicBezTo>
                  <a:pt x="943119" y="2496183"/>
                  <a:pt x="944061" y="2499822"/>
                  <a:pt x="945224" y="2506883"/>
                </a:cubicBezTo>
                <a:cubicBezTo>
                  <a:pt x="946155" y="2512533"/>
                  <a:pt x="945692" y="2517082"/>
                  <a:pt x="944181" y="2517082"/>
                </a:cubicBezTo>
                <a:cubicBezTo>
                  <a:pt x="942685" y="2517082"/>
                  <a:pt x="941459" y="2511983"/>
                  <a:pt x="941459" y="2505749"/>
                </a:cubicBezTo>
                <a:cubicBezTo>
                  <a:pt x="941459" y="2499039"/>
                  <a:pt x="941819" y="2495791"/>
                  <a:pt x="942469" y="2495987"/>
                </a:cubicBezTo>
                <a:close/>
                <a:moveTo>
                  <a:pt x="976335" y="2462681"/>
                </a:moveTo>
                <a:cubicBezTo>
                  <a:pt x="977616" y="2466421"/>
                  <a:pt x="978791" y="2488145"/>
                  <a:pt x="978951" y="2510958"/>
                </a:cubicBezTo>
                <a:cubicBezTo>
                  <a:pt x="979243" y="2550713"/>
                  <a:pt x="979024" y="2552435"/>
                  <a:pt x="973428" y="2552435"/>
                </a:cubicBezTo>
                <a:cubicBezTo>
                  <a:pt x="968584" y="2552435"/>
                  <a:pt x="967615" y="2554248"/>
                  <a:pt x="967615" y="2563315"/>
                </a:cubicBezTo>
                <a:cubicBezTo>
                  <a:pt x="967615" y="2569298"/>
                  <a:pt x="966309" y="2574194"/>
                  <a:pt x="964707" y="2574194"/>
                </a:cubicBezTo>
                <a:cubicBezTo>
                  <a:pt x="963109" y="2574194"/>
                  <a:pt x="961810" y="2568992"/>
                  <a:pt x="961820" y="2562635"/>
                </a:cubicBezTo>
                <a:lnTo>
                  <a:pt x="961825" y="2562635"/>
                </a:lnTo>
                <a:cubicBezTo>
                  <a:pt x="961825" y="2556277"/>
                  <a:pt x="962679" y="2542812"/>
                  <a:pt x="963697" y="2532711"/>
                </a:cubicBezTo>
                <a:cubicBezTo>
                  <a:pt x="965215" y="2517679"/>
                  <a:pt x="966266" y="2514901"/>
                  <a:pt x="969490" y="2517405"/>
                </a:cubicBezTo>
                <a:cubicBezTo>
                  <a:pt x="972763" y="2519948"/>
                  <a:pt x="973477" y="2515013"/>
                  <a:pt x="973718" y="2488172"/>
                </a:cubicBezTo>
                <a:cubicBezTo>
                  <a:pt x="973901" y="2467788"/>
                  <a:pt x="974864" y="2458389"/>
                  <a:pt x="976335" y="2462681"/>
                </a:cubicBezTo>
                <a:close/>
                <a:moveTo>
                  <a:pt x="113553" y="2458088"/>
                </a:moveTo>
                <a:cubicBezTo>
                  <a:pt x="115226" y="2457388"/>
                  <a:pt x="117213" y="2461767"/>
                  <a:pt x="119967" y="2471037"/>
                </a:cubicBezTo>
                <a:cubicBezTo>
                  <a:pt x="124685" y="2486915"/>
                  <a:pt x="124542" y="2496671"/>
                  <a:pt x="119749" y="2485510"/>
                </a:cubicBezTo>
                <a:cubicBezTo>
                  <a:pt x="117909" y="2481224"/>
                  <a:pt x="117289" y="2481797"/>
                  <a:pt x="116047" y="2488923"/>
                </a:cubicBezTo>
                <a:cubicBezTo>
                  <a:pt x="114799" y="2496079"/>
                  <a:pt x="113941" y="2496863"/>
                  <a:pt x="110818" y="2493695"/>
                </a:cubicBezTo>
                <a:lnTo>
                  <a:pt x="110825" y="2493695"/>
                </a:lnTo>
                <a:cubicBezTo>
                  <a:pt x="108201" y="2491033"/>
                  <a:pt x="107664" y="2485654"/>
                  <a:pt x="109026" y="2475614"/>
                </a:cubicBezTo>
                <a:cubicBezTo>
                  <a:pt x="110522" y="2464567"/>
                  <a:pt x="111880" y="2458787"/>
                  <a:pt x="113553" y="2458088"/>
                </a:cubicBezTo>
                <a:close/>
                <a:moveTo>
                  <a:pt x="149068" y="2387886"/>
                </a:moveTo>
                <a:lnTo>
                  <a:pt x="151137" y="2402845"/>
                </a:lnTo>
                <a:cubicBezTo>
                  <a:pt x="154184" y="2424868"/>
                  <a:pt x="154126" y="2523237"/>
                  <a:pt x="151064" y="2527769"/>
                </a:cubicBezTo>
                <a:cubicBezTo>
                  <a:pt x="149101" y="2530670"/>
                  <a:pt x="147962" y="2529286"/>
                  <a:pt x="146581" y="2522329"/>
                </a:cubicBezTo>
                <a:lnTo>
                  <a:pt x="146594" y="2522329"/>
                </a:lnTo>
                <a:cubicBezTo>
                  <a:pt x="143580" y="2507135"/>
                  <a:pt x="143394" y="2410572"/>
                  <a:pt x="146339" y="2398765"/>
                </a:cubicBezTo>
                <a:close/>
                <a:moveTo>
                  <a:pt x="136896" y="2385700"/>
                </a:moveTo>
                <a:cubicBezTo>
                  <a:pt x="137626" y="2387160"/>
                  <a:pt x="137576" y="2390452"/>
                  <a:pt x="136301" y="2394687"/>
                </a:cubicBezTo>
                <a:cubicBezTo>
                  <a:pt x="134589" y="2400366"/>
                  <a:pt x="133907" y="2400729"/>
                  <a:pt x="132156" y="2396892"/>
                </a:cubicBezTo>
                <a:cubicBezTo>
                  <a:pt x="131002" y="2394365"/>
                  <a:pt x="131294" y="2390230"/>
                  <a:pt x="132805" y="2387703"/>
                </a:cubicBezTo>
                <a:cubicBezTo>
                  <a:pt x="134653" y="2384612"/>
                  <a:pt x="136165" y="2384240"/>
                  <a:pt x="136896" y="2385700"/>
                </a:cubicBezTo>
                <a:close/>
                <a:moveTo>
                  <a:pt x="117467" y="2377384"/>
                </a:moveTo>
                <a:cubicBezTo>
                  <a:pt x="121065" y="2376091"/>
                  <a:pt x="121791" y="2378767"/>
                  <a:pt x="121622" y="2392732"/>
                </a:cubicBezTo>
                <a:cubicBezTo>
                  <a:pt x="121367" y="2415168"/>
                  <a:pt x="117712" y="2424498"/>
                  <a:pt x="115070" y="2409528"/>
                </a:cubicBezTo>
                <a:cubicBezTo>
                  <a:pt x="111833" y="2391182"/>
                  <a:pt x="112734" y="2379084"/>
                  <a:pt x="117467" y="2377384"/>
                </a:cubicBezTo>
                <a:close/>
                <a:moveTo>
                  <a:pt x="133268" y="2336537"/>
                </a:moveTo>
                <a:cubicBezTo>
                  <a:pt x="135224" y="2338236"/>
                  <a:pt x="136249" y="2343662"/>
                  <a:pt x="135582" y="2348776"/>
                </a:cubicBezTo>
                <a:cubicBezTo>
                  <a:pt x="134921" y="2353828"/>
                  <a:pt x="134155" y="2355513"/>
                  <a:pt x="133877" y="2352521"/>
                </a:cubicBezTo>
                <a:cubicBezTo>
                  <a:pt x="133585" y="2349530"/>
                  <a:pt x="132560" y="2344022"/>
                  <a:pt x="131564" y="2340282"/>
                </a:cubicBezTo>
                <a:cubicBezTo>
                  <a:pt x="130170" y="2335047"/>
                  <a:pt x="130564" y="2334185"/>
                  <a:pt x="133268" y="2336537"/>
                </a:cubicBezTo>
                <a:close/>
                <a:moveTo>
                  <a:pt x="77672" y="2315812"/>
                </a:moveTo>
                <a:cubicBezTo>
                  <a:pt x="80905" y="2315812"/>
                  <a:pt x="91466" y="2364167"/>
                  <a:pt x="88782" y="2366679"/>
                </a:cubicBezTo>
                <a:cubicBezTo>
                  <a:pt x="87775" y="2367623"/>
                  <a:pt x="86946" y="2367660"/>
                  <a:pt x="86946" y="2366771"/>
                </a:cubicBezTo>
                <a:lnTo>
                  <a:pt x="86948" y="2366760"/>
                </a:lnTo>
                <a:cubicBezTo>
                  <a:pt x="86948" y="2364260"/>
                  <a:pt x="78291" y="2325972"/>
                  <a:pt x="76504" y="2320572"/>
                </a:cubicBezTo>
                <a:cubicBezTo>
                  <a:pt x="75640" y="2317954"/>
                  <a:pt x="76176" y="2315812"/>
                  <a:pt x="77672" y="2315812"/>
                </a:cubicBezTo>
                <a:close/>
                <a:moveTo>
                  <a:pt x="619" y="2290394"/>
                </a:moveTo>
                <a:cubicBezTo>
                  <a:pt x="1011" y="2289757"/>
                  <a:pt x="1714" y="2291933"/>
                  <a:pt x="3082" y="2296356"/>
                </a:cubicBezTo>
                <a:cubicBezTo>
                  <a:pt x="6410" y="2307176"/>
                  <a:pt x="5403" y="2328264"/>
                  <a:pt x="1936" y="2320341"/>
                </a:cubicBezTo>
                <a:lnTo>
                  <a:pt x="1933" y="2320341"/>
                </a:lnTo>
                <a:cubicBezTo>
                  <a:pt x="735" y="2317600"/>
                  <a:pt x="-129" y="2309033"/>
                  <a:pt x="17" y="2301302"/>
                </a:cubicBezTo>
                <a:cubicBezTo>
                  <a:pt x="145" y="2294478"/>
                  <a:pt x="227" y="2291030"/>
                  <a:pt x="619" y="2290394"/>
                </a:cubicBezTo>
                <a:close/>
                <a:moveTo>
                  <a:pt x="129211" y="2280788"/>
                </a:moveTo>
                <a:cubicBezTo>
                  <a:pt x="132579" y="2277635"/>
                  <a:pt x="133655" y="2284049"/>
                  <a:pt x="132860" y="2302557"/>
                </a:cubicBezTo>
                <a:lnTo>
                  <a:pt x="131999" y="2322603"/>
                </a:lnTo>
                <a:lnTo>
                  <a:pt x="129938" y="2302320"/>
                </a:lnTo>
                <a:cubicBezTo>
                  <a:pt x="128802" y="2291164"/>
                  <a:pt x="128478" y="2281475"/>
                  <a:pt x="129211" y="2280788"/>
                </a:cubicBezTo>
                <a:close/>
                <a:moveTo>
                  <a:pt x="147984" y="2217888"/>
                </a:moveTo>
                <a:cubicBezTo>
                  <a:pt x="149959" y="2215031"/>
                  <a:pt x="150816" y="2219310"/>
                  <a:pt x="150845" y="2232167"/>
                </a:cubicBezTo>
                <a:cubicBezTo>
                  <a:pt x="150882" y="2250825"/>
                  <a:pt x="150003" y="2253937"/>
                  <a:pt x="146841" y="2246224"/>
                </a:cubicBezTo>
                <a:lnTo>
                  <a:pt x="146842" y="2246224"/>
                </a:lnTo>
                <a:cubicBezTo>
                  <a:pt x="144138" y="2239628"/>
                  <a:pt x="144828" y="2222457"/>
                  <a:pt x="147984" y="2217888"/>
                </a:cubicBezTo>
                <a:close/>
                <a:moveTo>
                  <a:pt x="992212" y="2207669"/>
                </a:moveTo>
                <a:cubicBezTo>
                  <a:pt x="992413" y="2205574"/>
                  <a:pt x="992691" y="2205863"/>
                  <a:pt x="992998" y="2209042"/>
                </a:cubicBezTo>
                <a:cubicBezTo>
                  <a:pt x="993611" y="2215400"/>
                  <a:pt x="993611" y="2225803"/>
                  <a:pt x="992998" y="2232161"/>
                </a:cubicBezTo>
                <a:cubicBezTo>
                  <a:pt x="992385" y="2238518"/>
                  <a:pt x="991885" y="2233317"/>
                  <a:pt x="991885" y="2220601"/>
                </a:cubicBezTo>
                <a:cubicBezTo>
                  <a:pt x="991885" y="2214244"/>
                  <a:pt x="992010" y="2209765"/>
                  <a:pt x="992212" y="2207669"/>
                </a:cubicBezTo>
                <a:close/>
                <a:moveTo>
                  <a:pt x="61915" y="2150127"/>
                </a:moveTo>
                <a:cubicBezTo>
                  <a:pt x="62532" y="2150751"/>
                  <a:pt x="66538" y="2179411"/>
                  <a:pt x="70815" y="2213816"/>
                </a:cubicBezTo>
                <a:cubicBezTo>
                  <a:pt x="75092" y="2248222"/>
                  <a:pt x="79331" y="2280962"/>
                  <a:pt x="80236" y="2286572"/>
                </a:cubicBezTo>
                <a:cubicBezTo>
                  <a:pt x="81709" y="2295719"/>
                  <a:pt x="81224" y="2296771"/>
                  <a:pt x="75520" y="2296771"/>
                </a:cubicBezTo>
                <a:cubicBezTo>
                  <a:pt x="69285" y="2296771"/>
                  <a:pt x="69196" y="2297295"/>
                  <a:pt x="71018" y="2323290"/>
                </a:cubicBezTo>
                <a:cubicBezTo>
                  <a:pt x="72040" y="2337875"/>
                  <a:pt x="75377" y="2359219"/>
                  <a:pt x="78434" y="2370722"/>
                </a:cubicBezTo>
                <a:cubicBezTo>
                  <a:pt x="88670" y="2409241"/>
                  <a:pt x="100746" y="2548417"/>
                  <a:pt x="96856" y="2583033"/>
                </a:cubicBezTo>
                <a:cubicBezTo>
                  <a:pt x="94827" y="2601086"/>
                  <a:pt x="91333" y="2603045"/>
                  <a:pt x="87157" y="2588473"/>
                </a:cubicBezTo>
                <a:lnTo>
                  <a:pt x="87156" y="2588473"/>
                </a:lnTo>
                <a:cubicBezTo>
                  <a:pt x="68219" y="2522402"/>
                  <a:pt x="63717" y="2476316"/>
                  <a:pt x="63626" y="2347620"/>
                </a:cubicBezTo>
                <a:cubicBezTo>
                  <a:pt x="63593" y="2293475"/>
                  <a:pt x="62313" y="2227217"/>
                  <a:pt x="60787" y="2200381"/>
                </a:cubicBezTo>
                <a:cubicBezTo>
                  <a:pt x="58280" y="2156194"/>
                  <a:pt x="58492" y="2146678"/>
                  <a:pt x="61915" y="2150127"/>
                </a:cubicBezTo>
                <a:close/>
                <a:moveTo>
                  <a:pt x="124046" y="2141345"/>
                </a:moveTo>
                <a:cubicBezTo>
                  <a:pt x="126071" y="2140760"/>
                  <a:pt x="129258" y="2141612"/>
                  <a:pt x="131937" y="2144382"/>
                </a:cubicBezTo>
                <a:cubicBezTo>
                  <a:pt x="137120" y="2149740"/>
                  <a:pt x="137099" y="2149886"/>
                  <a:pt x="131167" y="2149886"/>
                </a:cubicBezTo>
                <a:cubicBezTo>
                  <a:pt x="127817" y="2149886"/>
                  <a:pt x="124196" y="2148555"/>
                  <a:pt x="123122" y="2146929"/>
                </a:cubicBezTo>
                <a:cubicBezTo>
                  <a:pt x="121156" y="2143953"/>
                  <a:pt x="122021" y="2141931"/>
                  <a:pt x="124046" y="2141345"/>
                </a:cubicBezTo>
                <a:close/>
                <a:moveTo>
                  <a:pt x="150011" y="2132206"/>
                </a:moveTo>
                <a:lnTo>
                  <a:pt x="150452" y="2168244"/>
                </a:lnTo>
                <a:cubicBezTo>
                  <a:pt x="150865" y="2201961"/>
                  <a:pt x="150307" y="2207347"/>
                  <a:pt x="147008" y="2202242"/>
                </a:cubicBezTo>
                <a:lnTo>
                  <a:pt x="147004" y="2202242"/>
                </a:lnTo>
                <a:cubicBezTo>
                  <a:pt x="146274" y="2201120"/>
                  <a:pt x="146639" y="2184903"/>
                  <a:pt x="147847" y="2166204"/>
                </a:cubicBezTo>
                <a:close/>
                <a:moveTo>
                  <a:pt x="915300" y="2125614"/>
                </a:moveTo>
                <a:lnTo>
                  <a:pt x="915300" y="2125615"/>
                </a:lnTo>
                <a:lnTo>
                  <a:pt x="915300" y="2125614"/>
                </a:lnTo>
                <a:close/>
                <a:moveTo>
                  <a:pt x="105883" y="2115887"/>
                </a:moveTo>
                <a:lnTo>
                  <a:pt x="109204" y="2126766"/>
                </a:lnTo>
                <a:cubicBezTo>
                  <a:pt x="115085" y="2146036"/>
                  <a:pt x="116182" y="2152605"/>
                  <a:pt x="113519" y="2152605"/>
                </a:cubicBezTo>
                <a:cubicBezTo>
                  <a:pt x="112085" y="2152605"/>
                  <a:pt x="109373" y="2150869"/>
                  <a:pt x="107490" y="2148746"/>
                </a:cubicBezTo>
                <a:lnTo>
                  <a:pt x="107489" y="2148746"/>
                </a:lnTo>
                <a:cubicBezTo>
                  <a:pt x="105511" y="2146515"/>
                  <a:pt x="104450" y="2138768"/>
                  <a:pt x="104975" y="2130387"/>
                </a:cubicBezTo>
                <a:close/>
                <a:moveTo>
                  <a:pt x="924180" y="2095489"/>
                </a:moveTo>
                <a:cubicBezTo>
                  <a:pt x="926636" y="2095489"/>
                  <a:pt x="929737" y="2105402"/>
                  <a:pt x="929793" y="2113426"/>
                </a:cubicBezTo>
                <a:cubicBezTo>
                  <a:pt x="929826" y="2116560"/>
                  <a:pt x="927443" y="2121150"/>
                  <a:pt x="924518" y="2123626"/>
                </a:cubicBezTo>
                <a:lnTo>
                  <a:pt x="915300" y="2125614"/>
                </a:lnTo>
                <a:lnTo>
                  <a:pt x="919046" y="2108197"/>
                </a:lnTo>
                <a:cubicBezTo>
                  <a:pt x="921034" y="2101450"/>
                  <a:pt x="923254" y="2095489"/>
                  <a:pt x="924180" y="2095489"/>
                </a:cubicBezTo>
                <a:close/>
                <a:moveTo>
                  <a:pt x="131216" y="2071022"/>
                </a:moveTo>
                <a:cubicBezTo>
                  <a:pt x="135141" y="2071022"/>
                  <a:pt x="136784" y="2083689"/>
                  <a:pt x="134077" y="2093039"/>
                </a:cubicBezTo>
                <a:cubicBezTo>
                  <a:pt x="131482" y="2101994"/>
                  <a:pt x="131354" y="2101780"/>
                  <a:pt x="130242" y="2086661"/>
                </a:cubicBezTo>
                <a:lnTo>
                  <a:pt x="130241" y="2086661"/>
                </a:lnTo>
                <a:cubicBezTo>
                  <a:pt x="129610" y="2078057"/>
                  <a:pt x="130059" y="2071020"/>
                  <a:pt x="131216" y="2071022"/>
                </a:cubicBezTo>
                <a:close/>
                <a:moveTo>
                  <a:pt x="147995" y="2046547"/>
                </a:moveTo>
                <a:cubicBezTo>
                  <a:pt x="149545" y="2048792"/>
                  <a:pt x="150833" y="2056703"/>
                  <a:pt x="150856" y="2064129"/>
                </a:cubicBezTo>
                <a:cubicBezTo>
                  <a:pt x="150892" y="2076423"/>
                  <a:pt x="151312" y="2077247"/>
                  <a:pt x="155483" y="2073343"/>
                </a:cubicBezTo>
                <a:cubicBezTo>
                  <a:pt x="158004" y="2070984"/>
                  <a:pt x="160829" y="2063725"/>
                  <a:pt x="161763" y="2057210"/>
                </a:cubicBezTo>
                <a:cubicBezTo>
                  <a:pt x="164212" y="2040116"/>
                  <a:pt x="167928" y="2050883"/>
                  <a:pt x="167937" y="2075105"/>
                </a:cubicBezTo>
                <a:cubicBezTo>
                  <a:pt x="167937" y="2090737"/>
                  <a:pt x="167380" y="2093049"/>
                  <a:pt x="164792" y="2088025"/>
                </a:cubicBezTo>
                <a:cubicBezTo>
                  <a:pt x="163059" y="2084659"/>
                  <a:pt x="160489" y="2081905"/>
                  <a:pt x="159085" y="2081905"/>
                </a:cubicBezTo>
                <a:cubicBezTo>
                  <a:pt x="154544" y="2081905"/>
                  <a:pt x="153267" y="2089478"/>
                  <a:pt x="156774" y="2095609"/>
                </a:cubicBezTo>
                <a:cubicBezTo>
                  <a:pt x="159533" y="2100432"/>
                  <a:pt x="159318" y="2102392"/>
                  <a:pt x="155665" y="2105812"/>
                </a:cubicBezTo>
                <a:cubicBezTo>
                  <a:pt x="151572" y="2109643"/>
                  <a:pt x="150854" y="2109338"/>
                  <a:pt x="148115" y="2102598"/>
                </a:cubicBezTo>
                <a:lnTo>
                  <a:pt x="148104" y="2102598"/>
                </a:lnTo>
                <a:cubicBezTo>
                  <a:pt x="144159" y="2092887"/>
                  <a:pt x="144047" y="2040847"/>
                  <a:pt x="147995" y="2046547"/>
                </a:cubicBezTo>
                <a:close/>
                <a:moveTo>
                  <a:pt x="104033" y="2027509"/>
                </a:moveTo>
                <a:cubicBezTo>
                  <a:pt x="106996" y="2027509"/>
                  <a:pt x="114560" y="2043373"/>
                  <a:pt x="112510" y="2045291"/>
                </a:cubicBezTo>
                <a:cubicBezTo>
                  <a:pt x="111751" y="2046000"/>
                  <a:pt x="108959" y="2044335"/>
                  <a:pt x="106306" y="2041590"/>
                </a:cubicBezTo>
                <a:lnTo>
                  <a:pt x="106307" y="2041590"/>
                </a:lnTo>
                <a:cubicBezTo>
                  <a:pt x="101179" y="2036288"/>
                  <a:pt x="99762" y="2027509"/>
                  <a:pt x="104033" y="2027509"/>
                </a:cubicBezTo>
                <a:close/>
                <a:moveTo>
                  <a:pt x="943112" y="2013995"/>
                </a:moveTo>
                <a:cubicBezTo>
                  <a:pt x="946936" y="2010416"/>
                  <a:pt x="945743" y="2084095"/>
                  <a:pt x="941824" y="2093464"/>
                </a:cubicBezTo>
                <a:cubicBezTo>
                  <a:pt x="937817" y="2103049"/>
                  <a:pt x="935647" y="2102970"/>
                  <a:pt x="935647" y="2093234"/>
                </a:cubicBezTo>
                <a:lnTo>
                  <a:pt x="935646" y="2093238"/>
                </a:lnTo>
                <a:cubicBezTo>
                  <a:pt x="935646" y="2088999"/>
                  <a:pt x="936591" y="2084647"/>
                  <a:pt x="937744" y="2083568"/>
                </a:cubicBezTo>
                <a:cubicBezTo>
                  <a:pt x="938897" y="2082487"/>
                  <a:pt x="939970" y="2066962"/>
                  <a:pt x="940123" y="2049068"/>
                </a:cubicBezTo>
                <a:cubicBezTo>
                  <a:pt x="940269" y="2031173"/>
                  <a:pt x="941620" y="2015390"/>
                  <a:pt x="943112" y="2013995"/>
                </a:cubicBezTo>
                <a:close/>
                <a:moveTo>
                  <a:pt x="986359" y="1999398"/>
                </a:moveTo>
                <a:cubicBezTo>
                  <a:pt x="986572" y="1997807"/>
                  <a:pt x="986864" y="1998230"/>
                  <a:pt x="987178" y="2001051"/>
                </a:cubicBezTo>
                <a:cubicBezTo>
                  <a:pt x="987809" y="2006694"/>
                  <a:pt x="987794" y="2015261"/>
                  <a:pt x="987145" y="2020090"/>
                </a:cubicBezTo>
                <a:cubicBezTo>
                  <a:pt x="986503" y="2024918"/>
                  <a:pt x="985988" y="2020297"/>
                  <a:pt x="985999" y="2009830"/>
                </a:cubicBezTo>
                <a:lnTo>
                  <a:pt x="986010" y="2009830"/>
                </a:lnTo>
                <a:cubicBezTo>
                  <a:pt x="986010" y="2004594"/>
                  <a:pt x="986145" y="2000989"/>
                  <a:pt x="986359" y="1999398"/>
                </a:cubicBezTo>
                <a:close/>
                <a:moveTo>
                  <a:pt x="229366" y="1998950"/>
                </a:moveTo>
                <a:cubicBezTo>
                  <a:pt x="232753" y="1996992"/>
                  <a:pt x="232753" y="2006730"/>
                  <a:pt x="229366" y="2016629"/>
                </a:cubicBezTo>
                <a:cubicBezTo>
                  <a:pt x="227377" y="2022437"/>
                  <a:pt x="226998" y="2021765"/>
                  <a:pt x="226750" y="2012030"/>
                </a:cubicBezTo>
                <a:cubicBezTo>
                  <a:pt x="226604" y="2005761"/>
                  <a:pt x="227768" y="1999875"/>
                  <a:pt x="229366" y="1998950"/>
                </a:cubicBezTo>
                <a:close/>
                <a:moveTo>
                  <a:pt x="111210" y="1998254"/>
                </a:moveTo>
                <a:cubicBezTo>
                  <a:pt x="111860" y="1998450"/>
                  <a:pt x="112802" y="2002089"/>
                  <a:pt x="113966" y="2009150"/>
                </a:cubicBezTo>
                <a:cubicBezTo>
                  <a:pt x="114896" y="2014800"/>
                  <a:pt x="114433" y="2019349"/>
                  <a:pt x="112922" y="2019349"/>
                </a:cubicBezTo>
                <a:cubicBezTo>
                  <a:pt x="111426" y="2019349"/>
                  <a:pt x="110200" y="2014250"/>
                  <a:pt x="110200" y="2008017"/>
                </a:cubicBezTo>
                <a:lnTo>
                  <a:pt x="110200" y="2008016"/>
                </a:lnTo>
                <a:cubicBezTo>
                  <a:pt x="110200" y="2001305"/>
                  <a:pt x="110559" y="1998058"/>
                  <a:pt x="111210" y="1998254"/>
                </a:cubicBezTo>
                <a:close/>
                <a:moveTo>
                  <a:pt x="160036" y="1997898"/>
                </a:moveTo>
                <a:cubicBezTo>
                  <a:pt x="160417" y="1997702"/>
                  <a:pt x="161546" y="1998963"/>
                  <a:pt x="163754" y="2001511"/>
                </a:cubicBezTo>
                <a:cubicBezTo>
                  <a:pt x="168846" y="2007385"/>
                  <a:pt x="169940" y="2023537"/>
                  <a:pt x="165422" y="2026149"/>
                </a:cubicBezTo>
                <a:cubicBezTo>
                  <a:pt x="163711" y="2027140"/>
                  <a:pt x="162499" y="2024131"/>
                  <a:pt x="162477" y="2018830"/>
                </a:cubicBezTo>
                <a:lnTo>
                  <a:pt x="162477" y="2018829"/>
                </a:lnTo>
                <a:cubicBezTo>
                  <a:pt x="162444" y="2013880"/>
                  <a:pt x="161703" y="2006770"/>
                  <a:pt x="160810" y="2003030"/>
                </a:cubicBezTo>
                <a:cubicBezTo>
                  <a:pt x="160024" y="1999749"/>
                  <a:pt x="159656" y="1998095"/>
                  <a:pt x="160036" y="1997898"/>
                </a:cubicBezTo>
                <a:close/>
                <a:moveTo>
                  <a:pt x="122178" y="1993421"/>
                </a:moveTo>
                <a:cubicBezTo>
                  <a:pt x="122521" y="1992512"/>
                  <a:pt x="124270" y="1993184"/>
                  <a:pt x="127639" y="1994871"/>
                </a:cubicBezTo>
                <a:cubicBezTo>
                  <a:pt x="133601" y="1997856"/>
                  <a:pt x="135393" y="2004306"/>
                  <a:pt x="130971" y="2006864"/>
                </a:cubicBezTo>
                <a:cubicBezTo>
                  <a:pt x="129606" y="2007654"/>
                  <a:pt x="126990" y="2005220"/>
                  <a:pt x="125158" y="2001457"/>
                </a:cubicBezTo>
                <a:cubicBezTo>
                  <a:pt x="122900" y="1996820"/>
                  <a:pt x="121836" y="1994330"/>
                  <a:pt x="122178" y="1993421"/>
                </a:cubicBezTo>
                <a:close/>
                <a:moveTo>
                  <a:pt x="881252" y="1985026"/>
                </a:moveTo>
                <a:cubicBezTo>
                  <a:pt x="882395" y="1983959"/>
                  <a:pt x="883325" y="1987879"/>
                  <a:pt x="883325" y="1993738"/>
                </a:cubicBezTo>
                <a:cubicBezTo>
                  <a:pt x="883325" y="1999597"/>
                  <a:pt x="885289" y="2013984"/>
                  <a:pt x="887684" y="2025709"/>
                </a:cubicBezTo>
                <a:cubicBezTo>
                  <a:pt x="893357" y="2053448"/>
                  <a:pt x="893189" y="2058169"/>
                  <a:pt x="886385" y="2062145"/>
                </a:cubicBezTo>
                <a:cubicBezTo>
                  <a:pt x="881540" y="2064977"/>
                  <a:pt x="879901" y="2064469"/>
                  <a:pt x="874972" y="2058606"/>
                </a:cubicBezTo>
                <a:lnTo>
                  <a:pt x="874977" y="2058605"/>
                </a:lnTo>
                <a:cubicBezTo>
                  <a:pt x="869633" y="2052248"/>
                  <a:pt x="869005" y="2052107"/>
                  <a:pt x="866190" y="2056634"/>
                </a:cubicBezTo>
                <a:cubicBezTo>
                  <a:pt x="863625" y="2060759"/>
                  <a:pt x="863147" y="2060181"/>
                  <a:pt x="863071" y="2052862"/>
                </a:cubicBezTo>
                <a:cubicBezTo>
                  <a:pt x="862998" y="2044573"/>
                  <a:pt x="867834" y="2037329"/>
                  <a:pt x="874951" y="2035109"/>
                </a:cubicBezTo>
                <a:cubicBezTo>
                  <a:pt x="877093" y="2034441"/>
                  <a:pt x="878461" y="2025554"/>
                  <a:pt x="878742" y="2010515"/>
                </a:cubicBezTo>
                <a:cubicBezTo>
                  <a:pt x="878997" y="1997564"/>
                  <a:pt x="880114" y="1986094"/>
                  <a:pt x="881252" y="1985026"/>
                </a:cubicBezTo>
                <a:close/>
                <a:moveTo>
                  <a:pt x="892103" y="1973709"/>
                </a:moveTo>
                <a:cubicBezTo>
                  <a:pt x="901805" y="1973968"/>
                  <a:pt x="902530" y="1975478"/>
                  <a:pt x="904539" y="1999630"/>
                </a:cubicBezTo>
                <a:cubicBezTo>
                  <a:pt x="906203" y="2019637"/>
                  <a:pt x="902010" y="2017505"/>
                  <a:pt x="899190" y="1996910"/>
                </a:cubicBezTo>
                <a:lnTo>
                  <a:pt x="899192" y="1996910"/>
                </a:lnTo>
                <a:cubicBezTo>
                  <a:pt x="897017" y="1981035"/>
                  <a:pt x="896732" y="1980541"/>
                  <a:pt x="894882" y="1989431"/>
                </a:cubicBezTo>
                <a:lnTo>
                  <a:pt x="892901" y="1998950"/>
                </a:lnTo>
                <a:lnTo>
                  <a:pt x="890657" y="1990111"/>
                </a:lnTo>
                <a:cubicBezTo>
                  <a:pt x="889423" y="1985249"/>
                  <a:pt x="887271" y="1981271"/>
                  <a:pt x="885871" y="1981271"/>
                </a:cubicBezTo>
                <a:cubicBezTo>
                  <a:pt x="884473" y="1981271"/>
                  <a:pt x="883327" y="1979516"/>
                  <a:pt x="883327" y="1977374"/>
                </a:cubicBezTo>
                <a:cubicBezTo>
                  <a:pt x="883327" y="1974799"/>
                  <a:pt x="886305" y="1973555"/>
                  <a:pt x="892103" y="1973709"/>
                </a:cubicBezTo>
                <a:close/>
                <a:moveTo>
                  <a:pt x="929834" y="1966605"/>
                </a:moveTo>
                <a:lnTo>
                  <a:pt x="929834" y="1979865"/>
                </a:lnTo>
                <a:cubicBezTo>
                  <a:pt x="929834" y="1987158"/>
                  <a:pt x="931356" y="1997062"/>
                  <a:pt x="933217" y="2001874"/>
                </a:cubicBezTo>
                <a:cubicBezTo>
                  <a:pt x="935997" y="2009072"/>
                  <a:pt x="935742" y="2012314"/>
                  <a:pt x="931765" y="2020157"/>
                </a:cubicBezTo>
                <a:cubicBezTo>
                  <a:pt x="928356" y="2026877"/>
                  <a:pt x="926930" y="2036995"/>
                  <a:pt x="926930" y="2054438"/>
                </a:cubicBezTo>
                <a:cubicBezTo>
                  <a:pt x="926930" y="2081843"/>
                  <a:pt x="923471" y="2086169"/>
                  <a:pt x="917324" y="2066447"/>
                </a:cubicBezTo>
                <a:lnTo>
                  <a:pt x="917320" y="2066447"/>
                </a:lnTo>
                <a:cubicBezTo>
                  <a:pt x="913857" y="2055340"/>
                  <a:pt x="913118" y="2054541"/>
                  <a:pt x="911534" y="2060208"/>
                </a:cubicBezTo>
                <a:cubicBezTo>
                  <a:pt x="907976" y="2072935"/>
                  <a:pt x="906775" y="2063617"/>
                  <a:pt x="909750" y="2046388"/>
                </a:cubicBezTo>
                <a:cubicBezTo>
                  <a:pt x="911414" y="2036752"/>
                  <a:pt x="911925" y="2019077"/>
                  <a:pt x="910889" y="2007110"/>
                </a:cubicBezTo>
                <a:lnTo>
                  <a:pt x="909002" y="1985351"/>
                </a:lnTo>
                <a:lnTo>
                  <a:pt x="919418" y="1975978"/>
                </a:lnTo>
                <a:close/>
                <a:moveTo>
                  <a:pt x="146529" y="1960873"/>
                </a:moveTo>
                <a:lnTo>
                  <a:pt x="150485" y="1984822"/>
                </a:lnTo>
                <a:cubicBezTo>
                  <a:pt x="154547" y="2009410"/>
                  <a:pt x="153445" y="2017838"/>
                  <a:pt x="147942" y="2004292"/>
                </a:cubicBezTo>
                <a:lnTo>
                  <a:pt x="147945" y="2004292"/>
                </a:lnTo>
                <a:cubicBezTo>
                  <a:pt x="146233" y="2000083"/>
                  <a:pt x="145218" y="1988592"/>
                  <a:pt x="145682" y="1978756"/>
                </a:cubicBezTo>
                <a:close/>
                <a:moveTo>
                  <a:pt x="190660" y="1948123"/>
                </a:moveTo>
                <a:cubicBezTo>
                  <a:pt x="191499" y="1950086"/>
                  <a:pt x="191397" y="1952433"/>
                  <a:pt x="190441" y="1953337"/>
                </a:cubicBezTo>
                <a:cubicBezTo>
                  <a:pt x="189474" y="1954240"/>
                  <a:pt x="188788" y="1952633"/>
                  <a:pt x="188915" y="1949767"/>
                </a:cubicBezTo>
                <a:lnTo>
                  <a:pt x="188904" y="1949768"/>
                </a:lnTo>
                <a:cubicBezTo>
                  <a:pt x="189051" y="1946599"/>
                  <a:pt x="189733" y="1945955"/>
                  <a:pt x="190660" y="1948123"/>
                </a:cubicBezTo>
                <a:close/>
                <a:moveTo>
                  <a:pt x="52661" y="1944554"/>
                </a:moveTo>
                <a:lnTo>
                  <a:pt x="56659" y="1972061"/>
                </a:lnTo>
                <a:cubicBezTo>
                  <a:pt x="58860" y="1987190"/>
                  <a:pt x="65264" y="2016239"/>
                  <a:pt x="70893" y="2036614"/>
                </a:cubicBezTo>
                <a:cubicBezTo>
                  <a:pt x="81629" y="2075473"/>
                  <a:pt x="82728" y="2081905"/>
                  <a:pt x="78626" y="2081905"/>
                </a:cubicBezTo>
                <a:cubicBezTo>
                  <a:pt x="77250" y="2081905"/>
                  <a:pt x="70711" y="2066542"/>
                  <a:pt x="64094" y="2047765"/>
                </a:cubicBezTo>
                <a:lnTo>
                  <a:pt x="64101" y="2047765"/>
                </a:lnTo>
                <a:cubicBezTo>
                  <a:pt x="52422" y="2014624"/>
                  <a:pt x="52079" y="2012617"/>
                  <a:pt x="52369" y="1979090"/>
                </a:cubicBezTo>
                <a:close/>
                <a:moveTo>
                  <a:pt x="132560" y="1941207"/>
                </a:moveTo>
                <a:cubicBezTo>
                  <a:pt x="133298" y="1943853"/>
                  <a:pt x="133250" y="1947524"/>
                  <a:pt x="132451" y="1949366"/>
                </a:cubicBezTo>
                <a:cubicBezTo>
                  <a:pt x="131656" y="1951206"/>
                  <a:pt x="131054" y="1949043"/>
                  <a:pt x="131112" y="1944555"/>
                </a:cubicBezTo>
                <a:cubicBezTo>
                  <a:pt x="131148" y="1940067"/>
                  <a:pt x="131823" y="1938560"/>
                  <a:pt x="132560" y="1941207"/>
                </a:cubicBezTo>
                <a:close/>
                <a:moveTo>
                  <a:pt x="149921" y="1890159"/>
                </a:moveTo>
                <a:cubicBezTo>
                  <a:pt x="150259" y="1891099"/>
                  <a:pt x="149884" y="1894053"/>
                  <a:pt x="149032" y="1899678"/>
                </a:cubicBezTo>
                <a:cubicBezTo>
                  <a:pt x="146926" y="1913566"/>
                  <a:pt x="146770" y="1913950"/>
                  <a:pt x="144111" y="1911464"/>
                </a:cubicBezTo>
                <a:lnTo>
                  <a:pt x="144109" y="1911464"/>
                </a:lnTo>
                <a:cubicBezTo>
                  <a:pt x="140715" y="1908289"/>
                  <a:pt x="142022" y="1898180"/>
                  <a:pt x="146529" y="1892718"/>
                </a:cubicBezTo>
                <a:cubicBezTo>
                  <a:pt x="148531" y="1890292"/>
                  <a:pt x="149582" y="1889219"/>
                  <a:pt x="149921" y="1890159"/>
                </a:cubicBezTo>
                <a:close/>
                <a:moveTo>
                  <a:pt x="945161" y="1880867"/>
                </a:moveTo>
                <a:cubicBezTo>
                  <a:pt x="947314" y="1883933"/>
                  <a:pt x="943508" y="1921438"/>
                  <a:pt x="941044" y="1921438"/>
                </a:cubicBezTo>
                <a:cubicBezTo>
                  <a:pt x="939267" y="1921438"/>
                  <a:pt x="938954" y="1914042"/>
                  <a:pt x="940209" y="1901719"/>
                </a:cubicBezTo>
                <a:lnTo>
                  <a:pt x="940208" y="1901719"/>
                </a:lnTo>
                <a:cubicBezTo>
                  <a:pt x="942095" y="1883182"/>
                  <a:pt x="943280" y="1878189"/>
                  <a:pt x="945161" y="1880867"/>
                </a:cubicBezTo>
                <a:close/>
                <a:moveTo>
                  <a:pt x="934013" y="1876189"/>
                </a:moveTo>
                <a:cubicBezTo>
                  <a:pt x="934225" y="1874587"/>
                  <a:pt x="934518" y="1874808"/>
                  <a:pt x="934841" y="1877239"/>
                </a:cubicBezTo>
                <a:cubicBezTo>
                  <a:pt x="935487" y="1882101"/>
                  <a:pt x="935487" y="1890056"/>
                  <a:pt x="934841" y="1894918"/>
                </a:cubicBezTo>
                <a:cubicBezTo>
                  <a:pt x="934195" y="1899780"/>
                  <a:pt x="933669" y="1895802"/>
                  <a:pt x="933669" y="1886079"/>
                </a:cubicBezTo>
                <a:cubicBezTo>
                  <a:pt x="933669" y="1881217"/>
                  <a:pt x="933801" y="1877792"/>
                  <a:pt x="934013" y="1876189"/>
                </a:cubicBezTo>
                <a:close/>
                <a:moveTo>
                  <a:pt x="986424" y="1866185"/>
                </a:moveTo>
                <a:cubicBezTo>
                  <a:pt x="986621" y="1863844"/>
                  <a:pt x="986893" y="1864167"/>
                  <a:pt x="987192" y="1867720"/>
                </a:cubicBezTo>
                <a:cubicBezTo>
                  <a:pt x="987790" y="1874825"/>
                  <a:pt x="987790" y="1886453"/>
                  <a:pt x="987192" y="1893558"/>
                </a:cubicBezTo>
                <a:cubicBezTo>
                  <a:pt x="986593" y="1900664"/>
                  <a:pt x="986105" y="1894851"/>
                  <a:pt x="986105" y="1880639"/>
                </a:cubicBezTo>
                <a:cubicBezTo>
                  <a:pt x="986105" y="1873533"/>
                  <a:pt x="986227" y="1868527"/>
                  <a:pt x="986424" y="1866185"/>
                </a:cubicBezTo>
                <a:close/>
                <a:moveTo>
                  <a:pt x="845841" y="1838137"/>
                </a:moveTo>
                <a:lnTo>
                  <a:pt x="845842" y="1838141"/>
                </a:lnTo>
                <a:lnTo>
                  <a:pt x="845838" y="1838141"/>
                </a:lnTo>
                <a:close/>
                <a:moveTo>
                  <a:pt x="212802" y="1837291"/>
                </a:moveTo>
                <a:cubicBezTo>
                  <a:pt x="214984" y="1834840"/>
                  <a:pt x="217857" y="1834241"/>
                  <a:pt x="219332" y="1837839"/>
                </a:cubicBezTo>
                <a:cubicBezTo>
                  <a:pt x="221766" y="1843779"/>
                  <a:pt x="219960" y="1851390"/>
                  <a:pt x="215807" y="1852685"/>
                </a:cubicBezTo>
                <a:cubicBezTo>
                  <a:pt x="213942" y="1853264"/>
                  <a:pt x="211521" y="1851087"/>
                  <a:pt x="210422" y="1847847"/>
                </a:cubicBezTo>
                <a:cubicBezTo>
                  <a:pt x="209130" y="1844042"/>
                  <a:pt x="210620" y="1839741"/>
                  <a:pt x="212802" y="1837291"/>
                </a:cubicBezTo>
                <a:close/>
                <a:moveTo>
                  <a:pt x="909064" y="1808808"/>
                </a:moveTo>
                <a:cubicBezTo>
                  <a:pt x="911320" y="1807505"/>
                  <a:pt x="912527" y="1810226"/>
                  <a:pt x="912810" y="1817243"/>
                </a:cubicBezTo>
                <a:cubicBezTo>
                  <a:pt x="913028" y="1822941"/>
                  <a:pt x="913722" y="1839843"/>
                  <a:pt x="914324" y="1854802"/>
                </a:cubicBezTo>
                <a:cubicBezTo>
                  <a:pt x="916189" y="1901056"/>
                  <a:pt x="915959" y="1909942"/>
                  <a:pt x="912759" y="1915094"/>
                </a:cubicBezTo>
                <a:cubicBezTo>
                  <a:pt x="910190" y="1919231"/>
                  <a:pt x="909639" y="1918230"/>
                  <a:pt x="909533" y="1909198"/>
                </a:cubicBezTo>
                <a:lnTo>
                  <a:pt x="909535" y="1909198"/>
                </a:lnTo>
                <a:cubicBezTo>
                  <a:pt x="909462" y="1903215"/>
                  <a:pt x="908583" y="1878612"/>
                  <a:pt x="907572" y="1854526"/>
                </a:cubicBezTo>
                <a:cubicBezTo>
                  <a:pt x="906251" y="1822925"/>
                  <a:pt x="906663" y="1810196"/>
                  <a:pt x="909064" y="1808808"/>
                </a:cubicBezTo>
                <a:close/>
                <a:moveTo>
                  <a:pt x="885324" y="1804483"/>
                </a:moveTo>
                <a:cubicBezTo>
                  <a:pt x="888787" y="1804483"/>
                  <a:pt x="889475" y="1807551"/>
                  <a:pt x="888685" y="1819446"/>
                </a:cubicBezTo>
                <a:cubicBezTo>
                  <a:pt x="887715" y="1834043"/>
                  <a:pt x="889663" y="1838698"/>
                  <a:pt x="893171" y="1830149"/>
                </a:cubicBezTo>
                <a:cubicBezTo>
                  <a:pt x="894131" y="1827810"/>
                  <a:pt x="896032" y="1826542"/>
                  <a:pt x="897396" y="1827331"/>
                </a:cubicBezTo>
                <a:cubicBezTo>
                  <a:pt x="898761" y="1828121"/>
                  <a:pt x="897429" y="1839368"/>
                  <a:pt x="894418" y="1852326"/>
                </a:cubicBezTo>
                <a:cubicBezTo>
                  <a:pt x="889426" y="1873867"/>
                  <a:pt x="889349" y="1876445"/>
                  <a:pt x="893517" y="1882397"/>
                </a:cubicBezTo>
                <a:cubicBezTo>
                  <a:pt x="897705" y="1888379"/>
                  <a:pt x="897594" y="1890418"/>
                  <a:pt x="892156" y="1907505"/>
                </a:cubicBezTo>
                <a:cubicBezTo>
                  <a:pt x="888736" y="1918254"/>
                  <a:pt x="886218" y="1934011"/>
                  <a:pt x="886193" y="1944847"/>
                </a:cubicBezTo>
                <a:cubicBezTo>
                  <a:pt x="886120" y="1971830"/>
                  <a:pt x="880669" y="1977531"/>
                  <a:pt x="879963" y="1951353"/>
                </a:cubicBezTo>
                <a:lnTo>
                  <a:pt x="879961" y="1951353"/>
                </a:lnTo>
                <a:cubicBezTo>
                  <a:pt x="879059" y="1917891"/>
                  <a:pt x="878713" y="1915184"/>
                  <a:pt x="873653" y="1901622"/>
                </a:cubicBezTo>
                <a:cubicBezTo>
                  <a:pt x="867336" y="1884694"/>
                  <a:pt x="867493" y="1883245"/>
                  <a:pt x="876506" y="1875236"/>
                </a:cubicBezTo>
                <a:cubicBezTo>
                  <a:pt x="884080" y="1868509"/>
                  <a:pt x="884111" y="1868309"/>
                  <a:pt x="882543" y="1836478"/>
                </a:cubicBezTo>
                <a:cubicBezTo>
                  <a:pt x="881200" y="1809211"/>
                  <a:pt x="881613" y="1804483"/>
                  <a:pt x="885324" y="1804483"/>
                </a:cubicBezTo>
                <a:close/>
                <a:moveTo>
                  <a:pt x="188353" y="1800590"/>
                </a:moveTo>
                <a:cubicBezTo>
                  <a:pt x="190655" y="1799258"/>
                  <a:pt x="191706" y="1810631"/>
                  <a:pt x="192022" y="1840362"/>
                </a:cubicBezTo>
                <a:cubicBezTo>
                  <a:pt x="192570" y="1891786"/>
                  <a:pt x="192205" y="1888500"/>
                  <a:pt x="197418" y="1891683"/>
                </a:cubicBezTo>
                <a:cubicBezTo>
                  <a:pt x="201180" y="1893987"/>
                  <a:pt x="201081" y="1894709"/>
                  <a:pt x="196666" y="1897144"/>
                </a:cubicBezTo>
                <a:cubicBezTo>
                  <a:pt x="193867" y="1898686"/>
                  <a:pt x="191600" y="1902642"/>
                  <a:pt x="191624" y="1905934"/>
                </a:cubicBezTo>
                <a:cubicBezTo>
                  <a:pt x="191657" y="1910795"/>
                  <a:pt x="192197" y="1911152"/>
                  <a:pt x="194485" y="1907839"/>
                </a:cubicBezTo>
                <a:cubicBezTo>
                  <a:pt x="196474" y="1904959"/>
                  <a:pt x="197317" y="1908661"/>
                  <a:pt x="197346" y="1920425"/>
                </a:cubicBezTo>
                <a:cubicBezTo>
                  <a:pt x="197379" y="1931903"/>
                  <a:pt x="196043" y="1938137"/>
                  <a:pt x="193065" y="1940450"/>
                </a:cubicBezTo>
                <a:cubicBezTo>
                  <a:pt x="189602" y="1943139"/>
                  <a:pt x="188496" y="1943070"/>
                  <a:pt x="187519" y="1940104"/>
                </a:cubicBezTo>
                <a:lnTo>
                  <a:pt x="187523" y="1940102"/>
                </a:lnTo>
                <a:cubicBezTo>
                  <a:pt x="186104" y="1935796"/>
                  <a:pt x="179757" y="1834268"/>
                  <a:pt x="180150" y="1822164"/>
                </a:cubicBezTo>
                <a:cubicBezTo>
                  <a:pt x="180296" y="1817676"/>
                  <a:pt x="181077" y="1815534"/>
                  <a:pt x="181879" y="1817404"/>
                </a:cubicBezTo>
                <a:cubicBezTo>
                  <a:pt x="184909" y="1824431"/>
                  <a:pt x="188247" y="1820449"/>
                  <a:pt x="186718" y="1811630"/>
                </a:cubicBezTo>
                <a:cubicBezTo>
                  <a:pt x="185787" y="1806259"/>
                  <a:pt x="186463" y="1801683"/>
                  <a:pt x="188353" y="1800590"/>
                </a:cubicBezTo>
                <a:close/>
                <a:moveTo>
                  <a:pt x="131129" y="1794964"/>
                </a:moveTo>
                <a:lnTo>
                  <a:pt x="133790" y="1805574"/>
                </a:lnTo>
                <a:cubicBezTo>
                  <a:pt x="136468" y="1816259"/>
                  <a:pt x="136059" y="1819615"/>
                  <a:pt x="132483" y="1816269"/>
                </a:cubicBezTo>
                <a:cubicBezTo>
                  <a:pt x="131418" y="1815272"/>
                  <a:pt x="130677" y="1810070"/>
                  <a:pt x="130838" y="1804710"/>
                </a:cubicBezTo>
                <a:close/>
                <a:moveTo>
                  <a:pt x="936627" y="1794309"/>
                </a:moveTo>
                <a:cubicBezTo>
                  <a:pt x="938143" y="1793186"/>
                  <a:pt x="939953" y="1805786"/>
                  <a:pt x="939769" y="1821379"/>
                </a:cubicBezTo>
                <a:cubicBezTo>
                  <a:pt x="939513" y="1844215"/>
                  <a:pt x="936514" y="1858880"/>
                  <a:pt x="932143" y="1858880"/>
                </a:cubicBezTo>
                <a:cubicBezTo>
                  <a:pt x="930165" y="1858880"/>
                  <a:pt x="929935" y="1855796"/>
                  <a:pt x="931483" y="1850041"/>
                </a:cubicBezTo>
                <a:lnTo>
                  <a:pt x="931485" y="1850041"/>
                </a:lnTo>
                <a:cubicBezTo>
                  <a:pt x="932791" y="1845179"/>
                  <a:pt x="934014" y="1833858"/>
                  <a:pt x="934200" y="1824882"/>
                </a:cubicBezTo>
                <a:cubicBezTo>
                  <a:pt x="934382" y="1815907"/>
                  <a:pt x="934878" y="1804891"/>
                  <a:pt x="935295" y="1800404"/>
                </a:cubicBezTo>
                <a:cubicBezTo>
                  <a:pt x="935650" y="1796583"/>
                  <a:pt x="936122" y="1794684"/>
                  <a:pt x="936627" y="1794309"/>
                </a:cubicBezTo>
                <a:close/>
                <a:moveTo>
                  <a:pt x="911264" y="1789784"/>
                </a:moveTo>
                <a:cubicBezTo>
                  <a:pt x="914690" y="1788553"/>
                  <a:pt x="915471" y="1789264"/>
                  <a:pt x="914169" y="1792436"/>
                </a:cubicBezTo>
                <a:cubicBezTo>
                  <a:pt x="913190" y="1794819"/>
                  <a:pt x="912391" y="1798505"/>
                  <a:pt x="912391" y="1800626"/>
                </a:cubicBezTo>
                <a:cubicBezTo>
                  <a:pt x="912391" y="1802748"/>
                  <a:pt x="911085" y="1804483"/>
                  <a:pt x="909483" y="1804483"/>
                </a:cubicBezTo>
                <a:cubicBezTo>
                  <a:pt x="907885" y="1804483"/>
                  <a:pt x="906578" y="1801554"/>
                  <a:pt x="906578" y="1797975"/>
                </a:cubicBezTo>
                <a:lnTo>
                  <a:pt x="906581" y="1797975"/>
                </a:lnTo>
                <a:cubicBezTo>
                  <a:pt x="906581" y="1794395"/>
                  <a:pt x="908686" y="1790709"/>
                  <a:pt x="911264" y="1789784"/>
                </a:cubicBezTo>
                <a:close/>
                <a:moveTo>
                  <a:pt x="859322" y="1775925"/>
                </a:moveTo>
                <a:lnTo>
                  <a:pt x="859698" y="1794380"/>
                </a:lnTo>
                <a:cubicBezTo>
                  <a:pt x="859953" y="1807347"/>
                  <a:pt x="858665" y="1814847"/>
                  <a:pt x="855333" y="1819606"/>
                </a:cubicBezTo>
                <a:cubicBezTo>
                  <a:pt x="852723" y="1823331"/>
                  <a:pt x="849589" y="1830325"/>
                  <a:pt x="848363" y="1835149"/>
                </a:cubicBezTo>
                <a:lnTo>
                  <a:pt x="845841" y="1838137"/>
                </a:lnTo>
                <a:lnTo>
                  <a:pt x="843682" y="1823655"/>
                </a:lnTo>
                <a:cubicBezTo>
                  <a:pt x="842080" y="1816161"/>
                  <a:pt x="842580" y="1815072"/>
                  <a:pt x="847280" y="1815836"/>
                </a:cubicBezTo>
                <a:cubicBezTo>
                  <a:pt x="851994" y="1816602"/>
                  <a:pt x="853187" y="1813940"/>
                  <a:pt x="856030" y="1796324"/>
                </a:cubicBezTo>
                <a:close/>
                <a:moveTo>
                  <a:pt x="125097" y="1771098"/>
                </a:moveTo>
                <a:cubicBezTo>
                  <a:pt x="128889" y="1774647"/>
                  <a:pt x="125881" y="1794588"/>
                  <a:pt x="121900" y="1792286"/>
                </a:cubicBezTo>
                <a:cubicBezTo>
                  <a:pt x="120503" y="1791478"/>
                  <a:pt x="118759" y="1792974"/>
                  <a:pt x="118025" y="1795610"/>
                </a:cubicBezTo>
                <a:cubicBezTo>
                  <a:pt x="117174" y="1798666"/>
                  <a:pt x="116565" y="1797751"/>
                  <a:pt x="116350" y="1793085"/>
                </a:cubicBezTo>
                <a:cubicBezTo>
                  <a:pt x="116168" y="1789059"/>
                  <a:pt x="117320" y="1785009"/>
                  <a:pt x="118919" y="1784084"/>
                </a:cubicBezTo>
                <a:cubicBezTo>
                  <a:pt x="120517" y="1783161"/>
                  <a:pt x="121827" y="1779171"/>
                  <a:pt x="121827" y="1775221"/>
                </a:cubicBezTo>
                <a:cubicBezTo>
                  <a:pt x="121827" y="1769899"/>
                  <a:pt x="122674" y="1768831"/>
                  <a:pt x="125097" y="1771098"/>
                </a:cubicBezTo>
                <a:close/>
                <a:moveTo>
                  <a:pt x="144315" y="1735075"/>
                </a:moveTo>
                <a:cubicBezTo>
                  <a:pt x="144932" y="1735657"/>
                  <a:pt x="145506" y="1737844"/>
                  <a:pt x="146349" y="1741927"/>
                </a:cubicBezTo>
                <a:cubicBezTo>
                  <a:pt x="147429" y="1747163"/>
                  <a:pt x="147907" y="1760626"/>
                  <a:pt x="147407" y="1771845"/>
                </a:cubicBezTo>
                <a:cubicBezTo>
                  <a:pt x="146568" y="1790733"/>
                  <a:pt x="146232" y="1791677"/>
                  <a:pt x="142883" y="1784588"/>
                </a:cubicBezTo>
                <a:cubicBezTo>
                  <a:pt x="138882" y="1776122"/>
                  <a:pt x="138338" y="1746371"/>
                  <a:pt x="142030" y="1737847"/>
                </a:cubicBezTo>
                <a:cubicBezTo>
                  <a:pt x="143041" y="1735514"/>
                  <a:pt x="143699" y="1734492"/>
                  <a:pt x="144315" y="1735075"/>
                </a:cubicBezTo>
                <a:close/>
                <a:moveTo>
                  <a:pt x="176323" y="1731089"/>
                </a:moveTo>
                <a:cubicBezTo>
                  <a:pt x="181518" y="1731066"/>
                  <a:pt x="185769" y="1732272"/>
                  <a:pt x="185769" y="1733768"/>
                </a:cubicBezTo>
                <a:cubicBezTo>
                  <a:pt x="185769" y="1737223"/>
                  <a:pt x="176949" y="1737223"/>
                  <a:pt x="171237" y="1733768"/>
                </a:cubicBezTo>
                <a:cubicBezTo>
                  <a:pt x="167927" y="1731768"/>
                  <a:pt x="169153" y="1731121"/>
                  <a:pt x="176323" y="1731089"/>
                </a:cubicBezTo>
                <a:close/>
                <a:moveTo>
                  <a:pt x="163455" y="1730218"/>
                </a:moveTo>
                <a:lnTo>
                  <a:pt x="167447" y="1744817"/>
                </a:lnTo>
                <a:cubicBezTo>
                  <a:pt x="169645" y="1752846"/>
                  <a:pt x="175317" y="1765071"/>
                  <a:pt x="180058" y="1771982"/>
                </a:cubicBezTo>
                <a:cubicBezTo>
                  <a:pt x="189883" y="1786310"/>
                  <a:pt x="190388" y="1788876"/>
                  <a:pt x="184316" y="1793593"/>
                </a:cubicBezTo>
                <a:cubicBezTo>
                  <a:pt x="181918" y="1795454"/>
                  <a:pt x="179956" y="1799960"/>
                  <a:pt x="179956" y="1803605"/>
                </a:cubicBezTo>
                <a:cubicBezTo>
                  <a:pt x="179956" y="1807331"/>
                  <a:pt x="178682" y="1809496"/>
                  <a:pt x="177051" y="1808552"/>
                </a:cubicBezTo>
                <a:cubicBezTo>
                  <a:pt x="175453" y="1807628"/>
                  <a:pt x="174143" y="1804495"/>
                  <a:pt x="174143" y="1801591"/>
                </a:cubicBezTo>
                <a:cubicBezTo>
                  <a:pt x="174143" y="1794758"/>
                  <a:pt x="169248" y="1794762"/>
                  <a:pt x="166929" y="1801591"/>
                </a:cubicBezTo>
                <a:cubicBezTo>
                  <a:pt x="165915" y="1804577"/>
                  <a:pt x="167630" y="1811450"/>
                  <a:pt x="170867" y="1817388"/>
                </a:cubicBezTo>
                <a:cubicBezTo>
                  <a:pt x="175948" y="1826707"/>
                  <a:pt x="176415" y="1831587"/>
                  <a:pt x="174983" y="1860380"/>
                </a:cubicBezTo>
                <a:cubicBezTo>
                  <a:pt x="174096" y="1878245"/>
                  <a:pt x="172987" y="1904488"/>
                  <a:pt x="172523" y="1918699"/>
                </a:cubicBezTo>
                <a:cubicBezTo>
                  <a:pt x="171611" y="1946623"/>
                  <a:pt x="167140" y="1985995"/>
                  <a:pt x="164611" y="1988361"/>
                </a:cubicBezTo>
                <a:cubicBezTo>
                  <a:pt x="163750" y="1989167"/>
                  <a:pt x="162257" y="1987498"/>
                  <a:pt x="161294" y="1984654"/>
                </a:cubicBezTo>
                <a:lnTo>
                  <a:pt x="161294" y="1984660"/>
                </a:lnTo>
                <a:cubicBezTo>
                  <a:pt x="160331" y="1981816"/>
                  <a:pt x="159006" y="1950704"/>
                  <a:pt x="158349" y="1915521"/>
                </a:cubicBezTo>
                <a:cubicBezTo>
                  <a:pt x="157404" y="1864780"/>
                  <a:pt x="156189" y="1849386"/>
                  <a:pt x="152480" y="1841075"/>
                </a:cubicBezTo>
                <a:cubicBezTo>
                  <a:pt x="147262" y="1829389"/>
                  <a:pt x="148371" y="1822777"/>
                  <a:pt x="155141" y="1825207"/>
                </a:cubicBezTo>
                <a:cubicBezTo>
                  <a:pt x="158873" y="1826547"/>
                  <a:pt x="159613" y="1823960"/>
                  <a:pt x="159624" y="1809523"/>
                </a:cubicBezTo>
                <a:cubicBezTo>
                  <a:pt x="159624" y="1800013"/>
                  <a:pt x="160496" y="1778279"/>
                  <a:pt x="161546" y="1761225"/>
                </a:cubicBezTo>
                <a:close/>
                <a:moveTo>
                  <a:pt x="880633" y="1697520"/>
                </a:moveTo>
                <a:cubicBezTo>
                  <a:pt x="882348" y="1699125"/>
                  <a:pt x="883330" y="1704572"/>
                  <a:pt x="882812" y="1709623"/>
                </a:cubicBezTo>
                <a:cubicBezTo>
                  <a:pt x="881929" y="1718271"/>
                  <a:pt x="881750" y="1718410"/>
                  <a:pt x="879732" y="1712009"/>
                </a:cubicBezTo>
                <a:lnTo>
                  <a:pt x="879735" y="1712009"/>
                </a:lnTo>
                <a:cubicBezTo>
                  <a:pt x="876440" y="1701544"/>
                  <a:pt x="876907" y="1694033"/>
                  <a:pt x="880633" y="1697520"/>
                </a:cubicBezTo>
                <a:close/>
                <a:moveTo>
                  <a:pt x="894921" y="1674217"/>
                </a:moveTo>
                <a:cubicBezTo>
                  <a:pt x="898850" y="1667406"/>
                  <a:pt x="901673" y="1732476"/>
                  <a:pt x="897909" y="1743141"/>
                </a:cubicBezTo>
                <a:cubicBezTo>
                  <a:pt x="896033" y="1748457"/>
                  <a:pt x="893520" y="1752807"/>
                  <a:pt x="892321" y="1752807"/>
                </a:cubicBezTo>
                <a:cubicBezTo>
                  <a:pt x="891124" y="1752807"/>
                  <a:pt x="890722" y="1735977"/>
                  <a:pt x="891434" y="1715409"/>
                </a:cubicBezTo>
                <a:lnTo>
                  <a:pt x="891439" y="1715409"/>
                </a:lnTo>
                <a:cubicBezTo>
                  <a:pt x="892151" y="1694840"/>
                  <a:pt x="893716" y="1676303"/>
                  <a:pt x="894921" y="1674217"/>
                </a:cubicBezTo>
                <a:close/>
                <a:moveTo>
                  <a:pt x="882611" y="1664785"/>
                </a:moveTo>
                <a:cubicBezTo>
                  <a:pt x="883316" y="1665405"/>
                  <a:pt x="884231" y="1667288"/>
                  <a:pt x="885467" y="1670532"/>
                </a:cubicBezTo>
                <a:cubicBezTo>
                  <a:pt x="888751" y="1679146"/>
                  <a:pt x="884986" y="1683859"/>
                  <a:pt x="881537" y="1675451"/>
                </a:cubicBezTo>
                <a:lnTo>
                  <a:pt x="881538" y="1675451"/>
                </a:lnTo>
                <a:cubicBezTo>
                  <a:pt x="880655" y="1673294"/>
                  <a:pt x="880418" y="1669317"/>
                  <a:pt x="881013" y="1666612"/>
                </a:cubicBezTo>
                <a:cubicBezTo>
                  <a:pt x="881410" y="1664807"/>
                  <a:pt x="881906" y="1664164"/>
                  <a:pt x="882611" y="1664785"/>
                </a:cubicBezTo>
                <a:close/>
                <a:moveTo>
                  <a:pt x="906815" y="1608656"/>
                </a:moveTo>
                <a:cubicBezTo>
                  <a:pt x="908286" y="1608656"/>
                  <a:pt x="909490" y="1617295"/>
                  <a:pt x="909490" y="1627855"/>
                </a:cubicBezTo>
                <a:cubicBezTo>
                  <a:pt x="909490" y="1638637"/>
                  <a:pt x="910643" y="1646387"/>
                  <a:pt x="912125" y="1645531"/>
                </a:cubicBezTo>
                <a:cubicBezTo>
                  <a:pt x="915646" y="1643494"/>
                  <a:pt x="917790" y="1723246"/>
                  <a:pt x="914332" y="1727663"/>
                </a:cubicBezTo>
                <a:cubicBezTo>
                  <a:pt x="912862" y="1729540"/>
                  <a:pt x="912497" y="1735966"/>
                  <a:pt x="913515" y="1741942"/>
                </a:cubicBezTo>
                <a:cubicBezTo>
                  <a:pt x="915504" y="1753584"/>
                  <a:pt x="914902" y="1754829"/>
                  <a:pt x="909968" y="1749266"/>
                </a:cubicBezTo>
                <a:lnTo>
                  <a:pt x="909965" y="1749266"/>
                </a:lnTo>
                <a:cubicBezTo>
                  <a:pt x="908126" y="1747190"/>
                  <a:pt x="906033" y="1724390"/>
                  <a:pt x="904911" y="1694189"/>
                </a:cubicBezTo>
                <a:cubicBezTo>
                  <a:pt x="903397" y="1653442"/>
                  <a:pt x="902094" y="1641979"/>
                  <a:pt x="898679" y="1639431"/>
                </a:cubicBezTo>
                <a:cubicBezTo>
                  <a:pt x="894872" y="1636589"/>
                  <a:pt x="894940" y="1634579"/>
                  <a:pt x="899252" y="1622432"/>
                </a:cubicBezTo>
                <a:cubicBezTo>
                  <a:pt x="901942" y="1614855"/>
                  <a:pt x="905345" y="1608656"/>
                  <a:pt x="906815" y="1608656"/>
                </a:cubicBezTo>
                <a:close/>
                <a:moveTo>
                  <a:pt x="198839" y="1603132"/>
                </a:moveTo>
                <a:cubicBezTo>
                  <a:pt x="200641" y="1603201"/>
                  <a:pt x="201824" y="1619910"/>
                  <a:pt x="201951" y="1647229"/>
                </a:cubicBezTo>
                <a:cubicBezTo>
                  <a:pt x="202134" y="1686304"/>
                  <a:pt x="201733" y="1690032"/>
                  <a:pt x="198492" y="1680540"/>
                </a:cubicBezTo>
                <a:lnTo>
                  <a:pt x="194828" y="1669852"/>
                </a:lnTo>
                <a:lnTo>
                  <a:pt x="196353" y="1680731"/>
                </a:lnTo>
                <a:cubicBezTo>
                  <a:pt x="197192" y="1686715"/>
                  <a:pt x="199210" y="1695680"/>
                  <a:pt x="200836" y="1700653"/>
                </a:cubicBezTo>
                <a:cubicBezTo>
                  <a:pt x="202464" y="1705627"/>
                  <a:pt x="202847" y="1712971"/>
                  <a:pt x="201690" y="1716973"/>
                </a:cubicBezTo>
                <a:cubicBezTo>
                  <a:pt x="200534" y="1720974"/>
                  <a:pt x="198672" y="1735876"/>
                  <a:pt x="197552" y="1750087"/>
                </a:cubicBezTo>
                <a:lnTo>
                  <a:pt x="195515" y="1775925"/>
                </a:lnTo>
                <a:lnTo>
                  <a:pt x="194997" y="1745327"/>
                </a:lnTo>
                <a:lnTo>
                  <a:pt x="195006" y="1745327"/>
                </a:lnTo>
                <a:cubicBezTo>
                  <a:pt x="194678" y="1726418"/>
                  <a:pt x="195597" y="1714729"/>
                  <a:pt x="197396" y="1714729"/>
                </a:cubicBezTo>
                <a:cubicBezTo>
                  <a:pt x="201980" y="1714729"/>
                  <a:pt x="200783" y="1706571"/>
                  <a:pt x="195944" y="1704833"/>
                </a:cubicBezTo>
                <a:cubicBezTo>
                  <a:pt x="192525" y="1703605"/>
                  <a:pt x="191584" y="1698096"/>
                  <a:pt x="191584" y="1679306"/>
                </a:cubicBezTo>
                <a:cubicBezTo>
                  <a:pt x="191584" y="1664336"/>
                  <a:pt x="192781" y="1654973"/>
                  <a:pt x="194774" y="1654352"/>
                </a:cubicBezTo>
                <a:cubicBezTo>
                  <a:pt x="197054" y="1653640"/>
                  <a:pt x="197102" y="1650286"/>
                  <a:pt x="194920" y="1642565"/>
                </a:cubicBezTo>
                <a:cubicBezTo>
                  <a:pt x="191544" y="1630543"/>
                  <a:pt x="194285" y="1602976"/>
                  <a:pt x="198839" y="1603132"/>
                </a:cubicBezTo>
                <a:close/>
                <a:moveTo>
                  <a:pt x="126570" y="1593697"/>
                </a:moveTo>
                <a:lnTo>
                  <a:pt x="128788" y="1602537"/>
                </a:lnTo>
                <a:cubicBezTo>
                  <a:pt x="130011" y="1607399"/>
                  <a:pt x="131996" y="1611376"/>
                  <a:pt x="133203" y="1611376"/>
                </a:cubicBezTo>
                <a:cubicBezTo>
                  <a:pt x="135111" y="1611376"/>
                  <a:pt x="132174" y="1640629"/>
                  <a:pt x="129516" y="1648094"/>
                </a:cubicBezTo>
                <a:cubicBezTo>
                  <a:pt x="128983" y="1649590"/>
                  <a:pt x="127122" y="1642858"/>
                  <a:pt x="125378" y="1633135"/>
                </a:cubicBezTo>
                <a:lnTo>
                  <a:pt x="125377" y="1633135"/>
                </a:lnTo>
                <a:cubicBezTo>
                  <a:pt x="123629" y="1623394"/>
                  <a:pt x="123188" y="1610571"/>
                  <a:pt x="124388" y="1604577"/>
                </a:cubicBezTo>
                <a:close/>
                <a:moveTo>
                  <a:pt x="972450" y="1561739"/>
                </a:moveTo>
                <a:cubicBezTo>
                  <a:pt x="973256" y="1563609"/>
                  <a:pt x="973256" y="1566668"/>
                  <a:pt x="972450" y="1568538"/>
                </a:cubicBezTo>
                <a:cubicBezTo>
                  <a:pt x="971643" y="1570409"/>
                  <a:pt x="970983" y="1568878"/>
                  <a:pt x="970983" y="1565139"/>
                </a:cubicBezTo>
                <a:cubicBezTo>
                  <a:pt x="970983" y="1561399"/>
                  <a:pt x="971643" y="1559869"/>
                  <a:pt x="972450" y="1561739"/>
                </a:cubicBezTo>
                <a:close/>
                <a:moveTo>
                  <a:pt x="179368" y="1490681"/>
                </a:moveTo>
                <a:cubicBezTo>
                  <a:pt x="181255" y="1489590"/>
                  <a:pt x="183112" y="1496483"/>
                  <a:pt x="184402" y="1509367"/>
                </a:cubicBezTo>
                <a:cubicBezTo>
                  <a:pt x="185526" y="1520594"/>
                  <a:pt x="187442" y="1529781"/>
                  <a:pt x="188659" y="1529781"/>
                </a:cubicBezTo>
                <a:cubicBezTo>
                  <a:pt x="189874" y="1529781"/>
                  <a:pt x="192526" y="1526042"/>
                  <a:pt x="194549" y="1521471"/>
                </a:cubicBezTo>
                <a:cubicBezTo>
                  <a:pt x="200116" y="1508896"/>
                  <a:pt x="202546" y="1515321"/>
                  <a:pt x="200263" y="1536581"/>
                </a:cubicBezTo>
                <a:cubicBezTo>
                  <a:pt x="199139" y="1547052"/>
                  <a:pt x="198880" y="1563916"/>
                  <a:pt x="199686" y="1574056"/>
                </a:cubicBezTo>
                <a:cubicBezTo>
                  <a:pt x="200949" y="1589922"/>
                  <a:pt x="200332" y="1593336"/>
                  <a:pt x="195275" y="1598535"/>
                </a:cubicBezTo>
                <a:cubicBezTo>
                  <a:pt x="185048" y="1609046"/>
                  <a:pt x="182746" y="1616125"/>
                  <a:pt x="183392" y="1635078"/>
                </a:cubicBezTo>
                <a:cubicBezTo>
                  <a:pt x="183805" y="1647182"/>
                  <a:pt x="182444" y="1656810"/>
                  <a:pt x="179437" y="1663053"/>
                </a:cubicBezTo>
                <a:lnTo>
                  <a:pt x="174853" y="1672572"/>
                </a:lnTo>
                <a:lnTo>
                  <a:pt x="171404" y="1664448"/>
                </a:lnTo>
                <a:cubicBezTo>
                  <a:pt x="163546" y="1645965"/>
                  <a:pt x="164226" y="1568867"/>
                  <a:pt x="172225" y="1571325"/>
                </a:cubicBezTo>
                <a:cubicBezTo>
                  <a:pt x="174079" y="1571895"/>
                  <a:pt x="176380" y="1577774"/>
                  <a:pt x="177339" y="1584389"/>
                </a:cubicBezTo>
                <a:lnTo>
                  <a:pt x="179083" y="1596417"/>
                </a:lnTo>
                <a:lnTo>
                  <a:pt x="179521" y="1583721"/>
                </a:lnTo>
                <a:cubicBezTo>
                  <a:pt x="179776" y="1576737"/>
                  <a:pt x="180758" y="1569074"/>
                  <a:pt x="181736" y="1566691"/>
                </a:cubicBezTo>
                <a:cubicBezTo>
                  <a:pt x="182977" y="1563662"/>
                  <a:pt x="182244" y="1562814"/>
                  <a:pt x="179295" y="1563872"/>
                </a:cubicBezTo>
                <a:cubicBezTo>
                  <a:pt x="172639" y="1566262"/>
                  <a:pt x="167560" y="1558303"/>
                  <a:pt x="169760" y="1548932"/>
                </a:cubicBezTo>
                <a:cubicBezTo>
                  <a:pt x="171898" y="1539814"/>
                  <a:pt x="175435" y="1538234"/>
                  <a:pt x="178262" y="1545130"/>
                </a:cubicBezTo>
                <a:cubicBezTo>
                  <a:pt x="179270" y="1547588"/>
                  <a:pt x="180737" y="1548999"/>
                  <a:pt x="181518" y="1548267"/>
                </a:cubicBezTo>
                <a:cubicBezTo>
                  <a:pt x="182299" y="1547535"/>
                  <a:pt x="180963" y="1542503"/>
                  <a:pt x="178544" y="1537086"/>
                </a:cubicBezTo>
                <a:cubicBezTo>
                  <a:pt x="173070" y="1524827"/>
                  <a:pt x="173081" y="1524342"/>
                  <a:pt x="178835" y="1524342"/>
                </a:cubicBezTo>
                <a:cubicBezTo>
                  <a:pt x="182346" y="1524342"/>
                  <a:pt x="183043" y="1522795"/>
                  <a:pt x="181591" y="1518222"/>
                </a:cubicBezTo>
                <a:cubicBezTo>
                  <a:pt x="177531" y="1505442"/>
                  <a:pt x="176475" y="1492353"/>
                  <a:pt x="179368" y="1490681"/>
                </a:cubicBezTo>
                <a:close/>
                <a:moveTo>
                  <a:pt x="908919" y="1484791"/>
                </a:moveTo>
                <a:cubicBezTo>
                  <a:pt x="909547" y="1485570"/>
                  <a:pt x="909660" y="1488572"/>
                  <a:pt x="909822" y="1494498"/>
                </a:cubicBezTo>
                <a:cubicBezTo>
                  <a:pt x="910005" y="1501188"/>
                  <a:pt x="909896" y="1514171"/>
                  <a:pt x="909567" y="1523348"/>
                </a:cubicBezTo>
                <a:cubicBezTo>
                  <a:pt x="909187" y="1534207"/>
                  <a:pt x="910596" y="1542947"/>
                  <a:pt x="913593" y="1548372"/>
                </a:cubicBezTo>
                <a:cubicBezTo>
                  <a:pt x="918772" y="1557744"/>
                  <a:pt x="919519" y="1569898"/>
                  <a:pt x="915294" y="1576018"/>
                </a:cubicBezTo>
                <a:cubicBezTo>
                  <a:pt x="913188" y="1579068"/>
                  <a:pt x="912465" y="1577618"/>
                  <a:pt x="912433" y="1570278"/>
                </a:cubicBezTo>
                <a:lnTo>
                  <a:pt x="912438" y="1570278"/>
                </a:lnTo>
                <a:cubicBezTo>
                  <a:pt x="912405" y="1564122"/>
                  <a:pt x="909486" y="1556511"/>
                  <a:pt x="904598" y="1549879"/>
                </a:cubicBezTo>
                <a:cubicBezTo>
                  <a:pt x="897734" y="1540564"/>
                  <a:pt x="896748" y="1536471"/>
                  <a:pt x="896337" y="1515606"/>
                </a:cubicBezTo>
                <a:cubicBezTo>
                  <a:pt x="896082" y="1502574"/>
                  <a:pt x="896885" y="1492498"/>
                  <a:pt x="898121" y="1493213"/>
                </a:cubicBezTo>
                <a:cubicBezTo>
                  <a:pt x="899359" y="1493929"/>
                  <a:pt x="902422" y="1491775"/>
                  <a:pt x="904930" y="1488424"/>
                </a:cubicBezTo>
                <a:cubicBezTo>
                  <a:pt x="907151" y="1485457"/>
                  <a:pt x="908292" y="1484013"/>
                  <a:pt x="908919" y="1484791"/>
                </a:cubicBezTo>
                <a:close/>
                <a:moveTo>
                  <a:pt x="986152" y="1467242"/>
                </a:moveTo>
                <a:cubicBezTo>
                  <a:pt x="986581" y="1467855"/>
                  <a:pt x="987240" y="1470502"/>
                  <a:pt x="988267" y="1475383"/>
                </a:cubicBezTo>
                <a:cubicBezTo>
                  <a:pt x="991076" y="1488755"/>
                  <a:pt x="990153" y="1497026"/>
                  <a:pt x="987058" y="1486192"/>
                </a:cubicBezTo>
                <a:cubicBezTo>
                  <a:pt x="986000" y="1482491"/>
                  <a:pt x="985259" y="1475791"/>
                  <a:pt x="985413" y="1471304"/>
                </a:cubicBezTo>
                <a:cubicBezTo>
                  <a:pt x="985522" y="1468050"/>
                  <a:pt x="985722" y="1466629"/>
                  <a:pt x="986152" y="1467242"/>
                </a:cubicBezTo>
                <a:close/>
                <a:moveTo>
                  <a:pt x="180557" y="1441385"/>
                </a:moveTo>
                <a:lnTo>
                  <a:pt x="183410" y="1451419"/>
                </a:lnTo>
                <a:cubicBezTo>
                  <a:pt x="185669" y="1459364"/>
                  <a:pt x="188028" y="1461816"/>
                  <a:pt x="194736" y="1463195"/>
                </a:cubicBezTo>
                <a:cubicBezTo>
                  <a:pt x="201248" y="1464534"/>
                  <a:pt x="203208" y="1466459"/>
                  <a:pt x="203208" y="1471520"/>
                </a:cubicBezTo>
                <a:cubicBezTo>
                  <a:pt x="203208" y="1478798"/>
                  <a:pt x="198952" y="1480383"/>
                  <a:pt x="196363" y="1474069"/>
                </a:cubicBezTo>
                <a:cubicBezTo>
                  <a:pt x="195370" y="1471644"/>
                  <a:pt x="192809" y="1470717"/>
                  <a:pt x="189945" y="1471746"/>
                </a:cubicBezTo>
                <a:cubicBezTo>
                  <a:pt x="183277" y="1474141"/>
                  <a:pt x="180001" y="1467986"/>
                  <a:pt x="180301" y="1453625"/>
                </a:cubicBezTo>
                <a:close/>
                <a:moveTo>
                  <a:pt x="173241" y="1410186"/>
                </a:moveTo>
                <a:cubicBezTo>
                  <a:pt x="175663" y="1407637"/>
                  <a:pt x="179848" y="1417009"/>
                  <a:pt x="178062" y="1420987"/>
                </a:cubicBezTo>
                <a:cubicBezTo>
                  <a:pt x="177055" y="1423231"/>
                  <a:pt x="175928" y="1428127"/>
                  <a:pt x="175562" y="1431866"/>
                </a:cubicBezTo>
                <a:cubicBezTo>
                  <a:pt x="175194" y="1435606"/>
                  <a:pt x="174723" y="1440196"/>
                  <a:pt x="174519" y="1442065"/>
                </a:cubicBezTo>
                <a:cubicBezTo>
                  <a:pt x="174300" y="1443936"/>
                  <a:pt x="172961" y="1445465"/>
                  <a:pt x="171512" y="1445465"/>
                </a:cubicBezTo>
                <a:cubicBezTo>
                  <a:pt x="170056" y="1445465"/>
                  <a:pt x="169582" y="1437881"/>
                  <a:pt x="170450" y="1428466"/>
                </a:cubicBezTo>
                <a:lnTo>
                  <a:pt x="170453" y="1428466"/>
                </a:lnTo>
                <a:cubicBezTo>
                  <a:pt x="171317" y="1419117"/>
                  <a:pt x="172572" y="1410891"/>
                  <a:pt x="173241" y="1410186"/>
                </a:cubicBezTo>
                <a:close/>
                <a:moveTo>
                  <a:pt x="62944" y="1342800"/>
                </a:moveTo>
                <a:cubicBezTo>
                  <a:pt x="65370" y="1342042"/>
                  <a:pt x="65352" y="1343959"/>
                  <a:pt x="62871" y="1350102"/>
                </a:cubicBezTo>
                <a:cubicBezTo>
                  <a:pt x="58731" y="1360364"/>
                  <a:pt x="54700" y="1361144"/>
                  <a:pt x="57562" y="1351127"/>
                </a:cubicBezTo>
                <a:lnTo>
                  <a:pt x="57566" y="1351128"/>
                </a:lnTo>
                <a:cubicBezTo>
                  <a:pt x="58716" y="1347112"/>
                  <a:pt x="61135" y="1343364"/>
                  <a:pt x="62944" y="1342800"/>
                </a:cubicBezTo>
                <a:close/>
                <a:moveTo>
                  <a:pt x="965872" y="1335265"/>
                </a:moveTo>
                <a:cubicBezTo>
                  <a:pt x="966100" y="1334156"/>
                  <a:pt x="966415" y="1334309"/>
                  <a:pt x="966762" y="1335992"/>
                </a:cubicBezTo>
                <a:cubicBezTo>
                  <a:pt x="967455" y="1339358"/>
                  <a:pt x="967455" y="1344866"/>
                  <a:pt x="966762" y="1348232"/>
                </a:cubicBezTo>
                <a:cubicBezTo>
                  <a:pt x="966068" y="1351597"/>
                  <a:pt x="965503" y="1348843"/>
                  <a:pt x="965503" y="1342112"/>
                </a:cubicBezTo>
                <a:cubicBezTo>
                  <a:pt x="965503" y="1338746"/>
                  <a:pt x="965644" y="1336375"/>
                  <a:pt x="965872" y="1335265"/>
                </a:cubicBezTo>
                <a:close/>
                <a:moveTo>
                  <a:pt x="104232" y="1330248"/>
                </a:moveTo>
                <a:cubicBezTo>
                  <a:pt x="105670" y="1328834"/>
                  <a:pt x="107227" y="1328932"/>
                  <a:pt x="108531" y="1330906"/>
                </a:cubicBezTo>
                <a:cubicBezTo>
                  <a:pt x="109431" y="1332271"/>
                  <a:pt x="107680" y="1336263"/>
                  <a:pt x="104638" y="1339779"/>
                </a:cubicBezTo>
                <a:lnTo>
                  <a:pt x="99107" y="1346171"/>
                </a:lnTo>
                <a:lnTo>
                  <a:pt x="100641" y="1338662"/>
                </a:lnTo>
                <a:cubicBezTo>
                  <a:pt x="101473" y="1334588"/>
                  <a:pt x="102793" y="1331662"/>
                  <a:pt x="104232" y="1330248"/>
                </a:cubicBezTo>
                <a:close/>
                <a:moveTo>
                  <a:pt x="990819" y="1297266"/>
                </a:moveTo>
                <a:cubicBezTo>
                  <a:pt x="992088" y="1296532"/>
                  <a:pt x="994026" y="1301539"/>
                  <a:pt x="995123" y="1308392"/>
                </a:cubicBezTo>
                <a:cubicBezTo>
                  <a:pt x="997338" y="1322213"/>
                  <a:pt x="995086" y="1328211"/>
                  <a:pt x="992291" y="1315915"/>
                </a:cubicBezTo>
                <a:lnTo>
                  <a:pt x="992289" y="1315915"/>
                </a:lnTo>
                <a:cubicBezTo>
                  <a:pt x="988669" y="1299956"/>
                  <a:pt x="988559" y="1298572"/>
                  <a:pt x="990819" y="1297266"/>
                </a:cubicBezTo>
                <a:close/>
                <a:moveTo>
                  <a:pt x="63693" y="1283637"/>
                </a:moveTo>
                <a:cubicBezTo>
                  <a:pt x="68163" y="1286222"/>
                  <a:pt x="67138" y="1299652"/>
                  <a:pt x="62026" y="1305555"/>
                </a:cubicBezTo>
                <a:cubicBezTo>
                  <a:pt x="57609" y="1310651"/>
                  <a:pt x="57506" y="1310598"/>
                  <a:pt x="59081" y="1304036"/>
                </a:cubicBezTo>
                <a:lnTo>
                  <a:pt x="59081" y="1304035"/>
                </a:lnTo>
                <a:cubicBezTo>
                  <a:pt x="59978" y="1300296"/>
                  <a:pt x="60726" y="1293798"/>
                  <a:pt x="60748" y="1289596"/>
                </a:cubicBezTo>
                <a:cubicBezTo>
                  <a:pt x="60782" y="1285202"/>
                  <a:pt x="62022" y="1282670"/>
                  <a:pt x="63693" y="1283637"/>
                </a:cubicBezTo>
                <a:close/>
                <a:moveTo>
                  <a:pt x="191583" y="1243774"/>
                </a:moveTo>
                <a:lnTo>
                  <a:pt x="191582" y="1243775"/>
                </a:lnTo>
                <a:lnTo>
                  <a:pt x="191582" y="1243774"/>
                </a:lnTo>
                <a:close/>
                <a:moveTo>
                  <a:pt x="202390" y="1234366"/>
                </a:moveTo>
                <a:cubicBezTo>
                  <a:pt x="203463" y="1235368"/>
                  <a:pt x="201467" y="1238875"/>
                  <a:pt x="197960" y="1242158"/>
                </a:cubicBezTo>
                <a:lnTo>
                  <a:pt x="191583" y="1243774"/>
                </a:lnTo>
                <a:lnTo>
                  <a:pt x="195925" y="1236163"/>
                </a:lnTo>
                <a:cubicBezTo>
                  <a:pt x="198274" y="1234118"/>
                  <a:pt x="200976" y="1233043"/>
                  <a:pt x="202390" y="1234366"/>
                </a:cubicBezTo>
                <a:close/>
                <a:moveTo>
                  <a:pt x="1005211" y="1233414"/>
                </a:moveTo>
                <a:cubicBezTo>
                  <a:pt x="1012719" y="1229654"/>
                  <a:pt x="1014121" y="1229852"/>
                  <a:pt x="1014121" y="1234679"/>
                </a:cubicBezTo>
                <a:cubicBezTo>
                  <a:pt x="1014121" y="1236924"/>
                  <a:pt x="1011614" y="1238759"/>
                  <a:pt x="1008550" y="1238759"/>
                </a:cubicBezTo>
                <a:cubicBezTo>
                  <a:pt x="1005485" y="1238759"/>
                  <a:pt x="1002320" y="1240290"/>
                  <a:pt x="1001514" y="1242159"/>
                </a:cubicBezTo>
                <a:cubicBezTo>
                  <a:pt x="1000623" y="1244226"/>
                  <a:pt x="999959" y="1243732"/>
                  <a:pt x="999817" y="1240896"/>
                </a:cubicBezTo>
                <a:lnTo>
                  <a:pt x="999818" y="1240893"/>
                </a:lnTo>
                <a:cubicBezTo>
                  <a:pt x="999709" y="1238328"/>
                  <a:pt x="1002117" y="1234963"/>
                  <a:pt x="1005211" y="1233414"/>
                </a:cubicBezTo>
                <a:close/>
                <a:moveTo>
                  <a:pt x="990869" y="1147644"/>
                </a:moveTo>
                <a:cubicBezTo>
                  <a:pt x="994230" y="1145699"/>
                  <a:pt x="994230" y="1152779"/>
                  <a:pt x="990869" y="1162603"/>
                </a:cubicBezTo>
                <a:cubicBezTo>
                  <a:pt x="988778" y="1168710"/>
                  <a:pt x="988512" y="1168381"/>
                  <a:pt x="988253" y="1159363"/>
                </a:cubicBezTo>
                <a:cubicBezTo>
                  <a:pt x="988107" y="1153842"/>
                  <a:pt x="989271" y="1148568"/>
                  <a:pt x="990869" y="1147644"/>
                </a:cubicBezTo>
                <a:close/>
                <a:moveTo>
                  <a:pt x="72414" y="1097327"/>
                </a:moveTo>
                <a:cubicBezTo>
                  <a:pt x="75895" y="1097327"/>
                  <a:pt x="75895" y="1107421"/>
                  <a:pt x="72414" y="1115006"/>
                </a:cubicBezTo>
                <a:cubicBezTo>
                  <a:pt x="70480" y="1119219"/>
                  <a:pt x="69870" y="1117839"/>
                  <a:pt x="69713" y="1108886"/>
                </a:cubicBezTo>
                <a:cubicBezTo>
                  <a:pt x="69604" y="1102529"/>
                  <a:pt x="70815" y="1097327"/>
                  <a:pt x="72414" y="1097327"/>
                </a:cubicBezTo>
                <a:close/>
                <a:moveTo>
                  <a:pt x="69528" y="1086174"/>
                </a:moveTo>
                <a:lnTo>
                  <a:pt x="69528" y="1086174"/>
                </a:lnTo>
                <a:lnTo>
                  <a:pt x="69527" y="1086175"/>
                </a:lnTo>
                <a:close/>
                <a:moveTo>
                  <a:pt x="78513" y="1067409"/>
                </a:moveTo>
                <a:cubicBezTo>
                  <a:pt x="79954" y="1067409"/>
                  <a:pt x="81125" y="1068328"/>
                  <a:pt x="81114" y="1069450"/>
                </a:cubicBezTo>
                <a:cubicBezTo>
                  <a:pt x="81098" y="1070668"/>
                  <a:pt x="78208" y="1075439"/>
                  <a:pt x="75319" y="1079612"/>
                </a:cubicBezTo>
                <a:lnTo>
                  <a:pt x="69528" y="1086174"/>
                </a:lnTo>
                <a:lnTo>
                  <a:pt x="73155" y="1075056"/>
                </a:lnTo>
                <a:cubicBezTo>
                  <a:pt x="75123" y="1070943"/>
                  <a:pt x="77378" y="1067409"/>
                  <a:pt x="78513" y="1067409"/>
                </a:cubicBezTo>
                <a:close/>
                <a:moveTo>
                  <a:pt x="1008308" y="857982"/>
                </a:moveTo>
                <a:cubicBezTo>
                  <a:pt x="1009859" y="860227"/>
                  <a:pt x="1011125" y="866346"/>
                  <a:pt x="1011125" y="871582"/>
                </a:cubicBezTo>
                <a:cubicBezTo>
                  <a:pt x="1011125" y="876817"/>
                  <a:pt x="1009859" y="882937"/>
                  <a:pt x="1008308" y="885180"/>
                </a:cubicBezTo>
                <a:cubicBezTo>
                  <a:pt x="1006330" y="888044"/>
                  <a:pt x="1005491" y="883987"/>
                  <a:pt x="1005491" y="871582"/>
                </a:cubicBezTo>
                <a:cubicBezTo>
                  <a:pt x="1005491" y="859175"/>
                  <a:pt x="1006330" y="855120"/>
                  <a:pt x="1008308" y="857982"/>
                </a:cubicBezTo>
                <a:close/>
                <a:moveTo>
                  <a:pt x="40946" y="780467"/>
                </a:moveTo>
                <a:lnTo>
                  <a:pt x="43701" y="788627"/>
                </a:lnTo>
                <a:cubicBezTo>
                  <a:pt x="46799" y="797802"/>
                  <a:pt x="44646" y="821905"/>
                  <a:pt x="40179" y="828088"/>
                </a:cubicBezTo>
                <a:cubicBezTo>
                  <a:pt x="38118" y="830939"/>
                  <a:pt x="37676" y="827298"/>
                  <a:pt x="38694" y="815825"/>
                </a:cubicBezTo>
                <a:lnTo>
                  <a:pt x="38690" y="815825"/>
                </a:lnTo>
                <a:cubicBezTo>
                  <a:pt x="39486" y="806849"/>
                  <a:pt x="40318" y="795222"/>
                  <a:pt x="40540" y="789987"/>
                </a:cubicBezTo>
                <a:close/>
                <a:moveTo>
                  <a:pt x="44700" y="746469"/>
                </a:moveTo>
                <a:cubicBezTo>
                  <a:pt x="48054" y="746469"/>
                  <a:pt x="52212" y="758081"/>
                  <a:pt x="50581" y="762891"/>
                </a:cubicBezTo>
                <a:cubicBezTo>
                  <a:pt x="47501" y="771967"/>
                  <a:pt x="43349" y="768784"/>
                  <a:pt x="43349" y="757349"/>
                </a:cubicBezTo>
                <a:lnTo>
                  <a:pt x="43350" y="757349"/>
                </a:lnTo>
                <a:cubicBezTo>
                  <a:pt x="43350" y="751365"/>
                  <a:pt x="43960" y="746469"/>
                  <a:pt x="44700" y="746469"/>
                </a:cubicBezTo>
                <a:close/>
                <a:moveTo>
                  <a:pt x="52068" y="720631"/>
                </a:moveTo>
                <a:cubicBezTo>
                  <a:pt x="53666" y="721555"/>
                  <a:pt x="54976" y="725911"/>
                  <a:pt x="54976" y="730311"/>
                </a:cubicBezTo>
                <a:cubicBezTo>
                  <a:pt x="54976" y="734710"/>
                  <a:pt x="53670" y="738310"/>
                  <a:pt x="52068" y="738310"/>
                </a:cubicBezTo>
                <a:cubicBezTo>
                  <a:pt x="50469" y="738310"/>
                  <a:pt x="49163" y="733954"/>
                  <a:pt x="49163" y="728630"/>
                </a:cubicBezTo>
                <a:cubicBezTo>
                  <a:pt x="49163" y="722869"/>
                  <a:pt x="50342" y="719630"/>
                  <a:pt x="52068" y="720631"/>
                </a:cubicBezTo>
                <a:close/>
                <a:moveTo>
                  <a:pt x="54632" y="693931"/>
                </a:moveTo>
                <a:cubicBezTo>
                  <a:pt x="56080" y="692764"/>
                  <a:pt x="57862" y="694349"/>
                  <a:pt x="59194" y="699316"/>
                </a:cubicBezTo>
                <a:cubicBezTo>
                  <a:pt x="60496" y="704178"/>
                  <a:pt x="59653" y="707899"/>
                  <a:pt x="56595" y="710759"/>
                </a:cubicBezTo>
                <a:cubicBezTo>
                  <a:pt x="52495" y="714596"/>
                  <a:pt x="52066" y="714057"/>
                  <a:pt x="52066" y="705055"/>
                </a:cubicBezTo>
                <a:lnTo>
                  <a:pt x="52068" y="705055"/>
                </a:lnTo>
                <a:cubicBezTo>
                  <a:pt x="52068" y="699016"/>
                  <a:pt x="53183" y="695097"/>
                  <a:pt x="54632" y="693931"/>
                </a:cubicBezTo>
                <a:close/>
                <a:moveTo>
                  <a:pt x="17521" y="689349"/>
                </a:moveTo>
                <a:cubicBezTo>
                  <a:pt x="19871" y="689354"/>
                  <a:pt x="24087" y="795309"/>
                  <a:pt x="21822" y="797428"/>
                </a:cubicBezTo>
                <a:cubicBezTo>
                  <a:pt x="20866" y="798322"/>
                  <a:pt x="19958" y="793647"/>
                  <a:pt x="19797" y="787040"/>
                </a:cubicBezTo>
                <a:lnTo>
                  <a:pt x="19809" y="787040"/>
                </a:lnTo>
                <a:cubicBezTo>
                  <a:pt x="19663" y="780433"/>
                  <a:pt x="18670" y="755749"/>
                  <a:pt x="17630" y="732186"/>
                </a:cubicBezTo>
                <a:cubicBezTo>
                  <a:pt x="16590" y="708623"/>
                  <a:pt x="16546" y="689347"/>
                  <a:pt x="17521" y="689349"/>
                </a:cubicBezTo>
                <a:close/>
                <a:moveTo>
                  <a:pt x="16110" y="627523"/>
                </a:moveTo>
                <a:cubicBezTo>
                  <a:pt x="16487" y="629638"/>
                  <a:pt x="16679" y="635703"/>
                  <a:pt x="16826" y="646515"/>
                </a:cubicBezTo>
                <a:cubicBezTo>
                  <a:pt x="17045" y="661100"/>
                  <a:pt x="16717" y="673034"/>
                  <a:pt x="16144" y="673034"/>
                </a:cubicBezTo>
                <a:cubicBezTo>
                  <a:pt x="15567" y="673034"/>
                  <a:pt x="14421" y="666608"/>
                  <a:pt x="13597" y="658754"/>
                </a:cubicBezTo>
                <a:cubicBezTo>
                  <a:pt x="12772" y="650901"/>
                  <a:pt x="13078" y="638968"/>
                  <a:pt x="14279" y="632236"/>
                </a:cubicBezTo>
                <a:cubicBezTo>
                  <a:pt x="15170" y="627246"/>
                  <a:pt x="15733" y="625409"/>
                  <a:pt x="16110" y="627523"/>
                </a:cubicBezTo>
                <a:close/>
                <a:moveTo>
                  <a:pt x="1020514" y="444568"/>
                </a:moveTo>
                <a:cubicBezTo>
                  <a:pt x="1024263" y="438910"/>
                  <a:pt x="1021087" y="467646"/>
                  <a:pt x="1017280" y="473823"/>
                </a:cubicBezTo>
                <a:cubicBezTo>
                  <a:pt x="1015190" y="477216"/>
                  <a:pt x="1014851" y="474310"/>
                  <a:pt x="1016084" y="463607"/>
                </a:cubicBezTo>
                <a:cubicBezTo>
                  <a:pt x="1017033" y="455380"/>
                  <a:pt x="1019025" y="446812"/>
                  <a:pt x="1020514" y="444568"/>
                </a:cubicBezTo>
                <a:close/>
                <a:moveTo>
                  <a:pt x="109423" y="416964"/>
                </a:moveTo>
                <a:cubicBezTo>
                  <a:pt x="109606" y="417497"/>
                  <a:pt x="109232" y="421113"/>
                  <a:pt x="108453" y="428251"/>
                </a:cubicBezTo>
                <a:cubicBezTo>
                  <a:pt x="107556" y="436478"/>
                  <a:pt x="104979" y="458509"/>
                  <a:pt x="102725" y="477208"/>
                </a:cubicBezTo>
                <a:cubicBezTo>
                  <a:pt x="100473" y="495907"/>
                  <a:pt x="98746" y="516713"/>
                  <a:pt x="98887" y="523445"/>
                </a:cubicBezTo>
                <a:lnTo>
                  <a:pt x="99142" y="535684"/>
                </a:lnTo>
                <a:lnTo>
                  <a:pt x="104632" y="520725"/>
                </a:lnTo>
                <a:cubicBezTo>
                  <a:pt x="110740" y="504082"/>
                  <a:pt x="110637" y="501511"/>
                  <a:pt x="105591" y="544754"/>
                </a:cubicBezTo>
                <a:cubicBezTo>
                  <a:pt x="104372" y="555196"/>
                  <a:pt x="102044" y="562534"/>
                  <a:pt x="99681" y="563383"/>
                </a:cubicBezTo>
                <a:cubicBezTo>
                  <a:pt x="93483" y="565609"/>
                  <a:pt x="89888" y="582619"/>
                  <a:pt x="89871" y="609799"/>
                </a:cubicBezTo>
                <a:cubicBezTo>
                  <a:pt x="89871" y="624748"/>
                  <a:pt x="88673" y="634958"/>
                  <a:pt x="86947" y="634958"/>
                </a:cubicBezTo>
                <a:cubicBezTo>
                  <a:pt x="85269" y="634958"/>
                  <a:pt x="84002" y="626061"/>
                  <a:pt x="83948" y="613879"/>
                </a:cubicBezTo>
                <a:lnTo>
                  <a:pt x="83947" y="613879"/>
                </a:lnTo>
                <a:cubicBezTo>
                  <a:pt x="83874" y="594820"/>
                  <a:pt x="83447" y="593303"/>
                  <a:pt x="79617" y="598042"/>
                </a:cubicBezTo>
                <a:cubicBezTo>
                  <a:pt x="77286" y="600924"/>
                  <a:pt x="74660" y="602608"/>
                  <a:pt x="73779" y="601784"/>
                </a:cubicBezTo>
                <a:cubicBezTo>
                  <a:pt x="71652" y="599791"/>
                  <a:pt x="83657" y="504572"/>
                  <a:pt x="86914" y="497606"/>
                </a:cubicBezTo>
                <a:cubicBezTo>
                  <a:pt x="88900" y="493359"/>
                  <a:pt x="89568" y="494849"/>
                  <a:pt x="89947" y="504406"/>
                </a:cubicBezTo>
                <a:cubicBezTo>
                  <a:pt x="90275" y="512590"/>
                  <a:pt x="92688" y="503129"/>
                  <a:pt x="97232" y="475848"/>
                </a:cubicBezTo>
                <a:cubicBezTo>
                  <a:pt x="100969" y="453409"/>
                  <a:pt x="105390" y="430155"/>
                  <a:pt x="107056" y="424171"/>
                </a:cubicBezTo>
                <a:cubicBezTo>
                  <a:pt x="108501" y="418980"/>
                  <a:pt x="109240" y="416430"/>
                  <a:pt x="109423" y="416964"/>
                </a:cubicBezTo>
                <a:close/>
                <a:moveTo>
                  <a:pt x="112126" y="403090"/>
                </a:moveTo>
                <a:cubicBezTo>
                  <a:pt x="112932" y="404961"/>
                  <a:pt x="112932" y="408020"/>
                  <a:pt x="112126" y="409890"/>
                </a:cubicBezTo>
                <a:cubicBezTo>
                  <a:pt x="111319" y="411760"/>
                  <a:pt x="110659" y="410229"/>
                  <a:pt x="110659" y="406490"/>
                </a:cubicBezTo>
                <a:cubicBezTo>
                  <a:pt x="110659" y="402750"/>
                  <a:pt x="111319" y="401220"/>
                  <a:pt x="112126" y="403090"/>
                </a:cubicBezTo>
                <a:close/>
                <a:moveTo>
                  <a:pt x="960210" y="305326"/>
                </a:moveTo>
                <a:cubicBezTo>
                  <a:pt x="960417" y="303478"/>
                  <a:pt x="960701" y="303733"/>
                  <a:pt x="961013" y="306537"/>
                </a:cubicBezTo>
                <a:cubicBezTo>
                  <a:pt x="961642" y="312147"/>
                  <a:pt x="961642" y="321326"/>
                  <a:pt x="961013" y="326936"/>
                </a:cubicBezTo>
                <a:cubicBezTo>
                  <a:pt x="960386" y="332546"/>
                  <a:pt x="959875" y="327957"/>
                  <a:pt x="959875" y="316736"/>
                </a:cubicBezTo>
                <a:cubicBezTo>
                  <a:pt x="959875" y="311127"/>
                  <a:pt x="960004" y="307175"/>
                  <a:pt x="960210" y="305326"/>
                </a:cubicBezTo>
                <a:close/>
                <a:moveTo>
                  <a:pt x="131243" y="240583"/>
                </a:moveTo>
                <a:cubicBezTo>
                  <a:pt x="130466" y="238339"/>
                  <a:pt x="131805" y="238962"/>
                  <a:pt x="134221" y="241967"/>
                </a:cubicBezTo>
                <a:cubicBezTo>
                  <a:pt x="140429" y="249691"/>
                  <a:pt x="145771" y="267810"/>
                  <a:pt x="144610" y="277206"/>
                </a:cubicBezTo>
                <a:cubicBezTo>
                  <a:pt x="143847" y="283379"/>
                  <a:pt x="142391" y="280612"/>
                  <a:pt x="138140" y="264918"/>
                </a:cubicBezTo>
                <a:lnTo>
                  <a:pt x="138140" y="264917"/>
                </a:lnTo>
                <a:cubicBezTo>
                  <a:pt x="135122" y="253777"/>
                  <a:pt x="132020" y="242827"/>
                  <a:pt x="131243" y="240583"/>
                </a:cubicBezTo>
                <a:close/>
                <a:moveTo>
                  <a:pt x="877049" y="194344"/>
                </a:moveTo>
                <a:cubicBezTo>
                  <a:pt x="881125" y="194344"/>
                  <a:pt x="886794" y="208508"/>
                  <a:pt x="883829" y="211283"/>
                </a:cubicBezTo>
                <a:cubicBezTo>
                  <a:pt x="882186" y="212819"/>
                  <a:pt x="879875" y="210387"/>
                  <a:pt x="877876" y="205024"/>
                </a:cubicBezTo>
                <a:lnTo>
                  <a:pt x="877877" y="205024"/>
                </a:lnTo>
                <a:cubicBezTo>
                  <a:pt x="873965" y="194521"/>
                  <a:pt x="873951" y="194344"/>
                  <a:pt x="877049" y="194344"/>
                </a:cubicBezTo>
                <a:close/>
                <a:moveTo>
                  <a:pt x="1009149" y="184200"/>
                </a:moveTo>
                <a:cubicBezTo>
                  <a:pt x="1009348" y="182720"/>
                  <a:pt x="1009927" y="183090"/>
                  <a:pt x="1010905" y="185145"/>
                </a:cubicBezTo>
                <a:cubicBezTo>
                  <a:pt x="1014284" y="192235"/>
                  <a:pt x="1015968" y="218002"/>
                  <a:pt x="1013222" y="220572"/>
                </a:cubicBezTo>
                <a:cubicBezTo>
                  <a:pt x="1012120" y="221605"/>
                  <a:pt x="1011204" y="219492"/>
                  <a:pt x="1011193" y="215876"/>
                </a:cubicBezTo>
                <a:lnTo>
                  <a:pt x="1011190" y="215876"/>
                </a:lnTo>
                <a:cubicBezTo>
                  <a:pt x="1011190" y="212261"/>
                  <a:pt x="1010489" y="202572"/>
                  <a:pt x="1009664" y="194344"/>
                </a:cubicBezTo>
                <a:cubicBezTo>
                  <a:pt x="1009128" y="189006"/>
                  <a:pt x="1008949" y="185679"/>
                  <a:pt x="1009149" y="184200"/>
                </a:cubicBezTo>
                <a:close/>
                <a:moveTo>
                  <a:pt x="748726" y="154227"/>
                </a:moveTo>
                <a:cubicBezTo>
                  <a:pt x="749460" y="156844"/>
                  <a:pt x="749460" y="161128"/>
                  <a:pt x="748726" y="163746"/>
                </a:cubicBezTo>
                <a:cubicBezTo>
                  <a:pt x="747996" y="166364"/>
                  <a:pt x="747398" y="164222"/>
                  <a:pt x="747398" y="158987"/>
                </a:cubicBezTo>
                <a:cubicBezTo>
                  <a:pt x="747398" y="153751"/>
                  <a:pt x="747996" y="151609"/>
                  <a:pt x="748726" y="154227"/>
                </a:cubicBezTo>
                <a:close/>
                <a:moveTo>
                  <a:pt x="944467" y="138588"/>
                </a:moveTo>
                <a:lnTo>
                  <a:pt x="949089" y="154227"/>
                </a:lnTo>
                <a:cubicBezTo>
                  <a:pt x="954984" y="174166"/>
                  <a:pt x="960384" y="175057"/>
                  <a:pt x="957630" y="155635"/>
                </a:cubicBezTo>
                <a:cubicBezTo>
                  <a:pt x="955225" y="138666"/>
                  <a:pt x="957886" y="139820"/>
                  <a:pt x="963237" y="158076"/>
                </a:cubicBezTo>
                <a:cubicBezTo>
                  <a:pt x="965361" y="165308"/>
                  <a:pt x="967215" y="169083"/>
                  <a:pt x="967358" y="166466"/>
                </a:cubicBezTo>
                <a:cubicBezTo>
                  <a:pt x="967504" y="163848"/>
                  <a:pt x="968840" y="161706"/>
                  <a:pt x="970329" y="161706"/>
                </a:cubicBezTo>
                <a:cubicBezTo>
                  <a:pt x="973482" y="161706"/>
                  <a:pt x="975154" y="166525"/>
                  <a:pt x="977889" y="183464"/>
                </a:cubicBezTo>
                <a:cubicBezTo>
                  <a:pt x="978976" y="190196"/>
                  <a:pt x="982281" y="201211"/>
                  <a:pt x="985235" y="207943"/>
                </a:cubicBezTo>
                <a:cubicBezTo>
                  <a:pt x="990744" y="220498"/>
                  <a:pt x="997837" y="294341"/>
                  <a:pt x="994634" y="305802"/>
                </a:cubicBezTo>
                <a:cubicBezTo>
                  <a:pt x="992977" y="311725"/>
                  <a:pt x="989398" y="312948"/>
                  <a:pt x="986510" y="308577"/>
                </a:cubicBezTo>
                <a:cubicBezTo>
                  <a:pt x="983734" y="304373"/>
                  <a:pt x="979811" y="305353"/>
                  <a:pt x="978341" y="310615"/>
                </a:cubicBezTo>
                <a:cubicBezTo>
                  <a:pt x="977611" y="313233"/>
                  <a:pt x="976860" y="314763"/>
                  <a:pt x="976670" y="314015"/>
                </a:cubicBezTo>
                <a:lnTo>
                  <a:pt x="976670" y="314017"/>
                </a:lnTo>
                <a:cubicBezTo>
                  <a:pt x="976487" y="313269"/>
                  <a:pt x="974451" y="302866"/>
                  <a:pt x="972155" y="290898"/>
                </a:cubicBezTo>
                <a:cubicBezTo>
                  <a:pt x="969860" y="278931"/>
                  <a:pt x="965309" y="261981"/>
                  <a:pt x="962044" y="253231"/>
                </a:cubicBezTo>
                <a:cubicBezTo>
                  <a:pt x="953553" y="230483"/>
                  <a:pt x="947862" y="199819"/>
                  <a:pt x="946043" y="167025"/>
                </a:cubicBezTo>
                <a:close/>
                <a:moveTo>
                  <a:pt x="665910" y="130704"/>
                </a:moveTo>
                <a:cubicBezTo>
                  <a:pt x="670099" y="124821"/>
                  <a:pt x="670393" y="131034"/>
                  <a:pt x="666800" y="149466"/>
                </a:cubicBezTo>
                <a:cubicBezTo>
                  <a:pt x="663939" y="164139"/>
                  <a:pt x="663013" y="166186"/>
                  <a:pt x="662762" y="158391"/>
                </a:cubicBezTo>
                <a:lnTo>
                  <a:pt x="662761" y="158391"/>
                </a:lnTo>
                <a:cubicBezTo>
                  <a:pt x="662505" y="150588"/>
                  <a:pt x="661440" y="148634"/>
                  <a:pt x="658075" y="149842"/>
                </a:cubicBezTo>
                <a:cubicBezTo>
                  <a:pt x="654879" y="150990"/>
                  <a:pt x="653716" y="149494"/>
                  <a:pt x="653716" y="144232"/>
                </a:cubicBezTo>
                <a:cubicBezTo>
                  <a:pt x="653716" y="139880"/>
                  <a:pt x="655718" y="136365"/>
                  <a:pt x="658802" y="135300"/>
                </a:cubicBezTo>
                <a:cubicBezTo>
                  <a:pt x="661601" y="134335"/>
                  <a:pt x="664798" y="132266"/>
                  <a:pt x="665910" y="130704"/>
                </a:cubicBezTo>
                <a:close/>
                <a:moveTo>
                  <a:pt x="878817" y="98237"/>
                </a:moveTo>
                <a:cubicBezTo>
                  <a:pt x="879030" y="96646"/>
                  <a:pt x="879321" y="97070"/>
                  <a:pt x="879637" y="99891"/>
                </a:cubicBezTo>
                <a:cubicBezTo>
                  <a:pt x="880265" y="105534"/>
                  <a:pt x="880258" y="114101"/>
                  <a:pt x="879605" y="118930"/>
                </a:cubicBezTo>
                <a:cubicBezTo>
                  <a:pt x="878962" y="123758"/>
                  <a:pt x="878448" y="119137"/>
                  <a:pt x="878459" y="108669"/>
                </a:cubicBezTo>
                <a:lnTo>
                  <a:pt x="878470" y="108669"/>
                </a:lnTo>
                <a:cubicBezTo>
                  <a:pt x="878470" y="103434"/>
                  <a:pt x="878604" y="99828"/>
                  <a:pt x="878817" y="98237"/>
                </a:cubicBezTo>
                <a:close/>
                <a:moveTo>
                  <a:pt x="287277" y="93938"/>
                </a:moveTo>
                <a:cubicBezTo>
                  <a:pt x="289283" y="93820"/>
                  <a:pt x="290386" y="95327"/>
                  <a:pt x="290353" y="98471"/>
                </a:cubicBezTo>
                <a:cubicBezTo>
                  <a:pt x="290316" y="103899"/>
                  <a:pt x="277634" y="116214"/>
                  <a:pt x="274819" y="113580"/>
                </a:cubicBezTo>
                <a:lnTo>
                  <a:pt x="274819" y="113579"/>
                </a:lnTo>
                <a:cubicBezTo>
                  <a:pt x="271364" y="110347"/>
                  <a:pt x="272936" y="104614"/>
                  <a:pt x="278777" y="99150"/>
                </a:cubicBezTo>
                <a:cubicBezTo>
                  <a:pt x="282359" y="95798"/>
                  <a:pt x="285270" y="94056"/>
                  <a:pt x="287277" y="93938"/>
                </a:cubicBezTo>
                <a:close/>
                <a:moveTo>
                  <a:pt x="322381" y="84191"/>
                </a:moveTo>
                <a:lnTo>
                  <a:pt x="320699" y="95071"/>
                </a:lnTo>
                <a:cubicBezTo>
                  <a:pt x="318903" y="106688"/>
                  <a:pt x="313560" y="114991"/>
                  <a:pt x="313786" y="105814"/>
                </a:cubicBezTo>
                <a:cubicBezTo>
                  <a:pt x="313859" y="102897"/>
                  <a:pt x="315822" y="96838"/>
                  <a:pt x="318149" y="92351"/>
                </a:cubicBezTo>
                <a:close/>
                <a:moveTo>
                  <a:pt x="511326" y="77392"/>
                </a:moveTo>
                <a:cubicBezTo>
                  <a:pt x="514147" y="77392"/>
                  <a:pt x="511359" y="112769"/>
                  <a:pt x="508107" y="118189"/>
                </a:cubicBezTo>
                <a:cubicBezTo>
                  <a:pt x="506527" y="120823"/>
                  <a:pt x="505629" y="117328"/>
                  <a:pt x="505574" y="108330"/>
                </a:cubicBezTo>
                <a:lnTo>
                  <a:pt x="505572" y="108330"/>
                </a:lnTo>
                <a:cubicBezTo>
                  <a:pt x="505463" y="92008"/>
                  <a:pt x="508189" y="77392"/>
                  <a:pt x="511326" y="77392"/>
                </a:cubicBezTo>
                <a:close/>
                <a:moveTo>
                  <a:pt x="356452" y="75734"/>
                </a:moveTo>
                <a:cubicBezTo>
                  <a:pt x="358469" y="77624"/>
                  <a:pt x="353911" y="107309"/>
                  <a:pt x="351603" y="107309"/>
                </a:cubicBezTo>
                <a:cubicBezTo>
                  <a:pt x="350465" y="107309"/>
                  <a:pt x="350801" y="99935"/>
                  <a:pt x="352352" y="90922"/>
                </a:cubicBezTo>
                <a:lnTo>
                  <a:pt x="352351" y="90922"/>
                </a:lnTo>
                <a:cubicBezTo>
                  <a:pt x="353902" y="81910"/>
                  <a:pt x="355748" y="75075"/>
                  <a:pt x="356452" y="75734"/>
                </a:cubicBezTo>
                <a:close/>
                <a:moveTo>
                  <a:pt x="667523" y="59712"/>
                </a:moveTo>
                <a:lnTo>
                  <a:pt x="667556" y="71951"/>
                </a:lnTo>
                <a:cubicBezTo>
                  <a:pt x="667556" y="78682"/>
                  <a:pt x="666578" y="87862"/>
                  <a:pt x="665355" y="92349"/>
                </a:cubicBezTo>
                <a:lnTo>
                  <a:pt x="663137" y="100509"/>
                </a:lnTo>
                <a:lnTo>
                  <a:pt x="662990" y="92349"/>
                </a:lnTo>
                <a:lnTo>
                  <a:pt x="662994" y="92349"/>
                </a:lnTo>
                <a:cubicBezTo>
                  <a:pt x="662921" y="87862"/>
                  <a:pt x="663914" y="78682"/>
                  <a:pt x="665195" y="71951"/>
                </a:cubicBezTo>
                <a:close/>
                <a:moveTo>
                  <a:pt x="745090" y="48079"/>
                </a:moveTo>
                <a:cubicBezTo>
                  <a:pt x="745306" y="46732"/>
                  <a:pt x="745599" y="47118"/>
                  <a:pt x="745922" y="49562"/>
                </a:cubicBezTo>
                <a:cubicBezTo>
                  <a:pt x="746568" y="54451"/>
                  <a:pt x="746557" y="61794"/>
                  <a:pt x="745889" y="65881"/>
                </a:cubicBezTo>
                <a:cubicBezTo>
                  <a:pt x="745228" y="69968"/>
                  <a:pt x="744696" y="65969"/>
                  <a:pt x="744714" y="56993"/>
                </a:cubicBezTo>
                <a:lnTo>
                  <a:pt x="744718" y="56993"/>
                </a:lnTo>
                <a:cubicBezTo>
                  <a:pt x="744735" y="52505"/>
                  <a:pt x="744874" y="49425"/>
                  <a:pt x="745090" y="48079"/>
                </a:cubicBezTo>
                <a:close/>
                <a:moveTo>
                  <a:pt x="649749" y="36821"/>
                </a:moveTo>
                <a:cubicBezTo>
                  <a:pt x="652310" y="34080"/>
                  <a:pt x="650420" y="60131"/>
                  <a:pt x="647789" y="63792"/>
                </a:cubicBezTo>
                <a:cubicBezTo>
                  <a:pt x="645745" y="66636"/>
                  <a:pt x="645439" y="63339"/>
                  <a:pt x="646775" y="52913"/>
                </a:cubicBezTo>
                <a:cubicBezTo>
                  <a:pt x="647830" y="44686"/>
                  <a:pt x="649169" y="37444"/>
                  <a:pt x="649749" y="36821"/>
                </a:cubicBezTo>
                <a:close/>
                <a:moveTo>
                  <a:pt x="559982" y="32409"/>
                </a:moveTo>
                <a:cubicBezTo>
                  <a:pt x="560392" y="33040"/>
                  <a:pt x="560518" y="34839"/>
                  <a:pt x="560456" y="37954"/>
                </a:cubicBezTo>
                <a:cubicBezTo>
                  <a:pt x="560383" y="42442"/>
                  <a:pt x="559172" y="48561"/>
                  <a:pt x="557800" y="51553"/>
                </a:cubicBezTo>
                <a:cubicBezTo>
                  <a:pt x="555760" y="55998"/>
                  <a:pt x="555274" y="55252"/>
                  <a:pt x="555143" y="47473"/>
                </a:cubicBezTo>
                <a:cubicBezTo>
                  <a:pt x="555070" y="42238"/>
                  <a:pt x="556253" y="36118"/>
                  <a:pt x="557800" y="33874"/>
                </a:cubicBezTo>
                <a:cubicBezTo>
                  <a:pt x="558877" y="32317"/>
                  <a:pt x="559571" y="31779"/>
                  <a:pt x="559982" y="32409"/>
                </a:cubicBezTo>
                <a:close/>
                <a:moveTo>
                  <a:pt x="586690" y="27075"/>
                </a:moveTo>
                <a:lnTo>
                  <a:pt x="585194" y="45895"/>
                </a:lnTo>
                <a:cubicBezTo>
                  <a:pt x="584370" y="56246"/>
                  <a:pt x="582486" y="66649"/>
                  <a:pt x="581010" y="69014"/>
                </a:cubicBezTo>
                <a:cubicBezTo>
                  <a:pt x="578733" y="72658"/>
                  <a:pt x="578339" y="72692"/>
                  <a:pt x="578416" y="69233"/>
                </a:cubicBezTo>
                <a:lnTo>
                  <a:pt x="578413" y="69232"/>
                </a:lnTo>
                <a:cubicBezTo>
                  <a:pt x="578450" y="66988"/>
                  <a:pt x="580347" y="56585"/>
                  <a:pt x="582597" y="46114"/>
                </a:cubicBezTo>
                <a:close/>
                <a:moveTo>
                  <a:pt x="353765" y="22995"/>
                </a:moveTo>
                <a:cubicBezTo>
                  <a:pt x="357094" y="22995"/>
                  <a:pt x="354306" y="41738"/>
                  <a:pt x="350663" y="43844"/>
                </a:cubicBezTo>
                <a:cubicBezTo>
                  <a:pt x="348693" y="44984"/>
                  <a:pt x="348281" y="43299"/>
                  <a:pt x="349492" y="39059"/>
                </a:cubicBezTo>
                <a:lnTo>
                  <a:pt x="349489" y="39059"/>
                </a:lnTo>
                <a:cubicBezTo>
                  <a:pt x="350518" y="35460"/>
                  <a:pt x="351379" y="30373"/>
                  <a:pt x="351401" y="27755"/>
                </a:cubicBezTo>
                <a:cubicBezTo>
                  <a:pt x="351434" y="25137"/>
                  <a:pt x="352484" y="22995"/>
                  <a:pt x="353765" y="22995"/>
                </a:cubicBezTo>
                <a:close/>
                <a:moveTo>
                  <a:pt x="449634" y="18915"/>
                </a:moveTo>
                <a:lnTo>
                  <a:pt x="448105" y="37954"/>
                </a:lnTo>
                <a:cubicBezTo>
                  <a:pt x="446317" y="60182"/>
                  <a:pt x="442981" y="68775"/>
                  <a:pt x="440198" y="58314"/>
                </a:cubicBezTo>
                <a:lnTo>
                  <a:pt x="440197" y="58314"/>
                </a:lnTo>
                <a:cubicBezTo>
                  <a:pt x="439179" y="54485"/>
                  <a:pt x="440835" y="44478"/>
                  <a:pt x="444016" y="35234"/>
                </a:cubicBezTo>
                <a:close/>
                <a:moveTo>
                  <a:pt x="631225" y="17565"/>
                </a:moveTo>
                <a:cubicBezTo>
                  <a:pt x="635546" y="17565"/>
                  <a:pt x="631871" y="52788"/>
                  <a:pt x="626543" y="62442"/>
                </a:cubicBezTo>
                <a:cubicBezTo>
                  <a:pt x="624065" y="66930"/>
                  <a:pt x="620604" y="84065"/>
                  <a:pt x="618850" y="100520"/>
                </a:cubicBezTo>
                <a:cubicBezTo>
                  <a:pt x="617095" y="116975"/>
                  <a:pt x="614442" y="134653"/>
                  <a:pt x="612954" y="139804"/>
                </a:cubicBezTo>
                <a:cubicBezTo>
                  <a:pt x="611465" y="144956"/>
                  <a:pt x="610826" y="149715"/>
                  <a:pt x="611538" y="150381"/>
                </a:cubicBezTo>
                <a:cubicBezTo>
                  <a:pt x="613103" y="151845"/>
                  <a:pt x="618806" y="138366"/>
                  <a:pt x="618806" y="133203"/>
                </a:cubicBezTo>
                <a:cubicBezTo>
                  <a:pt x="618806" y="128014"/>
                  <a:pt x="621967" y="120918"/>
                  <a:pt x="624280" y="120918"/>
                </a:cubicBezTo>
                <a:cubicBezTo>
                  <a:pt x="625349" y="120918"/>
                  <a:pt x="625879" y="126120"/>
                  <a:pt x="625455" y="132478"/>
                </a:cubicBezTo>
                <a:lnTo>
                  <a:pt x="624686" y="144037"/>
                </a:lnTo>
                <a:lnTo>
                  <a:pt x="629318" y="132297"/>
                </a:lnTo>
                <a:cubicBezTo>
                  <a:pt x="632434" y="124403"/>
                  <a:pt x="635268" y="121030"/>
                  <a:pt x="637973" y="122001"/>
                </a:cubicBezTo>
                <a:cubicBezTo>
                  <a:pt x="643461" y="123971"/>
                  <a:pt x="645973" y="113313"/>
                  <a:pt x="644346" y="94954"/>
                </a:cubicBezTo>
                <a:cubicBezTo>
                  <a:pt x="643623" y="86796"/>
                  <a:pt x="644090" y="80121"/>
                  <a:pt x="645396" y="80121"/>
                </a:cubicBezTo>
                <a:cubicBezTo>
                  <a:pt x="650512" y="80121"/>
                  <a:pt x="651621" y="96390"/>
                  <a:pt x="648370" y="123764"/>
                </a:cubicBezTo>
                <a:cubicBezTo>
                  <a:pt x="644334" y="157754"/>
                  <a:pt x="643986" y="178922"/>
                  <a:pt x="647495" y="176892"/>
                </a:cubicBezTo>
                <a:cubicBezTo>
                  <a:pt x="648889" y="176086"/>
                  <a:pt x="651063" y="171425"/>
                  <a:pt x="652335" y="166532"/>
                </a:cubicBezTo>
                <a:lnTo>
                  <a:pt x="654644" y="157636"/>
                </a:lnTo>
                <a:lnTo>
                  <a:pt x="655852" y="165530"/>
                </a:lnTo>
                <a:cubicBezTo>
                  <a:pt x="656516" y="169872"/>
                  <a:pt x="658888" y="175135"/>
                  <a:pt x="661121" y="177224"/>
                </a:cubicBezTo>
                <a:cubicBezTo>
                  <a:pt x="663355" y="179314"/>
                  <a:pt x="666494" y="183105"/>
                  <a:pt x="668099" y="185649"/>
                </a:cubicBezTo>
                <a:cubicBezTo>
                  <a:pt x="670653" y="189696"/>
                  <a:pt x="671379" y="189764"/>
                  <a:pt x="673931" y="186194"/>
                </a:cubicBezTo>
                <a:cubicBezTo>
                  <a:pt x="675533" y="183949"/>
                  <a:pt x="676960" y="178442"/>
                  <a:pt x="677095" y="173954"/>
                </a:cubicBezTo>
                <a:cubicBezTo>
                  <a:pt x="677241" y="169467"/>
                  <a:pt x="678577" y="163347"/>
                  <a:pt x="680087" y="160355"/>
                </a:cubicBezTo>
                <a:cubicBezTo>
                  <a:pt x="682058" y="156450"/>
                  <a:pt x="682430" y="158753"/>
                  <a:pt x="681412" y="168515"/>
                </a:cubicBezTo>
                <a:cubicBezTo>
                  <a:pt x="680631" y="175994"/>
                  <a:pt x="679299" y="190681"/>
                  <a:pt x="678449" y="201153"/>
                </a:cubicBezTo>
                <a:cubicBezTo>
                  <a:pt x="676960" y="219472"/>
                  <a:pt x="677066" y="219868"/>
                  <a:pt x="681168" y="211626"/>
                </a:cubicBezTo>
                <a:cubicBezTo>
                  <a:pt x="683514" y="206914"/>
                  <a:pt x="686313" y="194675"/>
                  <a:pt x="687387" y="184427"/>
                </a:cubicBezTo>
                <a:cubicBezTo>
                  <a:pt x="689219" y="166982"/>
                  <a:pt x="692284" y="158995"/>
                  <a:pt x="697156" y="158995"/>
                </a:cubicBezTo>
                <a:cubicBezTo>
                  <a:pt x="698294" y="158995"/>
                  <a:pt x="698674" y="168481"/>
                  <a:pt x="697995" y="180074"/>
                </a:cubicBezTo>
                <a:cubicBezTo>
                  <a:pt x="697320" y="191667"/>
                  <a:pt x="698028" y="204212"/>
                  <a:pt x="699560" y="207952"/>
                </a:cubicBezTo>
                <a:cubicBezTo>
                  <a:pt x="702334" y="214695"/>
                  <a:pt x="702399" y="214661"/>
                  <a:pt x="707424" y="203872"/>
                </a:cubicBezTo>
                <a:cubicBezTo>
                  <a:pt x="710211" y="197889"/>
                  <a:pt x="713151" y="187254"/>
                  <a:pt x="713958" y="180238"/>
                </a:cubicBezTo>
                <a:cubicBezTo>
                  <a:pt x="714794" y="172975"/>
                  <a:pt x="717151" y="166864"/>
                  <a:pt x="719432" y="166044"/>
                </a:cubicBezTo>
                <a:cubicBezTo>
                  <a:pt x="722731" y="164860"/>
                  <a:pt x="723439" y="172045"/>
                  <a:pt x="723439" y="206678"/>
                </a:cubicBezTo>
                <a:cubicBezTo>
                  <a:pt x="723439" y="249969"/>
                  <a:pt x="727332" y="263643"/>
                  <a:pt x="729942" y="229516"/>
                </a:cubicBezTo>
                <a:cubicBezTo>
                  <a:pt x="730752" y="218938"/>
                  <a:pt x="732887" y="208901"/>
                  <a:pt x="734692" y="207214"/>
                </a:cubicBezTo>
                <a:cubicBezTo>
                  <a:pt x="737126" y="204934"/>
                  <a:pt x="737973" y="204962"/>
                  <a:pt x="737973" y="207329"/>
                </a:cubicBezTo>
                <a:cubicBezTo>
                  <a:pt x="737973" y="209077"/>
                  <a:pt x="739819" y="209844"/>
                  <a:pt x="742078" y="209033"/>
                </a:cubicBezTo>
                <a:cubicBezTo>
                  <a:pt x="745246" y="207895"/>
                  <a:pt x="746652" y="211652"/>
                  <a:pt x="748234" y="225475"/>
                </a:cubicBezTo>
                <a:cubicBezTo>
                  <a:pt x="749362" y="235329"/>
                  <a:pt x="751328" y="243995"/>
                  <a:pt x="752603" y="244733"/>
                </a:cubicBezTo>
                <a:cubicBezTo>
                  <a:pt x="755876" y="246624"/>
                  <a:pt x="760402" y="224591"/>
                  <a:pt x="762826" y="194980"/>
                </a:cubicBezTo>
                <a:cubicBezTo>
                  <a:pt x="763961" y="181110"/>
                  <a:pt x="766026" y="169105"/>
                  <a:pt x="767417" y="168301"/>
                </a:cubicBezTo>
                <a:cubicBezTo>
                  <a:pt x="768808" y="167497"/>
                  <a:pt x="769979" y="167830"/>
                  <a:pt x="770023" y="169040"/>
                </a:cubicBezTo>
                <a:cubicBezTo>
                  <a:pt x="770059" y="170250"/>
                  <a:pt x="771337" y="188987"/>
                  <a:pt x="772843" y="210678"/>
                </a:cubicBezTo>
                <a:cubicBezTo>
                  <a:pt x="776786" y="267395"/>
                  <a:pt x="780516" y="275312"/>
                  <a:pt x="787596" y="241981"/>
                </a:cubicBezTo>
                <a:cubicBezTo>
                  <a:pt x="789665" y="232244"/>
                  <a:pt x="792424" y="224277"/>
                  <a:pt x="793730" y="224277"/>
                </a:cubicBezTo>
                <a:cubicBezTo>
                  <a:pt x="795036" y="224277"/>
                  <a:pt x="796146" y="221523"/>
                  <a:pt x="796197" y="218157"/>
                </a:cubicBezTo>
                <a:cubicBezTo>
                  <a:pt x="796270" y="212191"/>
                  <a:pt x="796379" y="212170"/>
                  <a:pt x="800556" y="217317"/>
                </a:cubicBezTo>
                <a:cubicBezTo>
                  <a:pt x="804521" y="222221"/>
                  <a:pt x="804838" y="221737"/>
                  <a:pt x="805028" y="210517"/>
                </a:cubicBezTo>
                <a:cubicBezTo>
                  <a:pt x="805440" y="186133"/>
                  <a:pt x="809734" y="186826"/>
                  <a:pt x="811957" y="211635"/>
                </a:cubicBezTo>
                <a:cubicBezTo>
                  <a:pt x="813526" y="229167"/>
                  <a:pt x="814986" y="234896"/>
                  <a:pt x="817316" y="232714"/>
                </a:cubicBezTo>
                <a:cubicBezTo>
                  <a:pt x="822948" y="227444"/>
                  <a:pt x="825167" y="229457"/>
                  <a:pt x="825257" y="239916"/>
                </a:cubicBezTo>
                <a:cubicBezTo>
                  <a:pt x="825404" y="255176"/>
                  <a:pt x="829358" y="246045"/>
                  <a:pt x="835306" y="216798"/>
                </a:cubicBezTo>
                <a:cubicBezTo>
                  <a:pt x="840190" y="192785"/>
                  <a:pt x="845515" y="183445"/>
                  <a:pt x="845515" y="198893"/>
                </a:cubicBezTo>
                <a:cubicBezTo>
                  <a:pt x="845515" y="210171"/>
                  <a:pt x="849533" y="203729"/>
                  <a:pt x="853135" y="186677"/>
                </a:cubicBezTo>
                <a:lnTo>
                  <a:pt x="856393" y="171241"/>
                </a:lnTo>
                <a:lnTo>
                  <a:pt x="856766" y="182777"/>
                </a:lnTo>
                <a:cubicBezTo>
                  <a:pt x="857021" y="191124"/>
                  <a:pt x="858747" y="195254"/>
                  <a:pt x="862960" y="197715"/>
                </a:cubicBezTo>
                <a:cubicBezTo>
                  <a:pt x="868449" y="200923"/>
                  <a:pt x="868673" y="203019"/>
                  <a:pt x="866876" y="234456"/>
                </a:cubicBezTo>
                <a:cubicBezTo>
                  <a:pt x="865224" y="263408"/>
                  <a:pt x="865560" y="267795"/>
                  <a:pt x="869438" y="267795"/>
                </a:cubicBezTo>
                <a:cubicBezTo>
                  <a:pt x="872672" y="267795"/>
                  <a:pt x="874456" y="263676"/>
                  <a:pt x="875898" y="252878"/>
                </a:cubicBezTo>
                <a:cubicBezTo>
                  <a:pt x="879047" y="229280"/>
                  <a:pt x="882815" y="232846"/>
                  <a:pt x="882306" y="258947"/>
                </a:cubicBezTo>
                <a:cubicBezTo>
                  <a:pt x="882014" y="274505"/>
                  <a:pt x="883182" y="284955"/>
                  <a:pt x="885711" y="289106"/>
                </a:cubicBezTo>
                <a:cubicBezTo>
                  <a:pt x="887838" y="292600"/>
                  <a:pt x="890166" y="294910"/>
                  <a:pt x="890882" y="294240"/>
                </a:cubicBezTo>
                <a:cubicBezTo>
                  <a:pt x="891597" y="293570"/>
                  <a:pt x="894768" y="254090"/>
                  <a:pt x="897924" y="206508"/>
                </a:cubicBezTo>
                <a:cubicBezTo>
                  <a:pt x="901081" y="158926"/>
                  <a:pt x="904313" y="119389"/>
                  <a:pt x="905106" y="118646"/>
                </a:cubicBezTo>
                <a:cubicBezTo>
                  <a:pt x="905897" y="117905"/>
                  <a:pt x="906569" y="130659"/>
                  <a:pt x="906591" y="146989"/>
                </a:cubicBezTo>
                <a:cubicBezTo>
                  <a:pt x="906624" y="163319"/>
                  <a:pt x="907792" y="178388"/>
                  <a:pt x="909204" y="180476"/>
                </a:cubicBezTo>
                <a:cubicBezTo>
                  <a:pt x="911966" y="184557"/>
                  <a:pt x="914223" y="175940"/>
                  <a:pt x="922661" y="129113"/>
                </a:cubicBezTo>
                <a:cubicBezTo>
                  <a:pt x="925219" y="114919"/>
                  <a:pt x="927841" y="102811"/>
                  <a:pt x="928487" y="102206"/>
                </a:cubicBezTo>
                <a:cubicBezTo>
                  <a:pt x="935686" y="95469"/>
                  <a:pt x="940858" y="212617"/>
                  <a:pt x="936618" y="286407"/>
                </a:cubicBezTo>
                <a:cubicBezTo>
                  <a:pt x="934534" y="322659"/>
                  <a:pt x="930017" y="331042"/>
                  <a:pt x="929426" y="299753"/>
                </a:cubicBezTo>
                <a:lnTo>
                  <a:pt x="929054" y="280034"/>
                </a:lnTo>
                <a:lnTo>
                  <a:pt x="925686" y="296353"/>
                </a:lnTo>
                <a:cubicBezTo>
                  <a:pt x="921586" y="316210"/>
                  <a:pt x="918174" y="311095"/>
                  <a:pt x="918174" y="285091"/>
                </a:cubicBezTo>
                <a:cubicBezTo>
                  <a:pt x="918174" y="240755"/>
                  <a:pt x="910211" y="290465"/>
                  <a:pt x="908321" y="346607"/>
                </a:cubicBezTo>
                <a:cubicBezTo>
                  <a:pt x="907956" y="357448"/>
                  <a:pt x="916293" y="361856"/>
                  <a:pt x="918980" y="352241"/>
                </a:cubicBezTo>
                <a:cubicBezTo>
                  <a:pt x="919834" y="349177"/>
                  <a:pt x="922421" y="346670"/>
                  <a:pt x="924725" y="346670"/>
                </a:cubicBezTo>
                <a:cubicBezTo>
                  <a:pt x="927027" y="346670"/>
                  <a:pt x="930331" y="343916"/>
                  <a:pt x="932066" y="340550"/>
                </a:cubicBezTo>
                <a:cubicBezTo>
                  <a:pt x="935088" y="334688"/>
                  <a:pt x="935230" y="334666"/>
                  <a:pt x="935416" y="340030"/>
                </a:cubicBezTo>
                <a:cubicBezTo>
                  <a:pt x="935525" y="343110"/>
                  <a:pt x="937533" y="348006"/>
                  <a:pt x="939880" y="350910"/>
                </a:cubicBezTo>
                <a:cubicBezTo>
                  <a:pt x="944091" y="356119"/>
                  <a:pt x="944150" y="356117"/>
                  <a:pt x="944332" y="350748"/>
                </a:cubicBezTo>
                <a:cubicBezTo>
                  <a:pt x="944515" y="345444"/>
                  <a:pt x="944624" y="345437"/>
                  <a:pt x="948679" y="350455"/>
                </a:cubicBezTo>
                <a:cubicBezTo>
                  <a:pt x="950967" y="353285"/>
                  <a:pt x="953331" y="356957"/>
                  <a:pt x="953927" y="358614"/>
                </a:cubicBezTo>
                <a:cubicBezTo>
                  <a:pt x="954672" y="360681"/>
                  <a:pt x="956511" y="360471"/>
                  <a:pt x="959773" y="357952"/>
                </a:cubicBezTo>
                <a:cubicBezTo>
                  <a:pt x="963902" y="354763"/>
                  <a:pt x="964913" y="355124"/>
                  <a:pt x="967398" y="360672"/>
                </a:cubicBezTo>
                <a:cubicBezTo>
                  <a:pt x="974246" y="375961"/>
                  <a:pt x="993604" y="487598"/>
                  <a:pt x="993697" y="512340"/>
                </a:cubicBezTo>
                <a:cubicBezTo>
                  <a:pt x="993730" y="518940"/>
                  <a:pt x="991862" y="530567"/>
                  <a:pt x="989560" y="538178"/>
                </a:cubicBezTo>
                <a:cubicBezTo>
                  <a:pt x="987257" y="545789"/>
                  <a:pt x="983952" y="565479"/>
                  <a:pt x="982211" y="581934"/>
                </a:cubicBezTo>
                <a:cubicBezTo>
                  <a:pt x="977720" y="624393"/>
                  <a:pt x="972657" y="732625"/>
                  <a:pt x="974913" y="737943"/>
                </a:cubicBezTo>
                <a:cubicBezTo>
                  <a:pt x="976417" y="741483"/>
                  <a:pt x="979713" y="739340"/>
                  <a:pt x="990890" y="727560"/>
                </a:cubicBezTo>
                <a:cubicBezTo>
                  <a:pt x="1001524" y="716352"/>
                  <a:pt x="1006981" y="712688"/>
                  <a:pt x="1013165" y="712601"/>
                </a:cubicBezTo>
                <a:cubicBezTo>
                  <a:pt x="1021178" y="712486"/>
                  <a:pt x="1021394" y="712077"/>
                  <a:pt x="1023174" y="693447"/>
                </a:cubicBezTo>
                <a:cubicBezTo>
                  <a:pt x="1024173" y="682976"/>
                  <a:pt x="1025155" y="654418"/>
                  <a:pt x="1025352" y="629984"/>
                </a:cubicBezTo>
                <a:cubicBezTo>
                  <a:pt x="1025644" y="593326"/>
                  <a:pt x="1024670" y="581742"/>
                  <a:pt x="1019752" y="563714"/>
                </a:cubicBezTo>
                <a:cubicBezTo>
                  <a:pt x="1013216" y="539759"/>
                  <a:pt x="1014178" y="532915"/>
                  <a:pt x="1021741" y="549559"/>
                </a:cubicBezTo>
                <a:cubicBezTo>
                  <a:pt x="1029661" y="566986"/>
                  <a:pt x="1034158" y="691497"/>
                  <a:pt x="1034255" y="896074"/>
                </a:cubicBezTo>
                <a:cubicBezTo>
                  <a:pt x="1034292" y="995552"/>
                  <a:pt x="1033380" y="1078340"/>
                  <a:pt x="1032209" y="1080047"/>
                </a:cubicBezTo>
                <a:cubicBezTo>
                  <a:pt x="1031033" y="1081753"/>
                  <a:pt x="1029731" y="1062172"/>
                  <a:pt x="1029311" y="1036530"/>
                </a:cubicBezTo>
                <a:cubicBezTo>
                  <a:pt x="1027567" y="930007"/>
                  <a:pt x="1020857" y="813606"/>
                  <a:pt x="1016601" y="816067"/>
                </a:cubicBezTo>
                <a:cubicBezTo>
                  <a:pt x="1015218" y="816866"/>
                  <a:pt x="1014079" y="819590"/>
                  <a:pt x="1014072" y="822120"/>
                </a:cubicBezTo>
                <a:cubicBezTo>
                  <a:pt x="1014072" y="824649"/>
                  <a:pt x="1012623" y="831548"/>
                  <a:pt x="1010872" y="837449"/>
                </a:cubicBezTo>
                <a:cubicBezTo>
                  <a:pt x="1006773" y="851266"/>
                  <a:pt x="1003816" y="846399"/>
                  <a:pt x="1001517" y="822051"/>
                </a:cubicBezTo>
                <a:cubicBezTo>
                  <a:pt x="999897" y="804899"/>
                  <a:pt x="1003451" y="793490"/>
                  <a:pt x="1006218" y="806960"/>
                </a:cubicBezTo>
                <a:cubicBezTo>
                  <a:pt x="1006914" y="810348"/>
                  <a:pt x="1007663" y="802410"/>
                  <a:pt x="1007878" y="789321"/>
                </a:cubicBezTo>
                <a:cubicBezTo>
                  <a:pt x="1008316" y="762887"/>
                  <a:pt x="1013903" y="755881"/>
                  <a:pt x="1014385" y="781162"/>
                </a:cubicBezTo>
                <a:cubicBezTo>
                  <a:pt x="1014640" y="794557"/>
                  <a:pt x="1015001" y="795541"/>
                  <a:pt x="1016910" y="788019"/>
                </a:cubicBezTo>
                <a:cubicBezTo>
                  <a:pt x="1018136" y="783189"/>
                  <a:pt x="1020070" y="768098"/>
                  <a:pt x="1021209" y="754483"/>
                </a:cubicBezTo>
                <a:cubicBezTo>
                  <a:pt x="1023274" y="729764"/>
                  <a:pt x="1023267" y="729730"/>
                  <a:pt x="1016621" y="730627"/>
                </a:cubicBezTo>
                <a:cubicBezTo>
                  <a:pt x="1008347" y="731742"/>
                  <a:pt x="1006037" y="738917"/>
                  <a:pt x="1005655" y="764682"/>
                </a:cubicBezTo>
                <a:cubicBezTo>
                  <a:pt x="1005509" y="775439"/>
                  <a:pt x="1004090" y="784979"/>
                  <a:pt x="1002528" y="785881"/>
                </a:cubicBezTo>
                <a:cubicBezTo>
                  <a:pt x="1000711" y="786932"/>
                  <a:pt x="1000346" y="778187"/>
                  <a:pt x="1001514" y="761563"/>
                </a:cubicBezTo>
                <a:cubicBezTo>
                  <a:pt x="1002780" y="743543"/>
                  <a:pt x="1002364" y="735605"/>
                  <a:pt x="1000156" y="735605"/>
                </a:cubicBezTo>
                <a:cubicBezTo>
                  <a:pt x="994496" y="735605"/>
                  <a:pt x="987927" y="747434"/>
                  <a:pt x="987927" y="757627"/>
                </a:cubicBezTo>
                <a:cubicBezTo>
                  <a:pt x="987927" y="763089"/>
                  <a:pt x="986125" y="772337"/>
                  <a:pt x="983923" y="778177"/>
                </a:cubicBezTo>
                <a:cubicBezTo>
                  <a:pt x="980807" y="786444"/>
                  <a:pt x="980453" y="796005"/>
                  <a:pt x="982336" y="821356"/>
                </a:cubicBezTo>
                <a:cubicBezTo>
                  <a:pt x="983665" y="839265"/>
                  <a:pt x="985628" y="858453"/>
                  <a:pt x="986699" y="863998"/>
                </a:cubicBezTo>
                <a:cubicBezTo>
                  <a:pt x="987769" y="869542"/>
                  <a:pt x="987805" y="876134"/>
                  <a:pt x="986773" y="878647"/>
                </a:cubicBezTo>
                <a:cubicBezTo>
                  <a:pt x="985021" y="882917"/>
                  <a:pt x="984543" y="882914"/>
                  <a:pt x="979444" y="878601"/>
                </a:cubicBezTo>
                <a:cubicBezTo>
                  <a:pt x="974191" y="874152"/>
                  <a:pt x="973901" y="874515"/>
                  <a:pt x="971589" y="888430"/>
                </a:cubicBezTo>
                <a:cubicBezTo>
                  <a:pt x="970268" y="896377"/>
                  <a:pt x="969480" y="904714"/>
                  <a:pt x="969838" y="906958"/>
                </a:cubicBezTo>
                <a:cubicBezTo>
                  <a:pt x="970203" y="909203"/>
                  <a:pt x="971118" y="939820"/>
                  <a:pt x="971892" y="974997"/>
                </a:cubicBezTo>
                <a:cubicBezTo>
                  <a:pt x="973582" y="1051849"/>
                  <a:pt x="977456" y="1092009"/>
                  <a:pt x="983595" y="1096286"/>
                </a:cubicBezTo>
                <a:cubicBezTo>
                  <a:pt x="989047" y="1100085"/>
                  <a:pt x="989155" y="1104483"/>
                  <a:pt x="983850" y="1106391"/>
                </a:cubicBezTo>
                <a:cubicBezTo>
                  <a:pt x="981602" y="1107197"/>
                  <a:pt x="978754" y="1111918"/>
                  <a:pt x="977520" y="1116881"/>
                </a:cubicBezTo>
                <a:cubicBezTo>
                  <a:pt x="975348" y="1125611"/>
                  <a:pt x="975169" y="1125373"/>
                  <a:pt x="972047" y="1109585"/>
                </a:cubicBezTo>
                <a:cubicBezTo>
                  <a:pt x="969023" y="1094283"/>
                  <a:pt x="968701" y="1096537"/>
                  <a:pt x="966892" y="1145789"/>
                </a:cubicBezTo>
                <a:cubicBezTo>
                  <a:pt x="965710" y="1177955"/>
                  <a:pt x="966060" y="1201013"/>
                  <a:pt x="967793" y="1205281"/>
                </a:cubicBezTo>
                <a:cubicBezTo>
                  <a:pt x="969913" y="1210500"/>
                  <a:pt x="969599" y="1213021"/>
                  <a:pt x="966541" y="1215315"/>
                </a:cubicBezTo>
                <a:cubicBezTo>
                  <a:pt x="962743" y="1218164"/>
                  <a:pt x="961456" y="1223412"/>
                  <a:pt x="956870" y="1254731"/>
                </a:cubicBezTo>
                <a:cubicBezTo>
                  <a:pt x="955914" y="1261261"/>
                  <a:pt x="952825" y="1271041"/>
                  <a:pt x="950007" y="1276464"/>
                </a:cubicBezTo>
                <a:cubicBezTo>
                  <a:pt x="946234" y="1283722"/>
                  <a:pt x="945657" y="1287679"/>
                  <a:pt x="947821" y="1291462"/>
                </a:cubicBezTo>
                <a:cubicBezTo>
                  <a:pt x="949864" y="1295034"/>
                  <a:pt x="949576" y="1301669"/>
                  <a:pt x="946879" y="1313245"/>
                </a:cubicBezTo>
                <a:cubicBezTo>
                  <a:pt x="944288" y="1324370"/>
                  <a:pt x="942980" y="1350557"/>
                  <a:pt x="942943" y="1392199"/>
                </a:cubicBezTo>
                <a:cubicBezTo>
                  <a:pt x="942870" y="1449817"/>
                  <a:pt x="943271" y="1454602"/>
                  <a:pt x="948090" y="1455781"/>
                </a:cubicBezTo>
                <a:cubicBezTo>
                  <a:pt x="952874" y="1456954"/>
                  <a:pt x="952802" y="1457379"/>
                  <a:pt x="947196" y="1461054"/>
                </a:cubicBezTo>
                <a:cubicBezTo>
                  <a:pt x="942409" y="1464192"/>
                  <a:pt x="941500" y="1466776"/>
                  <a:pt x="942975" y="1473058"/>
                </a:cubicBezTo>
                <a:cubicBezTo>
                  <a:pt x="944212" y="1478337"/>
                  <a:pt x="943267" y="1483308"/>
                  <a:pt x="940238" y="1487656"/>
                </a:cubicBezTo>
                <a:cubicBezTo>
                  <a:pt x="934445" y="1495931"/>
                  <a:pt x="934245" y="1516177"/>
                  <a:pt x="939873" y="1523160"/>
                </a:cubicBezTo>
                <a:cubicBezTo>
                  <a:pt x="942219" y="1526063"/>
                  <a:pt x="944182" y="1530119"/>
                  <a:pt x="944233" y="1532172"/>
                </a:cubicBezTo>
                <a:cubicBezTo>
                  <a:pt x="944306" y="1535336"/>
                  <a:pt x="943595" y="1535336"/>
                  <a:pt x="939517" y="1532172"/>
                </a:cubicBezTo>
                <a:cubicBezTo>
                  <a:pt x="935067" y="1528716"/>
                  <a:pt x="934825" y="1531890"/>
                  <a:pt x="936273" y="1574901"/>
                </a:cubicBezTo>
                <a:cubicBezTo>
                  <a:pt x="937229" y="1603289"/>
                  <a:pt x="936719" y="1623230"/>
                  <a:pt x="934967" y="1626160"/>
                </a:cubicBezTo>
                <a:cubicBezTo>
                  <a:pt x="933022" y="1629412"/>
                  <a:pt x="933132" y="1631923"/>
                  <a:pt x="935295" y="1633959"/>
                </a:cubicBezTo>
                <a:cubicBezTo>
                  <a:pt x="939121" y="1637539"/>
                  <a:pt x="939616" y="1652191"/>
                  <a:pt x="935912" y="1652191"/>
                </a:cubicBezTo>
                <a:cubicBezTo>
                  <a:pt x="930567" y="1652191"/>
                  <a:pt x="928929" y="1635827"/>
                  <a:pt x="929513" y="1588275"/>
                </a:cubicBezTo>
                <a:cubicBezTo>
                  <a:pt x="929842" y="1561349"/>
                  <a:pt x="928510" y="1527691"/>
                  <a:pt x="926551" y="1513480"/>
                </a:cubicBezTo>
                <a:cubicBezTo>
                  <a:pt x="923124" y="1488654"/>
                  <a:pt x="921757" y="1468972"/>
                  <a:pt x="921285" y="1437714"/>
                </a:cubicBezTo>
                <a:cubicBezTo>
                  <a:pt x="921102" y="1425930"/>
                  <a:pt x="920230" y="1423443"/>
                  <a:pt x="916705" y="1424709"/>
                </a:cubicBezTo>
                <a:cubicBezTo>
                  <a:pt x="913527" y="1425850"/>
                  <a:pt x="912259" y="1424273"/>
                  <a:pt x="912027" y="1418880"/>
                </a:cubicBezTo>
                <a:cubicBezTo>
                  <a:pt x="911808" y="1413492"/>
                  <a:pt x="911045" y="1414634"/>
                  <a:pt x="909264" y="1423087"/>
                </a:cubicBezTo>
                <a:cubicBezTo>
                  <a:pt x="907921" y="1429468"/>
                  <a:pt x="906024" y="1435894"/>
                  <a:pt x="905051" y="1437366"/>
                </a:cubicBezTo>
                <a:cubicBezTo>
                  <a:pt x="901486" y="1442767"/>
                  <a:pt x="907040" y="1445870"/>
                  <a:pt x="911351" y="1440887"/>
                </a:cubicBezTo>
                <a:cubicBezTo>
                  <a:pt x="915221" y="1436417"/>
                  <a:pt x="915446" y="1436922"/>
                  <a:pt x="913807" y="1446370"/>
                </a:cubicBezTo>
                <a:cubicBezTo>
                  <a:pt x="912763" y="1452384"/>
                  <a:pt x="913322" y="1458264"/>
                  <a:pt x="915128" y="1460301"/>
                </a:cubicBezTo>
                <a:cubicBezTo>
                  <a:pt x="917518" y="1462995"/>
                  <a:pt x="916186" y="1464628"/>
                  <a:pt x="909488" y="1467225"/>
                </a:cubicBezTo>
                <a:cubicBezTo>
                  <a:pt x="904666" y="1469093"/>
                  <a:pt x="900721" y="1472238"/>
                  <a:pt x="900721" y="1474212"/>
                </a:cubicBezTo>
                <a:cubicBezTo>
                  <a:pt x="900721" y="1476186"/>
                  <a:pt x="899415" y="1478558"/>
                  <a:pt x="897813" y="1479482"/>
                </a:cubicBezTo>
                <a:cubicBezTo>
                  <a:pt x="896109" y="1480466"/>
                  <a:pt x="894908" y="1477612"/>
                  <a:pt x="894908" y="1472588"/>
                </a:cubicBezTo>
                <a:cubicBezTo>
                  <a:pt x="894908" y="1466324"/>
                  <a:pt x="896463" y="1463634"/>
                  <a:pt x="900675" y="1462603"/>
                </a:cubicBezTo>
                <a:cubicBezTo>
                  <a:pt x="906427" y="1461196"/>
                  <a:pt x="906427" y="1461173"/>
                  <a:pt x="900675" y="1454331"/>
                </a:cubicBezTo>
                <a:cubicBezTo>
                  <a:pt x="897504" y="1450558"/>
                  <a:pt x="894907" y="1444882"/>
                  <a:pt x="894906" y="1441718"/>
                </a:cubicBezTo>
                <a:cubicBezTo>
                  <a:pt x="894905" y="1438554"/>
                  <a:pt x="892902" y="1426995"/>
                  <a:pt x="890460" y="1416032"/>
                </a:cubicBezTo>
                <a:cubicBezTo>
                  <a:pt x="886902" y="1400073"/>
                  <a:pt x="886651" y="1392821"/>
                  <a:pt x="889204" y="1379653"/>
                </a:cubicBezTo>
                <a:cubicBezTo>
                  <a:pt x="893227" y="1358895"/>
                  <a:pt x="890711" y="1343161"/>
                  <a:pt x="883077" y="1341292"/>
                </a:cubicBezTo>
                <a:cubicBezTo>
                  <a:pt x="878678" y="1340218"/>
                  <a:pt x="877458" y="1337495"/>
                  <a:pt x="877458" y="1328786"/>
                </a:cubicBezTo>
                <a:cubicBezTo>
                  <a:pt x="877458" y="1322662"/>
                  <a:pt x="876282" y="1317652"/>
                  <a:pt x="874848" y="1317652"/>
                </a:cubicBezTo>
                <a:cubicBezTo>
                  <a:pt x="872020" y="1317652"/>
                  <a:pt x="873896" y="1413220"/>
                  <a:pt x="877038" y="1429165"/>
                </a:cubicBezTo>
                <a:cubicBezTo>
                  <a:pt x="879048" y="1439373"/>
                  <a:pt x="876425" y="1519543"/>
                  <a:pt x="873344" y="1542038"/>
                </a:cubicBezTo>
                <a:cubicBezTo>
                  <a:pt x="867303" y="1586142"/>
                  <a:pt x="861690" y="1616533"/>
                  <a:pt x="858195" y="1624043"/>
                </a:cubicBezTo>
                <a:cubicBezTo>
                  <a:pt x="855710" y="1629381"/>
                  <a:pt x="854317" y="1641691"/>
                  <a:pt x="854497" y="1656681"/>
                </a:cubicBezTo>
                <a:cubicBezTo>
                  <a:pt x="854680" y="1670258"/>
                  <a:pt x="855647" y="1677873"/>
                  <a:pt x="856756" y="1674151"/>
                </a:cubicBezTo>
                <a:cubicBezTo>
                  <a:pt x="857840" y="1670522"/>
                  <a:pt x="860325" y="1667054"/>
                  <a:pt x="862279" y="1666444"/>
                </a:cubicBezTo>
                <a:cubicBezTo>
                  <a:pt x="866758" y="1665048"/>
                  <a:pt x="866956" y="1674529"/>
                  <a:pt x="862535" y="1678667"/>
                </a:cubicBezTo>
                <a:cubicBezTo>
                  <a:pt x="860075" y="1680969"/>
                  <a:pt x="860444" y="1684578"/>
                  <a:pt x="863987" y="1692865"/>
                </a:cubicBezTo>
                <a:cubicBezTo>
                  <a:pt x="869461" y="1705666"/>
                  <a:pt x="870285" y="1712831"/>
                  <a:pt x="865567" y="1706587"/>
                </a:cubicBezTo>
                <a:cubicBezTo>
                  <a:pt x="863235" y="1703501"/>
                  <a:pt x="862122" y="1703339"/>
                  <a:pt x="861004" y="1705924"/>
                </a:cubicBezTo>
                <a:cubicBezTo>
                  <a:pt x="860190" y="1707804"/>
                  <a:pt x="858325" y="1708650"/>
                  <a:pt x="856865" y="1707804"/>
                </a:cubicBezTo>
                <a:cubicBezTo>
                  <a:pt x="855347" y="1706927"/>
                  <a:pt x="854209" y="1715233"/>
                  <a:pt x="854209" y="1727182"/>
                </a:cubicBezTo>
                <a:lnTo>
                  <a:pt x="854209" y="1748097"/>
                </a:lnTo>
                <a:lnTo>
                  <a:pt x="843903" y="1746531"/>
                </a:lnTo>
                <a:cubicBezTo>
                  <a:pt x="834841" y="1745155"/>
                  <a:pt x="833262" y="1745790"/>
                  <a:pt x="830823" y="1751792"/>
                </a:cubicBezTo>
                <a:cubicBezTo>
                  <a:pt x="826682" y="1761985"/>
                  <a:pt x="827474" y="1788259"/>
                  <a:pt x="832378" y="1803389"/>
                </a:cubicBezTo>
                <a:cubicBezTo>
                  <a:pt x="837362" y="1818764"/>
                  <a:pt x="837919" y="1826259"/>
                  <a:pt x="834075" y="1826259"/>
                </a:cubicBezTo>
                <a:cubicBezTo>
                  <a:pt x="832593" y="1826259"/>
                  <a:pt x="830783" y="1824119"/>
                  <a:pt x="830052" y="1821500"/>
                </a:cubicBezTo>
                <a:cubicBezTo>
                  <a:pt x="829093" y="1818061"/>
                  <a:pt x="828629" y="1818510"/>
                  <a:pt x="828384" y="1823121"/>
                </a:cubicBezTo>
                <a:cubicBezTo>
                  <a:pt x="828202" y="1826630"/>
                  <a:pt x="830785" y="1833099"/>
                  <a:pt x="834132" y="1837496"/>
                </a:cubicBezTo>
                <a:cubicBezTo>
                  <a:pt x="837478" y="1841894"/>
                  <a:pt x="839530" y="1847165"/>
                  <a:pt x="838692" y="1849209"/>
                </a:cubicBezTo>
                <a:cubicBezTo>
                  <a:pt x="836546" y="1854445"/>
                  <a:pt x="839860" y="1856699"/>
                  <a:pt x="844458" y="1853129"/>
                </a:cubicBezTo>
                <a:cubicBezTo>
                  <a:pt x="850008" y="1848818"/>
                  <a:pt x="852327" y="1856092"/>
                  <a:pt x="850640" y="1872521"/>
                </a:cubicBezTo>
                <a:cubicBezTo>
                  <a:pt x="849163" y="1886908"/>
                  <a:pt x="852319" y="1888808"/>
                  <a:pt x="855211" y="1875274"/>
                </a:cubicBezTo>
                <a:cubicBezTo>
                  <a:pt x="856302" y="1870160"/>
                  <a:pt x="858758" y="1867058"/>
                  <a:pt x="861711" y="1867058"/>
                </a:cubicBezTo>
                <a:cubicBezTo>
                  <a:pt x="864641" y="1867058"/>
                  <a:pt x="865841" y="1868552"/>
                  <a:pt x="864852" y="1870967"/>
                </a:cubicBezTo>
                <a:cubicBezTo>
                  <a:pt x="863969" y="1873117"/>
                  <a:pt x="861805" y="1880155"/>
                  <a:pt x="860038" y="1886607"/>
                </a:cubicBezTo>
                <a:cubicBezTo>
                  <a:pt x="854532" y="1906718"/>
                  <a:pt x="854760" y="1906445"/>
                  <a:pt x="848167" y="1900863"/>
                </a:cubicBezTo>
                <a:cubicBezTo>
                  <a:pt x="842927" y="1896426"/>
                  <a:pt x="842475" y="1893860"/>
                  <a:pt x="844231" y="1878521"/>
                </a:cubicBezTo>
                <a:lnTo>
                  <a:pt x="846213" y="1861191"/>
                </a:lnTo>
                <a:lnTo>
                  <a:pt x="837856" y="1862085"/>
                </a:lnTo>
                <a:cubicBezTo>
                  <a:pt x="829906" y="1862935"/>
                  <a:pt x="829421" y="1863771"/>
                  <a:pt x="827845" y="1879297"/>
                </a:cubicBezTo>
                <a:cubicBezTo>
                  <a:pt x="826932" y="1888273"/>
                  <a:pt x="827221" y="1898064"/>
                  <a:pt x="828480" y="1901056"/>
                </a:cubicBezTo>
                <a:cubicBezTo>
                  <a:pt x="831512" y="1908259"/>
                  <a:pt x="836599" y="1983611"/>
                  <a:pt x="834685" y="1992977"/>
                </a:cubicBezTo>
                <a:cubicBezTo>
                  <a:pt x="833861" y="1997008"/>
                  <a:pt x="834175" y="2007349"/>
                  <a:pt x="835382" y="2015957"/>
                </a:cubicBezTo>
                <a:cubicBezTo>
                  <a:pt x="839392" y="2044537"/>
                  <a:pt x="841853" y="2021052"/>
                  <a:pt x="841108" y="1961312"/>
                </a:cubicBezTo>
                <a:cubicBezTo>
                  <a:pt x="840532" y="1914983"/>
                  <a:pt x="841075" y="1905566"/>
                  <a:pt x="844239" y="1908017"/>
                </a:cubicBezTo>
                <a:cubicBezTo>
                  <a:pt x="846348" y="1909654"/>
                  <a:pt x="850230" y="1917073"/>
                  <a:pt x="852868" y="1924504"/>
                </a:cubicBezTo>
                <a:cubicBezTo>
                  <a:pt x="856767" y="1935492"/>
                  <a:pt x="857124" y="1941164"/>
                  <a:pt x="854780" y="1954892"/>
                </a:cubicBezTo>
                <a:cubicBezTo>
                  <a:pt x="851937" y="1971529"/>
                  <a:pt x="853864" y="2003635"/>
                  <a:pt x="857932" y="2007443"/>
                </a:cubicBezTo>
                <a:cubicBezTo>
                  <a:pt x="859082" y="2008516"/>
                  <a:pt x="860020" y="2002460"/>
                  <a:pt x="860020" y="1993983"/>
                </a:cubicBezTo>
                <a:cubicBezTo>
                  <a:pt x="860020" y="1985507"/>
                  <a:pt x="861326" y="1978571"/>
                  <a:pt x="862928" y="1978571"/>
                </a:cubicBezTo>
                <a:cubicBezTo>
                  <a:pt x="864610" y="1978571"/>
                  <a:pt x="865833" y="1987245"/>
                  <a:pt x="865833" y="1999153"/>
                </a:cubicBezTo>
                <a:cubicBezTo>
                  <a:pt x="865833" y="2018921"/>
                  <a:pt x="865577" y="2019662"/>
                  <a:pt x="859637" y="2017895"/>
                </a:cubicBezTo>
                <a:lnTo>
                  <a:pt x="853443" y="2016055"/>
                </a:lnTo>
                <a:lnTo>
                  <a:pt x="855505" y="2071428"/>
                </a:lnTo>
                <a:cubicBezTo>
                  <a:pt x="856639" y="2101884"/>
                  <a:pt x="858687" y="2141179"/>
                  <a:pt x="860058" y="2158751"/>
                </a:cubicBezTo>
                <a:cubicBezTo>
                  <a:pt x="861430" y="2176323"/>
                  <a:pt x="861802" y="2201490"/>
                  <a:pt x="860890" y="2214677"/>
                </a:cubicBezTo>
                <a:cubicBezTo>
                  <a:pt x="859550" y="2234010"/>
                  <a:pt x="860193" y="2240556"/>
                  <a:pt x="864207" y="2248471"/>
                </a:cubicBezTo>
                <a:cubicBezTo>
                  <a:pt x="868023" y="2255997"/>
                  <a:pt x="868451" y="2259572"/>
                  <a:pt x="866042" y="2263785"/>
                </a:cubicBezTo>
                <a:cubicBezTo>
                  <a:pt x="862919" y="2269249"/>
                  <a:pt x="866948" y="2283192"/>
                  <a:pt x="871652" y="2283192"/>
                </a:cubicBezTo>
                <a:cubicBezTo>
                  <a:pt x="874228" y="2283192"/>
                  <a:pt x="873261" y="2227948"/>
                  <a:pt x="870437" y="2213836"/>
                </a:cubicBezTo>
                <a:cubicBezTo>
                  <a:pt x="868835" y="2205827"/>
                  <a:pt x="869079" y="2204033"/>
                  <a:pt x="871364" y="2207036"/>
                </a:cubicBezTo>
                <a:cubicBezTo>
                  <a:pt x="873644" y="2210035"/>
                  <a:pt x="874476" y="2203657"/>
                  <a:pt x="874509" y="2182947"/>
                </a:cubicBezTo>
                <a:cubicBezTo>
                  <a:pt x="874542" y="2159036"/>
                  <a:pt x="875214" y="2155014"/>
                  <a:pt x="878914" y="2156343"/>
                </a:cubicBezTo>
                <a:cubicBezTo>
                  <a:pt x="881497" y="2157269"/>
                  <a:pt x="883273" y="2156366"/>
                  <a:pt x="883273" y="2154140"/>
                </a:cubicBezTo>
                <a:cubicBezTo>
                  <a:pt x="883273" y="2152067"/>
                  <a:pt x="881985" y="2149964"/>
                  <a:pt x="880405" y="2149466"/>
                </a:cubicBezTo>
                <a:cubicBezTo>
                  <a:pt x="876189" y="2148133"/>
                  <a:pt x="873514" y="2125081"/>
                  <a:pt x="875869" y="2110384"/>
                </a:cubicBezTo>
                <a:cubicBezTo>
                  <a:pt x="877347" y="2101168"/>
                  <a:pt x="879431" y="2097250"/>
                  <a:pt x="883375" y="2096285"/>
                </a:cubicBezTo>
                <a:cubicBezTo>
                  <a:pt x="886382" y="2095548"/>
                  <a:pt x="890327" y="2090721"/>
                  <a:pt x="892156" y="2085534"/>
                </a:cubicBezTo>
                <a:cubicBezTo>
                  <a:pt x="897835" y="2069434"/>
                  <a:pt x="898527" y="2077678"/>
                  <a:pt x="893704" y="2103952"/>
                </a:cubicBezTo>
                <a:cubicBezTo>
                  <a:pt x="888070" y="2134643"/>
                  <a:pt x="888071" y="2134546"/>
                  <a:pt x="893339" y="2132650"/>
                </a:cubicBezTo>
                <a:cubicBezTo>
                  <a:pt x="895685" y="2131807"/>
                  <a:pt x="898468" y="2132419"/>
                  <a:pt x="899522" y="2134019"/>
                </a:cubicBezTo>
                <a:cubicBezTo>
                  <a:pt x="901875" y="2137583"/>
                  <a:pt x="904579" y="2187900"/>
                  <a:pt x="903810" y="2213835"/>
                </a:cubicBezTo>
                <a:cubicBezTo>
                  <a:pt x="903135" y="2236609"/>
                  <a:pt x="905902" y="2253699"/>
                  <a:pt x="909303" y="2247753"/>
                </a:cubicBezTo>
                <a:cubicBezTo>
                  <a:pt x="910562" y="2245552"/>
                  <a:pt x="913249" y="2221722"/>
                  <a:pt x="915277" y="2194796"/>
                </a:cubicBezTo>
                <a:cubicBezTo>
                  <a:pt x="917306" y="2167870"/>
                  <a:pt x="919963" y="2144056"/>
                  <a:pt x="921183" y="2141876"/>
                </a:cubicBezTo>
                <a:cubicBezTo>
                  <a:pt x="925003" y="2135053"/>
                  <a:pt x="930566" y="2160722"/>
                  <a:pt x="928624" y="2176212"/>
                </a:cubicBezTo>
                <a:cubicBezTo>
                  <a:pt x="927537" y="2184899"/>
                  <a:pt x="928007" y="2190622"/>
                  <a:pt x="929858" y="2191199"/>
                </a:cubicBezTo>
                <a:cubicBezTo>
                  <a:pt x="931875" y="2191829"/>
                  <a:pt x="931777" y="2195022"/>
                  <a:pt x="929565" y="2200992"/>
                </a:cubicBezTo>
                <a:cubicBezTo>
                  <a:pt x="925673" y="2211442"/>
                  <a:pt x="928317" y="2225808"/>
                  <a:pt x="933279" y="2221164"/>
                </a:cubicBezTo>
                <a:cubicBezTo>
                  <a:pt x="935027" y="2219528"/>
                  <a:pt x="937093" y="2205887"/>
                  <a:pt x="937866" y="2190853"/>
                </a:cubicBezTo>
                <a:cubicBezTo>
                  <a:pt x="938640" y="2175819"/>
                  <a:pt x="940373" y="2163518"/>
                  <a:pt x="941718" y="2163518"/>
                </a:cubicBezTo>
                <a:cubicBezTo>
                  <a:pt x="943065" y="2163518"/>
                  <a:pt x="943605" y="2166884"/>
                  <a:pt x="942923" y="2170998"/>
                </a:cubicBezTo>
                <a:cubicBezTo>
                  <a:pt x="942240" y="2175111"/>
                  <a:pt x="940974" y="2189878"/>
                  <a:pt x="940105" y="2203812"/>
                </a:cubicBezTo>
                <a:cubicBezTo>
                  <a:pt x="939029" y="2221144"/>
                  <a:pt x="937146" y="2230443"/>
                  <a:pt x="934152" y="2233245"/>
                </a:cubicBezTo>
                <a:cubicBezTo>
                  <a:pt x="928332" y="2238692"/>
                  <a:pt x="928318" y="2258360"/>
                  <a:pt x="934119" y="2260449"/>
                </a:cubicBezTo>
                <a:cubicBezTo>
                  <a:pt x="937706" y="2261737"/>
                  <a:pt x="938479" y="2268721"/>
                  <a:pt x="938479" y="2299801"/>
                </a:cubicBezTo>
                <a:cubicBezTo>
                  <a:pt x="938479" y="2332930"/>
                  <a:pt x="937895" y="2337587"/>
                  <a:pt x="933736" y="2337587"/>
                </a:cubicBezTo>
                <a:cubicBezTo>
                  <a:pt x="929881" y="2337587"/>
                  <a:pt x="929286" y="2335550"/>
                  <a:pt x="930554" y="2326708"/>
                </a:cubicBezTo>
                <a:cubicBezTo>
                  <a:pt x="931733" y="2318486"/>
                  <a:pt x="931116" y="2315829"/>
                  <a:pt x="928029" y="2315829"/>
                </a:cubicBezTo>
                <a:cubicBezTo>
                  <a:pt x="923343" y="2315829"/>
                  <a:pt x="923515" y="2314494"/>
                  <a:pt x="923810" y="2348466"/>
                </a:cubicBezTo>
                <a:cubicBezTo>
                  <a:pt x="924138" y="2387369"/>
                  <a:pt x="918203" y="2390757"/>
                  <a:pt x="914267" y="2353906"/>
                </a:cubicBezTo>
                <a:cubicBezTo>
                  <a:pt x="913709" y="2348670"/>
                  <a:pt x="913041" y="2356320"/>
                  <a:pt x="912786" y="2370905"/>
                </a:cubicBezTo>
                <a:cubicBezTo>
                  <a:pt x="912494" y="2386480"/>
                  <a:pt x="911122" y="2397423"/>
                  <a:pt x="909414" y="2397423"/>
                </a:cubicBezTo>
                <a:cubicBezTo>
                  <a:pt x="907816" y="2397423"/>
                  <a:pt x="906378" y="2393446"/>
                  <a:pt x="906217" y="2388584"/>
                </a:cubicBezTo>
                <a:cubicBezTo>
                  <a:pt x="906071" y="2383722"/>
                  <a:pt x="904882" y="2376685"/>
                  <a:pt x="903601" y="2372945"/>
                </a:cubicBezTo>
                <a:cubicBezTo>
                  <a:pt x="901802" y="2367694"/>
                  <a:pt x="901218" y="2369551"/>
                  <a:pt x="901025" y="2381104"/>
                </a:cubicBezTo>
                <a:cubicBezTo>
                  <a:pt x="900732" y="2399373"/>
                  <a:pt x="903217" y="2409022"/>
                  <a:pt x="907826" y="2407368"/>
                </a:cubicBezTo>
                <a:cubicBezTo>
                  <a:pt x="910135" y="2406539"/>
                  <a:pt x="912506" y="2412924"/>
                  <a:pt x="914956" y="2426567"/>
                </a:cubicBezTo>
                <a:cubicBezTo>
                  <a:pt x="917437" y="2440395"/>
                  <a:pt x="919580" y="2446115"/>
                  <a:pt x="921576" y="2444248"/>
                </a:cubicBezTo>
                <a:cubicBezTo>
                  <a:pt x="923200" y="2442728"/>
                  <a:pt x="924360" y="2438610"/>
                  <a:pt x="924156" y="2435094"/>
                </a:cubicBezTo>
                <a:cubicBezTo>
                  <a:pt x="923207" y="2418656"/>
                  <a:pt x="923777" y="2408056"/>
                  <a:pt x="926692" y="2388094"/>
                </a:cubicBezTo>
                <a:cubicBezTo>
                  <a:pt x="928422" y="2376232"/>
                  <a:pt x="930434" y="2365970"/>
                  <a:pt x="931160" y="2365290"/>
                </a:cubicBezTo>
                <a:cubicBezTo>
                  <a:pt x="933546" y="2363058"/>
                  <a:pt x="930594" y="2451801"/>
                  <a:pt x="925840" y="2525255"/>
                </a:cubicBezTo>
                <a:cubicBezTo>
                  <a:pt x="919685" y="2620333"/>
                  <a:pt x="919473" y="2706864"/>
                  <a:pt x="925365" y="2720056"/>
                </a:cubicBezTo>
                <a:cubicBezTo>
                  <a:pt x="928726" y="2727585"/>
                  <a:pt x="928949" y="2731026"/>
                  <a:pt x="926361" y="2735548"/>
                </a:cubicBezTo>
                <a:cubicBezTo>
                  <a:pt x="922651" y="2742036"/>
                  <a:pt x="922975" y="2822619"/>
                  <a:pt x="926796" y="2843475"/>
                </a:cubicBezTo>
                <a:lnTo>
                  <a:pt x="929036" y="2855715"/>
                </a:lnTo>
                <a:lnTo>
                  <a:pt x="929445" y="2844835"/>
                </a:lnTo>
                <a:cubicBezTo>
                  <a:pt x="929839" y="2834339"/>
                  <a:pt x="933814" y="2824594"/>
                  <a:pt x="936624" y="2827235"/>
                </a:cubicBezTo>
                <a:cubicBezTo>
                  <a:pt x="937373" y="2827939"/>
                  <a:pt x="938628" y="2858895"/>
                  <a:pt x="939412" y="2896026"/>
                </a:cubicBezTo>
                <a:cubicBezTo>
                  <a:pt x="940197" y="2933156"/>
                  <a:pt x="941584" y="2964236"/>
                  <a:pt x="942500" y="2965091"/>
                </a:cubicBezTo>
                <a:cubicBezTo>
                  <a:pt x="943412" y="2965945"/>
                  <a:pt x="945084" y="2964401"/>
                  <a:pt x="946207" y="2961656"/>
                </a:cubicBezTo>
                <a:cubicBezTo>
                  <a:pt x="947897" y="2957533"/>
                  <a:pt x="948853" y="2958291"/>
                  <a:pt x="951698" y="2966026"/>
                </a:cubicBezTo>
                <a:cubicBezTo>
                  <a:pt x="955008" y="2975022"/>
                  <a:pt x="955227" y="2974461"/>
                  <a:pt x="957323" y="2951669"/>
                </a:cubicBezTo>
                <a:cubicBezTo>
                  <a:pt x="959637" y="2926516"/>
                  <a:pt x="958101" y="2915562"/>
                  <a:pt x="951268" y="2908464"/>
                </a:cubicBezTo>
                <a:cubicBezTo>
                  <a:pt x="948958" y="2906063"/>
                  <a:pt x="947889" y="2902085"/>
                  <a:pt x="948899" y="2899625"/>
                </a:cubicBezTo>
                <a:cubicBezTo>
                  <a:pt x="951800" y="2892553"/>
                  <a:pt x="955925" y="2894413"/>
                  <a:pt x="955925" y="2902792"/>
                </a:cubicBezTo>
                <a:cubicBezTo>
                  <a:pt x="955925" y="2911007"/>
                  <a:pt x="962900" y="2922169"/>
                  <a:pt x="966140" y="2919137"/>
                </a:cubicBezTo>
                <a:cubicBezTo>
                  <a:pt x="967224" y="2918123"/>
                  <a:pt x="968245" y="2875287"/>
                  <a:pt x="968406" y="2823948"/>
                </a:cubicBezTo>
                <a:cubicBezTo>
                  <a:pt x="968625" y="2751842"/>
                  <a:pt x="967811" y="2728371"/>
                  <a:pt x="964786" y="2720797"/>
                </a:cubicBezTo>
                <a:cubicBezTo>
                  <a:pt x="961746" y="2713177"/>
                  <a:pt x="961611" y="2709019"/>
                  <a:pt x="964177" y="2702131"/>
                </a:cubicBezTo>
                <a:cubicBezTo>
                  <a:pt x="967198" y="2694024"/>
                  <a:pt x="967009" y="2693383"/>
                  <a:pt x="961976" y="2694614"/>
                </a:cubicBezTo>
                <a:cubicBezTo>
                  <a:pt x="956703" y="2695905"/>
                  <a:pt x="956510" y="2693908"/>
                  <a:pt x="957367" y="2646646"/>
                </a:cubicBezTo>
                <a:cubicBezTo>
                  <a:pt x="958564" y="2580501"/>
                  <a:pt x="958436" y="2582372"/>
                  <a:pt x="961739" y="2582372"/>
                </a:cubicBezTo>
                <a:cubicBezTo>
                  <a:pt x="963337" y="2582372"/>
                  <a:pt x="964683" y="2588797"/>
                  <a:pt x="964735" y="2596651"/>
                </a:cubicBezTo>
                <a:cubicBezTo>
                  <a:pt x="964844" y="2616993"/>
                  <a:pt x="969298" y="2607609"/>
                  <a:pt x="971817" y="2581676"/>
                </a:cubicBezTo>
                <a:cubicBezTo>
                  <a:pt x="976213" y="2536402"/>
                  <a:pt x="979179" y="2566787"/>
                  <a:pt x="979179" y="2657101"/>
                </a:cubicBezTo>
                <a:cubicBezTo>
                  <a:pt x="979179" y="2729438"/>
                  <a:pt x="980000" y="2750804"/>
                  <a:pt x="982813" y="2751686"/>
                </a:cubicBezTo>
                <a:cubicBezTo>
                  <a:pt x="986097" y="2752716"/>
                  <a:pt x="987875" y="2798196"/>
                  <a:pt x="987249" y="2865234"/>
                </a:cubicBezTo>
                <a:cubicBezTo>
                  <a:pt x="987176" y="2871965"/>
                  <a:pt x="987066" y="2884816"/>
                  <a:pt x="986993" y="2893792"/>
                </a:cubicBezTo>
                <a:cubicBezTo>
                  <a:pt x="986920" y="2902767"/>
                  <a:pt x="988245" y="2916843"/>
                  <a:pt x="989957" y="2925070"/>
                </a:cubicBezTo>
                <a:cubicBezTo>
                  <a:pt x="991996" y="2934854"/>
                  <a:pt x="992781" y="2987075"/>
                  <a:pt x="992222" y="3076020"/>
                </a:cubicBezTo>
                <a:cubicBezTo>
                  <a:pt x="991507" y="3190379"/>
                  <a:pt x="990530" y="3217420"/>
                  <a:pt x="986073" y="3246010"/>
                </a:cubicBezTo>
                <a:cubicBezTo>
                  <a:pt x="981783" y="3273534"/>
                  <a:pt x="980899" y="3294249"/>
                  <a:pt x="981430" y="3354803"/>
                </a:cubicBezTo>
                <a:cubicBezTo>
                  <a:pt x="982127" y="3434255"/>
                  <a:pt x="986528" y="3519462"/>
                  <a:pt x="990448" y="3529378"/>
                </a:cubicBezTo>
                <a:cubicBezTo>
                  <a:pt x="992809" y="3535354"/>
                  <a:pt x="992812" y="3535353"/>
                  <a:pt x="994542" y="3528715"/>
                </a:cubicBezTo>
                <a:cubicBezTo>
                  <a:pt x="995495" y="3525061"/>
                  <a:pt x="997177" y="3514423"/>
                  <a:pt x="998280" y="3505073"/>
                </a:cubicBezTo>
                <a:cubicBezTo>
                  <a:pt x="1000706" y="3484526"/>
                  <a:pt x="1005415" y="3482185"/>
                  <a:pt x="1003751" y="3502353"/>
                </a:cubicBezTo>
                <a:cubicBezTo>
                  <a:pt x="999726" y="3551127"/>
                  <a:pt x="996197" y="3588705"/>
                  <a:pt x="994811" y="3597547"/>
                </a:cubicBezTo>
                <a:cubicBezTo>
                  <a:pt x="993906" y="3603314"/>
                  <a:pt x="994432" y="3607747"/>
                  <a:pt x="996012" y="3607747"/>
                </a:cubicBezTo>
                <a:cubicBezTo>
                  <a:pt x="997551" y="3607747"/>
                  <a:pt x="1001133" y="3596425"/>
                  <a:pt x="1003969" y="3582588"/>
                </a:cubicBezTo>
                <a:cubicBezTo>
                  <a:pt x="1006805" y="3568751"/>
                  <a:pt x="1010240" y="3554982"/>
                  <a:pt x="1011605" y="3551990"/>
                </a:cubicBezTo>
                <a:cubicBezTo>
                  <a:pt x="1014156" y="3546400"/>
                  <a:pt x="1011974" y="3605054"/>
                  <a:pt x="1009302" y="3613866"/>
                </a:cubicBezTo>
                <a:cubicBezTo>
                  <a:pt x="1008510" y="3616484"/>
                  <a:pt x="1009266" y="3618626"/>
                  <a:pt x="1010962" y="3618626"/>
                </a:cubicBezTo>
                <a:cubicBezTo>
                  <a:pt x="1012670" y="3618626"/>
                  <a:pt x="1014064" y="3616309"/>
                  <a:pt x="1014064" y="3613477"/>
                </a:cubicBezTo>
                <a:cubicBezTo>
                  <a:pt x="1014064" y="3610645"/>
                  <a:pt x="1015889" y="3607674"/>
                  <a:pt x="1018120" y="3606872"/>
                </a:cubicBezTo>
                <a:cubicBezTo>
                  <a:pt x="1021115" y="3605796"/>
                  <a:pt x="1022793" y="3596304"/>
                  <a:pt x="1024542" y="3570544"/>
                </a:cubicBezTo>
                <a:cubicBezTo>
                  <a:pt x="1026298" y="3544711"/>
                  <a:pt x="1027399" y="3538491"/>
                  <a:pt x="1028794" y="3546551"/>
                </a:cubicBezTo>
                <a:cubicBezTo>
                  <a:pt x="1029830" y="3552534"/>
                  <a:pt x="1030863" y="3554676"/>
                  <a:pt x="1031089" y="3551310"/>
                </a:cubicBezTo>
                <a:cubicBezTo>
                  <a:pt x="1031666" y="3542748"/>
                  <a:pt x="1035945" y="3543689"/>
                  <a:pt x="1040206" y="3553314"/>
                </a:cubicBezTo>
                <a:cubicBezTo>
                  <a:pt x="1044975" y="3564088"/>
                  <a:pt x="1047968" y="3561700"/>
                  <a:pt x="1050395" y="3545187"/>
                </a:cubicBezTo>
                <a:cubicBezTo>
                  <a:pt x="1051493" y="3537709"/>
                  <a:pt x="1053719" y="3531590"/>
                  <a:pt x="1055342" y="3531590"/>
                </a:cubicBezTo>
                <a:cubicBezTo>
                  <a:pt x="1056962" y="3531590"/>
                  <a:pt x="1057583" y="3534344"/>
                  <a:pt x="1056721" y="3537710"/>
                </a:cubicBezTo>
                <a:cubicBezTo>
                  <a:pt x="1052342" y="3554779"/>
                  <a:pt x="1051376" y="3565402"/>
                  <a:pt x="1053178" y="3576648"/>
                </a:cubicBezTo>
                <a:cubicBezTo>
                  <a:pt x="1054718" y="3586255"/>
                  <a:pt x="1056258" y="3588831"/>
                  <a:pt x="1060044" y="3588134"/>
                </a:cubicBezTo>
                <a:cubicBezTo>
                  <a:pt x="1063617" y="3587478"/>
                  <a:pt x="1065735" y="3590173"/>
                  <a:pt x="1067938" y="3598170"/>
                </a:cubicBezTo>
                <a:cubicBezTo>
                  <a:pt x="1071127" y="3609752"/>
                  <a:pt x="1070302" y="3618625"/>
                  <a:pt x="1066040" y="3618625"/>
                </a:cubicBezTo>
                <a:cubicBezTo>
                  <a:pt x="1064628" y="3618625"/>
                  <a:pt x="1063471" y="3614881"/>
                  <a:pt x="1063471" y="3610305"/>
                </a:cubicBezTo>
                <a:cubicBezTo>
                  <a:pt x="1063471" y="3605451"/>
                  <a:pt x="1062259" y="3602685"/>
                  <a:pt x="1060563" y="3603666"/>
                </a:cubicBezTo>
                <a:cubicBezTo>
                  <a:pt x="1058964" y="3604590"/>
                  <a:pt x="1057654" y="3614031"/>
                  <a:pt x="1057654" y="3624644"/>
                </a:cubicBezTo>
                <a:cubicBezTo>
                  <a:pt x="1057654" y="3641714"/>
                  <a:pt x="1058851" y="3645944"/>
                  <a:pt x="1068032" y="3661306"/>
                </a:cubicBezTo>
                <a:lnTo>
                  <a:pt x="1078410" y="3678671"/>
                </a:lnTo>
                <a:lnTo>
                  <a:pt x="1077479" y="3732283"/>
                </a:lnTo>
                <a:cubicBezTo>
                  <a:pt x="1076969" y="3761769"/>
                  <a:pt x="1077698" y="3794156"/>
                  <a:pt x="1079128" y="3804253"/>
                </a:cubicBezTo>
                <a:cubicBezTo>
                  <a:pt x="1081573" y="3821645"/>
                  <a:pt x="1081402" y="3822612"/>
                  <a:pt x="1075852" y="3822612"/>
                </a:cubicBezTo>
                <a:cubicBezTo>
                  <a:pt x="1067697" y="3822612"/>
                  <a:pt x="1064684" y="3818328"/>
                  <a:pt x="1059401" y="3799218"/>
                </a:cubicBezTo>
                <a:cubicBezTo>
                  <a:pt x="1056879" y="3790091"/>
                  <a:pt x="1051529" y="3774458"/>
                  <a:pt x="1047515" y="3764478"/>
                </a:cubicBezTo>
                <a:cubicBezTo>
                  <a:pt x="1038967" y="3743226"/>
                  <a:pt x="1038613" y="3738210"/>
                  <a:pt x="1044858" y="3726906"/>
                </a:cubicBezTo>
                <a:cubicBezTo>
                  <a:pt x="1048442" y="3720418"/>
                  <a:pt x="1048789" y="3717042"/>
                  <a:pt x="1046373" y="3712082"/>
                </a:cubicBezTo>
                <a:cubicBezTo>
                  <a:pt x="1042592" y="3704315"/>
                  <a:pt x="1037308" y="3703649"/>
                  <a:pt x="1037308" y="3710939"/>
                </a:cubicBezTo>
                <a:cubicBezTo>
                  <a:pt x="1037308" y="3717971"/>
                  <a:pt x="1032299" y="3720599"/>
                  <a:pt x="1030448" y="3714539"/>
                </a:cubicBezTo>
                <a:cubicBezTo>
                  <a:pt x="1029641" y="3711899"/>
                  <a:pt x="1026721" y="3696889"/>
                  <a:pt x="1023958" y="3681181"/>
                </a:cubicBezTo>
                <a:cubicBezTo>
                  <a:pt x="1021196" y="3665475"/>
                  <a:pt x="1017837" y="3651461"/>
                  <a:pt x="1016495" y="3650040"/>
                </a:cubicBezTo>
                <a:cubicBezTo>
                  <a:pt x="1015152" y="3648619"/>
                  <a:pt x="1014054" y="3668435"/>
                  <a:pt x="1014054" y="3694076"/>
                </a:cubicBezTo>
                <a:cubicBezTo>
                  <a:pt x="1014054" y="3720901"/>
                  <a:pt x="1015236" y="3741382"/>
                  <a:pt x="1016842" y="3742309"/>
                </a:cubicBezTo>
                <a:cubicBezTo>
                  <a:pt x="1018422" y="3743224"/>
                  <a:pt x="1018944" y="3751241"/>
                  <a:pt x="1018050" y="3760829"/>
                </a:cubicBezTo>
                <a:cubicBezTo>
                  <a:pt x="1016944" y="3772650"/>
                  <a:pt x="1017867" y="3781315"/>
                  <a:pt x="1021075" y="3789637"/>
                </a:cubicBezTo>
                <a:cubicBezTo>
                  <a:pt x="1028815" y="3809637"/>
                  <a:pt x="1027303" y="3818621"/>
                  <a:pt x="1014167" y="3830669"/>
                </a:cubicBezTo>
                <a:cubicBezTo>
                  <a:pt x="1000942" y="3842800"/>
                  <a:pt x="997964" y="3850927"/>
                  <a:pt x="1000862" y="3866974"/>
                </a:cubicBezTo>
                <a:cubicBezTo>
                  <a:pt x="1005715" y="3893845"/>
                  <a:pt x="1005875" y="3896048"/>
                  <a:pt x="1002972" y="3896048"/>
                </a:cubicBezTo>
                <a:cubicBezTo>
                  <a:pt x="1001322" y="3896048"/>
                  <a:pt x="998490" y="3900252"/>
                  <a:pt x="996677" y="3905391"/>
                </a:cubicBezTo>
                <a:cubicBezTo>
                  <a:pt x="993546" y="3914266"/>
                  <a:pt x="992555" y="3914814"/>
                  <a:pt x="976833" y="3916353"/>
                </a:cubicBezTo>
                <a:cubicBezTo>
                  <a:pt x="967731" y="3917245"/>
                  <a:pt x="955052" y="3920187"/>
                  <a:pt x="948658" y="3922894"/>
                </a:cubicBezTo>
                <a:cubicBezTo>
                  <a:pt x="942263" y="3925600"/>
                  <a:pt x="930919" y="3930397"/>
                  <a:pt x="923447" y="3933554"/>
                </a:cubicBezTo>
                <a:cubicBezTo>
                  <a:pt x="914511" y="3937329"/>
                  <a:pt x="909538" y="3941238"/>
                  <a:pt x="908914" y="3944977"/>
                </a:cubicBezTo>
                <a:cubicBezTo>
                  <a:pt x="907009" y="3956402"/>
                  <a:pt x="902226" y="3951217"/>
                  <a:pt x="889691" y="3924140"/>
                </a:cubicBezTo>
                <a:lnTo>
                  <a:pt x="876885" y="3896476"/>
                </a:lnTo>
                <a:lnTo>
                  <a:pt x="866998" y="3897977"/>
                </a:lnTo>
                <a:lnTo>
                  <a:pt x="857112" y="3899478"/>
                </a:lnTo>
                <a:lnTo>
                  <a:pt x="858936" y="3871244"/>
                </a:lnTo>
                <a:cubicBezTo>
                  <a:pt x="860965" y="3839855"/>
                  <a:pt x="856667" y="3812449"/>
                  <a:pt x="849297" y="3809803"/>
                </a:cubicBezTo>
                <a:cubicBezTo>
                  <a:pt x="841546" y="3807020"/>
                  <a:pt x="839771" y="3814869"/>
                  <a:pt x="845695" y="3825733"/>
                </a:cubicBezTo>
                <a:cubicBezTo>
                  <a:pt x="848772" y="3831377"/>
                  <a:pt x="851308" y="3838797"/>
                  <a:pt x="851329" y="3842222"/>
                </a:cubicBezTo>
                <a:cubicBezTo>
                  <a:pt x="851402" y="3851891"/>
                  <a:pt x="839159" y="3894195"/>
                  <a:pt x="834957" y="3898850"/>
                </a:cubicBezTo>
                <a:cubicBezTo>
                  <a:pt x="832037" y="3902083"/>
                  <a:pt x="831709" y="3910890"/>
                  <a:pt x="833482" y="3938287"/>
                </a:cubicBezTo>
                <a:cubicBezTo>
                  <a:pt x="834737" y="3957688"/>
                  <a:pt x="834730" y="3974679"/>
                  <a:pt x="833449" y="3976045"/>
                </a:cubicBezTo>
                <a:cubicBezTo>
                  <a:pt x="830887" y="3978807"/>
                  <a:pt x="825117" y="3966624"/>
                  <a:pt x="825117" y="3958449"/>
                </a:cubicBezTo>
                <a:cubicBezTo>
                  <a:pt x="825117" y="3955567"/>
                  <a:pt x="822500" y="3951681"/>
                  <a:pt x="819303" y="3949812"/>
                </a:cubicBezTo>
                <a:cubicBezTo>
                  <a:pt x="814672" y="3947106"/>
                  <a:pt x="813490" y="3943469"/>
                  <a:pt x="813490" y="3931932"/>
                </a:cubicBezTo>
                <a:cubicBezTo>
                  <a:pt x="813490" y="3915148"/>
                  <a:pt x="809596" y="3906408"/>
                  <a:pt x="803149" y="3908723"/>
                </a:cubicBezTo>
                <a:cubicBezTo>
                  <a:pt x="796232" y="3911207"/>
                  <a:pt x="787332" y="3930030"/>
                  <a:pt x="787332" y="3942175"/>
                </a:cubicBezTo>
                <a:cubicBezTo>
                  <a:pt x="787332" y="3958604"/>
                  <a:pt x="782234" y="3955423"/>
                  <a:pt x="779879" y="3937525"/>
                </a:cubicBezTo>
                <a:cubicBezTo>
                  <a:pt x="776660" y="3913078"/>
                  <a:pt x="774695" y="3910379"/>
                  <a:pt x="770285" y="3924353"/>
                </a:cubicBezTo>
                <a:cubicBezTo>
                  <a:pt x="766183" y="3937357"/>
                  <a:pt x="748733" y="3958603"/>
                  <a:pt x="742157" y="3958603"/>
                </a:cubicBezTo>
                <a:cubicBezTo>
                  <a:pt x="736620" y="3958603"/>
                  <a:pt x="732117" y="3949885"/>
                  <a:pt x="732064" y="3939063"/>
                </a:cubicBezTo>
                <a:cubicBezTo>
                  <a:pt x="732031" y="3932240"/>
                  <a:pt x="731334" y="3931038"/>
                  <a:pt x="729203" y="3934125"/>
                </a:cubicBezTo>
                <a:cubicBezTo>
                  <a:pt x="727652" y="3936369"/>
                  <a:pt x="726364" y="3940959"/>
                  <a:pt x="726342" y="3944324"/>
                </a:cubicBezTo>
                <a:cubicBezTo>
                  <a:pt x="726306" y="3950851"/>
                  <a:pt x="721784" y="3952710"/>
                  <a:pt x="719746" y="3947044"/>
                </a:cubicBezTo>
                <a:cubicBezTo>
                  <a:pt x="717757" y="3941513"/>
                  <a:pt x="709610" y="3949477"/>
                  <a:pt x="702684" y="3963722"/>
                </a:cubicBezTo>
                <a:lnTo>
                  <a:pt x="696578" y="3976282"/>
                </a:lnTo>
                <a:lnTo>
                  <a:pt x="693758" y="3968802"/>
                </a:lnTo>
                <a:cubicBezTo>
                  <a:pt x="690076" y="3959043"/>
                  <a:pt x="688055" y="3959366"/>
                  <a:pt x="681496" y="3970765"/>
                </a:cubicBezTo>
                <a:cubicBezTo>
                  <a:pt x="678507" y="3975958"/>
                  <a:pt x="674968" y="3979573"/>
                  <a:pt x="673632" y="3978800"/>
                </a:cubicBezTo>
                <a:cubicBezTo>
                  <a:pt x="672293" y="3978027"/>
                  <a:pt x="671493" y="3965877"/>
                  <a:pt x="671847" y="3951801"/>
                </a:cubicBezTo>
                <a:cubicBezTo>
                  <a:pt x="672800" y="3914268"/>
                  <a:pt x="669618" y="3914060"/>
                  <a:pt x="648068" y="3950248"/>
                </a:cubicBezTo>
                <a:cubicBezTo>
                  <a:pt x="638203" y="3966811"/>
                  <a:pt x="629671" y="3980363"/>
                  <a:pt x="629106" y="3980363"/>
                </a:cubicBezTo>
                <a:cubicBezTo>
                  <a:pt x="628540" y="3980363"/>
                  <a:pt x="626307" y="3970877"/>
                  <a:pt x="624139" y="3959284"/>
                </a:cubicBezTo>
                <a:lnTo>
                  <a:pt x="624220" y="3959267"/>
                </a:lnTo>
                <a:lnTo>
                  <a:pt x="620280" y="3938188"/>
                </a:lnTo>
                <a:lnTo>
                  <a:pt x="607440" y="3955282"/>
                </a:lnTo>
                <a:cubicBezTo>
                  <a:pt x="594812" y="3972095"/>
                  <a:pt x="589934" y="3973511"/>
                  <a:pt x="589817" y="3960400"/>
                </a:cubicBezTo>
                <a:cubicBezTo>
                  <a:pt x="589784" y="3957657"/>
                  <a:pt x="588792" y="3955860"/>
                  <a:pt x="587591" y="3956407"/>
                </a:cubicBezTo>
                <a:cubicBezTo>
                  <a:pt x="586394" y="3956955"/>
                  <a:pt x="581809" y="3959091"/>
                  <a:pt x="577406" y="3961155"/>
                </a:cubicBezTo>
                <a:cubicBezTo>
                  <a:pt x="566815" y="3966123"/>
                  <a:pt x="563938" y="3962866"/>
                  <a:pt x="571905" y="3954932"/>
                </a:cubicBezTo>
                <a:cubicBezTo>
                  <a:pt x="581987" y="3944889"/>
                  <a:pt x="584063" y="3933606"/>
                  <a:pt x="580399" y="3908747"/>
                </a:cubicBezTo>
                <a:cubicBezTo>
                  <a:pt x="578597" y="3896517"/>
                  <a:pt x="576247" y="3885537"/>
                  <a:pt x="575175" y="3884347"/>
                </a:cubicBezTo>
                <a:cubicBezTo>
                  <a:pt x="574102" y="3883155"/>
                  <a:pt x="570737" y="3890991"/>
                  <a:pt x="567694" y="3901759"/>
                </a:cubicBezTo>
                <a:cubicBezTo>
                  <a:pt x="564650" y="3912526"/>
                  <a:pt x="560197" y="3922232"/>
                  <a:pt x="557800" y="3923327"/>
                </a:cubicBezTo>
                <a:cubicBezTo>
                  <a:pt x="538738" y="3932032"/>
                  <a:pt x="537707" y="3932251"/>
                  <a:pt x="533002" y="3928596"/>
                </a:cubicBezTo>
                <a:cubicBezTo>
                  <a:pt x="530444" y="3926611"/>
                  <a:pt x="526412" y="3921476"/>
                  <a:pt x="524042" y="3917187"/>
                </a:cubicBezTo>
                <a:cubicBezTo>
                  <a:pt x="520190" y="3910216"/>
                  <a:pt x="504622" y="3898787"/>
                  <a:pt x="498943" y="3898760"/>
                </a:cubicBezTo>
                <a:cubicBezTo>
                  <a:pt x="497746" y="3898760"/>
                  <a:pt x="496669" y="3902728"/>
                  <a:pt x="496556" y="3907590"/>
                </a:cubicBezTo>
                <a:lnTo>
                  <a:pt x="496337" y="3916429"/>
                </a:lnTo>
                <a:lnTo>
                  <a:pt x="490791" y="3904744"/>
                </a:lnTo>
                <a:cubicBezTo>
                  <a:pt x="485854" y="3894340"/>
                  <a:pt x="484600" y="3893381"/>
                  <a:pt x="479371" y="3895999"/>
                </a:cubicBezTo>
                <a:cubicBezTo>
                  <a:pt x="476141" y="3897618"/>
                  <a:pt x="473496" y="3899943"/>
                  <a:pt x="473496" y="3901169"/>
                </a:cubicBezTo>
                <a:cubicBezTo>
                  <a:pt x="473496" y="3902393"/>
                  <a:pt x="470288" y="3906634"/>
                  <a:pt x="466368" y="3910592"/>
                </a:cubicBezTo>
                <a:cubicBezTo>
                  <a:pt x="456365" y="3920693"/>
                  <a:pt x="439692" y="3920788"/>
                  <a:pt x="435622" y="3910777"/>
                </a:cubicBezTo>
                <a:cubicBezTo>
                  <a:pt x="431611" y="3900905"/>
                  <a:pt x="426113" y="3903871"/>
                  <a:pt x="422232" y="3918000"/>
                </a:cubicBezTo>
                <a:lnTo>
                  <a:pt x="418926" y="3930037"/>
                </a:lnTo>
                <a:lnTo>
                  <a:pt x="414240" y="3919925"/>
                </a:lnTo>
                <a:cubicBezTo>
                  <a:pt x="411663" y="3914363"/>
                  <a:pt x="409553" y="3908524"/>
                  <a:pt x="409553" y="3906948"/>
                </a:cubicBezTo>
                <a:cubicBezTo>
                  <a:pt x="409553" y="3905371"/>
                  <a:pt x="406283" y="3902688"/>
                  <a:pt x="402287" y="3900983"/>
                </a:cubicBezTo>
                <a:cubicBezTo>
                  <a:pt x="398290" y="3899280"/>
                  <a:pt x="395021" y="3895784"/>
                  <a:pt x="395021" y="3893216"/>
                </a:cubicBezTo>
                <a:cubicBezTo>
                  <a:pt x="395021" y="3890647"/>
                  <a:pt x="393174" y="3887113"/>
                  <a:pt x="390919" y="3885361"/>
                </a:cubicBezTo>
                <a:cubicBezTo>
                  <a:pt x="384017" y="3880000"/>
                  <a:pt x="381900" y="3887292"/>
                  <a:pt x="382484" y="3914398"/>
                </a:cubicBezTo>
                <a:cubicBezTo>
                  <a:pt x="382776" y="3928235"/>
                  <a:pt x="381908" y="3939556"/>
                  <a:pt x="380543" y="3939556"/>
                </a:cubicBezTo>
                <a:cubicBezTo>
                  <a:pt x="379174" y="3939556"/>
                  <a:pt x="375157" y="3931295"/>
                  <a:pt x="371613" y="3921197"/>
                </a:cubicBezTo>
                <a:cubicBezTo>
                  <a:pt x="368069" y="3911101"/>
                  <a:pt x="364778" y="3902409"/>
                  <a:pt x="364300" y="3901884"/>
                </a:cubicBezTo>
                <a:cubicBezTo>
                  <a:pt x="363822" y="3901358"/>
                  <a:pt x="358825" y="3904217"/>
                  <a:pt x="353194" y="3908237"/>
                </a:cubicBezTo>
                <a:cubicBezTo>
                  <a:pt x="347563" y="3912256"/>
                  <a:pt x="341580" y="3914748"/>
                  <a:pt x="339898" y="3913776"/>
                </a:cubicBezTo>
                <a:cubicBezTo>
                  <a:pt x="330219" y="3908178"/>
                  <a:pt x="319486" y="3921392"/>
                  <a:pt x="319409" y="3939004"/>
                </a:cubicBezTo>
                <a:cubicBezTo>
                  <a:pt x="319376" y="3946509"/>
                  <a:pt x="318646" y="3948036"/>
                  <a:pt x="316548" y="3944996"/>
                </a:cubicBezTo>
                <a:cubicBezTo>
                  <a:pt x="314997" y="3942752"/>
                  <a:pt x="313709" y="3937470"/>
                  <a:pt x="313687" y="3933258"/>
                </a:cubicBezTo>
                <a:cubicBezTo>
                  <a:pt x="313654" y="3929046"/>
                  <a:pt x="312286" y="3923225"/>
                  <a:pt x="310625" y="3920323"/>
                </a:cubicBezTo>
                <a:cubicBezTo>
                  <a:pt x="307816" y="3915410"/>
                  <a:pt x="307017" y="3915331"/>
                  <a:pt x="299053" y="3919187"/>
                </a:cubicBezTo>
                <a:cubicBezTo>
                  <a:pt x="291059" y="3923055"/>
                  <a:pt x="290259" y="3922967"/>
                  <a:pt x="286839" y="3917843"/>
                </a:cubicBezTo>
                <a:cubicBezTo>
                  <a:pt x="281942" y="3910506"/>
                  <a:pt x="279778" y="3910932"/>
                  <a:pt x="277427" y="3919697"/>
                </a:cubicBezTo>
                <a:cubicBezTo>
                  <a:pt x="276194" y="3924297"/>
                  <a:pt x="274672" y="3925840"/>
                  <a:pt x="273344" y="3923832"/>
                </a:cubicBezTo>
                <a:cubicBezTo>
                  <a:pt x="271953" y="3921726"/>
                  <a:pt x="269435" y="3923472"/>
                  <a:pt x="265994" y="3928922"/>
                </a:cubicBezTo>
                <a:cubicBezTo>
                  <a:pt x="263115" y="3933483"/>
                  <a:pt x="260168" y="3936661"/>
                  <a:pt x="259445" y="3935985"/>
                </a:cubicBezTo>
                <a:cubicBezTo>
                  <a:pt x="258722" y="3935308"/>
                  <a:pt x="259628" y="3926703"/>
                  <a:pt x="261459" y="3916861"/>
                </a:cubicBezTo>
                <a:cubicBezTo>
                  <a:pt x="265723" y="3893949"/>
                  <a:pt x="263871" y="3889100"/>
                  <a:pt x="256105" y="3902840"/>
                </a:cubicBezTo>
                <a:cubicBezTo>
                  <a:pt x="252722" y="3908824"/>
                  <a:pt x="249898" y="3912109"/>
                  <a:pt x="249827" y="3910141"/>
                </a:cubicBezTo>
                <a:cubicBezTo>
                  <a:pt x="249754" y="3908171"/>
                  <a:pt x="250973" y="3904331"/>
                  <a:pt x="252535" y="3901605"/>
                </a:cubicBezTo>
                <a:cubicBezTo>
                  <a:pt x="258542" y="3891101"/>
                  <a:pt x="264092" y="3850919"/>
                  <a:pt x="260989" y="3840401"/>
                </a:cubicBezTo>
                <a:cubicBezTo>
                  <a:pt x="258847" y="3833138"/>
                  <a:pt x="259004" y="3826667"/>
                  <a:pt x="261551" y="3817366"/>
                </a:cubicBezTo>
                <a:cubicBezTo>
                  <a:pt x="265164" y="3804181"/>
                  <a:pt x="263507" y="3789967"/>
                  <a:pt x="258362" y="3789967"/>
                </a:cubicBezTo>
                <a:cubicBezTo>
                  <a:pt x="256793" y="3789967"/>
                  <a:pt x="255409" y="3795169"/>
                  <a:pt x="255289" y="3801527"/>
                </a:cubicBezTo>
                <a:lnTo>
                  <a:pt x="255070" y="3813086"/>
                </a:lnTo>
                <a:lnTo>
                  <a:pt x="247221" y="3797100"/>
                </a:lnTo>
                <a:lnTo>
                  <a:pt x="239371" y="3781116"/>
                </a:lnTo>
                <a:lnTo>
                  <a:pt x="234247" y="3796328"/>
                </a:lnTo>
                <a:cubicBezTo>
                  <a:pt x="228764" y="3812603"/>
                  <a:pt x="224568" y="3817387"/>
                  <a:pt x="221766" y="3810554"/>
                </a:cubicBezTo>
                <a:cubicBezTo>
                  <a:pt x="220810" y="3808224"/>
                  <a:pt x="218857" y="3806995"/>
                  <a:pt x="217426" y="3807822"/>
                </a:cubicBezTo>
                <a:cubicBezTo>
                  <a:pt x="215995" y="3808649"/>
                  <a:pt x="214824" y="3807301"/>
                  <a:pt x="214824" y="3804826"/>
                </a:cubicBezTo>
                <a:cubicBezTo>
                  <a:pt x="214824" y="3800216"/>
                  <a:pt x="185168" y="3756269"/>
                  <a:pt x="180066" y="3753319"/>
                </a:cubicBezTo>
                <a:cubicBezTo>
                  <a:pt x="176464" y="3751236"/>
                  <a:pt x="159601" y="3772805"/>
                  <a:pt x="159601" y="3779496"/>
                </a:cubicBezTo>
                <a:cubicBezTo>
                  <a:pt x="159601" y="3782273"/>
                  <a:pt x="161663" y="3784528"/>
                  <a:pt x="164203" y="3784528"/>
                </a:cubicBezTo>
                <a:cubicBezTo>
                  <a:pt x="169640" y="3784528"/>
                  <a:pt x="169450" y="3785070"/>
                  <a:pt x="158148" y="3801808"/>
                </a:cubicBezTo>
                <a:lnTo>
                  <a:pt x="149428" y="3814722"/>
                </a:lnTo>
                <a:lnTo>
                  <a:pt x="134639" y="3813467"/>
                </a:lnTo>
                <a:cubicBezTo>
                  <a:pt x="120829" y="3812293"/>
                  <a:pt x="119630" y="3812691"/>
                  <a:pt x="116525" y="3819448"/>
                </a:cubicBezTo>
                <a:lnTo>
                  <a:pt x="113201" y="3826686"/>
                </a:lnTo>
                <a:lnTo>
                  <a:pt x="114463" y="3818163"/>
                </a:lnTo>
                <a:cubicBezTo>
                  <a:pt x="115157" y="3813476"/>
                  <a:pt x="116587" y="3806425"/>
                  <a:pt x="117642" y="3802493"/>
                </a:cubicBezTo>
                <a:cubicBezTo>
                  <a:pt x="119207" y="3796651"/>
                  <a:pt x="118703" y="3795653"/>
                  <a:pt x="114876" y="3797027"/>
                </a:cubicBezTo>
                <a:cubicBezTo>
                  <a:pt x="111105" y="3798381"/>
                  <a:pt x="110193" y="3796797"/>
                  <a:pt x="110193" y="3788940"/>
                </a:cubicBezTo>
                <a:cubicBezTo>
                  <a:pt x="110193" y="3783566"/>
                  <a:pt x="106121" y="3767830"/>
                  <a:pt x="101145" y="3753971"/>
                </a:cubicBezTo>
                <a:lnTo>
                  <a:pt x="92097" y="3728771"/>
                </a:lnTo>
                <a:lnTo>
                  <a:pt x="94042" y="3670395"/>
                </a:lnTo>
                <a:cubicBezTo>
                  <a:pt x="95111" y="3638287"/>
                  <a:pt x="97407" y="3605853"/>
                  <a:pt x="99138" y="3598319"/>
                </a:cubicBezTo>
                <a:cubicBezTo>
                  <a:pt x="104941" y="3573087"/>
                  <a:pt x="97069" y="3338652"/>
                  <a:pt x="87812" y="3260961"/>
                </a:cubicBezTo>
                <a:cubicBezTo>
                  <a:pt x="82435" y="3215847"/>
                  <a:pt x="82431" y="3215653"/>
                  <a:pt x="85575" y="3161687"/>
                </a:cubicBezTo>
                <a:cubicBezTo>
                  <a:pt x="86925" y="3138501"/>
                  <a:pt x="87983" y="3112186"/>
                  <a:pt x="87921" y="3103211"/>
                </a:cubicBezTo>
                <a:cubicBezTo>
                  <a:pt x="87812" y="3086795"/>
                  <a:pt x="91307" y="3090618"/>
                  <a:pt x="92890" y="3108651"/>
                </a:cubicBezTo>
                <a:cubicBezTo>
                  <a:pt x="94715" y="3129427"/>
                  <a:pt x="98000" y="3078267"/>
                  <a:pt x="98651" y="3018896"/>
                </a:cubicBezTo>
                <a:lnTo>
                  <a:pt x="99366" y="2953620"/>
                </a:lnTo>
                <a:lnTo>
                  <a:pt x="103451" y="3010737"/>
                </a:lnTo>
                <a:cubicBezTo>
                  <a:pt x="108126" y="3076121"/>
                  <a:pt x="110351" y="3085824"/>
                  <a:pt x="115797" y="3064581"/>
                </a:cubicBezTo>
                <a:cubicBezTo>
                  <a:pt x="118224" y="3055113"/>
                  <a:pt x="118471" y="3048955"/>
                  <a:pt x="116549" y="3045743"/>
                </a:cubicBezTo>
                <a:cubicBezTo>
                  <a:pt x="114538" y="3042381"/>
                  <a:pt x="114917" y="3039223"/>
                  <a:pt x="117833" y="3035060"/>
                </a:cubicBezTo>
                <a:cubicBezTo>
                  <a:pt x="120956" y="3030598"/>
                  <a:pt x="121241" y="3027351"/>
                  <a:pt x="118986" y="3021806"/>
                </a:cubicBezTo>
                <a:cubicBezTo>
                  <a:pt x="115436" y="3013072"/>
                  <a:pt x="115392" y="2991195"/>
                  <a:pt x="118913" y="2983539"/>
                </a:cubicBezTo>
                <a:cubicBezTo>
                  <a:pt x="121143" y="2978681"/>
                  <a:pt x="121435" y="2978883"/>
                  <a:pt x="121613" y="2985418"/>
                </a:cubicBezTo>
                <a:cubicBezTo>
                  <a:pt x="121905" y="2995447"/>
                  <a:pt x="126954" y="2997613"/>
                  <a:pt x="128451" y="2988345"/>
                </a:cubicBezTo>
                <a:cubicBezTo>
                  <a:pt x="129119" y="2984205"/>
                  <a:pt x="129863" y="2995128"/>
                  <a:pt x="130100" y="3012617"/>
                </a:cubicBezTo>
                <a:cubicBezTo>
                  <a:pt x="130356" y="3031340"/>
                  <a:pt x="129341" y="3045105"/>
                  <a:pt x="127630" y="3046095"/>
                </a:cubicBezTo>
                <a:cubicBezTo>
                  <a:pt x="124437" y="3047942"/>
                  <a:pt x="123798" y="3064345"/>
                  <a:pt x="126546" y="3073943"/>
                </a:cubicBezTo>
                <a:cubicBezTo>
                  <a:pt x="127506" y="3077292"/>
                  <a:pt x="129451" y="3079361"/>
                  <a:pt x="130866" y="3078542"/>
                </a:cubicBezTo>
                <a:cubicBezTo>
                  <a:pt x="132326" y="3077696"/>
                  <a:pt x="133442" y="3098159"/>
                  <a:pt x="133442" y="3125790"/>
                </a:cubicBezTo>
                <a:cubicBezTo>
                  <a:pt x="133442" y="3152595"/>
                  <a:pt x="134275" y="3180206"/>
                  <a:pt x="135293" y="3187146"/>
                </a:cubicBezTo>
                <a:cubicBezTo>
                  <a:pt x="138730" y="3210625"/>
                  <a:pt x="142164" y="3199946"/>
                  <a:pt x="142164" y="3165767"/>
                </a:cubicBezTo>
                <a:cubicBezTo>
                  <a:pt x="142164" y="3132390"/>
                  <a:pt x="144787" y="3123911"/>
                  <a:pt x="150793" y="3137889"/>
                </a:cubicBezTo>
                <a:cubicBezTo>
                  <a:pt x="152898" y="3142795"/>
                  <a:pt x="153456" y="3141306"/>
                  <a:pt x="153606" y="3130383"/>
                </a:cubicBezTo>
                <a:cubicBezTo>
                  <a:pt x="153752" y="3119589"/>
                  <a:pt x="152584" y="3116053"/>
                  <a:pt x="147977" y="3113362"/>
                </a:cubicBezTo>
                <a:cubicBezTo>
                  <a:pt x="144693" y="3111441"/>
                  <a:pt x="142164" y="3107019"/>
                  <a:pt x="142164" y="3103188"/>
                </a:cubicBezTo>
                <a:cubicBezTo>
                  <a:pt x="142164" y="3096131"/>
                  <a:pt x="146536" y="3093903"/>
                  <a:pt x="148791" y="3099811"/>
                </a:cubicBezTo>
                <a:cubicBezTo>
                  <a:pt x="149506" y="3101682"/>
                  <a:pt x="150601" y="3102599"/>
                  <a:pt x="151225" y="3101850"/>
                </a:cubicBezTo>
                <a:cubicBezTo>
                  <a:pt x="152298" y="3100566"/>
                  <a:pt x="149144" y="2917216"/>
                  <a:pt x="147292" y="2873385"/>
                </a:cubicBezTo>
                <a:cubicBezTo>
                  <a:pt x="146818" y="2862166"/>
                  <a:pt x="146084" y="2844419"/>
                  <a:pt x="145660" y="2833947"/>
                </a:cubicBezTo>
                <a:cubicBezTo>
                  <a:pt x="145062" y="2819133"/>
                  <a:pt x="144216" y="2815996"/>
                  <a:pt x="141844" y="2819811"/>
                </a:cubicBezTo>
                <a:cubicBezTo>
                  <a:pt x="140169" y="2822507"/>
                  <a:pt x="139582" y="2829239"/>
                  <a:pt x="140545" y="2834770"/>
                </a:cubicBezTo>
                <a:cubicBezTo>
                  <a:pt x="141837" y="2842206"/>
                  <a:pt x="140764" y="2847130"/>
                  <a:pt x="136458" y="2853666"/>
                </a:cubicBezTo>
                <a:cubicBezTo>
                  <a:pt x="133247" y="2858528"/>
                  <a:pt x="129296" y="2862506"/>
                  <a:pt x="127674" y="2862506"/>
                </a:cubicBezTo>
                <a:cubicBezTo>
                  <a:pt x="126050" y="2862506"/>
                  <a:pt x="124718" y="2858528"/>
                  <a:pt x="124707" y="2853666"/>
                </a:cubicBezTo>
                <a:cubicBezTo>
                  <a:pt x="124707" y="2848804"/>
                  <a:pt x="122937" y="2841689"/>
                  <a:pt x="120800" y="2837853"/>
                </a:cubicBezTo>
                <a:cubicBezTo>
                  <a:pt x="118662" y="2834017"/>
                  <a:pt x="115973" y="2818133"/>
                  <a:pt x="114826" y="2802555"/>
                </a:cubicBezTo>
                <a:cubicBezTo>
                  <a:pt x="113680" y="2786976"/>
                  <a:pt x="112199" y="2773723"/>
                  <a:pt x="111538" y="2773103"/>
                </a:cubicBezTo>
                <a:cubicBezTo>
                  <a:pt x="110878" y="2772484"/>
                  <a:pt x="108097" y="2773680"/>
                  <a:pt x="105360" y="2775763"/>
                </a:cubicBezTo>
                <a:cubicBezTo>
                  <a:pt x="100908" y="2779153"/>
                  <a:pt x="100633" y="2778980"/>
                  <a:pt x="102732" y="2774110"/>
                </a:cubicBezTo>
                <a:cubicBezTo>
                  <a:pt x="105911" y="2766743"/>
                  <a:pt x="110338" y="2718932"/>
                  <a:pt x="108639" y="2710314"/>
                </a:cubicBezTo>
                <a:cubicBezTo>
                  <a:pt x="107887" y="2706508"/>
                  <a:pt x="111109" y="2710737"/>
                  <a:pt x="115795" y="2719713"/>
                </a:cubicBezTo>
                <a:cubicBezTo>
                  <a:pt x="121191" y="2730047"/>
                  <a:pt x="126752" y="2748320"/>
                  <a:pt x="130954" y="2769531"/>
                </a:cubicBezTo>
                <a:cubicBezTo>
                  <a:pt x="135199" y="2790948"/>
                  <a:pt x="138343" y="2801248"/>
                  <a:pt x="139674" y="2798089"/>
                </a:cubicBezTo>
                <a:cubicBezTo>
                  <a:pt x="142411" y="2791591"/>
                  <a:pt x="142334" y="2736696"/>
                  <a:pt x="139564" y="2721073"/>
                </a:cubicBezTo>
                <a:lnTo>
                  <a:pt x="137393" y="2708834"/>
                </a:lnTo>
                <a:lnTo>
                  <a:pt x="133499" y="2716314"/>
                </a:lnTo>
                <a:cubicBezTo>
                  <a:pt x="131357" y="2720428"/>
                  <a:pt x="128647" y="2723793"/>
                  <a:pt x="127476" y="2723793"/>
                </a:cubicBezTo>
                <a:cubicBezTo>
                  <a:pt x="124494" y="2723793"/>
                  <a:pt x="121818" y="2716459"/>
                  <a:pt x="121818" y="2708279"/>
                </a:cubicBezTo>
                <a:cubicBezTo>
                  <a:pt x="121818" y="2702396"/>
                  <a:pt x="122475" y="2701880"/>
                  <a:pt x="126249" y="2704809"/>
                </a:cubicBezTo>
                <a:cubicBezTo>
                  <a:pt x="132776" y="2709879"/>
                  <a:pt x="134262" y="2706592"/>
                  <a:pt x="130766" y="2694810"/>
                </a:cubicBezTo>
                <a:cubicBezTo>
                  <a:pt x="129059" y="2689060"/>
                  <a:pt x="127657" y="2677590"/>
                  <a:pt x="127646" y="2669321"/>
                </a:cubicBezTo>
                <a:cubicBezTo>
                  <a:pt x="127646" y="2657244"/>
                  <a:pt x="128873" y="2653292"/>
                  <a:pt x="133943" y="2649228"/>
                </a:cubicBezTo>
                <a:cubicBezTo>
                  <a:pt x="139727" y="2644594"/>
                  <a:pt x="139851" y="2643893"/>
                  <a:pt x="135428" y="2640865"/>
                </a:cubicBezTo>
                <a:cubicBezTo>
                  <a:pt x="130984" y="2637824"/>
                  <a:pt x="130961" y="2636565"/>
                  <a:pt x="135136" y="2625083"/>
                </a:cubicBezTo>
                <a:cubicBezTo>
                  <a:pt x="138318" y="2616349"/>
                  <a:pt x="140924" y="2613051"/>
                  <a:pt x="143826" y="2614093"/>
                </a:cubicBezTo>
                <a:cubicBezTo>
                  <a:pt x="146106" y="2614913"/>
                  <a:pt x="147971" y="2614117"/>
                  <a:pt x="147971" y="2612317"/>
                </a:cubicBezTo>
                <a:cubicBezTo>
                  <a:pt x="147971" y="2610521"/>
                  <a:pt x="145355" y="2608412"/>
                  <a:pt x="142158" y="2607630"/>
                </a:cubicBezTo>
                <a:cubicBezTo>
                  <a:pt x="138396" y="2606708"/>
                  <a:pt x="136345" y="2603919"/>
                  <a:pt x="136345" y="2599725"/>
                </a:cubicBezTo>
                <a:cubicBezTo>
                  <a:pt x="136345" y="2593196"/>
                  <a:pt x="141982" y="2590309"/>
                  <a:pt x="142362" y="2596642"/>
                </a:cubicBezTo>
                <a:cubicBezTo>
                  <a:pt x="142472" y="2598512"/>
                  <a:pt x="143625" y="2597594"/>
                  <a:pt x="144920" y="2594603"/>
                </a:cubicBezTo>
                <a:cubicBezTo>
                  <a:pt x="146449" y="2591074"/>
                  <a:pt x="145865" y="2587655"/>
                  <a:pt x="143264" y="2584870"/>
                </a:cubicBezTo>
                <a:cubicBezTo>
                  <a:pt x="140308" y="2581707"/>
                  <a:pt x="139336" y="2572390"/>
                  <a:pt x="139570" y="2549512"/>
                </a:cubicBezTo>
                <a:cubicBezTo>
                  <a:pt x="139826" y="2522781"/>
                  <a:pt x="140271" y="2520155"/>
                  <a:pt x="142624" y="2530687"/>
                </a:cubicBezTo>
                <a:cubicBezTo>
                  <a:pt x="144128" y="2537419"/>
                  <a:pt x="144712" y="2548647"/>
                  <a:pt x="143924" y="2555639"/>
                </a:cubicBezTo>
                <a:cubicBezTo>
                  <a:pt x="142902" y="2564689"/>
                  <a:pt x="143704" y="2569286"/>
                  <a:pt x="146661" y="2571594"/>
                </a:cubicBezTo>
                <a:cubicBezTo>
                  <a:pt x="149445" y="2573758"/>
                  <a:pt x="150715" y="2579734"/>
                  <a:pt x="150473" y="2589549"/>
                </a:cubicBezTo>
                <a:cubicBezTo>
                  <a:pt x="150217" y="2600443"/>
                  <a:pt x="151531" y="2605757"/>
                  <a:pt x="155581" y="2610028"/>
                </a:cubicBezTo>
                <a:cubicBezTo>
                  <a:pt x="159525" y="2614188"/>
                  <a:pt x="160038" y="2616128"/>
                  <a:pt x="157416" y="2616986"/>
                </a:cubicBezTo>
                <a:cubicBezTo>
                  <a:pt x="155416" y="2617639"/>
                  <a:pt x="153782" y="2621817"/>
                  <a:pt x="153782" y="2626268"/>
                </a:cubicBezTo>
                <a:cubicBezTo>
                  <a:pt x="153782" y="2631689"/>
                  <a:pt x="154887" y="2633721"/>
                  <a:pt x="157135" y="2632423"/>
                </a:cubicBezTo>
                <a:cubicBezTo>
                  <a:pt x="159620" y="2630987"/>
                  <a:pt x="159996" y="2636225"/>
                  <a:pt x="158587" y="2652661"/>
                </a:cubicBezTo>
                <a:cubicBezTo>
                  <a:pt x="157544" y="2664858"/>
                  <a:pt x="155858" y="2684479"/>
                  <a:pt x="154845" y="2696261"/>
                </a:cubicBezTo>
                <a:cubicBezTo>
                  <a:pt x="152958" y="2718188"/>
                  <a:pt x="155063" y="2737394"/>
                  <a:pt x="159357" y="2737394"/>
                </a:cubicBezTo>
                <a:cubicBezTo>
                  <a:pt x="160678" y="2737394"/>
                  <a:pt x="162393" y="2731232"/>
                  <a:pt x="163168" y="2723700"/>
                </a:cubicBezTo>
                <a:cubicBezTo>
                  <a:pt x="164058" y="2715026"/>
                  <a:pt x="166420" y="2708743"/>
                  <a:pt x="169613" y="2706558"/>
                </a:cubicBezTo>
                <a:cubicBezTo>
                  <a:pt x="174200" y="2703419"/>
                  <a:pt x="174238" y="2702788"/>
                  <a:pt x="170029" y="2699520"/>
                </a:cubicBezTo>
                <a:cubicBezTo>
                  <a:pt x="166388" y="2696691"/>
                  <a:pt x="165411" y="2690379"/>
                  <a:pt x="165426" y="2669745"/>
                </a:cubicBezTo>
                <a:lnTo>
                  <a:pt x="165460" y="2643560"/>
                </a:lnTo>
                <a:lnTo>
                  <a:pt x="170745" y="2651062"/>
                </a:lnTo>
                <a:cubicBezTo>
                  <a:pt x="173654" y="2655187"/>
                  <a:pt x="176914" y="2657737"/>
                  <a:pt x="177992" y="2656728"/>
                </a:cubicBezTo>
                <a:cubicBezTo>
                  <a:pt x="180893" y="2654013"/>
                  <a:pt x="180372" y="2642763"/>
                  <a:pt x="177259" y="2640964"/>
                </a:cubicBezTo>
                <a:cubicBezTo>
                  <a:pt x="175610" y="2640008"/>
                  <a:pt x="175617" y="2636002"/>
                  <a:pt x="177292" y="2630604"/>
                </a:cubicBezTo>
                <a:cubicBezTo>
                  <a:pt x="179402" y="2623752"/>
                  <a:pt x="179033" y="2621132"/>
                  <a:pt x="175625" y="2618782"/>
                </a:cubicBezTo>
                <a:cubicBezTo>
                  <a:pt x="173216" y="2617122"/>
                  <a:pt x="171246" y="2611958"/>
                  <a:pt x="171246" y="2607308"/>
                </a:cubicBezTo>
                <a:cubicBezTo>
                  <a:pt x="171246" y="2600733"/>
                  <a:pt x="172264" y="2599219"/>
                  <a:pt x="175822" y="2600497"/>
                </a:cubicBezTo>
                <a:cubicBezTo>
                  <a:pt x="179858" y="2601947"/>
                  <a:pt x="180196" y="2599125"/>
                  <a:pt x="178683" y="2576613"/>
                </a:cubicBezTo>
                <a:cubicBezTo>
                  <a:pt x="171318" y="2466934"/>
                  <a:pt x="170421" y="2411684"/>
                  <a:pt x="174207" y="2301074"/>
                </a:cubicBezTo>
                <a:cubicBezTo>
                  <a:pt x="175688" y="2257808"/>
                  <a:pt x="176251" y="2213136"/>
                  <a:pt x="175458" y="2201800"/>
                </a:cubicBezTo>
                <a:cubicBezTo>
                  <a:pt x="174667" y="2190464"/>
                  <a:pt x="173440" y="2173540"/>
                  <a:pt x="172740" y="2164190"/>
                </a:cubicBezTo>
                <a:cubicBezTo>
                  <a:pt x="171386" y="2146132"/>
                  <a:pt x="173900" y="2142366"/>
                  <a:pt x="179095" y="2154671"/>
                </a:cubicBezTo>
                <a:cubicBezTo>
                  <a:pt x="181792" y="2161053"/>
                  <a:pt x="182299" y="2158906"/>
                  <a:pt x="182562" y="2140044"/>
                </a:cubicBezTo>
                <a:cubicBezTo>
                  <a:pt x="182780" y="2125634"/>
                  <a:pt x="181303" y="2114425"/>
                  <a:pt x="178366" y="2107848"/>
                </a:cubicBezTo>
                <a:cubicBezTo>
                  <a:pt x="174907" y="2100100"/>
                  <a:pt x="174645" y="2096875"/>
                  <a:pt x="177238" y="2093950"/>
                </a:cubicBezTo>
                <a:cubicBezTo>
                  <a:pt x="179785" y="2091078"/>
                  <a:pt x="179822" y="2083828"/>
                  <a:pt x="177384" y="2064486"/>
                </a:cubicBezTo>
                <a:cubicBezTo>
                  <a:pt x="173288" y="2031987"/>
                  <a:pt x="173183" y="2019189"/>
                  <a:pt x="177056" y="2024799"/>
                </a:cubicBezTo>
                <a:cubicBezTo>
                  <a:pt x="178607" y="2027043"/>
                  <a:pt x="179895" y="2033224"/>
                  <a:pt x="179917" y="2038534"/>
                </a:cubicBezTo>
                <a:cubicBezTo>
                  <a:pt x="179950" y="2043845"/>
                  <a:pt x="181380" y="2049515"/>
                  <a:pt x="183109" y="2051136"/>
                </a:cubicBezTo>
                <a:cubicBezTo>
                  <a:pt x="184967" y="2052872"/>
                  <a:pt x="186764" y="2070684"/>
                  <a:pt x="187491" y="2094518"/>
                </a:cubicBezTo>
                <a:cubicBezTo>
                  <a:pt x="188170" y="2116756"/>
                  <a:pt x="190023" y="2141602"/>
                  <a:pt x="191609" y="2149731"/>
                </a:cubicBezTo>
                <a:cubicBezTo>
                  <a:pt x="193197" y="2157859"/>
                  <a:pt x="194496" y="2172852"/>
                  <a:pt x="194496" y="2183049"/>
                </a:cubicBezTo>
                <a:cubicBezTo>
                  <a:pt x="194496" y="2193245"/>
                  <a:pt x="195565" y="2201588"/>
                  <a:pt x="196875" y="2201588"/>
                </a:cubicBezTo>
                <a:cubicBezTo>
                  <a:pt x="199568" y="2201588"/>
                  <a:pt x="198922" y="2116352"/>
                  <a:pt x="195788" y="2058415"/>
                </a:cubicBezTo>
                <a:cubicBezTo>
                  <a:pt x="193751" y="2020813"/>
                  <a:pt x="194966" y="2005760"/>
                  <a:pt x="200030" y="2005760"/>
                </a:cubicBezTo>
                <a:cubicBezTo>
                  <a:pt x="201413" y="2005760"/>
                  <a:pt x="203435" y="2012423"/>
                  <a:pt x="204523" y="2020566"/>
                </a:cubicBezTo>
                <a:cubicBezTo>
                  <a:pt x="206030" y="2031857"/>
                  <a:pt x="207490" y="2035017"/>
                  <a:pt x="210671" y="2033874"/>
                </a:cubicBezTo>
                <a:cubicBezTo>
                  <a:pt x="216684" y="2031716"/>
                  <a:pt x="216079" y="2042920"/>
                  <a:pt x="210010" y="2046098"/>
                </a:cubicBezTo>
                <a:cubicBezTo>
                  <a:pt x="205628" y="2048393"/>
                  <a:pt x="205349" y="2055037"/>
                  <a:pt x="207007" y="2117629"/>
                </a:cubicBezTo>
                <a:cubicBezTo>
                  <a:pt x="208171" y="2161627"/>
                  <a:pt x="207832" y="2185150"/>
                  <a:pt x="206069" y="2182549"/>
                </a:cubicBezTo>
                <a:cubicBezTo>
                  <a:pt x="202537" y="2177336"/>
                  <a:pt x="202482" y="2187234"/>
                  <a:pt x="205960" y="2202948"/>
                </a:cubicBezTo>
                <a:cubicBezTo>
                  <a:pt x="208218" y="2213161"/>
                  <a:pt x="208412" y="2213328"/>
                  <a:pt x="209127" y="2205668"/>
                </a:cubicBezTo>
                <a:cubicBezTo>
                  <a:pt x="210163" y="2194555"/>
                  <a:pt x="214127" y="2225206"/>
                  <a:pt x="214532" y="2247478"/>
                </a:cubicBezTo>
                <a:cubicBezTo>
                  <a:pt x="214788" y="2262326"/>
                  <a:pt x="215455" y="2264339"/>
                  <a:pt x="219080" y="2261523"/>
                </a:cubicBezTo>
                <a:cubicBezTo>
                  <a:pt x="221408" y="2259715"/>
                  <a:pt x="224677" y="2259025"/>
                  <a:pt x="226346" y="2259990"/>
                </a:cubicBezTo>
                <a:cubicBezTo>
                  <a:pt x="228324" y="2261135"/>
                  <a:pt x="229378" y="2256089"/>
                  <a:pt x="229378" y="2245492"/>
                </a:cubicBezTo>
                <a:cubicBezTo>
                  <a:pt x="229378" y="2236298"/>
                  <a:pt x="228018" y="2228815"/>
                  <a:pt x="226247" y="2228262"/>
                </a:cubicBezTo>
                <a:cubicBezTo>
                  <a:pt x="222252" y="2227015"/>
                  <a:pt x="215081" y="2195974"/>
                  <a:pt x="214948" y="2179343"/>
                </a:cubicBezTo>
                <a:cubicBezTo>
                  <a:pt x="214875" y="2171058"/>
                  <a:pt x="216513" y="2165058"/>
                  <a:pt x="219625" y="2162146"/>
                </a:cubicBezTo>
                <a:cubicBezTo>
                  <a:pt x="223845" y="2158197"/>
                  <a:pt x="224163" y="2152535"/>
                  <a:pt x="222344" y="2113823"/>
                </a:cubicBezTo>
                <a:cubicBezTo>
                  <a:pt x="221213" y="2089705"/>
                  <a:pt x="219738" y="2066234"/>
                  <a:pt x="219071" y="2061664"/>
                </a:cubicBezTo>
                <a:lnTo>
                  <a:pt x="217856" y="2053357"/>
                </a:lnTo>
                <a:lnTo>
                  <a:pt x="221271" y="2060836"/>
                </a:lnTo>
                <a:cubicBezTo>
                  <a:pt x="223150" y="2064950"/>
                  <a:pt x="225743" y="2068316"/>
                  <a:pt x="227033" y="2068316"/>
                </a:cubicBezTo>
                <a:cubicBezTo>
                  <a:pt x="230965" y="2068316"/>
                  <a:pt x="229649" y="2056090"/>
                  <a:pt x="225110" y="2050477"/>
                </a:cubicBezTo>
                <a:cubicBezTo>
                  <a:pt x="222763" y="2047573"/>
                  <a:pt x="220952" y="2041526"/>
                  <a:pt x="221087" y="2037038"/>
                </a:cubicBezTo>
                <a:cubicBezTo>
                  <a:pt x="221233" y="2032066"/>
                  <a:pt x="221871" y="2030836"/>
                  <a:pt x="222714" y="2033890"/>
                </a:cubicBezTo>
                <a:cubicBezTo>
                  <a:pt x="223642" y="2037256"/>
                  <a:pt x="225918" y="2038456"/>
                  <a:pt x="229644" y="2037545"/>
                </a:cubicBezTo>
                <a:cubicBezTo>
                  <a:pt x="234680" y="2036312"/>
                  <a:pt x="235192" y="2037806"/>
                  <a:pt x="235192" y="2053772"/>
                </a:cubicBezTo>
                <a:cubicBezTo>
                  <a:pt x="235192" y="2063700"/>
                  <a:pt x="236348" y="2070688"/>
                  <a:pt x="237848" y="2069820"/>
                </a:cubicBezTo>
                <a:cubicBezTo>
                  <a:pt x="239421" y="2068911"/>
                  <a:pt x="239716" y="2040841"/>
                  <a:pt x="238574" y="2000984"/>
                </a:cubicBezTo>
                <a:cubicBezTo>
                  <a:pt x="237512" y="1963969"/>
                  <a:pt x="236837" y="1922363"/>
                  <a:pt x="237075" y="1908526"/>
                </a:cubicBezTo>
                <a:cubicBezTo>
                  <a:pt x="237294" y="1894689"/>
                  <a:pt x="236330" y="1883368"/>
                  <a:pt x="234896" y="1883368"/>
                </a:cubicBezTo>
                <a:cubicBezTo>
                  <a:pt x="233454" y="1883368"/>
                  <a:pt x="232269" y="1904971"/>
                  <a:pt x="232247" y="1931645"/>
                </a:cubicBezTo>
                <a:cubicBezTo>
                  <a:pt x="232210" y="1981250"/>
                  <a:pt x="230659" y="1995701"/>
                  <a:pt x="226115" y="1988991"/>
                </a:cubicBezTo>
                <a:cubicBezTo>
                  <a:pt x="224436" y="1986514"/>
                  <a:pt x="223640" y="1987808"/>
                  <a:pt x="223612" y="1993067"/>
                </a:cubicBezTo>
                <a:cubicBezTo>
                  <a:pt x="223579" y="1998037"/>
                  <a:pt x="222276" y="2000354"/>
                  <a:pt x="219934" y="1999592"/>
                </a:cubicBezTo>
                <a:cubicBezTo>
                  <a:pt x="217934" y="1998943"/>
                  <a:pt x="216701" y="1995474"/>
                  <a:pt x="217193" y="1991885"/>
                </a:cubicBezTo>
                <a:cubicBezTo>
                  <a:pt x="219584" y="1974385"/>
                  <a:pt x="217832" y="1962407"/>
                  <a:pt x="210733" y="1947711"/>
                </a:cubicBezTo>
                <a:cubicBezTo>
                  <a:pt x="206118" y="1938155"/>
                  <a:pt x="204507" y="1932272"/>
                  <a:pt x="206693" y="1932953"/>
                </a:cubicBezTo>
                <a:cubicBezTo>
                  <a:pt x="208693" y="1933577"/>
                  <a:pt x="211109" y="1937057"/>
                  <a:pt x="212064" y="1940685"/>
                </a:cubicBezTo>
                <a:cubicBezTo>
                  <a:pt x="213107" y="1944657"/>
                  <a:pt x="215743" y="1947133"/>
                  <a:pt x="218683" y="1946906"/>
                </a:cubicBezTo>
                <a:cubicBezTo>
                  <a:pt x="222007" y="1946647"/>
                  <a:pt x="223568" y="1948603"/>
                  <a:pt x="223568" y="1953025"/>
                </a:cubicBezTo>
                <a:cubicBezTo>
                  <a:pt x="223568" y="1956599"/>
                  <a:pt x="224751" y="1959523"/>
                  <a:pt x="226200" y="1959523"/>
                </a:cubicBezTo>
                <a:cubicBezTo>
                  <a:pt x="227645" y="1959523"/>
                  <a:pt x="228319" y="1954933"/>
                  <a:pt x="227699" y="1949323"/>
                </a:cubicBezTo>
                <a:cubicBezTo>
                  <a:pt x="227079" y="1943714"/>
                  <a:pt x="225743" y="1901456"/>
                  <a:pt x="224732" y="1855417"/>
                </a:cubicBezTo>
                <a:cubicBezTo>
                  <a:pt x="223240" y="1787367"/>
                  <a:pt x="222193" y="1772257"/>
                  <a:pt x="219133" y="1774632"/>
                </a:cubicBezTo>
                <a:cubicBezTo>
                  <a:pt x="216232" y="1776883"/>
                  <a:pt x="214923" y="1775648"/>
                  <a:pt x="213420" y="1769242"/>
                </a:cubicBezTo>
                <a:cubicBezTo>
                  <a:pt x="212347" y="1764670"/>
                  <a:pt x="208959" y="1759673"/>
                  <a:pt x="205892" y="1758137"/>
                </a:cubicBezTo>
                <a:cubicBezTo>
                  <a:pt x="202710" y="1756544"/>
                  <a:pt x="200316" y="1752466"/>
                  <a:pt x="200316" y="1748640"/>
                </a:cubicBezTo>
                <a:cubicBezTo>
                  <a:pt x="200316" y="1740955"/>
                  <a:pt x="205045" y="1739585"/>
                  <a:pt x="207031" y="1746696"/>
                </a:cubicBezTo>
                <a:cubicBezTo>
                  <a:pt x="207761" y="1749314"/>
                  <a:pt x="208662" y="1731873"/>
                  <a:pt x="209035" y="1707939"/>
                </a:cubicBezTo>
                <a:cubicBezTo>
                  <a:pt x="209407" y="1684004"/>
                  <a:pt x="210323" y="1666633"/>
                  <a:pt x="211071" y="1669336"/>
                </a:cubicBezTo>
                <a:cubicBezTo>
                  <a:pt x="213169" y="1676917"/>
                  <a:pt x="221530" y="1673660"/>
                  <a:pt x="227197" y="1663053"/>
                </a:cubicBezTo>
                <a:cubicBezTo>
                  <a:pt x="229992" y="1657822"/>
                  <a:pt x="232281" y="1655072"/>
                  <a:pt x="232283" y="1656942"/>
                </a:cubicBezTo>
                <a:cubicBezTo>
                  <a:pt x="232286" y="1658812"/>
                  <a:pt x="233596" y="1660341"/>
                  <a:pt x="235195" y="1660341"/>
                </a:cubicBezTo>
                <a:cubicBezTo>
                  <a:pt x="237012" y="1660341"/>
                  <a:pt x="238100" y="1644076"/>
                  <a:pt x="238100" y="1616985"/>
                </a:cubicBezTo>
                <a:cubicBezTo>
                  <a:pt x="238100" y="1591014"/>
                  <a:pt x="236935" y="1572954"/>
                  <a:pt x="235195" y="1571947"/>
                </a:cubicBezTo>
                <a:cubicBezTo>
                  <a:pt x="233312" y="1570860"/>
                  <a:pt x="232287" y="1582980"/>
                  <a:pt x="232287" y="1606329"/>
                </a:cubicBezTo>
                <a:cubicBezTo>
                  <a:pt x="232287" y="1630862"/>
                  <a:pt x="231338" y="1641503"/>
                  <a:pt x="229320" y="1639614"/>
                </a:cubicBezTo>
                <a:cubicBezTo>
                  <a:pt x="227689" y="1638088"/>
                  <a:pt x="225511" y="1628408"/>
                  <a:pt x="224483" y="1618106"/>
                </a:cubicBezTo>
                <a:cubicBezTo>
                  <a:pt x="222305" y="1596284"/>
                  <a:pt x="218284" y="1600833"/>
                  <a:pt x="217959" y="1625487"/>
                </a:cubicBezTo>
                <a:cubicBezTo>
                  <a:pt x="217850" y="1633991"/>
                  <a:pt x="216237" y="1644394"/>
                  <a:pt x="214383" y="1648605"/>
                </a:cubicBezTo>
                <a:lnTo>
                  <a:pt x="211011" y="1656262"/>
                </a:lnTo>
                <a:lnTo>
                  <a:pt x="208920" y="1648102"/>
                </a:lnTo>
                <a:cubicBezTo>
                  <a:pt x="206085" y="1637021"/>
                  <a:pt x="209176" y="1404364"/>
                  <a:pt x="212237" y="1399238"/>
                </a:cubicBezTo>
                <a:cubicBezTo>
                  <a:pt x="213697" y="1396785"/>
                  <a:pt x="214704" y="1404207"/>
                  <a:pt x="214755" y="1417848"/>
                </a:cubicBezTo>
                <a:cubicBezTo>
                  <a:pt x="214828" y="1436337"/>
                  <a:pt x="215919" y="1441817"/>
                  <a:pt x="220657" y="1447453"/>
                </a:cubicBezTo>
                <a:lnTo>
                  <a:pt x="226470" y="1454368"/>
                </a:lnTo>
                <a:lnTo>
                  <a:pt x="226470" y="1446221"/>
                </a:lnTo>
                <a:cubicBezTo>
                  <a:pt x="226470" y="1441741"/>
                  <a:pt x="227199" y="1432090"/>
                  <a:pt x="228093" y="1424776"/>
                </a:cubicBezTo>
                <a:cubicBezTo>
                  <a:pt x="229659" y="1411957"/>
                  <a:pt x="229557" y="1411723"/>
                  <a:pt x="225291" y="1418277"/>
                </a:cubicBezTo>
                <a:lnTo>
                  <a:pt x="220862" y="1425076"/>
                </a:lnTo>
                <a:lnTo>
                  <a:pt x="220753" y="1416781"/>
                </a:lnTo>
                <a:cubicBezTo>
                  <a:pt x="220716" y="1412218"/>
                  <a:pt x="222285" y="1406958"/>
                  <a:pt x="224281" y="1405091"/>
                </a:cubicBezTo>
                <a:cubicBezTo>
                  <a:pt x="226818" y="1402719"/>
                  <a:pt x="228110" y="1388820"/>
                  <a:pt x="228564" y="1358989"/>
                </a:cubicBezTo>
                <a:cubicBezTo>
                  <a:pt x="229159" y="1320043"/>
                  <a:pt x="228856" y="1317121"/>
                  <a:pt x="225152" y="1325803"/>
                </a:cubicBezTo>
                <a:cubicBezTo>
                  <a:pt x="222919" y="1331038"/>
                  <a:pt x="220991" y="1341952"/>
                  <a:pt x="220869" y="1350055"/>
                </a:cubicBezTo>
                <a:cubicBezTo>
                  <a:pt x="220453" y="1377723"/>
                  <a:pt x="216289" y="1360788"/>
                  <a:pt x="216020" y="1330335"/>
                </a:cubicBezTo>
                <a:cubicBezTo>
                  <a:pt x="215874" y="1313631"/>
                  <a:pt x="214334" y="1281605"/>
                  <a:pt x="212597" y="1259167"/>
                </a:cubicBezTo>
                <a:cubicBezTo>
                  <a:pt x="210863" y="1236728"/>
                  <a:pt x="210397" y="1212862"/>
                  <a:pt x="211560" y="1206130"/>
                </a:cubicBezTo>
                <a:cubicBezTo>
                  <a:pt x="213414" y="1195419"/>
                  <a:pt x="213888" y="1197286"/>
                  <a:pt x="215375" y="1221089"/>
                </a:cubicBezTo>
                <a:cubicBezTo>
                  <a:pt x="216977" y="1246742"/>
                  <a:pt x="222982" y="1268313"/>
                  <a:pt x="227379" y="1264199"/>
                </a:cubicBezTo>
                <a:cubicBezTo>
                  <a:pt x="230868" y="1260933"/>
                  <a:pt x="229514" y="1251057"/>
                  <a:pt x="224694" y="1244618"/>
                </a:cubicBezTo>
                <a:cubicBezTo>
                  <a:pt x="220307" y="1238758"/>
                  <a:pt x="220424" y="1237979"/>
                  <a:pt x="226599" y="1231828"/>
                </a:cubicBezTo>
                <a:cubicBezTo>
                  <a:pt x="238766" y="1219708"/>
                  <a:pt x="241591" y="1183478"/>
                  <a:pt x="231544" y="1168401"/>
                </a:cubicBezTo>
                <a:cubicBezTo>
                  <a:pt x="227946" y="1163003"/>
                  <a:pt x="223537" y="1151843"/>
                  <a:pt x="221743" y="1143601"/>
                </a:cubicBezTo>
                <a:lnTo>
                  <a:pt x="218485" y="1128615"/>
                </a:lnTo>
                <a:lnTo>
                  <a:pt x="218112" y="1140174"/>
                </a:lnTo>
                <a:cubicBezTo>
                  <a:pt x="217572" y="1156890"/>
                  <a:pt x="209965" y="1155909"/>
                  <a:pt x="207558" y="1138814"/>
                </a:cubicBezTo>
                <a:cubicBezTo>
                  <a:pt x="204770" y="1119003"/>
                  <a:pt x="202787" y="1110423"/>
                  <a:pt x="201314" y="1111802"/>
                </a:cubicBezTo>
                <a:cubicBezTo>
                  <a:pt x="200577" y="1112492"/>
                  <a:pt x="196763" y="1147304"/>
                  <a:pt x="192840" y="1189163"/>
                </a:cubicBezTo>
                <a:lnTo>
                  <a:pt x="185708" y="1265270"/>
                </a:lnTo>
                <a:lnTo>
                  <a:pt x="197495" y="1276300"/>
                </a:lnTo>
                <a:cubicBezTo>
                  <a:pt x="207840" y="1285981"/>
                  <a:pt x="209239" y="1288767"/>
                  <a:pt x="208932" y="1299086"/>
                </a:cubicBezTo>
                <a:cubicBezTo>
                  <a:pt x="208750" y="1305553"/>
                  <a:pt x="209225" y="1319411"/>
                  <a:pt x="210045" y="1329882"/>
                </a:cubicBezTo>
                <a:cubicBezTo>
                  <a:pt x="210852" y="1340354"/>
                  <a:pt x="210855" y="1345483"/>
                  <a:pt x="210045" y="1341280"/>
                </a:cubicBezTo>
                <a:cubicBezTo>
                  <a:pt x="207079" y="1325703"/>
                  <a:pt x="201738" y="1335834"/>
                  <a:pt x="199446" y="1361380"/>
                </a:cubicBezTo>
                <a:cubicBezTo>
                  <a:pt x="198184" y="1375470"/>
                  <a:pt x="196220" y="1397303"/>
                  <a:pt x="195086" y="1409898"/>
                </a:cubicBezTo>
                <a:cubicBezTo>
                  <a:pt x="192616" y="1437345"/>
                  <a:pt x="187189" y="1442180"/>
                  <a:pt x="184177" y="1419619"/>
                </a:cubicBezTo>
                <a:cubicBezTo>
                  <a:pt x="183053" y="1411211"/>
                  <a:pt x="183024" y="1399208"/>
                  <a:pt x="184104" y="1392945"/>
                </a:cubicBezTo>
                <a:cubicBezTo>
                  <a:pt x="188584" y="1367068"/>
                  <a:pt x="189315" y="1355720"/>
                  <a:pt x="186502" y="1355720"/>
                </a:cubicBezTo>
                <a:cubicBezTo>
                  <a:pt x="184907" y="1355720"/>
                  <a:pt x="182699" y="1364288"/>
                  <a:pt x="181596" y="1374759"/>
                </a:cubicBezTo>
                <a:cubicBezTo>
                  <a:pt x="180494" y="1385231"/>
                  <a:pt x="178531" y="1393798"/>
                  <a:pt x="177236" y="1393798"/>
                </a:cubicBezTo>
                <a:cubicBezTo>
                  <a:pt x="175941" y="1393798"/>
                  <a:pt x="173955" y="1386148"/>
                  <a:pt x="172823" y="1376799"/>
                </a:cubicBezTo>
                <a:cubicBezTo>
                  <a:pt x="171024" y="1361946"/>
                  <a:pt x="170287" y="1360411"/>
                  <a:pt x="166979" y="1364640"/>
                </a:cubicBezTo>
                <a:cubicBezTo>
                  <a:pt x="163578" y="1368985"/>
                  <a:pt x="163008" y="1369033"/>
                  <a:pt x="161395" y="1365097"/>
                </a:cubicBezTo>
                <a:cubicBezTo>
                  <a:pt x="160406" y="1362687"/>
                  <a:pt x="159417" y="1354390"/>
                  <a:pt x="159198" y="1346658"/>
                </a:cubicBezTo>
                <a:cubicBezTo>
                  <a:pt x="158943" y="1337109"/>
                  <a:pt x="157983" y="1341260"/>
                  <a:pt x="156257" y="1359606"/>
                </a:cubicBezTo>
                <a:cubicBezTo>
                  <a:pt x="154859" y="1374458"/>
                  <a:pt x="153075" y="1387208"/>
                  <a:pt x="152297" y="1387938"/>
                </a:cubicBezTo>
                <a:cubicBezTo>
                  <a:pt x="148382" y="1391601"/>
                  <a:pt x="146581" y="1383080"/>
                  <a:pt x="147163" y="1363648"/>
                </a:cubicBezTo>
                <a:cubicBezTo>
                  <a:pt x="147685" y="1346238"/>
                  <a:pt x="146980" y="1342121"/>
                  <a:pt x="143528" y="1342121"/>
                </a:cubicBezTo>
                <a:cubicBezTo>
                  <a:pt x="141174" y="1342121"/>
                  <a:pt x="139251" y="1342474"/>
                  <a:pt x="139251" y="1342904"/>
                </a:cubicBezTo>
                <a:cubicBezTo>
                  <a:pt x="139251" y="1343336"/>
                  <a:pt x="137298" y="1358328"/>
                  <a:pt x="134914" y="1376222"/>
                </a:cubicBezTo>
                <a:cubicBezTo>
                  <a:pt x="132527" y="1394116"/>
                  <a:pt x="130568" y="1409062"/>
                  <a:pt x="130554" y="1409436"/>
                </a:cubicBezTo>
                <a:cubicBezTo>
                  <a:pt x="130554" y="1409810"/>
                  <a:pt x="128569" y="1410115"/>
                  <a:pt x="126171" y="1410115"/>
                </a:cubicBezTo>
                <a:cubicBezTo>
                  <a:pt x="123037" y="1410115"/>
                  <a:pt x="121812" y="1413112"/>
                  <a:pt x="121812" y="1420772"/>
                </a:cubicBezTo>
                <a:cubicBezTo>
                  <a:pt x="121812" y="1426633"/>
                  <a:pt x="122603" y="1433358"/>
                  <a:pt x="123571" y="1435716"/>
                </a:cubicBezTo>
                <a:cubicBezTo>
                  <a:pt x="126683" y="1443310"/>
                  <a:pt x="130532" y="1437341"/>
                  <a:pt x="130532" y="1424914"/>
                </a:cubicBezTo>
                <a:cubicBezTo>
                  <a:pt x="130532" y="1412860"/>
                  <a:pt x="133265" y="1409803"/>
                  <a:pt x="138289" y="1416235"/>
                </a:cubicBezTo>
                <a:cubicBezTo>
                  <a:pt x="141052" y="1419773"/>
                  <a:pt x="140990" y="1421546"/>
                  <a:pt x="136067" y="1479471"/>
                </a:cubicBezTo>
                <a:cubicBezTo>
                  <a:pt x="128934" y="1563366"/>
                  <a:pt x="126110" y="1585110"/>
                  <a:pt x="122188" y="1586334"/>
                </a:cubicBezTo>
                <a:cubicBezTo>
                  <a:pt x="119302" y="1587234"/>
                  <a:pt x="118729" y="1585532"/>
                  <a:pt x="119980" y="1579747"/>
                </a:cubicBezTo>
                <a:cubicBezTo>
                  <a:pt x="124203" y="1560210"/>
                  <a:pt x="127613" y="1494994"/>
                  <a:pt x="125070" y="1482379"/>
                </a:cubicBezTo>
                <a:cubicBezTo>
                  <a:pt x="122979" y="1472002"/>
                  <a:pt x="123308" y="1467628"/>
                  <a:pt x="126516" y="1463044"/>
                </a:cubicBezTo>
                <a:cubicBezTo>
                  <a:pt x="130574" y="1457248"/>
                  <a:pt x="129394" y="1448193"/>
                  <a:pt x="124581" y="1448193"/>
                </a:cubicBezTo>
                <a:cubicBezTo>
                  <a:pt x="120422" y="1448193"/>
                  <a:pt x="117843" y="1454290"/>
                  <a:pt x="114245" y="1472629"/>
                </a:cubicBezTo>
                <a:lnTo>
                  <a:pt x="110767" y="1490350"/>
                </a:lnTo>
                <a:lnTo>
                  <a:pt x="112066" y="1465872"/>
                </a:lnTo>
                <a:cubicBezTo>
                  <a:pt x="114190" y="1425795"/>
                  <a:pt x="119023" y="1378428"/>
                  <a:pt x="121968" y="1368819"/>
                </a:cubicBezTo>
                <a:cubicBezTo>
                  <a:pt x="125544" y="1357145"/>
                  <a:pt x="125478" y="1349521"/>
                  <a:pt x="121822" y="1351639"/>
                </a:cubicBezTo>
                <a:cubicBezTo>
                  <a:pt x="117170" y="1354329"/>
                  <a:pt x="118439" y="1350385"/>
                  <a:pt x="125000" y="1341763"/>
                </a:cubicBezTo>
                <a:cubicBezTo>
                  <a:pt x="129210" y="1336232"/>
                  <a:pt x="130195" y="1332750"/>
                  <a:pt x="128197" y="1330464"/>
                </a:cubicBezTo>
                <a:cubicBezTo>
                  <a:pt x="126610" y="1328647"/>
                  <a:pt x="123610" y="1304842"/>
                  <a:pt x="121531" y="1277565"/>
                </a:cubicBezTo>
                <a:cubicBezTo>
                  <a:pt x="117878" y="1229632"/>
                  <a:pt x="115606" y="1222452"/>
                  <a:pt x="111387" y="1245510"/>
                </a:cubicBezTo>
                <a:cubicBezTo>
                  <a:pt x="109745" y="1254489"/>
                  <a:pt x="108975" y="1255472"/>
                  <a:pt x="107088" y="1251005"/>
                </a:cubicBezTo>
                <a:cubicBezTo>
                  <a:pt x="103042" y="1241424"/>
                  <a:pt x="104366" y="1205416"/>
                  <a:pt x="109190" y="1193889"/>
                </a:cubicBezTo>
                <a:cubicBezTo>
                  <a:pt x="112358" y="1186314"/>
                  <a:pt x="113633" y="1174748"/>
                  <a:pt x="113381" y="1155811"/>
                </a:cubicBezTo>
                <a:cubicBezTo>
                  <a:pt x="113199" y="1140852"/>
                  <a:pt x="113162" y="1102299"/>
                  <a:pt x="113381" y="1070136"/>
                </a:cubicBezTo>
                <a:cubicBezTo>
                  <a:pt x="113921" y="981214"/>
                  <a:pt x="113746" y="934056"/>
                  <a:pt x="112797" y="920546"/>
                </a:cubicBezTo>
                <a:cubicBezTo>
                  <a:pt x="112330" y="913814"/>
                  <a:pt x="112907" y="903717"/>
                  <a:pt x="114114" y="898107"/>
                </a:cubicBezTo>
                <a:cubicBezTo>
                  <a:pt x="115870" y="889847"/>
                  <a:pt x="115428" y="887908"/>
                  <a:pt x="111790" y="887908"/>
                </a:cubicBezTo>
                <a:cubicBezTo>
                  <a:pt x="106323" y="887908"/>
                  <a:pt x="106328" y="889026"/>
                  <a:pt x="111644" y="860710"/>
                </a:cubicBezTo>
                <a:cubicBezTo>
                  <a:pt x="114038" y="847995"/>
                  <a:pt x="115998" y="837324"/>
                  <a:pt x="116000" y="836997"/>
                </a:cubicBezTo>
                <a:cubicBezTo>
                  <a:pt x="116002" y="836669"/>
                  <a:pt x="113839" y="837182"/>
                  <a:pt x="111192" y="838130"/>
                </a:cubicBezTo>
                <a:cubicBezTo>
                  <a:pt x="106805" y="839705"/>
                  <a:pt x="106561" y="836761"/>
                  <a:pt x="108419" y="804727"/>
                </a:cubicBezTo>
                <a:cubicBezTo>
                  <a:pt x="109539" y="785405"/>
                  <a:pt x="111141" y="765313"/>
                  <a:pt x="111981" y="760077"/>
                </a:cubicBezTo>
                <a:cubicBezTo>
                  <a:pt x="113812" y="748627"/>
                  <a:pt x="106985" y="737636"/>
                  <a:pt x="101298" y="742881"/>
                </a:cubicBezTo>
                <a:cubicBezTo>
                  <a:pt x="99389" y="744643"/>
                  <a:pt x="96032" y="752549"/>
                  <a:pt x="93842" y="760448"/>
                </a:cubicBezTo>
                <a:cubicBezTo>
                  <a:pt x="91652" y="768349"/>
                  <a:pt x="87895" y="775842"/>
                  <a:pt x="85494" y="777099"/>
                </a:cubicBezTo>
                <a:cubicBezTo>
                  <a:pt x="82801" y="778510"/>
                  <a:pt x="81167" y="783244"/>
                  <a:pt x="81229" y="789450"/>
                </a:cubicBezTo>
                <a:cubicBezTo>
                  <a:pt x="81412" y="806650"/>
                  <a:pt x="92385" y="847952"/>
                  <a:pt x="92884" y="833286"/>
                </a:cubicBezTo>
                <a:cubicBezTo>
                  <a:pt x="92957" y="831166"/>
                  <a:pt x="94811" y="825761"/>
                  <a:pt x="97008" y="821273"/>
                </a:cubicBezTo>
                <a:lnTo>
                  <a:pt x="101001" y="813114"/>
                </a:lnTo>
                <a:lnTo>
                  <a:pt x="101220" y="827460"/>
                </a:lnTo>
                <a:cubicBezTo>
                  <a:pt x="101438" y="839961"/>
                  <a:pt x="100610" y="842107"/>
                  <a:pt x="94882" y="844145"/>
                </a:cubicBezTo>
                <a:cubicBezTo>
                  <a:pt x="87483" y="846778"/>
                  <a:pt x="80254" y="866579"/>
                  <a:pt x="83046" y="876568"/>
                </a:cubicBezTo>
                <a:cubicBezTo>
                  <a:pt x="84068" y="880218"/>
                  <a:pt x="83338" y="882469"/>
                  <a:pt x="81181" y="882469"/>
                </a:cubicBezTo>
                <a:cubicBezTo>
                  <a:pt x="78550" y="882469"/>
                  <a:pt x="77919" y="892650"/>
                  <a:pt x="78663" y="923135"/>
                </a:cubicBezTo>
                <a:cubicBezTo>
                  <a:pt x="79210" y="945501"/>
                  <a:pt x="78773" y="962942"/>
                  <a:pt x="77664" y="961893"/>
                </a:cubicBezTo>
                <a:cubicBezTo>
                  <a:pt x="73749" y="958147"/>
                  <a:pt x="68736" y="866835"/>
                  <a:pt x="70391" y="829433"/>
                </a:cubicBezTo>
                <a:cubicBezTo>
                  <a:pt x="72197" y="788572"/>
                  <a:pt x="79037" y="730319"/>
                  <a:pt x="92739" y="639044"/>
                </a:cubicBezTo>
                <a:lnTo>
                  <a:pt x="101313" y="581928"/>
                </a:lnTo>
                <a:lnTo>
                  <a:pt x="100010" y="626125"/>
                </a:lnTo>
                <a:cubicBezTo>
                  <a:pt x="99291" y="650434"/>
                  <a:pt x="99828" y="670323"/>
                  <a:pt x="101203" y="670323"/>
                </a:cubicBezTo>
                <a:cubicBezTo>
                  <a:pt x="104122" y="670323"/>
                  <a:pt x="105571" y="661489"/>
                  <a:pt x="111667" y="606407"/>
                </a:cubicBezTo>
                <a:cubicBezTo>
                  <a:pt x="117273" y="555754"/>
                  <a:pt x="123279" y="526656"/>
                  <a:pt x="132280" y="506535"/>
                </a:cubicBezTo>
                <a:cubicBezTo>
                  <a:pt x="140409" y="488364"/>
                  <a:pt x="140454" y="488094"/>
                  <a:pt x="135305" y="488094"/>
                </a:cubicBezTo>
                <a:cubicBezTo>
                  <a:pt x="132247" y="488094"/>
                  <a:pt x="131644" y="483705"/>
                  <a:pt x="132598" y="468375"/>
                </a:cubicBezTo>
                <a:cubicBezTo>
                  <a:pt x="134098" y="444216"/>
                  <a:pt x="134948" y="441531"/>
                  <a:pt x="140461" y="443510"/>
                </a:cubicBezTo>
                <a:cubicBezTo>
                  <a:pt x="143449" y="444584"/>
                  <a:pt x="145431" y="442753"/>
                  <a:pt x="146797" y="437659"/>
                </a:cubicBezTo>
                <a:cubicBezTo>
                  <a:pt x="148771" y="430296"/>
                  <a:pt x="146432" y="379640"/>
                  <a:pt x="143349" y="362443"/>
                </a:cubicBezTo>
                <a:cubicBezTo>
                  <a:pt x="141812" y="353921"/>
                  <a:pt x="141962" y="353733"/>
                  <a:pt x="146308" y="358756"/>
                </a:cubicBezTo>
                <a:cubicBezTo>
                  <a:pt x="153038" y="366535"/>
                  <a:pt x="156887" y="361116"/>
                  <a:pt x="153932" y="348023"/>
                </a:cubicBezTo>
                <a:cubicBezTo>
                  <a:pt x="152582" y="342039"/>
                  <a:pt x="150750" y="329188"/>
                  <a:pt x="149861" y="319465"/>
                </a:cubicBezTo>
                <a:lnTo>
                  <a:pt x="148245" y="301786"/>
                </a:lnTo>
                <a:lnTo>
                  <a:pt x="152779" y="319276"/>
                </a:lnTo>
                <a:cubicBezTo>
                  <a:pt x="156479" y="333551"/>
                  <a:pt x="157851" y="335866"/>
                  <a:pt x="160239" y="331873"/>
                </a:cubicBezTo>
                <a:cubicBezTo>
                  <a:pt x="161848" y="329182"/>
                  <a:pt x="162553" y="321005"/>
                  <a:pt x="161801" y="313701"/>
                </a:cubicBezTo>
                <a:cubicBezTo>
                  <a:pt x="161049" y="306397"/>
                  <a:pt x="162206" y="294036"/>
                  <a:pt x="164369" y="286232"/>
                </a:cubicBezTo>
                <a:cubicBezTo>
                  <a:pt x="166534" y="278427"/>
                  <a:pt x="168175" y="262212"/>
                  <a:pt x="168019" y="250196"/>
                </a:cubicBezTo>
                <a:lnTo>
                  <a:pt x="167727" y="228350"/>
                </a:lnTo>
                <a:lnTo>
                  <a:pt x="163731" y="240590"/>
                </a:lnTo>
                <a:cubicBezTo>
                  <a:pt x="159822" y="252567"/>
                  <a:pt x="159768" y="252305"/>
                  <a:pt x="161213" y="228350"/>
                </a:cubicBezTo>
                <a:cubicBezTo>
                  <a:pt x="163936" y="183197"/>
                  <a:pt x="165522" y="175154"/>
                  <a:pt x="172295" y="172119"/>
                </a:cubicBezTo>
                <a:cubicBezTo>
                  <a:pt x="175692" y="170597"/>
                  <a:pt x="185597" y="161492"/>
                  <a:pt x="194306" y="151887"/>
                </a:cubicBezTo>
                <a:cubicBezTo>
                  <a:pt x="203016" y="142281"/>
                  <a:pt x="211517" y="134882"/>
                  <a:pt x="213198" y="135443"/>
                </a:cubicBezTo>
                <a:cubicBezTo>
                  <a:pt x="214906" y="136013"/>
                  <a:pt x="215928" y="142189"/>
                  <a:pt x="215515" y="149430"/>
                </a:cubicBezTo>
                <a:cubicBezTo>
                  <a:pt x="214778" y="162323"/>
                  <a:pt x="214811" y="162373"/>
                  <a:pt x="221329" y="158331"/>
                </a:cubicBezTo>
                <a:cubicBezTo>
                  <a:pt x="224934" y="156095"/>
                  <a:pt x="228351" y="151964"/>
                  <a:pt x="228922" y="149150"/>
                </a:cubicBezTo>
                <a:cubicBezTo>
                  <a:pt x="230925" y="139292"/>
                  <a:pt x="235058" y="137055"/>
                  <a:pt x="242660" y="141716"/>
                </a:cubicBezTo>
                <a:cubicBezTo>
                  <a:pt x="251840" y="147345"/>
                  <a:pt x="257716" y="144875"/>
                  <a:pt x="262931" y="133195"/>
                </a:cubicBezTo>
                <a:cubicBezTo>
                  <a:pt x="267871" y="122131"/>
                  <a:pt x="272023" y="121042"/>
                  <a:pt x="275609" y="129868"/>
                </a:cubicBezTo>
                <a:cubicBezTo>
                  <a:pt x="277003" y="133296"/>
                  <a:pt x="280195" y="137696"/>
                  <a:pt x="282707" y="139646"/>
                </a:cubicBezTo>
                <a:cubicBezTo>
                  <a:pt x="286663" y="142719"/>
                  <a:pt x="288141" y="141523"/>
                  <a:pt x="293762" y="130695"/>
                </a:cubicBezTo>
                <a:cubicBezTo>
                  <a:pt x="297330" y="123821"/>
                  <a:pt x="301194" y="118197"/>
                  <a:pt x="302347" y="118197"/>
                </a:cubicBezTo>
                <a:cubicBezTo>
                  <a:pt x="303500" y="118197"/>
                  <a:pt x="305397" y="122175"/>
                  <a:pt x="306563" y="127037"/>
                </a:cubicBezTo>
                <a:cubicBezTo>
                  <a:pt x="308654" y="135755"/>
                  <a:pt x="308841" y="135560"/>
                  <a:pt x="320248" y="112758"/>
                </a:cubicBezTo>
                <a:cubicBezTo>
                  <a:pt x="326609" y="100042"/>
                  <a:pt x="334737" y="81228"/>
                  <a:pt x="338313" y="70948"/>
                </a:cubicBezTo>
                <a:cubicBezTo>
                  <a:pt x="346907" y="46241"/>
                  <a:pt x="349526" y="51373"/>
                  <a:pt x="342329" y="78816"/>
                </a:cubicBezTo>
                <a:cubicBezTo>
                  <a:pt x="333088" y="114056"/>
                  <a:pt x="334924" y="156370"/>
                  <a:pt x="345934" y="161884"/>
                </a:cubicBezTo>
                <a:cubicBezTo>
                  <a:pt x="351949" y="164896"/>
                  <a:pt x="354349" y="161369"/>
                  <a:pt x="358528" y="143387"/>
                </a:cubicBezTo>
                <a:cubicBezTo>
                  <a:pt x="361728" y="129623"/>
                  <a:pt x="364754" y="130701"/>
                  <a:pt x="368651" y="146994"/>
                </a:cubicBezTo>
                <a:cubicBezTo>
                  <a:pt x="371566" y="159189"/>
                  <a:pt x="372985" y="161425"/>
                  <a:pt x="376212" y="158919"/>
                </a:cubicBezTo>
                <a:cubicBezTo>
                  <a:pt x="379485" y="156376"/>
                  <a:pt x="380346" y="158849"/>
                  <a:pt x="381104" y="173053"/>
                </a:cubicBezTo>
                <a:cubicBezTo>
                  <a:pt x="381827" y="186587"/>
                  <a:pt x="382637" y="189109"/>
                  <a:pt x="384882" y="184833"/>
                </a:cubicBezTo>
                <a:cubicBezTo>
                  <a:pt x="386455" y="181841"/>
                  <a:pt x="389702" y="179393"/>
                  <a:pt x="392100" y="179393"/>
                </a:cubicBezTo>
                <a:cubicBezTo>
                  <a:pt x="395092" y="179393"/>
                  <a:pt x="397271" y="174917"/>
                  <a:pt x="399048" y="165115"/>
                </a:cubicBezTo>
                <a:cubicBezTo>
                  <a:pt x="401836" y="149734"/>
                  <a:pt x="406633" y="145763"/>
                  <a:pt x="406633" y="158834"/>
                </a:cubicBezTo>
                <a:cubicBezTo>
                  <a:pt x="406633" y="173713"/>
                  <a:pt x="411693" y="169880"/>
                  <a:pt x="413674" y="153502"/>
                </a:cubicBezTo>
                <a:cubicBezTo>
                  <a:pt x="414973" y="142762"/>
                  <a:pt x="416943" y="137236"/>
                  <a:pt x="419482" y="137236"/>
                </a:cubicBezTo>
                <a:cubicBezTo>
                  <a:pt x="421890" y="137236"/>
                  <a:pt x="424167" y="131911"/>
                  <a:pt x="425586" y="122957"/>
                </a:cubicBezTo>
                <a:lnTo>
                  <a:pt x="427848" y="108678"/>
                </a:lnTo>
                <a:lnTo>
                  <a:pt x="429866" y="118907"/>
                </a:lnTo>
                <a:cubicBezTo>
                  <a:pt x="431961" y="129516"/>
                  <a:pt x="435597" y="135585"/>
                  <a:pt x="435827" y="128850"/>
                </a:cubicBezTo>
                <a:cubicBezTo>
                  <a:pt x="435900" y="126730"/>
                  <a:pt x="437856" y="121325"/>
                  <a:pt x="440176" y="116837"/>
                </a:cubicBezTo>
                <a:cubicBezTo>
                  <a:pt x="444265" y="108927"/>
                  <a:pt x="444352" y="109177"/>
                  <a:pt x="443019" y="124997"/>
                </a:cubicBezTo>
                <a:cubicBezTo>
                  <a:pt x="441738" y="140177"/>
                  <a:pt x="441891" y="140704"/>
                  <a:pt x="445209" y="132546"/>
                </a:cubicBezTo>
                <a:cubicBezTo>
                  <a:pt x="449475" y="122056"/>
                  <a:pt x="457856" y="114040"/>
                  <a:pt x="467337" y="111381"/>
                </a:cubicBezTo>
                <a:cubicBezTo>
                  <a:pt x="474775" y="109294"/>
                  <a:pt x="474720" y="108587"/>
                  <a:pt x="468833" y="130437"/>
                </a:cubicBezTo>
                <a:cubicBezTo>
                  <a:pt x="467508" y="135359"/>
                  <a:pt x="467728" y="135446"/>
                  <a:pt x="471151" y="131353"/>
                </a:cubicBezTo>
                <a:cubicBezTo>
                  <a:pt x="473230" y="128865"/>
                  <a:pt x="476323" y="124673"/>
                  <a:pt x="478020" y="122037"/>
                </a:cubicBezTo>
                <a:cubicBezTo>
                  <a:pt x="483424" y="113647"/>
                  <a:pt x="488028" y="120058"/>
                  <a:pt x="486092" y="133276"/>
                </a:cubicBezTo>
                <a:cubicBezTo>
                  <a:pt x="484567" y="143679"/>
                  <a:pt x="485045" y="145397"/>
                  <a:pt x="489453" y="145397"/>
                </a:cubicBezTo>
                <a:cubicBezTo>
                  <a:pt x="493818" y="145397"/>
                  <a:pt x="494343" y="147136"/>
                  <a:pt x="492945" y="156956"/>
                </a:cubicBezTo>
                <a:cubicBezTo>
                  <a:pt x="490756" y="172344"/>
                  <a:pt x="495091" y="164579"/>
                  <a:pt x="499779" y="144717"/>
                </a:cubicBezTo>
                <a:cubicBezTo>
                  <a:pt x="501807" y="136115"/>
                  <a:pt x="504411" y="129078"/>
                  <a:pt x="505560" y="129078"/>
                </a:cubicBezTo>
                <a:cubicBezTo>
                  <a:pt x="506710" y="129078"/>
                  <a:pt x="508958" y="133900"/>
                  <a:pt x="510557" y="139793"/>
                </a:cubicBezTo>
                <a:cubicBezTo>
                  <a:pt x="512856" y="148270"/>
                  <a:pt x="512626" y="150809"/>
                  <a:pt x="509459" y="151947"/>
                </a:cubicBezTo>
                <a:cubicBezTo>
                  <a:pt x="503476" y="154097"/>
                  <a:pt x="504626" y="160879"/>
                  <a:pt x="511247" y="162500"/>
                </a:cubicBezTo>
                <a:cubicBezTo>
                  <a:pt x="516088" y="163684"/>
                  <a:pt x="516741" y="165417"/>
                  <a:pt x="515209" y="173016"/>
                </a:cubicBezTo>
                <a:lnTo>
                  <a:pt x="513378" y="182115"/>
                </a:lnTo>
                <a:lnTo>
                  <a:pt x="523901" y="171235"/>
                </a:lnTo>
                <a:cubicBezTo>
                  <a:pt x="531267" y="163620"/>
                  <a:pt x="536807" y="153419"/>
                  <a:pt x="542366" y="137237"/>
                </a:cubicBezTo>
                <a:cubicBezTo>
                  <a:pt x="546781" y="124386"/>
                  <a:pt x="550800" y="116381"/>
                  <a:pt x="551415" y="119213"/>
                </a:cubicBezTo>
                <a:cubicBezTo>
                  <a:pt x="552520" y="124303"/>
                  <a:pt x="547313" y="163672"/>
                  <a:pt x="544175" y="173955"/>
                </a:cubicBezTo>
                <a:cubicBezTo>
                  <a:pt x="543262" y="176947"/>
                  <a:pt x="543496" y="178526"/>
                  <a:pt x="544697" y="177464"/>
                </a:cubicBezTo>
                <a:cubicBezTo>
                  <a:pt x="545897" y="176402"/>
                  <a:pt x="551994" y="160492"/>
                  <a:pt x="558246" y="142107"/>
                </a:cubicBezTo>
                <a:cubicBezTo>
                  <a:pt x="564498" y="123722"/>
                  <a:pt x="568973" y="113575"/>
                  <a:pt x="568191" y="119559"/>
                </a:cubicBezTo>
                <a:cubicBezTo>
                  <a:pt x="567410" y="125542"/>
                  <a:pt x="566038" y="137169"/>
                  <a:pt x="565147" y="145397"/>
                </a:cubicBezTo>
                <a:cubicBezTo>
                  <a:pt x="563597" y="159714"/>
                  <a:pt x="563830" y="159364"/>
                  <a:pt x="570597" y="137237"/>
                </a:cubicBezTo>
                <a:cubicBezTo>
                  <a:pt x="574486" y="124522"/>
                  <a:pt x="580681" y="103715"/>
                  <a:pt x="584365" y="91000"/>
                </a:cubicBezTo>
                <a:cubicBezTo>
                  <a:pt x="594885" y="54689"/>
                  <a:pt x="593923" y="74315"/>
                  <a:pt x="582602" y="126937"/>
                </a:cubicBezTo>
                <a:cubicBezTo>
                  <a:pt x="574403" y="165055"/>
                  <a:pt x="572342" y="180834"/>
                  <a:pt x="572499" y="204306"/>
                </a:cubicBezTo>
                <a:cubicBezTo>
                  <a:pt x="572645" y="224782"/>
                  <a:pt x="573528" y="232129"/>
                  <a:pt x="575414" y="228352"/>
                </a:cubicBezTo>
                <a:cubicBezTo>
                  <a:pt x="577816" y="223547"/>
                  <a:pt x="616900" y="69171"/>
                  <a:pt x="625167" y="31844"/>
                </a:cubicBezTo>
                <a:cubicBezTo>
                  <a:pt x="626908" y="23991"/>
                  <a:pt x="629632" y="17565"/>
                  <a:pt x="631225" y="17565"/>
                </a:cubicBezTo>
                <a:close/>
                <a:moveTo>
                  <a:pt x="476348" y="9396"/>
                </a:moveTo>
                <a:cubicBezTo>
                  <a:pt x="477975" y="9396"/>
                  <a:pt x="478416" y="13156"/>
                  <a:pt x="477384" y="18235"/>
                </a:cubicBezTo>
                <a:cubicBezTo>
                  <a:pt x="474862" y="30630"/>
                  <a:pt x="473514" y="31025"/>
                  <a:pt x="473514" y="19369"/>
                </a:cubicBezTo>
                <a:lnTo>
                  <a:pt x="473512" y="19369"/>
                </a:lnTo>
                <a:cubicBezTo>
                  <a:pt x="473512" y="13884"/>
                  <a:pt x="474786" y="9396"/>
                  <a:pt x="476348" y="9396"/>
                </a:cubicBezTo>
                <a:close/>
                <a:moveTo>
                  <a:pt x="816481" y="1236"/>
                </a:moveTo>
                <a:cubicBezTo>
                  <a:pt x="817762" y="4976"/>
                  <a:pt x="818809" y="14156"/>
                  <a:pt x="818809" y="21635"/>
                </a:cubicBezTo>
                <a:cubicBezTo>
                  <a:pt x="818809" y="29115"/>
                  <a:pt x="817762" y="38294"/>
                  <a:pt x="816481" y="42034"/>
                </a:cubicBezTo>
                <a:cubicBezTo>
                  <a:pt x="814985" y="46400"/>
                  <a:pt x="814152" y="39101"/>
                  <a:pt x="814152" y="21635"/>
                </a:cubicBezTo>
                <a:cubicBezTo>
                  <a:pt x="814152" y="4169"/>
                  <a:pt x="814985" y="-3130"/>
                  <a:pt x="816481" y="1236"/>
                </a:cubicBezTo>
                <a:close/>
              </a:path>
            </a:pathLst>
          </a:custGeom>
          <a:ln>
            <a:noFill/>
          </a:ln>
          <a:effectLst>
            <a:outerShdw blurRad="279400" dist="203200" dir="18900000" sx="95000" sy="95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useBgFill="1">
        <p:nvSpPr>
          <p:cNvPr id="26" name="Freeform: Shape 25">
            <a:extLst>
              <a:ext uri="{FF2B5EF4-FFF2-40B4-BE49-F238E27FC236}">
                <a16:creationId xmlns:a16="http://schemas.microsoft.com/office/drawing/2014/main" id="{34638781-9224-421D-A634-FB9FF0BDCB77}"/>
              </a:ext>
            </a:extLst>
          </p:cNvPr>
          <p:cNvSpPr/>
          <p:nvPr/>
        </p:nvSpPr>
        <p:spPr>
          <a:xfrm rot="3660517" flipH="1">
            <a:off x="9529038" y="2093140"/>
            <a:ext cx="2176572" cy="6318232"/>
          </a:xfrm>
          <a:custGeom>
            <a:avLst/>
            <a:gdLst>
              <a:gd name="connsiteX0" fmla="*/ 534998 w 1181239"/>
              <a:gd name="connsiteY0" fmla="*/ 3942687 h 4008043"/>
              <a:gd name="connsiteX1" fmla="*/ 537456 w 1181239"/>
              <a:gd name="connsiteY1" fmla="*/ 3953147 h 4008043"/>
              <a:gd name="connsiteX2" fmla="*/ 536701 w 1181239"/>
              <a:gd name="connsiteY2" fmla="*/ 3964026 h 4008043"/>
              <a:gd name="connsiteX3" fmla="*/ 532203 w 1181239"/>
              <a:gd name="connsiteY3" fmla="*/ 3958417 h 4008043"/>
              <a:gd name="connsiteX4" fmla="*/ 530247 w 1181239"/>
              <a:gd name="connsiteY4" fmla="*/ 3947537 h 4008043"/>
              <a:gd name="connsiteX5" fmla="*/ 534998 w 1181239"/>
              <a:gd name="connsiteY5" fmla="*/ 3942687 h 4008043"/>
              <a:gd name="connsiteX6" fmla="*/ 800461 w 1181239"/>
              <a:gd name="connsiteY6" fmla="*/ 3939090 h 4008043"/>
              <a:gd name="connsiteX7" fmla="*/ 804403 w 1181239"/>
              <a:gd name="connsiteY7" fmla="*/ 3976266 h 4008043"/>
              <a:gd name="connsiteX8" fmla="*/ 799235 w 1181239"/>
              <a:gd name="connsiteY8" fmla="*/ 4006184 h 4008043"/>
              <a:gd name="connsiteX9" fmla="*/ 799228 w 1181239"/>
              <a:gd name="connsiteY9" fmla="*/ 4006184 h 4008043"/>
              <a:gd name="connsiteX10" fmla="*/ 795035 w 1181239"/>
              <a:gd name="connsiteY10" fmla="*/ 3978305 h 4008043"/>
              <a:gd name="connsiteX11" fmla="*/ 795144 w 1181239"/>
              <a:gd name="connsiteY11" fmla="*/ 3953147 h 4008043"/>
              <a:gd name="connsiteX12" fmla="*/ 799382 w 1181239"/>
              <a:gd name="connsiteY12" fmla="*/ 3944307 h 4008043"/>
              <a:gd name="connsiteX13" fmla="*/ 800461 w 1181239"/>
              <a:gd name="connsiteY13" fmla="*/ 3939090 h 4008043"/>
              <a:gd name="connsiteX14" fmla="*/ 1173610 w 1181239"/>
              <a:gd name="connsiteY14" fmla="*/ 3829461 h 4008043"/>
              <a:gd name="connsiteX15" fmla="*/ 1177832 w 1181239"/>
              <a:gd name="connsiteY15" fmla="*/ 3835505 h 4008043"/>
              <a:gd name="connsiteX16" fmla="*/ 1178322 w 1181239"/>
              <a:gd name="connsiteY16" fmla="*/ 3844344 h 4008043"/>
              <a:gd name="connsiteX17" fmla="*/ 1172188 w 1181239"/>
              <a:gd name="connsiteY17" fmla="*/ 3840423 h 4008043"/>
              <a:gd name="connsiteX18" fmla="*/ 1171699 w 1181239"/>
              <a:gd name="connsiteY18" fmla="*/ 3831584 h 4008043"/>
              <a:gd name="connsiteX19" fmla="*/ 1173610 w 1181239"/>
              <a:gd name="connsiteY19" fmla="*/ 3829461 h 4008043"/>
              <a:gd name="connsiteX20" fmla="*/ 197700 w 1181239"/>
              <a:gd name="connsiteY20" fmla="*/ 3826851 h 4008043"/>
              <a:gd name="connsiteX21" fmla="*/ 195941 w 1181239"/>
              <a:gd name="connsiteY21" fmla="*/ 3848057 h 4008043"/>
              <a:gd name="connsiteX22" fmla="*/ 191581 w 1181239"/>
              <a:gd name="connsiteY22" fmla="*/ 3841771 h 4008043"/>
              <a:gd name="connsiteX23" fmla="*/ 191582 w 1181239"/>
              <a:gd name="connsiteY23" fmla="*/ 3841771 h 4008043"/>
              <a:gd name="connsiteX24" fmla="*/ 197700 w 1181239"/>
              <a:gd name="connsiteY24" fmla="*/ 3826851 h 4008043"/>
              <a:gd name="connsiteX25" fmla="*/ 178143 w 1181239"/>
              <a:gd name="connsiteY25" fmla="*/ 3791950 h 4008043"/>
              <a:gd name="connsiteX26" fmla="*/ 185023 w 1181239"/>
              <a:gd name="connsiteY26" fmla="*/ 3799435 h 4008043"/>
              <a:gd name="connsiteX27" fmla="*/ 191904 w 1181239"/>
              <a:gd name="connsiteY27" fmla="*/ 3806920 h 4008043"/>
              <a:gd name="connsiteX28" fmla="*/ 181724 w 1181239"/>
              <a:gd name="connsiteY28" fmla="*/ 3813393 h 4008043"/>
              <a:gd name="connsiteX29" fmla="*/ 171944 w 1181239"/>
              <a:gd name="connsiteY29" fmla="*/ 3805908 h 4008043"/>
              <a:gd name="connsiteX30" fmla="*/ 62574 w 1181239"/>
              <a:gd name="connsiteY30" fmla="*/ 3611808 h 4008043"/>
              <a:gd name="connsiteX31" fmla="*/ 66227 w 1181239"/>
              <a:gd name="connsiteY31" fmla="*/ 3624048 h 4008043"/>
              <a:gd name="connsiteX32" fmla="*/ 75305 w 1181239"/>
              <a:gd name="connsiteY32" fmla="*/ 3657366 h 4008043"/>
              <a:gd name="connsiteX33" fmla="*/ 62588 w 1181239"/>
              <a:gd name="connsiteY33" fmla="*/ 3653286 h 4008043"/>
              <a:gd name="connsiteX34" fmla="*/ 60508 w 1181239"/>
              <a:gd name="connsiteY34" fmla="*/ 3629487 h 4008043"/>
              <a:gd name="connsiteX35" fmla="*/ 1116200 w 1181239"/>
              <a:gd name="connsiteY35" fmla="*/ 3543073 h 4008043"/>
              <a:gd name="connsiteX36" fmla="*/ 1126386 w 1181239"/>
              <a:gd name="connsiteY36" fmla="*/ 3572671 h 4008043"/>
              <a:gd name="connsiteX37" fmla="*/ 1117747 w 1181239"/>
              <a:gd name="connsiteY37" fmla="*/ 3586739 h 4008043"/>
              <a:gd name="connsiteX38" fmla="*/ 1112537 w 1181239"/>
              <a:gd name="connsiteY38" fmla="*/ 3561563 h 4008043"/>
              <a:gd name="connsiteX39" fmla="*/ 1116200 w 1181239"/>
              <a:gd name="connsiteY39" fmla="*/ 3543073 h 4008043"/>
              <a:gd name="connsiteX40" fmla="*/ 82331 w 1181239"/>
              <a:gd name="connsiteY40" fmla="*/ 2962930 h 4008043"/>
              <a:gd name="connsiteX41" fmla="*/ 83301 w 1181239"/>
              <a:gd name="connsiteY41" fmla="*/ 2974009 h 4008043"/>
              <a:gd name="connsiteX42" fmla="*/ 86873 w 1181239"/>
              <a:gd name="connsiteY42" fmla="*/ 2994059 h 4008043"/>
              <a:gd name="connsiteX43" fmla="*/ 83727 w 1181239"/>
              <a:gd name="connsiteY43" fmla="*/ 3003927 h 4008043"/>
              <a:gd name="connsiteX44" fmla="*/ 81691 w 1181239"/>
              <a:gd name="connsiteY44" fmla="*/ 2980128 h 4008043"/>
              <a:gd name="connsiteX45" fmla="*/ 81695 w 1181239"/>
              <a:gd name="connsiteY45" fmla="*/ 2980128 h 4008043"/>
              <a:gd name="connsiteX46" fmla="*/ 82331 w 1181239"/>
              <a:gd name="connsiteY46" fmla="*/ 2962930 h 4008043"/>
              <a:gd name="connsiteX47" fmla="*/ 101936 w 1181239"/>
              <a:gd name="connsiteY47" fmla="*/ 2918951 h 4008043"/>
              <a:gd name="connsiteX48" fmla="*/ 102228 w 1181239"/>
              <a:gd name="connsiteY48" fmla="*/ 2931054 h 4008043"/>
              <a:gd name="connsiteX49" fmla="*/ 99163 w 1181239"/>
              <a:gd name="connsiteY49" fmla="*/ 2940011 h 4008043"/>
              <a:gd name="connsiteX50" fmla="*/ 98870 w 1181239"/>
              <a:gd name="connsiteY50" fmla="*/ 2927907 h 4008043"/>
              <a:gd name="connsiteX51" fmla="*/ 101936 w 1181239"/>
              <a:gd name="connsiteY51" fmla="*/ 2918951 h 4008043"/>
              <a:gd name="connsiteX52" fmla="*/ 96694 w 1181239"/>
              <a:gd name="connsiteY52" fmla="*/ 2871455 h 4008043"/>
              <a:gd name="connsiteX53" fmla="*/ 99562 w 1181239"/>
              <a:gd name="connsiteY53" fmla="*/ 2884935 h 4008043"/>
              <a:gd name="connsiteX54" fmla="*/ 98518 w 1181239"/>
              <a:gd name="connsiteY54" fmla="*/ 2897854 h 4008043"/>
              <a:gd name="connsiteX55" fmla="*/ 95669 w 1181239"/>
              <a:gd name="connsiteY55" fmla="*/ 2883801 h 4008043"/>
              <a:gd name="connsiteX56" fmla="*/ 95668 w 1181239"/>
              <a:gd name="connsiteY56" fmla="*/ 2883801 h 4008043"/>
              <a:gd name="connsiteX57" fmla="*/ 96694 w 1181239"/>
              <a:gd name="connsiteY57" fmla="*/ 2871455 h 4008043"/>
              <a:gd name="connsiteX58" fmla="*/ 104092 w 1181239"/>
              <a:gd name="connsiteY58" fmla="*/ 2813539 h 4008043"/>
              <a:gd name="connsiteX59" fmla="*/ 108835 w 1181239"/>
              <a:gd name="connsiteY59" fmla="*/ 2843457 h 4008043"/>
              <a:gd name="connsiteX60" fmla="*/ 105996 w 1181239"/>
              <a:gd name="connsiteY60" fmla="*/ 2840057 h 4008043"/>
              <a:gd name="connsiteX61" fmla="*/ 104092 w 1181239"/>
              <a:gd name="connsiteY61" fmla="*/ 2813539 h 4008043"/>
              <a:gd name="connsiteX62" fmla="*/ 958653 w 1181239"/>
              <a:gd name="connsiteY62" fmla="*/ 2740103 h 4008043"/>
              <a:gd name="connsiteX63" fmla="*/ 959449 w 1181239"/>
              <a:gd name="connsiteY63" fmla="*/ 2749623 h 4008043"/>
              <a:gd name="connsiteX64" fmla="*/ 953124 w 1181239"/>
              <a:gd name="connsiteY64" fmla="*/ 2755742 h 4008043"/>
              <a:gd name="connsiteX65" fmla="*/ 953125 w 1181239"/>
              <a:gd name="connsiteY65" fmla="*/ 2755742 h 4008043"/>
              <a:gd name="connsiteX66" fmla="*/ 958653 w 1181239"/>
              <a:gd name="connsiteY66" fmla="*/ 2740103 h 4008043"/>
              <a:gd name="connsiteX67" fmla="*/ 926930 w 1181239"/>
              <a:gd name="connsiteY67" fmla="*/ 2709509 h 4008043"/>
              <a:gd name="connsiteX68" fmla="*/ 926926 w 1181239"/>
              <a:gd name="connsiteY68" fmla="*/ 2709522 h 4008043"/>
              <a:gd name="connsiteX69" fmla="*/ 926915 w 1181239"/>
              <a:gd name="connsiteY69" fmla="*/ 2709522 h 4008043"/>
              <a:gd name="connsiteX70" fmla="*/ 945395 w 1181239"/>
              <a:gd name="connsiteY70" fmla="*/ 2688653 h 4008043"/>
              <a:gd name="connsiteX71" fmla="*/ 937666 w 1181239"/>
              <a:gd name="connsiteY71" fmla="*/ 2813539 h 4008043"/>
              <a:gd name="connsiteX72" fmla="*/ 936261 w 1181239"/>
              <a:gd name="connsiteY72" fmla="*/ 2798460 h 4008043"/>
              <a:gd name="connsiteX73" fmla="*/ 936263 w 1181239"/>
              <a:gd name="connsiteY73" fmla="*/ 2798460 h 4008043"/>
              <a:gd name="connsiteX74" fmla="*/ 933716 w 1181239"/>
              <a:gd name="connsiteY74" fmla="*/ 2784776 h 4008043"/>
              <a:gd name="connsiteX75" fmla="*/ 930062 w 1181239"/>
              <a:gd name="connsiteY75" fmla="*/ 2774696 h 4008043"/>
              <a:gd name="connsiteX76" fmla="*/ 931759 w 1181239"/>
              <a:gd name="connsiteY76" fmla="*/ 2766622 h 4008043"/>
              <a:gd name="connsiteX77" fmla="*/ 939486 w 1181239"/>
              <a:gd name="connsiteY77" fmla="*/ 2730194 h 4008043"/>
              <a:gd name="connsiteX78" fmla="*/ 945395 w 1181239"/>
              <a:gd name="connsiteY78" fmla="*/ 2688653 h 4008043"/>
              <a:gd name="connsiteX79" fmla="*/ 933087 w 1181239"/>
              <a:gd name="connsiteY79" fmla="*/ 2677998 h 4008043"/>
              <a:gd name="connsiteX80" fmla="*/ 931182 w 1181239"/>
              <a:gd name="connsiteY80" fmla="*/ 2705945 h 4008043"/>
              <a:gd name="connsiteX81" fmla="*/ 926930 w 1181239"/>
              <a:gd name="connsiteY81" fmla="*/ 2709509 h 4008043"/>
              <a:gd name="connsiteX82" fmla="*/ 929897 w 1181239"/>
              <a:gd name="connsiteY82" fmla="*/ 2700512 h 4008043"/>
              <a:gd name="connsiteX83" fmla="*/ 930006 w 1181239"/>
              <a:gd name="connsiteY83" fmla="*/ 2689994 h 4008043"/>
              <a:gd name="connsiteX84" fmla="*/ 928893 w 1181239"/>
              <a:gd name="connsiteY84" fmla="*/ 2680576 h 4008043"/>
              <a:gd name="connsiteX85" fmla="*/ 933087 w 1181239"/>
              <a:gd name="connsiteY85" fmla="*/ 2677998 h 4008043"/>
              <a:gd name="connsiteX86" fmla="*/ 933901 w 1181239"/>
              <a:gd name="connsiteY86" fmla="*/ 2651662 h 4008043"/>
              <a:gd name="connsiteX87" fmla="*/ 934790 w 1181239"/>
              <a:gd name="connsiteY87" fmla="*/ 2652388 h 4008043"/>
              <a:gd name="connsiteX88" fmla="*/ 934790 w 1181239"/>
              <a:gd name="connsiteY88" fmla="*/ 2664627 h 4008043"/>
              <a:gd name="connsiteX89" fmla="*/ 933531 w 1181239"/>
              <a:gd name="connsiteY89" fmla="*/ 2658508 h 4008043"/>
              <a:gd name="connsiteX90" fmla="*/ 933901 w 1181239"/>
              <a:gd name="connsiteY90" fmla="*/ 2651662 h 4008043"/>
              <a:gd name="connsiteX91" fmla="*/ 96656 w 1181239"/>
              <a:gd name="connsiteY91" fmla="*/ 2613158 h 4008043"/>
              <a:gd name="connsiteX92" fmla="*/ 104568 w 1181239"/>
              <a:gd name="connsiteY92" fmla="*/ 2645658 h 4008043"/>
              <a:gd name="connsiteX93" fmla="*/ 106440 w 1181239"/>
              <a:gd name="connsiteY93" fmla="*/ 2668374 h 4008043"/>
              <a:gd name="connsiteX94" fmla="*/ 103116 w 1181239"/>
              <a:gd name="connsiteY94" fmla="*/ 2660825 h 4008043"/>
              <a:gd name="connsiteX95" fmla="*/ 103114 w 1181239"/>
              <a:gd name="connsiteY95" fmla="*/ 2660825 h 4008043"/>
              <a:gd name="connsiteX96" fmla="*/ 96656 w 1181239"/>
              <a:gd name="connsiteY96" fmla="*/ 2613158 h 4008043"/>
              <a:gd name="connsiteX97" fmla="*/ 947274 w 1181239"/>
              <a:gd name="connsiteY97" fmla="*/ 2560594 h 4008043"/>
              <a:gd name="connsiteX98" fmla="*/ 947419 w 1181239"/>
              <a:gd name="connsiteY98" fmla="*/ 2606831 h 4008043"/>
              <a:gd name="connsiteX99" fmla="*/ 944774 w 1181239"/>
              <a:gd name="connsiteY99" fmla="*/ 2587792 h 4008043"/>
              <a:gd name="connsiteX100" fmla="*/ 947274 w 1181239"/>
              <a:gd name="connsiteY100" fmla="*/ 2560594 h 4008043"/>
              <a:gd name="connsiteX101" fmla="*/ 117254 w 1181239"/>
              <a:gd name="connsiteY101" fmla="*/ 2547082 h 4008043"/>
              <a:gd name="connsiteX102" fmla="*/ 122323 w 1181239"/>
              <a:gd name="connsiteY102" fmla="*/ 2566758 h 4008043"/>
              <a:gd name="connsiteX103" fmla="*/ 124816 w 1181239"/>
              <a:gd name="connsiteY103" fmla="*/ 2632720 h 4008043"/>
              <a:gd name="connsiteX104" fmla="*/ 120162 w 1181239"/>
              <a:gd name="connsiteY104" fmla="*/ 2651900 h 4008043"/>
              <a:gd name="connsiteX105" fmla="*/ 112787 w 1181239"/>
              <a:gd name="connsiteY105" fmla="*/ 2696587 h 4008043"/>
              <a:gd name="connsiteX106" fmla="*/ 110499 w 1181239"/>
              <a:gd name="connsiteY106" fmla="*/ 2689788 h 4008043"/>
              <a:gd name="connsiteX107" fmla="*/ 110501 w 1181239"/>
              <a:gd name="connsiteY107" fmla="*/ 2689788 h 4008043"/>
              <a:gd name="connsiteX108" fmla="*/ 113087 w 1181239"/>
              <a:gd name="connsiteY108" fmla="*/ 2663949 h 4008043"/>
              <a:gd name="connsiteX109" fmla="*/ 112559 w 1181239"/>
              <a:gd name="connsiteY109" fmla="*/ 2610222 h 4008043"/>
              <a:gd name="connsiteX110" fmla="*/ 113409 w 1181239"/>
              <a:gd name="connsiteY110" fmla="*/ 2559268 h 4008043"/>
              <a:gd name="connsiteX111" fmla="*/ 108520 w 1181239"/>
              <a:gd name="connsiteY111" fmla="*/ 2533188 h 4008043"/>
              <a:gd name="connsiteX112" fmla="*/ 109376 w 1181239"/>
              <a:gd name="connsiteY112" fmla="*/ 2534076 h 4008043"/>
              <a:gd name="connsiteX113" fmla="*/ 109376 w 1181239"/>
              <a:gd name="connsiteY113" fmla="*/ 2549036 h 4008043"/>
              <a:gd name="connsiteX114" fmla="*/ 108165 w 1181239"/>
              <a:gd name="connsiteY114" fmla="*/ 2541556 h 4008043"/>
              <a:gd name="connsiteX115" fmla="*/ 108520 w 1181239"/>
              <a:gd name="connsiteY115" fmla="*/ 2533188 h 4008043"/>
              <a:gd name="connsiteX116" fmla="*/ 933144 w 1181239"/>
              <a:gd name="connsiteY116" fmla="*/ 2519797 h 4008043"/>
              <a:gd name="connsiteX117" fmla="*/ 932926 w 1181239"/>
              <a:gd name="connsiteY117" fmla="*/ 2550959 h 4008043"/>
              <a:gd name="connsiteX118" fmla="*/ 928653 w 1181239"/>
              <a:gd name="connsiteY118" fmla="*/ 2550151 h 4008043"/>
              <a:gd name="connsiteX119" fmla="*/ 928668 w 1181239"/>
              <a:gd name="connsiteY119" fmla="*/ 2550152 h 4008043"/>
              <a:gd name="connsiteX120" fmla="*/ 933144 w 1181239"/>
              <a:gd name="connsiteY120" fmla="*/ 2519797 h 4008043"/>
              <a:gd name="connsiteX121" fmla="*/ 942469 w 1181239"/>
              <a:gd name="connsiteY121" fmla="*/ 2495987 h 4008043"/>
              <a:gd name="connsiteX122" fmla="*/ 945224 w 1181239"/>
              <a:gd name="connsiteY122" fmla="*/ 2506883 h 4008043"/>
              <a:gd name="connsiteX123" fmla="*/ 944181 w 1181239"/>
              <a:gd name="connsiteY123" fmla="*/ 2517082 h 4008043"/>
              <a:gd name="connsiteX124" fmla="*/ 941459 w 1181239"/>
              <a:gd name="connsiteY124" fmla="*/ 2505749 h 4008043"/>
              <a:gd name="connsiteX125" fmla="*/ 942469 w 1181239"/>
              <a:gd name="connsiteY125" fmla="*/ 2495987 h 4008043"/>
              <a:gd name="connsiteX126" fmla="*/ 976335 w 1181239"/>
              <a:gd name="connsiteY126" fmla="*/ 2462681 h 4008043"/>
              <a:gd name="connsiteX127" fmla="*/ 978951 w 1181239"/>
              <a:gd name="connsiteY127" fmla="*/ 2510958 h 4008043"/>
              <a:gd name="connsiteX128" fmla="*/ 973428 w 1181239"/>
              <a:gd name="connsiteY128" fmla="*/ 2552435 h 4008043"/>
              <a:gd name="connsiteX129" fmla="*/ 967615 w 1181239"/>
              <a:gd name="connsiteY129" fmla="*/ 2563315 h 4008043"/>
              <a:gd name="connsiteX130" fmla="*/ 964707 w 1181239"/>
              <a:gd name="connsiteY130" fmla="*/ 2574194 h 4008043"/>
              <a:gd name="connsiteX131" fmla="*/ 961820 w 1181239"/>
              <a:gd name="connsiteY131" fmla="*/ 2562635 h 4008043"/>
              <a:gd name="connsiteX132" fmla="*/ 961825 w 1181239"/>
              <a:gd name="connsiteY132" fmla="*/ 2562635 h 4008043"/>
              <a:gd name="connsiteX133" fmla="*/ 963697 w 1181239"/>
              <a:gd name="connsiteY133" fmla="*/ 2532711 h 4008043"/>
              <a:gd name="connsiteX134" fmla="*/ 969490 w 1181239"/>
              <a:gd name="connsiteY134" fmla="*/ 2517405 h 4008043"/>
              <a:gd name="connsiteX135" fmla="*/ 973718 w 1181239"/>
              <a:gd name="connsiteY135" fmla="*/ 2488172 h 4008043"/>
              <a:gd name="connsiteX136" fmla="*/ 976335 w 1181239"/>
              <a:gd name="connsiteY136" fmla="*/ 2462681 h 4008043"/>
              <a:gd name="connsiteX137" fmla="*/ 113553 w 1181239"/>
              <a:gd name="connsiteY137" fmla="*/ 2458088 h 4008043"/>
              <a:gd name="connsiteX138" fmla="*/ 119967 w 1181239"/>
              <a:gd name="connsiteY138" fmla="*/ 2471037 h 4008043"/>
              <a:gd name="connsiteX139" fmla="*/ 119749 w 1181239"/>
              <a:gd name="connsiteY139" fmla="*/ 2485510 h 4008043"/>
              <a:gd name="connsiteX140" fmla="*/ 116047 w 1181239"/>
              <a:gd name="connsiteY140" fmla="*/ 2488923 h 4008043"/>
              <a:gd name="connsiteX141" fmla="*/ 110818 w 1181239"/>
              <a:gd name="connsiteY141" fmla="*/ 2493695 h 4008043"/>
              <a:gd name="connsiteX142" fmla="*/ 110825 w 1181239"/>
              <a:gd name="connsiteY142" fmla="*/ 2493695 h 4008043"/>
              <a:gd name="connsiteX143" fmla="*/ 109026 w 1181239"/>
              <a:gd name="connsiteY143" fmla="*/ 2475614 h 4008043"/>
              <a:gd name="connsiteX144" fmla="*/ 113553 w 1181239"/>
              <a:gd name="connsiteY144" fmla="*/ 2458088 h 4008043"/>
              <a:gd name="connsiteX145" fmla="*/ 149068 w 1181239"/>
              <a:gd name="connsiteY145" fmla="*/ 2387886 h 4008043"/>
              <a:gd name="connsiteX146" fmla="*/ 151137 w 1181239"/>
              <a:gd name="connsiteY146" fmla="*/ 2402845 h 4008043"/>
              <a:gd name="connsiteX147" fmla="*/ 151064 w 1181239"/>
              <a:gd name="connsiteY147" fmla="*/ 2527769 h 4008043"/>
              <a:gd name="connsiteX148" fmla="*/ 146581 w 1181239"/>
              <a:gd name="connsiteY148" fmla="*/ 2522329 h 4008043"/>
              <a:gd name="connsiteX149" fmla="*/ 146594 w 1181239"/>
              <a:gd name="connsiteY149" fmla="*/ 2522329 h 4008043"/>
              <a:gd name="connsiteX150" fmla="*/ 146339 w 1181239"/>
              <a:gd name="connsiteY150" fmla="*/ 2398765 h 4008043"/>
              <a:gd name="connsiteX151" fmla="*/ 136896 w 1181239"/>
              <a:gd name="connsiteY151" fmla="*/ 2385700 h 4008043"/>
              <a:gd name="connsiteX152" fmla="*/ 136301 w 1181239"/>
              <a:gd name="connsiteY152" fmla="*/ 2394687 h 4008043"/>
              <a:gd name="connsiteX153" fmla="*/ 132156 w 1181239"/>
              <a:gd name="connsiteY153" fmla="*/ 2396892 h 4008043"/>
              <a:gd name="connsiteX154" fmla="*/ 132805 w 1181239"/>
              <a:gd name="connsiteY154" fmla="*/ 2387703 h 4008043"/>
              <a:gd name="connsiteX155" fmla="*/ 136896 w 1181239"/>
              <a:gd name="connsiteY155" fmla="*/ 2385700 h 4008043"/>
              <a:gd name="connsiteX156" fmla="*/ 117467 w 1181239"/>
              <a:gd name="connsiteY156" fmla="*/ 2377384 h 4008043"/>
              <a:gd name="connsiteX157" fmla="*/ 121622 w 1181239"/>
              <a:gd name="connsiteY157" fmla="*/ 2392732 h 4008043"/>
              <a:gd name="connsiteX158" fmla="*/ 115070 w 1181239"/>
              <a:gd name="connsiteY158" fmla="*/ 2409528 h 4008043"/>
              <a:gd name="connsiteX159" fmla="*/ 117467 w 1181239"/>
              <a:gd name="connsiteY159" fmla="*/ 2377384 h 4008043"/>
              <a:gd name="connsiteX160" fmla="*/ 133268 w 1181239"/>
              <a:gd name="connsiteY160" fmla="*/ 2336537 h 4008043"/>
              <a:gd name="connsiteX161" fmla="*/ 135582 w 1181239"/>
              <a:gd name="connsiteY161" fmla="*/ 2348776 h 4008043"/>
              <a:gd name="connsiteX162" fmla="*/ 133877 w 1181239"/>
              <a:gd name="connsiteY162" fmla="*/ 2352521 h 4008043"/>
              <a:gd name="connsiteX163" fmla="*/ 131564 w 1181239"/>
              <a:gd name="connsiteY163" fmla="*/ 2340282 h 4008043"/>
              <a:gd name="connsiteX164" fmla="*/ 133268 w 1181239"/>
              <a:gd name="connsiteY164" fmla="*/ 2336537 h 4008043"/>
              <a:gd name="connsiteX165" fmla="*/ 77672 w 1181239"/>
              <a:gd name="connsiteY165" fmla="*/ 2315812 h 4008043"/>
              <a:gd name="connsiteX166" fmla="*/ 88782 w 1181239"/>
              <a:gd name="connsiteY166" fmla="*/ 2366679 h 4008043"/>
              <a:gd name="connsiteX167" fmla="*/ 86946 w 1181239"/>
              <a:gd name="connsiteY167" fmla="*/ 2366771 h 4008043"/>
              <a:gd name="connsiteX168" fmla="*/ 86948 w 1181239"/>
              <a:gd name="connsiteY168" fmla="*/ 2366760 h 4008043"/>
              <a:gd name="connsiteX169" fmla="*/ 76504 w 1181239"/>
              <a:gd name="connsiteY169" fmla="*/ 2320572 h 4008043"/>
              <a:gd name="connsiteX170" fmla="*/ 77672 w 1181239"/>
              <a:gd name="connsiteY170" fmla="*/ 2315812 h 4008043"/>
              <a:gd name="connsiteX171" fmla="*/ 619 w 1181239"/>
              <a:gd name="connsiteY171" fmla="*/ 2290394 h 4008043"/>
              <a:gd name="connsiteX172" fmla="*/ 3082 w 1181239"/>
              <a:gd name="connsiteY172" fmla="*/ 2296356 h 4008043"/>
              <a:gd name="connsiteX173" fmla="*/ 1936 w 1181239"/>
              <a:gd name="connsiteY173" fmla="*/ 2320341 h 4008043"/>
              <a:gd name="connsiteX174" fmla="*/ 1933 w 1181239"/>
              <a:gd name="connsiteY174" fmla="*/ 2320341 h 4008043"/>
              <a:gd name="connsiteX175" fmla="*/ 17 w 1181239"/>
              <a:gd name="connsiteY175" fmla="*/ 2301302 h 4008043"/>
              <a:gd name="connsiteX176" fmla="*/ 619 w 1181239"/>
              <a:gd name="connsiteY176" fmla="*/ 2290394 h 4008043"/>
              <a:gd name="connsiteX177" fmla="*/ 129211 w 1181239"/>
              <a:gd name="connsiteY177" fmla="*/ 2280788 h 4008043"/>
              <a:gd name="connsiteX178" fmla="*/ 132860 w 1181239"/>
              <a:gd name="connsiteY178" fmla="*/ 2302557 h 4008043"/>
              <a:gd name="connsiteX179" fmla="*/ 131999 w 1181239"/>
              <a:gd name="connsiteY179" fmla="*/ 2322603 h 4008043"/>
              <a:gd name="connsiteX180" fmla="*/ 129938 w 1181239"/>
              <a:gd name="connsiteY180" fmla="*/ 2302320 h 4008043"/>
              <a:gd name="connsiteX181" fmla="*/ 129211 w 1181239"/>
              <a:gd name="connsiteY181" fmla="*/ 2280788 h 4008043"/>
              <a:gd name="connsiteX182" fmla="*/ 147984 w 1181239"/>
              <a:gd name="connsiteY182" fmla="*/ 2217888 h 4008043"/>
              <a:gd name="connsiteX183" fmla="*/ 150845 w 1181239"/>
              <a:gd name="connsiteY183" fmla="*/ 2232167 h 4008043"/>
              <a:gd name="connsiteX184" fmla="*/ 146841 w 1181239"/>
              <a:gd name="connsiteY184" fmla="*/ 2246224 h 4008043"/>
              <a:gd name="connsiteX185" fmla="*/ 146842 w 1181239"/>
              <a:gd name="connsiteY185" fmla="*/ 2246224 h 4008043"/>
              <a:gd name="connsiteX186" fmla="*/ 147984 w 1181239"/>
              <a:gd name="connsiteY186" fmla="*/ 2217888 h 4008043"/>
              <a:gd name="connsiteX187" fmla="*/ 992212 w 1181239"/>
              <a:gd name="connsiteY187" fmla="*/ 2207669 h 4008043"/>
              <a:gd name="connsiteX188" fmla="*/ 992998 w 1181239"/>
              <a:gd name="connsiteY188" fmla="*/ 2209042 h 4008043"/>
              <a:gd name="connsiteX189" fmla="*/ 992998 w 1181239"/>
              <a:gd name="connsiteY189" fmla="*/ 2232161 h 4008043"/>
              <a:gd name="connsiteX190" fmla="*/ 991885 w 1181239"/>
              <a:gd name="connsiteY190" fmla="*/ 2220601 h 4008043"/>
              <a:gd name="connsiteX191" fmla="*/ 992212 w 1181239"/>
              <a:gd name="connsiteY191" fmla="*/ 2207669 h 4008043"/>
              <a:gd name="connsiteX192" fmla="*/ 61915 w 1181239"/>
              <a:gd name="connsiteY192" fmla="*/ 2150127 h 4008043"/>
              <a:gd name="connsiteX193" fmla="*/ 70815 w 1181239"/>
              <a:gd name="connsiteY193" fmla="*/ 2213816 h 4008043"/>
              <a:gd name="connsiteX194" fmla="*/ 80236 w 1181239"/>
              <a:gd name="connsiteY194" fmla="*/ 2286572 h 4008043"/>
              <a:gd name="connsiteX195" fmla="*/ 75520 w 1181239"/>
              <a:gd name="connsiteY195" fmla="*/ 2296771 h 4008043"/>
              <a:gd name="connsiteX196" fmla="*/ 71018 w 1181239"/>
              <a:gd name="connsiteY196" fmla="*/ 2323290 h 4008043"/>
              <a:gd name="connsiteX197" fmla="*/ 78434 w 1181239"/>
              <a:gd name="connsiteY197" fmla="*/ 2370722 h 4008043"/>
              <a:gd name="connsiteX198" fmla="*/ 96856 w 1181239"/>
              <a:gd name="connsiteY198" fmla="*/ 2583033 h 4008043"/>
              <a:gd name="connsiteX199" fmla="*/ 87157 w 1181239"/>
              <a:gd name="connsiteY199" fmla="*/ 2588473 h 4008043"/>
              <a:gd name="connsiteX200" fmla="*/ 87156 w 1181239"/>
              <a:gd name="connsiteY200" fmla="*/ 2588473 h 4008043"/>
              <a:gd name="connsiteX201" fmla="*/ 63626 w 1181239"/>
              <a:gd name="connsiteY201" fmla="*/ 2347620 h 4008043"/>
              <a:gd name="connsiteX202" fmla="*/ 60787 w 1181239"/>
              <a:gd name="connsiteY202" fmla="*/ 2200381 h 4008043"/>
              <a:gd name="connsiteX203" fmla="*/ 61915 w 1181239"/>
              <a:gd name="connsiteY203" fmla="*/ 2150127 h 4008043"/>
              <a:gd name="connsiteX204" fmla="*/ 124046 w 1181239"/>
              <a:gd name="connsiteY204" fmla="*/ 2141345 h 4008043"/>
              <a:gd name="connsiteX205" fmla="*/ 131937 w 1181239"/>
              <a:gd name="connsiteY205" fmla="*/ 2144382 h 4008043"/>
              <a:gd name="connsiteX206" fmla="*/ 131167 w 1181239"/>
              <a:gd name="connsiteY206" fmla="*/ 2149886 h 4008043"/>
              <a:gd name="connsiteX207" fmla="*/ 123122 w 1181239"/>
              <a:gd name="connsiteY207" fmla="*/ 2146929 h 4008043"/>
              <a:gd name="connsiteX208" fmla="*/ 124046 w 1181239"/>
              <a:gd name="connsiteY208" fmla="*/ 2141345 h 4008043"/>
              <a:gd name="connsiteX209" fmla="*/ 150011 w 1181239"/>
              <a:gd name="connsiteY209" fmla="*/ 2132206 h 4008043"/>
              <a:gd name="connsiteX210" fmla="*/ 150452 w 1181239"/>
              <a:gd name="connsiteY210" fmla="*/ 2168244 h 4008043"/>
              <a:gd name="connsiteX211" fmla="*/ 147008 w 1181239"/>
              <a:gd name="connsiteY211" fmla="*/ 2202242 h 4008043"/>
              <a:gd name="connsiteX212" fmla="*/ 147004 w 1181239"/>
              <a:gd name="connsiteY212" fmla="*/ 2202242 h 4008043"/>
              <a:gd name="connsiteX213" fmla="*/ 147847 w 1181239"/>
              <a:gd name="connsiteY213" fmla="*/ 2166204 h 4008043"/>
              <a:gd name="connsiteX214" fmla="*/ 915300 w 1181239"/>
              <a:gd name="connsiteY214" fmla="*/ 2125614 h 4008043"/>
              <a:gd name="connsiteX215" fmla="*/ 915300 w 1181239"/>
              <a:gd name="connsiteY215" fmla="*/ 2125615 h 4008043"/>
              <a:gd name="connsiteX216" fmla="*/ 915300 w 1181239"/>
              <a:gd name="connsiteY216" fmla="*/ 2125614 h 4008043"/>
              <a:gd name="connsiteX217" fmla="*/ 105883 w 1181239"/>
              <a:gd name="connsiteY217" fmla="*/ 2115887 h 4008043"/>
              <a:gd name="connsiteX218" fmla="*/ 109204 w 1181239"/>
              <a:gd name="connsiteY218" fmla="*/ 2126766 h 4008043"/>
              <a:gd name="connsiteX219" fmla="*/ 113519 w 1181239"/>
              <a:gd name="connsiteY219" fmla="*/ 2152605 h 4008043"/>
              <a:gd name="connsiteX220" fmla="*/ 107490 w 1181239"/>
              <a:gd name="connsiteY220" fmla="*/ 2148746 h 4008043"/>
              <a:gd name="connsiteX221" fmla="*/ 107489 w 1181239"/>
              <a:gd name="connsiteY221" fmla="*/ 2148746 h 4008043"/>
              <a:gd name="connsiteX222" fmla="*/ 104975 w 1181239"/>
              <a:gd name="connsiteY222" fmla="*/ 2130387 h 4008043"/>
              <a:gd name="connsiteX223" fmla="*/ 924180 w 1181239"/>
              <a:gd name="connsiteY223" fmla="*/ 2095489 h 4008043"/>
              <a:gd name="connsiteX224" fmla="*/ 929793 w 1181239"/>
              <a:gd name="connsiteY224" fmla="*/ 2113426 h 4008043"/>
              <a:gd name="connsiteX225" fmla="*/ 924518 w 1181239"/>
              <a:gd name="connsiteY225" fmla="*/ 2123626 h 4008043"/>
              <a:gd name="connsiteX226" fmla="*/ 915300 w 1181239"/>
              <a:gd name="connsiteY226" fmla="*/ 2125614 h 4008043"/>
              <a:gd name="connsiteX227" fmla="*/ 919046 w 1181239"/>
              <a:gd name="connsiteY227" fmla="*/ 2108197 h 4008043"/>
              <a:gd name="connsiteX228" fmla="*/ 924180 w 1181239"/>
              <a:gd name="connsiteY228" fmla="*/ 2095489 h 4008043"/>
              <a:gd name="connsiteX229" fmla="*/ 131216 w 1181239"/>
              <a:gd name="connsiteY229" fmla="*/ 2071022 h 4008043"/>
              <a:gd name="connsiteX230" fmla="*/ 134077 w 1181239"/>
              <a:gd name="connsiteY230" fmla="*/ 2093039 h 4008043"/>
              <a:gd name="connsiteX231" fmla="*/ 130242 w 1181239"/>
              <a:gd name="connsiteY231" fmla="*/ 2086661 h 4008043"/>
              <a:gd name="connsiteX232" fmla="*/ 130241 w 1181239"/>
              <a:gd name="connsiteY232" fmla="*/ 2086661 h 4008043"/>
              <a:gd name="connsiteX233" fmla="*/ 131216 w 1181239"/>
              <a:gd name="connsiteY233" fmla="*/ 2071022 h 4008043"/>
              <a:gd name="connsiteX234" fmla="*/ 147995 w 1181239"/>
              <a:gd name="connsiteY234" fmla="*/ 2046547 h 4008043"/>
              <a:gd name="connsiteX235" fmla="*/ 150856 w 1181239"/>
              <a:gd name="connsiteY235" fmla="*/ 2064129 h 4008043"/>
              <a:gd name="connsiteX236" fmla="*/ 155483 w 1181239"/>
              <a:gd name="connsiteY236" fmla="*/ 2073343 h 4008043"/>
              <a:gd name="connsiteX237" fmla="*/ 161763 w 1181239"/>
              <a:gd name="connsiteY237" fmla="*/ 2057210 h 4008043"/>
              <a:gd name="connsiteX238" fmla="*/ 167937 w 1181239"/>
              <a:gd name="connsiteY238" fmla="*/ 2075105 h 4008043"/>
              <a:gd name="connsiteX239" fmla="*/ 164792 w 1181239"/>
              <a:gd name="connsiteY239" fmla="*/ 2088025 h 4008043"/>
              <a:gd name="connsiteX240" fmla="*/ 159085 w 1181239"/>
              <a:gd name="connsiteY240" fmla="*/ 2081905 h 4008043"/>
              <a:gd name="connsiteX241" fmla="*/ 156774 w 1181239"/>
              <a:gd name="connsiteY241" fmla="*/ 2095609 h 4008043"/>
              <a:gd name="connsiteX242" fmla="*/ 155665 w 1181239"/>
              <a:gd name="connsiteY242" fmla="*/ 2105812 h 4008043"/>
              <a:gd name="connsiteX243" fmla="*/ 148115 w 1181239"/>
              <a:gd name="connsiteY243" fmla="*/ 2102598 h 4008043"/>
              <a:gd name="connsiteX244" fmla="*/ 148104 w 1181239"/>
              <a:gd name="connsiteY244" fmla="*/ 2102598 h 4008043"/>
              <a:gd name="connsiteX245" fmla="*/ 147995 w 1181239"/>
              <a:gd name="connsiteY245" fmla="*/ 2046547 h 4008043"/>
              <a:gd name="connsiteX246" fmla="*/ 104033 w 1181239"/>
              <a:gd name="connsiteY246" fmla="*/ 2027509 h 4008043"/>
              <a:gd name="connsiteX247" fmla="*/ 112510 w 1181239"/>
              <a:gd name="connsiteY247" fmla="*/ 2045291 h 4008043"/>
              <a:gd name="connsiteX248" fmla="*/ 106306 w 1181239"/>
              <a:gd name="connsiteY248" fmla="*/ 2041590 h 4008043"/>
              <a:gd name="connsiteX249" fmla="*/ 106307 w 1181239"/>
              <a:gd name="connsiteY249" fmla="*/ 2041590 h 4008043"/>
              <a:gd name="connsiteX250" fmla="*/ 104033 w 1181239"/>
              <a:gd name="connsiteY250" fmla="*/ 2027509 h 4008043"/>
              <a:gd name="connsiteX251" fmla="*/ 943112 w 1181239"/>
              <a:gd name="connsiteY251" fmla="*/ 2013995 h 4008043"/>
              <a:gd name="connsiteX252" fmla="*/ 941824 w 1181239"/>
              <a:gd name="connsiteY252" fmla="*/ 2093464 h 4008043"/>
              <a:gd name="connsiteX253" fmla="*/ 935647 w 1181239"/>
              <a:gd name="connsiteY253" fmla="*/ 2093234 h 4008043"/>
              <a:gd name="connsiteX254" fmla="*/ 935646 w 1181239"/>
              <a:gd name="connsiteY254" fmla="*/ 2093238 h 4008043"/>
              <a:gd name="connsiteX255" fmla="*/ 937744 w 1181239"/>
              <a:gd name="connsiteY255" fmla="*/ 2083568 h 4008043"/>
              <a:gd name="connsiteX256" fmla="*/ 940123 w 1181239"/>
              <a:gd name="connsiteY256" fmla="*/ 2049068 h 4008043"/>
              <a:gd name="connsiteX257" fmla="*/ 943112 w 1181239"/>
              <a:gd name="connsiteY257" fmla="*/ 2013995 h 4008043"/>
              <a:gd name="connsiteX258" fmla="*/ 986359 w 1181239"/>
              <a:gd name="connsiteY258" fmla="*/ 1999398 h 4008043"/>
              <a:gd name="connsiteX259" fmla="*/ 987178 w 1181239"/>
              <a:gd name="connsiteY259" fmla="*/ 2001051 h 4008043"/>
              <a:gd name="connsiteX260" fmla="*/ 987145 w 1181239"/>
              <a:gd name="connsiteY260" fmla="*/ 2020090 h 4008043"/>
              <a:gd name="connsiteX261" fmla="*/ 985999 w 1181239"/>
              <a:gd name="connsiteY261" fmla="*/ 2009830 h 4008043"/>
              <a:gd name="connsiteX262" fmla="*/ 986010 w 1181239"/>
              <a:gd name="connsiteY262" fmla="*/ 2009830 h 4008043"/>
              <a:gd name="connsiteX263" fmla="*/ 986359 w 1181239"/>
              <a:gd name="connsiteY263" fmla="*/ 1999398 h 4008043"/>
              <a:gd name="connsiteX264" fmla="*/ 229366 w 1181239"/>
              <a:gd name="connsiteY264" fmla="*/ 1998950 h 4008043"/>
              <a:gd name="connsiteX265" fmla="*/ 229366 w 1181239"/>
              <a:gd name="connsiteY265" fmla="*/ 2016629 h 4008043"/>
              <a:gd name="connsiteX266" fmla="*/ 226750 w 1181239"/>
              <a:gd name="connsiteY266" fmla="*/ 2012030 h 4008043"/>
              <a:gd name="connsiteX267" fmla="*/ 229366 w 1181239"/>
              <a:gd name="connsiteY267" fmla="*/ 1998950 h 4008043"/>
              <a:gd name="connsiteX268" fmla="*/ 111210 w 1181239"/>
              <a:gd name="connsiteY268" fmla="*/ 1998254 h 4008043"/>
              <a:gd name="connsiteX269" fmla="*/ 113966 w 1181239"/>
              <a:gd name="connsiteY269" fmla="*/ 2009150 h 4008043"/>
              <a:gd name="connsiteX270" fmla="*/ 112922 w 1181239"/>
              <a:gd name="connsiteY270" fmla="*/ 2019349 h 4008043"/>
              <a:gd name="connsiteX271" fmla="*/ 110200 w 1181239"/>
              <a:gd name="connsiteY271" fmla="*/ 2008017 h 4008043"/>
              <a:gd name="connsiteX272" fmla="*/ 110200 w 1181239"/>
              <a:gd name="connsiteY272" fmla="*/ 2008016 h 4008043"/>
              <a:gd name="connsiteX273" fmla="*/ 111210 w 1181239"/>
              <a:gd name="connsiteY273" fmla="*/ 1998254 h 4008043"/>
              <a:gd name="connsiteX274" fmla="*/ 160036 w 1181239"/>
              <a:gd name="connsiteY274" fmla="*/ 1997898 h 4008043"/>
              <a:gd name="connsiteX275" fmla="*/ 163754 w 1181239"/>
              <a:gd name="connsiteY275" fmla="*/ 2001511 h 4008043"/>
              <a:gd name="connsiteX276" fmla="*/ 165422 w 1181239"/>
              <a:gd name="connsiteY276" fmla="*/ 2026149 h 4008043"/>
              <a:gd name="connsiteX277" fmla="*/ 162477 w 1181239"/>
              <a:gd name="connsiteY277" fmla="*/ 2018830 h 4008043"/>
              <a:gd name="connsiteX278" fmla="*/ 162477 w 1181239"/>
              <a:gd name="connsiteY278" fmla="*/ 2018829 h 4008043"/>
              <a:gd name="connsiteX279" fmla="*/ 160810 w 1181239"/>
              <a:gd name="connsiteY279" fmla="*/ 2003030 h 4008043"/>
              <a:gd name="connsiteX280" fmla="*/ 160036 w 1181239"/>
              <a:gd name="connsiteY280" fmla="*/ 1997898 h 4008043"/>
              <a:gd name="connsiteX281" fmla="*/ 122178 w 1181239"/>
              <a:gd name="connsiteY281" fmla="*/ 1993421 h 4008043"/>
              <a:gd name="connsiteX282" fmla="*/ 127639 w 1181239"/>
              <a:gd name="connsiteY282" fmla="*/ 1994871 h 4008043"/>
              <a:gd name="connsiteX283" fmla="*/ 130971 w 1181239"/>
              <a:gd name="connsiteY283" fmla="*/ 2006864 h 4008043"/>
              <a:gd name="connsiteX284" fmla="*/ 125158 w 1181239"/>
              <a:gd name="connsiteY284" fmla="*/ 2001457 h 4008043"/>
              <a:gd name="connsiteX285" fmla="*/ 122178 w 1181239"/>
              <a:gd name="connsiteY285" fmla="*/ 1993421 h 4008043"/>
              <a:gd name="connsiteX286" fmla="*/ 881252 w 1181239"/>
              <a:gd name="connsiteY286" fmla="*/ 1985026 h 4008043"/>
              <a:gd name="connsiteX287" fmla="*/ 883325 w 1181239"/>
              <a:gd name="connsiteY287" fmla="*/ 1993738 h 4008043"/>
              <a:gd name="connsiteX288" fmla="*/ 887684 w 1181239"/>
              <a:gd name="connsiteY288" fmla="*/ 2025709 h 4008043"/>
              <a:gd name="connsiteX289" fmla="*/ 886385 w 1181239"/>
              <a:gd name="connsiteY289" fmla="*/ 2062145 h 4008043"/>
              <a:gd name="connsiteX290" fmla="*/ 874972 w 1181239"/>
              <a:gd name="connsiteY290" fmla="*/ 2058606 h 4008043"/>
              <a:gd name="connsiteX291" fmla="*/ 874977 w 1181239"/>
              <a:gd name="connsiteY291" fmla="*/ 2058605 h 4008043"/>
              <a:gd name="connsiteX292" fmla="*/ 866190 w 1181239"/>
              <a:gd name="connsiteY292" fmla="*/ 2056634 h 4008043"/>
              <a:gd name="connsiteX293" fmla="*/ 863071 w 1181239"/>
              <a:gd name="connsiteY293" fmla="*/ 2052862 h 4008043"/>
              <a:gd name="connsiteX294" fmla="*/ 874951 w 1181239"/>
              <a:gd name="connsiteY294" fmla="*/ 2035109 h 4008043"/>
              <a:gd name="connsiteX295" fmla="*/ 878742 w 1181239"/>
              <a:gd name="connsiteY295" fmla="*/ 2010515 h 4008043"/>
              <a:gd name="connsiteX296" fmla="*/ 881252 w 1181239"/>
              <a:gd name="connsiteY296" fmla="*/ 1985026 h 4008043"/>
              <a:gd name="connsiteX297" fmla="*/ 892103 w 1181239"/>
              <a:gd name="connsiteY297" fmla="*/ 1973709 h 4008043"/>
              <a:gd name="connsiteX298" fmla="*/ 904539 w 1181239"/>
              <a:gd name="connsiteY298" fmla="*/ 1999630 h 4008043"/>
              <a:gd name="connsiteX299" fmla="*/ 899190 w 1181239"/>
              <a:gd name="connsiteY299" fmla="*/ 1996910 h 4008043"/>
              <a:gd name="connsiteX300" fmla="*/ 899192 w 1181239"/>
              <a:gd name="connsiteY300" fmla="*/ 1996910 h 4008043"/>
              <a:gd name="connsiteX301" fmla="*/ 894882 w 1181239"/>
              <a:gd name="connsiteY301" fmla="*/ 1989431 h 4008043"/>
              <a:gd name="connsiteX302" fmla="*/ 892901 w 1181239"/>
              <a:gd name="connsiteY302" fmla="*/ 1998950 h 4008043"/>
              <a:gd name="connsiteX303" fmla="*/ 890657 w 1181239"/>
              <a:gd name="connsiteY303" fmla="*/ 1990111 h 4008043"/>
              <a:gd name="connsiteX304" fmla="*/ 885871 w 1181239"/>
              <a:gd name="connsiteY304" fmla="*/ 1981271 h 4008043"/>
              <a:gd name="connsiteX305" fmla="*/ 883327 w 1181239"/>
              <a:gd name="connsiteY305" fmla="*/ 1977374 h 4008043"/>
              <a:gd name="connsiteX306" fmla="*/ 892103 w 1181239"/>
              <a:gd name="connsiteY306" fmla="*/ 1973709 h 4008043"/>
              <a:gd name="connsiteX307" fmla="*/ 929834 w 1181239"/>
              <a:gd name="connsiteY307" fmla="*/ 1966605 h 4008043"/>
              <a:gd name="connsiteX308" fmla="*/ 929834 w 1181239"/>
              <a:gd name="connsiteY308" fmla="*/ 1979865 h 4008043"/>
              <a:gd name="connsiteX309" fmla="*/ 933217 w 1181239"/>
              <a:gd name="connsiteY309" fmla="*/ 2001874 h 4008043"/>
              <a:gd name="connsiteX310" fmla="*/ 931765 w 1181239"/>
              <a:gd name="connsiteY310" fmla="*/ 2020157 h 4008043"/>
              <a:gd name="connsiteX311" fmla="*/ 926930 w 1181239"/>
              <a:gd name="connsiteY311" fmla="*/ 2054438 h 4008043"/>
              <a:gd name="connsiteX312" fmla="*/ 917324 w 1181239"/>
              <a:gd name="connsiteY312" fmla="*/ 2066447 h 4008043"/>
              <a:gd name="connsiteX313" fmla="*/ 917320 w 1181239"/>
              <a:gd name="connsiteY313" fmla="*/ 2066447 h 4008043"/>
              <a:gd name="connsiteX314" fmla="*/ 911534 w 1181239"/>
              <a:gd name="connsiteY314" fmla="*/ 2060208 h 4008043"/>
              <a:gd name="connsiteX315" fmla="*/ 909750 w 1181239"/>
              <a:gd name="connsiteY315" fmla="*/ 2046388 h 4008043"/>
              <a:gd name="connsiteX316" fmla="*/ 910889 w 1181239"/>
              <a:gd name="connsiteY316" fmla="*/ 2007110 h 4008043"/>
              <a:gd name="connsiteX317" fmla="*/ 909002 w 1181239"/>
              <a:gd name="connsiteY317" fmla="*/ 1985351 h 4008043"/>
              <a:gd name="connsiteX318" fmla="*/ 919418 w 1181239"/>
              <a:gd name="connsiteY318" fmla="*/ 1975978 h 4008043"/>
              <a:gd name="connsiteX319" fmla="*/ 146529 w 1181239"/>
              <a:gd name="connsiteY319" fmla="*/ 1960873 h 4008043"/>
              <a:gd name="connsiteX320" fmla="*/ 150485 w 1181239"/>
              <a:gd name="connsiteY320" fmla="*/ 1984822 h 4008043"/>
              <a:gd name="connsiteX321" fmla="*/ 147942 w 1181239"/>
              <a:gd name="connsiteY321" fmla="*/ 2004292 h 4008043"/>
              <a:gd name="connsiteX322" fmla="*/ 147945 w 1181239"/>
              <a:gd name="connsiteY322" fmla="*/ 2004292 h 4008043"/>
              <a:gd name="connsiteX323" fmla="*/ 145682 w 1181239"/>
              <a:gd name="connsiteY323" fmla="*/ 1978756 h 4008043"/>
              <a:gd name="connsiteX324" fmla="*/ 190660 w 1181239"/>
              <a:gd name="connsiteY324" fmla="*/ 1948123 h 4008043"/>
              <a:gd name="connsiteX325" fmla="*/ 190441 w 1181239"/>
              <a:gd name="connsiteY325" fmla="*/ 1953337 h 4008043"/>
              <a:gd name="connsiteX326" fmla="*/ 188915 w 1181239"/>
              <a:gd name="connsiteY326" fmla="*/ 1949767 h 4008043"/>
              <a:gd name="connsiteX327" fmla="*/ 188904 w 1181239"/>
              <a:gd name="connsiteY327" fmla="*/ 1949768 h 4008043"/>
              <a:gd name="connsiteX328" fmla="*/ 190660 w 1181239"/>
              <a:gd name="connsiteY328" fmla="*/ 1948123 h 4008043"/>
              <a:gd name="connsiteX329" fmla="*/ 52661 w 1181239"/>
              <a:gd name="connsiteY329" fmla="*/ 1944554 h 4008043"/>
              <a:gd name="connsiteX330" fmla="*/ 56659 w 1181239"/>
              <a:gd name="connsiteY330" fmla="*/ 1972061 h 4008043"/>
              <a:gd name="connsiteX331" fmla="*/ 70893 w 1181239"/>
              <a:gd name="connsiteY331" fmla="*/ 2036614 h 4008043"/>
              <a:gd name="connsiteX332" fmla="*/ 78626 w 1181239"/>
              <a:gd name="connsiteY332" fmla="*/ 2081905 h 4008043"/>
              <a:gd name="connsiteX333" fmla="*/ 64094 w 1181239"/>
              <a:gd name="connsiteY333" fmla="*/ 2047765 h 4008043"/>
              <a:gd name="connsiteX334" fmla="*/ 64101 w 1181239"/>
              <a:gd name="connsiteY334" fmla="*/ 2047765 h 4008043"/>
              <a:gd name="connsiteX335" fmla="*/ 52369 w 1181239"/>
              <a:gd name="connsiteY335" fmla="*/ 1979090 h 4008043"/>
              <a:gd name="connsiteX336" fmla="*/ 132560 w 1181239"/>
              <a:gd name="connsiteY336" fmla="*/ 1941207 h 4008043"/>
              <a:gd name="connsiteX337" fmla="*/ 132451 w 1181239"/>
              <a:gd name="connsiteY337" fmla="*/ 1949366 h 4008043"/>
              <a:gd name="connsiteX338" fmla="*/ 131112 w 1181239"/>
              <a:gd name="connsiteY338" fmla="*/ 1944555 h 4008043"/>
              <a:gd name="connsiteX339" fmla="*/ 132560 w 1181239"/>
              <a:gd name="connsiteY339" fmla="*/ 1941207 h 4008043"/>
              <a:gd name="connsiteX340" fmla="*/ 149921 w 1181239"/>
              <a:gd name="connsiteY340" fmla="*/ 1890159 h 4008043"/>
              <a:gd name="connsiteX341" fmla="*/ 149032 w 1181239"/>
              <a:gd name="connsiteY341" fmla="*/ 1899678 h 4008043"/>
              <a:gd name="connsiteX342" fmla="*/ 144111 w 1181239"/>
              <a:gd name="connsiteY342" fmla="*/ 1911464 h 4008043"/>
              <a:gd name="connsiteX343" fmla="*/ 144109 w 1181239"/>
              <a:gd name="connsiteY343" fmla="*/ 1911464 h 4008043"/>
              <a:gd name="connsiteX344" fmla="*/ 146529 w 1181239"/>
              <a:gd name="connsiteY344" fmla="*/ 1892718 h 4008043"/>
              <a:gd name="connsiteX345" fmla="*/ 149921 w 1181239"/>
              <a:gd name="connsiteY345" fmla="*/ 1890159 h 4008043"/>
              <a:gd name="connsiteX346" fmla="*/ 945161 w 1181239"/>
              <a:gd name="connsiteY346" fmla="*/ 1880867 h 4008043"/>
              <a:gd name="connsiteX347" fmla="*/ 941044 w 1181239"/>
              <a:gd name="connsiteY347" fmla="*/ 1921438 h 4008043"/>
              <a:gd name="connsiteX348" fmla="*/ 940209 w 1181239"/>
              <a:gd name="connsiteY348" fmla="*/ 1901719 h 4008043"/>
              <a:gd name="connsiteX349" fmla="*/ 940208 w 1181239"/>
              <a:gd name="connsiteY349" fmla="*/ 1901719 h 4008043"/>
              <a:gd name="connsiteX350" fmla="*/ 945161 w 1181239"/>
              <a:gd name="connsiteY350" fmla="*/ 1880867 h 4008043"/>
              <a:gd name="connsiteX351" fmla="*/ 934013 w 1181239"/>
              <a:gd name="connsiteY351" fmla="*/ 1876189 h 4008043"/>
              <a:gd name="connsiteX352" fmla="*/ 934841 w 1181239"/>
              <a:gd name="connsiteY352" fmla="*/ 1877239 h 4008043"/>
              <a:gd name="connsiteX353" fmla="*/ 934841 w 1181239"/>
              <a:gd name="connsiteY353" fmla="*/ 1894918 h 4008043"/>
              <a:gd name="connsiteX354" fmla="*/ 933669 w 1181239"/>
              <a:gd name="connsiteY354" fmla="*/ 1886079 h 4008043"/>
              <a:gd name="connsiteX355" fmla="*/ 934013 w 1181239"/>
              <a:gd name="connsiteY355" fmla="*/ 1876189 h 4008043"/>
              <a:gd name="connsiteX356" fmla="*/ 986424 w 1181239"/>
              <a:gd name="connsiteY356" fmla="*/ 1866185 h 4008043"/>
              <a:gd name="connsiteX357" fmla="*/ 987192 w 1181239"/>
              <a:gd name="connsiteY357" fmla="*/ 1867720 h 4008043"/>
              <a:gd name="connsiteX358" fmla="*/ 987192 w 1181239"/>
              <a:gd name="connsiteY358" fmla="*/ 1893558 h 4008043"/>
              <a:gd name="connsiteX359" fmla="*/ 986105 w 1181239"/>
              <a:gd name="connsiteY359" fmla="*/ 1880639 h 4008043"/>
              <a:gd name="connsiteX360" fmla="*/ 986424 w 1181239"/>
              <a:gd name="connsiteY360" fmla="*/ 1866185 h 4008043"/>
              <a:gd name="connsiteX361" fmla="*/ 845841 w 1181239"/>
              <a:gd name="connsiteY361" fmla="*/ 1838137 h 4008043"/>
              <a:gd name="connsiteX362" fmla="*/ 845842 w 1181239"/>
              <a:gd name="connsiteY362" fmla="*/ 1838141 h 4008043"/>
              <a:gd name="connsiteX363" fmla="*/ 845838 w 1181239"/>
              <a:gd name="connsiteY363" fmla="*/ 1838141 h 4008043"/>
              <a:gd name="connsiteX364" fmla="*/ 212802 w 1181239"/>
              <a:gd name="connsiteY364" fmla="*/ 1837291 h 4008043"/>
              <a:gd name="connsiteX365" fmla="*/ 219332 w 1181239"/>
              <a:gd name="connsiteY365" fmla="*/ 1837839 h 4008043"/>
              <a:gd name="connsiteX366" fmla="*/ 215807 w 1181239"/>
              <a:gd name="connsiteY366" fmla="*/ 1852685 h 4008043"/>
              <a:gd name="connsiteX367" fmla="*/ 210422 w 1181239"/>
              <a:gd name="connsiteY367" fmla="*/ 1847847 h 4008043"/>
              <a:gd name="connsiteX368" fmla="*/ 212802 w 1181239"/>
              <a:gd name="connsiteY368" fmla="*/ 1837291 h 4008043"/>
              <a:gd name="connsiteX369" fmla="*/ 909064 w 1181239"/>
              <a:gd name="connsiteY369" fmla="*/ 1808808 h 4008043"/>
              <a:gd name="connsiteX370" fmla="*/ 912810 w 1181239"/>
              <a:gd name="connsiteY370" fmla="*/ 1817243 h 4008043"/>
              <a:gd name="connsiteX371" fmla="*/ 914324 w 1181239"/>
              <a:gd name="connsiteY371" fmla="*/ 1854802 h 4008043"/>
              <a:gd name="connsiteX372" fmla="*/ 912759 w 1181239"/>
              <a:gd name="connsiteY372" fmla="*/ 1915094 h 4008043"/>
              <a:gd name="connsiteX373" fmla="*/ 909533 w 1181239"/>
              <a:gd name="connsiteY373" fmla="*/ 1909198 h 4008043"/>
              <a:gd name="connsiteX374" fmla="*/ 909535 w 1181239"/>
              <a:gd name="connsiteY374" fmla="*/ 1909198 h 4008043"/>
              <a:gd name="connsiteX375" fmla="*/ 907572 w 1181239"/>
              <a:gd name="connsiteY375" fmla="*/ 1854526 h 4008043"/>
              <a:gd name="connsiteX376" fmla="*/ 909064 w 1181239"/>
              <a:gd name="connsiteY376" fmla="*/ 1808808 h 4008043"/>
              <a:gd name="connsiteX377" fmla="*/ 885324 w 1181239"/>
              <a:gd name="connsiteY377" fmla="*/ 1804483 h 4008043"/>
              <a:gd name="connsiteX378" fmla="*/ 888685 w 1181239"/>
              <a:gd name="connsiteY378" fmla="*/ 1819446 h 4008043"/>
              <a:gd name="connsiteX379" fmla="*/ 893171 w 1181239"/>
              <a:gd name="connsiteY379" fmla="*/ 1830149 h 4008043"/>
              <a:gd name="connsiteX380" fmla="*/ 897396 w 1181239"/>
              <a:gd name="connsiteY380" fmla="*/ 1827331 h 4008043"/>
              <a:gd name="connsiteX381" fmla="*/ 894418 w 1181239"/>
              <a:gd name="connsiteY381" fmla="*/ 1852326 h 4008043"/>
              <a:gd name="connsiteX382" fmla="*/ 893517 w 1181239"/>
              <a:gd name="connsiteY382" fmla="*/ 1882397 h 4008043"/>
              <a:gd name="connsiteX383" fmla="*/ 892156 w 1181239"/>
              <a:gd name="connsiteY383" fmla="*/ 1907505 h 4008043"/>
              <a:gd name="connsiteX384" fmla="*/ 886193 w 1181239"/>
              <a:gd name="connsiteY384" fmla="*/ 1944847 h 4008043"/>
              <a:gd name="connsiteX385" fmla="*/ 879963 w 1181239"/>
              <a:gd name="connsiteY385" fmla="*/ 1951353 h 4008043"/>
              <a:gd name="connsiteX386" fmla="*/ 879961 w 1181239"/>
              <a:gd name="connsiteY386" fmla="*/ 1951353 h 4008043"/>
              <a:gd name="connsiteX387" fmla="*/ 873653 w 1181239"/>
              <a:gd name="connsiteY387" fmla="*/ 1901622 h 4008043"/>
              <a:gd name="connsiteX388" fmla="*/ 876506 w 1181239"/>
              <a:gd name="connsiteY388" fmla="*/ 1875236 h 4008043"/>
              <a:gd name="connsiteX389" fmla="*/ 882543 w 1181239"/>
              <a:gd name="connsiteY389" fmla="*/ 1836478 h 4008043"/>
              <a:gd name="connsiteX390" fmla="*/ 885324 w 1181239"/>
              <a:gd name="connsiteY390" fmla="*/ 1804483 h 4008043"/>
              <a:gd name="connsiteX391" fmla="*/ 188353 w 1181239"/>
              <a:gd name="connsiteY391" fmla="*/ 1800590 h 4008043"/>
              <a:gd name="connsiteX392" fmla="*/ 192022 w 1181239"/>
              <a:gd name="connsiteY392" fmla="*/ 1840362 h 4008043"/>
              <a:gd name="connsiteX393" fmla="*/ 197418 w 1181239"/>
              <a:gd name="connsiteY393" fmla="*/ 1891683 h 4008043"/>
              <a:gd name="connsiteX394" fmla="*/ 196666 w 1181239"/>
              <a:gd name="connsiteY394" fmla="*/ 1897144 h 4008043"/>
              <a:gd name="connsiteX395" fmla="*/ 191624 w 1181239"/>
              <a:gd name="connsiteY395" fmla="*/ 1905934 h 4008043"/>
              <a:gd name="connsiteX396" fmla="*/ 194485 w 1181239"/>
              <a:gd name="connsiteY396" fmla="*/ 1907839 h 4008043"/>
              <a:gd name="connsiteX397" fmla="*/ 197346 w 1181239"/>
              <a:gd name="connsiteY397" fmla="*/ 1920425 h 4008043"/>
              <a:gd name="connsiteX398" fmla="*/ 193065 w 1181239"/>
              <a:gd name="connsiteY398" fmla="*/ 1940450 h 4008043"/>
              <a:gd name="connsiteX399" fmla="*/ 187519 w 1181239"/>
              <a:gd name="connsiteY399" fmla="*/ 1940104 h 4008043"/>
              <a:gd name="connsiteX400" fmla="*/ 187523 w 1181239"/>
              <a:gd name="connsiteY400" fmla="*/ 1940102 h 4008043"/>
              <a:gd name="connsiteX401" fmla="*/ 180150 w 1181239"/>
              <a:gd name="connsiteY401" fmla="*/ 1822164 h 4008043"/>
              <a:gd name="connsiteX402" fmla="*/ 181879 w 1181239"/>
              <a:gd name="connsiteY402" fmla="*/ 1817404 h 4008043"/>
              <a:gd name="connsiteX403" fmla="*/ 186718 w 1181239"/>
              <a:gd name="connsiteY403" fmla="*/ 1811630 h 4008043"/>
              <a:gd name="connsiteX404" fmla="*/ 188353 w 1181239"/>
              <a:gd name="connsiteY404" fmla="*/ 1800590 h 4008043"/>
              <a:gd name="connsiteX405" fmla="*/ 131129 w 1181239"/>
              <a:gd name="connsiteY405" fmla="*/ 1794964 h 4008043"/>
              <a:gd name="connsiteX406" fmla="*/ 133790 w 1181239"/>
              <a:gd name="connsiteY406" fmla="*/ 1805574 h 4008043"/>
              <a:gd name="connsiteX407" fmla="*/ 132483 w 1181239"/>
              <a:gd name="connsiteY407" fmla="*/ 1816269 h 4008043"/>
              <a:gd name="connsiteX408" fmla="*/ 130838 w 1181239"/>
              <a:gd name="connsiteY408" fmla="*/ 1804710 h 4008043"/>
              <a:gd name="connsiteX409" fmla="*/ 936627 w 1181239"/>
              <a:gd name="connsiteY409" fmla="*/ 1794309 h 4008043"/>
              <a:gd name="connsiteX410" fmla="*/ 939769 w 1181239"/>
              <a:gd name="connsiteY410" fmla="*/ 1821379 h 4008043"/>
              <a:gd name="connsiteX411" fmla="*/ 932143 w 1181239"/>
              <a:gd name="connsiteY411" fmla="*/ 1858880 h 4008043"/>
              <a:gd name="connsiteX412" fmla="*/ 931483 w 1181239"/>
              <a:gd name="connsiteY412" fmla="*/ 1850041 h 4008043"/>
              <a:gd name="connsiteX413" fmla="*/ 931485 w 1181239"/>
              <a:gd name="connsiteY413" fmla="*/ 1850041 h 4008043"/>
              <a:gd name="connsiteX414" fmla="*/ 934200 w 1181239"/>
              <a:gd name="connsiteY414" fmla="*/ 1824882 h 4008043"/>
              <a:gd name="connsiteX415" fmla="*/ 935295 w 1181239"/>
              <a:gd name="connsiteY415" fmla="*/ 1800404 h 4008043"/>
              <a:gd name="connsiteX416" fmla="*/ 936627 w 1181239"/>
              <a:gd name="connsiteY416" fmla="*/ 1794309 h 4008043"/>
              <a:gd name="connsiteX417" fmla="*/ 911264 w 1181239"/>
              <a:gd name="connsiteY417" fmla="*/ 1789784 h 4008043"/>
              <a:gd name="connsiteX418" fmla="*/ 914169 w 1181239"/>
              <a:gd name="connsiteY418" fmla="*/ 1792436 h 4008043"/>
              <a:gd name="connsiteX419" fmla="*/ 912391 w 1181239"/>
              <a:gd name="connsiteY419" fmla="*/ 1800626 h 4008043"/>
              <a:gd name="connsiteX420" fmla="*/ 909483 w 1181239"/>
              <a:gd name="connsiteY420" fmla="*/ 1804483 h 4008043"/>
              <a:gd name="connsiteX421" fmla="*/ 906578 w 1181239"/>
              <a:gd name="connsiteY421" fmla="*/ 1797975 h 4008043"/>
              <a:gd name="connsiteX422" fmla="*/ 906581 w 1181239"/>
              <a:gd name="connsiteY422" fmla="*/ 1797975 h 4008043"/>
              <a:gd name="connsiteX423" fmla="*/ 911264 w 1181239"/>
              <a:gd name="connsiteY423" fmla="*/ 1789784 h 4008043"/>
              <a:gd name="connsiteX424" fmla="*/ 859322 w 1181239"/>
              <a:gd name="connsiteY424" fmla="*/ 1775925 h 4008043"/>
              <a:gd name="connsiteX425" fmla="*/ 859698 w 1181239"/>
              <a:gd name="connsiteY425" fmla="*/ 1794380 h 4008043"/>
              <a:gd name="connsiteX426" fmla="*/ 855333 w 1181239"/>
              <a:gd name="connsiteY426" fmla="*/ 1819606 h 4008043"/>
              <a:gd name="connsiteX427" fmla="*/ 848363 w 1181239"/>
              <a:gd name="connsiteY427" fmla="*/ 1835149 h 4008043"/>
              <a:gd name="connsiteX428" fmla="*/ 845841 w 1181239"/>
              <a:gd name="connsiteY428" fmla="*/ 1838137 h 4008043"/>
              <a:gd name="connsiteX429" fmla="*/ 843682 w 1181239"/>
              <a:gd name="connsiteY429" fmla="*/ 1823655 h 4008043"/>
              <a:gd name="connsiteX430" fmla="*/ 847280 w 1181239"/>
              <a:gd name="connsiteY430" fmla="*/ 1815836 h 4008043"/>
              <a:gd name="connsiteX431" fmla="*/ 856030 w 1181239"/>
              <a:gd name="connsiteY431" fmla="*/ 1796324 h 4008043"/>
              <a:gd name="connsiteX432" fmla="*/ 125097 w 1181239"/>
              <a:gd name="connsiteY432" fmla="*/ 1771098 h 4008043"/>
              <a:gd name="connsiteX433" fmla="*/ 121900 w 1181239"/>
              <a:gd name="connsiteY433" fmla="*/ 1792286 h 4008043"/>
              <a:gd name="connsiteX434" fmla="*/ 118025 w 1181239"/>
              <a:gd name="connsiteY434" fmla="*/ 1795610 h 4008043"/>
              <a:gd name="connsiteX435" fmla="*/ 116350 w 1181239"/>
              <a:gd name="connsiteY435" fmla="*/ 1793085 h 4008043"/>
              <a:gd name="connsiteX436" fmla="*/ 118919 w 1181239"/>
              <a:gd name="connsiteY436" fmla="*/ 1784084 h 4008043"/>
              <a:gd name="connsiteX437" fmla="*/ 121827 w 1181239"/>
              <a:gd name="connsiteY437" fmla="*/ 1775221 h 4008043"/>
              <a:gd name="connsiteX438" fmla="*/ 125097 w 1181239"/>
              <a:gd name="connsiteY438" fmla="*/ 1771098 h 4008043"/>
              <a:gd name="connsiteX439" fmla="*/ 144315 w 1181239"/>
              <a:gd name="connsiteY439" fmla="*/ 1735075 h 4008043"/>
              <a:gd name="connsiteX440" fmla="*/ 146349 w 1181239"/>
              <a:gd name="connsiteY440" fmla="*/ 1741927 h 4008043"/>
              <a:gd name="connsiteX441" fmla="*/ 147407 w 1181239"/>
              <a:gd name="connsiteY441" fmla="*/ 1771845 h 4008043"/>
              <a:gd name="connsiteX442" fmla="*/ 142883 w 1181239"/>
              <a:gd name="connsiteY442" fmla="*/ 1784588 h 4008043"/>
              <a:gd name="connsiteX443" fmla="*/ 142030 w 1181239"/>
              <a:gd name="connsiteY443" fmla="*/ 1737847 h 4008043"/>
              <a:gd name="connsiteX444" fmla="*/ 144315 w 1181239"/>
              <a:gd name="connsiteY444" fmla="*/ 1735075 h 4008043"/>
              <a:gd name="connsiteX445" fmla="*/ 176323 w 1181239"/>
              <a:gd name="connsiteY445" fmla="*/ 1731089 h 4008043"/>
              <a:gd name="connsiteX446" fmla="*/ 185769 w 1181239"/>
              <a:gd name="connsiteY446" fmla="*/ 1733768 h 4008043"/>
              <a:gd name="connsiteX447" fmla="*/ 171237 w 1181239"/>
              <a:gd name="connsiteY447" fmla="*/ 1733768 h 4008043"/>
              <a:gd name="connsiteX448" fmla="*/ 176323 w 1181239"/>
              <a:gd name="connsiteY448" fmla="*/ 1731089 h 4008043"/>
              <a:gd name="connsiteX449" fmla="*/ 163455 w 1181239"/>
              <a:gd name="connsiteY449" fmla="*/ 1730218 h 4008043"/>
              <a:gd name="connsiteX450" fmla="*/ 167447 w 1181239"/>
              <a:gd name="connsiteY450" fmla="*/ 1744817 h 4008043"/>
              <a:gd name="connsiteX451" fmla="*/ 180058 w 1181239"/>
              <a:gd name="connsiteY451" fmla="*/ 1771982 h 4008043"/>
              <a:gd name="connsiteX452" fmla="*/ 184316 w 1181239"/>
              <a:gd name="connsiteY452" fmla="*/ 1793593 h 4008043"/>
              <a:gd name="connsiteX453" fmla="*/ 179956 w 1181239"/>
              <a:gd name="connsiteY453" fmla="*/ 1803605 h 4008043"/>
              <a:gd name="connsiteX454" fmla="*/ 177051 w 1181239"/>
              <a:gd name="connsiteY454" fmla="*/ 1808552 h 4008043"/>
              <a:gd name="connsiteX455" fmla="*/ 174143 w 1181239"/>
              <a:gd name="connsiteY455" fmla="*/ 1801591 h 4008043"/>
              <a:gd name="connsiteX456" fmla="*/ 166929 w 1181239"/>
              <a:gd name="connsiteY456" fmla="*/ 1801591 h 4008043"/>
              <a:gd name="connsiteX457" fmla="*/ 170867 w 1181239"/>
              <a:gd name="connsiteY457" fmla="*/ 1817388 h 4008043"/>
              <a:gd name="connsiteX458" fmla="*/ 174983 w 1181239"/>
              <a:gd name="connsiteY458" fmla="*/ 1860380 h 4008043"/>
              <a:gd name="connsiteX459" fmla="*/ 172523 w 1181239"/>
              <a:gd name="connsiteY459" fmla="*/ 1918699 h 4008043"/>
              <a:gd name="connsiteX460" fmla="*/ 164611 w 1181239"/>
              <a:gd name="connsiteY460" fmla="*/ 1988361 h 4008043"/>
              <a:gd name="connsiteX461" fmla="*/ 161294 w 1181239"/>
              <a:gd name="connsiteY461" fmla="*/ 1984654 h 4008043"/>
              <a:gd name="connsiteX462" fmla="*/ 161294 w 1181239"/>
              <a:gd name="connsiteY462" fmla="*/ 1984660 h 4008043"/>
              <a:gd name="connsiteX463" fmla="*/ 158349 w 1181239"/>
              <a:gd name="connsiteY463" fmla="*/ 1915521 h 4008043"/>
              <a:gd name="connsiteX464" fmla="*/ 152480 w 1181239"/>
              <a:gd name="connsiteY464" fmla="*/ 1841075 h 4008043"/>
              <a:gd name="connsiteX465" fmla="*/ 155141 w 1181239"/>
              <a:gd name="connsiteY465" fmla="*/ 1825207 h 4008043"/>
              <a:gd name="connsiteX466" fmla="*/ 159624 w 1181239"/>
              <a:gd name="connsiteY466" fmla="*/ 1809523 h 4008043"/>
              <a:gd name="connsiteX467" fmla="*/ 161546 w 1181239"/>
              <a:gd name="connsiteY467" fmla="*/ 1761225 h 4008043"/>
              <a:gd name="connsiteX468" fmla="*/ 880633 w 1181239"/>
              <a:gd name="connsiteY468" fmla="*/ 1697520 h 4008043"/>
              <a:gd name="connsiteX469" fmla="*/ 882812 w 1181239"/>
              <a:gd name="connsiteY469" fmla="*/ 1709623 h 4008043"/>
              <a:gd name="connsiteX470" fmla="*/ 879732 w 1181239"/>
              <a:gd name="connsiteY470" fmla="*/ 1712009 h 4008043"/>
              <a:gd name="connsiteX471" fmla="*/ 879735 w 1181239"/>
              <a:gd name="connsiteY471" fmla="*/ 1712009 h 4008043"/>
              <a:gd name="connsiteX472" fmla="*/ 880633 w 1181239"/>
              <a:gd name="connsiteY472" fmla="*/ 1697520 h 4008043"/>
              <a:gd name="connsiteX473" fmla="*/ 894921 w 1181239"/>
              <a:gd name="connsiteY473" fmla="*/ 1674217 h 4008043"/>
              <a:gd name="connsiteX474" fmla="*/ 897909 w 1181239"/>
              <a:gd name="connsiteY474" fmla="*/ 1743141 h 4008043"/>
              <a:gd name="connsiteX475" fmla="*/ 892321 w 1181239"/>
              <a:gd name="connsiteY475" fmla="*/ 1752807 h 4008043"/>
              <a:gd name="connsiteX476" fmla="*/ 891434 w 1181239"/>
              <a:gd name="connsiteY476" fmla="*/ 1715409 h 4008043"/>
              <a:gd name="connsiteX477" fmla="*/ 891439 w 1181239"/>
              <a:gd name="connsiteY477" fmla="*/ 1715409 h 4008043"/>
              <a:gd name="connsiteX478" fmla="*/ 894921 w 1181239"/>
              <a:gd name="connsiteY478" fmla="*/ 1674217 h 4008043"/>
              <a:gd name="connsiteX479" fmla="*/ 882611 w 1181239"/>
              <a:gd name="connsiteY479" fmla="*/ 1664785 h 4008043"/>
              <a:gd name="connsiteX480" fmla="*/ 885467 w 1181239"/>
              <a:gd name="connsiteY480" fmla="*/ 1670532 h 4008043"/>
              <a:gd name="connsiteX481" fmla="*/ 881537 w 1181239"/>
              <a:gd name="connsiteY481" fmla="*/ 1675451 h 4008043"/>
              <a:gd name="connsiteX482" fmla="*/ 881538 w 1181239"/>
              <a:gd name="connsiteY482" fmla="*/ 1675451 h 4008043"/>
              <a:gd name="connsiteX483" fmla="*/ 881013 w 1181239"/>
              <a:gd name="connsiteY483" fmla="*/ 1666612 h 4008043"/>
              <a:gd name="connsiteX484" fmla="*/ 882611 w 1181239"/>
              <a:gd name="connsiteY484" fmla="*/ 1664785 h 4008043"/>
              <a:gd name="connsiteX485" fmla="*/ 906815 w 1181239"/>
              <a:gd name="connsiteY485" fmla="*/ 1608656 h 4008043"/>
              <a:gd name="connsiteX486" fmla="*/ 909490 w 1181239"/>
              <a:gd name="connsiteY486" fmla="*/ 1627855 h 4008043"/>
              <a:gd name="connsiteX487" fmla="*/ 912125 w 1181239"/>
              <a:gd name="connsiteY487" fmla="*/ 1645531 h 4008043"/>
              <a:gd name="connsiteX488" fmla="*/ 914332 w 1181239"/>
              <a:gd name="connsiteY488" fmla="*/ 1727663 h 4008043"/>
              <a:gd name="connsiteX489" fmla="*/ 913515 w 1181239"/>
              <a:gd name="connsiteY489" fmla="*/ 1741942 h 4008043"/>
              <a:gd name="connsiteX490" fmla="*/ 909968 w 1181239"/>
              <a:gd name="connsiteY490" fmla="*/ 1749266 h 4008043"/>
              <a:gd name="connsiteX491" fmla="*/ 909965 w 1181239"/>
              <a:gd name="connsiteY491" fmla="*/ 1749266 h 4008043"/>
              <a:gd name="connsiteX492" fmla="*/ 904911 w 1181239"/>
              <a:gd name="connsiteY492" fmla="*/ 1694189 h 4008043"/>
              <a:gd name="connsiteX493" fmla="*/ 898679 w 1181239"/>
              <a:gd name="connsiteY493" fmla="*/ 1639431 h 4008043"/>
              <a:gd name="connsiteX494" fmla="*/ 899252 w 1181239"/>
              <a:gd name="connsiteY494" fmla="*/ 1622432 h 4008043"/>
              <a:gd name="connsiteX495" fmla="*/ 906815 w 1181239"/>
              <a:gd name="connsiteY495" fmla="*/ 1608656 h 4008043"/>
              <a:gd name="connsiteX496" fmla="*/ 198839 w 1181239"/>
              <a:gd name="connsiteY496" fmla="*/ 1603132 h 4008043"/>
              <a:gd name="connsiteX497" fmla="*/ 201951 w 1181239"/>
              <a:gd name="connsiteY497" fmla="*/ 1647229 h 4008043"/>
              <a:gd name="connsiteX498" fmla="*/ 198492 w 1181239"/>
              <a:gd name="connsiteY498" fmla="*/ 1680540 h 4008043"/>
              <a:gd name="connsiteX499" fmla="*/ 194828 w 1181239"/>
              <a:gd name="connsiteY499" fmla="*/ 1669852 h 4008043"/>
              <a:gd name="connsiteX500" fmla="*/ 196353 w 1181239"/>
              <a:gd name="connsiteY500" fmla="*/ 1680731 h 4008043"/>
              <a:gd name="connsiteX501" fmla="*/ 200836 w 1181239"/>
              <a:gd name="connsiteY501" fmla="*/ 1700653 h 4008043"/>
              <a:gd name="connsiteX502" fmla="*/ 201690 w 1181239"/>
              <a:gd name="connsiteY502" fmla="*/ 1716973 h 4008043"/>
              <a:gd name="connsiteX503" fmla="*/ 197552 w 1181239"/>
              <a:gd name="connsiteY503" fmla="*/ 1750087 h 4008043"/>
              <a:gd name="connsiteX504" fmla="*/ 195515 w 1181239"/>
              <a:gd name="connsiteY504" fmla="*/ 1775925 h 4008043"/>
              <a:gd name="connsiteX505" fmla="*/ 194997 w 1181239"/>
              <a:gd name="connsiteY505" fmla="*/ 1745327 h 4008043"/>
              <a:gd name="connsiteX506" fmla="*/ 195006 w 1181239"/>
              <a:gd name="connsiteY506" fmla="*/ 1745327 h 4008043"/>
              <a:gd name="connsiteX507" fmla="*/ 197396 w 1181239"/>
              <a:gd name="connsiteY507" fmla="*/ 1714729 h 4008043"/>
              <a:gd name="connsiteX508" fmla="*/ 195944 w 1181239"/>
              <a:gd name="connsiteY508" fmla="*/ 1704833 h 4008043"/>
              <a:gd name="connsiteX509" fmla="*/ 191584 w 1181239"/>
              <a:gd name="connsiteY509" fmla="*/ 1679306 h 4008043"/>
              <a:gd name="connsiteX510" fmla="*/ 194774 w 1181239"/>
              <a:gd name="connsiteY510" fmla="*/ 1654352 h 4008043"/>
              <a:gd name="connsiteX511" fmla="*/ 194920 w 1181239"/>
              <a:gd name="connsiteY511" fmla="*/ 1642565 h 4008043"/>
              <a:gd name="connsiteX512" fmla="*/ 198839 w 1181239"/>
              <a:gd name="connsiteY512" fmla="*/ 1603132 h 4008043"/>
              <a:gd name="connsiteX513" fmla="*/ 126570 w 1181239"/>
              <a:gd name="connsiteY513" fmla="*/ 1593697 h 4008043"/>
              <a:gd name="connsiteX514" fmla="*/ 128788 w 1181239"/>
              <a:gd name="connsiteY514" fmla="*/ 1602537 h 4008043"/>
              <a:gd name="connsiteX515" fmla="*/ 133203 w 1181239"/>
              <a:gd name="connsiteY515" fmla="*/ 1611376 h 4008043"/>
              <a:gd name="connsiteX516" fmla="*/ 129516 w 1181239"/>
              <a:gd name="connsiteY516" fmla="*/ 1648094 h 4008043"/>
              <a:gd name="connsiteX517" fmla="*/ 125378 w 1181239"/>
              <a:gd name="connsiteY517" fmla="*/ 1633135 h 4008043"/>
              <a:gd name="connsiteX518" fmla="*/ 125377 w 1181239"/>
              <a:gd name="connsiteY518" fmla="*/ 1633135 h 4008043"/>
              <a:gd name="connsiteX519" fmla="*/ 124388 w 1181239"/>
              <a:gd name="connsiteY519" fmla="*/ 1604577 h 4008043"/>
              <a:gd name="connsiteX520" fmla="*/ 972450 w 1181239"/>
              <a:gd name="connsiteY520" fmla="*/ 1561739 h 4008043"/>
              <a:gd name="connsiteX521" fmla="*/ 972450 w 1181239"/>
              <a:gd name="connsiteY521" fmla="*/ 1568538 h 4008043"/>
              <a:gd name="connsiteX522" fmla="*/ 970983 w 1181239"/>
              <a:gd name="connsiteY522" fmla="*/ 1565139 h 4008043"/>
              <a:gd name="connsiteX523" fmla="*/ 972450 w 1181239"/>
              <a:gd name="connsiteY523" fmla="*/ 1561739 h 4008043"/>
              <a:gd name="connsiteX524" fmla="*/ 179368 w 1181239"/>
              <a:gd name="connsiteY524" fmla="*/ 1490681 h 4008043"/>
              <a:gd name="connsiteX525" fmla="*/ 184402 w 1181239"/>
              <a:gd name="connsiteY525" fmla="*/ 1509367 h 4008043"/>
              <a:gd name="connsiteX526" fmla="*/ 188659 w 1181239"/>
              <a:gd name="connsiteY526" fmla="*/ 1529781 h 4008043"/>
              <a:gd name="connsiteX527" fmla="*/ 194549 w 1181239"/>
              <a:gd name="connsiteY527" fmla="*/ 1521471 h 4008043"/>
              <a:gd name="connsiteX528" fmla="*/ 200263 w 1181239"/>
              <a:gd name="connsiteY528" fmla="*/ 1536581 h 4008043"/>
              <a:gd name="connsiteX529" fmla="*/ 199686 w 1181239"/>
              <a:gd name="connsiteY529" fmla="*/ 1574056 h 4008043"/>
              <a:gd name="connsiteX530" fmla="*/ 195275 w 1181239"/>
              <a:gd name="connsiteY530" fmla="*/ 1598535 h 4008043"/>
              <a:gd name="connsiteX531" fmla="*/ 183392 w 1181239"/>
              <a:gd name="connsiteY531" fmla="*/ 1635078 h 4008043"/>
              <a:gd name="connsiteX532" fmla="*/ 179437 w 1181239"/>
              <a:gd name="connsiteY532" fmla="*/ 1663053 h 4008043"/>
              <a:gd name="connsiteX533" fmla="*/ 174853 w 1181239"/>
              <a:gd name="connsiteY533" fmla="*/ 1672572 h 4008043"/>
              <a:gd name="connsiteX534" fmla="*/ 171404 w 1181239"/>
              <a:gd name="connsiteY534" fmla="*/ 1664448 h 4008043"/>
              <a:gd name="connsiteX535" fmla="*/ 172225 w 1181239"/>
              <a:gd name="connsiteY535" fmla="*/ 1571325 h 4008043"/>
              <a:gd name="connsiteX536" fmla="*/ 177339 w 1181239"/>
              <a:gd name="connsiteY536" fmla="*/ 1584389 h 4008043"/>
              <a:gd name="connsiteX537" fmla="*/ 179083 w 1181239"/>
              <a:gd name="connsiteY537" fmla="*/ 1596417 h 4008043"/>
              <a:gd name="connsiteX538" fmla="*/ 179521 w 1181239"/>
              <a:gd name="connsiteY538" fmla="*/ 1583721 h 4008043"/>
              <a:gd name="connsiteX539" fmla="*/ 181736 w 1181239"/>
              <a:gd name="connsiteY539" fmla="*/ 1566691 h 4008043"/>
              <a:gd name="connsiteX540" fmla="*/ 179295 w 1181239"/>
              <a:gd name="connsiteY540" fmla="*/ 1563872 h 4008043"/>
              <a:gd name="connsiteX541" fmla="*/ 169760 w 1181239"/>
              <a:gd name="connsiteY541" fmla="*/ 1548932 h 4008043"/>
              <a:gd name="connsiteX542" fmla="*/ 178262 w 1181239"/>
              <a:gd name="connsiteY542" fmla="*/ 1545130 h 4008043"/>
              <a:gd name="connsiteX543" fmla="*/ 181518 w 1181239"/>
              <a:gd name="connsiteY543" fmla="*/ 1548267 h 4008043"/>
              <a:gd name="connsiteX544" fmla="*/ 178544 w 1181239"/>
              <a:gd name="connsiteY544" fmla="*/ 1537086 h 4008043"/>
              <a:gd name="connsiteX545" fmla="*/ 178835 w 1181239"/>
              <a:gd name="connsiteY545" fmla="*/ 1524342 h 4008043"/>
              <a:gd name="connsiteX546" fmla="*/ 181591 w 1181239"/>
              <a:gd name="connsiteY546" fmla="*/ 1518222 h 4008043"/>
              <a:gd name="connsiteX547" fmla="*/ 179368 w 1181239"/>
              <a:gd name="connsiteY547" fmla="*/ 1490681 h 4008043"/>
              <a:gd name="connsiteX548" fmla="*/ 908919 w 1181239"/>
              <a:gd name="connsiteY548" fmla="*/ 1484791 h 4008043"/>
              <a:gd name="connsiteX549" fmla="*/ 909822 w 1181239"/>
              <a:gd name="connsiteY549" fmla="*/ 1494498 h 4008043"/>
              <a:gd name="connsiteX550" fmla="*/ 909567 w 1181239"/>
              <a:gd name="connsiteY550" fmla="*/ 1523348 h 4008043"/>
              <a:gd name="connsiteX551" fmla="*/ 913593 w 1181239"/>
              <a:gd name="connsiteY551" fmla="*/ 1548372 h 4008043"/>
              <a:gd name="connsiteX552" fmla="*/ 915294 w 1181239"/>
              <a:gd name="connsiteY552" fmla="*/ 1576018 h 4008043"/>
              <a:gd name="connsiteX553" fmla="*/ 912433 w 1181239"/>
              <a:gd name="connsiteY553" fmla="*/ 1570278 h 4008043"/>
              <a:gd name="connsiteX554" fmla="*/ 912438 w 1181239"/>
              <a:gd name="connsiteY554" fmla="*/ 1570278 h 4008043"/>
              <a:gd name="connsiteX555" fmla="*/ 904598 w 1181239"/>
              <a:gd name="connsiteY555" fmla="*/ 1549879 h 4008043"/>
              <a:gd name="connsiteX556" fmla="*/ 896337 w 1181239"/>
              <a:gd name="connsiteY556" fmla="*/ 1515606 h 4008043"/>
              <a:gd name="connsiteX557" fmla="*/ 898121 w 1181239"/>
              <a:gd name="connsiteY557" fmla="*/ 1493213 h 4008043"/>
              <a:gd name="connsiteX558" fmla="*/ 904930 w 1181239"/>
              <a:gd name="connsiteY558" fmla="*/ 1488424 h 4008043"/>
              <a:gd name="connsiteX559" fmla="*/ 908919 w 1181239"/>
              <a:gd name="connsiteY559" fmla="*/ 1484791 h 4008043"/>
              <a:gd name="connsiteX560" fmla="*/ 986152 w 1181239"/>
              <a:gd name="connsiteY560" fmla="*/ 1467242 h 4008043"/>
              <a:gd name="connsiteX561" fmla="*/ 988267 w 1181239"/>
              <a:gd name="connsiteY561" fmla="*/ 1475383 h 4008043"/>
              <a:gd name="connsiteX562" fmla="*/ 987058 w 1181239"/>
              <a:gd name="connsiteY562" fmla="*/ 1486192 h 4008043"/>
              <a:gd name="connsiteX563" fmla="*/ 985413 w 1181239"/>
              <a:gd name="connsiteY563" fmla="*/ 1471304 h 4008043"/>
              <a:gd name="connsiteX564" fmla="*/ 986152 w 1181239"/>
              <a:gd name="connsiteY564" fmla="*/ 1467242 h 4008043"/>
              <a:gd name="connsiteX565" fmla="*/ 180557 w 1181239"/>
              <a:gd name="connsiteY565" fmla="*/ 1441385 h 4008043"/>
              <a:gd name="connsiteX566" fmla="*/ 183410 w 1181239"/>
              <a:gd name="connsiteY566" fmla="*/ 1451419 h 4008043"/>
              <a:gd name="connsiteX567" fmla="*/ 194736 w 1181239"/>
              <a:gd name="connsiteY567" fmla="*/ 1463195 h 4008043"/>
              <a:gd name="connsiteX568" fmla="*/ 203208 w 1181239"/>
              <a:gd name="connsiteY568" fmla="*/ 1471520 h 4008043"/>
              <a:gd name="connsiteX569" fmla="*/ 196363 w 1181239"/>
              <a:gd name="connsiteY569" fmla="*/ 1474069 h 4008043"/>
              <a:gd name="connsiteX570" fmla="*/ 189945 w 1181239"/>
              <a:gd name="connsiteY570" fmla="*/ 1471746 h 4008043"/>
              <a:gd name="connsiteX571" fmla="*/ 180301 w 1181239"/>
              <a:gd name="connsiteY571" fmla="*/ 1453625 h 4008043"/>
              <a:gd name="connsiteX572" fmla="*/ 173241 w 1181239"/>
              <a:gd name="connsiteY572" fmla="*/ 1410186 h 4008043"/>
              <a:gd name="connsiteX573" fmla="*/ 178062 w 1181239"/>
              <a:gd name="connsiteY573" fmla="*/ 1420987 h 4008043"/>
              <a:gd name="connsiteX574" fmla="*/ 175562 w 1181239"/>
              <a:gd name="connsiteY574" fmla="*/ 1431866 h 4008043"/>
              <a:gd name="connsiteX575" fmla="*/ 174519 w 1181239"/>
              <a:gd name="connsiteY575" fmla="*/ 1442065 h 4008043"/>
              <a:gd name="connsiteX576" fmla="*/ 171512 w 1181239"/>
              <a:gd name="connsiteY576" fmla="*/ 1445465 h 4008043"/>
              <a:gd name="connsiteX577" fmla="*/ 170450 w 1181239"/>
              <a:gd name="connsiteY577" fmla="*/ 1428466 h 4008043"/>
              <a:gd name="connsiteX578" fmla="*/ 170453 w 1181239"/>
              <a:gd name="connsiteY578" fmla="*/ 1428466 h 4008043"/>
              <a:gd name="connsiteX579" fmla="*/ 173241 w 1181239"/>
              <a:gd name="connsiteY579" fmla="*/ 1410186 h 4008043"/>
              <a:gd name="connsiteX580" fmla="*/ 62944 w 1181239"/>
              <a:gd name="connsiteY580" fmla="*/ 1342800 h 4008043"/>
              <a:gd name="connsiteX581" fmla="*/ 62871 w 1181239"/>
              <a:gd name="connsiteY581" fmla="*/ 1350102 h 4008043"/>
              <a:gd name="connsiteX582" fmla="*/ 57562 w 1181239"/>
              <a:gd name="connsiteY582" fmla="*/ 1351127 h 4008043"/>
              <a:gd name="connsiteX583" fmla="*/ 57566 w 1181239"/>
              <a:gd name="connsiteY583" fmla="*/ 1351128 h 4008043"/>
              <a:gd name="connsiteX584" fmla="*/ 62944 w 1181239"/>
              <a:gd name="connsiteY584" fmla="*/ 1342800 h 4008043"/>
              <a:gd name="connsiteX585" fmla="*/ 965872 w 1181239"/>
              <a:gd name="connsiteY585" fmla="*/ 1335265 h 4008043"/>
              <a:gd name="connsiteX586" fmla="*/ 966762 w 1181239"/>
              <a:gd name="connsiteY586" fmla="*/ 1335992 h 4008043"/>
              <a:gd name="connsiteX587" fmla="*/ 966762 w 1181239"/>
              <a:gd name="connsiteY587" fmla="*/ 1348232 h 4008043"/>
              <a:gd name="connsiteX588" fmla="*/ 965503 w 1181239"/>
              <a:gd name="connsiteY588" fmla="*/ 1342112 h 4008043"/>
              <a:gd name="connsiteX589" fmla="*/ 965872 w 1181239"/>
              <a:gd name="connsiteY589" fmla="*/ 1335265 h 4008043"/>
              <a:gd name="connsiteX590" fmla="*/ 104232 w 1181239"/>
              <a:gd name="connsiteY590" fmla="*/ 1330248 h 4008043"/>
              <a:gd name="connsiteX591" fmla="*/ 108531 w 1181239"/>
              <a:gd name="connsiteY591" fmla="*/ 1330906 h 4008043"/>
              <a:gd name="connsiteX592" fmla="*/ 104638 w 1181239"/>
              <a:gd name="connsiteY592" fmla="*/ 1339779 h 4008043"/>
              <a:gd name="connsiteX593" fmla="*/ 99107 w 1181239"/>
              <a:gd name="connsiteY593" fmla="*/ 1346171 h 4008043"/>
              <a:gd name="connsiteX594" fmla="*/ 100641 w 1181239"/>
              <a:gd name="connsiteY594" fmla="*/ 1338662 h 4008043"/>
              <a:gd name="connsiteX595" fmla="*/ 104232 w 1181239"/>
              <a:gd name="connsiteY595" fmla="*/ 1330248 h 4008043"/>
              <a:gd name="connsiteX596" fmla="*/ 990819 w 1181239"/>
              <a:gd name="connsiteY596" fmla="*/ 1297266 h 4008043"/>
              <a:gd name="connsiteX597" fmla="*/ 995123 w 1181239"/>
              <a:gd name="connsiteY597" fmla="*/ 1308392 h 4008043"/>
              <a:gd name="connsiteX598" fmla="*/ 992291 w 1181239"/>
              <a:gd name="connsiteY598" fmla="*/ 1315915 h 4008043"/>
              <a:gd name="connsiteX599" fmla="*/ 992289 w 1181239"/>
              <a:gd name="connsiteY599" fmla="*/ 1315915 h 4008043"/>
              <a:gd name="connsiteX600" fmla="*/ 990819 w 1181239"/>
              <a:gd name="connsiteY600" fmla="*/ 1297266 h 4008043"/>
              <a:gd name="connsiteX601" fmla="*/ 63693 w 1181239"/>
              <a:gd name="connsiteY601" fmla="*/ 1283637 h 4008043"/>
              <a:gd name="connsiteX602" fmla="*/ 62026 w 1181239"/>
              <a:gd name="connsiteY602" fmla="*/ 1305555 h 4008043"/>
              <a:gd name="connsiteX603" fmla="*/ 59081 w 1181239"/>
              <a:gd name="connsiteY603" fmla="*/ 1304036 h 4008043"/>
              <a:gd name="connsiteX604" fmla="*/ 59081 w 1181239"/>
              <a:gd name="connsiteY604" fmla="*/ 1304035 h 4008043"/>
              <a:gd name="connsiteX605" fmla="*/ 60748 w 1181239"/>
              <a:gd name="connsiteY605" fmla="*/ 1289596 h 4008043"/>
              <a:gd name="connsiteX606" fmla="*/ 63693 w 1181239"/>
              <a:gd name="connsiteY606" fmla="*/ 1283637 h 4008043"/>
              <a:gd name="connsiteX607" fmla="*/ 191583 w 1181239"/>
              <a:gd name="connsiteY607" fmla="*/ 1243774 h 4008043"/>
              <a:gd name="connsiteX608" fmla="*/ 191582 w 1181239"/>
              <a:gd name="connsiteY608" fmla="*/ 1243775 h 4008043"/>
              <a:gd name="connsiteX609" fmla="*/ 191582 w 1181239"/>
              <a:gd name="connsiteY609" fmla="*/ 1243774 h 4008043"/>
              <a:gd name="connsiteX610" fmla="*/ 202390 w 1181239"/>
              <a:gd name="connsiteY610" fmla="*/ 1234366 h 4008043"/>
              <a:gd name="connsiteX611" fmla="*/ 197960 w 1181239"/>
              <a:gd name="connsiteY611" fmla="*/ 1242158 h 4008043"/>
              <a:gd name="connsiteX612" fmla="*/ 191583 w 1181239"/>
              <a:gd name="connsiteY612" fmla="*/ 1243774 h 4008043"/>
              <a:gd name="connsiteX613" fmla="*/ 195925 w 1181239"/>
              <a:gd name="connsiteY613" fmla="*/ 1236163 h 4008043"/>
              <a:gd name="connsiteX614" fmla="*/ 202390 w 1181239"/>
              <a:gd name="connsiteY614" fmla="*/ 1234366 h 4008043"/>
              <a:gd name="connsiteX615" fmla="*/ 1005211 w 1181239"/>
              <a:gd name="connsiteY615" fmla="*/ 1233414 h 4008043"/>
              <a:gd name="connsiteX616" fmla="*/ 1014121 w 1181239"/>
              <a:gd name="connsiteY616" fmla="*/ 1234679 h 4008043"/>
              <a:gd name="connsiteX617" fmla="*/ 1008550 w 1181239"/>
              <a:gd name="connsiteY617" fmla="*/ 1238759 h 4008043"/>
              <a:gd name="connsiteX618" fmla="*/ 1001514 w 1181239"/>
              <a:gd name="connsiteY618" fmla="*/ 1242159 h 4008043"/>
              <a:gd name="connsiteX619" fmla="*/ 999817 w 1181239"/>
              <a:gd name="connsiteY619" fmla="*/ 1240896 h 4008043"/>
              <a:gd name="connsiteX620" fmla="*/ 999818 w 1181239"/>
              <a:gd name="connsiteY620" fmla="*/ 1240893 h 4008043"/>
              <a:gd name="connsiteX621" fmla="*/ 1005211 w 1181239"/>
              <a:gd name="connsiteY621" fmla="*/ 1233414 h 4008043"/>
              <a:gd name="connsiteX622" fmla="*/ 990869 w 1181239"/>
              <a:gd name="connsiteY622" fmla="*/ 1147644 h 4008043"/>
              <a:gd name="connsiteX623" fmla="*/ 990869 w 1181239"/>
              <a:gd name="connsiteY623" fmla="*/ 1162603 h 4008043"/>
              <a:gd name="connsiteX624" fmla="*/ 988253 w 1181239"/>
              <a:gd name="connsiteY624" fmla="*/ 1159363 h 4008043"/>
              <a:gd name="connsiteX625" fmla="*/ 990869 w 1181239"/>
              <a:gd name="connsiteY625" fmla="*/ 1147644 h 4008043"/>
              <a:gd name="connsiteX626" fmla="*/ 72414 w 1181239"/>
              <a:gd name="connsiteY626" fmla="*/ 1097327 h 4008043"/>
              <a:gd name="connsiteX627" fmla="*/ 72414 w 1181239"/>
              <a:gd name="connsiteY627" fmla="*/ 1115006 h 4008043"/>
              <a:gd name="connsiteX628" fmla="*/ 69713 w 1181239"/>
              <a:gd name="connsiteY628" fmla="*/ 1108886 h 4008043"/>
              <a:gd name="connsiteX629" fmla="*/ 72414 w 1181239"/>
              <a:gd name="connsiteY629" fmla="*/ 1097327 h 4008043"/>
              <a:gd name="connsiteX630" fmla="*/ 69528 w 1181239"/>
              <a:gd name="connsiteY630" fmla="*/ 1086174 h 4008043"/>
              <a:gd name="connsiteX631" fmla="*/ 69528 w 1181239"/>
              <a:gd name="connsiteY631" fmla="*/ 1086174 h 4008043"/>
              <a:gd name="connsiteX632" fmla="*/ 69527 w 1181239"/>
              <a:gd name="connsiteY632" fmla="*/ 1086175 h 4008043"/>
              <a:gd name="connsiteX633" fmla="*/ 78513 w 1181239"/>
              <a:gd name="connsiteY633" fmla="*/ 1067409 h 4008043"/>
              <a:gd name="connsiteX634" fmla="*/ 81114 w 1181239"/>
              <a:gd name="connsiteY634" fmla="*/ 1069450 h 4008043"/>
              <a:gd name="connsiteX635" fmla="*/ 75319 w 1181239"/>
              <a:gd name="connsiteY635" fmla="*/ 1079612 h 4008043"/>
              <a:gd name="connsiteX636" fmla="*/ 69528 w 1181239"/>
              <a:gd name="connsiteY636" fmla="*/ 1086174 h 4008043"/>
              <a:gd name="connsiteX637" fmla="*/ 73155 w 1181239"/>
              <a:gd name="connsiteY637" fmla="*/ 1075056 h 4008043"/>
              <a:gd name="connsiteX638" fmla="*/ 78513 w 1181239"/>
              <a:gd name="connsiteY638" fmla="*/ 1067409 h 4008043"/>
              <a:gd name="connsiteX639" fmla="*/ 1008308 w 1181239"/>
              <a:gd name="connsiteY639" fmla="*/ 857982 h 4008043"/>
              <a:gd name="connsiteX640" fmla="*/ 1011125 w 1181239"/>
              <a:gd name="connsiteY640" fmla="*/ 871582 h 4008043"/>
              <a:gd name="connsiteX641" fmla="*/ 1008308 w 1181239"/>
              <a:gd name="connsiteY641" fmla="*/ 885180 h 4008043"/>
              <a:gd name="connsiteX642" fmla="*/ 1005491 w 1181239"/>
              <a:gd name="connsiteY642" fmla="*/ 871582 h 4008043"/>
              <a:gd name="connsiteX643" fmla="*/ 1008308 w 1181239"/>
              <a:gd name="connsiteY643" fmla="*/ 857982 h 4008043"/>
              <a:gd name="connsiteX644" fmla="*/ 40946 w 1181239"/>
              <a:gd name="connsiteY644" fmla="*/ 780467 h 4008043"/>
              <a:gd name="connsiteX645" fmla="*/ 43701 w 1181239"/>
              <a:gd name="connsiteY645" fmla="*/ 788627 h 4008043"/>
              <a:gd name="connsiteX646" fmla="*/ 40179 w 1181239"/>
              <a:gd name="connsiteY646" fmla="*/ 828088 h 4008043"/>
              <a:gd name="connsiteX647" fmla="*/ 38694 w 1181239"/>
              <a:gd name="connsiteY647" fmla="*/ 815825 h 4008043"/>
              <a:gd name="connsiteX648" fmla="*/ 38690 w 1181239"/>
              <a:gd name="connsiteY648" fmla="*/ 815825 h 4008043"/>
              <a:gd name="connsiteX649" fmla="*/ 40540 w 1181239"/>
              <a:gd name="connsiteY649" fmla="*/ 789987 h 4008043"/>
              <a:gd name="connsiteX650" fmla="*/ 44700 w 1181239"/>
              <a:gd name="connsiteY650" fmla="*/ 746469 h 4008043"/>
              <a:gd name="connsiteX651" fmla="*/ 50581 w 1181239"/>
              <a:gd name="connsiteY651" fmla="*/ 762891 h 4008043"/>
              <a:gd name="connsiteX652" fmla="*/ 43349 w 1181239"/>
              <a:gd name="connsiteY652" fmla="*/ 757349 h 4008043"/>
              <a:gd name="connsiteX653" fmla="*/ 43350 w 1181239"/>
              <a:gd name="connsiteY653" fmla="*/ 757349 h 4008043"/>
              <a:gd name="connsiteX654" fmla="*/ 44700 w 1181239"/>
              <a:gd name="connsiteY654" fmla="*/ 746469 h 4008043"/>
              <a:gd name="connsiteX655" fmla="*/ 52068 w 1181239"/>
              <a:gd name="connsiteY655" fmla="*/ 720631 h 4008043"/>
              <a:gd name="connsiteX656" fmla="*/ 54976 w 1181239"/>
              <a:gd name="connsiteY656" fmla="*/ 730311 h 4008043"/>
              <a:gd name="connsiteX657" fmla="*/ 52068 w 1181239"/>
              <a:gd name="connsiteY657" fmla="*/ 738310 h 4008043"/>
              <a:gd name="connsiteX658" fmla="*/ 49163 w 1181239"/>
              <a:gd name="connsiteY658" fmla="*/ 728630 h 4008043"/>
              <a:gd name="connsiteX659" fmla="*/ 52068 w 1181239"/>
              <a:gd name="connsiteY659" fmla="*/ 720631 h 4008043"/>
              <a:gd name="connsiteX660" fmla="*/ 54632 w 1181239"/>
              <a:gd name="connsiteY660" fmla="*/ 693931 h 4008043"/>
              <a:gd name="connsiteX661" fmla="*/ 59194 w 1181239"/>
              <a:gd name="connsiteY661" fmla="*/ 699316 h 4008043"/>
              <a:gd name="connsiteX662" fmla="*/ 56595 w 1181239"/>
              <a:gd name="connsiteY662" fmla="*/ 710759 h 4008043"/>
              <a:gd name="connsiteX663" fmla="*/ 52066 w 1181239"/>
              <a:gd name="connsiteY663" fmla="*/ 705055 h 4008043"/>
              <a:gd name="connsiteX664" fmla="*/ 52068 w 1181239"/>
              <a:gd name="connsiteY664" fmla="*/ 705055 h 4008043"/>
              <a:gd name="connsiteX665" fmla="*/ 54632 w 1181239"/>
              <a:gd name="connsiteY665" fmla="*/ 693931 h 4008043"/>
              <a:gd name="connsiteX666" fmla="*/ 17521 w 1181239"/>
              <a:gd name="connsiteY666" fmla="*/ 689349 h 4008043"/>
              <a:gd name="connsiteX667" fmla="*/ 21822 w 1181239"/>
              <a:gd name="connsiteY667" fmla="*/ 797428 h 4008043"/>
              <a:gd name="connsiteX668" fmla="*/ 19797 w 1181239"/>
              <a:gd name="connsiteY668" fmla="*/ 787040 h 4008043"/>
              <a:gd name="connsiteX669" fmla="*/ 19809 w 1181239"/>
              <a:gd name="connsiteY669" fmla="*/ 787040 h 4008043"/>
              <a:gd name="connsiteX670" fmla="*/ 17630 w 1181239"/>
              <a:gd name="connsiteY670" fmla="*/ 732186 h 4008043"/>
              <a:gd name="connsiteX671" fmla="*/ 17521 w 1181239"/>
              <a:gd name="connsiteY671" fmla="*/ 689349 h 4008043"/>
              <a:gd name="connsiteX672" fmla="*/ 16110 w 1181239"/>
              <a:gd name="connsiteY672" fmla="*/ 627523 h 4008043"/>
              <a:gd name="connsiteX673" fmla="*/ 16826 w 1181239"/>
              <a:gd name="connsiteY673" fmla="*/ 646515 h 4008043"/>
              <a:gd name="connsiteX674" fmla="*/ 16144 w 1181239"/>
              <a:gd name="connsiteY674" fmla="*/ 673034 h 4008043"/>
              <a:gd name="connsiteX675" fmla="*/ 13597 w 1181239"/>
              <a:gd name="connsiteY675" fmla="*/ 658754 h 4008043"/>
              <a:gd name="connsiteX676" fmla="*/ 14279 w 1181239"/>
              <a:gd name="connsiteY676" fmla="*/ 632236 h 4008043"/>
              <a:gd name="connsiteX677" fmla="*/ 16110 w 1181239"/>
              <a:gd name="connsiteY677" fmla="*/ 627523 h 4008043"/>
              <a:gd name="connsiteX678" fmla="*/ 1020514 w 1181239"/>
              <a:gd name="connsiteY678" fmla="*/ 444568 h 4008043"/>
              <a:gd name="connsiteX679" fmla="*/ 1017280 w 1181239"/>
              <a:gd name="connsiteY679" fmla="*/ 473823 h 4008043"/>
              <a:gd name="connsiteX680" fmla="*/ 1016084 w 1181239"/>
              <a:gd name="connsiteY680" fmla="*/ 463607 h 4008043"/>
              <a:gd name="connsiteX681" fmla="*/ 1020514 w 1181239"/>
              <a:gd name="connsiteY681" fmla="*/ 444568 h 4008043"/>
              <a:gd name="connsiteX682" fmla="*/ 109423 w 1181239"/>
              <a:gd name="connsiteY682" fmla="*/ 416964 h 4008043"/>
              <a:gd name="connsiteX683" fmla="*/ 108453 w 1181239"/>
              <a:gd name="connsiteY683" fmla="*/ 428251 h 4008043"/>
              <a:gd name="connsiteX684" fmla="*/ 102725 w 1181239"/>
              <a:gd name="connsiteY684" fmla="*/ 477208 h 4008043"/>
              <a:gd name="connsiteX685" fmla="*/ 98887 w 1181239"/>
              <a:gd name="connsiteY685" fmla="*/ 523445 h 4008043"/>
              <a:gd name="connsiteX686" fmla="*/ 99142 w 1181239"/>
              <a:gd name="connsiteY686" fmla="*/ 535684 h 4008043"/>
              <a:gd name="connsiteX687" fmla="*/ 104632 w 1181239"/>
              <a:gd name="connsiteY687" fmla="*/ 520725 h 4008043"/>
              <a:gd name="connsiteX688" fmla="*/ 105591 w 1181239"/>
              <a:gd name="connsiteY688" fmla="*/ 544754 h 4008043"/>
              <a:gd name="connsiteX689" fmla="*/ 99681 w 1181239"/>
              <a:gd name="connsiteY689" fmla="*/ 563383 h 4008043"/>
              <a:gd name="connsiteX690" fmla="*/ 89871 w 1181239"/>
              <a:gd name="connsiteY690" fmla="*/ 609799 h 4008043"/>
              <a:gd name="connsiteX691" fmla="*/ 86947 w 1181239"/>
              <a:gd name="connsiteY691" fmla="*/ 634958 h 4008043"/>
              <a:gd name="connsiteX692" fmla="*/ 83948 w 1181239"/>
              <a:gd name="connsiteY692" fmla="*/ 613879 h 4008043"/>
              <a:gd name="connsiteX693" fmla="*/ 83947 w 1181239"/>
              <a:gd name="connsiteY693" fmla="*/ 613879 h 4008043"/>
              <a:gd name="connsiteX694" fmla="*/ 79617 w 1181239"/>
              <a:gd name="connsiteY694" fmla="*/ 598042 h 4008043"/>
              <a:gd name="connsiteX695" fmla="*/ 73779 w 1181239"/>
              <a:gd name="connsiteY695" fmla="*/ 601784 h 4008043"/>
              <a:gd name="connsiteX696" fmla="*/ 86914 w 1181239"/>
              <a:gd name="connsiteY696" fmla="*/ 497606 h 4008043"/>
              <a:gd name="connsiteX697" fmla="*/ 89947 w 1181239"/>
              <a:gd name="connsiteY697" fmla="*/ 504406 h 4008043"/>
              <a:gd name="connsiteX698" fmla="*/ 97232 w 1181239"/>
              <a:gd name="connsiteY698" fmla="*/ 475848 h 4008043"/>
              <a:gd name="connsiteX699" fmla="*/ 107056 w 1181239"/>
              <a:gd name="connsiteY699" fmla="*/ 424171 h 4008043"/>
              <a:gd name="connsiteX700" fmla="*/ 109423 w 1181239"/>
              <a:gd name="connsiteY700" fmla="*/ 416964 h 4008043"/>
              <a:gd name="connsiteX701" fmla="*/ 112126 w 1181239"/>
              <a:gd name="connsiteY701" fmla="*/ 403090 h 4008043"/>
              <a:gd name="connsiteX702" fmla="*/ 112126 w 1181239"/>
              <a:gd name="connsiteY702" fmla="*/ 409890 h 4008043"/>
              <a:gd name="connsiteX703" fmla="*/ 110659 w 1181239"/>
              <a:gd name="connsiteY703" fmla="*/ 406490 h 4008043"/>
              <a:gd name="connsiteX704" fmla="*/ 112126 w 1181239"/>
              <a:gd name="connsiteY704" fmla="*/ 403090 h 4008043"/>
              <a:gd name="connsiteX705" fmla="*/ 960210 w 1181239"/>
              <a:gd name="connsiteY705" fmla="*/ 305326 h 4008043"/>
              <a:gd name="connsiteX706" fmla="*/ 961013 w 1181239"/>
              <a:gd name="connsiteY706" fmla="*/ 306537 h 4008043"/>
              <a:gd name="connsiteX707" fmla="*/ 961013 w 1181239"/>
              <a:gd name="connsiteY707" fmla="*/ 326936 h 4008043"/>
              <a:gd name="connsiteX708" fmla="*/ 959875 w 1181239"/>
              <a:gd name="connsiteY708" fmla="*/ 316736 h 4008043"/>
              <a:gd name="connsiteX709" fmla="*/ 960210 w 1181239"/>
              <a:gd name="connsiteY709" fmla="*/ 305326 h 4008043"/>
              <a:gd name="connsiteX710" fmla="*/ 131243 w 1181239"/>
              <a:gd name="connsiteY710" fmla="*/ 240583 h 4008043"/>
              <a:gd name="connsiteX711" fmla="*/ 134221 w 1181239"/>
              <a:gd name="connsiteY711" fmla="*/ 241967 h 4008043"/>
              <a:gd name="connsiteX712" fmla="*/ 144610 w 1181239"/>
              <a:gd name="connsiteY712" fmla="*/ 277206 h 4008043"/>
              <a:gd name="connsiteX713" fmla="*/ 138140 w 1181239"/>
              <a:gd name="connsiteY713" fmla="*/ 264918 h 4008043"/>
              <a:gd name="connsiteX714" fmla="*/ 138140 w 1181239"/>
              <a:gd name="connsiteY714" fmla="*/ 264917 h 4008043"/>
              <a:gd name="connsiteX715" fmla="*/ 131243 w 1181239"/>
              <a:gd name="connsiteY715" fmla="*/ 240583 h 4008043"/>
              <a:gd name="connsiteX716" fmla="*/ 877049 w 1181239"/>
              <a:gd name="connsiteY716" fmla="*/ 194344 h 4008043"/>
              <a:gd name="connsiteX717" fmla="*/ 883829 w 1181239"/>
              <a:gd name="connsiteY717" fmla="*/ 211283 h 4008043"/>
              <a:gd name="connsiteX718" fmla="*/ 877876 w 1181239"/>
              <a:gd name="connsiteY718" fmla="*/ 205024 h 4008043"/>
              <a:gd name="connsiteX719" fmla="*/ 877877 w 1181239"/>
              <a:gd name="connsiteY719" fmla="*/ 205024 h 4008043"/>
              <a:gd name="connsiteX720" fmla="*/ 877049 w 1181239"/>
              <a:gd name="connsiteY720" fmla="*/ 194344 h 4008043"/>
              <a:gd name="connsiteX721" fmla="*/ 1009149 w 1181239"/>
              <a:gd name="connsiteY721" fmla="*/ 184200 h 4008043"/>
              <a:gd name="connsiteX722" fmla="*/ 1010905 w 1181239"/>
              <a:gd name="connsiteY722" fmla="*/ 185145 h 4008043"/>
              <a:gd name="connsiteX723" fmla="*/ 1013222 w 1181239"/>
              <a:gd name="connsiteY723" fmla="*/ 220572 h 4008043"/>
              <a:gd name="connsiteX724" fmla="*/ 1011193 w 1181239"/>
              <a:gd name="connsiteY724" fmla="*/ 215876 h 4008043"/>
              <a:gd name="connsiteX725" fmla="*/ 1011190 w 1181239"/>
              <a:gd name="connsiteY725" fmla="*/ 215876 h 4008043"/>
              <a:gd name="connsiteX726" fmla="*/ 1009664 w 1181239"/>
              <a:gd name="connsiteY726" fmla="*/ 194344 h 4008043"/>
              <a:gd name="connsiteX727" fmla="*/ 1009149 w 1181239"/>
              <a:gd name="connsiteY727" fmla="*/ 184200 h 4008043"/>
              <a:gd name="connsiteX728" fmla="*/ 748726 w 1181239"/>
              <a:gd name="connsiteY728" fmla="*/ 154227 h 4008043"/>
              <a:gd name="connsiteX729" fmla="*/ 748726 w 1181239"/>
              <a:gd name="connsiteY729" fmla="*/ 163746 h 4008043"/>
              <a:gd name="connsiteX730" fmla="*/ 747398 w 1181239"/>
              <a:gd name="connsiteY730" fmla="*/ 158987 h 4008043"/>
              <a:gd name="connsiteX731" fmla="*/ 748726 w 1181239"/>
              <a:gd name="connsiteY731" fmla="*/ 154227 h 4008043"/>
              <a:gd name="connsiteX732" fmla="*/ 944467 w 1181239"/>
              <a:gd name="connsiteY732" fmla="*/ 138588 h 4008043"/>
              <a:gd name="connsiteX733" fmla="*/ 949089 w 1181239"/>
              <a:gd name="connsiteY733" fmla="*/ 154227 h 4008043"/>
              <a:gd name="connsiteX734" fmla="*/ 957630 w 1181239"/>
              <a:gd name="connsiteY734" fmla="*/ 155635 h 4008043"/>
              <a:gd name="connsiteX735" fmla="*/ 963237 w 1181239"/>
              <a:gd name="connsiteY735" fmla="*/ 158076 h 4008043"/>
              <a:gd name="connsiteX736" fmla="*/ 967358 w 1181239"/>
              <a:gd name="connsiteY736" fmla="*/ 166466 h 4008043"/>
              <a:gd name="connsiteX737" fmla="*/ 970329 w 1181239"/>
              <a:gd name="connsiteY737" fmla="*/ 161706 h 4008043"/>
              <a:gd name="connsiteX738" fmla="*/ 977889 w 1181239"/>
              <a:gd name="connsiteY738" fmla="*/ 183464 h 4008043"/>
              <a:gd name="connsiteX739" fmla="*/ 985235 w 1181239"/>
              <a:gd name="connsiteY739" fmla="*/ 207943 h 4008043"/>
              <a:gd name="connsiteX740" fmla="*/ 994634 w 1181239"/>
              <a:gd name="connsiteY740" fmla="*/ 305802 h 4008043"/>
              <a:gd name="connsiteX741" fmla="*/ 986510 w 1181239"/>
              <a:gd name="connsiteY741" fmla="*/ 308577 h 4008043"/>
              <a:gd name="connsiteX742" fmla="*/ 978341 w 1181239"/>
              <a:gd name="connsiteY742" fmla="*/ 310615 h 4008043"/>
              <a:gd name="connsiteX743" fmla="*/ 976670 w 1181239"/>
              <a:gd name="connsiteY743" fmla="*/ 314015 h 4008043"/>
              <a:gd name="connsiteX744" fmla="*/ 976670 w 1181239"/>
              <a:gd name="connsiteY744" fmla="*/ 314017 h 4008043"/>
              <a:gd name="connsiteX745" fmla="*/ 972155 w 1181239"/>
              <a:gd name="connsiteY745" fmla="*/ 290898 h 4008043"/>
              <a:gd name="connsiteX746" fmla="*/ 962044 w 1181239"/>
              <a:gd name="connsiteY746" fmla="*/ 253231 h 4008043"/>
              <a:gd name="connsiteX747" fmla="*/ 946043 w 1181239"/>
              <a:gd name="connsiteY747" fmla="*/ 167025 h 4008043"/>
              <a:gd name="connsiteX748" fmla="*/ 665910 w 1181239"/>
              <a:gd name="connsiteY748" fmla="*/ 130704 h 4008043"/>
              <a:gd name="connsiteX749" fmla="*/ 666800 w 1181239"/>
              <a:gd name="connsiteY749" fmla="*/ 149466 h 4008043"/>
              <a:gd name="connsiteX750" fmla="*/ 662762 w 1181239"/>
              <a:gd name="connsiteY750" fmla="*/ 158391 h 4008043"/>
              <a:gd name="connsiteX751" fmla="*/ 662761 w 1181239"/>
              <a:gd name="connsiteY751" fmla="*/ 158391 h 4008043"/>
              <a:gd name="connsiteX752" fmla="*/ 658075 w 1181239"/>
              <a:gd name="connsiteY752" fmla="*/ 149842 h 4008043"/>
              <a:gd name="connsiteX753" fmla="*/ 653716 w 1181239"/>
              <a:gd name="connsiteY753" fmla="*/ 144232 h 4008043"/>
              <a:gd name="connsiteX754" fmla="*/ 658802 w 1181239"/>
              <a:gd name="connsiteY754" fmla="*/ 135300 h 4008043"/>
              <a:gd name="connsiteX755" fmla="*/ 665910 w 1181239"/>
              <a:gd name="connsiteY755" fmla="*/ 130704 h 4008043"/>
              <a:gd name="connsiteX756" fmla="*/ 878817 w 1181239"/>
              <a:gd name="connsiteY756" fmla="*/ 98237 h 4008043"/>
              <a:gd name="connsiteX757" fmla="*/ 879637 w 1181239"/>
              <a:gd name="connsiteY757" fmla="*/ 99891 h 4008043"/>
              <a:gd name="connsiteX758" fmla="*/ 879605 w 1181239"/>
              <a:gd name="connsiteY758" fmla="*/ 118930 h 4008043"/>
              <a:gd name="connsiteX759" fmla="*/ 878459 w 1181239"/>
              <a:gd name="connsiteY759" fmla="*/ 108669 h 4008043"/>
              <a:gd name="connsiteX760" fmla="*/ 878470 w 1181239"/>
              <a:gd name="connsiteY760" fmla="*/ 108669 h 4008043"/>
              <a:gd name="connsiteX761" fmla="*/ 878817 w 1181239"/>
              <a:gd name="connsiteY761" fmla="*/ 98237 h 4008043"/>
              <a:gd name="connsiteX762" fmla="*/ 287277 w 1181239"/>
              <a:gd name="connsiteY762" fmla="*/ 93938 h 4008043"/>
              <a:gd name="connsiteX763" fmla="*/ 290353 w 1181239"/>
              <a:gd name="connsiteY763" fmla="*/ 98471 h 4008043"/>
              <a:gd name="connsiteX764" fmla="*/ 274819 w 1181239"/>
              <a:gd name="connsiteY764" fmla="*/ 113580 h 4008043"/>
              <a:gd name="connsiteX765" fmla="*/ 274819 w 1181239"/>
              <a:gd name="connsiteY765" fmla="*/ 113579 h 4008043"/>
              <a:gd name="connsiteX766" fmla="*/ 278777 w 1181239"/>
              <a:gd name="connsiteY766" fmla="*/ 99150 h 4008043"/>
              <a:gd name="connsiteX767" fmla="*/ 287277 w 1181239"/>
              <a:gd name="connsiteY767" fmla="*/ 93938 h 4008043"/>
              <a:gd name="connsiteX768" fmla="*/ 322381 w 1181239"/>
              <a:gd name="connsiteY768" fmla="*/ 84191 h 4008043"/>
              <a:gd name="connsiteX769" fmla="*/ 320699 w 1181239"/>
              <a:gd name="connsiteY769" fmla="*/ 95071 h 4008043"/>
              <a:gd name="connsiteX770" fmla="*/ 313786 w 1181239"/>
              <a:gd name="connsiteY770" fmla="*/ 105814 h 4008043"/>
              <a:gd name="connsiteX771" fmla="*/ 318149 w 1181239"/>
              <a:gd name="connsiteY771" fmla="*/ 92351 h 4008043"/>
              <a:gd name="connsiteX772" fmla="*/ 511326 w 1181239"/>
              <a:gd name="connsiteY772" fmla="*/ 77392 h 4008043"/>
              <a:gd name="connsiteX773" fmla="*/ 508107 w 1181239"/>
              <a:gd name="connsiteY773" fmla="*/ 118189 h 4008043"/>
              <a:gd name="connsiteX774" fmla="*/ 505574 w 1181239"/>
              <a:gd name="connsiteY774" fmla="*/ 108330 h 4008043"/>
              <a:gd name="connsiteX775" fmla="*/ 505572 w 1181239"/>
              <a:gd name="connsiteY775" fmla="*/ 108330 h 4008043"/>
              <a:gd name="connsiteX776" fmla="*/ 511326 w 1181239"/>
              <a:gd name="connsiteY776" fmla="*/ 77392 h 4008043"/>
              <a:gd name="connsiteX777" fmla="*/ 356452 w 1181239"/>
              <a:gd name="connsiteY777" fmla="*/ 75734 h 4008043"/>
              <a:gd name="connsiteX778" fmla="*/ 351603 w 1181239"/>
              <a:gd name="connsiteY778" fmla="*/ 107309 h 4008043"/>
              <a:gd name="connsiteX779" fmla="*/ 352352 w 1181239"/>
              <a:gd name="connsiteY779" fmla="*/ 90922 h 4008043"/>
              <a:gd name="connsiteX780" fmla="*/ 352351 w 1181239"/>
              <a:gd name="connsiteY780" fmla="*/ 90922 h 4008043"/>
              <a:gd name="connsiteX781" fmla="*/ 356452 w 1181239"/>
              <a:gd name="connsiteY781" fmla="*/ 75734 h 4008043"/>
              <a:gd name="connsiteX782" fmla="*/ 667523 w 1181239"/>
              <a:gd name="connsiteY782" fmla="*/ 59712 h 4008043"/>
              <a:gd name="connsiteX783" fmla="*/ 667556 w 1181239"/>
              <a:gd name="connsiteY783" fmla="*/ 71951 h 4008043"/>
              <a:gd name="connsiteX784" fmla="*/ 665355 w 1181239"/>
              <a:gd name="connsiteY784" fmla="*/ 92349 h 4008043"/>
              <a:gd name="connsiteX785" fmla="*/ 663137 w 1181239"/>
              <a:gd name="connsiteY785" fmla="*/ 100509 h 4008043"/>
              <a:gd name="connsiteX786" fmla="*/ 662990 w 1181239"/>
              <a:gd name="connsiteY786" fmla="*/ 92349 h 4008043"/>
              <a:gd name="connsiteX787" fmla="*/ 662994 w 1181239"/>
              <a:gd name="connsiteY787" fmla="*/ 92349 h 4008043"/>
              <a:gd name="connsiteX788" fmla="*/ 665195 w 1181239"/>
              <a:gd name="connsiteY788" fmla="*/ 71951 h 4008043"/>
              <a:gd name="connsiteX789" fmla="*/ 745090 w 1181239"/>
              <a:gd name="connsiteY789" fmla="*/ 48079 h 4008043"/>
              <a:gd name="connsiteX790" fmla="*/ 745922 w 1181239"/>
              <a:gd name="connsiteY790" fmla="*/ 49562 h 4008043"/>
              <a:gd name="connsiteX791" fmla="*/ 745889 w 1181239"/>
              <a:gd name="connsiteY791" fmla="*/ 65881 h 4008043"/>
              <a:gd name="connsiteX792" fmla="*/ 744714 w 1181239"/>
              <a:gd name="connsiteY792" fmla="*/ 56993 h 4008043"/>
              <a:gd name="connsiteX793" fmla="*/ 744718 w 1181239"/>
              <a:gd name="connsiteY793" fmla="*/ 56993 h 4008043"/>
              <a:gd name="connsiteX794" fmla="*/ 745090 w 1181239"/>
              <a:gd name="connsiteY794" fmla="*/ 48079 h 4008043"/>
              <a:gd name="connsiteX795" fmla="*/ 649749 w 1181239"/>
              <a:gd name="connsiteY795" fmla="*/ 36821 h 4008043"/>
              <a:gd name="connsiteX796" fmla="*/ 647789 w 1181239"/>
              <a:gd name="connsiteY796" fmla="*/ 63792 h 4008043"/>
              <a:gd name="connsiteX797" fmla="*/ 646775 w 1181239"/>
              <a:gd name="connsiteY797" fmla="*/ 52913 h 4008043"/>
              <a:gd name="connsiteX798" fmla="*/ 649749 w 1181239"/>
              <a:gd name="connsiteY798" fmla="*/ 36821 h 4008043"/>
              <a:gd name="connsiteX799" fmla="*/ 559982 w 1181239"/>
              <a:gd name="connsiteY799" fmla="*/ 32409 h 4008043"/>
              <a:gd name="connsiteX800" fmla="*/ 560456 w 1181239"/>
              <a:gd name="connsiteY800" fmla="*/ 37954 h 4008043"/>
              <a:gd name="connsiteX801" fmla="*/ 557800 w 1181239"/>
              <a:gd name="connsiteY801" fmla="*/ 51553 h 4008043"/>
              <a:gd name="connsiteX802" fmla="*/ 555143 w 1181239"/>
              <a:gd name="connsiteY802" fmla="*/ 47473 h 4008043"/>
              <a:gd name="connsiteX803" fmla="*/ 557800 w 1181239"/>
              <a:gd name="connsiteY803" fmla="*/ 33874 h 4008043"/>
              <a:gd name="connsiteX804" fmla="*/ 559982 w 1181239"/>
              <a:gd name="connsiteY804" fmla="*/ 32409 h 4008043"/>
              <a:gd name="connsiteX805" fmla="*/ 586690 w 1181239"/>
              <a:gd name="connsiteY805" fmla="*/ 27075 h 4008043"/>
              <a:gd name="connsiteX806" fmla="*/ 585194 w 1181239"/>
              <a:gd name="connsiteY806" fmla="*/ 45895 h 4008043"/>
              <a:gd name="connsiteX807" fmla="*/ 581010 w 1181239"/>
              <a:gd name="connsiteY807" fmla="*/ 69014 h 4008043"/>
              <a:gd name="connsiteX808" fmla="*/ 578416 w 1181239"/>
              <a:gd name="connsiteY808" fmla="*/ 69233 h 4008043"/>
              <a:gd name="connsiteX809" fmla="*/ 578413 w 1181239"/>
              <a:gd name="connsiteY809" fmla="*/ 69232 h 4008043"/>
              <a:gd name="connsiteX810" fmla="*/ 582597 w 1181239"/>
              <a:gd name="connsiteY810" fmla="*/ 46114 h 4008043"/>
              <a:gd name="connsiteX811" fmla="*/ 353765 w 1181239"/>
              <a:gd name="connsiteY811" fmla="*/ 22995 h 4008043"/>
              <a:gd name="connsiteX812" fmla="*/ 350663 w 1181239"/>
              <a:gd name="connsiteY812" fmla="*/ 43844 h 4008043"/>
              <a:gd name="connsiteX813" fmla="*/ 349492 w 1181239"/>
              <a:gd name="connsiteY813" fmla="*/ 39059 h 4008043"/>
              <a:gd name="connsiteX814" fmla="*/ 349489 w 1181239"/>
              <a:gd name="connsiteY814" fmla="*/ 39059 h 4008043"/>
              <a:gd name="connsiteX815" fmla="*/ 351401 w 1181239"/>
              <a:gd name="connsiteY815" fmla="*/ 27755 h 4008043"/>
              <a:gd name="connsiteX816" fmla="*/ 353765 w 1181239"/>
              <a:gd name="connsiteY816" fmla="*/ 22995 h 4008043"/>
              <a:gd name="connsiteX817" fmla="*/ 449634 w 1181239"/>
              <a:gd name="connsiteY817" fmla="*/ 18915 h 4008043"/>
              <a:gd name="connsiteX818" fmla="*/ 448105 w 1181239"/>
              <a:gd name="connsiteY818" fmla="*/ 37954 h 4008043"/>
              <a:gd name="connsiteX819" fmla="*/ 440198 w 1181239"/>
              <a:gd name="connsiteY819" fmla="*/ 58314 h 4008043"/>
              <a:gd name="connsiteX820" fmla="*/ 440197 w 1181239"/>
              <a:gd name="connsiteY820" fmla="*/ 58314 h 4008043"/>
              <a:gd name="connsiteX821" fmla="*/ 444016 w 1181239"/>
              <a:gd name="connsiteY821" fmla="*/ 35234 h 4008043"/>
              <a:gd name="connsiteX822" fmla="*/ 631225 w 1181239"/>
              <a:gd name="connsiteY822" fmla="*/ 17565 h 4008043"/>
              <a:gd name="connsiteX823" fmla="*/ 626543 w 1181239"/>
              <a:gd name="connsiteY823" fmla="*/ 62442 h 4008043"/>
              <a:gd name="connsiteX824" fmla="*/ 618850 w 1181239"/>
              <a:gd name="connsiteY824" fmla="*/ 100520 h 4008043"/>
              <a:gd name="connsiteX825" fmla="*/ 612954 w 1181239"/>
              <a:gd name="connsiteY825" fmla="*/ 139804 h 4008043"/>
              <a:gd name="connsiteX826" fmla="*/ 611538 w 1181239"/>
              <a:gd name="connsiteY826" fmla="*/ 150381 h 4008043"/>
              <a:gd name="connsiteX827" fmla="*/ 618806 w 1181239"/>
              <a:gd name="connsiteY827" fmla="*/ 133203 h 4008043"/>
              <a:gd name="connsiteX828" fmla="*/ 624280 w 1181239"/>
              <a:gd name="connsiteY828" fmla="*/ 120918 h 4008043"/>
              <a:gd name="connsiteX829" fmla="*/ 625455 w 1181239"/>
              <a:gd name="connsiteY829" fmla="*/ 132478 h 4008043"/>
              <a:gd name="connsiteX830" fmla="*/ 624686 w 1181239"/>
              <a:gd name="connsiteY830" fmla="*/ 144037 h 4008043"/>
              <a:gd name="connsiteX831" fmla="*/ 629318 w 1181239"/>
              <a:gd name="connsiteY831" fmla="*/ 132297 h 4008043"/>
              <a:gd name="connsiteX832" fmla="*/ 637973 w 1181239"/>
              <a:gd name="connsiteY832" fmla="*/ 122001 h 4008043"/>
              <a:gd name="connsiteX833" fmla="*/ 644346 w 1181239"/>
              <a:gd name="connsiteY833" fmla="*/ 94954 h 4008043"/>
              <a:gd name="connsiteX834" fmla="*/ 645396 w 1181239"/>
              <a:gd name="connsiteY834" fmla="*/ 80121 h 4008043"/>
              <a:gd name="connsiteX835" fmla="*/ 648370 w 1181239"/>
              <a:gd name="connsiteY835" fmla="*/ 123764 h 4008043"/>
              <a:gd name="connsiteX836" fmla="*/ 647495 w 1181239"/>
              <a:gd name="connsiteY836" fmla="*/ 176892 h 4008043"/>
              <a:gd name="connsiteX837" fmla="*/ 652335 w 1181239"/>
              <a:gd name="connsiteY837" fmla="*/ 166532 h 4008043"/>
              <a:gd name="connsiteX838" fmla="*/ 654644 w 1181239"/>
              <a:gd name="connsiteY838" fmla="*/ 157636 h 4008043"/>
              <a:gd name="connsiteX839" fmla="*/ 655852 w 1181239"/>
              <a:gd name="connsiteY839" fmla="*/ 165530 h 4008043"/>
              <a:gd name="connsiteX840" fmla="*/ 661121 w 1181239"/>
              <a:gd name="connsiteY840" fmla="*/ 177224 h 4008043"/>
              <a:gd name="connsiteX841" fmla="*/ 668099 w 1181239"/>
              <a:gd name="connsiteY841" fmla="*/ 185649 h 4008043"/>
              <a:gd name="connsiteX842" fmla="*/ 673931 w 1181239"/>
              <a:gd name="connsiteY842" fmla="*/ 186194 h 4008043"/>
              <a:gd name="connsiteX843" fmla="*/ 677095 w 1181239"/>
              <a:gd name="connsiteY843" fmla="*/ 173954 h 4008043"/>
              <a:gd name="connsiteX844" fmla="*/ 680087 w 1181239"/>
              <a:gd name="connsiteY844" fmla="*/ 160355 h 4008043"/>
              <a:gd name="connsiteX845" fmla="*/ 681412 w 1181239"/>
              <a:gd name="connsiteY845" fmla="*/ 168515 h 4008043"/>
              <a:gd name="connsiteX846" fmla="*/ 678449 w 1181239"/>
              <a:gd name="connsiteY846" fmla="*/ 201153 h 4008043"/>
              <a:gd name="connsiteX847" fmla="*/ 681168 w 1181239"/>
              <a:gd name="connsiteY847" fmla="*/ 211626 h 4008043"/>
              <a:gd name="connsiteX848" fmla="*/ 687387 w 1181239"/>
              <a:gd name="connsiteY848" fmla="*/ 184427 h 4008043"/>
              <a:gd name="connsiteX849" fmla="*/ 697156 w 1181239"/>
              <a:gd name="connsiteY849" fmla="*/ 158995 h 4008043"/>
              <a:gd name="connsiteX850" fmla="*/ 697995 w 1181239"/>
              <a:gd name="connsiteY850" fmla="*/ 180074 h 4008043"/>
              <a:gd name="connsiteX851" fmla="*/ 699560 w 1181239"/>
              <a:gd name="connsiteY851" fmla="*/ 207952 h 4008043"/>
              <a:gd name="connsiteX852" fmla="*/ 707424 w 1181239"/>
              <a:gd name="connsiteY852" fmla="*/ 203872 h 4008043"/>
              <a:gd name="connsiteX853" fmla="*/ 713958 w 1181239"/>
              <a:gd name="connsiteY853" fmla="*/ 180238 h 4008043"/>
              <a:gd name="connsiteX854" fmla="*/ 719432 w 1181239"/>
              <a:gd name="connsiteY854" fmla="*/ 166044 h 4008043"/>
              <a:gd name="connsiteX855" fmla="*/ 723439 w 1181239"/>
              <a:gd name="connsiteY855" fmla="*/ 206678 h 4008043"/>
              <a:gd name="connsiteX856" fmla="*/ 729942 w 1181239"/>
              <a:gd name="connsiteY856" fmla="*/ 229516 h 4008043"/>
              <a:gd name="connsiteX857" fmla="*/ 734692 w 1181239"/>
              <a:gd name="connsiteY857" fmla="*/ 207214 h 4008043"/>
              <a:gd name="connsiteX858" fmla="*/ 737973 w 1181239"/>
              <a:gd name="connsiteY858" fmla="*/ 207329 h 4008043"/>
              <a:gd name="connsiteX859" fmla="*/ 742078 w 1181239"/>
              <a:gd name="connsiteY859" fmla="*/ 209033 h 4008043"/>
              <a:gd name="connsiteX860" fmla="*/ 748234 w 1181239"/>
              <a:gd name="connsiteY860" fmla="*/ 225475 h 4008043"/>
              <a:gd name="connsiteX861" fmla="*/ 752603 w 1181239"/>
              <a:gd name="connsiteY861" fmla="*/ 244733 h 4008043"/>
              <a:gd name="connsiteX862" fmla="*/ 762826 w 1181239"/>
              <a:gd name="connsiteY862" fmla="*/ 194980 h 4008043"/>
              <a:gd name="connsiteX863" fmla="*/ 767417 w 1181239"/>
              <a:gd name="connsiteY863" fmla="*/ 168301 h 4008043"/>
              <a:gd name="connsiteX864" fmla="*/ 770023 w 1181239"/>
              <a:gd name="connsiteY864" fmla="*/ 169040 h 4008043"/>
              <a:gd name="connsiteX865" fmla="*/ 772843 w 1181239"/>
              <a:gd name="connsiteY865" fmla="*/ 210678 h 4008043"/>
              <a:gd name="connsiteX866" fmla="*/ 787596 w 1181239"/>
              <a:gd name="connsiteY866" fmla="*/ 241981 h 4008043"/>
              <a:gd name="connsiteX867" fmla="*/ 793730 w 1181239"/>
              <a:gd name="connsiteY867" fmla="*/ 224277 h 4008043"/>
              <a:gd name="connsiteX868" fmla="*/ 796197 w 1181239"/>
              <a:gd name="connsiteY868" fmla="*/ 218157 h 4008043"/>
              <a:gd name="connsiteX869" fmla="*/ 800556 w 1181239"/>
              <a:gd name="connsiteY869" fmla="*/ 217317 h 4008043"/>
              <a:gd name="connsiteX870" fmla="*/ 805028 w 1181239"/>
              <a:gd name="connsiteY870" fmla="*/ 210517 h 4008043"/>
              <a:gd name="connsiteX871" fmla="*/ 811957 w 1181239"/>
              <a:gd name="connsiteY871" fmla="*/ 211635 h 4008043"/>
              <a:gd name="connsiteX872" fmla="*/ 817316 w 1181239"/>
              <a:gd name="connsiteY872" fmla="*/ 232714 h 4008043"/>
              <a:gd name="connsiteX873" fmla="*/ 825257 w 1181239"/>
              <a:gd name="connsiteY873" fmla="*/ 239916 h 4008043"/>
              <a:gd name="connsiteX874" fmla="*/ 835306 w 1181239"/>
              <a:gd name="connsiteY874" fmla="*/ 216798 h 4008043"/>
              <a:gd name="connsiteX875" fmla="*/ 845515 w 1181239"/>
              <a:gd name="connsiteY875" fmla="*/ 198893 h 4008043"/>
              <a:gd name="connsiteX876" fmla="*/ 853135 w 1181239"/>
              <a:gd name="connsiteY876" fmla="*/ 186677 h 4008043"/>
              <a:gd name="connsiteX877" fmla="*/ 856393 w 1181239"/>
              <a:gd name="connsiteY877" fmla="*/ 171241 h 4008043"/>
              <a:gd name="connsiteX878" fmla="*/ 856766 w 1181239"/>
              <a:gd name="connsiteY878" fmla="*/ 182777 h 4008043"/>
              <a:gd name="connsiteX879" fmla="*/ 862960 w 1181239"/>
              <a:gd name="connsiteY879" fmla="*/ 197715 h 4008043"/>
              <a:gd name="connsiteX880" fmla="*/ 866876 w 1181239"/>
              <a:gd name="connsiteY880" fmla="*/ 234456 h 4008043"/>
              <a:gd name="connsiteX881" fmla="*/ 869438 w 1181239"/>
              <a:gd name="connsiteY881" fmla="*/ 267795 h 4008043"/>
              <a:gd name="connsiteX882" fmla="*/ 875898 w 1181239"/>
              <a:gd name="connsiteY882" fmla="*/ 252878 h 4008043"/>
              <a:gd name="connsiteX883" fmla="*/ 882306 w 1181239"/>
              <a:gd name="connsiteY883" fmla="*/ 258947 h 4008043"/>
              <a:gd name="connsiteX884" fmla="*/ 885711 w 1181239"/>
              <a:gd name="connsiteY884" fmla="*/ 289106 h 4008043"/>
              <a:gd name="connsiteX885" fmla="*/ 890882 w 1181239"/>
              <a:gd name="connsiteY885" fmla="*/ 294240 h 4008043"/>
              <a:gd name="connsiteX886" fmla="*/ 897924 w 1181239"/>
              <a:gd name="connsiteY886" fmla="*/ 206508 h 4008043"/>
              <a:gd name="connsiteX887" fmla="*/ 905106 w 1181239"/>
              <a:gd name="connsiteY887" fmla="*/ 118646 h 4008043"/>
              <a:gd name="connsiteX888" fmla="*/ 906591 w 1181239"/>
              <a:gd name="connsiteY888" fmla="*/ 146989 h 4008043"/>
              <a:gd name="connsiteX889" fmla="*/ 909204 w 1181239"/>
              <a:gd name="connsiteY889" fmla="*/ 180476 h 4008043"/>
              <a:gd name="connsiteX890" fmla="*/ 922661 w 1181239"/>
              <a:gd name="connsiteY890" fmla="*/ 129113 h 4008043"/>
              <a:gd name="connsiteX891" fmla="*/ 928487 w 1181239"/>
              <a:gd name="connsiteY891" fmla="*/ 102206 h 4008043"/>
              <a:gd name="connsiteX892" fmla="*/ 936618 w 1181239"/>
              <a:gd name="connsiteY892" fmla="*/ 286407 h 4008043"/>
              <a:gd name="connsiteX893" fmla="*/ 929426 w 1181239"/>
              <a:gd name="connsiteY893" fmla="*/ 299753 h 4008043"/>
              <a:gd name="connsiteX894" fmla="*/ 929054 w 1181239"/>
              <a:gd name="connsiteY894" fmla="*/ 280034 h 4008043"/>
              <a:gd name="connsiteX895" fmla="*/ 925686 w 1181239"/>
              <a:gd name="connsiteY895" fmla="*/ 296353 h 4008043"/>
              <a:gd name="connsiteX896" fmla="*/ 918174 w 1181239"/>
              <a:gd name="connsiteY896" fmla="*/ 285091 h 4008043"/>
              <a:gd name="connsiteX897" fmla="*/ 908321 w 1181239"/>
              <a:gd name="connsiteY897" fmla="*/ 346607 h 4008043"/>
              <a:gd name="connsiteX898" fmla="*/ 918980 w 1181239"/>
              <a:gd name="connsiteY898" fmla="*/ 352241 h 4008043"/>
              <a:gd name="connsiteX899" fmla="*/ 924725 w 1181239"/>
              <a:gd name="connsiteY899" fmla="*/ 346670 h 4008043"/>
              <a:gd name="connsiteX900" fmla="*/ 932066 w 1181239"/>
              <a:gd name="connsiteY900" fmla="*/ 340550 h 4008043"/>
              <a:gd name="connsiteX901" fmla="*/ 935416 w 1181239"/>
              <a:gd name="connsiteY901" fmla="*/ 340030 h 4008043"/>
              <a:gd name="connsiteX902" fmla="*/ 939880 w 1181239"/>
              <a:gd name="connsiteY902" fmla="*/ 350910 h 4008043"/>
              <a:gd name="connsiteX903" fmla="*/ 944332 w 1181239"/>
              <a:gd name="connsiteY903" fmla="*/ 350748 h 4008043"/>
              <a:gd name="connsiteX904" fmla="*/ 948679 w 1181239"/>
              <a:gd name="connsiteY904" fmla="*/ 350455 h 4008043"/>
              <a:gd name="connsiteX905" fmla="*/ 953927 w 1181239"/>
              <a:gd name="connsiteY905" fmla="*/ 358614 h 4008043"/>
              <a:gd name="connsiteX906" fmla="*/ 959773 w 1181239"/>
              <a:gd name="connsiteY906" fmla="*/ 357952 h 4008043"/>
              <a:gd name="connsiteX907" fmla="*/ 967398 w 1181239"/>
              <a:gd name="connsiteY907" fmla="*/ 360672 h 4008043"/>
              <a:gd name="connsiteX908" fmla="*/ 993697 w 1181239"/>
              <a:gd name="connsiteY908" fmla="*/ 512340 h 4008043"/>
              <a:gd name="connsiteX909" fmla="*/ 989560 w 1181239"/>
              <a:gd name="connsiteY909" fmla="*/ 538178 h 4008043"/>
              <a:gd name="connsiteX910" fmla="*/ 982211 w 1181239"/>
              <a:gd name="connsiteY910" fmla="*/ 581934 h 4008043"/>
              <a:gd name="connsiteX911" fmla="*/ 974913 w 1181239"/>
              <a:gd name="connsiteY911" fmla="*/ 737943 h 4008043"/>
              <a:gd name="connsiteX912" fmla="*/ 990890 w 1181239"/>
              <a:gd name="connsiteY912" fmla="*/ 727560 h 4008043"/>
              <a:gd name="connsiteX913" fmla="*/ 1013165 w 1181239"/>
              <a:gd name="connsiteY913" fmla="*/ 712601 h 4008043"/>
              <a:gd name="connsiteX914" fmla="*/ 1023174 w 1181239"/>
              <a:gd name="connsiteY914" fmla="*/ 693447 h 4008043"/>
              <a:gd name="connsiteX915" fmla="*/ 1025352 w 1181239"/>
              <a:gd name="connsiteY915" fmla="*/ 629984 h 4008043"/>
              <a:gd name="connsiteX916" fmla="*/ 1019752 w 1181239"/>
              <a:gd name="connsiteY916" fmla="*/ 563714 h 4008043"/>
              <a:gd name="connsiteX917" fmla="*/ 1021741 w 1181239"/>
              <a:gd name="connsiteY917" fmla="*/ 549559 h 4008043"/>
              <a:gd name="connsiteX918" fmla="*/ 1034255 w 1181239"/>
              <a:gd name="connsiteY918" fmla="*/ 896074 h 4008043"/>
              <a:gd name="connsiteX919" fmla="*/ 1032209 w 1181239"/>
              <a:gd name="connsiteY919" fmla="*/ 1080047 h 4008043"/>
              <a:gd name="connsiteX920" fmla="*/ 1029311 w 1181239"/>
              <a:gd name="connsiteY920" fmla="*/ 1036530 h 4008043"/>
              <a:gd name="connsiteX921" fmla="*/ 1016601 w 1181239"/>
              <a:gd name="connsiteY921" fmla="*/ 816067 h 4008043"/>
              <a:gd name="connsiteX922" fmla="*/ 1014072 w 1181239"/>
              <a:gd name="connsiteY922" fmla="*/ 822120 h 4008043"/>
              <a:gd name="connsiteX923" fmla="*/ 1010872 w 1181239"/>
              <a:gd name="connsiteY923" fmla="*/ 837449 h 4008043"/>
              <a:gd name="connsiteX924" fmla="*/ 1001517 w 1181239"/>
              <a:gd name="connsiteY924" fmla="*/ 822051 h 4008043"/>
              <a:gd name="connsiteX925" fmla="*/ 1006218 w 1181239"/>
              <a:gd name="connsiteY925" fmla="*/ 806960 h 4008043"/>
              <a:gd name="connsiteX926" fmla="*/ 1007878 w 1181239"/>
              <a:gd name="connsiteY926" fmla="*/ 789321 h 4008043"/>
              <a:gd name="connsiteX927" fmla="*/ 1014385 w 1181239"/>
              <a:gd name="connsiteY927" fmla="*/ 781162 h 4008043"/>
              <a:gd name="connsiteX928" fmla="*/ 1016910 w 1181239"/>
              <a:gd name="connsiteY928" fmla="*/ 788019 h 4008043"/>
              <a:gd name="connsiteX929" fmla="*/ 1021209 w 1181239"/>
              <a:gd name="connsiteY929" fmla="*/ 754483 h 4008043"/>
              <a:gd name="connsiteX930" fmla="*/ 1016621 w 1181239"/>
              <a:gd name="connsiteY930" fmla="*/ 730627 h 4008043"/>
              <a:gd name="connsiteX931" fmla="*/ 1005655 w 1181239"/>
              <a:gd name="connsiteY931" fmla="*/ 764682 h 4008043"/>
              <a:gd name="connsiteX932" fmla="*/ 1002528 w 1181239"/>
              <a:gd name="connsiteY932" fmla="*/ 785881 h 4008043"/>
              <a:gd name="connsiteX933" fmla="*/ 1001514 w 1181239"/>
              <a:gd name="connsiteY933" fmla="*/ 761563 h 4008043"/>
              <a:gd name="connsiteX934" fmla="*/ 1000156 w 1181239"/>
              <a:gd name="connsiteY934" fmla="*/ 735605 h 4008043"/>
              <a:gd name="connsiteX935" fmla="*/ 987927 w 1181239"/>
              <a:gd name="connsiteY935" fmla="*/ 757627 h 4008043"/>
              <a:gd name="connsiteX936" fmla="*/ 983923 w 1181239"/>
              <a:gd name="connsiteY936" fmla="*/ 778177 h 4008043"/>
              <a:gd name="connsiteX937" fmla="*/ 982336 w 1181239"/>
              <a:gd name="connsiteY937" fmla="*/ 821356 h 4008043"/>
              <a:gd name="connsiteX938" fmla="*/ 986699 w 1181239"/>
              <a:gd name="connsiteY938" fmla="*/ 863998 h 4008043"/>
              <a:gd name="connsiteX939" fmla="*/ 986773 w 1181239"/>
              <a:gd name="connsiteY939" fmla="*/ 878647 h 4008043"/>
              <a:gd name="connsiteX940" fmla="*/ 979444 w 1181239"/>
              <a:gd name="connsiteY940" fmla="*/ 878601 h 4008043"/>
              <a:gd name="connsiteX941" fmla="*/ 971589 w 1181239"/>
              <a:gd name="connsiteY941" fmla="*/ 888430 h 4008043"/>
              <a:gd name="connsiteX942" fmla="*/ 969838 w 1181239"/>
              <a:gd name="connsiteY942" fmla="*/ 906958 h 4008043"/>
              <a:gd name="connsiteX943" fmla="*/ 971892 w 1181239"/>
              <a:gd name="connsiteY943" fmla="*/ 974997 h 4008043"/>
              <a:gd name="connsiteX944" fmla="*/ 983595 w 1181239"/>
              <a:gd name="connsiteY944" fmla="*/ 1096286 h 4008043"/>
              <a:gd name="connsiteX945" fmla="*/ 983850 w 1181239"/>
              <a:gd name="connsiteY945" fmla="*/ 1106391 h 4008043"/>
              <a:gd name="connsiteX946" fmla="*/ 977520 w 1181239"/>
              <a:gd name="connsiteY946" fmla="*/ 1116881 h 4008043"/>
              <a:gd name="connsiteX947" fmla="*/ 972047 w 1181239"/>
              <a:gd name="connsiteY947" fmla="*/ 1109585 h 4008043"/>
              <a:gd name="connsiteX948" fmla="*/ 966892 w 1181239"/>
              <a:gd name="connsiteY948" fmla="*/ 1145789 h 4008043"/>
              <a:gd name="connsiteX949" fmla="*/ 967793 w 1181239"/>
              <a:gd name="connsiteY949" fmla="*/ 1205281 h 4008043"/>
              <a:gd name="connsiteX950" fmla="*/ 966541 w 1181239"/>
              <a:gd name="connsiteY950" fmla="*/ 1215315 h 4008043"/>
              <a:gd name="connsiteX951" fmla="*/ 956870 w 1181239"/>
              <a:gd name="connsiteY951" fmla="*/ 1254731 h 4008043"/>
              <a:gd name="connsiteX952" fmla="*/ 950007 w 1181239"/>
              <a:gd name="connsiteY952" fmla="*/ 1276464 h 4008043"/>
              <a:gd name="connsiteX953" fmla="*/ 947821 w 1181239"/>
              <a:gd name="connsiteY953" fmla="*/ 1291462 h 4008043"/>
              <a:gd name="connsiteX954" fmla="*/ 946879 w 1181239"/>
              <a:gd name="connsiteY954" fmla="*/ 1313245 h 4008043"/>
              <a:gd name="connsiteX955" fmla="*/ 942943 w 1181239"/>
              <a:gd name="connsiteY955" fmla="*/ 1392199 h 4008043"/>
              <a:gd name="connsiteX956" fmla="*/ 948090 w 1181239"/>
              <a:gd name="connsiteY956" fmla="*/ 1455781 h 4008043"/>
              <a:gd name="connsiteX957" fmla="*/ 947196 w 1181239"/>
              <a:gd name="connsiteY957" fmla="*/ 1461054 h 4008043"/>
              <a:gd name="connsiteX958" fmla="*/ 942975 w 1181239"/>
              <a:gd name="connsiteY958" fmla="*/ 1473058 h 4008043"/>
              <a:gd name="connsiteX959" fmla="*/ 940238 w 1181239"/>
              <a:gd name="connsiteY959" fmla="*/ 1487656 h 4008043"/>
              <a:gd name="connsiteX960" fmla="*/ 939873 w 1181239"/>
              <a:gd name="connsiteY960" fmla="*/ 1523160 h 4008043"/>
              <a:gd name="connsiteX961" fmla="*/ 944233 w 1181239"/>
              <a:gd name="connsiteY961" fmla="*/ 1532172 h 4008043"/>
              <a:gd name="connsiteX962" fmla="*/ 939517 w 1181239"/>
              <a:gd name="connsiteY962" fmla="*/ 1532172 h 4008043"/>
              <a:gd name="connsiteX963" fmla="*/ 936273 w 1181239"/>
              <a:gd name="connsiteY963" fmla="*/ 1574901 h 4008043"/>
              <a:gd name="connsiteX964" fmla="*/ 934967 w 1181239"/>
              <a:gd name="connsiteY964" fmla="*/ 1626160 h 4008043"/>
              <a:gd name="connsiteX965" fmla="*/ 935295 w 1181239"/>
              <a:gd name="connsiteY965" fmla="*/ 1633959 h 4008043"/>
              <a:gd name="connsiteX966" fmla="*/ 935912 w 1181239"/>
              <a:gd name="connsiteY966" fmla="*/ 1652191 h 4008043"/>
              <a:gd name="connsiteX967" fmla="*/ 929513 w 1181239"/>
              <a:gd name="connsiteY967" fmla="*/ 1588275 h 4008043"/>
              <a:gd name="connsiteX968" fmla="*/ 926551 w 1181239"/>
              <a:gd name="connsiteY968" fmla="*/ 1513480 h 4008043"/>
              <a:gd name="connsiteX969" fmla="*/ 921285 w 1181239"/>
              <a:gd name="connsiteY969" fmla="*/ 1437714 h 4008043"/>
              <a:gd name="connsiteX970" fmla="*/ 916705 w 1181239"/>
              <a:gd name="connsiteY970" fmla="*/ 1424709 h 4008043"/>
              <a:gd name="connsiteX971" fmla="*/ 912027 w 1181239"/>
              <a:gd name="connsiteY971" fmla="*/ 1418880 h 4008043"/>
              <a:gd name="connsiteX972" fmla="*/ 909264 w 1181239"/>
              <a:gd name="connsiteY972" fmla="*/ 1423087 h 4008043"/>
              <a:gd name="connsiteX973" fmla="*/ 905051 w 1181239"/>
              <a:gd name="connsiteY973" fmla="*/ 1437366 h 4008043"/>
              <a:gd name="connsiteX974" fmla="*/ 911351 w 1181239"/>
              <a:gd name="connsiteY974" fmla="*/ 1440887 h 4008043"/>
              <a:gd name="connsiteX975" fmla="*/ 913807 w 1181239"/>
              <a:gd name="connsiteY975" fmla="*/ 1446370 h 4008043"/>
              <a:gd name="connsiteX976" fmla="*/ 915128 w 1181239"/>
              <a:gd name="connsiteY976" fmla="*/ 1460301 h 4008043"/>
              <a:gd name="connsiteX977" fmla="*/ 909488 w 1181239"/>
              <a:gd name="connsiteY977" fmla="*/ 1467225 h 4008043"/>
              <a:gd name="connsiteX978" fmla="*/ 900721 w 1181239"/>
              <a:gd name="connsiteY978" fmla="*/ 1474212 h 4008043"/>
              <a:gd name="connsiteX979" fmla="*/ 897813 w 1181239"/>
              <a:gd name="connsiteY979" fmla="*/ 1479482 h 4008043"/>
              <a:gd name="connsiteX980" fmla="*/ 894908 w 1181239"/>
              <a:gd name="connsiteY980" fmla="*/ 1472588 h 4008043"/>
              <a:gd name="connsiteX981" fmla="*/ 900675 w 1181239"/>
              <a:gd name="connsiteY981" fmla="*/ 1462603 h 4008043"/>
              <a:gd name="connsiteX982" fmla="*/ 900675 w 1181239"/>
              <a:gd name="connsiteY982" fmla="*/ 1454331 h 4008043"/>
              <a:gd name="connsiteX983" fmla="*/ 894906 w 1181239"/>
              <a:gd name="connsiteY983" fmla="*/ 1441718 h 4008043"/>
              <a:gd name="connsiteX984" fmla="*/ 890460 w 1181239"/>
              <a:gd name="connsiteY984" fmla="*/ 1416032 h 4008043"/>
              <a:gd name="connsiteX985" fmla="*/ 889204 w 1181239"/>
              <a:gd name="connsiteY985" fmla="*/ 1379653 h 4008043"/>
              <a:gd name="connsiteX986" fmla="*/ 883077 w 1181239"/>
              <a:gd name="connsiteY986" fmla="*/ 1341292 h 4008043"/>
              <a:gd name="connsiteX987" fmla="*/ 877458 w 1181239"/>
              <a:gd name="connsiteY987" fmla="*/ 1328786 h 4008043"/>
              <a:gd name="connsiteX988" fmla="*/ 874848 w 1181239"/>
              <a:gd name="connsiteY988" fmla="*/ 1317652 h 4008043"/>
              <a:gd name="connsiteX989" fmla="*/ 877038 w 1181239"/>
              <a:gd name="connsiteY989" fmla="*/ 1429165 h 4008043"/>
              <a:gd name="connsiteX990" fmla="*/ 873344 w 1181239"/>
              <a:gd name="connsiteY990" fmla="*/ 1542038 h 4008043"/>
              <a:gd name="connsiteX991" fmla="*/ 858195 w 1181239"/>
              <a:gd name="connsiteY991" fmla="*/ 1624043 h 4008043"/>
              <a:gd name="connsiteX992" fmla="*/ 854497 w 1181239"/>
              <a:gd name="connsiteY992" fmla="*/ 1656681 h 4008043"/>
              <a:gd name="connsiteX993" fmla="*/ 856756 w 1181239"/>
              <a:gd name="connsiteY993" fmla="*/ 1674151 h 4008043"/>
              <a:gd name="connsiteX994" fmla="*/ 862279 w 1181239"/>
              <a:gd name="connsiteY994" fmla="*/ 1666444 h 4008043"/>
              <a:gd name="connsiteX995" fmla="*/ 862535 w 1181239"/>
              <a:gd name="connsiteY995" fmla="*/ 1678667 h 4008043"/>
              <a:gd name="connsiteX996" fmla="*/ 863987 w 1181239"/>
              <a:gd name="connsiteY996" fmla="*/ 1692865 h 4008043"/>
              <a:gd name="connsiteX997" fmla="*/ 865567 w 1181239"/>
              <a:gd name="connsiteY997" fmla="*/ 1706587 h 4008043"/>
              <a:gd name="connsiteX998" fmla="*/ 861004 w 1181239"/>
              <a:gd name="connsiteY998" fmla="*/ 1705924 h 4008043"/>
              <a:gd name="connsiteX999" fmla="*/ 856865 w 1181239"/>
              <a:gd name="connsiteY999" fmla="*/ 1707804 h 4008043"/>
              <a:gd name="connsiteX1000" fmla="*/ 854209 w 1181239"/>
              <a:gd name="connsiteY1000" fmla="*/ 1727182 h 4008043"/>
              <a:gd name="connsiteX1001" fmla="*/ 854209 w 1181239"/>
              <a:gd name="connsiteY1001" fmla="*/ 1748097 h 4008043"/>
              <a:gd name="connsiteX1002" fmla="*/ 843903 w 1181239"/>
              <a:gd name="connsiteY1002" fmla="*/ 1746531 h 4008043"/>
              <a:gd name="connsiteX1003" fmla="*/ 830823 w 1181239"/>
              <a:gd name="connsiteY1003" fmla="*/ 1751792 h 4008043"/>
              <a:gd name="connsiteX1004" fmla="*/ 832378 w 1181239"/>
              <a:gd name="connsiteY1004" fmla="*/ 1803389 h 4008043"/>
              <a:gd name="connsiteX1005" fmla="*/ 834075 w 1181239"/>
              <a:gd name="connsiteY1005" fmla="*/ 1826259 h 4008043"/>
              <a:gd name="connsiteX1006" fmla="*/ 830052 w 1181239"/>
              <a:gd name="connsiteY1006" fmla="*/ 1821500 h 4008043"/>
              <a:gd name="connsiteX1007" fmla="*/ 828384 w 1181239"/>
              <a:gd name="connsiteY1007" fmla="*/ 1823121 h 4008043"/>
              <a:gd name="connsiteX1008" fmla="*/ 834132 w 1181239"/>
              <a:gd name="connsiteY1008" fmla="*/ 1837496 h 4008043"/>
              <a:gd name="connsiteX1009" fmla="*/ 838692 w 1181239"/>
              <a:gd name="connsiteY1009" fmla="*/ 1849209 h 4008043"/>
              <a:gd name="connsiteX1010" fmla="*/ 844458 w 1181239"/>
              <a:gd name="connsiteY1010" fmla="*/ 1853129 h 4008043"/>
              <a:gd name="connsiteX1011" fmla="*/ 850640 w 1181239"/>
              <a:gd name="connsiteY1011" fmla="*/ 1872521 h 4008043"/>
              <a:gd name="connsiteX1012" fmla="*/ 855211 w 1181239"/>
              <a:gd name="connsiteY1012" fmla="*/ 1875274 h 4008043"/>
              <a:gd name="connsiteX1013" fmla="*/ 861711 w 1181239"/>
              <a:gd name="connsiteY1013" fmla="*/ 1867058 h 4008043"/>
              <a:gd name="connsiteX1014" fmla="*/ 864852 w 1181239"/>
              <a:gd name="connsiteY1014" fmla="*/ 1870967 h 4008043"/>
              <a:gd name="connsiteX1015" fmla="*/ 860038 w 1181239"/>
              <a:gd name="connsiteY1015" fmla="*/ 1886607 h 4008043"/>
              <a:gd name="connsiteX1016" fmla="*/ 848167 w 1181239"/>
              <a:gd name="connsiteY1016" fmla="*/ 1900863 h 4008043"/>
              <a:gd name="connsiteX1017" fmla="*/ 844231 w 1181239"/>
              <a:gd name="connsiteY1017" fmla="*/ 1878521 h 4008043"/>
              <a:gd name="connsiteX1018" fmla="*/ 846213 w 1181239"/>
              <a:gd name="connsiteY1018" fmla="*/ 1861191 h 4008043"/>
              <a:gd name="connsiteX1019" fmla="*/ 837856 w 1181239"/>
              <a:gd name="connsiteY1019" fmla="*/ 1862085 h 4008043"/>
              <a:gd name="connsiteX1020" fmla="*/ 827845 w 1181239"/>
              <a:gd name="connsiteY1020" fmla="*/ 1879297 h 4008043"/>
              <a:gd name="connsiteX1021" fmla="*/ 828480 w 1181239"/>
              <a:gd name="connsiteY1021" fmla="*/ 1901056 h 4008043"/>
              <a:gd name="connsiteX1022" fmla="*/ 834685 w 1181239"/>
              <a:gd name="connsiteY1022" fmla="*/ 1992977 h 4008043"/>
              <a:gd name="connsiteX1023" fmla="*/ 835382 w 1181239"/>
              <a:gd name="connsiteY1023" fmla="*/ 2015957 h 4008043"/>
              <a:gd name="connsiteX1024" fmla="*/ 841108 w 1181239"/>
              <a:gd name="connsiteY1024" fmla="*/ 1961312 h 4008043"/>
              <a:gd name="connsiteX1025" fmla="*/ 844239 w 1181239"/>
              <a:gd name="connsiteY1025" fmla="*/ 1908017 h 4008043"/>
              <a:gd name="connsiteX1026" fmla="*/ 852868 w 1181239"/>
              <a:gd name="connsiteY1026" fmla="*/ 1924504 h 4008043"/>
              <a:gd name="connsiteX1027" fmla="*/ 854780 w 1181239"/>
              <a:gd name="connsiteY1027" fmla="*/ 1954892 h 4008043"/>
              <a:gd name="connsiteX1028" fmla="*/ 857932 w 1181239"/>
              <a:gd name="connsiteY1028" fmla="*/ 2007443 h 4008043"/>
              <a:gd name="connsiteX1029" fmla="*/ 860020 w 1181239"/>
              <a:gd name="connsiteY1029" fmla="*/ 1993983 h 4008043"/>
              <a:gd name="connsiteX1030" fmla="*/ 862928 w 1181239"/>
              <a:gd name="connsiteY1030" fmla="*/ 1978571 h 4008043"/>
              <a:gd name="connsiteX1031" fmla="*/ 865833 w 1181239"/>
              <a:gd name="connsiteY1031" fmla="*/ 1999153 h 4008043"/>
              <a:gd name="connsiteX1032" fmla="*/ 859637 w 1181239"/>
              <a:gd name="connsiteY1032" fmla="*/ 2017895 h 4008043"/>
              <a:gd name="connsiteX1033" fmla="*/ 853443 w 1181239"/>
              <a:gd name="connsiteY1033" fmla="*/ 2016055 h 4008043"/>
              <a:gd name="connsiteX1034" fmla="*/ 855505 w 1181239"/>
              <a:gd name="connsiteY1034" fmla="*/ 2071428 h 4008043"/>
              <a:gd name="connsiteX1035" fmla="*/ 860058 w 1181239"/>
              <a:gd name="connsiteY1035" fmla="*/ 2158751 h 4008043"/>
              <a:gd name="connsiteX1036" fmla="*/ 860890 w 1181239"/>
              <a:gd name="connsiteY1036" fmla="*/ 2214677 h 4008043"/>
              <a:gd name="connsiteX1037" fmla="*/ 864207 w 1181239"/>
              <a:gd name="connsiteY1037" fmla="*/ 2248471 h 4008043"/>
              <a:gd name="connsiteX1038" fmla="*/ 866042 w 1181239"/>
              <a:gd name="connsiteY1038" fmla="*/ 2263785 h 4008043"/>
              <a:gd name="connsiteX1039" fmla="*/ 871652 w 1181239"/>
              <a:gd name="connsiteY1039" fmla="*/ 2283192 h 4008043"/>
              <a:gd name="connsiteX1040" fmla="*/ 870437 w 1181239"/>
              <a:gd name="connsiteY1040" fmla="*/ 2213836 h 4008043"/>
              <a:gd name="connsiteX1041" fmla="*/ 871364 w 1181239"/>
              <a:gd name="connsiteY1041" fmla="*/ 2207036 h 4008043"/>
              <a:gd name="connsiteX1042" fmla="*/ 874509 w 1181239"/>
              <a:gd name="connsiteY1042" fmla="*/ 2182947 h 4008043"/>
              <a:gd name="connsiteX1043" fmla="*/ 878914 w 1181239"/>
              <a:gd name="connsiteY1043" fmla="*/ 2156343 h 4008043"/>
              <a:gd name="connsiteX1044" fmla="*/ 883273 w 1181239"/>
              <a:gd name="connsiteY1044" fmla="*/ 2154140 h 4008043"/>
              <a:gd name="connsiteX1045" fmla="*/ 880405 w 1181239"/>
              <a:gd name="connsiteY1045" fmla="*/ 2149466 h 4008043"/>
              <a:gd name="connsiteX1046" fmla="*/ 875869 w 1181239"/>
              <a:gd name="connsiteY1046" fmla="*/ 2110384 h 4008043"/>
              <a:gd name="connsiteX1047" fmla="*/ 883375 w 1181239"/>
              <a:gd name="connsiteY1047" fmla="*/ 2096285 h 4008043"/>
              <a:gd name="connsiteX1048" fmla="*/ 892156 w 1181239"/>
              <a:gd name="connsiteY1048" fmla="*/ 2085534 h 4008043"/>
              <a:gd name="connsiteX1049" fmla="*/ 893704 w 1181239"/>
              <a:gd name="connsiteY1049" fmla="*/ 2103952 h 4008043"/>
              <a:gd name="connsiteX1050" fmla="*/ 893339 w 1181239"/>
              <a:gd name="connsiteY1050" fmla="*/ 2132650 h 4008043"/>
              <a:gd name="connsiteX1051" fmla="*/ 899522 w 1181239"/>
              <a:gd name="connsiteY1051" fmla="*/ 2134019 h 4008043"/>
              <a:gd name="connsiteX1052" fmla="*/ 903810 w 1181239"/>
              <a:gd name="connsiteY1052" fmla="*/ 2213835 h 4008043"/>
              <a:gd name="connsiteX1053" fmla="*/ 909303 w 1181239"/>
              <a:gd name="connsiteY1053" fmla="*/ 2247753 h 4008043"/>
              <a:gd name="connsiteX1054" fmla="*/ 915277 w 1181239"/>
              <a:gd name="connsiteY1054" fmla="*/ 2194796 h 4008043"/>
              <a:gd name="connsiteX1055" fmla="*/ 921183 w 1181239"/>
              <a:gd name="connsiteY1055" fmla="*/ 2141876 h 4008043"/>
              <a:gd name="connsiteX1056" fmla="*/ 928624 w 1181239"/>
              <a:gd name="connsiteY1056" fmla="*/ 2176212 h 4008043"/>
              <a:gd name="connsiteX1057" fmla="*/ 929858 w 1181239"/>
              <a:gd name="connsiteY1057" fmla="*/ 2191199 h 4008043"/>
              <a:gd name="connsiteX1058" fmla="*/ 929565 w 1181239"/>
              <a:gd name="connsiteY1058" fmla="*/ 2200992 h 4008043"/>
              <a:gd name="connsiteX1059" fmla="*/ 933279 w 1181239"/>
              <a:gd name="connsiteY1059" fmla="*/ 2221164 h 4008043"/>
              <a:gd name="connsiteX1060" fmla="*/ 937866 w 1181239"/>
              <a:gd name="connsiteY1060" fmla="*/ 2190853 h 4008043"/>
              <a:gd name="connsiteX1061" fmla="*/ 941718 w 1181239"/>
              <a:gd name="connsiteY1061" fmla="*/ 2163518 h 4008043"/>
              <a:gd name="connsiteX1062" fmla="*/ 942923 w 1181239"/>
              <a:gd name="connsiteY1062" fmla="*/ 2170998 h 4008043"/>
              <a:gd name="connsiteX1063" fmla="*/ 940105 w 1181239"/>
              <a:gd name="connsiteY1063" fmla="*/ 2203812 h 4008043"/>
              <a:gd name="connsiteX1064" fmla="*/ 934152 w 1181239"/>
              <a:gd name="connsiteY1064" fmla="*/ 2233245 h 4008043"/>
              <a:gd name="connsiteX1065" fmla="*/ 934119 w 1181239"/>
              <a:gd name="connsiteY1065" fmla="*/ 2260449 h 4008043"/>
              <a:gd name="connsiteX1066" fmla="*/ 938479 w 1181239"/>
              <a:gd name="connsiteY1066" fmla="*/ 2299801 h 4008043"/>
              <a:gd name="connsiteX1067" fmla="*/ 933736 w 1181239"/>
              <a:gd name="connsiteY1067" fmla="*/ 2337587 h 4008043"/>
              <a:gd name="connsiteX1068" fmla="*/ 930554 w 1181239"/>
              <a:gd name="connsiteY1068" fmla="*/ 2326708 h 4008043"/>
              <a:gd name="connsiteX1069" fmla="*/ 928029 w 1181239"/>
              <a:gd name="connsiteY1069" fmla="*/ 2315829 h 4008043"/>
              <a:gd name="connsiteX1070" fmla="*/ 923810 w 1181239"/>
              <a:gd name="connsiteY1070" fmla="*/ 2348466 h 4008043"/>
              <a:gd name="connsiteX1071" fmla="*/ 914267 w 1181239"/>
              <a:gd name="connsiteY1071" fmla="*/ 2353906 h 4008043"/>
              <a:gd name="connsiteX1072" fmla="*/ 912786 w 1181239"/>
              <a:gd name="connsiteY1072" fmla="*/ 2370905 h 4008043"/>
              <a:gd name="connsiteX1073" fmla="*/ 909414 w 1181239"/>
              <a:gd name="connsiteY1073" fmla="*/ 2397423 h 4008043"/>
              <a:gd name="connsiteX1074" fmla="*/ 906217 w 1181239"/>
              <a:gd name="connsiteY1074" fmla="*/ 2388584 h 4008043"/>
              <a:gd name="connsiteX1075" fmla="*/ 903601 w 1181239"/>
              <a:gd name="connsiteY1075" fmla="*/ 2372945 h 4008043"/>
              <a:gd name="connsiteX1076" fmla="*/ 901025 w 1181239"/>
              <a:gd name="connsiteY1076" fmla="*/ 2381104 h 4008043"/>
              <a:gd name="connsiteX1077" fmla="*/ 907826 w 1181239"/>
              <a:gd name="connsiteY1077" fmla="*/ 2407368 h 4008043"/>
              <a:gd name="connsiteX1078" fmla="*/ 914956 w 1181239"/>
              <a:gd name="connsiteY1078" fmla="*/ 2426567 h 4008043"/>
              <a:gd name="connsiteX1079" fmla="*/ 921576 w 1181239"/>
              <a:gd name="connsiteY1079" fmla="*/ 2444248 h 4008043"/>
              <a:gd name="connsiteX1080" fmla="*/ 924156 w 1181239"/>
              <a:gd name="connsiteY1080" fmla="*/ 2435094 h 4008043"/>
              <a:gd name="connsiteX1081" fmla="*/ 926692 w 1181239"/>
              <a:gd name="connsiteY1081" fmla="*/ 2388094 h 4008043"/>
              <a:gd name="connsiteX1082" fmla="*/ 931160 w 1181239"/>
              <a:gd name="connsiteY1082" fmla="*/ 2365290 h 4008043"/>
              <a:gd name="connsiteX1083" fmla="*/ 925840 w 1181239"/>
              <a:gd name="connsiteY1083" fmla="*/ 2525255 h 4008043"/>
              <a:gd name="connsiteX1084" fmla="*/ 925365 w 1181239"/>
              <a:gd name="connsiteY1084" fmla="*/ 2720056 h 4008043"/>
              <a:gd name="connsiteX1085" fmla="*/ 926361 w 1181239"/>
              <a:gd name="connsiteY1085" fmla="*/ 2735548 h 4008043"/>
              <a:gd name="connsiteX1086" fmla="*/ 926796 w 1181239"/>
              <a:gd name="connsiteY1086" fmla="*/ 2843475 h 4008043"/>
              <a:gd name="connsiteX1087" fmla="*/ 929036 w 1181239"/>
              <a:gd name="connsiteY1087" fmla="*/ 2855715 h 4008043"/>
              <a:gd name="connsiteX1088" fmla="*/ 929445 w 1181239"/>
              <a:gd name="connsiteY1088" fmla="*/ 2844835 h 4008043"/>
              <a:gd name="connsiteX1089" fmla="*/ 936624 w 1181239"/>
              <a:gd name="connsiteY1089" fmla="*/ 2827235 h 4008043"/>
              <a:gd name="connsiteX1090" fmla="*/ 939412 w 1181239"/>
              <a:gd name="connsiteY1090" fmla="*/ 2896026 h 4008043"/>
              <a:gd name="connsiteX1091" fmla="*/ 942500 w 1181239"/>
              <a:gd name="connsiteY1091" fmla="*/ 2965091 h 4008043"/>
              <a:gd name="connsiteX1092" fmla="*/ 946207 w 1181239"/>
              <a:gd name="connsiteY1092" fmla="*/ 2961656 h 4008043"/>
              <a:gd name="connsiteX1093" fmla="*/ 951698 w 1181239"/>
              <a:gd name="connsiteY1093" fmla="*/ 2966026 h 4008043"/>
              <a:gd name="connsiteX1094" fmla="*/ 957323 w 1181239"/>
              <a:gd name="connsiteY1094" fmla="*/ 2951669 h 4008043"/>
              <a:gd name="connsiteX1095" fmla="*/ 951268 w 1181239"/>
              <a:gd name="connsiteY1095" fmla="*/ 2908464 h 4008043"/>
              <a:gd name="connsiteX1096" fmla="*/ 948899 w 1181239"/>
              <a:gd name="connsiteY1096" fmla="*/ 2899625 h 4008043"/>
              <a:gd name="connsiteX1097" fmla="*/ 955925 w 1181239"/>
              <a:gd name="connsiteY1097" fmla="*/ 2902792 h 4008043"/>
              <a:gd name="connsiteX1098" fmla="*/ 966140 w 1181239"/>
              <a:gd name="connsiteY1098" fmla="*/ 2919137 h 4008043"/>
              <a:gd name="connsiteX1099" fmla="*/ 968406 w 1181239"/>
              <a:gd name="connsiteY1099" fmla="*/ 2823948 h 4008043"/>
              <a:gd name="connsiteX1100" fmla="*/ 964786 w 1181239"/>
              <a:gd name="connsiteY1100" fmla="*/ 2720797 h 4008043"/>
              <a:gd name="connsiteX1101" fmla="*/ 964177 w 1181239"/>
              <a:gd name="connsiteY1101" fmla="*/ 2702131 h 4008043"/>
              <a:gd name="connsiteX1102" fmla="*/ 961976 w 1181239"/>
              <a:gd name="connsiteY1102" fmla="*/ 2694614 h 4008043"/>
              <a:gd name="connsiteX1103" fmla="*/ 957367 w 1181239"/>
              <a:gd name="connsiteY1103" fmla="*/ 2646646 h 4008043"/>
              <a:gd name="connsiteX1104" fmla="*/ 961739 w 1181239"/>
              <a:gd name="connsiteY1104" fmla="*/ 2582372 h 4008043"/>
              <a:gd name="connsiteX1105" fmla="*/ 964735 w 1181239"/>
              <a:gd name="connsiteY1105" fmla="*/ 2596651 h 4008043"/>
              <a:gd name="connsiteX1106" fmla="*/ 971817 w 1181239"/>
              <a:gd name="connsiteY1106" fmla="*/ 2581676 h 4008043"/>
              <a:gd name="connsiteX1107" fmla="*/ 979179 w 1181239"/>
              <a:gd name="connsiteY1107" fmla="*/ 2657101 h 4008043"/>
              <a:gd name="connsiteX1108" fmla="*/ 982813 w 1181239"/>
              <a:gd name="connsiteY1108" fmla="*/ 2751686 h 4008043"/>
              <a:gd name="connsiteX1109" fmla="*/ 987249 w 1181239"/>
              <a:gd name="connsiteY1109" fmla="*/ 2865234 h 4008043"/>
              <a:gd name="connsiteX1110" fmla="*/ 986993 w 1181239"/>
              <a:gd name="connsiteY1110" fmla="*/ 2893792 h 4008043"/>
              <a:gd name="connsiteX1111" fmla="*/ 989957 w 1181239"/>
              <a:gd name="connsiteY1111" fmla="*/ 2925070 h 4008043"/>
              <a:gd name="connsiteX1112" fmla="*/ 992222 w 1181239"/>
              <a:gd name="connsiteY1112" fmla="*/ 3076020 h 4008043"/>
              <a:gd name="connsiteX1113" fmla="*/ 986073 w 1181239"/>
              <a:gd name="connsiteY1113" fmla="*/ 3246010 h 4008043"/>
              <a:gd name="connsiteX1114" fmla="*/ 981430 w 1181239"/>
              <a:gd name="connsiteY1114" fmla="*/ 3354803 h 4008043"/>
              <a:gd name="connsiteX1115" fmla="*/ 990448 w 1181239"/>
              <a:gd name="connsiteY1115" fmla="*/ 3529378 h 4008043"/>
              <a:gd name="connsiteX1116" fmla="*/ 994542 w 1181239"/>
              <a:gd name="connsiteY1116" fmla="*/ 3528715 h 4008043"/>
              <a:gd name="connsiteX1117" fmla="*/ 998280 w 1181239"/>
              <a:gd name="connsiteY1117" fmla="*/ 3505073 h 4008043"/>
              <a:gd name="connsiteX1118" fmla="*/ 1003751 w 1181239"/>
              <a:gd name="connsiteY1118" fmla="*/ 3502353 h 4008043"/>
              <a:gd name="connsiteX1119" fmla="*/ 994811 w 1181239"/>
              <a:gd name="connsiteY1119" fmla="*/ 3597547 h 4008043"/>
              <a:gd name="connsiteX1120" fmla="*/ 996012 w 1181239"/>
              <a:gd name="connsiteY1120" fmla="*/ 3607747 h 4008043"/>
              <a:gd name="connsiteX1121" fmla="*/ 1003969 w 1181239"/>
              <a:gd name="connsiteY1121" fmla="*/ 3582588 h 4008043"/>
              <a:gd name="connsiteX1122" fmla="*/ 1011605 w 1181239"/>
              <a:gd name="connsiteY1122" fmla="*/ 3551990 h 4008043"/>
              <a:gd name="connsiteX1123" fmla="*/ 1009302 w 1181239"/>
              <a:gd name="connsiteY1123" fmla="*/ 3613866 h 4008043"/>
              <a:gd name="connsiteX1124" fmla="*/ 1010962 w 1181239"/>
              <a:gd name="connsiteY1124" fmla="*/ 3618626 h 4008043"/>
              <a:gd name="connsiteX1125" fmla="*/ 1014064 w 1181239"/>
              <a:gd name="connsiteY1125" fmla="*/ 3613477 h 4008043"/>
              <a:gd name="connsiteX1126" fmla="*/ 1018120 w 1181239"/>
              <a:gd name="connsiteY1126" fmla="*/ 3606872 h 4008043"/>
              <a:gd name="connsiteX1127" fmla="*/ 1024542 w 1181239"/>
              <a:gd name="connsiteY1127" fmla="*/ 3570544 h 4008043"/>
              <a:gd name="connsiteX1128" fmla="*/ 1028794 w 1181239"/>
              <a:gd name="connsiteY1128" fmla="*/ 3546551 h 4008043"/>
              <a:gd name="connsiteX1129" fmla="*/ 1031089 w 1181239"/>
              <a:gd name="connsiteY1129" fmla="*/ 3551310 h 4008043"/>
              <a:gd name="connsiteX1130" fmla="*/ 1040206 w 1181239"/>
              <a:gd name="connsiteY1130" fmla="*/ 3553314 h 4008043"/>
              <a:gd name="connsiteX1131" fmla="*/ 1050395 w 1181239"/>
              <a:gd name="connsiteY1131" fmla="*/ 3545187 h 4008043"/>
              <a:gd name="connsiteX1132" fmla="*/ 1055342 w 1181239"/>
              <a:gd name="connsiteY1132" fmla="*/ 3531590 h 4008043"/>
              <a:gd name="connsiteX1133" fmla="*/ 1056721 w 1181239"/>
              <a:gd name="connsiteY1133" fmla="*/ 3537710 h 4008043"/>
              <a:gd name="connsiteX1134" fmla="*/ 1053178 w 1181239"/>
              <a:gd name="connsiteY1134" fmla="*/ 3576648 h 4008043"/>
              <a:gd name="connsiteX1135" fmla="*/ 1060044 w 1181239"/>
              <a:gd name="connsiteY1135" fmla="*/ 3588134 h 4008043"/>
              <a:gd name="connsiteX1136" fmla="*/ 1067938 w 1181239"/>
              <a:gd name="connsiteY1136" fmla="*/ 3598170 h 4008043"/>
              <a:gd name="connsiteX1137" fmla="*/ 1066040 w 1181239"/>
              <a:gd name="connsiteY1137" fmla="*/ 3618625 h 4008043"/>
              <a:gd name="connsiteX1138" fmla="*/ 1063471 w 1181239"/>
              <a:gd name="connsiteY1138" fmla="*/ 3610305 h 4008043"/>
              <a:gd name="connsiteX1139" fmla="*/ 1060563 w 1181239"/>
              <a:gd name="connsiteY1139" fmla="*/ 3603666 h 4008043"/>
              <a:gd name="connsiteX1140" fmla="*/ 1057654 w 1181239"/>
              <a:gd name="connsiteY1140" fmla="*/ 3624644 h 4008043"/>
              <a:gd name="connsiteX1141" fmla="*/ 1068032 w 1181239"/>
              <a:gd name="connsiteY1141" fmla="*/ 3661306 h 4008043"/>
              <a:gd name="connsiteX1142" fmla="*/ 1078410 w 1181239"/>
              <a:gd name="connsiteY1142" fmla="*/ 3678671 h 4008043"/>
              <a:gd name="connsiteX1143" fmla="*/ 1077479 w 1181239"/>
              <a:gd name="connsiteY1143" fmla="*/ 3732283 h 4008043"/>
              <a:gd name="connsiteX1144" fmla="*/ 1079128 w 1181239"/>
              <a:gd name="connsiteY1144" fmla="*/ 3804253 h 4008043"/>
              <a:gd name="connsiteX1145" fmla="*/ 1075852 w 1181239"/>
              <a:gd name="connsiteY1145" fmla="*/ 3822612 h 4008043"/>
              <a:gd name="connsiteX1146" fmla="*/ 1059401 w 1181239"/>
              <a:gd name="connsiteY1146" fmla="*/ 3799218 h 4008043"/>
              <a:gd name="connsiteX1147" fmla="*/ 1047515 w 1181239"/>
              <a:gd name="connsiteY1147" fmla="*/ 3764478 h 4008043"/>
              <a:gd name="connsiteX1148" fmla="*/ 1044858 w 1181239"/>
              <a:gd name="connsiteY1148" fmla="*/ 3726906 h 4008043"/>
              <a:gd name="connsiteX1149" fmla="*/ 1046373 w 1181239"/>
              <a:gd name="connsiteY1149" fmla="*/ 3712082 h 4008043"/>
              <a:gd name="connsiteX1150" fmla="*/ 1037308 w 1181239"/>
              <a:gd name="connsiteY1150" fmla="*/ 3710939 h 4008043"/>
              <a:gd name="connsiteX1151" fmla="*/ 1030448 w 1181239"/>
              <a:gd name="connsiteY1151" fmla="*/ 3714539 h 4008043"/>
              <a:gd name="connsiteX1152" fmla="*/ 1023958 w 1181239"/>
              <a:gd name="connsiteY1152" fmla="*/ 3681181 h 4008043"/>
              <a:gd name="connsiteX1153" fmla="*/ 1016495 w 1181239"/>
              <a:gd name="connsiteY1153" fmla="*/ 3650040 h 4008043"/>
              <a:gd name="connsiteX1154" fmla="*/ 1014054 w 1181239"/>
              <a:gd name="connsiteY1154" fmla="*/ 3694076 h 4008043"/>
              <a:gd name="connsiteX1155" fmla="*/ 1016842 w 1181239"/>
              <a:gd name="connsiteY1155" fmla="*/ 3742309 h 4008043"/>
              <a:gd name="connsiteX1156" fmla="*/ 1018050 w 1181239"/>
              <a:gd name="connsiteY1156" fmla="*/ 3760829 h 4008043"/>
              <a:gd name="connsiteX1157" fmla="*/ 1021075 w 1181239"/>
              <a:gd name="connsiteY1157" fmla="*/ 3789637 h 4008043"/>
              <a:gd name="connsiteX1158" fmla="*/ 1014167 w 1181239"/>
              <a:gd name="connsiteY1158" fmla="*/ 3830669 h 4008043"/>
              <a:gd name="connsiteX1159" fmla="*/ 1000862 w 1181239"/>
              <a:gd name="connsiteY1159" fmla="*/ 3866974 h 4008043"/>
              <a:gd name="connsiteX1160" fmla="*/ 1002972 w 1181239"/>
              <a:gd name="connsiteY1160" fmla="*/ 3896048 h 4008043"/>
              <a:gd name="connsiteX1161" fmla="*/ 996677 w 1181239"/>
              <a:gd name="connsiteY1161" fmla="*/ 3905391 h 4008043"/>
              <a:gd name="connsiteX1162" fmla="*/ 976833 w 1181239"/>
              <a:gd name="connsiteY1162" fmla="*/ 3916353 h 4008043"/>
              <a:gd name="connsiteX1163" fmla="*/ 948658 w 1181239"/>
              <a:gd name="connsiteY1163" fmla="*/ 3922894 h 4008043"/>
              <a:gd name="connsiteX1164" fmla="*/ 923447 w 1181239"/>
              <a:gd name="connsiteY1164" fmla="*/ 3933554 h 4008043"/>
              <a:gd name="connsiteX1165" fmla="*/ 908914 w 1181239"/>
              <a:gd name="connsiteY1165" fmla="*/ 3944977 h 4008043"/>
              <a:gd name="connsiteX1166" fmla="*/ 889691 w 1181239"/>
              <a:gd name="connsiteY1166" fmla="*/ 3924140 h 4008043"/>
              <a:gd name="connsiteX1167" fmla="*/ 876885 w 1181239"/>
              <a:gd name="connsiteY1167" fmla="*/ 3896476 h 4008043"/>
              <a:gd name="connsiteX1168" fmla="*/ 866998 w 1181239"/>
              <a:gd name="connsiteY1168" fmla="*/ 3897977 h 4008043"/>
              <a:gd name="connsiteX1169" fmla="*/ 857112 w 1181239"/>
              <a:gd name="connsiteY1169" fmla="*/ 3899478 h 4008043"/>
              <a:gd name="connsiteX1170" fmla="*/ 858936 w 1181239"/>
              <a:gd name="connsiteY1170" fmla="*/ 3871244 h 4008043"/>
              <a:gd name="connsiteX1171" fmla="*/ 849297 w 1181239"/>
              <a:gd name="connsiteY1171" fmla="*/ 3809803 h 4008043"/>
              <a:gd name="connsiteX1172" fmla="*/ 845695 w 1181239"/>
              <a:gd name="connsiteY1172" fmla="*/ 3825733 h 4008043"/>
              <a:gd name="connsiteX1173" fmla="*/ 851329 w 1181239"/>
              <a:gd name="connsiteY1173" fmla="*/ 3842222 h 4008043"/>
              <a:gd name="connsiteX1174" fmla="*/ 834957 w 1181239"/>
              <a:gd name="connsiteY1174" fmla="*/ 3898850 h 4008043"/>
              <a:gd name="connsiteX1175" fmla="*/ 833482 w 1181239"/>
              <a:gd name="connsiteY1175" fmla="*/ 3938287 h 4008043"/>
              <a:gd name="connsiteX1176" fmla="*/ 833449 w 1181239"/>
              <a:gd name="connsiteY1176" fmla="*/ 3976045 h 4008043"/>
              <a:gd name="connsiteX1177" fmla="*/ 825117 w 1181239"/>
              <a:gd name="connsiteY1177" fmla="*/ 3958449 h 4008043"/>
              <a:gd name="connsiteX1178" fmla="*/ 819303 w 1181239"/>
              <a:gd name="connsiteY1178" fmla="*/ 3949812 h 4008043"/>
              <a:gd name="connsiteX1179" fmla="*/ 813490 w 1181239"/>
              <a:gd name="connsiteY1179" fmla="*/ 3931932 h 4008043"/>
              <a:gd name="connsiteX1180" fmla="*/ 803149 w 1181239"/>
              <a:gd name="connsiteY1180" fmla="*/ 3908723 h 4008043"/>
              <a:gd name="connsiteX1181" fmla="*/ 787332 w 1181239"/>
              <a:gd name="connsiteY1181" fmla="*/ 3942175 h 4008043"/>
              <a:gd name="connsiteX1182" fmla="*/ 779879 w 1181239"/>
              <a:gd name="connsiteY1182" fmla="*/ 3937525 h 4008043"/>
              <a:gd name="connsiteX1183" fmla="*/ 770285 w 1181239"/>
              <a:gd name="connsiteY1183" fmla="*/ 3924353 h 4008043"/>
              <a:gd name="connsiteX1184" fmla="*/ 742157 w 1181239"/>
              <a:gd name="connsiteY1184" fmla="*/ 3958603 h 4008043"/>
              <a:gd name="connsiteX1185" fmla="*/ 732064 w 1181239"/>
              <a:gd name="connsiteY1185" fmla="*/ 3939063 h 4008043"/>
              <a:gd name="connsiteX1186" fmla="*/ 729203 w 1181239"/>
              <a:gd name="connsiteY1186" fmla="*/ 3934125 h 4008043"/>
              <a:gd name="connsiteX1187" fmla="*/ 726342 w 1181239"/>
              <a:gd name="connsiteY1187" fmla="*/ 3944324 h 4008043"/>
              <a:gd name="connsiteX1188" fmla="*/ 719746 w 1181239"/>
              <a:gd name="connsiteY1188" fmla="*/ 3947044 h 4008043"/>
              <a:gd name="connsiteX1189" fmla="*/ 702684 w 1181239"/>
              <a:gd name="connsiteY1189" fmla="*/ 3963722 h 4008043"/>
              <a:gd name="connsiteX1190" fmla="*/ 696578 w 1181239"/>
              <a:gd name="connsiteY1190" fmla="*/ 3976282 h 4008043"/>
              <a:gd name="connsiteX1191" fmla="*/ 693758 w 1181239"/>
              <a:gd name="connsiteY1191" fmla="*/ 3968802 h 4008043"/>
              <a:gd name="connsiteX1192" fmla="*/ 681496 w 1181239"/>
              <a:gd name="connsiteY1192" fmla="*/ 3970765 h 4008043"/>
              <a:gd name="connsiteX1193" fmla="*/ 673632 w 1181239"/>
              <a:gd name="connsiteY1193" fmla="*/ 3978800 h 4008043"/>
              <a:gd name="connsiteX1194" fmla="*/ 671847 w 1181239"/>
              <a:gd name="connsiteY1194" fmla="*/ 3951801 h 4008043"/>
              <a:gd name="connsiteX1195" fmla="*/ 648068 w 1181239"/>
              <a:gd name="connsiteY1195" fmla="*/ 3950248 h 4008043"/>
              <a:gd name="connsiteX1196" fmla="*/ 629106 w 1181239"/>
              <a:gd name="connsiteY1196" fmla="*/ 3980363 h 4008043"/>
              <a:gd name="connsiteX1197" fmla="*/ 624139 w 1181239"/>
              <a:gd name="connsiteY1197" fmla="*/ 3959284 h 4008043"/>
              <a:gd name="connsiteX1198" fmla="*/ 624220 w 1181239"/>
              <a:gd name="connsiteY1198" fmla="*/ 3959267 h 4008043"/>
              <a:gd name="connsiteX1199" fmla="*/ 620280 w 1181239"/>
              <a:gd name="connsiteY1199" fmla="*/ 3938188 h 4008043"/>
              <a:gd name="connsiteX1200" fmla="*/ 607440 w 1181239"/>
              <a:gd name="connsiteY1200" fmla="*/ 3955282 h 4008043"/>
              <a:gd name="connsiteX1201" fmla="*/ 589817 w 1181239"/>
              <a:gd name="connsiteY1201" fmla="*/ 3960400 h 4008043"/>
              <a:gd name="connsiteX1202" fmla="*/ 587591 w 1181239"/>
              <a:gd name="connsiteY1202" fmla="*/ 3956407 h 4008043"/>
              <a:gd name="connsiteX1203" fmla="*/ 577406 w 1181239"/>
              <a:gd name="connsiteY1203" fmla="*/ 3961155 h 4008043"/>
              <a:gd name="connsiteX1204" fmla="*/ 571905 w 1181239"/>
              <a:gd name="connsiteY1204" fmla="*/ 3954932 h 4008043"/>
              <a:gd name="connsiteX1205" fmla="*/ 580399 w 1181239"/>
              <a:gd name="connsiteY1205" fmla="*/ 3908747 h 4008043"/>
              <a:gd name="connsiteX1206" fmla="*/ 575175 w 1181239"/>
              <a:gd name="connsiteY1206" fmla="*/ 3884347 h 4008043"/>
              <a:gd name="connsiteX1207" fmla="*/ 567694 w 1181239"/>
              <a:gd name="connsiteY1207" fmla="*/ 3901759 h 4008043"/>
              <a:gd name="connsiteX1208" fmla="*/ 557800 w 1181239"/>
              <a:gd name="connsiteY1208" fmla="*/ 3923327 h 4008043"/>
              <a:gd name="connsiteX1209" fmla="*/ 533002 w 1181239"/>
              <a:gd name="connsiteY1209" fmla="*/ 3928596 h 4008043"/>
              <a:gd name="connsiteX1210" fmla="*/ 524042 w 1181239"/>
              <a:gd name="connsiteY1210" fmla="*/ 3917187 h 4008043"/>
              <a:gd name="connsiteX1211" fmla="*/ 498943 w 1181239"/>
              <a:gd name="connsiteY1211" fmla="*/ 3898760 h 4008043"/>
              <a:gd name="connsiteX1212" fmla="*/ 496556 w 1181239"/>
              <a:gd name="connsiteY1212" fmla="*/ 3907590 h 4008043"/>
              <a:gd name="connsiteX1213" fmla="*/ 496337 w 1181239"/>
              <a:gd name="connsiteY1213" fmla="*/ 3916429 h 4008043"/>
              <a:gd name="connsiteX1214" fmla="*/ 490791 w 1181239"/>
              <a:gd name="connsiteY1214" fmla="*/ 3904744 h 4008043"/>
              <a:gd name="connsiteX1215" fmla="*/ 479371 w 1181239"/>
              <a:gd name="connsiteY1215" fmla="*/ 3895999 h 4008043"/>
              <a:gd name="connsiteX1216" fmla="*/ 473496 w 1181239"/>
              <a:gd name="connsiteY1216" fmla="*/ 3901169 h 4008043"/>
              <a:gd name="connsiteX1217" fmla="*/ 466368 w 1181239"/>
              <a:gd name="connsiteY1217" fmla="*/ 3910592 h 4008043"/>
              <a:gd name="connsiteX1218" fmla="*/ 435622 w 1181239"/>
              <a:gd name="connsiteY1218" fmla="*/ 3910777 h 4008043"/>
              <a:gd name="connsiteX1219" fmla="*/ 422232 w 1181239"/>
              <a:gd name="connsiteY1219" fmla="*/ 3918000 h 4008043"/>
              <a:gd name="connsiteX1220" fmla="*/ 418926 w 1181239"/>
              <a:gd name="connsiteY1220" fmla="*/ 3930037 h 4008043"/>
              <a:gd name="connsiteX1221" fmla="*/ 414240 w 1181239"/>
              <a:gd name="connsiteY1221" fmla="*/ 3919925 h 4008043"/>
              <a:gd name="connsiteX1222" fmla="*/ 409553 w 1181239"/>
              <a:gd name="connsiteY1222" fmla="*/ 3906948 h 4008043"/>
              <a:gd name="connsiteX1223" fmla="*/ 402287 w 1181239"/>
              <a:gd name="connsiteY1223" fmla="*/ 3900983 h 4008043"/>
              <a:gd name="connsiteX1224" fmla="*/ 395021 w 1181239"/>
              <a:gd name="connsiteY1224" fmla="*/ 3893216 h 4008043"/>
              <a:gd name="connsiteX1225" fmla="*/ 390919 w 1181239"/>
              <a:gd name="connsiteY1225" fmla="*/ 3885361 h 4008043"/>
              <a:gd name="connsiteX1226" fmla="*/ 382484 w 1181239"/>
              <a:gd name="connsiteY1226" fmla="*/ 3914398 h 4008043"/>
              <a:gd name="connsiteX1227" fmla="*/ 380543 w 1181239"/>
              <a:gd name="connsiteY1227" fmla="*/ 3939556 h 4008043"/>
              <a:gd name="connsiteX1228" fmla="*/ 371613 w 1181239"/>
              <a:gd name="connsiteY1228" fmla="*/ 3921197 h 4008043"/>
              <a:gd name="connsiteX1229" fmla="*/ 364300 w 1181239"/>
              <a:gd name="connsiteY1229" fmla="*/ 3901884 h 4008043"/>
              <a:gd name="connsiteX1230" fmla="*/ 353194 w 1181239"/>
              <a:gd name="connsiteY1230" fmla="*/ 3908237 h 4008043"/>
              <a:gd name="connsiteX1231" fmla="*/ 339898 w 1181239"/>
              <a:gd name="connsiteY1231" fmla="*/ 3913776 h 4008043"/>
              <a:gd name="connsiteX1232" fmla="*/ 319409 w 1181239"/>
              <a:gd name="connsiteY1232" fmla="*/ 3939004 h 4008043"/>
              <a:gd name="connsiteX1233" fmla="*/ 316548 w 1181239"/>
              <a:gd name="connsiteY1233" fmla="*/ 3944996 h 4008043"/>
              <a:gd name="connsiteX1234" fmla="*/ 313687 w 1181239"/>
              <a:gd name="connsiteY1234" fmla="*/ 3933258 h 4008043"/>
              <a:gd name="connsiteX1235" fmla="*/ 310625 w 1181239"/>
              <a:gd name="connsiteY1235" fmla="*/ 3920323 h 4008043"/>
              <a:gd name="connsiteX1236" fmla="*/ 299053 w 1181239"/>
              <a:gd name="connsiteY1236" fmla="*/ 3919187 h 4008043"/>
              <a:gd name="connsiteX1237" fmla="*/ 286839 w 1181239"/>
              <a:gd name="connsiteY1237" fmla="*/ 3917843 h 4008043"/>
              <a:gd name="connsiteX1238" fmla="*/ 277427 w 1181239"/>
              <a:gd name="connsiteY1238" fmla="*/ 3919697 h 4008043"/>
              <a:gd name="connsiteX1239" fmla="*/ 273344 w 1181239"/>
              <a:gd name="connsiteY1239" fmla="*/ 3923832 h 4008043"/>
              <a:gd name="connsiteX1240" fmla="*/ 265994 w 1181239"/>
              <a:gd name="connsiteY1240" fmla="*/ 3928922 h 4008043"/>
              <a:gd name="connsiteX1241" fmla="*/ 259445 w 1181239"/>
              <a:gd name="connsiteY1241" fmla="*/ 3935985 h 4008043"/>
              <a:gd name="connsiteX1242" fmla="*/ 261459 w 1181239"/>
              <a:gd name="connsiteY1242" fmla="*/ 3916861 h 4008043"/>
              <a:gd name="connsiteX1243" fmla="*/ 256105 w 1181239"/>
              <a:gd name="connsiteY1243" fmla="*/ 3902840 h 4008043"/>
              <a:gd name="connsiteX1244" fmla="*/ 249827 w 1181239"/>
              <a:gd name="connsiteY1244" fmla="*/ 3910141 h 4008043"/>
              <a:gd name="connsiteX1245" fmla="*/ 252535 w 1181239"/>
              <a:gd name="connsiteY1245" fmla="*/ 3901605 h 4008043"/>
              <a:gd name="connsiteX1246" fmla="*/ 260989 w 1181239"/>
              <a:gd name="connsiteY1246" fmla="*/ 3840401 h 4008043"/>
              <a:gd name="connsiteX1247" fmla="*/ 261551 w 1181239"/>
              <a:gd name="connsiteY1247" fmla="*/ 3817366 h 4008043"/>
              <a:gd name="connsiteX1248" fmla="*/ 258362 w 1181239"/>
              <a:gd name="connsiteY1248" fmla="*/ 3789967 h 4008043"/>
              <a:gd name="connsiteX1249" fmla="*/ 255289 w 1181239"/>
              <a:gd name="connsiteY1249" fmla="*/ 3801527 h 4008043"/>
              <a:gd name="connsiteX1250" fmla="*/ 255070 w 1181239"/>
              <a:gd name="connsiteY1250" fmla="*/ 3813086 h 4008043"/>
              <a:gd name="connsiteX1251" fmla="*/ 247221 w 1181239"/>
              <a:gd name="connsiteY1251" fmla="*/ 3797100 h 4008043"/>
              <a:gd name="connsiteX1252" fmla="*/ 239371 w 1181239"/>
              <a:gd name="connsiteY1252" fmla="*/ 3781116 h 4008043"/>
              <a:gd name="connsiteX1253" fmla="*/ 234247 w 1181239"/>
              <a:gd name="connsiteY1253" fmla="*/ 3796328 h 4008043"/>
              <a:gd name="connsiteX1254" fmla="*/ 221766 w 1181239"/>
              <a:gd name="connsiteY1254" fmla="*/ 3810554 h 4008043"/>
              <a:gd name="connsiteX1255" fmla="*/ 217426 w 1181239"/>
              <a:gd name="connsiteY1255" fmla="*/ 3807822 h 4008043"/>
              <a:gd name="connsiteX1256" fmla="*/ 214824 w 1181239"/>
              <a:gd name="connsiteY1256" fmla="*/ 3804826 h 4008043"/>
              <a:gd name="connsiteX1257" fmla="*/ 180066 w 1181239"/>
              <a:gd name="connsiteY1257" fmla="*/ 3753319 h 4008043"/>
              <a:gd name="connsiteX1258" fmla="*/ 159601 w 1181239"/>
              <a:gd name="connsiteY1258" fmla="*/ 3779496 h 4008043"/>
              <a:gd name="connsiteX1259" fmla="*/ 164203 w 1181239"/>
              <a:gd name="connsiteY1259" fmla="*/ 3784528 h 4008043"/>
              <a:gd name="connsiteX1260" fmla="*/ 158148 w 1181239"/>
              <a:gd name="connsiteY1260" fmla="*/ 3801808 h 4008043"/>
              <a:gd name="connsiteX1261" fmla="*/ 149428 w 1181239"/>
              <a:gd name="connsiteY1261" fmla="*/ 3814722 h 4008043"/>
              <a:gd name="connsiteX1262" fmla="*/ 134639 w 1181239"/>
              <a:gd name="connsiteY1262" fmla="*/ 3813467 h 4008043"/>
              <a:gd name="connsiteX1263" fmla="*/ 116525 w 1181239"/>
              <a:gd name="connsiteY1263" fmla="*/ 3819448 h 4008043"/>
              <a:gd name="connsiteX1264" fmla="*/ 113201 w 1181239"/>
              <a:gd name="connsiteY1264" fmla="*/ 3826686 h 4008043"/>
              <a:gd name="connsiteX1265" fmla="*/ 114463 w 1181239"/>
              <a:gd name="connsiteY1265" fmla="*/ 3818163 h 4008043"/>
              <a:gd name="connsiteX1266" fmla="*/ 117642 w 1181239"/>
              <a:gd name="connsiteY1266" fmla="*/ 3802493 h 4008043"/>
              <a:gd name="connsiteX1267" fmla="*/ 114876 w 1181239"/>
              <a:gd name="connsiteY1267" fmla="*/ 3797027 h 4008043"/>
              <a:gd name="connsiteX1268" fmla="*/ 110193 w 1181239"/>
              <a:gd name="connsiteY1268" fmla="*/ 3788940 h 4008043"/>
              <a:gd name="connsiteX1269" fmla="*/ 101145 w 1181239"/>
              <a:gd name="connsiteY1269" fmla="*/ 3753971 h 4008043"/>
              <a:gd name="connsiteX1270" fmla="*/ 92097 w 1181239"/>
              <a:gd name="connsiteY1270" fmla="*/ 3728771 h 4008043"/>
              <a:gd name="connsiteX1271" fmla="*/ 94042 w 1181239"/>
              <a:gd name="connsiteY1271" fmla="*/ 3670395 h 4008043"/>
              <a:gd name="connsiteX1272" fmla="*/ 99138 w 1181239"/>
              <a:gd name="connsiteY1272" fmla="*/ 3598319 h 4008043"/>
              <a:gd name="connsiteX1273" fmla="*/ 87812 w 1181239"/>
              <a:gd name="connsiteY1273" fmla="*/ 3260961 h 4008043"/>
              <a:gd name="connsiteX1274" fmla="*/ 85575 w 1181239"/>
              <a:gd name="connsiteY1274" fmla="*/ 3161687 h 4008043"/>
              <a:gd name="connsiteX1275" fmla="*/ 87921 w 1181239"/>
              <a:gd name="connsiteY1275" fmla="*/ 3103211 h 4008043"/>
              <a:gd name="connsiteX1276" fmla="*/ 92890 w 1181239"/>
              <a:gd name="connsiteY1276" fmla="*/ 3108651 h 4008043"/>
              <a:gd name="connsiteX1277" fmla="*/ 98651 w 1181239"/>
              <a:gd name="connsiteY1277" fmla="*/ 3018896 h 4008043"/>
              <a:gd name="connsiteX1278" fmla="*/ 99366 w 1181239"/>
              <a:gd name="connsiteY1278" fmla="*/ 2953620 h 4008043"/>
              <a:gd name="connsiteX1279" fmla="*/ 103451 w 1181239"/>
              <a:gd name="connsiteY1279" fmla="*/ 3010737 h 4008043"/>
              <a:gd name="connsiteX1280" fmla="*/ 115797 w 1181239"/>
              <a:gd name="connsiteY1280" fmla="*/ 3064581 h 4008043"/>
              <a:gd name="connsiteX1281" fmla="*/ 116549 w 1181239"/>
              <a:gd name="connsiteY1281" fmla="*/ 3045743 h 4008043"/>
              <a:gd name="connsiteX1282" fmla="*/ 117833 w 1181239"/>
              <a:gd name="connsiteY1282" fmla="*/ 3035060 h 4008043"/>
              <a:gd name="connsiteX1283" fmla="*/ 118986 w 1181239"/>
              <a:gd name="connsiteY1283" fmla="*/ 3021806 h 4008043"/>
              <a:gd name="connsiteX1284" fmla="*/ 118913 w 1181239"/>
              <a:gd name="connsiteY1284" fmla="*/ 2983539 h 4008043"/>
              <a:gd name="connsiteX1285" fmla="*/ 121613 w 1181239"/>
              <a:gd name="connsiteY1285" fmla="*/ 2985418 h 4008043"/>
              <a:gd name="connsiteX1286" fmla="*/ 128451 w 1181239"/>
              <a:gd name="connsiteY1286" fmla="*/ 2988345 h 4008043"/>
              <a:gd name="connsiteX1287" fmla="*/ 130100 w 1181239"/>
              <a:gd name="connsiteY1287" fmla="*/ 3012617 h 4008043"/>
              <a:gd name="connsiteX1288" fmla="*/ 127630 w 1181239"/>
              <a:gd name="connsiteY1288" fmla="*/ 3046095 h 4008043"/>
              <a:gd name="connsiteX1289" fmla="*/ 126546 w 1181239"/>
              <a:gd name="connsiteY1289" fmla="*/ 3073943 h 4008043"/>
              <a:gd name="connsiteX1290" fmla="*/ 130866 w 1181239"/>
              <a:gd name="connsiteY1290" fmla="*/ 3078542 h 4008043"/>
              <a:gd name="connsiteX1291" fmla="*/ 133442 w 1181239"/>
              <a:gd name="connsiteY1291" fmla="*/ 3125790 h 4008043"/>
              <a:gd name="connsiteX1292" fmla="*/ 135293 w 1181239"/>
              <a:gd name="connsiteY1292" fmla="*/ 3187146 h 4008043"/>
              <a:gd name="connsiteX1293" fmla="*/ 142164 w 1181239"/>
              <a:gd name="connsiteY1293" fmla="*/ 3165767 h 4008043"/>
              <a:gd name="connsiteX1294" fmla="*/ 150793 w 1181239"/>
              <a:gd name="connsiteY1294" fmla="*/ 3137889 h 4008043"/>
              <a:gd name="connsiteX1295" fmla="*/ 153606 w 1181239"/>
              <a:gd name="connsiteY1295" fmla="*/ 3130383 h 4008043"/>
              <a:gd name="connsiteX1296" fmla="*/ 147977 w 1181239"/>
              <a:gd name="connsiteY1296" fmla="*/ 3113362 h 4008043"/>
              <a:gd name="connsiteX1297" fmla="*/ 142164 w 1181239"/>
              <a:gd name="connsiteY1297" fmla="*/ 3103188 h 4008043"/>
              <a:gd name="connsiteX1298" fmla="*/ 148791 w 1181239"/>
              <a:gd name="connsiteY1298" fmla="*/ 3099811 h 4008043"/>
              <a:gd name="connsiteX1299" fmla="*/ 151225 w 1181239"/>
              <a:gd name="connsiteY1299" fmla="*/ 3101850 h 4008043"/>
              <a:gd name="connsiteX1300" fmla="*/ 147292 w 1181239"/>
              <a:gd name="connsiteY1300" fmla="*/ 2873385 h 4008043"/>
              <a:gd name="connsiteX1301" fmla="*/ 145660 w 1181239"/>
              <a:gd name="connsiteY1301" fmla="*/ 2833947 h 4008043"/>
              <a:gd name="connsiteX1302" fmla="*/ 141844 w 1181239"/>
              <a:gd name="connsiteY1302" fmla="*/ 2819811 h 4008043"/>
              <a:gd name="connsiteX1303" fmla="*/ 140545 w 1181239"/>
              <a:gd name="connsiteY1303" fmla="*/ 2834770 h 4008043"/>
              <a:gd name="connsiteX1304" fmla="*/ 136458 w 1181239"/>
              <a:gd name="connsiteY1304" fmla="*/ 2853666 h 4008043"/>
              <a:gd name="connsiteX1305" fmla="*/ 127674 w 1181239"/>
              <a:gd name="connsiteY1305" fmla="*/ 2862506 h 4008043"/>
              <a:gd name="connsiteX1306" fmla="*/ 124707 w 1181239"/>
              <a:gd name="connsiteY1306" fmla="*/ 2853666 h 4008043"/>
              <a:gd name="connsiteX1307" fmla="*/ 120800 w 1181239"/>
              <a:gd name="connsiteY1307" fmla="*/ 2837853 h 4008043"/>
              <a:gd name="connsiteX1308" fmla="*/ 114826 w 1181239"/>
              <a:gd name="connsiteY1308" fmla="*/ 2802555 h 4008043"/>
              <a:gd name="connsiteX1309" fmla="*/ 111538 w 1181239"/>
              <a:gd name="connsiteY1309" fmla="*/ 2773103 h 4008043"/>
              <a:gd name="connsiteX1310" fmla="*/ 105360 w 1181239"/>
              <a:gd name="connsiteY1310" fmla="*/ 2775763 h 4008043"/>
              <a:gd name="connsiteX1311" fmla="*/ 102732 w 1181239"/>
              <a:gd name="connsiteY1311" fmla="*/ 2774110 h 4008043"/>
              <a:gd name="connsiteX1312" fmla="*/ 108639 w 1181239"/>
              <a:gd name="connsiteY1312" fmla="*/ 2710314 h 4008043"/>
              <a:gd name="connsiteX1313" fmla="*/ 115795 w 1181239"/>
              <a:gd name="connsiteY1313" fmla="*/ 2719713 h 4008043"/>
              <a:gd name="connsiteX1314" fmla="*/ 130954 w 1181239"/>
              <a:gd name="connsiteY1314" fmla="*/ 2769531 h 4008043"/>
              <a:gd name="connsiteX1315" fmla="*/ 139674 w 1181239"/>
              <a:gd name="connsiteY1315" fmla="*/ 2798089 h 4008043"/>
              <a:gd name="connsiteX1316" fmla="*/ 139564 w 1181239"/>
              <a:gd name="connsiteY1316" fmla="*/ 2721073 h 4008043"/>
              <a:gd name="connsiteX1317" fmla="*/ 137393 w 1181239"/>
              <a:gd name="connsiteY1317" fmla="*/ 2708834 h 4008043"/>
              <a:gd name="connsiteX1318" fmla="*/ 133499 w 1181239"/>
              <a:gd name="connsiteY1318" fmla="*/ 2716314 h 4008043"/>
              <a:gd name="connsiteX1319" fmla="*/ 127476 w 1181239"/>
              <a:gd name="connsiteY1319" fmla="*/ 2723793 h 4008043"/>
              <a:gd name="connsiteX1320" fmla="*/ 121818 w 1181239"/>
              <a:gd name="connsiteY1320" fmla="*/ 2708279 h 4008043"/>
              <a:gd name="connsiteX1321" fmla="*/ 126249 w 1181239"/>
              <a:gd name="connsiteY1321" fmla="*/ 2704809 h 4008043"/>
              <a:gd name="connsiteX1322" fmla="*/ 130766 w 1181239"/>
              <a:gd name="connsiteY1322" fmla="*/ 2694810 h 4008043"/>
              <a:gd name="connsiteX1323" fmla="*/ 127646 w 1181239"/>
              <a:gd name="connsiteY1323" fmla="*/ 2669321 h 4008043"/>
              <a:gd name="connsiteX1324" fmla="*/ 133943 w 1181239"/>
              <a:gd name="connsiteY1324" fmla="*/ 2649228 h 4008043"/>
              <a:gd name="connsiteX1325" fmla="*/ 135428 w 1181239"/>
              <a:gd name="connsiteY1325" fmla="*/ 2640865 h 4008043"/>
              <a:gd name="connsiteX1326" fmla="*/ 135136 w 1181239"/>
              <a:gd name="connsiteY1326" fmla="*/ 2625083 h 4008043"/>
              <a:gd name="connsiteX1327" fmla="*/ 143826 w 1181239"/>
              <a:gd name="connsiteY1327" fmla="*/ 2614093 h 4008043"/>
              <a:gd name="connsiteX1328" fmla="*/ 147971 w 1181239"/>
              <a:gd name="connsiteY1328" fmla="*/ 2612317 h 4008043"/>
              <a:gd name="connsiteX1329" fmla="*/ 142158 w 1181239"/>
              <a:gd name="connsiteY1329" fmla="*/ 2607630 h 4008043"/>
              <a:gd name="connsiteX1330" fmla="*/ 136345 w 1181239"/>
              <a:gd name="connsiteY1330" fmla="*/ 2599725 h 4008043"/>
              <a:gd name="connsiteX1331" fmla="*/ 142362 w 1181239"/>
              <a:gd name="connsiteY1331" fmla="*/ 2596642 h 4008043"/>
              <a:gd name="connsiteX1332" fmla="*/ 144920 w 1181239"/>
              <a:gd name="connsiteY1332" fmla="*/ 2594603 h 4008043"/>
              <a:gd name="connsiteX1333" fmla="*/ 143264 w 1181239"/>
              <a:gd name="connsiteY1333" fmla="*/ 2584870 h 4008043"/>
              <a:gd name="connsiteX1334" fmla="*/ 139570 w 1181239"/>
              <a:gd name="connsiteY1334" fmla="*/ 2549512 h 4008043"/>
              <a:gd name="connsiteX1335" fmla="*/ 142624 w 1181239"/>
              <a:gd name="connsiteY1335" fmla="*/ 2530687 h 4008043"/>
              <a:gd name="connsiteX1336" fmla="*/ 143924 w 1181239"/>
              <a:gd name="connsiteY1336" fmla="*/ 2555639 h 4008043"/>
              <a:gd name="connsiteX1337" fmla="*/ 146661 w 1181239"/>
              <a:gd name="connsiteY1337" fmla="*/ 2571594 h 4008043"/>
              <a:gd name="connsiteX1338" fmla="*/ 150473 w 1181239"/>
              <a:gd name="connsiteY1338" fmla="*/ 2589549 h 4008043"/>
              <a:gd name="connsiteX1339" fmla="*/ 155581 w 1181239"/>
              <a:gd name="connsiteY1339" fmla="*/ 2610028 h 4008043"/>
              <a:gd name="connsiteX1340" fmla="*/ 157416 w 1181239"/>
              <a:gd name="connsiteY1340" fmla="*/ 2616986 h 4008043"/>
              <a:gd name="connsiteX1341" fmla="*/ 153782 w 1181239"/>
              <a:gd name="connsiteY1341" fmla="*/ 2626268 h 4008043"/>
              <a:gd name="connsiteX1342" fmla="*/ 157135 w 1181239"/>
              <a:gd name="connsiteY1342" fmla="*/ 2632423 h 4008043"/>
              <a:gd name="connsiteX1343" fmla="*/ 158587 w 1181239"/>
              <a:gd name="connsiteY1343" fmla="*/ 2652661 h 4008043"/>
              <a:gd name="connsiteX1344" fmla="*/ 154845 w 1181239"/>
              <a:gd name="connsiteY1344" fmla="*/ 2696261 h 4008043"/>
              <a:gd name="connsiteX1345" fmla="*/ 159357 w 1181239"/>
              <a:gd name="connsiteY1345" fmla="*/ 2737394 h 4008043"/>
              <a:gd name="connsiteX1346" fmla="*/ 163168 w 1181239"/>
              <a:gd name="connsiteY1346" fmla="*/ 2723700 h 4008043"/>
              <a:gd name="connsiteX1347" fmla="*/ 169613 w 1181239"/>
              <a:gd name="connsiteY1347" fmla="*/ 2706558 h 4008043"/>
              <a:gd name="connsiteX1348" fmla="*/ 170029 w 1181239"/>
              <a:gd name="connsiteY1348" fmla="*/ 2699520 h 4008043"/>
              <a:gd name="connsiteX1349" fmla="*/ 165426 w 1181239"/>
              <a:gd name="connsiteY1349" fmla="*/ 2669745 h 4008043"/>
              <a:gd name="connsiteX1350" fmla="*/ 165460 w 1181239"/>
              <a:gd name="connsiteY1350" fmla="*/ 2643560 h 4008043"/>
              <a:gd name="connsiteX1351" fmla="*/ 170745 w 1181239"/>
              <a:gd name="connsiteY1351" fmla="*/ 2651062 h 4008043"/>
              <a:gd name="connsiteX1352" fmla="*/ 177992 w 1181239"/>
              <a:gd name="connsiteY1352" fmla="*/ 2656728 h 4008043"/>
              <a:gd name="connsiteX1353" fmla="*/ 177259 w 1181239"/>
              <a:gd name="connsiteY1353" fmla="*/ 2640964 h 4008043"/>
              <a:gd name="connsiteX1354" fmla="*/ 177292 w 1181239"/>
              <a:gd name="connsiteY1354" fmla="*/ 2630604 h 4008043"/>
              <a:gd name="connsiteX1355" fmla="*/ 175625 w 1181239"/>
              <a:gd name="connsiteY1355" fmla="*/ 2618782 h 4008043"/>
              <a:gd name="connsiteX1356" fmla="*/ 171246 w 1181239"/>
              <a:gd name="connsiteY1356" fmla="*/ 2607308 h 4008043"/>
              <a:gd name="connsiteX1357" fmla="*/ 175822 w 1181239"/>
              <a:gd name="connsiteY1357" fmla="*/ 2600497 h 4008043"/>
              <a:gd name="connsiteX1358" fmla="*/ 178683 w 1181239"/>
              <a:gd name="connsiteY1358" fmla="*/ 2576613 h 4008043"/>
              <a:gd name="connsiteX1359" fmla="*/ 174207 w 1181239"/>
              <a:gd name="connsiteY1359" fmla="*/ 2301074 h 4008043"/>
              <a:gd name="connsiteX1360" fmla="*/ 175458 w 1181239"/>
              <a:gd name="connsiteY1360" fmla="*/ 2201800 h 4008043"/>
              <a:gd name="connsiteX1361" fmla="*/ 172740 w 1181239"/>
              <a:gd name="connsiteY1361" fmla="*/ 2164190 h 4008043"/>
              <a:gd name="connsiteX1362" fmla="*/ 179095 w 1181239"/>
              <a:gd name="connsiteY1362" fmla="*/ 2154671 h 4008043"/>
              <a:gd name="connsiteX1363" fmla="*/ 182562 w 1181239"/>
              <a:gd name="connsiteY1363" fmla="*/ 2140044 h 4008043"/>
              <a:gd name="connsiteX1364" fmla="*/ 178366 w 1181239"/>
              <a:gd name="connsiteY1364" fmla="*/ 2107848 h 4008043"/>
              <a:gd name="connsiteX1365" fmla="*/ 177238 w 1181239"/>
              <a:gd name="connsiteY1365" fmla="*/ 2093950 h 4008043"/>
              <a:gd name="connsiteX1366" fmla="*/ 177384 w 1181239"/>
              <a:gd name="connsiteY1366" fmla="*/ 2064486 h 4008043"/>
              <a:gd name="connsiteX1367" fmla="*/ 177056 w 1181239"/>
              <a:gd name="connsiteY1367" fmla="*/ 2024799 h 4008043"/>
              <a:gd name="connsiteX1368" fmla="*/ 179917 w 1181239"/>
              <a:gd name="connsiteY1368" fmla="*/ 2038534 h 4008043"/>
              <a:gd name="connsiteX1369" fmla="*/ 183109 w 1181239"/>
              <a:gd name="connsiteY1369" fmla="*/ 2051136 h 4008043"/>
              <a:gd name="connsiteX1370" fmla="*/ 187491 w 1181239"/>
              <a:gd name="connsiteY1370" fmla="*/ 2094518 h 4008043"/>
              <a:gd name="connsiteX1371" fmla="*/ 191609 w 1181239"/>
              <a:gd name="connsiteY1371" fmla="*/ 2149731 h 4008043"/>
              <a:gd name="connsiteX1372" fmla="*/ 194496 w 1181239"/>
              <a:gd name="connsiteY1372" fmla="*/ 2183049 h 4008043"/>
              <a:gd name="connsiteX1373" fmla="*/ 196875 w 1181239"/>
              <a:gd name="connsiteY1373" fmla="*/ 2201588 h 4008043"/>
              <a:gd name="connsiteX1374" fmla="*/ 195788 w 1181239"/>
              <a:gd name="connsiteY1374" fmla="*/ 2058415 h 4008043"/>
              <a:gd name="connsiteX1375" fmla="*/ 200030 w 1181239"/>
              <a:gd name="connsiteY1375" fmla="*/ 2005760 h 4008043"/>
              <a:gd name="connsiteX1376" fmla="*/ 204523 w 1181239"/>
              <a:gd name="connsiteY1376" fmla="*/ 2020566 h 4008043"/>
              <a:gd name="connsiteX1377" fmla="*/ 210671 w 1181239"/>
              <a:gd name="connsiteY1377" fmla="*/ 2033874 h 4008043"/>
              <a:gd name="connsiteX1378" fmla="*/ 210010 w 1181239"/>
              <a:gd name="connsiteY1378" fmla="*/ 2046098 h 4008043"/>
              <a:gd name="connsiteX1379" fmla="*/ 207007 w 1181239"/>
              <a:gd name="connsiteY1379" fmla="*/ 2117629 h 4008043"/>
              <a:gd name="connsiteX1380" fmla="*/ 206069 w 1181239"/>
              <a:gd name="connsiteY1380" fmla="*/ 2182549 h 4008043"/>
              <a:gd name="connsiteX1381" fmla="*/ 205960 w 1181239"/>
              <a:gd name="connsiteY1381" fmla="*/ 2202948 h 4008043"/>
              <a:gd name="connsiteX1382" fmla="*/ 209127 w 1181239"/>
              <a:gd name="connsiteY1382" fmla="*/ 2205668 h 4008043"/>
              <a:gd name="connsiteX1383" fmla="*/ 214532 w 1181239"/>
              <a:gd name="connsiteY1383" fmla="*/ 2247478 h 4008043"/>
              <a:gd name="connsiteX1384" fmla="*/ 219080 w 1181239"/>
              <a:gd name="connsiteY1384" fmla="*/ 2261523 h 4008043"/>
              <a:gd name="connsiteX1385" fmla="*/ 226346 w 1181239"/>
              <a:gd name="connsiteY1385" fmla="*/ 2259990 h 4008043"/>
              <a:gd name="connsiteX1386" fmla="*/ 229378 w 1181239"/>
              <a:gd name="connsiteY1386" fmla="*/ 2245492 h 4008043"/>
              <a:gd name="connsiteX1387" fmla="*/ 226247 w 1181239"/>
              <a:gd name="connsiteY1387" fmla="*/ 2228262 h 4008043"/>
              <a:gd name="connsiteX1388" fmla="*/ 214948 w 1181239"/>
              <a:gd name="connsiteY1388" fmla="*/ 2179343 h 4008043"/>
              <a:gd name="connsiteX1389" fmla="*/ 219625 w 1181239"/>
              <a:gd name="connsiteY1389" fmla="*/ 2162146 h 4008043"/>
              <a:gd name="connsiteX1390" fmla="*/ 222344 w 1181239"/>
              <a:gd name="connsiteY1390" fmla="*/ 2113823 h 4008043"/>
              <a:gd name="connsiteX1391" fmla="*/ 219071 w 1181239"/>
              <a:gd name="connsiteY1391" fmla="*/ 2061664 h 4008043"/>
              <a:gd name="connsiteX1392" fmla="*/ 217856 w 1181239"/>
              <a:gd name="connsiteY1392" fmla="*/ 2053357 h 4008043"/>
              <a:gd name="connsiteX1393" fmla="*/ 221271 w 1181239"/>
              <a:gd name="connsiteY1393" fmla="*/ 2060836 h 4008043"/>
              <a:gd name="connsiteX1394" fmla="*/ 227033 w 1181239"/>
              <a:gd name="connsiteY1394" fmla="*/ 2068316 h 4008043"/>
              <a:gd name="connsiteX1395" fmla="*/ 225110 w 1181239"/>
              <a:gd name="connsiteY1395" fmla="*/ 2050477 h 4008043"/>
              <a:gd name="connsiteX1396" fmla="*/ 221087 w 1181239"/>
              <a:gd name="connsiteY1396" fmla="*/ 2037038 h 4008043"/>
              <a:gd name="connsiteX1397" fmla="*/ 222714 w 1181239"/>
              <a:gd name="connsiteY1397" fmla="*/ 2033890 h 4008043"/>
              <a:gd name="connsiteX1398" fmla="*/ 229644 w 1181239"/>
              <a:gd name="connsiteY1398" fmla="*/ 2037545 h 4008043"/>
              <a:gd name="connsiteX1399" fmla="*/ 235192 w 1181239"/>
              <a:gd name="connsiteY1399" fmla="*/ 2053772 h 4008043"/>
              <a:gd name="connsiteX1400" fmla="*/ 237848 w 1181239"/>
              <a:gd name="connsiteY1400" fmla="*/ 2069820 h 4008043"/>
              <a:gd name="connsiteX1401" fmla="*/ 238574 w 1181239"/>
              <a:gd name="connsiteY1401" fmla="*/ 2000984 h 4008043"/>
              <a:gd name="connsiteX1402" fmla="*/ 237075 w 1181239"/>
              <a:gd name="connsiteY1402" fmla="*/ 1908526 h 4008043"/>
              <a:gd name="connsiteX1403" fmla="*/ 234896 w 1181239"/>
              <a:gd name="connsiteY1403" fmla="*/ 1883368 h 4008043"/>
              <a:gd name="connsiteX1404" fmla="*/ 232247 w 1181239"/>
              <a:gd name="connsiteY1404" fmla="*/ 1931645 h 4008043"/>
              <a:gd name="connsiteX1405" fmla="*/ 226115 w 1181239"/>
              <a:gd name="connsiteY1405" fmla="*/ 1988991 h 4008043"/>
              <a:gd name="connsiteX1406" fmla="*/ 223612 w 1181239"/>
              <a:gd name="connsiteY1406" fmla="*/ 1993067 h 4008043"/>
              <a:gd name="connsiteX1407" fmla="*/ 219934 w 1181239"/>
              <a:gd name="connsiteY1407" fmla="*/ 1999592 h 4008043"/>
              <a:gd name="connsiteX1408" fmla="*/ 217193 w 1181239"/>
              <a:gd name="connsiteY1408" fmla="*/ 1991885 h 4008043"/>
              <a:gd name="connsiteX1409" fmla="*/ 210733 w 1181239"/>
              <a:gd name="connsiteY1409" fmla="*/ 1947711 h 4008043"/>
              <a:gd name="connsiteX1410" fmla="*/ 206693 w 1181239"/>
              <a:gd name="connsiteY1410" fmla="*/ 1932953 h 4008043"/>
              <a:gd name="connsiteX1411" fmla="*/ 212064 w 1181239"/>
              <a:gd name="connsiteY1411" fmla="*/ 1940685 h 4008043"/>
              <a:gd name="connsiteX1412" fmla="*/ 218683 w 1181239"/>
              <a:gd name="connsiteY1412" fmla="*/ 1946906 h 4008043"/>
              <a:gd name="connsiteX1413" fmla="*/ 223568 w 1181239"/>
              <a:gd name="connsiteY1413" fmla="*/ 1953025 h 4008043"/>
              <a:gd name="connsiteX1414" fmla="*/ 226200 w 1181239"/>
              <a:gd name="connsiteY1414" fmla="*/ 1959523 h 4008043"/>
              <a:gd name="connsiteX1415" fmla="*/ 227699 w 1181239"/>
              <a:gd name="connsiteY1415" fmla="*/ 1949323 h 4008043"/>
              <a:gd name="connsiteX1416" fmla="*/ 224732 w 1181239"/>
              <a:gd name="connsiteY1416" fmla="*/ 1855417 h 4008043"/>
              <a:gd name="connsiteX1417" fmla="*/ 219133 w 1181239"/>
              <a:gd name="connsiteY1417" fmla="*/ 1774632 h 4008043"/>
              <a:gd name="connsiteX1418" fmla="*/ 213420 w 1181239"/>
              <a:gd name="connsiteY1418" fmla="*/ 1769242 h 4008043"/>
              <a:gd name="connsiteX1419" fmla="*/ 205892 w 1181239"/>
              <a:gd name="connsiteY1419" fmla="*/ 1758137 h 4008043"/>
              <a:gd name="connsiteX1420" fmla="*/ 200316 w 1181239"/>
              <a:gd name="connsiteY1420" fmla="*/ 1748640 h 4008043"/>
              <a:gd name="connsiteX1421" fmla="*/ 207031 w 1181239"/>
              <a:gd name="connsiteY1421" fmla="*/ 1746696 h 4008043"/>
              <a:gd name="connsiteX1422" fmla="*/ 209035 w 1181239"/>
              <a:gd name="connsiteY1422" fmla="*/ 1707939 h 4008043"/>
              <a:gd name="connsiteX1423" fmla="*/ 211071 w 1181239"/>
              <a:gd name="connsiteY1423" fmla="*/ 1669336 h 4008043"/>
              <a:gd name="connsiteX1424" fmla="*/ 227197 w 1181239"/>
              <a:gd name="connsiteY1424" fmla="*/ 1663053 h 4008043"/>
              <a:gd name="connsiteX1425" fmla="*/ 232283 w 1181239"/>
              <a:gd name="connsiteY1425" fmla="*/ 1656942 h 4008043"/>
              <a:gd name="connsiteX1426" fmla="*/ 235195 w 1181239"/>
              <a:gd name="connsiteY1426" fmla="*/ 1660341 h 4008043"/>
              <a:gd name="connsiteX1427" fmla="*/ 238100 w 1181239"/>
              <a:gd name="connsiteY1427" fmla="*/ 1616985 h 4008043"/>
              <a:gd name="connsiteX1428" fmla="*/ 235195 w 1181239"/>
              <a:gd name="connsiteY1428" fmla="*/ 1571947 h 4008043"/>
              <a:gd name="connsiteX1429" fmla="*/ 232287 w 1181239"/>
              <a:gd name="connsiteY1429" fmla="*/ 1606329 h 4008043"/>
              <a:gd name="connsiteX1430" fmla="*/ 229320 w 1181239"/>
              <a:gd name="connsiteY1430" fmla="*/ 1639614 h 4008043"/>
              <a:gd name="connsiteX1431" fmla="*/ 224483 w 1181239"/>
              <a:gd name="connsiteY1431" fmla="*/ 1618106 h 4008043"/>
              <a:gd name="connsiteX1432" fmla="*/ 217959 w 1181239"/>
              <a:gd name="connsiteY1432" fmla="*/ 1625487 h 4008043"/>
              <a:gd name="connsiteX1433" fmla="*/ 214383 w 1181239"/>
              <a:gd name="connsiteY1433" fmla="*/ 1648605 h 4008043"/>
              <a:gd name="connsiteX1434" fmla="*/ 211011 w 1181239"/>
              <a:gd name="connsiteY1434" fmla="*/ 1656262 h 4008043"/>
              <a:gd name="connsiteX1435" fmla="*/ 208920 w 1181239"/>
              <a:gd name="connsiteY1435" fmla="*/ 1648102 h 4008043"/>
              <a:gd name="connsiteX1436" fmla="*/ 212237 w 1181239"/>
              <a:gd name="connsiteY1436" fmla="*/ 1399238 h 4008043"/>
              <a:gd name="connsiteX1437" fmla="*/ 214755 w 1181239"/>
              <a:gd name="connsiteY1437" fmla="*/ 1417848 h 4008043"/>
              <a:gd name="connsiteX1438" fmla="*/ 220657 w 1181239"/>
              <a:gd name="connsiteY1438" fmla="*/ 1447453 h 4008043"/>
              <a:gd name="connsiteX1439" fmla="*/ 226470 w 1181239"/>
              <a:gd name="connsiteY1439" fmla="*/ 1454368 h 4008043"/>
              <a:gd name="connsiteX1440" fmla="*/ 226470 w 1181239"/>
              <a:gd name="connsiteY1440" fmla="*/ 1446221 h 4008043"/>
              <a:gd name="connsiteX1441" fmla="*/ 228093 w 1181239"/>
              <a:gd name="connsiteY1441" fmla="*/ 1424776 h 4008043"/>
              <a:gd name="connsiteX1442" fmla="*/ 225291 w 1181239"/>
              <a:gd name="connsiteY1442" fmla="*/ 1418277 h 4008043"/>
              <a:gd name="connsiteX1443" fmla="*/ 220862 w 1181239"/>
              <a:gd name="connsiteY1443" fmla="*/ 1425076 h 4008043"/>
              <a:gd name="connsiteX1444" fmla="*/ 220753 w 1181239"/>
              <a:gd name="connsiteY1444" fmla="*/ 1416781 h 4008043"/>
              <a:gd name="connsiteX1445" fmla="*/ 224281 w 1181239"/>
              <a:gd name="connsiteY1445" fmla="*/ 1405091 h 4008043"/>
              <a:gd name="connsiteX1446" fmla="*/ 228564 w 1181239"/>
              <a:gd name="connsiteY1446" fmla="*/ 1358989 h 4008043"/>
              <a:gd name="connsiteX1447" fmla="*/ 225152 w 1181239"/>
              <a:gd name="connsiteY1447" fmla="*/ 1325803 h 4008043"/>
              <a:gd name="connsiteX1448" fmla="*/ 220869 w 1181239"/>
              <a:gd name="connsiteY1448" fmla="*/ 1350055 h 4008043"/>
              <a:gd name="connsiteX1449" fmla="*/ 216020 w 1181239"/>
              <a:gd name="connsiteY1449" fmla="*/ 1330335 h 4008043"/>
              <a:gd name="connsiteX1450" fmla="*/ 212597 w 1181239"/>
              <a:gd name="connsiteY1450" fmla="*/ 1259167 h 4008043"/>
              <a:gd name="connsiteX1451" fmla="*/ 211560 w 1181239"/>
              <a:gd name="connsiteY1451" fmla="*/ 1206130 h 4008043"/>
              <a:gd name="connsiteX1452" fmla="*/ 215375 w 1181239"/>
              <a:gd name="connsiteY1452" fmla="*/ 1221089 h 4008043"/>
              <a:gd name="connsiteX1453" fmla="*/ 227379 w 1181239"/>
              <a:gd name="connsiteY1453" fmla="*/ 1264199 h 4008043"/>
              <a:gd name="connsiteX1454" fmla="*/ 224694 w 1181239"/>
              <a:gd name="connsiteY1454" fmla="*/ 1244618 h 4008043"/>
              <a:gd name="connsiteX1455" fmla="*/ 226599 w 1181239"/>
              <a:gd name="connsiteY1455" fmla="*/ 1231828 h 4008043"/>
              <a:gd name="connsiteX1456" fmla="*/ 231544 w 1181239"/>
              <a:gd name="connsiteY1456" fmla="*/ 1168401 h 4008043"/>
              <a:gd name="connsiteX1457" fmla="*/ 221743 w 1181239"/>
              <a:gd name="connsiteY1457" fmla="*/ 1143601 h 4008043"/>
              <a:gd name="connsiteX1458" fmla="*/ 218485 w 1181239"/>
              <a:gd name="connsiteY1458" fmla="*/ 1128615 h 4008043"/>
              <a:gd name="connsiteX1459" fmla="*/ 218112 w 1181239"/>
              <a:gd name="connsiteY1459" fmla="*/ 1140174 h 4008043"/>
              <a:gd name="connsiteX1460" fmla="*/ 207558 w 1181239"/>
              <a:gd name="connsiteY1460" fmla="*/ 1138814 h 4008043"/>
              <a:gd name="connsiteX1461" fmla="*/ 201314 w 1181239"/>
              <a:gd name="connsiteY1461" fmla="*/ 1111802 h 4008043"/>
              <a:gd name="connsiteX1462" fmla="*/ 192840 w 1181239"/>
              <a:gd name="connsiteY1462" fmla="*/ 1189163 h 4008043"/>
              <a:gd name="connsiteX1463" fmla="*/ 185708 w 1181239"/>
              <a:gd name="connsiteY1463" fmla="*/ 1265270 h 4008043"/>
              <a:gd name="connsiteX1464" fmla="*/ 197495 w 1181239"/>
              <a:gd name="connsiteY1464" fmla="*/ 1276300 h 4008043"/>
              <a:gd name="connsiteX1465" fmla="*/ 208932 w 1181239"/>
              <a:gd name="connsiteY1465" fmla="*/ 1299086 h 4008043"/>
              <a:gd name="connsiteX1466" fmla="*/ 210045 w 1181239"/>
              <a:gd name="connsiteY1466" fmla="*/ 1329882 h 4008043"/>
              <a:gd name="connsiteX1467" fmla="*/ 210045 w 1181239"/>
              <a:gd name="connsiteY1467" fmla="*/ 1341280 h 4008043"/>
              <a:gd name="connsiteX1468" fmla="*/ 199446 w 1181239"/>
              <a:gd name="connsiteY1468" fmla="*/ 1361380 h 4008043"/>
              <a:gd name="connsiteX1469" fmla="*/ 195086 w 1181239"/>
              <a:gd name="connsiteY1469" fmla="*/ 1409898 h 4008043"/>
              <a:gd name="connsiteX1470" fmla="*/ 184177 w 1181239"/>
              <a:gd name="connsiteY1470" fmla="*/ 1419619 h 4008043"/>
              <a:gd name="connsiteX1471" fmla="*/ 184104 w 1181239"/>
              <a:gd name="connsiteY1471" fmla="*/ 1392945 h 4008043"/>
              <a:gd name="connsiteX1472" fmla="*/ 186502 w 1181239"/>
              <a:gd name="connsiteY1472" fmla="*/ 1355720 h 4008043"/>
              <a:gd name="connsiteX1473" fmla="*/ 181596 w 1181239"/>
              <a:gd name="connsiteY1473" fmla="*/ 1374759 h 4008043"/>
              <a:gd name="connsiteX1474" fmla="*/ 177236 w 1181239"/>
              <a:gd name="connsiteY1474" fmla="*/ 1393798 h 4008043"/>
              <a:gd name="connsiteX1475" fmla="*/ 172823 w 1181239"/>
              <a:gd name="connsiteY1475" fmla="*/ 1376799 h 4008043"/>
              <a:gd name="connsiteX1476" fmla="*/ 166979 w 1181239"/>
              <a:gd name="connsiteY1476" fmla="*/ 1364640 h 4008043"/>
              <a:gd name="connsiteX1477" fmla="*/ 161395 w 1181239"/>
              <a:gd name="connsiteY1477" fmla="*/ 1365097 h 4008043"/>
              <a:gd name="connsiteX1478" fmla="*/ 159198 w 1181239"/>
              <a:gd name="connsiteY1478" fmla="*/ 1346658 h 4008043"/>
              <a:gd name="connsiteX1479" fmla="*/ 156257 w 1181239"/>
              <a:gd name="connsiteY1479" fmla="*/ 1359606 h 4008043"/>
              <a:gd name="connsiteX1480" fmla="*/ 152297 w 1181239"/>
              <a:gd name="connsiteY1480" fmla="*/ 1387938 h 4008043"/>
              <a:gd name="connsiteX1481" fmla="*/ 147163 w 1181239"/>
              <a:gd name="connsiteY1481" fmla="*/ 1363648 h 4008043"/>
              <a:gd name="connsiteX1482" fmla="*/ 143528 w 1181239"/>
              <a:gd name="connsiteY1482" fmla="*/ 1342121 h 4008043"/>
              <a:gd name="connsiteX1483" fmla="*/ 139251 w 1181239"/>
              <a:gd name="connsiteY1483" fmla="*/ 1342904 h 4008043"/>
              <a:gd name="connsiteX1484" fmla="*/ 134914 w 1181239"/>
              <a:gd name="connsiteY1484" fmla="*/ 1376222 h 4008043"/>
              <a:gd name="connsiteX1485" fmla="*/ 130554 w 1181239"/>
              <a:gd name="connsiteY1485" fmla="*/ 1409436 h 4008043"/>
              <a:gd name="connsiteX1486" fmla="*/ 126171 w 1181239"/>
              <a:gd name="connsiteY1486" fmla="*/ 1410115 h 4008043"/>
              <a:gd name="connsiteX1487" fmla="*/ 121812 w 1181239"/>
              <a:gd name="connsiteY1487" fmla="*/ 1420772 h 4008043"/>
              <a:gd name="connsiteX1488" fmla="*/ 123571 w 1181239"/>
              <a:gd name="connsiteY1488" fmla="*/ 1435716 h 4008043"/>
              <a:gd name="connsiteX1489" fmla="*/ 130532 w 1181239"/>
              <a:gd name="connsiteY1489" fmla="*/ 1424914 h 4008043"/>
              <a:gd name="connsiteX1490" fmla="*/ 138289 w 1181239"/>
              <a:gd name="connsiteY1490" fmla="*/ 1416235 h 4008043"/>
              <a:gd name="connsiteX1491" fmla="*/ 136067 w 1181239"/>
              <a:gd name="connsiteY1491" fmla="*/ 1479471 h 4008043"/>
              <a:gd name="connsiteX1492" fmla="*/ 122188 w 1181239"/>
              <a:gd name="connsiteY1492" fmla="*/ 1586334 h 4008043"/>
              <a:gd name="connsiteX1493" fmla="*/ 119980 w 1181239"/>
              <a:gd name="connsiteY1493" fmla="*/ 1579747 h 4008043"/>
              <a:gd name="connsiteX1494" fmla="*/ 125070 w 1181239"/>
              <a:gd name="connsiteY1494" fmla="*/ 1482379 h 4008043"/>
              <a:gd name="connsiteX1495" fmla="*/ 126516 w 1181239"/>
              <a:gd name="connsiteY1495" fmla="*/ 1463044 h 4008043"/>
              <a:gd name="connsiteX1496" fmla="*/ 124581 w 1181239"/>
              <a:gd name="connsiteY1496" fmla="*/ 1448193 h 4008043"/>
              <a:gd name="connsiteX1497" fmla="*/ 114245 w 1181239"/>
              <a:gd name="connsiteY1497" fmla="*/ 1472629 h 4008043"/>
              <a:gd name="connsiteX1498" fmla="*/ 110767 w 1181239"/>
              <a:gd name="connsiteY1498" fmla="*/ 1490350 h 4008043"/>
              <a:gd name="connsiteX1499" fmla="*/ 112066 w 1181239"/>
              <a:gd name="connsiteY1499" fmla="*/ 1465872 h 4008043"/>
              <a:gd name="connsiteX1500" fmla="*/ 121968 w 1181239"/>
              <a:gd name="connsiteY1500" fmla="*/ 1368819 h 4008043"/>
              <a:gd name="connsiteX1501" fmla="*/ 121822 w 1181239"/>
              <a:gd name="connsiteY1501" fmla="*/ 1351639 h 4008043"/>
              <a:gd name="connsiteX1502" fmla="*/ 125000 w 1181239"/>
              <a:gd name="connsiteY1502" fmla="*/ 1341763 h 4008043"/>
              <a:gd name="connsiteX1503" fmla="*/ 128197 w 1181239"/>
              <a:gd name="connsiteY1503" fmla="*/ 1330464 h 4008043"/>
              <a:gd name="connsiteX1504" fmla="*/ 121531 w 1181239"/>
              <a:gd name="connsiteY1504" fmla="*/ 1277565 h 4008043"/>
              <a:gd name="connsiteX1505" fmla="*/ 111387 w 1181239"/>
              <a:gd name="connsiteY1505" fmla="*/ 1245510 h 4008043"/>
              <a:gd name="connsiteX1506" fmla="*/ 107088 w 1181239"/>
              <a:gd name="connsiteY1506" fmla="*/ 1251005 h 4008043"/>
              <a:gd name="connsiteX1507" fmla="*/ 109190 w 1181239"/>
              <a:gd name="connsiteY1507" fmla="*/ 1193889 h 4008043"/>
              <a:gd name="connsiteX1508" fmla="*/ 113381 w 1181239"/>
              <a:gd name="connsiteY1508" fmla="*/ 1155811 h 4008043"/>
              <a:gd name="connsiteX1509" fmla="*/ 113381 w 1181239"/>
              <a:gd name="connsiteY1509" fmla="*/ 1070136 h 4008043"/>
              <a:gd name="connsiteX1510" fmla="*/ 112797 w 1181239"/>
              <a:gd name="connsiteY1510" fmla="*/ 920546 h 4008043"/>
              <a:gd name="connsiteX1511" fmla="*/ 114114 w 1181239"/>
              <a:gd name="connsiteY1511" fmla="*/ 898107 h 4008043"/>
              <a:gd name="connsiteX1512" fmla="*/ 111790 w 1181239"/>
              <a:gd name="connsiteY1512" fmla="*/ 887908 h 4008043"/>
              <a:gd name="connsiteX1513" fmla="*/ 111644 w 1181239"/>
              <a:gd name="connsiteY1513" fmla="*/ 860710 h 4008043"/>
              <a:gd name="connsiteX1514" fmla="*/ 116000 w 1181239"/>
              <a:gd name="connsiteY1514" fmla="*/ 836997 h 4008043"/>
              <a:gd name="connsiteX1515" fmla="*/ 111192 w 1181239"/>
              <a:gd name="connsiteY1515" fmla="*/ 838130 h 4008043"/>
              <a:gd name="connsiteX1516" fmla="*/ 108419 w 1181239"/>
              <a:gd name="connsiteY1516" fmla="*/ 804727 h 4008043"/>
              <a:gd name="connsiteX1517" fmla="*/ 111981 w 1181239"/>
              <a:gd name="connsiteY1517" fmla="*/ 760077 h 4008043"/>
              <a:gd name="connsiteX1518" fmla="*/ 101298 w 1181239"/>
              <a:gd name="connsiteY1518" fmla="*/ 742881 h 4008043"/>
              <a:gd name="connsiteX1519" fmla="*/ 93842 w 1181239"/>
              <a:gd name="connsiteY1519" fmla="*/ 760448 h 4008043"/>
              <a:gd name="connsiteX1520" fmla="*/ 85494 w 1181239"/>
              <a:gd name="connsiteY1520" fmla="*/ 777099 h 4008043"/>
              <a:gd name="connsiteX1521" fmla="*/ 81229 w 1181239"/>
              <a:gd name="connsiteY1521" fmla="*/ 789450 h 4008043"/>
              <a:gd name="connsiteX1522" fmla="*/ 92884 w 1181239"/>
              <a:gd name="connsiteY1522" fmla="*/ 833286 h 4008043"/>
              <a:gd name="connsiteX1523" fmla="*/ 97008 w 1181239"/>
              <a:gd name="connsiteY1523" fmla="*/ 821273 h 4008043"/>
              <a:gd name="connsiteX1524" fmla="*/ 101001 w 1181239"/>
              <a:gd name="connsiteY1524" fmla="*/ 813114 h 4008043"/>
              <a:gd name="connsiteX1525" fmla="*/ 101220 w 1181239"/>
              <a:gd name="connsiteY1525" fmla="*/ 827460 h 4008043"/>
              <a:gd name="connsiteX1526" fmla="*/ 94882 w 1181239"/>
              <a:gd name="connsiteY1526" fmla="*/ 844145 h 4008043"/>
              <a:gd name="connsiteX1527" fmla="*/ 83046 w 1181239"/>
              <a:gd name="connsiteY1527" fmla="*/ 876568 h 4008043"/>
              <a:gd name="connsiteX1528" fmla="*/ 81181 w 1181239"/>
              <a:gd name="connsiteY1528" fmla="*/ 882469 h 4008043"/>
              <a:gd name="connsiteX1529" fmla="*/ 78663 w 1181239"/>
              <a:gd name="connsiteY1529" fmla="*/ 923135 h 4008043"/>
              <a:gd name="connsiteX1530" fmla="*/ 77664 w 1181239"/>
              <a:gd name="connsiteY1530" fmla="*/ 961893 h 4008043"/>
              <a:gd name="connsiteX1531" fmla="*/ 70391 w 1181239"/>
              <a:gd name="connsiteY1531" fmla="*/ 829433 h 4008043"/>
              <a:gd name="connsiteX1532" fmla="*/ 92739 w 1181239"/>
              <a:gd name="connsiteY1532" fmla="*/ 639044 h 4008043"/>
              <a:gd name="connsiteX1533" fmla="*/ 101313 w 1181239"/>
              <a:gd name="connsiteY1533" fmla="*/ 581928 h 4008043"/>
              <a:gd name="connsiteX1534" fmla="*/ 100010 w 1181239"/>
              <a:gd name="connsiteY1534" fmla="*/ 626125 h 4008043"/>
              <a:gd name="connsiteX1535" fmla="*/ 101203 w 1181239"/>
              <a:gd name="connsiteY1535" fmla="*/ 670323 h 4008043"/>
              <a:gd name="connsiteX1536" fmla="*/ 111667 w 1181239"/>
              <a:gd name="connsiteY1536" fmla="*/ 606407 h 4008043"/>
              <a:gd name="connsiteX1537" fmla="*/ 132280 w 1181239"/>
              <a:gd name="connsiteY1537" fmla="*/ 506535 h 4008043"/>
              <a:gd name="connsiteX1538" fmla="*/ 135305 w 1181239"/>
              <a:gd name="connsiteY1538" fmla="*/ 488094 h 4008043"/>
              <a:gd name="connsiteX1539" fmla="*/ 132598 w 1181239"/>
              <a:gd name="connsiteY1539" fmla="*/ 468375 h 4008043"/>
              <a:gd name="connsiteX1540" fmla="*/ 140461 w 1181239"/>
              <a:gd name="connsiteY1540" fmla="*/ 443510 h 4008043"/>
              <a:gd name="connsiteX1541" fmla="*/ 146797 w 1181239"/>
              <a:gd name="connsiteY1541" fmla="*/ 437659 h 4008043"/>
              <a:gd name="connsiteX1542" fmla="*/ 143349 w 1181239"/>
              <a:gd name="connsiteY1542" fmla="*/ 362443 h 4008043"/>
              <a:gd name="connsiteX1543" fmla="*/ 146308 w 1181239"/>
              <a:gd name="connsiteY1543" fmla="*/ 358756 h 4008043"/>
              <a:gd name="connsiteX1544" fmla="*/ 153932 w 1181239"/>
              <a:gd name="connsiteY1544" fmla="*/ 348023 h 4008043"/>
              <a:gd name="connsiteX1545" fmla="*/ 149861 w 1181239"/>
              <a:gd name="connsiteY1545" fmla="*/ 319465 h 4008043"/>
              <a:gd name="connsiteX1546" fmla="*/ 148245 w 1181239"/>
              <a:gd name="connsiteY1546" fmla="*/ 301786 h 4008043"/>
              <a:gd name="connsiteX1547" fmla="*/ 152779 w 1181239"/>
              <a:gd name="connsiteY1547" fmla="*/ 319276 h 4008043"/>
              <a:gd name="connsiteX1548" fmla="*/ 160239 w 1181239"/>
              <a:gd name="connsiteY1548" fmla="*/ 331873 h 4008043"/>
              <a:gd name="connsiteX1549" fmla="*/ 161801 w 1181239"/>
              <a:gd name="connsiteY1549" fmla="*/ 313701 h 4008043"/>
              <a:gd name="connsiteX1550" fmla="*/ 164369 w 1181239"/>
              <a:gd name="connsiteY1550" fmla="*/ 286232 h 4008043"/>
              <a:gd name="connsiteX1551" fmla="*/ 168019 w 1181239"/>
              <a:gd name="connsiteY1551" fmla="*/ 250196 h 4008043"/>
              <a:gd name="connsiteX1552" fmla="*/ 167727 w 1181239"/>
              <a:gd name="connsiteY1552" fmla="*/ 228350 h 4008043"/>
              <a:gd name="connsiteX1553" fmla="*/ 163731 w 1181239"/>
              <a:gd name="connsiteY1553" fmla="*/ 240590 h 4008043"/>
              <a:gd name="connsiteX1554" fmla="*/ 161213 w 1181239"/>
              <a:gd name="connsiteY1554" fmla="*/ 228350 h 4008043"/>
              <a:gd name="connsiteX1555" fmla="*/ 172295 w 1181239"/>
              <a:gd name="connsiteY1555" fmla="*/ 172119 h 4008043"/>
              <a:gd name="connsiteX1556" fmla="*/ 194306 w 1181239"/>
              <a:gd name="connsiteY1556" fmla="*/ 151887 h 4008043"/>
              <a:gd name="connsiteX1557" fmla="*/ 213198 w 1181239"/>
              <a:gd name="connsiteY1557" fmla="*/ 135443 h 4008043"/>
              <a:gd name="connsiteX1558" fmla="*/ 215515 w 1181239"/>
              <a:gd name="connsiteY1558" fmla="*/ 149430 h 4008043"/>
              <a:gd name="connsiteX1559" fmla="*/ 221329 w 1181239"/>
              <a:gd name="connsiteY1559" fmla="*/ 158331 h 4008043"/>
              <a:gd name="connsiteX1560" fmla="*/ 228922 w 1181239"/>
              <a:gd name="connsiteY1560" fmla="*/ 149150 h 4008043"/>
              <a:gd name="connsiteX1561" fmla="*/ 242660 w 1181239"/>
              <a:gd name="connsiteY1561" fmla="*/ 141716 h 4008043"/>
              <a:gd name="connsiteX1562" fmla="*/ 262931 w 1181239"/>
              <a:gd name="connsiteY1562" fmla="*/ 133195 h 4008043"/>
              <a:gd name="connsiteX1563" fmla="*/ 275609 w 1181239"/>
              <a:gd name="connsiteY1563" fmla="*/ 129868 h 4008043"/>
              <a:gd name="connsiteX1564" fmla="*/ 282707 w 1181239"/>
              <a:gd name="connsiteY1564" fmla="*/ 139646 h 4008043"/>
              <a:gd name="connsiteX1565" fmla="*/ 293762 w 1181239"/>
              <a:gd name="connsiteY1565" fmla="*/ 130695 h 4008043"/>
              <a:gd name="connsiteX1566" fmla="*/ 302347 w 1181239"/>
              <a:gd name="connsiteY1566" fmla="*/ 118197 h 4008043"/>
              <a:gd name="connsiteX1567" fmla="*/ 306563 w 1181239"/>
              <a:gd name="connsiteY1567" fmla="*/ 127037 h 4008043"/>
              <a:gd name="connsiteX1568" fmla="*/ 320248 w 1181239"/>
              <a:gd name="connsiteY1568" fmla="*/ 112758 h 4008043"/>
              <a:gd name="connsiteX1569" fmla="*/ 338313 w 1181239"/>
              <a:gd name="connsiteY1569" fmla="*/ 70948 h 4008043"/>
              <a:gd name="connsiteX1570" fmla="*/ 342329 w 1181239"/>
              <a:gd name="connsiteY1570" fmla="*/ 78816 h 4008043"/>
              <a:gd name="connsiteX1571" fmla="*/ 345934 w 1181239"/>
              <a:gd name="connsiteY1571" fmla="*/ 161884 h 4008043"/>
              <a:gd name="connsiteX1572" fmla="*/ 358528 w 1181239"/>
              <a:gd name="connsiteY1572" fmla="*/ 143387 h 4008043"/>
              <a:gd name="connsiteX1573" fmla="*/ 368651 w 1181239"/>
              <a:gd name="connsiteY1573" fmla="*/ 146994 h 4008043"/>
              <a:gd name="connsiteX1574" fmla="*/ 376212 w 1181239"/>
              <a:gd name="connsiteY1574" fmla="*/ 158919 h 4008043"/>
              <a:gd name="connsiteX1575" fmla="*/ 381104 w 1181239"/>
              <a:gd name="connsiteY1575" fmla="*/ 173053 h 4008043"/>
              <a:gd name="connsiteX1576" fmla="*/ 384882 w 1181239"/>
              <a:gd name="connsiteY1576" fmla="*/ 184833 h 4008043"/>
              <a:gd name="connsiteX1577" fmla="*/ 392100 w 1181239"/>
              <a:gd name="connsiteY1577" fmla="*/ 179393 h 4008043"/>
              <a:gd name="connsiteX1578" fmla="*/ 399048 w 1181239"/>
              <a:gd name="connsiteY1578" fmla="*/ 165115 h 4008043"/>
              <a:gd name="connsiteX1579" fmla="*/ 406633 w 1181239"/>
              <a:gd name="connsiteY1579" fmla="*/ 158834 h 4008043"/>
              <a:gd name="connsiteX1580" fmla="*/ 413674 w 1181239"/>
              <a:gd name="connsiteY1580" fmla="*/ 153502 h 4008043"/>
              <a:gd name="connsiteX1581" fmla="*/ 419482 w 1181239"/>
              <a:gd name="connsiteY1581" fmla="*/ 137236 h 4008043"/>
              <a:gd name="connsiteX1582" fmla="*/ 425586 w 1181239"/>
              <a:gd name="connsiteY1582" fmla="*/ 122957 h 4008043"/>
              <a:gd name="connsiteX1583" fmla="*/ 427848 w 1181239"/>
              <a:gd name="connsiteY1583" fmla="*/ 108678 h 4008043"/>
              <a:gd name="connsiteX1584" fmla="*/ 429866 w 1181239"/>
              <a:gd name="connsiteY1584" fmla="*/ 118907 h 4008043"/>
              <a:gd name="connsiteX1585" fmla="*/ 435827 w 1181239"/>
              <a:gd name="connsiteY1585" fmla="*/ 128850 h 4008043"/>
              <a:gd name="connsiteX1586" fmla="*/ 440176 w 1181239"/>
              <a:gd name="connsiteY1586" fmla="*/ 116837 h 4008043"/>
              <a:gd name="connsiteX1587" fmla="*/ 443019 w 1181239"/>
              <a:gd name="connsiteY1587" fmla="*/ 124997 h 4008043"/>
              <a:gd name="connsiteX1588" fmla="*/ 445209 w 1181239"/>
              <a:gd name="connsiteY1588" fmla="*/ 132546 h 4008043"/>
              <a:gd name="connsiteX1589" fmla="*/ 467337 w 1181239"/>
              <a:gd name="connsiteY1589" fmla="*/ 111381 h 4008043"/>
              <a:gd name="connsiteX1590" fmla="*/ 468833 w 1181239"/>
              <a:gd name="connsiteY1590" fmla="*/ 130437 h 4008043"/>
              <a:gd name="connsiteX1591" fmla="*/ 471151 w 1181239"/>
              <a:gd name="connsiteY1591" fmla="*/ 131353 h 4008043"/>
              <a:gd name="connsiteX1592" fmla="*/ 478020 w 1181239"/>
              <a:gd name="connsiteY1592" fmla="*/ 122037 h 4008043"/>
              <a:gd name="connsiteX1593" fmla="*/ 486092 w 1181239"/>
              <a:gd name="connsiteY1593" fmla="*/ 133276 h 4008043"/>
              <a:gd name="connsiteX1594" fmla="*/ 489453 w 1181239"/>
              <a:gd name="connsiteY1594" fmla="*/ 145397 h 4008043"/>
              <a:gd name="connsiteX1595" fmla="*/ 492945 w 1181239"/>
              <a:gd name="connsiteY1595" fmla="*/ 156956 h 4008043"/>
              <a:gd name="connsiteX1596" fmla="*/ 499779 w 1181239"/>
              <a:gd name="connsiteY1596" fmla="*/ 144717 h 4008043"/>
              <a:gd name="connsiteX1597" fmla="*/ 505560 w 1181239"/>
              <a:gd name="connsiteY1597" fmla="*/ 129078 h 4008043"/>
              <a:gd name="connsiteX1598" fmla="*/ 510557 w 1181239"/>
              <a:gd name="connsiteY1598" fmla="*/ 139793 h 4008043"/>
              <a:gd name="connsiteX1599" fmla="*/ 509459 w 1181239"/>
              <a:gd name="connsiteY1599" fmla="*/ 151947 h 4008043"/>
              <a:gd name="connsiteX1600" fmla="*/ 511247 w 1181239"/>
              <a:gd name="connsiteY1600" fmla="*/ 162500 h 4008043"/>
              <a:gd name="connsiteX1601" fmla="*/ 515209 w 1181239"/>
              <a:gd name="connsiteY1601" fmla="*/ 173016 h 4008043"/>
              <a:gd name="connsiteX1602" fmla="*/ 513378 w 1181239"/>
              <a:gd name="connsiteY1602" fmla="*/ 182115 h 4008043"/>
              <a:gd name="connsiteX1603" fmla="*/ 523901 w 1181239"/>
              <a:gd name="connsiteY1603" fmla="*/ 171235 h 4008043"/>
              <a:gd name="connsiteX1604" fmla="*/ 542366 w 1181239"/>
              <a:gd name="connsiteY1604" fmla="*/ 137237 h 4008043"/>
              <a:gd name="connsiteX1605" fmla="*/ 551415 w 1181239"/>
              <a:gd name="connsiteY1605" fmla="*/ 119213 h 4008043"/>
              <a:gd name="connsiteX1606" fmla="*/ 544175 w 1181239"/>
              <a:gd name="connsiteY1606" fmla="*/ 173955 h 4008043"/>
              <a:gd name="connsiteX1607" fmla="*/ 544697 w 1181239"/>
              <a:gd name="connsiteY1607" fmla="*/ 177464 h 4008043"/>
              <a:gd name="connsiteX1608" fmla="*/ 558246 w 1181239"/>
              <a:gd name="connsiteY1608" fmla="*/ 142107 h 4008043"/>
              <a:gd name="connsiteX1609" fmla="*/ 568191 w 1181239"/>
              <a:gd name="connsiteY1609" fmla="*/ 119559 h 4008043"/>
              <a:gd name="connsiteX1610" fmla="*/ 565147 w 1181239"/>
              <a:gd name="connsiteY1610" fmla="*/ 145397 h 4008043"/>
              <a:gd name="connsiteX1611" fmla="*/ 570597 w 1181239"/>
              <a:gd name="connsiteY1611" fmla="*/ 137237 h 4008043"/>
              <a:gd name="connsiteX1612" fmla="*/ 584365 w 1181239"/>
              <a:gd name="connsiteY1612" fmla="*/ 91000 h 4008043"/>
              <a:gd name="connsiteX1613" fmla="*/ 582602 w 1181239"/>
              <a:gd name="connsiteY1613" fmla="*/ 126937 h 4008043"/>
              <a:gd name="connsiteX1614" fmla="*/ 572499 w 1181239"/>
              <a:gd name="connsiteY1614" fmla="*/ 204306 h 4008043"/>
              <a:gd name="connsiteX1615" fmla="*/ 575414 w 1181239"/>
              <a:gd name="connsiteY1615" fmla="*/ 228352 h 4008043"/>
              <a:gd name="connsiteX1616" fmla="*/ 625167 w 1181239"/>
              <a:gd name="connsiteY1616" fmla="*/ 31844 h 4008043"/>
              <a:gd name="connsiteX1617" fmla="*/ 631225 w 1181239"/>
              <a:gd name="connsiteY1617" fmla="*/ 17565 h 4008043"/>
              <a:gd name="connsiteX1618" fmla="*/ 476348 w 1181239"/>
              <a:gd name="connsiteY1618" fmla="*/ 9396 h 4008043"/>
              <a:gd name="connsiteX1619" fmla="*/ 477384 w 1181239"/>
              <a:gd name="connsiteY1619" fmla="*/ 18235 h 4008043"/>
              <a:gd name="connsiteX1620" fmla="*/ 473514 w 1181239"/>
              <a:gd name="connsiteY1620" fmla="*/ 19369 h 4008043"/>
              <a:gd name="connsiteX1621" fmla="*/ 473512 w 1181239"/>
              <a:gd name="connsiteY1621" fmla="*/ 19369 h 4008043"/>
              <a:gd name="connsiteX1622" fmla="*/ 476348 w 1181239"/>
              <a:gd name="connsiteY1622" fmla="*/ 9396 h 4008043"/>
              <a:gd name="connsiteX1623" fmla="*/ 816481 w 1181239"/>
              <a:gd name="connsiteY1623" fmla="*/ 1236 h 4008043"/>
              <a:gd name="connsiteX1624" fmla="*/ 818809 w 1181239"/>
              <a:gd name="connsiteY1624" fmla="*/ 21635 h 4008043"/>
              <a:gd name="connsiteX1625" fmla="*/ 816481 w 1181239"/>
              <a:gd name="connsiteY1625" fmla="*/ 42034 h 4008043"/>
              <a:gd name="connsiteX1626" fmla="*/ 814152 w 1181239"/>
              <a:gd name="connsiteY1626" fmla="*/ 21635 h 4008043"/>
              <a:gd name="connsiteX1627" fmla="*/ 816481 w 1181239"/>
              <a:gd name="connsiteY1627" fmla="*/ 1236 h 400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Lst>
            <a:rect l="l" t="t" r="r" b="b"/>
            <a:pathLst>
              <a:path w="1181239" h="4008043">
                <a:moveTo>
                  <a:pt x="534998" y="3942687"/>
                </a:moveTo>
                <a:cubicBezTo>
                  <a:pt x="536418" y="3943791"/>
                  <a:pt x="537456" y="3947448"/>
                  <a:pt x="537456" y="3953147"/>
                </a:cubicBezTo>
                <a:cubicBezTo>
                  <a:pt x="537456" y="3959131"/>
                  <a:pt x="537127" y="3964026"/>
                  <a:pt x="536701" y="3964026"/>
                </a:cubicBezTo>
                <a:cubicBezTo>
                  <a:pt x="536284" y="3964026"/>
                  <a:pt x="534263" y="3961502"/>
                  <a:pt x="532203" y="3958417"/>
                </a:cubicBezTo>
                <a:cubicBezTo>
                  <a:pt x="530145" y="3955331"/>
                  <a:pt x="529262" y="3950436"/>
                  <a:pt x="530247" y="3947537"/>
                </a:cubicBezTo>
                <a:cubicBezTo>
                  <a:pt x="531776" y="3943029"/>
                  <a:pt x="533578" y="3941582"/>
                  <a:pt x="534998" y="3942687"/>
                </a:cubicBezTo>
                <a:close/>
                <a:moveTo>
                  <a:pt x="800461" y="3939090"/>
                </a:moveTo>
                <a:cubicBezTo>
                  <a:pt x="801996" y="3940803"/>
                  <a:pt x="804503" y="3960780"/>
                  <a:pt x="804403" y="3976266"/>
                </a:cubicBezTo>
                <a:cubicBezTo>
                  <a:pt x="804294" y="3992392"/>
                  <a:pt x="800455" y="4014647"/>
                  <a:pt x="799235" y="4006184"/>
                </a:cubicBezTo>
                <a:lnTo>
                  <a:pt x="799228" y="4006184"/>
                </a:lnTo>
                <a:cubicBezTo>
                  <a:pt x="799009" y="4004688"/>
                  <a:pt x="797126" y="3992142"/>
                  <a:pt x="795035" y="3978305"/>
                </a:cubicBezTo>
                <a:cubicBezTo>
                  <a:pt x="791860" y="3957298"/>
                  <a:pt x="791878" y="3953147"/>
                  <a:pt x="795144" y="3953147"/>
                </a:cubicBezTo>
                <a:cubicBezTo>
                  <a:pt x="797541" y="3953147"/>
                  <a:pt x="799176" y="3949737"/>
                  <a:pt x="799382" y="3944307"/>
                </a:cubicBezTo>
                <a:cubicBezTo>
                  <a:pt x="799545" y="3939977"/>
                  <a:pt x="799949" y="3938518"/>
                  <a:pt x="800461" y="3939090"/>
                </a:cubicBezTo>
                <a:close/>
                <a:moveTo>
                  <a:pt x="1173610" y="3829461"/>
                </a:moveTo>
                <a:cubicBezTo>
                  <a:pt x="1174536" y="3830053"/>
                  <a:pt x="1175848" y="3832006"/>
                  <a:pt x="1177832" y="3835505"/>
                </a:cubicBezTo>
                <a:cubicBezTo>
                  <a:pt x="1182261" y="3843310"/>
                  <a:pt x="1182318" y="3844344"/>
                  <a:pt x="1178322" y="3844344"/>
                </a:cubicBezTo>
                <a:cubicBezTo>
                  <a:pt x="1175833" y="3844344"/>
                  <a:pt x="1173072" y="3842580"/>
                  <a:pt x="1172188" y="3840423"/>
                </a:cubicBezTo>
                <a:cubicBezTo>
                  <a:pt x="1171305" y="3838266"/>
                  <a:pt x="1171082" y="3834289"/>
                  <a:pt x="1171699" y="3831584"/>
                </a:cubicBezTo>
                <a:cubicBezTo>
                  <a:pt x="1172143" y="3829638"/>
                  <a:pt x="1172684" y="3828869"/>
                  <a:pt x="1173610" y="3829461"/>
                </a:cubicBezTo>
                <a:close/>
                <a:moveTo>
                  <a:pt x="197700" y="3826851"/>
                </a:moveTo>
                <a:cubicBezTo>
                  <a:pt x="202113" y="3829404"/>
                  <a:pt x="200710" y="3846346"/>
                  <a:pt x="195941" y="3848057"/>
                </a:cubicBezTo>
                <a:cubicBezTo>
                  <a:pt x="192686" y="3849226"/>
                  <a:pt x="191581" y="3847632"/>
                  <a:pt x="191581" y="3841771"/>
                </a:cubicBezTo>
                <a:lnTo>
                  <a:pt x="191582" y="3841771"/>
                </a:lnTo>
                <a:cubicBezTo>
                  <a:pt x="191582" y="3831720"/>
                  <a:pt x="194366" y="3824924"/>
                  <a:pt x="197700" y="3826851"/>
                </a:cubicBezTo>
                <a:close/>
                <a:moveTo>
                  <a:pt x="178143" y="3791950"/>
                </a:moveTo>
                <a:lnTo>
                  <a:pt x="185023" y="3799435"/>
                </a:lnTo>
                <a:lnTo>
                  <a:pt x="191904" y="3806920"/>
                </a:lnTo>
                <a:lnTo>
                  <a:pt x="181724" y="3813393"/>
                </a:lnTo>
                <a:cubicBezTo>
                  <a:pt x="166836" y="3822860"/>
                  <a:pt x="165030" y="3821477"/>
                  <a:pt x="171944" y="3805908"/>
                </a:cubicBezTo>
                <a:close/>
                <a:moveTo>
                  <a:pt x="62574" y="3611808"/>
                </a:moveTo>
                <a:lnTo>
                  <a:pt x="66227" y="3624048"/>
                </a:lnTo>
                <a:cubicBezTo>
                  <a:pt x="72599" y="3645393"/>
                  <a:pt x="75289" y="3655265"/>
                  <a:pt x="75305" y="3657366"/>
                </a:cubicBezTo>
                <a:cubicBezTo>
                  <a:pt x="75338" y="3661867"/>
                  <a:pt x="66477" y="3659024"/>
                  <a:pt x="62588" y="3653286"/>
                </a:cubicBezTo>
                <a:cubicBezTo>
                  <a:pt x="59465" y="3648677"/>
                  <a:pt x="58950" y="3642802"/>
                  <a:pt x="60508" y="3629487"/>
                </a:cubicBezTo>
                <a:close/>
                <a:moveTo>
                  <a:pt x="1116200" y="3543073"/>
                </a:moveTo>
                <a:cubicBezTo>
                  <a:pt x="1121818" y="3542017"/>
                  <a:pt x="1123838" y="3547887"/>
                  <a:pt x="1126386" y="3572671"/>
                </a:cubicBezTo>
                <a:cubicBezTo>
                  <a:pt x="1128459" y="3592845"/>
                  <a:pt x="1124579" y="3599163"/>
                  <a:pt x="1117747" y="3586739"/>
                </a:cubicBezTo>
                <a:cubicBezTo>
                  <a:pt x="1115459" y="3582576"/>
                  <a:pt x="1113112" y="3571247"/>
                  <a:pt x="1112537" y="3561563"/>
                </a:cubicBezTo>
                <a:cubicBezTo>
                  <a:pt x="1111672" y="3547004"/>
                  <a:pt x="1112318" y="3543804"/>
                  <a:pt x="1116200" y="3543073"/>
                </a:cubicBezTo>
                <a:close/>
                <a:moveTo>
                  <a:pt x="82331" y="2962930"/>
                </a:moveTo>
                <a:cubicBezTo>
                  <a:pt x="82550" y="2962095"/>
                  <a:pt x="82824" y="2965974"/>
                  <a:pt x="83301" y="2974009"/>
                </a:cubicBezTo>
                <a:cubicBezTo>
                  <a:pt x="83877" y="2983732"/>
                  <a:pt x="85483" y="2992754"/>
                  <a:pt x="86873" y="2994059"/>
                </a:cubicBezTo>
                <a:cubicBezTo>
                  <a:pt x="89807" y="2996814"/>
                  <a:pt x="87541" y="3003927"/>
                  <a:pt x="83727" y="3003927"/>
                </a:cubicBezTo>
                <a:cubicBezTo>
                  <a:pt x="82301" y="3003927"/>
                  <a:pt x="81385" y="2993217"/>
                  <a:pt x="81691" y="2980128"/>
                </a:cubicBezTo>
                <a:lnTo>
                  <a:pt x="81695" y="2980128"/>
                </a:lnTo>
                <a:cubicBezTo>
                  <a:pt x="81948" y="2969312"/>
                  <a:pt x="82112" y="2963764"/>
                  <a:pt x="82331" y="2962930"/>
                </a:cubicBezTo>
                <a:close/>
                <a:moveTo>
                  <a:pt x="101936" y="2918951"/>
                </a:moveTo>
                <a:cubicBezTo>
                  <a:pt x="104392" y="2921249"/>
                  <a:pt x="104472" y="2924516"/>
                  <a:pt x="102228" y="2931054"/>
                </a:cubicBezTo>
                <a:lnTo>
                  <a:pt x="99163" y="2940011"/>
                </a:lnTo>
                <a:lnTo>
                  <a:pt x="98870" y="2927907"/>
                </a:lnTo>
                <a:cubicBezTo>
                  <a:pt x="98652" y="2918744"/>
                  <a:pt x="99389" y="2916568"/>
                  <a:pt x="101936" y="2918951"/>
                </a:cubicBezTo>
                <a:close/>
                <a:moveTo>
                  <a:pt x="96694" y="2871455"/>
                </a:moveTo>
                <a:cubicBezTo>
                  <a:pt x="97360" y="2871650"/>
                  <a:pt x="98334" y="2876148"/>
                  <a:pt x="99562" y="2884935"/>
                </a:cubicBezTo>
                <a:cubicBezTo>
                  <a:pt x="100649" y="2892715"/>
                  <a:pt x="100237" y="2897854"/>
                  <a:pt x="98518" y="2897854"/>
                </a:cubicBezTo>
                <a:cubicBezTo>
                  <a:pt x="96949" y="2897854"/>
                  <a:pt x="95669" y="2891530"/>
                  <a:pt x="95669" y="2883801"/>
                </a:cubicBezTo>
                <a:lnTo>
                  <a:pt x="95668" y="2883801"/>
                </a:lnTo>
                <a:cubicBezTo>
                  <a:pt x="95668" y="2875372"/>
                  <a:pt x="96027" y="2871262"/>
                  <a:pt x="96694" y="2871455"/>
                </a:cubicBezTo>
                <a:close/>
                <a:moveTo>
                  <a:pt x="104092" y="2813539"/>
                </a:moveTo>
                <a:cubicBezTo>
                  <a:pt x="107223" y="2818686"/>
                  <a:pt x="111149" y="2843457"/>
                  <a:pt x="108835" y="2843457"/>
                </a:cubicBezTo>
                <a:cubicBezTo>
                  <a:pt x="107886" y="2843457"/>
                  <a:pt x="106609" y="2841928"/>
                  <a:pt x="105996" y="2840057"/>
                </a:cubicBezTo>
                <a:cubicBezTo>
                  <a:pt x="103380" y="2832081"/>
                  <a:pt x="101773" y="2809728"/>
                  <a:pt x="104092" y="2813539"/>
                </a:cubicBezTo>
                <a:close/>
                <a:moveTo>
                  <a:pt x="958653" y="2740103"/>
                </a:moveTo>
                <a:cubicBezTo>
                  <a:pt x="959744" y="2740103"/>
                  <a:pt x="960102" y="2744387"/>
                  <a:pt x="959449" y="2749623"/>
                </a:cubicBezTo>
                <a:cubicBezTo>
                  <a:pt x="958354" y="2758381"/>
                  <a:pt x="953033" y="2763532"/>
                  <a:pt x="953124" y="2755742"/>
                </a:cubicBezTo>
                <a:lnTo>
                  <a:pt x="953125" y="2755742"/>
                </a:lnTo>
                <a:cubicBezTo>
                  <a:pt x="953198" y="2749749"/>
                  <a:pt x="956606" y="2740103"/>
                  <a:pt x="958653" y="2740103"/>
                </a:cubicBezTo>
                <a:close/>
                <a:moveTo>
                  <a:pt x="926930" y="2709509"/>
                </a:moveTo>
                <a:lnTo>
                  <a:pt x="926926" y="2709522"/>
                </a:lnTo>
                <a:lnTo>
                  <a:pt x="926915" y="2709522"/>
                </a:lnTo>
                <a:close/>
                <a:moveTo>
                  <a:pt x="945395" y="2688653"/>
                </a:moveTo>
                <a:cubicBezTo>
                  <a:pt x="947760" y="2691257"/>
                  <a:pt x="940192" y="2813539"/>
                  <a:pt x="937666" y="2813539"/>
                </a:cubicBezTo>
                <a:cubicBezTo>
                  <a:pt x="936119" y="2813539"/>
                  <a:pt x="935510" y="2806970"/>
                  <a:pt x="936261" y="2798460"/>
                </a:cubicBezTo>
                <a:lnTo>
                  <a:pt x="936263" y="2798460"/>
                </a:lnTo>
                <a:cubicBezTo>
                  <a:pt x="937310" y="2786637"/>
                  <a:pt x="936759" y="2783682"/>
                  <a:pt x="933716" y="2784776"/>
                </a:cubicBezTo>
                <a:cubicBezTo>
                  <a:pt x="930836" y="2785810"/>
                  <a:pt x="929892" y="2783210"/>
                  <a:pt x="930062" y="2774696"/>
                </a:cubicBezTo>
                <a:cubicBezTo>
                  <a:pt x="930172" y="2768385"/>
                  <a:pt x="930952" y="2764752"/>
                  <a:pt x="931759" y="2766622"/>
                </a:cubicBezTo>
                <a:cubicBezTo>
                  <a:pt x="935796" y="2775986"/>
                  <a:pt x="937812" y="2766483"/>
                  <a:pt x="939486" y="2730194"/>
                </a:cubicBezTo>
                <a:cubicBezTo>
                  <a:pt x="941158" y="2694015"/>
                  <a:pt x="942391" y="2685343"/>
                  <a:pt x="945395" y="2688653"/>
                </a:cubicBezTo>
                <a:close/>
                <a:moveTo>
                  <a:pt x="933087" y="2677998"/>
                </a:moveTo>
                <a:cubicBezTo>
                  <a:pt x="936978" y="2683742"/>
                  <a:pt x="935860" y="2700158"/>
                  <a:pt x="931182" y="2705945"/>
                </a:cubicBezTo>
                <a:lnTo>
                  <a:pt x="926930" y="2709509"/>
                </a:lnTo>
                <a:lnTo>
                  <a:pt x="929897" y="2700512"/>
                </a:lnTo>
                <a:cubicBezTo>
                  <a:pt x="931838" y="2695731"/>
                  <a:pt x="931882" y="2692095"/>
                  <a:pt x="930006" y="2689994"/>
                </a:cubicBezTo>
                <a:cubicBezTo>
                  <a:pt x="928441" y="2688228"/>
                  <a:pt x="927941" y="2683990"/>
                  <a:pt x="928893" y="2680576"/>
                </a:cubicBezTo>
                <a:cubicBezTo>
                  <a:pt x="930192" y="2675926"/>
                  <a:pt x="931243" y="2675279"/>
                  <a:pt x="933087" y="2677998"/>
                </a:cubicBezTo>
                <a:close/>
                <a:moveTo>
                  <a:pt x="933901" y="2651662"/>
                </a:moveTo>
                <a:cubicBezTo>
                  <a:pt x="934129" y="2650552"/>
                  <a:pt x="934443" y="2650705"/>
                  <a:pt x="934790" y="2652388"/>
                </a:cubicBezTo>
                <a:cubicBezTo>
                  <a:pt x="935484" y="2655754"/>
                  <a:pt x="935484" y="2661262"/>
                  <a:pt x="934790" y="2664627"/>
                </a:cubicBezTo>
                <a:cubicBezTo>
                  <a:pt x="934097" y="2667993"/>
                  <a:pt x="933531" y="2665239"/>
                  <a:pt x="933531" y="2658508"/>
                </a:cubicBezTo>
                <a:cubicBezTo>
                  <a:pt x="933531" y="2655142"/>
                  <a:pt x="933673" y="2652771"/>
                  <a:pt x="933901" y="2651662"/>
                </a:cubicBezTo>
                <a:close/>
                <a:moveTo>
                  <a:pt x="96656" y="2613158"/>
                </a:moveTo>
                <a:cubicBezTo>
                  <a:pt x="98251" y="2611666"/>
                  <a:pt x="100233" y="2619814"/>
                  <a:pt x="104568" y="2645658"/>
                </a:cubicBezTo>
                <a:cubicBezTo>
                  <a:pt x="106520" y="2657289"/>
                  <a:pt x="107360" y="2667511"/>
                  <a:pt x="106440" y="2668374"/>
                </a:cubicBezTo>
                <a:cubicBezTo>
                  <a:pt x="105517" y="2669238"/>
                  <a:pt x="104021" y="2665840"/>
                  <a:pt x="103116" y="2660825"/>
                </a:cubicBezTo>
                <a:lnTo>
                  <a:pt x="103114" y="2660825"/>
                </a:lnTo>
                <a:cubicBezTo>
                  <a:pt x="98255" y="2633929"/>
                  <a:pt x="95577" y="2614168"/>
                  <a:pt x="96656" y="2613158"/>
                </a:cubicBezTo>
                <a:close/>
                <a:moveTo>
                  <a:pt x="947274" y="2560594"/>
                </a:moveTo>
                <a:cubicBezTo>
                  <a:pt x="950616" y="2565433"/>
                  <a:pt x="950693" y="2589628"/>
                  <a:pt x="947419" y="2606831"/>
                </a:cubicBezTo>
                <a:cubicBezTo>
                  <a:pt x="945580" y="2616498"/>
                  <a:pt x="945026" y="2612495"/>
                  <a:pt x="944774" y="2587792"/>
                </a:cubicBezTo>
                <a:cubicBezTo>
                  <a:pt x="944555" y="2566706"/>
                  <a:pt x="945373" y="2557844"/>
                  <a:pt x="947274" y="2560594"/>
                </a:cubicBezTo>
                <a:close/>
                <a:moveTo>
                  <a:pt x="117254" y="2547082"/>
                </a:moveTo>
                <a:lnTo>
                  <a:pt x="122323" y="2566758"/>
                </a:lnTo>
                <a:cubicBezTo>
                  <a:pt x="127797" y="2587999"/>
                  <a:pt x="129591" y="2635482"/>
                  <a:pt x="124816" y="2632720"/>
                </a:cubicBezTo>
                <a:cubicBezTo>
                  <a:pt x="120966" y="2630495"/>
                  <a:pt x="117857" y="2643305"/>
                  <a:pt x="120162" y="2651900"/>
                </a:cubicBezTo>
                <a:cubicBezTo>
                  <a:pt x="122086" y="2659073"/>
                  <a:pt x="117097" y="2689292"/>
                  <a:pt x="112787" y="2696587"/>
                </a:cubicBezTo>
                <a:cubicBezTo>
                  <a:pt x="111195" y="2699280"/>
                  <a:pt x="110418" y="2696968"/>
                  <a:pt x="110499" y="2689788"/>
                </a:cubicBezTo>
                <a:lnTo>
                  <a:pt x="110501" y="2689788"/>
                </a:lnTo>
                <a:cubicBezTo>
                  <a:pt x="110573" y="2683804"/>
                  <a:pt x="111734" y="2672177"/>
                  <a:pt x="113087" y="2663949"/>
                </a:cubicBezTo>
                <a:cubicBezTo>
                  <a:pt x="114529" y="2655201"/>
                  <a:pt x="114310" y="2632894"/>
                  <a:pt x="112559" y="2610222"/>
                </a:cubicBezTo>
                <a:cubicBezTo>
                  <a:pt x="110183" y="2579481"/>
                  <a:pt x="110358" y="2568931"/>
                  <a:pt x="113409" y="2559268"/>
                </a:cubicBezTo>
                <a:close/>
                <a:moveTo>
                  <a:pt x="108520" y="2533188"/>
                </a:moveTo>
                <a:cubicBezTo>
                  <a:pt x="108739" y="2531833"/>
                  <a:pt x="109042" y="2532020"/>
                  <a:pt x="109376" y="2534076"/>
                </a:cubicBezTo>
                <a:cubicBezTo>
                  <a:pt x="110040" y="2538190"/>
                  <a:pt x="110040" y="2544922"/>
                  <a:pt x="109376" y="2549036"/>
                </a:cubicBezTo>
                <a:cubicBezTo>
                  <a:pt x="108712" y="2553149"/>
                  <a:pt x="108165" y="2549784"/>
                  <a:pt x="108165" y="2541556"/>
                </a:cubicBezTo>
                <a:cubicBezTo>
                  <a:pt x="108165" y="2537442"/>
                  <a:pt x="108301" y="2534544"/>
                  <a:pt x="108520" y="2533188"/>
                </a:cubicBezTo>
                <a:close/>
                <a:moveTo>
                  <a:pt x="933144" y="2519797"/>
                </a:moveTo>
                <a:cubicBezTo>
                  <a:pt x="936538" y="2519797"/>
                  <a:pt x="936345" y="2548990"/>
                  <a:pt x="932926" y="2550959"/>
                </a:cubicBezTo>
                <a:cubicBezTo>
                  <a:pt x="931437" y="2551820"/>
                  <a:pt x="929513" y="2551456"/>
                  <a:pt x="928653" y="2550151"/>
                </a:cubicBezTo>
                <a:lnTo>
                  <a:pt x="928668" y="2550152"/>
                </a:lnTo>
                <a:cubicBezTo>
                  <a:pt x="926314" y="2546586"/>
                  <a:pt x="930262" y="2519797"/>
                  <a:pt x="933144" y="2519797"/>
                </a:cubicBezTo>
                <a:close/>
                <a:moveTo>
                  <a:pt x="942469" y="2495987"/>
                </a:moveTo>
                <a:cubicBezTo>
                  <a:pt x="943119" y="2496183"/>
                  <a:pt x="944061" y="2499822"/>
                  <a:pt x="945224" y="2506883"/>
                </a:cubicBezTo>
                <a:cubicBezTo>
                  <a:pt x="946155" y="2512533"/>
                  <a:pt x="945692" y="2517082"/>
                  <a:pt x="944181" y="2517082"/>
                </a:cubicBezTo>
                <a:cubicBezTo>
                  <a:pt x="942685" y="2517082"/>
                  <a:pt x="941459" y="2511983"/>
                  <a:pt x="941459" y="2505749"/>
                </a:cubicBezTo>
                <a:cubicBezTo>
                  <a:pt x="941459" y="2499039"/>
                  <a:pt x="941819" y="2495791"/>
                  <a:pt x="942469" y="2495987"/>
                </a:cubicBezTo>
                <a:close/>
                <a:moveTo>
                  <a:pt x="976335" y="2462681"/>
                </a:moveTo>
                <a:cubicBezTo>
                  <a:pt x="977616" y="2466421"/>
                  <a:pt x="978791" y="2488145"/>
                  <a:pt x="978951" y="2510958"/>
                </a:cubicBezTo>
                <a:cubicBezTo>
                  <a:pt x="979243" y="2550713"/>
                  <a:pt x="979024" y="2552435"/>
                  <a:pt x="973428" y="2552435"/>
                </a:cubicBezTo>
                <a:cubicBezTo>
                  <a:pt x="968584" y="2552435"/>
                  <a:pt x="967615" y="2554248"/>
                  <a:pt x="967615" y="2563315"/>
                </a:cubicBezTo>
                <a:cubicBezTo>
                  <a:pt x="967615" y="2569298"/>
                  <a:pt x="966309" y="2574194"/>
                  <a:pt x="964707" y="2574194"/>
                </a:cubicBezTo>
                <a:cubicBezTo>
                  <a:pt x="963109" y="2574194"/>
                  <a:pt x="961810" y="2568992"/>
                  <a:pt x="961820" y="2562635"/>
                </a:cubicBezTo>
                <a:lnTo>
                  <a:pt x="961825" y="2562635"/>
                </a:lnTo>
                <a:cubicBezTo>
                  <a:pt x="961825" y="2556277"/>
                  <a:pt x="962679" y="2542812"/>
                  <a:pt x="963697" y="2532711"/>
                </a:cubicBezTo>
                <a:cubicBezTo>
                  <a:pt x="965215" y="2517679"/>
                  <a:pt x="966266" y="2514901"/>
                  <a:pt x="969490" y="2517405"/>
                </a:cubicBezTo>
                <a:cubicBezTo>
                  <a:pt x="972763" y="2519948"/>
                  <a:pt x="973477" y="2515013"/>
                  <a:pt x="973718" y="2488172"/>
                </a:cubicBezTo>
                <a:cubicBezTo>
                  <a:pt x="973901" y="2467788"/>
                  <a:pt x="974864" y="2458389"/>
                  <a:pt x="976335" y="2462681"/>
                </a:cubicBezTo>
                <a:close/>
                <a:moveTo>
                  <a:pt x="113553" y="2458088"/>
                </a:moveTo>
                <a:cubicBezTo>
                  <a:pt x="115226" y="2457388"/>
                  <a:pt x="117213" y="2461767"/>
                  <a:pt x="119967" y="2471037"/>
                </a:cubicBezTo>
                <a:cubicBezTo>
                  <a:pt x="124685" y="2486915"/>
                  <a:pt x="124542" y="2496671"/>
                  <a:pt x="119749" y="2485510"/>
                </a:cubicBezTo>
                <a:cubicBezTo>
                  <a:pt x="117909" y="2481224"/>
                  <a:pt x="117289" y="2481797"/>
                  <a:pt x="116047" y="2488923"/>
                </a:cubicBezTo>
                <a:cubicBezTo>
                  <a:pt x="114799" y="2496079"/>
                  <a:pt x="113941" y="2496863"/>
                  <a:pt x="110818" y="2493695"/>
                </a:cubicBezTo>
                <a:lnTo>
                  <a:pt x="110825" y="2493695"/>
                </a:lnTo>
                <a:cubicBezTo>
                  <a:pt x="108201" y="2491033"/>
                  <a:pt x="107664" y="2485654"/>
                  <a:pt x="109026" y="2475614"/>
                </a:cubicBezTo>
                <a:cubicBezTo>
                  <a:pt x="110522" y="2464567"/>
                  <a:pt x="111880" y="2458787"/>
                  <a:pt x="113553" y="2458088"/>
                </a:cubicBezTo>
                <a:close/>
                <a:moveTo>
                  <a:pt x="149068" y="2387886"/>
                </a:moveTo>
                <a:lnTo>
                  <a:pt x="151137" y="2402845"/>
                </a:lnTo>
                <a:cubicBezTo>
                  <a:pt x="154184" y="2424868"/>
                  <a:pt x="154126" y="2523237"/>
                  <a:pt x="151064" y="2527769"/>
                </a:cubicBezTo>
                <a:cubicBezTo>
                  <a:pt x="149101" y="2530670"/>
                  <a:pt x="147962" y="2529286"/>
                  <a:pt x="146581" y="2522329"/>
                </a:cubicBezTo>
                <a:lnTo>
                  <a:pt x="146594" y="2522329"/>
                </a:lnTo>
                <a:cubicBezTo>
                  <a:pt x="143580" y="2507135"/>
                  <a:pt x="143394" y="2410572"/>
                  <a:pt x="146339" y="2398765"/>
                </a:cubicBezTo>
                <a:close/>
                <a:moveTo>
                  <a:pt x="136896" y="2385700"/>
                </a:moveTo>
                <a:cubicBezTo>
                  <a:pt x="137626" y="2387160"/>
                  <a:pt x="137576" y="2390452"/>
                  <a:pt x="136301" y="2394687"/>
                </a:cubicBezTo>
                <a:cubicBezTo>
                  <a:pt x="134589" y="2400366"/>
                  <a:pt x="133907" y="2400729"/>
                  <a:pt x="132156" y="2396892"/>
                </a:cubicBezTo>
                <a:cubicBezTo>
                  <a:pt x="131002" y="2394365"/>
                  <a:pt x="131294" y="2390230"/>
                  <a:pt x="132805" y="2387703"/>
                </a:cubicBezTo>
                <a:cubicBezTo>
                  <a:pt x="134653" y="2384612"/>
                  <a:pt x="136165" y="2384240"/>
                  <a:pt x="136896" y="2385700"/>
                </a:cubicBezTo>
                <a:close/>
                <a:moveTo>
                  <a:pt x="117467" y="2377384"/>
                </a:moveTo>
                <a:cubicBezTo>
                  <a:pt x="121065" y="2376091"/>
                  <a:pt x="121791" y="2378767"/>
                  <a:pt x="121622" y="2392732"/>
                </a:cubicBezTo>
                <a:cubicBezTo>
                  <a:pt x="121367" y="2415168"/>
                  <a:pt x="117712" y="2424498"/>
                  <a:pt x="115070" y="2409528"/>
                </a:cubicBezTo>
                <a:cubicBezTo>
                  <a:pt x="111833" y="2391182"/>
                  <a:pt x="112734" y="2379084"/>
                  <a:pt x="117467" y="2377384"/>
                </a:cubicBezTo>
                <a:close/>
                <a:moveTo>
                  <a:pt x="133268" y="2336537"/>
                </a:moveTo>
                <a:cubicBezTo>
                  <a:pt x="135224" y="2338236"/>
                  <a:pt x="136249" y="2343662"/>
                  <a:pt x="135582" y="2348776"/>
                </a:cubicBezTo>
                <a:cubicBezTo>
                  <a:pt x="134921" y="2353828"/>
                  <a:pt x="134155" y="2355513"/>
                  <a:pt x="133877" y="2352521"/>
                </a:cubicBezTo>
                <a:cubicBezTo>
                  <a:pt x="133585" y="2349530"/>
                  <a:pt x="132560" y="2344022"/>
                  <a:pt x="131564" y="2340282"/>
                </a:cubicBezTo>
                <a:cubicBezTo>
                  <a:pt x="130170" y="2335047"/>
                  <a:pt x="130564" y="2334185"/>
                  <a:pt x="133268" y="2336537"/>
                </a:cubicBezTo>
                <a:close/>
                <a:moveTo>
                  <a:pt x="77672" y="2315812"/>
                </a:moveTo>
                <a:cubicBezTo>
                  <a:pt x="80905" y="2315812"/>
                  <a:pt x="91466" y="2364167"/>
                  <a:pt x="88782" y="2366679"/>
                </a:cubicBezTo>
                <a:cubicBezTo>
                  <a:pt x="87775" y="2367623"/>
                  <a:pt x="86946" y="2367660"/>
                  <a:pt x="86946" y="2366771"/>
                </a:cubicBezTo>
                <a:lnTo>
                  <a:pt x="86948" y="2366760"/>
                </a:lnTo>
                <a:cubicBezTo>
                  <a:pt x="86948" y="2364260"/>
                  <a:pt x="78291" y="2325972"/>
                  <a:pt x="76504" y="2320572"/>
                </a:cubicBezTo>
                <a:cubicBezTo>
                  <a:pt x="75640" y="2317954"/>
                  <a:pt x="76176" y="2315812"/>
                  <a:pt x="77672" y="2315812"/>
                </a:cubicBezTo>
                <a:close/>
                <a:moveTo>
                  <a:pt x="619" y="2290394"/>
                </a:moveTo>
                <a:cubicBezTo>
                  <a:pt x="1011" y="2289757"/>
                  <a:pt x="1714" y="2291933"/>
                  <a:pt x="3082" y="2296356"/>
                </a:cubicBezTo>
                <a:cubicBezTo>
                  <a:pt x="6410" y="2307176"/>
                  <a:pt x="5403" y="2328264"/>
                  <a:pt x="1936" y="2320341"/>
                </a:cubicBezTo>
                <a:lnTo>
                  <a:pt x="1933" y="2320341"/>
                </a:lnTo>
                <a:cubicBezTo>
                  <a:pt x="735" y="2317600"/>
                  <a:pt x="-129" y="2309033"/>
                  <a:pt x="17" y="2301302"/>
                </a:cubicBezTo>
                <a:cubicBezTo>
                  <a:pt x="145" y="2294478"/>
                  <a:pt x="227" y="2291030"/>
                  <a:pt x="619" y="2290394"/>
                </a:cubicBezTo>
                <a:close/>
                <a:moveTo>
                  <a:pt x="129211" y="2280788"/>
                </a:moveTo>
                <a:cubicBezTo>
                  <a:pt x="132579" y="2277635"/>
                  <a:pt x="133655" y="2284049"/>
                  <a:pt x="132860" y="2302557"/>
                </a:cubicBezTo>
                <a:lnTo>
                  <a:pt x="131999" y="2322603"/>
                </a:lnTo>
                <a:lnTo>
                  <a:pt x="129938" y="2302320"/>
                </a:lnTo>
                <a:cubicBezTo>
                  <a:pt x="128802" y="2291164"/>
                  <a:pt x="128478" y="2281475"/>
                  <a:pt x="129211" y="2280788"/>
                </a:cubicBezTo>
                <a:close/>
                <a:moveTo>
                  <a:pt x="147984" y="2217888"/>
                </a:moveTo>
                <a:cubicBezTo>
                  <a:pt x="149959" y="2215031"/>
                  <a:pt x="150816" y="2219310"/>
                  <a:pt x="150845" y="2232167"/>
                </a:cubicBezTo>
                <a:cubicBezTo>
                  <a:pt x="150882" y="2250825"/>
                  <a:pt x="150003" y="2253937"/>
                  <a:pt x="146841" y="2246224"/>
                </a:cubicBezTo>
                <a:lnTo>
                  <a:pt x="146842" y="2246224"/>
                </a:lnTo>
                <a:cubicBezTo>
                  <a:pt x="144138" y="2239628"/>
                  <a:pt x="144828" y="2222457"/>
                  <a:pt x="147984" y="2217888"/>
                </a:cubicBezTo>
                <a:close/>
                <a:moveTo>
                  <a:pt x="992212" y="2207669"/>
                </a:moveTo>
                <a:cubicBezTo>
                  <a:pt x="992413" y="2205574"/>
                  <a:pt x="992691" y="2205863"/>
                  <a:pt x="992998" y="2209042"/>
                </a:cubicBezTo>
                <a:cubicBezTo>
                  <a:pt x="993611" y="2215400"/>
                  <a:pt x="993611" y="2225803"/>
                  <a:pt x="992998" y="2232161"/>
                </a:cubicBezTo>
                <a:cubicBezTo>
                  <a:pt x="992385" y="2238518"/>
                  <a:pt x="991885" y="2233317"/>
                  <a:pt x="991885" y="2220601"/>
                </a:cubicBezTo>
                <a:cubicBezTo>
                  <a:pt x="991885" y="2214244"/>
                  <a:pt x="992010" y="2209765"/>
                  <a:pt x="992212" y="2207669"/>
                </a:cubicBezTo>
                <a:close/>
                <a:moveTo>
                  <a:pt x="61915" y="2150127"/>
                </a:moveTo>
                <a:cubicBezTo>
                  <a:pt x="62532" y="2150751"/>
                  <a:pt x="66538" y="2179411"/>
                  <a:pt x="70815" y="2213816"/>
                </a:cubicBezTo>
                <a:cubicBezTo>
                  <a:pt x="75092" y="2248222"/>
                  <a:pt x="79331" y="2280962"/>
                  <a:pt x="80236" y="2286572"/>
                </a:cubicBezTo>
                <a:cubicBezTo>
                  <a:pt x="81709" y="2295719"/>
                  <a:pt x="81224" y="2296771"/>
                  <a:pt x="75520" y="2296771"/>
                </a:cubicBezTo>
                <a:cubicBezTo>
                  <a:pt x="69285" y="2296771"/>
                  <a:pt x="69196" y="2297295"/>
                  <a:pt x="71018" y="2323290"/>
                </a:cubicBezTo>
                <a:cubicBezTo>
                  <a:pt x="72040" y="2337875"/>
                  <a:pt x="75377" y="2359219"/>
                  <a:pt x="78434" y="2370722"/>
                </a:cubicBezTo>
                <a:cubicBezTo>
                  <a:pt x="88670" y="2409241"/>
                  <a:pt x="100746" y="2548417"/>
                  <a:pt x="96856" y="2583033"/>
                </a:cubicBezTo>
                <a:cubicBezTo>
                  <a:pt x="94827" y="2601086"/>
                  <a:pt x="91333" y="2603045"/>
                  <a:pt x="87157" y="2588473"/>
                </a:cubicBezTo>
                <a:lnTo>
                  <a:pt x="87156" y="2588473"/>
                </a:lnTo>
                <a:cubicBezTo>
                  <a:pt x="68219" y="2522402"/>
                  <a:pt x="63717" y="2476316"/>
                  <a:pt x="63626" y="2347620"/>
                </a:cubicBezTo>
                <a:cubicBezTo>
                  <a:pt x="63593" y="2293475"/>
                  <a:pt x="62313" y="2227217"/>
                  <a:pt x="60787" y="2200381"/>
                </a:cubicBezTo>
                <a:cubicBezTo>
                  <a:pt x="58280" y="2156194"/>
                  <a:pt x="58492" y="2146678"/>
                  <a:pt x="61915" y="2150127"/>
                </a:cubicBezTo>
                <a:close/>
                <a:moveTo>
                  <a:pt x="124046" y="2141345"/>
                </a:moveTo>
                <a:cubicBezTo>
                  <a:pt x="126071" y="2140760"/>
                  <a:pt x="129258" y="2141612"/>
                  <a:pt x="131937" y="2144382"/>
                </a:cubicBezTo>
                <a:cubicBezTo>
                  <a:pt x="137120" y="2149740"/>
                  <a:pt x="137099" y="2149886"/>
                  <a:pt x="131167" y="2149886"/>
                </a:cubicBezTo>
                <a:cubicBezTo>
                  <a:pt x="127817" y="2149886"/>
                  <a:pt x="124196" y="2148555"/>
                  <a:pt x="123122" y="2146929"/>
                </a:cubicBezTo>
                <a:cubicBezTo>
                  <a:pt x="121156" y="2143953"/>
                  <a:pt x="122021" y="2141931"/>
                  <a:pt x="124046" y="2141345"/>
                </a:cubicBezTo>
                <a:close/>
                <a:moveTo>
                  <a:pt x="150011" y="2132206"/>
                </a:moveTo>
                <a:lnTo>
                  <a:pt x="150452" y="2168244"/>
                </a:lnTo>
                <a:cubicBezTo>
                  <a:pt x="150865" y="2201961"/>
                  <a:pt x="150307" y="2207347"/>
                  <a:pt x="147008" y="2202242"/>
                </a:cubicBezTo>
                <a:lnTo>
                  <a:pt x="147004" y="2202242"/>
                </a:lnTo>
                <a:cubicBezTo>
                  <a:pt x="146274" y="2201120"/>
                  <a:pt x="146639" y="2184903"/>
                  <a:pt x="147847" y="2166204"/>
                </a:cubicBezTo>
                <a:close/>
                <a:moveTo>
                  <a:pt x="915300" y="2125614"/>
                </a:moveTo>
                <a:lnTo>
                  <a:pt x="915300" y="2125615"/>
                </a:lnTo>
                <a:lnTo>
                  <a:pt x="915300" y="2125614"/>
                </a:lnTo>
                <a:close/>
                <a:moveTo>
                  <a:pt x="105883" y="2115887"/>
                </a:moveTo>
                <a:lnTo>
                  <a:pt x="109204" y="2126766"/>
                </a:lnTo>
                <a:cubicBezTo>
                  <a:pt x="115085" y="2146036"/>
                  <a:pt x="116182" y="2152605"/>
                  <a:pt x="113519" y="2152605"/>
                </a:cubicBezTo>
                <a:cubicBezTo>
                  <a:pt x="112085" y="2152605"/>
                  <a:pt x="109373" y="2150869"/>
                  <a:pt x="107490" y="2148746"/>
                </a:cubicBezTo>
                <a:lnTo>
                  <a:pt x="107489" y="2148746"/>
                </a:lnTo>
                <a:cubicBezTo>
                  <a:pt x="105511" y="2146515"/>
                  <a:pt x="104450" y="2138768"/>
                  <a:pt x="104975" y="2130387"/>
                </a:cubicBezTo>
                <a:close/>
                <a:moveTo>
                  <a:pt x="924180" y="2095489"/>
                </a:moveTo>
                <a:cubicBezTo>
                  <a:pt x="926636" y="2095489"/>
                  <a:pt x="929737" y="2105402"/>
                  <a:pt x="929793" y="2113426"/>
                </a:cubicBezTo>
                <a:cubicBezTo>
                  <a:pt x="929826" y="2116560"/>
                  <a:pt x="927443" y="2121150"/>
                  <a:pt x="924518" y="2123626"/>
                </a:cubicBezTo>
                <a:lnTo>
                  <a:pt x="915300" y="2125614"/>
                </a:lnTo>
                <a:lnTo>
                  <a:pt x="919046" y="2108197"/>
                </a:lnTo>
                <a:cubicBezTo>
                  <a:pt x="921034" y="2101450"/>
                  <a:pt x="923254" y="2095489"/>
                  <a:pt x="924180" y="2095489"/>
                </a:cubicBezTo>
                <a:close/>
                <a:moveTo>
                  <a:pt x="131216" y="2071022"/>
                </a:moveTo>
                <a:cubicBezTo>
                  <a:pt x="135141" y="2071022"/>
                  <a:pt x="136784" y="2083689"/>
                  <a:pt x="134077" y="2093039"/>
                </a:cubicBezTo>
                <a:cubicBezTo>
                  <a:pt x="131482" y="2101994"/>
                  <a:pt x="131354" y="2101780"/>
                  <a:pt x="130242" y="2086661"/>
                </a:cubicBezTo>
                <a:lnTo>
                  <a:pt x="130241" y="2086661"/>
                </a:lnTo>
                <a:cubicBezTo>
                  <a:pt x="129610" y="2078057"/>
                  <a:pt x="130059" y="2071020"/>
                  <a:pt x="131216" y="2071022"/>
                </a:cubicBezTo>
                <a:close/>
                <a:moveTo>
                  <a:pt x="147995" y="2046547"/>
                </a:moveTo>
                <a:cubicBezTo>
                  <a:pt x="149545" y="2048792"/>
                  <a:pt x="150833" y="2056703"/>
                  <a:pt x="150856" y="2064129"/>
                </a:cubicBezTo>
                <a:cubicBezTo>
                  <a:pt x="150892" y="2076423"/>
                  <a:pt x="151312" y="2077247"/>
                  <a:pt x="155483" y="2073343"/>
                </a:cubicBezTo>
                <a:cubicBezTo>
                  <a:pt x="158004" y="2070984"/>
                  <a:pt x="160829" y="2063725"/>
                  <a:pt x="161763" y="2057210"/>
                </a:cubicBezTo>
                <a:cubicBezTo>
                  <a:pt x="164212" y="2040116"/>
                  <a:pt x="167928" y="2050883"/>
                  <a:pt x="167937" y="2075105"/>
                </a:cubicBezTo>
                <a:cubicBezTo>
                  <a:pt x="167937" y="2090737"/>
                  <a:pt x="167380" y="2093049"/>
                  <a:pt x="164792" y="2088025"/>
                </a:cubicBezTo>
                <a:cubicBezTo>
                  <a:pt x="163059" y="2084659"/>
                  <a:pt x="160489" y="2081905"/>
                  <a:pt x="159085" y="2081905"/>
                </a:cubicBezTo>
                <a:cubicBezTo>
                  <a:pt x="154544" y="2081905"/>
                  <a:pt x="153267" y="2089478"/>
                  <a:pt x="156774" y="2095609"/>
                </a:cubicBezTo>
                <a:cubicBezTo>
                  <a:pt x="159533" y="2100432"/>
                  <a:pt x="159318" y="2102392"/>
                  <a:pt x="155665" y="2105812"/>
                </a:cubicBezTo>
                <a:cubicBezTo>
                  <a:pt x="151572" y="2109643"/>
                  <a:pt x="150854" y="2109338"/>
                  <a:pt x="148115" y="2102598"/>
                </a:cubicBezTo>
                <a:lnTo>
                  <a:pt x="148104" y="2102598"/>
                </a:lnTo>
                <a:cubicBezTo>
                  <a:pt x="144159" y="2092887"/>
                  <a:pt x="144047" y="2040847"/>
                  <a:pt x="147995" y="2046547"/>
                </a:cubicBezTo>
                <a:close/>
                <a:moveTo>
                  <a:pt x="104033" y="2027509"/>
                </a:moveTo>
                <a:cubicBezTo>
                  <a:pt x="106996" y="2027509"/>
                  <a:pt x="114560" y="2043373"/>
                  <a:pt x="112510" y="2045291"/>
                </a:cubicBezTo>
                <a:cubicBezTo>
                  <a:pt x="111751" y="2046000"/>
                  <a:pt x="108959" y="2044335"/>
                  <a:pt x="106306" y="2041590"/>
                </a:cubicBezTo>
                <a:lnTo>
                  <a:pt x="106307" y="2041590"/>
                </a:lnTo>
                <a:cubicBezTo>
                  <a:pt x="101179" y="2036288"/>
                  <a:pt x="99762" y="2027509"/>
                  <a:pt x="104033" y="2027509"/>
                </a:cubicBezTo>
                <a:close/>
                <a:moveTo>
                  <a:pt x="943112" y="2013995"/>
                </a:moveTo>
                <a:cubicBezTo>
                  <a:pt x="946936" y="2010416"/>
                  <a:pt x="945743" y="2084095"/>
                  <a:pt x="941824" y="2093464"/>
                </a:cubicBezTo>
                <a:cubicBezTo>
                  <a:pt x="937817" y="2103049"/>
                  <a:pt x="935647" y="2102970"/>
                  <a:pt x="935647" y="2093234"/>
                </a:cubicBezTo>
                <a:lnTo>
                  <a:pt x="935646" y="2093238"/>
                </a:lnTo>
                <a:cubicBezTo>
                  <a:pt x="935646" y="2088999"/>
                  <a:pt x="936591" y="2084647"/>
                  <a:pt x="937744" y="2083568"/>
                </a:cubicBezTo>
                <a:cubicBezTo>
                  <a:pt x="938897" y="2082487"/>
                  <a:pt x="939970" y="2066962"/>
                  <a:pt x="940123" y="2049068"/>
                </a:cubicBezTo>
                <a:cubicBezTo>
                  <a:pt x="940269" y="2031173"/>
                  <a:pt x="941620" y="2015390"/>
                  <a:pt x="943112" y="2013995"/>
                </a:cubicBezTo>
                <a:close/>
                <a:moveTo>
                  <a:pt x="986359" y="1999398"/>
                </a:moveTo>
                <a:cubicBezTo>
                  <a:pt x="986572" y="1997807"/>
                  <a:pt x="986864" y="1998230"/>
                  <a:pt x="987178" y="2001051"/>
                </a:cubicBezTo>
                <a:cubicBezTo>
                  <a:pt x="987809" y="2006694"/>
                  <a:pt x="987794" y="2015261"/>
                  <a:pt x="987145" y="2020090"/>
                </a:cubicBezTo>
                <a:cubicBezTo>
                  <a:pt x="986503" y="2024918"/>
                  <a:pt x="985988" y="2020297"/>
                  <a:pt x="985999" y="2009830"/>
                </a:cubicBezTo>
                <a:lnTo>
                  <a:pt x="986010" y="2009830"/>
                </a:lnTo>
                <a:cubicBezTo>
                  <a:pt x="986010" y="2004594"/>
                  <a:pt x="986145" y="2000989"/>
                  <a:pt x="986359" y="1999398"/>
                </a:cubicBezTo>
                <a:close/>
                <a:moveTo>
                  <a:pt x="229366" y="1998950"/>
                </a:moveTo>
                <a:cubicBezTo>
                  <a:pt x="232753" y="1996992"/>
                  <a:pt x="232753" y="2006730"/>
                  <a:pt x="229366" y="2016629"/>
                </a:cubicBezTo>
                <a:cubicBezTo>
                  <a:pt x="227377" y="2022437"/>
                  <a:pt x="226998" y="2021765"/>
                  <a:pt x="226750" y="2012030"/>
                </a:cubicBezTo>
                <a:cubicBezTo>
                  <a:pt x="226604" y="2005761"/>
                  <a:pt x="227768" y="1999875"/>
                  <a:pt x="229366" y="1998950"/>
                </a:cubicBezTo>
                <a:close/>
                <a:moveTo>
                  <a:pt x="111210" y="1998254"/>
                </a:moveTo>
                <a:cubicBezTo>
                  <a:pt x="111860" y="1998450"/>
                  <a:pt x="112802" y="2002089"/>
                  <a:pt x="113966" y="2009150"/>
                </a:cubicBezTo>
                <a:cubicBezTo>
                  <a:pt x="114896" y="2014800"/>
                  <a:pt x="114433" y="2019349"/>
                  <a:pt x="112922" y="2019349"/>
                </a:cubicBezTo>
                <a:cubicBezTo>
                  <a:pt x="111426" y="2019349"/>
                  <a:pt x="110200" y="2014250"/>
                  <a:pt x="110200" y="2008017"/>
                </a:cubicBezTo>
                <a:lnTo>
                  <a:pt x="110200" y="2008016"/>
                </a:lnTo>
                <a:cubicBezTo>
                  <a:pt x="110200" y="2001305"/>
                  <a:pt x="110559" y="1998058"/>
                  <a:pt x="111210" y="1998254"/>
                </a:cubicBezTo>
                <a:close/>
                <a:moveTo>
                  <a:pt x="160036" y="1997898"/>
                </a:moveTo>
                <a:cubicBezTo>
                  <a:pt x="160417" y="1997702"/>
                  <a:pt x="161546" y="1998963"/>
                  <a:pt x="163754" y="2001511"/>
                </a:cubicBezTo>
                <a:cubicBezTo>
                  <a:pt x="168846" y="2007385"/>
                  <a:pt x="169940" y="2023537"/>
                  <a:pt x="165422" y="2026149"/>
                </a:cubicBezTo>
                <a:cubicBezTo>
                  <a:pt x="163711" y="2027140"/>
                  <a:pt x="162499" y="2024131"/>
                  <a:pt x="162477" y="2018830"/>
                </a:cubicBezTo>
                <a:lnTo>
                  <a:pt x="162477" y="2018829"/>
                </a:lnTo>
                <a:cubicBezTo>
                  <a:pt x="162444" y="2013880"/>
                  <a:pt x="161703" y="2006770"/>
                  <a:pt x="160810" y="2003030"/>
                </a:cubicBezTo>
                <a:cubicBezTo>
                  <a:pt x="160024" y="1999749"/>
                  <a:pt x="159656" y="1998095"/>
                  <a:pt x="160036" y="1997898"/>
                </a:cubicBezTo>
                <a:close/>
                <a:moveTo>
                  <a:pt x="122178" y="1993421"/>
                </a:moveTo>
                <a:cubicBezTo>
                  <a:pt x="122521" y="1992512"/>
                  <a:pt x="124270" y="1993184"/>
                  <a:pt x="127639" y="1994871"/>
                </a:cubicBezTo>
                <a:cubicBezTo>
                  <a:pt x="133601" y="1997856"/>
                  <a:pt x="135393" y="2004306"/>
                  <a:pt x="130971" y="2006864"/>
                </a:cubicBezTo>
                <a:cubicBezTo>
                  <a:pt x="129606" y="2007654"/>
                  <a:pt x="126990" y="2005220"/>
                  <a:pt x="125158" y="2001457"/>
                </a:cubicBezTo>
                <a:cubicBezTo>
                  <a:pt x="122900" y="1996820"/>
                  <a:pt x="121836" y="1994330"/>
                  <a:pt x="122178" y="1993421"/>
                </a:cubicBezTo>
                <a:close/>
                <a:moveTo>
                  <a:pt x="881252" y="1985026"/>
                </a:moveTo>
                <a:cubicBezTo>
                  <a:pt x="882395" y="1983959"/>
                  <a:pt x="883325" y="1987879"/>
                  <a:pt x="883325" y="1993738"/>
                </a:cubicBezTo>
                <a:cubicBezTo>
                  <a:pt x="883325" y="1999597"/>
                  <a:pt x="885289" y="2013984"/>
                  <a:pt x="887684" y="2025709"/>
                </a:cubicBezTo>
                <a:cubicBezTo>
                  <a:pt x="893357" y="2053448"/>
                  <a:pt x="893189" y="2058169"/>
                  <a:pt x="886385" y="2062145"/>
                </a:cubicBezTo>
                <a:cubicBezTo>
                  <a:pt x="881540" y="2064977"/>
                  <a:pt x="879901" y="2064469"/>
                  <a:pt x="874972" y="2058606"/>
                </a:cubicBezTo>
                <a:lnTo>
                  <a:pt x="874977" y="2058605"/>
                </a:lnTo>
                <a:cubicBezTo>
                  <a:pt x="869633" y="2052248"/>
                  <a:pt x="869005" y="2052107"/>
                  <a:pt x="866190" y="2056634"/>
                </a:cubicBezTo>
                <a:cubicBezTo>
                  <a:pt x="863625" y="2060759"/>
                  <a:pt x="863147" y="2060181"/>
                  <a:pt x="863071" y="2052862"/>
                </a:cubicBezTo>
                <a:cubicBezTo>
                  <a:pt x="862998" y="2044573"/>
                  <a:pt x="867834" y="2037329"/>
                  <a:pt x="874951" y="2035109"/>
                </a:cubicBezTo>
                <a:cubicBezTo>
                  <a:pt x="877093" y="2034441"/>
                  <a:pt x="878461" y="2025554"/>
                  <a:pt x="878742" y="2010515"/>
                </a:cubicBezTo>
                <a:cubicBezTo>
                  <a:pt x="878997" y="1997564"/>
                  <a:pt x="880114" y="1986094"/>
                  <a:pt x="881252" y="1985026"/>
                </a:cubicBezTo>
                <a:close/>
                <a:moveTo>
                  <a:pt x="892103" y="1973709"/>
                </a:moveTo>
                <a:cubicBezTo>
                  <a:pt x="901805" y="1973968"/>
                  <a:pt x="902530" y="1975478"/>
                  <a:pt x="904539" y="1999630"/>
                </a:cubicBezTo>
                <a:cubicBezTo>
                  <a:pt x="906203" y="2019637"/>
                  <a:pt x="902010" y="2017505"/>
                  <a:pt x="899190" y="1996910"/>
                </a:cubicBezTo>
                <a:lnTo>
                  <a:pt x="899192" y="1996910"/>
                </a:lnTo>
                <a:cubicBezTo>
                  <a:pt x="897017" y="1981035"/>
                  <a:pt x="896732" y="1980541"/>
                  <a:pt x="894882" y="1989431"/>
                </a:cubicBezTo>
                <a:lnTo>
                  <a:pt x="892901" y="1998950"/>
                </a:lnTo>
                <a:lnTo>
                  <a:pt x="890657" y="1990111"/>
                </a:lnTo>
                <a:cubicBezTo>
                  <a:pt x="889423" y="1985249"/>
                  <a:pt x="887271" y="1981271"/>
                  <a:pt x="885871" y="1981271"/>
                </a:cubicBezTo>
                <a:cubicBezTo>
                  <a:pt x="884473" y="1981271"/>
                  <a:pt x="883327" y="1979516"/>
                  <a:pt x="883327" y="1977374"/>
                </a:cubicBezTo>
                <a:cubicBezTo>
                  <a:pt x="883327" y="1974799"/>
                  <a:pt x="886305" y="1973555"/>
                  <a:pt x="892103" y="1973709"/>
                </a:cubicBezTo>
                <a:close/>
                <a:moveTo>
                  <a:pt x="929834" y="1966605"/>
                </a:moveTo>
                <a:lnTo>
                  <a:pt x="929834" y="1979865"/>
                </a:lnTo>
                <a:cubicBezTo>
                  <a:pt x="929834" y="1987158"/>
                  <a:pt x="931356" y="1997062"/>
                  <a:pt x="933217" y="2001874"/>
                </a:cubicBezTo>
                <a:cubicBezTo>
                  <a:pt x="935997" y="2009072"/>
                  <a:pt x="935742" y="2012314"/>
                  <a:pt x="931765" y="2020157"/>
                </a:cubicBezTo>
                <a:cubicBezTo>
                  <a:pt x="928356" y="2026877"/>
                  <a:pt x="926930" y="2036995"/>
                  <a:pt x="926930" y="2054438"/>
                </a:cubicBezTo>
                <a:cubicBezTo>
                  <a:pt x="926930" y="2081843"/>
                  <a:pt x="923471" y="2086169"/>
                  <a:pt x="917324" y="2066447"/>
                </a:cubicBezTo>
                <a:lnTo>
                  <a:pt x="917320" y="2066447"/>
                </a:lnTo>
                <a:cubicBezTo>
                  <a:pt x="913857" y="2055340"/>
                  <a:pt x="913118" y="2054541"/>
                  <a:pt x="911534" y="2060208"/>
                </a:cubicBezTo>
                <a:cubicBezTo>
                  <a:pt x="907976" y="2072935"/>
                  <a:pt x="906775" y="2063617"/>
                  <a:pt x="909750" y="2046388"/>
                </a:cubicBezTo>
                <a:cubicBezTo>
                  <a:pt x="911414" y="2036752"/>
                  <a:pt x="911925" y="2019077"/>
                  <a:pt x="910889" y="2007110"/>
                </a:cubicBezTo>
                <a:lnTo>
                  <a:pt x="909002" y="1985351"/>
                </a:lnTo>
                <a:lnTo>
                  <a:pt x="919418" y="1975978"/>
                </a:lnTo>
                <a:close/>
                <a:moveTo>
                  <a:pt x="146529" y="1960873"/>
                </a:moveTo>
                <a:lnTo>
                  <a:pt x="150485" y="1984822"/>
                </a:lnTo>
                <a:cubicBezTo>
                  <a:pt x="154547" y="2009410"/>
                  <a:pt x="153445" y="2017838"/>
                  <a:pt x="147942" y="2004292"/>
                </a:cubicBezTo>
                <a:lnTo>
                  <a:pt x="147945" y="2004292"/>
                </a:lnTo>
                <a:cubicBezTo>
                  <a:pt x="146233" y="2000083"/>
                  <a:pt x="145218" y="1988592"/>
                  <a:pt x="145682" y="1978756"/>
                </a:cubicBezTo>
                <a:close/>
                <a:moveTo>
                  <a:pt x="190660" y="1948123"/>
                </a:moveTo>
                <a:cubicBezTo>
                  <a:pt x="191499" y="1950086"/>
                  <a:pt x="191397" y="1952433"/>
                  <a:pt x="190441" y="1953337"/>
                </a:cubicBezTo>
                <a:cubicBezTo>
                  <a:pt x="189474" y="1954240"/>
                  <a:pt x="188788" y="1952633"/>
                  <a:pt x="188915" y="1949767"/>
                </a:cubicBezTo>
                <a:lnTo>
                  <a:pt x="188904" y="1949768"/>
                </a:lnTo>
                <a:cubicBezTo>
                  <a:pt x="189051" y="1946599"/>
                  <a:pt x="189733" y="1945955"/>
                  <a:pt x="190660" y="1948123"/>
                </a:cubicBezTo>
                <a:close/>
                <a:moveTo>
                  <a:pt x="52661" y="1944554"/>
                </a:moveTo>
                <a:lnTo>
                  <a:pt x="56659" y="1972061"/>
                </a:lnTo>
                <a:cubicBezTo>
                  <a:pt x="58860" y="1987190"/>
                  <a:pt x="65264" y="2016239"/>
                  <a:pt x="70893" y="2036614"/>
                </a:cubicBezTo>
                <a:cubicBezTo>
                  <a:pt x="81629" y="2075473"/>
                  <a:pt x="82728" y="2081905"/>
                  <a:pt x="78626" y="2081905"/>
                </a:cubicBezTo>
                <a:cubicBezTo>
                  <a:pt x="77250" y="2081905"/>
                  <a:pt x="70711" y="2066542"/>
                  <a:pt x="64094" y="2047765"/>
                </a:cubicBezTo>
                <a:lnTo>
                  <a:pt x="64101" y="2047765"/>
                </a:lnTo>
                <a:cubicBezTo>
                  <a:pt x="52422" y="2014624"/>
                  <a:pt x="52079" y="2012617"/>
                  <a:pt x="52369" y="1979090"/>
                </a:cubicBezTo>
                <a:close/>
                <a:moveTo>
                  <a:pt x="132560" y="1941207"/>
                </a:moveTo>
                <a:cubicBezTo>
                  <a:pt x="133298" y="1943853"/>
                  <a:pt x="133250" y="1947524"/>
                  <a:pt x="132451" y="1949366"/>
                </a:cubicBezTo>
                <a:cubicBezTo>
                  <a:pt x="131656" y="1951206"/>
                  <a:pt x="131054" y="1949043"/>
                  <a:pt x="131112" y="1944555"/>
                </a:cubicBezTo>
                <a:cubicBezTo>
                  <a:pt x="131148" y="1940067"/>
                  <a:pt x="131823" y="1938560"/>
                  <a:pt x="132560" y="1941207"/>
                </a:cubicBezTo>
                <a:close/>
                <a:moveTo>
                  <a:pt x="149921" y="1890159"/>
                </a:moveTo>
                <a:cubicBezTo>
                  <a:pt x="150259" y="1891099"/>
                  <a:pt x="149884" y="1894053"/>
                  <a:pt x="149032" y="1899678"/>
                </a:cubicBezTo>
                <a:cubicBezTo>
                  <a:pt x="146926" y="1913566"/>
                  <a:pt x="146770" y="1913950"/>
                  <a:pt x="144111" y="1911464"/>
                </a:cubicBezTo>
                <a:lnTo>
                  <a:pt x="144109" y="1911464"/>
                </a:lnTo>
                <a:cubicBezTo>
                  <a:pt x="140715" y="1908289"/>
                  <a:pt x="142022" y="1898180"/>
                  <a:pt x="146529" y="1892718"/>
                </a:cubicBezTo>
                <a:cubicBezTo>
                  <a:pt x="148531" y="1890292"/>
                  <a:pt x="149582" y="1889219"/>
                  <a:pt x="149921" y="1890159"/>
                </a:cubicBezTo>
                <a:close/>
                <a:moveTo>
                  <a:pt x="945161" y="1880867"/>
                </a:moveTo>
                <a:cubicBezTo>
                  <a:pt x="947314" y="1883933"/>
                  <a:pt x="943508" y="1921438"/>
                  <a:pt x="941044" y="1921438"/>
                </a:cubicBezTo>
                <a:cubicBezTo>
                  <a:pt x="939267" y="1921438"/>
                  <a:pt x="938954" y="1914042"/>
                  <a:pt x="940209" y="1901719"/>
                </a:cubicBezTo>
                <a:lnTo>
                  <a:pt x="940208" y="1901719"/>
                </a:lnTo>
                <a:cubicBezTo>
                  <a:pt x="942095" y="1883182"/>
                  <a:pt x="943280" y="1878189"/>
                  <a:pt x="945161" y="1880867"/>
                </a:cubicBezTo>
                <a:close/>
                <a:moveTo>
                  <a:pt x="934013" y="1876189"/>
                </a:moveTo>
                <a:cubicBezTo>
                  <a:pt x="934225" y="1874587"/>
                  <a:pt x="934518" y="1874808"/>
                  <a:pt x="934841" y="1877239"/>
                </a:cubicBezTo>
                <a:cubicBezTo>
                  <a:pt x="935487" y="1882101"/>
                  <a:pt x="935487" y="1890056"/>
                  <a:pt x="934841" y="1894918"/>
                </a:cubicBezTo>
                <a:cubicBezTo>
                  <a:pt x="934195" y="1899780"/>
                  <a:pt x="933669" y="1895802"/>
                  <a:pt x="933669" y="1886079"/>
                </a:cubicBezTo>
                <a:cubicBezTo>
                  <a:pt x="933669" y="1881217"/>
                  <a:pt x="933801" y="1877792"/>
                  <a:pt x="934013" y="1876189"/>
                </a:cubicBezTo>
                <a:close/>
                <a:moveTo>
                  <a:pt x="986424" y="1866185"/>
                </a:moveTo>
                <a:cubicBezTo>
                  <a:pt x="986621" y="1863844"/>
                  <a:pt x="986893" y="1864167"/>
                  <a:pt x="987192" y="1867720"/>
                </a:cubicBezTo>
                <a:cubicBezTo>
                  <a:pt x="987790" y="1874825"/>
                  <a:pt x="987790" y="1886453"/>
                  <a:pt x="987192" y="1893558"/>
                </a:cubicBezTo>
                <a:cubicBezTo>
                  <a:pt x="986593" y="1900664"/>
                  <a:pt x="986105" y="1894851"/>
                  <a:pt x="986105" y="1880639"/>
                </a:cubicBezTo>
                <a:cubicBezTo>
                  <a:pt x="986105" y="1873533"/>
                  <a:pt x="986227" y="1868527"/>
                  <a:pt x="986424" y="1866185"/>
                </a:cubicBezTo>
                <a:close/>
                <a:moveTo>
                  <a:pt x="845841" y="1838137"/>
                </a:moveTo>
                <a:lnTo>
                  <a:pt x="845842" y="1838141"/>
                </a:lnTo>
                <a:lnTo>
                  <a:pt x="845838" y="1838141"/>
                </a:lnTo>
                <a:close/>
                <a:moveTo>
                  <a:pt x="212802" y="1837291"/>
                </a:moveTo>
                <a:cubicBezTo>
                  <a:pt x="214984" y="1834840"/>
                  <a:pt x="217857" y="1834241"/>
                  <a:pt x="219332" y="1837839"/>
                </a:cubicBezTo>
                <a:cubicBezTo>
                  <a:pt x="221766" y="1843779"/>
                  <a:pt x="219960" y="1851390"/>
                  <a:pt x="215807" y="1852685"/>
                </a:cubicBezTo>
                <a:cubicBezTo>
                  <a:pt x="213942" y="1853264"/>
                  <a:pt x="211521" y="1851087"/>
                  <a:pt x="210422" y="1847847"/>
                </a:cubicBezTo>
                <a:cubicBezTo>
                  <a:pt x="209130" y="1844042"/>
                  <a:pt x="210620" y="1839741"/>
                  <a:pt x="212802" y="1837291"/>
                </a:cubicBezTo>
                <a:close/>
                <a:moveTo>
                  <a:pt x="909064" y="1808808"/>
                </a:moveTo>
                <a:cubicBezTo>
                  <a:pt x="911320" y="1807505"/>
                  <a:pt x="912527" y="1810226"/>
                  <a:pt x="912810" y="1817243"/>
                </a:cubicBezTo>
                <a:cubicBezTo>
                  <a:pt x="913028" y="1822941"/>
                  <a:pt x="913722" y="1839843"/>
                  <a:pt x="914324" y="1854802"/>
                </a:cubicBezTo>
                <a:cubicBezTo>
                  <a:pt x="916189" y="1901056"/>
                  <a:pt x="915959" y="1909942"/>
                  <a:pt x="912759" y="1915094"/>
                </a:cubicBezTo>
                <a:cubicBezTo>
                  <a:pt x="910190" y="1919231"/>
                  <a:pt x="909639" y="1918230"/>
                  <a:pt x="909533" y="1909198"/>
                </a:cubicBezTo>
                <a:lnTo>
                  <a:pt x="909535" y="1909198"/>
                </a:lnTo>
                <a:cubicBezTo>
                  <a:pt x="909462" y="1903215"/>
                  <a:pt x="908583" y="1878612"/>
                  <a:pt x="907572" y="1854526"/>
                </a:cubicBezTo>
                <a:cubicBezTo>
                  <a:pt x="906251" y="1822925"/>
                  <a:pt x="906663" y="1810196"/>
                  <a:pt x="909064" y="1808808"/>
                </a:cubicBezTo>
                <a:close/>
                <a:moveTo>
                  <a:pt x="885324" y="1804483"/>
                </a:moveTo>
                <a:cubicBezTo>
                  <a:pt x="888787" y="1804483"/>
                  <a:pt x="889475" y="1807551"/>
                  <a:pt x="888685" y="1819446"/>
                </a:cubicBezTo>
                <a:cubicBezTo>
                  <a:pt x="887715" y="1834043"/>
                  <a:pt x="889663" y="1838698"/>
                  <a:pt x="893171" y="1830149"/>
                </a:cubicBezTo>
                <a:cubicBezTo>
                  <a:pt x="894131" y="1827810"/>
                  <a:pt x="896032" y="1826542"/>
                  <a:pt x="897396" y="1827331"/>
                </a:cubicBezTo>
                <a:cubicBezTo>
                  <a:pt x="898761" y="1828121"/>
                  <a:pt x="897429" y="1839368"/>
                  <a:pt x="894418" y="1852326"/>
                </a:cubicBezTo>
                <a:cubicBezTo>
                  <a:pt x="889426" y="1873867"/>
                  <a:pt x="889349" y="1876445"/>
                  <a:pt x="893517" y="1882397"/>
                </a:cubicBezTo>
                <a:cubicBezTo>
                  <a:pt x="897705" y="1888379"/>
                  <a:pt x="897594" y="1890418"/>
                  <a:pt x="892156" y="1907505"/>
                </a:cubicBezTo>
                <a:cubicBezTo>
                  <a:pt x="888736" y="1918254"/>
                  <a:pt x="886218" y="1934011"/>
                  <a:pt x="886193" y="1944847"/>
                </a:cubicBezTo>
                <a:cubicBezTo>
                  <a:pt x="886120" y="1971830"/>
                  <a:pt x="880669" y="1977531"/>
                  <a:pt x="879963" y="1951353"/>
                </a:cubicBezTo>
                <a:lnTo>
                  <a:pt x="879961" y="1951353"/>
                </a:lnTo>
                <a:cubicBezTo>
                  <a:pt x="879059" y="1917891"/>
                  <a:pt x="878713" y="1915184"/>
                  <a:pt x="873653" y="1901622"/>
                </a:cubicBezTo>
                <a:cubicBezTo>
                  <a:pt x="867336" y="1884694"/>
                  <a:pt x="867493" y="1883245"/>
                  <a:pt x="876506" y="1875236"/>
                </a:cubicBezTo>
                <a:cubicBezTo>
                  <a:pt x="884080" y="1868509"/>
                  <a:pt x="884111" y="1868309"/>
                  <a:pt x="882543" y="1836478"/>
                </a:cubicBezTo>
                <a:cubicBezTo>
                  <a:pt x="881200" y="1809211"/>
                  <a:pt x="881613" y="1804483"/>
                  <a:pt x="885324" y="1804483"/>
                </a:cubicBezTo>
                <a:close/>
                <a:moveTo>
                  <a:pt x="188353" y="1800590"/>
                </a:moveTo>
                <a:cubicBezTo>
                  <a:pt x="190655" y="1799258"/>
                  <a:pt x="191706" y="1810631"/>
                  <a:pt x="192022" y="1840362"/>
                </a:cubicBezTo>
                <a:cubicBezTo>
                  <a:pt x="192570" y="1891786"/>
                  <a:pt x="192205" y="1888500"/>
                  <a:pt x="197418" y="1891683"/>
                </a:cubicBezTo>
                <a:cubicBezTo>
                  <a:pt x="201180" y="1893987"/>
                  <a:pt x="201081" y="1894709"/>
                  <a:pt x="196666" y="1897144"/>
                </a:cubicBezTo>
                <a:cubicBezTo>
                  <a:pt x="193867" y="1898686"/>
                  <a:pt x="191600" y="1902642"/>
                  <a:pt x="191624" y="1905934"/>
                </a:cubicBezTo>
                <a:cubicBezTo>
                  <a:pt x="191657" y="1910795"/>
                  <a:pt x="192197" y="1911152"/>
                  <a:pt x="194485" y="1907839"/>
                </a:cubicBezTo>
                <a:cubicBezTo>
                  <a:pt x="196474" y="1904959"/>
                  <a:pt x="197317" y="1908661"/>
                  <a:pt x="197346" y="1920425"/>
                </a:cubicBezTo>
                <a:cubicBezTo>
                  <a:pt x="197379" y="1931903"/>
                  <a:pt x="196043" y="1938137"/>
                  <a:pt x="193065" y="1940450"/>
                </a:cubicBezTo>
                <a:cubicBezTo>
                  <a:pt x="189602" y="1943139"/>
                  <a:pt x="188496" y="1943070"/>
                  <a:pt x="187519" y="1940104"/>
                </a:cubicBezTo>
                <a:lnTo>
                  <a:pt x="187523" y="1940102"/>
                </a:lnTo>
                <a:cubicBezTo>
                  <a:pt x="186104" y="1935796"/>
                  <a:pt x="179757" y="1834268"/>
                  <a:pt x="180150" y="1822164"/>
                </a:cubicBezTo>
                <a:cubicBezTo>
                  <a:pt x="180296" y="1817676"/>
                  <a:pt x="181077" y="1815534"/>
                  <a:pt x="181879" y="1817404"/>
                </a:cubicBezTo>
                <a:cubicBezTo>
                  <a:pt x="184909" y="1824431"/>
                  <a:pt x="188247" y="1820449"/>
                  <a:pt x="186718" y="1811630"/>
                </a:cubicBezTo>
                <a:cubicBezTo>
                  <a:pt x="185787" y="1806259"/>
                  <a:pt x="186463" y="1801683"/>
                  <a:pt x="188353" y="1800590"/>
                </a:cubicBezTo>
                <a:close/>
                <a:moveTo>
                  <a:pt x="131129" y="1794964"/>
                </a:moveTo>
                <a:lnTo>
                  <a:pt x="133790" y="1805574"/>
                </a:lnTo>
                <a:cubicBezTo>
                  <a:pt x="136468" y="1816259"/>
                  <a:pt x="136059" y="1819615"/>
                  <a:pt x="132483" y="1816269"/>
                </a:cubicBezTo>
                <a:cubicBezTo>
                  <a:pt x="131418" y="1815272"/>
                  <a:pt x="130677" y="1810070"/>
                  <a:pt x="130838" y="1804710"/>
                </a:cubicBezTo>
                <a:close/>
                <a:moveTo>
                  <a:pt x="936627" y="1794309"/>
                </a:moveTo>
                <a:cubicBezTo>
                  <a:pt x="938143" y="1793186"/>
                  <a:pt x="939953" y="1805786"/>
                  <a:pt x="939769" y="1821379"/>
                </a:cubicBezTo>
                <a:cubicBezTo>
                  <a:pt x="939513" y="1844215"/>
                  <a:pt x="936514" y="1858880"/>
                  <a:pt x="932143" y="1858880"/>
                </a:cubicBezTo>
                <a:cubicBezTo>
                  <a:pt x="930165" y="1858880"/>
                  <a:pt x="929935" y="1855796"/>
                  <a:pt x="931483" y="1850041"/>
                </a:cubicBezTo>
                <a:lnTo>
                  <a:pt x="931485" y="1850041"/>
                </a:lnTo>
                <a:cubicBezTo>
                  <a:pt x="932791" y="1845179"/>
                  <a:pt x="934014" y="1833858"/>
                  <a:pt x="934200" y="1824882"/>
                </a:cubicBezTo>
                <a:cubicBezTo>
                  <a:pt x="934382" y="1815907"/>
                  <a:pt x="934878" y="1804891"/>
                  <a:pt x="935295" y="1800404"/>
                </a:cubicBezTo>
                <a:cubicBezTo>
                  <a:pt x="935650" y="1796583"/>
                  <a:pt x="936122" y="1794684"/>
                  <a:pt x="936627" y="1794309"/>
                </a:cubicBezTo>
                <a:close/>
                <a:moveTo>
                  <a:pt x="911264" y="1789784"/>
                </a:moveTo>
                <a:cubicBezTo>
                  <a:pt x="914690" y="1788553"/>
                  <a:pt x="915471" y="1789264"/>
                  <a:pt x="914169" y="1792436"/>
                </a:cubicBezTo>
                <a:cubicBezTo>
                  <a:pt x="913190" y="1794819"/>
                  <a:pt x="912391" y="1798505"/>
                  <a:pt x="912391" y="1800626"/>
                </a:cubicBezTo>
                <a:cubicBezTo>
                  <a:pt x="912391" y="1802748"/>
                  <a:pt x="911085" y="1804483"/>
                  <a:pt x="909483" y="1804483"/>
                </a:cubicBezTo>
                <a:cubicBezTo>
                  <a:pt x="907885" y="1804483"/>
                  <a:pt x="906578" y="1801554"/>
                  <a:pt x="906578" y="1797975"/>
                </a:cubicBezTo>
                <a:lnTo>
                  <a:pt x="906581" y="1797975"/>
                </a:lnTo>
                <a:cubicBezTo>
                  <a:pt x="906581" y="1794395"/>
                  <a:pt x="908686" y="1790709"/>
                  <a:pt x="911264" y="1789784"/>
                </a:cubicBezTo>
                <a:close/>
                <a:moveTo>
                  <a:pt x="859322" y="1775925"/>
                </a:moveTo>
                <a:lnTo>
                  <a:pt x="859698" y="1794380"/>
                </a:lnTo>
                <a:cubicBezTo>
                  <a:pt x="859953" y="1807347"/>
                  <a:pt x="858665" y="1814847"/>
                  <a:pt x="855333" y="1819606"/>
                </a:cubicBezTo>
                <a:cubicBezTo>
                  <a:pt x="852723" y="1823331"/>
                  <a:pt x="849589" y="1830325"/>
                  <a:pt x="848363" y="1835149"/>
                </a:cubicBezTo>
                <a:lnTo>
                  <a:pt x="845841" y="1838137"/>
                </a:lnTo>
                <a:lnTo>
                  <a:pt x="843682" y="1823655"/>
                </a:lnTo>
                <a:cubicBezTo>
                  <a:pt x="842080" y="1816161"/>
                  <a:pt x="842580" y="1815072"/>
                  <a:pt x="847280" y="1815836"/>
                </a:cubicBezTo>
                <a:cubicBezTo>
                  <a:pt x="851994" y="1816602"/>
                  <a:pt x="853187" y="1813940"/>
                  <a:pt x="856030" y="1796324"/>
                </a:cubicBezTo>
                <a:close/>
                <a:moveTo>
                  <a:pt x="125097" y="1771098"/>
                </a:moveTo>
                <a:cubicBezTo>
                  <a:pt x="128889" y="1774647"/>
                  <a:pt x="125881" y="1794588"/>
                  <a:pt x="121900" y="1792286"/>
                </a:cubicBezTo>
                <a:cubicBezTo>
                  <a:pt x="120503" y="1791478"/>
                  <a:pt x="118759" y="1792974"/>
                  <a:pt x="118025" y="1795610"/>
                </a:cubicBezTo>
                <a:cubicBezTo>
                  <a:pt x="117174" y="1798666"/>
                  <a:pt x="116565" y="1797751"/>
                  <a:pt x="116350" y="1793085"/>
                </a:cubicBezTo>
                <a:cubicBezTo>
                  <a:pt x="116168" y="1789059"/>
                  <a:pt x="117320" y="1785009"/>
                  <a:pt x="118919" y="1784084"/>
                </a:cubicBezTo>
                <a:cubicBezTo>
                  <a:pt x="120517" y="1783161"/>
                  <a:pt x="121827" y="1779171"/>
                  <a:pt x="121827" y="1775221"/>
                </a:cubicBezTo>
                <a:cubicBezTo>
                  <a:pt x="121827" y="1769899"/>
                  <a:pt x="122674" y="1768831"/>
                  <a:pt x="125097" y="1771098"/>
                </a:cubicBezTo>
                <a:close/>
                <a:moveTo>
                  <a:pt x="144315" y="1735075"/>
                </a:moveTo>
                <a:cubicBezTo>
                  <a:pt x="144932" y="1735657"/>
                  <a:pt x="145506" y="1737844"/>
                  <a:pt x="146349" y="1741927"/>
                </a:cubicBezTo>
                <a:cubicBezTo>
                  <a:pt x="147429" y="1747163"/>
                  <a:pt x="147907" y="1760626"/>
                  <a:pt x="147407" y="1771845"/>
                </a:cubicBezTo>
                <a:cubicBezTo>
                  <a:pt x="146568" y="1790733"/>
                  <a:pt x="146232" y="1791677"/>
                  <a:pt x="142883" y="1784588"/>
                </a:cubicBezTo>
                <a:cubicBezTo>
                  <a:pt x="138882" y="1776122"/>
                  <a:pt x="138338" y="1746371"/>
                  <a:pt x="142030" y="1737847"/>
                </a:cubicBezTo>
                <a:cubicBezTo>
                  <a:pt x="143041" y="1735514"/>
                  <a:pt x="143699" y="1734492"/>
                  <a:pt x="144315" y="1735075"/>
                </a:cubicBezTo>
                <a:close/>
                <a:moveTo>
                  <a:pt x="176323" y="1731089"/>
                </a:moveTo>
                <a:cubicBezTo>
                  <a:pt x="181518" y="1731066"/>
                  <a:pt x="185769" y="1732272"/>
                  <a:pt x="185769" y="1733768"/>
                </a:cubicBezTo>
                <a:cubicBezTo>
                  <a:pt x="185769" y="1737223"/>
                  <a:pt x="176949" y="1737223"/>
                  <a:pt x="171237" y="1733768"/>
                </a:cubicBezTo>
                <a:cubicBezTo>
                  <a:pt x="167927" y="1731768"/>
                  <a:pt x="169153" y="1731121"/>
                  <a:pt x="176323" y="1731089"/>
                </a:cubicBezTo>
                <a:close/>
                <a:moveTo>
                  <a:pt x="163455" y="1730218"/>
                </a:moveTo>
                <a:lnTo>
                  <a:pt x="167447" y="1744817"/>
                </a:lnTo>
                <a:cubicBezTo>
                  <a:pt x="169645" y="1752846"/>
                  <a:pt x="175317" y="1765071"/>
                  <a:pt x="180058" y="1771982"/>
                </a:cubicBezTo>
                <a:cubicBezTo>
                  <a:pt x="189883" y="1786310"/>
                  <a:pt x="190388" y="1788876"/>
                  <a:pt x="184316" y="1793593"/>
                </a:cubicBezTo>
                <a:cubicBezTo>
                  <a:pt x="181918" y="1795454"/>
                  <a:pt x="179956" y="1799960"/>
                  <a:pt x="179956" y="1803605"/>
                </a:cubicBezTo>
                <a:cubicBezTo>
                  <a:pt x="179956" y="1807331"/>
                  <a:pt x="178682" y="1809496"/>
                  <a:pt x="177051" y="1808552"/>
                </a:cubicBezTo>
                <a:cubicBezTo>
                  <a:pt x="175453" y="1807628"/>
                  <a:pt x="174143" y="1804495"/>
                  <a:pt x="174143" y="1801591"/>
                </a:cubicBezTo>
                <a:cubicBezTo>
                  <a:pt x="174143" y="1794758"/>
                  <a:pt x="169248" y="1794762"/>
                  <a:pt x="166929" y="1801591"/>
                </a:cubicBezTo>
                <a:cubicBezTo>
                  <a:pt x="165915" y="1804577"/>
                  <a:pt x="167630" y="1811450"/>
                  <a:pt x="170867" y="1817388"/>
                </a:cubicBezTo>
                <a:cubicBezTo>
                  <a:pt x="175948" y="1826707"/>
                  <a:pt x="176415" y="1831587"/>
                  <a:pt x="174983" y="1860380"/>
                </a:cubicBezTo>
                <a:cubicBezTo>
                  <a:pt x="174096" y="1878245"/>
                  <a:pt x="172987" y="1904488"/>
                  <a:pt x="172523" y="1918699"/>
                </a:cubicBezTo>
                <a:cubicBezTo>
                  <a:pt x="171611" y="1946623"/>
                  <a:pt x="167140" y="1985995"/>
                  <a:pt x="164611" y="1988361"/>
                </a:cubicBezTo>
                <a:cubicBezTo>
                  <a:pt x="163750" y="1989167"/>
                  <a:pt x="162257" y="1987498"/>
                  <a:pt x="161294" y="1984654"/>
                </a:cubicBezTo>
                <a:lnTo>
                  <a:pt x="161294" y="1984660"/>
                </a:lnTo>
                <a:cubicBezTo>
                  <a:pt x="160331" y="1981816"/>
                  <a:pt x="159006" y="1950704"/>
                  <a:pt x="158349" y="1915521"/>
                </a:cubicBezTo>
                <a:cubicBezTo>
                  <a:pt x="157404" y="1864780"/>
                  <a:pt x="156189" y="1849386"/>
                  <a:pt x="152480" y="1841075"/>
                </a:cubicBezTo>
                <a:cubicBezTo>
                  <a:pt x="147262" y="1829389"/>
                  <a:pt x="148371" y="1822777"/>
                  <a:pt x="155141" y="1825207"/>
                </a:cubicBezTo>
                <a:cubicBezTo>
                  <a:pt x="158873" y="1826547"/>
                  <a:pt x="159613" y="1823960"/>
                  <a:pt x="159624" y="1809523"/>
                </a:cubicBezTo>
                <a:cubicBezTo>
                  <a:pt x="159624" y="1800013"/>
                  <a:pt x="160496" y="1778279"/>
                  <a:pt x="161546" y="1761225"/>
                </a:cubicBezTo>
                <a:close/>
                <a:moveTo>
                  <a:pt x="880633" y="1697520"/>
                </a:moveTo>
                <a:cubicBezTo>
                  <a:pt x="882348" y="1699125"/>
                  <a:pt x="883330" y="1704572"/>
                  <a:pt x="882812" y="1709623"/>
                </a:cubicBezTo>
                <a:cubicBezTo>
                  <a:pt x="881929" y="1718271"/>
                  <a:pt x="881750" y="1718410"/>
                  <a:pt x="879732" y="1712009"/>
                </a:cubicBezTo>
                <a:lnTo>
                  <a:pt x="879735" y="1712009"/>
                </a:lnTo>
                <a:cubicBezTo>
                  <a:pt x="876440" y="1701544"/>
                  <a:pt x="876907" y="1694033"/>
                  <a:pt x="880633" y="1697520"/>
                </a:cubicBezTo>
                <a:close/>
                <a:moveTo>
                  <a:pt x="894921" y="1674217"/>
                </a:moveTo>
                <a:cubicBezTo>
                  <a:pt x="898850" y="1667406"/>
                  <a:pt x="901673" y="1732476"/>
                  <a:pt x="897909" y="1743141"/>
                </a:cubicBezTo>
                <a:cubicBezTo>
                  <a:pt x="896033" y="1748457"/>
                  <a:pt x="893520" y="1752807"/>
                  <a:pt x="892321" y="1752807"/>
                </a:cubicBezTo>
                <a:cubicBezTo>
                  <a:pt x="891124" y="1752807"/>
                  <a:pt x="890722" y="1735977"/>
                  <a:pt x="891434" y="1715409"/>
                </a:cubicBezTo>
                <a:lnTo>
                  <a:pt x="891439" y="1715409"/>
                </a:lnTo>
                <a:cubicBezTo>
                  <a:pt x="892151" y="1694840"/>
                  <a:pt x="893716" y="1676303"/>
                  <a:pt x="894921" y="1674217"/>
                </a:cubicBezTo>
                <a:close/>
                <a:moveTo>
                  <a:pt x="882611" y="1664785"/>
                </a:moveTo>
                <a:cubicBezTo>
                  <a:pt x="883316" y="1665405"/>
                  <a:pt x="884231" y="1667288"/>
                  <a:pt x="885467" y="1670532"/>
                </a:cubicBezTo>
                <a:cubicBezTo>
                  <a:pt x="888751" y="1679146"/>
                  <a:pt x="884986" y="1683859"/>
                  <a:pt x="881537" y="1675451"/>
                </a:cubicBezTo>
                <a:lnTo>
                  <a:pt x="881538" y="1675451"/>
                </a:lnTo>
                <a:cubicBezTo>
                  <a:pt x="880655" y="1673294"/>
                  <a:pt x="880418" y="1669317"/>
                  <a:pt x="881013" y="1666612"/>
                </a:cubicBezTo>
                <a:cubicBezTo>
                  <a:pt x="881410" y="1664807"/>
                  <a:pt x="881906" y="1664164"/>
                  <a:pt x="882611" y="1664785"/>
                </a:cubicBezTo>
                <a:close/>
                <a:moveTo>
                  <a:pt x="906815" y="1608656"/>
                </a:moveTo>
                <a:cubicBezTo>
                  <a:pt x="908286" y="1608656"/>
                  <a:pt x="909490" y="1617295"/>
                  <a:pt x="909490" y="1627855"/>
                </a:cubicBezTo>
                <a:cubicBezTo>
                  <a:pt x="909490" y="1638637"/>
                  <a:pt x="910643" y="1646387"/>
                  <a:pt x="912125" y="1645531"/>
                </a:cubicBezTo>
                <a:cubicBezTo>
                  <a:pt x="915646" y="1643494"/>
                  <a:pt x="917790" y="1723246"/>
                  <a:pt x="914332" y="1727663"/>
                </a:cubicBezTo>
                <a:cubicBezTo>
                  <a:pt x="912862" y="1729540"/>
                  <a:pt x="912497" y="1735966"/>
                  <a:pt x="913515" y="1741942"/>
                </a:cubicBezTo>
                <a:cubicBezTo>
                  <a:pt x="915504" y="1753584"/>
                  <a:pt x="914902" y="1754829"/>
                  <a:pt x="909968" y="1749266"/>
                </a:cubicBezTo>
                <a:lnTo>
                  <a:pt x="909965" y="1749266"/>
                </a:lnTo>
                <a:cubicBezTo>
                  <a:pt x="908126" y="1747190"/>
                  <a:pt x="906033" y="1724390"/>
                  <a:pt x="904911" y="1694189"/>
                </a:cubicBezTo>
                <a:cubicBezTo>
                  <a:pt x="903397" y="1653442"/>
                  <a:pt x="902094" y="1641979"/>
                  <a:pt x="898679" y="1639431"/>
                </a:cubicBezTo>
                <a:cubicBezTo>
                  <a:pt x="894872" y="1636589"/>
                  <a:pt x="894940" y="1634579"/>
                  <a:pt x="899252" y="1622432"/>
                </a:cubicBezTo>
                <a:cubicBezTo>
                  <a:pt x="901942" y="1614855"/>
                  <a:pt x="905345" y="1608656"/>
                  <a:pt x="906815" y="1608656"/>
                </a:cubicBezTo>
                <a:close/>
                <a:moveTo>
                  <a:pt x="198839" y="1603132"/>
                </a:moveTo>
                <a:cubicBezTo>
                  <a:pt x="200641" y="1603201"/>
                  <a:pt x="201824" y="1619910"/>
                  <a:pt x="201951" y="1647229"/>
                </a:cubicBezTo>
                <a:cubicBezTo>
                  <a:pt x="202134" y="1686304"/>
                  <a:pt x="201733" y="1690032"/>
                  <a:pt x="198492" y="1680540"/>
                </a:cubicBezTo>
                <a:lnTo>
                  <a:pt x="194828" y="1669852"/>
                </a:lnTo>
                <a:lnTo>
                  <a:pt x="196353" y="1680731"/>
                </a:lnTo>
                <a:cubicBezTo>
                  <a:pt x="197192" y="1686715"/>
                  <a:pt x="199210" y="1695680"/>
                  <a:pt x="200836" y="1700653"/>
                </a:cubicBezTo>
                <a:cubicBezTo>
                  <a:pt x="202464" y="1705627"/>
                  <a:pt x="202847" y="1712971"/>
                  <a:pt x="201690" y="1716973"/>
                </a:cubicBezTo>
                <a:cubicBezTo>
                  <a:pt x="200534" y="1720974"/>
                  <a:pt x="198672" y="1735876"/>
                  <a:pt x="197552" y="1750087"/>
                </a:cubicBezTo>
                <a:lnTo>
                  <a:pt x="195515" y="1775925"/>
                </a:lnTo>
                <a:lnTo>
                  <a:pt x="194997" y="1745327"/>
                </a:lnTo>
                <a:lnTo>
                  <a:pt x="195006" y="1745327"/>
                </a:lnTo>
                <a:cubicBezTo>
                  <a:pt x="194678" y="1726418"/>
                  <a:pt x="195597" y="1714729"/>
                  <a:pt x="197396" y="1714729"/>
                </a:cubicBezTo>
                <a:cubicBezTo>
                  <a:pt x="201980" y="1714729"/>
                  <a:pt x="200783" y="1706571"/>
                  <a:pt x="195944" y="1704833"/>
                </a:cubicBezTo>
                <a:cubicBezTo>
                  <a:pt x="192525" y="1703605"/>
                  <a:pt x="191584" y="1698096"/>
                  <a:pt x="191584" y="1679306"/>
                </a:cubicBezTo>
                <a:cubicBezTo>
                  <a:pt x="191584" y="1664336"/>
                  <a:pt x="192781" y="1654973"/>
                  <a:pt x="194774" y="1654352"/>
                </a:cubicBezTo>
                <a:cubicBezTo>
                  <a:pt x="197054" y="1653640"/>
                  <a:pt x="197102" y="1650286"/>
                  <a:pt x="194920" y="1642565"/>
                </a:cubicBezTo>
                <a:cubicBezTo>
                  <a:pt x="191544" y="1630543"/>
                  <a:pt x="194285" y="1602976"/>
                  <a:pt x="198839" y="1603132"/>
                </a:cubicBezTo>
                <a:close/>
                <a:moveTo>
                  <a:pt x="126570" y="1593697"/>
                </a:moveTo>
                <a:lnTo>
                  <a:pt x="128788" y="1602537"/>
                </a:lnTo>
                <a:cubicBezTo>
                  <a:pt x="130011" y="1607399"/>
                  <a:pt x="131996" y="1611376"/>
                  <a:pt x="133203" y="1611376"/>
                </a:cubicBezTo>
                <a:cubicBezTo>
                  <a:pt x="135111" y="1611376"/>
                  <a:pt x="132174" y="1640629"/>
                  <a:pt x="129516" y="1648094"/>
                </a:cubicBezTo>
                <a:cubicBezTo>
                  <a:pt x="128983" y="1649590"/>
                  <a:pt x="127122" y="1642858"/>
                  <a:pt x="125378" y="1633135"/>
                </a:cubicBezTo>
                <a:lnTo>
                  <a:pt x="125377" y="1633135"/>
                </a:lnTo>
                <a:cubicBezTo>
                  <a:pt x="123629" y="1623394"/>
                  <a:pt x="123188" y="1610571"/>
                  <a:pt x="124388" y="1604577"/>
                </a:cubicBezTo>
                <a:close/>
                <a:moveTo>
                  <a:pt x="972450" y="1561739"/>
                </a:moveTo>
                <a:cubicBezTo>
                  <a:pt x="973256" y="1563609"/>
                  <a:pt x="973256" y="1566668"/>
                  <a:pt x="972450" y="1568538"/>
                </a:cubicBezTo>
                <a:cubicBezTo>
                  <a:pt x="971643" y="1570409"/>
                  <a:pt x="970983" y="1568878"/>
                  <a:pt x="970983" y="1565139"/>
                </a:cubicBezTo>
                <a:cubicBezTo>
                  <a:pt x="970983" y="1561399"/>
                  <a:pt x="971643" y="1559869"/>
                  <a:pt x="972450" y="1561739"/>
                </a:cubicBezTo>
                <a:close/>
                <a:moveTo>
                  <a:pt x="179368" y="1490681"/>
                </a:moveTo>
                <a:cubicBezTo>
                  <a:pt x="181255" y="1489590"/>
                  <a:pt x="183112" y="1496483"/>
                  <a:pt x="184402" y="1509367"/>
                </a:cubicBezTo>
                <a:cubicBezTo>
                  <a:pt x="185526" y="1520594"/>
                  <a:pt x="187442" y="1529781"/>
                  <a:pt x="188659" y="1529781"/>
                </a:cubicBezTo>
                <a:cubicBezTo>
                  <a:pt x="189874" y="1529781"/>
                  <a:pt x="192526" y="1526042"/>
                  <a:pt x="194549" y="1521471"/>
                </a:cubicBezTo>
                <a:cubicBezTo>
                  <a:pt x="200116" y="1508896"/>
                  <a:pt x="202546" y="1515321"/>
                  <a:pt x="200263" y="1536581"/>
                </a:cubicBezTo>
                <a:cubicBezTo>
                  <a:pt x="199139" y="1547052"/>
                  <a:pt x="198880" y="1563916"/>
                  <a:pt x="199686" y="1574056"/>
                </a:cubicBezTo>
                <a:cubicBezTo>
                  <a:pt x="200949" y="1589922"/>
                  <a:pt x="200332" y="1593336"/>
                  <a:pt x="195275" y="1598535"/>
                </a:cubicBezTo>
                <a:cubicBezTo>
                  <a:pt x="185048" y="1609046"/>
                  <a:pt x="182746" y="1616125"/>
                  <a:pt x="183392" y="1635078"/>
                </a:cubicBezTo>
                <a:cubicBezTo>
                  <a:pt x="183805" y="1647182"/>
                  <a:pt x="182444" y="1656810"/>
                  <a:pt x="179437" y="1663053"/>
                </a:cubicBezTo>
                <a:lnTo>
                  <a:pt x="174853" y="1672572"/>
                </a:lnTo>
                <a:lnTo>
                  <a:pt x="171404" y="1664448"/>
                </a:lnTo>
                <a:cubicBezTo>
                  <a:pt x="163546" y="1645965"/>
                  <a:pt x="164226" y="1568867"/>
                  <a:pt x="172225" y="1571325"/>
                </a:cubicBezTo>
                <a:cubicBezTo>
                  <a:pt x="174079" y="1571895"/>
                  <a:pt x="176380" y="1577774"/>
                  <a:pt x="177339" y="1584389"/>
                </a:cubicBezTo>
                <a:lnTo>
                  <a:pt x="179083" y="1596417"/>
                </a:lnTo>
                <a:lnTo>
                  <a:pt x="179521" y="1583721"/>
                </a:lnTo>
                <a:cubicBezTo>
                  <a:pt x="179776" y="1576737"/>
                  <a:pt x="180758" y="1569074"/>
                  <a:pt x="181736" y="1566691"/>
                </a:cubicBezTo>
                <a:cubicBezTo>
                  <a:pt x="182977" y="1563662"/>
                  <a:pt x="182244" y="1562814"/>
                  <a:pt x="179295" y="1563872"/>
                </a:cubicBezTo>
                <a:cubicBezTo>
                  <a:pt x="172639" y="1566262"/>
                  <a:pt x="167560" y="1558303"/>
                  <a:pt x="169760" y="1548932"/>
                </a:cubicBezTo>
                <a:cubicBezTo>
                  <a:pt x="171898" y="1539814"/>
                  <a:pt x="175435" y="1538234"/>
                  <a:pt x="178262" y="1545130"/>
                </a:cubicBezTo>
                <a:cubicBezTo>
                  <a:pt x="179270" y="1547588"/>
                  <a:pt x="180737" y="1548999"/>
                  <a:pt x="181518" y="1548267"/>
                </a:cubicBezTo>
                <a:cubicBezTo>
                  <a:pt x="182299" y="1547535"/>
                  <a:pt x="180963" y="1542503"/>
                  <a:pt x="178544" y="1537086"/>
                </a:cubicBezTo>
                <a:cubicBezTo>
                  <a:pt x="173070" y="1524827"/>
                  <a:pt x="173081" y="1524342"/>
                  <a:pt x="178835" y="1524342"/>
                </a:cubicBezTo>
                <a:cubicBezTo>
                  <a:pt x="182346" y="1524342"/>
                  <a:pt x="183043" y="1522795"/>
                  <a:pt x="181591" y="1518222"/>
                </a:cubicBezTo>
                <a:cubicBezTo>
                  <a:pt x="177531" y="1505442"/>
                  <a:pt x="176475" y="1492353"/>
                  <a:pt x="179368" y="1490681"/>
                </a:cubicBezTo>
                <a:close/>
                <a:moveTo>
                  <a:pt x="908919" y="1484791"/>
                </a:moveTo>
                <a:cubicBezTo>
                  <a:pt x="909547" y="1485570"/>
                  <a:pt x="909660" y="1488572"/>
                  <a:pt x="909822" y="1494498"/>
                </a:cubicBezTo>
                <a:cubicBezTo>
                  <a:pt x="910005" y="1501188"/>
                  <a:pt x="909896" y="1514171"/>
                  <a:pt x="909567" y="1523348"/>
                </a:cubicBezTo>
                <a:cubicBezTo>
                  <a:pt x="909187" y="1534207"/>
                  <a:pt x="910596" y="1542947"/>
                  <a:pt x="913593" y="1548372"/>
                </a:cubicBezTo>
                <a:cubicBezTo>
                  <a:pt x="918772" y="1557744"/>
                  <a:pt x="919519" y="1569898"/>
                  <a:pt x="915294" y="1576018"/>
                </a:cubicBezTo>
                <a:cubicBezTo>
                  <a:pt x="913188" y="1579068"/>
                  <a:pt x="912465" y="1577618"/>
                  <a:pt x="912433" y="1570278"/>
                </a:cubicBezTo>
                <a:lnTo>
                  <a:pt x="912438" y="1570278"/>
                </a:lnTo>
                <a:cubicBezTo>
                  <a:pt x="912405" y="1564122"/>
                  <a:pt x="909486" y="1556511"/>
                  <a:pt x="904598" y="1549879"/>
                </a:cubicBezTo>
                <a:cubicBezTo>
                  <a:pt x="897734" y="1540564"/>
                  <a:pt x="896748" y="1536471"/>
                  <a:pt x="896337" y="1515606"/>
                </a:cubicBezTo>
                <a:cubicBezTo>
                  <a:pt x="896082" y="1502574"/>
                  <a:pt x="896885" y="1492498"/>
                  <a:pt x="898121" y="1493213"/>
                </a:cubicBezTo>
                <a:cubicBezTo>
                  <a:pt x="899359" y="1493929"/>
                  <a:pt x="902422" y="1491775"/>
                  <a:pt x="904930" y="1488424"/>
                </a:cubicBezTo>
                <a:cubicBezTo>
                  <a:pt x="907151" y="1485457"/>
                  <a:pt x="908292" y="1484013"/>
                  <a:pt x="908919" y="1484791"/>
                </a:cubicBezTo>
                <a:close/>
                <a:moveTo>
                  <a:pt x="986152" y="1467242"/>
                </a:moveTo>
                <a:cubicBezTo>
                  <a:pt x="986581" y="1467855"/>
                  <a:pt x="987240" y="1470502"/>
                  <a:pt x="988267" y="1475383"/>
                </a:cubicBezTo>
                <a:cubicBezTo>
                  <a:pt x="991076" y="1488755"/>
                  <a:pt x="990153" y="1497026"/>
                  <a:pt x="987058" y="1486192"/>
                </a:cubicBezTo>
                <a:cubicBezTo>
                  <a:pt x="986000" y="1482491"/>
                  <a:pt x="985259" y="1475791"/>
                  <a:pt x="985413" y="1471304"/>
                </a:cubicBezTo>
                <a:cubicBezTo>
                  <a:pt x="985522" y="1468050"/>
                  <a:pt x="985722" y="1466629"/>
                  <a:pt x="986152" y="1467242"/>
                </a:cubicBezTo>
                <a:close/>
                <a:moveTo>
                  <a:pt x="180557" y="1441385"/>
                </a:moveTo>
                <a:lnTo>
                  <a:pt x="183410" y="1451419"/>
                </a:lnTo>
                <a:cubicBezTo>
                  <a:pt x="185669" y="1459364"/>
                  <a:pt x="188028" y="1461816"/>
                  <a:pt x="194736" y="1463195"/>
                </a:cubicBezTo>
                <a:cubicBezTo>
                  <a:pt x="201248" y="1464534"/>
                  <a:pt x="203208" y="1466459"/>
                  <a:pt x="203208" y="1471520"/>
                </a:cubicBezTo>
                <a:cubicBezTo>
                  <a:pt x="203208" y="1478798"/>
                  <a:pt x="198952" y="1480383"/>
                  <a:pt x="196363" y="1474069"/>
                </a:cubicBezTo>
                <a:cubicBezTo>
                  <a:pt x="195370" y="1471644"/>
                  <a:pt x="192809" y="1470717"/>
                  <a:pt x="189945" y="1471746"/>
                </a:cubicBezTo>
                <a:cubicBezTo>
                  <a:pt x="183277" y="1474141"/>
                  <a:pt x="180001" y="1467986"/>
                  <a:pt x="180301" y="1453625"/>
                </a:cubicBezTo>
                <a:close/>
                <a:moveTo>
                  <a:pt x="173241" y="1410186"/>
                </a:moveTo>
                <a:cubicBezTo>
                  <a:pt x="175663" y="1407637"/>
                  <a:pt x="179848" y="1417009"/>
                  <a:pt x="178062" y="1420987"/>
                </a:cubicBezTo>
                <a:cubicBezTo>
                  <a:pt x="177055" y="1423231"/>
                  <a:pt x="175928" y="1428127"/>
                  <a:pt x="175562" y="1431866"/>
                </a:cubicBezTo>
                <a:cubicBezTo>
                  <a:pt x="175194" y="1435606"/>
                  <a:pt x="174723" y="1440196"/>
                  <a:pt x="174519" y="1442065"/>
                </a:cubicBezTo>
                <a:cubicBezTo>
                  <a:pt x="174300" y="1443936"/>
                  <a:pt x="172961" y="1445465"/>
                  <a:pt x="171512" y="1445465"/>
                </a:cubicBezTo>
                <a:cubicBezTo>
                  <a:pt x="170056" y="1445465"/>
                  <a:pt x="169582" y="1437881"/>
                  <a:pt x="170450" y="1428466"/>
                </a:cubicBezTo>
                <a:lnTo>
                  <a:pt x="170453" y="1428466"/>
                </a:lnTo>
                <a:cubicBezTo>
                  <a:pt x="171317" y="1419117"/>
                  <a:pt x="172572" y="1410891"/>
                  <a:pt x="173241" y="1410186"/>
                </a:cubicBezTo>
                <a:close/>
                <a:moveTo>
                  <a:pt x="62944" y="1342800"/>
                </a:moveTo>
                <a:cubicBezTo>
                  <a:pt x="65370" y="1342042"/>
                  <a:pt x="65352" y="1343959"/>
                  <a:pt x="62871" y="1350102"/>
                </a:cubicBezTo>
                <a:cubicBezTo>
                  <a:pt x="58731" y="1360364"/>
                  <a:pt x="54700" y="1361144"/>
                  <a:pt x="57562" y="1351127"/>
                </a:cubicBezTo>
                <a:lnTo>
                  <a:pt x="57566" y="1351128"/>
                </a:lnTo>
                <a:cubicBezTo>
                  <a:pt x="58716" y="1347112"/>
                  <a:pt x="61135" y="1343364"/>
                  <a:pt x="62944" y="1342800"/>
                </a:cubicBezTo>
                <a:close/>
                <a:moveTo>
                  <a:pt x="965872" y="1335265"/>
                </a:moveTo>
                <a:cubicBezTo>
                  <a:pt x="966100" y="1334156"/>
                  <a:pt x="966415" y="1334309"/>
                  <a:pt x="966762" y="1335992"/>
                </a:cubicBezTo>
                <a:cubicBezTo>
                  <a:pt x="967455" y="1339358"/>
                  <a:pt x="967455" y="1344866"/>
                  <a:pt x="966762" y="1348232"/>
                </a:cubicBezTo>
                <a:cubicBezTo>
                  <a:pt x="966068" y="1351597"/>
                  <a:pt x="965503" y="1348843"/>
                  <a:pt x="965503" y="1342112"/>
                </a:cubicBezTo>
                <a:cubicBezTo>
                  <a:pt x="965503" y="1338746"/>
                  <a:pt x="965644" y="1336375"/>
                  <a:pt x="965872" y="1335265"/>
                </a:cubicBezTo>
                <a:close/>
                <a:moveTo>
                  <a:pt x="104232" y="1330248"/>
                </a:moveTo>
                <a:cubicBezTo>
                  <a:pt x="105670" y="1328834"/>
                  <a:pt x="107227" y="1328932"/>
                  <a:pt x="108531" y="1330906"/>
                </a:cubicBezTo>
                <a:cubicBezTo>
                  <a:pt x="109431" y="1332271"/>
                  <a:pt x="107680" y="1336263"/>
                  <a:pt x="104638" y="1339779"/>
                </a:cubicBezTo>
                <a:lnTo>
                  <a:pt x="99107" y="1346171"/>
                </a:lnTo>
                <a:lnTo>
                  <a:pt x="100641" y="1338662"/>
                </a:lnTo>
                <a:cubicBezTo>
                  <a:pt x="101473" y="1334588"/>
                  <a:pt x="102793" y="1331662"/>
                  <a:pt x="104232" y="1330248"/>
                </a:cubicBezTo>
                <a:close/>
                <a:moveTo>
                  <a:pt x="990819" y="1297266"/>
                </a:moveTo>
                <a:cubicBezTo>
                  <a:pt x="992088" y="1296532"/>
                  <a:pt x="994026" y="1301539"/>
                  <a:pt x="995123" y="1308392"/>
                </a:cubicBezTo>
                <a:cubicBezTo>
                  <a:pt x="997338" y="1322213"/>
                  <a:pt x="995086" y="1328211"/>
                  <a:pt x="992291" y="1315915"/>
                </a:cubicBezTo>
                <a:lnTo>
                  <a:pt x="992289" y="1315915"/>
                </a:lnTo>
                <a:cubicBezTo>
                  <a:pt x="988669" y="1299956"/>
                  <a:pt x="988559" y="1298572"/>
                  <a:pt x="990819" y="1297266"/>
                </a:cubicBezTo>
                <a:close/>
                <a:moveTo>
                  <a:pt x="63693" y="1283637"/>
                </a:moveTo>
                <a:cubicBezTo>
                  <a:pt x="68163" y="1286222"/>
                  <a:pt x="67138" y="1299652"/>
                  <a:pt x="62026" y="1305555"/>
                </a:cubicBezTo>
                <a:cubicBezTo>
                  <a:pt x="57609" y="1310651"/>
                  <a:pt x="57506" y="1310598"/>
                  <a:pt x="59081" y="1304036"/>
                </a:cubicBezTo>
                <a:lnTo>
                  <a:pt x="59081" y="1304035"/>
                </a:lnTo>
                <a:cubicBezTo>
                  <a:pt x="59978" y="1300296"/>
                  <a:pt x="60726" y="1293798"/>
                  <a:pt x="60748" y="1289596"/>
                </a:cubicBezTo>
                <a:cubicBezTo>
                  <a:pt x="60782" y="1285202"/>
                  <a:pt x="62022" y="1282670"/>
                  <a:pt x="63693" y="1283637"/>
                </a:cubicBezTo>
                <a:close/>
                <a:moveTo>
                  <a:pt x="191583" y="1243774"/>
                </a:moveTo>
                <a:lnTo>
                  <a:pt x="191582" y="1243775"/>
                </a:lnTo>
                <a:lnTo>
                  <a:pt x="191582" y="1243774"/>
                </a:lnTo>
                <a:close/>
                <a:moveTo>
                  <a:pt x="202390" y="1234366"/>
                </a:moveTo>
                <a:cubicBezTo>
                  <a:pt x="203463" y="1235368"/>
                  <a:pt x="201467" y="1238875"/>
                  <a:pt x="197960" y="1242158"/>
                </a:cubicBezTo>
                <a:lnTo>
                  <a:pt x="191583" y="1243774"/>
                </a:lnTo>
                <a:lnTo>
                  <a:pt x="195925" y="1236163"/>
                </a:lnTo>
                <a:cubicBezTo>
                  <a:pt x="198274" y="1234118"/>
                  <a:pt x="200976" y="1233043"/>
                  <a:pt x="202390" y="1234366"/>
                </a:cubicBezTo>
                <a:close/>
                <a:moveTo>
                  <a:pt x="1005211" y="1233414"/>
                </a:moveTo>
                <a:cubicBezTo>
                  <a:pt x="1012719" y="1229654"/>
                  <a:pt x="1014121" y="1229852"/>
                  <a:pt x="1014121" y="1234679"/>
                </a:cubicBezTo>
                <a:cubicBezTo>
                  <a:pt x="1014121" y="1236924"/>
                  <a:pt x="1011614" y="1238759"/>
                  <a:pt x="1008550" y="1238759"/>
                </a:cubicBezTo>
                <a:cubicBezTo>
                  <a:pt x="1005485" y="1238759"/>
                  <a:pt x="1002320" y="1240290"/>
                  <a:pt x="1001514" y="1242159"/>
                </a:cubicBezTo>
                <a:cubicBezTo>
                  <a:pt x="1000623" y="1244226"/>
                  <a:pt x="999959" y="1243732"/>
                  <a:pt x="999817" y="1240896"/>
                </a:cubicBezTo>
                <a:lnTo>
                  <a:pt x="999818" y="1240893"/>
                </a:lnTo>
                <a:cubicBezTo>
                  <a:pt x="999709" y="1238328"/>
                  <a:pt x="1002117" y="1234963"/>
                  <a:pt x="1005211" y="1233414"/>
                </a:cubicBezTo>
                <a:close/>
                <a:moveTo>
                  <a:pt x="990869" y="1147644"/>
                </a:moveTo>
                <a:cubicBezTo>
                  <a:pt x="994230" y="1145699"/>
                  <a:pt x="994230" y="1152779"/>
                  <a:pt x="990869" y="1162603"/>
                </a:cubicBezTo>
                <a:cubicBezTo>
                  <a:pt x="988778" y="1168710"/>
                  <a:pt x="988512" y="1168381"/>
                  <a:pt x="988253" y="1159363"/>
                </a:cubicBezTo>
                <a:cubicBezTo>
                  <a:pt x="988107" y="1153842"/>
                  <a:pt x="989271" y="1148568"/>
                  <a:pt x="990869" y="1147644"/>
                </a:cubicBezTo>
                <a:close/>
                <a:moveTo>
                  <a:pt x="72414" y="1097327"/>
                </a:moveTo>
                <a:cubicBezTo>
                  <a:pt x="75895" y="1097327"/>
                  <a:pt x="75895" y="1107421"/>
                  <a:pt x="72414" y="1115006"/>
                </a:cubicBezTo>
                <a:cubicBezTo>
                  <a:pt x="70480" y="1119219"/>
                  <a:pt x="69870" y="1117839"/>
                  <a:pt x="69713" y="1108886"/>
                </a:cubicBezTo>
                <a:cubicBezTo>
                  <a:pt x="69604" y="1102529"/>
                  <a:pt x="70815" y="1097327"/>
                  <a:pt x="72414" y="1097327"/>
                </a:cubicBezTo>
                <a:close/>
                <a:moveTo>
                  <a:pt x="69528" y="1086174"/>
                </a:moveTo>
                <a:lnTo>
                  <a:pt x="69528" y="1086174"/>
                </a:lnTo>
                <a:lnTo>
                  <a:pt x="69527" y="1086175"/>
                </a:lnTo>
                <a:close/>
                <a:moveTo>
                  <a:pt x="78513" y="1067409"/>
                </a:moveTo>
                <a:cubicBezTo>
                  <a:pt x="79954" y="1067409"/>
                  <a:pt x="81125" y="1068328"/>
                  <a:pt x="81114" y="1069450"/>
                </a:cubicBezTo>
                <a:cubicBezTo>
                  <a:pt x="81098" y="1070668"/>
                  <a:pt x="78208" y="1075439"/>
                  <a:pt x="75319" y="1079612"/>
                </a:cubicBezTo>
                <a:lnTo>
                  <a:pt x="69528" y="1086174"/>
                </a:lnTo>
                <a:lnTo>
                  <a:pt x="73155" y="1075056"/>
                </a:lnTo>
                <a:cubicBezTo>
                  <a:pt x="75123" y="1070943"/>
                  <a:pt x="77378" y="1067409"/>
                  <a:pt x="78513" y="1067409"/>
                </a:cubicBezTo>
                <a:close/>
                <a:moveTo>
                  <a:pt x="1008308" y="857982"/>
                </a:moveTo>
                <a:cubicBezTo>
                  <a:pt x="1009859" y="860227"/>
                  <a:pt x="1011125" y="866346"/>
                  <a:pt x="1011125" y="871582"/>
                </a:cubicBezTo>
                <a:cubicBezTo>
                  <a:pt x="1011125" y="876817"/>
                  <a:pt x="1009859" y="882937"/>
                  <a:pt x="1008308" y="885180"/>
                </a:cubicBezTo>
                <a:cubicBezTo>
                  <a:pt x="1006330" y="888044"/>
                  <a:pt x="1005491" y="883987"/>
                  <a:pt x="1005491" y="871582"/>
                </a:cubicBezTo>
                <a:cubicBezTo>
                  <a:pt x="1005491" y="859175"/>
                  <a:pt x="1006330" y="855120"/>
                  <a:pt x="1008308" y="857982"/>
                </a:cubicBezTo>
                <a:close/>
                <a:moveTo>
                  <a:pt x="40946" y="780467"/>
                </a:moveTo>
                <a:lnTo>
                  <a:pt x="43701" y="788627"/>
                </a:lnTo>
                <a:cubicBezTo>
                  <a:pt x="46799" y="797802"/>
                  <a:pt x="44646" y="821905"/>
                  <a:pt x="40179" y="828088"/>
                </a:cubicBezTo>
                <a:cubicBezTo>
                  <a:pt x="38118" y="830939"/>
                  <a:pt x="37676" y="827298"/>
                  <a:pt x="38694" y="815825"/>
                </a:cubicBezTo>
                <a:lnTo>
                  <a:pt x="38690" y="815825"/>
                </a:lnTo>
                <a:cubicBezTo>
                  <a:pt x="39486" y="806849"/>
                  <a:pt x="40318" y="795222"/>
                  <a:pt x="40540" y="789987"/>
                </a:cubicBezTo>
                <a:close/>
                <a:moveTo>
                  <a:pt x="44700" y="746469"/>
                </a:moveTo>
                <a:cubicBezTo>
                  <a:pt x="48054" y="746469"/>
                  <a:pt x="52212" y="758081"/>
                  <a:pt x="50581" y="762891"/>
                </a:cubicBezTo>
                <a:cubicBezTo>
                  <a:pt x="47501" y="771967"/>
                  <a:pt x="43349" y="768784"/>
                  <a:pt x="43349" y="757349"/>
                </a:cubicBezTo>
                <a:lnTo>
                  <a:pt x="43350" y="757349"/>
                </a:lnTo>
                <a:cubicBezTo>
                  <a:pt x="43350" y="751365"/>
                  <a:pt x="43960" y="746469"/>
                  <a:pt x="44700" y="746469"/>
                </a:cubicBezTo>
                <a:close/>
                <a:moveTo>
                  <a:pt x="52068" y="720631"/>
                </a:moveTo>
                <a:cubicBezTo>
                  <a:pt x="53666" y="721555"/>
                  <a:pt x="54976" y="725911"/>
                  <a:pt x="54976" y="730311"/>
                </a:cubicBezTo>
                <a:cubicBezTo>
                  <a:pt x="54976" y="734710"/>
                  <a:pt x="53670" y="738310"/>
                  <a:pt x="52068" y="738310"/>
                </a:cubicBezTo>
                <a:cubicBezTo>
                  <a:pt x="50469" y="738310"/>
                  <a:pt x="49163" y="733954"/>
                  <a:pt x="49163" y="728630"/>
                </a:cubicBezTo>
                <a:cubicBezTo>
                  <a:pt x="49163" y="722869"/>
                  <a:pt x="50342" y="719630"/>
                  <a:pt x="52068" y="720631"/>
                </a:cubicBezTo>
                <a:close/>
                <a:moveTo>
                  <a:pt x="54632" y="693931"/>
                </a:moveTo>
                <a:cubicBezTo>
                  <a:pt x="56080" y="692764"/>
                  <a:pt x="57862" y="694349"/>
                  <a:pt x="59194" y="699316"/>
                </a:cubicBezTo>
                <a:cubicBezTo>
                  <a:pt x="60496" y="704178"/>
                  <a:pt x="59653" y="707899"/>
                  <a:pt x="56595" y="710759"/>
                </a:cubicBezTo>
                <a:cubicBezTo>
                  <a:pt x="52495" y="714596"/>
                  <a:pt x="52066" y="714057"/>
                  <a:pt x="52066" y="705055"/>
                </a:cubicBezTo>
                <a:lnTo>
                  <a:pt x="52068" y="705055"/>
                </a:lnTo>
                <a:cubicBezTo>
                  <a:pt x="52068" y="699016"/>
                  <a:pt x="53183" y="695097"/>
                  <a:pt x="54632" y="693931"/>
                </a:cubicBezTo>
                <a:close/>
                <a:moveTo>
                  <a:pt x="17521" y="689349"/>
                </a:moveTo>
                <a:cubicBezTo>
                  <a:pt x="19871" y="689354"/>
                  <a:pt x="24087" y="795309"/>
                  <a:pt x="21822" y="797428"/>
                </a:cubicBezTo>
                <a:cubicBezTo>
                  <a:pt x="20866" y="798322"/>
                  <a:pt x="19958" y="793647"/>
                  <a:pt x="19797" y="787040"/>
                </a:cubicBezTo>
                <a:lnTo>
                  <a:pt x="19809" y="787040"/>
                </a:lnTo>
                <a:cubicBezTo>
                  <a:pt x="19663" y="780433"/>
                  <a:pt x="18670" y="755749"/>
                  <a:pt x="17630" y="732186"/>
                </a:cubicBezTo>
                <a:cubicBezTo>
                  <a:pt x="16590" y="708623"/>
                  <a:pt x="16546" y="689347"/>
                  <a:pt x="17521" y="689349"/>
                </a:cubicBezTo>
                <a:close/>
                <a:moveTo>
                  <a:pt x="16110" y="627523"/>
                </a:moveTo>
                <a:cubicBezTo>
                  <a:pt x="16487" y="629638"/>
                  <a:pt x="16679" y="635703"/>
                  <a:pt x="16826" y="646515"/>
                </a:cubicBezTo>
                <a:cubicBezTo>
                  <a:pt x="17045" y="661100"/>
                  <a:pt x="16717" y="673034"/>
                  <a:pt x="16144" y="673034"/>
                </a:cubicBezTo>
                <a:cubicBezTo>
                  <a:pt x="15567" y="673034"/>
                  <a:pt x="14421" y="666608"/>
                  <a:pt x="13597" y="658754"/>
                </a:cubicBezTo>
                <a:cubicBezTo>
                  <a:pt x="12772" y="650901"/>
                  <a:pt x="13078" y="638968"/>
                  <a:pt x="14279" y="632236"/>
                </a:cubicBezTo>
                <a:cubicBezTo>
                  <a:pt x="15170" y="627246"/>
                  <a:pt x="15733" y="625409"/>
                  <a:pt x="16110" y="627523"/>
                </a:cubicBezTo>
                <a:close/>
                <a:moveTo>
                  <a:pt x="1020514" y="444568"/>
                </a:moveTo>
                <a:cubicBezTo>
                  <a:pt x="1024263" y="438910"/>
                  <a:pt x="1021087" y="467646"/>
                  <a:pt x="1017280" y="473823"/>
                </a:cubicBezTo>
                <a:cubicBezTo>
                  <a:pt x="1015190" y="477216"/>
                  <a:pt x="1014851" y="474310"/>
                  <a:pt x="1016084" y="463607"/>
                </a:cubicBezTo>
                <a:cubicBezTo>
                  <a:pt x="1017033" y="455380"/>
                  <a:pt x="1019025" y="446812"/>
                  <a:pt x="1020514" y="444568"/>
                </a:cubicBezTo>
                <a:close/>
                <a:moveTo>
                  <a:pt x="109423" y="416964"/>
                </a:moveTo>
                <a:cubicBezTo>
                  <a:pt x="109606" y="417497"/>
                  <a:pt x="109232" y="421113"/>
                  <a:pt x="108453" y="428251"/>
                </a:cubicBezTo>
                <a:cubicBezTo>
                  <a:pt x="107556" y="436478"/>
                  <a:pt x="104979" y="458509"/>
                  <a:pt x="102725" y="477208"/>
                </a:cubicBezTo>
                <a:cubicBezTo>
                  <a:pt x="100473" y="495907"/>
                  <a:pt x="98746" y="516713"/>
                  <a:pt x="98887" y="523445"/>
                </a:cubicBezTo>
                <a:lnTo>
                  <a:pt x="99142" y="535684"/>
                </a:lnTo>
                <a:lnTo>
                  <a:pt x="104632" y="520725"/>
                </a:lnTo>
                <a:cubicBezTo>
                  <a:pt x="110740" y="504082"/>
                  <a:pt x="110637" y="501511"/>
                  <a:pt x="105591" y="544754"/>
                </a:cubicBezTo>
                <a:cubicBezTo>
                  <a:pt x="104372" y="555196"/>
                  <a:pt x="102044" y="562534"/>
                  <a:pt x="99681" y="563383"/>
                </a:cubicBezTo>
                <a:cubicBezTo>
                  <a:pt x="93483" y="565609"/>
                  <a:pt x="89888" y="582619"/>
                  <a:pt x="89871" y="609799"/>
                </a:cubicBezTo>
                <a:cubicBezTo>
                  <a:pt x="89871" y="624748"/>
                  <a:pt x="88673" y="634958"/>
                  <a:pt x="86947" y="634958"/>
                </a:cubicBezTo>
                <a:cubicBezTo>
                  <a:pt x="85269" y="634958"/>
                  <a:pt x="84002" y="626061"/>
                  <a:pt x="83948" y="613879"/>
                </a:cubicBezTo>
                <a:lnTo>
                  <a:pt x="83947" y="613879"/>
                </a:lnTo>
                <a:cubicBezTo>
                  <a:pt x="83874" y="594820"/>
                  <a:pt x="83447" y="593303"/>
                  <a:pt x="79617" y="598042"/>
                </a:cubicBezTo>
                <a:cubicBezTo>
                  <a:pt x="77286" y="600924"/>
                  <a:pt x="74660" y="602608"/>
                  <a:pt x="73779" y="601784"/>
                </a:cubicBezTo>
                <a:cubicBezTo>
                  <a:pt x="71652" y="599791"/>
                  <a:pt x="83657" y="504572"/>
                  <a:pt x="86914" y="497606"/>
                </a:cubicBezTo>
                <a:cubicBezTo>
                  <a:pt x="88900" y="493359"/>
                  <a:pt x="89568" y="494849"/>
                  <a:pt x="89947" y="504406"/>
                </a:cubicBezTo>
                <a:cubicBezTo>
                  <a:pt x="90275" y="512590"/>
                  <a:pt x="92688" y="503129"/>
                  <a:pt x="97232" y="475848"/>
                </a:cubicBezTo>
                <a:cubicBezTo>
                  <a:pt x="100969" y="453409"/>
                  <a:pt x="105390" y="430155"/>
                  <a:pt x="107056" y="424171"/>
                </a:cubicBezTo>
                <a:cubicBezTo>
                  <a:pt x="108501" y="418980"/>
                  <a:pt x="109240" y="416430"/>
                  <a:pt x="109423" y="416964"/>
                </a:cubicBezTo>
                <a:close/>
                <a:moveTo>
                  <a:pt x="112126" y="403090"/>
                </a:moveTo>
                <a:cubicBezTo>
                  <a:pt x="112932" y="404961"/>
                  <a:pt x="112932" y="408020"/>
                  <a:pt x="112126" y="409890"/>
                </a:cubicBezTo>
                <a:cubicBezTo>
                  <a:pt x="111319" y="411760"/>
                  <a:pt x="110659" y="410229"/>
                  <a:pt x="110659" y="406490"/>
                </a:cubicBezTo>
                <a:cubicBezTo>
                  <a:pt x="110659" y="402750"/>
                  <a:pt x="111319" y="401220"/>
                  <a:pt x="112126" y="403090"/>
                </a:cubicBezTo>
                <a:close/>
                <a:moveTo>
                  <a:pt x="960210" y="305326"/>
                </a:moveTo>
                <a:cubicBezTo>
                  <a:pt x="960417" y="303478"/>
                  <a:pt x="960701" y="303733"/>
                  <a:pt x="961013" y="306537"/>
                </a:cubicBezTo>
                <a:cubicBezTo>
                  <a:pt x="961642" y="312147"/>
                  <a:pt x="961642" y="321326"/>
                  <a:pt x="961013" y="326936"/>
                </a:cubicBezTo>
                <a:cubicBezTo>
                  <a:pt x="960386" y="332546"/>
                  <a:pt x="959875" y="327957"/>
                  <a:pt x="959875" y="316736"/>
                </a:cubicBezTo>
                <a:cubicBezTo>
                  <a:pt x="959875" y="311127"/>
                  <a:pt x="960004" y="307175"/>
                  <a:pt x="960210" y="305326"/>
                </a:cubicBezTo>
                <a:close/>
                <a:moveTo>
                  <a:pt x="131243" y="240583"/>
                </a:moveTo>
                <a:cubicBezTo>
                  <a:pt x="130466" y="238339"/>
                  <a:pt x="131805" y="238962"/>
                  <a:pt x="134221" y="241967"/>
                </a:cubicBezTo>
                <a:cubicBezTo>
                  <a:pt x="140429" y="249691"/>
                  <a:pt x="145771" y="267810"/>
                  <a:pt x="144610" y="277206"/>
                </a:cubicBezTo>
                <a:cubicBezTo>
                  <a:pt x="143847" y="283379"/>
                  <a:pt x="142391" y="280612"/>
                  <a:pt x="138140" y="264918"/>
                </a:cubicBezTo>
                <a:lnTo>
                  <a:pt x="138140" y="264917"/>
                </a:lnTo>
                <a:cubicBezTo>
                  <a:pt x="135122" y="253777"/>
                  <a:pt x="132020" y="242827"/>
                  <a:pt x="131243" y="240583"/>
                </a:cubicBezTo>
                <a:close/>
                <a:moveTo>
                  <a:pt x="877049" y="194344"/>
                </a:moveTo>
                <a:cubicBezTo>
                  <a:pt x="881125" y="194344"/>
                  <a:pt x="886794" y="208508"/>
                  <a:pt x="883829" y="211283"/>
                </a:cubicBezTo>
                <a:cubicBezTo>
                  <a:pt x="882186" y="212819"/>
                  <a:pt x="879875" y="210387"/>
                  <a:pt x="877876" y="205024"/>
                </a:cubicBezTo>
                <a:lnTo>
                  <a:pt x="877877" y="205024"/>
                </a:lnTo>
                <a:cubicBezTo>
                  <a:pt x="873965" y="194521"/>
                  <a:pt x="873951" y="194344"/>
                  <a:pt x="877049" y="194344"/>
                </a:cubicBezTo>
                <a:close/>
                <a:moveTo>
                  <a:pt x="1009149" y="184200"/>
                </a:moveTo>
                <a:cubicBezTo>
                  <a:pt x="1009348" y="182720"/>
                  <a:pt x="1009927" y="183090"/>
                  <a:pt x="1010905" y="185145"/>
                </a:cubicBezTo>
                <a:cubicBezTo>
                  <a:pt x="1014284" y="192235"/>
                  <a:pt x="1015968" y="218002"/>
                  <a:pt x="1013222" y="220572"/>
                </a:cubicBezTo>
                <a:cubicBezTo>
                  <a:pt x="1012120" y="221605"/>
                  <a:pt x="1011204" y="219492"/>
                  <a:pt x="1011193" y="215876"/>
                </a:cubicBezTo>
                <a:lnTo>
                  <a:pt x="1011190" y="215876"/>
                </a:lnTo>
                <a:cubicBezTo>
                  <a:pt x="1011190" y="212261"/>
                  <a:pt x="1010489" y="202572"/>
                  <a:pt x="1009664" y="194344"/>
                </a:cubicBezTo>
                <a:cubicBezTo>
                  <a:pt x="1009128" y="189006"/>
                  <a:pt x="1008949" y="185679"/>
                  <a:pt x="1009149" y="184200"/>
                </a:cubicBezTo>
                <a:close/>
                <a:moveTo>
                  <a:pt x="748726" y="154227"/>
                </a:moveTo>
                <a:cubicBezTo>
                  <a:pt x="749460" y="156844"/>
                  <a:pt x="749460" y="161128"/>
                  <a:pt x="748726" y="163746"/>
                </a:cubicBezTo>
                <a:cubicBezTo>
                  <a:pt x="747996" y="166364"/>
                  <a:pt x="747398" y="164222"/>
                  <a:pt x="747398" y="158987"/>
                </a:cubicBezTo>
                <a:cubicBezTo>
                  <a:pt x="747398" y="153751"/>
                  <a:pt x="747996" y="151609"/>
                  <a:pt x="748726" y="154227"/>
                </a:cubicBezTo>
                <a:close/>
                <a:moveTo>
                  <a:pt x="944467" y="138588"/>
                </a:moveTo>
                <a:lnTo>
                  <a:pt x="949089" y="154227"/>
                </a:lnTo>
                <a:cubicBezTo>
                  <a:pt x="954984" y="174166"/>
                  <a:pt x="960384" y="175057"/>
                  <a:pt x="957630" y="155635"/>
                </a:cubicBezTo>
                <a:cubicBezTo>
                  <a:pt x="955225" y="138666"/>
                  <a:pt x="957886" y="139820"/>
                  <a:pt x="963237" y="158076"/>
                </a:cubicBezTo>
                <a:cubicBezTo>
                  <a:pt x="965361" y="165308"/>
                  <a:pt x="967215" y="169083"/>
                  <a:pt x="967358" y="166466"/>
                </a:cubicBezTo>
                <a:cubicBezTo>
                  <a:pt x="967504" y="163848"/>
                  <a:pt x="968840" y="161706"/>
                  <a:pt x="970329" y="161706"/>
                </a:cubicBezTo>
                <a:cubicBezTo>
                  <a:pt x="973482" y="161706"/>
                  <a:pt x="975154" y="166525"/>
                  <a:pt x="977889" y="183464"/>
                </a:cubicBezTo>
                <a:cubicBezTo>
                  <a:pt x="978976" y="190196"/>
                  <a:pt x="982281" y="201211"/>
                  <a:pt x="985235" y="207943"/>
                </a:cubicBezTo>
                <a:cubicBezTo>
                  <a:pt x="990744" y="220498"/>
                  <a:pt x="997837" y="294341"/>
                  <a:pt x="994634" y="305802"/>
                </a:cubicBezTo>
                <a:cubicBezTo>
                  <a:pt x="992977" y="311725"/>
                  <a:pt x="989398" y="312948"/>
                  <a:pt x="986510" y="308577"/>
                </a:cubicBezTo>
                <a:cubicBezTo>
                  <a:pt x="983734" y="304373"/>
                  <a:pt x="979811" y="305353"/>
                  <a:pt x="978341" y="310615"/>
                </a:cubicBezTo>
                <a:cubicBezTo>
                  <a:pt x="977611" y="313233"/>
                  <a:pt x="976860" y="314763"/>
                  <a:pt x="976670" y="314015"/>
                </a:cubicBezTo>
                <a:lnTo>
                  <a:pt x="976670" y="314017"/>
                </a:lnTo>
                <a:cubicBezTo>
                  <a:pt x="976487" y="313269"/>
                  <a:pt x="974451" y="302866"/>
                  <a:pt x="972155" y="290898"/>
                </a:cubicBezTo>
                <a:cubicBezTo>
                  <a:pt x="969860" y="278931"/>
                  <a:pt x="965309" y="261981"/>
                  <a:pt x="962044" y="253231"/>
                </a:cubicBezTo>
                <a:cubicBezTo>
                  <a:pt x="953553" y="230483"/>
                  <a:pt x="947862" y="199819"/>
                  <a:pt x="946043" y="167025"/>
                </a:cubicBezTo>
                <a:close/>
                <a:moveTo>
                  <a:pt x="665910" y="130704"/>
                </a:moveTo>
                <a:cubicBezTo>
                  <a:pt x="670099" y="124821"/>
                  <a:pt x="670393" y="131034"/>
                  <a:pt x="666800" y="149466"/>
                </a:cubicBezTo>
                <a:cubicBezTo>
                  <a:pt x="663939" y="164139"/>
                  <a:pt x="663013" y="166186"/>
                  <a:pt x="662762" y="158391"/>
                </a:cubicBezTo>
                <a:lnTo>
                  <a:pt x="662761" y="158391"/>
                </a:lnTo>
                <a:cubicBezTo>
                  <a:pt x="662505" y="150588"/>
                  <a:pt x="661440" y="148634"/>
                  <a:pt x="658075" y="149842"/>
                </a:cubicBezTo>
                <a:cubicBezTo>
                  <a:pt x="654879" y="150990"/>
                  <a:pt x="653716" y="149494"/>
                  <a:pt x="653716" y="144232"/>
                </a:cubicBezTo>
                <a:cubicBezTo>
                  <a:pt x="653716" y="139880"/>
                  <a:pt x="655718" y="136365"/>
                  <a:pt x="658802" y="135300"/>
                </a:cubicBezTo>
                <a:cubicBezTo>
                  <a:pt x="661601" y="134335"/>
                  <a:pt x="664798" y="132266"/>
                  <a:pt x="665910" y="130704"/>
                </a:cubicBezTo>
                <a:close/>
                <a:moveTo>
                  <a:pt x="878817" y="98237"/>
                </a:moveTo>
                <a:cubicBezTo>
                  <a:pt x="879030" y="96646"/>
                  <a:pt x="879321" y="97070"/>
                  <a:pt x="879637" y="99891"/>
                </a:cubicBezTo>
                <a:cubicBezTo>
                  <a:pt x="880265" y="105534"/>
                  <a:pt x="880258" y="114101"/>
                  <a:pt x="879605" y="118930"/>
                </a:cubicBezTo>
                <a:cubicBezTo>
                  <a:pt x="878962" y="123758"/>
                  <a:pt x="878448" y="119137"/>
                  <a:pt x="878459" y="108669"/>
                </a:cubicBezTo>
                <a:lnTo>
                  <a:pt x="878470" y="108669"/>
                </a:lnTo>
                <a:cubicBezTo>
                  <a:pt x="878470" y="103434"/>
                  <a:pt x="878604" y="99828"/>
                  <a:pt x="878817" y="98237"/>
                </a:cubicBezTo>
                <a:close/>
                <a:moveTo>
                  <a:pt x="287277" y="93938"/>
                </a:moveTo>
                <a:cubicBezTo>
                  <a:pt x="289283" y="93820"/>
                  <a:pt x="290386" y="95327"/>
                  <a:pt x="290353" y="98471"/>
                </a:cubicBezTo>
                <a:cubicBezTo>
                  <a:pt x="290316" y="103899"/>
                  <a:pt x="277634" y="116214"/>
                  <a:pt x="274819" y="113580"/>
                </a:cubicBezTo>
                <a:lnTo>
                  <a:pt x="274819" y="113579"/>
                </a:lnTo>
                <a:cubicBezTo>
                  <a:pt x="271364" y="110347"/>
                  <a:pt x="272936" y="104614"/>
                  <a:pt x="278777" y="99150"/>
                </a:cubicBezTo>
                <a:cubicBezTo>
                  <a:pt x="282359" y="95798"/>
                  <a:pt x="285270" y="94056"/>
                  <a:pt x="287277" y="93938"/>
                </a:cubicBezTo>
                <a:close/>
                <a:moveTo>
                  <a:pt x="322381" y="84191"/>
                </a:moveTo>
                <a:lnTo>
                  <a:pt x="320699" y="95071"/>
                </a:lnTo>
                <a:cubicBezTo>
                  <a:pt x="318903" y="106688"/>
                  <a:pt x="313560" y="114991"/>
                  <a:pt x="313786" y="105814"/>
                </a:cubicBezTo>
                <a:cubicBezTo>
                  <a:pt x="313859" y="102897"/>
                  <a:pt x="315822" y="96838"/>
                  <a:pt x="318149" y="92351"/>
                </a:cubicBezTo>
                <a:close/>
                <a:moveTo>
                  <a:pt x="511326" y="77392"/>
                </a:moveTo>
                <a:cubicBezTo>
                  <a:pt x="514147" y="77392"/>
                  <a:pt x="511359" y="112769"/>
                  <a:pt x="508107" y="118189"/>
                </a:cubicBezTo>
                <a:cubicBezTo>
                  <a:pt x="506527" y="120823"/>
                  <a:pt x="505629" y="117328"/>
                  <a:pt x="505574" y="108330"/>
                </a:cubicBezTo>
                <a:lnTo>
                  <a:pt x="505572" y="108330"/>
                </a:lnTo>
                <a:cubicBezTo>
                  <a:pt x="505463" y="92008"/>
                  <a:pt x="508189" y="77392"/>
                  <a:pt x="511326" y="77392"/>
                </a:cubicBezTo>
                <a:close/>
                <a:moveTo>
                  <a:pt x="356452" y="75734"/>
                </a:moveTo>
                <a:cubicBezTo>
                  <a:pt x="358469" y="77624"/>
                  <a:pt x="353911" y="107309"/>
                  <a:pt x="351603" y="107309"/>
                </a:cubicBezTo>
                <a:cubicBezTo>
                  <a:pt x="350465" y="107309"/>
                  <a:pt x="350801" y="99935"/>
                  <a:pt x="352352" y="90922"/>
                </a:cubicBezTo>
                <a:lnTo>
                  <a:pt x="352351" y="90922"/>
                </a:lnTo>
                <a:cubicBezTo>
                  <a:pt x="353902" y="81910"/>
                  <a:pt x="355748" y="75075"/>
                  <a:pt x="356452" y="75734"/>
                </a:cubicBezTo>
                <a:close/>
                <a:moveTo>
                  <a:pt x="667523" y="59712"/>
                </a:moveTo>
                <a:lnTo>
                  <a:pt x="667556" y="71951"/>
                </a:lnTo>
                <a:cubicBezTo>
                  <a:pt x="667556" y="78682"/>
                  <a:pt x="666578" y="87862"/>
                  <a:pt x="665355" y="92349"/>
                </a:cubicBezTo>
                <a:lnTo>
                  <a:pt x="663137" y="100509"/>
                </a:lnTo>
                <a:lnTo>
                  <a:pt x="662990" y="92349"/>
                </a:lnTo>
                <a:lnTo>
                  <a:pt x="662994" y="92349"/>
                </a:lnTo>
                <a:cubicBezTo>
                  <a:pt x="662921" y="87862"/>
                  <a:pt x="663914" y="78682"/>
                  <a:pt x="665195" y="71951"/>
                </a:cubicBezTo>
                <a:close/>
                <a:moveTo>
                  <a:pt x="745090" y="48079"/>
                </a:moveTo>
                <a:cubicBezTo>
                  <a:pt x="745306" y="46732"/>
                  <a:pt x="745599" y="47118"/>
                  <a:pt x="745922" y="49562"/>
                </a:cubicBezTo>
                <a:cubicBezTo>
                  <a:pt x="746568" y="54451"/>
                  <a:pt x="746557" y="61794"/>
                  <a:pt x="745889" y="65881"/>
                </a:cubicBezTo>
                <a:cubicBezTo>
                  <a:pt x="745228" y="69968"/>
                  <a:pt x="744696" y="65969"/>
                  <a:pt x="744714" y="56993"/>
                </a:cubicBezTo>
                <a:lnTo>
                  <a:pt x="744718" y="56993"/>
                </a:lnTo>
                <a:cubicBezTo>
                  <a:pt x="744735" y="52505"/>
                  <a:pt x="744874" y="49425"/>
                  <a:pt x="745090" y="48079"/>
                </a:cubicBezTo>
                <a:close/>
                <a:moveTo>
                  <a:pt x="649749" y="36821"/>
                </a:moveTo>
                <a:cubicBezTo>
                  <a:pt x="652310" y="34080"/>
                  <a:pt x="650420" y="60131"/>
                  <a:pt x="647789" y="63792"/>
                </a:cubicBezTo>
                <a:cubicBezTo>
                  <a:pt x="645745" y="66636"/>
                  <a:pt x="645439" y="63339"/>
                  <a:pt x="646775" y="52913"/>
                </a:cubicBezTo>
                <a:cubicBezTo>
                  <a:pt x="647830" y="44686"/>
                  <a:pt x="649169" y="37444"/>
                  <a:pt x="649749" y="36821"/>
                </a:cubicBezTo>
                <a:close/>
                <a:moveTo>
                  <a:pt x="559982" y="32409"/>
                </a:moveTo>
                <a:cubicBezTo>
                  <a:pt x="560392" y="33040"/>
                  <a:pt x="560518" y="34839"/>
                  <a:pt x="560456" y="37954"/>
                </a:cubicBezTo>
                <a:cubicBezTo>
                  <a:pt x="560383" y="42442"/>
                  <a:pt x="559172" y="48561"/>
                  <a:pt x="557800" y="51553"/>
                </a:cubicBezTo>
                <a:cubicBezTo>
                  <a:pt x="555760" y="55998"/>
                  <a:pt x="555274" y="55252"/>
                  <a:pt x="555143" y="47473"/>
                </a:cubicBezTo>
                <a:cubicBezTo>
                  <a:pt x="555070" y="42238"/>
                  <a:pt x="556253" y="36118"/>
                  <a:pt x="557800" y="33874"/>
                </a:cubicBezTo>
                <a:cubicBezTo>
                  <a:pt x="558877" y="32317"/>
                  <a:pt x="559571" y="31779"/>
                  <a:pt x="559982" y="32409"/>
                </a:cubicBezTo>
                <a:close/>
                <a:moveTo>
                  <a:pt x="586690" y="27075"/>
                </a:moveTo>
                <a:lnTo>
                  <a:pt x="585194" y="45895"/>
                </a:lnTo>
                <a:cubicBezTo>
                  <a:pt x="584370" y="56246"/>
                  <a:pt x="582486" y="66649"/>
                  <a:pt x="581010" y="69014"/>
                </a:cubicBezTo>
                <a:cubicBezTo>
                  <a:pt x="578733" y="72658"/>
                  <a:pt x="578339" y="72692"/>
                  <a:pt x="578416" y="69233"/>
                </a:cubicBezTo>
                <a:lnTo>
                  <a:pt x="578413" y="69232"/>
                </a:lnTo>
                <a:cubicBezTo>
                  <a:pt x="578450" y="66988"/>
                  <a:pt x="580347" y="56585"/>
                  <a:pt x="582597" y="46114"/>
                </a:cubicBezTo>
                <a:close/>
                <a:moveTo>
                  <a:pt x="353765" y="22995"/>
                </a:moveTo>
                <a:cubicBezTo>
                  <a:pt x="357094" y="22995"/>
                  <a:pt x="354306" y="41738"/>
                  <a:pt x="350663" y="43844"/>
                </a:cubicBezTo>
                <a:cubicBezTo>
                  <a:pt x="348693" y="44984"/>
                  <a:pt x="348281" y="43299"/>
                  <a:pt x="349492" y="39059"/>
                </a:cubicBezTo>
                <a:lnTo>
                  <a:pt x="349489" y="39059"/>
                </a:lnTo>
                <a:cubicBezTo>
                  <a:pt x="350518" y="35460"/>
                  <a:pt x="351379" y="30373"/>
                  <a:pt x="351401" y="27755"/>
                </a:cubicBezTo>
                <a:cubicBezTo>
                  <a:pt x="351434" y="25137"/>
                  <a:pt x="352484" y="22995"/>
                  <a:pt x="353765" y="22995"/>
                </a:cubicBezTo>
                <a:close/>
                <a:moveTo>
                  <a:pt x="449634" y="18915"/>
                </a:moveTo>
                <a:lnTo>
                  <a:pt x="448105" y="37954"/>
                </a:lnTo>
                <a:cubicBezTo>
                  <a:pt x="446317" y="60182"/>
                  <a:pt x="442981" y="68775"/>
                  <a:pt x="440198" y="58314"/>
                </a:cubicBezTo>
                <a:lnTo>
                  <a:pt x="440197" y="58314"/>
                </a:lnTo>
                <a:cubicBezTo>
                  <a:pt x="439179" y="54485"/>
                  <a:pt x="440835" y="44478"/>
                  <a:pt x="444016" y="35234"/>
                </a:cubicBezTo>
                <a:close/>
                <a:moveTo>
                  <a:pt x="631225" y="17565"/>
                </a:moveTo>
                <a:cubicBezTo>
                  <a:pt x="635546" y="17565"/>
                  <a:pt x="631871" y="52788"/>
                  <a:pt x="626543" y="62442"/>
                </a:cubicBezTo>
                <a:cubicBezTo>
                  <a:pt x="624065" y="66930"/>
                  <a:pt x="620604" y="84065"/>
                  <a:pt x="618850" y="100520"/>
                </a:cubicBezTo>
                <a:cubicBezTo>
                  <a:pt x="617095" y="116975"/>
                  <a:pt x="614442" y="134653"/>
                  <a:pt x="612954" y="139804"/>
                </a:cubicBezTo>
                <a:cubicBezTo>
                  <a:pt x="611465" y="144956"/>
                  <a:pt x="610826" y="149715"/>
                  <a:pt x="611538" y="150381"/>
                </a:cubicBezTo>
                <a:cubicBezTo>
                  <a:pt x="613103" y="151845"/>
                  <a:pt x="618806" y="138366"/>
                  <a:pt x="618806" y="133203"/>
                </a:cubicBezTo>
                <a:cubicBezTo>
                  <a:pt x="618806" y="128014"/>
                  <a:pt x="621967" y="120918"/>
                  <a:pt x="624280" y="120918"/>
                </a:cubicBezTo>
                <a:cubicBezTo>
                  <a:pt x="625349" y="120918"/>
                  <a:pt x="625879" y="126120"/>
                  <a:pt x="625455" y="132478"/>
                </a:cubicBezTo>
                <a:lnTo>
                  <a:pt x="624686" y="144037"/>
                </a:lnTo>
                <a:lnTo>
                  <a:pt x="629318" y="132297"/>
                </a:lnTo>
                <a:cubicBezTo>
                  <a:pt x="632434" y="124403"/>
                  <a:pt x="635268" y="121030"/>
                  <a:pt x="637973" y="122001"/>
                </a:cubicBezTo>
                <a:cubicBezTo>
                  <a:pt x="643461" y="123971"/>
                  <a:pt x="645973" y="113313"/>
                  <a:pt x="644346" y="94954"/>
                </a:cubicBezTo>
                <a:cubicBezTo>
                  <a:pt x="643623" y="86796"/>
                  <a:pt x="644090" y="80121"/>
                  <a:pt x="645396" y="80121"/>
                </a:cubicBezTo>
                <a:cubicBezTo>
                  <a:pt x="650512" y="80121"/>
                  <a:pt x="651621" y="96390"/>
                  <a:pt x="648370" y="123764"/>
                </a:cubicBezTo>
                <a:cubicBezTo>
                  <a:pt x="644334" y="157754"/>
                  <a:pt x="643986" y="178922"/>
                  <a:pt x="647495" y="176892"/>
                </a:cubicBezTo>
                <a:cubicBezTo>
                  <a:pt x="648889" y="176086"/>
                  <a:pt x="651063" y="171425"/>
                  <a:pt x="652335" y="166532"/>
                </a:cubicBezTo>
                <a:lnTo>
                  <a:pt x="654644" y="157636"/>
                </a:lnTo>
                <a:lnTo>
                  <a:pt x="655852" y="165530"/>
                </a:lnTo>
                <a:cubicBezTo>
                  <a:pt x="656516" y="169872"/>
                  <a:pt x="658888" y="175135"/>
                  <a:pt x="661121" y="177224"/>
                </a:cubicBezTo>
                <a:cubicBezTo>
                  <a:pt x="663355" y="179314"/>
                  <a:pt x="666494" y="183105"/>
                  <a:pt x="668099" y="185649"/>
                </a:cubicBezTo>
                <a:cubicBezTo>
                  <a:pt x="670653" y="189696"/>
                  <a:pt x="671379" y="189764"/>
                  <a:pt x="673931" y="186194"/>
                </a:cubicBezTo>
                <a:cubicBezTo>
                  <a:pt x="675533" y="183949"/>
                  <a:pt x="676960" y="178442"/>
                  <a:pt x="677095" y="173954"/>
                </a:cubicBezTo>
                <a:cubicBezTo>
                  <a:pt x="677241" y="169467"/>
                  <a:pt x="678577" y="163347"/>
                  <a:pt x="680087" y="160355"/>
                </a:cubicBezTo>
                <a:cubicBezTo>
                  <a:pt x="682058" y="156450"/>
                  <a:pt x="682430" y="158753"/>
                  <a:pt x="681412" y="168515"/>
                </a:cubicBezTo>
                <a:cubicBezTo>
                  <a:pt x="680631" y="175994"/>
                  <a:pt x="679299" y="190681"/>
                  <a:pt x="678449" y="201153"/>
                </a:cubicBezTo>
                <a:cubicBezTo>
                  <a:pt x="676960" y="219472"/>
                  <a:pt x="677066" y="219868"/>
                  <a:pt x="681168" y="211626"/>
                </a:cubicBezTo>
                <a:cubicBezTo>
                  <a:pt x="683514" y="206914"/>
                  <a:pt x="686313" y="194675"/>
                  <a:pt x="687387" y="184427"/>
                </a:cubicBezTo>
                <a:cubicBezTo>
                  <a:pt x="689219" y="166982"/>
                  <a:pt x="692284" y="158995"/>
                  <a:pt x="697156" y="158995"/>
                </a:cubicBezTo>
                <a:cubicBezTo>
                  <a:pt x="698294" y="158995"/>
                  <a:pt x="698674" y="168481"/>
                  <a:pt x="697995" y="180074"/>
                </a:cubicBezTo>
                <a:cubicBezTo>
                  <a:pt x="697320" y="191667"/>
                  <a:pt x="698028" y="204212"/>
                  <a:pt x="699560" y="207952"/>
                </a:cubicBezTo>
                <a:cubicBezTo>
                  <a:pt x="702334" y="214695"/>
                  <a:pt x="702399" y="214661"/>
                  <a:pt x="707424" y="203872"/>
                </a:cubicBezTo>
                <a:cubicBezTo>
                  <a:pt x="710211" y="197889"/>
                  <a:pt x="713151" y="187254"/>
                  <a:pt x="713958" y="180238"/>
                </a:cubicBezTo>
                <a:cubicBezTo>
                  <a:pt x="714794" y="172975"/>
                  <a:pt x="717151" y="166864"/>
                  <a:pt x="719432" y="166044"/>
                </a:cubicBezTo>
                <a:cubicBezTo>
                  <a:pt x="722731" y="164860"/>
                  <a:pt x="723439" y="172045"/>
                  <a:pt x="723439" y="206678"/>
                </a:cubicBezTo>
                <a:cubicBezTo>
                  <a:pt x="723439" y="249969"/>
                  <a:pt x="727332" y="263643"/>
                  <a:pt x="729942" y="229516"/>
                </a:cubicBezTo>
                <a:cubicBezTo>
                  <a:pt x="730752" y="218938"/>
                  <a:pt x="732887" y="208901"/>
                  <a:pt x="734692" y="207214"/>
                </a:cubicBezTo>
                <a:cubicBezTo>
                  <a:pt x="737126" y="204934"/>
                  <a:pt x="737973" y="204962"/>
                  <a:pt x="737973" y="207329"/>
                </a:cubicBezTo>
                <a:cubicBezTo>
                  <a:pt x="737973" y="209077"/>
                  <a:pt x="739819" y="209844"/>
                  <a:pt x="742078" y="209033"/>
                </a:cubicBezTo>
                <a:cubicBezTo>
                  <a:pt x="745246" y="207895"/>
                  <a:pt x="746652" y="211652"/>
                  <a:pt x="748234" y="225475"/>
                </a:cubicBezTo>
                <a:cubicBezTo>
                  <a:pt x="749362" y="235329"/>
                  <a:pt x="751328" y="243995"/>
                  <a:pt x="752603" y="244733"/>
                </a:cubicBezTo>
                <a:cubicBezTo>
                  <a:pt x="755876" y="246624"/>
                  <a:pt x="760402" y="224591"/>
                  <a:pt x="762826" y="194980"/>
                </a:cubicBezTo>
                <a:cubicBezTo>
                  <a:pt x="763961" y="181110"/>
                  <a:pt x="766026" y="169105"/>
                  <a:pt x="767417" y="168301"/>
                </a:cubicBezTo>
                <a:cubicBezTo>
                  <a:pt x="768808" y="167497"/>
                  <a:pt x="769979" y="167830"/>
                  <a:pt x="770023" y="169040"/>
                </a:cubicBezTo>
                <a:cubicBezTo>
                  <a:pt x="770059" y="170250"/>
                  <a:pt x="771337" y="188987"/>
                  <a:pt x="772843" y="210678"/>
                </a:cubicBezTo>
                <a:cubicBezTo>
                  <a:pt x="776786" y="267395"/>
                  <a:pt x="780516" y="275312"/>
                  <a:pt x="787596" y="241981"/>
                </a:cubicBezTo>
                <a:cubicBezTo>
                  <a:pt x="789665" y="232244"/>
                  <a:pt x="792424" y="224277"/>
                  <a:pt x="793730" y="224277"/>
                </a:cubicBezTo>
                <a:cubicBezTo>
                  <a:pt x="795036" y="224277"/>
                  <a:pt x="796146" y="221523"/>
                  <a:pt x="796197" y="218157"/>
                </a:cubicBezTo>
                <a:cubicBezTo>
                  <a:pt x="796270" y="212191"/>
                  <a:pt x="796379" y="212170"/>
                  <a:pt x="800556" y="217317"/>
                </a:cubicBezTo>
                <a:cubicBezTo>
                  <a:pt x="804521" y="222221"/>
                  <a:pt x="804838" y="221737"/>
                  <a:pt x="805028" y="210517"/>
                </a:cubicBezTo>
                <a:cubicBezTo>
                  <a:pt x="805440" y="186133"/>
                  <a:pt x="809734" y="186826"/>
                  <a:pt x="811957" y="211635"/>
                </a:cubicBezTo>
                <a:cubicBezTo>
                  <a:pt x="813526" y="229167"/>
                  <a:pt x="814986" y="234896"/>
                  <a:pt x="817316" y="232714"/>
                </a:cubicBezTo>
                <a:cubicBezTo>
                  <a:pt x="822948" y="227444"/>
                  <a:pt x="825167" y="229457"/>
                  <a:pt x="825257" y="239916"/>
                </a:cubicBezTo>
                <a:cubicBezTo>
                  <a:pt x="825404" y="255176"/>
                  <a:pt x="829358" y="246045"/>
                  <a:pt x="835306" y="216798"/>
                </a:cubicBezTo>
                <a:cubicBezTo>
                  <a:pt x="840190" y="192785"/>
                  <a:pt x="845515" y="183445"/>
                  <a:pt x="845515" y="198893"/>
                </a:cubicBezTo>
                <a:cubicBezTo>
                  <a:pt x="845515" y="210171"/>
                  <a:pt x="849533" y="203729"/>
                  <a:pt x="853135" y="186677"/>
                </a:cubicBezTo>
                <a:lnTo>
                  <a:pt x="856393" y="171241"/>
                </a:lnTo>
                <a:lnTo>
                  <a:pt x="856766" y="182777"/>
                </a:lnTo>
                <a:cubicBezTo>
                  <a:pt x="857021" y="191124"/>
                  <a:pt x="858747" y="195254"/>
                  <a:pt x="862960" y="197715"/>
                </a:cubicBezTo>
                <a:cubicBezTo>
                  <a:pt x="868449" y="200923"/>
                  <a:pt x="868673" y="203019"/>
                  <a:pt x="866876" y="234456"/>
                </a:cubicBezTo>
                <a:cubicBezTo>
                  <a:pt x="865224" y="263408"/>
                  <a:pt x="865560" y="267795"/>
                  <a:pt x="869438" y="267795"/>
                </a:cubicBezTo>
                <a:cubicBezTo>
                  <a:pt x="872672" y="267795"/>
                  <a:pt x="874456" y="263676"/>
                  <a:pt x="875898" y="252878"/>
                </a:cubicBezTo>
                <a:cubicBezTo>
                  <a:pt x="879047" y="229280"/>
                  <a:pt x="882815" y="232846"/>
                  <a:pt x="882306" y="258947"/>
                </a:cubicBezTo>
                <a:cubicBezTo>
                  <a:pt x="882014" y="274505"/>
                  <a:pt x="883182" y="284955"/>
                  <a:pt x="885711" y="289106"/>
                </a:cubicBezTo>
                <a:cubicBezTo>
                  <a:pt x="887838" y="292600"/>
                  <a:pt x="890166" y="294910"/>
                  <a:pt x="890882" y="294240"/>
                </a:cubicBezTo>
                <a:cubicBezTo>
                  <a:pt x="891597" y="293570"/>
                  <a:pt x="894768" y="254090"/>
                  <a:pt x="897924" y="206508"/>
                </a:cubicBezTo>
                <a:cubicBezTo>
                  <a:pt x="901081" y="158926"/>
                  <a:pt x="904313" y="119389"/>
                  <a:pt x="905106" y="118646"/>
                </a:cubicBezTo>
                <a:cubicBezTo>
                  <a:pt x="905897" y="117905"/>
                  <a:pt x="906569" y="130659"/>
                  <a:pt x="906591" y="146989"/>
                </a:cubicBezTo>
                <a:cubicBezTo>
                  <a:pt x="906624" y="163319"/>
                  <a:pt x="907792" y="178388"/>
                  <a:pt x="909204" y="180476"/>
                </a:cubicBezTo>
                <a:cubicBezTo>
                  <a:pt x="911966" y="184557"/>
                  <a:pt x="914223" y="175940"/>
                  <a:pt x="922661" y="129113"/>
                </a:cubicBezTo>
                <a:cubicBezTo>
                  <a:pt x="925219" y="114919"/>
                  <a:pt x="927841" y="102811"/>
                  <a:pt x="928487" y="102206"/>
                </a:cubicBezTo>
                <a:cubicBezTo>
                  <a:pt x="935686" y="95469"/>
                  <a:pt x="940858" y="212617"/>
                  <a:pt x="936618" y="286407"/>
                </a:cubicBezTo>
                <a:cubicBezTo>
                  <a:pt x="934534" y="322659"/>
                  <a:pt x="930017" y="331042"/>
                  <a:pt x="929426" y="299753"/>
                </a:cubicBezTo>
                <a:lnTo>
                  <a:pt x="929054" y="280034"/>
                </a:lnTo>
                <a:lnTo>
                  <a:pt x="925686" y="296353"/>
                </a:lnTo>
                <a:cubicBezTo>
                  <a:pt x="921586" y="316210"/>
                  <a:pt x="918174" y="311095"/>
                  <a:pt x="918174" y="285091"/>
                </a:cubicBezTo>
                <a:cubicBezTo>
                  <a:pt x="918174" y="240755"/>
                  <a:pt x="910211" y="290465"/>
                  <a:pt x="908321" y="346607"/>
                </a:cubicBezTo>
                <a:cubicBezTo>
                  <a:pt x="907956" y="357448"/>
                  <a:pt x="916293" y="361856"/>
                  <a:pt x="918980" y="352241"/>
                </a:cubicBezTo>
                <a:cubicBezTo>
                  <a:pt x="919834" y="349177"/>
                  <a:pt x="922421" y="346670"/>
                  <a:pt x="924725" y="346670"/>
                </a:cubicBezTo>
                <a:cubicBezTo>
                  <a:pt x="927027" y="346670"/>
                  <a:pt x="930331" y="343916"/>
                  <a:pt x="932066" y="340550"/>
                </a:cubicBezTo>
                <a:cubicBezTo>
                  <a:pt x="935088" y="334688"/>
                  <a:pt x="935230" y="334666"/>
                  <a:pt x="935416" y="340030"/>
                </a:cubicBezTo>
                <a:cubicBezTo>
                  <a:pt x="935525" y="343110"/>
                  <a:pt x="937533" y="348006"/>
                  <a:pt x="939880" y="350910"/>
                </a:cubicBezTo>
                <a:cubicBezTo>
                  <a:pt x="944091" y="356119"/>
                  <a:pt x="944150" y="356117"/>
                  <a:pt x="944332" y="350748"/>
                </a:cubicBezTo>
                <a:cubicBezTo>
                  <a:pt x="944515" y="345444"/>
                  <a:pt x="944624" y="345437"/>
                  <a:pt x="948679" y="350455"/>
                </a:cubicBezTo>
                <a:cubicBezTo>
                  <a:pt x="950967" y="353285"/>
                  <a:pt x="953331" y="356957"/>
                  <a:pt x="953927" y="358614"/>
                </a:cubicBezTo>
                <a:cubicBezTo>
                  <a:pt x="954672" y="360681"/>
                  <a:pt x="956511" y="360471"/>
                  <a:pt x="959773" y="357952"/>
                </a:cubicBezTo>
                <a:cubicBezTo>
                  <a:pt x="963902" y="354763"/>
                  <a:pt x="964913" y="355124"/>
                  <a:pt x="967398" y="360672"/>
                </a:cubicBezTo>
                <a:cubicBezTo>
                  <a:pt x="974246" y="375961"/>
                  <a:pt x="993604" y="487598"/>
                  <a:pt x="993697" y="512340"/>
                </a:cubicBezTo>
                <a:cubicBezTo>
                  <a:pt x="993730" y="518940"/>
                  <a:pt x="991862" y="530567"/>
                  <a:pt x="989560" y="538178"/>
                </a:cubicBezTo>
                <a:cubicBezTo>
                  <a:pt x="987257" y="545789"/>
                  <a:pt x="983952" y="565479"/>
                  <a:pt x="982211" y="581934"/>
                </a:cubicBezTo>
                <a:cubicBezTo>
                  <a:pt x="977720" y="624393"/>
                  <a:pt x="972657" y="732625"/>
                  <a:pt x="974913" y="737943"/>
                </a:cubicBezTo>
                <a:cubicBezTo>
                  <a:pt x="976417" y="741483"/>
                  <a:pt x="979713" y="739340"/>
                  <a:pt x="990890" y="727560"/>
                </a:cubicBezTo>
                <a:cubicBezTo>
                  <a:pt x="1001524" y="716352"/>
                  <a:pt x="1006981" y="712688"/>
                  <a:pt x="1013165" y="712601"/>
                </a:cubicBezTo>
                <a:cubicBezTo>
                  <a:pt x="1021178" y="712486"/>
                  <a:pt x="1021394" y="712077"/>
                  <a:pt x="1023174" y="693447"/>
                </a:cubicBezTo>
                <a:cubicBezTo>
                  <a:pt x="1024173" y="682976"/>
                  <a:pt x="1025155" y="654418"/>
                  <a:pt x="1025352" y="629984"/>
                </a:cubicBezTo>
                <a:cubicBezTo>
                  <a:pt x="1025644" y="593326"/>
                  <a:pt x="1024670" y="581742"/>
                  <a:pt x="1019752" y="563714"/>
                </a:cubicBezTo>
                <a:cubicBezTo>
                  <a:pt x="1013216" y="539759"/>
                  <a:pt x="1014178" y="532915"/>
                  <a:pt x="1021741" y="549559"/>
                </a:cubicBezTo>
                <a:cubicBezTo>
                  <a:pt x="1029661" y="566986"/>
                  <a:pt x="1034158" y="691497"/>
                  <a:pt x="1034255" y="896074"/>
                </a:cubicBezTo>
                <a:cubicBezTo>
                  <a:pt x="1034292" y="995552"/>
                  <a:pt x="1033380" y="1078340"/>
                  <a:pt x="1032209" y="1080047"/>
                </a:cubicBezTo>
                <a:cubicBezTo>
                  <a:pt x="1031033" y="1081753"/>
                  <a:pt x="1029731" y="1062172"/>
                  <a:pt x="1029311" y="1036530"/>
                </a:cubicBezTo>
                <a:cubicBezTo>
                  <a:pt x="1027567" y="930007"/>
                  <a:pt x="1020857" y="813606"/>
                  <a:pt x="1016601" y="816067"/>
                </a:cubicBezTo>
                <a:cubicBezTo>
                  <a:pt x="1015218" y="816866"/>
                  <a:pt x="1014079" y="819590"/>
                  <a:pt x="1014072" y="822120"/>
                </a:cubicBezTo>
                <a:cubicBezTo>
                  <a:pt x="1014072" y="824649"/>
                  <a:pt x="1012623" y="831548"/>
                  <a:pt x="1010872" y="837449"/>
                </a:cubicBezTo>
                <a:cubicBezTo>
                  <a:pt x="1006773" y="851266"/>
                  <a:pt x="1003816" y="846399"/>
                  <a:pt x="1001517" y="822051"/>
                </a:cubicBezTo>
                <a:cubicBezTo>
                  <a:pt x="999897" y="804899"/>
                  <a:pt x="1003451" y="793490"/>
                  <a:pt x="1006218" y="806960"/>
                </a:cubicBezTo>
                <a:cubicBezTo>
                  <a:pt x="1006914" y="810348"/>
                  <a:pt x="1007663" y="802410"/>
                  <a:pt x="1007878" y="789321"/>
                </a:cubicBezTo>
                <a:cubicBezTo>
                  <a:pt x="1008316" y="762887"/>
                  <a:pt x="1013903" y="755881"/>
                  <a:pt x="1014385" y="781162"/>
                </a:cubicBezTo>
                <a:cubicBezTo>
                  <a:pt x="1014640" y="794557"/>
                  <a:pt x="1015001" y="795541"/>
                  <a:pt x="1016910" y="788019"/>
                </a:cubicBezTo>
                <a:cubicBezTo>
                  <a:pt x="1018136" y="783189"/>
                  <a:pt x="1020070" y="768098"/>
                  <a:pt x="1021209" y="754483"/>
                </a:cubicBezTo>
                <a:cubicBezTo>
                  <a:pt x="1023274" y="729764"/>
                  <a:pt x="1023267" y="729730"/>
                  <a:pt x="1016621" y="730627"/>
                </a:cubicBezTo>
                <a:cubicBezTo>
                  <a:pt x="1008347" y="731742"/>
                  <a:pt x="1006037" y="738917"/>
                  <a:pt x="1005655" y="764682"/>
                </a:cubicBezTo>
                <a:cubicBezTo>
                  <a:pt x="1005509" y="775439"/>
                  <a:pt x="1004090" y="784979"/>
                  <a:pt x="1002528" y="785881"/>
                </a:cubicBezTo>
                <a:cubicBezTo>
                  <a:pt x="1000711" y="786932"/>
                  <a:pt x="1000346" y="778187"/>
                  <a:pt x="1001514" y="761563"/>
                </a:cubicBezTo>
                <a:cubicBezTo>
                  <a:pt x="1002780" y="743543"/>
                  <a:pt x="1002364" y="735605"/>
                  <a:pt x="1000156" y="735605"/>
                </a:cubicBezTo>
                <a:cubicBezTo>
                  <a:pt x="994496" y="735605"/>
                  <a:pt x="987927" y="747434"/>
                  <a:pt x="987927" y="757627"/>
                </a:cubicBezTo>
                <a:cubicBezTo>
                  <a:pt x="987927" y="763089"/>
                  <a:pt x="986125" y="772337"/>
                  <a:pt x="983923" y="778177"/>
                </a:cubicBezTo>
                <a:cubicBezTo>
                  <a:pt x="980807" y="786444"/>
                  <a:pt x="980453" y="796005"/>
                  <a:pt x="982336" y="821356"/>
                </a:cubicBezTo>
                <a:cubicBezTo>
                  <a:pt x="983665" y="839265"/>
                  <a:pt x="985628" y="858453"/>
                  <a:pt x="986699" y="863998"/>
                </a:cubicBezTo>
                <a:cubicBezTo>
                  <a:pt x="987769" y="869542"/>
                  <a:pt x="987805" y="876134"/>
                  <a:pt x="986773" y="878647"/>
                </a:cubicBezTo>
                <a:cubicBezTo>
                  <a:pt x="985021" y="882917"/>
                  <a:pt x="984543" y="882914"/>
                  <a:pt x="979444" y="878601"/>
                </a:cubicBezTo>
                <a:cubicBezTo>
                  <a:pt x="974191" y="874152"/>
                  <a:pt x="973901" y="874515"/>
                  <a:pt x="971589" y="888430"/>
                </a:cubicBezTo>
                <a:cubicBezTo>
                  <a:pt x="970268" y="896377"/>
                  <a:pt x="969480" y="904714"/>
                  <a:pt x="969838" y="906958"/>
                </a:cubicBezTo>
                <a:cubicBezTo>
                  <a:pt x="970203" y="909203"/>
                  <a:pt x="971118" y="939820"/>
                  <a:pt x="971892" y="974997"/>
                </a:cubicBezTo>
                <a:cubicBezTo>
                  <a:pt x="973582" y="1051849"/>
                  <a:pt x="977456" y="1092009"/>
                  <a:pt x="983595" y="1096286"/>
                </a:cubicBezTo>
                <a:cubicBezTo>
                  <a:pt x="989047" y="1100085"/>
                  <a:pt x="989155" y="1104483"/>
                  <a:pt x="983850" y="1106391"/>
                </a:cubicBezTo>
                <a:cubicBezTo>
                  <a:pt x="981602" y="1107197"/>
                  <a:pt x="978754" y="1111918"/>
                  <a:pt x="977520" y="1116881"/>
                </a:cubicBezTo>
                <a:cubicBezTo>
                  <a:pt x="975348" y="1125611"/>
                  <a:pt x="975169" y="1125373"/>
                  <a:pt x="972047" y="1109585"/>
                </a:cubicBezTo>
                <a:cubicBezTo>
                  <a:pt x="969023" y="1094283"/>
                  <a:pt x="968701" y="1096537"/>
                  <a:pt x="966892" y="1145789"/>
                </a:cubicBezTo>
                <a:cubicBezTo>
                  <a:pt x="965710" y="1177955"/>
                  <a:pt x="966060" y="1201013"/>
                  <a:pt x="967793" y="1205281"/>
                </a:cubicBezTo>
                <a:cubicBezTo>
                  <a:pt x="969913" y="1210500"/>
                  <a:pt x="969599" y="1213021"/>
                  <a:pt x="966541" y="1215315"/>
                </a:cubicBezTo>
                <a:cubicBezTo>
                  <a:pt x="962743" y="1218164"/>
                  <a:pt x="961456" y="1223412"/>
                  <a:pt x="956870" y="1254731"/>
                </a:cubicBezTo>
                <a:cubicBezTo>
                  <a:pt x="955914" y="1261261"/>
                  <a:pt x="952825" y="1271041"/>
                  <a:pt x="950007" y="1276464"/>
                </a:cubicBezTo>
                <a:cubicBezTo>
                  <a:pt x="946234" y="1283722"/>
                  <a:pt x="945657" y="1287679"/>
                  <a:pt x="947821" y="1291462"/>
                </a:cubicBezTo>
                <a:cubicBezTo>
                  <a:pt x="949864" y="1295034"/>
                  <a:pt x="949576" y="1301669"/>
                  <a:pt x="946879" y="1313245"/>
                </a:cubicBezTo>
                <a:cubicBezTo>
                  <a:pt x="944288" y="1324370"/>
                  <a:pt x="942980" y="1350557"/>
                  <a:pt x="942943" y="1392199"/>
                </a:cubicBezTo>
                <a:cubicBezTo>
                  <a:pt x="942870" y="1449817"/>
                  <a:pt x="943271" y="1454602"/>
                  <a:pt x="948090" y="1455781"/>
                </a:cubicBezTo>
                <a:cubicBezTo>
                  <a:pt x="952874" y="1456954"/>
                  <a:pt x="952802" y="1457379"/>
                  <a:pt x="947196" y="1461054"/>
                </a:cubicBezTo>
                <a:cubicBezTo>
                  <a:pt x="942409" y="1464192"/>
                  <a:pt x="941500" y="1466776"/>
                  <a:pt x="942975" y="1473058"/>
                </a:cubicBezTo>
                <a:cubicBezTo>
                  <a:pt x="944212" y="1478337"/>
                  <a:pt x="943267" y="1483308"/>
                  <a:pt x="940238" y="1487656"/>
                </a:cubicBezTo>
                <a:cubicBezTo>
                  <a:pt x="934445" y="1495931"/>
                  <a:pt x="934245" y="1516177"/>
                  <a:pt x="939873" y="1523160"/>
                </a:cubicBezTo>
                <a:cubicBezTo>
                  <a:pt x="942219" y="1526063"/>
                  <a:pt x="944182" y="1530119"/>
                  <a:pt x="944233" y="1532172"/>
                </a:cubicBezTo>
                <a:cubicBezTo>
                  <a:pt x="944306" y="1535336"/>
                  <a:pt x="943595" y="1535336"/>
                  <a:pt x="939517" y="1532172"/>
                </a:cubicBezTo>
                <a:cubicBezTo>
                  <a:pt x="935067" y="1528716"/>
                  <a:pt x="934825" y="1531890"/>
                  <a:pt x="936273" y="1574901"/>
                </a:cubicBezTo>
                <a:cubicBezTo>
                  <a:pt x="937229" y="1603289"/>
                  <a:pt x="936719" y="1623230"/>
                  <a:pt x="934967" y="1626160"/>
                </a:cubicBezTo>
                <a:cubicBezTo>
                  <a:pt x="933022" y="1629412"/>
                  <a:pt x="933132" y="1631923"/>
                  <a:pt x="935295" y="1633959"/>
                </a:cubicBezTo>
                <a:cubicBezTo>
                  <a:pt x="939121" y="1637539"/>
                  <a:pt x="939616" y="1652191"/>
                  <a:pt x="935912" y="1652191"/>
                </a:cubicBezTo>
                <a:cubicBezTo>
                  <a:pt x="930567" y="1652191"/>
                  <a:pt x="928929" y="1635827"/>
                  <a:pt x="929513" y="1588275"/>
                </a:cubicBezTo>
                <a:cubicBezTo>
                  <a:pt x="929842" y="1561349"/>
                  <a:pt x="928510" y="1527691"/>
                  <a:pt x="926551" y="1513480"/>
                </a:cubicBezTo>
                <a:cubicBezTo>
                  <a:pt x="923124" y="1488654"/>
                  <a:pt x="921757" y="1468972"/>
                  <a:pt x="921285" y="1437714"/>
                </a:cubicBezTo>
                <a:cubicBezTo>
                  <a:pt x="921102" y="1425930"/>
                  <a:pt x="920230" y="1423443"/>
                  <a:pt x="916705" y="1424709"/>
                </a:cubicBezTo>
                <a:cubicBezTo>
                  <a:pt x="913527" y="1425850"/>
                  <a:pt x="912259" y="1424273"/>
                  <a:pt x="912027" y="1418880"/>
                </a:cubicBezTo>
                <a:cubicBezTo>
                  <a:pt x="911808" y="1413492"/>
                  <a:pt x="911045" y="1414634"/>
                  <a:pt x="909264" y="1423087"/>
                </a:cubicBezTo>
                <a:cubicBezTo>
                  <a:pt x="907921" y="1429468"/>
                  <a:pt x="906024" y="1435894"/>
                  <a:pt x="905051" y="1437366"/>
                </a:cubicBezTo>
                <a:cubicBezTo>
                  <a:pt x="901486" y="1442767"/>
                  <a:pt x="907040" y="1445870"/>
                  <a:pt x="911351" y="1440887"/>
                </a:cubicBezTo>
                <a:cubicBezTo>
                  <a:pt x="915221" y="1436417"/>
                  <a:pt x="915446" y="1436922"/>
                  <a:pt x="913807" y="1446370"/>
                </a:cubicBezTo>
                <a:cubicBezTo>
                  <a:pt x="912763" y="1452384"/>
                  <a:pt x="913322" y="1458264"/>
                  <a:pt x="915128" y="1460301"/>
                </a:cubicBezTo>
                <a:cubicBezTo>
                  <a:pt x="917518" y="1462995"/>
                  <a:pt x="916186" y="1464628"/>
                  <a:pt x="909488" y="1467225"/>
                </a:cubicBezTo>
                <a:cubicBezTo>
                  <a:pt x="904666" y="1469093"/>
                  <a:pt x="900721" y="1472238"/>
                  <a:pt x="900721" y="1474212"/>
                </a:cubicBezTo>
                <a:cubicBezTo>
                  <a:pt x="900721" y="1476186"/>
                  <a:pt x="899415" y="1478558"/>
                  <a:pt x="897813" y="1479482"/>
                </a:cubicBezTo>
                <a:cubicBezTo>
                  <a:pt x="896109" y="1480466"/>
                  <a:pt x="894908" y="1477612"/>
                  <a:pt x="894908" y="1472588"/>
                </a:cubicBezTo>
                <a:cubicBezTo>
                  <a:pt x="894908" y="1466324"/>
                  <a:pt x="896463" y="1463634"/>
                  <a:pt x="900675" y="1462603"/>
                </a:cubicBezTo>
                <a:cubicBezTo>
                  <a:pt x="906427" y="1461196"/>
                  <a:pt x="906427" y="1461173"/>
                  <a:pt x="900675" y="1454331"/>
                </a:cubicBezTo>
                <a:cubicBezTo>
                  <a:pt x="897504" y="1450558"/>
                  <a:pt x="894907" y="1444882"/>
                  <a:pt x="894906" y="1441718"/>
                </a:cubicBezTo>
                <a:cubicBezTo>
                  <a:pt x="894905" y="1438554"/>
                  <a:pt x="892902" y="1426995"/>
                  <a:pt x="890460" y="1416032"/>
                </a:cubicBezTo>
                <a:cubicBezTo>
                  <a:pt x="886902" y="1400073"/>
                  <a:pt x="886651" y="1392821"/>
                  <a:pt x="889204" y="1379653"/>
                </a:cubicBezTo>
                <a:cubicBezTo>
                  <a:pt x="893227" y="1358895"/>
                  <a:pt x="890711" y="1343161"/>
                  <a:pt x="883077" y="1341292"/>
                </a:cubicBezTo>
                <a:cubicBezTo>
                  <a:pt x="878678" y="1340218"/>
                  <a:pt x="877458" y="1337495"/>
                  <a:pt x="877458" y="1328786"/>
                </a:cubicBezTo>
                <a:cubicBezTo>
                  <a:pt x="877458" y="1322662"/>
                  <a:pt x="876282" y="1317652"/>
                  <a:pt x="874848" y="1317652"/>
                </a:cubicBezTo>
                <a:cubicBezTo>
                  <a:pt x="872020" y="1317652"/>
                  <a:pt x="873896" y="1413220"/>
                  <a:pt x="877038" y="1429165"/>
                </a:cubicBezTo>
                <a:cubicBezTo>
                  <a:pt x="879048" y="1439373"/>
                  <a:pt x="876425" y="1519543"/>
                  <a:pt x="873344" y="1542038"/>
                </a:cubicBezTo>
                <a:cubicBezTo>
                  <a:pt x="867303" y="1586142"/>
                  <a:pt x="861690" y="1616533"/>
                  <a:pt x="858195" y="1624043"/>
                </a:cubicBezTo>
                <a:cubicBezTo>
                  <a:pt x="855710" y="1629381"/>
                  <a:pt x="854317" y="1641691"/>
                  <a:pt x="854497" y="1656681"/>
                </a:cubicBezTo>
                <a:cubicBezTo>
                  <a:pt x="854680" y="1670258"/>
                  <a:pt x="855647" y="1677873"/>
                  <a:pt x="856756" y="1674151"/>
                </a:cubicBezTo>
                <a:cubicBezTo>
                  <a:pt x="857840" y="1670522"/>
                  <a:pt x="860325" y="1667054"/>
                  <a:pt x="862279" y="1666444"/>
                </a:cubicBezTo>
                <a:cubicBezTo>
                  <a:pt x="866758" y="1665048"/>
                  <a:pt x="866956" y="1674529"/>
                  <a:pt x="862535" y="1678667"/>
                </a:cubicBezTo>
                <a:cubicBezTo>
                  <a:pt x="860075" y="1680969"/>
                  <a:pt x="860444" y="1684578"/>
                  <a:pt x="863987" y="1692865"/>
                </a:cubicBezTo>
                <a:cubicBezTo>
                  <a:pt x="869461" y="1705666"/>
                  <a:pt x="870285" y="1712831"/>
                  <a:pt x="865567" y="1706587"/>
                </a:cubicBezTo>
                <a:cubicBezTo>
                  <a:pt x="863235" y="1703501"/>
                  <a:pt x="862122" y="1703339"/>
                  <a:pt x="861004" y="1705924"/>
                </a:cubicBezTo>
                <a:cubicBezTo>
                  <a:pt x="860190" y="1707804"/>
                  <a:pt x="858325" y="1708650"/>
                  <a:pt x="856865" y="1707804"/>
                </a:cubicBezTo>
                <a:cubicBezTo>
                  <a:pt x="855347" y="1706927"/>
                  <a:pt x="854209" y="1715233"/>
                  <a:pt x="854209" y="1727182"/>
                </a:cubicBezTo>
                <a:lnTo>
                  <a:pt x="854209" y="1748097"/>
                </a:lnTo>
                <a:lnTo>
                  <a:pt x="843903" y="1746531"/>
                </a:lnTo>
                <a:cubicBezTo>
                  <a:pt x="834841" y="1745155"/>
                  <a:pt x="833262" y="1745790"/>
                  <a:pt x="830823" y="1751792"/>
                </a:cubicBezTo>
                <a:cubicBezTo>
                  <a:pt x="826682" y="1761985"/>
                  <a:pt x="827474" y="1788259"/>
                  <a:pt x="832378" y="1803389"/>
                </a:cubicBezTo>
                <a:cubicBezTo>
                  <a:pt x="837362" y="1818764"/>
                  <a:pt x="837919" y="1826259"/>
                  <a:pt x="834075" y="1826259"/>
                </a:cubicBezTo>
                <a:cubicBezTo>
                  <a:pt x="832593" y="1826259"/>
                  <a:pt x="830783" y="1824119"/>
                  <a:pt x="830052" y="1821500"/>
                </a:cubicBezTo>
                <a:cubicBezTo>
                  <a:pt x="829093" y="1818061"/>
                  <a:pt x="828629" y="1818510"/>
                  <a:pt x="828384" y="1823121"/>
                </a:cubicBezTo>
                <a:cubicBezTo>
                  <a:pt x="828202" y="1826630"/>
                  <a:pt x="830785" y="1833099"/>
                  <a:pt x="834132" y="1837496"/>
                </a:cubicBezTo>
                <a:cubicBezTo>
                  <a:pt x="837478" y="1841894"/>
                  <a:pt x="839530" y="1847165"/>
                  <a:pt x="838692" y="1849209"/>
                </a:cubicBezTo>
                <a:cubicBezTo>
                  <a:pt x="836546" y="1854445"/>
                  <a:pt x="839860" y="1856699"/>
                  <a:pt x="844458" y="1853129"/>
                </a:cubicBezTo>
                <a:cubicBezTo>
                  <a:pt x="850008" y="1848818"/>
                  <a:pt x="852327" y="1856092"/>
                  <a:pt x="850640" y="1872521"/>
                </a:cubicBezTo>
                <a:cubicBezTo>
                  <a:pt x="849163" y="1886908"/>
                  <a:pt x="852319" y="1888808"/>
                  <a:pt x="855211" y="1875274"/>
                </a:cubicBezTo>
                <a:cubicBezTo>
                  <a:pt x="856302" y="1870160"/>
                  <a:pt x="858758" y="1867058"/>
                  <a:pt x="861711" y="1867058"/>
                </a:cubicBezTo>
                <a:cubicBezTo>
                  <a:pt x="864641" y="1867058"/>
                  <a:pt x="865841" y="1868552"/>
                  <a:pt x="864852" y="1870967"/>
                </a:cubicBezTo>
                <a:cubicBezTo>
                  <a:pt x="863969" y="1873117"/>
                  <a:pt x="861805" y="1880155"/>
                  <a:pt x="860038" y="1886607"/>
                </a:cubicBezTo>
                <a:cubicBezTo>
                  <a:pt x="854532" y="1906718"/>
                  <a:pt x="854760" y="1906445"/>
                  <a:pt x="848167" y="1900863"/>
                </a:cubicBezTo>
                <a:cubicBezTo>
                  <a:pt x="842927" y="1896426"/>
                  <a:pt x="842475" y="1893860"/>
                  <a:pt x="844231" y="1878521"/>
                </a:cubicBezTo>
                <a:lnTo>
                  <a:pt x="846213" y="1861191"/>
                </a:lnTo>
                <a:lnTo>
                  <a:pt x="837856" y="1862085"/>
                </a:lnTo>
                <a:cubicBezTo>
                  <a:pt x="829906" y="1862935"/>
                  <a:pt x="829421" y="1863771"/>
                  <a:pt x="827845" y="1879297"/>
                </a:cubicBezTo>
                <a:cubicBezTo>
                  <a:pt x="826932" y="1888273"/>
                  <a:pt x="827221" y="1898064"/>
                  <a:pt x="828480" y="1901056"/>
                </a:cubicBezTo>
                <a:cubicBezTo>
                  <a:pt x="831512" y="1908259"/>
                  <a:pt x="836599" y="1983611"/>
                  <a:pt x="834685" y="1992977"/>
                </a:cubicBezTo>
                <a:cubicBezTo>
                  <a:pt x="833861" y="1997008"/>
                  <a:pt x="834175" y="2007349"/>
                  <a:pt x="835382" y="2015957"/>
                </a:cubicBezTo>
                <a:cubicBezTo>
                  <a:pt x="839392" y="2044537"/>
                  <a:pt x="841853" y="2021052"/>
                  <a:pt x="841108" y="1961312"/>
                </a:cubicBezTo>
                <a:cubicBezTo>
                  <a:pt x="840532" y="1914983"/>
                  <a:pt x="841075" y="1905566"/>
                  <a:pt x="844239" y="1908017"/>
                </a:cubicBezTo>
                <a:cubicBezTo>
                  <a:pt x="846348" y="1909654"/>
                  <a:pt x="850230" y="1917073"/>
                  <a:pt x="852868" y="1924504"/>
                </a:cubicBezTo>
                <a:cubicBezTo>
                  <a:pt x="856767" y="1935492"/>
                  <a:pt x="857124" y="1941164"/>
                  <a:pt x="854780" y="1954892"/>
                </a:cubicBezTo>
                <a:cubicBezTo>
                  <a:pt x="851937" y="1971529"/>
                  <a:pt x="853864" y="2003635"/>
                  <a:pt x="857932" y="2007443"/>
                </a:cubicBezTo>
                <a:cubicBezTo>
                  <a:pt x="859082" y="2008516"/>
                  <a:pt x="860020" y="2002460"/>
                  <a:pt x="860020" y="1993983"/>
                </a:cubicBezTo>
                <a:cubicBezTo>
                  <a:pt x="860020" y="1985507"/>
                  <a:pt x="861326" y="1978571"/>
                  <a:pt x="862928" y="1978571"/>
                </a:cubicBezTo>
                <a:cubicBezTo>
                  <a:pt x="864610" y="1978571"/>
                  <a:pt x="865833" y="1987245"/>
                  <a:pt x="865833" y="1999153"/>
                </a:cubicBezTo>
                <a:cubicBezTo>
                  <a:pt x="865833" y="2018921"/>
                  <a:pt x="865577" y="2019662"/>
                  <a:pt x="859637" y="2017895"/>
                </a:cubicBezTo>
                <a:lnTo>
                  <a:pt x="853443" y="2016055"/>
                </a:lnTo>
                <a:lnTo>
                  <a:pt x="855505" y="2071428"/>
                </a:lnTo>
                <a:cubicBezTo>
                  <a:pt x="856639" y="2101884"/>
                  <a:pt x="858687" y="2141179"/>
                  <a:pt x="860058" y="2158751"/>
                </a:cubicBezTo>
                <a:cubicBezTo>
                  <a:pt x="861430" y="2176323"/>
                  <a:pt x="861802" y="2201490"/>
                  <a:pt x="860890" y="2214677"/>
                </a:cubicBezTo>
                <a:cubicBezTo>
                  <a:pt x="859550" y="2234010"/>
                  <a:pt x="860193" y="2240556"/>
                  <a:pt x="864207" y="2248471"/>
                </a:cubicBezTo>
                <a:cubicBezTo>
                  <a:pt x="868023" y="2255997"/>
                  <a:pt x="868451" y="2259572"/>
                  <a:pt x="866042" y="2263785"/>
                </a:cubicBezTo>
                <a:cubicBezTo>
                  <a:pt x="862919" y="2269249"/>
                  <a:pt x="866948" y="2283192"/>
                  <a:pt x="871652" y="2283192"/>
                </a:cubicBezTo>
                <a:cubicBezTo>
                  <a:pt x="874228" y="2283192"/>
                  <a:pt x="873261" y="2227948"/>
                  <a:pt x="870437" y="2213836"/>
                </a:cubicBezTo>
                <a:cubicBezTo>
                  <a:pt x="868835" y="2205827"/>
                  <a:pt x="869079" y="2204033"/>
                  <a:pt x="871364" y="2207036"/>
                </a:cubicBezTo>
                <a:cubicBezTo>
                  <a:pt x="873644" y="2210035"/>
                  <a:pt x="874476" y="2203657"/>
                  <a:pt x="874509" y="2182947"/>
                </a:cubicBezTo>
                <a:cubicBezTo>
                  <a:pt x="874542" y="2159036"/>
                  <a:pt x="875214" y="2155014"/>
                  <a:pt x="878914" y="2156343"/>
                </a:cubicBezTo>
                <a:cubicBezTo>
                  <a:pt x="881497" y="2157269"/>
                  <a:pt x="883273" y="2156366"/>
                  <a:pt x="883273" y="2154140"/>
                </a:cubicBezTo>
                <a:cubicBezTo>
                  <a:pt x="883273" y="2152067"/>
                  <a:pt x="881985" y="2149964"/>
                  <a:pt x="880405" y="2149466"/>
                </a:cubicBezTo>
                <a:cubicBezTo>
                  <a:pt x="876189" y="2148133"/>
                  <a:pt x="873514" y="2125081"/>
                  <a:pt x="875869" y="2110384"/>
                </a:cubicBezTo>
                <a:cubicBezTo>
                  <a:pt x="877347" y="2101168"/>
                  <a:pt x="879431" y="2097250"/>
                  <a:pt x="883375" y="2096285"/>
                </a:cubicBezTo>
                <a:cubicBezTo>
                  <a:pt x="886382" y="2095548"/>
                  <a:pt x="890327" y="2090721"/>
                  <a:pt x="892156" y="2085534"/>
                </a:cubicBezTo>
                <a:cubicBezTo>
                  <a:pt x="897835" y="2069434"/>
                  <a:pt x="898527" y="2077678"/>
                  <a:pt x="893704" y="2103952"/>
                </a:cubicBezTo>
                <a:cubicBezTo>
                  <a:pt x="888070" y="2134643"/>
                  <a:pt x="888071" y="2134546"/>
                  <a:pt x="893339" y="2132650"/>
                </a:cubicBezTo>
                <a:cubicBezTo>
                  <a:pt x="895685" y="2131807"/>
                  <a:pt x="898468" y="2132419"/>
                  <a:pt x="899522" y="2134019"/>
                </a:cubicBezTo>
                <a:cubicBezTo>
                  <a:pt x="901875" y="2137583"/>
                  <a:pt x="904579" y="2187900"/>
                  <a:pt x="903810" y="2213835"/>
                </a:cubicBezTo>
                <a:cubicBezTo>
                  <a:pt x="903135" y="2236609"/>
                  <a:pt x="905902" y="2253699"/>
                  <a:pt x="909303" y="2247753"/>
                </a:cubicBezTo>
                <a:cubicBezTo>
                  <a:pt x="910562" y="2245552"/>
                  <a:pt x="913249" y="2221722"/>
                  <a:pt x="915277" y="2194796"/>
                </a:cubicBezTo>
                <a:cubicBezTo>
                  <a:pt x="917306" y="2167870"/>
                  <a:pt x="919963" y="2144056"/>
                  <a:pt x="921183" y="2141876"/>
                </a:cubicBezTo>
                <a:cubicBezTo>
                  <a:pt x="925003" y="2135053"/>
                  <a:pt x="930566" y="2160722"/>
                  <a:pt x="928624" y="2176212"/>
                </a:cubicBezTo>
                <a:cubicBezTo>
                  <a:pt x="927537" y="2184899"/>
                  <a:pt x="928007" y="2190622"/>
                  <a:pt x="929858" y="2191199"/>
                </a:cubicBezTo>
                <a:cubicBezTo>
                  <a:pt x="931875" y="2191829"/>
                  <a:pt x="931777" y="2195022"/>
                  <a:pt x="929565" y="2200992"/>
                </a:cubicBezTo>
                <a:cubicBezTo>
                  <a:pt x="925673" y="2211442"/>
                  <a:pt x="928317" y="2225808"/>
                  <a:pt x="933279" y="2221164"/>
                </a:cubicBezTo>
                <a:cubicBezTo>
                  <a:pt x="935027" y="2219528"/>
                  <a:pt x="937093" y="2205887"/>
                  <a:pt x="937866" y="2190853"/>
                </a:cubicBezTo>
                <a:cubicBezTo>
                  <a:pt x="938640" y="2175819"/>
                  <a:pt x="940373" y="2163518"/>
                  <a:pt x="941718" y="2163518"/>
                </a:cubicBezTo>
                <a:cubicBezTo>
                  <a:pt x="943065" y="2163518"/>
                  <a:pt x="943605" y="2166884"/>
                  <a:pt x="942923" y="2170998"/>
                </a:cubicBezTo>
                <a:cubicBezTo>
                  <a:pt x="942240" y="2175111"/>
                  <a:pt x="940974" y="2189878"/>
                  <a:pt x="940105" y="2203812"/>
                </a:cubicBezTo>
                <a:cubicBezTo>
                  <a:pt x="939029" y="2221144"/>
                  <a:pt x="937146" y="2230443"/>
                  <a:pt x="934152" y="2233245"/>
                </a:cubicBezTo>
                <a:cubicBezTo>
                  <a:pt x="928332" y="2238692"/>
                  <a:pt x="928318" y="2258360"/>
                  <a:pt x="934119" y="2260449"/>
                </a:cubicBezTo>
                <a:cubicBezTo>
                  <a:pt x="937706" y="2261737"/>
                  <a:pt x="938479" y="2268721"/>
                  <a:pt x="938479" y="2299801"/>
                </a:cubicBezTo>
                <a:cubicBezTo>
                  <a:pt x="938479" y="2332930"/>
                  <a:pt x="937895" y="2337587"/>
                  <a:pt x="933736" y="2337587"/>
                </a:cubicBezTo>
                <a:cubicBezTo>
                  <a:pt x="929881" y="2337587"/>
                  <a:pt x="929286" y="2335550"/>
                  <a:pt x="930554" y="2326708"/>
                </a:cubicBezTo>
                <a:cubicBezTo>
                  <a:pt x="931733" y="2318486"/>
                  <a:pt x="931116" y="2315829"/>
                  <a:pt x="928029" y="2315829"/>
                </a:cubicBezTo>
                <a:cubicBezTo>
                  <a:pt x="923343" y="2315829"/>
                  <a:pt x="923515" y="2314494"/>
                  <a:pt x="923810" y="2348466"/>
                </a:cubicBezTo>
                <a:cubicBezTo>
                  <a:pt x="924138" y="2387369"/>
                  <a:pt x="918203" y="2390757"/>
                  <a:pt x="914267" y="2353906"/>
                </a:cubicBezTo>
                <a:cubicBezTo>
                  <a:pt x="913709" y="2348670"/>
                  <a:pt x="913041" y="2356320"/>
                  <a:pt x="912786" y="2370905"/>
                </a:cubicBezTo>
                <a:cubicBezTo>
                  <a:pt x="912494" y="2386480"/>
                  <a:pt x="911122" y="2397423"/>
                  <a:pt x="909414" y="2397423"/>
                </a:cubicBezTo>
                <a:cubicBezTo>
                  <a:pt x="907816" y="2397423"/>
                  <a:pt x="906378" y="2393446"/>
                  <a:pt x="906217" y="2388584"/>
                </a:cubicBezTo>
                <a:cubicBezTo>
                  <a:pt x="906071" y="2383722"/>
                  <a:pt x="904882" y="2376685"/>
                  <a:pt x="903601" y="2372945"/>
                </a:cubicBezTo>
                <a:cubicBezTo>
                  <a:pt x="901802" y="2367694"/>
                  <a:pt x="901218" y="2369551"/>
                  <a:pt x="901025" y="2381104"/>
                </a:cubicBezTo>
                <a:cubicBezTo>
                  <a:pt x="900732" y="2399373"/>
                  <a:pt x="903217" y="2409022"/>
                  <a:pt x="907826" y="2407368"/>
                </a:cubicBezTo>
                <a:cubicBezTo>
                  <a:pt x="910135" y="2406539"/>
                  <a:pt x="912506" y="2412924"/>
                  <a:pt x="914956" y="2426567"/>
                </a:cubicBezTo>
                <a:cubicBezTo>
                  <a:pt x="917437" y="2440395"/>
                  <a:pt x="919580" y="2446115"/>
                  <a:pt x="921576" y="2444248"/>
                </a:cubicBezTo>
                <a:cubicBezTo>
                  <a:pt x="923200" y="2442728"/>
                  <a:pt x="924360" y="2438610"/>
                  <a:pt x="924156" y="2435094"/>
                </a:cubicBezTo>
                <a:cubicBezTo>
                  <a:pt x="923207" y="2418656"/>
                  <a:pt x="923777" y="2408056"/>
                  <a:pt x="926692" y="2388094"/>
                </a:cubicBezTo>
                <a:cubicBezTo>
                  <a:pt x="928422" y="2376232"/>
                  <a:pt x="930434" y="2365970"/>
                  <a:pt x="931160" y="2365290"/>
                </a:cubicBezTo>
                <a:cubicBezTo>
                  <a:pt x="933546" y="2363058"/>
                  <a:pt x="930594" y="2451801"/>
                  <a:pt x="925840" y="2525255"/>
                </a:cubicBezTo>
                <a:cubicBezTo>
                  <a:pt x="919685" y="2620333"/>
                  <a:pt x="919473" y="2706864"/>
                  <a:pt x="925365" y="2720056"/>
                </a:cubicBezTo>
                <a:cubicBezTo>
                  <a:pt x="928726" y="2727585"/>
                  <a:pt x="928949" y="2731026"/>
                  <a:pt x="926361" y="2735548"/>
                </a:cubicBezTo>
                <a:cubicBezTo>
                  <a:pt x="922651" y="2742036"/>
                  <a:pt x="922975" y="2822619"/>
                  <a:pt x="926796" y="2843475"/>
                </a:cubicBezTo>
                <a:lnTo>
                  <a:pt x="929036" y="2855715"/>
                </a:lnTo>
                <a:lnTo>
                  <a:pt x="929445" y="2844835"/>
                </a:lnTo>
                <a:cubicBezTo>
                  <a:pt x="929839" y="2834339"/>
                  <a:pt x="933814" y="2824594"/>
                  <a:pt x="936624" y="2827235"/>
                </a:cubicBezTo>
                <a:cubicBezTo>
                  <a:pt x="937373" y="2827939"/>
                  <a:pt x="938628" y="2858895"/>
                  <a:pt x="939412" y="2896026"/>
                </a:cubicBezTo>
                <a:cubicBezTo>
                  <a:pt x="940197" y="2933156"/>
                  <a:pt x="941584" y="2964236"/>
                  <a:pt x="942500" y="2965091"/>
                </a:cubicBezTo>
                <a:cubicBezTo>
                  <a:pt x="943412" y="2965945"/>
                  <a:pt x="945084" y="2964401"/>
                  <a:pt x="946207" y="2961656"/>
                </a:cubicBezTo>
                <a:cubicBezTo>
                  <a:pt x="947897" y="2957533"/>
                  <a:pt x="948853" y="2958291"/>
                  <a:pt x="951698" y="2966026"/>
                </a:cubicBezTo>
                <a:cubicBezTo>
                  <a:pt x="955008" y="2975022"/>
                  <a:pt x="955227" y="2974461"/>
                  <a:pt x="957323" y="2951669"/>
                </a:cubicBezTo>
                <a:cubicBezTo>
                  <a:pt x="959637" y="2926516"/>
                  <a:pt x="958101" y="2915562"/>
                  <a:pt x="951268" y="2908464"/>
                </a:cubicBezTo>
                <a:cubicBezTo>
                  <a:pt x="948958" y="2906063"/>
                  <a:pt x="947889" y="2902085"/>
                  <a:pt x="948899" y="2899625"/>
                </a:cubicBezTo>
                <a:cubicBezTo>
                  <a:pt x="951800" y="2892553"/>
                  <a:pt x="955925" y="2894413"/>
                  <a:pt x="955925" y="2902792"/>
                </a:cubicBezTo>
                <a:cubicBezTo>
                  <a:pt x="955925" y="2911007"/>
                  <a:pt x="962900" y="2922169"/>
                  <a:pt x="966140" y="2919137"/>
                </a:cubicBezTo>
                <a:cubicBezTo>
                  <a:pt x="967224" y="2918123"/>
                  <a:pt x="968245" y="2875287"/>
                  <a:pt x="968406" y="2823948"/>
                </a:cubicBezTo>
                <a:cubicBezTo>
                  <a:pt x="968625" y="2751842"/>
                  <a:pt x="967811" y="2728371"/>
                  <a:pt x="964786" y="2720797"/>
                </a:cubicBezTo>
                <a:cubicBezTo>
                  <a:pt x="961746" y="2713177"/>
                  <a:pt x="961611" y="2709019"/>
                  <a:pt x="964177" y="2702131"/>
                </a:cubicBezTo>
                <a:cubicBezTo>
                  <a:pt x="967198" y="2694024"/>
                  <a:pt x="967009" y="2693383"/>
                  <a:pt x="961976" y="2694614"/>
                </a:cubicBezTo>
                <a:cubicBezTo>
                  <a:pt x="956703" y="2695905"/>
                  <a:pt x="956510" y="2693908"/>
                  <a:pt x="957367" y="2646646"/>
                </a:cubicBezTo>
                <a:cubicBezTo>
                  <a:pt x="958564" y="2580501"/>
                  <a:pt x="958436" y="2582372"/>
                  <a:pt x="961739" y="2582372"/>
                </a:cubicBezTo>
                <a:cubicBezTo>
                  <a:pt x="963337" y="2582372"/>
                  <a:pt x="964683" y="2588797"/>
                  <a:pt x="964735" y="2596651"/>
                </a:cubicBezTo>
                <a:cubicBezTo>
                  <a:pt x="964844" y="2616993"/>
                  <a:pt x="969298" y="2607609"/>
                  <a:pt x="971817" y="2581676"/>
                </a:cubicBezTo>
                <a:cubicBezTo>
                  <a:pt x="976213" y="2536402"/>
                  <a:pt x="979179" y="2566787"/>
                  <a:pt x="979179" y="2657101"/>
                </a:cubicBezTo>
                <a:cubicBezTo>
                  <a:pt x="979179" y="2729438"/>
                  <a:pt x="980000" y="2750804"/>
                  <a:pt x="982813" y="2751686"/>
                </a:cubicBezTo>
                <a:cubicBezTo>
                  <a:pt x="986097" y="2752716"/>
                  <a:pt x="987875" y="2798196"/>
                  <a:pt x="987249" y="2865234"/>
                </a:cubicBezTo>
                <a:cubicBezTo>
                  <a:pt x="987176" y="2871965"/>
                  <a:pt x="987066" y="2884816"/>
                  <a:pt x="986993" y="2893792"/>
                </a:cubicBezTo>
                <a:cubicBezTo>
                  <a:pt x="986920" y="2902767"/>
                  <a:pt x="988245" y="2916843"/>
                  <a:pt x="989957" y="2925070"/>
                </a:cubicBezTo>
                <a:cubicBezTo>
                  <a:pt x="991996" y="2934854"/>
                  <a:pt x="992781" y="2987075"/>
                  <a:pt x="992222" y="3076020"/>
                </a:cubicBezTo>
                <a:cubicBezTo>
                  <a:pt x="991507" y="3190379"/>
                  <a:pt x="990530" y="3217420"/>
                  <a:pt x="986073" y="3246010"/>
                </a:cubicBezTo>
                <a:cubicBezTo>
                  <a:pt x="981783" y="3273534"/>
                  <a:pt x="980899" y="3294249"/>
                  <a:pt x="981430" y="3354803"/>
                </a:cubicBezTo>
                <a:cubicBezTo>
                  <a:pt x="982127" y="3434255"/>
                  <a:pt x="986528" y="3519462"/>
                  <a:pt x="990448" y="3529378"/>
                </a:cubicBezTo>
                <a:cubicBezTo>
                  <a:pt x="992809" y="3535354"/>
                  <a:pt x="992812" y="3535353"/>
                  <a:pt x="994542" y="3528715"/>
                </a:cubicBezTo>
                <a:cubicBezTo>
                  <a:pt x="995495" y="3525061"/>
                  <a:pt x="997177" y="3514423"/>
                  <a:pt x="998280" y="3505073"/>
                </a:cubicBezTo>
                <a:cubicBezTo>
                  <a:pt x="1000706" y="3484526"/>
                  <a:pt x="1005415" y="3482185"/>
                  <a:pt x="1003751" y="3502353"/>
                </a:cubicBezTo>
                <a:cubicBezTo>
                  <a:pt x="999726" y="3551127"/>
                  <a:pt x="996197" y="3588705"/>
                  <a:pt x="994811" y="3597547"/>
                </a:cubicBezTo>
                <a:cubicBezTo>
                  <a:pt x="993906" y="3603314"/>
                  <a:pt x="994432" y="3607747"/>
                  <a:pt x="996012" y="3607747"/>
                </a:cubicBezTo>
                <a:cubicBezTo>
                  <a:pt x="997551" y="3607747"/>
                  <a:pt x="1001133" y="3596425"/>
                  <a:pt x="1003969" y="3582588"/>
                </a:cubicBezTo>
                <a:cubicBezTo>
                  <a:pt x="1006805" y="3568751"/>
                  <a:pt x="1010240" y="3554982"/>
                  <a:pt x="1011605" y="3551990"/>
                </a:cubicBezTo>
                <a:cubicBezTo>
                  <a:pt x="1014156" y="3546400"/>
                  <a:pt x="1011974" y="3605054"/>
                  <a:pt x="1009302" y="3613866"/>
                </a:cubicBezTo>
                <a:cubicBezTo>
                  <a:pt x="1008510" y="3616484"/>
                  <a:pt x="1009266" y="3618626"/>
                  <a:pt x="1010962" y="3618626"/>
                </a:cubicBezTo>
                <a:cubicBezTo>
                  <a:pt x="1012670" y="3618626"/>
                  <a:pt x="1014064" y="3616309"/>
                  <a:pt x="1014064" y="3613477"/>
                </a:cubicBezTo>
                <a:cubicBezTo>
                  <a:pt x="1014064" y="3610645"/>
                  <a:pt x="1015889" y="3607674"/>
                  <a:pt x="1018120" y="3606872"/>
                </a:cubicBezTo>
                <a:cubicBezTo>
                  <a:pt x="1021115" y="3605796"/>
                  <a:pt x="1022793" y="3596304"/>
                  <a:pt x="1024542" y="3570544"/>
                </a:cubicBezTo>
                <a:cubicBezTo>
                  <a:pt x="1026298" y="3544711"/>
                  <a:pt x="1027399" y="3538491"/>
                  <a:pt x="1028794" y="3546551"/>
                </a:cubicBezTo>
                <a:cubicBezTo>
                  <a:pt x="1029830" y="3552534"/>
                  <a:pt x="1030863" y="3554676"/>
                  <a:pt x="1031089" y="3551310"/>
                </a:cubicBezTo>
                <a:cubicBezTo>
                  <a:pt x="1031666" y="3542748"/>
                  <a:pt x="1035945" y="3543689"/>
                  <a:pt x="1040206" y="3553314"/>
                </a:cubicBezTo>
                <a:cubicBezTo>
                  <a:pt x="1044975" y="3564088"/>
                  <a:pt x="1047968" y="3561700"/>
                  <a:pt x="1050395" y="3545187"/>
                </a:cubicBezTo>
                <a:cubicBezTo>
                  <a:pt x="1051493" y="3537709"/>
                  <a:pt x="1053719" y="3531590"/>
                  <a:pt x="1055342" y="3531590"/>
                </a:cubicBezTo>
                <a:cubicBezTo>
                  <a:pt x="1056962" y="3531590"/>
                  <a:pt x="1057583" y="3534344"/>
                  <a:pt x="1056721" y="3537710"/>
                </a:cubicBezTo>
                <a:cubicBezTo>
                  <a:pt x="1052342" y="3554779"/>
                  <a:pt x="1051376" y="3565402"/>
                  <a:pt x="1053178" y="3576648"/>
                </a:cubicBezTo>
                <a:cubicBezTo>
                  <a:pt x="1054718" y="3586255"/>
                  <a:pt x="1056258" y="3588831"/>
                  <a:pt x="1060044" y="3588134"/>
                </a:cubicBezTo>
                <a:cubicBezTo>
                  <a:pt x="1063617" y="3587478"/>
                  <a:pt x="1065735" y="3590173"/>
                  <a:pt x="1067938" y="3598170"/>
                </a:cubicBezTo>
                <a:cubicBezTo>
                  <a:pt x="1071127" y="3609752"/>
                  <a:pt x="1070302" y="3618625"/>
                  <a:pt x="1066040" y="3618625"/>
                </a:cubicBezTo>
                <a:cubicBezTo>
                  <a:pt x="1064628" y="3618625"/>
                  <a:pt x="1063471" y="3614881"/>
                  <a:pt x="1063471" y="3610305"/>
                </a:cubicBezTo>
                <a:cubicBezTo>
                  <a:pt x="1063471" y="3605451"/>
                  <a:pt x="1062259" y="3602685"/>
                  <a:pt x="1060563" y="3603666"/>
                </a:cubicBezTo>
                <a:cubicBezTo>
                  <a:pt x="1058964" y="3604590"/>
                  <a:pt x="1057654" y="3614031"/>
                  <a:pt x="1057654" y="3624644"/>
                </a:cubicBezTo>
                <a:cubicBezTo>
                  <a:pt x="1057654" y="3641714"/>
                  <a:pt x="1058851" y="3645944"/>
                  <a:pt x="1068032" y="3661306"/>
                </a:cubicBezTo>
                <a:lnTo>
                  <a:pt x="1078410" y="3678671"/>
                </a:lnTo>
                <a:lnTo>
                  <a:pt x="1077479" y="3732283"/>
                </a:lnTo>
                <a:cubicBezTo>
                  <a:pt x="1076969" y="3761769"/>
                  <a:pt x="1077698" y="3794156"/>
                  <a:pt x="1079128" y="3804253"/>
                </a:cubicBezTo>
                <a:cubicBezTo>
                  <a:pt x="1081573" y="3821645"/>
                  <a:pt x="1081402" y="3822612"/>
                  <a:pt x="1075852" y="3822612"/>
                </a:cubicBezTo>
                <a:cubicBezTo>
                  <a:pt x="1067697" y="3822612"/>
                  <a:pt x="1064684" y="3818328"/>
                  <a:pt x="1059401" y="3799218"/>
                </a:cubicBezTo>
                <a:cubicBezTo>
                  <a:pt x="1056879" y="3790091"/>
                  <a:pt x="1051529" y="3774458"/>
                  <a:pt x="1047515" y="3764478"/>
                </a:cubicBezTo>
                <a:cubicBezTo>
                  <a:pt x="1038967" y="3743226"/>
                  <a:pt x="1038613" y="3738210"/>
                  <a:pt x="1044858" y="3726906"/>
                </a:cubicBezTo>
                <a:cubicBezTo>
                  <a:pt x="1048442" y="3720418"/>
                  <a:pt x="1048789" y="3717042"/>
                  <a:pt x="1046373" y="3712082"/>
                </a:cubicBezTo>
                <a:cubicBezTo>
                  <a:pt x="1042592" y="3704315"/>
                  <a:pt x="1037308" y="3703649"/>
                  <a:pt x="1037308" y="3710939"/>
                </a:cubicBezTo>
                <a:cubicBezTo>
                  <a:pt x="1037308" y="3717971"/>
                  <a:pt x="1032299" y="3720599"/>
                  <a:pt x="1030448" y="3714539"/>
                </a:cubicBezTo>
                <a:cubicBezTo>
                  <a:pt x="1029641" y="3711899"/>
                  <a:pt x="1026721" y="3696889"/>
                  <a:pt x="1023958" y="3681181"/>
                </a:cubicBezTo>
                <a:cubicBezTo>
                  <a:pt x="1021196" y="3665475"/>
                  <a:pt x="1017837" y="3651461"/>
                  <a:pt x="1016495" y="3650040"/>
                </a:cubicBezTo>
                <a:cubicBezTo>
                  <a:pt x="1015152" y="3648619"/>
                  <a:pt x="1014054" y="3668435"/>
                  <a:pt x="1014054" y="3694076"/>
                </a:cubicBezTo>
                <a:cubicBezTo>
                  <a:pt x="1014054" y="3720901"/>
                  <a:pt x="1015236" y="3741382"/>
                  <a:pt x="1016842" y="3742309"/>
                </a:cubicBezTo>
                <a:cubicBezTo>
                  <a:pt x="1018422" y="3743224"/>
                  <a:pt x="1018944" y="3751241"/>
                  <a:pt x="1018050" y="3760829"/>
                </a:cubicBezTo>
                <a:cubicBezTo>
                  <a:pt x="1016944" y="3772650"/>
                  <a:pt x="1017867" y="3781315"/>
                  <a:pt x="1021075" y="3789637"/>
                </a:cubicBezTo>
                <a:cubicBezTo>
                  <a:pt x="1028815" y="3809637"/>
                  <a:pt x="1027303" y="3818621"/>
                  <a:pt x="1014167" y="3830669"/>
                </a:cubicBezTo>
                <a:cubicBezTo>
                  <a:pt x="1000942" y="3842800"/>
                  <a:pt x="997964" y="3850927"/>
                  <a:pt x="1000862" y="3866974"/>
                </a:cubicBezTo>
                <a:cubicBezTo>
                  <a:pt x="1005715" y="3893845"/>
                  <a:pt x="1005875" y="3896048"/>
                  <a:pt x="1002972" y="3896048"/>
                </a:cubicBezTo>
                <a:cubicBezTo>
                  <a:pt x="1001322" y="3896048"/>
                  <a:pt x="998490" y="3900252"/>
                  <a:pt x="996677" y="3905391"/>
                </a:cubicBezTo>
                <a:cubicBezTo>
                  <a:pt x="993546" y="3914266"/>
                  <a:pt x="992555" y="3914814"/>
                  <a:pt x="976833" y="3916353"/>
                </a:cubicBezTo>
                <a:cubicBezTo>
                  <a:pt x="967731" y="3917245"/>
                  <a:pt x="955052" y="3920187"/>
                  <a:pt x="948658" y="3922894"/>
                </a:cubicBezTo>
                <a:cubicBezTo>
                  <a:pt x="942263" y="3925600"/>
                  <a:pt x="930919" y="3930397"/>
                  <a:pt x="923447" y="3933554"/>
                </a:cubicBezTo>
                <a:cubicBezTo>
                  <a:pt x="914511" y="3937329"/>
                  <a:pt x="909538" y="3941238"/>
                  <a:pt x="908914" y="3944977"/>
                </a:cubicBezTo>
                <a:cubicBezTo>
                  <a:pt x="907009" y="3956402"/>
                  <a:pt x="902226" y="3951217"/>
                  <a:pt x="889691" y="3924140"/>
                </a:cubicBezTo>
                <a:lnTo>
                  <a:pt x="876885" y="3896476"/>
                </a:lnTo>
                <a:lnTo>
                  <a:pt x="866998" y="3897977"/>
                </a:lnTo>
                <a:lnTo>
                  <a:pt x="857112" y="3899478"/>
                </a:lnTo>
                <a:lnTo>
                  <a:pt x="858936" y="3871244"/>
                </a:lnTo>
                <a:cubicBezTo>
                  <a:pt x="860965" y="3839855"/>
                  <a:pt x="856667" y="3812449"/>
                  <a:pt x="849297" y="3809803"/>
                </a:cubicBezTo>
                <a:cubicBezTo>
                  <a:pt x="841546" y="3807020"/>
                  <a:pt x="839771" y="3814869"/>
                  <a:pt x="845695" y="3825733"/>
                </a:cubicBezTo>
                <a:cubicBezTo>
                  <a:pt x="848772" y="3831377"/>
                  <a:pt x="851308" y="3838797"/>
                  <a:pt x="851329" y="3842222"/>
                </a:cubicBezTo>
                <a:cubicBezTo>
                  <a:pt x="851402" y="3851891"/>
                  <a:pt x="839159" y="3894195"/>
                  <a:pt x="834957" y="3898850"/>
                </a:cubicBezTo>
                <a:cubicBezTo>
                  <a:pt x="832037" y="3902083"/>
                  <a:pt x="831709" y="3910890"/>
                  <a:pt x="833482" y="3938287"/>
                </a:cubicBezTo>
                <a:cubicBezTo>
                  <a:pt x="834737" y="3957688"/>
                  <a:pt x="834730" y="3974679"/>
                  <a:pt x="833449" y="3976045"/>
                </a:cubicBezTo>
                <a:cubicBezTo>
                  <a:pt x="830887" y="3978807"/>
                  <a:pt x="825117" y="3966624"/>
                  <a:pt x="825117" y="3958449"/>
                </a:cubicBezTo>
                <a:cubicBezTo>
                  <a:pt x="825117" y="3955567"/>
                  <a:pt x="822500" y="3951681"/>
                  <a:pt x="819303" y="3949812"/>
                </a:cubicBezTo>
                <a:cubicBezTo>
                  <a:pt x="814672" y="3947106"/>
                  <a:pt x="813490" y="3943469"/>
                  <a:pt x="813490" y="3931932"/>
                </a:cubicBezTo>
                <a:cubicBezTo>
                  <a:pt x="813490" y="3915148"/>
                  <a:pt x="809596" y="3906408"/>
                  <a:pt x="803149" y="3908723"/>
                </a:cubicBezTo>
                <a:cubicBezTo>
                  <a:pt x="796232" y="3911207"/>
                  <a:pt x="787332" y="3930030"/>
                  <a:pt x="787332" y="3942175"/>
                </a:cubicBezTo>
                <a:cubicBezTo>
                  <a:pt x="787332" y="3958604"/>
                  <a:pt x="782234" y="3955423"/>
                  <a:pt x="779879" y="3937525"/>
                </a:cubicBezTo>
                <a:cubicBezTo>
                  <a:pt x="776660" y="3913078"/>
                  <a:pt x="774695" y="3910379"/>
                  <a:pt x="770285" y="3924353"/>
                </a:cubicBezTo>
                <a:cubicBezTo>
                  <a:pt x="766183" y="3937357"/>
                  <a:pt x="748733" y="3958603"/>
                  <a:pt x="742157" y="3958603"/>
                </a:cubicBezTo>
                <a:cubicBezTo>
                  <a:pt x="736620" y="3958603"/>
                  <a:pt x="732117" y="3949885"/>
                  <a:pt x="732064" y="3939063"/>
                </a:cubicBezTo>
                <a:cubicBezTo>
                  <a:pt x="732031" y="3932240"/>
                  <a:pt x="731334" y="3931038"/>
                  <a:pt x="729203" y="3934125"/>
                </a:cubicBezTo>
                <a:cubicBezTo>
                  <a:pt x="727652" y="3936369"/>
                  <a:pt x="726364" y="3940959"/>
                  <a:pt x="726342" y="3944324"/>
                </a:cubicBezTo>
                <a:cubicBezTo>
                  <a:pt x="726306" y="3950851"/>
                  <a:pt x="721784" y="3952710"/>
                  <a:pt x="719746" y="3947044"/>
                </a:cubicBezTo>
                <a:cubicBezTo>
                  <a:pt x="717757" y="3941513"/>
                  <a:pt x="709610" y="3949477"/>
                  <a:pt x="702684" y="3963722"/>
                </a:cubicBezTo>
                <a:lnTo>
                  <a:pt x="696578" y="3976282"/>
                </a:lnTo>
                <a:lnTo>
                  <a:pt x="693758" y="3968802"/>
                </a:lnTo>
                <a:cubicBezTo>
                  <a:pt x="690076" y="3959043"/>
                  <a:pt x="688055" y="3959366"/>
                  <a:pt x="681496" y="3970765"/>
                </a:cubicBezTo>
                <a:cubicBezTo>
                  <a:pt x="678507" y="3975958"/>
                  <a:pt x="674968" y="3979573"/>
                  <a:pt x="673632" y="3978800"/>
                </a:cubicBezTo>
                <a:cubicBezTo>
                  <a:pt x="672293" y="3978027"/>
                  <a:pt x="671493" y="3965877"/>
                  <a:pt x="671847" y="3951801"/>
                </a:cubicBezTo>
                <a:cubicBezTo>
                  <a:pt x="672800" y="3914268"/>
                  <a:pt x="669618" y="3914060"/>
                  <a:pt x="648068" y="3950248"/>
                </a:cubicBezTo>
                <a:cubicBezTo>
                  <a:pt x="638203" y="3966811"/>
                  <a:pt x="629671" y="3980363"/>
                  <a:pt x="629106" y="3980363"/>
                </a:cubicBezTo>
                <a:cubicBezTo>
                  <a:pt x="628540" y="3980363"/>
                  <a:pt x="626307" y="3970877"/>
                  <a:pt x="624139" y="3959284"/>
                </a:cubicBezTo>
                <a:lnTo>
                  <a:pt x="624220" y="3959267"/>
                </a:lnTo>
                <a:lnTo>
                  <a:pt x="620280" y="3938188"/>
                </a:lnTo>
                <a:lnTo>
                  <a:pt x="607440" y="3955282"/>
                </a:lnTo>
                <a:cubicBezTo>
                  <a:pt x="594812" y="3972095"/>
                  <a:pt x="589934" y="3973511"/>
                  <a:pt x="589817" y="3960400"/>
                </a:cubicBezTo>
                <a:cubicBezTo>
                  <a:pt x="589784" y="3957657"/>
                  <a:pt x="588792" y="3955860"/>
                  <a:pt x="587591" y="3956407"/>
                </a:cubicBezTo>
                <a:cubicBezTo>
                  <a:pt x="586394" y="3956955"/>
                  <a:pt x="581809" y="3959091"/>
                  <a:pt x="577406" y="3961155"/>
                </a:cubicBezTo>
                <a:cubicBezTo>
                  <a:pt x="566815" y="3966123"/>
                  <a:pt x="563938" y="3962866"/>
                  <a:pt x="571905" y="3954932"/>
                </a:cubicBezTo>
                <a:cubicBezTo>
                  <a:pt x="581987" y="3944889"/>
                  <a:pt x="584063" y="3933606"/>
                  <a:pt x="580399" y="3908747"/>
                </a:cubicBezTo>
                <a:cubicBezTo>
                  <a:pt x="578597" y="3896517"/>
                  <a:pt x="576247" y="3885537"/>
                  <a:pt x="575175" y="3884347"/>
                </a:cubicBezTo>
                <a:cubicBezTo>
                  <a:pt x="574102" y="3883155"/>
                  <a:pt x="570737" y="3890991"/>
                  <a:pt x="567694" y="3901759"/>
                </a:cubicBezTo>
                <a:cubicBezTo>
                  <a:pt x="564650" y="3912526"/>
                  <a:pt x="560197" y="3922232"/>
                  <a:pt x="557800" y="3923327"/>
                </a:cubicBezTo>
                <a:cubicBezTo>
                  <a:pt x="538738" y="3932032"/>
                  <a:pt x="537707" y="3932251"/>
                  <a:pt x="533002" y="3928596"/>
                </a:cubicBezTo>
                <a:cubicBezTo>
                  <a:pt x="530444" y="3926611"/>
                  <a:pt x="526412" y="3921476"/>
                  <a:pt x="524042" y="3917187"/>
                </a:cubicBezTo>
                <a:cubicBezTo>
                  <a:pt x="520190" y="3910216"/>
                  <a:pt x="504622" y="3898787"/>
                  <a:pt x="498943" y="3898760"/>
                </a:cubicBezTo>
                <a:cubicBezTo>
                  <a:pt x="497746" y="3898760"/>
                  <a:pt x="496669" y="3902728"/>
                  <a:pt x="496556" y="3907590"/>
                </a:cubicBezTo>
                <a:lnTo>
                  <a:pt x="496337" y="3916429"/>
                </a:lnTo>
                <a:lnTo>
                  <a:pt x="490791" y="3904744"/>
                </a:lnTo>
                <a:cubicBezTo>
                  <a:pt x="485854" y="3894340"/>
                  <a:pt x="484600" y="3893381"/>
                  <a:pt x="479371" y="3895999"/>
                </a:cubicBezTo>
                <a:cubicBezTo>
                  <a:pt x="476141" y="3897618"/>
                  <a:pt x="473496" y="3899943"/>
                  <a:pt x="473496" y="3901169"/>
                </a:cubicBezTo>
                <a:cubicBezTo>
                  <a:pt x="473496" y="3902393"/>
                  <a:pt x="470288" y="3906634"/>
                  <a:pt x="466368" y="3910592"/>
                </a:cubicBezTo>
                <a:cubicBezTo>
                  <a:pt x="456365" y="3920693"/>
                  <a:pt x="439692" y="3920788"/>
                  <a:pt x="435622" y="3910777"/>
                </a:cubicBezTo>
                <a:cubicBezTo>
                  <a:pt x="431611" y="3900905"/>
                  <a:pt x="426113" y="3903871"/>
                  <a:pt x="422232" y="3918000"/>
                </a:cubicBezTo>
                <a:lnTo>
                  <a:pt x="418926" y="3930037"/>
                </a:lnTo>
                <a:lnTo>
                  <a:pt x="414240" y="3919925"/>
                </a:lnTo>
                <a:cubicBezTo>
                  <a:pt x="411663" y="3914363"/>
                  <a:pt x="409553" y="3908524"/>
                  <a:pt x="409553" y="3906948"/>
                </a:cubicBezTo>
                <a:cubicBezTo>
                  <a:pt x="409553" y="3905371"/>
                  <a:pt x="406283" y="3902688"/>
                  <a:pt x="402287" y="3900983"/>
                </a:cubicBezTo>
                <a:cubicBezTo>
                  <a:pt x="398290" y="3899280"/>
                  <a:pt x="395021" y="3895784"/>
                  <a:pt x="395021" y="3893216"/>
                </a:cubicBezTo>
                <a:cubicBezTo>
                  <a:pt x="395021" y="3890647"/>
                  <a:pt x="393174" y="3887113"/>
                  <a:pt x="390919" y="3885361"/>
                </a:cubicBezTo>
                <a:cubicBezTo>
                  <a:pt x="384017" y="3880000"/>
                  <a:pt x="381900" y="3887292"/>
                  <a:pt x="382484" y="3914398"/>
                </a:cubicBezTo>
                <a:cubicBezTo>
                  <a:pt x="382776" y="3928235"/>
                  <a:pt x="381908" y="3939556"/>
                  <a:pt x="380543" y="3939556"/>
                </a:cubicBezTo>
                <a:cubicBezTo>
                  <a:pt x="379174" y="3939556"/>
                  <a:pt x="375157" y="3931295"/>
                  <a:pt x="371613" y="3921197"/>
                </a:cubicBezTo>
                <a:cubicBezTo>
                  <a:pt x="368069" y="3911101"/>
                  <a:pt x="364778" y="3902409"/>
                  <a:pt x="364300" y="3901884"/>
                </a:cubicBezTo>
                <a:cubicBezTo>
                  <a:pt x="363822" y="3901358"/>
                  <a:pt x="358825" y="3904217"/>
                  <a:pt x="353194" y="3908237"/>
                </a:cubicBezTo>
                <a:cubicBezTo>
                  <a:pt x="347563" y="3912256"/>
                  <a:pt x="341580" y="3914748"/>
                  <a:pt x="339898" y="3913776"/>
                </a:cubicBezTo>
                <a:cubicBezTo>
                  <a:pt x="330219" y="3908178"/>
                  <a:pt x="319486" y="3921392"/>
                  <a:pt x="319409" y="3939004"/>
                </a:cubicBezTo>
                <a:cubicBezTo>
                  <a:pt x="319376" y="3946509"/>
                  <a:pt x="318646" y="3948036"/>
                  <a:pt x="316548" y="3944996"/>
                </a:cubicBezTo>
                <a:cubicBezTo>
                  <a:pt x="314997" y="3942752"/>
                  <a:pt x="313709" y="3937470"/>
                  <a:pt x="313687" y="3933258"/>
                </a:cubicBezTo>
                <a:cubicBezTo>
                  <a:pt x="313654" y="3929046"/>
                  <a:pt x="312286" y="3923225"/>
                  <a:pt x="310625" y="3920323"/>
                </a:cubicBezTo>
                <a:cubicBezTo>
                  <a:pt x="307816" y="3915410"/>
                  <a:pt x="307017" y="3915331"/>
                  <a:pt x="299053" y="3919187"/>
                </a:cubicBezTo>
                <a:cubicBezTo>
                  <a:pt x="291059" y="3923055"/>
                  <a:pt x="290259" y="3922967"/>
                  <a:pt x="286839" y="3917843"/>
                </a:cubicBezTo>
                <a:cubicBezTo>
                  <a:pt x="281942" y="3910506"/>
                  <a:pt x="279778" y="3910932"/>
                  <a:pt x="277427" y="3919697"/>
                </a:cubicBezTo>
                <a:cubicBezTo>
                  <a:pt x="276194" y="3924297"/>
                  <a:pt x="274672" y="3925840"/>
                  <a:pt x="273344" y="3923832"/>
                </a:cubicBezTo>
                <a:cubicBezTo>
                  <a:pt x="271953" y="3921726"/>
                  <a:pt x="269435" y="3923472"/>
                  <a:pt x="265994" y="3928922"/>
                </a:cubicBezTo>
                <a:cubicBezTo>
                  <a:pt x="263115" y="3933483"/>
                  <a:pt x="260168" y="3936661"/>
                  <a:pt x="259445" y="3935985"/>
                </a:cubicBezTo>
                <a:cubicBezTo>
                  <a:pt x="258722" y="3935308"/>
                  <a:pt x="259628" y="3926703"/>
                  <a:pt x="261459" y="3916861"/>
                </a:cubicBezTo>
                <a:cubicBezTo>
                  <a:pt x="265723" y="3893949"/>
                  <a:pt x="263871" y="3889100"/>
                  <a:pt x="256105" y="3902840"/>
                </a:cubicBezTo>
                <a:cubicBezTo>
                  <a:pt x="252722" y="3908824"/>
                  <a:pt x="249898" y="3912109"/>
                  <a:pt x="249827" y="3910141"/>
                </a:cubicBezTo>
                <a:cubicBezTo>
                  <a:pt x="249754" y="3908171"/>
                  <a:pt x="250973" y="3904331"/>
                  <a:pt x="252535" y="3901605"/>
                </a:cubicBezTo>
                <a:cubicBezTo>
                  <a:pt x="258542" y="3891101"/>
                  <a:pt x="264092" y="3850919"/>
                  <a:pt x="260989" y="3840401"/>
                </a:cubicBezTo>
                <a:cubicBezTo>
                  <a:pt x="258847" y="3833138"/>
                  <a:pt x="259004" y="3826667"/>
                  <a:pt x="261551" y="3817366"/>
                </a:cubicBezTo>
                <a:cubicBezTo>
                  <a:pt x="265164" y="3804181"/>
                  <a:pt x="263507" y="3789967"/>
                  <a:pt x="258362" y="3789967"/>
                </a:cubicBezTo>
                <a:cubicBezTo>
                  <a:pt x="256793" y="3789967"/>
                  <a:pt x="255409" y="3795169"/>
                  <a:pt x="255289" y="3801527"/>
                </a:cubicBezTo>
                <a:lnTo>
                  <a:pt x="255070" y="3813086"/>
                </a:lnTo>
                <a:lnTo>
                  <a:pt x="247221" y="3797100"/>
                </a:lnTo>
                <a:lnTo>
                  <a:pt x="239371" y="3781116"/>
                </a:lnTo>
                <a:lnTo>
                  <a:pt x="234247" y="3796328"/>
                </a:lnTo>
                <a:cubicBezTo>
                  <a:pt x="228764" y="3812603"/>
                  <a:pt x="224568" y="3817387"/>
                  <a:pt x="221766" y="3810554"/>
                </a:cubicBezTo>
                <a:cubicBezTo>
                  <a:pt x="220810" y="3808224"/>
                  <a:pt x="218857" y="3806995"/>
                  <a:pt x="217426" y="3807822"/>
                </a:cubicBezTo>
                <a:cubicBezTo>
                  <a:pt x="215995" y="3808649"/>
                  <a:pt x="214824" y="3807301"/>
                  <a:pt x="214824" y="3804826"/>
                </a:cubicBezTo>
                <a:cubicBezTo>
                  <a:pt x="214824" y="3800216"/>
                  <a:pt x="185168" y="3756269"/>
                  <a:pt x="180066" y="3753319"/>
                </a:cubicBezTo>
                <a:cubicBezTo>
                  <a:pt x="176464" y="3751236"/>
                  <a:pt x="159601" y="3772805"/>
                  <a:pt x="159601" y="3779496"/>
                </a:cubicBezTo>
                <a:cubicBezTo>
                  <a:pt x="159601" y="3782273"/>
                  <a:pt x="161663" y="3784528"/>
                  <a:pt x="164203" y="3784528"/>
                </a:cubicBezTo>
                <a:cubicBezTo>
                  <a:pt x="169640" y="3784528"/>
                  <a:pt x="169450" y="3785070"/>
                  <a:pt x="158148" y="3801808"/>
                </a:cubicBezTo>
                <a:lnTo>
                  <a:pt x="149428" y="3814722"/>
                </a:lnTo>
                <a:lnTo>
                  <a:pt x="134639" y="3813467"/>
                </a:lnTo>
                <a:cubicBezTo>
                  <a:pt x="120829" y="3812293"/>
                  <a:pt x="119630" y="3812691"/>
                  <a:pt x="116525" y="3819448"/>
                </a:cubicBezTo>
                <a:lnTo>
                  <a:pt x="113201" y="3826686"/>
                </a:lnTo>
                <a:lnTo>
                  <a:pt x="114463" y="3818163"/>
                </a:lnTo>
                <a:cubicBezTo>
                  <a:pt x="115157" y="3813476"/>
                  <a:pt x="116587" y="3806425"/>
                  <a:pt x="117642" y="3802493"/>
                </a:cubicBezTo>
                <a:cubicBezTo>
                  <a:pt x="119207" y="3796651"/>
                  <a:pt x="118703" y="3795653"/>
                  <a:pt x="114876" y="3797027"/>
                </a:cubicBezTo>
                <a:cubicBezTo>
                  <a:pt x="111105" y="3798381"/>
                  <a:pt x="110193" y="3796797"/>
                  <a:pt x="110193" y="3788940"/>
                </a:cubicBezTo>
                <a:cubicBezTo>
                  <a:pt x="110193" y="3783566"/>
                  <a:pt x="106121" y="3767830"/>
                  <a:pt x="101145" y="3753971"/>
                </a:cubicBezTo>
                <a:lnTo>
                  <a:pt x="92097" y="3728771"/>
                </a:lnTo>
                <a:lnTo>
                  <a:pt x="94042" y="3670395"/>
                </a:lnTo>
                <a:cubicBezTo>
                  <a:pt x="95111" y="3638287"/>
                  <a:pt x="97407" y="3605853"/>
                  <a:pt x="99138" y="3598319"/>
                </a:cubicBezTo>
                <a:cubicBezTo>
                  <a:pt x="104941" y="3573087"/>
                  <a:pt x="97069" y="3338652"/>
                  <a:pt x="87812" y="3260961"/>
                </a:cubicBezTo>
                <a:cubicBezTo>
                  <a:pt x="82435" y="3215847"/>
                  <a:pt x="82431" y="3215653"/>
                  <a:pt x="85575" y="3161687"/>
                </a:cubicBezTo>
                <a:cubicBezTo>
                  <a:pt x="86925" y="3138501"/>
                  <a:pt x="87983" y="3112186"/>
                  <a:pt x="87921" y="3103211"/>
                </a:cubicBezTo>
                <a:cubicBezTo>
                  <a:pt x="87812" y="3086795"/>
                  <a:pt x="91307" y="3090618"/>
                  <a:pt x="92890" y="3108651"/>
                </a:cubicBezTo>
                <a:cubicBezTo>
                  <a:pt x="94715" y="3129427"/>
                  <a:pt x="98000" y="3078267"/>
                  <a:pt x="98651" y="3018896"/>
                </a:cubicBezTo>
                <a:lnTo>
                  <a:pt x="99366" y="2953620"/>
                </a:lnTo>
                <a:lnTo>
                  <a:pt x="103451" y="3010737"/>
                </a:lnTo>
                <a:cubicBezTo>
                  <a:pt x="108126" y="3076121"/>
                  <a:pt x="110351" y="3085824"/>
                  <a:pt x="115797" y="3064581"/>
                </a:cubicBezTo>
                <a:cubicBezTo>
                  <a:pt x="118224" y="3055113"/>
                  <a:pt x="118471" y="3048955"/>
                  <a:pt x="116549" y="3045743"/>
                </a:cubicBezTo>
                <a:cubicBezTo>
                  <a:pt x="114538" y="3042381"/>
                  <a:pt x="114917" y="3039223"/>
                  <a:pt x="117833" y="3035060"/>
                </a:cubicBezTo>
                <a:cubicBezTo>
                  <a:pt x="120956" y="3030598"/>
                  <a:pt x="121241" y="3027351"/>
                  <a:pt x="118986" y="3021806"/>
                </a:cubicBezTo>
                <a:cubicBezTo>
                  <a:pt x="115436" y="3013072"/>
                  <a:pt x="115392" y="2991195"/>
                  <a:pt x="118913" y="2983539"/>
                </a:cubicBezTo>
                <a:cubicBezTo>
                  <a:pt x="121143" y="2978681"/>
                  <a:pt x="121435" y="2978883"/>
                  <a:pt x="121613" y="2985418"/>
                </a:cubicBezTo>
                <a:cubicBezTo>
                  <a:pt x="121905" y="2995447"/>
                  <a:pt x="126954" y="2997613"/>
                  <a:pt x="128451" y="2988345"/>
                </a:cubicBezTo>
                <a:cubicBezTo>
                  <a:pt x="129119" y="2984205"/>
                  <a:pt x="129863" y="2995128"/>
                  <a:pt x="130100" y="3012617"/>
                </a:cubicBezTo>
                <a:cubicBezTo>
                  <a:pt x="130356" y="3031340"/>
                  <a:pt x="129341" y="3045105"/>
                  <a:pt x="127630" y="3046095"/>
                </a:cubicBezTo>
                <a:cubicBezTo>
                  <a:pt x="124437" y="3047942"/>
                  <a:pt x="123798" y="3064345"/>
                  <a:pt x="126546" y="3073943"/>
                </a:cubicBezTo>
                <a:cubicBezTo>
                  <a:pt x="127506" y="3077292"/>
                  <a:pt x="129451" y="3079361"/>
                  <a:pt x="130866" y="3078542"/>
                </a:cubicBezTo>
                <a:cubicBezTo>
                  <a:pt x="132326" y="3077696"/>
                  <a:pt x="133442" y="3098159"/>
                  <a:pt x="133442" y="3125790"/>
                </a:cubicBezTo>
                <a:cubicBezTo>
                  <a:pt x="133442" y="3152595"/>
                  <a:pt x="134275" y="3180206"/>
                  <a:pt x="135293" y="3187146"/>
                </a:cubicBezTo>
                <a:cubicBezTo>
                  <a:pt x="138730" y="3210625"/>
                  <a:pt x="142164" y="3199946"/>
                  <a:pt x="142164" y="3165767"/>
                </a:cubicBezTo>
                <a:cubicBezTo>
                  <a:pt x="142164" y="3132390"/>
                  <a:pt x="144787" y="3123911"/>
                  <a:pt x="150793" y="3137889"/>
                </a:cubicBezTo>
                <a:cubicBezTo>
                  <a:pt x="152898" y="3142795"/>
                  <a:pt x="153456" y="3141306"/>
                  <a:pt x="153606" y="3130383"/>
                </a:cubicBezTo>
                <a:cubicBezTo>
                  <a:pt x="153752" y="3119589"/>
                  <a:pt x="152584" y="3116053"/>
                  <a:pt x="147977" y="3113362"/>
                </a:cubicBezTo>
                <a:cubicBezTo>
                  <a:pt x="144693" y="3111441"/>
                  <a:pt x="142164" y="3107019"/>
                  <a:pt x="142164" y="3103188"/>
                </a:cubicBezTo>
                <a:cubicBezTo>
                  <a:pt x="142164" y="3096131"/>
                  <a:pt x="146536" y="3093903"/>
                  <a:pt x="148791" y="3099811"/>
                </a:cubicBezTo>
                <a:cubicBezTo>
                  <a:pt x="149506" y="3101682"/>
                  <a:pt x="150601" y="3102599"/>
                  <a:pt x="151225" y="3101850"/>
                </a:cubicBezTo>
                <a:cubicBezTo>
                  <a:pt x="152298" y="3100566"/>
                  <a:pt x="149144" y="2917216"/>
                  <a:pt x="147292" y="2873385"/>
                </a:cubicBezTo>
                <a:cubicBezTo>
                  <a:pt x="146818" y="2862166"/>
                  <a:pt x="146084" y="2844419"/>
                  <a:pt x="145660" y="2833947"/>
                </a:cubicBezTo>
                <a:cubicBezTo>
                  <a:pt x="145062" y="2819133"/>
                  <a:pt x="144216" y="2815996"/>
                  <a:pt x="141844" y="2819811"/>
                </a:cubicBezTo>
                <a:cubicBezTo>
                  <a:pt x="140169" y="2822507"/>
                  <a:pt x="139582" y="2829239"/>
                  <a:pt x="140545" y="2834770"/>
                </a:cubicBezTo>
                <a:cubicBezTo>
                  <a:pt x="141837" y="2842206"/>
                  <a:pt x="140764" y="2847130"/>
                  <a:pt x="136458" y="2853666"/>
                </a:cubicBezTo>
                <a:cubicBezTo>
                  <a:pt x="133247" y="2858528"/>
                  <a:pt x="129296" y="2862506"/>
                  <a:pt x="127674" y="2862506"/>
                </a:cubicBezTo>
                <a:cubicBezTo>
                  <a:pt x="126050" y="2862506"/>
                  <a:pt x="124718" y="2858528"/>
                  <a:pt x="124707" y="2853666"/>
                </a:cubicBezTo>
                <a:cubicBezTo>
                  <a:pt x="124707" y="2848804"/>
                  <a:pt x="122937" y="2841689"/>
                  <a:pt x="120800" y="2837853"/>
                </a:cubicBezTo>
                <a:cubicBezTo>
                  <a:pt x="118662" y="2834017"/>
                  <a:pt x="115973" y="2818133"/>
                  <a:pt x="114826" y="2802555"/>
                </a:cubicBezTo>
                <a:cubicBezTo>
                  <a:pt x="113680" y="2786976"/>
                  <a:pt x="112199" y="2773723"/>
                  <a:pt x="111538" y="2773103"/>
                </a:cubicBezTo>
                <a:cubicBezTo>
                  <a:pt x="110878" y="2772484"/>
                  <a:pt x="108097" y="2773680"/>
                  <a:pt x="105360" y="2775763"/>
                </a:cubicBezTo>
                <a:cubicBezTo>
                  <a:pt x="100908" y="2779153"/>
                  <a:pt x="100633" y="2778980"/>
                  <a:pt x="102732" y="2774110"/>
                </a:cubicBezTo>
                <a:cubicBezTo>
                  <a:pt x="105911" y="2766743"/>
                  <a:pt x="110338" y="2718932"/>
                  <a:pt x="108639" y="2710314"/>
                </a:cubicBezTo>
                <a:cubicBezTo>
                  <a:pt x="107887" y="2706508"/>
                  <a:pt x="111109" y="2710737"/>
                  <a:pt x="115795" y="2719713"/>
                </a:cubicBezTo>
                <a:cubicBezTo>
                  <a:pt x="121191" y="2730047"/>
                  <a:pt x="126752" y="2748320"/>
                  <a:pt x="130954" y="2769531"/>
                </a:cubicBezTo>
                <a:cubicBezTo>
                  <a:pt x="135199" y="2790948"/>
                  <a:pt x="138343" y="2801248"/>
                  <a:pt x="139674" y="2798089"/>
                </a:cubicBezTo>
                <a:cubicBezTo>
                  <a:pt x="142411" y="2791591"/>
                  <a:pt x="142334" y="2736696"/>
                  <a:pt x="139564" y="2721073"/>
                </a:cubicBezTo>
                <a:lnTo>
                  <a:pt x="137393" y="2708834"/>
                </a:lnTo>
                <a:lnTo>
                  <a:pt x="133499" y="2716314"/>
                </a:lnTo>
                <a:cubicBezTo>
                  <a:pt x="131357" y="2720428"/>
                  <a:pt x="128647" y="2723793"/>
                  <a:pt x="127476" y="2723793"/>
                </a:cubicBezTo>
                <a:cubicBezTo>
                  <a:pt x="124494" y="2723793"/>
                  <a:pt x="121818" y="2716459"/>
                  <a:pt x="121818" y="2708279"/>
                </a:cubicBezTo>
                <a:cubicBezTo>
                  <a:pt x="121818" y="2702396"/>
                  <a:pt x="122475" y="2701880"/>
                  <a:pt x="126249" y="2704809"/>
                </a:cubicBezTo>
                <a:cubicBezTo>
                  <a:pt x="132776" y="2709879"/>
                  <a:pt x="134262" y="2706592"/>
                  <a:pt x="130766" y="2694810"/>
                </a:cubicBezTo>
                <a:cubicBezTo>
                  <a:pt x="129059" y="2689060"/>
                  <a:pt x="127657" y="2677590"/>
                  <a:pt x="127646" y="2669321"/>
                </a:cubicBezTo>
                <a:cubicBezTo>
                  <a:pt x="127646" y="2657244"/>
                  <a:pt x="128873" y="2653292"/>
                  <a:pt x="133943" y="2649228"/>
                </a:cubicBezTo>
                <a:cubicBezTo>
                  <a:pt x="139727" y="2644594"/>
                  <a:pt x="139851" y="2643893"/>
                  <a:pt x="135428" y="2640865"/>
                </a:cubicBezTo>
                <a:cubicBezTo>
                  <a:pt x="130984" y="2637824"/>
                  <a:pt x="130961" y="2636565"/>
                  <a:pt x="135136" y="2625083"/>
                </a:cubicBezTo>
                <a:cubicBezTo>
                  <a:pt x="138318" y="2616349"/>
                  <a:pt x="140924" y="2613051"/>
                  <a:pt x="143826" y="2614093"/>
                </a:cubicBezTo>
                <a:cubicBezTo>
                  <a:pt x="146106" y="2614913"/>
                  <a:pt x="147971" y="2614117"/>
                  <a:pt x="147971" y="2612317"/>
                </a:cubicBezTo>
                <a:cubicBezTo>
                  <a:pt x="147971" y="2610521"/>
                  <a:pt x="145355" y="2608412"/>
                  <a:pt x="142158" y="2607630"/>
                </a:cubicBezTo>
                <a:cubicBezTo>
                  <a:pt x="138396" y="2606708"/>
                  <a:pt x="136345" y="2603919"/>
                  <a:pt x="136345" y="2599725"/>
                </a:cubicBezTo>
                <a:cubicBezTo>
                  <a:pt x="136345" y="2593196"/>
                  <a:pt x="141982" y="2590309"/>
                  <a:pt x="142362" y="2596642"/>
                </a:cubicBezTo>
                <a:cubicBezTo>
                  <a:pt x="142472" y="2598512"/>
                  <a:pt x="143625" y="2597594"/>
                  <a:pt x="144920" y="2594603"/>
                </a:cubicBezTo>
                <a:cubicBezTo>
                  <a:pt x="146449" y="2591074"/>
                  <a:pt x="145865" y="2587655"/>
                  <a:pt x="143264" y="2584870"/>
                </a:cubicBezTo>
                <a:cubicBezTo>
                  <a:pt x="140308" y="2581707"/>
                  <a:pt x="139336" y="2572390"/>
                  <a:pt x="139570" y="2549512"/>
                </a:cubicBezTo>
                <a:cubicBezTo>
                  <a:pt x="139826" y="2522781"/>
                  <a:pt x="140271" y="2520155"/>
                  <a:pt x="142624" y="2530687"/>
                </a:cubicBezTo>
                <a:cubicBezTo>
                  <a:pt x="144128" y="2537419"/>
                  <a:pt x="144712" y="2548647"/>
                  <a:pt x="143924" y="2555639"/>
                </a:cubicBezTo>
                <a:cubicBezTo>
                  <a:pt x="142902" y="2564689"/>
                  <a:pt x="143704" y="2569286"/>
                  <a:pt x="146661" y="2571594"/>
                </a:cubicBezTo>
                <a:cubicBezTo>
                  <a:pt x="149445" y="2573758"/>
                  <a:pt x="150715" y="2579734"/>
                  <a:pt x="150473" y="2589549"/>
                </a:cubicBezTo>
                <a:cubicBezTo>
                  <a:pt x="150217" y="2600443"/>
                  <a:pt x="151531" y="2605757"/>
                  <a:pt x="155581" y="2610028"/>
                </a:cubicBezTo>
                <a:cubicBezTo>
                  <a:pt x="159525" y="2614188"/>
                  <a:pt x="160038" y="2616128"/>
                  <a:pt x="157416" y="2616986"/>
                </a:cubicBezTo>
                <a:cubicBezTo>
                  <a:pt x="155416" y="2617639"/>
                  <a:pt x="153782" y="2621817"/>
                  <a:pt x="153782" y="2626268"/>
                </a:cubicBezTo>
                <a:cubicBezTo>
                  <a:pt x="153782" y="2631689"/>
                  <a:pt x="154887" y="2633721"/>
                  <a:pt x="157135" y="2632423"/>
                </a:cubicBezTo>
                <a:cubicBezTo>
                  <a:pt x="159620" y="2630987"/>
                  <a:pt x="159996" y="2636225"/>
                  <a:pt x="158587" y="2652661"/>
                </a:cubicBezTo>
                <a:cubicBezTo>
                  <a:pt x="157544" y="2664858"/>
                  <a:pt x="155858" y="2684479"/>
                  <a:pt x="154845" y="2696261"/>
                </a:cubicBezTo>
                <a:cubicBezTo>
                  <a:pt x="152958" y="2718188"/>
                  <a:pt x="155063" y="2737394"/>
                  <a:pt x="159357" y="2737394"/>
                </a:cubicBezTo>
                <a:cubicBezTo>
                  <a:pt x="160678" y="2737394"/>
                  <a:pt x="162393" y="2731232"/>
                  <a:pt x="163168" y="2723700"/>
                </a:cubicBezTo>
                <a:cubicBezTo>
                  <a:pt x="164058" y="2715026"/>
                  <a:pt x="166420" y="2708743"/>
                  <a:pt x="169613" y="2706558"/>
                </a:cubicBezTo>
                <a:cubicBezTo>
                  <a:pt x="174200" y="2703419"/>
                  <a:pt x="174238" y="2702788"/>
                  <a:pt x="170029" y="2699520"/>
                </a:cubicBezTo>
                <a:cubicBezTo>
                  <a:pt x="166388" y="2696691"/>
                  <a:pt x="165411" y="2690379"/>
                  <a:pt x="165426" y="2669745"/>
                </a:cubicBezTo>
                <a:lnTo>
                  <a:pt x="165460" y="2643560"/>
                </a:lnTo>
                <a:lnTo>
                  <a:pt x="170745" y="2651062"/>
                </a:lnTo>
                <a:cubicBezTo>
                  <a:pt x="173654" y="2655187"/>
                  <a:pt x="176914" y="2657737"/>
                  <a:pt x="177992" y="2656728"/>
                </a:cubicBezTo>
                <a:cubicBezTo>
                  <a:pt x="180893" y="2654013"/>
                  <a:pt x="180372" y="2642763"/>
                  <a:pt x="177259" y="2640964"/>
                </a:cubicBezTo>
                <a:cubicBezTo>
                  <a:pt x="175610" y="2640008"/>
                  <a:pt x="175617" y="2636002"/>
                  <a:pt x="177292" y="2630604"/>
                </a:cubicBezTo>
                <a:cubicBezTo>
                  <a:pt x="179402" y="2623752"/>
                  <a:pt x="179033" y="2621132"/>
                  <a:pt x="175625" y="2618782"/>
                </a:cubicBezTo>
                <a:cubicBezTo>
                  <a:pt x="173216" y="2617122"/>
                  <a:pt x="171246" y="2611958"/>
                  <a:pt x="171246" y="2607308"/>
                </a:cubicBezTo>
                <a:cubicBezTo>
                  <a:pt x="171246" y="2600733"/>
                  <a:pt x="172264" y="2599219"/>
                  <a:pt x="175822" y="2600497"/>
                </a:cubicBezTo>
                <a:cubicBezTo>
                  <a:pt x="179858" y="2601947"/>
                  <a:pt x="180196" y="2599125"/>
                  <a:pt x="178683" y="2576613"/>
                </a:cubicBezTo>
                <a:cubicBezTo>
                  <a:pt x="171318" y="2466934"/>
                  <a:pt x="170421" y="2411684"/>
                  <a:pt x="174207" y="2301074"/>
                </a:cubicBezTo>
                <a:cubicBezTo>
                  <a:pt x="175688" y="2257808"/>
                  <a:pt x="176251" y="2213136"/>
                  <a:pt x="175458" y="2201800"/>
                </a:cubicBezTo>
                <a:cubicBezTo>
                  <a:pt x="174667" y="2190464"/>
                  <a:pt x="173440" y="2173540"/>
                  <a:pt x="172740" y="2164190"/>
                </a:cubicBezTo>
                <a:cubicBezTo>
                  <a:pt x="171386" y="2146132"/>
                  <a:pt x="173900" y="2142366"/>
                  <a:pt x="179095" y="2154671"/>
                </a:cubicBezTo>
                <a:cubicBezTo>
                  <a:pt x="181792" y="2161053"/>
                  <a:pt x="182299" y="2158906"/>
                  <a:pt x="182562" y="2140044"/>
                </a:cubicBezTo>
                <a:cubicBezTo>
                  <a:pt x="182780" y="2125634"/>
                  <a:pt x="181303" y="2114425"/>
                  <a:pt x="178366" y="2107848"/>
                </a:cubicBezTo>
                <a:cubicBezTo>
                  <a:pt x="174907" y="2100100"/>
                  <a:pt x="174645" y="2096875"/>
                  <a:pt x="177238" y="2093950"/>
                </a:cubicBezTo>
                <a:cubicBezTo>
                  <a:pt x="179785" y="2091078"/>
                  <a:pt x="179822" y="2083828"/>
                  <a:pt x="177384" y="2064486"/>
                </a:cubicBezTo>
                <a:cubicBezTo>
                  <a:pt x="173288" y="2031987"/>
                  <a:pt x="173183" y="2019189"/>
                  <a:pt x="177056" y="2024799"/>
                </a:cubicBezTo>
                <a:cubicBezTo>
                  <a:pt x="178607" y="2027043"/>
                  <a:pt x="179895" y="2033224"/>
                  <a:pt x="179917" y="2038534"/>
                </a:cubicBezTo>
                <a:cubicBezTo>
                  <a:pt x="179950" y="2043845"/>
                  <a:pt x="181380" y="2049515"/>
                  <a:pt x="183109" y="2051136"/>
                </a:cubicBezTo>
                <a:cubicBezTo>
                  <a:pt x="184967" y="2052872"/>
                  <a:pt x="186764" y="2070684"/>
                  <a:pt x="187491" y="2094518"/>
                </a:cubicBezTo>
                <a:cubicBezTo>
                  <a:pt x="188170" y="2116756"/>
                  <a:pt x="190023" y="2141602"/>
                  <a:pt x="191609" y="2149731"/>
                </a:cubicBezTo>
                <a:cubicBezTo>
                  <a:pt x="193197" y="2157859"/>
                  <a:pt x="194496" y="2172852"/>
                  <a:pt x="194496" y="2183049"/>
                </a:cubicBezTo>
                <a:cubicBezTo>
                  <a:pt x="194496" y="2193245"/>
                  <a:pt x="195565" y="2201588"/>
                  <a:pt x="196875" y="2201588"/>
                </a:cubicBezTo>
                <a:cubicBezTo>
                  <a:pt x="199568" y="2201588"/>
                  <a:pt x="198922" y="2116352"/>
                  <a:pt x="195788" y="2058415"/>
                </a:cubicBezTo>
                <a:cubicBezTo>
                  <a:pt x="193751" y="2020813"/>
                  <a:pt x="194966" y="2005760"/>
                  <a:pt x="200030" y="2005760"/>
                </a:cubicBezTo>
                <a:cubicBezTo>
                  <a:pt x="201413" y="2005760"/>
                  <a:pt x="203435" y="2012423"/>
                  <a:pt x="204523" y="2020566"/>
                </a:cubicBezTo>
                <a:cubicBezTo>
                  <a:pt x="206030" y="2031857"/>
                  <a:pt x="207490" y="2035017"/>
                  <a:pt x="210671" y="2033874"/>
                </a:cubicBezTo>
                <a:cubicBezTo>
                  <a:pt x="216684" y="2031716"/>
                  <a:pt x="216079" y="2042920"/>
                  <a:pt x="210010" y="2046098"/>
                </a:cubicBezTo>
                <a:cubicBezTo>
                  <a:pt x="205628" y="2048393"/>
                  <a:pt x="205349" y="2055037"/>
                  <a:pt x="207007" y="2117629"/>
                </a:cubicBezTo>
                <a:cubicBezTo>
                  <a:pt x="208171" y="2161627"/>
                  <a:pt x="207832" y="2185150"/>
                  <a:pt x="206069" y="2182549"/>
                </a:cubicBezTo>
                <a:cubicBezTo>
                  <a:pt x="202537" y="2177336"/>
                  <a:pt x="202482" y="2187234"/>
                  <a:pt x="205960" y="2202948"/>
                </a:cubicBezTo>
                <a:cubicBezTo>
                  <a:pt x="208218" y="2213161"/>
                  <a:pt x="208412" y="2213328"/>
                  <a:pt x="209127" y="2205668"/>
                </a:cubicBezTo>
                <a:cubicBezTo>
                  <a:pt x="210163" y="2194555"/>
                  <a:pt x="214127" y="2225206"/>
                  <a:pt x="214532" y="2247478"/>
                </a:cubicBezTo>
                <a:cubicBezTo>
                  <a:pt x="214788" y="2262326"/>
                  <a:pt x="215455" y="2264339"/>
                  <a:pt x="219080" y="2261523"/>
                </a:cubicBezTo>
                <a:cubicBezTo>
                  <a:pt x="221408" y="2259715"/>
                  <a:pt x="224677" y="2259025"/>
                  <a:pt x="226346" y="2259990"/>
                </a:cubicBezTo>
                <a:cubicBezTo>
                  <a:pt x="228324" y="2261135"/>
                  <a:pt x="229378" y="2256089"/>
                  <a:pt x="229378" y="2245492"/>
                </a:cubicBezTo>
                <a:cubicBezTo>
                  <a:pt x="229378" y="2236298"/>
                  <a:pt x="228018" y="2228815"/>
                  <a:pt x="226247" y="2228262"/>
                </a:cubicBezTo>
                <a:cubicBezTo>
                  <a:pt x="222252" y="2227015"/>
                  <a:pt x="215081" y="2195974"/>
                  <a:pt x="214948" y="2179343"/>
                </a:cubicBezTo>
                <a:cubicBezTo>
                  <a:pt x="214875" y="2171058"/>
                  <a:pt x="216513" y="2165058"/>
                  <a:pt x="219625" y="2162146"/>
                </a:cubicBezTo>
                <a:cubicBezTo>
                  <a:pt x="223845" y="2158197"/>
                  <a:pt x="224163" y="2152535"/>
                  <a:pt x="222344" y="2113823"/>
                </a:cubicBezTo>
                <a:cubicBezTo>
                  <a:pt x="221213" y="2089705"/>
                  <a:pt x="219738" y="2066234"/>
                  <a:pt x="219071" y="2061664"/>
                </a:cubicBezTo>
                <a:lnTo>
                  <a:pt x="217856" y="2053357"/>
                </a:lnTo>
                <a:lnTo>
                  <a:pt x="221271" y="2060836"/>
                </a:lnTo>
                <a:cubicBezTo>
                  <a:pt x="223150" y="2064950"/>
                  <a:pt x="225743" y="2068316"/>
                  <a:pt x="227033" y="2068316"/>
                </a:cubicBezTo>
                <a:cubicBezTo>
                  <a:pt x="230965" y="2068316"/>
                  <a:pt x="229649" y="2056090"/>
                  <a:pt x="225110" y="2050477"/>
                </a:cubicBezTo>
                <a:cubicBezTo>
                  <a:pt x="222763" y="2047573"/>
                  <a:pt x="220952" y="2041526"/>
                  <a:pt x="221087" y="2037038"/>
                </a:cubicBezTo>
                <a:cubicBezTo>
                  <a:pt x="221233" y="2032066"/>
                  <a:pt x="221871" y="2030836"/>
                  <a:pt x="222714" y="2033890"/>
                </a:cubicBezTo>
                <a:cubicBezTo>
                  <a:pt x="223642" y="2037256"/>
                  <a:pt x="225918" y="2038456"/>
                  <a:pt x="229644" y="2037545"/>
                </a:cubicBezTo>
                <a:cubicBezTo>
                  <a:pt x="234680" y="2036312"/>
                  <a:pt x="235192" y="2037806"/>
                  <a:pt x="235192" y="2053772"/>
                </a:cubicBezTo>
                <a:cubicBezTo>
                  <a:pt x="235192" y="2063700"/>
                  <a:pt x="236348" y="2070688"/>
                  <a:pt x="237848" y="2069820"/>
                </a:cubicBezTo>
                <a:cubicBezTo>
                  <a:pt x="239421" y="2068911"/>
                  <a:pt x="239716" y="2040841"/>
                  <a:pt x="238574" y="2000984"/>
                </a:cubicBezTo>
                <a:cubicBezTo>
                  <a:pt x="237512" y="1963969"/>
                  <a:pt x="236837" y="1922363"/>
                  <a:pt x="237075" y="1908526"/>
                </a:cubicBezTo>
                <a:cubicBezTo>
                  <a:pt x="237294" y="1894689"/>
                  <a:pt x="236330" y="1883368"/>
                  <a:pt x="234896" y="1883368"/>
                </a:cubicBezTo>
                <a:cubicBezTo>
                  <a:pt x="233454" y="1883368"/>
                  <a:pt x="232269" y="1904971"/>
                  <a:pt x="232247" y="1931645"/>
                </a:cubicBezTo>
                <a:cubicBezTo>
                  <a:pt x="232210" y="1981250"/>
                  <a:pt x="230659" y="1995701"/>
                  <a:pt x="226115" y="1988991"/>
                </a:cubicBezTo>
                <a:cubicBezTo>
                  <a:pt x="224436" y="1986514"/>
                  <a:pt x="223640" y="1987808"/>
                  <a:pt x="223612" y="1993067"/>
                </a:cubicBezTo>
                <a:cubicBezTo>
                  <a:pt x="223579" y="1998037"/>
                  <a:pt x="222276" y="2000354"/>
                  <a:pt x="219934" y="1999592"/>
                </a:cubicBezTo>
                <a:cubicBezTo>
                  <a:pt x="217934" y="1998943"/>
                  <a:pt x="216701" y="1995474"/>
                  <a:pt x="217193" y="1991885"/>
                </a:cubicBezTo>
                <a:cubicBezTo>
                  <a:pt x="219584" y="1974385"/>
                  <a:pt x="217832" y="1962407"/>
                  <a:pt x="210733" y="1947711"/>
                </a:cubicBezTo>
                <a:cubicBezTo>
                  <a:pt x="206118" y="1938155"/>
                  <a:pt x="204507" y="1932272"/>
                  <a:pt x="206693" y="1932953"/>
                </a:cubicBezTo>
                <a:cubicBezTo>
                  <a:pt x="208693" y="1933577"/>
                  <a:pt x="211109" y="1937057"/>
                  <a:pt x="212064" y="1940685"/>
                </a:cubicBezTo>
                <a:cubicBezTo>
                  <a:pt x="213107" y="1944657"/>
                  <a:pt x="215743" y="1947133"/>
                  <a:pt x="218683" y="1946906"/>
                </a:cubicBezTo>
                <a:cubicBezTo>
                  <a:pt x="222007" y="1946647"/>
                  <a:pt x="223568" y="1948603"/>
                  <a:pt x="223568" y="1953025"/>
                </a:cubicBezTo>
                <a:cubicBezTo>
                  <a:pt x="223568" y="1956599"/>
                  <a:pt x="224751" y="1959523"/>
                  <a:pt x="226200" y="1959523"/>
                </a:cubicBezTo>
                <a:cubicBezTo>
                  <a:pt x="227645" y="1959523"/>
                  <a:pt x="228319" y="1954933"/>
                  <a:pt x="227699" y="1949323"/>
                </a:cubicBezTo>
                <a:cubicBezTo>
                  <a:pt x="227079" y="1943714"/>
                  <a:pt x="225743" y="1901456"/>
                  <a:pt x="224732" y="1855417"/>
                </a:cubicBezTo>
                <a:cubicBezTo>
                  <a:pt x="223240" y="1787367"/>
                  <a:pt x="222193" y="1772257"/>
                  <a:pt x="219133" y="1774632"/>
                </a:cubicBezTo>
                <a:cubicBezTo>
                  <a:pt x="216232" y="1776883"/>
                  <a:pt x="214923" y="1775648"/>
                  <a:pt x="213420" y="1769242"/>
                </a:cubicBezTo>
                <a:cubicBezTo>
                  <a:pt x="212347" y="1764670"/>
                  <a:pt x="208959" y="1759673"/>
                  <a:pt x="205892" y="1758137"/>
                </a:cubicBezTo>
                <a:cubicBezTo>
                  <a:pt x="202710" y="1756544"/>
                  <a:pt x="200316" y="1752466"/>
                  <a:pt x="200316" y="1748640"/>
                </a:cubicBezTo>
                <a:cubicBezTo>
                  <a:pt x="200316" y="1740955"/>
                  <a:pt x="205045" y="1739585"/>
                  <a:pt x="207031" y="1746696"/>
                </a:cubicBezTo>
                <a:cubicBezTo>
                  <a:pt x="207761" y="1749314"/>
                  <a:pt x="208662" y="1731873"/>
                  <a:pt x="209035" y="1707939"/>
                </a:cubicBezTo>
                <a:cubicBezTo>
                  <a:pt x="209407" y="1684004"/>
                  <a:pt x="210323" y="1666633"/>
                  <a:pt x="211071" y="1669336"/>
                </a:cubicBezTo>
                <a:cubicBezTo>
                  <a:pt x="213169" y="1676917"/>
                  <a:pt x="221530" y="1673660"/>
                  <a:pt x="227197" y="1663053"/>
                </a:cubicBezTo>
                <a:cubicBezTo>
                  <a:pt x="229992" y="1657822"/>
                  <a:pt x="232281" y="1655072"/>
                  <a:pt x="232283" y="1656942"/>
                </a:cubicBezTo>
                <a:cubicBezTo>
                  <a:pt x="232286" y="1658812"/>
                  <a:pt x="233596" y="1660341"/>
                  <a:pt x="235195" y="1660341"/>
                </a:cubicBezTo>
                <a:cubicBezTo>
                  <a:pt x="237012" y="1660341"/>
                  <a:pt x="238100" y="1644076"/>
                  <a:pt x="238100" y="1616985"/>
                </a:cubicBezTo>
                <a:cubicBezTo>
                  <a:pt x="238100" y="1591014"/>
                  <a:pt x="236935" y="1572954"/>
                  <a:pt x="235195" y="1571947"/>
                </a:cubicBezTo>
                <a:cubicBezTo>
                  <a:pt x="233312" y="1570860"/>
                  <a:pt x="232287" y="1582980"/>
                  <a:pt x="232287" y="1606329"/>
                </a:cubicBezTo>
                <a:cubicBezTo>
                  <a:pt x="232287" y="1630862"/>
                  <a:pt x="231338" y="1641503"/>
                  <a:pt x="229320" y="1639614"/>
                </a:cubicBezTo>
                <a:cubicBezTo>
                  <a:pt x="227689" y="1638088"/>
                  <a:pt x="225511" y="1628408"/>
                  <a:pt x="224483" y="1618106"/>
                </a:cubicBezTo>
                <a:cubicBezTo>
                  <a:pt x="222305" y="1596284"/>
                  <a:pt x="218284" y="1600833"/>
                  <a:pt x="217959" y="1625487"/>
                </a:cubicBezTo>
                <a:cubicBezTo>
                  <a:pt x="217850" y="1633991"/>
                  <a:pt x="216237" y="1644394"/>
                  <a:pt x="214383" y="1648605"/>
                </a:cubicBezTo>
                <a:lnTo>
                  <a:pt x="211011" y="1656262"/>
                </a:lnTo>
                <a:lnTo>
                  <a:pt x="208920" y="1648102"/>
                </a:lnTo>
                <a:cubicBezTo>
                  <a:pt x="206085" y="1637021"/>
                  <a:pt x="209176" y="1404364"/>
                  <a:pt x="212237" y="1399238"/>
                </a:cubicBezTo>
                <a:cubicBezTo>
                  <a:pt x="213697" y="1396785"/>
                  <a:pt x="214704" y="1404207"/>
                  <a:pt x="214755" y="1417848"/>
                </a:cubicBezTo>
                <a:cubicBezTo>
                  <a:pt x="214828" y="1436337"/>
                  <a:pt x="215919" y="1441817"/>
                  <a:pt x="220657" y="1447453"/>
                </a:cubicBezTo>
                <a:lnTo>
                  <a:pt x="226470" y="1454368"/>
                </a:lnTo>
                <a:lnTo>
                  <a:pt x="226470" y="1446221"/>
                </a:lnTo>
                <a:cubicBezTo>
                  <a:pt x="226470" y="1441741"/>
                  <a:pt x="227199" y="1432090"/>
                  <a:pt x="228093" y="1424776"/>
                </a:cubicBezTo>
                <a:cubicBezTo>
                  <a:pt x="229659" y="1411957"/>
                  <a:pt x="229557" y="1411723"/>
                  <a:pt x="225291" y="1418277"/>
                </a:cubicBezTo>
                <a:lnTo>
                  <a:pt x="220862" y="1425076"/>
                </a:lnTo>
                <a:lnTo>
                  <a:pt x="220753" y="1416781"/>
                </a:lnTo>
                <a:cubicBezTo>
                  <a:pt x="220716" y="1412218"/>
                  <a:pt x="222285" y="1406958"/>
                  <a:pt x="224281" y="1405091"/>
                </a:cubicBezTo>
                <a:cubicBezTo>
                  <a:pt x="226818" y="1402719"/>
                  <a:pt x="228110" y="1388820"/>
                  <a:pt x="228564" y="1358989"/>
                </a:cubicBezTo>
                <a:cubicBezTo>
                  <a:pt x="229159" y="1320043"/>
                  <a:pt x="228856" y="1317121"/>
                  <a:pt x="225152" y="1325803"/>
                </a:cubicBezTo>
                <a:cubicBezTo>
                  <a:pt x="222919" y="1331038"/>
                  <a:pt x="220991" y="1341952"/>
                  <a:pt x="220869" y="1350055"/>
                </a:cubicBezTo>
                <a:cubicBezTo>
                  <a:pt x="220453" y="1377723"/>
                  <a:pt x="216289" y="1360788"/>
                  <a:pt x="216020" y="1330335"/>
                </a:cubicBezTo>
                <a:cubicBezTo>
                  <a:pt x="215874" y="1313631"/>
                  <a:pt x="214334" y="1281605"/>
                  <a:pt x="212597" y="1259167"/>
                </a:cubicBezTo>
                <a:cubicBezTo>
                  <a:pt x="210863" y="1236728"/>
                  <a:pt x="210397" y="1212862"/>
                  <a:pt x="211560" y="1206130"/>
                </a:cubicBezTo>
                <a:cubicBezTo>
                  <a:pt x="213414" y="1195419"/>
                  <a:pt x="213888" y="1197286"/>
                  <a:pt x="215375" y="1221089"/>
                </a:cubicBezTo>
                <a:cubicBezTo>
                  <a:pt x="216977" y="1246742"/>
                  <a:pt x="222982" y="1268313"/>
                  <a:pt x="227379" y="1264199"/>
                </a:cubicBezTo>
                <a:cubicBezTo>
                  <a:pt x="230868" y="1260933"/>
                  <a:pt x="229514" y="1251057"/>
                  <a:pt x="224694" y="1244618"/>
                </a:cubicBezTo>
                <a:cubicBezTo>
                  <a:pt x="220307" y="1238758"/>
                  <a:pt x="220424" y="1237979"/>
                  <a:pt x="226599" y="1231828"/>
                </a:cubicBezTo>
                <a:cubicBezTo>
                  <a:pt x="238766" y="1219708"/>
                  <a:pt x="241591" y="1183478"/>
                  <a:pt x="231544" y="1168401"/>
                </a:cubicBezTo>
                <a:cubicBezTo>
                  <a:pt x="227946" y="1163003"/>
                  <a:pt x="223537" y="1151843"/>
                  <a:pt x="221743" y="1143601"/>
                </a:cubicBezTo>
                <a:lnTo>
                  <a:pt x="218485" y="1128615"/>
                </a:lnTo>
                <a:lnTo>
                  <a:pt x="218112" y="1140174"/>
                </a:lnTo>
                <a:cubicBezTo>
                  <a:pt x="217572" y="1156890"/>
                  <a:pt x="209965" y="1155909"/>
                  <a:pt x="207558" y="1138814"/>
                </a:cubicBezTo>
                <a:cubicBezTo>
                  <a:pt x="204770" y="1119003"/>
                  <a:pt x="202787" y="1110423"/>
                  <a:pt x="201314" y="1111802"/>
                </a:cubicBezTo>
                <a:cubicBezTo>
                  <a:pt x="200577" y="1112492"/>
                  <a:pt x="196763" y="1147304"/>
                  <a:pt x="192840" y="1189163"/>
                </a:cubicBezTo>
                <a:lnTo>
                  <a:pt x="185708" y="1265270"/>
                </a:lnTo>
                <a:lnTo>
                  <a:pt x="197495" y="1276300"/>
                </a:lnTo>
                <a:cubicBezTo>
                  <a:pt x="207840" y="1285981"/>
                  <a:pt x="209239" y="1288767"/>
                  <a:pt x="208932" y="1299086"/>
                </a:cubicBezTo>
                <a:cubicBezTo>
                  <a:pt x="208750" y="1305553"/>
                  <a:pt x="209225" y="1319411"/>
                  <a:pt x="210045" y="1329882"/>
                </a:cubicBezTo>
                <a:cubicBezTo>
                  <a:pt x="210852" y="1340354"/>
                  <a:pt x="210855" y="1345483"/>
                  <a:pt x="210045" y="1341280"/>
                </a:cubicBezTo>
                <a:cubicBezTo>
                  <a:pt x="207079" y="1325703"/>
                  <a:pt x="201738" y="1335834"/>
                  <a:pt x="199446" y="1361380"/>
                </a:cubicBezTo>
                <a:cubicBezTo>
                  <a:pt x="198184" y="1375470"/>
                  <a:pt x="196220" y="1397303"/>
                  <a:pt x="195086" y="1409898"/>
                </a:cubicBezTo>
                <a:cubicBezTo>
                  <a:pt x="192616" y="1437345"/>
                  <a:pt x="187189" y="1442180"/>
                  <a:pt x="184177" y="1419619"/>
                </a:cubicBezTo>
                <a:cubicBezTo>
                  <a:pt x="183053" y="1411211"/>
                  <a:pt x="183024" y="1399208"/>
                  <a:pt x="184104" y="1392945"/>
                </a:cubicBezTo>
                <a:cubicBezTo>
                  <a:pt x="188584" y="1367068"/>
                  <a:pt x="189315" y="1355720"/>
                  <a:pt x="186502" y="1355720"/>
                </a:cubicBezTo>
                <a:cubicBezTo>
                  <a:pt x="184907" y="1355720"/>
                  <a:pt x="182699" y="1364288"/>
                  <a:pt x="181596" y="1374759"/>
                </a:cubicBezTo>
                <a:cubicBezTo>
                  <a:pt x="180494" y="1385231"/>
                  <a:pt x="178531" y="1393798"/>
                  <a:pt x="177236" y="1393798"/>
                </a:cubicBezTo>
                <a:cubicBezTo>
                  <a:pt x="175941" y="1393798"/>
                  <a:pt x="173955" y="1386148"/>
                  <a:pt x="172823" y="1376799"/>
                </a:cubicBezTo>
                <a:cubicBezTo>
                  <a:pt x="171024" y="1361946"/>
                  <a:pt x="170287" y="1360411"/>
                  <a:pt x="166979" y="1364640"/>
                </a:cubicBezTo>
                <a:cubicBezTo>
                  <a:pt x="163578" y="1368985"/>
                  <a:pt x="163008" y="1369033"/>
                  <a:pt x="161395" y="1365097"/>
                </a:cubicBezTo>
                <a:cubicBezTo>
                  <a:pt x="160406" y="1362687"/>
                  <a:pt x="159417" y="1354390"/>
                  <a:pt x="159198" y="1346658"/>
                </a:cubicBezTo>
                <a:cubicBezTo>
                  <a:pt x="158943" y="1337109"/>
                  <a:pt x="157983" y="1341260"/>
                  <a:pt x="156257" y="1359606"/>
                </a:cubicBezTo>
                <a:cubicBezTo>
                  <a:pt x="154859" y="1374458"/>
                  <a:pt x="153075" y="1387208"/>
                  <a:pt x="152297" y="1387938"/>
                </a:cubicBezTo>
                <a:cubicBezTo>
                  <a:pt x="148382" y="1391601"/>
                  <a:pt x="146581" y="1383080"/>
                  <a:pt x="147163" y="1363648"/>
                </a:cubicBezTo>
                <a:cubicBezTo>
                  <a:pt x="147685" y="1346238"/>
                  <a:pt x="146980" y="1342121"/>
                  <a:pt x="143528" y="1342121"/>
                </a:cubicBezTo>
                <a:cubicBezTo>
                  <a:pt x="141174" y="1342121"/>
                  <a:pt x="139251" y="1342474"/>
                  <a:pt x="139251" y="1342904"/>
                </a:cubicBezTo>
                <a:cubicBezTo>
                  <a:pt x="139251" y="1343336"/>
                  <a:pt x="137298" y="1358328"/>
                  <a:pt x="134914" y="1376222"/>
                </a:cubicBezTo>
                <a:cubicBezTo>
                  <a:pt x="132527" y="1394116"/>
                  <a:pt x="130568" y="1409062"/>
                  <a:pt x="130554" y="1409436"/>
                </a:cubicBezTo>
                <a:cubicBezTo>
                  <a:pt x="130554" y="1409810"/>
                  <a:pt x="128569" y="1410115"/>
                  <a:pt x="126171" y="1410115"/>
                </a:cubicBezTo>
                <a:cubicBezTo>
                  <a:pt x="123037" y="1410115"/>
                  <a:pt x="121812" y="1413112"/>
                  <a:pt x="121812" y="1420772"/>
                </a:cubicBezTo>
                <a:cubicBezTo>
                  <a:pt x="121812" y="1426633"/>
                  <a:pt x="122603" y="1433358"/>
                  <a:pt x="123571" y="1435716"/>
                </a:cubicBezTo>
                <a:cubicBezTo>
                  <a:pt x="126683" y="1443310"/>
                  <a:pt x="130532" y="1437341"/>
                  <a:pt x="130532" y="1424914"/>
                </a:cubicBezTo>
                <a:cubicBezTo>
                  <a:pt x="130532" y="1412860"/>
                  <a:pt x="133265" y="1409803"/>
                  <a:pt x="138289" y="1416235"/>
                </a:cubicBezTo>
                <a:cubicBezTo>
                  <a:pt x="141052" y="1419773"/>
                  <a:pt x="140990" y="1421546"/>
                  <a:pt x="136067" y="1479471"/>
                </a:cubicBezTo>
                <a:cubicBezTo>
                  <a:pt x="128934" y="1563366"/>
                  <a:pt x="126110" y="1585110"/>
                  <a:pt x="122188" y="1586334"/>
                </a:cubicBezTo>
                <a:cubicBezTo>
                  <a:pt x="119302" y="1587234"/>
                  <a:pt x="118729" y="1585532"/>
                  <a:pt x="119980" y="1579747"/>
                </a:cubicBezTo>
                <a:cubicBezTo>
                  <a:pt x="124203" y="1560210"/>
                  <a:pt x="127613" y="1494994"/>
                  <a:pt x="125070" y="1482379"/>
                </a:cubicBezTo>
                <a:cubicBezTo>
                  <a:pt x="122979" y="1472002"/>
                  <a:pt x="123308" y="1467628"/>
                  <a:pt x="126516" y="1463044"/>
                </a:cubicBezTo>
                <a:cubicBezTo>
                  <a:pt x="130574" y="1457248"/>
                  <a:pt x="129394" y="1448193"/>
                  <a:pt x="124581" y="1448193"/>
                </a:cubicBezTo>
                <a:cubicBezTo>
                  <a:pt x="120422" y="1448193"/>
                  <a:pt x="117843" y="1454290"/>
                  <a:pt x="114245" y="1472629"/>
                </a:cubicBezTo>
                <a:lnTo>
                  <a:pt x="110767" y="1490350"/>
                </a:lnTo>
                <a:lnTo>
                  <a:pt x="112066" y="1465872"/>
                </a:lnTo>
                <a:cubicBezTo>
                  <a:pt x="114190" y="1425795"/>
                  <a:pt x="119023" y="1378428"/>
                  <a:pt x="121968" y="1368819"/>
                </a:cubicBezTo>
                <a:cubicBezTo>
                  <a:pt x="125544" y="1357145"/>
                  <a:pt x="125478" y="1349521"/>
                  <a:pt x="121822" y="1351639"/>
                </a:cubicBezTo>
                <a:cubicBezTo>
                  <a:pt x="117170" y="1354329"/>
                  <a:pt x="118439" y="1350385"/>
                  <a:pt x="125000" y="1341763"/>
                </a:cubicBezTo>
                <a:cubicBezTo>
                  <a:pt x="129210" y="1336232"/>
                  <a:pt x="130195" y="1332750"/>
                  <a:pt x="128197" y="1330464"/>
                </a:cubicBezTo>
                <a:cubicBezTo>
                  <a:pt x="126610" y="1328647"/>
                  <a:pt x="123610" y="1304842"/>
                  <a:pt x="121531" y="1277565"/>
                </a:cubicBezTo>
                <a:cubicBezTo>
                  <a:pt x="117878" y="1229632"/>
                  <a:pt x="115606" y="1222452"/>
                  <a:pt x="111387" y="1245510"/>
                </a:cubicBezTo>
                <a:cubicBezTo>
                  <a:pt x="109745" y="1254489"/>
                  <a:pt x="108975" y="1255472"/>
                  <a:pt x="107088" y="1251005"/>
                </a:cubicBezTo>
                <a:cubicBezTo>
                  <a:pt x="103042" y="1241424"/>
                  <a:pt x="104366" y="1205416"/>
                  <a:pt x="109190" y="1193889"/>
                </a:cubicBezTo>
                <a:cubicBezTo>
                  <a:pt x="112358" y="1186314"/>
                  <a:pt x="113633" y="1174748"/>
                  <a:pt x="113381" y="1155811"/>
                </a:cubicBezTo>
                <a:cubicBezTo>
                  <a:pt x="113199" y="1140852"/>
                  <a:pt x="113162" y="1102299"/>
                  <a:pt x="113381" y="1070136"/>
                </a:cubicBezTo>
                <a:cubicBezTo>
                  <a:pt x="113921" y="981214"/>
                  <a:pt x="113746" y="934056"/>
                  <a:pt x="112797" y="920546"/>
                </a:cubicBezTo>
                <a:cubicBezTo>
                  <a:pt x="112330" y="913814"/>
                  <a:pt x="112907" y="903717"/>
                  <a:pt x="114114" y="898107"/>
                </a:cubicBezTo>
                <a:cubicBezTo>
                  <a:pt x="115870" y="889847"/>
                  <a:pt x="115428" y="887908"/>
                  <a:pt x="111790" y="887908"/>
                </a:cubicBezTo>
                <a:cubicBezTo>
                  <a:pt x="106323" y="887908"/>
                  <a:pt x="106328" y="889026"/>
                  <a:pt x="111644" y="860710"/>
                </a:cubicBezTo>
                <a:cubicBezTo>
                  <a:pt x="114038" y="847995"/>
                  <a:pt x="115998" y="837324"/>
                  <a:pt x="116000" y="836997"/>
                </a:cubicBezTo>
                <a:cubicBezTo>
                  <a:pt x="116002" y="836669"/>
                  <a:pt x="113839" y="837182"/>
                  <a:pt x="111192" y="838130"/>
                </a:cubicBezTo>
                <a:cubicBezTo>
                  <a:pt x="106805" y="839705"/>
                  <a:pt x="106561" y="836761"/>
                  <a:pt x="108419" y="804727"/>
                </a:cubicBezTo>
                <a:cubicBezTo>
                  <a:pt x="109539" y="785405"/>
                  <a:pt x="111141" y="765313"/>
                  <a:pt x="111981" y="760077"/>
                </a:cubicBezTo>
                <a:cubicBezTo>
                  <a:pt x="113812" y="748627"/>
                  <a:pt x="106985" y="737636"/>
                  <a:pt x="101298" y="742881"/>
                </a:cubicBezTo>
                <a:cubicBezTo>
                  <a:pt x="99389" y="744643"/>
                  <a:pt x="96032" y="752549"/>
                  <a:pt x="93842" y="760448"/>
                </a:cubicBezTo>
                <a:cubicBezTo>
                  <a:pt x="91652" y="768349"/>
                  <a:pt x="87895" y="775842"/>
                  <a:pt x="85494" y="777099"/>
                </a:cubicBezTo>
                <a:cubicBezTo>
                  <a:pt x="82801" y="778510"/>
                  <a:pt x="81167" y="783244"/>
                  <a:pt x="81229" y="789450"/>
                </a:cubicBezTo>
                <a:cubicBezTo>
                  <a:pt x="81412" y="806650"/>
                  <a:pt x="92385" y="847952"/>
                  <a:pt x="92884" y="833286"/>
                </a:cubicBezTo>
                <a:cubicBezTo>
                  <a:pt x="92957" y="831166"/>
                  <a:pt x="94811" y="825761"/>
                  <a:pt x="97008" y="821273"/>
                </a:cubicBezTo>
                <a:lnTo>
                  <a:pt x="101001" y="813114"/>
                </a:lnTo>
                <a:lnTo>
                  <a:pt x="101220" y="827460"/>
                </a:lnTo>
                <a:cubicBezTo>
                  <a:pt x="101438" y="839961"/>
                  <a:pt x="100610" y="842107"/>
                  <a:pt x="94882" y="844145"/>
                </a:cubicBezTo>
                <a:cubicBezTo>
                  <a:pt x="87483" y="846778"/>
                  <a:pt x="80254" y="866579"/>
                  <a:pt x="83046" y="876568"/>
                </a:cubicBezTo>
                <a:cubicBezTo>
                  <a:pt x="84068" y="880218"/>
                  <a:pt x="83338" y="882469"/>
                  <a:pt x="81181" y="882469"/>
                </a:cubicBezTo>
                <a:cubicBezTo>
                  <a:pt x="78550" y="882469"/>
                  <a:pt x="77919" y="892650"/>
                  <a:pt x="78663" y="923135"/>
                </a:cubicBezTo>
                <a:cubicBezTo>
                  <a:pt x="79210" y="945501"/>
                  <a:pt x="78773" y="962942"/>
                  <a:pt x="77664" y="961893"/>
                </a:cubicBezTo>
                <a:cubicBezTo>
                  <a:pt x="73749" y="958147"/>
                  <a:pt x="68736" y="866835"/>
                  <a:pt x="70391" y="829433"/>
                </a:cubicBezTo>
                <a:cubicBezTo>
                  <a:pt x="72197" y="788572"/>
                  <a:pt x="79037" y="730319"/>
                  <a:pt x="92739" y="639044"/>
                </a:cubicBezTo>
                <a:lnTo>
                  <a:pt x="101313" y="581928"/>
                </a:lnTo>
                <a:lnTo>
                  <a:pt x="100010" y="626125"/>
                </a:lnTo>
                <a:cubicBezTo>
                  <a:pt x="99291" y="650434"/>
                  <a:pt x="99828" y="670323"/>
                  <a:pt x="101203" y="670323"/>
                </a:cubicBezTo>
                <a:cubicBezTo>
                  <a:pt x="104122" y="670323"/>
                  <a:pt x="105571" y="661489"/>
                  <a:pt x="111667" y="606407"/>
                </a:cubicBezTo>
                <a:cubicBezTo>
                  <a:pt x="117273" y="555754"/>
                  <a:pt x="123279" y="526656"/>
                  <a:pt x="132280" y="506535"/>
                </a:cubicBezTo>
                <a:cubicBezTo>
                  <a:pt x="140409" y="488364"/>
                  <a:pt x="140454" y="488094"/>
                  <a:pt x="135305" y="488094"/>
                </a:cubicBezTo>
                <a:cubicBezTo>
                  <a:pt x="132247" y="488094"/>
                  <a:pt x="131644" y="483705"/>
                  <a:pt x="132598" y="468375"/>
                </a:cubicBezTo>
                <a:cubicBezTo>
                  <a:pt x="134098" y="444216"/>
                  <a:pt x="134948" y="441531"/>
                  <a:pt x="140461" y="443510"/>
                </a:cubicBezTo>
                <a:cubicBezTo>
                  <a:pt x="143449" y="444584"/>
                  <a:pt x="145431" y="442753"/>
                  <a:pt x="146797" y="437659"/>
                </a:cubicBezTo>
                <a:cubicBezTo>
                  <a:pt x="148771" y="430296"/>
                  <a:pt x="146432" y="379640"/>
                  <a:pt x="143349" y="362443"/>
                </a:cubicBezTo>
                <a:cubicBezTo>
                  <a:pt x="141812" y="353921"/>
                  <a:pt x="141962" y="353733"/>
                  <a:pt x="146308" y="358756"/>
                </a:cubicBezTo>
                <a:cubicBezTo>
                  <a:pt x="153038" y="366535"/>
                  <a:pt x="156887" y="361116"/>
                  <a:pt x="153932" y="348023"/>
                </a:cubicBezTo>
                <a:cubicBezTo>
                  <a:pt x="152582" y="342039"/>
                  <a:pt x="150750" y="329188"/>
                  <a:pt x="149861" y="319465"/>
                </a:cubicBezTo>
                <a:lnTo>
                  <a:pt x="148245" y="301786"/>
                </a:lnTo>
                <a:lnTo>
                  <a:pt x="152779" y="319276"/>
                </a:lnTo>
                <a:cubicBezTo>
                  <a:pt x="156479" y="333551"/>
                  <a:pt x="157851" y="335866"/>
                  <a:pt x="160239" y="331873"/>
                </a:cubicBezTo>
                <a:cubicBezTo>
                  <a:pt x="161848" y="329182"/>
                  <a:pt x="162553" y="321005"/>
                  <a:pt x="161801" y="313701"/>
                </a:cubicBezTo>
                <a:cubicBezTo>
                  <a:pt x="161049" y="306397"/>
                  <a:pt x="162206" y="294036"/>
                  <a:pt x="164369" y="286232"/>
                </a:cubicBezTo>
                <a:cubicBezTo>
                  <a:pt x="166534" y="278427"/>
                  <a:pt x="168175" y="262212"/>
                  <a:pt x="168019" y="250196"/>
                </a:cubicBezTo>
                <a:lnTo>
                  <a:pt x="167727" y="228350"/>
                </a:lnTo>
                <a:lnTo>
                  <a:pt x="163731" y="240590"/>
                </a:lnTo>
                <a:cubicBezTo>
                  <a:pt x="159822" y="252567"/>
                  <a:pt x="159768" y="252305"/>
                  <a:pt x="161213" y="228350"/>
                </a:cubicBezTo>
                <a:cubicBezTo>
                  <a:pt x="163936" y="183197"/>
                  <a:pt x="165522" y="175154"/>
                  <a:pt x="172295" y="172119"/>
                </a:cubicBezTo>
                <a:cubicBezTo>
                  <a:pt x="175692" y="170597"/>
                  <a:pt x="185597" y="161492"/>
                  <a:pt x="194306" y="151887"/>
                </a:cubicBezTo>
                <a:cubicBezTo>
                  <a:pt x="203016" y="142281"/>
                  <a:pt x="211517" y="134882"/>
                  <a:pt x="213198" y="135443"/>
                </a:cubicBezTo>
                <a:cubicBezTo>
                  <a:pt x="214906" y="136013"/>
                  <a:pt x="215928" y="142189"/>
                  <a:pt x="215515" y="149430"/>
                </a:cubicBezTo>
                <a:cubicBezTo>
                  <a:pt x="214778" y="162323"/>
                  <a:pt x="214811" y="162373"/>
                  <a:pt x="221329" y="158331"/>
                </a:cubicBezTo>
                <a:cubicBezTo>
                  <a:pt x="224934" y="156095"/>
                  <a:pt x="228351" y="151964"/>
                  <a:pt x="228922" y="149150"/>
                </a:cubicBezTo>
                <a:cubicBezTo>
                  <a:pt x="230925" y="139292"/>
                  <a:pt x="235058" y="137055"/>
                  <a:pt x="242660" y="141716"/>
                </a:cubicBezTo>
                <a:cubicBezTo>
                  <a:pt x="251840" y="147345"/>
                  <a:pt x="257716" y="144875"/>
                  <a:pt x="262931" y="133195"/>
                </a:cubicBezTo>
                <a:cubicBezTo>
                  <a:pt x="267871" y="122131"/>
                  <a:pt x="272023" y="121042"/>
                  <a:pt x="275609" y="129868"/>
                </a:cubicBezTo>
                <a:cubicBezTo>
                  <a:pt x="277003" y="133296"/>
                  <a:pt x="280195" y="137696"/>
                  <a:pt x="282707" y="139646"/>
                </a:cubicBezTo>
                <a:cubicBezTo>
                  <a:pt x="286663" y="142719"/>
                  <a:pt x="288141" y="141523"/>
                  <a:pt x="293762" y="130695"/>
                </a:cubicBezTo>
                <a:cubicBezTo>
                  <a:pt x="297330" y="123821"/>
                  <a:pt x="301194" y="118197"/>
                  <a:pt x="302347" y="118197"/>
                </a:cubicBezTo>
                <a:cubicBezTo>
                  <a:pt x="303500" y="118197"/>
                  <a:pt x="305397" y="122175"/>
                  <a:pt x="306563" y="127037"/>
                </a:cubicBezTo>
                <a:cubicBezTo>
                  <a:pt x="308654" y="135755"/>
                  <a:pt x="308841" y="135560"/>
                  <a:pt x="320248" y="112758"/>
                </a:cubicBezTo>
                <a:cubicBezTo>
                  <a:pt x="326609" y="100042"/>
                  <a:pt x="334737" y="81228"/>
                  <a:pt x="338313" y="70948"/>
                </a:cubicBezTo>
                <a:cubicBezTo>
                  <a:pt x="346907" y="46241"/>
                  <a:pt x="349526" y="51373"/>
                  <a:pt x="342329" y="78816"/>
                </a:cubicBezTo>
                <a:cubicBezTo>
                  <a:pt x="333088" y="114056"/>
                  <a:pt x="334924" y="156370"/>
                  <a:pt x="345934" y="161884"/>
                </a:cubicBezTo>
                <a:cubicBezTo>
                  <a:pt x="351949" y="164896"/>
                  <a:pt x="354349" y="161369"/>
                  <a:pt x="358528" y="143387"/>
                </a:cubicBezTo>
                <a:cubicBezTo>
                  <a:pt x="361728" y="129623"/>
                  <a:pt x="364754" y="130701"/>
                  <a:pt x="368651" y="146994"/>
                </a:cubicBezTo>
                <a:cubicBezTo>
                  <a:pt x="371566" y="159189"/>
                  <a:pt x="372985" y="161425"/>
                  <a:pt x="376212" y="158919"/>
                </a:cubicBezTo>
                <a:cubicBezTo>
                  <a:pt x="379485" y="156376"/>
                  <a:pt x="380346" y="158849"/>
                  <a:pt x="381104" y="173053"/>
                </a:cubicBezTo>
                <a:cubicBezTo>
                  <a:pt x="381827" y="186587"/>
                  <a:pt x="382637" y="189109"/>
                  <a:pt x="384882" y="184833"/>
                </a:cubicBezTo>
                <a:cubicBezTo>
                  <a:pt x="386455" y="181841"/>
                  <a:pt x="389702" y="179393"/>
                  <a:pt x="392100" y="179393"/>
                </a:cubicBezTo>
                <a:cubicBezTo>
                  <a:pt x="395092" y="179393"/>
                  <a:pt x="397271" y="174917"/>
                  <a:pt x="399048" y="165115"/>
                </a:cubicBezTo>
                <a:cubicBezTo>
                  <a:pt x="401836" y="149734"/>
                  <a:pt x="406633" y="145763"/>
                  <a:pt x="406633" y="158834"/>
                </a:cubicBezTo>
                <a:cubicBezTo>
                  <a:pt x="406633" y="173713"/>
                  <a:pt x="411693" y="169880"/>
                  <a:pt x="413674" y="153502"/>
                </a:cubicBezTo>
                <a:cubicBezTo>
                  <a:pt x="414973" y="142762"/>
                  <a:pt x="416943" y="137236"/>
                  <a:pt x="419482" y="137236"/>
                </a:cubicBezTo>
                <a:cubicBezTo>
                  <a:pt x="421890" y="137236"/>
                  <a:pt x="424167" y="131911"/>
                  <a:pt x="425586" y="122957"/>
                </a:cubicBezTo>
                <a:lnTo>
                  <a:pt x="427848" y="108678"/>
                </a:lnTo>
                <a:lnTo>
                  <a:pt x="429866" y="118907"/>
                </a:lnTo>
                <a:cubicBezTo>
                  <a:pt x="431961" y="129516"/>
                  <a:pt x="435597" y="135585"/>
                  <a:pt x="435827" y="128850"/>
                </a:cubicBezTo>
                <a:cubicBezTo>
                  <a:pt x="435900" y="126730"/>
                  <a:pt x="437856" y="121325"/>
                  <a:pt x="440176" y="116837"/>
                </a:cubicBezTo>
                <a:cubicBezTo>
                  <a:pt x="444265" y="108927"/>
                  <a:pt x="444352" y="109177"/>
                  <a:pt x="443019" y="124997"/>
                </a:cubicBezTo>
                <a:cubicBezTo>
                  <a:pt x="441738" y="140177"/>
                  <a:pt x="441891" y="140704"/>
                  <a:pt x="445209" y="132546"/>
                </a:cubicBezTo>
                <a:cubicBezTo>
                  <a:pt x="449475" y="122056"/>
                  <a:pt x="457856" y="114040"/>
                  <a:pt x="467337" y="111381"/>
                </a:cubicBezTo>
                <a:cubicBezTo>
                  <a:pt x="474775" y="109294"/>
                  <a:pt x="474720" y="108587"/>
                  <a:pt x="468833" y="130437"/>
                </a:cubicBezTo>
                <a:cubicBezTo>
                  <a:pt x="467508" y="135359"/>
                  <a:pt x="467728" y="135446"/>
                  <a:pt x="471151" y="131353"/>
                </a:cubicBezTo>
                <a:cubicBezTo>
                  <a:pt x="473230" y="128865"/>
                  <a:pt x="476323" y="124673"/>
                  <a:pt x="478020" y="122037"/>
                </a:cubicBezTo>
                <a:cubicBezTo>
                  <a:pt x="483424" y="113647"/>
                  <a:pt x="488028" y="120058"/>
                  <a:pt x="486092" y="133276"/>
                </a:cubicBezTo>
                <a:cubicBezTo>
                  <a:pt x="484567" y="143679"/>
                  <a:pt x="485045" y="145397"/>
                  <a:pt x="489453" y="145397"/>
                </a:cubicBezTo>
                <a:cubicBezTo>
                  <a:pt x="493818" y="145397"/>
                  <a:pt x="494343" y="147136"/>
                  <a:pt x="492945" y="156956"/>
                </a:cubicBezTo>
                <a:cubicBezTo>
                  <a:pt x="490756" y="172344"/>
                  <a:pt x="495091" y="164579"/>
                  <a:pt x="499779" y="144717"/>
                </a:cubicBezTo>
                <a:cubicBezTo>
                  <a:pt x="501807" y="136115"/>
                  <a:pt x="504411" y="129078"/>
                  <a:pt x="505560" y="129078"/>
                </a:cubicBezTo>
                <a:cubicBezTo>
                  <a:pt x="506710" y="129078"/>
                  <a:pt x="508958" y="133900"/>
                  <a:pt x="510557" y="139793"/>
                </a:cubicBezTo>
                <a:cubicBezTo>
                  <a:pt x="512856" y="148270"/>
                  <a:pt x="512626" y="150809"/>
                  <a:pt x="509459" y="151947"/>
                </a:cubicBezTo>
                <a:cubicBezTo>
                  <a:pt x="503476" y="154097"/>
                  <a:pt x="504626" y="160879"/>
                  <a:pt x="511247" y="162500"/>
                </a:cubicBezTo>
                <a:cubicBezTo>
                  <a:pt x="516088" y="163684"/>
                  <a:pt x="516741" y="165417"/>
                  <a:pt x="515209" y="173016"/>
                </a:cubicBezTo>
                <a:lnTo>
                  <a:pt x="513378" y="182115"/>
                </a:lnTo>
                <a:lnTo>
                  <a:pt x="523901" y="171235"/>
                </a:lnTo>
                <a:cubicBezTo>
                  <a:pt x="531267" y="163620"/>
                  <a:pt x="536807" y="153419"/>
                  <a:pt x="542366" y="137237"/>
                </a:cubicBezTo>
                <a:cubicBezTo>
                  <a:pt x="546781" y="124386"/>
                  <a:pt x="550800" y="116381"/>
                  <a:pt x="551415" y="119213"/>
                </a:cubicBezTo>
                <a:cubicBezTo>
                  <a:pt x="552520" y="124303"/>
                  <a:pt x="547313" y="163672"/>
                  <a:pt x="544175" y="173955"/>
                </a:cubicBezTo>
                <a:cubicBezTo>
                  <a:pt x="543262" y="176947"/>
                  <a:pt x="543496" y="178526"/>
                  <a:pt x="544697" y="177464"/>
                </a:cubicBezTo>
                <a:cubicBezTo>
                  <a:pt x="545897" y="176402"/>
                  <a:pt x="551994" y="160492"/>
                  <a:pt x="558246" y="142107"/>
                </a:cubicBezTo>
                <a:cubicBezTo>
                  <a:pt x="564498" y="123722"/>
                  <a:pt x="568973" y="113575"/>
                  <a:pt x="568191" y="119559"/>
                </a:cubicBezTo>
                <a:cubicBezTo>
                  <a:pt x="567410" y="125542"/>
                  <a:pt x="566038" y="137169"/>
                  <a:pt x="565147" y="145397"/>
                </a:cubicBezTo>
                <a:cubicBezTo>
                  <a:pt x="563597" y="159714"/>
                  <a:pt x="563830" y="159364"/>
                  <a:pt x="570597" y="137237"/>
                </a:cubicBezTo>
                <a:cubicBezTo>
                  <a:pt x="574486" y="124522"/>
                  <a:pt x="580681" y="103715"/>
                  <a:pt x="584365" y="91000"/>
                </a:cubicBezTo>
                <a:cubicBezTo>
                  <a:pt x="594885" y="54689"/>
                  <a:pt x="593923" y="74315"/>
                  <a:pt x="582602" y="126937"/>
                </a:cubicBezTo>
                <a:cubicBezTo>
                  <a:pt x="574403" y="165055"/>
                  <a:pt x="572342" y="180834"/>
                  <a:pt x="572499" y="204306"/>
                </a:cubicBezTo>
                <a:cubicBezTo>
                  <a:pt x="572645" y="224782"/>
                  <a:pt x="573528" y="232129"/>
                  <a:pt x="575414" y="228352"/>
                </a:cubicBezTo>
                <a:cubicBezTo>
                  <a:pt x="577816" y="223547"/>
                  <a:pt x="616900" y="69171"/>
                  <a:pt x="625167" y="31844"/>
                </a:cubicBezTo>
                <a:cubicBezTo>
                  <a:pt x="626908" y="23991"/>
                  <a:pt x="629632" y="17565"/>
                  <a:pt x="631225" y="17565"/>
                </a:cubicBezTo>
                <a:close/>
                <a:moveTo>
                  <a:pt x="476348" y="9396"/>
                </a:moveTo>
                <a:cubicBezTo>
                  <a:pt x="477975" y="9396"/>
                  <a:pt x="478416" y="13156"/>
                  <a:pt x="477384" y="18235"/>
                </a:cubicBezTo>
                <a:cubicBezTo>
                  <a:pt x="474862" y="30630"/>
                  <a:pt x="473514" y="31025"/>
                  <a:pt x="473514" y="19369"/>
                </a:cubicBezTo>
                <a:lnTo>
                  <a:pt x="473512" y="19369"/>
                </a:lnTo>
                <a:cubicBezTo>
                  <a:pt x="473512" y="13884"/>
                  <a:pt x="474786" y="9396"/>
                  <a:pt x="476348" y="9396"/>
                </a:cubicBezTo>
                <a:close/>
                <a:moveTo>
                  <a:pt x="816481" y="1236"/>
                </a:moveTo>
                <a:cubicBezTo>
                  <a:pt x="817762" y="4976"/>
                  <a:pt x="818809" y="14156"/>
                  <a:pt x="818809" y="21635"/>
                </a:cubicBezTo>
                <a:cubicBezTo>
                  <a:pt x="818809" y="29115"/>
                  <a:pt x="817762" y="38294"/>
                  <a:pt x="816481" y="42034"/>
                </a:cubicBezTo>
                <a:cubicBezTo>
                  <a:pt x="814985" y="46400"/>
                  <a:pt x="814152" y="39101"/>
                  <a:pt x="814152" y="21635"/>
                </a:cubicBezTo>
                <a:cubicBezTo>
                  <a:pt x="814152" y="4169"/>
                  <a:pt x="814985" y="-3130"/>
                  <a:pt x="816481" y="1236"/>
                </a:cubicBezTo>
                <a:close/>
              </a:path>
            </a:pathLst>
          </a:custGeom>
          <a:ln>
            <a:noFill/>
          </a:ln>
          <a:effectLst>
            <a:outerShdw blurRad="279400" dist="203200" dir="18900000" sx="95000" sy="95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p:nvSpPr>
          <p:cNvPr id="2" name="TextBox 1">
            <a:extLst>
              <a:ext uri="{FF2B5EF4-FFF2-40B4-BE49-F238E27FC236}">
                <a16:creationId xmlns:a16="http://schemas.microsoft.com/office/drawing/2014/main" id="{9693EC28-84F3-4B7E-BB4D-93F59E820679}"/>
              </a:ext>
            </a:extLst>
          </p:cNvPr>
          <p:cNvSpPr txBox="1"/>
          <p:nvPr/>
        </p:nvSpPr>
        <p:spPr>
          <a:xfrm>
            <a:off x="-26622" y="-43323"/>
            <a:ext cx="4674822" cy="6901323"/>
          </a:xfrm>
          <a:prstGeom prst="rect">
            <a:avLst/>
          </a:prstGeom>
          <a:solidFill>
            <a:schemeClr val="tx1"/>
          </a:solidFill>
        </p:spPr>
        <p:txBody>
          <a:bodyPr wrap="square" rtlCol="0" anchor="ctr">
            <a:noAutofit/>
          </a:bodyPr>
          <a:lstStyle/>
          <a:p>
            <a:endParaRPr lang="de-DE" dirty="0">
              <a:solidFill>
                <a:schemeClr val="bg1"/>
              </a:solidFill>
            </a:endParaRPr>
          </a:p>
          <a:p>
            <a:endParaRPr lang="de-DE" dirty="0">
              <a:solidFill>
                <a:schemeClr val="bg1"/>
              </a:solidFill>
            </a:endParaRPr>
          </a:p>
          <a:p>
            <a:r>
              <a:rPr lang="de-DE" sz="1800" dirty="0">
                <a:solidFill>
                  <a:schemeClr val="bg1"/>
                </a:solidFill>
                <a:latin typeface="KG Miss Kindergarten" panose="02000000000000000000" pitchFamily="2" charset="0"/>
              </a:rPr>
              <a:t>.</a:t>
            </a:r>
            <a:endParaRPr lang="de-DE" dirty="0">
              <a:solidFill>
                <a:schemeClr val="bg1"/>
              </a:solidFill>
            </a:endParaRPr>
          </a:p>
        </p:txBody>
      </p:sp>
      <p:sp>
        <p:nvSpPr>
          <p:cNvPr id="16" name="TextBox 15">
            <a:extLst>
              <a:ext uri="{FF2B5EF4-FFF2-40B4-BE49-F238E27FC236}">
                <a16:creationId xmlns:a16="http://schemas.microsoft.com/office/drawing/2014/main" id="{0FDDE80F-BB67-4A3D-83AA-B41CE198F56A}"/>
              </a:ext>
            </a:extLst>
          </p:cNvPr>
          <p:cNvSpPr txBox="1"/>
          <p:nvPr/>
        </p:nvSpPr>
        <p:spPr>
          <a:xfrm>
            <a:off x="105299" y="-3499"/>
            <a:ext cx="4600120" cy="1631410"/>
          </a:xfrm>
          <a:prstGeom prst="rect">
            <a:avLst/>
          </a:prstGeom>
          <a:solidFill>
            <a:srgbClr val="D8553E"/>
          </a:solidFill>
        </p:spPr>
        <p:txBody>
          <a:bodyPr wrap="square" tIns="0" bIns="0" anchor="ctr">
            <a:noAutofit/>
          </a:bodyPr>
          <a:lstStyle/>
          <a:p>
            <a:pPr algn="ctr"/>
            <a:r>
              <a:rPr lang="en-US" sz="5400" dirty="0">
                <a:solidFill>
                  <a:schemeClr val="bg1"/>
                </a:solidFill>
                <a:latin typeface="FashionVictim" pitchFamily="2" charset="0"/>
                <a:cs typeface="Germania" pitchFamily="2" charset="2"/>
              </a:rPr>
              <a:t>Hitler and the Nazi Party</a:t>
            </a:r>
          </a:p>
        </p:txBody>
      </p:sp>
      <p:sp>
        <p:nvSpPr>
          <p:cNvPr id="17" name="TextBox 16">
            <a:extLst>
              <a:ext uri="{FF2B5EF4-FFF2-40B4-BE49-F238E27FC236}">
                <a16:creationId xmlns:a16="http://schemas.microsoft.com/office/drawing/2014/main" id="{A6F020AD-86C9-49BB-8ABD-FEE039D82BEC}"/>
              </a:ext>
            </a:extLst>
          </p:cNvPr>
          <p:cNvSpPr txBox="1"/>
          <p:nvPr/>
        </p:nvSpPr>
        <p:spPr>
          <a:xfrm>
            <a:off x="355623" y="1786199"/>
            <a:ext cx="4176499" cy="4821191"/>
          </a:xfrm>
          <a:prstGeom prst="rect">
            <a:avLst/>
          </a:prstGeom>
          <a:noFill/>
        </p:spPr>
        <p:txBody>
          <a:bodyPr wrap="square" anchor="ctr">
            <a:normAutofit/>
          </a:bodyPr>
          <a:lstStyle/>
          <a:p>
            <a:pPr marL="171450" indent="-171450">
              <a:buFont typeface="Arial" panose="020B0604020202020204" pitchFamily="34" charset="0"/>
              <a:buChar char="•"/>
            </a:pPr>
            <a:r>
              <a:rPr lang="en-US" sz="2000" dirty="0">
                <a:solidFill>
                  <a:schemeClr val="bg1"/>
                </a:solidFill>
                <a:latin typeface="KG Second Chances Solid" panose="02000000000000000000" pitchFamily="2" charset="0"/>
              </a:rPr>
              <a:t>Hitler</a:t>
            </a:r>
            <a:r>
              <a:rPr lang="en-US" sz="2000" dirty="0">
                <a:solidFill>
                  <a:schemeClr val="bg1"/>
                </a:solidFill>
                <a:latin typeface="KG Miss Kindergarten" panose="02000000000000000000" pitchFamily="2" charset="0"/>
              </a:rPr>
              <a:t> became the “Führer" of Germany to </a:t>
            </a:r>
            <a:r>
              <a:rPr lang="en-US" sz="2000" dirty="0">
                <a:solidFill>
                  <a:schemeClr val="bg1"/>
                </a:solidFill>
                <a:latin typeface="KG Second Chances Solid" panose="02000000000000000000" pitchFamily="2" charset="0"/>
              </a:rPr>
              <a:t>revive</a:t>
            </a:r>
            <a:r>
              <a:rPr lang="en-US" sz="2000" dirty="0">
                <a:solidFill>
                  <a:schemeClr val="bg1"/>
                </a:solidFill>
                <a:latin typeface="KG Miss Kindergarten" panose="02000000000000000000" pitchFamily="2" charset="0"/>
              </a:rPr>
              <a:t> the </a:t>
            </a:r>
            <a:r>
              <a:rPr lang="en-US" sz="2000" dirty="0">
                <a:solidFill>
                  <a:schemeClr val="bg1"/>
                </a:solidFill>
                <a:latin typeface="KG Second Chances Solid" panose="02000000000000000000" pitchFamily="2" charset="0"/>
              </a:rPr>
              <a:t>economy</a:t>
            </a:r>
            <a:r>
              <a:rPr lang="en-US" sz="2000" dirty="0">
                <a:solidFill>
                  <a:schemeClr val="bg1"/>
                </a:solidFill>
                <a:latin typeface="KG Miss Kindergarten" panose="02000000000000000000" pitchFamily="2" charset="0"/>
              </a:rPr>
              <a:t> and </a:t>
            </a:r>
            <a:r>
              <a:rPr lang="en-US" sz="2000" dirty="0">
                <a:solidFill>
                  <a:schemeClr val="bg1"/>
                </a:solidFill>
                <a:latin typeface="KG Second Chances Solid" panose="02000000000000000000" pitchFamily="2" charset="0"/>
              </a:rPr>
              <a:t>restore</a:t>
            </a:r>
            <a:r>
              <a:rPr lang="en-US" sz="2000" dirty="0">
                <a:solidFill>
                  <a:schemeClr val="bg1"/>
                </a:solidFill>
                <a:latin typeface="KG Miss Kindergarten" panose="02000000000000000000" pitchFamily="2" charset="0"/>
              </a:rPr>
              <a:t> </a:t>
            </a:r>
            <a:r>
              <a:rPr lang="en-US" sz="2000" dirty="0">
                <a:solidFill>
                  <a:schemeClr val="bg1"/>
                </a:solidFill>
                <a:latin typeface="KG Second Chances Solid" panose="02000000000000000000" pitchFamily="2" charset="0"/>
              </a:rPr>
              <a:t>national</a:t>
            </a:r>
            <a:r>
              <a:rPr lang="en-US" sz="2000" dirty="0">
                <a:solidFill>
                  <a:schemeClr val="bg1"/>
                </a:solidFill>
                <a:latin typeface="KG Miss Kindergarten" panose="02000000000000000000" pitchFamily="2" charset="0"/>
              </a:rPr>
              <a:t> </a:t>
            </a:r>
            <a:r>
              <a:rPr lang="en-US" sz="2000" dirty="0">
                <a:solidFill>
                  <a:schemeClr val="bg1"/>
                </a:solidFill>
                <a:latin typeface="KG Second Chances Solid" panose="02000000000000000000" pitchFamily="2" charset="0"/>
              </a:rPr>
              <a:t>pride</a:t>
            </a:r>
            <a:r>
              <a:rPr lang="en-US" sz="2000" dirty="0">
                <a:solidFill>
                  <a:schemeClr val="bg1"/>
                </a:solidFill>
                <a:latin typeface="KG Miss Kindergarten" panose="02000000000000000000" pitchFamily="2" charset="0"/>
              </a:rPr>
              <a:t>. </a:t>
            </a:r>
          </a:p>
          <a:p>
            <a:pPr marL="171450" indent="-171450">
              <a:buFont typeface="Arial" panose="020B0604020202020204" pitchFamily="34" charset="0"/>
              <a:buChar char="•"/>
            </a:pPr>
            <a:endParaRPr lang="en-US" sz="2000" dirty="0">
              <a:solidFill>
                <a:schemeClr val="bg1"/>
              </a:solidFill>
              <a:latin typeface="KG Miss Kindergarten" panose="02000000000000000000" pitchFamily="2" charset="0"/>
            </a:endParaRPr>
          </a:p>
          <a:p>
            <a:pPr marL="171450" indent="-171450">
              <a:buFont typeface="Arial" panose="020B0604020202020204" pitchFamily="34" charset="0"/>
              <a:buChar char="•"/>
            </a:pPr>
            <a:r>
              <a:rPr lang="en-US" sz="2000" dirty="0">
                <a:solidFill>
                  <a:schemeClr val="bg1"/>
                </a:solidFill>
                <a:latin typeface="KG Miss Kindergarten" panose="02000000000000000000" pitchFamily="2" charset="0"/>
              </a:rPr>
              <a:t>Hitler wanted to </a:t>
            </a:r>
            <a:r>
              <a:rPr lang="en-US" sz="2000" dirty="0">
                <a:solidFill>
                  <a:schemeClr val="bg1"/>
                </a:solidFill>
                <a:latin typeface="KG Second Chances Solid" panose="02000000000000000000" pitchFamily="2" charset="0"/>
              </a:rPr>
              <a:t>abrogate</a:t>
            </a:r>
            <a:r>
              <a:rPr lang="en-US" sz="2000" dirty="0">
                <a:solidFill>
                  <a:schemeClr val="bg1"/>
                </a:solidFill>
                <a:latin typeface="KG Miss Kindergarten" panose="02000000000000000000" pitchFamily="2" charset="0"/>
              </a:rPr>
              <a:t> the </a:t>
            </a:r>
            <a:r>
              <a:rPr lang="en-US" sz="2000" dirty="0">
                <a:solidFill>
                  <a:schemeClr val="bg1"/>
                </a:solidFill>
                <a:latin typeface="KG Second Chances Solid" panose="02000000000000000000" pitchFamily="2" charset="0"/>
              </a:rPr>
              <a:t>Treaty</a:t>
            </a:r>
            <a:r>
              <a:rPr lang="en-US" sz="2000" dirty="0">
                <a:solidFill>
                  <a:schemeClr val="bg1"/>
                </a:solidFill>
                <a:latin typeface="KG Miss Kindergarten" panose="02000000000000000000" pitchFamily="2" charset="0"/>
              </a:rPr>
              <a:t> </a:t>
            </a:r>
            <a:r>
              <a:rPr lang="en-US" sz="2000" dirty="0">
                <a:solidFill>
                  <a:schemeClr val="bg1"/>
                </a:solidFill>
                <a:latin typeface="KG Second Chances Solid" panose="02000000000000000000" pitchFamily="2" charset="0"/>
              </a:rPr>
              <a:t>of</a:t>
            </a:r>
            <a:r>
              <a:rPr lang="en-US" sz="2000" dirty="0">
                <a:solidFill>
                  <a:schemeClr val="bg1"/>
                </a:solidFill>
                <a:latin typeface="KG Miss Kindergarten" panose="02000000000000000000" pitchFamily="2" charset="0"/>
              </a:rPr>
              <a:t> </a:t>
            </a:r>
            <a:r>
              <a:rPr lang="en-US" sz="2000" dirty="0">
                <a:solidFill>
                  <a:schemeClr val="bg1"/>
                </a:solidFill>
                <a:latin typeface="KG Second Chances Solid" panose="02000000000000000000" pitchFamily="2" charset="0"/>
              </a:rPr>
              <a:t>Versailles</a:t>
            </a:r>
            <a:r>
              <a:rPr lang="en-US" sz="2000" dirty="0">
                <a:solidFill>
                  <a:schemeClr val="bg1"/>
                </a:solidFill>
                <a:latin typeface="KG Miss Kindergarten" panose="02000000000000000000" pitchFamily="2" charset="0"/>
              </a:rPr>
              <a:t>. </a:t>
            </a:r>
          </a:p>
          <a:p>
            <a:pPr marL="171450" indent="-171450">
              <a:buFont typeface="Arial" panose="020B0604020202020204" pitchFamily="34" charset="0"/>
              <a:buChar char="•"/>
            </a:pPr>
            <a:endParaRPr lang="en-US" sz="2000" dirty="0">
              <a:solidFill>
                <a:schemeClr val="bg1"/>
              </a:solidFill>
              <a:latin typeface="KG Miss Kindergarten" panose="02000000000000000000" pitchFamily="2" charset="0"/>
            </a:endParaRPr>
          </a:p>
          <a:p>
            <a:pPr marL="171450" indent="-171450">
              <a:buFont typeface="Arial" panose="020B0604020202020204" pitchFamily="34" charset="0"/>
              <a:buChar char="•"/>
            </a:pPr>
            <a:r>
              <a:rPr lang="en-US" sz="2000" dirty="0">
                <a:solidFill>
                  <a:schemeClr val="bg1"/>
                </a:solidFill>
                <a:latin typeface="KG Miss Kindergarten" panose="02000000000000000000" pitchFamily="2" charset="0"/>
              </a:rPr>
              <a:t>However, while outwardly speaking of peace, he </a:t>
            </a:r>
            <a:r>
              <a:rPr lang="en-US" sz="2000" dirty="0">
                <a:solidFill>
                  <a:schemeClr val="bg1"/>
                </a:solidFill>
                <a:latin typeface="KG Second Chances Solid" panose="02000000000000000000" pitchFamily="2" charset="0"/>
              </a:rPr>
              <a:t>began</a:t>
            </a:r>
            <a:r>
              <a:rPr lang="en-US" sz="2000" dirty="0">
                <a:solidFill>
                  <a:schemeClr val="bg1"/>
                </a:solidFill>
                <a:latin typeface="KG Miss Kindergarten" panose="02000000000000000000" pitchFamily="2" charset="0"/>
              </a:rPr>
              <a:t> </a:t>
            </a:r>
            <a:r>
              <a:rPr lang="en-US" sz="2000" dirty="0">
                <a:solidFill>
                  <a:schemeClr val="bg1"/>
                </a:solidFill>
                <a:latin typeface="KG Second Chances Solid" panose="02000000000000000000" pitchFamily="2" charset="0"/>
              </a:rPr>
              <a:t>to</a:t>
            </a:r>
            <a:r>
              <a:rPr lang="en-US" sz="2000" dirty="0">
                <a:solidFill>
                  <a:schemeClr val="bg1"/>
                </a:solidFill>
                <a:latin typeface="KG Miss Kindergarten" panose="02000000000000000000" pitchFamily="2" charset="0"/>
              </a:rPr>
              <a:t> </a:t>
            </a:r>
            <a:r>
              <a:rPr lang="en-US" sz="2000" dirty="0">
                <a:solidFill>
                  <a:schemeClr val="bg1"/>
                </a:solidFill>
                <a:latin typeface="KG Second Chances Solid" panose="02000000000000000000" pitchFamily="2" charset="0"/>
              </a:rPr>
              <a:t>rearm</a:t>
            </a:r>
            <a:r>
              <a:rPr lang="en-US" sz="2000" dirty="0">
                <a:solidFill>
                  <a:schemeClr val="bg1"/>
                </a:solidFill>
                <a:latin typeface="KG Miss Kindergarten" panose="02000000000000000000" pitchFamily="2" charset="0"/>
              </a:rPr>
              <a:t>. </a:t>
            </a:r>
          </a:p>
          <a:p>
            <a:pPr marL="171450" indent="-171450">
              <a:buFont typeface="Arial" panose="020B0604020202020204" pitchFamily="34" charset="0"/>
              <a:buChar char="•"/>
            </a:pPr>
            <a:endParaRPr lang="en-US" sz="2000" dirty="0">
              <a:solidFill>
                <a:schemeClr val="bg1"/>
              </a:solidFill>
              <a:latin typeface="KG Miss Kindergarten" panose="02000000000000000000" pitchFamily="2" charset="0"/>
            </a:endParaRPr>
          </a:p>
          <a:p>
            <a:pPr marL="171450" indent="-171450">
              <a:buFont typeface="Arial" panose="020B0604020202020204" pitchFamily="34" charset="0"/>
              <a:buChar char="•"/>
            </a:pPr>
            <a:r>
              <a:rPr lang="en-US" sz="2000" dirty="0">
                <a:solidFill>
                  <a:schemeClr val="bg1"/>
                </a:solidFill>
                <a:latin typeface="KG Miss Kindergarten" panose="02000000000000000000" pitchFamily="2" charset="0"/>
              </a:rPr>
              <a:t>He </a:t>
            </a:r>
            <a:r>
              <a:rPr lang="en-US" sz="2000" dirty="0">
                <a:solidFill>
                  <a:schemeClr val="bg1"/>
                </a:solidFill>
                <a:latin typeface="KG Second Chances Solid" panose="02000000000000000000" pitchFamily="2" charset="0"/>
              </a:rPr>
              <a:t>allied</a:t>
            </a:r>
            <a:r>
              <a:rPr lang="en-US" sz="2000" dirty="0">
                <a:solidFill>
                  <a:schemeClr val="bg1"/>
                </a:solidFill>
                <a:latin typeface="KG Miss Kindergarten" panose="02000000000000000000" pitchFamily="2" charset="0"/>
              </a:rPr>
              <a:t> with </a:t>
            </a:r>
            <a:r>
              <a:rPr lang="en-US" sz="2000" dirty="0">
                <a:solidFill>
                  <a:schemeClr val="bg1"/>
                </a:solidFill>
                <a:latin typeface="KG Second Chances Solid" panose="02000000000000000000" pitchFamily="2" charset="0"/>
              </a:rPr>
              <a:t>Mussolini</a:t>
            </a:r>
            <a:r>
              <a:rPr lang="en-US" sz="2000" dirty="0">
                <a:solidFill>
                  <a:schemeClr val="bg1"/>
                </a:solidFill>
                <a:latin typeface="KG Miss Kindergarten" panose="02000000000000000000" pitchFamily="2" charset="0"/>
              </a:rPr>
              <a:t> (Italy) and sought to </a:t>
            </a:r>
            <a:r>
              <a:rPr lang="en-US" sz="2000" dirty="0">
                <a:solidFill>
                  <a:schemeClr val="bg1"/>
                </a:solidFill>
                <a:latin typeface="KG Second Chances Solid" panose="02000000000000000000" pitchFamily="2" charset="0"/>
              </a:rPr>
              <a:t>expand</a:t>
            </a:r>
            <a:r>
              <a:rPr lang="en-US" sz="2000" dirty="0">
                <a:solidFill>
                  <a:schemeClr val="bg1"/>
                </a:solidFill>
                <a:latin typeface="KG Miss Kindergarten" panose="02000000000000000000" pitchFamily="2" charset="0"/>
              </a:rPr>
              <a:t> his </a:t>
            </a:r>
            <a:r>
              <a:rPr lang="en-US" sz="2000" dirty="0">
                <a:solidFill>
                  <a:schemeClr val="bg1"/>
                </a:solidFill>
                <a:latin typeface="KG Second Chances Solid" panose="02000000000000000000" pitchFamily="2" charset="0"/>
              </a:rPr>
              <a:t>empire</a:t>
            </a:r>
            <a:r>
              <a:rPr lang="en-US" sz="2000" dirty="0">
                <a:solidFill>
                  <a:schemeClr val="bg1"/>
                </a:solidFill>
                <a:latin typeface="KG Miss Kindergarten" panose="02000000000000000000" pitchFamily="2" charset="0"/>
              </a:rPr>
              <a:t>.</a:t>
            </a:r>
            <a:endParaRPr lang="de-DE" sz="2000" dirty="0">
              <a:solidFill>
                <a:schemeClr val="bg1"/>
              </a:solidFill>
              <a:latin typeface="KG Miss Kindergarten" panose="02000000000000000000" pitchFamily="2" charset="0"/>
            </a:endParaRPr>
          </a:p>
        </p:txBody>
      </p:sp>
      <p:sp>
        <p:nvSpPr>
          <p:cNvPr id="19" name="Textfeld 18">
            <a:extLst>
              <a:ext uri="{FF2B5EF4-FFF2-40B4-BE49-F238E27FC236}">
                <a16:creationId xmlns:a16="http://schemas.microsoft.com/office/drawing/2014/main" id="{9E24C2AE-8FC9-477E-A318-CF6EFBB047BC}"/>
              </a:ext>
            </a:extLst>
          </p:cNvPr>
          <p:cNvSpPr txBox="1"/>
          <p:nvPr/>
        </p:nvSpPr>
        <p:spPr>
          <a:xfrm>
            <a:off x="11439899" y="6492166"/>
            <a:ext cx="1103615" cy="369332"/>
          </a:xfrm>
          <a:prstGeom prst="rect">
            <a:avLst/>
          </a:prstGeom>
          <a:solidFill>
            <a:schemeClr val="tx1"/>
          </a:solidFill>
        </p:spPr>
        <p:txBody>
          <a:bodyPr wrap="square" rtlCol="0">
            <a:spAutoFit/>
          </a:bodyPr>
          <a:lstStyle/>
          <a:p>
            <a:pPr algn="ctr"/>
            <a:r>
              <a:rPr lang="de-DE" dirty="0">
                <a:solidFill>
                  <a:schemeClr val="bg1"/>
                </a:solidFill>
                <a:latin typeface="CarbonType" panose="02000000000000000000" pitchFamily="2" charset="0"/>
              </a:rPr>
              <a:t>3/6</a:t>
            </a:r>
          </a:p>
        </p:txBody>
      </p:sp>
      <p:pic>
        <p:nvPicPr>
          <p:cNvPr id="3" name="Graphic 32" descr="Play with solid fill">
            <a:hlinkClick r:id="" action="ppaction://hlinkshowjump?jump=nextslide"/>
            <a:extLst>
              <a:ext uri="{FF2B5EF4-FFF2-40B4-BE49-F238E27FC236}">
                <a16:creationId xmlns:a16="http://schemas.microsoft.com/office/drawing/2014/main" id="{A85C371B-9DF4-3DD6-A229-41ED67A96B8B}"/>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716171" y="2842610"/>
            <a:ext cx="500273" cy="1172780"/>
          </a:xfrm>
          <a:prstGeom prst="rect">
            <a:avLst/>
          </a:prstGeom>
        </p:spPr>
      </p:pic>
      <p:pic>
        <p:nvPicPr>
          <p:cNvPr id="4" name="Graphic 33" descr="Play with solid fill">
            <a:hlinkClick r:id="" action="ppaction://hlinkshowjump?jump=previousslide"/>
            <a:extLst>
              <a:ext uri="{FF2B5EF4-FFF2-40B4-BE49-F238E27FC236}">
                <a16:creationId xmlns:a16="http://schemas.microsoft.com/office/drawing/2014/main" id="{FA9A561B-A8E9-F6F8-6C9E-17D563B6EC8B}"/>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flipH="1">
            <a:off x="-51182" y="2867544"/>
            <a:ext cx="500273" cy="1172780"/>
          </a:xfrm>
          <a:prstGeom prst="rect">
            <a:avLst/>
          </a:prstGeom>
        </p:spPr>
      </p:pic>
    </p:spTree>
    <p:extLst>
      <p:ext uri="{BB962C8B-B14F-4D97-AF65-F5344CB8AC3E}">
        <p14:creationId xmlns:p14="http://schemas.microsoft.com/office/powerpoint/2010/main" val="3619711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right)">
                                      <p:cBhvr>
                                        <p:cTn id="7" dur="500"/>
                                        <p:tgtEl>
                                          <p:spTgt spid="2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right)">
                                      <p:cBhvr>
                                        <p:cTn id="15" dur="500"/>
                                        <p:tgtEl>
                                          <p:spTgt spid="2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left)">
                                      <p:cBhvr>
                                        <p:cTn id="19" dur="500"/>
                                        <p:tgtEl>
                                          <p:spTgt spid="24"/>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right)">
                                      <p:cBhvr>
                                        <p:cTn id="23" dur="500"/>
                                        <p:tgtEl>
                                          <p:spTgt spid="25"/>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ipe(left)">
                                      <p:cBhvr>
                                        <p:cTn id="2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l="15000"/>
          </a:stretch>
        </a:blipFill>
        <a:effectLst/>
      </p:bgPr>
    </p:bg>
    <p:spTree>
      <p:nvGrpSpPr>
        <p:cNvPr id="1" name=""/>
        <p:cNvGrpSpPr/>
        <p:nvPr/>
      </p:nvGrpSpPr>
      <p:grpSpPr>
        <a:xfrm>
          <a:off x="0" y="0"/>
          <a:ext cx="0" cy="0"/>
          <a:chOff x="0" y="0"/>
          <a:chExt cx="0" cy="0"/>
        </a:xfrm>
      </p:grpSpPr>
      <p:sp>
        <p:nvSpPr>
          <p:cNvPr id="28" name="Rectangle Black Middle">
            <a:extLst>
              <a:ext uri="{FF2B5EF4-FFF2-40B4-BE49-F238E27FC236}">
                <a16:creationId xmlns:a16="http://schemas.microsoft.com/office/drawing/2014/main" id="{53816925-FF79-4281-9E6E-4183C4EB3E1F}"/>
              </a:ext>
            </a:extLst>
          </p:cNvPr>
          <p:cNvSpPr/>
          <p:nvPr/>
        </p:nvSpPr>
        <p:spPr>
          <a:xfrm>
            <a:off x="4532709" y="0"/>
            <a:ext cx="8002191"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useBgFill="1">
        <p:nvSpPr>
          <p:cNvPr id="21" name="Freeform: Shape 20">
            <a:extLst>
              <a:ext uri="{FF2B5EF4-FFF2-40B4-BE49-F238E27FC236}">
                <a16:creationId xmlns:a16="http://schemas.microsoft.com/office/drawing/2014/main" id="{10320324-A2E3-4922-B1F4-3CCF1DB55A75}"/>
              </a:ext>
            </a:extLst>
          </p:cNvPr>
          <p:cNvSpPr/>
          <p:nvPr/>
        </p:nvSpPr>
        <p:spPr>
          <a:xfrm rot="3660517" flipH="1">
            <a:off x="6316245" y="-1284488"/>
            <a:ext cx="2176572" cy="7070618"/>
          </a:xfrm>
          <a:custGeom>
            <a:avLst/>
            <a:gdLst>
              <a:gd name="connsiteX0" fmla="*/ 534998 w 1181239"/>
              <a:gd name="connsiteY0" fmla="*/ 3942687 h 4008043"/>
              <a:gd name="connsiteX1" fmla="*/ 537456 w 1181239"/>
              <a:gd name="connsiteY1" fmla="*/ 3953147 h 4008043"/>
              <a:gd name="connsiteX2" fmla="*/ 536701 w 1181239"/>
              <a:gd name="connsiteY2" fmla="*/ 3964026 h 4008043"/>
              <a:gd name="connsiteX3" fmla="*/ 532203 w 1181239"/>
              <a:gd name="connsiteY3" fmla="*/ 3958417 h 4008043"/>
              <a:gd name="connsiteX4" fmla="*/ 530247 w 1181239"/>
              <a:gd name="connsiteY4" fmla="*/ 3947537 h 4008043"/>
              <a:gd name="connsiteX5" fmla="*/ 534998 w 1181239"/>
              <a:gd name="connsiteY5" fmla="*/ 3942687 h 4008043"/>
              <a:gd name="connsiteX6" fmla="*/ 800461 w 1181239"/>
              <a:gd name="connsiteY6" fmla="*/ 3939090 h 4008043"/>
              <a:gd name="connsiteX7" fmla="*/ 804403 w 1181239"/>
              <a:gd name="connsiteY7" fmla="*/ 3976266 h 4008043"/>
              <a:gd name="connsiteX8" fmla="*/ 799235 w 1181239"/>
              <a:gd name="connsiteY8" fmla="*/ 4006184 h 4008043"/>
              <a:gd name="connsiteX9" fmla="*/ 799228 w 1181239"/>
              <a:gd name="connsiteY9" fmla="*/ 4006184 h 4008043"/>
              <a:gd name="connsiteX10" fmla="*/ 795035 w 1181239"/>
              <a:gd name="connsiteY10" fmla="*/ 3978305 h 4008043"/>
              <a:gd name="connsiteX11" fmla="*/ 795144 w 1181239"/>
              <a:gd name="connsiteY11" fmla="*/ 3953147 h 4008043"/>
              <a:gd name="connsiteX12" fmla="*/ 799382 w 1181239"/>
              <a:gd name="connsiteY12" fmla="*/ 3944307 h 4008043"/>
              <a:gd name="connsiteX13" fmla="*/ 800461 w 1181239"/>
              <a:gd name="connsiteY13" fmla="*/ 3939090 h 4008043"/>
              <a:gd name="connsiteX14" fmla="*/ 1173610 w 1181239"/>
              <a:gd name="connsiteY14" fmla="*/ 3829461 h 4008043"/>
              <a:gd name="connsiteX15" fmla="*/ 1177832 w 1181239"/>
              <a:gd name="connsiteY15" fmla="*/ 3835505 h 4008043"/>
              <a:gd name="connsiteX16" fmla="*/ 1178322 w 1181239"/>
              <a:gd name="connsiteY16" fmla="*/ 3844344 h 4008043"/>
              <a:gd name="connsiteX17" fmla="*/ 1172188 w 1181239"/>
              <a:gd name="connsiteY17" fmla="*/ 3840423 h 4008043"/>
              <a:gd name="connsiteX18" fmla="*/ 1171699 w 1181239"/>
              <a:gd name="connsiteY18" fmla="*/ 3831584 h 4008043"/>
              <a:gd name="connsiteX19" fmla="*/ 1173610 w 1181239"/>
              <a:gd name="connsiteY19" fmla="*/ 3829461 h 4008043"/>
              <a:gd name="connsiteX20" fmla="*/ 197700 w 1181239"/>
              <a:gd name="connsiteY20" fmla="*/ 3826851 h 4008043"/>
              <a:gd name="connsiteX21" fmla="*/ 195941 w 1181239"/>
              <a:gd name="connsiteY21" fmla="*/ 3848057 h 4008043"/>
              <a:gd name="connsiteX22" fmla="*/ 191581 w 1181239"/>
              <a:gd name="connsiteY22" fmla="*/ 3841771 h 4008043"/>
              <a:gd name="connsiteX23" fmla="*/ 191582 w 1181239"/>
              <a:gd name="connsiteY23" fmla="*/ 3841771 h 4008043"/>
              <a:gd name="connsiteX24" fmla="*/ 197700 w 1181239"/>
              <a:gd name="connsiteY24" fmla="*/ 3826851 h 4008043"/>
              <a:gd name="connsiteX25" fmla="*/ 178143 w 1181239"/>
              <a:gd name="connsiteY25" fmla="*/ 3791950 h 4008043"/>
              <a:gd name="connsiteX26" fmla="*/ 185023 w 1181239"/>
              <a:gd name="connsiteY26" fmla="*/ 3799435 h 4008043"/>
              <a:gd name="connsiteX27" fmla="*/ 191904 w 1181239"/>
              <a:gd name="connsiteY27" fmla="*/ 3806920 h 4008043"/>
              <a:gd name="connsiteX28" fmla="*/ 181724 w 1181239"/>
              <a:gd name="connsiteY28" fmla="*/ 3813393 h 4008043"/>
              <a:gd name="connsiteX29" fmla="*/ 171944 w 1181239"/>
              <a:gd name="connsiteY29" fmla="*/ 3805908 h 4008043"/>
              <a:gd name="connsiteX30" fmla="*/ 62574 w 1181239"/>
              <a:gd name="connsiteY30" fmla="*/ 3611808 h 4008043"/>
              <a:gd name="connsiteX31" fmla="*/ 66227 w 1181239"/>
              <a:gd name="connsiteY31" fmla="*/ 3624048 h 4008043"/>
              <a:gd name="connsiteX32" fmla="*/ 75305 w 1181239"/>
              <a:gd name="connsiteY32" fmla="*/ 3657366 h 4008043"/>
              <a:gd name="connsiteX33" fmla="*/ 62588 w 1181239"/>
              <a:gd name="connsiteY33" fmla="*/ 3653286 h 4008043"/>
              <a:gd name="connsiteX34" fmla="*/ 60508 w 1181239"/>
              <a:gd name="connsiteY34" fmla="*/ 3629487 h 4008043"/>
              <a:gd name="connsiteX35" fmla="*/ 1116200 w 1181239"/>
              <a:gd name="connsiteY35" fmla="*/ 3543073 h 4008043"/>
              <a:gd name="connsiteX36" fmla="*/ 1126386 w 1181239"/>
              <a:gd name="connsiteY36" fmla="*/ 3572671 h 4008043"/>
              <a:gd name="connsiteX37" fmla="*/ 1117747 w 1181239"/>
              <a:gd name="connsiteY37" fmla="*/ 3586739 h 4008043"/>
              <a:gd name="connsiteX38" fmla="*/ 1112537 w 1181239"/>
              <a:gd name="connsiteY38" fmla="*/ 3561563 h 4008043"/>
              <a:gd name="connsiteX39" fmla="*/ 1116200 w 1181239"/>
              <a:gd name="connsiteY39" fmla="*/ 3543073 h 4008043"/>
              <a:gd name="connsiteX40" fmla="*/ 82331 w 1181239"/>
              <a:gd name="connsiteY40" fmla="*/ 2962930 h 4008043"/>
              <a:gd name="connsiteX41" fmla="*/ 83301 w 1181239"/>
              <a:gd name="connsiteY41" fmla="*/ 2974009 h 4008043"/>
              <a:gd name="connsiteX42" fmla="*/ 86873 w 1181239"/>
              <a:gd name="connsiteY42" fmla="*/ 2994059 h 4008043"/>
              <a:gd name="connsiteX43" fmla="*/ 83727 w 1181239"/>
              <a:gd name="connsiteY43" fmla="*/ 3003927 h 4008043"/>
              <a:gd name="connsiteX44" fmla="*/ 81691 w 1181239"/>
              <a:gd name="connsiteY44" fmla="*/ 2980128 h 4008043"/>
              <a:gd name="connsiteX45" fmla="*/ 81695 w 1181239"/>
              <a:gd name="connsiteY45" fmla="*/ 2980128 h 4008043"/>
              <a:gd name="connsiteX46" fmla="*/ 82331 w 1181239"/>
              <a:gd name="connsiteY46" fmla="*/ 2962930 h 4008043"/>
              <a:gd name="connsiteX47" fmla="*/ 101936 w 1181239"/>
              <a:gd name="connsiteY47" fmla="*/ 2918951 h 4008043"/>
              <a:gd name="connsiteX48" fmla="*/ 102228 w 1181239"/>
              <a:gd name="connsiteY48" fmla="*/ 2931054 h 4008043"/>
              <a:gd name="connsiteX49" fmla="*/ 99163 w 1181239"/>
              <a:gd name="connsiteY49" fmla="*/ 2940011 h 4008043"/>
              <a:gd name="connsiteX50" fmla="*/ 98870 w 1181239"/>
              <a:gd name="connsiteY50" fmla="*/ 2927907 h 4008043"/>
              <a:gd name="connsiteX51" fmla="*/ 101936 w 1181239"/>
              <a:gd name="connsiteY51" fmla="*/ 2918951 h 4008043"/>
              <a:gd name="connsiteX52" fmla="*/ 96694 w 1181239"/>
              <a:gd name="connsiteY52" fmla="*/ 2871455 h 4008043"/>
              <a:gd name="connsiteX53" fmla="*/ 99562 w 1181239"/>
              <a:gd name="connsiteY53" fmla="*/ 2884935 h 4008043"/>
              <a:gd name="connsiteX54" fmla="*/ 98518 w 1181239"/>
              <a:gd name="connsiteY54" fmla="*/ 2897854 h 4008043"/>
              <a:gd name="connsiteX55" fmla="*/ 95669 w 1181239"/>
              <a:gd name="connsiteY55" fmla="*/ 2883801 h 4008043"/>
              <a:gd name="connsiteX56" fmla="*/ 95668 w 1181239"/>
              <a:gd name="connsiteY56" fmla="*/ 2883801 h 4008043"/>
              <a:gd name="connsiteX57" fmla="*/ 96694 w 1181239"/>
              <a:gd name="connsiteY57" fmla="*/ 2871455 h 4008043"/>
              <a:gd name="connsiteX58" fmla="*/ 104092 w 1181239"/>
              <a:gd name="connsiteY58" fmla="*/ 2813539 h 4008043"/>
              <a:gd name="connsiteX59" fmla="*/ 108835 w 1181239"/>
              <a:gd name="connsiteY59" fmla="*/ 2843457 h 4008043"/>
              <a:gd name="connsiteX60" fmla="*/ 105996 w 1181239"/>
              <a:gd name="connsiteY60" fmla="*/ 2840057 h 4008043"/>
              <a:gd name="connsiteX61" fmla="*/ 104092 w 1181239"/>
              <a:gd name="connsiteY61" fmla="*/ 2813539 h 4008043"/>
              <a:gd name="connsiteX62" fmla="*/ 958653 w 1181239"/>
              <a:gd name="connsiteY62" fmla="*/ 2740103 h 4008043"/>
              <a:gd name="connsiteX63" fmla="*/ 959449 w 1181239"/>
              <a:gd name="connsiteY63" fmla="*/ 2749623 h 4008043"/>
              <a:gd name="connsiteX64" fmla="*/ 953124 w 1181239"/>
              <a:gd name="connsiteY64" fmla="*/ 2755742 h 4008043"/>
              <a:gd name="connsiteX65" fmla="*/ 953125 w 1181239"/>
              <a:gd name="connsiteY65" fmla="*/ 2755742 h 4008043"/>
              <a:gd name="connsiteX66" fmla="*/ 958653 w 1181239"/>
              <a:gd name="connsiteY66" fmla="*/ 2740103 h 4008043"/>
              <a:gd name="connsiteX67" fmla="*/ 926930 w 1181239"/>
              <a:gd name="connsiteY67" fmla="*/ 2709509 h 4008043"/>
              <a:gd name="connsiteX68" fmla="*/ 926926 w 1181239"/>
              <a:gd name="connsiteY68" fmla="*/ 2709522 h 4008043"/>
              <a:gd name="connsiteX69" fmla="*/ 926915 w 1181239"/>
              <a:gd name="connsiteY69" fmla="*/ 2709522 h 4008043"/>
              <a:gd name="connsiteX70" fmla="*/ 945395 w 1181239"/>
              <a:gd name="connsiteY70" fmla="*/ 2688653 h 4008043"/>
              <a:gd name="connsiteX71" fmla="*/ 937666 w 1181239"/>
              <a:gd name="connsiteY71" fmla="*/ 2813539 h 4008043"/>
              <a:gd name="connsiteX72" fmla="*/ 936261 w 1181239"/>
              <a:gd name="connsiteY72" fmla="*/ 2798460 h 4008043"/>
              <a:gd name="connsiteX73" fmla="*/ 936263 w 1181239"/>
              <a:gd name="connsiteY73" fmla="*/ 2798460 h 4008043"/>
              <a:gd name="connsiteX74" fmla="*/ 933716 w 1181239"/>
              <a:gd name="connsiteY74" fmla="*/ 2784776 h 4008043"/>
              <a:gd name="connsiteX75" fmla="*/ 930062 w 1181239"/>
              <a:gd name="connsiteY75" fmla="*/ 2774696 h 4008043"/>
              <a:gd name="connsiteX76" fmla="*/ 931759 w 1181239"/>
              <a:gd name="connsiteY76" fmla="*/ 2766622 h 4008043"/>
              <a:gd name="connsiteX77" fmla="*/ 939486 w 1181239"/>
              <a:gd name="connsiteY77" fmla="*/ 2730194 h 4008043"/>
              <a:gd name="connsiteX78" fmla="*/ 945395 w 1181239"/>
              <a:gd name="connsiteY78" fmla="*/ 2688653 h 4008043"/>
              <a:gd name="connsiteX79" fmla="*/ 933087 w 1181239"/>
              <a:gd name="connsiteY79" fmla="*/ 2677998 h 4008043"/>
              <a:gd name="connsiteX80" fmla="*/ 931182 w 1181239"/>
              <a:gd name="connsiteY80" fmla="*/ 2705945 h 4008043"/>
              <a:gd name="connsiteX81" fmla="*/ 926930 w 1181239"/>
              <a:gd name="connsiteY81" fmla="*/ 2709509 h 4008043"/>
              <a:gd name="connsiteX82" fmla="*/ 929897 w 1181239"/>
              <a:gd name="connsiteY82" fmla="*/ 2700512 h 4008043"/>
              <a:gd name="connsiteX83" fmla="*/ 930006 w 1181239"/>
              <a:gd name="connsiteY83" fmla="*/ 2689994 h 4008043"/>
              <a:gd name="connsiteX84" fmla="*/ 928893 w 1181239"/>
              <a:gd name="connsiteY84" fmla="*/ 2680576 h 4008043"/>
              <a:gd name="connsiteX85" fmla="*/ 933087 w 1181239"/>
              <a:gd name="connsiteY85" fmla="*/ 2677998 h 4008043"/>
              <a:gd name="connsiteX86" fmla="*/ 933901 w 1181239"/>
              <a:gd name="connsiteY86" fmla="*/ 2651662 h 4008043"/>
              <a:gd name="connsiteX87" fmla="*/ 934790 w 1181239"/>
              <a:gd name="connsiteY87" fmla="*/ 2652388 h 4008043"/>
              <a:gd name="connsiteX88" fmla="*/ 934790 w 1181239"/>
              <a:gd name="connsiteY88" fmla="*/ 2664627 h 4008043"/>
              <a:gd name="connsiteX89" fmla="*/ 933531 w 1181239"/>
              <a:gd name="connsiteY89" fmla="*/ 2658508 h 4008043"/>
              <a:gd name="connsiteX90" fmla="*/ 933901 w 1181239"/>
              <a:gd name="connsiteY90" fmla="*/ 2651662 h 4008043"/>
              <a:gd name="connsiteX91" fmla="*/ 96656 w 1181239"/>
              <a:gd name="connsiteY91" fmla="*/ 2613158 h 4008043"/>
              <a:gd name="connsiteX92" fmla="*/ 104568 w 1181239"/>
              <a:gd name="connsiteY92" fmla="*/ 2645658 h 4008043"/>
              <a:gd name="connsiteX93" fmla="*/ 106440 w 1181239"/>
              <a:gd name="connsiteY93" fmla="*/ 2668374 h 4008043"/>
              <a:gd name="connsiteX94" fmla="*/ 103116 w 1181239"/>
              <a:gd name="connsiteY94" fmla="*/ 2660825 h 4008043"/>
              <a:gd name="connsiteX95" fmla="*/ 103114 w 1181239"/>
              <a:gd name="connsiteY95" fmla="*/ 2660825 h 4008043"/>
              <a:gd name="connsiteX96" fmla="*/ 96656 w 1181239"/>
              <a:gd name="connsiteY96" fmla="*/ 2613158 h 4008043"/>
              <a:gd name="connsiteX97" fmla="*/ 947274 w 1181239"/>
              <a:gd name="connsiteY97" fmla="*/ 2560594 h 4008043"/>
              <a:gd name="connsiteX98" fmla="*/ 947419 w 1181239"/>
              <a:gd name="connsiteY98" fmla="*/ 2606831 h 4008043"/>
              <a:gd name="connsiteX99" fmla="*/ 944774 w 1181239"/>
              <a:gd name="connsiteY99" fmla="*/ 2587792 h 4008043"/>
              <a:gd name="connsiteX100" fmla="*/ 947274 w 1181239"/>
              <a:gd name="connsiteY100" fmla="*/ 2560594 h 4008043"/>
              <a:gd name="connsiteX101" fmla="*/ 117254 w 1181239"/>
              <a:gd name="connsiteY101" fmla="*/ 2547082 h 4008043"/>
              <a:gd name="connsiteX102" fmla="*/ 122323 w 1181239"/>
              <a:gd name="connsiteY102" fmla="*/ 2566758 h 4008043"/>
              <a:gd name="connsiteX103" fmla="*/ 124816 w 1181239"/>
              <a:gd name="connsiteY103" fmla="*/ 2632720 h 4008043"/>
              <a:gd name="connsiteX104" fmla="*/ 120162 w 1181239"/>
              <a:gd name="connsiteY104" fmla="*/ 2651900 h 4008043"/>
              <a:gd name="connsiteX105" fmla="*/ 112787 w 1181239"/>
              <a:gd name="connsiteY105" fmla="*/ 2696587 h 4008043"/>
              <a:gd name="connsiteX106" fmla="*/ 110499 w 1181239"/>
              <a:gd name="connsiteY106" fmla="*/ 2689788 h 4008043"/>
              <a:gd name="connsiteX107" fmla="*/ 110501 w 1181239"/>
              <a:gd name="connsiteY107" fmla="*/ 2689788 h 4008043"/>
              <a:gd name="connsiteX108" fmla="*/ 113087 w 1181239"/>
              <a:gd name="connsiteY108" fmla="*/ 2663949 h 4008043"/>
              <a:gd name="connsiteX109" fmla="*/ 112559 w 1181239"/>
              <a:gd name="connsiteY109" fmla="*/ 2610222 h 4008043"/>
              <a:gd name="connsiteX110" fmla="*/ 113409 w 1181239"/>
              <a:gd name="connsiteY110" fmla="*/ 2559268 h 4008043"/>
              <a:gd name="connsiteX111" fmla="*/ 108520 w 1181239"/>
              <a:gd name="connsiteY111" fmla="*/ 2533188 h 4008043"/>
              <a:gd name="connsiteX112" fmla="*/ 109376 w 1181239"/>
              <a:gd name="connsiteY112" fmla="*/ 2534076 h 4008043"/>
              <a:gd name="connsiteX113" fmla="*/ 109376 w 1181239"/>
              <a:gd name="connsiteY113" fmla="*/ 2549036 h 4008043"/>
              <a:gd name="connsiteX114" fmla="*/ 108165 w 1181239"/>
              <a:gd name="connsiteY114" fmla="*/ 2541556 h 4008043"/>
              <a:gd name="connsiteX115" fmla="*/ 108520 w 1181239"/>
              <a:gd name="connsiteY115" fmla="*/ 2533188 h 4008043"/>
              <a:gd name="connsiteX116" fmla="*/ 933144 w 1181239"/>
              <a:gd name="connsiteY116" fmla="*/ 2519797 h 4008043"/>
              <a:gd name="connsiteX117" fmla="*/ 932926 w 1181239"/>
              <a:gd name="connsiteY117" fmla="*/ 2550959 h 4008043"/>
              <a:gd name="connsiteX118" fmla="*/ 928653 w 1181239"/>
              <a:gd name="connsiteY118" fmla="*/ 2550151 h 4008043"/>
              <a:gd name="connsiteX119" fmla="*/ 928668 w 1181239"/>
              <a:gd name="connsiteY119" fmla="*/ 2550152 h 4008043"/>
              <a:gd name="connsiteX120" fmla="*/ 933144 w 1181239"/>
              <a:gd name="connsiteY120" fmla="*/ 2519797 h 4008043"/>
              <a:gd name="connsiteX121" fmla="*/ 942469 w 1181239"/>
              <a:gd name="connsiteY121" fmla="*/ 2495987 h 4008043"/>
              <a:gd name="connsiteX122" fmla="*/ 945224 w 1181239"/>
              <a:gd name="connsiteY122" fmla="*/ 2506883 h 4008043"/>
              <a:gd name="connsiteX123" fmla="*/ 944181 w 1181239"/>
              <a:gd name="connsiteY123" fmla="*/ 2517082 h 4008043"/>
              <a:gd name="connsiteX124" fmla="*/ 941459 w 1181239"/>
              <a:gd name="connsiteY124" fmla="*/ 2505749 h 4008043"/>
              <a:gd name="connsiteX125" fmla="*/ 942469 w 1181239"/>
              <a:gd name="connsiteY125" fmla="*/ 2495987 h 4008043"/>
              <a:gd name="connsiteX126" fmla="*/ 976335 w 1181239"/>
              <a:gd name="connsiteY126" fmla="*/ 2462681 h 4008043"/>
              <a:gd name="connsiteX127" fmla="*/ 978951 w 1181239"/>
              <a:gd name="connsiteY127" fmla="*/ 2510958 h 4008043"/>
              <a:gd name="connsiteX128" fmla="*/ 973428 w 1181239"/>
              <a:gd name="connsiteY128" fmla="*/ 2552435 h 4008043"/>
              <a:gd name="connsiteX129" fmla="*/ 967615 w 1181239"/>
              <a:gd name="connsiteY129" fmla="*/ 2563315 h 4008043"/>
              <a:gd name="connsiteX130" fmla="*/ 964707 w 1181239"/>
              <a:gd name="connsiteY130" fmla="*/ 2574194 h 4008043"/>
              <a:gd name="connsiteX131" fmla="*/ 961820 w 1181239"/>
              <a:gd name="connsiteY131" fmla="*/ 2562635 h 4008043"/>
              <a:gd name="connsiteX132" fmla="*/ 961825 w 1181239"/>
              <a:gd name="connsiteY132" fmla="*/ 2562635 h 4008043"/>
              <a:gd name="connsiteX133" fmla="*/ 963697 w 1181239"/>
              <a:gd name="connsiteY133" fmla="*/ 2532711 h 4008043"/>
              <a:gd name="connsiteX134" fmla="*/ 969490 w 1181239"/>
              <a:gd name="connsiteY134" fmla="*/ 2517405 h 4008043"/>
              <a:gd name="connsiteX135" fmla="*/ 973718 w 1181239"/>
              <a:gd name="connsiteY135" fmla="*/ 2488172 h 4008043"/>
              <a:gd name="connsiteX136" fmla="*/ 976335 w 1181239"/>
              <a:gd name="connsiteY136" fmla="*/ 2462681 h 4008043"/>
              <a:gd name="connsiteX137" fmla="*/ 113553 w 1181239"/>
              <a:gd name="connsiteY137" fmla="*/ 2458088 h 4008043"/>
              <a:gd name="connsiteX138" fmla="*/ 119967 w 1181239"/>
              <a:gd name="connsiteY138" fmla="*/ 2471037 h 4008043"/>
              <a:gd name="connsiteX139" fmla="*/ 119749 w 1181239"/>
              <a:gd name="connsiteY139" fmla="*/ 2485510 h 4008043"/>
              <a:gd name="connsiteX140" fmla="*/ 116047 w 1181239"/>
              <a:gd name="connsiteY140" fmla="*/ 2488923 h 4008043"/>
              <a:gd name="connsiteX141" fmla="*/ 110818 w 1181239"/>
              <a:gd name="connsiteY141" fmla="*/ 2493695 h 4008043"/>
              <a:gd name="connsiteX142" fmla="*/ 110825 w 1181239"/>
              <a:gd name="connsiteY142" fmla="*/ 2493695 h 4008043"/>
              <a:gd name="connsiteX143" fmla="*/ 109026 w 1181239"/>
              <a:gd name="connsiteY143" fmla="*/ 2475614 h 4008043"/>
              <a:gd name="connsiteX144" fmla="*/ 113553 w 1181239"/>
              <a:gd name="connsiteY144" fmla="*/ 2458088 h 4008043"/>
              <a:gd name="connsiteX145" fmla="*/ 149068 w 1181239"/>
              <a:gd name="connsiteY145" fmla="*/ 2387886 h 4008043"/>
              <a:gd name="connsiteX146" fmla="*/ 151137 w 1181239"/>
              <a:gd name="connsiteY146" fmla="*/ 2402845 h 4008043"/>
              <a:gd name="connsiteX147" fmla="*/ 151064 w 1181239"/>
              <a:gd name="connsiteY147" fmla="*/ 2527769 h 4008043"/>
              <a:gd name="connsiteX148" fmla="*/ 146581 w 1181239"/>
              <a:gd name="connsiteY148" fmla="*/ 2522329 h 4008043"/>
              <a:gd name="connsiteX149" fmla="*/ 146594 w 1181239"/>
              <a:gd name="connsiteY149" fmla="*/ 2522329 h 4008043"/>
              <a:gd name="connsiteX150" fmla="*/ 146339 w 1181239"/>
              <a:gd name="connsiteY150" fmla="*/ 2398765 h 4008043"/>
              <a:gd name="connsiteX151" fmla="*/ 136896 w 1181239"/>
              <a:gd name="connsiteY151" fmla="*/ 2385700 h 4008043"/>
              <a:gd name="connsiteX152" fmla="*/ 136301 w 1181239"/>
              <a:gd name="connsiteY152" fmla="*/ 2394687 h 4008043"/>
              <a:gd name="connsiteX153" fmla="*/ 132156 w 1181239"/>
              <a:gd name="connsiteY153" fmla="*/ 2396892 h 4008043"/>
              <a:gd name="connsiteX154" fmla="*/ 132805 w 1181239"/>
              <a:gd name="connsiteY154" fmla="*/ 2387703 h 4008043"/>
              <a:gd name="connsiteX155" fmla="*/ 136896 w 1181239"/>
              <a:gd name="connsiteY155" fmla="*/ 2385700 h 4008043"/>
              <a:gd name="connsiteX156" fmla="*/ 117467 w 1181239"/>
              <a:gd name="connsiteY156" fmla="*/ 2377384 h 4008043"/>
              <a:gd name="connsiteX157" fmla="*/ 121622 w 1181239"/>
              <a:gd name="connsiteY157" fmla="*/ 2392732 h 4008043"/>
              <a:gd name="connsiteX158" fmla="*/ 115070 w 1181239"/>
              <a:gd name="connsiteY158" fmla="*/ 2409528 h 4008043"/>
              <a:gd name="connsiteX159" fmla="*/ 117467 w 1181239"/>
              <a:gd name="connsiteY159" fmla="*/ 2377384 h 4008043"/>
              <a:gd name="connsiteX160" fmla="*/ 133268 w 1181239"/>
              <a:gd name="connsiteY160" fmla="*/ 2336537 h 4008043"/>
              <a:gd name="connsiteX161" fmla="*/ 135582 w 1181239"/>
              <a:gd name="connsiteY161" fmla="*/ 2348776 h 4008043"/>
              <a:gd name="connsiteX162" fmla="*/ 133877 w 1181239"/>
              <a:gd name="connsiteY162" fmla="*/ 2352521 h 4008043"/>
              <a:gd name="connsiteX163" fmla="*/ 131564 w 1181239"/>
              <a:gd name="connsiteY163" fmla="*/ 2340282 h 4008043"/>
              <a:gd name="connsiteX164" fmla="*/ 133268 w 1181239"/>
              <a:gd name="connsiteY164" fmla="*/ 2336537 h 4008043"/>
              <a:gd name="connsiteX165" fmla="*/ 77672 w 1181239"/>
              <a:gd name="connsiteY165" fmla="*/ 2315812 h 4008043"/>
              <a:gd name="connsiteX166" fmla="*/ 88782 w 1181239"/>
              <a:gd name="connsiteY166" fmla="*/ 2366679 h 4008043"/>
              <a:gd name="connsiteX167" fmla="*/ 86946 w 1181239"/>
              <a:gd name="connsiteY167" fmla="*/ 2366771 h 4008043"/>
              <a:gd name="connsiteX168" fmla="*/ 86948 w 1181239"/>
              <a:gd name="connsiteY168" fmla="*/ 2366760 h 4008043"/>
              <a:gd name="connsiteX169" fmla="*/ 76504 w 1181239"/>
              <a:gd name="connsiteY169" fmla="*/ 2320572 h 4008043"/>
              <a:gd name="connsiteX170" fmla="*/ 77672 w 1181239"/>
              <a:gd name="connsiteY170" fmla="*/ 2315812 h 4008043"/>
              <a:gd name="connsiteX171" fmla="*/ 619 w 1181239"/>
              <a:gd name="connsiteY171" fmla="*/ 2290394 h 4008043"/>
              <a:gd name="connsiteX172" fmla="*/ 3082 w 1181239"/>
              <a:gd name="connsiteY172" fmla="*/ 2296356 h 4008043"/>
              <a:gd name="connsiteX173" fmla="*/ 1936 w 1181239"/>
              <a:gd name="connsiteY173" fmla="*/ 2320341 h 4008043"/>
              <a:gd name="connsiteX174" fmla="*/ 1933 w 1181239"/>
              <a:gd name="connsiteY174" fmla="*/ 2320341 h 4008043"/>
              <a:gd name="connsiteX175" fmla="*/ 17 w 1181239"/>
              <a:gd name="connsiteY175" fmla="*/ 2301302 h 4008043"/>
              <a:gd name="connsiteX176" fmla="*/ 619 w 1181239"/>
              <a:gd name="connsiteY176" fmla="*/ 2290394 h 4008043"/>
              <a:gd name="connsiteX177" fmla="*/ 129211 w 1181239"/>
              <a:gd name="connsiteY177" fmla="*/ 2280788 h 4008043"/>
              <a:gd name="connsiteX178" fmla="*/ 132860 w 1181239"/>
              <a:gd name="connsiteY178" fmla="*/ 2302557 h 4008043"/>
              <a:gd name="connsiteX179" fmla="*/ 131999 w 1181239"/>
              <a:gd name="connsiteY179" fmla="*/ 2322603 h 4008043"/>
              <a:gd name="connsiteX180" fmla="*/ 129938 w 1181239"/>
              <a:gd name="connsiteY180" fmla="*/ 2302320 h 4008043"/>
              <a:gd name="connsiteX181" fmla="*/ 129211 w 1181239"/>
              <a:gd name="connsiteY181" fmla="*/ 2280788 h 4008043"/>
              <a:gd name="connsiteX182" fmla="*/ 147984 w 1181239"/>
              <a:gd name="connsiteY182" fmla="*/ 2217888 h 4008043"/>
              <a:gd name="connsiteX183" fmla="*/ 150845 w 1181239"/>
              <a:gd name="connsiteY183" fmla="*/ 2232167 h 4008043"/>
              <a:gd name="connsiteX184" fmla="*/ 146841 w 1181239"/>
              <a:gd name="connsiteY184" fmla="*/ 2246224 h 4008043"/>
              <a:gd name="connsiteX185" fmla="*/ 146842 w 1181239"/>
              <a:gd name="connsiteY185" fmla="*/ 2246224 h 4008043"/>
              <a:gd name="connsiteX186" fmla="*/ 147984 w 1181239"/>
              <a:gd name="connsiteY186" fmla="*/ 2217888 h 4008043"/>
              <a:gd name="connsiteX187" fmla="*/ 992212 w 1181239"/>
              <a:gd name="connsiteY187" fmla="*/ 2207669 h 4008043"/>
              <a:gd name="connsiteX188" fmla="*/ 992998 w 1181239"/>
              <a:gd name="connsiteY188" fmla="*/ 2209042 h 4008043"/>
              <a:gd name="connsiteX189" fmla="*/ 992998 w 1181239"/>
              <a:gd name="connsiteY189" fmla="*/ 2232161 h 4008043"/>
              <a:gd name="connsiteX190" fmla="*/ 991885 w 1181239"/>
              <a:gd name="connsiteY190" fmla="*/ 2220601 h 4008043"/>
              <a:gd name="connsiteX191" fmla="*/ 992212 w 1181239"/>
              <a:gd name="connsiteY191" fmla="*/ 2207669 h 4008043"/>
              <a:gd name="connsiteX192" fmla="*/ 61915 w 1181239"/>
              <a:gd name="connsiteY192" fmla="*/ 2150127 h 4008043"/>
              <a:gd name="connsiteX193" fmla="*/ 70815 w 1181239"/>
              <a:gd name="connsiteY193" fmla="*/ 2213816 h 4008043"/>
              <a:gd name="connsiteX194" fmla="*/ 80236 w 1181239"/>
              <a:gd name="connsiteY194" fmla="*/ 2286572 h 4008043"/>
              <a:gd name="connsiteX195" fmla="*/ 75520 w 1181239"/>
              <a:gd name="connsiteY195" fmla="*/ 2296771 h 4008043"/>
              <a:gd name="connsiteX196" fmla="*/ 71018 w 1181239"/>
              <a:gd name="connsiteY196" fmla="*/ 2323290 h 4008043"/>
              <a:gd name="connsiteX197" fmla="*/ 78434 w 1181239"/>
              <a:gd name="connsiteY197" fmla="*/ 2370722 h 4008043"/>
              <a:gd name="connsiteX198" fmla="*/ 96856 w 1181239"/>
              <a:gd name="connsiteY198" fmla="*/ 2583033 h 4008043"/>
              <a:gd name="connsiteX199" fmla="*/ 87157 w 1181239"/>
              <a:gd name="connsiteY199" fmla="*/ 2588473 h 4008043"/>
              <a:gd name="connsiteX200" fmla="*/ 87156 w 1181239"/>
              <a:gd name="connsiteY200" fmla="*/ 2588473 h 4008043"/>
              <a:gd name="connsiteX201" fmla="*/ 63626 w 1181239"/>
              <a:gd name="connsiteY201" fmla="*/ 2347620 h 4008043"/>
              <a:gd name="connsiteX202" fmla="*/ 60787 w 1181239"/>
              <a:gd name="connsiteY202" fmla="*/ 2200381 h 4008043"/>
              <a:gd name="connsiteX203" fmla="*/ 61915 w 1181239"/>
              <a:gd name="connsiteY203" fmla="*/ 2150127 h 4008043"/>
              <a:gd name="connsiteX204" fmla="*/ 124046 w 1181239"/>
              <a:gd name="connsiteY204" fmla="*/ 2141345 h 4008043"/>
              <a:gd name="connsiteX205" fmla="*/ 131937 w 1181239"/>
              <a:gd name="connsiteY205" fmla="*/ 2144382 h 4008043"/>
              <a:gd name="connsiteX206" fmla="*/ 131167 w 1181239"/>
              <a:gd name="connsiteY206" fmla="*/ 2149886 h 4008043"/>
              <a:gd name="connsiteX207" fmla="*/ 123122 w 1181239"/>
              <a:gd name="connsiteY207" fmla="*/ 2146929 h 4008043"/>
              <a:gd name="connsiteX208" fmla="*/ 124046 w 1181239"/>
              <a:gd name="connsiteY208" fmla="*/ 2141345 h 4008043"/>
              <a:gd name="connsiteX209" fmla="*/ 150011 w 1181239"/>
              <a:gd name="connsiteY209" fmla="*/ 2132206 h 4008043"/>
              <a:gd name="connsiteX210" fmla="*/ 150452 w 1181239"/>
              <a:gd name="connsiteY210" fmla="*/ 2168244 h 4008043"/>
              <a:gd name="connsiteX211" fmla="*/ 147008 w 1181239"/>
              <a:gd name="connsiteY211" fmla="*/ 2202242 h 4008043"/>
              <a:gd name="connsiteX212" fmla="*/ 147004 w 1181239"/>
              <a:gd name="connsiteY212" fmla="*/ 2202242 h 4008043"/>
              <a:gd name="connsiteX213" fmla="*/ 147847 w 1181239"/>
              <a:gd name="connsiteY213" fmla="*/ 2166204 h 4008043"/>
              <a:gd name="connsiteX214" fmla="*/ 915300 w 1181239"/>
              <a:gd name="connsiteY214" fmla="*/ 2125614 h 4008043"/>
              <a:gd name="connsiteX215" fmla="*/ 915300 w 1181239"/>
              <a:gd name="connsiteY215" fmla="*/ 2125615 h 4008043"/>
              <a:gd name="connsiteX216" fmla="*/ 915300 w 1181239"/>
              <a:gd name="connsiteY216" fmla="*/ 2125614 h 4008043"/>
              <a:gd name="connsiteX217" fmla="*/ 105883 w 1181239"/>
              <a:gd name="connsiteY217" fmla="*/ 2115887 h 4008043"/>
              <a:gd name="connsiteX218" fmla="*/ 109204 w 1181239"/>
              <a:gd name="connsiteY218" fmla="*/ 2126766 h 4008043"/>
              <a:gd name="connsiteX219" fmla="*/ 113519 w 1181239"/>
              <a:gd name="connsiteY219" fmla="*/ 2152605 h 4008043"/>
              <a:gd name="connsiteX220" fmla="*/ 107490 w 1181239"/>
              <a:gd name="connsiteY220" fmla="*/ 2148746 h 4008043"/>
              <a:gd name="connsiteX221" fmla="*/ 107489 w 1181239"/>
              <a:gd name="connsiteY221" fmla="*/ 2148746 h 4008043"/>
              <a:gd name="connsiteX222" fmla="*/ 104975 w 1181239"/>
              <a:gd name="connsiteY222" fmla="*/ 2130387 h 4008043"/>
              <a:gd name="connsiteX223" fmla="*/ 924180 w 1181239"/>
              <a:gd name="connsiteY223" fmla="*/ 2095489 h 4008043"/>
              <a:gd name="connsiteX224" fmla="*/ 929793 w 1181239"/>
              <a:gd name="connsiteY224" fmla="*/ 2113426 h 4008043"/>
              <a:gd name="connsiteX225" fmla="*/ 924518 w 1181239"/>
              <a:gd name="connsiteY225" fmla="*/ 2123626 h 4008043"/>
              <a:gd name="connsiteX226" fmla="*/ 915300 w 1181239"/>
              <a:gd name="connsiteY226" fmla="*/ 2125614 h 4008043"/>
              <a:gd name="connsiteX227" fmla="*/ 919046 w 1181239"/>
              <a:gd name="connsiteY227" fmla="*/ 2108197 h 4008043"/>
              <a:gd name="connsiteX228" fmla="*/ 924180 w 1181239"/>
              <a:gd name="connsiteY228" fmla="*/ 2095489 h 4008043"/>
              <a:gd name="connsiteX229" fmla="*/ 131216 w 1181239"/>
              <a:gd name="connsiteY229" fmla="*/ 2071022 h 4008043"/>
              <a:gd name="connsiteX230" fmla="*/ 134077 w 1181239"/>
              <a:gd name="connsiteY230" fmla="*/ 2093039 h 4008043"/>
              <a:gd name="connsiteX231" fmla="*/ 130242 w 1181239"/>
              <a:gd name="connsiteY231" fmla="*/ 2086661 h 4008043"/>
              <a:gd name="connsiteX232" fmla="*/ 130241 w 1181239"/>
              <a:gd name="connsiteY232" fmla="*/ 2086661 h 4008043"/>
              <a:gd name="connsiteX233" fmla="*/ 131216 w 1181239"/>
              <a:gd name="connsiteY233" fmla="*/ 2071022 h 4008043"/>
              <a:gd name="connsiteX234" fmla="*/ 147995 w 1181239"/>
              <a:gd name="connsiteY234" fmla="*/ 2046547 h 4008043"/>
              <a:gd name="connsiteX235" fmla="*/ 150856 w 1181239"/>
              <a:gd name="connsiteY235" fmla="*/ 2064129 h 4008043"/>
              <a:gd name="connsiteX236" fmla="*/ 155483 w 1181239"/>
              <a:gd name="connsiteY236" fmla="*/ 2073343 h 4008043"/>
              <a:gd name="connsiteX237" fmla="*/ 161763 w 1181239"/>
              <a:gd name="connsiteY237" fmla="*/ 2057210 h 4008043"/>
              <a:gd name="connsiteX238" fmla="*/ 167937 w 1181239"/>
              <a:gd name="connsiteY238" fmla="*/ 2075105 h 4008043"/>
              <a:gd name="connsiteX239" fmla="*/ 164792 w 1181239"/>
              <a:gd name="connsiteY239" fmla="*/ 2088025 h 4008043"/>
              <a:gd name="connsiteX240" fmla="*/ 159085 w 1181239"/>
              <a:gd name="connsiteY240" fmla="*/ 2081905 h 4008043"/>
              <a:gd name="connsiteX241" fmla="*/ 156774 w 1181239"/>
              <a:gd name="connsiteY241" fmla="*/ 2095609 h 4008043"/>
              <a:gd name="connsiteX242" fmla="*/ 155665 w 1181239"/>
              <a:gd name="connsiteY242" fmla="*/ 2105812 h 4008043"/>
              <a:gd name="connsiteX243" fmla="*/ 148115 w 1181239"/>
              <a:gd name="connsiteY243" fmla="*/ 2102598 h 4008043"/>
              <a:gd name="connsiteX244" fmla="*/ 148104 w 1181239"/>
              <a:gd name="connsiteY244" fmla="*/ 2102598 h 4008043"/>
              <a:gd name="connsiteX245" fmla="*/ 147995 w 1181239"/>
              <a:gd name="connsiteY245" fmla="*/ 2046547 h 4008043"/>
              <a:gd name="connsiteX246" fmla="*/ 104033 w 1181239"/>
              <a:gd name="connsiteY246" fmla="*/ 2027509 h 4008043"/>
              <a:gd name="connsiteX247" fmla="*/ 112510 w 1181239"/>
              <a:gd name="connsiteY247" fmla="*/ 2045291 h 4008043"/>
              <a:gd name="connsiteX248" fmla="*/ 106306 w 1181239"/>
              <a:gd name="connsiteY248" fmla="*/ 2041590 h 4008043"/>
              <a:gd name="connsiteX249" fmla="*/ 106307 w 1181239"/>
              <a:gd name="connsiteY249" fmla="*/ 2041590 h 4008043"/>
              <a:gd name="connsiteX250" fmla="*/ 104033 w 1181239"/>
              <a:gd name="connsiteY250" fmla="*/ 2027509 h 4008043"/>
              <a:gd name="connsiteX251" fmla="*/ 943112 w 1181239"/>
              <a:gd name="connsiteY251" fmla="*/ 2013995 h 4008043"/>
              <a:gd name="connsiteX252" fmla="*/ 941824 w 1181239"/>
              <a:gd name="connsiteY252" fmla="*/ 2093464 h 4008043"/>
              <a:gd name="connsiteX253" fmla="*/ 935647 w 1181239"/>
              <a:gd name="connsiteY253" fmla="*/ 2093234 h 4008043"/>
              <a:gd name="connsiteX254" fmla="*/ 935646 w 1181239"/>
              <a:gd name="connsiteY254" fmla="*/ 2093238 h 4008043"/>
              <a:gd name="connsiteX255" fmla="*/ 937744 w 1181239"/>
              <a:gd name="connsiteY255" fmla="*/ 2083568 h 4008043"/>
              <a:gd name="connsiteX256" fmla="*/ 940123 w 1181239"/>
              <a:gd name="connsiteY256" fmla="*/ 2049068 h 4008043"/>
              <a:gd name="connsiteX257" fmla="*/ 943112 w 1181239"/>
              <a:gd name="connsiteY257" fmla="*/ 2013995 h 4008043"/>
              <a:gd name="connsiteX258" fmla="*/ 986359 w 1181239"/>
              <a:gd name="connsiteY258" fmla="*/ 1999398 h 4008043"/>
              <a:gd name="connsiteX259" fmla="*/ 987178 w 1181239"/>
              <a:gd name="connsiteY259" fmla="*/ 2001051 h 4008043"/>
              <a:gd name="connsiteX260" fmla="*/ 987145 w 1181239"/>
              <a:gd name="connsiteY260" fmla="*/ 2020090 h 4008043"/>
              <a:gd name="connsiteX261" fmla="*/ 985999 w 1181239"/>
              <a:gd name="connsiteY261" fmla="*/ 2009830 h 4008043"/>
              <a:gd name="connsiteX262" fmla="*/ 986010 w 1181239"/>
              <a:gd name="connsiteY262" fmla="*/ 2009830 h 4008043"/>
              <a:gd name="connsiteX263" fmla="*/ 986359 w 1181239"/>
              <a:gd name="connsiteY263" fmla="*/ 1999398 h 4008043"/>
              <a:gd name="connsiteX264" fmla="*/ 229366 w 1181239"/>
              <a:gd name="connsiteY264" fmla="*/ 1998950 h 4008043"/>
              <a:gd name="connsiteX265" fmla="*/ 229366 w 1181239"/>
              <a:gd name="connsiteY265" fmla="*/ 2016629 h 4008043"/>
              <a:gd name="connsiteX266" fmla="*/ 226750 w 1181239"/>
              <a:gd name="connsiteY266" fmla="*/ 2012030 h 4008043"/>
              <a:gd name="connsiteX267" fmla="*/ 229366 w 1181239"/>
              <a:gd name="connsiteY267" fmla="*/ 1998950 h 4008043"/>
              <a:gd name="connsiteX268" fmla="*/ 111210 w 1181239"/>
              <a:gd name="connsiteY268" fmla="*/ 1998254 h 4008043"/>
              <a:gd name="connsiteX269" fmla="*/ 113966 w 1181239"/>
              <a:gd name="connsiteY269" fmla="*/ 2009150 h 4008043"/>
              <a:gd name="connsiteX270" fmla="*/ 112922 w 1181239"/>
              <a:gd name="connsiteY270" fmla="*/ 2019349 h 4008043"/>
              <a:gd name="connsiteX271" fmla="*/ 110200 w 1181239"/>
              <a:gd name="connsiteY271" fmla="*/ 2008017 h 4008043"/>
              <a:gd name="connsiteX272" fmla="*/ 110200 w 1181239"/>
              <a:gd name="connsiteY272" fmla="*/ 2008016 h 4008043"/>
              <a:gd name="connsiteX273" fmla="*/ 111210 w 1181239"/>
              <a:gd name="connsiteY273" fmla="*/ 1998254 h 4008043"/>
              <a:gd name="connsiteX274" fmla="*/ 160036 w 1181239"/>
              <a:gd name="connsiteY274" fmla="*/ 1997898 h 4008043"/>
              <a:gd name="connsiteX275" fmla="*/ 163754 w 1181239"/>
              <a:gd name="connsiteY275" fmla="*/ 2001511 h 4008043"/>
              <a:gd name="connsiteX276" fmla="*/ 165422 w 1181239"/>
              <a:gd name="connsiteY276" fmla="*/ 2026149 h 4008043"/>
              <a:gd name="connsiteX277" fmla="*/ 162477 w 1181239"/>
              <a:gd name="connsiteY277" fmla="*/ 2018830 h 4008043"/>
              <a:gd name="connsiteX278" fmla="*/ 162477 w 1181239"/>
              <a:gd name="connsiteY278" fmla="*/ 2018829 h 4008043"/>
              <a:gd name="connsiteX279" fmla="*/ 160810 w 1181239"/>
              <a:gd name="connsiteY279" fmla="*/ 2003030 h 4008043"/>
              <a:gd name="connsiteX280" fmla="*/ 160036 w 1181239"/>
              <a:gd name="connsiteY280" fmla="*/ 1997898 h 4008043"/>
              <a:gd name="connsiteX281" fmla="*/ 122178 w 1181239"/>
              <a:gd name="connsiteY281" fmla="*/ 1993421 h 4008043"/>
              <a:gd name="connsiteX282" fmla="*/ 127639 w 1181239"/>
              <a:gd name="connsiteY282" fmla="*/ 1994871 h 4008043"/>
              <a:gd name="connsiteX283" fmla="*/ 130971 w 1181239"/>
              <a:gd name="connsiteY283" fmla="*/ 2006864 h 4008043"/>
              <a:gd name="connsiteX284" fmla="*/ 125158 w 1181239"/>
              <a:gd name="connsiteY284" fmla="*/ 2001457 h 4008043"/>
              <a:gd name="connsiteX285" fmla="*/ 122178 w 1181239"/>
              <a:gd name="connsiteY285" fmla="*/ 1993421 h 4008043"/>
              <a:gd name="connsiteX286" fmla="*/ 881252 w 1181239"/>
              <a:gd name="connsiteY286" fmla="*/ 1985026 h 4008043"/>
              <a:gd name="connsiteX287" fmla="*/ 883325 w 1181239"/>
              <a:gd name="connsiteY287" fmla="*/ 1993738 h 4008043"/>
              <a:gd name="connsiteX288" fmla="*/ 887684 w 1181239"/>
              <a:gd name="connsiteY288" fmla="*/ 2025709 h 4008043"/>
              <a:gd name="connsiteX289" fmla="*/ 886385 w 1181239"/>
              <a:gd name="connsiteY289" fmla="*/ 2062145 h 4008043"/>
              <a:gd name="connsiteX290" fmla="*/ 874972 w 1181239"/>
              <a:gd name="connsiteY290" fmla="*/ 2058606 h 4008043"/>
              <a:gd name="connsiteX291" fmla="*/ 874977 w 1181239"/>
              <a:gd name="connsiteY291" fmla="*/ 2058605 h 4008043"/>
              <a:gd name="connsiteX292" fmla="*/ 866190 w 1181239"/>
              <a:gd name="connsiteY292" fmla="*/ 2056634 h 4008043"/>
              <a:gd name="connsiteX293" fmla="*/ 863071 w 1181239"/>
              <a:gd name="connsiteY293" fmla="*/ 2052862 h 4008043"/>
              <a:gd name="connsiteX294" fmla="*/ 874951 w 1181239"/>
              <a:gd name="connsiteY294" fmla="*/ 2035109 h 4008043"/>
              <a:gd name="connsiteX295" fmla="*/ 878742 w 1181239"/>
              <a:gd name="connsiteY295" fmla="*/ 2010515 h 4008043"/>
              <a:gd name="connsiteX296" fmla="*/ 881252 w 1181239"/>
              <a:gd name="connsiteY296" fmla="*/ 1985026 h 4008043"/>
              <a:gd name="connsiteX297" fmla="*/ 892103 w 1181239"/>
              <a:gd name="connsiteY297" fmla="*/ 1973709 h 4008043"/>
              <a:gd name="connsiteX298" fmla="*/ 904539 w 1181239"/>
              <a:gd name="connsiteY298" fmla="*/ 1999630 h 4008043"/>
              <a:gd name="connsiteX299" fmla="*/ 899190 w 1181239"/>
              <a:gd name="connsiteY299" fmla="*/ 1996910 h 4008043"/>
              <a:gd name="connsiteX300" fmla="*/ 899192 w 1181239"/>
              <a:gd name="connsiteY300" fmla="*/ 1996910 h 4008043"/>
              <a:gd name="connsiteX301" fmla="*/ 894882 w 1181239"/>
              <a:gd name="connsiteY301" fmla="*/ 1989431 h 4008043"/>
              <a:gd name="connsiteX302" fmla="*/ 892901 w 1181239"/>
              <a:gd name="connsiteY302" fmla="*/ 1998950 h 4008043"/>
              <a:gd name="connsiteX303" fmla="*/ 890657 w 1181239"/>
              <a:gd name="connsiteY303" fmla="*/ 1990111 h 4008043"/>
              <a:gd name="connsiteX304" fmla="*/ 885871 w 1181239"/>
              <a:gd name="connsiteY304" fmla="*/ 1981271 h 4008043"/>
              <a:gd name="connsiteX305" fmla="*/ 883327 w 1181239"/>
              <a:gd name="connsiteY305" fmla="*/ 1977374 h 4008043"/>
              <a:gd name="connsiteX306" fmla="*/ 892103 w 1181239"/>
              <a:gd name="connsiteY306" fmla="*/ 1973709 h 4008043"/>
              <a:gd name="connsiteX307" fmla="*/ 929834 w 1181239"/>
              <a:gd name="connsiteY307" fmla="*/ 1966605 h 4008043"/>
              <a:gd name="connsiteX308" fmla="*/ 929834 w 1181239"/>
              <a:gd name="connsiteY308" fmla="*/ 1979865 h 4008043"/>
              <a:gd name="connsiteX309" fmla="*/ 933217 w 1181239"/>
              <a:gd name="connsiteY309" fmla="*/ 2001874 h 4008043"/>
              <a:gd name="connsiteX310" fmla="*/ 931765 w 1181239"/>
              <a:gd name="connsiteY310" fmla="*/ 2020157 h 4008043"/>
              <a:gd name="connsiteX311" fmla="*/ 926930 w 1181239"/>
              <a:gd name="connsiteY311" fmla="*/ 2054438 h 4008043"/>
              <a:gd name="connsiteX312" fmla="*/ 917324 w 1181239"/>
              <a:gd name="connsiteY312" fmla="*/ 2066447 h 4008043"/>
              <a:gd name="connsiteX313" fmla="*/ 917320 w 1181239"/>
              <a:gd name="connsiteY313" fmla="*/ 2066447 h 4008043"/>
              <a:gd name="connsiteX314" fmla="*/ 911534 w 1181239"/>
              <a:gd name="connsiteY314" fmla="*/ 2060208 h 4008043"/>
              <a:gd name="connsiteX315" fmla="*/ 909750 w 1181239"/>
              <a:gd name="connsiteY315" fmla="*/ 2046388 h 4008043"/>
              <a:gd name="connsiteX316" fmla="*/ 910889 w 1181239"/>
              <a:gd name="connsiteY316" fmla="*/ 2007110 h 4008043"/>
              <a:gd name="connsiteX317" fmla="*/ 909002 w 1181239"/>
              <a:gd name="connsiteY317" fmla="*/ 1985351 h 4008043"/>
              <a:gd name="connsiteX318" fmla="*/ 919418 w 1181239"/>
              <a:gd name="connsiteY318" fmla="*/ 1975978 h 4008043"/>
              <a:gd name="connsiteX319" fmla="*/ 146529 w 1181239"/>
              <a:gd name="connsiteY319" fmla="*/ 1960873 h 4008043"/>
              <a:gd name="connsiteX320" fmla="*/ 150485 w 1181239"/>
              <a:gd name="connsiteY320" fmla="*/ 1984822 h 4008043"/>
              <a:gd name="connsiteX321" fmla="*/ 147942 w 1181239"/>
              <a:gd name="connsiteY321" fmla="*/ 2004292 h 4008043"/>
              <a:gd name="connsiteX322" fmla="*/ 147945 w 1181239"/>
              <a:gd name="connsiteY322" fmla="*/ 2004292 h 4008043"/>
              <a:gd name="connsiteX323" fmla="*/ 145682 w 1181239"/>
              <a:gd name="connsiteY323" fmla="*/ 1978756 h 4008043"/>
              <a:gd name="connsiteX324" fmla="*/ 190660 w 1181239"/>
              <a:gd name="connsiteY324" fmla="*/ 1948123 h 4008043"/>
              <a:gd name="connsiteX325" fmla="*/ 190441 w 1181239"/>
              <a:gd name="connsiteY325" fmla="*/ 1953337 h 4008043"/>
              <a:gd name="connsiteX326" fmla="*/ 188915 w 1181239"/>
              <a:gd name="connsiteY326" fmla="*/ 1949767 h 4008043"/>
              <a:gd name="connsiteX327" fmla="*/ 188904 w 1181239"/>
              <a:gd name="connsiteY327" fmla="*/ 1949768 h 4008043"/>
              <a:gd name="connsiteX328" fmla="*/ 190660 w 1181239"/>
              <a:gd name="connsiteY328" fmla="*/ 1948123 h 4008043"/>
              <a:gd name="connsiteX329" fmla="*/ 52661 w 1181239"/>
              <a:gd name="connsiteY329" fmla="*/ 1944554 h 4008043"/>
              <a:gd name="connsiteX330" fmla="*/ 56659 w 1181239"/>
              <a:gd name="connsiteY330" fmla="*/ 1972061 h 4008043"/>
              <a:gd name="connsiteX331" fmla="*/ 70893 w 1181239"/>
              <a:gd name="connsiteY331" fmla="*/ 2036614 h 4008043"/>
              <a:gd name="connsiteX332" fmla="*/ 78626 w 1181239"/>
              <a:gd name="connsiteY332" fmla="*/ 2081905 h 4008043"/>
              <a:gd name="connsiteX333" fmla="*/ 64094 w 1181239"/>
              <a:gd name="connsiteY333" fmla="*/ 2047765 h 4008043"/>
              <a:gd name="connsiteX334" fmla="*/ 64101 w 1181239"/>
              <a:gd name="connsiteY334" fmla="*/ 2047765 h 4008043"/>
              <a:gd name="connsiteX335" fmla="*/ 52369 w 1181239"/>
              <a:gd name="connsiteY335" fmla="*/ 1979090 h 4008043"/>
              <a:gd name="connsiteX336" fmla="*/ 132560 w 1181239"/>
              <a:gd name="connsiteY336" fmla="*/ 1941207 h 4008043"/>
              <a:gd name="connsiteX337" fmla="*/ 132451 w 1181239"/>
              <a:gd name="connsiteY337" fmla="*/ 1949366 h 4008043"/>
              <a:gd name="connsiteX338" fmla="*/ 131112 w 1181239"/>
              <a:gd name="connsiteY338" fmla="*/ 1944555 h 4008043"/>
              <a:gd name="connsiteX339" fmla="*/ 132560 w 1181239"/>
              <a:gd name="connsiteY339" fmla="*/ 1941207 h 4008043"/>
              <a:gd name="connsiteX340" fmla="*/ 149921 w 1181239"/>
              <a:gd name="connsiteY340" fmla="*/ 1890159 h 4008043"/>
              <a:gd name="connsiteX341" fmla="*/ 149032 w 1181239"/>
              <a:gd name="connsiteY341" fmla="*/ 1899678 h 4008043"/>
              <a:gd name="connsiteX342" fmla="*/ 144111 w 1181239"/>
              <a:gd name="connsiteY342" fmla="*/ 1911464 h 4008043"/>
              <a:gd name="connsiteX343" fmla="*/ 144109 w 1181239"/>
              <a:gd name="connsiteY343" fmla="*/ 1911464 h 4008043"/>
              <a:gd name="connsiteX344" fmla="*/ 146529 w 1181239"/>
              <a:gd name="connsiteY344" fmla="*/ 1892718 h 4008043"/>
              <a:gd name="connsiteX345" fmla="*/ 149921 w 1181239"/>
              <a:gd name="connsiteY345" fmla="*/ 1890159 h 4008043"/>
              <a:gd name="connsiteX346" fmla="*/ 945161 w 1181239"/>
              <a:gd name="connsiteY346" fmla="*/ 1880867 h 4008043"/>
              <a:gd name="connsiteX347" fmla="*/ 941044 w 1181239"/>
              <a:gd name="connsiteY347" fmla="*/ 1921438 h 4008043"/>
              <a:gd name="connsiteX348" fmla="*/ 940209 w 1181239"/>
              <a:gd name="connsiteY348" fmla="*/ 1901719 h 4008043"/>
              <a:gd name="connsiteX349" fmla="*/ 940208 w 1181239"/>
              <a:gd name="connsiteY349" fmla="*/ 1901719 h 4008043"/>
              <a:gd name="connsiteX350" fmla="*/ 945161 w 1181239"/>
              <a:gd name="connsiteY350" fmla="*/ 1880867 h 4008043"/>
              <a:gd name="connsiteX351" fmla="*/ 934013 w 1181239"/>
              <a:gd name="connsiteY351" fmla="*/ 1876189 h 4008043"/>
              <a:gd name="connsiteX352" fmla="*/ 934841 w 1181239"/>
              <a:gd name="connsiteY352" fmla="*/ 1877239 h 4008043"/>
              <a:gd name="connsiteX353" fmla="*/ 934841 w 1181239"/>
              <a:gd name="connsiteY353" fmla="*/ 1894918 h 4008043"/>
              <a:gd name="connsiteX354" fmla="*/ 933669 w 1181239"/>
              <a:gd name="connsiteY354" fmla="*/ 1886079 h 4008043"/>
              <a:gd name="connsiteX355" fmla="*/ 934013 w 1181239"/>
              <a:gd name="connsiteY355" fmla="*/ 1876189 h 4008043"/>
              <a:gd name="connsiteX356" fmla="*/ 986424 w 1181239"/>
              <a:gd name="connsiteY356" fmla="*/ 1866185 h 4008043"/>
              <a:gd name="connsiteX357" fmla="*/ 987192 w 1181239"/>
              <a:gd name="connsiteY357" fmla="*/ 1867720 h 4008043"/>
              <a:gd name="connsiteX358" fmla="*/ 987192 w 1181239"/>
              <a:gd name="connsiteY358" fmla="*/ 1893558 h 4008043"/>
              <a:gd name="connsiteX359" fmla="*/ 986105 w 1181239"/>
              <a:gd name="connsiteY359" fmla="*/ 1880639 h 4008043"/>
              <a:gd name="connsiteX360" fmla="*/ 986424 w 1181239"/>
              <a:gd name="connsiteY360" fmla="*/ 1866185 h 4008043"/>
              <a:gd name="connsiteX361" fmla="*/ 845841 w 1181239"/>
              <a:gd name="connsiteY361" fmla="*/ 1838137 h 4008043"/>
              <a:gd name="connsiteX362" fmla="*/ 845842 w 1181239"/>
              <a:gd name="connsiteY362" fmla="*/ 1838141 h 4008043"/>
              <a:gd name="connsiteX363" fmla="*/ 845838 w 1181239"/>
              <a:gd name="connsiteY363" fmla="*/ 1838141 h 4008043"/>
              <a:gd name="connsiteX364" fmla="*/ 212802 w 1181239"/>
              <a:gd name="connsiteY364" fmla="*/ 1837291 h 4008043"/>
              <a:gd name="connsiteX365" fmla="*/ 219332 w 1181239"/>
              <a:gd name="connsiteY365" fmla="*/ 1837839 h 4008043"/>
              <a:gd name="connsiteX366" fmla="*/ 215807 w 1181239"/>
              <a:gd name="connsiteY366" fmla="*/ 1852685 h 4008043"/>
              <a:gd name="connsiteX367" fmla="*/ 210422 w 1181239"/>
              <a:gd name="connsiteY367" fmla="*/ 1847847 h 4008043"/>
              <a:gd name="connsiteX368" fmla="*/ 212802 w 1181239"/>
              <a:gd name="connsiteY368" fmla="*/ 1837291 h 4008043"/>
              <a:gd name="connsiteX369" fmla="*/ 909064 w 1181239"/>
              <a:gd name="connsiteY369" fmla="*/ 1808808 h 4008043"/>
              <a:gd name="connsiteX370" fmla="*/ 912810 w 1181239"/>
              <a:gd name="connsiteY370" fmla="*/ 1817243 h 4008043"/>
              <a:gd name="connsiteX371" fmla="*/ 914324 w 1181239"/>
              <a:gd name="connsiteY371" fmla="*/ 1854802 h 4008043"/>
              <a:gd name="connsiteX372" fmla="*/ 912759 w 1181239"/>
              <a:gd name="connsiteY372" fmla="*/ 1915094 h 4008043"/>
              <a:gd name="connsiteX373" fmla="*/ 909533 w 1181239"/>
              <a:gd name="connsiteY373" fmla="*/ 1909198 h 4008043"/>
              <a:gd name="connsiteX374" fmla="*/ 909535 w 1181239"/>
              <a:gd name="connsiteY374" fmla="*/ 1909198 h 4008043"/>
              <a:gd name="connsiteX375" fmla="*/ 907572 w 1181239"/>
              <a:gd name="connsiteY375" fmla="*/ 1854526 h 4008043"/>
              <a:gd name="connsiteX376" fmla="*/ 909064 w 1181239"/>
              <a:gd name="connsiteY376" fmla="*/ 1808808 h 4008043"/>
              <a:gd name="connsiteX377" fmla="*/ 885324 w 1181239"/>
              <a:gd name="connsiteY377" fmla="*/ 1804483 h 4008043"/>
              <a:gd name="connsiteX378" fmla="*/ 888685 w 1181239"/>
              <a:gd name="connsiteY378" fmla="*/ 1819446 h 4008043"/>
              <a:gd name="connsiteX379" fmla="*/ 893171 w 1181239"/>
              <a:gd name="connsiteY379" fmla="*/ 1830149 h 4008043"/>
              <a:gd name="connsiteX380" fmla="*/ 897396 w 1181239"/>
              <a:gd name="connsiteY380" fmla="*/ 1827331 h 4008043"/>
              <a:gd name="connsiteX381" fmla="*/ 894418 w 1181239"/>
              <a:gd name="connsiteY381" fmla="*/ 1852326 h 4008043"/>
              <a:gd name="connsiteX382" fmla="*/ 893517 w 1181239"/>
              <a:gd name="connsiteY382" fmla="*/ 1882397 h 4008043"/>
              <a:gd name="connsiteX383" fmla="*/ 892156 w 1181239"/>
              <a:gd name="connsiteY383" fmla="*/ 1907505 h 4008043"/>
              <a:gd name="connsiteX384" fmla="*/ 886193 w 1181239"/>
              <a:gd name="connsiteY384" fmla="*/ 1944847 h 4008043"/>
              <a:gd name="connsiteX385" fmla="*/ 879963 w 1181239"/>
              <a:gd name="connsiteY385" fmla="*/ 1951353 h 4008043"/>
              <a:gd name="connsiteX386" fmla="*/ 879961 w 1181239"/>
              <a:gd name="connsiteY386" fmla="*/ 1951353 h 4008043"/>
              <a:gd name="connsiteX387" fmla="*/ 873653 w 1181239"/>
              <a:gd name="connsiteY387" fmla="*/ 1901622 h 4008043"/>
              <a:gd name="connsiteX388" fmla="*/ 876506 w 1181239"/>
              <a:gd name="connsiteY388" fmla="*/ 1875236 h 4008043"/>
              <a:gd name="connsiteX389" fmla="*/ 882543 w 1181239"/>
              <a:gd name="connsiteY389" fmla="*/ 1836478 h 4008043"/>
              <a:gd name="connsiteX390" fmla="*/ 885324 w 1181239"/>
              <a:gd name="connsiteY390" fmla="*/ 1804483 h 4008043"/>
              <a:gd name="connsiteX391" fmla="*/ 188353 w 1181239"/>
              <a:gd name="connsiteY391" fmla="*/ 1800590 h 4008043"/>
              <a:gd name="connsiteX392" fmla="*/ 192022 w 1181239"/>
              <a:gd name="connsiteY392" fmla="*/ 1840362 h 4008043"/>
              <a:gd name="connsiteX393" fmla="*/ 197418 w 1181239"/>
              <a:gd name="connsiteY393" fmla="*/ 1891683 h 4008043"/>
              <a:gd name="connsiteX394" fmla="*/ 196666 w 1181239"/>
              <a:gd name="connsiteY394" fmla="*/ 1897144 h 4008043"/>
              <a:gd name="connsiteX395" fmla="*/ 191624 w 1181239"/>
              <a:gd name="connsiteY395" fmla="*/ 1905934 h 4008043"/>
              <a:gd name="connsiteX396" fmla="*/ 194485 w 1181239"/>
              <a:gd name="connsiteY396" fmla="*/ 1907839 h 4008043"/>
              <a:gd name="connsiteX397" fmla="*/ 197346 w 1181239"/>
              <a:gd name="connsiteY397" fmla="*/ 1920425 h 4008043"/>
              <a:gd name="connsiteX398" fmla="*/ 193065 w 1181239"/>
              <a:gd name="connsiteY398" fmla="*/ 1940450 h 4008043"/>
              <a:gd name="connsiteX399" fmla="*/ 187519 w 1181239"/>
              <a:gd name="connsiteY399" fmla="*/ 1940104 h 4008043"/>
              <a:gd name="connsiteX400" fmla="*/ 187523 w 1181239"/>
              <a:gd name="connsiteY400" fmla="*/ 1940102 h 4008043"/>
              <a:gd name="connsiteX401" fmla="*/ 180150 w 1181239"/>
              <a:gd name="connsiteY401" fmla="*/ 1822164 h 4008043"/>
              <a:gd name="connsiteX402" fmla="*/ 181879 w 1181239"/>
              <a:gd name="connsiteY402" fmla="*/ 1817404 h 4008043"/>
              <a:gd name="connsiteX403" fmla="*/ 186718 w 1181239"/>
              <a:gd name="connsiteY403" fmla="*/ 1811630 h 4008043"/>
              <a:gd name="connsiteX404" fmla="*/ 188353 w 1181239"/>
              <a:gd name="connsiteY404" fmla="*/ 1800590 h 4008043"/>
              <a:gd name="connsiteX405" fmla="*/ 131129 w 1181239"/>
              <a:gd name="connsiteY405" fmla="*/ 1794964 h 4008043"/>
              <a:gd name="connsiteX406" fmla="*/ 133790 w 1181239"/>
              <a:gd name="connsiteY406" fmla="*/ 1805574 h 4008043"/>
              <a:gd name="connsiteX407" fmla="*/ 132483 w 1181239"/>
              <a:gd name="connsiteY407" fmla="*/ 1816269 h 4008043"/>
              <a:gd name="connsiteX408" fmla="*/ 130838 w 1181239"/>
              <a:gd name="connsiteY408" fmla="*/ 1804710 h 4008043"/>
              <a:gd name="connsiteX409" fmla="*/ 936627 w 1181239"/>
              <a:gd name="connsiteY409" fmla="*/ 1794309 h 4008043"/>
              <a:gd name="connsiteX410" fmla="*/ 939769 w 1181239"/>
              <a:gd name="connsiteY410" fmla="*/ 1821379 h 4008043"/>
              <a:gd name="connsiteX411" fmla="*/ 932143 w 1181239"/>
              <a:gd name="connsiteY411" fmla="*/ 1858880 h 4008043"/>
              <a:gd name="connsiteX412" fmla="*/ 931483 w 1181239"/>
              <a:gd name="connsiteY412" fmla="*/ 1850041 h 4008043"/>
              <a:gd name="connsiteX413" fmla="*/ 931485 w 1181239"/>
              <a:gd name="connsiteY413" fmla="*/ 1850041 h 4008043"/>
              <a:gd name="connsiteX414" fmla="*/ 934200 w 1181239"/>
              <a:gd name="connsiteY414" fmla="*/ 1824882 h 4008043"/>
              <a:gd name="connsiteX415" fmla="*/ 935295 w 1181239"/>
              <a:gd name="connsiteY415" fmla="*/ 1800404 h 4008043"/>
              <a:gd name="connsiteX416" fmla="*/ 936627 w 1181239"/>
              <a:gd name="connsiteY416" fmla="*/ 1794309 h 4008043"/>
              <a:gd name="connsiteX417" fmla="*/ 911264 w 1181239"/>
              <a:gd name="connsiteY417" fmla="*/ 1789784 h 4008043"/>
              <a:gd name="connsiteX418" fmla="*/ 914169 w 1181239"/>
              <a:gd name="connsiteY418" fmla="*/ 1792436 h 4008043"/>
              <a:gd name="connsiteX419" fmla="*/ 912391 w 1181239"/>
              <a:gd name="connsiteY419" fmla="*/ 1800626 h 4008043"/>
              <a:gd name="connsiteX420" fmla="*/ 909483 w 1181239"/>
              <a:gd name="connsiteY420" fmla="*/ 1804483 h 4008043"/>
              <a:gd name="connsiteX421" fmla="*/ 906578 w 1181239"/>
              <a:gd name="connsiteY421" fmla="*/ 1797975 h 4008043"/>
              <a:gd name="connsiteX422" fmla="*/ 906581 w 1181239"/>
              <a:gd name="connsiteY422" fmla="*/ 1797975 h 4008043"/>
              <a:gd name="connsiteX423" fmla="*/ 911264 w 1181239"/>
              <a:gd name="connsiteY423" fmla="*/ 1789784 h 4008043"/>
              <a:gd name="connsiteX424" fmla="*/ 859322 w 1181239"/>
              <a:gd name="connsiteY424" fmla="*/ 1775925 h 4008043"/>
              <a:gd name="connsiteX425" fmla="*/ 859698 w 1181239"/>
              <a:gd name="connsiteY425" fmla="*/ 1794380 h 4008043"/>
              <a:gd name="connsiteX426" fmla="*/ 855333 w 1181239"/>
              <a:gd name="connsiteY426" fmla="*/ 1819606 h 4008043"/>
              <a:gd name="connsiteX427" fmla="*/ 848363 w 1181239"/>
              <a:gd name="connsiteY427" fmla="*/ 1835149 h 4008043"/>
              <a:gd name="connsiteX428" fmla="*/ 845841 w 1181239"/>
              <a:gd name="connsiteY428" fmla="*/ 1838137 h 4008043"/>
              <a:gd name="connsiteX429" fmla="*/ 843682 w 1181239"/>
              <a:gd name="connsiteY429" fmla="*/ 1823655 h 4008043"/>
              <a:gd name="connsiteX430" fmla="*/ 847280 w 1181239"/>
              <a:gd name="connsiteY430" fmla="*/ 1815836 h 4008043"/>
              <a:gd name="connsiteX431" fmla="*/ 856030 w 1181239"/>
              <a:gd name="connsiteY431" fmla="*/ 1796324 h 4008043"/>
              <a:gd name="connsiteX432" fmla="*/ 125097 w 1181239"/>
              <a:gd name="connsiteY432" fmla="*/ 1771098 h 4008043"/>
              <a:gd name="connsiteX433" fmla="*/ 121900 w 1181239"/>
              <a:gd name="connsiteY433" fmla="*/ 1792286 h 4008043"/>
              <a:gd name="connsiteX434" fmla="*/ 118025 w 1181239"/>
              <a:gd name="connsiteY434" fmla="*/ 1795610 h 4008043"/>
              <a:gd name="connsiteX435" fmla="*/ 116350 w 1181239"/>
              <a:gd name="connsiteY435" fmla="*/ 1793085 h 4008043"/>
              <a:gd name="connsiteX436" fmla="*/ 118919 w 1181239"/>
              <a:gd name="connsiteY436" fmla="*/ 1784084 h 4008043"/>
              <a:gd name="connsiteX437" fmla="*/ 121827 w 1181239"/>
              <a:gd name="connsiteY437" fmla="*/ 1775221 h 4008043"/>
              <a:gd name="connsiteX438" fmla="*/ 125097 w 1181239"/>
              <a:gd name="connsiteY438" fmla="*/ 1771098 h 4008043"/>
              <a:gd name="connsiteX439" fmla="*/ 144315 w 1181239"/>
              <a:gd name="connsiteY439" fmla="*/ 1735075 h 4008043"/>
              <a:gd name="connsiteX440" fmla="*/ 146349 w 1181239"/>
              <a:gd name="connsiteY440" fmla="*/ 1741927 h 4008043"/>
              <a:gd name="connsiteX441" fmla="*/ 147407 w 1181239"/>
              <a:gd name="connsiteY441" fmla="*/ 1771845 h 4008043"/>
              <a:gd name="connsiteX442" fmla="*/ 142883 w 1181239"/>
              <a:gd name="connsiteY442" fmla="*/ 1784588 h 4008043"/>
              <a:gd name="connsiteX443" fmla="*/ 142030 w 1181239"/>
              <a:gd name="connsiteY443" fmla="*/ 1737847 h 4008043"/>
              <a:gd name="connsiteX444" fmla="*/ 144315 w 1181239"/>
              <a:gd name="connsiteY444" fmla="*/ 1735075 h 4008043"/>
              <a:gd name="connsiteX445" fmla="*/ 176323 w 1181239"/>
              <a:gd name="connsiteY445" fmla="*/ 1731089 h 4008043"/>
              <a:gd name="connsiteX446" fmla="*/ 185769 w 1181239"/>
              <a:gd name="connsiteY446" fmla="*/ 1733768 h 4008043"/>
              <a:gd name="connsiteX447" fmla="*/ 171237 w 1181239"/>
              <a:gd name="connsiteY447" fmla="*/ 1733768 h 4008043"/>
              <a:gd name="connsiteX448" fmla="*/ 176323 w 1181239"/>
              <a:gd name="connsiteY448" fmla="*/ 1731089 h 4008043"/>
              <a:gd name="connsiteX449" fmla="*/ 163455 w 1181239"/>
              <a:gd name="connsiteY449" fmla="*/ 1730218 h 4008043"/>
              <a:gd name="connsiteX450" fmla="*/ 167447 w 1181239"/>
              <a:gd name="connsiteY450" fmla="*/ 1744817 h 4008043"/>
              <a:gd name="connsiteX451" fmla="*/ 180058 w 1181239"/>
              <a:gd name="connsiteY451" fmla="*/ 1771982 h 4008043"/>
              <a:gd name="connsiteX452" fmla="*/ 184316 w 1181239"/>
              <a:gd name="connsiteY452" fmla="*/ 1793593 h 4008043"/>
              <a:gd name="connsiteX453" fmla="*/ 179956 w 1181239"/>
              <a:gd name="connsiteY453" fmla="*/ 1803605 h 4008043"/>
              <a:gd name="connsiteX454" fmla="*/ 177051 w 1181239"/>
              <a:gd name="connsiteY454" fmla="*/ 1808552 h 4008043"/>
              <a:gd name="connsiteX455" fmla="*/ 174143 w 1181239"/>
              <a:gd name="connsiteY455" fmla="*/ 1801591 h 4008043"/>
              <a:gd name="connsiteX456" fmla="*/ 166929 w 1181239"/>
              <a:gd name="connsiteY456" fmla="*/ 1801591 h 4008043"/>
              <a:gd name="connsiteX457" fmla="*/ 170867 w 1181239"/>
              <a:gd name="connsiteY457" fmla="*/ 1817388 h 4008043"/>
              <a:gd name="connsiteX458" fmla="*/ 174983 w 1181239"/>
              <a:gd name="connsiteY458" fmla="*/ 1860380 h 4008043"/>
              <a:gd name="connsiteX459" fmla="*/ 172523 w 1181239"/>
              <a:gd name="connsiteY459" fmla="*/ 1918699 h 4008043"/>
              <a:gd name="connsiteX460" fmla="*/ 164611 w 1181239"/>
              <a:gd name="connsiteY460" fmla="*/ 1988361 h 4008043"/>
              <a:gd name="connsiteX461" fmla="*/ 161294 w 1181239"/>
              <a:gd name="connsiteY461" fmla="*/ 1984654 h 4008043"/>
              <a:gd name="connsiteX462" fmla="*/ 161294 w 1181239"/>
              <a:gd name="connsiteY462" fmla="*/ 1984660 h 4008043"/>
              <a:gd name="connsiteX463" fmla="*/ 158349 w 1181239"/>
              <a:gd name="connsiteY463" fmla="*/ 1915521 h 4008043"/>
              <a:gd name="connsiteX464" fmla="*/ 152480 w 1181239"/>
              <a:gd name="connsiteY464" fmla="*/ 1841075 h 4008043"/>
              <a:gd name="connsiteX465" fmla="*/ 155141 w 1181239"/>
              <a:gd name="connsiteY465" fmla="*/ 1825207 h 4008043"/>
              <a:gd name="connsiteX466" fmla="*/ 159624 w 1181239"/>
              <a:gd name="connsiteY466" fmla="*/ 1809523 h 4008043"/>
              <a:gd name="connsiteX467" fmla="*/ 161546 w 1181239"/>
              <a:gd name="connsiteY467" fmla="*/ 1761225 h 4008043"/>
              <a:gd name="connsiteX468" fmla="*/ 880633 w 1181239"/>
              <a:gd name="connsiteY468" fmla="*/ 1697520 h 4008043"/>
              <a:gd name="connsiteX469" fmla="*/ 882812 w 1181239"/>
              <a:gd name="connsiteY469" fmla="*/ 1709623 h 4008043"/>
              <a:gd name="connsiteX470" fmla="*/ 879732 w 1181239"/>
              <a:gd name="connsiteY470" fmla="*/ 1712009 h 4008043"/>
              <a:gd name="connsiteX471" fmla="*/ 879735 w 1181239"/>
              <a:gd name="connsiteY471" fmla="*/ 1712009 h 4008043"/>
              <a:gd name="connsiteX472" fmla="*/ 880633 w 1181239"/>
              <a:gd name="connsiteY472" fmla="*/ 1697520 h 4008043"/>
              <a:gd name="connsiteX473" fmla="*/ 894921 w 1181239"/>
              <a:gd name="connsiteY473" fmla="*/ 1674217 h 4008043"/>
              <a:gd name="connsiteX474" fmla="*/ 897909 w 1181239"/>
              <a:gd name="connsiteY474" fmla="*/ 1743141 h 4008043"/>
              <a:gd name="connsiteX475" fmla="*/ 892321 w 1181239"/>
              <a:gd name="connsiteY475" fmla="*/ 1752807 h 4008043"/>
              <a:gd name="connsiteX476" fmla="*/ 891434 w 1181239"/>
              <a:gd name="connsiteY476" fmla="*/ 1715409 h 4008043"/>
              <a:gd name="connsiteX477" fmla="*/ 891439 w 1181239"/>
              <a:gd name="connsiteY477" fmla="*/ 1715409 h 4008043"/>
              <a:gd name="connsiteX478" fmla="*/ 894921 w 1181239"/>
              <a:gd name="connsiteY478" fmla="*/ 1674217 h 4008043"/>
              <a:gd name="connsiteX479" fmla="*/ 882611 w 1181239"/>
              <a:gd name="connsiteY479" fmla="*/ 1664785 h 4008043"/>
              <a:gd name="connsiteX480" fmla="*/ 885467 w 1181239"/>
              <a:gd name="connsiteY480" fmla="*/ 1670532 h 4008043"/>
              <a:gd name="connsiteX481" fmla="*/ 881537 w 1181239"/>
              <a:gd name="connsiteY481" fmla="*/ 1675451 h 4008043"/>
              <a:gd name="connsiteX482" fmla="*/ 881538 w 1181239"/>
              <a:gd name="connsiteY482" fmla="*/ 1675451 h 4008043"/>
              <a:gd name="connsiteX483" fmla="*/ 881013 w 1181239"/>
              <a:gd name="connsiteY483" fmla="*/ 1666612 h 4008043"/>
              <a:gd name="connsiteX484" fmla="*/ 882611 w 1181239"/>
              <a:gd name="connsiteY484" fmla="*/ 1664785 h 4008043"/>
              <a:gd name="connsiteX485" fmla="*/ 906815 w 1181239"/>
              <a:gd name="connsiteY485" fmla="*/ 1608656 h 4008043"/>
              <a:gd name="connsiteX486" fmla="*/ 909490 w 1181239"/>
              <a:gd name="connsiteY486" fmla="*/ 1627855 h 4008043"/>
              <a:gd name="connsiteX487" fmla="*/ 912125 w 1181239"/>
              <a:gd name="connsiteY487" fmla="*/ 1645531 h 4008043"/>
              <a:gd name="connsiteX488" fmla="*/ 914332 w 1181239"/>
              <a:gd name="connsiteY488" fmla="*/ 1727663 h 4008043"/>
              <a:gd name="connsiteX489" fmla="*/ 913515 w 1181239"/>
              <a:gd name="connsiteY489" fmla="*/ 1741942 h 4008043"/>
              <a:gd name="connsiteX490" fmla="*/ 909968 w 1181239"/>
              <a:gd name="connsiteY490" fmla="*/ 1749266 h 4008043"/>
              <a:gd name="connsiteX491" fmla="*/ 909965 w 1181239"/>
              <a:gd name="connsiteY491" fmla="*/ 1749266 h 4008043"/>
              <a:gd name="connsiteX492" fmla="*/ 904911 w 1181239"/>
              <a:gd name="connsiteY492" fmla="*/ 1694189 h 4008043"/>
              <a:gd name="connsiteX493" fmla="*/ 898679 w 1181239"/>
              <a:gd name="connsiteY493" fmla="*/ 1639431 h 4008043"/>
              <a:gd name="connsiteX494" fmla="*/ 899252 w 1181239"/>
              <a:gd name="connsiteY494" fmla="*/ 1622432 h 4008043"/>
              <a:gd name="connsiteX495" fmla="*/ 906815 w 1181239"/>
              <a:gd name="connsiteY495" fmla="*/ 1608656 h 4008043"/>
              <a:gd name="connsiteX496" fmla="*/ 198839 w 1181239"/>
              <a:gd name="connsiteY496" fmla="*/ 1603132 h 4008043"/>
              <a:gd name="connsiteX497" fmla="*/ 201951 w 1181239"/>
              <a:gd name="connsiteY497" fmla="*/ 1647229 h 4008043"/>
              <a:gd name="connsiteX498" fmla="*/ 198492 w 1181239"/>
              <a:gd name="connsiteY498" fmla="*/ 1680540 h 4008043"/>
              <a:gd name="connsiteX499" fmla="*/ 194828 w 1181239"/>
              <a:gd name="connsiteY499" fmla="*/ 1669852 h 4008043"/>
              <a:gd name="connsiteX500" fmla="*/ 196353 w 1181239"/>
              <a:gd name="connsiteY500" fmla="*/ 1680731 h 4008043"/>
              <a:gd name="connsiteX501" fmla="*/ 200836 w 1181239"/>
              <a:gd name="connsiteY501" fmla="*/ 1700653 h 4008043"/>
              <a:gd name="connsiteX502" fmla="*/ 201690 w 1181239"/>
              <a:gd name="connsiteY502" fmla="*/ 1716973 h 4008043"/>
              <a:gd name="connsiteX503" fmla="*/ 197552 w 1181239"/>
              <a:gd name="connsiteY503" fmla="*/ 1750087 h 4008043"/>
              <a:gd name="connsiteX504" fmla="*/ 195515 w 1181239"/>
              <a:gd name="connsiteY504" fmla="*/ 1775925 h 4008043"/>
              <a:gd name="connsiteX505" fmla="*/ 194997 w 1181239"/>
              <a:gd name="connsiteY505" fmla="*/ 1745327 h 4008043"/>
              <a:gd name="connsiteX506" fmla="*/ 195006 w 1181239"/>
              <a:gd name="connsiteY506" fmla="*/ 1745327 h 4008043"/>
              <a:gd name="connsiteX507" fmla="*/ 197396 w 1181239"/>
              <a:gd name="connsiteY507" fmla="*/ 1714729 h 4008043"/>
              <a:gd name="connsiteX508" fmla="*/ 195944 w 1181239"/>
              <a:gd name="connsiteY508" fmla="*/ 1704833 h 4008043"/>
              <a:gd name="connsiteX509" fmla="*/ 191584 w 1181239"/>
              <a:gd name="connsiteY509" fmla="*/ 1679306 h 4008043"/>
              <a:gd name="connsiteX510" fmla="*/ 194774 w 1181239"/>
              <a:gd name="connsiteY510" fmla="*/ 1654352 h 4008043"/>
              <a:gd name="connsiteX511" fmla="*/ 194920 w 1181239"/>
              <a:gd name="connsiteY511" fmla="*/ 1642565 h 4008043"/>
              <a:gd name="connsiteX512" fmla="*/ 198839 w 1181239"/>
              <a:gd name="connsiteY512" fmla="*/ 1603132 h 4008043"/>
              <a:gd name="connsiteX513" fmla="*/ 126570 w 1181239"/>
              <a:gd name="connsiteY513" fmla="*/ 1593697 h 4008043"/>
              <a:gd name="connsiteX514" fmla="*/ 128788 w 1181239"/>
              <a:gd name="connsiteY514" fmla="*/ 1602537 h 4008043"/>
              <a:gd name="connsiteX515" fmla="*/ 133203 w 1181239"/>
              <a:gd name="connsiteY515" fmla="*/ 1611376 h 4008043"/>
              <a:gd name="connsiteX516" fmla="*/ 129516 w 1181239"/>
              <a:gd name="connsiteY516" fmla="*/ 1648094 h 4008043"/>
              <a:gd name="connsiteX517" fmla="*/ 125378 w 1181239"/>
              <a:gd name="connsiteY517" fmla="*/ 1633135 h 4008043"/>
              <a:gd name="connsiteX518" fmla="*/ 125377 w 1181239"/>
              <a:gd name="connsiteY518" fmla="*/ 1633135 h 4008043"/>
              <a:gd name="connsiteX519" fmla="*/ 124388 w 1181239"/>
              <a:gd name="connsiteY519" fmla="*/ 1604577 h 4008043"/>
              <a:gd name="connsiteX520" fmla="*/ 972450 w 1181239"/>
              <a:gd name="connsiteY520" fmla="*/ 1561739 h 4008043"/>
              <a:gd name="connsiteX521" fmla="*/ 972450 w 1181239"/>
              <a:gd name="connsiteY521" fmla="*/ 1568538 h 4008043"/>
              <a:gd name="connsiteX522" fmla="*/ 970983 w 1181239"/>
              <a:gd name="connsiteY522" fmla="*/ 1565139 h 4008043"/>
              <a:gd name="connsiteX523" fmla="*/ 972450 w 1181239"/>
              <a:gd name="connsiteY523" fmla="*/ 1561739 h 4008043"/>
              <a:gd name="connsiteX524" fmla="*/ 179368 w 1181239"/>
              <a:gd name="connsiteY524" fmla="*/ 1490681 h 4008043"/>
              <a:gd name="connsiteX525" fmla="*/ 184402 w 1181239"/>
              <a:gd name="connsiteY525" fmla="*/ 1509367 h 4008043"/>
              <a:gd name="connsiteX526" fmla="*/ 188659 w 1181239"/>
              <a:gd name="connsiteY526" fmla="*/ 1529781 h 4008043"/>
              <a:gd name="connsiteX527" fmla="*/ 194549 w 1181239"/>
              <a:gd name="connsiteY527" fmla="*/ 1521471 h 4008043"/>
              <a:gd name="connsiteX528" fmla="*/ 200263 w 1181239"/>
              <a:gd name="connsiteY528" fmla="*/ 1536581 h 4008043"/>
              <a:gd name="connsiteX529" fmla="*/ 199686 w 1181239"/>
              <a:gd name="connsiteY529" fmla="*/ 1574056 h 4008043"/>
              <a:gd name="connsiteX530" fmla="*/ 195275 w 1181239"/>
              <a:gd name="connsiteY530" fmla="*/ 1598535 h 4008043"/>
              <a:gd name="connsiteX531" fmla="*/ 183392 w 1181239"/>
              <a:gd name="connsiteY531" fmla="*/ 1635078 h 4008043"/>
              <a:gd name="connsiteX532" fmla="*/ 179437 w 1181239"/>
              <a:gd name="connsiteY532" fmla="*/ 1663053 h 4008043"/>
              <a:gd name="connsiteX533" fmla="*/ 174853 w 1181239"/>
              <a:gd name="connsiteY533" fmla="*/ 1672572 h 4008043"/>
              <a:gd name="connsiteX534" fmla="*/ 171404 w 1181239"/>
              <a:gd name="connsiteY534" fmla="*/ 1664448 h 4008043"/>
              <a:gd name="connsiteX535" fmla="*/ 172225 w 1181239"/>
              <a:gd name="connsiteY535" fmla="*/ 1571325 h 4008043"/>
              <a:gd name="connsiteX536" fmla="*/ 177339 w 1181239"/>
              <a:gd name="connsiteY536" fmla="*/ 1584389 h 4008043"/>
              <a:gd name="connsiteX537" fmla="*/ 179083 w 1181239"/>
              <a:gd name="connsiteY537" fmla="*/ 1596417 h 4008043"/>
              <a:gd name="connsiteX538" fmla="*/ 179521 w 1181239"/>
              <a:gd name="connsiteY538" fmla="*/ 1583721 h 4008043"/>
              <a:gd name="connsiteX539" fmla="*/ 181736 w 1181239"/>
              <a:gd name="connsiteY539" fmla="*/ 1566691 h 4008043"/>
              <a:gd name="connsiteX540" fmla="*/ 179295 w 1181239"/>
              <a:gd name="connsiteY540" fmla="*/ 1563872 h 4008043"/>
              <a:gd name="connsiteX541" fmla="*/ 169760 w 1181239"/>
              <a:gd name="connsiteY541" fmla="*/ 1548932 h 4008043"/>
              <a:gd name="connsiteX542" fmla="*/ 178262 w 1181239"/>
              <a:gd name="connsiteY542" fmla="*/ 1545130 h 4008043"/>
              <a:gd name="connsiteX543" fmla="*/ 181518 w 1181239"/>
              <a:gd name="connsiteY543" fmla="*/ 1548267 h 4008043"/>
              <a:gd name="connsiteX544" fmla="*/ 178544 w 1181239"/>
              <a:gd name="connsiteY544" fmla="*/ 1537086 h 4008043"/>
              <a:gd name="connsiteX545" fmla="*/ 178835 w 1181239"/>
              <a:gd name="connsiteY545" fmla="*/ 1524342 h 4008043"/>
              <a:gd name="connsiteX546" fmla="*/ 181591 w 1181239"/>
              <a:gd name="connsiteY546" fmla="*/ 1518222 h 4008043"/>
              <a:gd name="connsiteX547" fmla="*/ 179368 w 1181239"/>
              <a:gd name="connsiteY547" fmla="*/ 1490681 h 4008043"/>
              <a:gd name="connsiteX548" fmla="*/ 908919 w 1181239"/>
              <a:gd name="connsiteY548" fmla="*/ 1484791 h 4008043"/>
              <a:gd name="connsiteX549" fmla="*/ 909822 w 1181239"/>
              <a:gd name="connsiteY549" fmla="*/ 1494498 h 4008043"/>
              <a:gd name="connsiteX550" fmla="*/ 909567 w 1181239"/>
              <a:gd name="connsiteY550" fmla="*/ 1523348 h 4008043"/>
              <a:gd name="connsiteX551" fmla="*/ 913593 w 1181239"/>
              <a:gd name="connsiteY551" fmla="*/ 1548372 h 4008043"/>
              <a:gd name="connsiteX552" fmla="*/ 915294 w 1181239"/>
              <a:gd name="connsiteY552" fmla="*/ 1576018 h 4008043"/>
              <a:gd name="connsiteX553" fmla="*/ 912433 w 1181239"/>
              <a:gd name="connsiteY553" fmla="*/ 1570278 h 4008043"/>
              <a:gd name="connsiteX554" fmla="*/ 912438 w 1181239"/>
              <a:gd name="connsiteY554" fmla="*/ 1570278 h 4008043"/>
              <a:gd name="connsiteX555" fmla="*/ 904598 w 1181239"/>
              <a:gd name="connsiteY555" fmla="*/ 1549879 h 4008043"/>
              <a:gd name="connsiteX556" fmla="*/ 896337 w 1181239"/>
              <a:gd name="connsiteY556" fmla="*/ 1515606 h 4008043"/>
              <a:gd name="connsiteX557" fmla="*/ 898121 w 1181239"/>
              <a:gd name="connsiteY557" fmla="*/ 1493213 h 4008043"/>
              <a:gd name="connsiteX558" fmla="*/ 904930 w 1181239"/>
              <a:gd name="connsiteY558" fmla="*/ 1488424 h 4008043"/>
              <a:gd name="connsiteX559" fmla="*/ 908919 w 1181239"/>
              <a:gd name="connsiteY559" fmla="*/ 1484791 h 4008043"/>
              <a:gd name="connsiteX560" fmla="*/ 986152 w 1181239"/>
              <a:gd name="connsiteY560" fmla="*/ 1467242 h 4008043"/>
              <a:gd name="connsiteX561" fmla="*/ 988267 w 1181239"/>
              <a:gd name="connsiteY561" fmla="*/ 1475383 h 4008043"/>
              <a:gd name="connsiteX562" fmla="*/ 987058 w 1181239"/>
              <a:gd name="connsiteY562" fmla="*/ 1486192 h 4008043"/>
              <a:gd name="connsiteX563" fmla="*/ 985413 w 1181239"/>
              <a:gd name="connsiteY563" fmla="*/ 1471304 h 4008043"/>
              <a:gd name="connsiteX564" fmla="*/ 986152 w 1181239"/>
              <a:gd name="connsiteY564" fmla="*/ 1467242 h 4008043"/>
              <a:gd name="connsiteX565" fmla="*/ 180557 w 1181239"/>
              <a:gd name="connsiteY565" fmla="*/ 1441385 h 4008043"/>
              <a:gd name="connsiteX566" fmla="*/ 183410 w 1181239"/>
              <a:gd name="connsiteY566" fmla="*/ 1451419 h 4008043"/>
              <a:gd name="connsiteX567" fmla="*/ 194736 w 1181239"/>
              <a:gd name="connsiteY567" fmla="*/ 1463195 h 4008043"/>
              <a:gd name="connsiteX568" fmla="*/ 203208 w 1181239"/>
              <a:gd name="connsiteY568" fmla="*/ 1471520 h 4008043"/>
              <a:gd name="connsiteX569" fmla="*/ 196363 w 1181239"/>
              <a:gd name="connsiteY569" fmla="*/ 1474069 h 4008043"/>
              <a:gd name="connsiteX570" fmla="*/ 189945 w 1181239"/>
              <a:gd name="connsiteY570" fmla="*/ 1471746 h 4008043"/>
              <a:gd name="connsiteX571" fmla="*/ 180301 w 1181239"/>
              <a:gd name="connsiteY571" fmla="*/ 1453625 h 4008043"/>
              <a:gd name="connsiteX572" fmla="*/ 173241 w 1181239"/>
              <a:gd name="connsiteY572" fmla="*/ 1410186 h 4008043"/>
              <a:gd name="connsiteX573" fmla="*/ 178062 w 1181239"/>
              <a:gd name="connsiteY573" fmla="*/ 1420987 h 4008043"/>
              <a:gd name="connsiteX574" fmla="*/ 175562 w 1181239"/>
              <a:gd name="connsiteY574" fmla="*/ 1431866 h 4008043"/>
              <a:gd name="connsiteX575" fmla="*/ 174519 w 1181239"/>
              <a:gd name="connsiteY575" fmla="*/ 1442065 h 4008043"/>
              <a:gd name="connsiteX576" fmla="*/ 171512 w 1181239"/>
              <a:gd name="connsiteY576" fmla="*/ 1445465 h 4008043"/>
              <a:gd name="connsiteX577" fmla="*/ 170450 w 1181239"/>
              <a:gd name="connsiteY577" fmla="*/ 1428466 h 4008043"/>
              <a:gd name="connsiteX578" fmla="*/ 170453 w 1181239"/>
              <a:gd name="connsiteY578" fmla="*/ 1428466 h 4008043"/>
              <a:gd name="connsiteX579" fmla="*/ 173241 w 1181239"/>
              <a:gd name="connsiteY579" fmla="*/ 1410186 h 4008043"/>
              <a:gd name="connsiteX580" fmla="*/ 62944 w 1181239"/>
              <a:gd name="connsiteY580" fmla="*/ 1342800 h 4008043"/>
              <a:gd name="connsiteX581" fmla="*/ 62871 w 1181239"/>
              <a:gd name="connsiteY581" fmla="*/ 1350102 h 4008043"/>
              <a:gd name="connsiteX582" fmla="*/ 57562 w 1181239"/>
              <a:gd name="connsiteY582" fmla="*/ 1351127 h 4008043"/>
              <a:gd name="connsiteX583" fmla="*/ 57566 w 1181239"/>
              <a:gd name="connsiteY583" fmla="*/ 1351128 h 4008043"/>
              <a:gd name="connsiteX584" fmla="*/ 62944 w 1181239"/>
              <a:gd name="connsiteY584" fmla="*/ 1342800 h 4008043"/>
              <a:gd name="connsiteX585" fmla="*/ 965872 w 1181239"/>
              <a:gd name="connsiteY585" fmla="*/ 1335265 h 4008043"/>
              <a:gd name="connsiteX586" fmla="*/ 966762 w 1181239"/>
              <a:gd name="connsiteY586" fmla="*/ 1335992 h 4008043"/>
              <a:gd name="connsiteX587" fmla="*/ 966762 w 1181239"/>
              <a:gd name="connsiteY587" fmla="*/ 1348232 h 4008043"/>
              <a:gd name="connsiteX588" fmla="*/ 965503 w 1181239"/>
              <a:gd name="connsiteY588" fmla="*/ 1342112 h 4008043"/>
              <a:gd name="connsiteX589" fmla="*/ 965872 w 1181239"/>
              <a:gd name="connsiteY589" fmla="*/ 1335265 h 4008043"/>
              <a:gd name="connsiteX590" fmla="*/ 104232 w 1181239"/>
              <a:gd name="connsiteY590" fmla="*/ 1330248 h 4008043"/>
              <a:gd name="connsiteX591" fmla="*/ 108531 w 1181239"/>
              <a:gd name="connsiteY591" fmla="*/ 1330906 h 4008043"/>
              <a:gd name="connsiteX592" fmla="*/ 104638 w 1181239"/>
              <a:gd name="connsiteY592" fmla="*/ 1339779 h 4008043"/>
              <a:gd name="connsiteX593" fmla="*/ 99107 w 1181239"/>
              <a:gd name="connsiteY593" fmla="*/ 1346171 h 4008043"/>
              <a:gd name="connsiteX594" fmla="*/ 100641 w 1181239"/>
              <a:gd name="connsiteY594" fmla="*/ 1338662 h 4008043"/>
              <a:gd name="connsiteX595" fmla="*/ 104232 w 1181239"/>
              <a:gd name="connsiteY595" fmla="*/ 1330248 h 4008043"/>
              <a:gd name="connsiteX596" fmla="*/ 990819 w 1181239"/>
              <a:gd name="connsiteY596" fmla="*/ 1297266 h 4008043"/>
              <a:gd name="connsiteX597" fmla="*/ 995123 w 1181239"/>
              <a:gd name="connsiteY597" fmla="*/ 1308392 h 4008043"/>
              <a:gd name="connsiteX598" fmla="*/ 992291 w 1181239"/>
              <a:gd name="connsiteY598" fmla="*/ 1315915 h 4008043"/>
              <a:gd name="connsiteX599" fmla="*/ 992289 w 1181239"/>
              <a:gd name="connsiteY599" fmla="*/ 1315915 h 4008043"/>
              <a:gd name="connsiteX600" fmla="*/ 990819 w 1181239"/>
              <a:gd name="connsiteY600" fmla="*/ 1297266 h 4008043"/>
              <a:gd name="connsiteX601" fmla="*/ 63693 w 1181239"/>
              <a:gd name="connsiteY601" fmla="*/ 1283637 h 4008043"/>
              <a:gd name="connsiteX602" fmla="*/ 62026 w 1181239"/>
              <a:gd name="connsiteY602" fmla="*/ 1305555 h 4008043"/>
              <a:gd name="connsiteX603" fmla="*/ 59081 w 1181239"/>
              <a:gd name="connsiteY603" fmla="*/ 1304036 h 4008043"/>
              <a:gd name="connsiteX604" fmla="*/ 59081 w 1181239"/>
              <a:gd name="connsiteY604" fmla="*/ 1304035 h 4008043"/>
              <a:gd name="connsiteX605" fmla="*/ 60748 w 1181239"/>
              <a:gd name="connsiteY605" fmla="*/ 1289596 h 4008043"/>
              <a:gd name="connsiteX606" fmla="*/ 63693 w 1181239"/>
              <a:gd name="connsiteY606" fmla="*/ 1283637 h 4008043"/>
              <a:gd name="connsiteX607" fmla="*/ 191583 w 1181239"/>
              <a:gd name="connsiteY607" fmla="*/ 1243774 h 4008043"/>
              <a:gd name="connsiteX608" fmla="*/ 191582 w 1181239"/>
              <a:gd name="connsiteY608" fmla="*/ 1243775 h 4008043"/>
              <a:gd name="connsiteX609" fmla="*/ 191582 w 1181239"/>
              <a:gd name="connsiteY609" fmla="*/ 1243774 h 4008043"/>
              <a:gd name="connsiteX610" fmla="*/ 202390 w 1181239"/>
              <a:gd name="connsiteY610" fmla="*/ 1234366 h 4008043"/>
              <a:gd name="connsiteX611" fmla="*/ 197960 w 1181239"/>
              <a:gd name="connsiteY611" fmla="*/ 1242158 h 4008043"/>
              <a:gd name="connsiteX612" fmla="*/ 191583 w 1181239"/>
              <a:gd name="connsiteY612" fmla="*/ 1243774 h 4008043"/>
              <a:gd name="connsiteX613" fmla="*/ 195925 w 1181239"/>
              <a:gd name="connsiteY613" fmla="*/ 1236163 h 4008043"/>
              <a:gd name="connsiteX614" fmla="*/ 202390 w 1181239"/>
              <a:gd name="connsiteY614" fmla="*/ 1234366 h 4008043"/>
              <a:gd name="connsiteX615" fmla="*/ 1005211 w 1181239"/>
              <a:gd name="connsiteY615" fmla="*/ 1233414 h 4008043"/>
              <a:gd name="connsiteX616" fmla="*/ 1014121 w 1181239"/>
              <a:gd name="connsiteY616" fmla="*/ 1234679 h 4008043"/>
              <a:gd name="connsiteX617" fmla="*/ 1008550 w 1181239"/>
              <a:gd name="connsiteY617" fmla="*/ 1238759 h 4008043"/>
              <a:gd name="connsiteX618" fmla="*/ 1001514 w 1181239"/>
              <a:gd name="connsiteY618" fmla="*/ 1242159 h 4008043"/>
              <a:gd name="connsiteX619" fmla="*/ 999817 w 1181239"/>
              <a:gd name="connsiteY619" fmla="*/ 1240896 h 4008043"/>
              <a:gd name="connsiteX620" fmla="*/ 999818 w 1181239"/>
              <a:gd name="connsiteY620" fmla="*/ 1240893 h 4008043"/>
              <a:gd name="connsiteX621" fmla="*/ 1005211 w 1181239"/>
              <a:gd name="connsiteY621" fmla="*/ 1233414 h 4008043"/>
              <a:gd name="connsiteX622" fmla="*/ 990869 w 1181239"/>
              <a:gd name="connsiteY622" fmla="*/ 1147644 h 4008043"/>
              <a:gd name="connsiteX623" fmla="*/ 990869 w 1181239"/>
              <a:gd name="connsiteY623" fmla="*/ 1162603 h 4008043"/>
              <a:gd name="connsiteX624" fmla="*/ 988253 w 1181239"/>
              <a:gd name="connsiteY624" fmla="*/ 1159363 h 4008043"/>
              <a:gd name="connsiteX625" fmla="*/ 990869 w 1181239"/>
              <a:gd name="connsiteY625" fmla="*/ 1147644 h 4008043"/>
              <a:gd name="connsiteX626" fmla="*/ 72414 w 1181239"/>
              <a:gd name="connsiteY626" fmla="*/ 1097327 h 4008043"/>
              <a:gd name="connsiteX627" fmla="*/ 72414 w 1181239"/>
              <a:gd name="connsiteY627" fmla="*/ 1115006 h 4008043"/>
              <a:gd name="connsiteX628" fmla="*/ 69713 w 1181239"/>
              <a:gd name="connsiteY628" fmla="*/ 1108886 h 4008043"/>
              <a:gd name="connsiteX629" fmla="*/ 72414 w 1181239"/>
              <a:gd name="connsiteY629" fmla="*/ 1097327 h 4008043"/>
              <a:gd name="connsiteX630" fmla="*/ 69528 w 1181239"/>
              <a:gd name="connsiteY630" fmla="*/ 1086174 h 4008043"/>
              <a:gd name="connsiteX631" fmla="*/ 69528 w 1181239"/>
              <a:gd name="connsiteY631" fmla="*/ 1086174 h 4008043"/>
              <a:gd name="connsiteX632" fmla="*/ 69527 w 1181239"/>
              <a:gd name="connsiteY632" fmla="*/ 1086175 h 4008043"/>
              <a:gd name="connsiteX633" fmla="*/ 78513 w 1181239"/>
              <a:gd name="connsiteY633" fmla="*/ 1067409 h 4008043"/>
              <a:gd name="connsiteX634" fmla="*/ 81114 w 1181239"/>
              <a:gd name="connsiteY634" fmla="*/ 1069450 h 4008043"/>
              <a:gd name="connsiteX635" fmla="*/ 75319 w 1181239"/>
              <a:gd name="connsiteY635" fmla="*/ 1079612 h 4008043"/>
              <a:gd name="connsiteX636" fmla="*/ 69528 w 1181239"/>
              <a:gd name="connsiteY636" fmla="*/ 1086174 h 4008043"/>
              <a:gd name="connsiteX637" fmla="*/ 73155 w 1181239"/>
              <a:gd name="connsiteY637" fmla="*/ 1075056 h 4008043"/>
              <a:gd name="connsiteX638" fmla="*/ 78513 w 1181239"/>
              <a:gd name="connsiteY638" fmla="*/ 1067409 h 4008043"/>
              <a:gd name="connsiteX639" fmla="*/ 1008308 w 1181239"/>
              <a:gd name="connsiteY639" fmla="*/ 857982 h 4008043"/>
              <a:gd name="connsiteX640" fmla="*/ 1011125 w 1181239"/>
              <a:gd name="connsiteY640" fmla="*/ 871582 h 4008043"/>
              <a:gd name="connsiteX641" fmla="*/ 1008308 w 1181239"/>
              <a:gd name="connsiteY641" fmla="*/ 885180 h 4008043"/>
              <a:gd name="connsiteX642" fmla="*/ 1005491 w 1181239"/>
              <a:gd name="connsiteY642" fmla="*/ 871582 h 4008043"/>
              <a:gd name="connsiteX643" fmla="*/ 1008308 w 1181239"/>
              <a:gd name="connsiteY643" fmla="*/ 857982 h 4008043"/>
              <a:gd name="connsiteX644" fmla="*/ 40946 w 1181239"/>
              <a:gd name="connsiteY644" fmla="*/ 780467 h 4008043"/>
              <a:gd name="connsiteX645" fmla="*/ 43701 w 1181239"/>
              <a:gd name="connsiteY645" fmla="*/ 788627 h 4008043"/>
              <a:gd name="connsiteX646" fmla="*/ 40179 w 1181239"/>
              <a:gd name="connsiteY646" fmla="*/ 828088 h 4008043"/>
              <a:gd name="connsiteX647" fmla="*/ 38694 w 1181239"/>
              <a:gd name="connsiteY647" fmla="*/ 815825 h 4008043"/>
              <a:gd name="connsiteX648" fmla="*/ 38690 w 1181239"/>
              <a:gd name="connsiteY648" fmla="*/ 815825 h 4008043"/>
              <a:gd name="connsiteX649" fmla="*/ 40540 w 1181239"/>
              <a:gd name="connsiteY649" fmla="*/ 789987 h 4008043"/>
              <a:gd name="connsiteX650" fmla="*/ 44700 w 1181239"/>
              <a:gd name="connsiteY650" fmla="*/ 746469 h 4008043"/>
              <a:gd name="connsiteX651" fmla="*/ 50581 w 1181239"/>
              <a:gd name="connsiteY651" fmla="*/ 762891 h 4008043"/>
              <a:gd name="connsiteX652" fmla="*/ 43349 w 1181239"/>
              <a:gd name="connsiteY652" fmla="*/ 757349 h 4008043"/>
              <a:gd name="connsiteX653" fmla="*/ 43350 w 1181239"/>
              <a:gd name="connsiteY653" fmla="*/ 757349 h 4008043"/>
              <a:gd name="connsiteX654" fmla="*/ 44700 w 1181239"/>
              <a:gd name="connsiteY654" fmla="*/ 746469 h 4008043"/>
              <a:gd name="connsiteX655" fmla="*/ 52068 w 1181239"/>
              <a:gd name="connsiteY655" fmla="*/ 720631 h 4008043"/>
              <a:gd name="connsiteX656" fmla="*/ 54976 w 1181239"/>
              <a:gd name="connsiteY656" fmla="*/ 730311 h 4008043"/>
              <a:gd name="connsiteX657" fmla="*/ 52068 w 1181239"/>
              <a:gd name="connsiteY657" fmla="*/ 738310 h 4008043"/>
              <a:gd name="connsiteX658" fmla="*/ 49163 w 1181239"/>
              <a:gd name="connsiteY658" fmla="*/ 728630 h 4008043"/>
              <a:gd name="connsiteX659" fmla="*/ 52068 w 1181239"/>
              <a:gd name="connsiteY659" fmla="*/ 720631 h 4008043"/>
              <a:gd name="connsiteX660" fmla="*/ 54632 w 1181239"/>
              <a:gd name="connsiteY660" fmla="*/ 693931 h 4008043"/>
              <a:gd name="connsiteX661" fmla="*/ 59194 w 1181239"/>
              <a:gd name="connsiteY661" fmla="*/ 699316 h 4008043"/>
              <a:gd name="connsiteX662" fmla="*/ 56595 w 1181239"/>
              <a:gd name="connsiteY662" fmla="*/ 710759 h 4008043"/>
              <a:gd name="connsiteX663" fmla="*/ 52066 w 1181239"/>
              <a:gd name="connsiteY663" fmla="*/ 705055 h 4008043"/>
              <a:gd name="connsiteX664" fmla="*/ 52068 w 1181239"/>
              <a:gd name="connsiteY664" fmla="*/ 705055 h 4008043"/>
              <a:gd name="connsiteX665" fmla="*/ 54632 w 1181239"/>
              <a:gd name="connsiteY665" fmla="*/ 693931 h 4008043"/>
              <a:gd name="connsiteX666" fmla="*/ 17521 w 1181239"/>
              <a:gd name="connsiteY666" fmla="*/ 689349 h 4008043"/>
              <a:gd name="connsiteX667" fmla="*/ 21822 w 1181239"/>
              <a:gd name="connsiteY667" fmla="*/ 797428 h 4008043"/>
              <a:gd name="connsiteX668" fmla="*/ 19797 w 1181239"/>
              <a:gd name="connsiteY668" fmla="*/ 787040 h 4008043"/>
              <a:gd name="connsiteX669" fmla="*/ 19809 w 1181239"/>
              <a:gd name="connsiteY669" fmla="*/ 787040 h 4008043"/>
              <a:gd name="connsiteX670" fmla="*/ 17630 w 1181239"/>
              <a:gd name="connsiteY670" fmla="*/ 732186 h 4008043"/>
              <a:gd name="connsiteX671" fmla="*/ 17521 w 1181239"/>
              <a:gd name="connsiteY671" fmla="*/ 689349 h 4008043"/>
              <a:gd name="connsiteX672" fmla="*/ 16110 w 1181239"/>
              <a:gd name="connsiteY672" fmla="*/ 627523 h 4008043"/>
              <a:gd name="connsiteX673" fmla="*/ 16826 w 1181239"/>
              <a:gd name="connsiteY673" fmla="*/ 646515 h 4008043"/>
              <a:gd name="connsiteX674" fmla="*/ 16144 w 1181239"/>
              <a:gd name="connsiteY674" fmla="*/ 673034 h 4008043"/>
              <a:gd name="connsiteX675" fmla="*/ 13597 w 1181239"/>
              <a:gd name="connsiteY675" fmla="*/ 658754 h 4008043"/>
              <a:gd name="connsiteX676" fmla="*/ 14279 w 1181239"/>
              <a:gd name="connsiteY676" fmla="*/ 632236 h 4008043"/>
              <a:gd name="connsiteX677" fmla="*/ 16110 w 1181239"/>
              <a:gd name="connsiteY677" fmla="*/ 627523 h 4008043"/>
              <a:gd name="connsiteX678" fmla="*/ 1020514 w 1181239"/>
              <a:gd name="connsiteY678" fmla="*/ 444568 h 4008043"/>
              <a:gd name="connsiteX679" fmla="*/ 1017280 w 1181239"/>
              <a:gd name="connsiteY679" fmla="*/ 473823 h 4008043"/>
              <a:gd name="connsiteX680" fmla="*/ 1016084 w 1181239"/>
              <a:gd name="connsiteY680" fmla="*/ 463607 h 4008043"/>
              <a:gd name="connsiteX681" fmla="*/ 1020514 w 1181239"/>
              <a:gd name="connsiteY681" fmla="*/ 444568 h 4008043"/>
              <a:gd name="connsiteX682" fmla="*/ 109423 w 1181239"/>
              <a:gd name="connsiteY682" fmla="*/ 416964 h 4008043"/>
              <a:gd name="connsiteX683" fmla="*/ 108453 w 1181239"/>
              <a:gd name="connsiteY683" fmla="*/ 428251 h 4008043"/>
              <a:gd name="connsiteX684" fmla="*/ 102725 w 1181239"/>
              <a:gd name="connsiteY684" fmla="*/ 477208 h 4008043"/>
              <a:gd name="connsiteX685" fmla="*/ 98887 w 1181239"/>
              <a:gd name="connsiteY685" fmla="*/ 523445 h 4008043"/>
              <a:gd name="connsiteX686" fmla="*/ 99142 w 1181239"/>
              <a:gd name="connsiteY686" fmla="*/ 535684 h 4008043"/>
              <a:gd name="connsiteX687" fmla="*/ 104632 w 1181239"/>
              <a:gd name="connsiteY687" fmla="*/ 520725 h 4008043"/>
              <a:gd name="connsiteX688" fmla="*/ 105591 w 1181239"/>
              <a:gd name="connsiteY688" fmla="*/ 544754 h 4008043"/>
              <a:gd name="connsiteX689" fmla="*/ 99681 w 1181239"/>
              <a:gd name="connsiteY689" fmla="*/ 563383 h 4008043"/>
              <a:gd name="connsiteX690" fmla="*/ 89871 w 1181239"/>
              <a:gd name="connsiteY690" fmla="*/ 609799 h 4008043"/>
              <a:gd name="connsiteX691" fmla="*/ 86947 w 1181239"/>
              <a:gd name="connsiteY691" fmla="*/ 634958 h 4008043"/>
              <a:gd name="connsiteX692" fmla="*/ 83948 w 1181239"/>
              <a:gd name="connsiteY692" fmla="*/ 613879 h 4008043"/>
              <a:gd name="connsiteX693" fmla="*/ 83947 w 1181239"/>
              <a:gd name="connsiteY693" fmla="*/ 613879 h 4008043"/>
              <a:gd name="connsiteX694" fmla="*/ 79617 w 1181239"/>
              <a:gd name="connsiteY694" fmla="*/ 598042 h 4008043"/>
              <a:gd name="connsiteX695" fmla="*/ 73779 w 1181239"/>
              <a:gd name="connsiteY695" fmla="*/ 601784 h 4008043"/>
              <a:gd name="connsiteX696" fmla="*/ 86914 w 1181239"/>
              <a:gd name="connsiteY696" fmla="*/ 497606 h 4008043"/>
              <a:gd name="connsiteX697" fmla="*/ 89947 w 1181239"/>
              <a:gd name="connsiteY697" fmla="*/ 504406 h 4008043"/>
              <a:gd name="connsiteX698" fmla="*/ 97232 w 1181239"/>
              <a:gd name="connsiteY698" fmla="*/ 475848 h 4008043"/>
              <a:gd name="connsiteX699" fmla="*/ 107056 w 1181239"/>
              <a:gd name="connsiteY699" fmla="*/ 424171 h 4008043"/>
              <a:gd name="connsiteX700" fmla="*/ 109423 w 1181239"/>
              <a:gd name="connsiteY700" fmla="*/ 416964 h 4008043"/>
              <a:gd name="connsiteX701" fmla="*/ 112126 w 1181239"/>
              <a:gd name="connsiteY701" fmla="*/ 403090 h 4008043"/>
              <a:gd name="connsiteX702" fmla="*/ 112126 w 1181239"/>
              <a:gd name="connsiteY702" fmla="*/ 409890 h 4008043"/>
              <a:gd name="connsiteX703" fmla="*/ 110659 w 1181239"/>
              <a:gd name="connsiteY703" fmla="*/ 406490 h 4008043"/>
              <a:gd name="connsiteX704" fmla="*/ 112126 w 1181239"/>
              <a:gd name="connsiteY704" fmla="*/ 403090 h 4008043"/>
              <a:gd name="connsiteX705" fmla="*/ 960210 w 1181239"/>
              <a:gd name="connsiteY705" fmla="*/ 305326 h 4008043"/>
              <a:gd name="connsiteX706" fmla="*/ 961013 w 1181239"/>
              <a:gd name="connsiteY706" fmla="*/ 306537 h 4008043"/>
              <a:gd name="connsiteX707" fmla="*/ 961013 w 1181239"/>
              <a:gd name="connsiteY707" fmla="*/ 326936 h 4008043"/>
              <a:gd name="connsiteX708" fmla="*/ 959875 w 1181239"/>
              <a:gd name="connsiteY708" fmla="*/ 316736 h 4008043"/>
              <a:gd name="connsiteX709" fmla="*/ 960210 w 1181239"/>
              <a:gd name="connsiteY709" fmla="*/ 305326 h 4008043"/>
              <a:gd name="connsiteX710" fmla="*/ 131243 w 1181239"/>
              <a:gd name="connsiteY710" fmla="*/ 240583 h 4008043"/>
              <a:gd name="connsiteX711" fmla="*/ 134221 w 1181239"/>
              <a:gd name="connsiteY711" fmla="*/ 241967 h 4008043"/>
              <a:gd name="connsiteX712" fmla="*/ 144610 w 1181239"/>
              <a:gd name="connsiteY712" fmla="*/ 277206 h 4008043"/>
              <a:gd name="connsiteX713" fmla="*/ 138140 w 1181239"/>
              <a:gd name="connsiteY713" fmla="*/ 264918 h 4008043"/>
              <a:gd name="connsiteX714" fmla="*/ 138140 w 1181239"/>
              <a:gd name="connsiteY714" fmla="*/ 264917 h 4008043"/>
              <a:gd name="connsiteX715" fmla="*/ 131243 w 1181239"/>
              <a:gd name="connsiteY715" fmla="*/ 240583 h 4008043"/>
              <a:gd name="connsiteX716" fmla="*/ 877049 w 1181239"/>
              <a:gd name="connsiteY716" fmla="*/ 194344 h 4008043"/>
              <a:gd name="connsiteX717" fmla="*/ 883829 w 1181239"/>
              <a:gd name="connsiteY717" fmla="*/ 211283 h 4008043"/>
              <a:gd name="connsiteX718" fmla="*/ 877876 w 1181239"/>
              <a:gd name="connsiteY718" fmla="*/ 205024 h 4008043"/>
              <a:gd name="connsiteX719" fmla="*/ 877877 w 1181239"/>
              <a:gd name="connsiteY719" fmla="*/ 205024 h 4008043"/>
              <a:gd name="connsiteX720" fmla="*/ 877049 w 1181239"/>
              <a:gd name="connsiteY720" fmla="*/ 194344 h 4008043"/>
              <a:gd name="connsiteX721" fmla="*/ 1009149 w 1181239"/>
              <a:gd name="connsiteY721" fmla="*/ 184200 h 4008043"/>
              <a:gd name="connsiteX722" fmla="*/ 1010905 w 1181239"/>
              <a:gd name="connsiteY722" fmla="*/ 185145 h 4008043"/>
              <a:gd name="connsiteX723" fmla="*/ 1013222 w 1181239"/>
              <a:gd name="connsiteY723" fmla="*/ 220572 h 4008043"/>
              <a:gd name="connsiteX724" fmla="*/ 1011193 w 1181239"/>
              <a:gd name="connsiteY724" fmla="*/ 215876 h 4008043"/>
              <a:gd name="connsiteX725" fmla="*/ 1011190 w 1181239"/>
              <a:gd name="connsiteY725" fmla="*/ 215876 h 4008043"/>
              <a:gd name="connsiteX726" fmla="*/ 1009664 w 1181239"/>
              <a:gd name="connsiteY726" fmla="*/ 194344 h 4008043"/>
              <a:gd name="connsiteX727" fmla="*/ 1009149 w 1181239"/>
              <a:gd name="connsiteY727" fmla="*/ 184200 h 4008043"/>
              <a:gd name="connsiteX728" fmla="*/ 748726 w 1181239"/>
              <a:gd name="connsiteY728" fmla="*/ 154227 h 4008043"/>
              <a:gd name="connsiteX729" fmla="*/ 748726 w 1181239"/>
              <a:gd name="connsiteY729" fmla="*/ 163746 h 4008043"/>
              <a:gd name="connsiteX730" fmla="*/ 747398 w 1181239"/>
              <a:gd name="connsiteY730" fmla="*/ 158987 h 4008043"/>
              <a:gd name="connsiteX731" fmla="*/ 748726 w 1181239"/>
              <a:gd name="connsiteY731" fmla="*/ 154227 h 4008043"/>
              <a:gd name="connsiteX732" fmla="*/ 944467 w 1181239"/>
              <a:gd name="connsiteY732" fmla="*/ 138588 h 4008043"/>
              <a:gd name="connsiteX733" fmla="*/ 949089 w 1181239"/>
              <a:gd name="connsiteY733" fmla="*/ 154227 h 4008043"/>
              <a:gd name="connsiteX734" fmla="*/ 957630 w 1181239"/>
              <a:gd name="connsiteY734" fmla="*/ 155635 h 4008043"/>
              <a:gd name="connsiteX735" fmla="*/ 963237 w 1181239"/>
              <a:gd name="connsiteY735" fmla="*/ 158076 h 4008043"/>
              <a:gd name="connsiteX736" fmla="*/ 967358 w 1181239"/>
              <a:gd name="connsiteY736" fmla="*/ 166466 h 4008043"/>
              <a:gd name="connsiteX737" fmla="*/ 970329 w 1181239"/>
              <a:gd name="connsiteY737" fmla="*/ 161706 h 4008043"/>
              <a:gd name="connsiteX738" fmla="*/ 977889 w 1181239"/>
              <a:gd name="connsiteY738" fmla="*/ 183464 h 4008043"/>
              <a:gd name="connsiteX739" fmla="*/ 985235 w 1181239"/>
              <a:gd name="connsiteY739" fmla="*/ 207943 h 4008043"/>
              <a:gd name="connsiteX740" fmla="*/ 994634 w 1181239"/>
              <a:gd name="connsiteY740" fmla="*/ 305802 h 4008043"/>
              <a:gd name="connsiteX741" fmla="*/ 986510 w 1181239"/>
              <a:gd name="connsiteY741" fmla="*/ 308577 h 4008043"/>
              <a:gd name="connsiteX742" fmla="*/ 978341 w 1181239"/>
              <a:gd name="connsiteY742" fmla="*/ 310615 h 4008043"/>
              <a:gd name="connsiteX743" fmla="*/ 976670 w 1181239"/>
              <a:gd name="connsiteY743" fmla="*/ 314015 h 4008043"/>
              <a:gd name="connsiteX744" fmla="*/ 976670 w 1181239"/>
              <a:gd name="connsiteY744" fmla="*/ 314017 h 4008043"/>
              <a:gd name="connsiteX745" fmla="*/ 972155 w 1181239"/>
              <a:gd name="connsiteY745" fmla="*/ 290898 h 4008043"/>
              <a:gd name="connsiteX746" fmla="*/ 962044 w 1181239"/>
              <a:gd name="connsiteY746" fmla="*/ 253231 h 4008043"/>
              <a:gd name="connsiteX747" fmla="*/ 946043 w 1181239"/>
              <a:gd name="connsiteY747" fmla="*/ 167025 h 4008043"/>
              <a:gd name="connsiteX748" fmla="*/ 665910 w 1181239"/>
              <a:gd name="connsiteY748" fmla="*/ 130704 h 4008043"/>
              <a:gd name="connsiteX749" fmla="*/ 666800 w 1181239"/>
              <a:gd name="connsiteY749" fmla="*/ 149466 h 4008043"/>
              <a:gd name="connsiteX750" fmla="*/ 662762 w 1181239"/>
              <a:gd name="connsiteY750" fmla="*/ 158391 h 4008043"/>
              <a:gd name="connsiteX751" fmla="*/ 662761 w 1181239"/>
              <a:gd name="connsiteY751" fmla="*/ 158391 h 4008043"/>
              <a:gd name="connsiteX752" fmla="*/ 658075 w 1181239"/>
              <a:gd name="connsiteY752" fmla="*/ 149842 h 4008043"/>
              <a:gd name="connsiteX753" fmla="*/ 653716 w 1181239"/>
              <a:gd name="connsiteY753" fmla="*/ 144232 h 4008043"/>
              <a:gd name="connsiteX754" fmla="*/ 658802 w 1181239"/>
              <a:gd name="connsiteY754" fmla="*/ 135300 h 4008043"/>
              <a:gd name="connsiteX755" fmla="*/ 665910 w 1181239"/>
              <a:gd name="connsiteY755" fmla="*/ 130704 h 4008043"/>
              <a:gd name="connsiteX756" fmla="*/ 878817 w 1181239"/>
              <a:gd name="connsiteY756" fmla="*/ 98237 h 4008043"/>
              <a:gd name="connsiteX757" fmla="*/ 879637 w 1181239"/>
              <a:gd name="connsiteY757" fmla="*/ 99891 h 4008043"/>
              <a:gd name="connsiteX758" fmla="*/ 879605 w 1181239"/>
              <a:gd name="connsiteY758" fmla="*/ 118930 h 4008043"/>
              <a:gd name="connsiteX759" fmla="*/ 878459 w 1181239"/>
              <a:gd name="connsiteY759" fmla="*/ 108669 h 4008043"/>
              <a:gd name="connsiteX760" fmla="*/ 878470 w 1181239"/>
              <a:gd name="connsiteY760" fmla="*/ 108669 h 4008043"/>
              <a:gd name="connsiteX761" fmla="*/ 878817 w 1181239"/>
              <a:gd name="connsiteY761" fmla="*/ 98237 h 4008043"/>
              <a:gd name="connsiteX762" fmla="*/ 287277 w 1181239"/>
              <a:gd name="connsiteY762" fmla="*/ 93938 h 4008043"/>
              <a:gd name="connsiteX763" fmla="*/ 290353 w 1181239"/>
              <a:gd name="connsiteY763" fmla="*/ 98471 h 4008043"/>
              <a:gd name="connsiteX764" fmla="*/ 274819 w 1181239"/>
              <a:gd name="connsiteY764" fmla="*/ 113580 h 4008043"/>
              <a:gd name="connsiteX765" fmla="*/ 274819 w 1181239"/>
              <a:gd name="connsiteY765" fmla="*/ 113579 h 4008043"/>
              <a:gd name="connsiteX766" fmla="*/ 278777 w 1181239"/>
              <a:gd name="connsiteY766" fmla="*/ 99150 h 4008043"/>
              <a:gd name="connsiteX767" fmla="*/ 287277 w 1181239"/>
              <a:gd name="connsiteY767" fmla="*/ 93938 h 4008043"/>
              <a:gd name="connsiteX768" fmla="*/ 322381 w 1181239"/>
              <a:gd name="connsiteY768" fmla="*/ 84191 h 4008043"/>
              <a:gd name="connsiteX769" fmla="*/ 320699 w 1181239"/>
              <a:gd name="connsiteY769" fmla="*/ 95071 h 4008043"/>
              <a:gd name="connsiteX770" fmla="*/ 313786 w 1181239"/>
              <a:gd name="connsiteY770" fmla="*/ 105814 h 4008043"/>
              <a:gd name="connsiteX771" fmla="*/ 318149 w 1181239"/>
              <a:gd name="connsiteY771" fmla="*/ 92351 h 4008043"/>
              <a:gd name="connsiteX772" fmla="*/ 511326 w 1181239"/>
              <a:gd name="connsiteY772" fmla="*/ 77392 h 4008043"/>
              <a:gd name="connsiteX773" fmla="*/ 508107 w 1181239"/>
              <a:gd name="connsiteY773" fmla="*/ 118189 h 4008043"/>
              <a:gd name="connsiteX774" fmla="*/ 505574 w 1181239"/>
              <a:gd name="connsiteY774" fmla="*/ 108330 h 4008043"/>
              <a:gd name="connsiteX775" fmla="*/ 505572 w 1181239"/>
              <a:gd name="connsiteY775" fmla="*/ 108330 h 4008043"/>
              <a:gd name="connsiteX776" fmla="*/ 511326 w 1181239"/>
              <a:gd name="connsiteY776" fmla="*/ 77392 h 4008043"/>
              <a:gd name="connsiteX777" fmla="*/ 356452 w 1181239"/>
              <a:gd name="connsiteY777" fmla="*/ 75734 h 4008043"/>
              <a:gd name="connsiteX778" fmla="*/ 351603 w 1181239"/>
              <a:gd name="connsiteY778" fmla="*/ 107309 h 4008043"/>
              <a:gd name="connsiteX779" fmla="*/ 352352 w 1181239"/>
              <a:gd name="connsiteY779" fmla="*/ 90922 h 4008043"/>
              <a:gd name="connsiteX780" fmla="*/ 352351 w 1181239"/>
              <a:gd name="connsiteY780" fmla="*/ 90922 h 4008043"/>
              <a:gd name="connsiteX781" fmla="*/ 356452 w 1181239"/>
              <a:gd name="connsiteY781" fmla="*/ 75734 h 4008043"/>
              <a:gd name="connsiteX782" fmla="*/ 667523 w 1181239"/>
              <a:gd name="connsiteY782" fmla="*/ 59712 h 4008043"/>
              <a:gd name="connsiteX783" fmla="*/ 667556 w 1181239"/>
              <a:gd name="connsiteY783" fmla="*/ 71951 h 4008043"/>
              <a:gd name="connsiteX784" fmla="*/ 665355 w 1181239"/>
              <a:gd name="connsiteY784" fmla="*/ 92349 h 4008043"/>
              <a:gd name="connsiteX785" fmla="*/ 663137 w 1181239"/>
              <a:gd name="connsiteY785" fmla="*/ 100509 h 4008043"/>
              <a:gd name="connsiteX786" fmla="*/ 662990 w 1181239"/>
              <a:gd name="connsiteY786" fmla="*/ 92349 h 4008043"/>
              <a:gd name="connsiteX787" fmla="*/ 662994 w 1181239"/>
              <a:gd name="connsiteY787" fmla="*/ 92349 h 4008043"/>
              <a:gd name="connsiteX788" fmla="*/ 665195 w 1181239"/>
              <a:gd name="connsiteY788" fmla="*/ 71951 h 4008043"/>
              <a:gd name="connsiteX789" fmla="*/ 745090 w 1181239"/>
              <a:gd name="connsiteY789" fmla="*/ 48079 h 4008043"/>
              <a:gd name="connsiteX790" fmla="*/ 745922 w 1181239"/>
              <a:gd name="connsiteY790" fmla="*/ 49562 h 4008043"/>
              <a:gd name="connsiteX791" fmla="*/ 745889 w 1181239"/>
              <a:gd name="connsiteY791" fmla="*/ 65881 h 4008043"/>
              <a:gd name="connsiteX792" fmla="*/ 744714 w 1181239"/>
              <a:gd name="connsiteY792" fmla="*/ 56993 h 4008043"/>
              <a:gd name="connsiteX793" fmla="*/ 744718 w 1181239"/>
              <a:gd name="connsiteY793" fmla="*/ 56993 h 4008043"/>
              <a:gd name="connsiteX794" fmla="*/ 745090 w 1181239"/>
              <a:gd name="connsiteY794" fmla="*/ 48079 h 4008043"/>
              <a:gd name="connsiteX795" fmla="*/ 649749 w 1181239"/>
              <a:gd name="connsiteY795" fmla="*/ 36821 h 4008043"/>
              <a:gd name="connsiteX796" fmla="*/ 647789 w 1181239"/>
              <a:gd name="connsiteY796" fmla="*/ 63792 h 4008043"/>
              <a:gd name="connsiteX797" fmla="*/ 646775 w 1181239"/>
              <a:gd name="connsiteY797" fmla="*/ 52913 h 4008043"/>
              <a:gd name="connsiteX798" fmla="*/ 649749 w 1181239"/>
              <a:gd name="connsiteY798" fmla="*/ 36821 h 4008043"/>
              <a:gd name="connsiteX799" fmla="*/ 559982 w 1181239"/>
              <a:gd name="connsiteY799" fmla="*/ 32409 h 4008043"/>
              <a:gd name="connsiteX800" fmla="*/ 560456 w 1181239"/>
              <a:gd name="connsiteY800" fmla="*/ 37954 h 4008043"/>
              <a:gd name="connsiteX801" fmla="*/ 557800 w 1181239"/>
              <a:gd name="connsiteY801" fmla="*/ 51553 h 4008043"/>
              <a:gd name="connsiteX802" fmla="*/ 555143 w 1181239"/>
              <a:gd name="connsiteY802" fmla="*/ 47473 h 4008043"/>
              <a:gd name="connsiteX803" fmla="*/ 557800 w 1181239"/>
              <a:gd name="connsiteY803" fmla="*/ 33874 h 4008043"/>
              <a:gd name="connsiteX804" fmla="*/ 559982 w 1181239"/>
              <a:gd name="connsiteY804" fmla="*/ 32409 h 4008043"/>
              <a:gd name="connsiteX805" fmla="*/ 586690 w 1181239"/>
              <a:gd name="connsiteY805" fmla="*/ 27075 h 4008043"/>
              <a:gd name="connsiteX806" fmla="*/ 585194 w 1181239"/>
              <a:gd name="connsiteY806" fmla="*/ 45895 h 4008043"/>
              <a:gd name="connsiteX807" fmla="*/ 581010 w 1181239"/>
              <a:gd name="connsiteY807" fmla="*/ 69014 h 4008043"/>
              <a:gd name="connsiteX808" fmla="*/ 578416 w 1181239"/>
              <a:gd name="connsiteY808" fmla="*/ 69233 h 4008043"/>
              <a:gd name="connsiteX809" fmla="*/ 578413 w 1181239"/>
              <a:gd name="connsiteY809" fmla="*/ 69232 h 4008043"/>
              <a:gd name="connsiteX810" fmla="*/ 582597 w 1181239"/>
              <a:gd name="connsiteY810" fmla="*/ 46114 h 4008043"/>
              <a:gd name="connsiteX811" fmla="*/ 353765 w 1181239"/>
              <a:gd name="connsiteY811" fmla="*/ 22995 h 4008043"/>
              <a:gd name="connsiteX812" fmla="*/ 350663 w 1181239"/>
              <a:gd name="connsiteY812" fmla="*/ 43844 h 4008043"/>
              <a:gd name="connsiteX813" fmla="*/ 349492 w 1181239"/>
              <a:gd name="connsiteY813" fmla="*/ 39059 h 4008043"/>
              <a:gd name="connsiteX814" fmla="*/ 349489 w 1181239"/>
              <a:gd name="connsiteY814" fmla="*/ 39059 h 4008043"/>
              <a:gd name="connsiteX815" fmla="*/ 351401 w 1181239"/>
              <a:gd name="connsiteY815" fmla="*/ 27755 h 4008043"/>
              <a:gd name="connsiteX816" fmla="*/ 353765 w 1181239"/>
              <a:gd name="connsiteY816" fmla="*/ 22995 h 4008043"/>
              <a:gd name="connsiteX817" fmla="*/ 449634 w 1181239"/>
              <a:gd name="connsiteY817" fmla="*/ 18915 h 4008043"/>
              <a:gd name="connsiteX818" fmla="*/ 448105 w 1181239"/>
              <a:gd name="connsiteY818" fmla="*/ 37954 h 4008043"/>
              <a:gd name="connsiteX819" fmla="*/ 440198 w 1181239"/>
              <a:gd name="connsiteY819" fmla="*/ 58314 h 4008043"/>
              <a:gd name="connsiteX820" fmla="*/ 440197 w 1181239"/>
              <a:gd name="connsiteY820" fmla="*/ 58314 h 4008043"/>
              <a:gd name="connsiteX821" fmla="*/ 444016 w 1181239"/>
              <a:gd name="connsiteY821" fmla="*/ 35234 h 4008043"/>
              <a:gd name="connsiteX822" fmla="*/ 631225 w 1181239"/>
              <a:gd name="connsiteY822" fmla="*/ 17565 h 4008043"/>
              <a:gd name="connsiteX823" fmla="*/ 626543 w 1181239"/>
              <a:gd name="connsiteY823" fmla="*/ 62442 h 4008043"/>
              <a:gd name="connsiteX824" fmla="*/ 618850 w 1181239"/>
              <a:gd name="connsiteY824" fmla="*/ 100520 h 4008043"/>
              <a:gd name="connsiteX825" fmla="*/ 612954 w 1181239"/>
              <a:gd name="connsiteY825" fmla="*/ 139804 h 4008043"/>
              <a:gd name="connsiteX826" fmla="*/ 611538 w 1181239"/>
              <a:gd name="connsiteY826" fmla="*/ 150381 h 4008043"/>
              <a:gd name="connsiteX827" fmla="*/ 618806 w 1181239"/>
              <a:gd name="connsiteY827" fmla="*/ 133203 h 4008043"/>
              <a:gd name="connsiteX828" fmla="*/ 624280 w 1181239"/>
              <a:gd name="connsiteY828" fmla="*/ 120918 h 4008043"/>
              <a:gd name="connsiteX829" fmla="*/ 625455 w 1181239"/>
              <a:gd name="connsiteY829" fmla="*/ 132478 h 4008043"/>
              <a:gd name="connsiteX830" fmla="*/ 624686 w 1181239"/>
              <a:gd name="connsiteY830" fmla="*/ 144037 h 4008043"/>
              <a:gd name="connsiteX831" fmla="*/ 629318 w 1181239"/>
              <a:gd name="connsiteY831" fmla="*/ 132297 h 4008043"/>
              <a:gd name="connsiteX832" fmla="*/ 637973 w 1181239"/>
              <a:gd name="connsiteY832" fmla="*/ 122001 h 4008043"/>
              <a:gd name="connsiteX833" fmla="*/ 644346 w 1181239"/>
              <a:gd name="connsiteY833" fmla="*/ 94954 h 4008043"/>
              <a:gd name="connsiteX834" fmla="*/ 645396 w 1181239"/>
              <a:gd name="connsiteY834" fmla="*/ 80121 h 4008043"/>
              <a:gd name="connsiteX835" fmla="*/ 648370 w 1181239"/>
              <a:gd name="connsiteY835" fmla="*/ 123764 h 4008043"/>
              <a:gd name="connsiteX836" fmla="*/ 647495 w 1181239"/>
              <a:gd name="connsiteY836" fmla="*/ 176892 h 4008043"/>
              <a:gd name="connsiteX837" fmla="*/ 652335 w 1181239"/>
              <a:gd name="connsiteY837" fmla="*/ 166532 h 4008043"/>
              <a:gd name="connsiteX838" fmla="*/ 654644 w 1181239"/>
              <a:gd name="connsiteY838" fmla="*/ 157636 h 4008043"/>
              <a:gd name="connsiteX839" fmla="*/ 655852 w 1181239"/>
              <a:gd name="connsiteY839" fmla="*/ 165530 h 4008043"/>
              <a:gd name="connsiteX840" fmla="*/ 661121 w 1181239"/>
              <a:gd name="connsiteY840" fmla="*/ 177224 h 4008043"/>
              <a:gd name="connsiteX841" fmla="*/ 668099 w 1181239"/>
              <a:gd name="connsiteY841" fmla="*/ 185649 h 4008043"/>
              <a:gd name="connsiteX842" fmla="*/ 673931 w 1181239"/>
              <a:gd name="connsiteY842" fmla="*/ 186194 h 4008043"/>
              <a:gd name="connsiteX843" fmla="*/ 677095 w 1181239"/>
              <a:gd name="connsiteY843" fmla="*/ 173954 h 4008043"/>
              <a:gd name="connsiteX844" fmla="*/ 680087 w 1181239"/>
              <a:gd name="connsiteY844" fmla="*/ 160355 h 4008043"/>
              <a:gd name="connsiteX845" fmla="*/ 681412 w 1181239"/>
              <a:gd name="connsiteY845" fmla="*/ 168515 h 4008043"/>
              <a:gd name="connsiteX846" fmla="*/ 678449 w 1181239"/>
              <a:gd name="connsiteY846" fmla="*/ 201153 h 4008043"/>
              <a:gd name="connsiteX847" fmla="*/ 681168 w 1181239"/>
              <a:gd name="connsiteY847" fmla="*/ 211626 h 4008043"/>
              <a:gd name="connsiteX848" fmla="*/ 687387 w 1181239"/>
              <a:gd name="connsiteY848" fmla="*/ 184427 h 4008043"/>
              <a:gd name="connsiteX849" fmla="*/ 697156 w 1181239"/>
              <a:gd name="connsiteY849" fmla="*/ 158995 h 4008043"/>
              <a:gd name="connsiteX850" fmla="*/ 697995 w 1181239"/>
              <a:gd name="connsiteY850" fmla="*/ 180074 h 4008043"/>
              <a:gd name="connsiteX851" fmla="*/ 699560 w 1181239"/>
              <a:gd name="connsiteY851" fmla="*/ 207952 h 4008043"/>
              <a:gd name="connsiteX852" fmla="*/ 707424 w 1181239"/>
              <a:gd name="connsiteY852" fmla="*/ 203872 h 4008043"/>
              <a:gd name="connsiteX853" fmla="*/ 713958 w 1181239"/>
              <a:gd name="connsiteY853" fmla="*/ 180238 h 4008043"/>
              <a:gd name="connsiteX854" fmla="*/ 719432 w 1181239"/>
              <a:gd name="connsiteY854" fmla="*/ 166044 h 4008043"/>
              <a:gd name="connsiteX855" fmla="*/ 723439 w 1181239"/>
              <a:gd name="connsiteY855" fmla="*/ 206678 h 4008043"/>
              <a:gd name="connsiteX856" fmla="*/ 729942 w 1181239"/>
              <a:gd name="connsiteY856" fmla="*/ 229516 h 4008043"/>
              <a:gd name="connsiteX857" fmla="*/ 734692 w 1181239"/>
              <a:gd name="connsiteY857" fmla="*/ 207214 h 4008043"/>
              <a:gd name="connsiteX858" fmla="*/ 737973 w 1181239"/>
              <a:gd name="connsiteY858" fmla="*/ 207329 h 4008043"/>
              <a:gd name="connsiteX859" fmla="*/ 742078 w 1181239"/>
              <a:gd name="connsiteY859" fmla="*/ 209033 h 4008043"/>
              <a:gd name="connsiteX860" fmla="*/ 748234 w 1181239"/>
              <a:gd name="connsiteY860" fmla="*/ 225475 h 4008043"/>
              <a:gd name="connsiteX861" fmla="*/ 752603 w 1181239"/>
              <a:gd name="connsiteY861" fmla="*/ 244733 h 4008043"/>
              <a:gd name="connsiteX862" fmla="*/ 762826 w 1181239"/>
              <a:gd name="connsiteY862" fmla="*/ 194980 h 4008043"/>
              <a:gd name="connsiteX863" fmla="*/ 767417 w 1181239"/>
              <a:gd name="connsiteY863" fmla="*/ 168301 h 4008043"/>
              <a:gd name="connsiteX864" fmla="*/ 770023 w 1181239"/>
              <a:gd name="connsiteY864" fmla="*/ 169040 h 4008043"/>
              <a:gd name="connsiteX865" fmla="*/ 772843 w 1181239"/>
              <a:gd name="connsiteY865" fmla="*/ 210678 h 4008043"/>
              <a:gd name="connsiteX866" fmla="*/ 787596 w 1181239"/>
              <a:gd name="connsiteY866" fmla="*/ 241981 h 4008043"/>
              <a:gd name="connsiteX867" fmla="*/ 793730 w 1181239"/>
              <a:gd name="connsiteY867" fmla="*/ 224277 h 4008043"/>
              <a:gd name="connsiteX868" fmla="*/ 796197 w 1181239"/>
              <a:gd name="connsiteY868" fmla="*/ 218157 h 4008043"/>
              <a:gd name="connsiteX869" fmla="*/ 800556 w 1181239"/>
              <a:gd name="connsiteY869" fmla="*/ 217317 h 4008043"/>
              <a:gd name="connsiteX870" fmla="*/ 805028 w 1181239"/>
              <a:gd name="connsiteY870" fmla="*/ 210517 h 4008043"/>
              <a:gd name="connsiteX871" fmla="*/ 811957 w 1181239"/>
              <a:gd name="connsiteY871" fmla="*/ 211635 h 4008043"/>
              <a:gd name="connsiteX872" fmla="*/ 817316 w 1181239"/>
              <a:gd name="connsiteY872" fmla="*/ 232714 h 4008043"/>
              <a:gd name="connsiteX873" fmla="*/ 825257 w 1181239"/>
              <a:gd name="connsiteY873" fmla="*/ 239916 h 4008043"/>
              <a:gd name="connsiteX874" fmla="*/ 835306 w 1181239"/>
              <a:gd name="connsiteY874" fmla="*/ 216798 h 4008043"/>
              <a:gd name="connsiteX875" fmla="*/ 845515 w 1181239"/>
              <a:gd name="connsiteY875" fmla="*/ 198893 h 4008043"/>
              <a:gd name="connsiteX876" fmla="*/ 853135 w 1181239"/>
              <a:gd name="connsiteY876" fmla="*/ 186677 h 4008043"/>
              <a:gd name="connsiteX877" fmla="*/ 856393 w 1181239"/>
              <a:gd name="connsiteY877" fmla="*/ 171241 h 4008043"/>
              <a:gd name="connsiteX878" fmla="*/ 856766 w 1181239"/>
              <a:gd name="connsiteY878" fmla="*/ 182777 h 4008043"/>
              <a:gd name="connsiteX879" fmla="*/ 862960 w 1181239"/>
              <a:gd name="connsiteY879" fmla="*/ 197715 h 4008043"/>
              <a:gd name="connsiteX880" fmla="*/ 866876 w 1181239"/>
              <a:gd name="connsiteY880" fmla="*/ 234456 h 4008043"/>
              <a:gd name="connsiteX881" fmla="*/ 869438 w 1181239"/>
              <a:gd name="connsiteY881" fmla="*/ 267795 h 4008043"/>
              <a:gd name="connsiteX882" fmla="*/ 875898 w 1181239"/>
              <a:gd name="connsiteY882" fmla="*/ 252878 h 4008043"/>
              <a:gd name="connsiteX883" fmla="*/ 882306 w 1181239"/>
              <a:gd name="connsiteY883" fmla="*/ 258947 h 4008043"/>
              <a:gd name="connsiteX884" fmla="*/ 885711 w 1181239"/>
              <a:gd name="connsiteY884" fmla="*/ 289106 h 4008043"/>
              <a:gd name="connsiteX885" fmla="*/ 890882 w 1181239"/>
              <a:gd name="connsiteY885" fmla="*/ 294240 h 4008043"/>
              <a:gd name="connsiteX886" fmla="*/ 897924 w 1181239"/>
              <a:gd name="connsiteY886" fmla="*/ 206508 h 4008043"/>
              <a:gd name="connsiteX887" fmla="*/ 905106 w 1181239"/>
              <a:gd name="connsiteY887" fmla="*/ 118646 h 4008043"/>
              <a:gd name="connsiteX888" fmla="*/ 906591 w 1181239"/>
              <a:gd name="connsiteY888" fmla="*/ 146989 h 4008043"/>
              <a:gd name="connsiteX889" fmla="*/ 909204 w 1181239"/>
              <a:gd name="connsiteY889" fmla="*/ 180476 h 4008043"/>
              <a:gd name="connsiteX890" fmla="*/ 922661 w 1181239"/>
              <a:gd name="connsiteY890" fmla="*/ 129113 h 4008043"/>
              <a:gd name="connsiteX891" fmla="*/ 928487 w 1181239"/>
              <a:gd name="connsiteY891" fmla="*/ 102206 h 4008043"/>
              <a:gd name="connsiteX892" fmla="*/ 936618 w 1181239"/>
              <a:gd name="connsiteY892" fmla="*/ 286407 h 4008043"/>
              <a:gd name="connsiteX893" fmla="*/ 929426 w 1181239"/>
              <a:gd name="connsiteY893" fmla="*/ 299753 h 4008043"/>
              <a:gd name="connsiteX894" fmla="*/ 929054 w 1181239"/>
              <a:gd name="connsiteY894" fmla="*/ 280034 h 4008043"/>
              <a:gd name="connsiteX895" fmla="*/ 925686 w 1181239"/>
              <a:gd name="connsiteY895" fmla="*/ 296353 h 4008043"/>
              <a:gd name="connsiteX896" fmla="*/ 918174 w 1181239"/>
              <a:gd name="connsiteY896" fmla="*/ 285091 h 4008043"/>
              <a:gd name="connsiteX897" fmla="*/ 908321 w 1181239"/>
              <a:gd name="connsiteY897" fmla="*/ 346607 h 4008043"/>
              <a:gd name="connsiteX898" fmla="*/ 918980 w 1181239"/>
              <a:gd name="connsiteY898" fmla="*/ 352241 h 4008043"/>
              <a:gd name="connsiteX899" fmla="*/ 924725 w 1181239"/>
              <a:gd name="connsiteY899" fmla="*/ 346670 h 4008043"/>
              <a:gd name="connsiteX900" fmla="*/ 932066 w 1181239"/>
              <a:gd name="connsiteY900" fmla="*/ 340550 h 4008043"/>
              <a:gd name="connsiteX901" fmla="*/ 935416 w 1181239"/>
              <a:gd name="connsiteY901" fmla="*/ 340030 h 4008043"/>
              <a:gd name="connsiteX902" fmla="*/ 939880 w 1181239"/>
              <a:gd name="connsiteY902" fmla="*/ 350910 h 4008043"/>
              <a:gd name="connsiteX903" fmla="*/ 944332 w 1181239"/>
              <a:gd name="connsiteY903" fmla="*/ 350748 h 4008043"/>
              <a:gd name="connsiteX904" fmla="*/ 948679 w 1181239"/>
              <a:gd name="connsiteY904" fmla="*/ 350455 h 4008043"/>
              <a:gd name="connsiteX905" fmla="*/ 953927 w 1181239"/>
              <a:gd name="connsiteY905" fmla="*/ 358614 h 4008043"/>
              <a:gd name="connsiteX906" fmla="*/ 959773 w 1181239"/>
              <a:gd name="connsiteY906" fmla="*/ 357952 h 4008043"/>
              <a:gd name="connsiteX907" fmla="*/ 967398 w 1181239"/>
              <a:gd name="connsiteY907" fmla="*/ 360672 h 4008043"/>
              <a:gd name="connsiteX908" fmla="*/ 993697 w 1181239"/>
              <a:gd name="connsiteY908" fmla="*/ 512340 h 4008043"/>
              <a:gd name="connsiteX909" fmla="*/ 989560 w 1181239"/>
              <a:gd name="connsiteY909" fmla="*/ 538178 h 4008043"/>
              <a:gd name="connsiteX910" fmla="*/ 982211 w 1181239"/>
              <a:gd name="connsiteY910" fmla="*/ 581934 h 4008043"/>
              <a:gd name="connsiteX911" fmla="*/ 974913 w 1181239"/>
              <a:gd name="connsiteY911" fmla="*/ 737943 h 4008043"/>
              <a:gd name="connsiteX912" fmla="*/ 990890 w 1181239"/>
              <a:gd name="connsiteY912" fmla="*/ 727560 h 4008043"/>
              <a:gd name="connsiteX913" fmla="*/ 1013165 w 1181239"/>
              <a:gd name="connsiteY913" fmla="*/ 712601 h 4008043"/>
              <a:gd name="connsiteX914" fmla="*/ 1023174 w 1181239"/>
              <a:gd name="connsiteY914" fmla="*/ 693447 h 4008043"/>
              <a:gd name="connsiteX915" fmla="*/ 1025352 w 1181239"/>
              <a:gd name="connsiteY915" fmla="*/ 629984 h 4008043"/>
              <a:gd name="connsiteX916" fmla="*/ 1019752 w 1181239"/>
              <a:gd name="connsiteY916" fmla="*/ 563714 h 4008043"/>
              <a:gd name="connsiteX917" fmla="*/ 1021741 w 1181239"/>
              <a:gd name="connsiteY917" fmla="*/ 549559 h 4008043"/>
              <a:gd name="connsiteX918" fmla="*/ 1034255 w 1181239"/>
              <a:gd name="connsiteY918" fmla="*/ 896074 h 4008043"/>
              <a:gd name="connsiteX919" fmla="*/ 1032209 w 1181239"/>
              <a:gd name="connsiteY919" fmla="*/ 1080047 h 4008043"/>
              <a:gd name="connsiteX920" fmla="*/ 1029311 w 1181239"/>
              <a:gd name="connsiteY920" fmla="*/ 1036530 h 4008043"/>
              <a:gd name="connsiteX921" fmla="*/ 1016601 w 1181239"/>
              <a:gd name="connsiteY921" fmla="*/ 816067 h 4008043"/>
              <a:gd name="connsiteX922" fmla="*/ 1014072 w 1181239"/>
              <a:gd name="connsiteY922" fmla="*/ 822120 h 4008043"/>
              <a:gd name="connsiteX923" fmla="*/ 1010872 w 1181239"/>
              <a:gd name="connsiteY923" fmla="*/ 837449 h 4008043"/>
              <a:gd name="connsiteX924" fmla="*/ 1001517 w 1181239"/>
              <a:gd name="connsiteY924" fmla="*/ 822051 h 4008043"/>
              <a:gd name="connsiteX925" fmla="*/ 1006218 w 1181239"/>
              <a:gd name="connsiteY925" fmla="*/ 806960 h 4008043"/>
              <a:gd name="connsiteX926" fmla="*/ 1007878 w 1181239"/>
              <a:gd name="connsiteY926" fmla="*/ 789321 h 4008043"/>
              <a:gd name="connsiteX927" fmla="*/ 1014385 w 1181239"/>
              <a:gd name="connsiteY927" fmla="*/ 781162 h 4008043"/>
              <a:gd name="connsiteX928" fmla="*/ 1016910 w 1181239"/>
              <a:gd name="connsiteY928" fmla="*/ 788019 h 4008043"/>
              <a:gd name="connsiteX929" fmla="*/ 1021209 w 1181239"/>
              <a:gd name="connsiteY929" fmla="*/ 754483 h 4008043"/>
              <a:gd name="connsiteX930" fmla="*/ 1016621 w 1181239"/>
              <a:gd name="connsiteY930" fmla="*/ 730627 h 4008043"/>
              <a:gd name="connsiteX931" fmla="*/ 1005655 w 1181239"/>
              <a:gd name="connsiteY931" fmla="*/ 764682 h 4008043"/>
              <a:gd name="connsiteX932" fmla="*/ 1002528 w 1181239"/>
              <a:gd name="connsiteY932" fmla="*/ 785881 h 4008043"/>
              <a:gd name="connsiteX933" fmla="*/ 1001514 w 1181239"/>
              <a:gd name="connsiteY933" fmla="*/ 761563 h 4008043"/>
              <a:gd name="connsiteX934" fmla="*/ 1000156 w 1181239"/>
              <a:gd name="connsiteY934" fmla="*/ 735605 h 4008043"/>
              <a:gd name="connsiteX935" fmla="*/ 987927 w 1181239"/>
              <a:gd name="connsiteY935" fmla="*/ 757627 h 4008043"/>
              <a:gd name="connsiteX936" fmla="*/ 983923 w 1181239"/>
              <a:gd name="connsiteY936" fmla="*/ 778177 h 4008043"/>
              <a:gd name="connsiteX937" fmla="*/ 982336 w 1181239"/>
              <a:gd name="connsiteY937" fmla="*/ 821356 h 4008043"/>
              <a:gd name="connsiteX938" fmla="*/ 986699 w 1181239"/>
              <a:gd name="connsiteY938" fmla="*/ 863998 h 4008043"/>
              <a:gd name="connsiteX939" fmla="*/ 986773 w 1181239"/>
              <a:gd name="connsiteY939" fmla="*/ 878647 h 4008043"/>
              <a:gd name="connsiteX940" fmla="*/ 979444 w 1181239"/>
              <a:gd name="connsiteY940" fmla="*/ 878601 h 4008043"/>
              <a:gd name="connsiteX941" fmla="*/ 971589 w 1181239"/>
              <a:gd name="connsiteY941" fmla="*/ 888430 h 4008043"/>
              <a:gd name="connsiteX942" fmla="*/ 969838 w 1181239"/>
              <a:gd name="connsiteY942" fmla="*/ 906958 h 4008043"/>
              <a:gd name="connsiteX943" fmla="*/ 971892 w 1181239"/>
              <a:gd name="connsiteY943" fmla="*/ 974997 h 4008043"/>
              <a:gd name="connsiteX944" fmla="*/ 983595 w 1181239"/>
              <a:gd name="connsiteY944" fmla="*/ 1096286 h 4008043"/>
              <a:gd name="connsiteX945" fmla="*/ 983850 w 1181239"/>
              <a:gd name="connsiteY945" fmla="*/ 1106391 h 4008043"/>
              <a:gd name="connsiteX946" fmla="*/ 977520 w 1181239"/>
              <a:gd name="connsiteY946" fmla="*/ 1116881 h 4008043"/>
              <a:gd name="connsiteX947" fmla="*/ 972047 w 1181239"/>
              <a:gd name="connsiteY947" fmla="*/ 1109585 h 4008043"/>
              <a:gd name="connsiteX948" fmla="*/ 966892 w 1181239"/>
              <a:gd name="connsiteY948" fmla="*/ 1145789 h 4008043"/>
              <a:gd name="connsiteX949" fmla="*/ 967793 w 1181239"/>
              <a:gd name="connsiteY949" fmla="*/ 1205281 h 4008043"/>
              <a:gd name="connsiteX950" fmla="*/ 966541 w 1181239"/>
              <a:gd name="connsiteY950" fmla="*/ 1215315 h 4008043"/>
              <a:gd name="connsiteX951" fmla="*/ 956870 w 1181239"/>
              <a:gd name="connsiteY951" fmla="*/ 1254731 h 4008043"/>
              <a:gd name="connsiteX952" fmla="*/ 950007 w 1181239"/>
              <a:gd name="connsiteY952" fmla="*/ 1276464 h 4008043"/>
              <a:gd name="connsiteX953" fmla="*/ 947821 w 1181239"/>
              <a:gd name="connsiteY953" fmla="*/ 1291462 h 4008043"/>
              <a:gd name="connsiteX954" fmla="*/ 946879 w 1181239"/>
              <a:gd name="connsiteY954" fmla="*/ 1313245 h 4008043"/>
              <a:gd name="connsiteX955" fmla="*/ 942943 w 1181239"/>
              <a:gd name="connsiteY955" fmla="*/ 1392199 h 4008043"/>
              <a:gd name="connsiteX956" fmla="*/ 948090 w 1181239"/>
              <a:gd name="connsiteY956" fmla="*/ 1455781 h 4008043"/>
              <a:gd name="connsiteX957" fmla="*/ 947196 w 1181239"/>
              <a:gd name="connsiteY957" fmla="*/ 1461054 h 4008043"/>
              <a:gd name="connsiteX958" fmla="*/ 942975 w 1181239"/>
              <a:gd name="connsiteY958" fmla="*/ 1473058 h 4008043"/>
              <a:gd name="connsiteX959" fmla="*/ 940238 w 1181239"/>
              <a:gd name="connsiteY959" fmla="*/ 1487656 h 4008043"/>
              <a:gd name="connsiteX960" fmla="*/ 939873 w 1181239"/>
              <a:gd name="connsiteY960" fmla="*/ 1523160 h 4008043"/>
              <a:gd name="connsiteX961" fmla="*/ 944233 w 1181239"/>
              <a:gd name="connsiteY961" fmla="*/ 1532172 h 4008043"/>
              <a:gd name="connsiteX962" fmla="*/ 939517 w 1181239"/>
              <a:gd name="connsiteY962" fmla="*/ 1532172 h 4008043"/>
              <a:gd name="connsiteX963" fmla="*/ 936273 w 1181239"/>
              <a:gd name="connsiteY963" fmla="*/ 1574901 h 4008043"/>
              <a:gd name="connsiteX964" fmla="*/ 934967 w 1181239"/>
              <a:gd name="connsiteY964" fmla="*/ 1626160 h 4008043"/>
              <a:gd name="connsiteX965" fmla="*/ 935295 w 1181239"/>
              <a:gd name="connsiteY965" fmla="*/ 1633959 h 4008043"/>
              <a:gd name="connsiteX966" fmla="*/ 935912 w 1181239"/>
              <a:gd name="connsiteY966" fmla="*/ 1652191 h 4008043"/>
              <a:gd name="connsiteX967" fmla="*/ 929513 w 1181239"/>
              <a:gd name="connsiteY967" fmla="*/ 1588275 h 4008043"/>
              <a:gd name="connsiteX968" fmla="*/ 926551 w 1181239"/>
              <a:gd name="connsiteY968" fmla="*/ 1513480 h 4008043"/>
              <a:gd name="connsiteX969" fmla="*/ 921285 w 1181239"/>
              <a:gd name="connsiteY969" fmla="*/ 1437714 h 4008043"/>
              <a:gd name="connsiteX970" fmla="*/ 916705 w 1181239"/>
              <a:gd name="connsiteY970" fmla="*/ 1424709 h 4008043"/>
              <a:gd name="connsiteX971" fmla="*/ 912027 w 1181239"/>
              <a:gd name="connsiteY971" fmla="*/ 1418880 h 4008043"/>
              <a:gd name="connsiteX972" fmla="*/ 909264 w 1181239"/>
              <a:gd name="connsiteY972" fmla="*/ 1423087 h 4008043"/>
              <a:gd name="connsiteX973" fmla="*/ 905051 w 1181239"/>
              <a:gd name="connsiteY973" fmla="*/ 1437366 h 4008043"/>
              <a:gd name="connsiteX974" fmla="*/ 911351 w 1181239"/>
              <a:gd name="connsiteY974" fmla="*/ 1440887 h 4008043"/>
              <a:gd name="connsiteX975" fmla="*/ 913807 w 1181239"/>
              <a:gd name="connsiteY975" fmla="*/ 1446370 h 4008043"/>
              <a:gd name="connsiteX976" fmla="*/ 915128 w 1181239"/>
              <a:gd name="connsiteY976" fmla="*/ 1460301 h 4008043"/>
              <a:gd name="connsiteX977" fmla="*/ 909488 w 1181239"/>
              <a:gd name="connsiteY977" fmla="*/ 1467225 h 4008043"/>
              <a:gd name="connsiteX978" fmla="*/ 900721 w 1181239"/>
              <a:gd name="connsiteY978" fmla="*/ 1474212 h 4008043"/>
              <a:gd name="connsiteX979" fmla="*/ 897813 w 1181239"/>
              <a:gd name="connsiteY979" fmla="*/ 1479482 h 4008043"/>
              <a:gd name="connsiteX980" fmla="*/ 894908 w 1181239"/>
              <a:gd name="connsiteY980" fmla="*/ 1472588 h 4008043"/>
              <a:gd name="connsiteX981" fmla="*/ 900675 w 1181239"/>
              <a:gd name="connsiteY981" fmla="*/ 1462603 h 4008043"/>
              <a:gd name="connsiteX982" fmla="*/ 900675 w 1181239"/>
              <a:gd name="connsiteY982" fmla="*/ 1454331 h 4008043"/>
              <a:gd name="connsiteX983" fmla="*/ 894906 w 1181239"/>
              <a:gd name="connsiteY983" fmla="*/ 1441718 h 4008043"/>
              <a:gd name="connsiteX984" fmla="*/ 890460 w 1181239"/>
              <a:gd name="connsiteY984" fmla="*/ 1416032 h 4008043"/>
              <a:gd name="connsiteX985" fmla="*/ 889204 w 1181239"/>
              <a:gd name="connsiteY985" fmla="*/ 1379653 h 4008043"/>
              <a:gd name="connsiteX986" fmla="*/ 883077 w 1181239"/>
              <a:gd name="connsiteY986" fmla="*/ 1341292 h 4008043"/>
              <a:gd name="connsiteX987" fmla="*/ 877458 w 1181239"/>
              <a:gd name="connsiteY987" fmla="*/ 1328786 h 4008043"/>
              <a:gd name="connsiteX988" fmla="*/ 874848 w 1181239"/>
              <a:gd name="connsiteY988" fmla="*/ 1317652 h 4008043"/>
              <a:gd name="connsiteX989" fmla="*/ 877038 w 1181239"/>
              <a:gd name="connsiteY989" fmla="*/ 1429165 h 4008043"/>
              <a:gd name="connsiteX990" fmla="*/ 873344 w 1181239"/>
              <a:gd name="connsiteY990" fmla="*/ 1542038 h 4008043"/>
              <a:gd name="connsiteX991" fmla="*/ 858195 w 1181239"/>
              <a:gd name="connsiteY991" fmla="*/ 1624043 h 4008043"/>
              <a:gd name="connsiteX992" fmla="*/ 854497 w 1181239"/>
              <a:gd name="connsiteY992" fmla="*/ 1656681 h 4008043"/>
              <a:gd name="connsiteX993" fmla="*/ 856756 w 1181239"/>
              <a:gd name="connsiteY993" fmla="*/ 1674151 h 4008043"/>
              <a:gd name="connsiteX994" fmla="*/ 862279 w 1181239"/>
              <a:gd name="connsiteY994" fmla="*/ 1666444 h 4008043"/>
              <a:gd name="connsiteX995" fmla="*/ 862535 w 1181239"/>
              <a:gd name="connsiteY995" fmla="*/ 1678667 h 4008043"/>
              <a:gd name="connsiteX996" fmla="*/ 863987 w 1181239"/>
              <a:gd name="connsiteY996" fmla="*/ 1692865 h 4008043"/>
              <a:gd name="connsiteX997" fmla="*/ 865567 w 1181239"/>
              <a:gd name="connsiteY997" fmla="*/ 1706587 h 4008043"/>
              <a:gd name="connsiteX998" fmla="*/ 861004 w 1181239"/>
              <a:gd name="connsiteY998" fmla="*/ 1705924 h 4008043"/>
              <a:gd name="connsiteX999" fmla="*/ 856865 w 1181239"/>
              <a:gd name="connsiteY999" fmla="*/ 1707804 h 4008043"/>
              <a:gd name="connsiteX1000" fmla="*/ 854209 w 1181239"/>
              <a:gd name="connsiteY1000" fmla="*/ 1727182 h 4008043"/>
              <a:gd name="connsiteX1001" fmla="*/ 854209 w 1181239"/>
              <a:gd name="connsiteY1001" fmla="*/ 1748097 h 4008043"/>
              <a:gd name="connsiteX1002" fmla="*/ 843903 w 1181239"/>
              <a:gd name="connsiteY1002" fmla="*/ 1746531 h 4008043"/>
              <a:gd name="connsiteX1003" fmla="*/ 830823 w 1181239"/>
              <a:gd name="connsiteY1003" fmla="*/ 1751792 h 4008043"/>
              <a:gd name="connsiteX1004" fmla="*/ 832378 w 1181239"/>
              <a:gd name="connsiteY1004" fmla="*/ 1803389 h 4008043"/>
              <a:gd name="connsiteX1005" fmla="*/ 834075 w 1181239"/>
              <a:gd name="connsiteY1005" fmla="*/ 1826259 h 4008043"/>
              <a:gd name="connsiteX1006" fmla="*/ 830052 w 1181239"/>
              <a:gd name="connsiteY1006" fmla="*/ 1821500 h 4008043"/>
              <a:gd name="connsiteX1007" fmla="*/ 828384 w 1181239"/>
              <a:gd name="connsiteY1007" fmla="*/ 1823121 h 4008043"/>
              <a:gd name="connsiteX1008" fmla="*/ 834132 w 1181239"/>
              <a:gd name="connsiteY1008" fmla="*/ 1837496 h 4008043"/>
              <a:gd name="connsiteX1009" fmla="*/ 838692 w 1181239"/>
              <a:gd name="connsiteY1009" fmla="*/ 1849209 h 4008043"/>
              <a:gd name="connsiteX1010" fmla="*/ 844458 w 1181239"/>
              <a:gd name="connsiteY1010" fmla="*/ 1853129 h 4008043"/>
              <a:gd name="connsiteX1011" fmla="*/ 850640 w 1181239"/>
              <a:gd name="connsiteY1011" fmla="*/ 1872521 h 4008043"/>
              <a:gd name="connsiteX1012" fmla="*/ 855211 w 1181239"/>
              <a:gd name="connsiteY1012" fmla="*/ 1875274 h 4008043"/>
              <a:gd name="connsiteX1013" fmla="*/ 861711 w 1181239"/>
              <a:gd name="connsiteY1013" fmla="*/ 1867058 h 4008043"/>
              <a:gd name="connsiteX1014" fmla="*/ 864852 w 1181239"/>
              <a:gd name="connsiteY1014" fmla="*/ 1870967 h 4008043"/>
              <a:gd name="connsiteX1015" fmla="*/ 860038 w 1181239"/>
              <a:gd name="connsiteY1015" fmla="*/ 1886607 h 4008043"/>
              <a:gd name="connsiteX1016" fmla="*/ 848167 w 1181239"/>
              <a:gd name="connsiteY1016" fmla="*/ 1900863 h 4008043"/>
              <a:gd name="connsiteX1017" fmla="*/ 844231 w 1181239"/>
              <a:gd name="connsiteY1017" fmla="*/ 1878521 h 4008043"/>
              <a:gd name="connsiteX1018" fmla="*/ 846213 w 1181239"/>
              <a:gd name="connsiteY1018" fmla="*/ 1861191 h 4008043"/>
              <a:gd name="connsiteX1019" fmla="*/ 837856 w 1181239"/>
              <a:gd name="connsiteY1019" fmla="*/ 1862085 h 4008043"/>
              <a:gd name="connsiteX1020" fmla="*/ 827845 w 1181239"/>
              <a:gd name="connsiteY1020" fmla="*/ 1879297 h 4008043"/>
              <a:gd name="connsiteX1021" fmla="*/ 828480 w 1181239"/>
              <a:gd name="connsiteY1021" fmla="*/ 1901056 h 4008043"/>
              <a:gd name="connsiteX1022" fmla="*/ 834685 w 1181239"/>
              <a:gd name="connsiteY1022" fmla="*/ 1992977 h 4008043"/>
              <a:gd name="connsiteX1023" fmla="*/ 835382 w 1181239"/>
              <a:gd name="connsiteY1023" fmla="*/ 2015957 h 4008043"/>
              <a:gd name="connsiteX1024" fmla="*/ 841108 w 1181239"/>
              <a:gd name="connsiteY1024" fmla="*/ 1961312 h 4008043"/>
              <a:gd name="connsiteX1025" fmla="*/ 844239 w 1181239"/>
              <a:gd name="connsiteY1025" fmla="*/ 1908017 h 4008043"/>
              <a:gd name="connsiteX1026" fmla="*/ 852868 w 1181239"/>
              <a:gd name="connsiteY1026" fmla="*/ 1924504 h 4008043"/>
              <a:gd name="connsiteX1027" fmla="*/ 854780 w 1181239"/>
              <a:gd name="connsiteY1027" fmla="*/ 1954892 h 4008043"/>
              <a:gd name="connsiteX1028" fmla="*/ 857932 w 1181239"/>
              <a:gd name="connsiteY1028" fmla="*/ 2007443 h 4008043"/>
              <a:gd name="connsiteX1029" fmla="*/ 860020 w 1181239"/>
              <a:gd name="connsiteY1029" fmla="*/ 1993983 h 4008043"/>
              <a:gd name="connsiteX1030" fmla="*/ 862928 w 1181239"/>
              <a:gd name="connsiteY1030" fmla="*/ 1978571 h 4008043"/>
              <a:gd name="connsiteX1031" fmla="*/ 865833 w 1181239"/>
              <a:gd name="connsiteY1031" fmla="*/ 1999153 h 4008043"/>
              <a:gd name="connsiteX1032" fmla="*/ 859637 w 1181239"/>
              <a:gd name="connsiteY1032" fmla="*/ 2017895 h 4008043"/>
              <a:gd name="connsiteX1033" fmla="*/ 853443 w 1181239"/>
              <a:gd name="connsiteY1033" fmla="*/ 2016055 h 4008043"/>
              <a:gd name="connsiteX1034" fmla="*/ 855505 w 1181239"/>
              <a:gd name="connsiteY1034" fmla="*/ 2071428 h 4008043"/>
              <a:gd name="connsiteX1035" fmla="*/ 860058 w 1181239"/>
              <a:gd name="connsiteY1035" fmla="*/ 2158751 h 4008043"/>
              <a:gd name="connsiteX1036" fmla="*/ 860890 w 1181239"/>
              <a:gd name="connsiteY1036" fmla="*/ 2214677 h 4008043"/>
              <a:gd name="connsiteX1037" fmla="*/ 864207 w 1181239"/>
              <a:gd name="connsiteY1037" fmla="*/ 2248471 h 4008043"/>
              <a:gd name="connsiteX1038" fmla="*/ 866042 w 1181239"/>
              <a:gd name="connsiteY1038" fmla="*/ 2263785 h 4008043"/>
              <a:gd name="connsiteX1039" fmla="*/ 871652 w 1181239"/>
              <a:gd name="connsiteY1039" fmla="*/ 2283192 h 4008043"/>
              <a:gd name="connsiteX1040" fmla="*/ 870437 w 1181239"/>
              <a:gd name="connsiteY1040" fmla="*/ 2213836 h 4008043"/>
              <a:gd name="connsiteX1041" fmla="*/ 871364 w 1181239"/>
              <a:gd name="connsiteY1041" fmla="*/ 2207036 h 4008043"/>
              <a:gd name="connsiteX1042" fmla="*/ 874509 w 1181239"/>
              <a:gd name="connsiteY1042" fmla="*/ 2182947 h 4008043"/>
              <a:gd name="connsiteX1043" fmla="*/ 878914 w 1181239"/>
              <a:gd name="connsiteY1043" fmla="*/ 2156343 h 4008043"/>
              <a:gd name="connsiteX1044" fmla="*/ 883273 w 1181239"/>
              <a:gd name="connsiteY1044" fmla="*/ 2154140 h 4008043"/>
              <a:gd name="connsiteX1045" fmla="*/ 880405 w 1181239"/>
              <a:gd name="connsiteY1045" fmla="*/ 2149466 h 4008043"/>
              <a:gd name="connsiteX1046" fmla="*/ 875869 w 1181239"/>
              <a:gd name="connsiteY1046" fmla="*/ 2110384 h 4008043"/>
              <a:gd name="connsiteX1047" fmla="*/ 883375 w 1181239"/>
              <a:gd name="connsiteY1047" fmla="*/ 2096285 h 4008043"/>
              <a:gd name="connsiteX1048" fmla="*/ 892156 w 1181239"/>
              <a:gd name="connsiteY1048" fmla="*/ 2085534 h 4008043"/>
              <a:gd name="connsiteX1049" fmla="*/ 893704 w 1181239"/>
              <a:gd name="connsiteY1049" fmla="*/ 2103952 h 4008043"/>
              <a:gd name="connsiteX1050" fmla="*/ 893339 w 1181239"/>
              <a:gd name="connsiteY1050" fmla="*/ 2132650 h 4008043"/>
              <a:gd name="connsiteX1051" fmla="*/ 899522 w 1181239"/>
              <a:gd name="connsiteY1051" fmla="*/ 2134019 h 4008043"/>
              <a:gd name="connsiteX1052" fmla="*/ 903810 w 1181239"/>
              <a:gd name="connsiteY1052" fmla="*/ 2213835 h 4008043"/>
              <a:gd name="connsiteX1053" fmla="*/ 909303 w 1181239"/>
              <a:gd name="connsiteY1053" fmla="*/ 2247753 h 4008043"/>
              <a:gd name="connsiteX1054" fmla="*/ 915277 w 1181239"/>
              <a:gd name="connsiteY1054" fmla="*/ 2194796 h 4008043"/>
              <a:gd name="connsiteX1055" fmla="*/ 921183 w 1181239"/>
              <a:gd name="connsiteY1055" fmla="*/ 2141876 h 4008043"/>
              <a:gd name="connsiteX1056" fmla="*/ 928624 w 1181239"/>
              <a:gd name="connsiteY1056" fmla="*/ 2176212 h 4008043"/>
              <a:gd name="connsiteX1057" fmla="*/ 929858 w 1181239"/>
              <a:gd name="connsiteY1057" fmla="*/ 2191199 h 4008043"/>
              <a:gd name="connsiteX1058" fmla="*/ 929565 w 1181239"/>
              <a:gd name="connsiteY1058" fmla="*/ 2200992 h 4008043"/>
              <a:gd name="connsiteX1059" fmla="*/ 933279 w 1181239"/>
              <a:gd name="connsiteY1059" fmla="*/ 2221164 h 4008043"/>
              <a:gd name="connsiteX1060" fmla="*/ 937866 w 1181239"/>
              <a:gd name="connsiteY1060" fmla="*/ 2190853 h 4008043"/>
              <a:gd name="connsiteX1061" fmla="*/ 941718 w 1181239"/>
              <a:gd name="connsiteY1061" fmla="*/ 2163518 h 4008043"/>
              <a:gd name="connsiteX1062" fmla="*/ 942923 w 1181239"/>
              <a:gd name="connsiteY1062" fmla="*/ 2170998 h 4008043"/>
              <a:gd name="connsiteX1063" fmla="*/ 940105 w 1181239"/>
              <a:gd name="connsiteY1063" fmla="*/ 2203812 h 4008043"/>
              <a:gd name="connsiteX1064" fmla="*/ 934152 w 1181239"/>
              <a:gd name="connsiteY1064" fmla="*/ 2233245 h 4008043"/>
              <a:gd name="connsiteX1065" fmla="*/ 934119 w 1181239"/>
              <a:gd name="connsiteY1065" fmla="*/ 2260449 h 4008043"/>
              <a:gd name="connsiteX1066" fmla="*/ 938479 w 1181239"/>
              <a:gd name="connsiteY1066" fmla="*/ 2299801 h 4008043"/>
              <a:gd name="connsiteX1067" fmla="*/ 933736 w 1181239"/>
              <a:gd name="connsiteY1067" fmla="*/ 2337587 h 4008043"/>
              <a:gd name="connsiteX1068" fmla="*/ 930554 w 1181239"/>
              <a:gd name="connsiteY1068" fmla="*/ 2326708 h 4008043"/>
              <a:gd name="connsiteX1069" fmla="*/ 928029 w 1181239"/>
              <a:gd name="connsiteY1069" fmla="*/ 2315829 h 4008043"/>
              <a:gd name="connsiteX1070" fmla="*/ 923810 w 1181239"/>
              <a:gd name="connsiteY1070" fmla="*/ 2348466 h 4008043"/>
              <a:gd name="connsiteX1071" fmla="*/ 914267 w 1181239"/>
              <a:gd name="connsiteY1071" fmla="*/ 2353906 h 4008043"/>
              <a:gd name="connsiteX1072" fmla="*/ 912786 w 1181239"/>
              <a:gd name="connsiteY1072" fmla="*/ 2370905 h 4008043"/>
              <a:gd name="connsiteX1073" fmla="*/ 909414 w 1181239"/>
              <a:gd name="connsiteY1073" fmla="*/ 2397423 h 4008043"/>
              <a:gd name="connsiteX1074" fmla="*/ 906217 w 1181239"/>
              <a:gd name="connsiteY1074" fmla="*/ 2388584 h 4008043"/>
              <a:gd name="connsiteX1075" fmla="*/ 903601 w 1181239"/>
              <a:gd name="connsiteY1075" fmla="*/ 2372945 h 4008043"/>
              <a:gd name="connsiteX1076" fmla="*/ 901025 w 1181239"/>
              <a:gd name="connsiteY1076" fmla="*/ 2381104 h 4008043"/>
              <a:gd name="connsiteX1077" fmla="*/ 907826 w 1181239"/>
              <a:gd name="connsiteY1077" fmla="*/ 2407368 h 4008043"/>
              <a:gd name="connsiteX1078" fmla="*/ 914956 w 1181239"/>
              <a:gd name="connsiteY1078" fmla="*/ 2426567 h 4008043"/>
              <a:gd name="connsiteX1079" fmla="*/ 921576 w 1181239"/>
              <a:gd name="connsiteY1079" fmla="*/ 2444248 h 4008043"/>
              <a:gd name="connsiteX1080" fmla="*/ 924156 w 1181239"/>
              <a:gd name="connsiteY1080" fmla="*/ 2435094 h 4008043"/>
              <a:gd name="connsiteX1081" fmla="*/ 926692 w 1181239"/>
              <a:gd name="connsiteY1081" fmla="*/ 2388094 h 4008043"/>
              <a:gd name="connsiteX1082" fmla="*/ 931160 w 1181239"/>
              <a:gd name="connsiteY1082" fmla="*/ 2365290 h 4008043"/>
              <a:gd name="connsiteX1083" fmla="*/ 925840 w 1181239"/>
              <a:gd name="connsiteY1083" fmla="*/ 2525255 h 4008043"/>
              <a:gd name="connsiteX1084" fmla="*/ 925365 w 1181239"/>
              <a:gd name="connsiteY1084" fmla="*/ 2720056 h 4008043"/>
              <a:gd name="connsiteX1085" fmla="*/ 926361 w 1181239"/>
              <a:gd name="connsiteY1085" fmla="*/ 2735548 h 4008043"/>
              <a:gd name="connsiteX1086" fmla="*/ 926796 w 1181239"/>
              <a:gd name="connsiteY1086" fmla="*/ 2843475 h 4008043"/>
              <a:gd name="connsiteX1087" fmla="*/ 929036 w 1181239"/>
              <a:gd name="connsiteY1087" fmla="*/ 2855715 h 4008043"/>
              <a:gd name="connsiteX1088" fmla="*/ 929445 w 1181239"/>
              <a:gd name="connsiteY1088" fmla="*/ 2844835 h 4008043"/>
              <a:gd name="connsiteX1089" fmla="*/ 936624 w 1181239"/>
              <a:gd name="connsiteY1089" fmla="*/ 2827235 h 4008043"/>
              <a:gd name="connsiteX1090" fmla="*/ 939412 w 1181239"/>
              <a:gd name="connsiteY1090" fmla="*/ 2896026 h 4008043"/>
              <a:gd name="connsiteX1091" fmla="*/ 942500 w 1181239"/>
              <a:gd name="connsiteY1091" fmla="*/ 2965091 h 4008043"/>
              <a:gd name="connsiteX1092" fmla="*/ 946207 w 1181239"/>
              <a:gd name="connsiteY1092" fmla="*/ 2961656 h 4008043"/>
              <a:gd name="connsiteX1093" fmla="*/ 951698 w 1181239"/>
              <a:gd name="connsiteY1093" fmla="*/ 2966026 h 4008043"/>
              <a:gd name="connsiteX1094" fmla="*/ 957323 w 1181239"/>
              <a:gd name="connsiteY1094" fmla="*/ 2951669 h 4008043"/>
              <a:gd name="connsiteX1095" fmla="*/ 951268 w 1181239"/>
              <a:gd name="connsiteY1095" fmla="*/ 2908464 h 4008043"/>
              <a:gd name="connsiteX1096" fmla="*/ 948899 w 1181239"/>
              <a:gd name="connsiteY1096" fmla="*/ 2899625 h 4008043"/>
              <a:gd name="connsiteX1097" fmla="*/ 955925 w 1181239"/>
              <a:gd name="connsiteY1097" fmla="*/ 2902792 h 4008043"/>
              <a:gd name="connsiteX1098" fmla="*/ 966140 w 1181239"/>
              <a:gd name="connsiteY1098" fmla="*/ 2919137 h 4008043"/>
              <a:gd name="connsiteX1099" fmla="*/ 968406 w 1181239"/>
              <a:gd name="connsiteY1099" fmla="*/ 2823948 h 4008043"/>
              <a:gd name="connsiteX1100" fmla="*/ 964786 w 1181239"/>
              <a:gd name="connsiteY1100" fmla="*/ 2720797 h 4008043"/>
              <a:gd name="connsiteX1101" fmla="*/ 964177 w 1181239"/>
              <a:gd name="connsiteY1101" fmla="*/ 2702131 h 4008043"/>
              <a:gd name="connsiteX1102" fmla="*/ 961976 w 1181239"/>
              <a:gd name="connsiteY1102" fmla="*/ 2694614 h 4008043"/>
              <a:gd name="connsiteX1103" fmla="*/ 957367 w 1181239"/>
              <a:gd name="connsiteY1103" fmla="*/ 2646646 h 4008043"/>
              <a:gd name="connsiteX1104" fmla="*/ 961739 w 1181239"/>
              <a:gd name="connsiteY1104" fmla="*/ 2582372 h 4008043"/>
              <a:gd name="connsiteX1105" fmla="*/ 964735 w 1181239"/>
              <a:gd name="connsiteY1105" fmla="*/ 2596651 h 4008043"/>
              <a:gd name="connsiteX1106" fmla="*/ 971817 w 1181239"/>
              <a:gd name="connsiteY1106" fmla="*/ 2581676 h 4008043"/>
              <a:gd name="connsiteX1107" fmla="*/ 979179 w 1181239"/>
              <a:gd name="connsiteY1107" fmla="*/ 2657101 h 4008043"/>
              <a:gd name="connsiteX1108" fmla="*/ 982813 w 1181239"/>
              <a:gd name="connsiteY1108" fmla="*/ 2751686 h 4008043"/>
              <a:gd name="connsiteX1109" fmla="*/ 987249 w 1181239"/>
              <a:gd name="connsiteY1109" fmla="*/ 2865234 h 4008043"/>
              <a:gd name="connsiteX1110" fmla="*/ 986993 w 1181239"/>
              <a:gd name="connsiteY1110" fmla="*/ 2893792 h 4008043"/>
              <a:gd name="connsiteX1111" fmla="*/ 989957 w 1181239"/>
              <a:gd name="connsiteY1111" fmla="*/ 2925070 h 4008043"/>
              <a:gd name="connsiteX1112" fmla="*/ 992222 w 1181239"/>
              <a:gd name="connsiteY1112" fmla="*/ 3076020 h 4008043"/>
              <a:gd name="connsiteX1113" fmla="*/ 986073 w 1181239"/>
              <a:gd name="connsiteY1113" fmla="*/ 3246010 h 4008043"/>
              <a:gd name="connsiteX1114" fmla="*/ 981430 w 1181239"/>
              <a:gd name="connsiteY1114" fmla="*/ 3354803 h 4008043"/>
              <a:gd name="connsiteX1115" fmla="*/ 990448 w 1181239"/>
              <a:gd name="connsiteY1115" fmla="*/ 3529378 h 4008043"/>
              <a:gd name="connsiteX1116" fmla="*/ 994542 w 1181239"/>
              <a:gd name="connsiteY1116" fmla="*/ 3528715 h 4008043"/>
              <a:gd name="connsiteX1117" fmla="*/ 998280 w 1181239"/>
              <a:gd name="connsiteY1117" fmla="*/ 3505073 h 4008043"/>
              <a:gd name="connsiteX1118" fmla="*/ 1003751 w 1181239"/>
              <a:gd name="connsiteY1118" fmla="*/ 3502353 h 4008043"/>
              <a:gd name="connsiteX1119" fmla="*/ 994811 w 1181239"/>
              <a:gd name="connsiteY1119" fmla="*/ 3597547 h 4008043"/>
              <a:gd name="connsiteX1120" fmla="*/ 996012 w 1181239"/>
              <a:gd name="connsiteY1120" fmla="*/ 3607747 h 4008043"/>
              <a:gd name="connsiteX1121" fmla="*/ 1003969 w 1181239"/>
              <a:gd name="connsiteY1121" fmla="*/ 3582588 h 4008043"/>
              <a:gd name="connsiteX1122" fmla="*/ 1011605 w 1181239"/>
              <a:gd name="connsiteY1122" fmla="*/ 3551990 h 4008043"/>
              <a:gd name="connsiteX1123" fmla="*/ 1009302 w 1181239"/>
              <a:gd name="connsiteY1123" fmla="*/ 3613866 h 4008043"/>
              <a:gd name="connsiteX1124" fmla="*/ 1010962 w 1181239"/>
              <a:gd name="connsiteY1124" fmla="*/ 3618626 h 4008043"/>
              <a:gd name="connsiteX1125" fmla="*/ 1014064 w 1181239"/>
              <a:gd name="connsiteY1125" fmla="*/ 3613477 h 4008043"/>
              <a:gd name="connsiteX1126" fmla="*/ 1018120 w 1181239"/>
              <a:gd name="connsiteY1126" fmla="*/ 3606872 h 4008043"/>
              <a:gd name="connsiteX1127" fmla="*/ 1024542 w 1181239"/>
              <a:gd name="connsiteY1127" fmla="*/ 3570544 h 4008043"/>
              <a:gd name="connsiteX1128" fmla="*/ 1028794 w 1181239"/>
              <a:gd name="connsiteY1128" fmla="*/ 3546551 h 4008043"/>
              <a:gd name="connsiteX1129" fmla="*/ 1031089 w 1181239"/>
              <a:gd name="connsiteY1129" fmla="*/ 3551310 h 4008043"/>
              <a:gd name="connsiteX1130" fmla="*/ 1040206 w 1181239"/>
              <a:gd name="connsiteY1130" fmla="*/ 3553314 h 4008043"/>
              <a:gd name="connsiteX1131" fmla="*/ 1050395 w 1181239"/>
              <a:gd name="connsiteY1131" fmla="*/ 3545187 h 4008043"/>
              <a:gd name="connsiteX1132" fmla="*/ 1055342 w 1181239"/>
              <a:gd name="connsiteY1132" fmla="*/ 3531590 h 4008043"/>
              <a:gd name="connsiteX1133" fmla="*/ 1056721 w 1181239"/>
              <a:gd name="connsiteY1133" fmla="*/ 3537710 h 4008043"/>
              <a:gd name="connsiteX1134" fmla="*/ 1053178 w 1181239"/>
              <a:gd name="connsiteY1134" fmla="*/ 3576648 h 4008043"/>
              <a:gd name="connsiteX1135" fmla="*/ 1060044 w 1181239"/>
              <a:gd name="connsiteY1135" fmla="*/ 3588134 h 4008043"/>
              <a:gd name="connsiteX1136" fmla="*/ 1067938 w 1181239"/>
              <a:gd name="connsiteY1136" fmla="*/ 3598170 h 4008043"/>
              <a:gd name="connsiteX1137" fmla="*/ 1066040 w 1181239"/>
              <a:gd name="connsiteY1137" fmla="*/ 3618625 h 4008043"/>
              <a:gd name="connsiteX1138" fmla="*/ 1063471 w 1181239"/>
              <a:gd name="connsiteY1138" fmla="*/ 3610305 h 4008043"/>
              <a:gd name="connsiteX1139" fmla="*/ 1060563 w 1181239"/>
              <a:gd name="connsiteY1139" fmla="*/ 3603666 h 4008043"/>
              <a:gd name="connsiteX1140" fmla="*/ 1057654 w 1181239"/>
              <a:gd name="connsiteY1140" fmla="*/ 3624644 h 4008043"/>
              <a:gd name="connsiteX1141" fmla="*/ 1068032 w 1181239"/>
              <a:gd name="connsiteY1141" fmla="*/ 3661306 h 4008043"/>
              <a:gd name="connsiteX1142" fmla="*/ 1078410 w 1181239"/>
              <a:gd name="connsiteY1142" fmla="*/ 3678671 h 4008043"/>
              <a:gd name="connsiteX1143" fmla="*/ 1077479 w 1181239"/>
              <a:gd name="connsiteY1143" fmla="*/ 3732283 h 4008043"/>
              <a:gd name="connsiteX1144" fmla="*/ 1079128 w 1181239"/>
              <a:gd name="connsiteY1144" fmla="*/ 3804253 h 4008043"/>
              <a:gd name="connsiteX1145" fmla="*/ 1075852 w 1181239"/>
              <a:gd name="connsiteY1145" fmla="*/ 3822612 h 4008043"/>
              <a:gd name="connsiteX1146" fmla="*/ 1059401 w 1181239"/>
              <a:gd name="connsiteY1146" fmla="*/ 3799218 h 4008043"/>
              <a:gd name="connsiteX1147" fmla="*/ 1047515 w 1181239"/>
              <a:gd name="connsiteY1147" fmla="*/ 3764478 h 4008043"/>
              <a:gd name="connsiteX1148" fmla="*/ 1044858 w 1181239"/>
              <a:gd name="connsiteY1148" fmla="*/ 3726906 h 4008043"/>
              <a:gd name="connsiteX1149" fmla="*/ 1046373 w 1181239"/>
              <a:gd name="connsiteY1149" fmla="*/ 3712082 h 4008043"/>
              <a:gd name="connsiteX1150" fmla="*/ 1037308 w 1181239"/>
              <a:gd name="connsiteY1150" fmla="*/ 3710939 h 4008043"/>
              <a:gd name="connsiteX1151" fmla="*/ 1030448 w 1181239"/>
              <a:gd name="connsiteY1151" fmla="*/ 3714539 h 4008043"/>
              <a:gd name="connsiteX1152" fmla="*/ 1023958 w 1181239"/>
              <a:gd name="connsiteY1152" fmla="*/ 3681181 h 4008043"/>
              <a:gd name="connsiteX1153" fmla="*/ 1016495 w 1181239"/>
              <a:gd name="connsiteY1153" fmla="*/ 3650040 h 4008043"/>
              <a:gd name="connsiteX1154" fmla="*/ 1014054 w 1181239"/>
              <a:gd name="connsiteY1154" fmla="*/ 3694076 h 4008043"/>
              <a:gd name="connsiteX1155" fmla="*/ 1016842 w 1181239"/>
              <a:gd name="connsiteY1155" fmla="*/ 3742309 h 4008043"/>
              <a:gd name="connsiteX1156" fmla="*/ 1018050 w 1181239"/>
              <a:gd name="connsiteY1156" fmla="*/ 3760829 h 4008043"/>
              <a:gd name="connsiteX1157" fmla="*/ 1021075 w 1181239"/>
              <a:gd name="connsiteY1157" fmla="*/ 3789637 h 4008043"/>
              <a:gd name="connsiteX1158" fmla="*/ 1014167 w 1181239"/>
              <a:gd name="connsiteY1158" fmla="*/ 3830669 h 4008043"/>
              <a:gd name="connsiteX1159" fmla="*/ 1000862 w 1181239"/>
              <a:gd name="connsiteY1159" fmla="*/ 3866974 h 4008043"/>
              <a:gd name="connsiteX1160" fmla="*/ 1002972 w 1181239"/>
              <a:gd name="connsiteY1160" fmla="*/ 3896048 h 4008043"/>
              <a:gd name="connsiteX1161" fmla="*/ 996677 w 1181239"/>
              <a:gd name="connsiteY1161" fmla="*/ 3905391 h 4008043"/>
              <a:gd name="connsiteX1162" fmla="*/ 976833 w 1181239"/>
              <a:gd name="connsiteY1162" fmla="*/ 3916353 h 4008043"/>
              <a:gd name="connsiteX1163" fmla="*/ 948658 w 1181239"/>
              <a:gd name="connsiteY1163" fmla="*/ 3922894 h 4008043"/>
              <a:gd name="connsiteX1164" fmla="*/ 923447 w 1181239"/>
              <a:gd name="connsiteY1164" fmla="*/ 3933554 h 4008043"/>
              <a:gd name="connsiteX1165" fmla="*/ 908914 w 1181239"/>
              <a:gd name="connsiteY1165" fmla="*/ 3944977 h 4008043"/>
              <a:gd name="connsiteX1166" fmla="*/ 889691 w 1181239"/>
              <a:gd name="connsiteY1166" fmla="*/ 3924140 h 4008043"/>
              <a:gd name="connsiteX1167" fmla="*/ 876885 w 1181239"/>
              <a:gd name="connsiteY1167" fmla="*/ 3896476 h 4008043"/>
              <a:gd name="connsiteX1168" fmla="*/ 866998 w 1181239"/>
              <a:gd name="connsiteY1168" fmla="*/ 3897977 h 4008043"/>
              <a:gd name="connsiteX1169" fmla="*/ 857112 w 1181239"/>
              <a:gd name="connsiteY1169" fmla="*/ 3899478 h 4008043"/>
              <a:gd name="connsiteX1170" fmla="*/ 858936 w 1181239"/>
              <a:gd name="connsiteY1170" fmla="*/ 3871244 h 4008043"/>
              <a:gd name="connsiteX1171" fmla="*/ 849297 w 1181239"/>
              <a:gd name="connsiteY1171" fmla="*/ 3809803 h 4008043"/>
              <a:gd name="connsiteX1172" fmla="*/ 845695 w 1181239"/>
              <a:gd name="connsiteY1172" fmla="*/ 3825733 h 4008043"/>
              <a:gd name="connsiteX1173" fmla="*/ 851329 w 1181239"/>
              <a:gd name="connsiteY1173" fmla="*/ 3842222 h 4008043"/>
              <a:gd name="connsiteX1174" fmla="*/ 834957 w 1181239"/>
              <a:gd name="connsiteY1174" fmla="*/ 3898850 h 4008043"/>
              <a:gd name="connsiteX1175" fmla="*/ 833482 w 1181239"/>
              <a:gd name="connsiteY1175" fmla="*/ 3938287 h 4008043"/>
              <a:gd name="connsiteX1176" fmla="*/ 833449 w 1181239"/>
              <a:gd name="connsiteY1176" fmla="*/ 3976045 h 4008043"/>
              <a:gd name="connsiteX1177" fmla="*/ 825117 w 1181239"/>
              <a:gd name="connsiteY1177" fmla="*/ 3958449 h 4008043"/>
              <a:gd name="connsiteX1178" fmla="*/ 819303 w 1181239"/>
              <a:gd name="connsiteY1178" fmla="*/ 3949812 h 4008043"/>
              <a:gd name="connsiteX1179" fmla="*/ 813490 w 1181239"/>
              <a:gd name="connsiteY1179" fmla="*/ 3931932 h 4008043"/>
              <a:gd name="connsiteX1180" fmla="*/ 803149 w 1181239"/>
              <a:gd name="connsiteY1180" fmla="*/ 3908723 h 4008043"/>
              <a:gd name="connsiteX1181" fmla="*/ 787332 w 1181239"/>
              <a:gd name="connsiteY1181" fmla="*/ 3942175 h 4008043"/>
              <a:gd name="connsiteX1182" fmla="*/ 779879 w 1181239"/>
              <a:gd name="connsiteY1182" fmla="*/ 3937525 h 4008043"/>
              <a:gd name="connsiteX1183" fmla="*/ 770285 w 1181239"/>
              <a:gd name="connsiteY1183" fmla="*/ 3924353 h 4008043"/>
              <a:gd name="connsiteX1184" fmla="*/ 742157 w 1181239"/>
              <a:gd name="connsiteY1184" fmla="*/ 3958603 h 4008043"/>
              <a:gd name="connsiteX1185" fmla="*/ 732064 w 1181239"/>
              <a:gd name="connsiteY1185" fmla="*/ 3939063 h 4008043"/>
              <a:gd name="connsiteX1186" fmla="*/ 729203 w 1181239"/>
              <a:gd name="connsiteY1186" fmla="*/ 3934125 h 4008043"/>
              <a:gd name="connsiteX1187" fmla="*/ 726342 w 1181239"/>
              <a:gd name="connsiteY1187" fmla="*/ 3944324 h 4008043"/>
              <a:gd name="connsiteX1188" fmla="*/ 719746 w 1181239"/>
              <a:gd name="connsiteY1188" fmla="*/ 3947044 h 4008043"/>
              <a:gd name="connsiteX1189" fmla="*/ 702684 w 1181239"/>
              <a:gd name="connsiteY1189" fmla="*/ 3963722 h 4008043"/>
              <a:gd name="connsiteX1190" fmla="*/ 696578 w 1181239"/>
              <a:gd name="connsiteY1190" fmla="*/ 3976282 h 4008043"/>
              <a:gd name="connsiteX1191" fmla="*/ 693758 w 1181239"/>
              <a:gd name="connsiteY1191" fmla="*/ 3968802 h 4008043"/>
              <a:gd name="connsiteX1192" fmla="*/ 681496 w 1181239"/>
              <a:gd name="connsiteY1192" fmla="*/ 3970765 h 4008043"/>
              <a:gd name="connsiteX1193" fmla="*/ 673632 w 1181239"/>
              <a:gd name="connsiteY1193" fmla="*/ 3978800 h 4008043"/>
              <a:gd name="connsiteX1194" fmla="*/ 671847 w 1181239"/>
              <a:gd name="connsiteY1194" fmla="*/ 3951801 h 4008043"/>
              <a:gd name="connsiteX1195" fmla="*/ 648068 w 1181239"/>
              <a:gd name="connsiteY1195" fmla="*/ 3950248 h 4008043"/>
              <a:gd name="connsiteX1196" fmla="*/ 629106 w 1181239"/>
              <a:gd name="connsiteY1196" fmla="*/ 3980363 h 4008043"/>
              <a:gd name="connsiteX1197" fmla="*/ 624139 w 1181239"/>
              <a:gd name="connsiteY1197" fmla="*/ 3959284 h 4008043"/>
              <a:gd name="connsiteX1198" fmla="*/ 624220 w 1181239"/>
              <a:gd name="connsiteY1198" fmla="*/ 3959267 h 4008043"/>
              <a:gd name="connsiteX1199" fmla="*/ 620280 w 1181239"/>
              <a:gd name="connsiteY1199" fmla="*/ 3938188 h 4008043"/>
              <a:gd name="connsiteX1200" fmla="*/ 607440 w 1181239"/>
              <a:gd name="connsiteY1200" fmla="*/ 3955282 h 4008043"/>
              <a:gd name="connsiteX1201" fmla="*/ 589817 w 1181239"/>
              <a:gd name="connsiteY1201" fmla="*/ 3960400 h 4008043"/>
              <a:gd name="connsiteX1202" fmla="*/ 587591 w 1181239"/>
              <a:gd name="connsiteY1202" fmla="*/ 3956407 h 4008043"/>
              <a:gd name="connsiteX1203" fmla="*/ 577406 w 1181239"/>
              <a:gd name="connsiteY1203" fmla="*/ 3961155 h 4008043"/>
              <a:gd name="connsiteX1204" fmla="*/ 571905 w 1181239"/>
              <a:gd name="connsiteY1204" fmla="*/ 3954932 h 4008043"/>
              <a:gd name="connsiteX1205" fmla="*/ 580399 w 1181239"/>
              <a:gd name="connsiteY1205" fmla="*/ 3908747 h 4008043"/>
              <a:gd name="connsiteX1206" fmla="*/ 575175 w 1181239"/>
              <a:gd name="connsiteY1206" fmla="*/ 3884347 h 4008043"/>
              <a:gd name="connsiteX1207" fmla="*/ 567694 w 1181239"/>
              <a:gd name="connsiteY1207" fmla="*/ 3901759 h 4008043"/>
              <a:gd name="connsiteX1208" fmla="*/ 557800 w 1181239"/>
              <a:gd name="connsiteY1208" fmla="*/ 3923327 h 4008043"/>
              <a:gd name="connsiteX1209" fmla="*/ 533002 w 1181239"/>
              <a:gd name="connsiteY1209" fmla="*/ 3928596 h 4008043"/>
              <a:gd name="connsiteX1210" fmla="*/ 524042 w 1181239"/>
              <a:gd name="connsiteY1210" fmla="*/ 3917187 h 4008043"/>
              <a:gd name="connsiteX1211" fmla="*/ 498943 w 1181239"/>
              <a:gd name="connsiteY1211" fmla="*/ 3898760 h 4008043"/>
              <a:gd name="connsiteX1212" fmla="*/ 496556 w 1181239"/>
              <a:gd name="connsiteY1212" fmla="*/ 3907590 h 4008043"/>
              <a:gd name="connsiteX1213" fmla="*/ 496337 w 1181239"/>
              <a:gd name="connsiteY1213" fmla="*/ 3916429 h 4008043"/>
              <a:gd name="connsiteX1214" fmla="*/ 490791 w 1181239"/>
              <a:gd name="connsiteY1214" fmla="*/ 3904744 h 4008043"/>
              <a:gd name="connsiteX1215" fmla="*/ 479371 w 1181239"/>
              <a:gd name="connsiteY1215" fmla="*/ 3895999 h 4008043"/>
              <a:gd name="connsiteX1216" fmla="*/ 473496 w 1181239"/>
              <a:gd name="connsiteY1216" fmla="*/ 3901169 h 4008043"/>
              <a:gd name="connsiteX1217" fmla="*/ 466368 w 1181239"/>
              <a:gd name="connsiteY1217" fmla="*/ 3910592 h 4008043"/>
              <a:gd name="connsiteX1218" fmla="*/ 435622 w 1181239"/>
              <a:gd name="connsiteY1218" fmla="*/ 3910777 h 4008043"/>
              <a:gd name="connsiteX1219" fmla="*/ 422232 w 1181239"/>
              <a:gd name="connsiteY1219" fmla="*/ 3918000 h 4008043"/>
              <a:gd name="connsiteX1220" fmla="*/ 418926 w 1181239"/>
              <a:gd name="connsiteY1220" fmla="*/ 3930037 h 4008043"/>
              <a:gd name="connsiteX1221" fmla="*/ 414240 w 1181239"/>
              <a:gd name="connsiteY1221" fmla="*/ 3919925 h 4008043"/>
              <a:gd name="connsiteX1222" fmla="*/ 409553 w 1181239"/>
              <a:gd name="connsiteY1222" fmla="*/ 3906948 h 4008043"/>
              <a:gd name="connsiteX1223" fmla="*/ 402287 w 1181239"/>
              <a:gd name="connsiteY1223" fmla="*/ 3900983 h 4008043"/>
              <a:gd name="connsiteX1224" fmla="*/ 395021 w 1181239"/>
              <a:gd name="connsiteY1224" fmla="*/ 3893216 h 4008043"/>
              <a:gd name="connsiteX1225" fmla="*/ 390919 w 1181239"/>
              <a:gd name="connsiteY1225" fmla="*/ 3885361 h 4008043"/>
              <a:gd name="connsiteX1226" fmla="*/ 382484 w 1181239"/>
              <a:gd name="connsiteY1226" fmla="*/ 3914398 h 4008043"/>
              <a:gd name="connsiteX1227" fmla="*/ 380543 w 1181239"/>
              <a:gd name="connsiteY1227" fmla="*/ 3939556 h 4008043"/>
              <a:gd name="connsiteX1228" fmla="*/ 371613 w 1181239"/>
              <a:gd name="connsiteY1228" fmla="*/ 3921197 h 4008043"/>
              <a:gd name="connsiteX1229" fmla="*/ 364300 w 1181239"/>
              <a:gd name="connsiteY1229" fmla="*/ 3901884 h 4008043"/>
              <a:gd name="connsiteX1230" fmla="*/ 353194 w 1181239"/>
              <a:gd name="connsiteY1230" fmla="*/ 3908237 h 4008043"/>
              <a:gd name="connsiteX1231" fmla="*/ 339898 w 1181239"/>
              <a:gd name="connsiteY1231" fmla="*/ 3913776 h 4008043"/>
              <a:gd name="connsiteX1232" fmla="*/ 319409 w 1181239"/>
              <a:gd name="connsiteY1232" fmla="*/ 3939004 h 4008043"/>
              <a:gd name="connsiteX1233" fmla="*/ 316548 w 1181239"/>
              <a:gd name="connsiteY1233" fmla="*/ 3944996 h 4008043"/>
              <a:gd name="connsiteX1234" fmla="*/ 313687 w 1181239"/>
              <a:gd name="connsiteY1234" fmla="*/ 3933258 h 4008043"/>
              <a:gd name="connsiteX1235" fmla="*/ 310625 w 1181239"/>
              <a:gd name="connsiteY1235" fmla="*/ 3920323 h 4008043"/>
              <a:gd name="connsiteX1236" fmla="*/ 299053 w 1181239"/>
              <a:gd name="connsiteY1236" fmla="*/ 3919187 h 4008043"/>
              <a:gd name="connsiteX1237" fmla="*/ 286839 w 1181239"/>
              <a:gd name="connsiteY1237" fmla="*/ 3917843 h 4008043"/>
              <a:gd name="connsiteX1238" fmla="*/ 277427 w 1181239"/>
              <a:gd name="connsiteY1238" fmla="*/ 3919697 h 4008043"/>
              <a:gd name="connsiteX1239" fmla="*/ 273344 w 1181239"/>
              <a:gd name="connsiteY1239" fmla="*/ 3923832 h 4008043"/>
              <a:gd name="connsiteX1240" fmla="*/ 265994 w 1181239"/>
              <a:gd name="connsiteY1240" fmla="*/ 3928922 h 4008043"/>
              <a:gd name="connsiteX1241" fmla="*/ 259445 w 1181239"/>
              <a:gd name="connsiteY1241" fmla="*/ 3935985 h 4008043"/>
              <a:gd name="connsiteX1242" fmla="*/ 261459 w 1181239"/>
              <a:gd name="connsiteY1242" fmla="*/ 3916861 h 4008043"/>
              <a:gd name="connsiteX1243" fmla="*/ 256105 w 1181239"/>
              <a:gd name="connsiteY1243" fmla="*/ 3902840 h 4008043"/>
              <a:gd name="connsiteX1244" fmla="*/ 249827 w 1181239"/>
              <a:gd name="connsiteY1244" fmla="*/ 3910141 h 4008043"/>
              <a:gd name="connsiteX1245" fmla="*/ 252535 w 1181239"/>
              <a:gd name="connsiteY1245" fmla="*/ 3901605 h 4008043"/>
              <a:gd name="connsiteX1246" fmla="*/ 260989 w 1181239"/>
              <a:gd name="connsiteY1246" fmla="*/ 3840401 h 4008043"/>
              <a:gd name="connsiteX1247" fmla="*/ 261551 w 1181239"/>
              <a:gd name="connsiteY1247" fmla="*/ 3817366 h 4008043"/>
              <a:gd name="connsiteX1248" fmla="*/ 258362 w 1181239"/>
              <a:gd name="connsiteY1248" fmla="*/ 3789967 h 4008043"/>
              <a:gd name="connsiteX1249" fmla="*/ 255289 w 1181239"/>
              <a:gd name="connsiteY1249" fmla="*/ 3801527 h 4008043"/>
              <a:gd name="connsiteX1250" fmla="*/ 255070 w 1181239"/>
              <a:gd name="connsiteY1250" fmla="*/ 3813086 h 4008043"/>
              <a:gd name="connsiteX1251" fmla="*/ 247221 w 1181239"/>
              <a:gd name="connsiteY1251" fmla="*/ 3797100 h 4008043"/>
              <a:gd name="connsiteX1252" fmla="*/ 239371 w 1181239"/>
              <a:gd name="connsiteY1252" fmla="*/ 3781116 h 4008043"/>
              <a:gd name="connsiteX1253" fmla="*/ 234247 w 1181239"/>
              <a:gd name="connsiteY1253" fmla="*/ 3796328 h 4008043"/>
              <a:gd name="connsiteX1254" fmla="*/ 221766 w 1181239"/>
              <a:gd name="connsiteY1254" fmla="*/ 3810554 h 4008043"/>
              <a:gd name="connsiteX1255" fmla="*/ 217426 w 1181239"/>
              <a:gd name="connsiteY1255" fmla="*/ 3807822 h 4008043"/>
              <a:gd name="connsiteX1256" fmla="*/ 214824 w 1181239"/>
              <a:gd name="connsiteY1256" fmla="*/ 3804826 h 4008043"/>
              <a:gd name="connsiteX1257" fmla="*/ 180066 w 1181239"/>
              <a:gd name="connsiteY1257" fmla="*/ 3753319 h 4008043"/>
              <a:gd name="connsiteX1258" fmla="*/ 159601 w 1181239"/>
              <a:gd name="connsiteY1258" fmla="*/ 3779496 h 4008043"/>
              <a:gd name="connsiteX1259" fmla="*/ 164203 w 1181239"/>
              <a:gd name="connsiteY1259" fmla="*/ 3784528 h 4008043"/>
              <a:gd name="connsiteX1260" fmla="*/ 158148 w 1181239"/>
              <a:gd name="connsiteY1260" fmla="*/ 3801808 h 4008043"/>
              <a:gd name="connsiteX1261" fmla="*/ 149428 w 1181239"/>
              <a:gd name="connsiteY1261" fmla="*/ 3814722 h 4008043"/>
              <a:gd name="connsiteX1262" fmla="*/ 134639 w 1181239"/>
              <a:gd name="connsiteY1262" fmla="*/ 3813467 h 4008043"/>
              <a:gd name="connsiteX1263" fmla="*/ 116525 w 1181239"/>
              <a:gd name="connsiteY1263" fmla="*/ 3819448 h 4008043"/>
              <a:gd name="connsiteX1264" fmla="*/ 113201 w 1181239"/>
              <a:gd name="connsiteY1264" fmla="*/ 3826686 h 4008043"/>
              <a:gd name="connsiteX1265" fmla="*/ 114463 w 1181239"/>
              <a:gd name="connsiteY1265" fmla="*/ 3818163 h 4008043"/>
              <a:gd name="connsiteX1266" fmla="*/ 117642 w 1181239"/>
              <a:gd name="connsiteY1266" fmla="*/ 3802493 h 4008043"/>
              <a:gd name="connsiteX1267" fmla="*/ 114876 w 1181239"/>
              <a:gd name="connsiteY1267" fmla="*/ 3797027 h 4008043"/>
              <a:gd name="connsiteX1268" fmla="*/ 110193 w 1181239"/>
              <a:gd name="connsiteY1268" fmla="*/ 3788940 h 4008043"/>
              <a:gd name="connsiteX1269" fmla="*/ 101145 w 1181239"/>
              <a:gd name="connsiteY1269" fmla="*/ 3753971 h 4008043"/>
              <a:gd name="connsiteX1270" fmla="*/ 92097 w 1181239"/>
              <a:gd name="connsiteY1270" fmla="*/ 3728771 h 4008043"/>
              <a:gd name="connsiteX1271" fmla="*/ 94042 w 1181239"/>
              <a:gd name="connsiteY1271" fmla="*/ 3670395 h 4008043"/>
              <a:gd name="connsiteX1272" fmla="*/ 99138 w 1181239"/>
              <a:gd name="connsiteY1272" fmla="*/ 3598319 h 4008043"/>
              <a:gd name="connsiteX1273" fmla="*/ 87812 w 1181239"/>
              <a:gd name="connsiteY1273" fmla="*/ 3260961 h 4008043"/>
              <a:gd name="connsiteX1274" fmla="*/ 85575 w 1181239"/>
              <a:gd name="connsiteY1274" fmla="*/ 3161687 h 4008043"/>
              <a:gd name="connsiteX1275" fmla="*/ 87921 w 1181239"/>
              <a:gd name="connsiteY1275" fmla="*/ 3103211 h 4008043"/>
              <a:gd name="connsiteX1276" fmla="*/ 92890 w 1181239"/>
              <a:gd name="connsiteY1276" fmla="*/ 3108651 h 4008043"/>
              <a:gd name="connsiteX1277" fmla="*/ 98651 w 1181239"/>
              <a:gd name="connsiteY1277" fmla="*/ 3018896 h 4008043"/>
              <a:gd name="connsiteX1278" fmla="*/ 99366 w 1181239"/>
              <a:gd name="connsiteY1278" fmla="*/ 2953620 h 4008043"/>
              <a:gd name="connsiteX1279" fmla="*/ 103451 w 1181239"/>
              <a:gd name="connsiteY1279" fmla="*/ 3010737 h 4008043"/>
              <a:gd name="connsiteX1280" fmla="*/ 115797 w 1181239"/>
              <a:gd name="connsiteY1280" fmla="*/ 3064581 h 4008043"/>
              <a:gd name="connsiteX1281" fmla="*/ 116549 w 1181239"/>
              <a:gd name="connsiteY1281" fmla="*/ 3045743 h 4008043"/>
              <a:gd name="connsiteX1282" fmla="*/ 117833 w 1181239"/>
              <a:gd name="connsiteY1282" fmla="*/ 3035060 h 4008043"/>
              <a:gd name="connsiteX1283" fmla="*/ 118986 w 1181239"/>
              <a:gd name="connsiteY1283" fmla="*/ 3021806 h 4008043"/>
              <a:gd name="connsiteX1284" fmla="*/ 118913 w 1181239"/>
              <a:gd name="connsiteY1284" fmla="*/ 2983539 h 4008043"/>
              <a:gd name="connsiteX1285" fmla="*/ 121613 w 1181239"/>
              <a:gd name="connsiteY1285" fmla="*/ 2985418 h 4008043"/>
              <a:gd name="connsiteX1286" fmla="*/ 128451 w 1181239"/>
              <a:gd name="connsiteY1286" fmla="*/ 2988345 h 4008043"/>
              <a:gd name="connsiteX1287" fmla="*/ 130100 w 1181239"/>
              <a:gd name="connsiteY1287" fmla="*/ 3012617 h 4008043"/>
              <a:gd name="connsiteX1288" fmla="*/ 127630 w 1181239"/>
              <a:gd name="connsiteY1288" fmla="*/ 3046095 h 4008043"/>
              <a:gd name="connsiteX1289" fmla="*/ 126546 w 1181239"/>
              <a:gd name="connsiteY1289" fmla="*/ 3073943 h 4008043"/>
              <a:gd name="connsiteX1290" fmla="*/ 130866 w 1181239"/>
              <a:gd name="connsiteY1290" fmla="*/ 3078542 h 4008043"/>
              <a:gd name="connsiteX1291" fmla="*/ 133442 w 1181239"/>
              <a:gd name="connsiteY1291" fmla="*/ 3125790 h 4008043"/>
              <a:gd name="connsiteX1292" fmla="*/ 135293 w 1181239"/>
              <a:gd name="connsiteY1292" fmla="*/ 3187146 h 4008043"/>
              <a:gd name="connsiteX1293" fmla="*/ 142164 w 1181239"/>
              <a:gd name="connsiteY1293" fmla="*/ 3165767 h 4008043"/>
              <a:gd name="connsiteX1294" fmla="*/ 150793 w 1181239"/>
              <a:gd name="connsiteY1294" fmla="*/ 3137889 h 4008043"/>
              <a:gd name="connsiteX1295" fmla="*/ 153606 w 1181239"/>
              <a:gd name="connsiteY1295" fmla="*/ 3130383 h 4008043"/>
              <a:gd name="connsiteX1296" fmla="*/ 147977 w 1181239"/>
              <a:gd name="connsiteY1296" fmla="*/ 3113362 h 4008043"/>
              <a:gd name="connsiteX1297" fmla="*/ 142164 w 1181239"/>
              <a:gd name="connsiteY1297" fmla="*/ 3103188 h 4008043"/>
              <a:gd name="connsiteX1298" fmla="*/ 148791 w 1181239"/>
              <a:gd name="connsiteY1298" fmla="*/ 3099811 h 4008043"/>
              <a:gd name="connsiteX1299" fmla="*/ 151225 w 1181239"/>
              <a:gd name="connsiteY1299" fmla="*/ 3101850 h 4008043"/>
              <a:gd name="connsiteX1300" fmla="*/ 147292 w 1181239"/>
              <a:gd name="connsiteY1300" fmla="*/ 2873385 h 4008043"/>
              <a:gd name="connsiteX1301" fmla="*/ 145660 w 1181239"/>
              <a:gd name="connsiteY1301" fmla="*/ 2833947 h 4008043"/>
              <a:gd name="connsiteX1302" fmla="*/ 141844 w 1181239"/>
              <a:gd name="connsiteY1302" fmla="*/ 2819811 h 4008043"/>
              <a:gd name="connsiteX1303" fmla="*/ 140545 w 1181239"/>
              <a:gd name="connsiteY1303" fmla="*/ 2834770 h 4008043"/>
              <a:gd name="connsiteX1304" fmla="*/ 136458 w 1181239"/>
              <a:gd name="connsiteY1304" fmla="*/ 2853666 h 4008043"/>
              <a:gd name="connsiteX1305" fmla="*/ 127674 w 1181239"/>
              <a:gd name="connsiteY1305" fmla="*/ 2862506 h 4008043"/>
              <a:gd name="connsiteX1306" fmla="*/ 124707 w 1181239"/>
              <a:gd name="connsiteY1306" fmla="*/ 2853666 h 4008043"/>
              <a:gd name="connsiteX1307" fmla="*/ 120800 w 1181239"/>
              <a:gd name="connsiteY1307" fmla="*/ 2837853 h 4008043"/>
              <a:gd name="connsiteX1308" fmla="*/ 114826 w 1181239"/>
              <a:gd name="connsiteY1308" fmla="*/ 2802555 h 4008043"/>
              <a:gd name="connsiteX1309" fmla="*/ 111538 w 1181239"/>
              <a:gd name="connsiteY1309" fmla="*/ 2773103 h 4008043"/>
              <a:gd name="connsiteX1310" fmla="*/ 105360 w 1181239"/>
              <a:gd name="connsiteY1310" fmla="*/ 2775763 h 4008043"/>
              <a:gd name="connsiteX1311" fmla="*/ 102732 w 1181239"/>
              <a:gd name="connsiteY1311" fmla="*/ 2774110 h 4008043"/>
              <a:gd name="connsiteX1312" fmla="*/ 108639 w 1181239"/>
              <a:gd name="connsiteY1312" fmla="*/ 2710314 h 4008043"/>
              <a:gd name="connsiteX1313" fmla="*/ 115795 w 1181239"/>
              <a:gd name="connsiteY1313" fmla="*/ 2719713 h 4008043"/>
              <a:gd name="connsiteX1314" fmla="*/ 130954 w 1181239"/>
              <a:gd name="connsiteY1314" fmla="*/ 2769531 h 4008043"/>
              <a:gd name="connsiteX1315" fmla="*/ 139674 w 1181239"/>
              <a:gd name="connsiteY1315" fmla="*/ 2798089 h 4008043"/>
              <a:gd name="connsiteX1316" fmla="*/ 139564 w 1181239"/>
              <a:gd name="connsiteY1316" fmla="*/ 2721073 h 4008043"/>
              <a:gd name="connsiteX1317" fmla="*/ 137393 w 1181239"/>
              <a:gd name="connsiteY1317" fmla="*/ 2708834 h 4008043"/>
              <a:gd name="connsiteX1318" fmla="*/ 133499 w 1181239"/>
              <a:gd name="connsiteY1318" fmla="*/ 2716314 h 4008043"/>
              <a:gd name="connsiteX1319" fmla="*/ 127476 w 1181239"/>
              <a:gd name="connsiteY1319" fmla="*/ 2723793 h 4008043"/>
              <a:gd name="connsiteX1320" fmla="*/ 121818 w 1181239"/>
              <a:gd name="connsiteY1320" fmla="*/ 2708279 h 4008043"/>
              <a:gd name="connsiteX1321" fmla="*/ 126249 w 1181239"/>
              <a:gd name="connsiteY1321" fmla="*/ 2704809 h 4008043"/>
              <a:gd name="connsiteX1322" fmla="*/ 130766 w 1181239"/>
              <a:gd name="connsiteY1322" fmla="*/ 2694810 h 4008043"/>
              <a:gd name="connsiteX1323" fmla="*/ 127646 w 1181239"/>
              <a:gd name="connsiteY1323" fmla="*/ 2669321 h 4008043"/>
              <a:gd name="connsiteX1324" fmla="*/ 133943 w 1181239"/>
              <a:gd name="connsiteY1324" fmla="*/ 2649228 h 4008043"/>
              <a:gd name="connsiteX1325" fmla="*/ 135428 w 1181239"/>
              <a:gd name="connsiteY1325" fmla="*/ 2640865 h 4008043"/>
              <a:gd name="connsiteX1326" fmla="*/ 135136 w 1181239"/>
              <a:gd name="connsiteY1326" fmla="*/ 2625083 h 4008043"/>
              <a:gd name="connsiteX1327" fmla="*/ 143826 w 1181239"/>
              <a:gd name="connsiteY1327" fmla="*/ 2614093 h 4008043"/>
              <a:gd name="connsiteX1328" fmla="*/ 147971 w 1181239"/>
              <a:gd name="connsiteY1328" fmla="*/ 2612317 h 4008043"/>
              <a:gd name="connsiteX1329" fmla="*/ 142158 w 1181239"/>
              <a:gd name="connsiteY1329" fmla="*/ 2607630 h 4008043"/>
              <a:gd name="connsiteX1330" fmla="*/ 136345 w 1181239"/>
              <a:gd name="connsiteY1330" fmla="*/ 2599725 h 4008043"/>
              <a:gd name="connsiteX1331" fmla="*/ 142362 w 1181239"/>
              <a:gd name="connsiteY1331" fmla="*/ 2596642 h 4008043"/>
              <a:gd name="connsiteX1332" fmla="*/ 144920 w 1181239"/>
              <a:gd name="connsiteY1332" fmla="*/ 2594603 h 4008043"/>
              <a:gd name="connsiteX1333" fmla="*/ 143264 w 1181239"/>
              <a:gd name="connsiteY1333" fmla="*/ 2584870 h 4008043"/>
              <a:gd name="connsiteX1334" fmla="*/ 139570 w 1181239"/>
              <a:gd name="connsiteY1334" fmla="*/ 2549512 h 4008043"/>
              <a:gd name="connsiteX1335" fmla="*/ 142624 w 1181239"/>
              <a:gd name="connsiteY1335" fmla="*/ 2530687 h 4008043"/>
              <a:gd name="connsiteX1336" fmla="*/ 143924 w 1181239"/>
              <a:gd name="connsiteY1336" fmla="*/ 2555639 h 4008043"/>
              <a:gd name="connsiteX1337" fmla="*/ 146661 w 1181239"/>
              <a:gd name="connsiteY1337" fmla="*/ 2571594 h 4008043"/>
              <a:gd name="connsiteX1338" fmla="*/ 150473 w 1181239"/>
              <a:gd name="connsiteY1338" fmla="*/ 2589549 h 4008043"/>
              <a:gd name="connsiteX1339" fmla="*/ 155581 w 1181239"/>
              <a:gd name="connsiteY1339" fmla="*/ 2610028 h 4008043"/>
              <a:gd name="connsiteX1340" fmla="*/ 157416 w 1181239"/>
              <a:gd name="connsiteY1340" fmla="*/ 2616986 h 4008043"/>
              <a:gd name="connsiteX1341" fmla="*/ 153782 w 1181239"/>
              <a:gd name="connsiteY1341" fmla="*/ 2626268 h 4008043"/>
              <a:gd name="connsiteX1342" fmla="*/ 157135 w 1181239"/>
              <a:gd name="connsiteY1342" fmla="*/ 2632423 h 4008043"/>
              <a:gd name="connsiteX1343" fmla="*/ 158587 w 1181239"/>
              <a:gd name="connsiteY1343" fmla="*/ 2652661 h 4008043"/>
              <a:gd name="connsiteX1344" fmla="*/ 154845 w 1181239"/>
              <a:gd name="connsiteY1344" fmla="*/ 2696261 h 4008043"/>
              <a:gd name="connsiteX1345" fmla="*/ 159357 w 1181239"/>
              <a:gd name="connsiteY1345" fmla="*/ 2737394 h 4008043"/>
              <a:gd name="connsiteX1346" fmla="*/ 163168 w 1181239"/>
              <a:gd name="connsiteY1346" fmla="*/ 2723700 h 4008043"/>
              <a:gd name="connsiteX1347" fmla="*/ 169613 w 1181239"/>
              <a:gd name="connsiteY1347" fmla="*/ 2706558 h 4008043"/>
              <a:gd name="connsiteX1348" fmla="*/ 170029 w 1181239"/>
              <a:gd name="connsiteY1348" fmla="*/ 2699520 h 4008043"/>
              <a:gd name="connsiteX1349" fmla="*/ 165426 w 1181239"/>
              <a:gd name="connsiteY1349" fmla="*/ 2669745 h 4008043"/>
              <a:gd name="connsiteX1350" fmla="*/ 165460 w 1181239"/>
              <a:gd name="connsiteY1350" fmla="*/ 2643560 h 4008043"/>
              <a:gd name="connsiteX1351" fmla="*/ 170745 w 1181239"/>
              <a:gd name="connsiteY1351" fmla="*/ 2651062 h 4008043"/>
              <a:gd name="connsiteX1352" fmla="*/ 177992 w 1181239"/>
              <a:gd name="connsiteY1352" fmla="*/ 2656728 h 4008043"/>
              <a:gd name="connsiteX1353" fmla="*/ 177259 w 1181239"/>
              <a:gd name="connsiteY1353" fmla="*/ 2640964 h 4008043"/>
              <a:gd name="connsiteX1354" fmla="*/ 177292 w 1181239"/>
              <a:gd name="connsiteY1354" fmla="*/ 2630604 h 4008043"/>
              <a:gd name="connsiteX1355" fmla="*/ 175625 w 1181239"/>
              <a:gd name="connsiteY1355" fmla="*/ 2618782 h 4008043"/>
              <a:gd name="connsiteX1356" fmla="*/ 171246 w 1181239"/>
              <a:gd name="connsiteY1356" fmla="*/ 2607308 h 4008043"/>
              <a:gd name="connsiteX1357" fmla="*/ 175822 w 1181239"/>
              <a:gd name="connsiteY1357" fmla="*/ 2600497 h 4008043"/>
              <a:gd name="connsiteX1358" fmla="*/ 178683 w 1181239"/>
              <a:gd name="connsiteY1358" fmla="*/ 2576613 h 4008043"/>
              <a:gd name="connsiteX1359" fmla="*/ 174207 w 1181239"/>
              <a:gd name="connsiteY1359" fmla="*/ 2301074 h 4008043"/>
              <a:gd name="connsiteX1360" fmla="*/ 175458 w 1181239"/>
              <a:gd name="connsiteY1360" fmla="*/ 2201800 h 4008043"/>
              <a:gd name="connsiteX1361" fmla="*/ 172740 w 1181239"/>
              <a:gd name="connsiteY1361" fmla="*/ 2164190 h 4008043"/>
              <a:gd name="connsiteX1362" fmla="*/ 179095 w 1181239"/>
              <a:gd name="connsiteY1362" fmla="*/ 2154671 h 4008043"/>
              <a:gd name="connsiteX1363" fmla="*/ 182562 w 1181239"/>
              <a:gd name="connsiteY1363" fmla="*/ 2140044 h 4008043"/>
              <a:gd name="connsiteX1364" fmla="*/ 178366 w 1181239"/>
              <a:gd name="connsiteY1364" fmla="*/ 2107848 h 4008043"/>
              <a:gd name="connsiteX1365" fmla="*/ 177238 w 1181239"/>
              <a:gd name="connsiteY1365" fmla="*/ 2093950 h 4008043"/>
              <a:gd name="connsiteX1366" fmla="*/ 177384 w 1181239"/>
              <a:gd name="connsiteY1366" fmla="*/ 2064486 h 4008043"/>
              <a:gd name="connsiteX1367" fmla="*/ 177056 w 1181239"/>
              <a:gd name="connsiteY1367" fmla="*/ 2024799 h 4008043"/>
              <a:gd name="connsiteX1368" fmla="*/ 179917 w 1181239"/>
              <a:gd name="connsiteY1368" fmla="*/ 2038534 h 4008043"/>
              <a:gd name="connsiteX1369" fmla="*/ 183109 w 1181239"/>
              <a:gd name="connsiteY1369" fmla="*/ 2051136 h 4008043"/>
              <a:gd name="connsiteX1370" fmla="*/ 187491 w 1181239"/>
              <a:gd name="connsiteY1370" fmla="*/ 2094518 h 4008043"/>
              <a:gd name="connsiteX1371" fmla="*/ 191609 w 1181239"/>
              <a:gd name="connsiteY1371" fmla="*/ 2149731 h 4008043"/>
              <a:gd name="connsiteX1372" fmla="*/ 194496 w 1181239"/>
              <a:gd name="connsiteY1372" fmla="*/ 2183049 h 4008043"/>
              <a:gd name="connsiteX1373" fmla="*/ 196875 w 1181239"/>
              <a:gd name="connsiteY1373" fmla="*/ 2201588 h 4008043"/>
              <a:gd name="connsiteX1374" fmla="*/ 195788 w 1181239"/>
              <a:gd name="connsiteY1374" fmla="*/ 2058415 h 4008043"/>
              <a:gd name="connsiteX1375" fmla="*/ 200030 w 1181239"/>
              <a:gd name="connsiteY1375" fmla="*/ 2005760 h 4008043"/>
              <a:gd name="connsiteX1376" fmla="*/ 204523 w 1181239"/>
              <a:gd name="connsiteY1376" fmla="*/ 2020566 h 4008043"/>
              <a:gd name="connsiteX1377" fmla="*/ 210671 w 1181239"/>
              <a:gd name="connsiteY1377" fmla="*/ 2033874 h 4008043"/>
              <a:gd name="connsiteX1378" fmla="*/ 210010 w 1181239"/>
              <a:gd name="connsiteY1378" fmla="*/ 2046098 h 4008043"/>
              <a:gd name="connsiteX1379" fmla="*/ 207007 w 1181239"/>
              <a:gd name="connsiteY1379" fmla="*/ 2117629 h 4008043"/>
              <a:gd name="connsiteX1380" fmla="*/ 206069 w 1181239"/>
              <a:gd name="connsiteY1380" fmla="*/ 2182549 h 4008043"/>
              <a:gd name="connsiteX1381" fmla="*/ 205960 w 1181239"/>
              <a:gd name="connsiteY1381" fmla="*/ 2202948 h 4008043"/>
              <a:gd name="connsiteX1382" fmla="*/ 209127 w 1181239"/>
              <a:gd name="connsiteY1382" fmla="*/ 2205668 h 4008043"/>
              <a:gd name="connsiteX1383" fmla="*/ 214532 w 1181239"/>
              <a:gd name="connsiteY1383" fmla="*/ 2247478 h 4008043"/>
              <a:gd name="connsiteX1384" fmla="*/ 219080 w 1181239"/>
              <a:gd name="connsiteY1384" fmla="*/ 2261523 h 4008043"/>
              <a:gd name="connsiteX1385" fmla="*/ 226346 w 1181239"/>
              <a:gd name="connsiteY1385" fmla="*/ 2259990 h 4008043"/>
              <a:gd name="connsiteX1386" fmla="*/ 229378 w 1181239"/>
              <a:gd name="connsiteY1386" fmla="*/ 2245492 h 4008043"/>
              <a:gd name="connsiteX1387" fmla="*/ 226247 w 1181239"/>
              <a:gd name="connsiteY1387" fmla="*/ 2228262 h 4008043"/>
              <a:gd name="connsiteX1388" fmla="*/ 214948 w 1181239"/>
              <a:gd name="connsiteY1388" fmla="*/ 2179343 h 4008043"/>
              <a:gd name="connsiteX1389" fmla="*/ 219625 w 1181239"/>
              <a:gd name="connsiteY1389" fmla="*/ 2162146 h 4008043"/>
              <a:gd name="connsiteX1390" fmla="*/ 222344 w 1181239"/>
              <a:gd name="connsiteY1390" fmla="*/ 2113823 h 4008043"/>
              <a:gd name="connsiteX1391" fmla="*/ 219071 w 1181239"/>
              <a:gd name="connsiteY1391" fmla="*/ 2061664 h 4008043"/>
              <a:gd name="connsiteX1392" fmla="*/ 217856 w 1181239"/>
              <a:gd name="connsiteY1392" fmla="*/ 2053357 h 4008043"/>
              <a:gd name="connsiteX1393" fmla="*/ 221271 w 1181239"/>
              <a:gd name="connsiteY1393" fmla="*/ 2060836 h 4008043"/>
              <a:gd name="connsiteX1394" fmla="*/ 227033 w 1181239"/>
              <a:gd name="connsiteY1394" fmla="*/ 2068316 h 4008043"/>
              <a:gd name="connsiteX1395" fmla="*/ 225110 w 1181239"/>
              <a:gd name="connsiteY1395" fmla="*/ 2050477 h 4008043"/>
              <a:gd name="connsiteX1396" fmla="*/ 221087 w 1181239"/>
              <a:gd name="connsiteY1396" fmla="*/ 2037038 h 4008043"/>
              <a:gd name="connsiteX1397" fmla="*/ 222714 w 1181239"/>
              <a:gd name="connsiteY1397" fmla="*/ 2033890 h 4008043"/>
              <a:gd name="connsiteX1398" fmla="*/ 229644 w 1181239"/>
              <a:gd name="connsiteY1398" fmla="*/ 2037545 h 4008043"/>
              <a:gd name="connsiteX1399" fmla="*/ 235192 w 1181239"/>
              <a:gd name="connsiteY1399" fmla="*/ 2053772 h 4008043"/>
              <a:gd name="connsiteX1400" fmla="*/ 237848 w 1181239"/>
              <a:gd name="connsiteY1400" fmla="*/ 2069820 h 4008043"/>
              <a:gd name="connsiteX1401" fmla="*/ 238574 w 1181239"/>
              <a:gd name="connsiteY1401" fmla="*/ 2000984 h 4008043"/>
              <a:gd name="connsiteX1402" fmla="*/ 237075 w 1181239"/>
              <a:gd name="connsiteY1402" fmla="*/ 1908526 h 4008043"/>
              <a:gd name="connsiteX1403" fmla="*/ 234896 w 1181239"/>
              <a:gd name="connsiteY1403" fmla="*/ 1883368 h 4008043"/>
              <a:gd name="connsiteX1404" fmla="*/ 232247 w 1181239"/>
              <a:gd name="connsiteY1404" fmla="*/ 1931645 h 4008043"/>
              <a:gd name="connsiteX1405" fmla="*/ 226115 w 1181239"/>
              <a:gd name="connsiteY1405" fmla="*/ 1988991 h 4008043"/>
              <a:gd name="connsiteX1406" fmla="*/ 223612 w 1181239"/>
              <a:gd name="connsiteY1406" fmla="*/ 1993067 h 4008043"/>
              <a:gd name="connsiteX1407" fmla="*/ 219934 w 1181239"/>
              <a:gd name="connsiteY1407" fmla="*/ 1999592 h 4008043"/>
              <a:gd name="connsiteX1408" fmla="*/ 217193 w 1181239"/>
              <a:gd name="connsiteY1408" fmla="*/ 1991885 h 4008043"/>
              <a:gd name="connsiteX1409" fmla="*/ 210733 w 1181239"/>
              <a:gd name="connsiteY1409" fmla="*/ 1947711 h 4008043"/>
              <a:gd name="connsiteX1410" fmla="*/ 206693 w 1181239"/>
              <a:gd name="connsiteY1410" fmla="*/ 1932953 h 4008043"/>
              <a:gd name="connsiteX1411" fmla="*/ 212064 w 1181239"/>
              <a:gd name="connsiteY1411" fmla="*/ 1940685 h 4008043"/>
              <a:gd name="connsiteX1412" fmla="*/ 218683 w 1181239"/>
              <a:gd name="connsiteY1412" fmla="*/ 1946906 h 4008043"/>
              <a:gd name="connsiteX1413" fmla="*/ 223568 w 1181239"/>
              <a:gd name="connsiteY1413" fmla="*/ 1953025 h 4008043"/>
              <a:gd name="connsiteX1414" fmla="*/ 226200 w 1181239"/>
              <a:gd name="connsiteY1414" fmla="*/ 1959523 h 4008043"/>
              <a:gd name="connsiteX1415" fmla="*/ 227699 w 1181239"/>
              <a:gd name="connsiteY1415" fmla="*/ 1949323 h 4008043"/>
              <a:gd name="connsiteX1416" fmla="*/ 224732 w 1181239"/>
              <a:gd name="connsiteY1416" fmla="*/ 1855417 h 4008043"/>
              <a:gd name="connsiteX1417" fmla="*/ 219133 w 1181239"/>
              <a:gd name="connsiteY1417" fmla="*/ 1774632 h 4008043"/>
              <a:gd name="connsiteX1418" fmla="*/ 213420 w 1181239"/>
              <a:gd name="connsiteY1418" fmla="*/ 1769242 h 4008043"/>
              <a:gd name="connsiteX1419" fmla="*/ 205892 w 1181239"/>
              <a:gd name="connsiteY1419" fmla="*/ 1758137 h 4008043"/>
              <a:gd name="connsiteX1420" fmla="*/ 200316 w 1181239"/>
              <a:gd name="connsiteY1420" fmla="*/ 1748640 h 4008043"/>
              <a:gd name="connsiteX1421" fmla="*/ 207031 w 1181239"/>
              <a:gd name="connsiteY1421" fmla="*/ 1746696 h 4008043"/>
              <a:gd name="connsiteX1422" fmla="*/ 209035 w 1181239"/>
              <a:gd name="connsiteY1422" fmla="*/ 1707939 h 4008043"/>
              <a:gd name="connsiteX1423" fmla="*/ 211071 w 1181239"/>
              <a:gd name="connsiteY1423" fmla="*/ 1669336 h 4008043"/>
              <a:gd name="connsiteX1424" fmla="*/ 227197 w 1181239"/>
              <a:gd name="connsiteY1424" fmla="*/ 1663053 h 4008043"/>
              <a:gd name="connsiteX1425" fmla="*/ 232283 w 1181239"/>
              <a:gd name="connsiteY1425" fmla="*/ 1656942 h 4008043"/>
              <a:gd name="connsiteX1426" fmla="*/ 235195 w 1181239"/>
              <a:gd name="connsiteY1426" fmla="*/ 1660341 h 4008043"/>
              <a:gd name="connsiteX1427" fmla="*/ 238100 w 1181239"/>
              <a:gd name="connsiteY1427" fmla="*/ 1616985 h 4008043"/>
              <a:gd name="connsiteX1428" fmla="*/ 235195 w 1181239"/>
              <a:gd name="connsiteY1428" fmla="*/ 1571947 h 4008043"/>
              <a:gd name="connsiteX1429" fmla="*/ 232287 w 1181239"/>
              <a:gd name="connsiteY1429" fmla="*/ 1606329 h 4008043"/>
              <a:gd name="connsiteX1430" fmla="*/ 229320 w 1181239"/>
              <a:gd name="connsiteY1430" fmla="*/ 1639614 h 4008043"/>
              <a:gd name="connsiteX1431" fmla="*/ 224483 w 1181239"/>
              <a:gd name="connsiteY1431" fmla="*/ 1618106 h 4008043"/>
              <a:gd name="connsiteX1432" fmla="*/ 217959 w 1181239"/>
              <a:gd name="connsiteY1432" fmla="*/ 1625487 h 4008043"/>
              <a:gd name="connsiteX1433" fmla="*/ 214383 w 1181239"/>
              <a:gd name="connsiteY1433" fmla="*/ 1648605 h 4008043"/>
              <a:gd name="connsiteX1434" fmla="*/ 211011 w 1181239"/>
              <a:gd name="connsiteY1434" fmla="*/ 1656262 h 4008043"/>
              <a:gd name="connsiteX1435" fmla="*/ 208920 w 1181239"/>
              <a:gd name="connsiteY1435" fmla="*/ 1648102 h 4008043"/>
              <a:gd name="connsiteX1436" fmla="*/ 212237 w 1181239"/>
              <a:gd name="connsiteY1436" fmla="*/ 1399238 h 4008043"/>
              <a:gd name="connsiteX1437" fmla="*/ 214755 w 1181239"/>
              <a:gd name="connsiteY1437" fmla="*/ 1417848 h 4008043"/>
              <a:gd name="connsiteX1438" fmla="*/ 220657 w 1181239"/>
              <a:gd name="connsiteY1438" fmla="*/ 1447453 h 4008043"/>
              <a:gd name="connsiteX1439" fmla="*/ 226470 w 1181239"/>
              <a:gd name="connsiteY1439" fmla="*/ 1454368 h 4008043"/>
              <a:gd name="connsiteX1440" fmla="*/ 226470 w 1181239"/>
              <a:gd name="connsiteY1440" fmla="*/ 1446221 h 4008043"/>
              <a:gd name="connsiteX1441" fmla="*/ 228093 w 1181239"/>
              <a:gd name="connsiteY1441" fmla="*/ 1424776 h 4008043"/>
              <a:gd name="connsiteX1442" fmla="*/ 225291 w 1181239"/>
              <a:gd name="connsiteY1442" fmla="*/ 1418277 h 4008043"/>
              <a:gd name="connsiteX1443" fmla="*/ 220862 w 1181239"/>
              <a:gd name="connsiteY1443" fmla="*/ 1425076 h 4008043"/>
              <a:gd name="connsiteX1444" fmla="*/ 220753 w 1181239"/>
              <a:gd name="connsiteY1444" fmla="*/ 1416781 h 4008043"/>
              <a:gd name="connsiteX1445" fmla="*/ 224281 w 1181239"/>
              <a:gd name="connsiteY1445" fmla="*/ 1405091 h 4008043"/>
              <a:gd name="connsiteX1446" fmla="*/ 228564 w 1181239"/>
              <a:gd name="connsiteY1446" fmla="*/ 1358989 h 4008043"/>
              <a:gd name="connsiteX1447" fmla="*/ 225152 w 1181239"/>
              <a:gd name="connsiteY1447" fmla="*/ 1325803 h 4008043"/>
              <a:gd name="connsiteX1448" fmla="*/ 220869 w 1181239"/>
              <a:gd name="connsiteY1448" fmla="*/ 1350055 h 4008043"/>
              <a:gd name="connsiteX1449" fmla="*/ 216020 w 1181239"/>
              <a:gd name="connsiteY1449" fmla="*/ 1330335 h 4008043"/>
              <a:gd name="connsiteX1450" fmla="*/ 212597 w 1181239"/>
              <a:gd name="connsiteY1450" fmla="*/ 1259167 h 4008043"/>
              <a:gd name="connsiteX1451" fmla="*/ 211560 w 1181239"/>
              <a:gd name="connsiteY1451" fmla="*/ 1206130 h 4008043"/>
              <a:gd name="connsiteX1452" fmla="*/ 215375 w 1181239"/>
              <a:gd name="connsiteY1452" fmla="*/ 1221089 h 4008043"/>
              <a:gd name="connsiteX1453" fmla="*/ 227379 w 1181239"/>
              <a:gd name="connsiteY1453" fmla="*/ 1264199 h 4008043"/>
              <a:gd name="connsiteX1454" fmla="*/ 224694 w 1181239"/>
              <a:gd name="connsiteY1454" fmla="*/ 1244618 h 4008043"/>
              <a:gd name="connsiteX1455" fmla="*/ 226599 w 1181239"/>
              <a:gd name="connsiteY1455" fmla="*/ 1231828 h 4008043"/>
              <a:gd name="connsiteX1456" fmla="*/ 231544 w 1181239"/>
              <a:gd name="connsiteY1456" fmla="*/ 1168401 h 4008043"/>
              <a:gd name="connsiteX1457" fmla="*/ 221743 w 1181239"/>
              <a:gd name="connsiteY1457" fmla="*/ 1143601 h 4008043"/>
              <a:gd name="connsiteX1458" fmla="*/ 218485 w 1181239"/>
              <a:gd name="connsiteY1458" fmla="*/ 1128615 h 4008043"/>
              <a:gd name="connsiteX1459" fmla="*/ 218112 w 1181239"/>
              <a:gd name="connsiteY1459" fmla="*/ 1140174 h 4008043"/>
              <a:gd name="connsiteX1460" fmla="*/ 207558 w 1181239"/>
              <a:gd name="connsiteY1460" fmla="*/ 1138814 h 4008043"/>
              <a:gd name="connsiteX1461" fmla="*/ 201314 w 1181239"/>
              <a:gd name="connsiteY1461" fmla="*/ 1111802 h 4008043"/>
              <a:gd name="connsiteX1462" fmla="*/ 192840 w 1181239"/>
              <a:gd name="connsiteY1462" fmla="*/ 1189163 h 4008043"/>
              <a:gd name="connsiteX1463" fmla="*/ 185708 w 1181239"/>
              <a:gd name="connsiteY1463" fmla="*/ 1265270 h 4008043"/>
              <a:gd name="connsiteX1464" fmla="*/ 197495 w 1181239"/>
              <a:gd name="connsiteY1464" fmla="*/ 1276300 h 4008043"/>
              <a:gd name="connsiteX1465" fmla="*/ 208932 w 1181239"/>
              <a:gd name="connsiteY1465" fmla="*/ 1299086 h 4008043"/>
              <a:gd name="connsiteX1466" fmla="*/ 210045 w 1181239"/>
              <a:gd name="connsiteY1466" fmla="*/ 1329882 h 4008043"/>
              <a:gd name="connsiteX1467" fmla="*/ 210045 w 1181239"/>
              <a:gd name="connsiteY1467" fmla="*/ 1341280 h 4008043"/>
              <a:gd name="connsiteX1468" fmla="*/ 199446 w 1181239"/>
              <a:gd name="connsiteY1468" fmla="*/ 1361380 h 4008043"/>
              <a:gd name="connsiteX1469" fmla="*/ 195086 w 1181239"/>
              <a:gd name="connsiteY1469" fmla="*/ 1409898 h 4008043"/>
              <a:gd name="connsiteX1470" fmla="*/ 184177 w 1181239"/>
              <a:gd name="connsiteY1470" fmla="*/ 1419619 h 4008043"/>
              <a:gd name="connsiteX1471" fmla="*/ 184104 w 1181239"/>
              <a:gd name="connsiteY1471" fmla="*/ 1392945 h 4008043"/>
              <a:gd name="connsiteX1472" fmla="*/ 186502 w 1181239"/>
              <a:gd name="connsiteY1472" fmla="*/ 1355720 h 4008043"/>
              <a:gd name="connsiteX1473" fmla="*/ 181596 w 1181239"/>
              <a:gd name="connsiteY1473" fmla="*/ 1374759 h 4008043"/>
              <a:gd name="connsiteX1474" fmla="*/ 177236 w 1181239"/>
              <a:gd name="connsiteY1474" fmla="*/ 1393798 h 4008043"/>
              <a:gd name="connsiteX1475" fmla="*/ 172823 w 1181239"/>
              <a:gd name="connsiteY1475" fmla="*/ 1376799 h 4008043"/>
              <a:gd name="connsiteX1476" fmla="*/ 166979 w 1181239"/>
              <a:gd name="connsiteY1476" fmla="*/ 1364640 h 4008043"/>
              <a:gd name="connsiteX1477" fmla="*/ 161395 w 1181239"/>
              <a:gd name="connsiteY1477" fmla="*/ 1365097 h 4008043"/>
              <a:gd name="connsiteX1478" fmla="*/ 159198 w 1181239"/>
              <a:gd name="connsiteY1478" fmla="*/ 1346658 h 4008043"/>
              <a:gd name="connsiteX1479" fmla="*/ 156257 w 1181239"/>
              <a:gd name="connsiteY1479" fmla="*/ 1359606 h 4008043"/>
              <a:gd name="connsiteX1480" fmla="*/ 152297 w 1181239"/>
              <a:gd name="connsiteY1480" fmla="*/ 1387938 h 4008043"/>
              <a:gd name="connsiteX1481" fmla="*/ 147163 w 1181239"/>
              <a:gd name="connsiteY1481" fmla="*/ 1363648 h 4008043"/>
              <a:gd name="connsiteX1482" fmla="*/ 143528 w 1181239"/>
              <a:gd name="connsiteY1482" fmla="*/ 1342121 h 4008043"/>
              <a:gd name="connsiteX1483" fmla="*/ 139251 w 1181239"/>
              <a:gd name="connsiteY1483" fmla="*/ 1342904 h 4008043"/>
              <a:gd name="connsiteX1484" fmla="*/ 134914 w 1181239"/>
              <a:gd name="connsiteY1484" fmla="*/ 1376222 h 4008043"/>
              <a:gd name="connsiteX1485" fmla="*/ 130554 w 1181239"/>
              <a:gd name="connsiteY1485" fmla="*/ 1409436 h 4008043"/>
              <a:gd name="connsiteX1486" fmla="*/ 126171 w 1181239"/>
              <a:gd name="connsiteY1486" fmla="*/ 1410115 h 4008043"/>
              <a:gd name="connsiteX1487" fmla="*/ 121812 w 1181239"/>
              <a:gd name="connsiteY1487" fmla="*/ 1420772 h 4008043"/>
              <a:gd name="connsiteX1488" fmla="*/ 123571 w 1181239"/>
              <a:gd name="connsiteY1488" fmla="*/ 1435716 h 4008043"/>
              <a:gd name="connsiteX1489" fmla="*/ 130532 w 1181239"/>
              <a:gd name="connsiteY1489" fmla="*/ 1424914 h 4008043"/>
              <a:gd name="connsiteX1490" fmla="*/ 138289 w 1181239"/>
              <a:gd name="connsiteY1490" fmla="*/ 1416235 h 4008043"/>
              <a:gd name="connsiteX1491" fmla="*/ 136067 w 1181239"/>
              <a:gd name="connsiteY1491" fmla="*/ 1479471 h 4008043"/>
              <a:gd name="connsiteX1492" fmla="*/ 122188 w 1181239"/>
              <a:gd name="connsiteY1492" fmla="*/ 1586334 h 4008043"/>
              <a:gd name="connsiteX1493" fmla="*/ 119980 w 1181239"/>
              <a:gd name="connsiteY1493" fmla="*/ 1579747 h 4008043"/>
              <a:gd name="connsiteX1494" fmla="*/ 125070 w 1181239"/>
              <a:gd name="connsiteY1494" fmla="*/ 1482379 h 4008043"/>
              <a:gd name="connsiteX1495" fmla="*/ 126516 w 1181239"/>
              <a:gd name="connsiteY1495" fmla="*/ 1463044 h 4008043"/>
              <a:gd name="connsiteX1496" fmla="*/ 124581 w 1181239"/>
              <a:gd name="connsiteY1496" fmla="*/ 1448193 h 4008043"/>
              <a:gd name="connsiteX1497" fmla="*/ 114245 w 1181239"/>
              <a:gd name="connsiteY1497" fmla="*/ 1472629 h 4008043"/>
              <a:gd name="connsiteX1498" fmla="*/ 110767 w 1181239"/>
              <a:gd name="connsiteY1498" fmla="*/ 1490350 h 4008043"/>
              <a:gd name="connsiteX1499" fmla="*/ 112066 w 1181239"/>
              <a:gd name="connsiteY1499" fmla="*/ 1465872 h 4008043"/>
              <a:gd name="connsiteX1500" fmla="*/ 121968 w 1181239"/>
              <a:gd name="connsiteY1500" fmla="*/ 1368819 h 4008043"/>
              <a:gd name="connsiteX1501" fmla="*/ 121822 w 1181239"/>
              <a:gd name="connsiteY1501" fmla="*/ 1351639 h 4008043"/>
              <a:gd name="connsiteX1502" fmla="*/ 125000 w 1181239"/>
              <a:gd name="connsiteY1502" fmla="*/ 1341763 h 4008043"/>
              <a:gd name="connsiteX1503" fmla="*/ 128197 w 1181239"/>
              <a:gd name="connsiteY1503" fmla="*/ 1330464 h 4008043"/>
              <a:gd name="connsiteX1504" fmla="*/ 121531 w 1181239"/>
              <a:gd name="connsiteY1504" fmla="*/ 1277565 h 4008043"/>
              <a:gd name="connsiteX1505" fmla="*/ 111387 w 1181239"/>
              <a:gd name="connsiteY1505" fmla="*/ 1245510 h 4008043"/>
              <a:gd name="connsiteX1506" fmla="*/ 107088 w 1181239"/>
              <a:gd name="connsiteY1506" fmla="*/ 1251005 h 4008043"/>
              <a:gd name="connsiteX1507" fmla="*/ 109190 w 1181239"/>
              <a:gd name="connsiteY1507" fmla="*/ 1193889 h 4008043"/>
              <a:gd name="connsiteX1508" fmla="*/ 113381 w 1181239"/>
              <a:gd name="connsiteY1508" fmla="*/ 1155811 h 4008043"/>
              <a:gd name="connsiteX1509" fmla="*/ 113381 w 1181239"/>
              <a:gd name="connsiteY1509" fmla="*/ 1070136 h 4008043"/>
              <a:gd name="connsiteX1510" fmla="*/ 112797 w 1181239"/>
              <a:gd name="connsiteY1510" fmla="*/ 920546 h 4008043"/>
              <a:gd name="connsiteX1511" fmla="*/ 114114 w 1181239"/>
              <a:gd name="connsiteY1511" fmla="*/ 898107 h 4008043"/>
              <a:gd name="connsiteX1512" fmla="*/ 111790 w 1181239"/>
              <a:gd name="connsiteY1512" fmla="*/ 887908 h 4008043"/>
              <a:gd name="connsiteX1513" fmla="*/ 111644 w 1181239"/>
              <a:gd name="connsiteY1513" fmla="*/ 860710 h 4008043"/>
              <a:gd name="connsiteX1514" fmla="*/ 116000 w 1181239"/>
              <a:gd name="connsiteY1514" fmla="*/ 836997 h 4008043"/>
              <a:gd name="connsiteX1515" fmla="*/ 111192 w 1181239"/>
              <a:gd name="connsiteY1515" fmla="*/ 838130 h 4008043"/>
              <a:gd name="connsiteX1516" fmla="*/ 108419 w 1181239"/>
              <a:gd name="connsiteY1516" fmla="*/ 804727 h 4008043"/>
              <a:gd name="connsiteX1517" fmla="*/ 111981 w 1181239"/>
              <a:gd name="connsiteY1517" fmla="*/ 760077 h 4008043"/>
              <a:gd name="connsiteX1518" fmla="*/ 101298 w 1181239"/>
              <a:gd name="connsiteY1518" fmla="*/ 742881 h 4008043"/>
              <a:gd name="connsiteX1519" fmla="*/ 93842 w 1181239"/>
              <a:gd name="connsiteY1519" fmla="*/ 760448 h 4008043"/>
              <a:gd name="connsiteX1520" fmla="*/ 85494 w 1181239"/>
              <a:gd name="connsiteY1520" fmla="*/ 777099 h 4008043"/>
              <a:gd name="connsiteX1521" fmla="*/ 81229 w 1181239"/>
              <a:gd name="connsiteY1521" fmla="*/ 789450 h 4008043"/>
              <a:gd name="connsiteX1522" fmla="*/ 92884 w 1181239"/>
              <a:gd name="connsiteY1522" fmla="*/ 833286 h 4008043"/>
              <a:gd name="connsiteX1523" fmla="*/ 97008 w 1181239"/>
              <a:gd name="connsiteY1523" fmla="*/ 821273 h 4008043"/>
              <a:gd name="connsiteX1524" fmla="*/ 101001 w 1181239"/>
              <a:gd name="connsiteY1524" fmla="*/ 813114 h 4008043"/>
              <a:gd name="connsiteX1525" fmla="*/ 101220 w 1181239"/>
              <a:gd name="connsiteY1525" fmla="*/ 827460 h 4008043"/>
              <a:gd name="connsiteX1526" fmla="*/ 94882 w 1181239"/>
              <a:gd name="connsiteY1526" fmla="*/ 844145 h 4008043"/>
              <a:gd name="connsiteX1527" fmla="*/ 83046 w 1181239"/>
              <a:gd name="connsiteY1527" fmla="*/ 876568 h 4008043"/>
              <a:gd name="connsiteX1528" fmla="*/ 81181 w 1181239"/>
              <a:gd name="connsiteY1528" fmla="*/ 882469 h 4008043"/>
              <a:gd name="connsiteX1529" fmla="*/ 78663 w 1181239"/>
              <a:gd name="connsiteY1529" fmla="*/ 923135 h 4008043"/>
              <a:gd name="connsiteX1530" fmla="*/ 77664 w 1181239"/>
              <a:gd name="connsiteY1530" fmla="*/ 961893 h 4008043"/>
              <a:gd name="connsiteX1531" fmla="*/ 70391 w 1181239"/>
              <a:gd name="connsiteY1531" fmla="*/ 829433 h 4008043"/>
              <a:gd name="connsiteX1532" fmla="*/ 92739 w 1181239"/>
              <a:gd name="connsiteY1532" fmla="*/ 639044 h 4008043"/>
              <a:gd name="connsiteX1533" fmla="*/ 101313 w 1181239"/>
              <a:gd name="connsiteY1533" fmla="*/ 581928 h 4008043"/>
              <a:gd name="connsiteX1534" fmla="*/ 100010 w 1181239"/>
              <a:gd name="connsiteY1534" fmla="*/ 626125 h 4008043"/>
              <a:gd name="connsiteX1535" fmla="*/ 101203 w 1181239"/>
              <a:gd name="connsiteY1535" fmla="*/ 670323 h 4008043"/>
              <a:gd name="connsiteX1536" fmla="*/ 111667 w 1181239"/>
              <a:gd name="connsiteY1536" fmla="*/ 606407 h 4008043"/>
              <a:gd name="connsiteX1537" fmla="*/ 132280 w 1181239"/>
              <a:gd name="connsiteY1537" fmla="*/ 506535 h 4008043"/>
              <a:gd name="connsiteX1538" fmla="*/ 135305 w 1181239"/>
              <a:gd name="connsiteY1538" fmla="*/ 488094 h 4008043"/>
              <a:gd name="connsiteX1539" fmla="*/ 132598 w 1181239"/>
              <a:gd name="connsiteY1539" fmla="*/ 468375 h 4008043"/>
              <a:gd name="connsiteX1540" fmla="*/ 140461 w 1181239"/>
              <a:gd name="connsiteY1540" fmla="*/ 443510 h 4008043"/>
              <a:gd name="connsiteX1541" fmla="*/ 146797 w 1181239"/>
              <a:gd name="connsiteY1541" fmla="*/ 437659 h 4008043"/>
              <a:gd name="connsiteX1542" fmla="*/ 143349 w 1181239"/>
              <a:gd name="connsiteY1542" fmla="*/ 362443 h 4008043"/>
              <a:gd name="connsiteX1543" fmla="*/ 146308 w 1181239"/>
              <a:gd name="connsiteY1543" fmla="*/ 358756 h 4008043"/>
              <a:gd name="connsiteX1544" fmla="*/ 153932 w 1181239"/>
              <a:gd name="connsiteY1544" fmla="*/ 348023 h 4008043"/>
              <a:gd name="connsiteX1545" fmla="*/ 149861 w 1181239"/>
              <a:gd name="connsiteY1545" fmla="*/ 319465 h 4008043"/>
              <a:gd name="connsiteX1546" fmla="*/ 148245 w 1181239"/>
              <a:gd name="connsiteY1546" fmla="*/ 301786 h 4008043"/>
              <a:gd name="connsiteX1547" fmla="*/ 152779 w 1181239"/>
              <a:gd name="connsiteY1547" fmla="*/ 319276 h 4008043"/>
              <a:gd name="connsiteX1548" fmla="*/ 160239 w 1181239"/>
              <a:gd name="connsiteY1548" fmla="*/ 331873 h 4008043"/>
              <a:gd name="connsiteX1549" fmla="*/ 161801 w 1181239"/>
              <a:gd name="connsiteY1549" fmla="*/ 313701 h 4008043"/>
              <a:gd name="connsiteX1550" fmla="*/ 164369 w 1181239"/>
              <a:gd name="connsiteY1550" fmla="*/ 286232 h 4008043"/>
              <a:gd name="connsiteX1551" fmla="*/ 168019 w 1181239"/>
              <a:gd name="connsiteY1551" fmla="*/ 250196 h 4008043"/>
              <a:gd name="connsiteX1552" fmla="*/ 167727 w 1181239"/>
              <a:gd name="connsiteY1552" fmla="*/ 228350 h 4008043"/>
              <a:gd name="connsiteX1553" fmla="*/ 163731 w 1181239"/>
              <a:gd name="connsiteY1553" fmla="*/ 240590 h 4008043"/>
              <a:gd name="connsiteX1554" fmla="*/ 161213 w 1181239"/>
              <a:gd name="connsiteY1554" fmla="*/ 228350 h 4008043"/>
              <a:gd name="connsiteX1555" fmla="*/ 172295 w 1181239"/>
              <a:gd name="connsiteY1555" fmla="*/ 172119 h 4008043"/>
              <a:gd name="connsiteX1556" fmla="*/ 194306 w 1181239"/>
              <a:gd name="connsiteY1556" fmla="*/ 151887 h 4008043"/>
              <a:gd name="connsiteX1557" fmla="*/ 213198 w 1181239"/>
              <a:gd name="connsiteY1557" fmla="*/ 135443 h 4008043"/>
              <a:gd name="connsiteX1558" fmla="*/ 215515 w 1181239"/>
              <a:gd name="connsiteY1558" fmla="*/ 149430 h 4008043"/>
              <a:gd name="connsiteX1559" fmla="*/ 221329 w 1181239"/>
              <a:gd name="connsiteY1559" fmla="*/ 158331 h 4008043"/>
              <a:gd name="connsiteX1560" fmla="*/ 228922 w 1181239"/>
              <a:gd name="connsiteY1560" fmla="*/ 149150 h 4008043"/>
              <a:gd name="connsiteX1561" fmla="*/ 242660 w 1181239"/>
              <a:gd name="connsiteY1561" fmla="*/ 141716 h 4008043"/>
              <a:gd name="connsiteX1562" fmla="*/ 262931 w 1181239"/>
              <a:gd name="connsiteY1562" fmla="*/ 133195 h 4008043"/>
              <a:gd name="connsiteX1563" fmla="*/ 275609 w 1181239"/>
              <a:gd name="connsiteY1563" fmla="*/ 129868 h 4008043"/>
              <a:gd name="connsiteX1564" fmla="*/ 282707 w 1181239"/>
              <a:gd name="connsiteY1564" fmla="*/ 139646 h 4008043"/>
              <a:gd name="connsiteX1565" fmla="*/ 293762 w 1181239"/>
              <a:gd name="connsiteY1565" fmla="*/ 130695 h 4008043"/>
              <a:gd name="connsiteX1566" fmla="*/ 302347 w 1181239"/>
              <a:gd name="connsiteY1566" fmla="*/ 118197 h 4008043"/>
              <a:gd name="connsiteX1567" fmla="*/ 306563 w 1181239"/>
              <a:gd name="connsiteY1567" fmla="*/ 127037 h 4008043"/>
              <a:gd name="connsiteX1568" fmla="*/ 320248 w 1181239"/>
              <a:gd name="connsiteY1568" fmla="*/ 112758 h 4008043"/>
              <a:gd name="connsiteX1569" fmla="*/ 338313 w 1181239"/>
              <a:gd name="connsiteY1569" fmla="*/ 70948 h 4008043"/>
              <a:gd name="connsiteX1570" fmla="*/ 342329 w 1181239"/>
              <a:gd name="connsiteY1570" fmla="*/ 78816 h 4008043"/>
              <a:gd name="connsiteX1571" fmla="*/ 345934 w 1181239"/>
              <a:gd name="connsiteY1571" fmla="*/ 161884 h 4008043"/>
              <a:gd name="connsiteX1572" fmla="*/ 358528 w 1181239"/>
              <a:gd name="connsiteY1572" fmla="*/ 143387 h 4008043"/>
              <a:gd name="connsiteX1573" fmla="*/ 368651 w 1181239"/>
              <a:gd name="connsiteY1573" fmla="*/ 146994 h 4008043"/>
              <a:gd name="connsiteX1574" fmla="*/ 376212 w 1181239"/>
              <a:gd name="connsiteY1574" fmla="*/ 158919 h 4008043"/>
              <a:gd name="connsiteX1575" fmla="*/ 381104 w 1181239"/>
              <a:gd name="connsiteY1575" fmla="*/ 173053 h 4008043"/>
              <a:gd name="connsiteX1576" fmla="*/ 384882 w 1181239"/>
              <a:gd name="connsiteY1576" fmla="*/ 184833 h 4008043"/>
              <a:gd name="connsiteX1577" fmla="*/ 392100 w 1181239"/>
              <a:gd name="connsiteY1577" fmla="*/ 179393 h 4008043"/>
              <a:gd name="connsiteX1578" fmla="*/ 399048 w 1181239"/>
              <a:gd name="connsiteY1578" fmla="*/ 165115 h 4008043"/>
              <a:gd name="connsiteX1579" fmla="*/ 406633 w 1181239"/>
              <a:gd name="connsiteY1579" fmla="*/ 158834 h 4008043"/>
              <a:gd name="connsiteX1580" fmla="*/ 413674 w 1181239"/>
              <a:gd name="connsiteY1580" fmla="*/ 153502 h 4008043"/>
              <a:gd name="connsiteX1581" fmla="*/ 419482 w 1181239"/>
              <a:gd name="connsiteY1581" fmla="*/ 137236 h 4008043"/>
              <a:gd name="connsiteX1582" fmla="*/ 425586 w 1181239"/>
              <a:gd name="connsiteY1582" fmla="*/ 122957 h 4008043"/>
              <a:gd name="connsiteX1583" fmla="*/ 427848 w 1181239"/>
              <a:gd name="connsiteY1583" fmla="*/ 108678 h 4008043"/>
              <a:gd name="connsiteX1584" fmla="*/ 429866 w 1181239"/>
              <a:gd name="connsiteY1584" fmla="*/ 118907 h 4008043"/>
              <a:gd name="connsiteX1585" fmla="*/ 435827 w 1181239"/>
              <a:gd name="connsiteY1585" fmla="*/ 128850 h 4008043"/>
              <a:gd name="connsiteX1586" fmla="*/ 440176 w 1181239"/>
              <a:gd name="connsiteY1586" fmla="*/ 116837 h 4008043"/>
              <a:gd name="connsiteX1587" fmla="*/ 443019 w 1181239"/>
              <a:gd name="connsiteY1587" fmla="*/ 124997 h 4008043"/>
              <a:gd name="connsiteX1588" fmla="*/ 445209 w 1181239"/>
              <a:gd name="connsiteY1588" fmla="*/ 132546 h 4008043"/>
              <a:gd name="connsiteX1589" fmla="*/ 467337 w 1181239"/>
              <a:gd name="connsiteY1589" fmla="*/ 111381 h 4008043"/>
              <a:gd name="connsiteX1590" fmla="*/ 468833 w 1181239"/>
              <a:gd name="connsiteY1590" fmla="*/ 130437 h 4008043"/>
              <a:gd name="connsiteX1591" fmla="*/ 471151 w 1181239"/>
              <a:gd name="connsiteY1591" fmla="*/ 131353 h 4008043"/>
              <a:gd name="connsiteX1592" fmla="*/ 478020 w 1181239"/>
              <a:gd name="connsiteY1592" fmla="*/ 122037 h 4008043"/>
              <a:gd name="connsiteX1593" fmla="*/ 486092 w 1181239"/>
              <a:gd name="connsiteY1593" fmla="*/ 133276 h 4008043"/>
              <a:gd name="connsiteX1594" fmla="*/ 489453 w 1181239"/>
              <a:gd name="connsiteY1594" fmla="*/ 145397 h 4008043"/>
              <a:gd name="connsiteX1595" fmla="*/ 492945 w 1181239"/>
              <a:gd name="connsiteY1595" fmla="*/ 156956 h 4008043"/>
              <a:gd name="connsiteX1596" fmla="*/ 499779 w 1181239"/>
              <a:gd name="connsiteY1596" fmla="*/ 144717 h 4008043"/>
              <a:gd name="connsiteX1597" fmla="*/ 505560 w 1181239"/>
              <a:gd name="connsiteY1597" fmla="*/ 129078 h 4008043"/>
              <a:gd name="connsiteX1598" fmla="*/ 510557 w 1181239"/>
              <a:gd name="connsiteY1598" fmla="*/ 139793 h 4008043"/>
              <a:gd name="connsiteX1599" fmla="*/ 509459 w 1181239"/>
              <a:gd name="connsiteY1599" fmla="*/ 151947 h 4008043"/>
              <a:gd name="connsiteX1600" fmla="*/ 511247 w 1181239"/>
              <a:gd name="connsiteY1600" fmla="*/ 162500 h 4008043"/>
              <a:gd name="connsiteX1601" fmla="*/ 515209 w 1181239"/>
              <a:gd name="connsiteY1601" fmla="*/ 173016 h 4008043"/>
              <a:gd name="connsiteX1602" fmla="*/ 513378 w 1181239"/>
              <a:gd name="connsiteY1602" fmla="*/ 182115 h 4008043"/>
              <a:gd name="connsiteX1603" fmla="*/ 523901 w 1181239"/>
              <a:gd name="connsiteY1603" fmla="*/ 171235 h 4008043"/>
              <a:gd name="connsiteX1604" fmla="*/ 542366 w 1181239"/>
              <a:gd name="connsiteY1604" fmla="*/ 137237 h 4008043"/>
              <a:gd name="connsiteX1605" fmla="*/ 551415 w 1181239"/>
              <a:gd name="connsiteY1605" fmla="*/ 119213 h 4008043"/>
              <a:gd name="connsiteX1606" fmla="*/ 544175 w 1181239"/>
              <a:gd name="connsiteY1606" fmla="*/ 173955 h 4008043"/>
              <a:gd name="connsiteX1607" fmla="*/ 544697 w 1181239"/>
              <a:gd name="connsiteY1607" fmla="*/ 177464 h 4008043"/>
              <a:gd name="connsiteX1608" fmla="*/ 558246 w 1181239"/>
              <a:gd name="connsiteY1608" fmla="*/ 142107 h 4008043"/>
              <a:gd name="connsiteX1609" fmla="*/ 568191 w 1181239"/>
              <a:gd name="connsiteY1609" fmla="*/ 119559 h 4008043"/>
              <a:gd name="connsiteX1610" fmla="*/ 565147 w 1181239"/>
              <a:gd name="connsiteY1610" fmla="*/ 145397 h 4008043"/>
              <a:gd name="connsiteX1611" fmla="*/ 570597 w 1181239"/>
              <a:gd name="connsiteY1611" fmla="*/ 137237 h 4008043"/>
              <a:gd name="connsiteX1612" fmla="*/ 584365 w 1181239"/>
              <a:gd name="connsiteY1612" fmla="*/ 91000 h 4008043"/>
              <a:gd name="connsiteX1613" fmla="*/ 582602 w 1181239"/>
              <a:gd name="connsiteY1613" fmla="*/ 126937 h 4008043"/>
              <a:gd name="connsiteX1614" fmla="*/ 572499 w 1181239"/>
              <a:gd name="connsiteY1614" fmla="*/ 204306 h 4008043"/>
              <a:gd name="connsiteX1615" fmla="*/ 575414 w 1181239"/>
              <a:gd name="connsiteY1615" fmla="*/ 228352 h 4008043"/>
              <a:gd name="connsiteX1616" fmla="*/ 625167 w 1181239"/>
              <a:gd name="connsiteY1616" fmla="*/ 31844 h 4008043"/>
              <a:gd name="connsiteX1617" fmla="*/ 631225 w 1181239"/>
              <a:gd name="connsiteY1617" fmla="*/ 17565 h 4008043"/>
              <a:gd name="connsiteX1618" fmla="*/ 476348 w 1181239"/>
              <a:gd name="connsiteY1618" fmla="*/ 9396 h 4008043"/>
              <a:gd name="connsiteX1619" fmla="*/ 477384 w 1181239"/>
              <a:gd name="connsiteY1619" fmla="*/ 18235 h 4008043"/>
              <a:gd name="connsiteX1620" fmla="*/ 473514 w 1181239"/>
              <a:gd name="connsiteY1620" fmla="*/ 19369 h 4008043"/>
              <a:gd name="connsiteX1621" fmla="*/ 473512 w 1181239"/>
              <a:gd name="connsiteY1621" fmla="*/ 19369 h 4008043"/>
              <a:gd name="connsiteX1622" fmla="*/ 476348 w 1181239"/>
              <a:gd name="connsiteY1622" fmla="*/ 9396 h 4008043"/>
              <a:gd name="connsiteX1623" fmla="*/ 816481 w 1181239"/>
              <a:gd name="connsiteY1623" fmla="*/ 1236 h 4008043"/>
              <a:gd name="connsiteX1624" fmla="*/ 818809 w 1181239"/>
              <a:gd name="connsiteY1624" fmla="*/ 21635 h 4008043"/>
              <a:gd name="connsiteX1625" fmla="*/ 816481 w 1181239"/>
              <a:gd name="connsiteY1625" fmla="*/ 42034 h 4008043"/>
              <a:gd name="connsiteX1626" fmla="*/ 814152 w 1181239"/>
              <a:gd name="connsiteY1626" fmla="*/ 21635 h 4008043"/>
              <a:gd name="connsiteX1627" fmla="*/ 816481 w 1181239"/>
              <a:gd name="connsiteY1627" fmla="*/ 1236 h 400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Lst>
            <a:rect l="l" t="t" r="r" b="b"/>
            <a:pathLst>
              <a:path w="1181239" h="4008043">
                <a:moveTo>
                  <a:pt x="534998" y="3942687"/>
                </a:moveTo>
                <a:cubicBezTo>
                  <a:pt x="536418" y="3943791"/>
                  <a:pt x="537456" y="3947448"/>
                  <a:pt x="537456" y="3953147"/>
                </a:cubicBezTo>
                <a:cubicBezTo>
                  <a:pt x="537456" y="3959131"/>
                  <a:pt x="537127" y="3964026"/>
                  <a:pt x="536701" y="3964026"/>
                </a:cubicBezTo>
                <a:cubicBezTo>
                  <a:pt x="536284" y="3964026"/>
                  <a:pt x="534263" y="3961502"/>
                  <a:pt x="532203" y="3958417"/>
                </a:cubicBezTo>
                <a:cubicBezTo>
                  <a:pt x="530145" y="3955331"/>
                  <a:pt x="529262" y="3950436"/>
                  <a:pt x="530247" y="3947537"/>
                </a:cubicBezTo>
                <a:cubicBezTo>
                  <a:pt x="531776" y="3943029"/>
                  <a:pt x="533578" y="3941582"/>
                  <a:pt x="534998" y="3942687"/>
                </a:cubicBezTo>
                <a:close/>
                <a:moveTo>
                  <a:pt x="800461" y="3939090"/>
                </a:moveTo>
                <a:cubicBezTo>
                  <a:pt x="801996" y="3940803"/>
                  <a:pt x="804503" y="3960780"/>
                  <a:pt x="804403" y="3976266"/>
                </a:cubicBezTo>
                <a:cubicBezTo>
                  <a:pt x="804294" y="3992392"/>
                  <a:pt x="800455" y="4014647"/>
                  <a:pt x="799235" y="4006184"/>
                </a:cubicBezTo>
                <a:lnTo>
                  <a:pt x="799228" y="4006184"/>
                </a:lnTo>
                <a:cubicBezTo>
                  <a:pt x="799009" y="4004688"/>
                  <a:pt x="797126" y="3992142"/>
                  <a:pt x="795035" y="3978305"/>
                </a:cubicBezTo>
                <a:cubicBezTo>
                  <a:pt x="791860" y="3957298"/>
                  <a:pt x="791878" y="3953147"/>
                  <a:pt x="795144" y="3953147"/>
                </a:cubicBezTo>
                <a:cubicBezTo>
                  <a:pt x="797541" y="3953147"/>
                  <a:pt x="799176" y="3949737"/>
                  <a:pt x="799382" y="3944307"/>
                </a:cubicBezTo>
                <a:cubicBezTo>
                  <a:pt x="799545" y="3939977"/>
                  <a:pt x="799949" y="3938518"/>
                  <a:pt x="800461" y="3939090"/>
                </a:cubicBezTo>
                <a:close/>
                <a:moveTo>
                  <a:pt x="1173610" y="3829461"/>
                </a:moveTo>
                <a:cubicBezTo>
                  <a:pt x="1174536" y="3830053"/>
                  <a:pt x="1175848" y="3832006"/>
                  <a:pt x="1177832" y="3835505"/>
                </a:cubicBezTo>
                <a:cubicBezTo>
                  <a:pt x="1182261" y="3843310"/>
                  <a:pt x="1182318" y="3844344"/>
                  <a:pt x="1178322" y="3844344"/>
                </a:cubicBezTo>
                <a:cubicBezTo>
                  <a:pt x="1175833" y="3844344"/>
                  <a:pt x="1173072" y="3842580"/>
                  <a:pt x="1172188" y="3840423"/>
                </a:cubicBezTo>
                <a:cubicBezTo>
                  <a:pt x="1171305" y="3838266"/>
                  <a:pt x="1171082" y="3834289"/>
                  <a:pt x="1171699" y="3831584"/>
                </a:cubicBezTo>
                <a:cubicBezTo>
                  <a:pt x="1172143" y="3829638"/>
                  <a:pt x="1172684" y="3828869"/>
                  <a:pt x="1173610" y="3829461"/>
                </a:cubicBezTo>
                <a:close/>
                <a:moveTo>
                  <a:pt x="197700" y="3826851"/>
                </a:moveTo>
                <a:cubicBezTo>
                  <a:pt x="202113" y="3829404"/>
                  <a:pt x="200710" y="3846346"/>
                  <a:pt x="195941" y="3848057"/>
                </a:cubicBezTo>
                <a:cubicBezTo>
                  <a:pt x="192686" y="3849226"/>
                  <a:pt x="191581" y="3847632"/>
                  <a:pt x="191581" y="3841771"/>
                </a:cubicBezTo>
                <a:lnTo>
                  <a:pt x="191582" y="3841771"/>
                </a:lnTo>
                <a:cubicBezTo>
                  <a:pt x="191582" y="3831720"/>
                  <a:pt x="194366" y="3824924"/>
                  <a:pt x="197700" y="3826851"/>
                </a:cubicBezTo>
                <a:close/>
                <a:moveTo>
                  <a:pt x="178143" y="3791950"/>
                </a:moveTo>
                <a:lnTo>
                  <a:pt x="185023" y="3799435"/>
                </a:lnTo>
                <a:lnTo>
                  <a:pt x="191904" y="3806920"/>
                </a:lnTo>
                <a:lnTo>
                  <a:pt x="181724" y="3813393"/>
                </a:lnTo>
                <a:cubicBezTo>
                  <a:pt x="166836" y="3822860"/>
                  <a:pt x="165030" y="3821477"/>
                  <a:pt x="171944" y="3805908"/>
                </a:cubicBezTo>
                <a:close/>
                <a:moveTo>
                  <a:pt x="62574" y="3611808"/>
                </a:moveTo>
                <a:lnTo>
                  <a:pt x="66227" y="3624048"/>
                </a:lnTo>
                <a:cubicBezTo>
                  <a:pt x="72599" y="3645393"/>
                  <a:pt x="75289" y="3655265"/>
                  <a:pt x="75305" y="3657366"/>
                </a:cubicBezTo>
                <a:cubicBezTo>
                  <a:pt x="75338" y="3661867"/>
                  <a:pt x="66477" y="3659024"/>
                  <a:pt x="62588" y="3653286"/>
                </a:cubicBezTo>
                <a:cubicBezTo>
                  <a:pt x="59465" y="3648677"/>
                  <a:pt x="58950" y="3642802"/>
                  <a:pt x="60508" y="3629487"/>
                </a:cubicBezTo>
                <a:close/>
                <a:moveTo>
                  <a:pt x="1116200" y="3543073"/>
                </a:moveTo>
                <a:cubicBezTo>
                  <a:pt x="1121818" y="3542017"/>
                  <a:pt x="1123838" y="3547887"/>
                  <a:pt x="1126386" y="3572671"/>
                </a:cubicBezTo>
                <a:cubicBezTo>
                  <a:pt x="1128459" y="3592845"/>
                  <a:pt x="1124579" y="3599163"/>
                  <a:pt x="1117747" y="3586739"/>
                </a:cubicBezTo>
                <a:cubicBezTo>
                  <a:pt x="1115459" y="3582576"/>
                  <a:pt x="1113112" y="3571247"/>
                  <a:pt x="1112537" y="3561563"/>
                </a:cubicBezTo>
                <a:cubicBezTo>
                  <a:pt x="1111672" y="3547004"/>
                  <a:pt x="1112318" y="3543804"/>
                  <a:pt x="1116200" y="3543073"/>
                </a:cubicBezTo>
                <a:close/>
                <a:moveTo>
                  <a:pt x="82331" y="2962930"/>
                </a:moveTo>
                <a:cubicBezTo>
                  <a:pt x="82550" y="2962095"/>
                  <a:pt x="82824" y="2965974"/>
                  <a:pt x="83301" y="2974009"/>
                </a:cubicBezTo>
                <a:cubicBezTo>
                  <a:pt x="83877" y="2983732"/>
                  <a:pt x="85483" y="2992754"/>
                  <a:pt x="86873" y="2994059"/>
                </a:cubicBezTo>
                <a:cubicBezTo>
                  <a:pt x="89807" y="2996814"/>
                  <a:pt x="87541" y="3003927"/>
                  <a:pt x="83727" y="3003927"/>
                </a:cubicBezTo>
                <a:cubicBezTo>
                  <a:pt x="82301" y="3003927"/>
                  <a:pt x="81385" y="2993217"/>
                  <a:pt x="81691" y="2980128"/>
                </a:cubicBezTo>
                <a:lnTo>
                  <a:pt x="81695" y="2980128"/>
                </a:lnTo>
                <a:cubicBezTo>
                  <a:pt x="81948" y="2969312"/>
                  <a:pt x="82112" y="2963764"/>
                  <a:pt x="82331" y="2962930"/>
                </a:cubicBezTo>
                <a:close/>
                <a:moveTo>
                  <a:pt x="101936" y="2918951"/>
                </a:moveTo>
                <a:cubicBezTo>
                  <a:pt x="104392" y="2921249"/>
                  <a:pt x="104472" y="2924516"/>
                  <a:pt x="102228" y="2931054"/>
                </a:cubicBezTo>
                <a:lnTo>
                  <a:pt x="99163" y="2940011"/>
                </a:lnTo>
                <a:lnTo>
                  <a:pt x="98870" y="2927907"/>
                </a:lnTo>
                <a:cubicBezTo>
                  <a:pt x="98652" y="2918744"/>
                  <a:pt x="99389" y="2916568"/>
                  <a:pt x="101936" y="2918951"/>
                </a:cubicBezTo>
                <a:close/>
                <a:moveTo>
                  <a:pt x="96694" y="2871455"/>
                </a:moveTo>
                <a:cubicBezTo>
                  <a:pt x="97360" y="2871650"/>
                  <a:pt x="98334" y="2876148"/>
                  <a:pt x="99562" y="2884935"/>
                </a:cubicBezTo>
                <a:cubicBezTo>
                  <a:pt x="100649" y="2892715"/>
                  <a:pt x="100237" y="2897854"/>
                  <a:pt x="98518" y="2897854"/>
                </a:cubicBezTo>
                <a:cubicBezTo>
                  <a:pt x="96949" y="2897854"/>
                  <a:pt x="95669" y="2891530"/>
                  <a:pt x="95669" y="2883801"/>
                </a:cubicBezTo>
                <a:lnTo>
                  <a:pt x="95668" y="2883801"/>
                </a:lnTo>
                <a:cubicBezTo>
                  <a:pt x="95668" y="2875372"/>
                  <a:pt x="96027" y="2871262"/>
                  <a:pt x="96694" y="2871455"/>
                </a:cubicBezTo>
                <a:close/>
                <a:moveTo>
                  <a:pt x="104092" y="2813539"/>
                </a:moveTo>
                <a:cubicBezTo>
                  <a:pt x="107223" y="2818686"/>
                  <a:pt x="111149" y="2843457"/>
                  <a:pt x="108835" y="2843457"/>
                </a:cubicBezTo>
                <a:cubicBezTo>
                  <a:pt x="107886" y="2843457"/>
                  <a:pt x="106609" y="2841928"/>
                  <a:pt x="105996" y="2840057"/>
                </a:cubicBezTo>
                <a:cubicBezTo>
                  <a:pt x="103380" y="2832081"/>
                  <a:pt x="101773" y="2809728"/>
                  <a:pt x="104092" y="2813539"/>
                </a:cubicBezTo>
                <a:close/>
                <a:moveTo>
                  <a:pt x="958653" y="2740103"/>
                </a:moveTo>
                <a:cubicBezTo>
                  <a:pt x="959744" y="2740103"/>
                  <a:pt x="960102" y="2744387"/>
                  <a:pt x="959449" y="2749623"/>
                </a:cubicBezTo>
                <a:cubicBezTo>
                  <a:pt x="958354" y="2758381"/>
                  <a:pt x="953033" y="2763532"/>
                  <a:pt x="953124" y="2755742"/>
                </a:cubicBezTo>
                <a:lnTo>
                  <a:pt x="953125" y="2755742"/>
                </a:lnTo>
                <a:cubicBezTo>
                  <a:pt x="953198" y="2749749"/>
                  <a:pt x="956606" y="2740103"/>
                  <a:pt x="958653" y="2740103"/>
                </a:cubicBezTo>
                <a:close/>
                <a:moveTo>
                  <a:pt x="926930" y="2709509"/>
                </a:moveTo>
                <a:lnTo>
                  <a:pt x="926926" y="2709522"/>
                </a:lnTo>
                <a:lnTo>
                  <a:pt x="926915" y="2709522"/>
                </a:lnTo>
                <a:close/>
                <a:moveTo>
                  <a:pt x="945395" y="2688653"/>
                </a:moveTo>
                <a:cubicBezTo>
                  <a:pt x="947760" y="2691257"/>
                  <a:pt x="940192" y="2813539"/>
                  <a:pt x="937666" y="2813539"/>
                </a:cubicBezTo>
                <a:cubicBezTo>
                  <a:pt x="936119" y="2813539"/>
                  <a:pt x="935510" y="2806970"/>
                  <a:pt x="936261" y="2798460"/>
                </a:cubicBezTo>
                <a:lnTo>
                  <a:pt x="936263" y="2798460"/>
                </a:lnTo>
                <a:cubicBezTo>
                  <a:pt x="937310" y="2786637"/>
                  <a:pt x="936759" y="2783682"/>
                  <a:pt x="933716" y="2784776"/>
                </a:cubicBezTo>
                <a:cubicBezTo>
                  <a:pt x="930836" y="2785810"/>
                  <a:pt x="929892" y="2783210"/>
                  <a:pt x="930062" y="2774696"/>
                </a:cubicBezTo>
                <a:cubicBezTo>
                  <a:pt x="930172" y="2768385"/>
                  <a:pt x="930952" y="2764752"/>
                  <a:pt x="931759" y="2766622"/>
                </a:cubicBezTo>
                <a:cubicBezTo>
                  <a:pt x="935796" y="2775986"/>
                  <a:pt x="937812" y="2766483"/>
                  <a:pt x="939486" y="2730194"/>
                </a:cubicBezTo>
                <a:cubicBezTo>
                  <a:pt x="941158" y="2694015"/>
                  <a:pt x="942391" y="2685343"/>
                  <a:pt x="945395" y="2688653"/>
                </a:cubicBezTo>
                <a:close/>
                <a:moveTo>
                  <a:pt x="933087" y="2677998"/>
                </a:moveTo>
                <a:cubicBezTo>
                  <a:pt x="936978" y="2683742"/>
                  <a:pt x="935860" y="2700158"/>
                  <a:pt x="931182" y="2705945"/>
                </a:cubicBezTo>
                <a:lnTo>
                  <a:pt x="926930" y="2709509"/>
                </a:lnTo>
                <a:lnTo>
                  <a:pt x="929897" y="2700512"/>
                </a:lnTo>
                <a:cubicBezTo>
                  <a:pt x="931838" y="2695731"/>
                  <a:pt x="931882" y="2692095"/>
                  <a:pt x="930006" y="2689994"/>
                </a:cubicBezTo>
                <a:cubicBezTo>
                  <a:pt x="928441" y="2688228"/>
                  <a:pt x="927941" y="2683990"/>
                  <a:pt x="928893" y="2680576"/>
                </a:cubicBezTo>
                <a:cubicBezTo>
                  <a:pt x="930192" y="2675926"/>
                  <a:pt x="931243" y="2675279"/>
                  <a:pt x="933087" y="2677998"/>
                </a:cubicBezTo>
                <a:close/>
                <a:moveTo>
                  <a:pt x="933901" y="2651662"/>
                </a:moveTo>
                <a:cubicBezTo>
                  <a:pt x="934129" y="2650552"/>
                  <a:pt x="934443" y="2650705"/>
                  <a:pt x="934790" y="2652388"/>
                </a:cubicBezTo>
                <a:cubicBezTo>
                  <a:pt x="935484" y="2655754"/>
                  <a:pt x="935484" y="2661262"/>
                  <a:pt x="934790" y="2664627"/>
                </a:cubicBezTo>
                <a:cubicBezTo>
                  <a:pt x="934097" y="2667993"/>
                  <a:pt x="933531" y="2665239"/>
                  <a:pt x="933531" y="2658508"/>
                </a:cubicBezTo>
                <a:cubicBezTo>
                  <a:pt x="933531" y="2655142"/>
                  <a:pt x="933673" y="2652771"/>
                  <a:pt x="933901" y="2651662"/>
                </a:cubicBezTo>
                <a:close/>
                <a:moveTo>
                  <a:pt x="96656" y="2613158"/>
                </a:moveTo>
                <a:cubicBezTo>
                  <a:pt x="98251" y="2611666"/>
                  <a:pt x="100233" y="2619814"/>
                  <a:pt x="104568" y="2645658"/>
                </a:cubicBezTo>
                <a:cubicBezTo>
                  <a:pt x="106520" y="2657289"/>
                  <a:pt x="107360" y="2667511"/>
                  <a:pt x="106440" y="2668374"/>
                </a:cubicBezTo>
                <a:cubicBezTo>
                  <a:pt x="105517" y="2669238"/>
                  <a:pt x="104021" y="2665840"/>
                  <a:pt x="103116" y="2660825"/>
                </a:cubicBezTo>
                <a:lnTo>
                  <a:pt x="103114" y="2660825"/>
                </a:lnTo>
                <a:cubicBezTo>
                  <a:pt x="98255" y="2633929"/>
                  <a:pt x="95577" y="2614168"/>
                  <a:pt x="96656" y="2613158"/>
                </a:cubicBezTo>
                <a:close/>
                <a:moveTo>
                  <a:pt x="947274" y="2560594"/>
                </a:moveTo>
                <a:cubicBezTo>
                  <a:pt x="950616" y="2565433"/>
                  <a:pt x="950693" y="2589628"/>
                  <a:pt x="947419" y="2606831"/>
                </a:cubicBezTo>
                <a:cubicBezTo>
                  <a:pt x="945580" y="2616498"/>
                  <a:pt x="945026" y="2612495"/>
                  <a:pt x="944774" y="2587792"/>
                </a:cubicBezTo>
                <a:cubicBezTo>
                  <a:pt x="944555" y="2566706"/>
                  <a:pt x="945373" y="2557844"/>
                  <a:pt x="947274" y="2560594"/>
                </a:cubicBezTo>
                <a:close/>
                <a:moveTo>
                  <a:pt x="117254" y="2547082"/>
                </a:moveTo>
                <a:lnTo>
                  <a:pt x="122323" y="2566758"/>
                </a:lnTo>
                <a:cubicBezTo>
                  <a:pt x="127797" y="2587999"/>
                  <a:pt x="129591" y="2635482"/>
                  <a:pt x="124816" y="2632720"/>
                </a:cubicBezTo>
                <a:cubicBezTo>
                  <a:pt x="120966" y="2630495"/>
                  <a:pt x="117857" y="2643305"/>
                  <a:pt x="120162" y="2651900"/>
                </a:cubicBezTo>
                <a:cubicBezTo>
                  <a:pt x="122086" y="2659073"/>
                  <a:pt x="117097" y="2689292"/>
                  <a:pt x="112787" y="2696587"/>
                </a:cubicBezTo>
                <a:cubicBezTo>
                  <a:pt x="111195" y="2699280"/>
                  <a:pt x="110418" y="2696968"/>
                  <a:pt x="110499" y="2689788"/>
                </a:cubicBezTo>
                <a:lnTo>
                  <a:pt x="110501" y="2689788"/>
                </a:lnTo>
                <a:cubicBezTo>
                  <a:pt x="110573" y="2683804"/>
                  <a:pt x="111734" y="2672177"/>
                  <a:pt x="113087" y="2663949"/>
                </a:cubicBezTo>
                <a:cubicBezTo>
                  <a:pt x="114529" y="2655201"/>
                  <a:pt x="114310" y="2632894"/>
                  <a:pt x="112559" y="2610222"/>
                </a:cubicBezTo>
                <a:cubicBezTo>
                  <a:pt x="110183" y="2579481"/>
                  <a:pt x="110358" y="2568931"/>
                  <a:pt x="113409" y="2559268"/>
                </a:cubicBezTo>
                <a:close/>
                <a:moveTo>
                  <a:pt x="108520" y="2533188"/>
                </a:moveTo>
                <a:cubicBezTo>
                  <a:pt x="108739" y="2531833"/>
                  <a:pt x="109042" y="2532020"/>
                  <a:pt x="109376" y="2534076"/>
                </a:cubicBezTo>
                <a:cubicBezTo>
                  <a:pt x="110040" y="2538190"/>
                  <a:pt x="110040" y="2544922"/>
                  <a:pt x="109376" y="2549036"/>
                </a:cubicBezTo>
                <a:cubicBezTo>
                  <a:pt x="108712" y="2553149"/>
                  <a:pt x="108165" y="2549784"/>
                  <a:pt x="108165" y="2541556"/>
                </a:cubicBezTo>
                <a:cubicBezTo>
                  <a:pt x="108165" y="2537442"/>
                  <a:pt x="108301" y="2534544"/>
                  <a:pt x="108520" y="2533188"/>
                </a:cubicBezTo>
                <a:close/>
                <a:moveTo>
                  <a:pt x="933144" y="2519797"/>
                </a:moveTo>
                <a:cubicBezTo>
                  <a:pt x="936538" y="2519797"/>
                  <a:pt x="936345" y="2548990"/>
                  <a:pt x="932926" y="2550959"/>
                </a:cubicBezTo>
                <a:cubicBezTo>
                  <a:pt x="931437" y="2551820"/>
                  <a:pt x="929513" y="2551456"/>
                  <a:pt x="928653" y="2550151"/>
                </a:cubicBezTo>
                <a:lnTo>
                  <a:pt x="928668" y="2550152"/>
                </a:lnTo>
                <a:cubicBezTo>
                  <a:pt x="926314" y="2546586"/>
                  <a:pt x="930262" y="2519797"/>
                  <a:pt x="933144" y="2519797"/>
                </a:cubicBezTo>
                <a:close/>
                <a:moveTo>
                  <a:pt x="942469" y="2495987"/>
                </a:moveTo>
                <a:cubicBezTo>
                  <a:pt x="943119" y="2496183"/>
                  <a:pt x="944061" y="2499822"/>
                  <a:pt x="945224" y="2506883"/>
                </a:cubicBezTo>
                <a:cubicBezTo>
                  <a:pt x="946155" y="2512533"/>
                  <a:pt x="945692" y="2517082"/>
                  <a:pt x="944181" y="2517082"/>
                </a:cubicBezTo>
                <a:cubicBezTo>
                  <a:pt x="942685" y="2517082"/>
                  <a:pt x="941459" y="2511983"/>
                  <a:pt x="941459" y="2505749"/>
                </a:cubicBezTo>
                <a:cubicBezTo>
                  <a:pt x="941459" y="2499039"/>
                  <a:pt x="941819" y="2495791"/>
                  <a:pt x="942469" y="2495987"/>
                </a:cubicBezTo>
                <a:close/>
                <a:moveTo>
                  <a:pt x="976335" y="2462681"/>
                </a:moveTo>
                <a:cubicBezTo>
                  <a:pt x="977616" y="2466421"/>
                  <a:pt x="978791" y="2488145"/>
                  <a:pt x="978951" y="2510958"/>
                </a:cubicBezTo>
                <a:cubicBezTo>
                  <a:pt x="979243" y="2550713"/>
                  <a:pt x="979024" y="2552435"/>
                  <a:pt x="973428" y="2552435"/>
                </a:cubicBezTo>
                <a:cubicBezTo>
                  <a:pt x="968584" y="2552435"/>
                  <a:pt x="967615" y="2554248"/>
                  <a:pt x="967615" y="2563315"/>
                </a:cubicBezTo>
                <a:cubicBezTo>
                  <a:pt x="967615" y="2569298"/>
                  <a:pt x="966309" y="2574194"/>
                  <a:pt x="964707" y="2574194"/>
                </a:cubicBezTo>
                <a:cubicBezTo>
                  <a:pt x="963109" y="2574194"/>
                  <a:pt x="961810" y="2568992"/>
                  <a:pt x="961820" y="2562635"/>
                </a:cubicBezTo>
                <a:lnTo>
                  <a:pt x="961825" y="2562635"/>
                </a:lnTo>
                <a:cubicBezTo>
                  <a:pt x="961825" y="2556277"/>
                  <a:pt x="962679" y="2542812"/>
                  <a:pt x="963697" y="2532711"/>
                </a:cubicBezTo>
                <a:cubicBezTo>
                  <a:pt x="965215" y="2517679"/>
                  <a:pt x="966266" y="2514901"/>
                  <a:pt x="969490" y="2517405"/>
                </a:cubicBezTo>
                <a:cubicBezTo>
                  <a:pt x="972763" y="2519948"/>
                  <a:pt x="973477" y="2515013"/>
                  <a:pt x="973718" y="2488172"/>
                </a:cubicBezTo>
                <a:cubicBezTo>
                  <a:pt x="973901" y="2467788"/>
                  <a:pt x="974864" y="2458389"/>
                  <a:pt x="976335" y="2462681"/>
                </a:cubicBezTo>
                <a:close/>
                <a:moveTo>
                  <a:pt x="113553" y="2458088"/>
                </a:moveTo>
                <a:cubicBezTo>
                  <a:pt x="115226" y="2457388"/>
                  <a:pt x="117213" y="2461767"/>
                  <a:pt x="119967" y="2471037"/>
                </a:cubicBezTo>
                <a:cubicBezTo>
                  <a:pt x="124685" y="2486915"/>
                  <a:pt x="124542" y="2496671"/>
                  <a:pt x="119749" y="2485510"/>
                </a:cubicBezTo>
                <a:cubicBezTo>
                  <a:pt x="117909" y="2481224"/>
                  <a:pt x="117289" y="2481797"/>
                  <a:pt x="116047" y="2488923"/>
                </a:cubicBezTo>
                <a:cubicBezTo>
                  <a:pt x="114799" y="2496079"/>
                  <a:pt x="113941" y="2496863"/>
                  <a:pt x="110818" y="2493695"/>
                </a:cubicBezTo>
                <a:lnTo>
                  <a:pt x="110825" y="2493695"/>
                </a:lnTo>
                <a:cubicBezTo>
                  <a:pt x="108201" y="2491033"/>
                  <a:pt x="107664" y="2485654"/>
                  <a:pt x="109026" y="2475614"/>
                </a:cubicBezTo>
                <a:cubicBezTo>
                  <a:pt x="110522" y="2464567"/>
                  <a:pt x="111880" y="2458787"/>
                  <a:pt x="113553" y="2458088"/>
                </a:cubicBezTo>
                <a:close/>
                <a:moveTo>
                  <a:pt x="149068" y="2387886"/>
                </a:moveTo>
                <a:lnTo>
                  <a:pt x="151137" y="2402845"/>
                </a:lnTo>
                <a:cubicBezTo>
                  <a:pt x="154184" y="2424868"/>
                  <a:pt x="154126" y="2523237"/>
                  <a:pt x="151064" y="2527769"/>
                </a:cubicBezTo>
                <a:cubicBezTo>
                  <a:pt x="149101" y="2530670"/>
                  <a:pt x="147962" y="2529286"/>
                  <a:pt x="146581" y="2522329"/>
                </a:cubicBezTo>
                <a:lnTo>
                  <a:pt x="146594" y="2522329"/>
                </a:lnTo>
                <a:cubicBezTo>
                  <a:pt x="143580" y="2507135"/>
                  <a:pt x="143394" y="2410572"/>
                  <a:pt x="146339" y="2398765"/>
                </a:cubicBezTo>
                <a:close/>
                <a:moveTo>
                  <a:pt x="136896" y="2385700"/>
                </a:moveTo>
                <a:cubicBezTo>
                  <a:pt x="137626" y="2387160"/>
                  <a:pt x="137576" y="2390452"/>
                  <a:pt x="136301" y="2394687"/>
                </a:cubicBezTo>
                <a:cubicBezTo>
                  <a:pt x="134589" y="2400366"/>
                  <a:pt x="133907" y="2400729"/>
                  <a:pt x="132156" y="2396892"/>
                </a:cubicBezTo>
                <a:cubicBezTo>
                  <a:pt x="131002" y="2394365"/>
                  <a:pt x="131294" y="2390230"/>
                  <a:pt x="132805" y="2387703"/>
                </a:cubicBezTo>
                <a:cubicBezTo>
                  <a:pt x="134653" y="2384612"/>
                  <a:pt x="136165" y="2384240"/>
                  <a:pt x="136896" y="2385700"/>
                </a:cubicBezTo>
                <a:close/>
                <a:moveTo>
                  <a:pt x="117467" y="2377384"/>
                </a:moveTo>
                <a:cubicBezTo>
                  <a:pt x="121065" y="2376091"/>
                  <a:pt x="121791" y="2378767"/>
                  <a:pt x="121622" y="2392732"/>
                </a:cubicBezTo>
                <a:cubicBezTo>
                  <a:pt x="121367" y="2415168"/>
                  <a:pt x="117712" y="2424498"/>
                  <a:pt x="115070" y="2409528"/>
                </a:cubicBezTo>
                <a:cubicBezTo>
                  <a:pt x="111833" y="2391182"/>
                  <a:pt x="112734" y="2379084"/>
                  <a:pt x="117467" y="2377384"/>
                </a:cubicBezTo>
                <a:close/>
                <a:moveTo>
                  <a:pt x="133268" y="2336537"/>
                </a:moveTo>
                <a:cubicBezTo>
                  <a:pt x="135224" y="2338236"/>
                  <a:pt x="136249" y="2343662"/>
                  <a:pt x="135582" y="2348776"/>
                </a:cubicBezTo>
                <a:cubicBezTo>
                  <a:pt x="134921" y="2353828"/>
                  <a:pt x="134155" y="2355513"/>
                  <a:pt x="133877" y="2352521"/>
                </a:cubicBezTo>
                <a:cubicBezTo>
                  <a:pt x="133585" y="2349530"/>
                  <a:pt x="132560" y="2344022"/>
                  <a:pt x="131564" y="2340282"/>
                </a:cubicBezTo>
                <a:cubicBezTo>
                  <a:pt x="130170" y="2335047"/>
                  <a:pt x="130564" y="2334185"/>
                  <a:pt x="133268" y="2336537"/>
                </a:cubicBezTo>
                <a:close/>
                <a:moveTo>
                  <a:pt x="77672" y="2315812"/>
                </a:moveTo>
                <a:cubicBezTo>
                  <a:pt x="80905" y="2315812"/>
                  <a:pt x="91466" y="2364167"/>
                  <a:pt x="88782" y="2366679"/>
                </a:cubicBezTo>
                <a:cubicBezTo>
                  <a:pt x="87775" y="2367623"/>
                  <a:pt x="86946" y="2367660"/>
                  <a:pt x="86946" y="2366771"/>
                </a:cubicBezTo>
                <a:lnTo>
                  <a:pt x="86948" y="2366760"/>
                </a:lnTo>
                <a:cubicBezTo>
                  <a:pt x="86948" y="2364260"/>
                  <a:pt x="78291" y="2325972"/>
                  <a:pt x="76504" y="2320572"/>
                </a:cubicBezTo>
                <a:cubicBezTo>
                  <a:pt x="75640" y="2317954"/>
                  <a:pt x="76176" y="2315812"/>
                  <a:pt x="77672" y="2315812"/>
                </a:cubicBezTo>
                <a:close/>
                <a:moveTo>
                  <a:pt x="619" y="2290394"/>
                </a:moveTo>
                <a:cubicBezTo>
                  <a:pt x="1011" y="2289757"/>
                  <a:pt x="1714" y="2291933"/>
                  <a:pt x="3082" y="2296356"/>
                </a:cubicBezTo>
                <a:cubicBezTo>
                  <a:pt x="6410" y="2307176"/>
                  <a:pt x="5403" y="2328264"/>
                  <a:pt x="1936" y="2320341"/>
                </a:cubicBezTo>
                <a:lnTo>
                  <a:pt x="1933" y="2320341"/>
                </a:lnTo>
                <a:cubicBezTo>
                  <a:pt x="735" y="2317600"/>
                  <a:pt x="-129" y="2309033"/>
                  <a:pt x="17" y="2301302"/>
                </a:cubicBezTo>
                <a:cubicBezTo>
                  <a:pt x="145" y="2294478"/>
                  <a:pt x="227" y="2291030"/>
                  <a:pt x="619" y="2290394"/>
                </a:cubicBezTo>
                <a:close/>
                <a:moveTo>
                  <a:pt x="129211" y="2280788"/>
                </a:moveTo>
                <a:cubicBezTo>
                  <a:pt x="132579" y="2277635"/>
                  <a:pt x="133655" y="2284049"/>
                  <a:pt x="132860" y="2302557"/>
                </a:cubicBezTo>
                <a:lnTo>
                  <a:pt x="131999" y="2322603"/>
                </a:lnTo>
                <a:lnTo>
                  <a:pt x="129938" y="2302320"/>
                </a:lnTo>
                <a:cubicBezTo>
                  <a:pt x="128802" y="2291164"/>
                  <a:pt x="128478" y="2281475"/>
                  <a:pt x="129211" y="2280788"/>
                </a:cubicBezTo>
                <a:close/>
                <a:moveTo>
                  <a:pt x="147984" y="2217888"/>
                </a:moveTo>
                <a:cubicBezTo>
                  <a:pt x="149959" y="2215031"/>
                  <a:pt x="150816" y="2219310"/>
                  <a:pt x="150845" y="2232167"/>
                </a:cubicBezTo>
                <a:cubicBezTo>
                  <a:pt x="150882" y="2250825"/>
                  <a:pt x="150003" y="2253937"/>
                  <a:pt x="146841" y="2246224"/>
                </a:cubicBezTo>
                <a:lnTo>
                  <a:pt x="146842" y="2246224"/>
                </a:lnTo>
                <a:cubicBezTo>
                  <a:pt x="144138" y="2239628"/>
                  <a:pt x="144828" y="2222457"/>
                  <a:pt x="147984" y="2217888"/>
                </a:cubicBezTo>
                <a:close/>
                <a:moveTo>
                  <a:pt x="992212" y="2207669"/>
                </a:moveTo>
                <a:cubicBezTo>
                  <a:pt x="992413" y="2205574"/>
                  <a:pt x="992691" y="2205863"/>
                  <a:pt x="992998" y="2209042"/>
                </a:cubicBezTo>
                <a:cubicBezTo>
                  <a:pt x="993611" y="2215400"/>
                  <a:pt x="993611" y="2225803"/>
                  <a:pt x="992998" y="2232161"/>
                </a:cubicBezTo>
                <a:cubicBezTo>
                  <a:pt x="992385" y="2238518"/>
                  <a:pt x="991885" y="2233317"/>
                  <a:pt x="991885" y="2220601"/>
                </a:cubicBezTo>
                <a:cubicBezTo>
                  <a:pt x="991885" y="2214244"/>
                  <a:pt x="992010" y="2209765"/>
                  <a:pt x="992212" y="2207669"/>
                </a:cubicBezTo>
                <a:close/>
                <a:moveTo>
                  <a:pt x="61915" y="2150127"/>
                </a:moveTo>
                <a:cubicBezTo>
                  <a:pt x="62532" y="2150751"/>
                  <a:pt x="66538" y="2179411"/>
                  <a:pt x="70815" y="2213816"/>
                </a:cubicBezTo>
                <a:cubicBezTo>
                  <a:pt x="75092" y="2248222"/>
                  <a:pt x="79331" y="2280962"/>
                  <a:pt x="80236" y="2286572"/>
                </a:cubicBezTo>
                <a:cubicBezTo>
                  <a:pt x="81709" y="2295719"/>
                  <a:pt x="81224" y="2296771"/>
                  <a:pt x="75520" y="2296771"/>
                </a:cubicBezTo>
                <a:cubicBezTo>
                  <a:pt x="69285" y="2296771"/>
                  <a:pt x="69196" y="2297295"/>
                  <a:pt x="71018" y="2323290"/>
                </a:cubicBezTo>
                <a:cubicBezTo>
                  <a:pt x="72040" y="2337875"/>
                  <a:pt x="75377" y="2359219"/>
                  <a:pt x="78434" y="2370722"/>
                </a:cubicBezTo>
                <a:cubicBezTo>
                  <a:pt x="88670" y="2409241"/>
                  <a:pt x="100746" y="2548417"/>
                  <a:pt x="96856" y="2583033"/>
                </a:cubicBezTo>
                <a:cubicBezTo>
                  <a:pt x="94827" y="2601086"/>
                  <a:pt x="91333" y="2603045"/>
                  <a:pt x="87157" y="2588473"/>
                </a:cubicBezTo>
                <a:lnTo>
                  <a:pt x="87156" y="2588473"/>
                </a:lnTo>
                <a:cubicBezTo>
                  <a:pt x="68219" y="2522402"/>
                  <a:pt x="63717" y="2476316"/>
                  <a:pt x="63626" y="2347620"/>
                </a:cubicBezTo>
                <a:cubicBezTo>
                  <a:pt x="63593" y="2293475"/>
                  <a:pt x="62313" y="2227217"/>
                  <a:pt x="60787" y="2200381"/>
                </a:cubicBezTo>
                <a:cubicBezTo>
                  <a:pt x="58280" y="2156194"/>
                  <a:pt x="58492" y="2146678"/>
                  <a:pt x="61915" y="2150127"/>
                </a:cubicBezTo>
                <a:close/>
                <a:moveTo>
                  <a:pt x="124046" y="2141345"/>
                </a:moveTo>
                <a:cubicBezTo>
                  <a:pt x="126071" y="2140760"/>
                  <a:pt x="129258" y="2141612"/>
                  <a:pt x="131937" y="2144382"/>
                </a:cubicBezTo>
                <a:cubicBezTo>
                  <a:pt x="137120" y="2149740"/>
                  <a:pt x="137099" y="2149886"/>
                  <a:pt x="131167" y="2149886"/>
                </a:cubicBezTo>
                <a:cubicBezTo>
                  <a:pt x="127817" y="2149886"/>
                  <a:pt x="124196" y="2148555"/>
                  <a:pt x="123122" y="2146929"/>
                </a:cubicBezTo>
                <a:cubicBezTo>
                  <a:pt x="121156" y="2143953"/>
                  <a:pt x="122021" y="2141931"/>
                  <a:pt x="124046" y="2141345"/>
                </a:cubicBezTo>
                <a:close/>
                <a:moveTo>
                  <a:pt x="150011" y="2132206"/>
                </a:moveTo>
                <a:lnTo>
                  <a:pt x="150452" y="2168244"/>
                </a:lnTo>
                <a:cubicBezTo>
                  <a:pt x="150865" y="2201961"/>
                  <a:pt x="150307" y="2207347"/>
                  <a:pt x="147008" y="2202242"/>
                </a:cubicBezTo>
                <a:lnTo>
                  <a:pt x="147004" y="2202242"/>
                </a:lnTo>
                <a:cubicBezTo>
                  <a:pt x="146274" y="2201120"/>
                  <a:pt x="146639" y="2184903"/>
                  <a:pt x="147847" y="2166204"/>
                </a:cubicBezTo>
                <a:close/>
                <a:moveTo>
                  <a:pt x="915300" y="2125614"/>
                </a:moveTo>
                <a:lnTo>
                  <a:pt x="915300" y="2125615"/>
                </a:lnTo>
                <a:lnTo>
                  <a:pt x="915300" y="2125614"/>
                </a:lnTo>
                <a:close/>
                <a:moveTo>
                  <a:pt x="105883" y="2115887"/>
                </a:moveTo>
                <a:lnTo>
                  <a:pt x="109204" y="2126766"/>
                </a:lnTo>
                <a:cubicBezTo>
                  <a:pt x="115085" y="2146036"/>
                  <a:pt x="116182" y="2152605"/>
                  <a:pt x="113519" y="2152605"/>
                </a:cubicBezTo>
                <a:cubicBezTo>
                  <a:pt x="112085" y="2152605"/>
                  <a:pt x="109373" y="2150869"/>
                  <a:pt x="107490" y="2148746"/>
                </a:cubicBezTo>
                <a:lnTo>
                  <a:pt x="107489" y="2148746"/>
                </a:lnTo>
                <a:cubicBezTo>
                  <a:pt x="105511" y="2146515"/>
                  <a:pt x="104450" y="2138768"/>
                  <a:pt x="104975" y="2130387"/>
                </a:cubicBezTo>
                <a:close/>
                <a:moveTo>
                  <a:pt x="924180" y="2095489"/>
                </a:moveTo>
                <a:cubicBezTo>
                  <a:pt x="926636" y="2095489"/>
                  <a:pt x="929737" y="2105402"/>
                  <a:pt x="929793" y="2113426"/>
                </a:cubicBezTo>
                <a:cubicBezTo>
                  <a:pt x="929826" y="2116560"/>
                  <a:pt x="927443" y="2121150"/>
                  <a:pt x="924518" y="2123626"/>
                </a:cubicBezTo>
                <a:lnTo>
                  <a:pt x="915300" y="2125614"/>
                </a:lnTo>
                <a:lnTo>
                  <a:pt x="919046" y="2108197"/>
                </a:lnTo>
                <a:cubicBezTo>
                  <a:pt x="921034" y="2101450"/>
                  <a:pt x="923254" y="2095489"/>
                  <a:pt x="924180" y="2095489"/>
                </a:cubicBezTo>
                <a:close/>
                <a:moveTo>
                  <a:pt x="131216" y="2071022"/>
                </a:moveTo>
                <a:cubicBezTo>
                  <a:pt x="135141" y="2071022"/>
                  <a:pt x="136784" y="2083689"/>
                  <a:pt x="134077" y="2093039"/>
                </a:cubicBezTo>
                <a:cubicBezTo>
                  <a:pt x="131482" y="2101994"/>
                  <a:pt x="131354" y="2101780"/>
                  <a:pt x="130242" y="2086661"/>
                </a:cubicBezTo>
                <a:lnTo>
                  <a:pt x="130241" y="2086661"/>
                </a:lnTo>
                <a:cubicBezTo>
                  <a:pt x="129610" y="2078057"/>
                  <a:pt x="130059" y="2071020"/>
                  <a:pt x="131216" y="2071022"/>
                </a:cubicBezTo>
                <a:close/>
                <a:moveTo>
                  <a:pt x="147995" y="2046547"/>
                </a:moveTo>
                <a:cubicBezTo>
                  <a:pt x="149545" y="2048792"/>
                  <a:pt x="150833" y="2056703"/>
                  <a:pt x="150856" y="2064129"/>
                </a:cubicBezTo>
                <a:cubicBezTo>
                  <a:pt x="150892" y="2076423"/>
                  <a:pt x="151312" y="2077247"/>
                  <a:pt x="155483" y="2073343"/>
                </a:cubicBezTo>
                <a:cubicBezTo>
                  <a:pt x="158004" y="2070984"/>
                  <a:pt x="160829" y="2063725"/>
                  <a:pt x="161763" y="2057210"/>
                </a:cubicBezTo>
                <a:cubicBezTo>
                  <a:pt x="164212" y="2040116"/>
                  <a:pt x="167928" y="2050883"/>
                  <a:pt x="167937" y="2075105"/>
                </a:cubicBezTo>
                <a:cubicBezTo>
                  <a:pt x="167937" y="2090737"/>
                  <a:pt x="167380" y="2093049"/>
                  <a:pt x="164792" y="2088025"/>
                </a:cubicBezTo>
                <a:cubicBezTo>
                  <a:pt x="163059" y="2084659"/>
                  <a:pt x="160489" y="2081905"/>
                  <a:pt x="159085" y="2081905"/>
                </a:cubicBezTo>
                <a:cubicBezTo>
                  <a:pt x="154544" y="2081905"/>
                  <a:pt x="153267" y="2089478"/>
                  <a:pt x="156774" y="2095609"/>
                </a:cubicBezTo>
                <a:cubicBezTo>
                  <a:pt x="159533" y="2100432"/>
                  <a:pt x="159318" y="2102392"/>
                  <a:pt x="155665" y="2105812"/>
                </a:cubicBezTo>
                <a:cubicBezTo>
                  <a:pt x="151572" y="2109643"/>
                  <a:pt x="150854" y="2109338"/>
                  <a:pt x="148115" y="2102598"/>
                </a:cubicBezTo>
                <a:lnTo>
                  <a:pt x="148104" y="2102598"/>
                </a:lnTo>
                <a:cubicBezTo>
                  <a:pt x="144159" y="2092887"/>
                  <a:pt x="144047" y="2040847"/>
                  <a:pt x="147995" y="2046547"/>
                </a:cubicBezTo>
                <a:close/>
                <a:moveTo>
                  <a:pt x="104033" y="2027509"/>
                </a:moveTo>
                <a:cubicBezTo>
                  <a:pt x="106996" y="2027509"/>
                  <a:pt x="114560" y="2043373"/>
                  <a:pt x="112510" y="2045291"/>
                </a:cubicBezTo>
                <a:cubicBezTo>
                  <a:pt x="111751" y="2046000"/>
                  <a:pt x="108959" y="2044335"/>
                  <a:pt x="106306" y="2041590"/>
                </a:cubicBezTo>
                <a:lnTo>
                  <a:pt x="106307" y="2041590"/>
                </a:lnTo>
                <a:cubicBezTo>
                  <a:pt x="101179" y="2036288"/>
                  <a:pt x="99762" y="2027509"/>
                  <a:pt x="104033" y="2027509"/>
                </a:cubicBezTo>
                <a:close/>
                <a:moveTo>
                  <a:pt x="943112" y="2013995"/>
                </a:moveTo>
                <a:cubicBezTo>
                  <a:pt x="946936" y="2010416"/>
                  <a:pt x="945743" y="2084095"/>
                  <a:pt x="941824" y="2093464"/>
                </a:cubicBezTo>
                <a:cubicBezTo>
                  <a:pt x="937817" y="2103049"/>
                  <a:pt x="935647" y="2102970"/>
                  <a:pt x="935647" y="2093234"/>
                </a:cubicBezTo>
                <a:lnTo>
                  <a:pt x="935646" y="2093238"/>
                </a:lnTo>
                <a:cubicBezTo>
                  <a:pt x="935646" y="2088999"/>
                  <a:pt x="936591" y="2084647"/>
                  <a:pt x="937744" y="2083568"/>
                </a:cubicBezTo>
                <a:cubicBezTo>
                  <a:pt x="938897" y="2082487"/>
                  <a:pt x="939970" y="2066962"/>
                  <a:pt x="940123" y="2049068"/>
                </a:cubicBezTo>
                <a:cubicBezTo>
                  <a:pt x="940269" y="2031173"/>
                  <a:pt x="941620" y="2015390"/>
                  <a:pt x="943112" y="2013995"/>
                </a:cubicBezTo>
                <a:close/>
                <a:moveTo>
                  <a:pt x="986359" y="1999398"/>
                </a:moveTo>
                <a:cubicBezTo>
                  <a:pt x="986572" y="1997807"/>
                  <a:pt x="986864" y="1998230"/>
                  <a:pt x="987178" y="2001051"/>
                </a:cubicBezTo>
                <a:cubicBezTo>
                  <a:pt x="987809" y="2006694"/>
                  <a:pt x="987794" y="2015261"/>
                  <a:pt x="987145" y="2020090"/>
                </a:cubicBezTo>
                <a:cubicBezTo>
                  <a:pt x="986503" y="2024918"/>
                  <a:pt x="985988" y="2020297"/>
                  <a:pt x="985999" y="2009830"/>
                </a:cubicBezTo>
                <a:lnTo>
                  <a:pt x="986010" y="2009830"/>
                </a:lnTo>
                <a:cubicBezTo>
                  <a:pt x="986010" y="2004594"/>
                  <a:pt x="986145" y="2000989"/>
                  <a:pt x="986359" y="1999398"/>
                </a:cubicBezTo>
                <a:close/>
                <a:moveTo>
                  <a:pt x="229366" y="1998950"/>
                </a:moveTo>
                <a:cubicBezTo>
                  <a:pt x="232753" y="1996992"/>
                  <a:pt x="232753" y="2006730"/>
                  <a:pt x="229366" y="2016629"/>
                </a:cubicBezTo>
                <a:cubicBezTo>
                  <a:pt x="227377" y="2022437"/>
                  <a:pt x="226998" y="2021765"/>
                  <a:pt x="226750" y="2012030"/>
                </a:cubicBezTo>
                <a:cubicBezTo>
                  <a:pt x="226604" y="2005761"/>
                  <a:pt x="227768" y="1999875"/>
                  <a:pt x="229366" y="1998950"/>
                </a:cubicBezTo>
                <a:close/>
                <a:moveTo>
                  <a:pt x="111210" y="1998254"/>
                </a:moveTo>
                <a:cubicBezTo>
                  <a:pt x="111860" y="1998450"/>
                  <a:pt x="112802" y="2002089"/>
                  <a:pt x="113966" y="2009150"/>
                </a:cubicBezTo>
                <a:cubicBezTo>
                  <a:pt x="114896" y="2014800"/>
                  <a:pt x="114433" y="2019349"/>
                  <a:pt x="112922" y="2019349"/>
                </a:cubicBezTo>
                <a:cubicBezTo>
                  <a:pt x="111426" y="2019349"/>
                  <a:pt x="110200" y="2014250"/>
                  <a:pt x="110200" y="2008017"/>
                </a:cubicBezTo>
                <a:lnTo>
                  <a:pt x="110200" y="2008016"/>
                </a:lnTo>
                <a:cubicBezTo>
                  <a:pt x="110200" y="2001305"/>
                  <a:pt x="110559" y="1998058"/>
                  <a:pt x="111210" y="1998254"/>
                </a:cubicBezTo>
                <a:close/>
                <a:moveTo>
                  <a:pt x="160036" y="1997898"/>
                </a:moveTo>
                <a:cubicBezTo>
                  <a:pt x="160417" y="1997702"/>
                  <a:pt x="161546" y="1998963"/>
                  <a:pt x="163754" y="2001511"/>
                </a:cubicBezTo>
                <a:cubicBezTo>
                  <a:pt x="168846" y="2007385"/>
                  <a:pt x="169940" y="2023537"/>
                  <a:pt x="165422" y="2026149"/>
                </a:cubicBezTo>
                <a:cubicBezTo>
                  <a:pt x="163711" y="2027140"/>
                  <a:pt x="162499" y="2024131"/>
                  <a:pt x="162477" y="2018830"/>
                </a:cubicBezTo>
                <a:lnTo>
                  <a:pt x="162477" y="2018829"/>
                </a:lnTo>
                <a:cubicBezTo>
                  <a:pt x="162444" y="2013880"/>
                  <a:pt x="161703" y="2006770"/>
                  <a:pt x="160810" y="2003030"/>
                </a:cubicBezTo>
                <a:cubicBezTo>
                  <a:pt x="160024" y="1999749"/>
                  <a:pt x="159656" y="1998095"/>
                  <a:pt x="160036" y="1997898"/>
                </a:cubicBezTo>
                <a:close/>
                <a:moveTo>
                  <a:pt x="122178" y="1993421"/>
                </a:moveTo>
                <a:cubicBezTo>
                  <a:pt x="122521" y="1992512"/>
                  <a:pt x="124270" y="1993184"/>
                  <a:pt x="127639" y="1994871"/>
                </a:cubicBezTo>
                <a:cubicBezTo>
                  <a:pt x="133601" y="1997856"/>
                  <a:pt x="135393" y="2004306"/>
                  <a:pt x="130971" y="2006864"/>
                </a:cubicBezTo>
                <a:cubicBezTo>
                  <a:pt x="129606" y="2007654"/>
                  <a:pt x="126990" y="2005220"/>
                  <a:pt x="125158" y="2001457"/>
                </a:cubicBezTo>
                <a:cubicBezTo>
                  <a:pt x="122900" y="1996820"/>
                  <a:pt x="121836" y="1994330"/>
                  <a:pt x="122178" y="1993421"/>
                </a:cubicBezTo>
                <a:close/>
                <a:moveTo>
                  <a:pt x="881252" y="1985026"/>
                </a:moveTo>
                <a:cubicBezTo>
                  <a:pt x="882395" y="1983959"/>
                  <a:pt x="883325" y="1987879"/>
                  <a:pt x="883325" y="1993738"/>
                </a:cubicBezTo>
                <a:cubicBezTo>
                  <a:pt x="883325" y="1999597"/>
                  <a:pt x="885289" y="2013984"/>
                  <a:pt x="887684" y="2025709"/>
                </a:cubicBezTo>
                <a:cubicBezTo>
                  <a:pt x="893357" y="2053448"/>
                  <a:pt x="893189" y="2058169"/>
                  <a:pt x="886385" y="2062145"/>
                </a:cubicBezTo>
                <a:cubicBezTo>
                  <a:pt x="881540" y="2064977"/>
                  <a:pt x="879901" y="2064469"/>
                  <a:pt x="874972" y="2058606"/>
                </a:cubicBezTo>
                <a:lnTo>
                  <a:pt x="874977" y="2058605"/>
                </a:lnTo>
                <a:cubicBezTo>
                  <a:pt x="869633" y="2052248"/>
                  <a:pt x="869005" y="2052107"/>
                  <a:pt x="866190" y="2056634"/>
                </a:cubicBezTo>
                <a:cubicBezTo>
                  <a:pt x="863625" y="2060759"/>
                  <a:pt x="863147" y="2060181"/>
                  <a:pt x="863071" y="2052862"/>
                </a:cubicBezTo>
                <a:cubicBezTo>
                  <a:pt x="862998" y="2044573"/>
                  <a:pt x="867834" y="2037329"/>
                  <a:pt x="874951" y="2035109"/>
                </a:cubicBezTo>
                <a:cubicBezTo>
                  <a:pt x="877093" y="2034441"/>
                  <a:pt x="878461" y="2025554"/>
                  <a:pt x="878742" y="2010515"/>
                </a:cubicBezTo>
                <a:cubicBezTo>
                  <a:pt x="878997" y="1997564"/>
                  <a:pt x="880114" y="1986094"/>
                  <a:pt x="881252" y="1985026"/>
                </a:cubicBezTo>
                <a:close/>
                <a:moveTo>
                  <a:pt x="892103" y="1973709"/>
                </a:moveTo>
                <a:cubicBezTo>
                  <a:pt x="901805" y="1973968"/>
                  <a:pt x="902530" y="1975478"/>
                  <a:pt x="904539" y="1999630"/>
                </a:cubicBezTo>
                <a:cubicBezTo>
                  <a:pt x="906203" y="2019637"/>
                  <a:pt x="902010" y="2017505"/>
                  <a:pt x="899190" y="1996910"/>
                </a:cubicBezTo>
                <a:lnTo>
                  <a:pt x="899192" y="1996910"/>
                </a:lnTo>
                <a:cubicBezTo>
                  <a:pt x="897017" y="1981035"/>
                  <a:pt x="896732" y="1980541"/>
                  <a:pt x="894882" y="1989431"/>
                </a:cubicBezTo>
                <a:lnTo>
                  <a:pt x="892901" y="1998950"/>
                </a:lnTo>
                <a:lnTo>
                  <a:pt x="890657" y="1990111"/>
                </a:lnTo>
                <a:cubicBezTo>
                  <a:pt x="889423" y="1985249"/>
                  <a:pt x="887271" y="1981271"/>
                  <a:pt x="885871" y="1981271"/>
                </a:cubicBezTo>
                <a:cubicBezTo>
                  <a:pt x="884473" y="1981271"/>
                  <a:pt x="883327" y="1979516"/>
                  <a:pt x="883327" y="1977374"/>
                </a:cubicBezTo>
                <a:cubicBezTo>
                  <a:pt x="883327" y="1974799"/>
                  <a:pt x="886305" y="1973555"/>
                  <a:pt x="892103" y="1973709"/>
                </a:cubicBezTo>
                <a:close/>
                <a:moveTo>
                  <a:pt x="929834" y="1966605"/>
                </a:moveTo>
                <a:lnTo>
                  <a:pt x="929834" y="1979865"/>
                </a:lnTo>
                <a:cubicBezTo>
                  <a:pt x="929834" y="1987158"/>
                  <a:pt x="931356" y="1997062"/>
                  <a:pt x="933217" y="2001874"/>
                </a:cubicBezTo>
                <a:cubicBezTo>
                  <a:pt x="935997" y="2009072"/>
                  <a:pt x="935742" y="2012314"/>
                  <a:pt x="931765" y="2020157"/>
                </a:cubicBezTo>
                <a:cubicBezTo>
                  <a:pt x="928356" y="2026877"/>
                  <a:pt x="926930" y="2036995"/>
                  <a:pt x="926930" y="2054438"/>
                </a:cubicBezTo>
                <a:cubicBezTo>
                  <a:pt x="926930" y="2081843"/>
                  <a:pt x="923471" y="2086169"/>
                  <a:pt x="917324" y="2066447"/>
                </a:cubicBezTo>
                <a:lnTo>
                  <a:pt x="917320" y="2066447"/>
                </a:lnTo>
                <a:cubicBezTo>
                  <a:pt x="913857" y="2055340"/>
                  <a:pt x="913118" y="2054541"/>
                  <a:pt x="911534" y="2060208"/>
                </a:cubicBezTo>
                <a:cubicBezTo>
                  <a:pt x="907976" y="2072935"/>
                  <a:pt x="906775" y="2063617"/>
                  <a:pt x="909750" y="2046388"/>
                </a:cubicBezTo>
                <a:cubicBezTo>
                  <a:pt x="911414" y="2036752"/>
                  <a:pt x="911925" y="2019077"/>
                  <a:pt x="910889" y="2007110"/>
                </a:cubicBezTo>
                <a:lnTo>
                  <a:pt x="909002" y="1985351"/>
                </a:lnTo>
                <a:lnTo>
                  <a:pt x="919418" y="1975978"/>
                </a:lnTo>
                <a:close/>
                <a:moveTo>
                  <a:pt x="146529" y="1960873"/>
                </a:moveTo>
                <a:lnTo>
                  <a:pt x="150485" y="1984822"/>
                </a:lnTo>
                <a:cubicBezTo>
                  <a:pt x="154547" y="2009410"/>
                  <a:pt x="153445" y="2017838"/>
                  <a:pt x="147942" y="2004292"/>
                </a:cubicBezTo>
                <a:lnTo>
                  <a:pt x="147945" y="2004292"/>
                </a:lnTo>
                <a:cubicBezTo>
                  <a:pt x="146233" y="2000083"/>
                  <a:pt x="145218" y="1988592"/>
                  <a:pt x="145682" y="1978756"/>
                </a:cubicBezTo>
                <a:close/>
                <a:moveTo>
                  <a:pt x="190660" y="1948123"/>
                </a:moveTo>
                <a:cubicBezTo>
                  <a:pt x="191499" y="1950086"/>
                  <a:pt x="191397" y="1952433"/>
                  <a:pt x="190441" y="1953337"/>
                </a:cubicBezTo>
                <a:cubicBezTo>
                  <a:pt x="189474" y="1954240"/>
                  <a:pt x="188788" y="1952633"/>
                  <a:pt x="188915" y="1949767"/>
                </a:cubicBezTo>
                <a:lnTo>
                  <a:pt x="188904" y="1949768"/>
                </a:lnTo>
                <a:cubicBezTo>
                  <a:pt x="189051" y="1946599"/>
                  <a:pt x="189733" y="1945955"/>
                  <a:pt x="190660" y="1948123"/>
                </a:cubicBezTo>
                <a:close/>
                <a:moveTo>
                  <a:pt x="52661" y="1944554"/>
                </a:moveTo>
                <a:lnTo>
                  <a:pt x="56659" y="1972061"/>
                </a:lnTo>
                <a:cubicBezTo>
                  <a:pt x="58860" y="1987190"/>
                  <a:pt x="65264" y="2016239"/>
                  <a:pt x="70893" y="2036614"/>
                </a:cubicBezTo>
                <a:cubicBezTo>
                  <a:pt x="81629" y="2075473"/>
                  <a:pt x="82728" y="2081905"/>
                  <a:pt x="78626" y="2081905"/>
                </a:cubicBezTo>
                <a:cubicBezTo>
                  <a:pt x="77250" y="2081905"/>
                  <a:pt x="70711" y="2066542"/>
                  <a:pt x="64094" y="2047765"/>
                </a:cubicBezTo>
                <a:lnTo>
                  <a:pt x="64101" y="2047765"/>
                </a:lnTo>
                <a:cubicBezTo>
                  <a:pt x="52422" y="2014624"/>
                  <a:pt x="52079" y="2012617"/>
                  <a:pt x="52369" y="1979090"/>
                </a:cubicBezTo>
                <a:close/>
                <a:moveTo>
                  <a:pt x="132560" y="1941207"/>
                </a:moveTo>
                <a:cubicBezTo>
                  <a:pt x="133298" y="1943853"/>
                  <a:pt x="133250" y="1947524"/>
                  <a:pt x="132451" y="1949366"/>
                </a:cubicBezTo>
                <a:cubicBezTo>
                  <a:pt x="131656" y="1951206"/>
                  <a:pt x="131054" y="1949043"/>
                  <a:pt x="131112" y="1944555"/>
                </a:cubicBezTo>
                <a:cubicBezTo>
                  <a:pt x="131148" y="1940067"/>
                  <a:pt x="131823" y="1938560"/>
                  <a:pt x="132560" y="1941207"/>
                </a:cubicBezTo>
                <a:close/>
                <a:moveTo>
                  <a:pt x="149921" y="1890159"/>
                </a:moveTo>
                <a:cubicBezTo>
                  <a:pt x="150259" y="1891099"/>
                  <a:pt x="149884" y="1894053"/>
                  <a:pt x="149032" y="1899678"/>
                </a:cubicBezTo>
                <a:cubicBezTo>
                  <a:pt x="146926" y="1913566"/>
                  <a:pt x="146770" y="1913950"/>
                  <a:pt x="144111" y="1911464"/>
                </a:cubicBezTo>
                <a:lnTo>
                  <a:pt x="144109" y="1911464"/>
                </a:lnTo>
                <a:cubicBezTo>
                  <a:pt x="140715" y="1908289"/>
                  <a:pt x="142022" y="1898180"/>
                  <a:pt x="146529" y="1892718"/>
                </a:cubicBezTo>
                <a:cubicBezTo>
                  <a:pt x="148531" y="1890292"/>
                  <a:pt x="149582" y="1889219"/>
                  <a:pt x="149921" y="1890159"/>
                </a:cubicBezTo>
                <a:close/>
                <a:moveTo>
                  <a:pt x="945161" y="1880867"/>
                </a:moveTo>
                <a:cubicBezTo>
                  <a:pt x="947314" y="1883933"/>
                  <a:pt x="943508" y="1921438"/>
                  <a:pt x="941044" y="1921438"/>
                </a:cubicBezTo>
                <a:cubicBezTo>
                  <a:pt x="939267" y="1921438"/>
                  <a:pt x="938954" y="1914042"/>
                  <a:pt x="940209" y="1901719"/>
                </a:cubicBezTo>
                <a:lnTo>
                  <a:pt x="940208" y="1901719"/>
                </a:lnTo>
                <a:cubicBezTo>
                  <a:pt x="942095" y="1883182"/>
                  <a:pt x="943280" y="1878189"/>
                  <a:pt x="945161" y="1880867"/>
                </a:cubicBezTo>
                <a:close/>
                <a:moveTo>
                  <a:pt x="934013" y="1876189"/>
                </a:moveTo>
                <a:cubicBezTo>
                  <a:pt x="934225" y="1874587"/>
                  <a:pt x="934518" y="1874808"/>
                  <a:pt x="934841" y="1877239"/>
                </a:cubicBezTo>
                <a:cubicBezTo>
                  <a:pt x="935487" y="1882101"/>
                  <a:pt x="935487" y="1890056"/>
                  <a:pt x="934841" y="1894918"/>
                </a:cubicBezTo>
                <a:cubicBezTo>
                  <a:pt x="934195" y="1899780"/>
                  <a:pt x="933669" y="1895802"/>
                  <a:pt x="933669" y="1886079"/>
                </a:cubicBezTo>
                <a:cubicBezTo>
                  <a:pt x="933669" y="1881217"/>
                  <a:pt x="933801" y="1877792"/>
                  <a:pt x="934013" y="1876189"/>
                </a:cubicBezTo>
                <a:close/>
                <a:moveTo>
                  <a:pt x="986424" y="1866185"/>
                </a:moveTo>
                <a:cubicBezTo>
                  <a:pt x="986621" y="1863844"/>
                  <a:pt x="986893" y="1864167"/>
                  <a:pt x="987192" y="1867720"/>
                </a:cubicBezTo>
                <a:cubicBezTo>
                  <a:pt x="987790" y="1874825"/>
                  <a:pt x="987790" y="1886453"/>
                  <a:pt x="987192" y="1893558"/>
                </a:cubicBezTo>
                <a:cubicBezTo>
                  <a:pt x="986593" y="1900664"/>
                  <a:pt x="986105" y="1894851"/>
                  <a:pt x="986105" y="1880639"/>
                </a:cubicBezTo>
                <a:cubicBezTo>
                  <a:pt x="986105" y="1873533"/>
                  <a:pt x="986227" y="1868527"/>
                  <a:pt x="986424" y="1866185"/>
                </a:cubicBezTo>
                <a:close/>
                <a:moveTo>
                  <a:pt x="845841" y="1838137"/>
                </a:moveTo>
                <a:lnTo>
                  <a:pt x="845842" y="1838141"/>
                </a:lnTo>
                <a:lnTo>
                  <a:pt x="845838" y="1838141"/>
                </a:lnTo>
                <a:close/>
                <a:moveTo>
                  <a:pt x="212802" y="1837291"/>
                </a:moveTo>
                <a:cubicBezTo>
                  <a:pt x="214984" y="1834840"/>
                  <a:pt x="217857" y="1834241"/>
                  <a:pt x="219332" y="1837839"/>
                </a:cubicBezTo>
                <a:cubicBezTo>
                  <a:pt x="221766" y="1843779"/>
                  <a:pt x="219960" y="1851390"/>
                  <a:pt x="215807" y="1852685"/>
                </a:cubicBezTo>
                <a:cubicBezTo>
                  <a:pt x="213942" y="1853264"/>
                  <a:pt x="211521" y="1851087"/>
                  <a:pt x="210422" y="1847847"/>
                </a:cubicBezTo>
                <a:cubicBezTo>
                  <a:pt x="209130" y="1844042"/>
                  <a:pt x="210620" y="1839741"/>
                  <a:pt x="212802" y="1837291"/>
                </a:cubicBezTo>
                <a:close/>
                <a:moveTo>
                  <a:pt x="909064" y="1808808"/>
                </a:moveTo>
                <a:cubicBezTo>
                  <a:pt x="911320" y="1807505"/>
                  <a:pt x="912527" y="1810226"/>
                  <a:pt x="912810" y="1817243"/>
                </a:cubicBezTo>
                <a:cubicBezTo>
                  <a:pt x="913028" y="1822941"/>
                  <a:pt x="913722" y="1839843"/>
                  <a:pt x="914324" y="1854802"/>
                </a:cubicBezTo>
                <a:cubicBezTo>
                  <a:pt x="916189" y="1901056"/>
                  <a:pt x="915959" y="1909942"/>
                  <a:pt x="912759" y="1915094"/>
                </a:cubicBezTo>
                <a:cubicBezTo>
                  <a:pt x="910190" y="1919231"/>
                  <a:pt x="909639" y="1918230"/>
                  <a:pt x="909533" y="1909198"/>
                </a:cubicBezTo>
                <a:lnTo>
                  <a:pt x="909535" y="1909198"/>
                </a:lnTo>
                <a:cubicBezTo>
                  <a:pt x="909462" y="1903215"/>
                  <a:pt x="908583" y="1878612"/>
                  <a:pt x="907572" y="1854526"/>
                </a:cubicBezTo>
                <a:cubicBezTo>
                  <a:pt x="906251" y="1822925"/>
                  <a:pt x="906663" y="1810196"/>
                  <a:pt x="909064" y="1808808"/>
                </a:cubicBezTo>
                <a:close/>
                <a:moveTo>
                  <a:pt x="885324" y="1804483"/>
                </a:moveTo>
                <a:cubicBezTo>
                  <a:pt x="888787" y="1804483"/>
                  <a:pt x="889475" y="1807551"/>
                  <a:pt x="888685" y="1819446"/>
                </a:cubicBezTo>
                <a:cubicBezTo>
                  <a:pt x="887715" y="1834043"/>
                  <a:pt x="889663" y="1838698"/>
                  <a:pt x="893171" y="1830149"/>
                </a:cubicBezTo>
                <a:cubicBezTo>
                  <a:pt x="894131" y="1827810"/>
                  <a:pt x="896032" y="1826542"/>
                  <a:pt x="897396" y="1827331"/>
                </a:cubicBezTo>
                <a:cubicBezTo>
                  <a:pt x="898761" y="1828121"/>
                  <a:pt x="897429" y="1839368"/>
                  <a:pt x="894418" y="1852326"/>
                </a:cubicBezTo>
                <a:cubicBezTo>
                  <a:pt x="889426" y="1873867"/>
                  <a:pt x="889349" y="1876445"/>
                  <a:pt x="893517" y="1882397"/>
                </a:cubicBezTo>
                <a:cubicBezTo>
                  <a:pt x="897705" y="1888379"/>
                  <a:pt x="897594" y="1890418"/>
                  <a:pt x="892156" y="1907505"/>
                </a:cubicBezTo>
                <a:cubicBezTo>
                  <a:pt x="888736" y="1918254"/>
                  <a:pt x="886218" y="1934011"/>
                  <a:pt x="886193" y="1944847"/>
                </a:cubicBezTo>
                <a:cubicBezTo>
                  <a:pt x="886120" y="1971830"/>
                  <a:pt x="880669" y="1977531"/>
                  <a:pt x="879963" y="1951353"/>
                </a:cubicBezTo>
                <a:lnTo>
                  <a:pt x="879961" y="1951353"/>
                </a:lnTo>
                <a:cubicBezTo>
                  <a:pt x="879059" y="1917891"/>
                  <a:pt x="878713" y="1915184"/>
                  <a:pt x="873653" y="1901622"/>
                </a:cubicBezTo>
                <a:cubicBezTo>
                  <a:pt x="867336" y="1884694"/>
                  <a:pt x="867493" y="1883245"/>
                  <a:pt x="876506" y="1875236"/>
                </a:cubicBezTo>
                <a:cubicBezTo>
                  <a:pt x="884080" y="1868509"/>
                  <a:pt x="884111" y="1868309"/>
                  <a:pt x="882543" y="1836478"/>
                </a:cubicBezTo>
                <a:cubicBezTo>
                  <a:pt x="881200" y="1809211"/>
                  <a:pt x="881613" y="1804483"/>
                  <a:pt x="885324" y="1804483"/>
                </a:cubicBezTo>
                <a:close/>
                <a:moveTo>
                  <a:pt x="188353" y="1800590"/>
                </a:moveTo>
                <a:cubicBezTo>
                  <a:pt x="190655" y="1799258"/>
                  <a:pt x="191706" y="1810631"/>
                  <a:pt x="192022" y="1840362"/>
                </a:cubicBezTo>
                <a:cubicBezTo>
                  <a:pt x="192570" y="1891786"/>
                  <a:pt x="192205" y="1888500"/>
                  <a:pt x="197418" y="1891683"/>
                </a:cubicBezTo>
                <a:cubicBezTo>
                  <a:pt x="201180" y="1893987"/>
                  <a:pt x="201081" y="1894709"/>
                  <a:pt x="196666" y="1897144"/>
                </a:cubicBezTo>
                <a:cubicBezTo>
                  <a:pt x="193867" y="1898686"/>
                  <a:pt x="191600" y="1902642"/>
                  <a:pt x="191624" y="1905934"/>
                </a:cubicBezTo>
                <a:cubicBezTo>
                  <a:pt x="191657" y="1910795"/>
                  <a:pt x="192197" y="1911152"/>
                  <a:pt x="194485" y="1907839"/>
                </a:cubicBezTo>
                <a:cubicBezTo>
                  <a:pt x="196474" y="1904959"/>
                  <a:pt x="197317" y="1908661"/>
                  <a:pt x="197346" y="1920425"/>
                </a:cubicBezTo>
                <a:cubicBezTo>
                  <a:pt x="197379" y="1931903"/>
                  <a:pt x="196043" y="1938137"/>
                  <a:pt x="193065" y="1940450"/>
                </a:cubicBezTo>
                <a:cubicBezTo>
                  <a:pt x="189602" y="1943139"/>
                  <a:pt x="188496" y="1943070"/>
                  <a:pt x="187519" y="1940104"/>
                </a:cubicBezTo>
                <a:lnTo>
                  <a:pt x="187523" y="1940102"/>
                </a:lnTo>
                <a:cubicBezTo>
                  <a:pt x="186104" y="1935796"/>
                  <a:pt x="179757" y="1834268"/>
                  <a:pt x="180150" y="1822164"/>
                </a:cubicBezTo>
                <a:cubicBezTo>
                  <a:pt x="180296" y="1817676"/>
                  <a:pt x="181077" y="1815534"/>
                  <a:pt x="181879" y="1817404"/>
                </a:cubicBezTo>
                <a:cubicBezTo>
                  <a:pt x="184909" y="1824431"/>
                  <a:pt x="188247" y="1820449"/>
                  <a:pt x="186718" y="1811630"/>
                </a:cubicBezTo>
                <a:cubicBezTo>
                  <a:pt x="185787" y="1806259"/>
                  <a:pt x="186463" y="1801683"/>
                  <a:pt x="188353" y="1800590"/>
                </a:cubicBezTo>
                <a:close/>
                <a:moveTo>
                  <a:pt x="131129" y="1794964"/>
                </a:moveTo>
                <a:lnTo>
                  <a:pt x="133790" y="1805574"/>
                </a:lnTo>
                <a:cubicBezTo>
                  <a:pt x="136468" y="1816259"/>
                  <a:pt x="136059" y="1819615"/>
                  <a:pt x="132483" y="1816269"/>
                </a:cubicBezTo>
                <a:cubicBezTo>
                  <a:pt x="131418" y="1815272"/>
                  <a:pt x="130677" y="1810070"/>
                  <a:pt x="130838" y="1804710"/>
                </a:cubicBezTo>
                <a:close/>
                <a:moveTo>
                  <a:pt x="936627" y="1794309"/>
                </a:moveTo>
                <a:cubicBezTo>
                  <a:pt x="938143" y="1793186"/>
                  <a:pt x="939953" y="1805786"/>
                  <a:pt x="939769" y="1821379"/>
                </a:cubicBezTo>
                <a:cubicBezTo>
                  <a:pt x="939513" y="1844215"/>
                  <a:pt x="936514" y="1858880"/>
                  <a:pt x="932143" y="1858880"/>
                </a:cubicBezTo>
                <a:cubicBezTo>
                  <a:pt x="930165" y="1858880"/>
                  <a:pt x="929935" y="1855796"/>
                  <a:pt x="931483" y="1850041"/>
                </a:cubicBezTo>
                <a:lnTo>
                  <a:pt x="931485" y="1850041"/>
                </a:lnTo>
                <a:cubicBezTo>
                  <a:pt x="932791" y="1845179"/>
                  <a:pt x="934014" y="1833858"/>
                  <a:pt x="934200" y="1824882"/>
                </a:cubicBezTo>
                <a:cubicBezTo>
                  <a:pt x="934382" y="1815907"/>
                  <a:pt x="934878" y="1804891"/>
                  <a:pt x="935295" y="1800404"/>
                </a:cubicBezTo>
                <a:cubicBezTo>
                  <a:pt x="935650" y="1796583"/>
                  <a:pt x="936122" y="1794684"/>
                  <a:pt x="936627" y="1794309"/>
                </a:cubicBezTo>
                <a:close/>
                <a:moveTo>
                  <a:pt x="911264" y="1789784"/>
                </a:moveTo>
                <a:cubicBezTo>
                  <a:pt x="914690" y="1788553"/>
                  <a:pt x="915471" y="1789264"/>
                  <a:pt x="914169" y="1792436"/>
                </a:cubicBezTo>
                <a:cubicBezTo>
                  <a:pt x="913190" y="1794819"/>
                  <a:pt x="912391" y="1798505"/>
                  <a:pt x="912391" y="1800626"/>
                </a:cubicBezTo>
                <a:cubicBezTo>
                  <a:pt x="912391" y="1802748"/>
                  <a:pt x="911085" y="1804483"/>
                  <a:pt x="909483" y="1804483"/>
                </a:cubicBezTo>
                <a:cubicBezTo>
                  <a:pt x="907885" y="1804483"/>
                  <a:pt x="906578" y="1801554"/>
                  <a:pt x="906578" y="1797975"/>
                </a:cubicBezTo>
                <a:lnTo>
                  <a:pt x="906581" y="1797975"/>
                </a:lnTo>
                <a:cubicBezTo>
                  <a:pt x="906581" y="1794395"/>
                  <a:pt x="908686" y="1790709"/>
                  <a:pt x="911264" y="1789784"/>
                </a:cubicBezTo>
                <a:close/>
                <a:moveTo>
                  <a:pt x="859322" y="1775925"/>
                </a:moveTo>
                <a:lnTo>
                  <a:pt x="859698" y="1794380"/>
                </a:lnTo>
                <a:cubicBezTo>
                  <a:pt x="859953" y="1807347"/>
                  <a:pt x="858665" y="1814847"/>
                  <a:pt x="855333" y="1819606"/>
                </a:cubicBezTo>
                <a:cubicBezTo>
                  <a:pt x="852723" y="1823331"/>
                  <a:pt x="849589" y="1830325"/>
                  <a:pt x="848363" y="1835149"/>
                </a:cubicBezTo>
                <a:lnTo>
                  <a:pt x="845841" y="1838137"/>
                </a:lnTo>
                <a:lnTo>
                  <a:pt x="843682" y="1823655"/>
                </a:lnTo>
                <a:cubicBezTo>
                  <a:pt x="842080" y="1816161"/>
                  <a:pt x="842580" y="1815072"/>
                  <a:pt x="847280" y="1815836"/>
                </a:cubicBezTo>
                <a:cubicBezTo>
                  <a:pt x="851994" y="1816602"/>
                  <a:pt x="853187" y="1813940"/>
                  <a:pt x="856030" y="1796324"/>
                </a:cubicBezTo>
                <a:close/>
                <a:moveTo>
                  <a:pt x="125097" y="1771098"/>
                </a:moveTo>
                <a:cubicBezTo>
                  <a:pt x="128889" y="1774647"/>
                  <a:pt x="125881" y="1794588"/>
                  <a:pt x="121900" y="1792286"/>
                </a:cubicBezTo>
                <a:cubicBezTo>
                  <a:pt x="120503" y="1791478"/>
                  <a:pt x="118759" y="1792974"/>
                  <a:pt x="118025" y="1795610"/>
                </a:cubicBezTo>
                <a:cubicBezTo>
                  <a:pt x="117174" y="1798666"/>
                  <a:pt x="116565" y="1797751"/>
                  <a:pt x="116350" y="1793085"/>
                </a:cubicBezTo>
                <a:cubicBezTo>
                  <a:pt x="116168" y="1789059"/>
                  <a:pt x="117320" y="1785009"/>
                  <a:pt x="118919" y="1784084"/>
                </a:cubicBezTo>
                <a:cubicBezTo>
                  <a:pt x="120517" y="1783161"/>
                  <a:pt x="121827" y="1779171"/>
                  <a:pt x="121827" y="1775221"/>
                </a:cubicBezTo>
                <a:cubicBezTo>
                  <a:pt x="121827" y="1769899"/>
                  <a:pt x="122674" y="1768831"/>
                  <a:pt x="125097" y="1771098"/>
                </a:cubicBezTo>
                <a:close/>
                <a:moveTo>
                  <a:pt x="144315" y="1735075"/>
                </a:moveTo>
                <a:cubicBezTo>
                  <a:pt x="144932" y="1735657"/>
                  <a:pt x="145506" y="1737844"/>
                  <a:pt x="146349" y="1741927"/>
                </a:cubicBezTo>
                <a:cubicBezTo>
                  <a:pt x="147429" y="1747163"/>
                  <a:pt x="147907" y="1760626"/>
                  <a:pt x="147407" y="1771845"/>
                </a:cubicBezTo>
                <a:cubicBezTo>
                  <a:pt x="146568" y="1790733"/>
                  <a:pt x="146232" y="1791677"/>
                  <a:pt x="142883" y="1784588"/>
                </a:cubicBezTo>
                <a:cubicBezTo>
                  <a:pt x="138882" y="1776122"/>
                  <a:pt x="138338" y="1746371"/>
                  <a:pt x="142030" y="1737847"/>
                </a:cubicBezTo>
                <a:cubicBezTo>
                  <a:pt x="143041" y="1735514"/>
                  <a:pt x="143699" y="1734492"/>
                  <a:pt x="144315" y="1735075"/>
                </a:cubicBezTo>
                <a:close/>
                <a:moveTo>
                  <a:pt x="176323" y="1731089"/>
                </a:moveTo>
                <a:cubicBezTo>
                  <a:pt x="181518" y="1731066"/>
                  <a:pt x="185769" y="1732272"/>
                  <a:pt x="185769" y="1733768"/>
                </a:cubicBezTo>
                <a:cubicBezTo>
                  <a:pt x="185769" y="1737223"/>
                  <a:pt x="176949" y="1737223"/>
                  <a:pt x="171237" y="1733768"/>
                </a:cubicBezTo>
                <a:cubicBezTo>
                  <a:pt x="167927" y="1731768"/>
                  <a:pt x="169153" y="1731121"/>
                  <a:pt x="176323" y="1731089"/>
                </a:cubicBezTo>
                <a:close/>
                <a:moveTo>
                  <a:pt x="163455" y="1730218"/>
                </a:moveTo>
                <a:lnTo>
                  <a:pt x="167447" y="1744817"/>
                </a:lnTo>
                <a:cubicBezTo>
                  <a:pt x="169645" y="1752846"/>
                  <a:pt x="175317" y="1765071"/>
                  <a:pt x="180058" y="1771982"/>
                </a:cubicBezTo>
                <a:cubicBezTo>
                  <a:pt x="189883" y="1786310"/>
                  <a:pt x="190388" y="1788876"/>
                  <a:pt x="184316" y="1793593"/>
                </a:cubicBezTo>
                <a:cubicBezTo>
                  <a:pt x="181918" y="1795454"/>
                  <a:pt x="179956" y="1799960"/>
                  <a:pt x="179956" y="1803605"/>
                </a:cubicBezTo>
                <a:cubicBezTo>
                  <a:pt x="179956" y="1807331"/>
                  <a:pt x="178682" y="1809496"/>
                  <a:pt x="177051" y="1808552"/>
                </a:cubicBezTo>
                <a:cubicBezTo>
                  <a:pt x="175453" y="1807628"/>
                  <a:pt x="174143" y="1804495"/>
                  <a:pt x="174143" y="1801591"/>
                </a:cubicBezTo>
                <a:cubicBezTo>
                  <a:pt x="174143" y="1794758"/>
                  <a:pt x="169248" y="1794762"/>
                  <a:pt x="166929" y="1801591"/>
                </a:cubicBezTo>
                <a:cubicBezTo>
                  <a:pt x="165915" y="1804577"/>
                  <a:pt x="167630" y="1811450"/>
                  <a:pt x="170867" y="1817388"/>
                </a:cubicBezTo>
                <a:cubicBezTo>
                  <a:pt x="175948" y="1826707"/>
                  <a:pt x="176415" y="1831587"/>
                  <a:pt x="174983" y="1860380"/>
                </a:cubicBezTo>
                <a:cubicBezTo>
                  <a:pt x="174096" y="1878245"/>
                  <a:pt x="172987" y="1904488"/>
                  <a:pt x="172523" y="1918699"/>
                </a:cubicBezTo>
                <a:cubicBezTo>
                  <a:pt x="171611" y="1946623"/>
                  <a:pt x="167140" y="1985995"/>
                  <a:pt x="164611" y="1988361"/>
                </a:cubicBezTo>
                <a:cubicBezTo>
                  <a:pt x="163750" y="1989167"/>
                  <a:pt x="162257" y="1987498"/>
                  <a:pt x="161294" y="1984654"/>
                </a:cubicBezTo>
                <a:lnTo>
                  <a:pt x="161294" y="1984660"/>
                </a:lnTo>
                <a:cubicBezTo>
                  <a:pt x="160331" y="1981816"/>
                  <a:pt x="159006" y="1950704"/>
                  <a:pt x="158349" y="1915521"/>
                </a:cubicBezTo>
                <a:cubicBezTo>
                  <a:pt x="157404" y="1864780"/>
                  <a:pt x="156189" y="1849386"/>
                  <a:pt x="152480" y="1841075"/>
                </a:cubicBezTo>
                <a:cubicBezTo>
                  <a:pt x="147262" y="1829389"/>
                  <a:pt x="148371" y="1822777"/>
                  <a:pt x="155141" y="1825207"/>
                </a:cubicBezTo>
                <a:cubicBezTo>
                  <a:pt x="158873" y="1826547"/>
                  <a:pt x="159613" y="1823960"/>
                  <a:pt x="159624" y="1809523"/>
                </a:cubicBezTo>
                <a:cubicBezTo>
                  <a:pt x="159624" y="1800013"/>
                  <a:pt x="160496" y="1778279"/>
                  <a:pt x="161546" y="1761225"/>
                </a:cubicBezTo>
                <a:close/>
                <a:moveTo>
                  <a:pt x="880633" y="1697520"/>
                </a:moveTo>
                <a:cubicBezTo>
                  <a:pt x="882348" y="1699125"/>
                  <a:pt x="883330" y="1704572"/>
                  <a:pt x="882812" y="1709623"/>
                </a:cubicBezTo>
                <a:cubicBezTo>
                  <a:pt x="881929" y="1718271"/>
                  <a:pt x="881750" y="1718410"/>
                  <a:pt x="879732" y="1712009"/>
                </a:cubicBezTo>
                <a:lnTo>
                  <a:pt x="879735" y="1712009"/>
                </a:lnTo>
                <a:cubicBezTo>
                  <a:pt x="876440" y="1701544"/>
                  <a:pt x="876907" y="1694033"/>
                  <a:pt x="880633" y="1697520"/>
                </a:cubicBezTo>
                <a:close/>
                <a:moveTo>
                  <a:pt x="894921" y="1674217"/>
                </a:moveTo>
                <a:cubicBezTo>
                  <a:pt x="898850" y="1667406"/>
                  <a:pt x="901673" y="1732476"/>
                  <a:pt x="897909" y="1743141"/>
                </a:cubicBezTo>
                <a:cubicBezTo>
                  <a:pt x="896033" y="1748457"/>
                  <a:pt x="893520" y="1752807"/>
                  <a:pt x="892321" y="1752807"/>
                </a:cubicBezTo>
                <a:cubicBezTo>
                  <a:pt x="891124" y="1752807"/>
                  <a:pt x="890722" y="1735977"/>
                  <a:pt x="891434" y="1715409"/>
                </a:cubicBezTo>
                <a:lnTo>
                  <a:pt x="891439" y="1715409"/>
                </a:lnTo>
                <a:cubicBezTo>
                  <a:pt x="892151" y="1694840"/>
                  <a:pt x="893716" y="1676303"/>
                  <a:pt x="894921" y="1674217"/>
                </a:cubicBezTo>
                <a:close/>
                <a:moveTo>
                  <a:pt x="882611" y="1664785"/>
                </a:moveTo>
                <a:cubicBezTo>
                  <a:pt x="883316" y="1665405"/>
                  <a:pt x="884231" y="1667288"/>
                  <a:pt x="885467" y="1670532"/>
                </a:cubicBezTo>
                <a:cubicBezTo>
                  <a:pt x="888751" y="1679146"/>
                  <a:pt x="884986" y="1683859"/>
                  <a:pt x="881537" y="1675451"/>
                </a:cubicBezTo>
                <a:lnTo>
                  <a:pt x="881538" y="1675451"/>
                </a:lnTo>
                <a:cubicBezTo>
                  <a:pt x="880655" y="1673294"/>
                  <a:pt x="880418" y="1669317"/>
                  <a:pt x="881013" y="1666612"/>
                </a:cubicBezTo>
                <a:cubicBezTo>
                  <a:pt x="881410" y="1664807"/>
                  <a:pt x="881906" y="1664164"/>
                  <a:pt x="882611" y="1664785"/>
                </a:cubicBezTo>
                <a:close/>
                <a:moveTo>
                  <a:pt x="906815" y="1608656"/>
                </a:moveTo>
                <a:cubicBezTo>
                  <a:pt x="908286" y="1608656"/>
                  <a:pt x="909490" y="1617295"/>
                  <a:pt x="909490" y="1627855"/>
                </a:cubicBezTo>
                <a:cubicBezTo>
                  <a:pt x="909490" y="1638637"/>
                  <a:pt x="910643" y="1646387"/>
                  <a:pt x="912125" y="1645531"/>
                </a:cubicBezTo>
                <a:cubicBezTo>
                  <a:pt x="915646" y="1643494"/>
                  <a:pt x="917790" y="1723246"/>
                  <a:pt x="914332" y="1727663"/>
                </a:cubicBezTo>
                <a:cubicBezTo>
                  <a:pt x="912862" y="1729540"/>
                  <a:pt x="912497" y="1735966"/>
                  <a:pt x="913515" y="1741942"/>
                </a:cubicBezTo>
                <a:cubicBezTo>
                  <a:pt x="915504" y="1753584"/>
                  <a:pt x="914902" y="1754829"/>
                  <a:pt x="909968" y="1749266"/>
                </a:cubicBezTo>
                <a:lnTo>
                  <a:pt x="909965" y="1749266"/>
                </a:lnTo>
                <a:cubicBezTo>
                  <a:pt x="908126" y="1747190"/>
                  <a:pt x="906033" y="1724390"/>
                  <a:pt x="904911" y="1694189"/>
                </a:cubicBezTo>
                <a:cubicBezTo>
                  <a:pt x="903397" y="1653442"/>
                  <a:pt x="902094" y="1641979"/>
                  <a:pt x="898679" y="1639431"/>
                </a:cubicBezTo>
                <a:cubicBezTo>
                  <a:pt x="894872" y="1636589"/>
                  <a:pt x="894940" y="1634579"/>
                  <a:pt x="899252" y="1622432"/>
                </a:cubicBezTo>
                <a:cubicBezTo>
                  <a:pt x="901942" y="1614855"/>
                  <a:pt x="905345" y="1608656"/>
                  <a:pt x="906815" y="1608656"/>
                </a:cubicBezTo>
                <a:close/>
                <a:moveTo>
                  <a:pt x="198839" y="1603132"/>
                </a:moveTo>
                <a:cubicBezTo>
                  <a:pt x="200641" y="1603201"/>
                  <a:pt x="201824" y="1619910"/>
                  <a:pt x="201951" y="1647229"/>
                </a:cubicBezTo>
                <a:cubicBezTo>
                  <a:pt x="202134" y="1686304"/>
                  <a:pt x="201733" y="1690032"/>
                  <a:pt x="198492" y="1680540"/>
                </a:cubicBezTo>
                <a:lnTo>
                  <a:pt x="194828" y="1669852"/>
                </a:lnTo>
                <a:lnTo>
                  <a:pt x="196353" y="1680731"/>
                </a:lnTo>
                <a:cubicBezTo>
                  <a:pt x="197192" y="1686715"/>
                  <a:pt x="199210" y="1695680"/>
                  <a:pt x="200836" y="1700653"/>
                </a:cubicBezTo>
                <a:cubicBezTo>
                  <a:pt x="202464" y="1705627"/>
                  <a:pt x="202847" y="1712971"/>
                  <a:pt x="201690" y="1716973"/>
                </a:cubicBezTo>
                <a:cubicBezTo>
                  <a:pt x="200534" y="1720974"/>
                  <a:pt x="198672" y="1735876"/>
                  <a:pt x="197552" y="1750087"/>
                </a:cubicBezTo>
                <a:lnTo>
                  <a:pt x="195515" y="1775925"/>
                </a:lnTo>
                <a:lnTo>
                  <a:pt x="194997" y="1745327"/>
                </a:lnTo>
                <a:lnTo>
                  <a:pt x="195006" y="1745327"/>
                </a:lnTo>
                <a:cubicBezTo>
                  <a:pt x="194678" y="1726418"/>
                  <a:pt x="195597" y="1714729"/>
                  <a:pt x="197396" y="1714729"/>
                </a:cubicBezTo>
                <a:cubicBezTo>
                  <a:pt x="201980" y="1714729"/>
                  <a:pt x="200783" y="1706571"/>
                  <a:pt x="195944" y="1704833"/>
                </a:cubicBezTo>
                <a:cubicBezTo>
                  <a:pt x="192525" y="1703605"/>
                  <a:pt x="191584" y="1698096"/>
                  <a:pt x="191584" y="1679306"/>
                </a:cubicBezTo>
                <a:cubicBezTo>
                  <a:pt x="191584" y="1664336"/>
                  <a:pt x="192781" y="1654973"/>
                  <a:pt x="194774" y="1654352"/>
                </a:cubicBezTo>
                <a:cubicBezTo>
                  <a:pt x="197054" y="1653640"/>
                  <a:pt x="197102" y="1650286"/>
                  <a:pt x="194920" y="1642565"/>
                </a:cubicBezTo>
                <a:cubicBezTo>
                  <a:pt x="191544" y="1630543"/>
                  <a:pt x="194285" y="1602976"/>
                  <a:pt x="198839" y="1603132"/>
                </a:cubicBezTo>
                <a:close/>
                <a:moveTo>
                  <a:pt x="126570" y="1593697"/>
                </a:moveTo>
                <a:lnTo>
                  <a:pt x="128788" y="1602537"/>
                </a:lnTo>
                <a:cubicBezTo>
                  <a:pt x="130011" y="1607399"/>
                  <a:pt x="131996" y="1611376"/>
                  <a:pt x="133203" y="1611376"/>
                </a:cubicBezTo>
                <a:cubicBezTo>
                  <a:pt x="135111" y="1611376"/>
                  <a:pt x="132174" y="1640629"/>
                  <a:pt x="129516" y="1648094"/>
                </a:cubicBezTo>
                <a:cubicBezTo>
                  <a:pt x="128983" y="1649590"/>
                  <a:pt x="127122" y="1642858"/>
                  <a:pt x="125378" y="1633135"/>
                </a:cubicBezTo>
                <a:lnTo>
                  <a:pt x="125377" y="1633135"/>
                </a:lnTo>
                <a:cubicBezTo>
                  <a:pt x="123629" y="1623394"/>
                  <a:pt x="123188" y="1610571"/>
                  <a:pt x="124388" y="1604577"/>
                </a:cubicBezTo>
                <a:close/>
                <a:moveTo>
                  <a:pt x="972450" y="1561739"/>
                </a:moveTo>
                <a:cubicBezTo>
                  <a:pt x="973256" y="1563609"/>
                  <a:pt x="973256" y="1566668"/>
                  <a:pt x="972450" y="1568538"/>
                </a:cubicBezTo>
                <a:cubicBezTo>
                  <a:pt x="971643" y="1570409"/>
                  <a:pt x="970983" y="1568878"/>
                  <a:pt x="970983" y="1565139"/>
                </a:cubicBezTo>
                <a:cubicBezTo>
                  <a:pt x="970983" y="1561399"/>
                  <a:pt x="971643" y="1559869"/>
                  <a:pt x="972450" y="1561739"/>
                </a:cubicBezTo>
                <a:close/>
                <a:moveTo>
                  <a:pt x="179368" y="1490681"/>
                </a:moveTo>
                <a:cubicBezTo>
                  <a:pt x="181255" y="1489590"/>
                  <a:pt x="183112" y="1496483"/>
                  <a:pt x="184402" y="1509367"/>
                </a:cubicBezTo>
                <a:cubicBezTo>
                  <a:pt x="185526" y="1520594"/>
                  <a:pt x="187442" y="1529781"/>
                  <a:pt x="188659" y="1529781"/>
                </a:cubicBezTo>
                <a:cubicBezTo>
                  <a:pt x="189874" y="1529781"/>
                  <a:pt x="192526" y="1526042"/>
                  <a:pt x="194549" y="1521471"/>
                </a:cubicBezTo>
                <a:cubicBezTo>
                  <a:pt x="200116" y="1508896"/>
                  <a:pt x="202546" y="1515321"/>
                  <a:pt x="200263" y="1536581"/>
                </a:cubicBezTo>
                <a:cubicBezTo>
                  <a:pt x="199139" y="1547052"/>
                  <a:pt x="198880" y="1563916"/>
                  <a:pt x="199686" y="1574056"/>
                </a:cubicBezTo>
                <a:cubicBezTo>
                  <a:pt x="200949" y="1589922"/>
                  <a:pt x="200332" y="1593336"/>
                  <a:pt x="195275" y="1598535"/>
                </a:cubicBezTo>
                <a:cubicBezTo>
                  <a:pt x="185048" y="1609046"/>
                  <a:pt x="182746" y="1616125"/>
                  <a:pt x="183392" y="1635078"/>
                </a:cubicBezTo>
                <a:cubicBezTo>
                  <a:pt x="183805" y="1647182"/>
                  <a:pt x="182444" y="1656810"/>
                  <a:pt x="179437" y="1663053"/>
                </a:cubicBezTo>
                <a:lnTo>
                  <a:pt x="174853" y="1672572"/>
                </a:lnTo>
                <a:lnTo>
                  <a:pt x="171404" y="1664448"/>
                </a:lnTo>
                <a:cubicBezTo>
                  <a:pt x="163546" y="1645965"/>
                  <a:pt x="164226" y="1568867"/>
                  <a:pt x="172225" y="1571325"/>
                </a:cubicBezTo>
                <a:cubicBezTo>
                  <a:pt x="174079" y="1571895"/>
                  <a:pt x="176380" y="1577774"/>
                  <a:pt x="177339" y="1584389"/>
                </a:cubicBezTo>
                <a:lnTo>
                  <a:pt x="179083" y="1596417"/>
                </a:lnTo>
                <a:lnTo>
                  <a:pt x="179521" y="1583721"/>
                </a:lnTo>
                <a:cubicBezTo>
                  <a:pt x="179776" y="1576737"/>
                  <a:pt x="180758" y="1569074"/>
                  <a:pt x="181736" y="1566691"/>
                </a:cubicBezTo>
                <a:cubicBezTo>
                  <a:pt x="182977" y="1563662"/>
                  <a:pt x="182244" y="1562814"/>
                  <a:pt x="179295" y="1563872"/>
                </a:cubicBezTo>
                <a:cubicBezTo>
                  <a:pt x="172639" y="1566262"/>
                  <a:pt x="167560" y="1558303"/>
                  <a:pt x="169760" y="1548932"/>
                </a:cubicBezTo>
                <a:cubicBezTo>
                  <a:pt x="171898" y="1539814"/>
                  <a:pt x="175435" y="1538234"/>
                  <a:pt x="178262" y="1545130"/>
                </a:cubicBezTo>
                <a:cubicBezTo>
                  <a:pt x="179270" y="1547588"/>
                  <a:pt x="180737" y="1548999"/>
                  <a:pt x="181518" y="1548267"/>
                </a:cubicBezTo>
                <a:cubicBezTo>
                  <a:pt x="182299" y="1547535"/>
                  <a:pt x="180963" y="1542503"/>
                  <a:pt x="178544" y="1537086"/>
                </a:cubicBezTo>
                <a:cubicBezTo>
                  <a:pt x="173070" y="1524827"/>
                  <a:pt x="173081" y="1524342"/>
                  <a:pt x="178835" y="1524342"/>
                </a:cubicBezTo>
                <a:cubicBezTo>
                  <a:pt x="182346" y="1524342"/>
                  <a:pt x="183043" y="1522795"/>
                  <a:pt x="181591" y="1518222"/>
                </a:cubicBezTo>
                <a:cubicBezTo>
                  <a:pt x="177531" y="1505442"/>
                  <a:pt x="176475" y="1492353"/>
                  <a:pt x="179368" y="1490681"/>
                </a:cubicBezTo>
                <a:close/>
                <a:moveTo>
                  <a:pt x="908919" y="1484791"/>
                </a:moveTo>
                <a:cubicBezTo>
                  <a:pt x="909547" y="1485570"/>
                  <a:pt x="909660" y="1488572"/>
                  <a:pt x="909822" y="1494498"/>
                </a:cubicBezTo>
                <a:cubicBezTo>
                  <a:pt x="910005" y="1501188"/>
                  <a:pt x="909896" y="1514171"/>
                  <a:pt x="909567" y="1523348"/>
                </a:cubicBezTo>
                <a:cubicBezTo>
                  <a:pt x="909187" y="1534207"/>
                  <a:pt x="910596" y="1542947"/>
                  <a:pt x="913593" y="1548372"/>
                </a:cubicBezTo>
                <a:cubicBezTo>
                  <a:pt x="918772" y="1557744"/>
                  <a:pt x="919519" y="1569898"/>
                  <a:pt x="915294" y="1576018"/>
                </a:cubicBezTo>
                <a:cubicBezTo>
                  <a:pt x="913188" y="1579068"/>
                  <a:pt x="912465" y="1577618"/>
                  <a:pt x="912433" y="1570278"/>
                </a:cubicBezTo>
                <a:lnTo>
                  <a:pt x="912438" y="1570278"/>
                </a:lnTo>
                <a:cubicBezTo>
                  <a:pt x="912405" y="1564122"/>
                  <a:pt x="909486" y="1556511"/>
                  <a:pt x="904598" y="1549879"/>
                </a:cubicBezTo>
                <a:cubicBezTo>
                  <a:pt x="897734" y="1540564"/>
                  <a:pt x="896748" y="1536471"/>
                  <a:pt x="896337" y="1515606"/>
                </a:cubicBezTo>
                <a:cubicBezTo>
                  <a:pt x="896082" y="1502574"/>
                  <a:pt x="896885" y="1492498"/>
                  <a:pt x="898121" y="1493213"/>
                </a:cubicBezTo>
                <a:cubicBezTo>
                  <a:pt x="899359" y="1493929"/>
                  <a:pt x="902422" y="1491775"/>
                  <a:pt x="904930" y="1488424"/>
                </a:cubicBezTo>
                <a:cubicBezTo>
                  <a:pt x="907151" y="1485457"/>
                  <a:pt x="908292" y="1484013"/>
                  <a:pt x="908919" y="1484791"/>
                </a:cubicBezTo>
                <a:close/>
                <a:moveTo>
                  <a:pt x="986152" y="1467242"/>
                </a:moveTo>
                <a:cubicBezTo>
                  <a:pt x="986581" y="1467855"/>
                  <a:pt x="987240" y="1470502"/>
                  <a:pt x="988267" y="1475383"/>
                </a:cubicBezTo>
                <a:cubicBezTo>
                  <a:pt x="991076" y="1488755"/>
                  <a:pt x="990153" y="1497026"/>
                  <a:pt x="987058" y="1486192"/>
                </a:cubicBezTo>
                <a:cubicBezTo>
                  <a:pt x="986000" y="1482491"/>
                  <a:pt x="985259" y="1475791"/>
                  <a:pt x="985413" y="1471304"/>
                </a:cubicBezTo>
                <a:cubicBezTo>
                  <a:pt x="985522" y="1468050"/>
                  <a:pt x="985722" y="1466629"/>
                  <a:pt x="986152" y="1467242"/>
                </a:cubicBezTo>
                <a:close/>
                <a:moveTo>
                  <a:pt x="180557" y="1441385"/>
                </a:moveTo>
                <a:lnTo>
                  <a:pt x="183410" y="1451419"/>
                </a:lnTo>
                <a:cubicBezTo>
                  <a:pt x="185669" y="1459364"/>
                  <a:pt x="188028" y="1461816"/>
                  <a:pt x="194736" y="1463195"/>
                </a:cubicBezTo>
                <a:cubicBezTo>
                  <a:pt x="201248" y="1464534"/>
                  <a:pt x="203208" y="1466459"/>
                  <a:pt x="203208" y="1471520"/>
                </a:cubicBezTo>
                <a:cubicBezTo>
                  <a:pt x="203208" y="1478798"/>
                  <a:pt x="198952" y="1480383"/>
                  <a:pt x="196363" y="1474069"/>
                </a:cubicBezTo>
                <a:cubicBezTo>
                  <a:pt x="195370" y="1471644"/>
                  <a:pt x="192809" y="1470717"/>
                  <a:pt x="189945" y="1471746"/>
                </a:cubicBezTo>
                <a:cubicBezTo>
                  <a:pt x="183277" y="1474141"/>
                  <a:pt x="180001" y="1467986"/>
                  <a:pt x="180301" y="1453625"/>
                </a:cubicBezTo>
                <a:close/>
                <a:moveTo>
                  <a:pt x="173241" y="1410186"/>
                </a:moveTo>
                <a:cubicBezTo>
                  <a:pt x="175663" y="1407637"/>
                  <a:pt x="179848" y="1417009"/>
                  <a:pt x="178062" y="1420987"/>
                </a:cubicBezTo>
                <a:cubicBezTo>
                  <a:pt x="177055" y="1423231"/>
                  <a:pt x="175928" y="1428127"/>
                  <a:pt x="175562" y="1431866"/>
                </a:cubicBezTo>
                <a:cubicBezTo>
                  <a:pt x="175194" y="1435606"/>
                  <a:pt x="174723" y="1440196"/>
                  <a:pt x="174519" y="1442065"/>
                </a:cubicBezTo>
                <a:cubicBezTo>
                  <a:pt x="174300" y="1443936"/>
                  <a:pt x="172961" y="1445465"/>
                  <a:pt x="171512" y="1445465"/>
                </a:cubicBezTo>
                <a:cubicBezTo>
                  <a:pt x="170056" y="1445465"/>
                  <a:pt x="169582" y="1437881"/>
                  <a:pt x="170450" y="1428466"/>
                </a:cubicBezTo>
                <a:lnTo>
                  <a:pt x="170453" y="1428466"/>
                </a:lnTo>
                <a:cubicBezTo>
                  <a:pt x="171317" y="1419117"/>
                  <a:pt x="172572" y="1410891"/>
                  <a:pt x="173241" y="1410186"/>
                </a:cubicBezTo>
                <a:close/>
                <a:moveTo>
                  <a:pt x="62944" y="1342800"/>
                </a:moveTo>
                <a:cubicBezTo>
                  <a:pt x="65370" y="1342042"/>
                  <a:pt x="65352" y="1343959"/>
                  <a:pt x="62871" y="1350102"/>
                </a:cubicBezTo>
                <a:cubicBezTo>
                  <a:pt x="58731" y="1360364"/>
                  <a:pt x="54700" y="1361144"/>
                  <a:pt x="57562" y="1351127"/>
                </a:cubicBezTo>
                <a:lnTo>
                  <a:pt x="57566" y="1351128"/>
                </a:lnTo>
                <a:cubicBezTo>
                  <a:pt x="58716" y="1347112"/>
                  <a:pt x="61135" y="1343364"/>
                  <a:pt x="62944" y="1342800"/>
                </a:cubicBezTo>
                <a:close/>
                <a:moveTo>
                  <a:pt x="965872" y="1335265"/>
                </a:moveTo>
                <a:cubicBezTo>
                  <a:pt x="966100" y="1334156"/>
                  <a:pt x="966415" y="1334309"/>
                  <a:pt x="966762" y="1335992"/>
                </a:cubicBezTo>
                <a:cubicBezTo>
                  <a:pt x="967455" y="1339358"/>
                  <a:pt x="967455" y="1344866"/>
                  <a:pt x="966762" y="1348232"/>
                </a:cubicBezTo>
                <a:cubicBezTo>
                  <a:pt x="966068" y="1351597"/>
                  <a:pt x="965503" y="1348843"/>
                  <a:pt x="965503" y="1342112"/>
                </a:cubicBezTo>
                <a:cubicBezTo>
                  <a:pt x="965503" y="1338746"/>
                  <a:pt x="965644" y="1336375"/>
                  <a:pt x="965872" y="1335265"/>
                </a:cubicBezTo>
                <a:close/>
                <a:moveTo>
                  <a:pt x="104232" y="1330248"/>
                </a:moveTo>
                <a:cubicBezTo>
                  <a:pt x="105670" y="1328834"/>
                  <a:pt x="107227" y="1328932"/>
                  <a:pt x="108531" y="1330906"/>
                </a:cubicBezTo>
                <a:cubicBezTo>
                  <a:pt x="109431" y="1332271"/>
                  <a:pt x="107680" y="1336263"/>
                  <a:pt x="104638" y="1339779"/>
                </a:cubicBezTo>
                <a:lnTo>
                  <a:pt x="99107" y="1346171"/>
                </a:lnTo>
                <a:lnTo>
                  <a:pt x="100641" y="1338662"/>
                </a:lnTo>
                <a:cubicBezTo>
                  <a:pt x="101473" y="1334588"/>
                  <a:pt x="102793" y="1331662"/>
                  <a:pt x="104232" y="1330248"/>
                </a:cubicBezTo>
                <a:close/>
                <a:moveTo>
                  <a:pt x="990819" y="1297266"/>
                </a:moveTo>
                <a:cubicBezTo>
                  <a:pt x="992088" y="1296532"/>
                  <a:pt x="994026" y="1301539"/>
                  <a:pt x="995123" y="1308392"/>
                </a:cubicBezTo>
                <a:cubicBezTo>
                  <a:pt x="997338" y="1322213"/>
                  <a:pt x="995086" y="1328211"/>
                  <a:pt x="992291" y="1315915"/>
                </a:cubicBezTo>
                <a:lnTo>
                  <a:pt x="992289" y="1315915"/>
                </a:lnTo>
                <a:cubicBezTo>
                  <a:pt x="988669" y="1299956"/>
                  <a:pt x="988559" y="1298572"/>
                  <a:pt x="990819" y="1297266"/>
                </a:cubicBezTo>
                <a:close/>
                <a:moveTo>
                  <a:pt x="63693" y="1283637"/>
                </a:moveTo>
                <a:cubicBezTo>
                  <a:pt x="68163" y="1286222"/>
                  <a:pt x="67138" y="1299652"/>
                  <a:pt x="62026" y="1305555"/>
                </a:cubicBezTo>
                <a:cubicBezTo>
                  <a:pt x="57609" y="1310651"/>
                  <a:pt x="57506" y="1310598"/>
                  <a:pt x="59081" y="1304036"/>
                </a:cubicBezTo>
                <a:lnTo>
                  <a:pt x="59081" y="1304035"/>
                </a:lnTo>
                <a:cubicBezTo>
                  <a:pt x="59978" y="1300296"/>
                  <a:pt x="60726" y="1293798"/>
                  <a:pt x="60748" y="1289596"/>
                </a:cubicBezTo>
                <a:cubicBezTo>
                  <a:pt x="60782" y="1285202"/>
                  <a:pt x="62022" y="1282670"/>
                  <a:pt x="63693" y="1283637"/>
                </a:cubicBezTo>
                <a:close/>
                <a:moveTo>
                  <a:pt x="191583" y="1243774"/>
                </a:moveTo>
                <a:lnTo>
                  <a:pt x="191582" y="1243775"/>
                </a:lnTo>
                <a:lnTo>
                  <a:pt x="191582" y="1243774"/>
                </a:lnTo>
                <a:close/>
                <a:moveTo>
                  <a:pt x="202390" y="1234366"/>
                </a:moveTo>
                <a:cubicBezTo>
                  <a:pt x="203463" y="1235368"/>
                  <a:pt x="201467" y="1238875"/>
                  <a:pt x="197960" y="1242158"/>
                </a:cubicBezTo>
                <a:lnTo>
                  <a:pt x="191583" y="1243774"/>
                </a:lnTo>
                <a:lnTo>
                  <a:pt x="195925" y="1236163"/>
                </a:lnTo>
                <a:cubicBezTo>
                  <a:pt x="198274" y="1234118"/>
                  <a:pt x="200976" y="1233043"/>
                  <a:pt x="202390" y="1234366"/>
                </a:cubicBezTo>
                <a:close/>
                <a:moveTo>
                  <a:pt x="1005211" y="1233414"/>
                </a:moveTo>
                <a:cubicBezTo>
                  <a:pt x="1012719" y="1229654"/>
                  <a:pt x="1014121" y="1229852"/>
                  <a:pt x="1014121" y="1234679"/>
                </a:cubicBezTo>
                <a:cubicBezTo>
                  <a:pt x="1014121" y="1236924"/>
                  <a:pt x="1011614" y="1238759"/>
                  <a:pt x="1008550" y="1238759"/>
                </a:cubicBezTo>
                <a:cubicBezTo>
                  <a:pt x="1005485" y="1238759"/>
                  <a:pt x="1002320" y="1240290"/>
                  <a:pt x="1001514" y="1242159"/>
                </a:cubicBezTo>
                <a:cubicBezTo>
                  <a:pt x="1000623" y="1244226"/>
                  <a:pt x="999959" y="1243732"/>
                  <a:pt x="999817" y="1240896"/>
                </a:cubicBezTo>
                <a:lnTo>
                  <a:pt x="999818" y="1240893"/>
                </a:lnTo>
                <a:cubicBezTo>
                  <a:pt x="999709" y="1238328"/>
                  <a:pt x="1002117" y="1234963"/>
                  <a:pt x="1005211" y="1233414"/>
                </a:cubicBezTo>
                <a:close/>
                <a:moveTo>
                  <a:pt x="990869" y="1147644"/>
                </a:moveTo>
                <a:cubicBezTo>
                  <a:pt x="994230" y="1145699"/>
                  <a:pt x="994230" y="1152779"/>
                  <a:pt x="990869" y="1162603"/>
                </a:cubicBezTo>
                <a:cubicBezTo>
                  <a:pt x="988778" y="1168710"/>
                  <a:pt x="988512" y="1168381"/>
                  <a:pt x="988253" y="1159363"/>
                </a:cubicBezTo>
                <a:cubicBezTo>
                  <a:pt x="988107" y="1153842"/>
                  <a:pt x="989271" y="1148568"/>
                  <a:pt x="990869" y="1147644"/>
                </a:cubicBezTo>
                <a:close/>
                <a:moveTo>
                  <a:pt x="72414" y="1097327"/>
                </a:moveTo>
                <a:cubicBezTo>
                  <a:pt x="75895" y="1097327"/>
                  <a:pt x="75895" y="1107421"/>
                  <a:pt x="72414" y="1115006"/>
                </a:cubicBezTo>
                <a:cubicBezTo>
                  <a:pt x="70480" y="1119219"/>
                  <a:pt x="69870" y="1117839"/>
                  <a:pt x="69713" y="1108886"/>
                </a:cubicBezTo>
                <a:cubicBezTo>
                  <a:pt x="69604" y="1102529"/>
                  <a:pt x="70815" y="1097327"/>
                  <a:pt x="72414" y="1097327"/>
                </a:cubicBezTo>
                <a:close/>
                <a:moveTo>
                  <a:pt x="69528" y="1086174"/>
                </a:moveTo>
                <a:lnTo>
                  <a:pt x="69528" y="1086174"/>
                </a:lnTo>
                <a:lnTo>
                  <a:pt x="69527" y="1086175"/>
                </a:lnTo>
                <a:close/>
                <a:moveTo>
                  <a:pt x="78513" y="1067409"/>
                </a:moveTo>
                <a:cubicBezTo>
                  <a:pt x="79954" y="1067409"/>
                  <a:pt x="81125" y="1068328"/>
                  <a:pt x="81114" y="1069450"/>
                </a:cubicBezTo>
                <a:cubicBezTo>
                  <a:pt x="81098" y="1070668"/>
                  <a:pt x="78208" y="1075439"/>
                  <a:pt x="75319" y="1079612"/>
                </a:cubicBezTo>
                <a:lnTo>
                  <a:pt x="69528" y="1086174"/>
                </a:lnTo>
                <a:lnTo>
                  <a:pt x="73155" y="1075056"/>
                </a:lnTo>
                <a:cubicBezTo>
                  <a:pt x="75123" y="1070943"/>
                  <a:pt x="77378" y="1067409"/>
                  <a:pt x="78513" y="1067409"/>
                </a:cubicBezTo>
                <a:close/>
                <a:moveTo>
                  <a:pt x="1008308" y="857982"/>
                </a:moveTo>
                <a:cubicBezTo>
                  <a:pt x="1009859" y="860227"/>
                  <a:pt x="1011125" y="866346"/>
                  <a:pt x="1011125" y="871582"/>
                </a:cubicBezTo>
                <a:cubicBezTo>
                  <a:pt x="1011125" y="876817"/>
                  <a:pt x="1009859" y="882937"/>
                  <a:pt x="1008308" y="885180"/>
                </a:cubicBezTo>
                <a:cubicBezTo>
                  <a:pt x="1006330" y="888044"/>
                  <a:pt x="1005491" y="883987"/>
                  <a:pt x="1005491" y="871582"/>
                </a:cubicBezTo>
                <a:cubicBezTo>
                  <a:pt x="1005491" y="859175"/>
                  <a:pt x="1006330" y="855120"/>
                  <a:pt x="1008308" y="857982"/>
                </a:cubicBezTo>
                <a:close/>
                <a:moveTo>
                  <a:pt x="40946" y="780467"/>
                </a:moveTo>
                <a:lnTo>
                  <a:pt x="43701" y="788627"/>
                </a:lnTo>
                <a:cubicBezTo>
                  <a:pt x="46799" y="797802"/>
                  <a:pt x="44646" y="821905"/>
                  <a:pt x="40179" y="828088"/>
                </a:cubicBezTo>
                <a:cubicBezTo>
                  <a:pt x="38118" y="830939"/>
                  <a:pt x="37676" y="827298"/>
                  <a:pt x="38694" y="815825"/>
                </a:cubicBezTo>
                <a:lnTo>
                  <a:pt x="38690" y="815825"/>
                </a:lnTo>
                <a:cubicBezTo>
                  <a:pt x="39486" y="806849"/>
                  <a:pt x="40318" y="795222"/>
                  <a:pt x="40540" y="789987"/>
                </a:cubicBezTo>
                <a:close/>
                <a:moveTo>
                  <a:pt x="44700" y="746469"/>
                </a:moveTo>
                <a:cubicBezTo>
                  <a:pt x="48054" y="746469"/>
                  <a:pt x="52212" y="758081"/>
                  <a:pt x="50581" y="762891"/>
                </a:cubicBezTo>
                <a:cubicBezTo>
                  <a:pt x="47501" y="771967"/>
                  <a:pt x="43349" y="768784"/>
                  <a:pt x="43349" y="757349"/>
                </a:cubicBezTo>
                <a:lnTo>
                  <a:pt x="43350" y="757349"/>
                </a:lnTo>
                <a:cubicBezTo>
                  <a:pt x="43350" y="751365"/>
                  <a:pt x="43960" y="746469"/>
                  <a:pt x="44700" y="746469"/>
                </a:cubicBezTo>
                <a:close/>
                <a:moveTo>
                  <a:pt x="52068" y="720631"/>
                </a:moveTo>
                <a:cubicBezTo>
                  <a:pt x="53666" y="721555"/>
                  <a:pt x="54976" y="725911"/>
                  <a:pt x="54976" y="730311"/>
                </a:cubicBezTo>
                <a:cubicBezTo>
                  <a:pt x="54976" y="734710"/>
                  <a:pt x="53670" y="738310"/>
                  <a:pt x="52068" y="738310"/>
                </a:cubicBezTo>
                <a:cubicBezTo>
                  <a:pt x="50469" y="738310"/>
                  <a:pt x="49163" y="733954"/>
                  <a:pt x="49163" y="728630"/>
                </a:cubicBezTo>
                <a:cubicBezTo>
                  <a:pt x="49163" y="722869"/>
                  <a:pt x="50342" y="719630"/>
                  <a:pt x="52068" y="720631"/>
                </a:cubicBezTo>
                <a:close/>
                <a:moveTo>
                  <a:pt x="54632" y="693931"/>
                </a:moveTo>
                <a:cubicBezTo>
                  <a:pt x="56080" y="692764"/>
                  <a:pt x="57862" y="694349"/>
                  <a:pt x="59194" y="699316"/>
                </a:cubicBezTo>
                <a:cubicBezTo>
                  <a:pt x="60496" y="704178"/>
                  <a:pt x="59653" y="707899"/>
                  <a:pt x="56595" y="710759"/>
                </a:cubicBezTo>
                <a:cubicBezTo>
                  <a:pt x="52495" y="714596"/>
                  <a:pt x="52066" y="714057"/>
                  <a:pt x="52066" y="705055"/>
                </a:cubicBezTo>
                <a:lnTo>
                  <a:pt x="52068" y="705055"/>
                </a:lnTo>
                <a:cubicBezTo>
                  <a:pt x="52068" y="699016"/>
                  <a:pt x="53183" y="695097"/>
                  <a:pt x="54632" y="693931"/>
                </a:cubicBezTo>
                <a:close/>
                <a:moveTo>
                  <a:pt x="17521" y="689349"/>
                </a:moveTo>
                <a:cubicBezTo>
                  <a:pt x="19871" y="689354"/>
                  <a:pt x="24087" y="795309"/>
                  <a:pt x="21822" y="797428"/>
                </a:cubicBezTo>
                <a:cubicBezTo>
                  <a:pt x="20866" y="798322"/>
                  <a:pt x="19958" y="793647"/>
                  <a:pt x="19797" y="787040"/>
                </a:cubicBezTo>
                <a:lnTo>
                  <a:pt x="19809" y="787040"/>
                </a:lnTo>
                <a:cubicBezTo>
                  <a:pt x="19663" y="780433"/>
                  <a:pt x="18670" y="755749"/>
                  <a:pt x="17630" y="732186"/>
                </a:cubicBezTo>
                <a:cubicBezTo>
                  <a:pt x="16590" y="708623"/>
                  <a:pt x="16546" y="689347"/>
                  <a:pt x="17521" y="689349"/>
                </a:cubicBezTo>
                <a:close/>
                <a:moveTo>
                  <a:pt x="16110" y="627523"/>
                </a:moveTo>
                <a:cubicBezTo>
                  <a:pt x="16487" y="629638"/>
                  <a:pt x="16679" y="635703"/>
                  <a:pt x="16826" y="646515"/>
                </a:cubicBezTo>
                <a:cubicBezTo>
                  <a:pt x="17045" y="661100"/>
                  <a:pt x="16717" y="673034"/>
                  <a:pt x="16144" y="673034"/>
                </a:cubicBezTo>
                <a:cubicBezTo>
                  <a:pt x="15567" y="673034"/>
                  <a:pt x="14421" y="666608"/>
                  <a:pt x="13597" y="658754"/>
                </a:cubicBezTo>
                <a:cubicBezTo>
                  <a:pt x="12772" y="650901"/>
                  <a:pt x="13078" y="638968"/>
                  <a:pt x="14279" y="632236"/>
                </a:cubicBezTo>
                <a:cubicBezTo>
                  <a:pt x="15170" y="627246"/>
                  <a:pt x="15733" y="625409"/>
                  <a:pt x="16110" y="627523"/>
                </a:cubicBezTo>
                <a:close/>
                <a:moveTo>
                  <a:pt x="1020514" y="444568"/>
                </a:moveTo>
                <a:cubicBezTo>
                  <a:pt x="1024263" y="438910"/>
                  <a:pt x="1021087" y="467646"/>
                  <a:pt x="1017280" y="473823"/>
                </a:cubicBezTo>
                <a:cubicBezTo>
                  <a:pt x="1015190" y="477216"/>
                  <a:pt x="1014851" y="474310"/>
                  <a:pt x="1016084" y="463607"/>
                </a:cubicBezTo>
                <a:cubicBezTo>
                  <a:pt x="1017033" y="455380"/>
                  <a:pt x="1019025" y="446812"/>
                  <a:pt x="1020514" y="444568"/>
                </a:cubicBezTo>
                <a:close/>
                <a:moveTo>
                  <a:pt x="109423" y="416964"/>
                </a:moveTo>
                <a:cubicBezTo>
                  <a:pt x="109606" y="417497"/>
                  <a:pt x="109232" y="421113"/>
                  <a:pt x="108453" y="428251"/>
                </a:cubicBezTo>
                <a:cubicBezTo>
                  <a:pt x="107556" y="436478"/>
                  <a:pt x="104979" y="458509"/>
                  <a:pt x="102725" y="477208"/>
                </a:cubicBezTo>
                <a:cubicBezTo>
                  <a:pt x="100473" y="495907"/>
                  <a:pt x="98746" y="516713"/>
                  <a:pt x="98887" y="523445"/>
                </a:cubicBezTo>
                <a:lnTo>
                  <a:pt x="99142" y="535684"/>
                </a:lnTo>
                <a:lnTo>
                  <a:pt x="104632" y="520725"/>
                </a:lnTo>
                <a:cubicBezTo>
                  <a:pt x="110740" y="504082"/>
                  <a:pt x="110637" y="501511"/>
                  <a:pt x="105591" y="544754"/>
                </a:cubicBezTo>
                <a:cubicBezTo>
                  <a:pt x="104372" y="555196"/>
                  <a:pt x="102044" y="562534"/>
                  <a:pt x="99681" y="563383"/>
                </a:cubicBezTo>
                <a:cubicBezTo>
                  <a:pt x="93483" y="565609"/>
                  <a:pt x="89888" y="582619"/>
                  <a:pt x="89871" y="609799"/>
                </a:cubicBezTo>
                <a:cubicBezTo>
                  <a:pt x="89871" y="624748"/>
                  <a:pt x="88673" y="634958"/>
                  <a:pt x="86947" y="634958"/>
                </a:cubicBezTo>
                <a:cubicBezTo>
                  <a:pt x="85269" y="634958"/>
                  <a:pt x="84002" y="626061"/>
                  <a:pt x="83948" y="613879"/>
                </a:cubicBezTo>
                <a:lnTo>
                  <a:pt x="83947" y="613879"/>
                </a:lnTo>
                <a:cubicBezTo>
                  <a:pt x="83874" y="594820"/>
                  <a:pt x="83447" y="593303"/>
                  <a:pt x="79617" y="598042"/>
                </a:cubicBezTo>
                <a:cubicBezTo>
                  <a:pt x="77286" y="600924"/>
                  <a:pt x="74660" y="602608"/>
                  <a:pt x="73779" y="601784"/>
                </a:cubicBezTo>
                <a:cubicBezTo>
                  <a:pt x="71652" y="599791"/>
                  <a:pt x="83657" y="504572"/>
                  <a:pt x="86914" y="497606"/>
                </a:cubicBezTo>
                <a:cubicBezTo>
                  <a:pt x="88900" y="493359"/>
                  <a:pt x="89568" y="494849"/>
                  <a:pt x="89947" y="504406"/>
                </a:cubicBezTo>
                <a:cubicBezTo>
                  <a:pt x="90275" y="512590"/>
                  <a:pt x="92688" y="503129"/>
                  <a:pt x="97232" y="475848"/>
                </a:cubicBezTo>
                <a:cubicBezTo>
                  <a:pt x="100969" y="453409"/>
                  <a:pt x="105390" y="430155"/>
                  <a:pt x="107056" y="424171"/>
                </a:cubicBezTo>
                <a:cubicBezTo>
                  <a:pt x="108501" y="418980"/>
                  <a:pt x="109240" y="416430"/>
                  <a:pt x="109423" y="416964"/>
                </a:cubicBezTo>
                <a:close/>
                <a:moveTo>
                  <a:pt x="112126" y="403090"/>
                </a:moveTo>
                <a:cubicBezTo>
                  <a:pt x="112932" y="404961"/>
                  <a:pt x="112932" y="408020"/>
                  <a:pt x="112126" y="409890"/>
                </a:cubicBezTo>
                <a:cubicBezTo>
                  <a:pt x="111319" y="411760"/>
                  <a:pt x="110659" y="410229"/>
                  <a:pt x="110659" y="406490"/>
                </a:cubicBezTo>
                <a:cubicBezTo>
                  <a:pt x="110659" y="402750"/>
                  <a:pt x="111319" y="401220"/>
                  <a:pt x="112126" y="403090"/>
                </a:cubicBezTo>
                <a:close/>
                <a:moveTo>
                  <a:pt x="960210" y="305326"/>
                </a:moveTo>
                <a:cubicBezTo>
                  <a:pt x="960417" y="303478"/>
                  <a:pt x="960701" y="303733"/>
                  <a:pt x="961013" y="306537"/>
                </a:cubicBezTo>
                <a:cubicBezTo>
                  <a:pt x="961642" y="312147"/>
                  <a:pt x="961642" y="321326"/>
                  <a:pt x="961013" y="326936"/>
                </a:cubicBezTo>
                <a:cubicBezTo>
                  <a:pt x="960386" y="332546"/>
                  <a:pt x="959875" y="327957"/>
                  <a:pt x="959875" y="316736"/>
                </a:cubicBezTo>
                <a:cubicBezTo>
                  <a:pt x="959875" y="311127"/>
                  <a:pt x="960004" y="307175"/>
                  <a:pt x="960210" y="305326"/>
                </a:cubicBezTo>
                <a:close/>
                <a:moveTo>
                  <a:pt x="131243" y="240583"/>
                </a:moveTo>
                <a:cubicBezTo>
                  <a:pt x="130466" y="238339"/>
                  <a:pt x="131805" y="238962"/>
                  <a:pt x="134221" y="241967"/>
                </a:cubicBezTo>
                <a:cubicBezTo>
                  <a:pt x="140429" y="249691"/>
                  <a:pt x="145771" y="267810"/>
                  <a:pt x="144610" y="277206"/>
                </a:cubicBezTo>
                <a:cubicBezTo>
                  <a:pt x="143847" y="283379"/>
                  <a:pt x="142391" y="280612"/>
                  <a:pt x="138140" y="264918"/>
                </a:cubicBezTo>
                <a:lnTo>
                  <a:pt x="138140" y="264917"/>
                </a:lnTo>
                <a:cubicBezTo>
                  <a:pt x="135122" y="253777"/>
                  <a:pt x="132020" y="242827"/>
                  <a:pt x="131243" y="240583"/>
                </a:cubicBezTo>
                <a:close/>
                <a:moveTo>
                  <a:pt x="877049" y="194344"/>
                </a:moveTo>
                <a:cubicBezTo>
                  <a:pt x="881125" y="194344"/>
                  <a:pt x="886794" y="208508"/>
                  <a:pt x="883829" y="211283"/>
                </a:cubicBezTo>
                <a:cubicBezTo>
                  <a:pt x="882186" y="212819"/>
                  <a:pt x="879875" y="210387"/>
                  <a:pt x="877876" y="205024"/>
                </a:cubicBezTo>
                <a:lnTo>
                  <a:pt x="877877" y="205024"/>
                </a:lnTo>
                <a:cubicBezTo>
                  <a:pt x="873965" y="194521"/>
                  <a:pt x="873951" y="194344"/>
                  <a:pt x="877049" y="194344"/>
                </a:cubicBezTo>
                <a:close/>
                <a:moveTo>
                  <a:pt x="1009149" y="184200"/>
                </a:moveTo>
                <a:cubicBezTo>
                  <a:pt x="1009348" y="182720"/>
                  <a:pt x="1009927" y="183090"/>
                  <a:pt x="1010905" y="185145"/>
                </a:cubicBezTo>
                <a:cubicBezTo>
                  <a:pt x="1014284" y="192235"/>
                  <a:pt x="1015968" y="218002"/>
                  <a:pt x="1013222" y="220572"/>
                </a:cubicBezTo>
                <a:cubicBezTo>
                  <a:pt x="1012120" y="221605"/>
                  <a:pt x="1011204" y="219492"/>
                  <a:pt x="1011193" y="215876"/>
                </a:cubicBezTo>
                <a:lnTo>
                  <a:pt x="1011190" y="215876"/>
                </a:lnTo>
                <a:cubicBezTo>
                  <a:pt x="1011190" y="212261"/>
                  <a:pt x="1010489" y="202572"/>
                  <a:pt x="1009664" y="194344"/>
                </a:cubicBezTo>
                <a:cubicBezTo>
                  <a:pt x="1009128" y="189006"/>
                  <a:pt x="1008949" y="185679"/>
                  <a:pt x="1009149" y="184200"/>
                </a:cubicBezTo>
                <a:close/>
                <a:moveTo>
                  <a:pt x="748726" y="154227"/>
                </a:moveTo>
                <a:cubicBezTo>
                  <a:pt x="749460" y="156844"/>
                  <a:pt x="749460" y="161128"/>
                  <a:pt x="748726" y="163746"/>
                </a:cubicBezTo>
                <a:cubicBezTo>
                  <a:pt x="747996" y="166364"/>
                  <a:pt x="747398" y="164222"/>
                  <a:pt x="747398" y="158987"/>
                </a:cubicBezTo>
                <a:cubicBezTo>
                  <a:pt x="747398" y="153751"/>
                  <a:pt x="747996" y="151609"/>
                  <a:pt x="748726" y="154227"/>
                </a:cubicBezTo>
                <a:close/>
                <a:moveTo>
                  <a:pt x="944467" y="138588"/>
                </a:moveTo>
                <a:lnTo>
                  <a:pt x="949089" y="154227"/>
                </a:lnTo>
                <a:cubicBezTo>
                  <a:pt x="954984" y="174166"/>
                  <a:pt x="960384" y="175057"/>
                  <a:pt x="957630" y="155635"/>
                </a:cubicBezTo>
                <a:cubicBezTo>
                  <a:pt x="955225" y="138666"/>
                  <a:pt x="957886" y="139820"/>
                  <a:pt x="963237" y="158076"/>
                </a:cubicBezTo>
                <a:cubicBezTo>
                  <a:pt x="965361" y="165308"/>
                  <a:pt x="967215" y="169083"/>
                  <a:pt x="967358" y="166466"/>
                </a:cubicBezTo>
                <a:cubicBezTo>
                  <a:pt x="967504" y="163848"/>
                  <a:pt x="968840" y="161706"/>
                  <a:pt x="970329" y="161706"/>
                </a:cubicBezTo>
                <a:cubicBezTo>
                  <a:pt x="973482" y="161706"/>
                  <a:pt x="975154" y="166525"/>
                  <a:pt x="977889" y="183464"/>
                </a:cubicBezTo>
                <a:cubicBezTo>
                  <a:pt x="978976" y="190196"/>
                  <a:pt x="982281" y="201211"/>
                  <a:pt x="985235" y="207943"/>
                </a:cubicBezTo>
                <a:cubicBezTo>
                  <a:pt x="990744" y="220498"/>
                  <a:pt x="997837" y="294341"/>
                  <a:pt x="994634" y="305802"/>
                </a:cubicBezTo>
                <a:cubicBezTo>
                  <a:pt x="992977" y="311725"/>
                  <a:pt x="989398" y="312948"/>
                  <a:pt x="986510" y="308577"/>
                </a:cubicBezTo>
                <a:cubicBezTo>
                  <a:pt x="983734" y="304373"/>
                  <a:pt x="979811" y="305353"/>
                  <a:pt x="978341" y="310615"/>
                </a:cubicBezTo>
                <a:cubicBezTo>
                  <a:pt x="977611" y="313233"/>
                  <a:pt x="976860" y="314763"/>
                  <a:pt x="976670" y="314015"/>
                </a:cubicBezTo>
                <a:lnTo>
                  <a:pt x="976670" y="314017"/>
                </a:lnTo>
                <a:cubicBezTo>
                  <a:pt x="976487" y="313269"/>
                  <a:pt x="974451" y="302866"/>
                  <a:pt x="972155" y="290898"/>
                </a:cubicBezTo>
                <a:cubicBezTo>
                  <a:pt x="969860" y="278931"/>
                  <a:pt x="965309" y="261981"/>
                  <a:pt x="962044" y="253231"/>
                </a:cubicBezTo>
                <a:cubicBezTo>
                  <a:pt x="953553" y="230483"/>
                  <a:pt x="947862" y="199819"/>
                  <a:pt x="946043" y="167025"/>
                </a:cubicBezTo>
                <a:close/>
                <a:moveTo>
                  <a:pt x="665910" y="130704"/>
                </a:moveTo>
                <a:cubicBezTo>
                  <a:pt x="670099" y="124821"/>
                  <a:pt x="670393" y="131034"/>
                  <a:pt x="666800" y="149466"/>
                </a:cubicBezTo>
                <a:cubicBezTo>
                  <a:pt x="663939" y="164139"/>
                  <a:pt x="663013" y="166186"/>
                  <a:pt x="662762" y="158391"/>
                </a:cubicBezTo>
                <a:lnTo>
                  <a:pt x="662761" y="158391"/>
                </a:lnTo>
                <a:cubicBezTo>
                  <a:pt x="662505" y="150588"/>
                  <a:pt x="661440" y="148634"/>
                  <a:pt x="658075" y="149842"/>
                </a:cubicBezTo>
                <a:cubicBezTo>
                  <a:pt x="654879" y="150990"/>
                  <a:pt x="653716" y="149494"/>
                  <a:pt x="653716" y="144232"/>
                </a:cubicBezTo>
                <a:cubicBezTo>
                  <a:pt x="653716" y="139880"/>
                  <a:pt x="655718" y="136365"/>
                  <a:pt x="658802" y="135300"/>
                </a:cubicBezTo>
                <a:cubicBezTo>
                  <a:pt x="661601" y="134335"/>
                  <a:pt x="664798" y="132266"/>
                  <a:pt x="665910" y="130704"/>
                </a:cubicBezTo>
                <a:close/>
                <a:moveTo>
                  <a:pt x="878817" y="98237"/>
                </a:moveTo>
                <a:cubicBezTo>
                  <a:pt x="879030" y="96646"/>
                  <a:pt x="879321" y="97070"/>
                  <a:pt x="879637" y="99891"/>
                </a:cubicBezTo>
                <a:cubicBezTo>
                  <a:pt x="880265" y="105534"/>
                  <a:pt x="880258" y="114101"/>
                  <a:pt x="879605" y="118930"/>
                </a:cubicBezTo>
                <a:cubicBezTo>
                  <a:pt x="878962" y="123758"/>
                  <a:pt x="878448" y="119137"/>
                  <a:pt x="878459" y="108669"/>
                </a:cubicBezTo>
                <a:lnTo>
                  <a:pt x="878470" y="108669"/>
                </a:lnTo>
                <a:cubicBezTo>
                  <a:pt x="878470" y="103434"/>
                  <a:pt x="878604" y="99828"/>
                  <a:pt x="878817" y="98237"/>
                </a:cubicBezTo>
                <a:close/>
                <a:moveTo>
                  <a:pt x="287277" y="93938"/>
                </a:moveTo>
                <a:cubicBezTo>
                  <a:pt x="289283" y="93820"/>
                  <a:pt x="290386" y="95327"/>
                  <a:pt x="290353" y="98471"/>
                </a:cubicBezTo>
                <a:cubicBezTo>
                  <a:pt x="290316" y="103899"/>
                  <a:pt x="277634" y="116214"/>
                  <a:pt x="274819" y="113580"/>
                </a:cubicBezTo>
                <a:lnTo>
                  <a:pt x="274819" y="113579"/>
                </a:lnTo>
                <a:cubicBezTo>
                  <a:pt x="271364" y="110347"/>
                  <a:pt x="272936" y="104614"/>
                  <a:pt x="278777" y="99150"/>
                </a:cubicBezTo>
                <a:cubicBezTo>
                  <a:pt x="282359" y="95798"/>
                  <a:pt x="285270" y="94056"/>
                  <a:pt x="287277" y="93938"/>
                </a:cubicBezTo>
                <a:close/>
                <a:moveTo>
                  <a:pt x="322381" y="84191"/>
                </a:moveTo>
                <a:lnTo>
                  <a:pt x="320699" y="95071"/>
                </a:lnTo>
                <a:cubicBezTo>
                  <a:pt x="318903" y="106688"/>
                  <a:pt x="313560" y="114991"/>
                  <a:pt x="313786" y="105814"/>
                </a:cubicBezTo>
                <a:cubicBezTo>
                  <a:pt x="313859" y="102897"/>
                  <a:pt x="315822" y="96838"/>
                  <a:pt x="318149" y="92351"/>
                </a:cubicBezTo>
                <a:close/>
                <a:moveTo>
                  <a:pt x="511326" y="77392"/>
                </a:moveTo>
                <a:cubicBezTo>
                  <a:pt x="514147" y="77392"/>
                  <a:pt x="511359" y="112769"/>
                  <a:pt x="508107" y="118189"/>
                </a:cubicBezTo>
                <a:cubicBezTo>
                  <a:pt x="506527" y="120823"/>
                  <a:pt x="505629" y="117328"/>
                  <a:pt x="505574" y="108330"/>
                </a:cubicBezTo>
                <a:lnTo>
                  <a:pt x="505572" y="108330"/>
                </a:lnTo>
                <a:cubicBezTo>
                  <a:pt x="505463" y="92008"/>
                  <a:pt x="508189" y="77392"/>
                  <a:pt x="511326" y="77392"/>
                </a:cubicBezTo>
                <a:close/>
                <a:moveTo>
                  <a:pt x="356452" y="75734"/>
                </a:moveTo>
                <a:cubicBezTo>
                  <a:pt x="358469" y="77624"/>
                  <a:pt x="353911" y="107309"/>
                  <a:pt x="351603" y="107309"/>
                </a:cubicBezTo>
                <a:cubicBezTo>
                  <a:pt x="350465" y="107309"/>
                  <a:pt x="350801" y="99935"/>
                  <a:pt x="352352" y="90922"/>
                </a:cubicBezTo>
                <a:lnTo>
                  <a:pt x="352351" y="90922"/>
                </a:lnTo>
                <a:cubicBezTo>
                  <a:pt x="353902" y="81910"/>
                  <a:pt x="355748" y="75075"/>
                  <a:pt x="356452" y="75734"/>
                </a:cubicBezTo>
                <a:close/>
                <a:moveTo>
                  <a:pt x="667523" y="59712"/>
                </a:moveTo>
                <a:lnTo>
                  <a:pt x="667556" y="71951"/>
                </a:lnTo>
                <a:cubicBezTo>
                  <a:pt x="667556" y="78682"/>
                  <a:pt x="666578" y="87862"/>
                  <a:pt x="665355" y="92349"/>
                </a:cubicBezTo>
                <a:lnTo>
                  <a:pt x="663137" y="100509"/>
                </a:lnTo>
                <a:lnTo>
                  <a:pt x="662990" y="92349"/>
                </a:lnTo>
                <a:lnTo>
                  <a:pt x="662994" y="92349"/>
                </a:lnTo>
                <a:cubicBezTo>
                  <a:pt x="662921" y="87862"/>
                  <a:pt x="663914" y="78682"/>
                  <a:pt x="665195" y="71951"/>
                </a:cubicBezTo>
                <a:close/>
                <a:moveTo>
                  <a:pt x="745090" y="48079"/>
                </a:moveTo>
                <a:cubicBezTo>
                  <a:pt x="745306" y="46732"/>
                  <a:pt x="745599" y="47118"/>
                  <a:pt x="745922" y="49562"/>
                </a:cubicBezTo>
                <a:cubicBezTo>
                  <a:pt x="746568" y="54451"/>
                  <a:pt x="746557" y="61794"/>
                  <a:pt x="745889" y="65881"/>
                </a:cubicBezTo>
                <a:cubicBezTo>
                  <a:pt x="745228" y="69968"/>
                  <a:pt x="744696" y="65969"/>
                  <a:pt x="744714" y="56993"/>
                </a:cubicBezTo>
                <a:lnTo>
                  <a:pt x="744718" y="56993"/>
                </a:lnTo>
                <a:cubicBezTo>
                  <a:pt x="744735" y="52505"/>
                  <a:pt x="744874" y="49425"/>
                  <a:pt x="745090" y="48079"/>
                </a:cubicBezTo>
                <a:close/>
                <a:moveTo>
                  <a:pt x="649749" y="36821"/>
                </a:moveTo>
                <a:cubicBezTo>
                  <a:pt x="652310" y="34080"/>
                  <a:pt x="650420" y="60131"/>
                  <a:pt x="647789" y="63792"/>
                </a:cubicBezTo>
                <a:cubicBezTo>
                  <a:pt x="645745" y="66636"/>
                  <a:pt x="645439" y="63339"/>
                  <a:pt x="646775" y="52913"/>
                </a:cubicBezTo>
                <a:cubicBezTo>
                  <a:pt x="647830" y="44686"/>
                  <a:pt x="649169" y="37444"/>
                  <a:pt x="649749" y="36821"/>
                </a:cubicBezTo>
                <a:close/>
                <a:moveTo>
                  <a:pt x="559982" y="32409"/>
                </a:moveTo>
                <a:cubicBezTo>
                  <a:pt x="560392" y="33040"/>
                  <a:pt x="560518" y="34839"/>
                  <a:pt x="560456" y="37954"/>
                </a:cubicBezTo>
                <a:cubicBezTo>
                  <a:pt x="560383" y="42442"/>
                  <a:pt x="559172" y="48561"/>
                  <a:pt x="557800" y="51553"/>
                </a:cubicBezTo>
                <a:cubicBezTo>
                  <a:pt x="555760" y="55998"/>
                  <a:pt x="555274" y="55252"/>
                  <a:pt x="555143" y="47473"/>
                </a:cubicBezTo>
                <a:cubicBezTo>
                  <a:pt x="555070" y="42238"/>
                  <a:pt x="556253" y="36118"/>
                  <a:pt x="557800" y="33874"/>
                </a:cubicBezTo>
                <a:cubicBezTo>
                  <a:pt x="558877" y="32317"/>
                  <a:pt x="559571" y="31779"/>
                  <a:pt x="559982" y="32409"/>
                </a:cubicBezTo>
                <a:close/>
                <a:moveTo>
                  <a:pt x="586690" y="27075"/>
                </a:moveTo>
                <a:lnTo>
                  <a:pt x="585194" y="45895"/>
                </a:lnTo>
                <a:cubicBezTo>
                  <a:pt x="584370" y="56246"/>
                  <a:pt x="582486" y="66649"/>
                  <a:pt x="581010" y="69014"/>
                </a:cubicBezTo>
                <a:cubicBezTo>
                  <a:pt x="578733" y="72658"/>
                  <a:pt x="578339" y="72692"/>
                  <a:pt x="578416" y="69233"/>
                </a:cubicBezTo>
                <a:lnTo>
                  <a:pt x="578413" y="69232"/>
                </a:lnTo>
                <a:cubicBezTo>
                  <a:pt x="578450" y="66988"/>
                  <a:pt x="580347" y="56585"/>
                  <a:pt x="582597" y="46114"/>
                </a:cubicBezTo>
                <a:close/>
                <a:moveTo>
                  <a:pt x="353765" y="22995"/>
                </a:moveTo>
                <a:cubicBezTo>
                  <a:pt x="357094" y="22995"/>
                  <a:pt x="354306" y="41738"/>
                  <a:pt x="350663" y="43844"/>
                </a:cubicBezTo>
                <a:cubicBezTo>
                  <a:pt x="348693" y="44984"/>
                  <a:pt x="348281" y="43299"/>
                  <a:pt x="349492" y="39059"/>
                </a:cubicBezTo>
                <a:lnTo>
                  <a:pt x="349489" y="39059"/>
                </a:lnTo>
                <a:cubicBezTo>
                  <a:pt x="350518" y="35460"/>
                  <a:pt x="351379" y="30373"/>
                  <a:pt x="351401" y="27755"/>
                </a:cubicBezTo>
                <a:cubicBezTo>
                  <a:pt x="351434" y="25137"/>
                  <a:pt x="352484" y="22995"/>
                  <a:pt x="353765" y="22995"/>
                </a:cubicBezTo>
                <a:close/>
                <a:moveTo>
                  <a:pt x="449634" y="18915"/>
                </a:moveTo>
                <a:lnTo>
                  <a:pt x="448105" y="37954"/>
                </a:lnTo>
                <a:cubicBezTo>
                  <a:pt x="446317" y="60182"/>
                  <a:pt x="442981" y="68775"/>
                  <a:pt x="440198" y="58314"/>
                </a:cubicBezTo>
                <a:lnTo>
                  <a:pt x="440197" y="58314"/>
                </a:lnTo>
                <a:cubicBezTo>
                  <a:pt x="439179" y="54485"/>
                  <a:pt x="440835" y="44478"/>
                  <a:pt x="444016" y="35234"/>
                </a:cubicBezTo>
                <a:close/>
                <a:moveTo>
                  <a:pt x="631225" y="17565"/>
                </a:moveTo>
                <a:cubicBezTo>
                  <a:pt x="635546" y="17565"/>
                  <a:pt x="631871" y="52788"/>
                  <a:pt x="626543" y="62442"/>
                </a:cubicBezTo>
                <a:cubicBezTo>
                  <a:pt x="624065" y="66930"/>
                  <a:pt x="620604" y="84065"/>
                  <a:pt x="618850" y="100520"/>
                </a:cubicBezTo>
                <a:cubicBezTo>
                  <a:pt x="617095" y="116975"/>
                  <a:pt x="614442" y="134653"/>
                  <a:pt x="612954" y="139804"/>
                </a:cubicBezTo>
                <a:cubicBezTo>
                  <a:pt x="611465" y="144956"/>
                  <a:pt x="610826" y="149715"/>
                  <a:pt x="611538" y="150381"/>
                </a:cubicBezTo>
                <a:cubicBezTo>
                  <a:pt x="613103" y="151845"/>
                  <a:pt x="618806" y="138366"/>
                  <a:pt x="618806" y="133203"/>
                </a:cubicBezTo>
                <a:cubicBezTo>
                  <a:pt x="618806" y="128014"/>
                  <a:pt x="621967" y="120918"/>
                  <a:pt x="624280" y="120918"/>
                </a:cubicBezTo>
                <a:cubicBezTo>
                  <a:pt x="625349" y="120918"/>
                  <a:pt x="625879" y="126120"/>
                  <a:pt x="625455" y="132478"/>
                </a:cubicBezTo>
                <a:lnTo>
                  <a:pt x="624686" y="144037"/>
                </a:lnTo>
                <a:lnTo>
                  <a:pt x="629318" y="132297"/>
                </a:lnTo>
                <a:cubicBezTo>
                  <a:pt x="632434" y="124403"/>
                  <a:pt x="635268" y="121030"/>
                  <a:pt x="637973" y="122001"/>
                </a:cubicBezTo>
                <a:cubicBezTo>
                  <a:pt x="643461" y="123971"/>
                  <a:pt x="645973" y="113313"/>
                  <a:pt x="644346" y="94954"/>
                </a:cubicBezTo>
                <a:cubicBezTo>
                  <a:pt x="643623" y="86796"/>
                  <a:pt x="644090" y="80121"/>
                  <a:pt x="645396" y="80121"/>
                </a:cubicBezTo>
                <a:cubicBezTo>
                  <a:pt x="650512" y="80121"/>
                  <a:pt x="651621" y="96390"/>
                  <a:pt x="648370" y="123764"/>
                </a:cubicBezTo>
                <a:cubicBezTo>
                  <a:pt x="644334" y="157754"/>
                  <a:pt x="643986" y="178922"/>
                  <a:pt x="647495" y="176892"/>
                </a:cubicBezTo>
                <a:cubicBezTo>
                  <a:pt x="648889" y="176086"/>
                  <a:pt x="651063" y="171425"/>
                  <a:pt x="652335" y="166532"/>
                </a:cubicBezTo>
                <a:lnTo>
                  <a:pt x="654644" y="157636"/>
                </a:lnTo>
                <a:lnTo>
                  <a:pt x="655852" y="165530"/>
                </a:lnTo>
                <a:cubicBezTo>
                  <a:pt x="656516" y="169872"/>
                  <a:pt x="658888" y="175135"/>
                  <a:pt x="661121" y="177224"/>
                </a:cubicBezTo>
                <a:cubicBezTo>
                  <a:pt x="663355" y="179314"/>
                  <a:pt x="666494" y="183105"/>
                  <a:pt x="668099" y="185649"/>
                </a:cubicBezTo>
                <a:cubicBezTo>
                  <a:pt x="670653" y="189696"/>
                  <a:pt x="671379" y="189764"/>
                  <a:pt x="673931" y="186194"/>
                </a:cubicBezTo>
                <a:cubicBezTo>
                  <a:pt x="675533" y="183949"/>
                  <a:pt x="676960" y="178442"/>
                  <a:pt x="677095" y="173954"/>
                </a:cubicBezTo>
                <a:cubicBezTo>
                  <a:pt x="677241" y="169467"/>
                  <a:pt x="678577" y="163347"/>
                  <a:pt x="680087" y="160355"/>
                </a:cubicBezTo>
                <a:cubicBezTo>
                  <a:pt x="682058" y="156450"/>
                  <a:pt x="682430" y="158753"/>
                  <a:pt x="681412" y="168515"/>
                </a:cubicBezTo>
                <a:cubicBezTo>
                  <a:pt x="680631" y="175994"/>
                  <a:pt x="679299" y="190681"/>
                  <a:pt x="678449" y="201153"/>
                </a:cubicBezTo>
                <a:cubicBezTo>
                  <a:pt x="676960" y="219472"/>
                  <a:pt x="677066" y="219868"/>
                  <a:pt x="681168" y="211626"/>
                </a:cubicBezTo>
                <a:cubicBezTo>
                  <a:pt x="683514" y="206914"/>
                  <a:pt x="686313" y="194675"/>
                  <a:pt x="687387" y="184427"/>
                </a:cubicBezTo>
                <a:cubicBezTo>
                  <a:pt x="689219" y="166982"/>
                  <a:pt x="692284" y="158995"/>
                  <a:pt x="697156" y="158995"/>
                </a:cubicBezTo>
                <a:cubicBezTo>
                  <a:pt x="698294" y="158995"/>
                  <a:pt x="698674" y="168481"/>
                  <a:pt x="697995" y="180074"/>
                </a:cubicBezTo>
                <a:cubicBezTo>
                  <a:pt x="697320" y="191667"/>
                  <a:pt x="698028" y="204212"/>
                  <a:pt x="699560" y="207952"/>
                </a:cubicBezTo>
                <a:cubicBezTo>
                  <a:pt x="702334" y="214695"/>
                  <a:pt x="702399" y="214661"/>
                  <a:pt x="707424" y="203872"/>
                </a:cubicBezTo>
                <a:cubicBezTo>
                  <a:pt x="710211" y="197889"/>
                  <a:pt x="713151" y="187254"/>
                  <a:pt x="713958" y="180238"/>
                </a:cubicBezTo>
                <a:cubicBezTo>
                  <a:pt x="714794" y="172975"/>
                  <a:pt x="717151" y="166864"/>
                  <a:pt x="719432" y="166044"/>
                </a:cubicBezTo>
                <a:cubicBezTo>
                  <a:pt x="722731" y="164860"/>
                  <a:pt x="723439" y="172045"/>
                  <a:pt x="723439" y="206678"/>
                </a:cubicBezTo>
                <a:cubicBezTo>
                  <a:pt x="723439" y="249969"/>
                  <a:pt x="727332" y="263643"/>
                  <a:pt x="729942" y="229516"/>
                </a:cubicBezTo>
                <a:cubicBezTo>
                  <a:pt x="730752" y="218938"/>
                  <a:pt x="732887" y="208901"/>
                  <a:pt x="734692" y="207214"/>
                </a:cubicBezTo>
                <a:cubicBezTo>
                  <a:pt x="737126" y="204934"/>
                  <a:pt x="737973" y="204962"/>
                  <a:pt x="737973" y="207329"/>
                </a:cubicBezTo>
                <a:cubicBezTo>
                  <a:pt x="737973" y="209077"/>
                  <a:pt x="739819" y="209844"/>
                  <a:pt x="742078" y="209033"/>
                </a:cubicBezTo>
                <a:cubicBezTo>
                  <a:pt x="745246" y="207895"/>
                  <a:pt x="746652" y="211652"/>
                  <a:pt x="748234" y="225475"/>
                </a:cubicBezTo>
                <a:cubicBezTo>
                  <a:pt x="749362" y="235329"/>
                  <a:pt x="751328" y="243995"/>
                  <a:pt x="752603" y="244733"/>
                </a:cubicBezTo>
                <a:cubicBezTo>
                  <a:pt x="755876" y="246624"/>
                  <a:pt x="760402" y="224591"/>
                  <a:pt x="762826" y="194980"/>
                </a:cubicBezTo>
                <a:cubicBezTo>
                  <a:pt x="763961" y="181110"/>
                  <a:pt x="766026" y="169105"/>
                  <a:pt x="767417" y="168301"/>
                </a:cubicBezTo>
                <a:cubicBezTo>
                  <a:pt x="768808" y="167497"/>
                  <a:pt x="769979" y="167830"/>
                  <a:pt x="770023" y="169040"/>
                </a:cubicBezTo>
                <a:cubicBezTo>
                  <a:pt x="770059" y="170250"/>
                  <a:pt x="771337" y="188987"/>
                  <a:pt x="772843" y="210678"/>
                </a:cubicBezTo>
                <a:cubicBezTo>
                  <a:pt x="776786" y="267395"/>
                  <a:pt x="780516" y="275312"/>
                  <a:pt x="787596" y="241981"/>
                </a:cubicBezTo>
                <a:cubicBezTo>
                  <a:pt x="789665" y="232244"/>
                  <a:pt x="792424" y="224277"/>
                  <a:pt x="793730" y="224277"/>
                </a:cubicBezTo>
                <a:cubicBezTo>
                  <a:pt x="795036" y="224277"/>
                  <a:pt x="796146" y="221523"/>
                  <a:pt x="796197" y="218157"/>
                </a:cubicBezTo>
                <a:cubicBezTo>
                  <a:pt x="796270" y="212191"/>
                  <a:pt x="796379" y="212170"/>
                  <a:pt x="800556" y="217317"/>
                </a:cubicBezTo>
                <a:cubicBezTo>
                  <a:pt x="804521" y="222221"/>
                  <a:pt x="804838" y="221737"/>
                  <a:pt x="805028" y="210517"/>
                </a:cubicBezTo>
                <a:cubicBezTo>
                  <a:pt x="805440" y="186133"/>
                  <a:pt x="809734" y="186826"/>
                  <a:pt x="811957" y="211635"/>
                </a:cubicBezTo>
                <a:cubicBezTo>
                  <a:pt x="813526" y="229167"/>
                  <a:pt x="814986" y="234896"/>
                  <a:pt x="817316" y="232714"/>
                </a:cubicBezTo>
                <a:cubicBezTo>
                  <a:pt x="822948" y="227444"/>
                  <a:pt x="825167" y="229457"/>
                  <a:pt x="825257" y="239916"/>
                </a:cubicBezTo>
                <a:cubicBezTo>
                  <a:pt x="825404" y="255176"/>
                  <a:pt x="829358" y="246045"/>
                  <a:pt x="835306" y="216798"/>
                </a:cubicBezTo>
                <a:cubicBezTo>
                  <a:pt x="840190" y="192785"/>
                  <a:pt x="845515" y="183445"/>
                  <a:pt x="845515" y="198893"/>
                </a:cubicBezTo>
                <a:cubicBezTo>
                  <a:pt x="845515" y="210171"/>
                  <a:pt x="849533" y="203729"/>
                  <a:pt x="853135" y="186677"/>
                </a:cubicBezTo>
                <a:lnTo>
                  <a:pt x="856393" y="171241"/>
                </a:lnTo>
                <a:lnTo>
                  <a:pt x="856766" y="182777"/>
                </a:lnTo>
                <a:cubicBezTo>
                  <a:pt x="857021" y="191124"/>
                  <a:pt x="858747" y="195254"/>
                  <a:pt x="862960" y="197715"/>
                </a:cubicBezTo>
                <a:cubicBezTo>
                  <a:pt x="868449" y="200923"/>
                  <a:pt x="868673" y="203019"/>
                  <a:pt x="866876" y="234456"/>
                </a:cubicBezTo>
                <a:cubicBezTo>
                  <a:pt x="865224" y="263408"/>
                  <a:pt x="865560" y="267795"/>
                  <a:pt x="869438" y="267795"/>
                </a:cubicBezTo>
                <a:cubicBezTo>
                  <a:pt x="872672" y="267795"/>
                  <a:pt x="874456" y="263676"/>
                  <a:pt x="875898" y="252878"/>
                </a:cubicBezTo>
                <a:cubicBezTo>
                  <a:pt x="879047" y="229280"/>
                  <a:pt x="882815" y="232846"/>
                  <a:pt x="882306" y="258947"/>
                </a:cubicBezTo>
                <a:cubicBezTo>
                  <a:pt x="882014" y="274505"/>
                  <a:pt x="883182" y="284955"/>
                  <a:pt x="885711" y="289106"/>
                </a:cubicBezTo>
                <a:cubicBezTo>
                  <a:pt x="887838" y="292600"/>
                  <a:pt x="890166" y="294910"/>
                  <a:pt x="890882" y="294240"/>
                </a:cubicBezTo>
                <a:cubicBezTo>
                  <a:pt x="891597" y="293570"/>
                  <a:pt x="894768" y="254090"/>
                  <a:pt x="897924" y="206508"/>
                </a:cubicBezTo>
                <a:cubicBezTo>
                  <a:pt x="901081" y="158926"/>
                  <a:pt x="904313" y="119389"/>
                  <a:pt x="905106" y="118646"/>
                </a:cubicBezTo>
                <a:cubicBezTo>
                  <a:pt x="905897" y="117905"/>
                  <a:pt x="906569" y="130659"/>
                  <a:pt x="906591" y="146989"/>
                </a:cubicBezTo>
                <a:cubicBezTo>
                  <a:pt x="906624" y="163319"/>
                  <a:pt x="907792" y="178388"/>
                  <a:pt x="909204" y="180476"/>
                </a:cubicBezTo>
                <a:cubicBezTo>
                  <a:pt x="911966" y="184557"/>
                  <a:pt x="914223" y="175940"/>
                  <a:pt x="922661" y="129113"/>
                </a:cubicBezTo>
                <a:cubicBezTo>
                  <a:pt x="925219" y="114919"/>
                  <a:pt x="927841" y="102811"/>
                  <a:pt x="928487" y="102206"/>
                </a:cubicBezTo>
                <a:cubicBezTo>
                  <a:pt x="935686" y="95469"/>
                  <a:pt x="940858" y="212617"/>
                  <a:pt x="936618" y="286407"/>
                </a:cubicBezTo>
                <a:cubicBezTo>
                  <a:pt x="934534" y="322659"/>
                  <a:pt x="930017" y="331042"/>
                  <a:pt x="929426" y="299753"/>
                </a:cubicBezTo>
                <a:lnTo>
                  <a:pt x="929054" y="280034"/>
                </a:lnTo>
                <a:lnTo>
                  <a:pt x="925686" y="296353"/>
                </a:lnTo>
                <a:cubicBezTo>
                  <a:pt x="921586" y="316210"/>
                  <a:pt x="918174" y="311095"/>
                  <a:pt x="918174" y="285091"/>
                </a:cubicBezTo>
                <a:cubicBezTo>
                  <a:pt x="918174" y="240755"/>
                  <a:pt x="910211" y="290465"/>
                  <a:pt x="908321" y="346607"/>
                </a:cubicBezTo>
                <a:cubicBezTo>
                  <a:pt x="907956" y="357448"/>
                  <a:pt x="916293" y="361856"/>
                  <a:pt x="918980" y="352241"/>
                </a:cubicBezTo>
                <a:cubicBezTo>
                  <a:pt x="919834" y="349177"/>
                  <a:pt x="922421" y="346670"/>
                  <a:pt x="924725" y="346670"/>
                </a:cubicBezTo>
                <a:cubicBezTo>
                  <a:pt x="927027" y="346670"/>
                  <a:pt x="930331" y="343916"/>
                  <a:pt x="932066" y="340550"/>
                </a:cubicBezTo>
                <a:cubicBezTo>
                  <a:pt x="935088" y="334688"/>
                  <a:pt x="935230" y="334666"/>
                  <a:pt x="935416" y="340030"/>
                </a:cubicBezTo>
                <a:cubicBezTo>
                  <a:pt x="935525" y="343110"/>
                  <a:pt x="937533" y="348006"/>
                  <a:pt x="939880" y="350910"/>
                </a:cubicBezTo>
                <a:cubicBezTo>
                  <a:pt x="944091" y="356119"/>
                  <a:pt x="944150" y="356117"/>
                  <a:pt x="944332" y="350748"/>
                </a:cubicBezTo>
                <a:cubicBezTo>
                  <a:pt x="944515" y="345444"/>
                  <a:pt x="944624" y="345437"/>
                  <a:pt x="948679" y="350455"/>
                </a:cubicBezTo>
                <a:cubicBezTo>
                  <a:pt x="950967" y="353285"/>
                  <a:pt x="953331" y="356957"/>
                  <a:pt x="953927" y="358614"/>
                </a:cubicBezTo>
                <a:cubicBezTo>
                  <a:pt x="954672" y="360681"/>
                  <a:pt x="956511" y="360471"/>
                  <a:pt x="959773" y="357952"/>
                </a:cubicBezTo>
                <a:cubicBezTo>
                  <a:pt x="963902" y="354763"/>
                  <a:pt x="964913" y="355124"/>
                  <a:pt x="967398" y="360672"/>
                </a:cubicBezTo>
                <a:cubicBezTo>
                  <a:pt x="974246" y="375961"/>
                  <a:pt x="993604" y="487598"/>
                  <a:pt x="993697" y="512340"/>
                </a:cubicBezTo>
                <a:cubicBezTo>
                  <a:pt x="993730" y="518940"/>
                  <a:pt x="991862" y="530567"/>
                  <a:pt x="989560" y="538178"/>
                </a:cubicBezTo>
                <a:cubicBezTo>
                  <a:pt x="987257" y="545789"/>
                  <a:pt x="983952" y="565479"/>
                  <a:pt x="982211" y="581934"/>
                </a:cubicBezTo>
                <a:cubicBezTo>
                  <a:pt x="977720" y="624393"/>
                  <a:pt x="972657" y="732625"/>
                  <a:pt x="974913" y="737943"/>
                </a:cubicBezTo>
                <a:cubicBezTo>
                  <a:pt x="976417" y="741483"/>
                  <a:pt x="979713" y="739340"/>
                  <a:pt x="990890" y="727560"/>
                </a:cubicBezTo>
                <a:cubicBezTo>
                  <a:pt x="1001524" y="716352"/>
                  <a:pt x="1006981" y="712688"/>
                  <a:pt x="1013165" y="712601"/>
                </a:cubicBezTo>
                <a:cubicBezTo>
                  <a:pt x="1021178" y="712486"/>
                  <a:pt x="1021394" y="712077"/>
                  <a:pt x="1023174" y="693447"/>
                </a:cubicBezTo>
                <a:cubicBezTo>
                  <a:pt x="1024173" y="682976"/>
                  <a:pt x="1025155" y="654418"/>
                  <a:pt x="1025352" y="629984"/>
                </a:cubicBezTo>
                <a:cubicBezTo>
                  <a:pt x="1025644" y="593326"/>
                  <a:pt x="1024670" y="581742"/>
                  <a:pt x="1019752" y="563714"/>
                </a:cubicBezTo>
                <a:cubicBezTo>
                  <a:pt x="1013216" y="539759"/>
                  <a:pt x="1014178" y="532915"/>
                  <a:pt x="1021741" y="549559"/>
                </a:cubicBezTo>
                <a:cubicBezTo>
                  <a:pt x="1029661" y="566986"/>
                  <a:pt x="1034158" y="691497"/>
                  <a:pt x="1034255" y="896074"/>
                </a:cubicBezTo>
                <a:cubicBezTo>
                  <a:pt x="1034292" y="995552"/>
                  <a:pt x="1033380" y="1078340"/>
                  <a:pt x="1032209" y="1080047"/>
                </a:cubicBezTo>
                <a:cubicBezTo>
                  <a:pt x="1031033" y="1081753"/>
                  <a:pt x="1029731" y="1062172"/>
                  <a:pt x="1029311" y="1036530"/>
                </a:cubicBezTo>
                <a:cubicBezTo>
                  <a:pt x="1027567" y="930007"/>
                  <a:pt x="1020857" y="813606"/>
                  <a:pt x="1016601" y="816067"/>
                </a:cubicBezTo>
                <a:cubicBezTo>
                  <a:pt x="1015218" y="816866"/>
                  <a:pt x="1014079" y="819590"/>
                  <a:pt x="1014072" y="822120"/>
                </a:cubicBezTo>
                <a:cubicBezTo>
                  <a:pt x="1014072" y="824649"/>
                  <a:pt x="1012623" y="831548"/>
                  <a:pt x="1010872" y="837449"/>
                </a:cubicBezTo>
                <a:cubicBezTo>
                  <a:pt x="1006773" y="851266"/>
                  <a:pt x="1003816" y="846399"/>
                  <a:pt x="1001517" y="822051"/>
                </a:cubicBezTo>
                <a:cubicBezTo>
                  <a:pt x="999897" y="804899"/>
                  <a:pt x="1003451" y="793490"/>
                  <a:pt x="1006218" y="806960"/>
                </a:cubicBezTo>
                <a:cubicBezTo>
                  <a:pt x="1006914" y="810348"/>
                  <a:pt x="1007663" y="802410"/>
                  <a:pt x="1007878" y="789321"/>
                </a:cubicBezTo>
                <a:cubicBezTo>
                  <a:pt x="1008316" y="762887"/>
                  <a:pt x="1013903" y="755881"/>
                  <a:pt x="1014385" y="781162"/>
                </a:cubicBezTo>
                <a:cubicBezTo>
                  <a:pt x="1014640" y="794557"/>
                  <a:pt x="1015001" y="795541"/>
                  <a:pt x="1016910" y="788019"/>
                </a:cubicBezTo>
                <a:cubicBezTo>
                  <a:pt x="1018136" y="783189"/>
                  <a:pt x="1020070" y="768098"/>
                  <a:pt x="1021209" y="754483"/>
                </a:cubicBezTo>
                <a:cubicBezTo>
                  <a:pt x="1023274" y="729764"/>
                  <a:pt x="1023267" y="729730"/>
                  <a:pt x="1016621" y="730627"/>
                </a:cubicBezTo>
                <a:cubicBezTo>
                  <a:pt x="1008347" y="731742"/>
                  <a:pt x="1006037" y="738917"/>
                  <a:pt x="1005655" y="764682"/>
                </a:cubicBezTo>
                <a:cubicBezTo>
                  <a:pt x="1005509" y="775439"/>
                  <a:pt x="1004090" y="784979"/>
                  <a:pt x="1002528" y="785881"/>
                </a:cubicBezTo>
                <a:cubicBezTo>
                  <a:pt x="1000711" y="786932"/>
                  <a:pt x="1000346" y="778187"/>
                  <a:pt x="1001514" y="761563"/>
                </a:cubicBezTo>
                <a:cubicBezTo>
                  <a:pt x="1002780" y="743543"/>
                  <a:pt x="1002364" y="735605"/>
                  <a:pt x="1000156" y="735605"/>
                </a:cubicBezTo>
                <a:cubicBezTo>
                  <a:pt x="994496" y="735605"/>
                  <a:pt x="987927" y="747434"/>
                  <a:pt x="987927" y="757627"/>
                </a:cubicBezTo>
                <a:cubicBezTo>
                  <a:pt x="987927" y="763089"/>
                  <a:pt x="986125" y="772337"/>
                  <a:pt x="983923" y="778177"/>
                </a:cubicBezTo>
                <a:cubicBezTo>
                  <a:pt x="980807" y="786444"/>
                  <a:pt x="980453" y="796005"/>
                  <a:pt x="982336" y="821356"/>
                </a:cubicBezTo>
                <a:cubicBezTo>
                  <a:pt x="983665" y="839265"/>
                  <a:pt x="985628" y="858453"/>
                  <a:pt x="986699" y="863998"/>
                </a:cubicBezTo>
                <a:cubicBezTo>
                  <a:pt x="987769" y="869542"/>
                  <a:pt x="987805" y="876134"/>
                  <a:pt x="986773" y="878647"/>
                </a:cubicBezTo>
                <a:cubicBezTo>
                  <a:pt x="985021" y="882917"/>
                  <a:pt x="984543" y="882914"/>
                  <a:pt x="979444" y="878601"/>
                </a:cubicBezTo>
                <a:cubicBezTo>
                  <a:pt x="974191" y="874152"/>
                  <a:pt x="973901" y="874515"/>
                  <a:pt x="971589" y="888430"/>
                </a:cubicBezTo>
                <a:cubicBezTo>
                  <a:pt x="970268" y="896377"/>
                  <a:pt x="969480" y="904714"/>
                  <a:pt x="969838" y="906958"/>
                </a:cubicBezTo>
                <a:cubicBezTo>
                  <a:pt x="970203" y="909203"/>
                  <a:pt x="971118" y="939820"/>
                  <a:pt x="971892" y="974997"/>
                </a:cubicBezTo>
                <a:cubicBezTo>
                  <a:pt x="973582" y="1051849"/>
                  <a:pt x="977456" y="1092009"/>
                  <a:pt x="983595" y="1096286"/>
                </a:cubicBezTo>
                <a:cubicBezTo>
                  <a:pt x="989047" y="1100085"/>
                  <a:pt x="989155" y="1104483"/>
                  <a:pt x="983850" y="1106391"/>
                </a:cubicBezTo>
                <a:cubicBezTo>
                  <a:pt x="981602" y="1107197"/>
                  <a:pt x="978754" y="1111918"/>
                  <a:pt x="977520" y="1116881"/>
                </a:cubicBezTo>
                <a:cubicBezTo>
                  <a:pt x="975348" y="1125611"/>
                  <a:pt x="975169" y="1125373"/>
                  <a:pt x="972047" y="1109585"/>
                </a:cubicBezTo>
                <a:cubicBezTo>
                  <a:pt x="969023" y="1094283"/>
                  <a:pt x="968701" y="1096537"/>
                  <a:pt x="966892" y="1145789"/>
                </a:cubicBezTo>
                <a:cubicBezTo>
                  <a:pt x="965710" y="1177955"/>
                  <a:pt x="966060" y="1201013"/>
                  <a:pt x="967793" y="1205281"/>
                </a:cubicBezTo>
                <a:cubicBezTo>
                  <a:pt x="969913" y="1210500"/>
                  <a:pt x="969599" y="1213021"/>
                  <a:pt x="966541" y="1215315"/>
                </a:cubicBezTo>
                <a:cubicBezTo>
                  <a:pt x="962743" y="1218164"/>
                  <a:pt x="961456" y="1223412"/>
                  <a:pt x="956870" y="1254731"/>
                </a:cubicBezTo>
                <a:cubicBezTo>
                  <a:pt x="955914" y="1261261"/>
                  <a:pt x="952825" y="1271041"/>
                  <a:pt x="950007" y="1276464"/>
                </a:cubicBezTo>
                <a:cubicBezTo>
                  <a:pt x="946234" y="1283722"/>
                  <a:pt x="945657" y="1287679"/>
                  <a:pt x="947821" y="1291462"/>
                </a:cubicBezTo>
                <a:cubicBezTo>
                  <a:pt x="949864" y="1295034"/>
                  <a:pt x="949576" y="1301669"/>
                  <a:pt x="946879" y="1313245"/>
                </a:cubicBezTo>
                <a:cubicBezTo>
                  <a:pt x="944288" y="1324370"/>
                  <a:pt x="942980" y="1350557"/>
                  <a:pt x="942943" y="1392199"/>
                </a:cubicBezTo>
                <a:cubicBezTo>
                  <a:pt x="942870" y="1449817"/>
                  <a:pt x="943271" y="1454602"/>
                  <a:pt x="948090" y="1455781"/>
                </a:cubicBezTo>
                <a:cubicBezTo>
                  <a:pt x="952874" y="1456954"/>
                  <a:pt x="952802" y="1457379"/>
                  <a:pt x="947196" y="1461054"/>
                </a:cubicBezTo>
                <a:cubicBezTo>
                  <a:pt x="942409" y="1464192"/>
                  <a:pt x="941500" y="1466776"/>
                  <a:pt x="942975" y="1473058"/>
                </a:cubicBezTo>
                <a:cubicBezTo>
                  <a:pt x="944212" y="1478337"/>
                  <a:pt x="943267" y="1483308"/>
                  <a:pt x="940238" y="1487656"/>
                </a:cubicBezTo>
                <a:cubicBezTo>
                  <a:pt x="934445" y="1495931"/>
                  <a:pt x="934245" y="1516177"/>
                  <a:pt x="939873" y="1523160"/>
                </a:cubicBezTo>
                <a:cubicBezTo>
                  <a:pt x="942219" y="1526063"/>
                  <a:pt x="944182" y="1530119"/>
                  <a:pt x="944233" y="1532172"/>
                </a:cubicBezTo>
                <a:cubicBezTo>
                  <a:pt x="944306" y="1535336"/>
                  <a:pt x="943595" y="1535336"/>
                  <a:pt x="939517" y="1532172"/>
                </a:cubicBezTo>
                <a:cubicBezTo>
                  <a:pt x="935067" y="1528716"/>
                  <a:pt x="934825" y="1531890"/>
                  <a:pt x="936273" y="1574901"/>
                </a:cubicBezTo>
                <a:cubicBezTo>
                  <a:pt x="937229" y="1603289"/>
                  <a:pt x="936719" y="1623230"/>
                  <a:pt x="934967" y="1626160"/>
                </a:cubicBezTo>
                <a:cubicBezTo>
                  <a:pt x="933022" y="1629412"/>
                  <a:pt x="933132" y="1631923"/>
                  <a:pt x="935295" y="1633959"/>
                </a:cubicBezTo>
                <a:cubicBezTo>
                  <a:pt x="939121" y="1637539"/>
                  <a:pt x="939616" y="1652191"/>
                  <a:pt x="935912" y="1652191"/>
                </a:cubicBezTo>
                <a:cubicBezTo>
                  <a:pt x="930567" y="1652191"/>
                  <a:pt x="928929" y="1635827"/>
                  <a:pt x="929513" y="1588275"/>
                </a:cubicBezTo>
                <a:cubicBezTo>
                  <a:pt x="929842" y="1561349"/>
                  <a:pt x="928510" y="1527691"/>
                  <a:pt x="926551" y="1513480"/>
                </a:cubicBezTo>
                <a:cubicBezTo>
                  <a:pt x="923124" y="1488654"/>
                  <a:pt x="921757" y="1468972"/>
                  <a:pt x="921285" y="1437714"/>
                </a:cubicBezTo>
                <a:cubicBezTo>
                  <a:pt x="921102" y="1425930"/>
                  <a:pt x="920230" y="1423443"/>
                  <a:pt x="916705" y="1424709"/>
                </a:cubicBezTo>
                <a:cubicBezTo>
                  <a:pt x="913527" y="1425850"/>
                  <a:pt x="912259" y="1424273"/>
                  <a:pt x="912027" y="1418880"/>
                </a:cubicBezTo>
                <a:cubicBezTo>
                  <a:pt x="911808" y="1413492"/>
                  <a:pt x="911045" y="1414634"/>
                  <a:pt x="909264" y="1423087"/>
                </a:cubicBezTo>
                <a:cubicBezTo>
                  <a:pt x="907921" y="1429468"/>
                  <a:pt x="906024" y="1435894"/>
                  <a:pt x="905051" y="1437366"/>
                </a:cubicBezTo>
                <a:cubicBezTo>
                  <a:pt x="901486" y="1442767"/>
                  <a:pt x="907040" y="1445870"/>
                  <a:pt x="911351" y="1440887"/>
                </a:cubicBezTo>
                <a:cubicBezTo>
                  <a:pt x="915221" y="1436417"/>
                  <a:pt x="915446" y="1436922"/>
                  <a:pt x="913807" y="1446370"/>
                </a:cubicBezTo>
                <a:cubicBezTo>
                  <a:pt x="912763" y="1452384"/>
                  <a:pt x="913322" y="1458264"/>
                  <a:pt x="915128" y="1460301"/>
                </a:cubicBezTo>
                <a:cubicBezTo>
                  <a:pt x="917518" y="1462995"/>
                  <a:pt x="916186" y="1464628"/>
                  <a:pt x="909488" y="1467225"/>
                </a:cubicBezTo>
                <a:cubicBezTo>
                  <a:pt x="904666" y="1469093"/>
                  <a:pt x="900721" y="1472238"/>
                  <a:pt x="900721" y="1474212"/>
                </a:cubicBezTo>
                <a:cubicBezTo>
                  <a:pt x="900721" y="1476186"/>
                  <a:pt x="899415" y="1478558"/>
                  <a:pt x="897813" y="1479482"/>
                </a:cubicBezTo>
                <a:cubicBezTo>
                  <a:pt x="896109" y="1480466"/>
                  <a:pt x="894908" y="1477612"/>
                  <a:pt x="894908" y="1472588"/>
                </a:cubicBezTo>
                <a:cubicBezTo>
                  <a:pt x="894908" y="1466324"/>
                  <a:pt x="896463" y="1463634"/>
                  <a:pt x="900675" y="1462603"/>
                </a:cubicBezTo>
                <a:cubicBezTo>
                  <a:pt x="906427" y="1461196"/>
                  <a:pt x="906427" y="1461173"/>
                  <a:pt x="900675" y="1454331"/>
                </a:cubicBezTo>
                <a:cubicBezTo>
                  <a:pt x="897504" y="1450558"/>
                  <a:pt x="894907" y="1444882"/>
                  <a:pt x="894906" y="1441718"/>
                </a:cubicBezTo>
                <a:cubicBezTo>
                  <a:pt x="894905" y="1438554"/>
                  <a:pt x="892902" y="1426995"/>
                  <a:pt x="890460" y="1416032"/>
                </a:cubicBezTo>
                <a:cubicBezTo>
                  <a:pt x="886902" y="1400073"/>
                  <a:pt x="886651" y="1392821"/>
                  <a:pt x="889204" y="1379653"/>
                </a:cubicBezTo>
                <a:cubicBezTo>
                  <a:pt x="893227" y="1358895"/>
                  <a:pt x="890711" y="1343161"/>
                  <a:pt x="883077" y="1341292"/>
                </a:cubicBezTo>
                <a:cubicBezTo>
                  <a:pt x="878678" y="1340218"/>
                  <a:pt x="877458" y="1337495"/>
                  <a:pt x="877458" y="1328786"/>
                </a:cubicBezTo>
                <a:cubicBezTo>
                  <a:pt x="877458" y="1322662"/>
                  <a:pt x="876282" y="1317652"/>
                  <a:pt x="874848" y="1317652"/>
                </a:cubicBezTo>
                <a:cubicBezTo>
                  <a:pt x="872020" y="1317652"/>
                  <a:pt x="873896" y="1413220"/>
                  <a:pt x="877038" y="1429165"/>
                </a:cubicBezTo>
                <a:cubicBezTo>
                  <a:pt x="879048" y="1439373"/>
                  <a:pt x="876425" y="1519543"/>
                  <a:pt x="873344" y="1542038"/>
                </a:cubicBezTo>
                <a:cubicBezTo>
                  <a:pt x="867303" y="1586142"/>
                  <a:pt x="861690" y="1616533"/>
                  <a:pt x="858195" y="1624043"/>
                </a:cubicBezTo>
                <a:cubicBezTo>
                  <a:pt x="855710" y="1629381"/>
                  <a:pt x="854317" y="1641691"/>
                  <a:pt x="854497" y="1656681"/>
                </a:cubicBezTo>
                <a:cubicBezTo>
                  <a:pt x="854680" y="1670258"/>
                  <a:pt x="855647" y="1677873"/>
                  <a:pt x="856756" y="1674151"/>
                </a:cubicBezTo>
                <a:cubicBezTo>
                  <a:pt x="857840" y="1670522"/>
                  <a:pt x="860325" y="1667054"/>
                  <a:pt x="862279" y="1666444"/>
                </a:cubicBezTo>
                <a:cubicBezTo>
                  <a:pt x="866758" y="1665048"/>
                  <a:pt x="866956" y="1674529"/>
                  <a:pt x="862535" y="1678667"/>
                </a:cubicBezTo>
                <a:cubicBezTo>
                  <a:pt x="860075" y="1680969"/>
                  <a:pt x="860444" y="1684578"/>
                  <a:pt x="863987" y="1692865"/>
                </a:cubicBezTo>
                <a:cubicBezTo>
                  <a:pt x="869461" y="1705666"/>
                  <a:pt x="870285" y="1712831"/>
                  <a:pt x="865567" y="1706587"/>
                </a:cubicBezTo>
                <a:cubicBezTo>
                  <a:pt x="863235" y="1703501"/>
                  <a:pt x="862122" y="1703339"/>
                  <a:pt x="861004" y="1705924"/>
                </a:cubicBezTo>
                <a:cubicBezTo>
                  <a:pt x="860190" y="1707804"/>
                  <a:pt x="858325" y="1708650"/>
                  <a:pt x="856865" y="1707804"/>
                </a:cubicBezTo>
                <a:cubicBezTo>
                  <a:pt x="855347" y="1706927"/>
                  <a:pt x="854209" y="1715233"/>
                  <a:pt x="854209" y="1727182"/>
                </a:cubicBezTo>
                <a:lnTo>
                  <a:pt x="854209" y="1748097"/>
                </a:lnTo>
                <a:lnTo>
                  <a:pt x="843903" y="1746531"/>
                </a:lnTo>
                <a:cubicBezTo>
                  <a:pt x="834841" y="1745155"/>
                  <a:pt x="833262" y="1745790"/>
                  <a:pt x="830823" y="1751792"/>
                </a:cubicBezTo>
                <a:cubicBezTo>
                  <a:pt x="826682" y="1761985"/>
                  <a:pt x="827474" y="1788259"/>
                  <a:pt x="832378" y="1803389"/>
                </a:cubicBezTo>
                <a:cubicBezTo>
                  <a:pt x="837362" y="1818764"/>
                  <a:pt x="837919" y="1826259"/>
                  <a:pt x="834075" y="1826259"/>
                </a:cubicBezTo>
                <a:cubicBezTo>
                  <a:pt x="832593" y="1826259"/>
                  <a:pt x="830783" y="1824119"/>
                  <a:pt x="830052" y="1821500"/>
                </a:cubicBezTo>
                <a:cubicBezTo>
                  <a:pt x="829093" y="1818061"/>
                  <a:pt x="828629" y="1818510"/>
                  <a:pt x="828384" y="1823121"/>
                </a:cubicBezTo>
                <a:cubicBezTo>
                  <a:pt x="828202" y="1826630"/>
                  <a:pt x="830785" y="1833099"/>
                  <a:pt x="834132" y="1837496"/>
                </a:cubicBezTo>
                <a:cubicBezTo>
                  <a:pt x="837478" y="1841894"/>
                  <a:pt x="839530" y="1847165"/>
                  <a:pt x="838692" y="1849209"/>
                </a:cubicBezTo>
                <a:cubicBezTo>
                  <a:pt x="836546" y="1854445"/>
                  <a:pt x="839860" y="1856699"/>
                  <a:pt x="844458" y="1853129"/>
                </a:cubicBezTo>
                <a:cubicBezTo>
                  <a:pt x="850008" y="1848818"/>
                  <a:pt x="852327" y="1856092"/>
                  <a:pt x="850640" y="1872521"/>
                </a:cubicBezTo>
                <a:cubicBezTo>
                  <a:pt x="849163" y="1886908"/>
                  <a:pt x="852319" y="1888808"/>
                  <a:pt x="855211" y="1875274"/>
                </a:cubicBezTo>
                <a:cubicBezTo>
                  <a:pt x="856302" y="1870160"/>
                  <a:pt x="858758" y="1867058"/>
                  <a:pt x="861711" y="1867058"/>
                </a:cubicBezTo>
                <a:cubicBezTo>
                  <a:pt x="864641" y="1867058"/>
                  <a:pt x="865841" y="1868552"/>
                  <a:pt x="864852" y="1870967"/>
                </a:cubicBezTo>
                <a:cubicBezTo>
                  <a:pt x="863969" y="1873117"/>
                  <a:pt x="861805" y="1880155"/>
                  <a:pt x="860038" y="1886607"/>
                </a:cubicBezTo>
                <a:cubicBezTo>
                  <a:pt x="854532" y="1906718"/>
                  <a:pt x="854760" y="1906445"/>
                  <a:pt x="848167" y="1900863"/>
                </a:cubicBezTo>
                <a:cubicBezTo>
                  <a:pt x="842927" y="1896426"/>
                  <a:pt x="842475" y="1893860"/>
                  <a:pt x="844231" y="1878521"/>
                </a:cubicBezTo>
                <a:lnTo>
                  <a:pt x="846213" y="1861191"/>
                </a:lnTo>
                <a:lnTo>
                  <a:pt x="837856" y="1862085"/>
                </a:lnTo>
                <a:cubicBezTo>
                  <a:pt x="829906" y="1862935"/>
                  <a:pt x="829421" y="1863771"/>
                  <a:pt x="827845" y="1879297"/>
                </a:cubicBezTo>
                <a:cubicBezTo>
                  <a:pt x="826932" y="1888273"/>
                  <a:pt x="827221" y="1898064"/>
                  <a:pt x="828480" y="1901056"/>
                </a:cubicBezTo>
                <a:cubicBezTo>
                  <a:pt x="831512" y="1908259"/>
                  <a:pt x="836599" y="1983611"/>
                  <a:pt x="834685" y="1992977"/>
                </a:cubicBezTo>
                <a:cubicBezTo>
                  <a:pt x="833861" y="1997008"/>
                  <a:pt x="834175" y="2007349"/>
                  <a:pt x="835382" y="2015957"/>
                </a:cubicBezTo>
                <a:cubicBezTo>
                  <a:pt x="839392" y="2044537"/>
                  <a:pt x="841853" y="2021052"/>
                  <a:pt x="841108" y="1961312"/>
                </a:cubicBezTo>
                <a:cubicBezTo>
                  <a:pt x="840532" y="1914983"/>
                  <a:pt x="841075" y="1905566"/>
                  <a:pt x="844239" y="1908017"/>
                </a:cubicBezTo>
                <a:cubicBezTo>
                  <a:pt x="846348" y="1909654"/>
                  <a:pt x="850230" y="1917073"/>
                  <a:pt x="852868" y="1924504"/>
                </a:cubicBezTo>
                <a:cubicBezTo>
                  <a:pt x="856767" y="1935492"/>
                  <a:pt x="857124" y="1941164"/>
                  <a:pt x="854780" y="1954892"/>
                </a:cubicBezTo>
                <a:cubicBezTo>
                  <a:pt x="851937" y="1971529"/>
                  <a:pt x="853864" y="2003635"/>
                  <a:pt x="857932" y="2007443"/>
                </a:cubicBezTo>
                <a:cubicBezTo>
                  <a:pt x="859082" y="2008516"/>
                  <a:pt x="860020" y="2002460"/>
                  <a:pt x="860020" y="1993983"/>
                </a:cubicBezTo>
                <a:cubicBezTo>
                  <a:pt x="860020" y="1985507"/>
                  <a:pt x="861326" y="1978571"/>
                  <a:pt x="862928" y="1978571"/>
                </a:cubicBezTo>
                <a:cubicBezTo>
                  <a:pt x="864610" y="1978571"/>
                  <a:pt x="865833" y="1987245"/>
                  <a:pt x="865833" y="1999153"/>
                </a:cubicBezTo>
                <a:cubicBezTo>
                  <a:pt x="865833" y="2018921"/>
                  <a:pt x="865577" y="2019662"/>
                  <a:pt x="859637" y="2017895"/>
                </a:cubicBezTo>
                <a:lnTo>
                  <a:pt x="853443" y="2016055"/>
                </a:lnTo>
                <a:lnTo>
                  <a:pt x="855505" y="2071428"/>
                </a:lnTo>
                <a:cubicBezTo>
                  <a:pt x="856639" y="2101884"/>
                  <a:pt x="858687" y="2141179"/>
                  <a:pt x="860058" y="2158751"/>
                </a:cubicBezTo>
                <a:cubicBezTo>
                  <a:pt x="861430" y="2176323"/>
                  <a:pt x="861802" y="2201490"/>
                  <a:pt x="860890" y="2214677"/>
                </a:cubicBezTo>
                <a:cubicBezTo>
                  <a:pt x="859550" y="2234010"/>
                  <a:pt x="860193" y="2240556"/>
                  <a:pt x="864207" y="2248471"/>
                </a:cubicBezTo>
                <a:cubicBezTo>
                  <a:pt x="868023" y="2255997"/>
                  <a:pt x="868451" y="2259572"/>
                  <a:pt x="866042" y="2263785"/>
                </a:cubicBezTo>
                <a:cubicBezTo>
                  <a:pt x="862919" y="2269249"/>
                  <a:pt x="866948" y="2283192"/>
                  <a:pt x="871652" y="2283192"/>
                </a:cubicBezTo>
                <a:cubicBezTo>
                  <a:pt x="874228" y="2283192"/>
                  <a:pt x="873261" y="2227948"/>
                  <a:pt x="870437" y="2213836"/>
                </a:cubicBezTo>
                <a:cubicBezTo>
                  <a:pt x="868835" y="2205827"/>
                  <a:pt x="869079" y="2204033"/>
                  <a:pt x="871364" y="2207036"/>
                </a:cubicBezTo>
                <a:cubicBezTo>
                  <a:pt x="873644" y="2210035"/>
                  <a:pt x="874476" y="2203657"/>
                  <a:pt x="874509" y="2182947"/>
                </a:cubicBezTo>
                <a:cubicBezTo>
                  <a:pt x="874542" y="2159036"/>
                  <a:pt x="875214" y="2155014"/>
                  <a:pt x="878914" y="2156343"/>
                </a:cubicBezTo>
                <a:cubicBezTo>
                  <a:pt x="881497" y="2157269"/>
                  <a:pt x="883273" y="2156366"/>
                  <a:pt x="883273" y="2154140"/>
                </a:cubicBezTo>
                <a:cubicBezTo>
                  <a:pt x="883273" y="2152067"/>
                  <a:pt x="881985" y="2149964"/>
                  <a:pt x="880405" y="2149466"/>
                </a:cubicBezTo>
                <a:cubicBezTo>
                  <a:pt x="876189" y="2148133"/>
                  <a:pt x="873514" y="2125081"/>
                  <a:pt x="875869" y="2110384"/>
                </a:cubicBezTo>
                <a:cubicBezTo>
                  <a:pt x="877347" y="2101168"/>
                  <a:pt x="879431" y="2097250"/>
                  <a:pt x="883375" y="2096285"/>
                </a:cubicBezTo>
                <a:cubicBezTo>
                  <a:pt x="886382" y="2095548"/>
                  <a:pt x="890327" y="2090721"/>
                  <a:pt x="892156" y="2085534"/>
                </a:cubicBezTo>
                <a:cubicBezTo>
                  <a:pt x="897835" y="2069434"/>
                  <a:pt x="898527" y="2077678"/>
                  <a:pt x="893704" y="2103952"/>
                </a:cubicBezTo>
                <a:cubicBezTo>
                  <a:pt x="888070" y="2134643"/>
                  <a:pt x="888071" y="2134546"/>
                  <a:pt x="893339" y="2132650"/>
                </a:cubicBezTo>
                <a:cubicBezTo>
                  <a:pt x="895685" y="2131807"/>
                  <a:pt x="898468" y="2132419"/>
                  <a:pt x="899522" y="2134019"/>
                </a:cubicBezTo>
                <a:cubicBezTo>
                  <a:pt x="901875" y="2137583"/>
                  <a:pt x="904579" y="2187900"/>
                  <a:pt x="903810" y="2213835"/>
                </a:cubicBezTo>
                <a:cubicBezTo>
                  <a:pt x="903135" y="2236609"/>
                  <a:pt x="905902" y="2253699"/>
                  <a:pt x="909303" y="2247753"/>
                </a:cubicBezTo>
                <a:cubicBezTo>
                  <a:pt x="910562" y="2245552"/>
                  <a:pt x="913249" y="2221722"/>
                  <a:pt x="915277" y="2194796"/>
                </a:cubicBezTo>
                <a:cubicBezTo>
                  <a:pt x="917306" y="2167870"/>
                  <a:pt x="919963" y="2144056"/>
                  <a:pt x="921183" y="2141876"/>
                </a:cubicBezTo>
                <a:cubicBezTo>
                  <a:pt x="925003" y="2135053"/>
                  <a:pt x="930566" y="2160722"/>
                  <a:pt x="928624" y="2176212"/>
                </a:cubicBezTo>
                <a:cubicBezTo>
                  <a:pt x="927537" y="2184899"/>
                  <a:pt x="928007" y="2190622"/>
                  <a:pt x="929858" y="2191199"/>
                </a:cubicBezTo>
                <a:cubicBezTo>
                  <a:pt x="931875" y="2191829"/>
                  <a:pt x="931777" y="2195022"/>
                  <a:pt x="929565" y="2200992"/>
                </a:cubicBezTo>
                <a:cubicBezTo>
                  <a:pt x="925673" y="2211442"/>
                  <a:pt x="928317" y="2225808"/>
                  <a:pt x="933279" y="2221164"/>
                </a:cubicBezTo>
                <a:cubicBezTo>
                  <a:pt x="935027" y="2219528"/>
                  <a:pt x="937093" y="2205887"/>
                  <a:pt x="937866" y="2190853"/>
                </a:cubicBezTo>
                <a:cubicBezTo>
                  <a:pt x="938640" y="2175819"/>
                  <a:pt x="940373" y="2163518"/>
                  <a:pt x="941718" y="2163518"/>
                </a:cubicBezTo>
                <a:cubicBezTo>
                  <a:pt x="943065" y="2163518"/>
                  <a:pt x="943605" y="2166884"/>
                  <a:pt x="942923" y="2170998"/>
                </a:cubicBezTo>
                <a:cubicBezTo>
                  <a:pt x="942240" y="2175111"/>
                  <a:pt x="940974" y="2189878"/>
                  <a:pt x="940105" y="2203812"/>
                </a:cubicBezTo>
                <a:cubicBezTo>
                  <a:pt x="939029" y="2221144"/>
                  <a:pt x="937146" y="2230443"/>
                  <a:pt x="934152" y="2233245"/>
                </a:cubicBezTo>
                <a:cubicBezTo>
                  <a:pt x="928332" y="2238692"/>
                  <a:pt x="928318" y="2258360"/>
                  <a:pt x="934119" y="2260449"/>
                </a:cubicBezTo>
                <a:cubicBezTo>
                  <a:pt x="937706" y="2261737"/>
                  <a:pt x="938479" y="2268721"/>
                  <a:pt x="938479" y="2299801"/>
                </a:cubicBezTo>
                <a:cubicBezTo>
                  <a:pt x="938479" y="2332930"/>
                  <a:pt x="937895" y="2337587"/>
                  <a:pt x="933736" y="2337587"/>
                </a:cubicBezTo>
                <a:cubicBezTo>
                  <a:pt x="929881" y="2337587"/>
                  <a:pt x="929286" y="2335550"/>
                  <a:pt x="930554" y="2326708"/>
                </a:cubicBezTo>
                <a:cubicBezTo>
                  <a:pt x="931733" y="2318486"/>
                  <a:pt x="931116" y="2315829"/>
                  <a:pt x="928029" y="2315829"/>
                </a:cubicBezTo>
                <a:cubicBezTo>
                  <a:pt x="923343" y="2315829"/>
                  <a:pt x="923515" y="2314494"/>
                  <a:pt x="923810" y="2348466"/>
                </a:cubicBezTo>
                <a:cubicBezTo>
                  <a:pt x="924138" y="2387369"/>
                  <a:pt x="918203" y="2390757"/>
                  <a:pt x="914267" y="2353906"/>
                </a:cubicBezTo>
                <a:cubicBezTo>
                  <a:pt x="913709" y="2348670"/>
                  <a:pt x="913041" y="2356320"/>
                  <a:pt x="912786" y="2370905"/>
                </a:cubicBezTo>
                <a:cubicBezTo>
                  <a:pt x="912494" y="2386480"/>
                  <a:pt x="911122" y="2397423"/>
                  <a:pt x="909414" y="2397423"/>
                </a:cubicBezTo>
                <a:cubicBezTo>
                  <a:pt x="907816" y="2397423"/>
                  <a:pt x="906378" y="2393446"/>
                  <a:pt x="906217" y="2388584"/>
                </a:cubicBezTo>
                <a:cubicBezTo>
                  <a:pt x="906071" y="2383722"/>
                  <a:pt x="904882" y="2376685"/>
                  <a:pt x="903601" y="2372945"/>
                </a:cubicBezTo>
                <a:cubicBezTo>
                  <a:pt x="901802" y="2367694"/>
                  <a:pt x="901218" y="2369551"/>
                  <a:pt x="901025" y="2381104"/>
                </a:cubicBezTo>
                <a:cubicBezTo>
                  <a:pt x="900732" y="2399373"/>
                  <a:pt x="903217" y="2409022"/>
                  <a:pt x="907826" y="2407368"/>
                </a:cubicBezTo>
                <a:cubicBezTo>
                  <a:pt x="910135" y="2406539"/>
                  <a:pt x="912506" y="2412924"/>
                  <a:pt x="914956" y="2426567"/>
                </a:cubicBezTo>
                <a:cubicBezTo>
                  <a:pt x="917437" y="2440395"/>
                  <a:pt x="919580" y="2446115"/>
                  <a:pt x="921576" y="2444248"/>
                </a:cubicBezTo>
                <a:cubicBezTo>
                  <a:pt x="923200" y="2442728"/>
                  <a:pt x="924360" y="2438610"/>
                  <a:pt x="924156" y="2435094"/>
                </a:cubicBezTo>
                <a:cubicBezTo>
                  <a:pt x="923207" y="2418656"/>
                  <a:pt x="923777" y="2408056"/>
                  <a:pt x="926692" y="2388094"/>
                </a:cubicBezTo>
                <a:cubicBezTo>
                  <a:pt x="928422" y="2376232"/>
                  <a:pt x="930434" y="2365970"/>
                  <a:pt x="931160" y="2365290"/>
                </a:cubicBezTo>
                <a:cubicBezTo>
                  <a:pt x="933546" y="2363058"/>
                  <a:pt x="930594" y="2451801"/>
                  <a:pt x="925840" y="2525255"/>
                </a:cubicBezTo>
                <a:cubicBezTo>
                  <a:pt x="919685" y="2620333"/>
                  <a:pt x="919473" y="2706864"/>
                  <a:pt x="925365" y="2720056"/>
                </a:cubicBezTo>
                <a:cubicBezTo>
                  <a:pt x="928726" y="2727585"/>
                  <a:pt x="928949" y="2731026"/>
                  <a:pt x="926361" y="2735548"/>
                </a:cubicBezTo>
                <a:cubicBezTo>
                  <a:pt x="922651" y="2742036"/>
                  <a:pt x="922975" y="2822619"/>
                  <a:pt x="926796" y="2843475"/>
                </a:cubicBezTo>
                <a:lnTo>
                  <a:pt x="929036" y="2855715"/>
                </a:lnTo>
                <a:lnTo>
                  <a:pt x="929445" y="2844835"/>
                </a:lnTo>
                <a:cubicBezTo>
                  <a:pt x="929839" y="2834339"/>
                  <a:pt x="933814" y="2824594"/>
                  <a:pt x="936624" y="2827235"/>
                </a:cubicBezTo>
                <a:cubicBezTo>
                  <a:pt x="937373" y="2827939"/>
                  <a:pt x="938628" y="2858895"/>
                  <a:pt x="939412" y="2896026"/>
                </a:cubicBezTo>
                <a:cubicBezTo>
                  <a:pt x="940197" y="2933156"/>
                  <a:pt x="941584" y="2964236"/>
                  <a:pt x="942500" y="2965091"/>
                </a:cubicBezTo>
                <a:cubicBezTo>
                  <a:pt x="943412" y="2965945"/>
                  <a:pt x="945084" y="2964401"/>
                  <a:pt x="946207" y="2961656"/>
                </a:cubicBezTo>
                <a:cubicBezTo>
                  <a:pt x="947897" y="2957533"/>
                  <a:pt x="948853" y="2958291"/>
                  <a:pt x="951698" y="2966026"/>
                </a:cubicBezTo>
                <a:cubicBezTo>
                  <a:pt x="955008" y="2975022"/>
                  <a:pt x="955227" y="2974461"/>
                  <a:pt x="957323" y="2951669"/>
                </a:cubicBezTo>
                <a:cubicBezTo>
                  <a:pt x="959637" y="2926516"/>
                  <a:pt x="958101" y="2915562"/>
                  <a:pt x="951268" y="2908464"/>
                </a:cubicBezTo>
                <a:cubicBezTo>
                  <a:pt x="948958" y="2906063"/>
                  <a:pt x="947889" y="2902085"/>
                  <a:pt x="948899" y="2899625"/>
                </a:cubicBezTo>
                <a:cubicBezTo>
                  <a:pt x="951800" y="2892553"/>
                  <a:pt x="955925" y="2894413"/>
                  <a:pt x="955925" y="2902792"/>
                </a:cubicBezTo>
                <a:cubicBezTo>
                  <a:pt x="955925" y="2911007"/>
                  <a:pt x="962900" y="2922169"/>
                  <a:pt x="966140" y="2919137"/>
                </a:cubicBezTo>
                <a:cubicBezTo>
                  <a:pt x="967224" y="2918123"/>
                  <a:pt x="968245" y="2875287"/>
                  <a:pt x="968406" y="2823948"/>
                </a:cubicBezTo>
                <a:cubicBezTo>
                  <a:pt x="968625" y="2751842"/>
                  <a:pt x="967811" y="2728371"/>
                  <a:pt x="964786" y="2720797"/>
                </a:cubicBezTo>
                <a:cubicBezTo>
                  <a:pt x="961746" y="2713177"/>
                  <a:pt x="961611" y="2709019"/>
                  <a:pt x="964177" y="2702131"/>
                </a:cubicBezTo>
                <a:cubicBezTo>
                  <a:pt x="967198" y="2694024"/>
                  <a:pt x="967009" y="2693383"/>
                  <a:pt x="961976" y="2694614"/>
                </a:cubicBezTo>
                <a:cubicBezTo>
                  <a:pt x="956703" y="2695905"/>
                  <a:pt x="956510" y="2693908"/>
                  <a:pt x="957367" y="2646646"/>
                </a:cubicBezTo>
                <a:cubicBezTo>
                  <a:pt x="958564" y="2580501"/>
                  <a:pt x="958436" y="2582372"/>
                  <a:pt x="961739" y="2582372"/>
                </a:cubicBezTo>
                <a:cubicBezTo>
                  <a:pt x="963337" y="2582372"/>
                  <a:pt x="964683" y="2588797"/>
                  <a:pt x="964735" y="2596651"/>
                </a:cubicBezTo>
                <a:cubicBezTo>
                  <a:pt x="964844" y="2616993"/>
                  <a:pt x="969298" y="2607609"/>
                  <a:pt x="971817" y="2581676"/>
                </a:cubicBezTo>
                <a:cubicBezTo>
                  <a:pt x="976213" y="2536402"/>
                  <a:pt x="979179" y="2566787"/>
                  <a:pt x="979179" y="2657101"/>
                </a:cubicBezTo>
                <a:cubicBezTo>
                  <a:pt x="979179" y="2729438"/>
                  <a:pt x="980000" y="2750804"/>
                  <a:pt x="982813" y="2751686"/>
                </a:cubicBezTo>
                <a:cubicBezTo>
                  <a:pt x="986097" y="2752716"/>
                  <a:pt x="987875" y="2798196"/>
                  <a:pt x="987249" y="2865234"/>
                </a:cubicBezTo>
                <a:cubicBezTo>
                  <a:pt x="987176" y="2871965"/>
                  <a:pt x="987066" y="2884816"/>
                  <a:pt x="986993" y="2893792"/>
                </a:cubicBezTo>
                <a:cubicBezTo>
                  <a:pt x="986920" y="2902767"/>
                  <a:pt x="988245" y="2916843"/>
                  <a:pt x="989957" y="2925070"/>
                </a:cubicBezTo>
                <a:cubicBezTo>
                  <a:pt x="991996" y="2934854"/>
                  <a:pt x="992781" y="2987075"/>
                  <a:pt x="992222" y="3076020"/>
                </a:cubicBezTo>
                <a:cubicBezTo>
                  <a:pt x="991507" y="3190379"/>
                  <a:pt x="990530" y="3217420"/>
                  <a:pt x="986073" y="3246010"/>
                </a:cubicBezTo>
                <a:cubicBezTo>
                  <a:pt x="981783" y="3273534"/>
                  <a:pt x="980899" y="3294249"/>
                  <a:pt x="981430" y="3354803"/>
                </a:cubicBezTo>
                <a:cubicBezTo>
                  <a:pt x="982127" y="3434255"/>
                  <a:pt x="986528" y="3519462"/>
                  <a:pt x="990448" y="3529378"/>
                </a:cubicBezTo>
                <a:cubicBezTo>
                  <a:pt x="992809" y="3535354"/>
                  <a:pt x="992812" y="3535353"/>
                  <a:pt x="994542" y="3528715"/>
                </a:cubicBezTo>
                <a:cubicBezTo>
                  <a:pt x="995495" y="3525061"/>
                  <a:pt x="997177" y="3514423"/>
                  <a:pt x="998280" y="3505073"/>
                </a:cubicBezTo>
                <a:cubicBezTo>
                  <a:pt x="1000706" y="3484526"/>
                  <a:pt x="1005415" y="3482185"/>
                  <a:pt x="1003751" y="3502353"/>
                </a:cubicBezTo>
                <a:cubicBezTo>
                  <a:pt x="999726" y="3551127"/>
                  <a:pt x="996197" y="3588705"/>
                  <a:pt x="994811" y="3597547"/>
                </a:cubicBezTo>
                <a:cubicBezTo>
                  <a:pt x="993906" y="3603314"/>
                  <a:pt x="994432" y="3607747"/>
                  <a:pt x="996012" y="3607747"/>
                </a:cubicBezTo>
                <a:cubicBezTo>
                  <a:pt x="997551" y="3607747"/>
                  <a:pt x="1001133" y="3596425"/>
                  <a:pt x="1003969" y="3582588"/>
                </a:cubicBezTo>
                <a:cubicBezTo>
                  <a:pt x="1006805" y="3568751"/>
                  <a:pt x="1010240" y="3554982"/>
                  <a:pt x="1011605" y="3551990"/>
                </a:cubicBezTo>
                <a:cubicBezTo>
                  <a:pt x="1014156" y="3546400"/>
                  <a:pt x="1011974" y="3605054"/>
                  <a:pt x="1009302" y="3613866"/>
                </a:cubicBezTo>
                <a:cubicBezTo>
                  <a:pt x="1008510" y="3616484"/>
                  <a:pt x="1009266" y="3618626"/>
                  <a:pt x="1010962" y="3618626"/>
                </a:cubicBezTo>
                <a:cubicBezTo>
                  <a:pt x="1012670" y="3618626"/>
                  <a:pt x="1014064" y="3616309"/>
                  <a:pt x="1014064" y="3613477"/>
                </a:cubicBezTo>
                <a:cubicBezTo>
                  <a:pt x="1014064" y="3610645"/>
                  <a:pt x="1015889" y="3607674"/>
                  <a:pt x="1018120" y="3606872"/>
                </a:cubicBezTo>
                <a:cubicBezTo>
                  <a:pt x="1021115" y="3605796"/>
                  <a:pt x="1022793" y="3596304"/>
                  <a:pt x="1024542" y="3570544"/>
                </a:cubicBezTo>
                <a:cubicBezTo>
                  <a:pt x="1026298" y="3544711"/>
                  <a:pt x="1027399" y="3538491"/>
                  <a:pt x="1028794" y="3546551"/>
                </a:cubicBezTo>
                <a:cubicBezTo>
                  <a:pt x="1029830" y="3552534"/>
                  <a:pt x="1030863" y="3554676"/>
                  <a:pt x="1031089" y="3551310"/>
                </a:cubicBezTo>
                <a:cubicBezTo>
                  <a:pt x="1031666" y="3542748"/>
                  <a:pt x="1035945" y="3543689"/>
                  <a:pt x="1040206" y="3553314"/>
                </a:cubicBezTo>
                <a:cubicBezTo>
                  <a:pt x="1044975" y="3564088"/>
                  <a:pt x="1047968" y="3561700"/>
                  <a:pt x="1050395" y="3545187"/>
                </a:cubicBezTo>
                <a:cubicBezTo>
                  <a:pt x="1051493" y="3537709"/>
                  <a:pt x="1053719" y="3531590"/>
                  <a:pt x="1055342" y="3531590"/>
                </a:cubicBezTo>
                <a:cubicBezTo>
                  <a:pt x="1056962" y="3531590"/>
                  <a:pt x="1057583" y="3534344"/>
                  <a:pt x="1056721" y="3537710"/>
                </a:cubicBezTo>
                <a:cubicBezTo>
                  <a:pt x="1052342" y="3554779"/>
                  <a:pt x="1051376" y="3565402"/>
                  <a:pt x="1053178" y="3576648"/>
                </a:cubicBezTo>
                <a:cubicBezTo>
                  <a:pt x="1054718" y="3586255"/>
                  <a:pt x="1056258" y="3588831"/>
                  <a:pt x="1060044" y="3588134"/>
                </a:cubicBezTo>
                <a:cubicBezTo>
                  <a:pt x="1063617" y="3587478"/>
                  <a:pt x="1065735" y="3590173"/>
                  <a:pt x="1067938" y="3598170"/>
                </a:cubicBezTo>
                <a:cubicBezTo>
                  <a:pt x="1071127" y="3609752"/>
                  <a:pt x="1070302" y="3618625"/>
                  <a:pt x="1066040" y="3618625"/>
                </a:cubicBezTo>
                <a:cubicBezTo>
                  <a:pt x="1064628" y="3618625"/>
                  <a:pt x="1063471" y="3614881"/>
                  <a:pt x="1063471" y="3610305"/>
                </a:cubicBezTo>
                <a:cubicBezTo>
                  <a:pt x="1063471" y="3605451"/>
                  <a:pt x="1062259" y="3602685"/>
                  <a:pt x="1060563" y="3603666"/>
                </a:cubicBezTo>
                <a:cubicBezTo>
                  <a:pt x="1058964" y="3604590"/>
                  <a:pt x="1057654" y="3614031"/>
                  <a:pt x="1057654" y="3624644"/>
                </a:cubicBezTo>
                <a:cubicBezTo>
                  <a:pt x="1057654" y="3641714"/>
                  <a:pt x="1058851" y="3645944"/>
                  <a:pt x="1068032" y="3661306"/>
                </a:cubicBezTo>
                <a:lnTo>
                  <a:pt x="1078410" y="3678671"/>
                </a:lnTo>
                <a:lnTo>
                  <a:pt x="1077479" y="3732283"/>
                </a:lnTo>
                <a:cubicBezTo>
                  <a:pt x="1076969" y="3761769"/>
                  <a:pt x="1077698" y="3794156"/>
                  <a:pt x="1079128" y="3804253"/>
                </a:cubicBezTo>
                <a:cubicBezTo>
                  <a:pt x="1081573" y="3821645"/>
                  <a:pt x="1081402" y="3822612"/>
                  <a:pt x="1075852" y="3822612"/>
                </a:cubicBezTo>
                <a:cubicBezTo>
                  <a:pt x="1067697" y="3822612"/>
                  <a:pt x="1064684" y="3818328"/>
                  <a:pt x="1059401" y="3799218"/>
                </a:cubicBezTo>
                <a:cubicBezTo>
                  <a:pt x="1056879" y="3790091"/>
                  <a:pt x="1051529" y="3774458"/>
                  <a:pt x="1047515" y="3764478"/>
                </a:cubicBezTo>
                <a:cubicBezTo>
                  <a:pt x="1038967" y="3743226"/>
                  <a:pt x="1038613" y="3738210"/>
                  <a:pt x="1044858" y="3726906"/>
                </a:cubicBezTo>
                <a:cubicBezTo>
                  <a:pt x="1048442" y="3720418"/>
                  <a:pt x="1048789" y="3717042"/>
                  <a:pt x="1046373" y="3712082"/>
                </a:cubicBezTo>
                <a:cubicBezTo>
                  <a:pt x="1042592" y="3704315"/>
                  <a:pt x="1037308" y="3703649"/>
                  <a:pt x="1037308" y="3710939"/>
                </a:cubicBezTo>
                <a:cubicBezTo>
                  <a:pt x="1037308" y="3717971"/>
                  <a:pt x="1032299" y="3720599"/>
                  <a:pt x="1030448" y="3714539"/>
                </a:cubicBezTo>
                <a:cubicBezTo>
                  <a:pt x="1029641" y="3711899"/>
                  <a:pt x="1026721" y="3696889"/>
                  <a:pt x="1023958" y="3681181"/>
                </a:cubicBezTo>
                <a:cubicBezTo>
                  <a:pt x="1021196" y="3665475"/>
                  <a:pt x="1017837" y="3651461"/>
                  <a:pt x="1016495" y="3650040"/>
                </a:cubicBezTo>
                <a:cubicBezTo>
                  <a:pt x="1015152" y="3648619"/>
                  <a:pt x="1014054" y="3668435"/>
                  <a:pt x="1014054" y="3694076"/>
                </a:cubicBezTo>
                <a:cubicBezTo>
                  <a:pt x="1014054" y="3720901"/>
                  <a:pt x="1015236" y="3741382"/>
                  <a:pt x="1016842" y="3742309"/>
                </a:cubicBezTo>
                <a:cubicBezTo>
                  <a:pt x="1018422" y="3743224"/>
                  <a:pt x="1018944" y="3751241"/>
                  <a:pt x="1018050" y="3760829"/>
                </a:cubicBezTo>
                <a:cubicBezTo>
                  <a:pt x="1016944" y="3772650"/>
                  <a:pt x="1017867" y="3781315"/>
                  <a:pt x="1021075" y="3789637"/>
                </a:cubicBezTo>
                <a:cubicBezTo>
                  <a:pt x="1028815" y="3809637"/>
                  <a:pt x="1027303" y="3818621"/>
                  <a:pt x="1014167" y="3830669"/>
                </a:cubicBezTo>
                <a:cubicBezTo>
                  <a:pt x="1000942" y="3842800"/>
                  <a:pt x="997964" y="3850927"/>
                  <a:pt x="1000862" y="3866974"/>
                </a:cubicBezTo>
                <a:cubicBezTo>
                  <a:pt x="1005715" y="3893845"/>
                  <a:pt x="1005875" y="3896048"/>
                  <a:pt x="1002972" y="3896048"/>
                </a:cubicBezTo>
                <a:cubicBezTo>
                  <a:pt x="1001322" y="3896048"/>
                  <a:pt x="998490" y="3900252"/>
                  <a:pt x="996677" y="3905391"/>
                </a:cubicBezTo>
                <a:cubicBezTo>
                  <a:pt x="993546" y="3914266"/>
                  <a:pt x="992555" y="3914814"/>
                  <a:pt x="976833" y="3916353"/>
                </a:cubicBezTo>
                <a:cubicBezTo>
                  <a:pt x="967731" y="3917245"/>
                  <a:pt x="955052" y="3920187"/>
                  <a:pt x="948658" y="3922894"/>
                </a:cubicBezTo>
                <a:cubicBezTo>
                  <a:pt x="942263" y="3925600"/>
                  <a:pt x="930919" y="3930397"/>
                  <a:pt x="923447" y="3933554"/>
                </a:cubicBezTo>
                <a:cubicBezTo>
                  <a:pt x="914511" y="3937329"/>
                  <a:pt x="909538" y="3941238"/>
                  <a:pt x="908914" y="3944977"/>
                </a:cubicBezTo>
                <a:cubicBezTo>
                  <a:pt x="907009" y="3956402"/>
                  <a:pt x="902226" y="3951217"/>
                  <a:pt x="889691" y="3924140"/>
                </a:cubicBezTo>
                <a:lnTo>
                  <a:pt x="876885" y="3896476"/>
                </a:lnTo>
                <a:lnTo>
                  <a:pt x="866998" y="3897977"/>
                </a:lnTo>
                <a:lnTo>
                  <a:pt x="857112" y="3899478"/>
                </a:lnTo>
                <a:lnTo>
                  <a:pt x="858936" y="3871244"/>
                </a:lnTo>
                <a:cubicBezTo>
                  <a:pt x="860965" y="3839855"/>
                  <a:pt x="856667" y="3812449"/>
                  <a:pt x="849297" y="3809803"/>
                </a:cubicBezTo>
                <a:cubicBezTo>
                  <a:pt x="841546" y="3807020"/>
                  <a:pt x="839771" y="3814869"/>
                  <a:pt x="845695" y="3825733"/>
                </a:cubicBezTo>
                <a:cubicBezTo>
                  <a:pt x="848772" y="3831377"/>
                  <a:pt x="851308" y="3838797"/>
                  <a:pt x="851329" y="3842222"/>
                </a:cubicBezTo>
                <a:cubicBezTo>
                  <a:pt x="851402" y="3851891"/>
                  <a:pt x="839159" y="3894195"/>
                  <a:pt x="834957" y="3898850"/>
                </a:cubicBezTo>
                <a:cubicBezTo>
                  <a:pt x="832037" y="3902083"/>
                  <a:pt x="831709" y="3910890"/>
                  <a:pt x="833482" y="3938287"/>
                </a:cubicBezTo>
                <a:cubicBezTo>
                  <a:pt x="834737" y="3957688"/>
                  <a:pt x="834730" y="3974679"/>
                  <a:pt x="833449" y="3976045"/>
                </a:cubicBezTo>
                <a:cubicBezTo>
                  <a:pt x="830887" y="3978807"/>
                  <a:pt x="825117" y="3966624"/>
                  <a:pt x="825117" y="3958449"/>
                </a:cubicBezTo>
                <a:cubicBezTo>
                  <a:pt x="825117" y="3955567"/>
                  <a:pt x="822500" y="3951681"/>
                  <a:pt x="819303" y="3949812"/>
                </a:cubicBezTo>
                <a:cubicBezTo>
                  <a:pt x="814672" y="3947106"/>
                  <a:pt x="813490" y="3943469"/>
                  <a:pt x="813490" y="3931932"/>
                </a:cubicBezTo>
                <a:cubicBezTo>
                  <a:pt x="813490" y="3915148"/>
                  <a:pt x="809596" y="3906408"/>
                  <a:pt x="803149" y="3908723"/>
                </a:cubicBezTo>
                <a:cubicBezTo>
                  <a:pt x="796232" y="3911207"/>
                  <a:pt x="787332" y="3930030"/>
                  <a:pt x="787332" y="3942175"/>
                </a:cubicBezTo>
                <a:cubicBezTo>
                  <a:pt x="787332" y="3958604"/>
                  <a:pt x="782234" y="3955423"/>
                  <a:pt x="779879" y="3937525"/>
                </a:cubicBezTo>
                <a:cubicBezTo>
                  <a:pt x="776660" y="3913078"/>
                  <a:pt x="774695" y="3910379"/>
                  <a:pt x="770285" y="3924353"/>
                </a:cubicBezTo>
                <a:cubicBezTo>
                  <a:pt x="766183" y="3937357"/>
                  <a:pt x="748733" y="3958603"/>
                  <a:pt x="742157" y="3958603"/>
                </a:cubicBezTo>
                <a:cubicBezTo>
                  <a:pt x="736620" y="3958603"/>
                  <a:pt x="732117" y="3949885"/>
                  <a:pt x="732064" y="3939063"/>
                </a:cubicBezTo>
                <a:cubicBezTo>
                  <a:pt x="732031" y="3932240"/>
                  <a:pt x="731334" y="3931038"/>
                  <a:pt x="729203" y="3934125"/>
                </a:cubicBezTo>
                <a:cubicBezTo>
                  <a:pt x="727652" y="3936369"/>
                  <a:pt x="726364" y="3940959"/>
                  <a:pt x="726342" y="3944324"/>
                </a:cubicBezTo>
                <a:cubicBezTo>
                  <a:pt x="726306" y="3950851"/>
                  <a:pt x="721784" y="3952710"/>
                  <a:pt x="719746" y="3947044"/>
                </a:cubicBezTo>
                <a:cubicBezTo>
                  <a:pt x="717757" y="3941513"/>
                  <a:pt x="709610" y="3949477"/>
                  <a:pt x="702684" y="3963722"/>
                </a:cubicBezTo>
                <a:lnTo>
                  <a:pt x="696578" y="3976282"/>
                </a:lnTo>
                <a:lnTo>
                  <a:pt x="693758" y="3968802"/>
                </a:lnTo>
                <a:cubicBezTo>
                  <a:pt x="690076" y="3959043"/>
                  <a:pt x="688055" y="3959366"/>
                  <a:pt x="681496" y="3970765"/>
                </a:cubicBezTo>
                <a:cubicBezTo>
                  <a:pt x="678507" y="3975958"/>
                  <a:pt x="674968" y="3979573"/>
                  <a:pt x="673632" y="3978800"/>
                </a:cubicBezTo>
                <a:cubicBezTo>
                  <a:pt x="672293" y="3978027"/>
                  <a:pt x="671493" y="3965877"/>
                  <a:pt x="671847" y="3951801"/>
                </a:cubicBezTo>
                <a:cubicBezTo>
                  <a:pt x="672800" y="3914268"/>
                  <a:pt x="669618" y="3914060"/>
                  <a:pt x="648068" y="3950248"/>
                </a:cubicBezTo>
                <a:cubicBezTo>
                  <a:pt x="638203" y="3966811"/>
                  <a:pt x="629671" y="3980363"/>
                  <a:pt x="629106" y="3980363"/>
                </a:cubicBezTo>
                <a:cubicBezTo>
                  <a:pt x="628540" y="3980363"/>
                  <a:pt x="626307" y="3970877"/>
                  <a:pt x="624139" y="3959284"/>
                </a:cubicBezTo>
                <a:lnTo>
                  <a:pt x="624220" y="3959267"/>
                </a:lnTo>
                <a:lnTo>
                  <a:pt x="620280" y="3938188"/>
                </a:lnTo>
                <a:lnTo>
                  <a:pt x="607440" y="3955282"/>
                </a:lnTo>
                <a:cubicBezTo>
                  <a:pt x="594812" y="3972095"/>
                  <a:pt x="589934" y="3973511"/>
                  <a:pt x="589817" y="3960400"/>
                </a:cubicBezTo>
                <a:cubicBezTo>
                  <a:pt x="589784" y="3957657"/>
                  <a:pt x="588792" y="3955860"/>
                  <a:pt x="587591" y="3956407"/>
                </a:cubicBezTo>
                <a:cubicBezTo>
                  <a:pt x="586394" y="3956955"/>
                  <a:pt x="581809" y="3959091"/>
                  <a:pt x="577406" y="3961155"/>
                </a:cubicBezTo>
                <a:cubicBezTo>
                  <a:pt x="566815" y="3966123"/>
                  <a:pt x="563938" y="3962866"/>
                  <a:pt x="571905" y="3954932"/>
                </a:cubicBezTo>
                <a:cubicBezTo>
                  <a:pt x="581987" y="3944889"/>
                  <a:pt x="584063" y="3933606"/>
                  <a:pt x="580399" y="3908747"/>
                </a:cubicBezTo>
                <a:cubicBezTo>
                  <a:pt x="578597" y="3896517"/>
                  <a:pt x="576247" y="3885537"/>
                  <a:pt x="575175" y="3884347"/>
                </a:cubicBezTo>
                <a:cubicBezTo>
                  <a:pt x="574102" y="3883155"/>
                  <a:pt x="570737" y="3890991"/>
                  <a:pt x="567694" y="3901759"/>
                </a:cubicBezTo>
                <a:cubicBezTo>
                  <a:pt x="564650" y="3912526"/>
                  <a:pt x="560197" y="3922232"/>
                  <a:pt x="557800" y="3923327"/>
                </a:cubicBezTo>
                <a:cubicBezTo>
                  <a:pt x="538738" y="3932032"/>
                  <a:pt x="537707" y="3932251"/>
                  <a:pt x="533002" y="3928596"/>
                </a:cubicBezTo>
                <a:cubicBezTo>
                  <a:pt x="530444" y="3926611"/>
                  <a:pt x="526412" y="3921476"/>
                  <a:pt x="524042" y="3917187"/>
                </a:cubicBezTo>
                <a:cubicBezTo>
                  <a:pt x="520190" y="3910216"/>
                  <a:pt x="504622" y="3898787"/>
                  <a:pt x="498943" y="3898760"/>
                </a:cubicBezTo>
                <a:cubicBezTo>
                  <a:pt x="497746" y="3898760"/>
                  <a:pt x="496669" y="3902728"/>
                  <a:pt x="496556" y="3907590"/>
                </a:cubicBezTo>
                <a:lnTo>
                  <a:pt x="496337" y="3916429"/>
                </a:lnTo>
                <a:lnTo>
                  <a:pt x="490791" y="3904744"/>
                </a:lnTo>
                <a:cubicBezTo>
                  <a:pt x="485854" y="3894340"/>
                  <a:pt x="484600" y="3893381"/>
                  <a:pt x="479371" y="3895999"/>
                </a:cubicBezTo>
                <a:cubicBezTo>
                  <a:pt x="476141" y="3897618"/>
                  <a:pt x="473496" y="3899943"/>
                  <a:pt x="473496" y="3901169"/>
                </a:cubicBezTo>
                <a:cubicBezTo>
                  <a:pt x="473496" y="3902393"/>
                  <a:pt x="470288" y="3906634"/>
                  <a:pt x="466368" y="3910592"/>
                </a:cubicBezTo>
                <a:cubicBezTo>
                  <a:pt x="456365" y="3920693"/>
                  <a:pt x="439692" y="3920788"/>
                  <a:pt x="435622" y="3910777"/>
                </a:cubicBezTo>
                <a:cubicBezTo>
                  <a:pt x="431611" y="3900905"/>
                  <a:pt x="426113" y="3903871"/>
                  <a:pt x="422232" y="3918000"/>
                </a:cubicBezTo>
                <a:lnTo>
                  <a:pt x="418926" y="3930037"/>
                </a:lnTo>
                <a:lnTo>
                  <a:pt x="414240" y="3919925"/>
                </a:lnTo>
                <a:cubicBezTo>
                  <a:pt x="411663" y="3914363"/>
                  <a:pt x="409553" y="3908524"/>
                  <a:pt x="409553" y="3906948"/>
                </a:cubicBezTo>
                <a:cubicBezTo>
                  <a:pt x="409553" y="3905371"/>
                  <a:pt x="406283" y="3902688"/>
                  <a:pt x="402287" y="3900983"/>
                </a:cubicBezTo>
                <a:cubicBezTo>
                  <a:pt x="398290" y="3899280"/>
                  <a:pt x="395021" y="3895784"/>
                  <a:pt x="395021" y="3893216"/>
                </a:cubicBezTo>
                <a:cubicBezTo>
                  <a:pt x="395021" y="3890647"/>
                  <a:pt x="393174" y="3887113"/>
                  <a:pt x="390919" y="3885361"/>
                </a:cubicBezTo>
                <a:cubicBezTo>
                  <a:pt x="384017" y="3880000"/>
                  <a:pt x="381900" y="3887292"/>
                  <a:pt x="382484" y="3914398"/>
                </a:cubicBezTo>
                <a:cubicBezTo>
                  <a:pt x="382776" y="3928235"/>
                  <a:pt x="381908" y="3939556"/>
                  <a:pt x="380543" y="3939556"/>
                </a:cubicBezTo>
                <a:cubicBezTo>
                  <a:pt x="379174" y="3939556"/>
                  <a:pt x="375157" y="3931295"/>
                  <a:pt x="371613" y="3921197"/>
                </a:cubicBezTo>
                <a:cubicBezTo>
                  <a:pt x="368069" y="3911101"/>
                  <a:pt x="364778" y="3902409"/>
                  <a:pt x="364300" y="3901884"/>
                </a:cubicBezTo>
                <a:cubicBezTo>
                  <a:pt x="363822" y="3901358"/>
                  <a:pt x="358825" y="3904217"/>
                  <a:pt x="353194" y="3908237"/>
                </a:cubicBezTo>
                <a:cubicBezTo>
                  <a:pt x="347563" y="3912256"/>
                  <a:pt x="341580" y="3914748"/>
                  <a:pt x="339898" y="3913776"/>
                </a:cubicBezTo>
                <a:cubicBezTo>
                  <a:pt x="330219" y="3908178"/>
                  <a:pt x="319486" y="3921392"/>
                  <a:pt x="319409" y="3939004"/>
                </a:cubicBezTo>
                <a:cubicBezTo>
                  <a:pt x="319376" y="3946509"/>
                  <a:pt x="318646" y="3948036"/>
                  <a:pt x="316548" y="3944996"/>
                </a:cubicBezTo>
                <a:cubicBezTo>
                  <a:pt x="314997" y="3942752"/>
                  <a:pt x="313709" y="3937470"/>
                  <a:pt x="313687" y="3933258"/>
                </a:cubicBezTo>
                <a:cubicBezTo>
                  <a:pt x="313654" y="3929046"/>
                  <a:pt x="312286" y="3923225"/>
                  <a:pt x="310625" y="3920323"/>
                </a:cubicBezTo>
                <a:cubicBezTo>
                  <a:pt x="307816" y="3915410"/>
                  <a:pt x="307017" y="3915331"/>
                  <a:pt x="299053" y="3919187"/>
                </a:cubicBezTo>
                <a:cubicBezTo>
                  <a:pt x="291059" y="3923055"/>
                  <a:pt x="290259" y="3922967"/>
                  <a:pt x="286839" y="3917843"/>
                </a:cubicBezTo>
                <a:cubicBezTo>
                  <a:pt x="281942" y="3910506"/>
                  <a:pt x="279778" y="3910932"/>
                  <a:pt x="277427" y="3919697"/>
                </a:cubicBezTo>
                <a:cubicBezTo>
                  <a:pt x="276194" y="3924297"/>
                  <a:pt x="274672" y="3925840"/>
                  <a:pt x="273344" y="3923832"/>
                </a:cubicBezTo>
                <a:cubicBezTo>
                  <a:pt x="271953" y="3921726"/>
                  <a:pt x="269435" y="3923472"/>
                  <a:pt x="265994" y="3928922"/>
                </a:cubicBezTo>
                <a:cubicBezTo>
                  <a:pt x="263115" y="3933483"/>
                  <a:pt x="260168" y="3936661"/>
                  <a:pt x="259445" y="3935985"/>
                </a:cubicBezTo>
                <a:cubicBezTo>
                  <a:pt x="258722" y="3935308"/>
                  <a:pt x="259628" y="3926703"/>
                  <a:pt x="261459" y="3916861"/>
                </a:cubicBezTo>
                <a:cubicBezTo>
                  <a:pt x="265723" y="3893949"/>
                  <a:pt x="263871" y="3889100"/>
                  <a:pt x="256105" y="3902840"/>
                </a:cubicBezTo>
                <a:cubicBezTo>
                  <a:pt x="252722" y="3908824"/>
                  <a:pt x="249898" y="3912109"/>
                  <a:pt x="249827" y="3910141"/>
                </a:cubicBezTo>
                <a:cubicBezTo>
                  <a:pt x="249754" y="3908171"/>
                  <a:pt x="250973" y="3904331"/>
                  <a:pt x="252535" y="3901605"/>
                </a:cubicBezTo>
                <a:cubicBezTo>
                  <a:pt x="258542" y="3891101"/>
                  <a:pt x="264092" y="3850919"/>
                  <a:pt x="260989" y="3840401"/>
                </a:cubicBezTo>
                <a:cubicBezTo>
                  <a:pt x="258847" y="3833138"/>
                  <a:pt x="259004" y="3826667"/>
                  <a:pt x="261551" y="3817366"/>
                </a:cubicBezTo>
                <a:cubicBezTo>
                  <a:pt x="265164" y="3804181"/>
                  <a:pt x="263507" y="3789967"/>
                  <a:pt x="258362" y="3789967"/>
                </a:cubicBezTo>
                <a:cubicBezTo>
                  <a:pt x="256793" y="3789967"/>
                  <a:pt x="255409" y="3795169"/>
                  <a:pt x="255289" y="3801527"/>
                </a:cubicBezTo>
                <a:lnTo>
                  <a:pt x="255070" y="3813086"/>
                </a:lnTo>
                <a:lnTo>
                  <a:pt x="247221" y="3797100"/>
                </a:lnTo>
                <a:lnTo>
                  <a:pt x="239371" y="3781116"/>
                </a:lnTo>
                <a:lnTo>
                  <a:pt x="234247" y="3796328"/>
                </a:lnTo>
                <a:cubicBezTo>
                  <a:pt x="228764" y="3812603"/>
                  <a:pt x="224568" y="3817387"/>
                  <a:pt x="221766" y="3810554"/>
                </a:cubicBezTo>
                <a:cubicBezTo>
                  <a:pt x="220810" y="3808224"/>
                  <a:pt x="218857" y="3806995"/>
                  <a:pt x="217426" y="3807822"/>
                </a:cubicBezTo>
                <a:cubicBezTo>
                  <a:pt x="215995" y="3808649"/>
                  <a:pt x="214824" y="3807301"/>
                  <a:pt x="214824" y="3804826"/>
                </a:cubicBezTo>
                <a:cubicBezTo>
                  <a:pt x="214824" y="3800216"/>
                  <a:pt x="185168" y="3756269"/>
                  <a:pt x="180066" y="3753319"/>
                </a:cubicBezTo>
                <a:cubicBezTo>
                  <a:pt x="176464" y="3751236"/>
                  <a:pt x="159601" y="3772805"/>
                  <a:pt x="159601" y="3779496"/>
                </a:cubicBezTo>
                <a:cubicBezTo>
                  <a:pt x="159601" y="3782273"/>
                  <a:pt x="161663" y="3784528"/>
                  <a:pt x="164203" y="3784528"/>
                </a:cubicBezTo>
                <a:cubicBezTo>
                  <a:pt x="169640" y="3784528"/>
                  <a:pt x="169450" y="3785070"/>
                  <a:pt x="158148" y="3801808"/>
                </a:cubicBezTo>
                <a:lnTo>
                  <a:pt x="149428" y="3814722"/>
                </a:lnTo>
                <a:lnTo>
                  <a:pt x="134639" y="3813467"/>
                </a:lnTo>
                <a:cubicBezTo>
                  <a:pt x="120829" y="3812293"/>
                  <a:pt x="119630" y="3812691"/>
                  <a:pt x="116525" y="3819448"/>
                </a:cubicBezTo>
                <a:lnTo>
                  <a:pt x="113201" y="3826686"/>
                </a:lnTo>
                <a:lnTo>
                  <a:pt x="114463" y="3818163"/>
                </a:lnTo>
                <a:cubicBezTo>
                  <a:pt x="115157" y="3813476"/>
                  <a:pt x="116587" y="3806425"/>
                  <a:pt x="117642" y="3802493"/>
                </a:cubicBezTo>
                <a:cubicBezTo>
                  <a:pt x="119207" y="3796651"/>
                  <a:pt x="118703" y="3795653"/>
                  <a:pt x="114876" y="3797027"/>
                </a:cubicBezTo>
                <a:cubicBezTo>
                  <a:pt x="111105" y="3798381"/>
                  <a:pt x="110193" y="3796797"/>
                  <a:pt x="110193" y="3788940"/>
                </a:cubicBezTo>
                <a:cubicBezTo>
                  <a:pt x="110193" y="3783566"/>
                  <a:pt x="106121" y="3767830"/>
                  <a:pt x="101145" y="3753971"/>
                </a:cubicBezTo>
                <a:lnTo>
                  <a:pt x="92097" y="3728771"/>
                </a:lnTo>
                <a:lnTo>
                  <a:pt x="94042" y="3670395"/>
                </a:lnTo>
                <a:cubicBezTo>
                  <a:pt x="95111" y="3638287"/>
                  <a:pt x="97407" y="3605853"/>
                  <a:pt x="99138" y="3598319"/>
                </a:cubicBezTo>
                <a:cubicBezTo>
                  <a:pt x="104941" y="3573087"/>
                  <a:pt x="97069" y="3338652"/>
                  <a:pt x="87812" y="3260961"/>
                </a:cubicBezTo>
                <a:cubicBezTo>
                  <a:pt x="82435" y="3215847"/>
                  <a:pt x="82431" y="3215653"/>
                  <a:pt x="85575" y="3161687"/>
                </a:cubicBezTo>
                <a:cubicBezTo>
                  <a:pt x="86925" y="3138501"/>
                  <a:pt x="87983" y="3112186"/>
                  <a:pt x="87921" y="3103211"/>
                </a:cubicBezTo>
                <a:cubicBezTo>
                  <a:pt x="87812" y="3086795"/>
                  <a:pt x="91307" y="3090618"/>
                  <a:pt x="92890" y="3108651"/>
                </a:cubicBezTo>
                <a:cubicBezTo>
                  <a:pt x="94715" y="3129427"/>
                  <a:pt x="98000" y="3078267"/>
                  <a:pt x="98651" y="3018896"/>
                </a:cubicBezTo>
                <a:lnTo>
                  <a:pt x="99366" y="2953620"/>
                </a:lnTo>
                <a:lnTo>
                  <a:pt x="103451" y="3010737"/>
                </a:lnTo>
                <a:cubicBezTo>
                  <a:pt x="108126" y="3076121"/>
                  <a:pt x="110351" y="3085824"/>
                  <a:pt x="115797" y="3064581"/>
                </a:cubicBezTo>
                <a:cubicBezTo>
                  <a:pt x="118224" y="3055113"/>
                  <a:pt x="118471" y="3048955"/>
                  <a:pt x="116549" y="3045743"/>
                </a:cubicBezTo>
                <a:cubicBezTo>
                  <a:pt x="114538" y="3042381"/>
                  <a:pt x="114917" y="3039223"/>
                  <a:pt x="117833" y="3035060"/>
                </a:cubicBezTo>
                <a:cubicBezTo>
                  <a:pt x="120956" y="3030598"/>
                  <a:pt x="121241" y="3027351"/>
                  <a:pt x="118986" y="3021806"/>
                </a:cubicBezTo>
                <a:cubicBezTo>
                  <a:pt x="115436" y="3013072"/>
                  <a:pt x="115392" y="2991195"/>
                  <a:pt x="118913" y="2983539"/>
                </a:cubicBezTo>
                <a:cubicBezTo>
                  <a:pt x="121143" y="2978681"/>
                  <a:pt x="121435" y="2978883"/>
                  <a:pt x="121613" y="2985418"/>
                </a:cubicBezTo>
                <a:cubicBezTo>
                  <a:pt x="121905" y="2995447"/>
                  <a:pt x="126954" y="2997613"/>
                  <a:pt x="128451" y="2988345"/>
                </a:cubicBezTo>
                <a:cubicBezTo>
                  <a:pt x="129119" y="2984205"/>
                  <a:pt x="129863" y="2995128"/>
                  <a:pt x="130100" y="3012617"/>
                </a:cubicBezTo>
                <a:cubicBezTo>
                  <a:pt x="130356" y="3031340"/>
                  <a:pt x="129341" y="3045105"/>
                  <a:pt x="127630" y="3046095"/>
                </a:cubicBezTo>
                <a:cubicBezTo>
                  <a:pt x="124437" y="3047942"/>
                  <a:pt x="123798" y="3064345"/>
                  <a:pt x="126546" y="3073943"/>
                </a:cubicBezTo>
                <a:cubicBezTo>
                  <a:pt x="127506" y="3077292"/>
                  <a:pt x="129451" y="3079361"/>
                  <a:pt x="130866" y="3078542"/>
                </a:cubicBezTo>
                <a:cubicBezTo>
                  <a:pt x="132326" y="3077696"/>
                  <a:pt x="133442" y="3098159"/>
                  <a:pt x="133442" y="3125790"/>
                </a:cubicBezTo>
                <a:cubicBezTo>
                  <a:pt x="133442" y="3152595"/>
                  <a:pt x="134275" y="3180206"/>
                  <a:pt x="135293" y="3187146"/>
                </a:cubicBezTo>
                <a:cubicBezTo>
                  <a:pt x="138730" y="3210625"/>
                  <a:pt x="142164" y="3199946"/>
                  <a:pt x="142164" y="3165767"/>
                </a:cubicBezTo>
                <a:cubicBezTo>
                  <a:pt x="142164" y="3132390"/>
                  <a:pt x="144787" y="3123911"/>
                  <a:pt x="150793" y="3137889"/>
                </a:cubicBezTo>
                <a:cubicBezTo>
                  <a:pt x="152898" y="3142795"/>
                  <a:pt x="153456" y="3141306"/>
                  <a:pt x="153606" y="3130383"/>
                </a:cubicBezTo>
                <a:cubicBezTo>
                  <a:pt x="153752" y="3119589"/>
                  <a:pt x="152584" y="3116053"/>
                  <a:pt x="147977" y="3113362"/>
                </a:cubicBezTo>
                <a:cubicBezTo>
                  <a:pt x="144693" y="3111441"/>
                  <a:pt x="142164" y="3107019"/>
                  <a:pt x="142164" y="3103188"/>
                </a:cubicBezTo>
                <a:cubicBezTo>
                  <a:pt x="142164" y="3096131"/>
                  <a:pt x="146536" y="3093903"/>
                  <a:pt x="148791" y="3099811"/>
                </a:cubicBezTo>
                <a:cubicBezTo>
                  <a:pt x="149506" y="3101682"/>
                  <a:pt x="150601" y="3102599"/>
                  <a:pt x="151225" y="3101850"/>
                </a:cubicBezTo>
                <a:cubicBezTo>
                  <a:pt x="152298" y="3100566"/>
                  <a:pt x="149144" y="2917216"/>
                  <a:pt x="147292" y="2873385"/>
                </a:cubicBezTo>
                <a:cubicBezTo>
                  <a:pt x="146818" y="2862166"/>
                  <a:pt x="146084" y="2844419"/>
                  <a:pt x="145660" y="2833947"/>
                </a:cubicBezTo>
                <a:cubicBezTo>
                  <a:pt x="145062" y="2819133"/>
                  <a:pt x="144216" y="2815996"/>
                  <a:pt x="141844" y="2819811"/>
                </a:cubicBezTo>
                <a:cubicBezTo>
                  <a:pt x="140169" y="2822507"/>
                  <a:pt x="139582" y="2829239"/>
                  <a:pt x="140545" y="2834770"/>
                </a:cubicBezTo>
                <a:cubicBezTo>
                  <a:pt x="141837" y="2842206"/>
                  <a:pt x="140764" y="2847130"/>
                  <a:pt x="136458" y="2853666"/>
                </a:cubicBezTo>
                <a:cubicBezTo>
                  <a:pt x="133247" y="2858528"/>
                  <a:pt x="129296" y="2862506"/>
                  <a:pt x="127674" y="2862506"/>
                </a:cubicBezTo>
                <a:cubicBezTo>
                  <a:pt x="126050" y="2862506"/>
                  <a:pt x="124718" y="2858528"/>
                  <a:pt x="124707" y="2853666"/>
                </a:cubicBezTo>
                <a:cubicBezTo>
                  <a:pt x="124707" y="2848804"/>
                  <a:pt x="122937" y="2841689"/>
                  <a:pt x="120800" y="2837853"/>
                </a:cubicBezTo>
                <a:cubicBezTo>
                  <a:pt x="118662" y="2834017"/>
                  <a:pt x="115973" y="2818133"/>
                  <a:pt x="114826" y="2802555"/>
                </a:cubicBezTo>
                <a:cubicBezTo>
                  <a:pt x="113680" y="2786976"/>
                  <a:pt x="112199" y="2773723"/>
                  <a:pt x="111538" y="2773103"/>
                </a:cubicBezTo>
                <a:cubicBezTo>
                  <a:pt x="110878" y="2772484"/>
                  <a:pt x="108097" y="2773680"/>
                  <a:pt x="105360" y="2775763"/>
                </a:cubicBezTo>
                <a:cubicBezTo>
                  <a:pt x="100908" y="2779153"/>
                  <a:pt x="100633" y="2778980"/>
                  <a:pt x="102732" y="2774110"/>
                </a:cubicBezTo>
                <a:cubicBezTo>
                  <a:pt x="105911" y="2766743"/>
                  <a:pt x="110338" y="2718932"/>
                  <a:pt x="108639" y="2710314"/>
                </a:cubicBezTo>
                <a:cubicBezTo>
                  <a:pt x="107887" y="2706508"/>
                  <a:pt x="111109" y="2710737"/>
                  <a:pt x="115795" y="2719713"/>
                </a:cubicBezTo>
                <a:cubicBezTo>
                  <a:pt x="121191" y="2730047"/>
                  <a:pt x="126752" y="2748320"/>
                  <a:pt x="130954" y="2769531"/>
                </a:cubicBezTo>
                <a:cubicBezTo>
                  <a:pt x="135199" y="2790948"/>
                  <a:pt x="138343" y="2801248"/>
                  <a:pt x="139674" y="2798089"/>
                </a:cubicBezTo>
                <a:cubicBezTo>
                  <a:pt x="142411" y="2791591"/>
                  <a:pt x="142334" y="2736696"/>
                  <a:pt x="139564" y="2721073"/>
                </a:cubicBezTo>
                <a:lnTo>
                  <a:pt x="137393" y="2708834"/>
                </a:lnTo>
                <a:lnTo>
                  <a:pt x="133499" y="2716314"/>
                </a:lnTo>
                <a:cubicBezTo>
                  <a:pt x="131357" y="2720428"/>
                  <a:pt x="128647" y="2723793"/>
                  <a:pt x="127476" y="2723793"/>
                </a:cubicBezTo>
                <a:cubicBezTo>
                  <a:pt x="124494" y="2723793"/>
                  <a:pt x="121818" y="2716459"/>
                  <a:pt x="121818" y="2708279"/>
                </a:cubicBezTo>
                <a:cubicBezTo>
                  <a:pt x="121818" y="2702396"/>
                  <a:pt x="122475" y="2701880"/>
                  <a:pt x="126249" y="2704809"/>
                </a:cubicBezTo>
                <a:cubicBezTo>
                  <a:pt x="132776" y="2709879"/>
                  <a:pt x="134262" y="2706592"/>
                  <a:pt x="130766" y="2694810"/>
                </a:cubicBezTo>
                <a:cubicBezTo>
                  <a:pt x="129059" y="2689060"/>
                  <a:pt x="127657" y="2677590"/>
                  <a:pt x="127646" y="2669321"/>
                </a:cubicBezTo>
                <a:cubicBezTo>
                  <a:pt x="127646" y="2657244"/>
                  <a:pt x="128873" y="2653292"/>
                  <a:pt x="133943" y="2649228"/>
                </a:cubicBezTo>
                <a:cubicBezTo>
                  <a:pt x="139727" y="2644594"/>
                  <a:pt x="139851" y="2643893"/>
                  <a:pt x="135428" y="2640865"/>
                </a:cubicBezTo>
                <a:cubicBezTo>
                  <a:pt x="130984" y="2637824"/>
                  <a:pt x="130961" y="2636565"/>
                  <a:pt x="135136" y="2625083"/>
                </a:cubicBezTo>
                <a:cubicBezTo>
                  <a:pt x="138318" y="2616349"/>
                  <a:pt x="140924" y="2613051"/>
                  <a:pt x="143826" y="2614093"/>
                </a:cubicBezTo>
                <a:cubicBezTo>
                  <a:pt x="146106" y="2614913"/>
                  <a:pt x="147971" y="2614117"/>
                  <a:pt x="147971" y="2612317"/>
                </a:cubicBezTo>
                <a:cubicBezTo>
                  <a:pt x="147971" y="2610521"/>
                  <a:pt x="145355" y="2608412"/>
                  <a:pt x="142158" y="2607630"/>
                </a:cubicBezTo>
                <a:cubicBezTo>
                  <a:pt x="138396" y="2606708"/>
                  <a:pt x="136345" y="2603919"/>
                  <a:pt x="136345" y="2599725"/>
                </a:cubicBezTo>
                <a:cubicBezTo>
                  <a:pt x="136345" y="2593196"/>
                  <a:pt x="141982" y="2590309"/>
                  <a:pt x="142362" y="2596642"/>
                </a:cubicBezTo>
                <a:cubicBezTo>
                  <a:pt x="142472" y="2598512"/>
                  <a:pt x="143625" y="2597594"/>
                  <a:pt x="144920" y="2594603"/>
                </a:cubicBezTo>
                <a:cubicBezTo>
                  <a:pt x="146449" y="2591074"/>
                  <a:pt x="145865" y="2587655"/>
                  <a:pt x="143264" y="2584870"/>
                </a:cubicBezTo>
                <a:cubicBezTo>
                  <a:pt x="140308" y="2581707"/>
                  <a:pt x="139336" y="2572390"/>
                  <a:pt x="139570" y="2549512"/>
                </a:cubicBezTo>
                <a:cubicBezTo>
                  <a:pt x="139826" y="2522781"/>
                  <a:pt x="140271" y="2520155"/>
                  <a:pt x="142624" y="2530687"/>
                </a:cubicBezTo>
                <a:cubicBezTo>
                  <a:pt x="144128" y="2537419"/>
                  <a:pt x="144712" y="2548647"/>
                  <a:pt x="143924" y="2555639"/>
                </a:cubicBezTo>
                <a:cubicBezTo>
                  <a:pt x="142902" y="2564689"/>
                  <a:pt x="143704" y="2569286"/>
                  <a:pt x="146661" y="2571594"/>
                </a:cubicBezTo>
                <a:cubicBezTo>
                  <a:pt x="149445" y="2573758"/>
                  <a:pt x="150715" y="2579734"/>
                  <a:pt x="150473" y="2589549"/>
                </a:cubicBezTo>
                <a:cubicBezTo>
                  <a:pt x="150217" y="2600443"/>
                  <a:pt x="151531" y="2605757"/>
                  <a:pt x="155581" y="2610028"/>
                </a:cubicBezTo>
                <a:cubicBezTo>
                  <a:pt x="159525" y="2614188"/>
                  <a:pt x="160038" y="2616128"/>
                  <a:pt x="157416" y="2616986"/>
                </a:cubicBezTo>
                <a:cubicBezTo>
                  <a:pt x="155416" y="2617639"/>
                  <a:pt x="153782" y="2621817"/>
                  <a:pt x="153782" y="2626268"/>
                </a:cubicBezTo>
                <a:cubicBezTo>
                  <a:pt x="153782" y="2631689"/>
                  <a:pt x="154887" y="2633721"/>
                  <a:pt x="157135" y="2632423"/>
                </a:cubicBezTo>
                <a:cubicBezTo>
                  <a:pt x="159620" y="2630987"/>
                  <a:pt x="159996" y="2636225"/>
                  <a:pt x="158587" y="2652661"/>
                </a:cubicBezTo>
                <a:cubicBezTo>
                  <a:pt x="157544" y="2664858"/>
                  <a:pt x="155858" y="2684479"/>
                  <a:pt x="154845" y="2696261"/>
                </a:cubicBezTo>
                <a:cubicBezTo>
                  <a:pt x="152958" y="2718188"/>
                  <a:pt x="155063" y="2737394"/>
                  <a:pt x="159357" y="2737394"/>
                </a:cubicBezTo>
                <a:cubicBezTo>
                  <a:pt x="160678" y="2737394"/>
                  <a:pt x="162393" y="2731232"/>
                  <a:pt x="163168" y="2723700"/>
                </a:cubicBezTo>
                <a:cubicBezTo>
                  <a:pt x="164058" y="2715026"/>
                  <a:pt x="166420" y="2708743"/>
                  <a:pt x="169613" y="2706558"/>
                </a:cubicBezTo>
                <a:cubicBezTo>
                  <a:pt x="174200" y="2703419"/>
                  <a:pt x="174238" y="2702788"/>
                  <a:pt x="170029" y="2699520"/>
                </a:cubicBezTo>
                <a:cubicBezTo>
                  <a:pt x="166388" y="2696691"/>
                  <a:pt x="165411" y="2690379"/>
                  <a:pt x="165426" y="2669745"/>
                </a:cubicBezTo>
                <a:lnTo>
                  <a:pt x="165460" y="2643560"/>
                </a:lnTo>
                <a:lnTo>
                  <a:pt x="170745" y="2651062"/>
                </a:lnTo>
                <a:cubicBezTo>
                  <a:pt x="173654" y="2655187"/>
                  <a:pt x="176914" y="2657737"/>
                  <a:pt x="177992" y="2656728"/>
                </a:cubicBezTo>
                <a:cubicBezTo>
                  <a:pt x="180893" y="2654013"/>
                  <a:pt x="180372" y="2642763"/>
                  <a:pt x="177259" y="2640964"/>
                </a:cubicBezTo>
                <a:cubicBezTo>
                  <a:pt x="175610" y="2640008"/>
                  <a:pt x="175617" y="2636002"/>
                  <a:pt x="177292" y="2630604"/>
                </a:cubicBezTo>
                <a:cubicBezTo>
                  <a:pt x="179402" y="2623752"/>
                  <a:pt x="179033" y="2621132"/>
                  <a:pt x="175625" y="2618782"/>
                </a:cubicBezTo>
                <a:cubicBezTo>
                  <a:pt x="173216" y="2617122"/>
                  <a:pt x="171246" y="2611958"/>
                  <a:pt x="171246" y="2607308"/>
                </a:cubicBezTo>
                <a:cubicBezTo>
                  <a:pt x="171246" y="2600733"/>
                  <a:pt x="172264" y="2599219"/>
                  <a:pt x="175822" y="2600497"/>
                </a:cubicBezTo>
                <a:cubicBezTo>
                  <a:pt x="179858" y="2601947"/>
                  <a:pt x="180196" y="2599125"/>
                  <a:pt x="178683" y="2576613"/>
                </a:cubicBezTo>
                <a:cubicBezTo>
                  <a:pt x="171318" y="2466934"/>
                  <a:pt x="170421" y="2411684"/>
                  <a:pt x="174207" y="2301074"/>
                </a:cubicBezTo>
                <a:cubicBezTo>
                  <a:pt x="175688" y="2257808"/>
                  <a:pt x="176251" y="2213136"/>
                  <a:pt x="175458" y="2201800"/>
                </a:cubicBezTo>
                <a:cubicBezTo>
                  <a:pt x="174667" y="2190464"/>
                  <a:pt x="173440" y="2173540"/>
                  <a:pt x="172740" y="2164190"/>
                </a:cubicBezTo>
                <a:cubicBezTo>
                  <a:pt x="171386" y="2146132"/>
                  <a:pt x="173900" y="2142366"/>
                  <a:pt x="179095" y="2154671"/>
                </a:cubicBezTo>
                <a:cubicBezTo>
                  <a:pt x="181792" y="2161053"/>
                  <a:pt x="182299" y="2158906"/>
                  <a:pt x="182562" y="2140044"/>
                </a:cubicBezTo>
                <a:cubicBezTo>
                  <a:pt x="182780" y="2125634"/>
                  <a:pt x="181303" y="2114425"/>
                  <a:pt x="178366" y="2107848"/>
                </a:cubicBezTo>
                <a:cubicBezTo>
                  <a:pt x="174907" y="2100100"/>
                  <a:pt x="174645" y="2096875"/>
                  <a:pt x="177238" y="2093950"/>
                </a:cubicBezTo>
                <a:cubicBezTo>
                  <a:pt x="179785" y="2091078"/>
                  <a:pt x="179822" y="2083828"/>
                  <a:pt x="177384" y="2064486"/>
                </a:cubicBezTo>
                <a:cubicBezTo>
                  <a:pt x="173288" y="2031987"/>
                  <a:pt x="173183" y="2019189"/>
                  <a:pt x="177056" y="2024799"/>
                </a:cubicBezTo>
                <a:cubicBezTo>
                  <a:pt x="178607" y="2027043"/>
                  <a:pt x="179895" y="2033224"/>
                  <a:pt x="179917" y="2038534"/>
                </a:cubicBezTo>
                <a:cubicBezTo>
                  <a:pt x="179950" y="2043845"/>
                  <a:pt x="181380" y="2049515"/>
                  <a:pt x="183109" y="2051136"/>
                </a:cubicBezTo>
                <a:cubicBezTo>
                  <a:pt x="184967" y="2052872"/>
                  <a:pt x="186764" y="2070684"/>
                  <a:pt x="187491" y="2094518"/>
                </a:cubicBezTo>
                <a:cubicBezTo>
                  <a:pt x="188170" y="2116756"/>
                  <a:pt x="190023" y="2141602"/>
                  <a:pt x="191609" y="2149731"/>
                </a:cubicBezTo>
                <a:cubicBezTo>
                  <a:pt x="193197" y="2157859"/>
                  <a:pt x="194496" y="2172852"/>
                  <a:pt x="194496" y="2183049"/>
                </a:cubicBezTo>
                <a:cubicBezTo>
                  <a:pt x="194496" y="2193245"/>
                  <a:pt x="195565" y="2201588"/>
                  <a:pt x="196875" y="2201588"/>
                </a:cubicBezTo>
                <a:cubicBezTo>
                  <a:pt x="199568" y="2201588"/>
                  <a:pt x="198922" y="2116352"/>
                  <a:pt x="195788" y="2058415"/>
                </a:cubicBezTo>
                <a:cubicBezTo>
                  <a:pt x="193751" y="2020813"/>
                  <a:pt x="194966" y="2005760"/>
                  <a:pt x="200030" y="2005760"/>
                </a:cubicBezTo>
                <a:cubicBezTo>
                  <a:pt x="201413" y="2005760"/>
                  <a:pt x="203435" y="2012423"/>
                  <a:pt x="204523" y="2020566"/>
                </a:cubicBezTo>
                <a:cubicBezTo>
                  <a:pt x="206030" y="2031857"/>
                  <a:pt x="207490" y="2035017"/>
                  <a:pt x="210671" y="2033874"/>
                </a:cubicBezTo>
                <a:cubicBezTo>
                  <a:pt x="216684" y="2031716"/>
                  <a:pt x="216079" y="2042920"/>
                  <a:pt x="210010" y="2046098"/>
                </a:cubicBezTo>
                <a:cubicBezTo>
                  <a:pt x="205628" y="2048393"/>
                  <a:pt x="205349" y="2055037"/>
                  <a:pt x="207007" y="2117629"/>
                </a:cubicBezTo>
                <a:cubicBezTo>
                  <a:pt x="208171" y="2161627"/>
                  <a:pt x="207832" y="2185150"/>
                  <a:pt x="206069" y="2182549"/>
                </a:cubicBezTo>
                <a:cubicBezTo>
                  <a:pt x="202537" y="2177336"/>
                  <a:pt x="202482" y="2187234"/>
                  <a:pt x="205960" y="2202948"/>
                </a:cubicBezTo>
                <a:cubicBezTo>
                  <a:pt x="208218" y="2213161"/>
                  <a:pt x="208412" y="2213328"/>
                  <a:pt x="209127" y="2205668"/>
                </a:cubicBezTo>
                <a:cubicBezTo>
                  <a:pt x="210163" y="2194555"/>
                  <a:pt x="214127" y="2225206"/>
                  <a:pt x="214532" y="2247478"/>
                </a:cubicBezTo>
                <a:cubicBezTo>
                  <a:pt x="214788" y="2262326"/>
                  <a:pt x="215455" y="2264339"/>
                  <a:pt x="219080" y="2261523"/>
                </a:cubicBezTo>
                <a:cubicBezTo>
                  <a:pt x="221408" y="2259715"/>
                  <a:pt x="224677" y="2259025"/>
                  <a:pt x="226346" y="2259990"/>
                </a:cubicBezTo>
                <a:cubicBezTo>
                  <a:pt x="228324" y="2261135"/>
                  <a:pt x="229378" y="2256089"/>
                  <a:pt x="229378" y="2245492"/>
                </a:cubicBezTo>
                <a:cubicBezTo>
                  <a:pt x="229378" y="2236298"/>
                  <a:pt x="228018" y="2228815"/>
                  <a:pt x="226247" y="2228262"/>
                </a:cubicBezTo>
                <a:cubicBezTo>
                  <a:pt x="222252" y="2227015"/>
                  <a:pt x="215081" y="2195974"/>
                  <a:pt x="214948" y="2179343"/>
                </a:cubicBezTo>
                <a:cubicBezTo>
                  <a:pt x="214875" y="2171058"/>
                  <a:pt x="216513" y="2165058"/>
                  <a:pt x="219625" y="2162146"/>
                </a:cubicBezTo>
                <a:cubicBezTo>
                  <a:pt x="223845" y="2158197"/>
                  <a:pt x="224163" y="2152535"/>
                  <a:pt x="222344" y="2113823"/>
                </a:cubicBezTo>
                <a:cubicBezTo>
                  <a:pt x="221213" y="2089705"/>
                  <a:pt x="219738" y="2066234"/>
                  <a:pt x="219071" y="2061664"/>
                </a:cubicBezTo>
                <a:lnTo>
                  <a:pt x="217856" y="2053357"/>
                </a:lnTo>
                <a:lnTo>
                  <a:pt x="221271" y="2060836"/>
                </a:lnTo>
                <a:cubicBezTo>
                  <a:pt x="223150" y="2064950"/>
                  <a:pt x="225743" y="2068316"/>
                  <a:pt x="227033" y="2068316"/>
                </a:cubicBezTo>
                <a:cubicBezTo>
                  <a:pt x="230965" y="2068316"/>
                  <a:pt x="229649" y="2056090"/>
                  <a:pt x="225110" y="2050477"/>
                </a:cubicBezTo>
                <a:cubicBezTo>
                  <a:pt x="222763" y="2047573"/>
                  <a:pt x="220952" y="2041526"/>
                  <a:pt x="221087" y="2037038"/>
                </a:cubicBezTo>
                <a:cubicBezTo>
                  <a:pt x="221233" y="2032066"/>
                  <a:pt x="221871" y="2030836"/>
                  <a:pt x="222714" y="2033890"/>
                </a:cubicBezTo>
                <a:cubicBezTo>
                  <a:pt x="223642" y="2037256"/>
                  <a:pt x="225918" y="2038456"/>
                  <a:pt x="229644" y="2037545"/>
                </a:cubicBezTo>
                <a:cubicBezTo>
                  <a:pt x="234680" y="2036312"/>
                  <a:pt x="235192" y="2037806"/>
                  <a:pt x="235192" y="2053772"/>
                </a:cubicBezTo>
                <a:cubicBezTo>
                  <a:pt x="235192" y="2063700"/>
                  <a:pt x="236348" y="2070688"/>
                  <a:pt x="237848" y="2069820"/>
                </a:cubicBezTo>
                <a:cubicBezTo>
                  <a:pt x="239421" y="2068911"/>
                  <a:pt x="239716" y="2040841"/>
                  <a:pt x="238574" y="2000984"/>
                </a:cubicBezTo>
                <a:cubicBezTo>
                  <a:pt x="237512" y="1963969"/>
                  <a:pt x="236837" y="1922363"/>
                  <a:pt x="237075" y="1908526"/>
                </a:cubicBezTo>
                <a:cubicBezTo>
                  <a:pt x="237294" y="1894689"/>
                  <a:pt x="236330" y="1883368"/>
                  <a:pt x="234896" y="1883368"/>
                </a:cubicBezTo>
                <a:cubicBezTo>
                  <a:pt x="233454" y="1883368"/>
                  <a:pt x="232269" y="1904971"/>
                  <a:pt x="232247" y="1931645"/>
                </a:cubicBezTo>
                <a:cubicBezTo>
                  <a:pt x="232210" y="1981250"/>
                  <a:pt x="230659" y="1995701"/>
                  <a:pt x="226115" y="1988991"/>
                </a:cubicBezTo>
                <a:cubicBezTo>
                  <a:pt x="224436" y="1986514"/>
                  <a:pt x="223640" y="1987808"/>
                  <a:pt x="223612" y="1993067"/>
                </a:cubicBezTo>
                <a:cubicBezTo>
                  <a:pt x="223579" y="1998037"/>
                  <a:pt x="222276" y="2000354"/>
                  <a:pt x="219934" y="1999592"/>
                </a:cubicBezTo>
                <a:cubicBezTo>
                  <a:pt x="217934" y="1998943"/>
                  <a:pt x="216701" y="1995474"/>
                  <a:pt x="217193" y="1991885"/>
                </a:cubicBezTo>
                <a:cubicBezTo>
                  <a:pt x="219584" y="1974385"/>
                  <a:pt x="217832" y="1962407"/>
                  <a:pt x="210733" y="1947711"/>
                </a:cubicBezTo>
                <a:cubicBezTo>
                  <a:pt x="206118" y="1938155"/>
                  <a:pt x="204507" y="1932272"/>
                  <a:pt x="206693" y="1932953"/>
                </a:cubicBezTo>
                <a:cubicBezTo>
                  <a:pt x="208693" y="1933577"/>
                  <a:pt x="211109" y="1937057"/>
                  <a:pt x="212064" y="1940685"/>
                </a:cubicBezTo>
                <a:cubicBezTo>
                  <a:pt x="213107" y="1944657"/>
                  <a:pt x="215743" y="1947133"/>
                  <a:pt x="218683" y="1946906"/>
                </a:cubicBezTo>
                <a:cubicBezTo>
                  <a:pt x="222007" y="1946647"/>
                  <a:pt x="223568" y="1948603"/>
                  <a:pt x="223568" y="1953025"/>
                </a:cubicBezTo>
                <a:cubicBezTo>
                  <a:pt x="223568" y="1956599"/>
                  <a:pt x="224751" y="1959523"/>
                  <a:pt x="226200" y="1959523"/>
                </a:cubicBezTo>
                <a:cubicBezTo>
                  <a:pt x="227645" y="1959523"/>
                  <a:pt x="228319" y="1954933"/>
                  <a:pt x="227699" y="1949323"/>
                </a:cubicBezTo>
                <a:cubicBezTo>
                  <a:pt x="227079" y="1943714"/>
                  <a:pt x="225743" y="1901456"/>
                  <a:pt x="224732" y="1855417"/>
                </a:cubicBezTo>
                <a:cubicBezTo>
                  <a:pt x="223240" y="1787367"/>
                  <a:pt x="222193" y="1772257"/>
                  <a:pt x="219133" y="1774632"/>
                </a:cubicBezTo>
                <a:cubicBezTo>
                  <a:pt x="216232" y="1776883"/>
                  <a:pt x="214923" y="1775648"/>
                  <a:pt x="213420" y="1769242"/>
                </a:cubicBezTo>
                <a:cubicBezTo>
                  <a:pt x="212347" y="1764670"/>
                  <a:pt x="208959" y="1759673"/>
                  <a:pt x="205892" y="1758137"/>
                </a:cubicBezTo>
                <a:cubicBezTo>
                  <a:pt x="202710" y="1756544"/>
                  <a:pt x="200316" y="1752466"/>
                  <a:pt x="200316" y="1748640"/>
                </a:cubicBezTo>
                <a:cubicBezTo>
                  <a:pt x="200316" y="1740955"/>
                  <a:pt x="205045" y="1739585"/>
                  <a:pt x="207031" y="1746696"/>
                </a:cubicBezTo>
                <a:cubicBezTo>
                  <a:pt x="207761" y="1749314"/>
                  <a:pt x="208662" y="1731873"/>
                  <a:pt x="209035" y="1707939"/>
                </a:cubicBezTo>
                <a:cubicBezTo>
                  <a:pt x="209407" y="1684004"/>
                  <a:pt x="210323" y="1666633"/>
                  <a:pt x="211071" y="1669336"/>
                </a:cubicBezTo>
                <a:cubicBezTo>
                  <a:pt x="213169" y="1676917"/>
                  <a:pt x="221530" y="1673660"/>
                  <a:pt x="227197" y="1663053"/>
                </a:cubicBezTo>
                <a:cubicBezTo>
                  <a:pt x="229992" y="1657822"/>
                  <a:pt x="232281" y="1655072"/>
                  <a:pt x="232283" y="1656942"/>
                </a:cubicBezTo>
                <a:cubicBezTo>
                  <a:pt x="232286" y="1658812"/>
                  <a:pt x="233596" y="1660341"/>
                  <a:pt x="235195" y="1660341"/>
                </a:cubicBezTo>
                <a:cubicBezTo>
                  <a:pt x="237012" y="1660341"/>
                  <a:pt x="238100" y="1644076"/>
                  <a:pt x="238100" y="1616985"/>
                </a:cubicBezTo>
                <a:cubicBezTo>
                  <a:pt x="238100" y="1591014"/>
                  <a:pt x="236935" y="1572954"/>
                  <a:pt x="235195" y="1571947"/>
                </a:cubicBezTo>
                <a:cubicBezTo>
                  <a:pt x="233312" y="1570860"/>
                  <a:pt x="232287" y="1582980"/>
                  <a:pt x="232287" y="1606329"/>
                </a:cubicBezTo>
                <a:cubicBezTo>
                  <a:pt x="232287" y="1630862"/>
                  <a:pt x="231338" y="1641503"/>
                  <a:pt x="229320" y="1639614"/>
                </a:cubicBezTo>
                <a:cubicBezTo>
                  <a:pt x="227689" y="1638088"/>
                  <a:pt x="225511" y="1628408"/>
                  <a:pt x="224483" y="1618106"/>
                </a:cubicBezTo>
                <a:cubicBezTo>
                  <a:pt x="222305" y="1596284"/>
                  <a:pt x="218284" y="1600833"/>
                  <a:pt x="217959" y="1625487"/>
                </a:cubicBezTo>
                <a:cubicBezTo>
                  <a:pt x="217850" y="1633991"/>
                  <a:pt x="216237" y="1644394"/>
                  <a:pt x="214383" y="1648605"/>
                </a:cubicBezTo>
                <a:lnTo>
                  <a:pt x="211011" y="1656262"/>
                </a:lnTo>
                <a:lnTo>
                  <a:pt x="208920" y="1648102"/>
                </a:lnTo>
                <a:cubicBezTo>
                  <a:pt x="206085" y="1637021"/>
                  <a:pt x="209176" y="1404364"/>
                  <a:pt x="212237" y="1399238"/>
                </a:cubicBezTo>
                <a:cubicBezTo>
                  <a:pt x="213697" y="1396785"/>
                  <a:pt x="214704" y="1404207"/>
                  <a:pt x="214755" y="1417848"/>
                </a:cubicBezTo>
                <a:cubicBezTo>
                  <a:pt x="214828" y="1436337"/>
                  <a:pt x="215919" y="1441817"/>
                  <a:pt x="220657" y="1447453"/>
                </a:cubicBezTo>
                <a:lnTo>
                  <a:pt x="226470" y="1454368"/>
                </a:lnTo>
                <a:lnTo>
                  <a:pt x="226470" y="1446221"/>
                </a:lnTo>
                <a:cubicBezTo>
                  <a:pt x="226470" y="1441741"/>
                  <a:pt x="227199" y="1432090"/>
                  <a:pt x="228093" y="1424776"/>
                </a:cubicBezTo>
                <a:cubicBezTo>
                  <a:pt x="229659" y="1411957"/>
                  <a:pt x="229557" y="1411723"/>
                  <a:pt x="225291" y="1418277"/>
                </a:cubicBezTo>
                <a:lnTo>
                  <a:pt x="220862" y="1425076"/>
                </a:lnTo>
                <a:lnTo>
                  <a:pt x="220753" y="1416781"/>
                </a:lnTo>
                <a:cubicBezTo>
                  <a:pt x="220716" y="1412218"/>
                  <a:pt x="222285" y="1406958"/>
                  <a:pt x="224281" y="1405091"/>
                </a:cubicBezTo>
                <a:cubicBezTo>
                  <a:pt x="226818" y="1402719"/>
                  <a:pt x="228110" y="1388820"/>
                  <a:pt x="228564" y="1358989"/>
                </a:cubicBezTo>
                <a:cubicBezTo>
                  <a:pt x="229159" y="1320043"/>
                  <a:pt x="228856" y="1317121"/>
                  <a:pt x="225152" y="1325803"/>
                </a:cubicBezTo>
                <a:cubicBezTo>
                  <a:pt x="222919" y="1331038"/>
                  <a:pt x="220991" y="1341952"/>
                  <a:pt x="220869" y="1350055"/>
                </a:cubicBezTo>
                <a:cubicBezTo>
                  <a:pt x="220453" y="1377723"/>
                  <a:pt x="216289" y="1360788"/>
                  <a:pt x="216020" y="1330335"/>
                </a:cubicBezTo>
                <a:cubicBezTo>
                  <a:pt x="215874" y="1313631"/>
                  <a:pt x="214334" y="1281605"/>
                  <a:pt x="212597" y="1259167"/>
                </a:cubicBezTo>
                <a:cubicBezTo>
                  <a:pt x="210863" y="1236728"/>
                  <a:pt x="210397" y="1212862"/>
                  <a:pt x="211560" y="1206130"/>
                </a:cubicBezTo>
                <a:cubicBezTo>
                  <a:pt x="213414" y="1195419"/>
                  <a:pt x="213888" y="1197286"/>
                  <a:pt x="215375" y="1221089"/>
                </a:cubicBezTo>
                <a:cubicBezTo>
                  <a:pt x="216977" y="1246742"/>
                  <a:pt x="222982" y="1268313"/>
                  <a:pt x="227379" y="1264199"/>
                </a:cubicBezTo>
                <a:cubicBezTo>
                  <a:pt x="230868" y="1260933"/>
                  <a:pt x="229514" y="1251057"/>
                  <a:pt x="224694" y="1244618"/>
                </a:cubicBezTo>
                <a:cubicBezTo>
                  <a:pt x="220307" y="1238758"/>
                  <a:pt x="220424" y="1237979"/>
                  <a:pt x="226599" y="1231828"/>
                </a:cubicBezTo>
                <a:cubicBezTo>
                  <a:pt x="238766" y="1219708"/>
                  <a:pt x="241591" y="1183478"/>
                  <a:pt x="231544" y="1168401"/>
                </a:cubicBezTo>
                <a:cubicBezTo>
                  <a:pt x="227946" y="1163003"/>
                  <a:pt x="223537" y="1151843"/>
                  <a:pt x="221743" y="1143601"/>
                </a:cubicBezTo>
                <a:lnTo>
                  <a:pt x="218485" y="1128615"/>
                </a:lnTo>
                <a:lnTo>
                  <a:pt x="218112" y="1140174"/>
                </a:lnTo>
                <a:cubicBezTo>
                  <a:pt x="217572" y="1156890"/>
                  <a:pt x="209965" y="1155909"/>
                  <a:pt x="207558" y="1138814"/>
                </a:cubicBezTo>
                <a:cubicBezTo>
                  <a:pt x="204770" y="1119003"/>
                  <a:pt x="202787" y="1110423"/>
                  <a:pt x="201314" y="1111802"/>
                </a:cubicBezTo>
                <a:cubicBezTo>
                  <a:pt x="200577" y="1112492"/>
                  <a:pt x="196763" y="1147304"/>
                  <a:pt x="192840" y="1189163"/>
                </a:cubicBezTo>
                <a:lnTo>
                  <a:pt x="185708" y="1265270"/>
                </a:lnTo>
                <a:lnTo>
                  <a:pt x="197495" y="1276300"/>
                </a:lnTo>
                <a:cubicBezTo>
                  <a:pt x="207840" y="1285981"/>
                  <a:pt x="209239" y="1288767"/>
                  <a:pt x="208932" y="1299086"/>
                </a:cubicBezTo>
                <a:cubicBezTo>
                  <a:pt x="208750" y="1305553"/>
                  <a:pt x="209225" y="1319411"/>
                  <a:pt x="210045" y="1329882"/>
                </a:cubicBezTo>
                <a:cubicBezTo>
                  <a:pt x="210852" y="1340354"/>
                  <a:pt x="210855" y="1345483"/>
                  <a:pt x="210045" y="1341280"/>
                </a:cubicBezTo>
                <a:cubicBezTo>
                  <a:pt x="207079" y="1325703"/>
                  <a:pt x="201738" y="1335834"/>
                  <a:pt x="199446" y="1361380"/>
                </a:cubicBezTo>
                <a:cubicBezTo>
                  <a:pt x="198184" y="1375470"/>
                  <a:pt x="196220" y="1397303"/>
                  <a:pt x="195086" y="1409898"/>
                </a:cubicBezTo>
                <a:cubicBezTo>
                  <a:pt x="192616" y="1437345"/>
                  <a:pt x="187189" y="1442180"/>
                  <a:pt x="184177" y="1419619"/>
                </a:cubicBezTo>
                <a:cubicBezTo>
                  <a:pt x="183053" y="1411211"/>
                  <a:pt x="183024" y="1399208"/>
                  <a:pt x="184104" y="1392945"/>
                </a:cubicBezTo>
                <a:cubicBezTo>
                  <a:pt x="188584" y="1367068"/>
                  <a:pt x="189315" y="1355720"/>
                  <a:pt x="186502" y="1355720"/>
                </a:cubicBezTo>
                <a:cubicBezTo>
                  <a:pt x="184907" y="1355720"/>
                  <a:pt x="182699" y="1364288"/>
                  <a:pt x="181596" y="1374759"/>
                </a:cubicBezTo>
                <a:cubicBezTo>
                  <a:pt x="180494" y="1385231"/>
                  <a:pt x="178531" y="1393798"/>
                  <a:pt x="177236" y="1393798"/>
                </a:cubicBezTo>
                <a:cubicBezTo>
                  <a:pt x="175941" y="1393798"/>
                  <a:pt x="173955" y="1386148"/>
                  <a:pt x="172823" y="1376799"/>
                </a:cubicBezTo>
                <a:cubicBezTo>
                  <a:pt x="171024" y="1361946"/>
                  <a:pt x="170287" y="1360411"/>
                  <a:pt x="166979" y="1364640"/>
                </a:cubicBezTo>
                <a:cubicBezTo>
                  <a:pt x="163578" y="1368985"/>
                  <a:pt x="163008" y="1369033"/>
                  <a:pt x="161395" y="1365097"/>
                </a:cubicBezTo>
                <a:cubicBezTo>
                  <a:pt x="160406" y="1362687"/>
                  <a:pt x="159417" y="1354390"/>
                  <a:pt x="159198" y="1346658"/>
                </a:cubicBezTo>
                <a:cubicBezTo>
                  <a:pt x="158943" y="1337109"/>
                  <a:pt x="157983" y="1341260"/>
                  <a:pt x="156257" y="1359606"/>
                </a:cubicBezTo>
                <a:cubicBezTo>
                  <a:pt x="154859" y="1374458"/>
                  <a:pt x="153075" y="1387208"/>
                  <a:pt x="152297" y="1387938"/>
                </a:cubicBezTo>
                <a:cubicBezTo>
                  <a:pt x="148382" y="1391601"/>
                  <a:pt x="146581" y="1383080"/>
                  <a:pt x="147163" y="1363648"/>
                </a:cubicBezTo>
                <a:cubicBezTo>
                  <a:pt x="147685" y="1346238"/>
                  <a:pt x="146980" y="1342121"/>
                  <a:pt x="143528" y="1342121"/>
                </a:cubicBezTo>
                <a:cubicBezTo>
                  <a:pt x="141174" y="1342121"/>
                  <a:pt x="139251" y="1342474"/>
                  <a:pt x="139251" y="1342904"/>
                </a:cubicBezTo>
                <a:cubicBezTo>
                  <a:pt x="139251" y="1343336"/>
                  <a:pt x="137298" y="1358328"/>
                  <a:pt x="134914" y="1376222"/>
                </a:cubicBezTo>
                <a:cubicBezTo>
                  <a:pt x="132527" y="1394116"/>
                  <a:pt x="130568" y="1409062"/>
                  <a:pt x="130554" y="1409436"/>
                </a:cubicBezTo>
                <a:cubicBezTo>
                  <a:pt x="130554" y="1409810"/>
                  <a:pt x="128569" y="1410115"/>
                  <a:pt x="126171" y="1410115"/>
                </a:cubicBezTo>
                <a:cubicBezTo>
                  <a:pt x="123037" y="1410115"/>
                  <a:pt x="121812" y="1413112"/>
                  <a:pt x="121812" y="1420772"/>
                </a:cubicBezTo>
                <a:cubicBezTo>
                  <a:pt x="121812" y="1426633"/>
                  <a:pt x="122603" y="1433358"/>
                  <a:pt x="123571" y="1435716"/>
                </a:cubicBezTo>
                <a:cubicBezTo>
                  <a:pt x="126683" y="1443310"/>
                  <a:pt x="130532" y="1437341"/>
                  <a:pt x="130532" y="1424914"/>
                </a:cubicBezTo>
                <a:cubicBezTo>
                  <a:pt x="130532" y="1412860"/>
                  <a:pt x="133265" y="1409803"/>
                  <a:pt x="138289" y="1416235"/>
                </a:cubicBezTo>
                <a:cubicBezTo>
                  <a:pt x="141052" y="1419773"/>
                  <a:pt x="140990" y="1421546"/>
                  <a:pt x="136067" y="1479471"/>
                </a:cubicBezTo>
                <a:cubicBezTo>
                  <a:pt x="128934" y="1563366"/>
                  <a:pt x="126110" y="1585110"/>
                  <a:pt x="122188" y="1586334"/>
                </a:cubicBezTo>
                <a:cubicBezTo>
                  <a:pt x="119302" y="1587234"/>
                  <a:pt x="118729" y="1585532"/>
                  <a:pt x="119980" y="1579747"/>
                </a:cubicBezTo>
                <a:cubicBezTo>
                  <a:pt x="124203" y="1560210"/>
                  <a:pt x="127613" y="1494994"/>
                  <a:pt x="125070" y="1482379"/>
                </a:cubicBezTo>
                <a:cubicBezTo>
                  <a:pt x="122979" y="1472002"/>
                  <a:pt x="123308" y="1467628"/>
                  <a:pt x="126516" y="1463044"/>
                </a:cubicBezTo>
                <a:cubicBezTo>
                  <a:pt x="130574" y="1457248"/>
                  <a:pt x="129394" y="1448193"/>
                  <a:pt x="124581" y="1448193"/>
                </a:cubicBezTo>
                <a:cubicBezTo>
                  <a:pt x="120422" y="1448193"/>
                  <a:pt x="117843" y="1454290"/>
                  <a:pt x="114245" y="1472629"/>
                </a:cubicBezTo>
                <a:lnTo>
                  <a:pt x="110767" y="1490350"/>
                </a:lnTo>
                <a:lnTo>
                  <a:pt x="112066" y="1465872"/>
                </a:lnTo>
                <a:cubicBezTo>
                  <a:pt x="114190" y="1425795"/>
                  <a:pt x="119023" y="1378428"/>
                  <a:pt x="121968" y="1368819"/>
                </a:cubicBezTo>
                <a:cubicBezTo>
                  <a:pt x="125544" y="1357145"/>
                  <a:pt x="125478" y="1349521"/>
                  <a:pt x="121822" y="1351639"/>
                </a:cubicBezTo>
                <a:cubicBezTo>
                  <a:pt x="117170" y="1354329"/>
                  <a:pt x="118439" y="1350385"/>
                  <a:pt x="125000" y="1341763"/>
                </a:cubicBezTo>
                <a:cubicBezTo>
                  <a:pt x="129210" y="1336232"/>
                  <a:pt x="130195" y="1332750"/>
                  <a:pt x="128197" y="1330464"/>
                </a:cubicBezTo>
                <a:cubicBezTo>
                  <a:pt x="126610" y="1328647"/>
                  <a:pt x="123610" y="1304842"/>
                  <a:pt x="121531" y="1277565"/>
                </a:cubicBezTo>
                <a:cubicBezTo>
                  <a:pt x="117878" y="1229632"/>
                  <a:pt x="115606" y="1222452"/>
                  <a:pt x="111387" y="1245510"/>
                </a:cubicBezTo>
                <a:cubicBezTo>
                  <a:pt x="109745" y="1254489"/>
                  <a:pt x="108975" y="1255472"/>
                  <a:pt x="107088" y="1251005"/>
                </a:cubicBezTo>
                <a:cubicBezTo>
                  <a:pt x="103042" y="1241424"/>
                  <a:pt x="104366" y="1205416"/>
                  <a:pt x="109190" y="1193889"/>
                </a:cubicBezTo>
                <a:cubicBezTo>
                  <a:pt x="112358" y="1186314"/>
                  <a:pt x="113633" y="1174748"/>
                  <a:pt x="113381" y="1155811"/>
                </a:cubicBezTo>
                <a:cubicBezTo>
                  <a:pt x="113199" y="1140852"/>
                  <a:pt x="113162" y="1102299"/>
                  <a:pt x="113381" y="1070136"/>
                </a:cubicBezTo>
                <a:cubicBezTo>
                  <a:pt x="113921" y="981214"/>
                  <a:pt x="113746" y="934056"/>
                  <a:pt x="112797" y="920546"/>
                </a:cubicBezTo>
                <a:cubicBezTo>
                  <a:pt x="112330" y="913814"/>
                  <a:pt x="112907" y="903717"/>
                  <a:pt x="114114" y="898107"/>
                </a:cubicBezTo>
                <a:cubicBezTo>
                  <a:pt x="115870" y="889847"/>
                  <a:pt x="115428" y="887908"/>
                  <a:pt x="111790" y="887908"/>
                </a:cubicBezTo>
                <a:cubicBezTo>
                  <a:pt x="106323" y="887908"/>
                  <a:pt x="106328" y="889026"/>
                  <a:pt x="111644" y="860710"/>
                </a:cubicBezTo>
                <a:cubicBezTo>
                  <a:pt x="114038" y="847995"/>
                  <a:pt x="115998" y="837324"/>
                  <a:pt x="116000" y="836997"/>
                </a:cubicBezTo>
                <a:cubicBezTo>
                  <a:pt x="116002" y="836669"/>
                  <a:pt x="113839" y="837182"/>
                  <a:pt x="111192" y="838130"/>
                </a:cubicBezTo>
                <a:cubicBezTo>
                  <a:pt x="106805" y="839705"/>
                  <a:pt x="106561" y="836761"/>
                  <a:pt x="108419" y="804727"/>
                </a:cubicBezTo>
                <a:cubicBezTo>
                  <a:pt x="109539" y="785405"/>
                  <a:pt x="111141" y="765313"/>
                  <a:pt x="111981" y="760077"/>
                </a:cubicBezTo>
                <a:cubicBezTo>
                  <a:pt x="113812" y="748627"/>
                  <a:pt x="106985" y="737636"/>
                  <a:pt x="101298" y="742881"/>
                </a:cubicBezTo>
                <a:cubicBezTo>
                  <a:pt x="99389" y="744643"/>
                  <a:pt x="96032" y="752549"/>
                  <a:pt x="93842" y="760448"/>
                </a:cubicBezTo>
                <a:cubicBezTo>
                  <a:pt x="91652" y="768349"/>
                  <a:pt x="87895" y="775842"/>
                  <a:pt x="85494" y="777099"/>
                </a:cubicBezTo>
                <a:cubicBezTo>
                  <a:pt x="82801" y="778510"/>
                  <a:pt x="81167" y="783244"/>
                  <a:pt x="81229" y="789450"/>
                </a:cubicBezTo>
                <a:cubicBezTo>
                  <a:pt x="81412" y="806650"/>
                  <a:pt x="92385" y="847952"/>
                  <a:pt x="92884" y="833286"/>
                </a:cubicBezTo>
                <a:cubicBezTo>
                  <a:pt x="92957" y="831166"/>
                  <a:pt x="94811" y="825761"/>
                  <a:pt x="97008" y="821273"/>
                </a:cubicBezTo>
                <a:lnTo>
                  <a:pt x="101001" y="813114"/>
                </a:lnTo>
                <a:lnTo>
                  <a:pt x="101220" y="827460"/>
                </a:lnTo>
                <a:cubicBezTo>
                  <a:pt x="101438" y="839961"/>
                  <a:pt x="100610" y="842107"/>
                  <a:pt x="94882" y="844145"/>
                </a:cubicBezTo>
                <a:cubicBezTo>
                  <a:pt x="87483" y="846778"/>
                  <a:pt x="80254" y="866579"/>
                  <a:pt x="83046" y="876568"/>
                </a:cubicBezTo>
                <a:cubicBezTo>
                  <a:pt x="84068" y="880218"/>
                  <a:pt x="83338" y="882469"/>
                  <a:pt x="81181" y="882469"/>
                </a:cubicBezTo>
                <a:cubicBezTo>
                  <a:pt x="78550" y="882469"/>
                  <a:pt x="77919" y="892650"/>
                  <a:pt x="78663" y="923135"/>
                </a:cubicBezTo>
                <a:cubicBezTo>
                  <a:pt x="79210" y="945501"/>
                  <a:pt x="78773" y="962942"/>
                  <a:pt x="77664" y="961893"/>
                </a:cubicBezTo>
                <a:cubicBezTo>
                  <a:pt x="73749" y="958147"/>
                  <a:pt x="68736" y="866835"/>
                  <a:pt x="70391" y="829433"/>
                </a:cubicBezTo>
                <a:cubicBezTo>
                  <a:pt x="72197" y="788572"/>
                  <a:pt x="79037" y="730319"/>
                  <a:pt x="92739" y="639044"/>
                </a:cubicBezTo>
                <a:lnTo>
                  <a:pt x="101313" y="581928"/>
                </a:lnTo>
                <a:lnTo>
                  <a:pt x="100010" y="626125"/>
                </a:lnTo>
                <a:cubicBezTo>
                  <a:pt x="99291" y="650434"/>
                  <a:pt x="99828" y="670323"/>
                  <a:pt x="101203" y="670323"/>
                </a:cubicBezTo>
                <a:cubicBezTo>
                  <a:pt x="104122" y="670323"/>
                  <a:pt x="105571" y="661489"/>
                  <a:pt x="111667" y="606407"/>
                </a:cubicBezTo>
                <a:cubicBezTo>
                  <a:pt x="117273" y="555754"/>
                  <a:pt x="123279" y="526656"/>
                  <a:pt x="132280" y="506535"/>
                </a:cubicBezTo>
                <a:cubicBezTo>
                  <a:pt x="140409" y="488364"/>
                  <a:pt x="140454" y="488094"/>
                  <a:pt x="135305" y="488094"/>
                </a:cubicBezTo>
                <a:cubicBezTo>
                  <a:pt x="132247" y="488094"/>
                  <a:pt x="131644" y="483705"/>
                  <a:pt x="132598" y="468375"/>
                </a:cubicBezTo>
                <a:cubicBezTo>
                  <a:pt x="134098" y="444216"/>
                  <a:pt x="134948" y="441531"/>
                  <a:pt x="140461" y="443510"/>
                </a:cubicBezTo>
                <a:cubicBezTo>
                  <a:pt x="143449" y="444584"/>
                  <a:pt x="145431" y="442753"/>
                  <a:pt x="146797" y="437659"/>
                </a:cubicBezTo>
                <a:cubicBezTo>
                  <a:pt x="148771" y="430296"/>
                  <a:pt x="146432" y="379640"/>
                  <a:pt x="143349" y="362443"/>
                </a:cubicBezTo>
                <a:cubicBezTo>
                  <a:pt x="141812" y="353921"/>
                  <a:pt x="141962" y="353733"/>
                  <a:pt x="146308" y="358756"/>
                </a:cubicBezTo>
                <a:cubicBezTo>
                  <a:pt x="153038" y="366535"/>
                  <a:pt x="156887" y="361116"/>
                  <a:pt x="153932" y="348023"/>
                </a:cubicBezTo>
                <a:cubicBezTo>
                  <a:pt x="152582" y="342039"/>
                  <a:pt x="150750" y="329188"/>
                  <a:pt x="149861" y="319465"/>
                </a:cubicBezTo>
                <a:lnTo>
                  <a:pt x="148245" y="301786"/>
                </a:lnTo>
                <a:lnTo>
                  <a:pt x="152779" y="319276"/>
                </a:lnTo>
                <a:cubicBezTo>
                  <a:pt x="156479" y="333551"/>
                  <a:pt x="157851" y="335866"/>
                  <a:pt x="160239" y="331873"/>
                </a:cubicBezTo>
                <a:cubicBezTo>
                  <a:pt x="161848" y="329182"/>
                  <a:pt x="162553" y="321005"/>
                  <a:pt x="161801" y="313701"/>
                </a:cubicBezTo>
                <a:cubicBezTo>
                  <a:pt x="161049" y="306397"/>
                  <a:pt x="162206" y="294036"/>
                  <a:pt x="164369" y="286232"/>
                </a:cubicBezTo>
                <a:cubicBezTo>
                  <a:pt x="166534" y="278427"/>
                  <a:pt x="168175" y="262212"/>
                  <a:pt x="168019" y="250196"/>
                </a:cubicBezTo>
                <a:lnTo>
                  <a:pt x="167727" y="228350"/>
                </a:lnTo>
                <a:lnTo>
                  <a:pt x="163731" y="240590"/>
                </a:lnTo>
                <a:cubicBezTo>
                  <a:pt x="159822" y="252567"/>
                  <a:pt x="159768" y="252305"/>
                  <a:pt x="161213" y="228350"/>
                </a:cubicBezTo>
                <a:cubicBezTo>
                  <a:pt x="163936" y="183197"/>
                  <a:pt x="165522" y="175154"/>
                  <a:pt x="172295" y="172119"/>
                </a:cubicBezTo>
                <a:cubicBezTo>
                  <a:pt x="175692" y="170597"/>
                  <a:pt x="185597" y="161492"/>
                  <a:pt x="194306" y="151887"/>
                </a:cubicBezTo>
                <a:cubicBezTo>
                  <a:pt x="203016" y="142281"/>
                  <a:pt x="211517" y="134882"/>
                  <a:pt x="213198" y="135443"/>
                </a:cubicBezTo>
                <a:cubicBezTo>
                  <a:pt x="214906" y="136013"/>
                  <a:pt x="215928" y="142189"/>
                  <a:pt x="215515" y="149430"/>
                </a:cubicBezTo>
                <a:cubicBezTo>
                  <a:pt x="214778" y="162323"/>
                  <a:pt x="214811" y="162373"/>
                  <a:pt x="221329" y="158331"/>
                </a:cubicBezTo>
                <a:cubicBezTo>
                  <a:pt x="224934" y="156095"/>
                  <a:pt x="228351" y="151964"/>
                  <a:pt x="228922" y="149150"/>
                </a:cubicBezTo>
                <a:cubicBezTo>
                  <a:pt x="230925" y="139292"/>
                  <a:pt x="235058" y="137055"/>
                  <a:pt x="242660" y="141716"/>
                </a:cubicBezTo>
                <a:cubicBezTo>
                  <a:pt x="251840" y="147345"/>
                  <a:pt x="257716" y="144875"/>
                  <a:pt x="262931" y="133195"/>
                </a:cubicBezTo>
                <a:cubicBezTo>
                  <a:pt x="267871" y="122131"/>
                  <a:pt x="272023" y="121042"/>
                  <a:pt x="275609" y="129868"/>
                </a:cubicBezTo>
                <a:cubicBezTo>
                  <a:pt x="277003" y="133296"/>
                  <a:pt x="280195" y="137696"/>
                  <a:pt x="282707" y="139646"/>
                </a:cubicBezTo>
                <a:cubicBezTo>
                  <a:pt x="286663" y="142719"/>
                  <a:pt x="288141" y="141523"/>
                  <a:pt x="293762" y="130695"/>
                </a:cubicBezTo>
                <a:cubicBezTo>
                  <a:pt x="297330" y="123821"/>
                  <a:pt x="301194" y="118197"/>
                  <a:pt x="302347" y="118197"/>
                </a:cubicBezTo>
                <a:cubicBezTo>
                  <a:pt x="303500" y="118197"/>
                  <a:pt x="305397" y="122175"/>
                  <a:pt x="306563" y="127037"/>
                </a:cubicBezTo>
                <a:cubicBezTo>
                  <a:pt x="308654" y="135755"/>
                  <a:pt x="308841" y="135560"/>
                  <a:pt x="320248" y="112758"/>
                </a:cubicBezTo>
                <a:cubicBezTo>
                  <a:pt x="326609" y="100042"/>
                  <a:pt x="334737" y="81228"/>
                  <a:pt x="338313" y="70948"/>
                </a:cubicBezTo>
                <a:cubicBezTo>
                  <a:pt x="346907" y="46241"/>
                  <a:pt x="349526" y="51373"/>
                  <a:pt x="342329" y="78816"/>
                </a:cubicBezTo>
                <a:cubicBezTo>
                  <a:pt x="333088" y="114056"/>
                  <a:pt x="334924" y="156370"/>
                  <a:pt x="345934" y="161884"/>
                </a:cubicBezTo>
                <a:cubicBezTo>
                  <a:pt x="351949" y="164896"/>
                  <a:pt x="354349" y="161369"/>
                  <a:pt x="358528" y="143387"/>
                </a:cubicBezTo>
                <a:cubicBezTo>
                  <a:pt x="361728" y="129623"/>
                  <a:pt x="364754" y="130701"/>
                  <a:pt x="368651" y="146994"/>
                </a:cubicBezTo>
                <a:cubicBezTo>
                  <a:pt x="371566" y="159189"/>
                  <a:pt x="372985" y="161425"/>
                  <a:pt x="376212" y="158919"/>
                </a:cubicBezTo>
                <a:cubicBezTo>
                  <a:pt x="379485" y="156376"/>
                  <a:pt x="380346" y="158849"/>
                  <a:pt x="381104" y="173053"/>
                </a:cubicBezTo>
                <a:cubicBezTo>
                  <a:pt x="381827" y="186587"/>
                  <a:pt x="382637" y="189109"/>
                  <a:pt x="384882" y="184833"/>
                </a:cubicBezTo>
                <a:cubicBezTo>
                  <a:pt x="386455" y="181841"/>
                  <a:pt x="389702" y="179393"/>
                  <a:pt x="392100" y="179393"/>
                </a:cubicBezTo>
                <a:cubicBezTo>
                  <a:pt x="395092" y="179393"/>
                  <a:pt x="397271" y="174917"/>
                  <a:pt x="399048" y="165115"/>
                </a:cubicBezTo>
                <a:cubicBezTo>
                  <a:pt x="401836" y="149734"/>
                  <a:pt x="406633" y="145763"/>
                  <a:pt x="406633" y="158834"/>
                </a:cubicBezTo>
                <a:cubicBezTo>
                  <a:pt x="406633" y="173713"/>
                  <a:pt x="411693" y="169880"/>
                  <a:pt x="413674" y="153502"/>
                </a:cubicBezTo>
                <a:cubicBezTo>
                  <a:pt x="414973" y="142762"/>
                  <a:pt x="416943" y="137236"/>
                  <a:pt x="419482" y="137236"/>
                </a:cubicBezTo>
                <a:cubicBezTo>
                  <a:pt x="421890" y="137236"/>
                  <a:pt x="424167" y="131911"/>
                  <a:pt x="425586" y="122957"/>
                </a:cubicBezTo>
                <a:lnTo>
                  <a:pt x="427848" y="108678"/>
                </a:lnTo>
                <a:lnTo>
                  <a:pt x="429866" y="118907"/>
                </a:lnTo>
                <a:cubicBezTo>
                  <a:pt x="431961" y="129516"/>
                  <a:pt x="435597" y="135585"/>
                  <a:pt x="435827" y="128850"/>
                </a:cubicBezTo>
                <a:cubicBezTo>
                  <a:pt x="435900" y="126730"/>
                  <a:pt x="437856" y="121325"/>
                  <a:pt x="440176" y="116837"/>
                </a:cubicBezTo>
                <a:cubicBezTo>
                  <a:pt x="444265" y="108927"/>
                  <a:pt x="444352" y="109177"/>
                  <a:pt x="443019" y="124997"/>
                </a:cubicBezTo>
                <a:cubicBezTo>
                  <a:pt x="441738" y="140177"/>
                  <a:pt x="441891" y="140704"/>
                  <a:pt x="445209" y="132546"/>
                </a:cubicBezTo>
                <a:cubicBezTo>
                  <a:pt x="449475" y="122056"/>
                  <a:pt x="457856" y="114040"/>
                  <a:pt x="467337" y="111381"/>
                </a:cubicBezTo>
                <a:cubicBezTo>
                  <a:pt x="474775" y="109294"/>
                  <a:pt x="474720" y="108587"/>
                  <a:pt x="468833" y="130437"/>
                </a:cubicBezTo>
                <a:cubicBezTo>
                  <a:pt x="467508" y="135359"/>
                  <a:pt x="467728" y="135446"/>
                  <a:pt x="471151" y="131353"/>
                </a:cubicBezTo>
                <a:cubicBezTo>
                  <a:pt x="473230" y="128865"/>
                  <a:pt x="476323" y="124673"/>
                  <a:pt x="478020" y="122037"/>
                </a:cubicBezTo>
                <a:cubicBezTo>
                  <a:pt x="483424" y="113647"/>
                  <a:pt x="488028" y="120058"/>
                  <a:pt x="486092" y="133276"/>
                </a:cubicBezTo>
                <a:cubicBezTo>
                  <a:pt x="484567" y="143679"/>
                  <a:pt x="485045" y="145397"/>
                  <a:pt x="489453" y="145397"/>
                </a:cubicBezTo>
                <a:cubicBezTo>
                  <a:pt x="493818" y="145397"/>
                  <a:pt x="494343" y="147136"/>
                  <a:pt x="492945" y="156956"/>
                </a:cubicBezTo>
                <a:cubicBezTo>
                  <a:pt x="490756" y="172344"/>
                  <a:pt x="495091" y="164579"/>
                  <a:pt x="499779" y="144717"/>
                </a:cubicBezTo>
                <a:cubicBezTo>
                  <a:pt x="501807" y="136115"/>
                  <a:pt x="504411" y="129078"/>
                  <a:pt x="505560" y="129078"/>
                </a:cubicBezTo>
                <a:cubicBezTo>
                  <a:pt x="506710" y="129078"/>
                  <a:pt x="508958" y="133900"/>
                  <a:pt x="510557" y="139793"/>
                </a:cubicBezTo>
                <a:cubicBezTo>
                  <a:pt x="512856" y="148270"/>
                  <a:pt x="512626" y="150809"/>
                  <a:pt x="509459" y="151947"/>
                </a:cubicBezTo>
                <a:cubicBezTo>
                  <a:pt x="503476" y="154097"/>
                  <a:pt x="504626" y="160879"/>
                  <a:pt x="511247" y="162500"/>
                </a:cubicBezTo>
                <a:cubicBezTo>
                  <a:pt x="516088" y="163684"/>
                  <a:pt x="516741" y="165417"/>
                  <a:pt x="515209" y="173016"/>
                </a:cubicBezTo>
                <a:lnTo>
                  <a:pt x="513378" y="182115"/>
                </a:lnTo>
                <a:lnTo>
                  <a:pt x="523901" y="171235"/>
                </a:lnTo>
                <a:cubicBezTo>
                  <a:pt x="531267" y="163620"/>
                  <a:pt x="536807" y="153419"/>
                  <a:pt x="542366" y="137237"/>
                </a:cubicBezTo>
                <a:cubicBezTo>
                  <a:pt x="546781" y="124386"/>
                  <a:pt x="550800" y="116381"/>
                  <a:pt x="551415" y="119213"/>
                </a:cubicBezTo>
                <a:cubicBezTo>
                  <a:pt x="552520" y="124303"/>
                  <a:pt x="547313" y="163672"/>
                  <a:pt x="544175" y="173955"/>
                </a:cubicBezTo>
                <a:cubicBezTo>
                  <a:pt x="543262" y="176947"/>
                  <a:pt x="543496" y="178526"/>
                  <a:pt x="544697" y="177464"/>
                </a:cubicBezTo>
                <a:cubicBezTo>
                  <a:pt x="545897" y="176402"/>
                  <a:pt x="551994" y="160492"/>
                  <a:pt x="558246" y="142107"/>
                </a:cubicBezTo>
                <a:cubicBezTo>
                  <a:pt x="564498" y="123722"/>
                  <a:pt x="568973" y="113575"/>
                  <a:pt x="568191" y="119559"/>
                </a:cubicBezTo>
                <a:cubicBezTo>
                  <a:pt x="567410" y="125542"/>
                  <a:pt x="566038" y="137169"/>
                  <a:pt x="565147" y="145397"/>
                </a:cubicBezTo>
                <a:cubicBezTo>
                  <a:pt x="563597" y="159714"/>
                  <a:pt x="563830" y="159364"/>
                  <a:pt x="570597" y="137237"/>
                </a:cubicBezTo>
                <a:cubicBezTo>
                  <a:pt x="574486" y="124522"/>
                  <a:pt x="580681" y="103715"/>
                  <a:pt x="584365" y="91000"/>
                </a:cubicBezTo>
                <a:cubicBezTo>
                  <a:pt x="594885" y="54689"/>
                  <a:pt x="593923" y="74315"/>
                  <a:pt x="582602" y="126937"/>
                </a:cubicBezTo>
                <a:cubicBezTo>
                  <a:pt x="574403" y="165055"/>
                  <a:pt x="572342" y="180834"/>
                  <a:pt x="572499" y="204306"/>
                </a:cubicBezTo>
                <a:cubicBezTo>
                  <a:pt x="572645" y="224782"/>
                  <a:pt x="573528" y="232129"/>
                  <a:pt x="575414" y="228352"/>
                </a:cubicBezTo>
                <a:cubicBezTo>
                  <a:pt x="577816" y="223547"/>
                  <a:pt x="616900" y="69171"/>
                  <a:pt x="625167" y="31844"/>
                </a:cubicBezTo>
                <a:cubicBezTo>
                  <a:pt x="626908" y="23991"/>
                  <a:pt x="629632" y="17565"/>
                  <a:pt x="631225" y="17565"/>
                </a:cubicBezTo>
                <a:close/>
                <a:moveTo>
                  <a:pt x="476348" y="9396"/>
                </a:moveTo>
                <a:cubicBezTo>
                  <a:pt x="477975" y="9396"/>
                  <a:pt x="478416" y="13156"/>
                  <a:pt x="477384" y="18235"/>
                </a:cubicBezTo>
                <a:cubicBezTo>
                  <a:pt x="474862" y="30630"/>
                  <a:pt x="473514" y="31025"/>
                  <a:pt x="473514" y="19369"/>
                </a:cubicBezTo>
                <a:lnTo>
                  <a:pt x="473512" y="19369"/>
                </a:lnTo>
                <a:cubicBezTo>
                  <a:pt x="473512" y="13884"/>
                  <a:pt x="474786" y="9396"/>
                  <a:pt x="476348" y="9396"/>
                </a:cubicBezTo>
                <a:close/>
                <a:moveTo>
                  <a:pt x="816481" y="1236"/>
                </a:moveTo>
                <a:cubicBezTo>
                  <a:pt x="817762" y="4976"/>
                  <a:pt x="818809" y="14156"/>
                  <a:pt x="818809" y="21635"/>
                </a:cubicBezTo>
                <a:cubicBezTo>
                  <a:pt x="818809" y="29115"/>
                  <a:pt x="817762" y="38294"/>
                  <a:pt x="816481" y="42034"/>
                </a:cubicBezTo>
                <a:cubicBezTo>
                  <a:pt x="814985" y="46400"/>
                  <a:pt x="814152" y="39101"/>
                  <a:pt x="814152" y="21635"/>
                </a:cubicBezTo>
                <a:cubicBezTo>
                  <a:pt x="814152" y="4169"/>
                  <a:pt x="814985" y="-3130"/>
                  <a:pt x="816481" y="1236"/>
                </a:cubicBezTo>
                <a:close/>
              </a:path>
            </a:pathLst>
          </a:custGeom>
          <a:ln>
            <a:noFill/>
          </a:ln>
          <a:effectLst>
            <a:outerShdw blurRad="279400" dist="203200" dir="18900000" sx="95000" sy="95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useBgFill="1">
        <p:nvSpPr>
          <p:cNvPr id="22" name="Freeform: Shape 21">
            <a:extLst>
              <a:ext uri="{FF2B5EF4-FFF2-40B4-BE49-F238E27FC236}">
                <a16:creationId xmlns:a16="http://schemas.microsoft.com/office/drawing/2014/main" id="{9A0FCDB5-A8DA-41E0-BF54-4142944F4BF8}"/>
              </a:ext>
            </a:extLst>
          </p:cNvPr>
          <p:cNvSpPr/>
          <p:nvPr/>
        </p:nvSpPr>
        <p:spPr>
          <a:xfrm rot="3660517" flipH="1">
            <a:off x="6988767" y="-1509755"/>
            <a:ext cx="2176572" cy="8926008"/>
          </a:xfrm>
          <a:custGeom>
            <a:avLst/>
            <a:gdLst>
              <a:gd name="connsiteX0" fmla="*/ 534998 w 1181239"/>
              <a:gd name="connsiteY0" fmla="*/ 3942687 h 4008043"/>
              <a:gd name="connsiteX1" fmla="*/ 537456 w 1181239"/>
              <a:gd name="connsiteY1" fmla="*/ 3953147 h 4008043"/>
              <a:gd name="connsiteX2" fmla="*/ 536701 w 1181239"/>
              <a:gd name="connsiteY2" fmla="*/ 3964026 h 4008043"/>
              <a:gd name="connsiteX3" fmla="*/ 532203 w 1181239"/>
              <a:gd name="connsiteY3" fmla="*/ 3958417 h 4008043"/>
              <a:gd name="connsiteX4" fmla="*/ 530247 w 1181239"/>
              <a:gd name="connsiteY4" fmla="*/ 3947537 h 4008043"/>
              <a:gd name="connsiteX5" fmla="*/ 534998 w 1181239"/>
              <a:gd name="connsiteY5" fmla="*/ 3942687 h 4008043"/>
              <a:gd name="connsiteX6" fmla="*/ 800461 w 1181239"/>
              <a:gd name="connsiteY6" fmla="*/ 3939090 h 4008043"/>
              <a:gd name="connsiteX7" fmla="*/ 804403 w 1181239"/>
              <a:gd name="connsiteY7" fmla="*/ 3976266 h 4008043"/>
              <a:gd name="connsiteX8" fmla="*/ 799235 w 1181239"/>
              <a:gd name="connsiteY8" fmla="*/ 4006184 h 4008043"/>
              <a:gd name="connsiteX9" fmla="*/ 799228 w 1181239"/>
              <a:gd name="connsiteY9" fmla="*/ 4006184 h 4008043"/>
              <a:gd name="connsiteX10" fmla="*/ 795035 w 1181239"/>
              <a:gd name="connsiteY10" fmla="*/ 3978305 h 4008043"/>
              <a:gd name="connsiteX11" fmla="*/ 795144 w 1181239"/>
              <a:gd name="connsiteY11" fmla="*/ 3953147 h 4008043"/>
              <a:gd name="connsiteX12" fmla="*/ 799382 w 1181239"/>
              <a:gd name="connsiteY12" fmla="*/ 3944307 h 4008043"/>
              <a:gd name="connsiteX13" fmla="*/ 800461 w 1181239"/>
              <a:gd name="connsiteY13" fmla="*/ 3939090 h 4008043"/>
              <a:gd name="connsiteX14" fmla="*/ 1173610 w 1181239"/>
              <a:gd name="connsiteY14" fmla="*/ 3829461 h 4008043"/>
              <a:gd name="connsiteX15" fmla="*/ 1177832 w 1181239"/>
              <a:gd name="connsiteY15" fmla="*/ 3835505 h 4008043"/>
              <a:gd name="connsiteX16" fmla="*/ 1178322 w 1181239"/>
              <a:gd name="connsiteY16" fmla="*/ 3844344 h 4008043"/>
              <a:gd name="connsiteX17" fmla="*/ 1172188 w 1181239"/>
              <a:gd name="connsiteY17" fmla="*/ 3840423 h 4008043"/>
              <a:gd name="connsiteX18" fmla="*/ 1171699 w 1181239"/>
              <a:gd name="connsiteY18" fmla="*/ 3831584 h 4008043"/>
              <a:gd name="connsiteX19" fmla="*/ 1173610 w 1181239"/>
              <a:gd name="connsiteY19" fmla="*/ 3829461 h 4008043"/>
              <a:gd name="connsiteX20" fmla="*/ 197700 w 1181239"/>
              <a:gd name="connsiteY20" fmla="*/ 3826851 h 4008043"/>
              <a:gd name="connsiteX21" fmla="*/ 195941 w 1181239"/>
              <a:gd name="connsiteY21" fmla="*/ 3848057 h 4008043"/>
              <a:gd name="connsiteX22" fmla="*/ 191581 w 1181239"/>
              <a:gd name="connsiteY22" fmla="*/ 3841771 h 4008043"/>
              <a:gd name="connsiteX23" fmla="*/ 191582 w 1181239"/>
              <a:gd name="connsiteY23" fmla="*/ 3841771 h 4008043"/>
              <a:gd name="connsiteX24" fmla="*/ 197700 w 1181239"/>
              <a:gd name="connsiteY24" fmla="*/ 3826851 h 4008043"/>
              <a:gd name="connsiteX25" fmla="*/ 178143 w 1181239"/>
              <a:gd name="connsiteY25" fmla="*/ 3791950 h 4008043"/>
              <a:gd name="connsiteX26" fmla="*/ 185023 w 1181239"/>
              <a:gd name="connsiteY26" fmla="*/ 3799435 h 4008043"/>
              <a:gd name="connsiteX27" fmla="*/ 191904 w 1181239"/>
              <a:gd name="connsiteY27" fmla="*/ 3806920 h 4008043"/>
              <a:gd name="connsiteX28" fmla="*/ 181724 w 1181239"/>
              <a:gd name="connsiteY28" fmla="*/ 3813393 h 4008043"/>
              <a:gd name="connsiteX29" fmla="*/ 171944 w 1181239"/>
              <a:gd name="connsiteY29" fmla="*/ 3805908 h 4008043"/>
              <a:gd name="connsiteX30" fmla="*/ 62574 w 1181239"/>
              <a:gd name="connsiteY30" fmla="*/ 3611808 h 4008043"/>
              <a:gd name="connsiteX31" fmla="*/ 66227 w 1181239"/>
              <a:gd name="connsiteY31" fmla="*/ 3624048 h 4008043"/>
              <a:gd name="connsiteX32" fmla="*/ 75305 w 1181239"/>
              <a:gd name="connsiteY32" fmla="*/ 3657366 h 4008043"/>
              <a:gd name="connsiteX33" fmla="*/ 62588 w 1181239"/>
              <a:gd name="connsiteY33" fmla="*/ 3653286 h 4008043"/>
              <a:gd name="connsiteX34" fmla="*/ 60508 w 1181239"/>
              <a:gd name="connsiteY34" fmla="*/ 3629487 h 4008043"/>
              <a:gd name="connsiteX35" fmla="*/ 1116200 w 1181239"/>
              <a:gd name="connsiteY35" fmla="*/ 3543073 h 4008043"/>
              <a:gd name="connsiteX36" fmla="*/ 1126386 w 1181239"/>
              <a:gd name="connsiteY36" fmla="*/ 3572671 h 4008043"/>
              <a:gd name="connsiteX37" fmla="*/ 1117747 w 1181239"/>
              <a:gd name="connsiteY37" fmla="*/ 3586739 h 4008043"/>
              <a:gd name="connsiteX38" fmla="*/ 1112537 w 1181239"/>
              <a:gd name="connsiteY38" fmla="*/ 3561563 h 4008043"/>
              <a:gd name="connsiteX39" fmla="*/ 1116200 w 1181239"/>
              <a:gd name="connsiteY39" fmla="*/ 3543073 h 4008043"/>
              <a:gd name="connsiteX40" fmla="*/ 82331 w 1181239"/>
              <a:gd name="connsiteY40" fmla="*/ 2962930 h 4008043"/>
              <a:gd name="connsiteX41" fmla="*/ 83301 w 1181239"/>
              <a:gd name="connsiteY41" fmla="*/ 2974009 h 4008043"/>
              <a:gd name="connsiteX42" fmla="*/ 86873 w 1181239"/>
              <a:gd name="connsiteY42" fmla="*/ 2994059 h 4008043"/>
              <a:gd name="connsiteX43" fmla="*/ 83727 w 1181239"/>
              <a:gd name="connsiteY43" fmla="*/ 3003927 h 4008043"/>
              <a:gd name="connsiteX44" fmla="*/ 81691 w 1181239"/>
              <a:gd name="connsiteY44" fmla="*/ 2980128 h 4008043"/>
              <a:gd name="connsiteX45" fmla="*/ 81695 w 1181239"/>
              <a:gd name="connsiteY45" fmla="*/ 2980128 h 4008043"/>
              <a:gd name="connsiteX46" fmla="*/ 82331 w 1181239"/>
              <a:gd name="connsiteY46" fmla="*/ 2962930 h 4008043"/>
              <a:gd name="connsiteX47" fmla="*/ 101936 w 1181239"/>
              <a:gd name="connsiteY47" fmla="*/ 2918951 h 4008043"/>
              <a:gd name="connsiteX48" fmla="*/ 102228 w 1181239"/>
              <a:gd name="connsiteY48" fmla="*/ 2931054 h 4008043"/>
              <a:gd name="connsiteX49" fmla="*/ 99163 w 1181239"/>
              <a:gd name="connsiteY49" fmla="*/ 2940011 h 4008043"/>
              <a:gd name="connsiteX50" fmla="*/ 98870 w 1181239"/>
              <a:gd name="connsiteY50" fmla="*/ 2927907 h 4008043"/>
              <a:gd name="connsiteX51" fmla="*/ 101936 w 1181239"/>
              <a:gd name="connsiteY51" fmla="*/ 2918951 h 4008043"/>
              <a:gd name="connsiteX52" fmla="*/ 96694 w 1181239"/>
              <a:gd name="connsiteY52" fmla="*/ 2871455 h 4008043"/>
              <a:gd name="connsiteX53" fmla="*/ 99562 w 1181239"/>
              <a:gd name="connsiteY53" fmla="*/ 2884935 h 4008043"/>
              <a:gd name="connsiteX54" fmla="*/ 98518 w 1181239"/>
              <a:gd name="connsiteY54" fmla="*/ 2897854 h 4008043"/>
              <a:gd name="connsiteX55" fmla="*/ 95669 w 1181239"/>
              <a:gd name="connsiteY55" fmla="*/ 2883801 h 4008043"/>
              <a:gd name="connsiteX56" fmla="*/ 95668 w 1181239"/>
              <a:gd name="connsiteY56" fmla="*/ 2883801 h 4008043"/>
              <a:gd name="connsiteX57" fmla="*/ 96694 w 1181239"/>
              <a:gd name="connsiteY57" fmla="*/ 2871455 h 4008043"/>
              <a:gd name="connsiteX58" fmla="*/ 104092 w 1181239"/>
              <a:gd name="connsiteY58" fmla="*/ 2813539 h 4008043"/>
              <a:gd name="connsiteX59" fmla="*/ 108835 w 1181239"/>
              <a:gd name="connsiteY59" fmla="*/ 2843457 h 4008043"/>
              <a:gd name="connsiteX60" fmla="*/ 105996 w 1181239"/>
              <a:gd name="connsiteY60" fmla="*/ 2840057 h 4008043"/>
              <a:gd name="connsiteX61" fmla="*/ 104092 w 1181239"/>
              <a:gd name="connsiteY61" fmla="*/ 2813539 h 4008043"/>
              <a:gd name="connsiteX62" fmla="*/ 958653 w 1181239"/>
              <a:gd name="connsiteY62" fmla="*/ 2740103 h 4008043"/>
              <a:gd name="connsiteX63" fmla="*/ 959449 w 1181239"/>
              <a:gd name="connsiteY63" fmla="*/ 2749623 h 4008043"/>
              <a:gd name="connsiteX64" fmla="*/ 953124 w 1181239"/>
              <a:gd name="connsiteY64" fmla="*/ 2755742 h 4008043"/>
              <a:gd name="connsiteX65" fmla="*/ 953125 w 1181239"/>
              <a:gd name="connsiteY65" fmla="*/ 2755742 h 4008043"/>
              <a:gd name="connsiteX66" fmla="*/ 958653 w 1181239"/>
              <a:gd name="connsiteY66" fmla="*/ 2740103 h 4008043"/>
              <a:gd name="connsiteX67" fmla="*/ 926930 w 1181239"/>
              <a:gd name="connsiteY67" fmla="*/ 2709509 h 4008043"/>
              <a:gd name="connsiteX68" fmla="*/ 926926 w 1181239"/>
              <a:gd name="connsiteY68" fmla="*/ 2709522 h 4008043"/>
              <a:gd name="connsiteX69" fmla="*/ 926915 w 1181239"/>
              <a:gd name="connsiteY69" fmla="*/ 2709522 h 4008043"/>
              <a:gd name="connsiteX70" fmla="*/ 945395 w 1181239"/>
              <a:gd name="connsiteY70" fmla="*/ 2688653 h 4008043"/>
              <a:gd name="connsiteX71" fmla="*/ 937666 w 1181239"/>
              <a:gd name="connsiteY71" fmla="*/ 2813539 h 4008043"/>
              <a:gd name="connsiteX72" fmla="*/ 936261 w 1181239"/>
              <a:gd name="connsiteY72" fmla="*/ 2798460 h 4008043"/>
              <a:gd name="connsiteX73" fmla="*/ 936263 w 1181239"/>
              <a:gd name="connsiteY73" fmla="*/ 2798460 h 4008043"/>
              <a:gd name="connsiteX74" fmla="*/ 933716 w 1181239"/>
              <a:gd name="connsiteY74" fmla="*/ 2784776 h 4008043"/>
              <a:gd name="connsiteX75" fmla="*/ 930062 w 1181239"/>
              <a:gd name="connsiteY75" fmla="*/ 2774696 h 4008043"/>
              <a:gd name="connsiteX76" fmla="*/ 931759 w 1181239"/>
              <a:gd name="connsiteY76" fmla="*/ 2766622 h 4008043"/>
              <a:gd name="connsiteX77" fmla="*/ 939486 w 1181239"/>
              <a:gd name="connsiteY77" fmla="*/ 2730194 h 4008043"/>
              <a:gd name="connsiteX78" fmla="*/ 945395 w 1181239"/>
              <a:gd name="connsiteY78" fmla="*/ 2688653 h 4008043"/>
              <a:gd name="connsiteX79" fmla="*/ 933087 w 1181239"/>
              <a:gd name="connsiteY79" fmla="*/ 2677998 h 4008043"/>
              <a:gd name="connsiteX80" fmla="*/ 931182 w 1181239"/>
              <a:gd name="connsiteY80" fmla="*/ 2705945 h 4008043"/>
              <a:gd name="connsiteX81" fmla="*/ 926930 w 1181239"/>
              <a:gd name="connsiteY81" fmla="*/ 2709509 h 4008043"/>
              <a:gd name="connsiteX82" fmla="*/ 929897 w 1181239"/>
              <a:gd name="connsiteY82" fmla="*/ 2700512 h 4008043"/>
              <a:gd name="connsiteX83" fmla="*/ 930006 w 1181239"/>
              <a:gd name="connsiteY83" fmla="*/ 2689994 h 4008043"/>
              <a:gd name="connsiteX84" fmla="*/ 928893 w 1181239"/>
              <a:gd name="connsiteY84" fmla="*/ 2680576 h 4008043"/>
              <a:gd name="connsiteX85" fmla="*/ 933087 w 1181239"/>
              <a:gd name="connsiteY85" fmla="*/ 2677998 h 4008043"/>
              <a:gd name="connsiteX86" fmla="*/ 933901 w 1181239"/>
              <a:gd name="connsiteY86" fmla="*/ 2651662 h 4008043"/>
              <a:gd name="connsiteX87" fmla="*/ 934790 w 1181239"/>
              <a:gd name="connsiteY87" fmla="*/ 2652388 h 4008043"/>
              <a:gd name="connsiteX88" fmla="*/ 934790 w 1181239"/>
              <a:gd name="connsiteY88" fmla="*/ 2664627 h 4008043"/>
              <a:gd name="connsiteX89" fmla="*/ 933531 w 1181239"/>
              <a:gd name="connsiteY89" fmla="*/ 2658508 h 4008043"/>
              <a:gd name="connsiteX90" fmla="*/ 933901 w 1181239"/>
              <a:gd name="connsiteY90" fmla="*/ 2651662 h 4008043"/>
              <a:gd name="connsiteX91" fmla="*/ 96656 w 1181239"/>
              <a:gd name="connsiteY91" fmla="*/ 2613158 h 4008043"/>
              <a:gd name="connsiteX92" fmla="*/ 104568 w 1181239"/>
              <a:gd name="connsiteY92" fmla="*/ 2645658 h 4008043"/>
              <a:gd name="connsiteX93" fmla="*/ 106440 w 1181239"/>
              <a:gd name="connsiteY93" fmla="*/ 2668374 h 4008043"/>
              <a:gd name="connsiteX94" fmla="*/ 103116 w 1181239"/>
              <a:gd name="connsiteY94" fmla="*/ 2660825 h 4008043"/>
              <a:gd name="connsiteX95" fmla="*/ 103114 w 1181239"/>
              <a:gd name="connsiteY95" fmla="*/ 2660825 h 4008043"/>
              <a:gd name="connsiteX96" fmla="*/ 96656 w 1181239"/>
              <a:gd name="connsiteY96" fmla="*/ 2613158 h 4008043"/>
              <a:gd name="connsiteX97" fmla="*/ 947274 w 1181239"/>
              <a:gd name="connsiteY97" fmla="*/ 2560594 h 4008043"/>
              <a:gd name="connsiteX98" fmla="*/ 947419 w 1181239"/>
              <a:gd name="connsiteY98" fmla="*/ 2606831 h 4008043"/>
              <a:gd name="connsiteX99" fmla="*/ 944774 w 1181239"/>
              <a:gd name="connsiteY99" fmla="*/ 2587792 h 4008043"/>
              <a:gd name="connsiteX100" fmla="*/ 947274 w 1181239"/>
              <a:gd name="connsiteY100" fmla="*/ 2560594 h 4008043"/>
              <a:gd name="connsiteX101" fmla="*/ 117254 w 1181239"/>
              <a:gd name="connsiteY101" fmla="*/ 2547082 h 4008043"/>
              <a:gd name="connsiteX102" fmla="*/ 122323 w 1181239"/>
              <a:gd name="connsiteY102" fmla="*/ 2566758 h 4008043"/>
              <a:gd name="connsiteX103" fmla="*/ 124816 w 1181239"/>
              <a:gd name="connsiteY103" fmla="*/ 2632720 h 4008043"/>
              <a:gd name="connsiteX104" fmla="*/ 120162 w 1181239"/>
              <a:gd name="connsiteY104" fmla="*/ 2651900 h 4008043"/>
              <a:gd name="connsiteX105" fmla="*/ 112787 w 1181239"/>
              <a:gd name="connsiteY105" fmla="*/ 2696587 h 4008043"/>
              <a:gd name="connsiteX106" fmla="*/ 110499 w 1181239"/>
              <a:gd name="connsiteY106" fmla="*/ 2689788 h 4008043"/>
              <a:gd name="connsiteX107" fmla="*/ 110501 w 1181239"/>
              <a:gd name="connsiteY107" fmla="*/ 2689788 h 4008043"/>
              <a:gd name="connsiteX108" fmla="*/ 113087 w 1181239"/>
              <a:gd name="connsiteY108" fmla="*/ 2663949 h 4008043"/>
              <a:gd name="connsiteX109" fmla="*/ 112559 w 1181239"/>
              <a:gd name="connsiteY109" fmla="*/ 2610222 h 4008043"/>
              <a:gd name="connsiteX110" fmla="*/ 113409 w 1181239"/>
              <a:gd name="connsiteY110" fmla="*/ 2559268 h 4008043"/>
              <a:gd name="connsiteX111" fmla="*/ 108520 w 1181239"/>
              <a:gd name="connsiteY111" fmla="*/ 2533188 h 4008043"/>
              <a:gd name="connsiteX112" fmla="*/ 109376 w 1181239"/>
              <a:gd name="connsiteY112" fmla="*/ 2534076 h 4008043"/>
              <a:gd name="connsiteX113" fmla="*/ 109376 w 1181239"/>
              <a:gd name="connsiteY113" fmla="*/ 2549036 h 4008043"/>
              <a:gd name="connsiteX114" fmla="*/ 108165 w 1181239"/>
              <a:gd name="connsiteY114" fmla="*/ 2541556 h 4008043"/>
              <a:gd name="connsiteX115" fmla="*/ 108520 w 1181239"/>
              <a:gd name="connsiteY115" fmla="*/ 2533188 h 4008043"/>
              <a:gd name="connsiteX116" fmla="*/ 933144 w 1181239"/>
              <a:gd name="connsiteY116" fmla="*/ 2519797 h 4008043"/>
              <a:gd name="connsiteX117" fmla="*/ 932926 w 1181239"/>
              <a:gd name="connsiteY117" fmla="*/ 2550959 h 4008043"/>
              <a:gd name="connsiteX118" fmla="*/ 928653 w 1181239"/>
              <a:gd name="connsiteY118" fmla="*/ 2550151 h 4008043"/>
              <a:gd name="connsiteX119" fmla="*/ 928668 w 1181239"/>
              <a:gd name="connsiteY119" fmla="*/ 2550152 h 4008043"/>
              <a:gd name="connsiteX120" fmla="*/ 933144 w 1181239"/>
              <a:gd name="connsiteY120" fmla="*/ 2519797 h 4008043"/>
              <a:gd name="connsiteX121" fmla="*/ 942469 w 1181239"/>
              <a:gd name="connsiteY121" fmla="*/ 2495987 h 4008043"/>
              <a:gd name="connsiteX122" fmla="*/ 945224 w 1181239"/>
              <a:gd name="connsiteY122" fmla="*/ 2506883 h 4008043"/>
              <a:gd name="connsiteX123" fmla="*/ 944181 w 1181239"/>
              <a:gd name="connsiteY123" fmla="*/ 2517082 h 4008043"/>
              <a:gd name="connsiteX124" fmla="*/ 941459 w 1181239"/>
              <a:gd name="connsiteY124" fmla="*/ 2505749 h 4008043"/>
              <a:gd name="connsiteX125" fmla="*/ 942469 w 1181239"/>
              <a:gd name="connsiteY125" fmla="*/ 2495987 h 4008043"/>
              <a:gd name="connsiteX126" fmla="*/ 976335 w 1181239"/>
              <a:gd name="connsiteY126" fmla="*/ 2462681 h 4008043"/>
              <a:gd name="connsiteX127" fmla="*/ 978951 w 1181239"/>
              <a:gd name="connsiteY127" fmla="*/ 2510958 h 4008043"/>
              <a:gd name="connsiteX128" fmla="*/ 973428 w 1181239"/>
              <a:gd name="connsiteY128" fmla="*/ 2552435 h 4008043"/>
              <a:gd name="connsiteX129" fmla="*/ 967615 w 1181239"/>
              <a:gd name="connsiteY129" fmla="*/ 2563315 h 4008043"/>
              <a:gd name="connsiteX130" fmla="*/ 964707 w 1181239"/>
              <a:gd name="connsiteY130" fmla="*/ 2574194 h 4008043"/>
              <a:gd name="connsiteX131" fmla="*/ 961820 w 1181239"/>
              <a:gd name="connsiteY131" fmla="*/ 2562635 h 4008043"/>
              <a:gd name="connsiteX132" fmla="*/ 961825 w 1181239"/>
              <a:gd name="connsiteY132" fmla="*/ 2562635 h 4008043"/>
              <a:gd name="connsiteX133" fmla="*/ 963697 w 1181239"/>
              <a:gd name="connsiteY133" fmla="*/ 2532711 h 4008043"/>
              <a:gd name="connsiteX134" fmla="*/ 969490 w 1181239"/>
              <a:gd name="connsiteY134" fmla="*/ 2517405 h 4008043"/>
              <a:gd name="connsiteX135" fmla="*/ 973718 w 1181239"/>
              <a:gd name="connsiteY135" fmla="*/ 2488172 h 4008043"/>
              <a:gd name="connsiteX136" fmla="*/ 976335 w 1181239"/>
              <a:gd name="connsiteY136" fmla="*/ 2462681 h 4008043"/>
              <a:gd name="connsiteX137" fmla="*/ 113553 w 1181239"/>
              <a:gd name="connsiteY137" fmla="*/ 2458088 h 4008043"/>
              <a:gd name="connsiteX138" fmla="*/ 119967 w 1181239"/>
              <a:gd name="connsiteY138" fmla="*/ 2471037 h 4008043"/>
              <a:gd name="connsiteX139" fmla="*/ 119749 w 1181239"/>
              <a:gd name="connsiteY139" fmla="*/ 2485510 h 4008043"/>
              <a:gd name="connsiteX140" fmla="*/ 116047 w 1181239"/>
              <a:gd name="connsiteY140" fmla="*/ 2488923 h 4008043"/>
              <a:gd name="connsiteX141" fmla="*/ 110818 w 1181239"/>
              <a:gd name="connsiteY141" fmla="*/ 2493695 h 4008043"/>
              <a:gd name="connsiteX142" fmla="*/ 110825 w 1181239"/>
              <a:gd name="connsiteY142" fmla="*/ 2493695 h 4008043"/>
              <a:gd name="connsiteX143" fmla="*/ 109026 w 1181239"/>
              <a:gd name="connsiteY143" fmla="*/ 2475614 h 4008043"/>
              <a:gd name="connsiteX144" fmla="*/ 113553 w 1181239"/>
              <a:gd name="connsiteY144" fmla="*/ 2458088 h 4008043"/>
              <a:gd name="connsiteX145" fmla="*/ 149068 w 1181239"/>
              <a:gd name="connsiteY145" fmla="*/ 2387886 h 4008043"/>
              <a:gd name="connsiteX146" fmla="*/ 151137 w 1181239"/>
              <a:gd name="connsiteY146" fmla="*/ 2402845 h 4008043"/>
              <a:gd name="connsiteX147" fmla="*/ 151064 w 1181239"/>
              <a:gd name="connsiteY147" fmla="*/ 2527769 h 4008043"/>
              <a:gd name="connsiteX148" fmla="*/ 146581 w 1181239"/>
              <a:gd name="connsiteY148" fmla="*/ 2522329 h 4008043"/>
              <a:gd name="connsiteX149" fmla="*/ 146594 w 1181239"/>
              <a:gd name="connsiteY149" fmla="*/ 2522329 h 4008043"/>
              <a:gd name="connsiteX150" fmla="*/ 146339 w 1181239"/>
              <a:gd name="connsiteY150" fmla="*/ 2398765 h 4008043"/>
              <a:gd name="connsiteX151" fmla="*/ 136896 w 1181239"/>
              <a:gd name="connsiteY151" fmla="*/ 2385700 h 4008043"/>
              <a:gd name="connsiteX152" fmla="*/ 136301 w 1181239"/>
              <a:gd name="connsiteY152" fmla="*/ 2394687 h 4008043"/>
              <a:gd name="connsiteX153" fmla="*/ 132156 w 1181239"/>
              <a:gd name="connsiteY153" fmla="*/ 2396892 h 4008043"/>
              <a:gd name="connsiteX154" fmla="*/ 132805 w 1181239"/>
              <a:gd name="connsiteY154" fmla="*/ 2387703 h 4008043"/>
              <a:gd name="connsiteX155" fmla="*/ 136896 w 1181239"/>
              <a:gd name="connsiteY155" fmla="*/ 2385700 h 4008043"/>
              <a:gd name="connsiteX156" fmla="*/ 117467 w 1181239"/>
              <a:gd name="connsiteY156" fmla="*/ 2377384 h 4008043"/>
              <a:gd name="connsiteX157" fmla="*/ 121622 w 1181239"/>
              <a:gd name="connsiteY157" fmla="*/ 2392732 h 4008043"/>
              <a:gd name="connsiteX158" fmla="*/ 115070 w 1181239"/>
              <a:gd name="connsiteY158" fmla="*/ 2409528 h 4008043"/>
              <a:gd name="connsiteX159" fmla="*/ 117467 w 1181239"/>
              <a:gd name="connsiteY159" fmla="*/ 2377384 h 4008043"/>
              <a:gd name="connsiteX160" fmla="*/ 133268 w 1181239"/>
              <a:gd name="connsiteY160" fmla="*/ 2336537 h 4008043"/>
              <a:gd name="connsiteX161" fmla="*/ 135582 w 1181239"/>
              <a:gd name="connsiteY161" fmla="*/ 2348776 h 4008043"/>
              <a:gd name="connsiteX162" fmla="*/ 133877 w 1181239"/>
              <a:gd name="connsiteY162" fmla="*/ 2352521 h 4008043"/>
              <a:gd name="connsiteX163" fmla="*/ 131564 w 1181239"/>
              <a:gd name="connsiteY163" fmla="*/ 2340282 h 4008043"/>
              <a:gd name="connsiteX164" fmla="*/ 133268 w 1181239"/>
              <a:gd name="connsiteY164" fmla="*/ 2336537 h 4008043"/>
              <a:gd name="connsiteX165" fmla="*/ 77672 w 1181239"/>
              <a:gd name="connsiteY165" fmla="*/ 2315812 h 4008043"/>
              <a:gd name="connsiteX166" fmla="*/ 88782 w 1181239"/>
              <a:gd name="connsiteY166" fmla="*/ 2366679 h 4008043"/>
              <a:gd name="connsiteX167" fmla="*/ 86946 w 1181239"/>
              <a:gd name="connsiteY167" fmla="*/ 2366771 h 4008043"/>
              <a:gd name="connsiteX168" fmla="*/ 86948 w 1181239"/>
              <a:gd name="connsiteY168" fmla="*/ 2366760 h 4008043"/>
              <a:gd name="connsiteX169" fmla="*/ 76504 w 1181239"/>
              <a:gd name="connsiteY169" fmla="*/ 2320572 h 4008043"/>
              <a:gd name="connsiteX170" fmla="*/ 77672 w 1181239"/>
              <a:gd name="connsiteY170" fmla="*/ 2315812 h 4008043"/>
              <a:gd name="connsiteX171" fmla="*/ 619 w 1181239"/>
              <a:gd name="connsiteY171" fmla="*/ 2290394 h 4008043"/>
              <a:gd name="connsiteX172" fmla="*/ 3082 w 1181239"/>
              <a:gd name="connsiteY172" fmla="*/ 2296356 h 4008043"/>
              <a:gd name="connsiteX173" fmla="*/ 1936 w 1181239"/>
              <a:gd name="connsiteY173" fmla="*/ 2320341 h 4008043"/>
              <a:gd name="connsiteX174" fmla="*/ 1933 w 1181239"/>
              <a:gd name="connsiteY174" fmla="*/ 2320341 h 4008043"/>
              <a:gd name="connsiteX175" fmla="*/ 17 w 1181239"/>
              <a:gd name="connsiteY175" fmla="*/ 2301302 h 4008043"/>
              <a:gd name="connsiteX176" fmla="*/ 619 w 1181239"/>
              <a:gd name="connsiteY176" fmla="*/ 2290394 h 4008043"/>
              <a:gd name="connsiteX177" fmla="*/ 129211 w 1181239"/>
              <a:gd name="connsiteY177" fmla="*/ 2280788 h 4008043"/>
              <a:gd name="connsiteX178" fmla="*/ 132860 w 1181239"/>
              <a:gd name="connsiteY178" fmla="*/ 2302557 h 4008043"/>
              <a:gd name="connsiteX179" fmla="*/ 131999 w 1181239"/>
              <a:gd name="connsiteY179" fmla="*/ 2322603 h 4008043"/>
              <a:gd name="connsiteX180" fmla="*/ 129938 w 1181239"/>
              <a:gd name="connsiteY180" fmla="*/ 2302320 h 4008043"/>
              <a:gd name="connsiteX181" fmla="*/ 129211 w 1181239"/>
              <a:gd name="connsiteY181" fmla="*/ 2280788 h 4008043"/>
              <a:gd name="connsiteX182" fmla="*/ 147984 w 1181239"/>
              <a:gd name="connsiteY182" fmla="*/ 2217888 h 4008043"/>
              <a:gd name="connsiteX183" fmla="*/ 150845 w 1181239"/>
              <a:gd name="connsiteY183" fmla="*/ 2232167 h 4008043"/>
              <a:gd name="connsiteX184" fmla="*/ 146841 w 1181239"/>
              <a:gd name="connsiteY184" fmla="*/ 2246224 h 4008043"/>
              <a:gd name="connsiteX185" fmla="*/ 146842 w 1181239"/>
              <a:gd name="connsiteY185" fmla="*/ 2246224 h 4008043"/>
              <a:gd name="connsiteX186" fmla="*/ 147984 w 1181239"/>
              <a:gd name="connsiteY186" fmla="*/ 2217888 h 4008043"/>
              <a:gd name="connsiteX187" fmla="*/ 992212 w 1181239"/>
              <a:gd name="connsiteY187" fmla="*/ 2207669 h 4008043"/>
              <a:gd name="connsiteX188" fmla="*/ 992998 w 1181239"/>
              <a:gd name="connsiteY188" fmla="*/ 2209042 h 4008043"/>
              <a:gd name="connsiteX189" fmla="*/ 992998 w 1181239"/>
              <a:gd name="connsiteY189" fmla="*/ 2232161 h 4008043"/>
              <a:gd name="connsiteX190" fmla="*/ 991885 w 1181239"/>
              <a:gd name="connsiteY190" fmla="*/ 2220601 h 4008043"/>
              <a:gd name="connsiteX191" fmla="*/ 992212 w 1181239"/>
              <a:gd name="connsiteY191" fmla="*/ 2207669 h 4008043"/>
              <a:gd name="connsiteX192" fmla="*/ 61915 w 1181239"/>
              <a:gd name="connsiteY192" fmla="*/ 2150127 h 4008043"/>
              <a:gd name="connsiteX193" fmla="*/ 70815 w 1181239"/>
              <a:gd name="connsiteY193" fmla="*/ 2213816 h 4008043"/>
              <a:gd name="connsiteX194" fmla="*/ 80236 w 1181239"/>
              <a:gd name="connsiteY194" fmla="*/ 2286572 h 4008043"/>
              <a:gd name="connsiteX195" fmla="*/ 75520 w 1181239"/>
              <a:gd name="connsiteY195" fmla="*/ 2296771 h 4008043"/>
              <a:gd name="connsiteX196" fmla="*/ 71018 w 1181239"/>
              <a:gd name="connsiteY196" fmla="*/ 2323290 h 4008043"/>
              <a:gd name="connsiteX197" fmla="*/ 78434 w 1181239"/>
              <a:gd name="connsiteY197" fmla="*/ 2370722 h 4008043"/>
              <a:gd name="connsiteX198" fmla="*/ 96856 w 1181239"/>
              <a:gd name="connsiteY198" fmla="*/ 2583033 h 4008043"/>
              <a:gd name="connsiteX199" fmla="*/ 87157 w 1181239"/>
              <a:gd name="connsiteY199" fmla="*/ 2588473 h 4008043"/>
              <a:gd name="connsiteX200" fmla="*/ 87156 w 1181239"/>
              <a:gd name="connsiteY200" fmla="*/ 2588473 h 4008043"/>
              <a:gd name="connsiteX201" fmla="*/ 63626 w 1181239"/>
              <a:gd name="connsiteY201" fmla="*/ 2347620 h 4008043"/>
              <a:gd name="connsiteX202" fmla="*/ 60787 w 1181239"/>
              <a:gd name="connsiteY202" fmla="*/ 2200381 h 4008043"/>
              <a:gd name="connsiteX203" fmla="*/ 61915 w 1181239"/>
              <a:gd name="connsiteY203" fmla="*/ 2150127 h 4008043"/>
              <a:gd name="connsiteX204" fmla="*/ 124046 w 1181239"/>
              <a:gd name="connsiteY204" fmla="*/ 2141345 h 4008043"/>
              <a:gd name="connsiteX205" fmla="*/ 131937 w 1181239"/>
              <a:gd name="connsiteY205" fmla="*/ 2144382 h 4008043"/>
              <a:gd name="connsiteX206" fmla="*/ 131167 w 1181239"/>
              <a:gd name="connsiteY206" fmla="*/ 2149886 h 4008043"/>
              <a:gd name="connsiteX207" fmla="*/ 123122 w 1181239"/>
              <a:gd name="connsiteY207" fmla="*/ 2146929 h 4008043"/>
              <a:gd name="connsiteX208" fmla="*/ 124046 w 1181239"/>
              <a:gd name="connsiteY208" fmla="*/ 2141345 h 4008043"/>
              <a:gd name="connsiteX209" fmla="*/ 150011 w 1181239"/>
              <a:gd name="connsiteY209" fmla="*/ 2132206 h 4008043"/>
              <a:gd name="connsiteX210" fmla="*/ 150452 w 1181239"/>
              <a:gd name="connsiteY210" fmla="*/ 2168244 h 4008043"/>
              <a:gd name="connsiteX211" fmla="*/ 147008 w 1181239"/>
              <a:gd name="connsiteY211" fmla="*/ 2202242 h 4008043"/>
              <a:gd name="connsiteX212" fmla="*/ 147004 w 1181239"/>
              <a:gd name="connsiteY212" fmla="*/ 2202242 h 4008043"/>
              <a:gd name="connsiteX213" fmla="*/ 147847 w 1181239"/>
              <a:gd name="connsiteY213" fmla="*/ 2166204 h 4008043"/>
              <a:gd name="connsiteX214" fmla="*/ 915300 w 1181239"/>
              <a:gd name="connsiteY214" fmla="*/ 2125614 h 4008043"/>
              <a:gd name="connsiteX215" fmla="*/ 915300 w 1181239"/>
              <a:gd name="connsiteY215" fmla="*/ 2125615 h 4008043"/>
              <a:gd name="connsiteX216" fmla="*/ 915300 w 1181239"/>
              <a:gd name="connsiteY216" fmla="*/ 2125614 h 4008043"/>
              <a:gd name="connsiteX217" fmla="*/ 105883 w 1181239"/>
              <a:gd name="connsiteY217" fmla="*/ 2115887 h 4008043"/>
              <a:gd name="connsiteX218" fmla="*/ 109204 w 1181239"/>
              <a:gd name="connsiteY218" fmla="*/ 2126766 h 4008043"/>
              <a:gd name="connsiteX219" fmla="*/ 113519 w 1181239"/>
              <a:gd name="connsiteY219" fmla="*/ 2152605 h 4008043"/>
              <a:gd name="connsiteX220" fmla="*/ 107490 w 1181239"/>
              <a:gd name="connsiteY220" fmla="*/ 2148746 h 4008043"/>
              <a:gd name="connsiteX221" fmla="*/ 107489 w 1181239"/>
              <a:gd name="connsiteY221" fmla="*/ 2148746 h 4008043"/>
              <a:gd name="connsiteX222" fmla="*/ 104975 w 1181239"/>
              <a:gd name="connsiteY222" fmla="*/ 2130387 h 4008043"/>
              <a:gd name="connsiteX223" fmla="*/ 924180 w 1181239"/>
              <a:gd name="connsiteY223" fmla="*/ 2095489 h 4008043"/>
              <a:gd name="connsiteX224" fmla="*/ 929793 w 1181239"/>
              <a:gd name="connsiteY224" fmla="*/ 2113426 h 4008043"/>
              <a:gd name="connsiteX225" fmla="*/ 924518 w 1181239"/>
              <a:gd name="connsiteY225" fmla="*/ 2123626 h 4008043"/>
              <a:gd name="connsiteX226" fmla="*/ 915300 w 1181239"/>
              <a:gd name="connsiteY226" fmla="*/ 2125614 h 4008043"/>
              <a:gd name="connsiteX227" fmla="*/ 919046 w 1181239"/>
              <a:gd name="connsiteY227" fmla="*/ 2108197 h 4008043"/>
              <a:gd name="connsiteX228" fmla="*/ 924180 w 1181239"/>
              <a:gd name="connsiteY228" fmla="*/ 2095489 h 4008043"/>
              <a:gd name="connsiteX229" fmla="*/ 131216 w 1181239"/>
              <a:gd name="connsiteY229" fmla="*/ 2071022 h 4008043"/>
              <a:gd name="connsiteX230" fmla="*/ 134077 w 1181239"/>
              <a:gd name="connsiteY230" fmla="*/ 2093039 h 4008043"/>
              <a:gd name="connsiteX231" fmla="*/ 130242 w 1181239"/>
              <a:gd name="connsiteY231" fmla="*/ 2086661 h 4008043"/>
              <a:gd name="connsiteX232" fmla="*/ 130241 w 1181239"/>
              <a:gd name="connsiteY232" fmla="*/ 2086661 h 4008043"/>
              <a:gd name="connsiteX233" fmla="*/ 131216 w 1181239"/>
              <a:gd name="connsiteY233" fmla="*/ 2071022 h 4008043"/>
              <a:gd name="connsiteX234" fmla="*/ 147995 w 1181239"/>
              <a:gd name="connsiteY234" fmla="*/ 2046547 h 4008043"/>
              <a:gd name="connsiteX235" fmla="*/ 150856 w 1181239"/>
              <a:gd name="connsiteY235" fmla="*/ 2064129 h 4008043"/>
              <a:gd name="connsiteX236" fmla="*/ 155483 w 1181239"/>
              <a:gd name="connsiteY236" fmla="*/ 2073343 h 4008043"/>
              <a:gd name="connsiteX237" fmla="*/ 161763 w 1181239"/>
              <a:gd name="connsiteY237" fmla="*/ 2057210 h 4008043"/>
              <a:gd name="connsiteX238" fmla="*/ 167937 w 1181239"/>
              <a:gd name="connsiteY238" fmla="*/ 2075105 h 4008043"/>
              <a:gd name="connsiteX239" fmla="*/ 164792 w 1181239"/>
              <a:gd name="connsiteY239" fmla="*/ 2088025 h 4008043"/>
              <a:gd name="connsiteX240" fmla="*/ 159085 w 1181239"/>
              <a:gd name="connsiteY240" fmla="*/ 2081905 h 4008043"/>
              <a:gd name="connsiteX241" fmla="*/ 156774 w 1181239"/>
              <a:gd name="connsiteY241" fmla="*/ 2095609 h 4008043"/>
              <a:gd name="connsiteX242" fmla="*/ 155665 w 1181239"/>
              <a:gd name="connsiteY242" fmla="*/ 2105812 h 4008043"/>
              <a:gd name="connsiteX243" fmla="*/ 148115 w 1181239"/>
              <a:gd name="connsiteY243" fmla="*/ 2102598 h 4008043"/>
              <a:gd name="connsiteX244" fmla="*/ 148104 w 1181239"/>
              <a:gd name="connsiteY244" fmla="*/ 2102598 h 4008043"/>
              <a:gd name="connsiteX245" fmla="*/ 147995 w 1181239"/>
              <a:gd name="connsiteY245" fmla="*/ 2046547 h 4008043"/>
              <a:gd name="connsiteX246" fmla="*/ 104033 w 1181239"/>
              <a:gd name="connsiteY246" fmla="*/ 2027509 h 4008043"/>
              <a:gd name="connsiteX247" fmla="*/ 112510 w 1181239"/>
              <a:gd name="connsiteY247" fmla="*/ 2045291 h 4008043"/>
              <a:gd name="connsiteX248" fmla="*/ 106306 w 1181239"/>
              <a:gd name="connsiteY248" fmla="*/ 2041590 h 4008043"/>
              <a:gd name="connsiteX249" fmla="*/ 106307 w 1181239"/>
              <a:gd name="connsiteY249" fmla="*/ 2041590 h 4008043"/>
              <a:gd name="connsiteX250" fmla="*/ 104033 w 1181239"/>
              <a:gd name="connsiteY250" fmla="*/ 2027509 h 4008043"/>
              <a:gd name="connsiteX251" fmla="*/ 943112 w 1181239"/>
              <a:gd name="connsiteY251" fmla="*/ 2013995 h 4008043"/>
              <a:gd name="connsiteX252" fmla="*/ 941824 w 1181239"/>
              <a:gd name="connsiteY252" fmla="*/ 2093464 h 4008043"/>
              <a:gd name="connsiteX253" fmla="*/ 935647 w 1181239"/>
              <a:gd name="connsiteY253" fmla="*/ 2093234 h 4008043"/>
              <a:gd name="connsiteX254" fmla="*/ 935646 w 1181239"/>
              <a:gd name="connsiteY254" fmla="*/ 2093238 h 4008043"/>
              <a:gd name="connsiteX255" fmla="*/ 937744 w 1181239"/>
              <a:gd name="connsiteY255" fmla="*/ 2083568 h 4008043"/>
              <a:gd name="connsiteX256" fmla="*/ 940123 w 1181239"/>
              <a:gd name="connsiteY256" fmla="*/ 2049068 h 4008043"/>
              <a:gd name="connsiteX257" fmla="*/ 943112 w 1181239"/>
              <a:gd name="connsiteY257" fmla="*/ 2013995 h 4008043"/>
              <a:gd name="connsiteX258" fmla="*/ 986359 w 1181239"/>
              <a:gd name="connsiteY258" fmla="*/ 1999398 h 4008043"/>
              <a:gd name="connsiteX259" fmla="*/ 987178 w 1181239"/>
              <a:gd name="connsiteY259" fmla="*/ 2001051 h 4008043"/>
              <a:gd name="connsiteX260" fmla="*/ 987145 w 1181239"/>
              <a:gd name="connsiteY260" fmla="*/ 2020090 h 4008043"/>
              <a:gd name="connsiteX261" fmla="*/ 985999 w 1181239"/>
              <a:gd name="connsiteY261" fmla="*/ 2009830 h 4008043"/>
              <a:gd name="connsiteX262" fmla="*/ 986010 w 1181239"/>
              <a:gd name="connsiteY262" fmla="*/ 2009830 h 4008043"/>
              <a:gd name="connsiteX263" fmla="*/ 986359 w 1181239"/>
              <a:gd name="connsiteY263" fmla="*/ 1999398 h 4008043"/>
              <a:gd name="connsiteX264" fmla="*/ 229366 w 1181239"/>
              <a:gd name="connsiteY264" fmla="*/ 1998950 h 4008043"/>
              <a:gd name="connsiteX265" fmla="*/ 229366 w 1181239"/>
              <a:gd name="connsiteY265" fmla="*/ 2016629 h 4008043"/>
              <a:gd name="connsiteX266" fmla="*/ 226750 w 1181239"/>
              <a:gd name="connsiteY266" fmla="*/ 2012030 h 4008043"/>
              <a:gd name="connsiteX267" fmla="*/ 229366 w 1181239"/>
              <a:gd name="connsiteY267" fmla="*/ 1998950 h 4008043"/>
              <a:gd name="connsiteX268" fmla="*/ 111210 w 1181239"/>
              <a:gd name="connsiteY268" fmla="*/ 1998254 h 4008043"/>
              <a:gd name="connsiteX269" fmla="*/ 113966 w 1181239"/>
              <a:gd name="connsiteY269" fmla="*/ 2009150 h 4008043"/>
              <a:gd name="connsiteX270" fmla="*/ 112922 w 1181239"/>
              <a:gd name="connsiteY270" fmla="*/ 2019349 h 4008043"/>
              <a:gd name="connsiteX271" fmla="*/ 110200 w 1181239"/>
              <a:gd name="connsiteY271" fmla="*/ 2008017 h 4008043"/>
              <a:gd name="connsiteX272" fmla="*/ 110200 w 1181239"/>
              <a:gd name="connsiteY272" fmla="*/ 2008016 h 4008043"/>
              <a:gd name="connsiteX273" fmla="*/ 111210 w 1181239"/>
              <a:gd name="connsiteY273" fmla="*/ 1998254 h 4008043"/>
              <a:gd name="connsiteX274" fmla="*/ 160036 w 1181239"/>
              <a:gd name="connsiteY274" fmla="*/ 1997898 h 4008043"/>
              <a:gd name="connsiteX275" fmla="*/ 163754 w 1181239"/>
              <a:gd name="connsiteY275" fmla="*/ 2001511 h 4008043"/>
              <a:gd name="connsiteX276" fmla="*/ 165422 w 1181239"/>
              <a:gd name="connsiteY276" fmla="*/ 2026149 h 4008043"/>
              <a:gd name="connsiteX277" fmla="*/ 162477 w 1181239"/>
              <a:gd name="connsiteY277" fmla="*/ 2018830 h 4008043"/>
              <a:gd name="connsiteX278" fmla="*/ 162477 w 1181239"/>
              <a:gd name="connsiteY278" fmla="*/ 2018829 h 4008043"/>
              <a:gd name="connsiteX279" fmla="*/ 160810 w 1181239"/>
              <a:gd name="connsiteY279" fmla="*/ 2003030 h 4008043"/>
              <a:gd name="connsiteX280" fmla="*/ 160036 w 1181239"/>
              <a:gd name="connsiteY280" fmla="*/ 1997898 h 4008043"/>
              <a:gd name="connsiteX281" fmla="*/ 122178 w 1181239"/>
              <a:gd name="connsiteY281" fmla="*/ 1993421 h 4008043"/>
              <a:gd name="connsiteX282" fmla="*/ 127639 w 1181239"/>
              <a:gd name="connsiteY282" fmla="*/ 1994871 h 4008043"/>
              <a:gd name="connsiteX283" fmla="*/ 130971 w 1181239"/>
              <a:gd name="connsiteY283" fmla="*/ 2006864 h 4008043"/>
              <a:gd name="connsiteX284" fmla="*/ 125158 w 1181239"/>
              <a:gd name="connsiteY284" fmla="*/ 2001457 h 4008043"/>
              <a:gd name="connsiteX285" fmla="*/ 122178 w 1181239"/>
              <a:gd name="connsiteY285" fmla="*/ 1993421 h 4008043"/>
              <a:gd name="connsiteX286" fmla="*/ 881252 w 1181239"/>
              <a:gd name="connsiteY286" fmla="*/ 1985026 h 4008043"/>
              <a:gd name="connsiteX287" fmla="*/ 883325 w 1181239"/>
              <a:gd name="connsiteY287" fmla="*/ 1993738 h 4008043"/>
              <a:gd name="connsiteX288" fmla="*/ 887684 w 1181239"/>
              <a:gd name="connsiteY288" fmla="*/ 2025709 h 4008043"/>
              <a:gd name="connsiteX289" fmla="*/ 886385 w 1181239"/>
              <a:gd name="connsiteY289" fmla="*/ 2062145 h 4008043"/>
              <a:gd name="connsiteX290" fmla="*/ 874972 w 1181239"/>
              <a:gd name="connsiteY290" fmla="*/ 2058606 h 4008043"/>
              <a:gd name="connsiteX291" fmla="*/ 874977 w 1181239"/>
              <a:gd name="connsiteY291" fmla="*/ 2058605 h 4008043"/>
              <a:gd name="connsiteX292" fmla="*/ 866190 w 1181239"/>
              <a:gd name="connsiteY292" fmla="*/ 2056634 h 4008043"/>
              <a:gd name="connsiteX293" fmla="*/ 863071 w 1181239"/>
              <a:gd name="connsiteY293" fmla="*/ 2052862 h 4008043"/>
              <a:gd name="connsiteX294" fmla="*/ 874951 w 1181239"/>
              <a:gd name="connsiteY294" fmla="*/ 2035109 h 4008043"/>
              <a:gd name="connsiteX295" fmla="*/ 878742 w 1181239"/>
              <a:gd name="connsiteY295" fmla="*/ 2010515 h 4008043"/>
              <a:gd name="connsiteX296" fmla="*/ 881252 w 1181239"/>
              <a:gd name="connsiteY296" fmla="*/ 1985026 h 4008043"/>
              <a:gd name="connsiteX297" fmla="*/ 892103 w 1181239"/>
              <a:gd name="connsiteY297" fmla="*/ 1973709 h 4008043"/>
              <a:gd name="connsiteX298" fmla="*/ 904539 w 1181239"/>
              <a:gd name="connsiteY298" fmla="*/ 1999630 h 4008043"/>
              <a:gd name="connsiteX299" fmla="*/ 899190 w 1181239"/>
              <a:gd name="connsiteY299" fmla="*/ 1996910 h 4008043"/>
              <a:gd name="connsiteX300" fmla="*/ 899192 w 1181239"/>
              <a:gd name="connsiteY300" fmla="*/ 1996910 h 4008043"/>
              <a:gd name="connsiteX301" fmla="*/ 894882 w 1181239"/>
              <a:gd name="connsiteY301" fmla="*/ 1989431 h 4008043"/>
              <a:gd name="connsiteX302" fmla="*/ 892901 w 1181239"/>
              <a:gd name="connsiteY302" fmla="*/ 1998950 h 4008043"/>
              <a:gd name="connsiteX303" fmla="*/ 890657 w 1181239"/>
              <a:gd name="connsiteY303" fmla="*/ 1990111 h 4008043"/>
              <a:gd name="connsiteX304" fmla="*/ 885871 w 1181239"/>
              <a:gd name="connsiteY304" fmla="*/ 1981271 h 4008043"/>
              <a:gd name="connsiteX305" fmla="*/ 883327 w 1181239"/>
              <a:gd name="connsiteY305" fmla="*/ 1977374 h 4008043"/>
              <a:gd name="connsiteX306" fmla="*/ 892103 w 1181239"/>
              <a:gd name="connsiteY306" fmla="*/ 1973709 h 4008043"/>
              <a:gd name="connsiteX307" fmla="*/ 929834 w 1181239"/>
              <a:gd name="connsiteY307" fmla="*/ 1966605 h 4008043"/>
              <a:gd name="connsiteX308" fmla="*/ 929834 w 1181239"/>
              <a:gd name="connsiteY308" fmla="*/ 1979865 h 4008043"/>
              <a:gd name="connsiteX309" fmla="*/ 933217 w 1181239"/>
              <a:gd name="connsiteY309" fmla="*/ 2001874 h 4008043"/>
              <a:gd name="connsiteX310" fmla="*/ 931765 w 1181239"/>
              <a:gd name="connsiteY310" fmla="*/ 2020157 h 4008043"/>
              <a:gd name="connsiteX311" fmla="*/ 926930 w 1181239"/>
              <a:gd name="connsiteY311" fmla="*/ 2054438 h 4008043"/>
              <a:gd name="connsiteX312" fmla="*/ 917324 w 1181239"/>
              <a:gd name="connsiteY312" fmla="*/ 2066447 h 4008043"/>
              <a:gd name="connsiteX313" fmla="*/ 917320 w 1181239"/>
              <a:gd name="connsiteY313" fmla="*/ 2066447 h 4008043"/>
              <a:gd name="connsiteX314" fmla="*/ 911534 w 1181239"/>
              <a:gd name="connsiteY314" fmla="*/ 2060208 h 4008043"/>
              <a:gd name="connsiteX315" fmla="*/ 909750 w 1181239"/>
              <a:gd name="connsiteY315" fmla="*/ 2046388 h 4008043"/>
              <a:gd name="connsiteX316" fmla="*/ 910889 w 1181239"/>
              <a:gd name="connsiteY316" fmla="*/ 2007110 h 4008043"/>
              <a:gd name="connsiteX317" fmla="*/ 909002 w 1181239"/>
              <a:gd name="connsiteY317" fmla="*/ 1985351 h 4008043"/>
              <a:gd name="connsiteX318" fmla="*/ 919418 w 1181239"/>
              <a:gd name="connsiteY318" fmla="*/ 1975978 h 4008043"/>
              <a:gd name="connsiteX319" fmla="*/ 146529 w 1181239"/>
              <a:gd name="connsiteY319" fmla="*/ 1960873 h 4008043"/>
              <a:gd name="connsiteX320" fmla="*/ 150485 w 1181239"/>
              <a:gd name="connsiteY320" fmla="*/ 1984822 h 4008043"/>
              <a:gd name="connsiteX321" fmla="*/ 147942 w 1181239"/>
              <a:gd name="connsiteY321" fmla="*/ 2004292 h 4008043"/>
              <a:gd name="connsiteX322" fmla="*/ 147945 w 1181239"/>
              <a:gd name="connsiteY322" fmla="*/ 2004292 h 4008043"/>
              <a:gd name="connsiteX323" fmla="*/ 145682 w 1181239"/>
              <a:gd name="connsiteY323" fmla="*/ 1978756 h 4008043"/>
              <a:gd name="connsiteX324" fmla="*/ 190660 w 1181239"/>
              <a:gd name="connsiteY324" fmla="*/ 1948123 h 4008043"/>
              <a:gd name="connsiteX325" fmla="*/ 190441 w 1181239"/>
              <a:gd name="connsiteY325" fmla="*/ 1953337 h 4008043"/>
              <a:gd name="connsiteX326" fmla="*/ 188915 w 1181239"/>
              <a:gd name="connsiteY326" fmla="*/ 1949767 h 4008043"/>
              <a:gd name="connsiteX327" fmla="*/ 188904 w 1181239"/>
              <a:gd name="connsiteY327" fmla="*/ 1949768 h 4008043"/>
              <a:gd name="connsiteX328" fmla="*/ 190660 w 1181239"/>
              <a:gd name="connsiteY328" fmla="*/ 1948123 h 4008043"/>
              <a:gd name="connsiteX329" fmla="*/ 52661 w 1181239"/>
              <a:gd name="connsiteY329" fmla="*/ 1944554 h 4008043"/>
              <a:gd name="connsiteX330" fmla="*/ 56659 w 1181239"/>
              <a:gd name="connsiteY330" fmla="*/ 1972061 h 4008043"/>
              <a:gd name="connsiteX331" fmla="*/ 70893 w 1181239"/>
              <a:gd name="connsiteY331" fmla="*/ 2036614 h 4008043"/>
              <a:gd name="connsiteX332" fmla="*/ 78626 w 1181239"/>
              <a:gd name="connsiteY332" fmla="*/ 2081905 h 4008043"/>
              <a:gd name="connsiteX333" fmla="*/ 64094 w 1181239"/>
              <a:gd name="connsiteY333" fmla="*/ 2047765 h 4008043"/>
              <a:gd name="connsiteX334" fmla="*/ 64101 w 1181239"/>
              <a:gd name="connsiteY334" fmla="*/ 2047765 h 4008043"/>
              <a:gd name="connsiteX335" fmla="*/ 52369 w 1181239"/>
              <a:gd name="connsiteY335" fmla="*/ 1979090 h 4008043"/>
              <a:gd name="connsiteX336" fmla="*/ 132560 w 1181239"/>
              <a:gd name="connsiteY336" fmla="*/ 1941207 h 4008043"/>
              <a:gd name="connsiteX337" fmla="*/ 132451 w 1181239"/>
              <a:gd name="connsiteY337" fmla="*/ 1949366 h 4008043"/>
              <a:gd name="connsiteX338" fmla="*/ 131112 w 1181239"/>
              <a:gd name="connsiteY338" fmla="*/ 1944555 h 4008043"/>
              <a:gd name="connsiteX339" fmla="*/ 132560 w 1181239"/>
              <a:gd name="connsiteY339" fmla="*/ 1941207 h 4008043"/>
              <a:gd name="connsiteX340" fmla="*/ 149921 w 1181239"/>
              <a:gd name="connsiteY340" fmla="*/ 1890159 h 4008043"/>
              <a:gd name="connsiteX341" fmla="*/ 149032 w 1181239"/>
              <a:gd name="connsiteY341" fmla="*/ 1899678 h 4008043"/>
              <a:gd name="connsiteX342" fmla="*/ 144111 w 1181239"/>
              <a:gd name="connsiteY342" fmla="*/ 1911464 h 4008043"/>
              <a:gd name="connsiteX343" fmla="*/ 144109 w 1181239"/>
              <a:gd name="connsiteY343" fmla="*/ 1911464 h 4008043"/>
              <a:gd name="connsiteX344" fmla="*/ 146529 w 1181239"/>
              <a:gd name="connsiteY344" fmla="*/ 1892718 h 4008043"/>
              <a:gd name="connsiteX345" fmla="*/ 149921 w 1181239"/>
              <a:gd name="connsiteY345" fmla="*/ 1890159 h 4008043"/>
              <a:gd name="connsiteX346" fmla="*/ 945161 w 1181239"/>
              <a:gd name="connsiteY346" fmla="*/ 1880867 h 4008043"/>
              <a:gd name="connsiteX347" fmla="*/ 941044 w 1181239"/>
              <a:gd name="connsiteY347" fmla="*/ 1921438 h 4008043"/>
              <a:gd name="connsiteX348" fmla="*/ 940209 w 1181239"/>
              <a:gd name="connsiteY348" fmla="*/ 1901719 h 4008043"/>
              <a:gd name="connsiteX349" fmla="*/ 940208 w 1181239"/>
              <a:gd name="connsiteY349" fmla="*/ 1901719 h 4008043"/>
              <a:gd name="connsiteX350" fmla="*/ 945161 w 1181239"/>
              <a:gd name="connsiteY350" fmla="*/ 1880867 h 4008043"/>
              <a:gd name="connsiteX351" fmla="*/ 934013 w 1181239"/>
              <a:gd name="connsiteY351" fmla="*/ 1876189 h 4008043"/>
              <a:gd name="connsiteX352" fmla="*/ 934841 w 1181239"/>
              <a:gd name="connsiteY352" fmla="*/ 1877239 h 4008043"/>
              <a:gd name="connsiteX353" fmla="*/ 934841 w 1181239"/>
              <a:gd name="connsiteY353" fmla="*/ 1894918 h 4008043"/>
              <a:gd name="connsiteX354" fmla="*/ 933669 w 1181239"/>
              <a:gd name="connsiteY354" fmla="*/ 1886079 h 4008043"/>
              <a:gd name="connsiteX355" fmla="*/ 934013 w 1181239"/>
              <a:gd name="connsiteY355" fmla="*/ 1876189 h 4008043"/>
              <a:gd name="connsiteX356" fmla="*/ 986424 w 1181239"/>
              <a:gd name="connsiteY356" fmla="*/ 1866185 h 4008043"/>
              <a:gd name="connsiteX357" fmla="*/ 987192 w 1181239"/>
              <a:gd name="connsiteY357" fmla="*/ 1867720 h 4008043"/>
              <a:gd name="connsiteX358" fmla="*/ 987192 w 1181239"/>
              <a:gd name="connsiteY358" fmla="*/ 1893558 h 4008043"/>
              <a:gd name="connsiteX359" fmla="*/ 986105 w 1181239"/>
              <a:gd name="connsiteY359" fmla="*/ 1880639 h 4008043"/>
              <a:gd name="connsiteX360" fmla="*/ 986424 w 1181239"/>
              <a:gd name="connsiteY360" fmla="*/ 1866185 h 4008043"/>
              <a:gd name="connsiteX361" fmla="*/ 845841 w 1181239"/>
              <a:gd name="connsiteY361" fmla="*/ 1838137 h 4008043"/>
              <a:gd name="connsiteX362" fmla="*/ 845842 w 1181239"/>
              <a:gd name="connsiteY362" fmla="*/ 1838141 h 4008043"/>
              <a:gd name="connsiteX363" fmla="*/ 845838 w 1181239"/>
              <a:gd name="connsiteY363" fmla="*/ 1838141 h 4008043"/>
              <a:gd name="connsiteX364" fmla="*/ 212802 w 1181239"/>
              <a:gd name="connsiteY364" fmla="*/ 1837291 h 4008043"/>
              <a:gd name="connsiteX365" fmla="*/ 219332 w 1181239"/>
              <a:gd name="connsiteY365" fmla="*/ 1837839 h 4008043"/>
              <a:gd name="connsiteX366" fmla="*/ 215807 w 1181239"/>
              <a:gd name="connsiteY366" fmla="*/ 1852685 h 4008043"/>
              <a:gd name="connsiteX367" fmla="*/ 210422 w 1181239"/>
              <a:gd name="connsiteY367" fmla="*/ 1847847 h 4008043"/>
              <a:gd name="connsiteX368" fmla="*/ 212802 w 1181239"/>
              <a:gd name="connsiteY368" fmla="*/ 1837291 h 4008043"/>
              <a:gd name="connsiteX369" fmla="*/ 909064 w 1181239"/>
              <a:gd name="connsiteY369" fmla="*/ 1808808 h 4008043"/>
              <a:gd name="connsiteX370" fmla="*/ 912810 w 1181239"/>
              <a:gd name="connsiteY370" fmla="*/ 1817243 h 4008043"/>
              <a:gd name="connsiteX371" fmla="*/ 914324 w 1181239"/>
              <a:gd name="connsiteY371" fmla="*/ 1854802 h 4008043"/>
              <a:gd name="connsiteX372" fmla="*/ 912759 w 1181239"/>
              <a:gd name="connsiteY372" fmla="*/ 1915094 h 4008043"/>
              <a:gd name="connsiteX373" fmla="*/ 909533 w 1181239"/>
              <a:gd name="connsiteY373" fmla="*/ 1909198 h 4008043"/>
              <a:gd name="connsiteX374" fmla="*/ 909535 w 1181239"/>
              <a:gd name="connsiteY374" fmla="*/ 1909198 h 4008043"/>
              <a:gd name="connsiteX375" fmla="*/ 907572 w 1181239"/>
              <a:gd name="connsiteY375" fmla="*/ 1854526 h 4008043"/>
              <a:gd name="connsiteX376" fmla="*/ 909064 w 1181239"/>
              <a:gd name="connsiteY376" fmla="*/ 1808808 h 4008043"/>
              <a:gd name="connsiteX377" fmla="*/ 885324 w 1181239"/>
              <a:gd name="connsiteY377" fmla="*/ 1804483 h 4008043"/>
              <a:gd name="connsiteX378" fmla="*/ 888685 w 1181239"/>
              <a:gd name="connsiteY378" fmla="*/ 1819446 h 4008043"/>
              <a:gd name="connsiteX379" fmla="*/ 893171 w 1181239"/>
              <a:gd name="connsiteY379" fmla="*/ 1830149 h 4008043"/>
              <a:gd name="connsiteX380" fmla="*/ 897396 w 1181239"/>
              <a:gd name="connsiteY380" fmla="*/ 1827331 h 4008043"/>
              <a:gd name="connsiteX381" fmla="*/ 894418 w 1181239"/>
              <a:gd name="connsiteY381" fmla="*/ 1852326 h 4008043"/>
              <a:gd name="connsiteX382" fmla="*/ 893517 w 1181239"/>
              <a:gd name="connsiteY382" fmla="*/ 1882397 h 4008043"/>
              <a:gd name="connsiteX383" fmla="*/ 892156 w 1181239"/>
              <a:gd name="connsiteY383" fmla="*/ 1907505 h 4008043"/>
              <a:gd name="connsiteX384" fmla="*/ 886193 w 1181239"/>
              <a:gd name="connsiteY384" fmla="*/ 1944847 h 4008043"/>
              <a:gd name="connsiteX385" fmla="*/ 879963 w 1181239"/>
              <a:gd name="connsiteY385" fmla="*/ 1951353 h 4008043"/>
              <a:gd name="connsiteX386" fmla="*/ 879961 w 1181239"/>
              <a:gd name="connsiteY386" fmla="*/ 1951353 h 4008043"/>
              <a:gd name="connsiteX387" fmla="*/ 873653 w 1181239"/>
              <a:gd name="connsiteY387" fmla="*/ 1901622 h 4008043"/>
              <a:gd name="connsiteX388" fmla="*/ 876506 w 1181239"/>
              <a:gd name="connsiteY388" fmla="*/ 1875236 h 4008043"/>
              <a:gd name="connsiteX389" fmla="*/ 882543 w 1181239"/>
              <a:gd name="connsiteY389" fmla="*/ 1836478 h 4008043"/>
              <a:gd name="connsiteX390" fmla="*/ 885324 w 1181239"/>
              <a:gd name="connsiteY390" fmla="*/ 1804483 h 4008043"/>
              <a:gd name="connsiteX391" fmla="*/ 188353 w 1181239"/>
              <a:gd name="connsiteY391" fmla="*/ 1800590 h 4008043"/>
              <a:gd name="connsiteX392" fmla="*/ 192022 w 1181239"/>
              <a:gd name="connsiteY392" fmla="*/ 1840362 h 4008043"/>
              <a:gd name="connsiteX393" fmla="*/ 197418 w 1181239"/>
              <a:gd name="connsiteY393" fmla="*/ 1891683 h 4008043"/>
              <a:gd name="connsiteX394" fmla="*/ 196666 w 1181239"/>
              <a:gd name="connsiteY394" fmla="*/ 1897144 h 4008043"/>
              <a:gd name="connsiteX395" fmla="*/ 191624 w 1181239"/>
              <a:gd name="connsiteY395" fmla="*/ 1905934 h 4008043"/>
              <a:gd name="connsiteX396" fmla="*/ 194485 w 1181239"/>
              <a:gd name="connsiteY396" fmla="*/ 1907839 h 4008043"/>
              <a:gd name="connsiteX397" fmla="*/ 197346 w 1181239"/>
              <a:gd name="connsiteY397" fmla="*/ 1920425 h 4008043"/>
              <a:gd name="connsiteX398" fmla="*/ 193065 w 1181239"/>
              <a:gd name="connsiteY398" fmla="*/ 1940450 h 4008043"/>
              <a:gd name="connsiteX399" fmla="*/ 187519 w 1181239"/>
              <a:gd name="connsiteY399" fmla="*/ 1940104 h 4008043"/>
              <a:gd name="connsiteX400" fmla="*/ 187523 w 1181239"/>
              <a:gd name="connsiteY400" fmla="*/ 1940102 h 4008043"/>
              <a:gd name="connsiteX401" fmla="*/ 180150 w 1181239"/>
              <a:gd name="connsiteY401" fmla="*/ 1822164 h 4008043"/>
              <a:gd name="connsiteX402" fmla="*/ 181879 w 1181239"/>
              <a:gd name="connsiteY402" fmla="*/ 1817404 h 4008043"/>
              <a:gd name="connsiteX403" fmla="*/ 186718 w 1181239"/>
              <a:gd name="connsiteY403" fmla="*/ 1811630 h 4008043"/>
              <a:gd name="connsiteX404" fmla="*/ 188353 w 1181239"/>
              <a:gd name="connsiteY404" fmla="*/ 1800590 h 4008043"/>
              <a:gd name="connsiteX405" fmla="*/ 131129 w 1181239"/>
              <a:gd name="connsiteY405" fmla="*/ 1794964 h 4008043"/>
              <a:gd name="connsiteX406" fmla="*/ 133790 w 1181239"/>
              <a:gd name="connsiteY406" fmla="*/ 1805574 h 4008043"/>
              <a:gd name="connsiteX407" fmla="*/ 132483 w 1181239"/>
              <a:gd name="connsiteY407" fmla="*/ 1816269 h 4008043"/>
              <a:gd name="connsiteX408" fmla="*/ 130838 w 1181239"/>
              <a:gd name="connsiteY408" fmla="*/ 1804710 h 4008043"/>
              <a:gd name="connsiteX409" fmla="*/ 936627 w 1181239"/>
              <a:gd name="connsiteY409" fmla="*/ 1794309 h 4008043"/>
              <a:gd name="connsiteX410" fmla="*/ 939769 w 1181239"/>
              <a:gd name="connsiteY410" fmla="*/ 1821379 h 4008043"/>
              <a:gd name="connsiteX411" fmla="*/ 932143 w 1181239"/>
              <a:gd name="connsiteY411" fmla="*/ 1858880 h 4008043"/>
              <a:gd name="connsiteX412" fmla="*/ 931483 w 1181239"/>
              <a:gd name="connsiteY412" fmla="*/ 1850041 h 4008043"/>
              <a:gd name="connsiteX413" fmla="*/ 931485 w 1181239"/>
              <a:gd name="connsiteY413" fmla="*/ 1850041 h 4008043"/>
              <a:gd name="connsiteX414" fmla="*/ 934200 w 1181239"/>
              <a:gd name="connsiteY414" fmla="*/ 1824882 h 4008043"/>
              <a:gd name="connsiteX415" fmla="*/ 935295 w 1181239"/>
              <a:gd name="connsiteY415" fmla="*/ 1800404 h 4008043"/>
              <a:gd name="connsiteX416" fmla="*/ 936627 w 1181239"/>
              <a:gd name="connsiteY416" fmla="*/ 1794309 h 4008043"/>
              <a:gd name="connsiteX417" fmla="*/ 911264 w 1181239"/>
              <a:gd name="connsiteY417" fmla="*/ 1789784 h 4008043"/>
              <a:gd name="connsiteX418" fmla="*/ 914169 w 1181239"/>
              <a:gd name="connsiteY418" fmla="*/ 1792436 h 4008043"/>
              <a:gd name="connsiteX419" fmla="*/ 912391 w 1181239"/>
              <a:gd name="connsiteY419" fmla="*/ 1800626 h 4008043"/>
              <a:gd name="connsiteX420" fmla="*/ 909483 w 1181239"/>
              <a:gd name="connsiteY420" fmla="*/ 1804483 h 4008043"/>
              <a:gd name="connsiteX421" fmla="*/ 906578 w 1181239"/>
              <a:gd name="connsiteY421" fmla="*/ 1797975 h 4008043"/>
              <a:gd name="connsiteX422" fmla="*/ 906581 w 1181239"/>
              <a:gd name="connsiteY422" fmla="*/ 1797975 h 4008043"/>
              <a:gd name="connsiteX423" fmla="*/ 911264 w 1181239"/>
              <a:gd name="connsiteY423" fmla="*/ 1789784 h 4008043"/>
              <a:gd name="connsiteX424" fmla="*/ 859322 w 1181239"/>
              <a:gd name="connsiteY424" fmla="*/ 1775925 h 4008043"/>
              <a:gd name="connsiteX425" fmla="*/ 859698 w 1181239"/>
              <a:gd name="connsiteY425" fmla="*/ 1794380 h 4008043"/>
              <a:gd name="connsiteX426" fmla="*/ 855333 w 1181239"/>
              <a:gd name="connsiteY426" fmla="*/ 1819606 h 4008043"/>
              <a:gd name="connsiteX427" fmla="*/ 848363 w 1181239"/>
              <a:gd name="connsiteY427" fmla="*/ 1835149 h 4008043"/>
              <a:gd name="connsiteX428" fmla="*/ 845841 w 1181239"/>
              <a:gd name="connsiteY428" fmla="*/ 1838137 h 4008043"/>
              <a:gd name="connsiteX429" fmla="*/ 843682 w 1181239"/>
              <a:gd name="connsiteY429" fmla="*/ 1823655 h 4008043"/>
              <a:gd name="connsiteX430" fmla="*/ 847280 w 1181239"/>
              <a:gd name="connsiteY430" fmla="*/ 1815836 h 4008043"/>
              <a:gd name="connsiteX431" fmla="*/ 856030 w 1181239"/>
              <a:gd name="connsiteY431" fmla="*/ 1796324 h 4008043"/>
              <a:gd name="connsiteX432" fmla="*/ 125097 w 1181239"/>
              <a:gd name="connsiteY432" fmla="*/ 1771098 h 4008043"/>
              <a:gd name="connsiteX433" fmla="*/ 121900 w 1181239"/>
              <a:gd name="connsiteY433" fmla="*/ 1792286 h 4008043"/>
              <a:gd name="connsiteX434" fmla="*/ 118025 w 1181239"/>
              <a:gd name="connsiteY434" fmla="*/ 1795610 h 4008043"/>
              <a:gd name="connsiteX435" fmla="*/ 116350 w 1181239"/>
              <a:gd name="connsiteY435" fmla="*/ 1793085 h 4008043"/>
              <a:gd name="connsiteX436" fmla="*/ 118919 w 1181239"/>
              <a:gd name="connsiteY436" fmla="*/ 1784084 h 4008043"/>
              <a:gd name="connsiteX437" fmla="*/ 121827 w 1181239"/>
              <a:gd name="connsiteY437" fmla="*/ 1775221 h 4008043"/>
              <a:gd name="connsiteX438" fmla="*/ 125097 w 1181239"/>
              <a:gd name="connsiteY438" fmla="*/ 1771098 h 4008043"/>
              <a:gd name="connsiteX439" fmla="*/ 144315 w 1181239"/>
              <a:gd name="connsiteY439" fmla="*/ 1735075 h 4008043"/>
              <a:gd name="connsiteX440" fmla="*/ 146349 w 1181239"/>
              <a:gd name="connsiteY440" fmla="*/ 1741927 h 4008043"/>
              <a:gd name="connsiteX441" fmla="*/ 147407 w 1181239"/>
              <a:gd name="connsiteY441" fmla="*/ 1771845 h 4008043"/>
              <a:gd name="connsiteX442" fmla="*/ 142883 w 1181239"/>
              <a:gd name="connsiteY442" fmla="*/ 1784588 h 4008043"/>
              <a:gd name="connsiteX443" fmla="*/ 142030 w 1181239"/>
              <a:gd name="connsiteY443" fmla="*/ 1737847 h 4008043"/>
              <a:gd name="connsiteX444" fmla="*/ 144315 w 1181239"/>
              <a:gd name="connsiteY444" fmla="*/ 1735075 h 4008043"/>
              <a:gd name="connsiteX445" fmla="*/ 176323 w 1181239"/>
              <a:gd name="connsiteY445" fmla="*/ 1731089 h 4008043"/>
              <a:gd name="connsiteX446" fmla="*/ 185769 w 1181239"/>
              <a:gd name="connsiteY446" fmla="*/ 1733768 h 4008043"/>
              <a:gd name="connsiteX447" fmla="*/ 171237 w 1181239"/>
              <a:gd name="connsiteY447" fmla="*/ 1733768 h 4008043"/>
              <a:gd name="connsiteX448" fmla="*/ 176323 w 1181239"/>
              <a:gd name="connsiteY448" fmla="*/ 1731089 h 4008043"/>
              <a:gd name="connsiteX449" fmla="*/ 163455 w 1181239"/>
              <a:gd name="connsiteY449" fmla="*/ 1730218 h 4008043"/>
              <a:gd name="connsiteX450" fmla="*/ 167447 w 1181239"/>
              <a:gd name="connsiteY450" fmla="*/ 1744817 h 4008043"/>
              <a:gd name="connsiteX451" fmla="*/ 180058 w 1181239"/>
              <a:gd name="connsiteY451" fmla="*/ 1771982 h 4008043"/>
              <a:gd name="connsiteX452" fmla="*/ 184316 w 1181239"/>
              <a:gd name="connsiteY452" fmla="*/ 1793593 h 4008043"/>
              <a:gd name="connsiteX453" fmla="*/ 179956 w 1181239"/>
              <a:gd name="connsiteY453" fmla="*/ 1803605 h 4008043"/>
              <a:gd name="connsiteX454" fmla="*/ 177051 w 1181239"/>
              <a:gd name="connsiteY454" fmla="*/ 1808552 h 4008043"/>
              <a:gd name="connsiteX455" fmla="*/ 174143 w 1181239"/>
              <a:gd name="connsiteY455" fmla="*/ 1801591 h 4008043"/>
              <a:gd name="connsiteX456" fmla="*/ 166929 w 1181239"/>
              <a:gd name="connsiteY456" fmla="*/ 1801591 h 4008043"/>
              <a:gd name="connsiteX457" fmla="*/ 170867 w 1181239"/>
              <a:gd name="connsiteY457" fmla="*/ 1817388 h 4008043"/>
              <a:gd name="connsiteX458" fmla="*/ 174983 w 1181239"/>
              <a:gd name="connsiteY458" fmla="*/ 1860380 h 4008043"/>
              <a:gd name="connsiteX459" fmla="*/ 172523 w 1181239"/>
              <a:gd name="connsiteY459" fmla="*/ 1918699 h 4008043"/>
              <a:gd name="connsiteX460" fmla="*/ 164611 w 1181239"/>
              <a:gd name="connsiteY460" fmla="*/ 1988361 h 4008043"/>
              <a:gd name="connsiteX461" fmla="*/ 161294 w 1181239"/>
              <a:gd name="connsiteY461" fmla="*/ 1984654 h 4008043"/>
              <a:gd name="connsiteX462" fmla="*/ 161294 w 1181239"/>
              <a:gd name="connsiteY462" fmla="*/ 1984660 h 4008043"/>
              <a:gd name="connsiteX463" fmla="*/ 158349 w 1181239"/>
              <a:gd name="connsiteY463" fmla="*/ 1915521 h 4008043"/>
              <a:gd name="connsiteX464" fmla="*/ 152480 w 1181239"/>
              <a:gd name="connsiteY464" fmla="*/ 1841075 h 4008043"/>
              <a:gd name="connsiteX465" fmla="*/ 155141 w 1181239"/>
              <a:gd name="connsiteY465" fmla="*/ 1825207 h 4008043"/>
              <a:gd name="connsiteX466" fmla="*/ 159624 w 1181239"/>
              <a:gd name="connsiteY466" fmla="*/ 1809523 h 4008043"/>
              <a:gd name="connsiteX467" fmla="*/ 161546 w 1181239"/>
              <a:gd name="connsiteY467" fmla="*/ 1761225 h 4008043"/>
              <a:gd name="connsiteX468" fmla="*/ 880633 w 1181239"/>
              <a:gd name="connsiteY468" fmla="*/ 1697520 h 4008043"/>
              <a:gd name="connsiteX469" fmla="*/ 882812 w 1181239"/>
              <a:gd name="connsiteY469" fmla="*/ 1709623 h 4008043"/>
              <a:gd name="connsiteX470" fmla="*/ 879732 w 1181239"/>
              <a:gd name="connsiteY470" fmla="*/ 1712009 h 4008043"/>
              <a:gd name="connsiteX471" fmla="*/ 879735 w 1181239"/>
              <a:gd name="connsiteY471" fmla="*/ 1712009 h 4008043"/>
              <a:gd name="connsiteX472" fmla="*/ 880633 w 1181239"/>
              <a:gd name="connsiteY472" fmla="*/ 1697520 h 4008043"/>
              <a:gd name="connsiteX473" fmla="*/ 894921 w 1181239"/>
              <a:gd name="connsiteY473" fmla="*/ 1674217 h 4008043"/>
              <a:gd name="connsiteX474" fmla="*/ 897909 w 1181239"/>
              <a:gd name="connsiteY474" fmla="*/ 1743141 h 4008043"/>
              <a:gd name="connsiteX475" fmla="*/ 892321 w 1181239"/>
              <a:gd name="connsiteY475" fmla="*/ 1752807 h 4008043"/>
              <a:gd name="connsiteX476" fmla="*/ 891434 w 1181239"/>
              <a:gd name="connsiteY476" fmla="*/ 1715409 h 4008043"/>
              <a:gd name="connsiteX477" fmla="*/ 891439 w 1181239"/>
              <a:gd name="connsiteY477" fmla="*/ 1715409 h 4008043"/>
              <a:gd name="connsiteX478" fmla="*/ 894921 w 1181239"/>
              <a:gd name="connsiteY478" fmla="*/ 1674217 h 4008043"/>
              <a:gd name="connsiteX479" fmla="*/ 882611 w 1181239"/>
              <a:gd name="connsiteY479" fmla="*/ 1664785 h 4008043"/>
              <a:gd name="connsiteX480" fmla="*/ 885467 w 1181239"/>
              <a:gd name="connsiteY480" fmla="*/ 1670532 h 4008043"/>
              <a:gd name="connsiteX481" fmla="*/ 881537 w 1181239"/>
              <a:gd name="connsiteY481" fmla="*/ 1675451 h 4008043"/>
              <a:gd name="connsiteX482" fmla="*/ 881538 w 1181239"/>
              <a:gd name="connsiteY482" fmla="*/ 1675451 h 4008043"/>
              <a:gd name="connsiteX483" fmla="*/ 881013 w 1181239"/>
              <a:gd name="connsiteY483" fmla="*/ 1666612 h 4008043"/>
              <a:gd name="connsiteX484" fmla="*/ 882611 w 1181239"/>
              <a:gd name="connsiteY484" fmla="*/ 1664785 h 4008043"/>
              <a:gd name="connsiteX485" fmla="*/ 906815 w 1181239"/>
              <a:gd name="connsiteY485" fmla="*/ 1608656 h 4008043"/>
              <a:gd name="connsiteX486" fmla="*/ 909490 w 1181239"/>
              <a:gd name="connsiteY486" fmla="*/ 1627855 h 4008043"/>
              <a:gd name="connsiteX487" fmla="*/ 912125 w 1181239"/>
              <a:gd name="connsiteY487" fmla="*/ 1645531 h 4008043"/>
              <a:gd name="connsiteX488" fmla="*/ 914332 w 1181239"/>
              <a:gd name="connsiteY488" fmla="*/ 1727663 h 4008043"/>
              <a:gd name="connsiteX489" fmla="*/ 913515 w 1181239"/>
              <a:gd name="connsiteY489" fmla="*/ 1741942 h 4008043"/>
              <a:gd name="connsiteX490" fmla="*/ 909968 w 1181239"/>
              <a:gd name="connsiteY490" fmla="*/ 1749266 h 4008043"/>
              <a:gd name="connsiteX491" fmla="*/ 909965 w 1181239"/>
              <a:gd name="connsiteY491" fmla="*/ 1749266 h 4008043"/>
              <a:gd name="connsiteX492" fmla="*/ 904911 w 1181239"/>
              <a:gd name="connsiteY492" fmla="*/ 1694189 h 4008043"/>
              <a:gd name="connsiteX493" fmla="*/ 898679 w 1181239"/>
              <a:gd name="connsiteY493" fmla="*/ 1639431 h 4008043"/>
              <a:gd name="connsiteX494" fmla="*/ 899252 w 1181239"/>
              <a:gd name="connsiteY494" fmla="*/ 1622432 h 4008043"/>
              <a:gd name="connsiteX495" fmla="*/ 906815 w 1181239"/>
              <a:gd name="connsiteY495" fmla="*/ 1608656 h 4008043"/>
              <a:gd name="connsiteX496" fmla="*/ 198839 w 1181239"/>
              <a:gd name="connsiteY496" fmla="*/ 1603132 h 4008043"/>
              <a:gd name="connsiteX497" fmla="*/ 201951 w 1181239"/>
              <a:gd name="connsiteY497" fmla="*/ 1647229 h 4008043"/>
              <a:gd name="connsiteX498" fmla="*/ 198492 w 1181239"/>
              <a:gd name="connsiteY498" fmla="*/ 1680540 h 4008043"/>
              <a:gd name="connsiteX499" fmla="*/ 194828 w 1181239"/>
              <a:gd name="connsiteY499" fmla="*/ 1669852 h 4008043"/>
              <a:gd name="connsiteX500" fmla="*/ 196353 w 1181239"/>
              <a:gd name="connsiteY500" fmla="*/ 1680731 h 4008043"/>
              <a:gd name="connsiteX501" fmla="*/ 200836 w 1181239"/>
              <a:gd name="connsiteY501" fmla="*/ 1700653 h 4008043"/>
              <a:gd name="connsiteX502" fmla="*/ 201690 w 1181239"/>
              <a:gd name="connsiteY502" fmla="*/ 1716973 h 4008043"/>
              <a:gd name="connsiteX503" fmla="*/ 197552 w 1181239"/>
              <a:gd name="connsiteY503" fmla="*/ 1750087 h 4008043"/>
              <a:gd name="connsiteX504" fmla="*/ 195515 w 1181239"/>
              <a:gd name="connsiteY504" fmla="*/ 1775925 h 4008043"/>
              <a:gd name="connsiteX505" fmla="*/ 194997 w 1181239"/>
              <a:gd name="connsiteY505" fmla="*/ 1745327 h 4008043"/>
              <a:gd name="connsiteX506" fmla="*/ 195006 w 1181239"/>
              <a:gd name="connsiteY506" fmla="*/ 1745327 h 4008043"/>
              <a:gd name="connsiteX507" fmla="*/ 197396 w 1181239"/>
              <a:gd name="connsiteY507" fmla="*/ 1714729 h 4008043"/>
              <a:gd name="connsiteX508" fmla="*/ 195944 w 1181239"/>
              <a:gd name="connsiteY508" fmla="*/ 1704833 h 4008043"/>
              <a:gd name="connsiteX509" fmla="*/ 191584 w 1181239"/>
              <a:gd name="connsiteY509" fmla="*/ 1679306 h 4008043"/>
              <a:gd name="connsiteX510" fmla="*/ 194774 w 1181239"/>
              <a:gd name="connsiteY510" fmla="*/ 1654352 h 4008043"/>
              <a:gd name="connsiteX511" fmla="*/ 194920 w 1181239"/>
              <a:gd name="connsiteY511" fmla="*/ 1642565 h 4008043"/>
              <a:gd name="connsiteX512" fmla="*/ 198839 w 1181239"/>
              <a:gd name="connsiteY512" fmla="*/ 1603132 h 4008043"/>
              <a:gd name="connsiteX513" fmla="*/ 126570 w 1181239"/>
              <a:gd name="connsiteY513" fmla="*/ 1593697 h 4008043"/>
              <a:gd name="connsiteX514" fmla="*/ 128788 w 1181239"/>
              <a:gd name="connsiteY514" fmla="*/ 1602537 h 4008043"/>
              <a:gd name="connsiteX515" fmla="*/ 133203 w 1181239"/>
              <a:gd name="connsiteY515" fmla="*/ 1611376 h 4008043"/>
              <a:gd name="connsiteX516" fmla="*/ 129516 w 1181239"/>
              <a:gd name="connsiteY516" fmla="*/ 1648094 h 4008043"/>
              <a:gd name="connsiteX517" fmla="*/ 125378 w 1181239"/>
              <a:gd name="connsiteY517" fmla="*/ 1633135 h 4008043"/>
              <a:gd name="connsiteX518" fmla="*/ 125377 w 1181239"/>
              <a:gd name="connsiteY518" fmla="*/ 1633135 h 4008043"/>
              <a:gd name="connsiteX519" fmla="*/ 124388 w 1181239"/>
              <a:gd name="connsiteY519" fmla="*/ 1604577 h 4008043"/>
              <a:gd name="connsiteX520" fmla="*/ 972450 w 1181239"/>
              <a:gd name="connsiteY520" fmla="*/ 1561739 h 4008043"/>
              <a:gd name="connsiteX521" fmla="*/ 972450 w 1181239"/>
              <a:gd name="connsiteY521" fmla="*/ 1568538 h 4008043"/>
              <a:gd name="connsiteX522" fmla="*/ 970983 w 1181239"/>
              <a:gd name="connsiteY522" fmla="*/ 1565139 h 4008043"/>
              <a:gd name="connsiteX523" fmla="*/ 972450 w 1181239"/>
              <a:gd name="connsiteY523" fmla="*/ 1561739 h 4008043"/>
              <a:gd name="connsiteX524" fmla="*/ 179368 w 1181239"/>
              <a:gd name="connsiteY524" fmla="*/ 1490681 h 4008043"/>
              <a:gd name="connsiteX525" fmla="*/ 184402 w 1181239"/>
              <a:gd name="connsiteY525" fmla="*/ 1509367 h 4008043"/>
              <a:gd name="connsiteX526" fmla="*/ 188659 w 1181239"/>
              <a:gd name="connsiteY526" fmla="*/ 1529781 h 4008043"/>
              <a:gd name="connsiteX527" fmla="*/ 194549 w 1181239"/>
              <a:gd name="connsiteY527" fmla="*/ 1521471 h 4008043"/>
              <a:gd name="connsiteX528" fmla="*/ 200263 w 1181239"/>
              <a:gd name="connsiteY528" fmla="*/ 1536581 h 4008043"/>
              <a:gd name="connsiteX529" fmla="*/ 199686 w 1181239"/>
              <a:gd name="connsiteY529" fmla="*/ 1574056 h 4008043"/>
              <a:gd name="connsiteX530" fmla="*/ 195275 w 1181239"/>
              <a:gd name="connsiteY530" fmla="*/ 1598535 h 4008043"/>
              <a:gd name="connsiteX531" fmla="*/ 183392 w 1181239"/>
              <a:gd name="connsiteY531" fmla="*/ 1635078 h 4008043"/>
              <a:gd name="connsiteX532" fmla="*/ 179437 w 1181239"/>
              <a:gd name="connsiteY532" fmla="*/ 1663053 h 4008043"/>
              <a:gd name="connsiteX533" fmla="*/ 174853 w 1181239"/>
              <a:gd name="connsiteY533" fmla="*/ 1672572 h 4008043"/>
              <a:gd name="connsiteX534" fmla="*/ 171404 w 1181239"/>
              <a:gd name="connsiteY534" fmla="*/ 1664448 h 4008043"/>
              <a:gd name="connsiteX535" fmla="*/ 172225 w 1181239"/>
              <a:gd name="connsiteY535" fmla="*/ 1571325 h 4008043"/>
              <a:gd name="connsiteX536" fmla="*/ 177339 w 1181239"/>
              <a:gd name="connsiteY536" fmla="*/ 1584389 h 4008043"/>
              <a:gd name="connsiteX537" fmla="*/ 179083 w 1181239"/>
              <a:gd name="connsiteY537" fmla="*/ 1596417 h 4008043"/>
              <a:gd name="connsiteX538" fmla="*/ 179521 w 1181239"/>
              <a:gd name="connsiteY538" fmla="*/ 1583721 h 4008043"/>
              <a:gd name="connsiteX539" fmla="*/ 181736 w 1181239"/>
              <a:gd name="connsiteY539" fmla="*/ 1566691 h 4008043"/>
              <a:gd name="connsiteX540" fmla="*/ 179295 w 1181239"/>
              <a:gd name="connsiteY540" fmla="*/ 1563872 h 4008043"/>
              <a:gd name="connsiteX541" fmla="*/ 169760 w 1181239"/>
              <a:gd name="connsiteY541" fmla="*/ 1548932 h 4008043"/>
              <a:gd name="connsiteX542" fmla="*/ 178262 w 1181239"/>
              <a:gd name="connsiteY542" fmla="*/ 1545130 h 4008043"/>
              <a:gd name="connsiteX543" fmla="*/ 181518 w 1181239"/>
              <a:gd name="connsiteY543" fmla="*/ 1548267 h 4008043"/>
              <a:gd name="connsiteX544" fmla="*/ 178544 w 1181239"/>
              <a:gd name="connsiteY544" fmla="*/ 1537086 h 4008043"/>
              <a:gd name="connsiteX545" fmla="*/ 178835 w 1181239"/>
              <a:gd name="connsiteY545" fmla="*/ 1524342 h 4008043"/>
              <a:gd name="connsiteX546" fmla="*/ 181591 w 1181239"/>
              <a:gd name="connsiteY546" fmla="*/ 1518222 h 4008043"/>
              <a:gd name="connsiteX547" fmla="*/ 179368 w 1181239"/>
              <a:gd name="connsiteY547" fmla="*/ 1490681 h 4008043"/>
              <a:gd name="connsiteX548" fmla="*/ 908919 w 1181239"/>
              <a:gd name="connsiteY548" fmla="*/ 1484791 h 4008043"/>
              <a:gd name="connsiteX549" fmla="*/ 909822 w 1181239"/>
              <a:gd name="connsiteY549" fmla="*/ 1494498 h 4008043"/>
              <a:gd name="connsiteX550" fmla="*/ 909567 w 1181239"/>
              <a:gd name="connsiteY550" fmla="*/ 1523348 h 4008043"/>
              <a:gd name="connsiteX551" fmla="*/ 913593 w 1181239"/>
              <a:gd name="connsiteY551" fmla="*/ 1548372 h 4008043"/>
              <a:gd name="connsiteX552" fmla="*/ 915294 w 1181239"/>
              <a:gd name="connsiteY552" fmla="*/ 1576018 h 4008043"/>
              <a:gd name="connsiteX553" fmla="*/ 912433 w 1181239"/>
              <a:gd name="connsiteY553" fmla="*/ 1570278 h 4008043"/>
              <a:gd name="connsiteX554" fmla="*/ 912438 w 1181239"/>
              <a:gd name="connsiteY554" fmla="*/ 1570278 h 4008043"/>
              <a:gd name="connsiteX555" fmla="*/ 904598 w 1181239"/>
              <a:gd name="connsiteY555" fmla="*/ 1549879 h 4008043"/>
              <a:gd name="connsiteX556" fmla="*/ 896337 w 1181239"/>
              <a:gd name="connsiteY556" fmla="*/ 1515606 h 4008043"/>
              <a:gd name="connsiteX557" fmla="*/ 898121 w 1181239"/>
              <a:gd name="connsiteY557" fmla="*/ 1493213 h 4008043"/>
              <a:gd name="connsiteX558" fmla="*/ 904930 w 1181239"/>
              <a:gd name="connsiteY558" fmla="*/ 1488424 h 4008043"/>
              <a:gd name="connsiteX559" fmla="*/ 908919 w 1181239"/>
              <a:gd name="connsiteY559" fmla="*/ 1484791 h 4008043"/>
              <a:gd name="connsiteX560" fmla="*/ 986152 w 1181239"/>
              <a:gd name="connsiteY560" fmla="*/ 1467242 h 4008043"/>
              <a:gd name="connsiteX561" fmla="*/ 988267 w 1181239"/>
              <a:gd name="connsiteY561" fmla="*/ 1475383 h 4008043"/>
              <a:gd name="connsiteX562" fmla="*/ 987058 w 1181239"/>
              <a:gd name="connsiteY562" fmla="*/ 1486192 h 4008043"/>
              <a:gd name="connsiteX563" fmla="*/ 985413 w 1181239"/>
              <a:gd name="connsiteY563" fmla="*/ 1471304 h 4008043"/>
              <a:gd name="connsiteX564" fmla="*/ 986152 w 1181239"/>
              <a:gd name="connsiteY564" fmla="*/ 1467242 h 4008043"/>
              <a:gd name="connsiteX565" fmla="*/ 180557 w 1181239"/>
              <a:gd name="connsiteY565" fmla="*/ 1441385 h 4008043"/>
              <a:gd name="connsiteX566" fmla="*/ 183410 w 1181239"/>
              <a:gd name="connsiteY566" fmla="*/ 1451419 h 4008043"/>
              <a:gd name="connsiteX567" fmla="*/ 194736 w 1181239"/>
              <a:gd name="connsiteY567" fmla="*/ 1463195 h 4008043"/>
              <a:gd name="connsiteX568" fmla="*/ 203208 w 1181239"/>
              <a:gd name="connsiteY568" fmla="*/ 1471520 h 4008043"/>
              <a:gd name="connsiteX569" fmla="*/ 196363 w 1181239"/>
              <a:gd name="connsiteY569" fmla="*/ 1474069 h 4008043"/>
              <a:gd name="connsiteX570" fmla="*/ 189945 w 1181239"/>
              <a:gd name="connsiteY570" fmla="*/ 1471746 h 4008043"/>
              <a:gd name="connsiteX571" fmla="*/ 180301 w 1181239"/>
              <a:gd name="connsiteY571" fmla="*/ 1453625 h 4008043"/>
              <a:gd name="connsiteX572" fmla="*/ 173241 w 1181239"/>
              <a:gd name="connsiteY572" fmla="*/ 1410186 h 4008043"/>
              <a:gd name="connsiteX573" fmla="*/ 178062 w 1181239"/>
              <a:gd name="connsiteY573" fmla="*/ 1420987 h 4008043"/>
              <a:gd name="connsiteX574" fmla="*/ 175562 w 1181239"/>
              <a:gd name="connsiteY574" fmla="*/ 1431866 h 4008043"/>
              <a:gd name="connsiteX575" fmla="*/ 174519 w 1181239"/>
              <a:gd name="connsiteY575" fmla="*/ 1442065 h 4008043"/>
              <a:gd name="connsiteX576" fmla="*/ 171512 w 1181239"/>
              <a:gd name="connsiteY576" fmla="*/ 1445465 h 4008043"/>
              <a:gd name="connsiteX577" fmla="*/ 170450 w 1181239"/>
              <a:gd name="connsiteY577" fmla="*/ 1428466 h 4008043"/>
              <a:gd name="connsiteX578" fmla="*/ 170453 w 1181239"/>
              <a:gd name="connsiteY578" fmla="*/ 1428466 h 4008043"/>
              <a:gd name="connsiteX579" fmla="*/ 173241 w 1181239"/>
              <a:gd name="connsiteY579" fmla="*/ 1410186 h 4008043"/>
              <a:gd name="connsiteX580" fmla="*/ 62944 w 1181239"/>
              <a:gd name="connsiteY580" fmla="*/ 1342800 h 4008043"/>
              <a:gd name="connsiteX581" fmla="*/ 62871 w 1181239"/>
              <a:gd name="connsiteY581" fmla="*/ 1350102 h 4008043"/>
              <a:gd name="connsiteX582" fmla="*/ 57562 w 1181239"/>
              <a:gd name="connsiteY582" fmla="*/ 1351127 h 4008043"/>
              <a:gd name="connsiteX583" fmla="*/ 57566 w 1181239"/>
              <a:gd name="connsiteY583" fmla="*/ 1351128 h 4008043"/>
              <a:gd name="connsiteX584" fmla="*/ 62944 w 1181239"/>
              <a:gd name="connsiteY584" fmla="*/ 1342800 h 4008043"/>
              <a:gd name="connsiteX585" fmla="*/ 965872 w 1181239"/>
              <a:gd name="connsiteY585" fmla="*/ 1335265 h 4008043"/>
              <a:gd name="connsiteX586" fmla="*/ 966762 w 1181239"/>
              <a:gd name="connsiteY586" fmla="*/ 1335992 h 4008043"/>
              <a:gd name="connsiteX587" fmla="*/ 966762 w 1181239"/>
              <a:gd name="connsiteY587" fmla="*/ 1348232 h 4008043"/>
              <a:gd name="connsiteX588" fmla="*/ 965503 w 1181239"/>
              <a:gd name="connsiteY588" fmla="*/ 1342112 h 4008043"/>
              <a:gd name="connsiteX589" fmla="*/ 965872 w 1181239"/>
              <a:gd name="connsiteY589" fmla="*/ 1335265 h 4008043"/>
              <a:gd name="connsiteX590" fmla="*/ 104232 w 1181239"/>
              <a:gd name="connsiteY590" fmla="*/ 1330248 h 4008043"/>
              <a:gd name="connsiteX591" fmla="*/ 108531 w 1181239"/>
              <a:gd name="connsiteY591" fmla="*/ 1330906 h 4008043"/>
              <a:gd name="connsiteX592" fmla="*/ 104638 w 1181239"/>
              <a:gd name="connsiteY592" fmla="*/ 1339779 h 4008043"/>
              <a:gd name="connsiteX593" fmla="*/ 99107 w 1181239"/>
              <a:gd name="connsiteY593" fmla="*/ 1346171 h 4008043"/>
              <a:gd name="connsiteX594" fmla="*/ 100641 w 1181239"/>
              <a:gd name="connsiteY594" fmla="*/ 1338662 h 4008043"/>
              <a:gd name="connsiteX595" fmla="*/ 104232 w 1181239"/>
              <a:gd name="connsiteY595" fmla="*/ 1330248 h 4008043"/>
              <a:gd name="connsiteX596" fmla="*/ 990819 w 1181239"/>
              <a:gd name="connsiteY596" fmla="*/ 1297266 h 4008043"/>
              <a:gd name="connsiteX597" fmla="*/ 995123 w 1181239"/>
              <a:gd name="connsiteY597" fmla="*/ 1308392 h 4008043"/>
              <a:gd name="connsiteX598" fmla="*/ 992291 w 1181239"/>
              <a:gd name="connsiteY598" fmla="*/ 1315915 h 4008043"/>
              <a:gd name="connsiteX599" fmla="*/ 992289 w 1181239"/>
              <a:gd name="connsiteY599" fmla="*/ 1315915 h 4008043"/>
              <a:gd name="connsiteX600" fmla="*/ 990819 w 1181239"/>
              <a:gd name="connsiteY600" fmla="*/ 1297266 h 4008043"/>
              <a:gd name="connsiteX601" fmla="*/ 63693 w 1181239"/>
              <a:gd name="connsiteY601" fmla="*/ 1283637 h 4008043"/>
              <a:gd name="connsiteX602" fmla="*/ 62026 w 1181239"/>
              <a:gd name="connsiteY602" fmla="*/ 1305555 h 4008043"/>
              <a:gd name="connsiteX603" fmla="*/ 59081 w 1181239"/>
              <a:gd name="connsiteY603" fmla="*/ 1304036 h 4008043"/>
              <a:gd name="connsiteX604" fmla="*/ 59081 w 1181239"/>
              <a:gd name="connsiteY604" fmla="*/ 1304035 h 4008043"/>
              <a:gd name="connsiteX605" fmla="*/ 60748 w 1181239"/>
              <a:gd name="connsiteY605" fmla="*/ 1289596 h 4008043"/>
              <a:gd name="connsiteX606" fmla="*/ 63693 w 1181239"/>
              <a:gd name="connsiteY606" fmla="*/ 1283637 h 4008043"/>
              <a:gd name="connsiteX607" fmla="*/ 191583 w 1181239"/>
              <a:gd name="connsiteY607" fmla="*/ 1243774 h 4008043"/>
              <a:gd name="connsiteX608" fmla="*/ 191582 w 1181239"/>
              <a:gd name="connsiteY608" fmla="*/ 1243775 h 4008043"/>
              <a:gd name="connsiteX609" fmla="*/ 191582 w 1181239"/>
              <a:gd name="connsiteY609" fmla="*/ 1243774 h 4008043"/>
              <a:gd name="connsiteX610" fmla="*/ 202390 w 1181239"/>
              <a:gd name="connsiteY610" fmla="*/ 1234366 h 4008043"/>
              <a:gd name="connsiteX611" fmla="*/ 197960 w 1181239"/>
              <a:gd name="connsiteY611" fmla="*/ 1242158 h 4008043"/>
              <a:gd name="connsiteX612" fmla="*/ 191583 w 1181239"/>
              <a:gd name="connsiteY612" fmla="*/ 1243774 h 4008043"/>
              <a:gd name="connsiteX613" fmla="*/ 195925 w 1181239"/>
              <a:gd name="connsiteY613" fmla="*/ 1236163 h 4008043"/>
              <a:gd name="connsiteX614" fmla="*/ 202390 w 1181239"/>
              <a:gd name="connsiteY614" fmla="*/ 1234366 h 4008043"/>
              <a:gd name="connsiteX615" fmla="*/ 1005211 w 1181239"/>
              <a:gd name="connsiteY615" fmla="*/ 1233414 h 4008043"/>
              <a:gd name="connsiteX616" fmla="*/ 1014121 w 1181239"/>
              <a:gd name="connsiteY616" fmla="*/ 1234679 h 4008043"/>
              <a:gd name="connsiteX617" fmla="*/ 1008550 w 1181239"/>
              <a:gd name="connsiteY617" fmla="*/ 1238759 h 4008043"/>
              <a:gd name="connsiteX618" fmla="*/ 1001514 w 1181239"/>
              <a:gd name="connsiteY618" fmla="*/ 1242159 h 4008043"/>
              <a:gd name="connsiteX619" fmla="*/ 999817 w 1181239"/>
              <a:gd name="connsiteY619" fmla="*/ 1240896 h 4008043"/>
              <a:gd name="connsiteX620" fmla="*/ 999818 w 1181239"/>
              <a:gd name="connsiteY620" fmla="*/ 1240893 h 4008043"/>
              <a:gd name="connsiteX621" fmla="*/ 1005211 w 1181239"/>
              <a:gd name="connsiteY621" fmla="*/ 1233414 h 4008043"/>
              <a:gd name="connsiteX622" fmla="*/ 990869 w 1181239"/>
              <a:gd name="connsiteY622" fmla="*/ 1147644 h 4008043"/>
              <a:gd name="connsiteX623" fmla="*/ 990869 w 1181239"/>
              <a:gd name="connsiteY623" fmla="*/ 1162603 h 4008043"/>
              <a:gd name="connsiteX624" fmla="*/ 988253 w 1181239"/>
              <a:gd name="connsiteY624" fmla="*/ 1159363 h 4008043"/>
              <a:gd name="connsiteX625" fmla="*/ 990869 w 1181239"/>
              <a:gd name="connsiteY625" fmla="*/ 1147644 h 4008043"/>
              <a:gd name="connsiteX626" fmla="*/ 72414 w 1181239"/>
              <a:gd name="connsiteY626" fmla="*/ 1097327 h 4008043"/>
              <a:gd name="connsiteX627" fmla="*/ 72414 w 1181239"/>
              <a:gd name="connsiteY627" fmla="*/ 1115006 h 4008043"/>
              <a:gd name="connsiteX628" fmla="*/ 69713 w 1181239"/>
              <a:gd name="connsiteY628" fmla="*/ 1108886 h 4008043"/>
              <a:gd name="connsiteX629" fmla="*/ 72414 w 1181239"/>
              <a:gd name="connsiteY629" fmla="*/ 1097327 h 4008043"/>
              <a:gd name="connsiteX630" fmla="*/ 69528 w 1181239"/>
              <a:gd name="connsiteY630" fmla="*/ 1086174 h 4008043"/>
              <a:gd name="connsiteX631" fmla="*/ 69528 w 1181239"/>
              <a:gd name="connsiteY631" fmla="*/ 1086174 h 4008043"/>
              <a:gd name="connsiteX632" fmla="*/ 69527 w 1181239"/>
              <a:gd name="connsiteY632" fmla="*/ 1086175 h 4008043"/>
              <a:gd name="connsiteX633" fmla="*/ 78513 w 1181239"/>
              <a:gd name="connsiteY633" fmla="*/ 1067409 h 4008043"/>
              <a:gd name="connsiteX634" fmla="*/ 81114 w 1181239"/>
              <a:gd name="connsiteY634" fmla="*/ 1069450 h 4008043"/>
              <a:gd name="connsiteX635" fmla="*/ 75319 w 1181239"/>
              <a:gd name="connsiteY635" fmla="*/ 1079612 h 4008043"/>
              <a:gd name="connsiteX636" fmla="*/ 69528 w 1181239"/>
              <a:gd name="connsiteY636" fmla="*/ 1086174 h 4008043"/>
              <a:gd name="connsiteX637" fmla="*/ 73155 w 1181239"/>
              <a:gd name="connsiteY637" fmla="*/ 1075056 h 4008043"/>
              <a:gd name="connsiteX638" fmla="*/ 78513 w 1181239"/>
              <a:gd name="connsiteY638" fmla="*/ 1067409 h 4008043"/>
              <a:gd name="connsiteX639" fmla="*/ 1008308 w 1181239"/>
              <a:gd name="connsiteY639" fmla="*/ 857982 h 4008043"/>
              <a:gd name="connsiteX640" fmla="*/ 1011125 w 1181239"/>
              <a:gd name="connsiteY640" fmla="*/ 871582 h 4008043"/>
              <a:gd name="connsiteX641" fmla="*/ 1008308 w 1181239"/>
              <a:gd name="connsiteY641" fmla="*/ 885180 h 4008043"/>
              <a:gd name="connsiteX642" fmla="*/ 1005491 w 1181239"/>
              <a:gd name="connsiteY642" fmla="*/ 871582 h 4008043"/>
              <a:gd name="connsiteX643" fmla="*/ 1008308 w 1181239"/>
              <a:gd name="connsiteY643" fmla="*/ 857982 h 4008043"/>
              <a:gd name="connsiteX644" fmla="*/ 40946 w 1181239"/>
              <a:gd name="connsiteY644" fmla="*/ 780467 h 4008043"/>
              <a:gd name="connsiteX645" fmla="*/ 43701 w 1181239"/>
              <a:gd name="connsiteY645" fmla="*/ 788627 h 4008043"/>
              <a:gd name="connsiteX646" fmla="*/ 40179 w 1181239"/>
              <a:gd name="connsiteY646" fmla="*/ 828088 h 4008043"/>
              <a:gd name="connsiteX647" fmla="*/ 38694 w 1181239"/>
              <a:gd name="connsiteY647" fmla="*/ 815825 h 4008043"/>
              <a:gd name="connsiteX648" fmla="*/ 38690 w 1181239"/>
              <a:gd name="connsiteY648" fmla="*/ 815825 h 4008043"/>
              <a:gd name="connsiteX649" fmla="*/ 40540 w 1181239"/>
              <a:gd name="connsiteY649" fmla="*/ 789987 h 4008043"/>
              <a:gd name="connsiteX650" fmla="*/ 44700 w 1181239"/>
              <a:gd name="connsiteY650" fmla="*/ 746469 h 4008043"/>
              <a:gd name="connsiteX651" fmla="*/ 50581 w 1181239"/>
              <a:gd name="connsiteY651" fmla="*/ 762891 h 4008043"/>
              <a:gd name="connsiteX652" fmla="*/ 43349 w 1181239"/>
              <a:gd name="connsiteY652" fmla="*/ 757349 h 4008043"/>
              <a:gd name="connsiteX653" fmla="*/ 43350 w 1181239"/>
              <a:gd name="connsiteY653" fmla="*/ 757349 h 4008043"/>
              <a:gd name="connsiteX654" fmla="*/ 44700 w 1181239"/>
              <a:gd name="connsiteY654" fmla="*/ 746469 h 4008043"/>
              <a:gd name="connsiteX655" fmla="*/ 52068 w 1181239"/>
              <a:gd name="connsiteY655" fmla="*/ 720631 h 4008043"/>
              <a:gd name="connsiteX656" fmla="*/ 54976 w 1181239"/>
              <a:gd name="connsiteY656" fmla="*/ 730311 h 4008043"/>
              <a:gd name="connsiteX657" fmla="*/ 52068 w 1181239"/>
              <a:gd name="connsiteY657" fmla="*/ 738310 h 4008043"/>
              <a:gd name="connsiteX658" fmla="*/ 49163 w 1181239"/>
              <a:gd name="connsiteY658" fmla="*/ 728630 h 4008043"/>
              <a:gd name="connsiteX659" fmla="*/ 52068 w 1181239"/>
              <a:gd name="connsiteY659" fmla="*/ 720631 h 4008043"/>
              <a:gd name="connsiteX660" fmla="*/ 54632 w 1181239"/>
              <a:gd name="connsiteY660" fmla="*/ 693931 h 4008043"/>
              <a:gd name="connsiteX661" fmla="*/ 59194 w 1181239"/>
              <a:gd name="connsiteY661" fmla="*/ 699316 h 4008043"/>
              <a:gd name="connsiteX662" fmla="*/ 56595 w 1181239"/>
              <a:gd name="connsiteY662" fmla="*/ 710759 h 4008043"/>
              <a:gd name="connsiteX663" fmla="*/ 52066 w 1181239"/>
              <a:gd name="connsiteY663" fmla="*/ 705055 h 4008043"/>
              <a:gd name="connsiteX664" fmla="*/ 52068 w 1181239"/>
              <a:gd name="connsiteY664" fmla="*/ 705055 h 4008043"/>
              <a:gd name="connsiteX665" fmla="*/ 54632 w 1181239"/>
              <a:gd name="connsiteY665" fmla="*/ 693931 h 4008043"/>
              <a:gd name="connsiteX666" fmla="*/ 17521 w 1181239"/>
              <a:gd name="connsiteY666" fmla="*/ 689349 h 4008043"/>
              <a:gd name="connsiteX667" fmla="*/ 21822 w 1181239"/>
              <a:gd name="connsiteY667" fmla="*/ 797428 h 4008043"/>
              <a:gd name="connsiteX668" fmla="*/ 19797 w 1181239"/>
              <a:gd name="connsiteY668" fmla="*/ 787040 h 4008043"/>
              <a:gd name="connsiteX669" fmla="*/ 19809 w 1181239"/>
              <a:gd name="connsiteY669" fmla="*/ 787040 h 4008043"/>
              <a:gd name="connsiteX670" fmla="*/ 17630 w 1181239"/>
              <a:gd name="connsiteY670" fmla="*/ 732186 h 4008043"/>
              <a:gd name="connsiteX671" fmla="*/ 17521 w 1181239"/>
              <a:gd name="connsiteY671" fmla="*/ 689349 h 4008043"/>
              <a:gd name="connsiteX672" fmla="*/ 16110 w 1181239"/>
              <a:gd name="connsiteY672" fmla="*/ 627523 h 4008043"/>
              <a:gd name="connsiteX673" fmla="*/ 16826 w 1181239"/>
              <a:gd name="connsiteY673" fmla="*/ 646515 h 4008043"/>
              <a:gd name="connsiteX674" fmla="*/ 16144 w 1181239"/>
              <a:gd name="connsiteY674" fmla="*/ 673034 h 4008043"/>
              <a:gd name="connsiteX675" fmla="*/ 13597 w 1181239"/>
              <a:gd name="connsiteY675" fmla="*/ 658754 h 4008043"/>
              <a:gd name="connsiteX676" fmla="*/ 14279 w 1181239"/>
              <a:gd name="connsiteY676" fmla="*/ 632236 h 4008043"/>
              <a:gd name="connsiteX677" fmla="*/ 16110 w 1181239"/>
              <a:gd name="connsiteY677" fmla="*/ 627523 h 4008043"/>
              <a:gd name="connsiteX678" fmla="*/ 1020514 w 1181239"/>
              <a:gd name="connsiteY678" fmla="*/ 444568 h 4008043"/>
              <a:gd name="connsiteX679" fmla="*/ 1017280 w 1181239"/>
              <a:gd name="connsiteY679" fmla="*/ 473823 h 4008043"/>
              <a:gd name="connsiteX680" fmla="*/ 1016084 w 1181239"/>
              <a:gd name="connsiteY680" fmla="*/ 463607 h 4008043"/>
              <a:gd name="connsiteX681" fmla="*/ 1020514 w 1181239"/>
              <a:gd name="connsiteY681" fmla="*/ 444568 h 4008043"/>
              <a:gd name="connsiteX682" fmla="*/ 109423 w 1181239"/>
              <a:gd name="connsiteY682" fmla="*/ 416964 h 4008043"/>
              <a:gd name="connsiteX683" fmla="*/ 108453 w 1181239"/>
              <a:gd name="connsiteY683" fmla="*/ 428251 h 4008043"/>
              <a:gd name="connsiteX684" fmla="*/ 102725 w 1181239"/>
              <a:gd name="connsiteY684" fmla="*/ 477208 h 4008043"/>
              <a:gd name="connsiteX685" fmla="*/ 98887 w 1181239"/>
              <a:gd name="connsiteY685" fmla="*/ 523445 h 4008043"/>
              <a:gd name="connsiteX686" fmla="*/ 99142 w 1181239"/>
              <a:gd name="connsiteY686" fmla="*/ 535684 h 4008043"/>
              <a:gd name="connsiteX687" fmla="*/ 104632 w 1181239"/>
              <a:gd name="connsiteY687" fmla="*/ 520725 h 4008043"/>
              <a:gd name="connsiteX688" fmla="*/ 105591 w 1181239"/>
              <a:gd name="connsiteY688" fmla="*/ 544754 h 4008043"/>
              <a:gd name="connsiteX689" fmla="*/ 99681 w 1181239"/>
              <a:gd name="connsiteY689" fmla="*/ 563383 h 4008043"/>
              <a:gd name="connsiteX690" fmla="*/ 89871 w 1181239"/>
              <a:gd name="connsiteY690" fmla="*/ 609799 h 4008043"/>
              <a:gd name="connsiteX691" fmla="*/ 86947 w 1181239"/>
              <a:gd name="connsiteY691" fmla="*/ 634958 h 4008043"/>
              <a:gd name="connsiteX692" fmla="*/ 83948 w 1181239"/>
              <a:gd name="connsiteY692" fmla="*/ 613879 h 4008043"/>
              <a:gd name="connsiteX693" fmla="*/ 83947 w 1181239"/>
              <a:gd name="connsiteY693" fmla="*/ 613879 h 4008043"/>
              <a:gd name="connsiteX694" fmla="*/ 79617 w 1181239"/>
              <a:gd name="connsiteY694" fmla="*/ 598042 h 4008043"/>
              <a:gd name="connsiteX695" fmla="*/ 73779 w 1181239"/>
              <a:gd name="connsiteY695" fmla="*/ 601784 h 4008043"/>
              <a:gd name="connsiteX696" fmla="*/ 86914 w 1181239"/>
              <a:gd name="connsiteY696" fmla="*/ 497606 h 4008043"/>
              <a:gd name="connsiteX697" fmla="*/ 89947 w 1181239"/>
              <a:gd name="connsiteY697" fmla="*/ 504406 h 4008043"/>
              <a:gd name="connsiteX698" fmla="*/ 97232 w 1181239"/>
              <a:gd name="connsiteY698" fmla="*/ 475848 h 4008043"/>
              <a:gd name="connsiteX699" fmla="*/ 107056 w 1181239"/>
              <a:gd name="connsiteY699" fmla="*/ 424171 h 4008043"/>
              <a:gd name="connsiteX700" fmla="*/ 109423 w 1181239"/>
              <a:gd name="connsiteY700" fmla="*/ 416964 h 4008043"/>
              <a:gd name="connsiteX701" fmla="*/ 112126 w 1181239"/>
              <a:gd name="connsiteY701" fmla="*/ 403090 h 4008043"/>
              <a:gd name="connsiteX702" fmla="*/ 112126 w 1181239"/>
              <a:gd name="connsiteY702" fmla="*/ 409890 h 4008043"/>
              <a:gd name="connsiteX703" fmla="*/ 110659 w 1181239"/>
              <a:gd name="connsiteY703" fmla="*/ 406490 h 4008043"/>
              <a:gd name="connsiteX704" fmla="*/ 112126 w 1181239"/>
              <a:gd name="connsiteY704" fmla="*/ 403090 h 4008043"/>
              <a:gd name="connsiteX705" fmla="*/ 960210 w 1181239"/>
              <a:gd name="connsiteY705" fmla="*/ 305326 h 4008043"/>
              <a:gd name="connsiteX706" fmla="*/ 961013 w 1181239"/>
              <a:gd name="connsiteY706" fmla="*/ 306537 h 4008043"/>
              <a:gd name="connsiteX707" fmla="*/ 961013 w 1181239"/>
              <a:gd name="connsiteY707" fmla="*/ 326936 h 4008043"/>
              <a:gd name="connsiteX708" fmla="*/ 959875 w 1181239"/>
              <a:gd name="connsiteY708" fmla="*/ 316736 h 4008043"/>
              <a:gd name="connsiteX709" fmla="*/ 960210 w 1181239"/>
              <a:gd name="connsiteY709" fmla="*/ 305326 h 4008043"/>
              <a:gd name="connsiteX710" fmla="*/ 131243 w 1181239"/>
              <a:gd name="connsiteY710" fmla="*/ 240583 h 4008043"/>
              <a:gd name="connsiteX711" fmla="*/ 134221 w 1181239"/>
              <a:gd name="connsiteY711" fmla="*/ 241967 h 4008043"/>
              <a:gd name="connsiteX712" fmla="*/ 144610 w 1181239"/>
              <a:gd name="connsiteY712" fmla="*/ 277206 h 4008043"/>
              <a:gd name="connsiteX713" fmla="*/ 138140 w 1181239"/>
              <a:gd name="connsiteY713" fmla="*/ 264918 h 4008043"/>
              <a:gd name="connsiteX714" fmla="*/ 138140 w 1181239"/>
              <a:gd name="connsiteY714" fmla="*/ 264917 h 4008043"/>
              <a:gd name="connsiteX715" fmla="*/ 131243 w 1181239"/>
              <a:gd name="connsiteY715" fmla="*/ 240583 h 4008043"/>
              <a:gd name="connsiteX716" fmla="*/ 877049 w 1181239"/>
              <a:gd name="connsiteY716" fmla="*/ 194344 h 4008043"/>
              <a:gd name="connsiteX717" fmla="*/ 883829 w 1181239"/>
              <a:gd name="connsiteY717" fmla="*/ 211283 h 4008043"/>
              <a:gd name="connsiteX718" fmla="*/ 877876 w 1181239"/>
              <a:gd name="connsiteY718" fmla="*/ 205024 h 4008043"/>
              <a:gd name="connsiteX719" fmla="*/ 877877 w 1181239"/>
              <a:gd name="connsiteY719" fmla="*/ 205024 h 4008043"/>
              <a:gd name="connsiteX720" fmla="*/ 877049 w 1181239"/>
              <a:gd name="connsiteY720" fmla="*/ 194344 h 4008043"/>
              <a:gd name="connsiteX721" fmla="*/ 1009149 w 1181239"/>
              <a:gd name="connsiteY721" fmla="*/ 184200 h 4008043"/>
              <a:gd name="connsiteX722" fmla="*/ 1010905 w 1181239"/>
              <a:gd name="connsiteY722" fmla="*/ 185145 h 4008043"/>
              <a:gd name="connsiteX723" fmla="*/ 1013222 w 1181239"/>
              <a:gd name="connsiteY723" fmla="*/ 220572 h 4008043"/>
              <a:gd name="connsiteX724" fmla="*/ 1011193 w 1181239"/>
              <a:gd name="connsiteY724" fmla="*/ 215876 h 4008043"/>
              <a:gd name="connsiteX725" fmla="*/ 1011190 w 1181239"/>
              <a:gd name="connsiteY725" fmla="*/ 215876 h 4008043"/>
              <a:gd name="connsiteX726" fmla="*/ 1009664 w 1181239"/>
              <a:gd name="connsiteY726" fmla="*/ 194344 h 4008043"/>
              <a:gd name="connsiteX727" fmla="*/ 1009149 w 1181239"/>
              <a:gd name="connsiteY727" fmla="*/ 184200 h 4008043"/>
              <a:gd name="connsiteX728" fmla="*/ 748726 w 1181239"/>
              <a:gd name="connsiteY728" fmla="*/ 154227 h 4008043"/>
              <a:gd name="connsiteX729" fmla="*/ 748726 w 1181239"/>
              <a:gd name="connsiteY729" fmla="*/ 163746 h 4008043"/>
              <a:gd name="connsiteX730" fmla="*/ 747398 w 1181239"/>
              <a:gd name="connsiteY730" fmla="*/ 158987 h 4008043"/>
              <a:gd name="connsiteX731" fmla="*/ 748726 w 1181239"/>
              <a:gd name="connsiteY731" fmla="*/ 154227 h 4008043"/>
              <a:gd name="connsiteX732" fmla="*/ 944467 w 1181239"/>
              <a:gd name="connsiteY732" fmla="*/ 138588 h 4008043"/>
              <a:gd name="connsiteX733" fmla="*/ 949089 w 1181239"/>
              <a:gd name="connsiteY733" fmla="*/ 154227 h 4008043"/>
              <a:gd name="connsiteX734" fmla="*/ 957630 w 1181239"/>
              <a:gd name="connsiteY734" fmla="*/ 155635 h 4008043"/>
              <a:gd name="connsiteX735" fmla="*/ 963237 w 1181239"/>
              <a:gd name="connsiteY735" fmla="*/ 158076 h 4008043"/>
              <a:gd name="connsiteX736" fmla="*/ 967358 w 1181239"/>
              <a:gd name="connsiteY736" fmla="*/ 166466 h 4008043"/>
              <a:gd name="connsiteX737" fmla="*/ 970329 w 1181239"/>
              <a:gd name="connsiteY737" fmla="*/ 161706 h 4008043"/>
              <a:gd name="connsiteX738" fmla="*/ 977889 w 1181239"/>
              <a:gd name="connsiteY738" fmla="*/ 183464 h 4008043"/>
              <a:gd name="connsiteX739" fmla="*/ 985235 w 1181239"/>
              <a:gd name="connsiteY739" fmla="*/ 207943 h 4008043"/>
              <a:gd name="connsiteX740" fmla="*/ 994634 w 1181239"/>
              <a:gd name="connsiteY740" fmla="*/ 305802 h 4008043"/>
              <a:gd name="connsiteX741" fmla="*/ 986510 w 1181239"/>
              <a:gd name="connsiteY741" fmla="*/ 308577 h 4008043"/>
              <a:gd name="connsiteX742" fmla="*/ 978341 w 1181239"/>
              <a:gd name="connsiteY742" fmla="*/ 310615 h 4008043"/>
              <a:gd name="connsiteX743" fmla="*/ 976670 w 1181239"/>
              <a:gd name="connsiteY743" fmla="*/ 314015 h 4008043"/>
              <a:gd name="connsiteX744" fmla="*/ 976670 w 1181239"/>
              <a:gd name="connsiteY744" fmla="*/ 314017 h 4008043"/>
              <a:gd name="connsiteX745" fmla="*/ 972155 w 1181239"/>
              <a:gd name="connsiteY745" fmla="*/ 290898 h 4008043"/>
              <a:gd name="connsiteX746" fmla="*/ 962044 w 1181239"/>
              <a:gd name="connsiteY746" fmla="*/ 253231 h 4008043"/>
              <a:gd name="connsiteX747" fmla="*/ 946043 w 1181239"/>
              <a:gd name="connsiteY747" fmla="*/ 167025 h 4008043"/>
              <a:gd name="connsiteX748" fmla="*/ 665910 w 1181239"/>
              <a:gd name="connsiteY748" fmla="*/ 130704 h 4008043"/>
              <a:gd name="connsiteX749" fmla="*/ 666800 w 1181239"/>
              <a:gd name="connsiteY749" fmla="*/ 149466 h 4008043"/>
              <a:gd name="connsiteX750" fmla="*/ 662762 w 1181239"/>
              <a:gd name="connsiteY750" fmla="*/ 158391 h 4008043"/>
              <a:gd name="connsiteX751" fmla="*/ 662761 w 1181239"/>
              <a:gd name="connsiteY751" fmla="*/ 158391 h 4008043"/>
              <a:gd name="connsiteX752" fmla="*/ 658075 w 1181239"/>
              <a:gd name="connsiteY752" fmla="*/ 149842 h 4008043"/>
              <a:gd name="connsiteX753" fmla="*/ 653716 w 1181239"/>
              <a:gd name="connsiteY753" fmla="*/ 144232 h 4008043"/>
              <a:gd name="connsiteX754" fmla="*/ 658802 w 1181239"/>
              <a:gd name="connsiteY754" fmla="*/ 135300 h 4008043"/>
              <a:gd name="connsiteX755" fmla="*/ 665910 w 1181239"/>
              <a:gd name="connsiteY755" fmla="*/ 130704 h 4008043"/>
              <a:gd name="connsiteX756" fmla="*/ 878817 w 1181239"/>
              <a:gd name="connsiteY756" fmla="*/ 98237 h 4008043"/>
              <a:gd name="connsiteX757" fmla="*/ 879637 w 1181239"/>
              <a:gd name="connsiteY757" fmla="*/ 99891 h 4008043"/>
              <a:gd name="connsiteX758" fmla="*/ 879605 w 1181239"/>
              <a:gd name="connsiteY758" fmla="*/ 118930 h 4008043"/>
              <a:gd name="connsiteX759" fmla="*/ 878459 w 1181239"/>
              <a:gd name="connsiteY759" fmla="*/ 108669 h 4008043"/>
              <a:gd name="connsiteX760" fmla="*/ 878470 w 1181239"/>
              <a:gd name="connsiteY760" fmla="*/ 108669 h 4008043"/>
              <a:gd name="connsiteX761" fmla="*/ 878817 w 1181239"/>
              <a:gd name="connsiteY761" fmla="*/ 98237 h 4008043"/>
              <a:gd name="connsiteX762" fmla="*/ 287277 w 1181239"/>
              <a:gd name="connsiteY762" fmla="*/ 93938 h 4008043"/>
              <a:gd name="connsiteX763" fmla="*/ 290353 w 1181239"/>
              <a:gd name="connsiteY763" fmla="*/ 98471 h 4008043"/>
              <a:gd name="connsiteX764" fmla="*/ 274819 w 1181239"/>
              <a:gd name="connsiteY764" fmla="*/ 113580 h 4008043"/>
              <a:gd name="connsiteX765" fmla="*/ 274819 w 1181239"/>
              <a:gd name="connsiteY765" fmla="*/ 113579 h 4008043"/>
              <a:gd name="connsiteX766" fmla="*/ 278777 w 1181239"/>
              <a:gd name="connsiteY766" fmla="*/ 99150 h 4008043"/>
              <a:gd name="connsiteX767" fmla="*/ 287277 w 1181239"/>
              <a:gd name="connsiteY767" fmla="*/ 93938 h 4008043"/>
              <a:gd name="connsiteX768" fmla="*/ 322381 w 1181239"/>
              <a:gd name="connsiteY768" fmla="*/ 84191 h 4008043"/>
              <a:gd name="connsiteX769" fmla="*/ 320699 w 1181239"/>
              <a:gd name="connsiteY769" fmla="*/ 95071 h 4008043"/>
              <a:gd name="connsiteX770" fmla="*/ 313786 w 1181239"/>
              <a:gd name="connsiteY770" fmla="*/ 105814 h 4008043"/>
              <a:gd name="connsiteX771" fmla="*/ 318149 w 1181239"/>
              <a:gd name="connsiteY771" fmla="*/ 92351 h 4008043"/>
              <a:gd name="connsiteX772" fmla="*/ 511326 w 1181239"/>
              <a:gd name="connsiteY772" fmla="*/ 77392 h 4008043"/>
              <a:gd name="connsiteX773" fmla="*/ 508107 w 1181239"/>
              <a:gd name="connsiteY773" fmla="*/ 118189 h 4008043"/>
              <a:gd name="connsiteX774" fmla="*/ 505574 w 1181239"/>
              <a:gd name="connsiteY774" fmla="*/ 108330 h 4008043"/>
              <a:gd name="connsiteX775" fmla="*/ 505572 w 1181239"/>
              <a:gd name="connsiteY775" fmla="*/ 108330 h 4008043"/>
              <a:gd name="connsiteX776" fmla="*/ 511326 w 1181239"/>
              <a:gd name="connsiteY776" fmla="*/ 77392 h 4008043"/>
              <a:gd name="connsiteX777" fmla="*/ 356452 w 1181239"/>
              <a:gd name="connsiteY777" fmla="*/ 75734 h 4008043"/>
              <a:gd name="connsiteX778" fmla="*/ 351603 w 1181239"/>
              <a:gd name="connsiteY778" fmla="*/ 107309 h 4008043"/>
              <a:gd name="connsiteX779" fmla="*/ 352352 w 1181239"/>
              <a:gd name="connsiteY779" fmla="*/ 90922 h 4008043"/>
              <a:gd name="connsiteX780" fmla="*/ 352351 w 1181239"/>
              <a:gd name="connsiteY780" fmla="*/ 90922 h 4008043"/>
              <a:gd name="connsiteX781" fmla="*/ 356452 w 1181239"/>
              <a:gd name="connsiteY781" fmla="*/ 75734 h 4008043"/>
              <a:gd name="connsiteX782" fmla="*/ 667523 w 1181239"/>
              <a:gd name="connsiteY782" fmla="*/ 59712 h 4008043"/>
              <a:gd name="connsiteX783" fmla="*/ 667556 w 1181239"/>
              <a:gd name="connsiteY783" fmla="*/ 71951 h 4008043"/>
              <a:gd name="connsiteX784" fmla="*/ 665355 w 1181239"/>
              <a:gd name="connsiteY784" fmla="*/ 92349 h 4008043"/>
              <a:gd name="connsiteX785" fmla="*/ 663137 w 1181239"/>
              <a:gd name="connsiteY785" fmla="*/ 100509 h 4008043"/>
              <a:gd name="connsiteX786" fmla="*/ 662990 w 1181239"/>
              <a:gd name="connsiteY786" fmla="*/ 92349 h 4008043"/>
              <a:gd name="connsiteX787" fmla="*/ 662994 w 1181239"/>
              <a:gd name="connsiteY787" fmla="*/ 92349 h 4008043"/>
              <a:gd name="connsiteX788" fmla="*/ 665195 w 1181239"/>
              <a:gd name="connsiteY788" fmla="*/ 71951 h 4008043"/>
              <a:gd name="connsiteX789" fmla="*/ 745090 w 1181239"/>
              <a:gd name="connsiteY789" fmla="*/ 48079 h 4008043"/>
              <a:gd name="connsiteX790" fmla="*/ 745922 w 1181239"/>
              <a:gd name="connsiteY790" fmla="*/ 49562 h 4008043"/>
              <a:gd name="connsiteX791" fmla="*/ 745889 w 1181239"/>
              <a:gd name="connsiteY791" fmla="*/ 65881 h 4008043"/>
              <a:gd name="connsiteX792" fmla="*/ 744714 w 1181239"/>
              <a:gd name="connsiteY792" fmla="*/ 56993 h 4008043"/>
              <a:gd name="connsiteX793" fmla="*/ 744718 w 1181239"/>
              <a:gd name="connsiteY793" fmla="*/ 56993 h 4008043"/>
              <a:gd name="connsiteX794" fmla="*/ 745090 w 1181239"/>
              <a:gd name="connsiteY794" fmla="*/ 48079 h 4008043"/>
              <a:gd name="connsiteX795" fmla="*/ 649749 w 1181239"/>
              <a:gd name="connsiteY795" fmla="*/ 36821 h 4008043"/>
              <a:gd name="connsiteX796" fmla="*/ 647789 w 1181239"/>
              <a:gd name="connsiteY796" fmla="*/ 63792 h 4008043"/>
              <a:gd name="connsiteX797" fmla="*/ 646775 w 1181239"/>
              <a:gd name="connsiteY797" fmla="*/ 52913 h 4008043"/>
              <a:gd name="connsiteX798" fmla="*/ 649749 w 1181239"/>
              <a:gd name="connsiteY798" fmla="*/ 36821 h 4008043"/>
              <a:gd name="connsiteX799" fmla="*/ 559982 w 1181239"/>
              <a:gd name="connsiteY799" fmla="*/ 32409 h 4008043"/>
              <a:gd name="connsiteX800" fmla="*/ 560456 w 1181239"/>
              <a:gd name="connsiteY800" fmla="*/ 37954 h 4008043"/>
              <a:gd name="connsiteX801" fmla="*/ 557800 w 1181239"/>
              <a:gd name="connsiteY801" fmla="*/ 51553 h 4008043"/>
              <a:gd name="connsiteX802" fmla="*/ 555143 w 1181239"/>
              <a:gd name="connsiteY802" fmla="*/ 47473 h 4008043"/>
              <a:gd name="connsiteX803" fmla="*/ 557800 w 1181239"/>
              <a:gd name="connsiteY803" fmla="*/ 33874 h 4008043"/>
              <a:gd name="connsiteX804" fmla="*/ 559982 w 1181239"/>
              <a:gd name="connsiteY804" fmla="*/ 32409 h 4008043"/>
              <a:gd name="connsiteX805" fmla="*/ 586690 w 1181239"/>
              <a:gd name="connsiteY805" fmla="*/ 27075 h 4008043"/>
              <a:gd name="connsiteX806" fmla="*/ 585194 w 1181239"/>
              <a:gd name="connsiteY806" fmla="*/ 45895 h 4008043"/>
              <a:gd name="connsiteX807" fmla="*/ 581010 w 1181239"/>
              <a:gd name="connsiteY807" fmla="*/ 69014 h 4008043"/>
              <a:gd name="connsiteX808" fmla="*/ 578416 w 1181239"/>
              <a:gd name="connsiteY808" fmla="*/ 69233 h 4008043"/>
              <a:gd name="connsiteX809" fmla="*/ 578413 w 1181239"/>
              <a:gd name="connsiteY809" fmla="*/ 69232 h 4008043"/>
              <a:gd name="connsiteX810" fmla="*/ 582597 w 1181239"/>
              <a:gd name="connsiteY810" fmla="*/ 46114 h 4008043"/>
              <a:gd name="connsiteX811" fmla="*/ 353765 w 1181239"/>
              <a:gd name="connsiteY811" fmla="*/ 22995 h 4008043"/>
              <a:gd name="connsiteX812" fmla="*/ 350663 w 1181239"/>
              <a:gd name="connsiteY812" fmla="*/ 43844 h 4008043"/>
              <a:gd name="connsiteX813" fmla="*/ 349492 w 1181239"/>
              <a:gd name="connsiteY813" fmla="*/ 39059 h 4008043"/>
              <a:gd name="connsiteX814" fmla="*/ 349489 w 1181239"/>
              <a:gd name="connsiteY814" fmla="*/ 39059 h 4008043"/>
              <a:gd name="connsiteX815" fmla="*/ 351401 w 1181239"/>
              <a:gd name="connsiteY815" fmla="*/ 27755 h 4008043"/>
              <a:gd name="connsiteX816" fmla="*/ 353765 w 1181239"/>
              <a:gd name="connsiteY816" fmla="*/ 22995 h 4008043"/>
              <a:gd name="connsiteX817" fmla="*/ 449634 w 1181239"/>
              <a:gd name="connsiteY817" fmla="*/ 18915 h 4008043"/>
              <a:gd name="connsiteX818" fmla="*/ 448105 w 1181239"/>
              <a:gd name="connsiteY818" fmla="*/ 37954 h 4008043"/>
              <a:gd name="connsiteX819" fmla="*/ 440198 w 1181239"/>
              <a:gd name="connsiteY819" fmla="*/ 58314 h 4008043"/>
              <a:gd name="connsiteX820" fmla="*/ 440197 w 1181239"/>
              <a:gd name="connsiteY820" fmla="*/ 58314 h 4008043"/>
              <a:gd name="connsiteX821" fmla="*/ 444016 w 1181239"/>
              <a:gd name="connsiteY821" fmla="*/ 35234 h 4008043"/>
              <a:gd name="connsiteX822" fmla="*/ 631225 w 1181239"/>
              <a:gd name="connsiteY822" fmla="*/ 17565 h 4008043"/>
              <a:gd name="connsiteX823" fmla="*/ 626543 w 1181239"/>
              <a:gd name="connsiteY823" fmla="*/ 62442 h 4008043"/>
              <a:gd name="connsiteX824" fmla="*/ 618850 w 1181239"/>
              <a:gd name="connsiteY824" fmla="*/ 100520 h 4008043"/>
              <a:gd name="connsiteX825" fmla="*/ 612954 w 1181239"/>
              <a:gd name="connsiteY825" fmla="*/ 139804 h 4008043"/>
              <a:gd name="connsiteX826" fmla="*/ 611538 w 1181239"/>
              <a:gd name="connsiteY826" fmla="*/ 150381 h 4008043"/>
              <a:gd name="connsiteX827" fmla="*/ 618806 w 1181239"/>
              <a:gd name="connsiteY827" fmla="*/ 133203 h 4008043"/>
              <a:gd name="connsiteX828" fmla="*/ 624280 w 1181239"/>
              <a:gd name="connsiteY828" fmla="*/ 120918 h 4008043"/>
              <a:gd name="connsiteX829" fmla="*/ 625455 w 1181239"/>
              <a:gd name="connsiteY829" fmla="*/ 132478 h 4008043"/>
              <a:gd name="connsiteX830" fmla="*/ 624686 w 1181239"/>
              <a:gd name="connsiteY830" fmla="*/ 144037 h 4008043"/>
              <a:gd name="connsiteX831" fmla="*/ 629318 w 1181239"/>
              <a:gd name="connsiteY831" fmla="*/ 132297 h 4008043"/>
              <a:gd name="connsiteX832" fmla="*/ 637973 w 1181239"/>
              <a:gd name="connsiteY832" fmla="*/ 122001 h 4008043"/>
              <a:gd name="connsiteX833" fmla="*/ 644346 w 1181239"/>
              <a:gd name="connsiteY833" fmla="*/ 94954 h 4008043"/>
              <a:gd name="connsiteX834" fmla="*/ 645396 w 1181239"/>
              <a:gd name="connsiteY834" fmla="*/ 80121 h 4008043"/>
              <a:gd name="connsiteX835" fmla="*/ 648370 w 1181239"/>
              <a:gd name="connsiteY835" fmla="*/ 123764 h 4008043"/>
              <a:gd name="connsiteX836" fmla="*/ 647495 w 1181239"/>
              <a:gd name="connsiteY836" fmla="*/ 176892 h 4008043"/>
              <a:gd name="connsiteX837" fmla="*/ 652335 w 1181239"/>
              <a:gd name="connsiteY837" fmla="*/ 166532 h 4008043"/>
              <a:gd name="connsiteX838" fmla="*/ 654644 w 1181239"/>
              <a:gd name="connsiteY838" fmla="*/ 157636 h 4008043"/>
              <a:gd name="connsiteX839" fmla="*/ 655852 w 1181239"/>
              <a:gd name="connsiteY839" fmla="*/ 165530 h 4008043"/>
              <a:gd name="connsiteX840" fmla="*/ 661121 w 1181239"/>
              <a:gd name="connsiteY840" fmla="*/ 177224 h 4008043"/>
              <a:gd name="connsiteX841" fmla="*/ 668099 w 1181239"/>
              <a:gd name="connsiteY841" fmla="*/ 185649 h 4008043"/>
              <a:gd name="connsiteX842" fmla="*/ 673931 w 1181239"/>
              <a:gd name="connsiteY842" fmla="*/ 186194 h 4008043"/>
              <a:gd name="connsiteX843" fmla="*/ 677095 w 1181239"/>
              <a:gd name="connsiteY843" fmla="*/ 173954 h 4008043"/>
              <a:gd name="connsiteX844" fmla="*/ 680087 w 1181239"/>
              <a:gd name="connsiteY844" fmla="*/ 160355 h 4008043"/>
              <a:gd name="connsiteX845" fmla="*/ 681412 w 1181239"/>
              <a:gd name="connsiteY845" fmla="*/ 168515 h 4008043"/>
              <a:gd name="connsiteX846" fmla="*/ 678449 w 1181239"/>
              <a:gd name="connsiteY846" fmla="*/ 201153 h 4008043"/>
              <a:gd name="connsiteX847" fmla="*/ 681168 w 1181239"/>
              <a:gd name="connsiteY847" fmla="*/ 211626 h 4008043"/>
              <a:gd name="connsiteX848" fmla="*/ 687387 w 1181239"/>
              <a:gd name="connsiteY848" fmla="*/ 184427 h 4008043"/>
              <a:gd name="connsiteX849" fmla="*/ 697156 w 1181239"/>
              <a:gd name="connsiteY849" fmla="*/ 158995 h 4008043"/>
              <a:gd name="connsiteX850" fmla="*/ 697995 w 1181239"/>
              <a:gd name="connsiteY850" fmla="*/ 180074 h 4008043"/>
              <a:gd name="connsiteX851" fmla="*/ 699560 w 1181239"/>
              <a:gd name="connsiteY851" fmla="*/ 207952 h 4008043"/>
              <a:gd name="connsiteX852" fmla="*/ 707424 w 1181239"/>
              <a:gd name="connsiteY852" fmla="*/ 203872 h 4008043"/>
              <a:gd name="connsiteX853" fmla="*/ 713958 w 1181239"/>
              <a:gd name="connsiteY853" fmla="*/ 180238 h 4008043"/>
              <a:gd name="connsiteX854" fmla="*/ 719432 w 1181239"/>
              <a:gd name="connsiteY854" fmla="*/ 166044 h 4008043"/>
              <a:gd name="connsiteX855" fmla="*/ 723439 w 1181239"/>
              <a:gd name="connsiteY855" fmla="*/ 206678 h 4008043"/>
              <a:gd name="connsiteX856" fmla="*/ 729942 w 1181239"/>
              <a:gd name="connsiteY856" fmla="*/ 229516 h 4008043"/>
              <a:gd name="connsiteX857" fmla="*/ 734692 w 1181239"/>
              <a:gd name="connsiteY857" fmla="*/ 207214 h 4008043"/>
              <a:gd name="connsiteX858" fmla="*/ 737973 w 1181239"/>
              <a:gd name="connsiteY858" fmla="*/ 207329 h 4008043"/>
              <a:gd name="connsiteX859" fmla="*/ 742078 w 1181239"/>
              <a:gd name="connsiteY859" fmla="*/ 209033 h 4008043"/>
              <a:gd name="connsiteX860" fmla="*/ 748234 w 1181239"/>
              <a:gd name="connsiteY860" fmla="*/ 225475 h 4008043"/>
              <a:gd name="connsiteX861" fmla="*/ 752603 w 1181239"/>
              <a:gd name="connsiteY861" fmla="*/ 244733 h 4008043"/>
              <a:gd name="connsiteX862" fmla="*/ 762826 w 1181239"/>
              <a:gd name="connsiteY862" fmla="*/ 194980 h 4008043"/>
              <a:gd name="connsiteX863" fmla="*/ 767417 w 1181239"/>
              <a:gd name="connsiteY863" fmla="*/ 168301 h 4008043"/>
              <a:gd name="connsiteX864" fmla="*/ 770023 w 1181239"/>
              <a:gd name="connsiteY864" fmla="*/ 169040 h 4008043"/>
              <a:gd name="connsiteX865" fmla="*/ 772843 w 1181239"/>
              <a:gd name="connsiteY865" fmla="*/ 210678 h 4008043"/>
              <a:gd name="connsiteX866" fmla="*/ 787596 w 1181239"/>
              <a:gd name="connsiteY866" fmla="*/ 241981 h 4008043"/>
              <a:gd name="connsiteX867" fmla="*/ 793730 w 1181239"/>
              <a:gd name="connsiteY867" fmla="*/ 224277 h 4008043"/>
              <a:gd name="connsiteX868" fmla="*/ 796197 w 1181239"/>
              <a:gd name="connsiteY868" fmla="*/ 218157 h 4008043"/>
              <a:gd name="connsiteX869" fmla="*/ 800556 w 1181239"/>
              <a:gd name="connsiteY869" fmla="*/ 217317 h 4008043"/>
              <a:gd name="connsiteX870" fmla="*/ 805028 w 1181239"/>
              <a:gd name="connsiteY870" fmla="*/ 210517 h 4008043"/>
              <a:gd name="connsiteX871" fmla="*/ 811957 w 1181239"/>
              <a:gd name="connsiteY871" fmla="*/ 211635 h 4008043"/>
              <a:gd name="connsiteX872" fmla="*/ 817316 w 1181239"/>
              <a:gd name="connsiteY872" fmla="*/ 232714 h 4008043"/>
              <a:gd name="connsiteX873" fmla="*/ 825257 w 1181239"/>
              <a:gd name="connsiteY873" fmla="*/ 239916 h 4008043"/>
              <a:gd name="connsiteX874" fmla="*/ 835306 w 1181239"/>
              <a:gd name="connsiteY874" fmla="*/ 216798 h 4008043"/>
              <a:gd name="connsiteX875" fmla="*/ 845515 w 1181239"/>
              <a:gd name="connsiteY875" fmla="*/ 198893 h 4008043"/>
              <a:gd name="connsiteX876" fmla="*/ 853135 w 1181239"/>
              <a:gd name="connsiteY876" fmla="*/ 186677 h 4008043"/>
              <a:gd name="connsiteX877" fmla="*/ 856393 w 1181239"/>
              <a:gd name="connsiteY877" fmla="*/ 171241 h 4008043"/>
              <a:gd name="connsiteX878" fmla="*/ 856766 w 1181239"/>
              <a:gd name="connsiteY878" fmla="*/ 182777 h 4008043"/>
              <a:gd name="connsiteX879" fmla="*/ 862960 w 1181239"/>
              <a:gd name="connsiteY879" fmla="*/ 197715 h 4008043"/>
              <a:gd name="connsiteX880" fmla="*/ 866876 w 1181239"/>
              <a:gd name="connsiteY880" fmla="*/ 234456 h 4008043"/>
              <a:gd name="connsiteX881" fmla="*/ 869438 w 1181239"/>
              <a:gd name="connsiteY881" fmla="*/ 267795 h 4008043"/>
              <a:gd name="connsiteX882" fmla="*/ 875898 w 1181239"/>
              <a:gd name="connsiteY882" fmla="*/ 252878 h 4008043"/>
              <a:gd name="connsiteX883" fmla="*/ 882306 w 1181239"/>
              <a:gd name="connsiteY883" fmla="*/ 258947 h 4008043"/>
              <a:gd name="connsiteX884" fmla="*/ 885711 w 1181239"/>
              <a:gd name="connsiteY884" fmla="*/ 289106 h 4008043"/>
              <a:gd name="connsiteX885" fmla="*/ 890882 w 1181239"/>
              <a:gd name="connsiteY885" fmla="*/ 294240 h 4008043"/>
              <a:gd name="connsiteX886" fmla="*/ 897924 w 1181239"/>
              <a:gd name="connsiteY886" fmla="*/ 206508 h 4008043"/>
              <a:gd name="connsiteX887" fmla="*/ 905106 w 1181239"/>
              <a:gd name="connsiteY887" fmla="*/ 118646 h 4008043"/>
              <a:gd name="connsiteX888" fmla="*/ 906591 w 1181239"/>
              <a:gd name="connsiteY888" fmla="*/ 146989 h 4008043"/>
              <a:gd name="connsiteX889" fmla="*/ 909204 w 1181239"/>
              <a:gd name="connsiteY889" fmla="*/ 180476 h 4008043"/>
              <a:gd name="connsiteX890" fmla="*/ 922661 w 1181239"/>
              <a:gd name="connsiteY890" fmla="*/ 129113 h 4008043"/>
              <a:gd name="connsiteX891" fmla="*/ 928487 w 1181239"/>
              <a:gd name="connsiteY891" fmla="*/ 102206 h 4008043"/>
              <a:gd name="connsiteX892" fmla="*/ 936618 w 1181239"/>
              <a:gd name="connsiteY892" fmla="*/ 286407 h 4008043"/>
              <a:gd name="connsiteX893" fmla="*/ 929426 w 1181239"/>
              <a:gd name="connsiteY893" fmla="*/ 299753 h 4008043"/>
              <a:gd name="connsiteX894" fmla="*/ 929054 w 1181239"/>
              <a:gd name="connsiteY894" fmla="*/ 280034 h 4008043"/>
              <a:gd name="connsiteX895" fmla="*/ 925686 w 1181239"/>
              <a:gd name="connsiteY895" fmla="*/ 296353 h 4008043"/>
              <a:gd name="connsiteX896" fmla="*/ 918174 w 1181239"/>
              <a:gd name="connsiteY896" fmla="*/ 285091 h 4008043"/>
              <a:gd name="connsiteX897" fmla="*/ 908321 w 1181239"/>
              <a:gd name="connsiteY897" fmla="*/ 346607 h 4008043"/>
              <a:gd name="connsiteX898" fmla="*/ 918980 w 1181239"/>
              <a:gd name="connsiteY898" fmla="*/ 352241 h 4008043"/>
              <a:gd name="connsiteX899" fmla="*/ 924725 w 1181239"/>
              <a:gd name="connsiteY899" fmla="*/ 346670 h 4008043"/>
              <a:gd name="connsiteX900" fmla="*/ 932066 w 1181239"/>
              <a:gd name="connsiteY900" fmla="*/ 340550 h 4008043"/>
              <a:gd name="connsiteX901" fmla="*/ 935416 w 1181239"/>
              <a:gd name="connsiteY901" fmla="*/ 340030 h 4008043"/>
              <a:gd name="connsiteX902" fmla="*/ 939880 w 1181239"/>
              <a:gd name="connsiteY902" fmla="*/ 350910 h 4008043"/>
              <a:gd name="connsiteX903" fmla="*/ 944332 w 1181239"/>
              <a:gd name="connsiteY903" fmla="*/ 350748 h 4008043"/>
              <a:gd name="connsiteX904" fmla="*/ 948679 w 1181239"/>
              <a:gd name="connsiteY904" fmla="*/ 350455 h 4008043"/>
              <a:gd name="connsiteX905" fmla="*/ 953927 w 1181239"/>
              <a:gd name="connsiteY905" fmla="*/ 358614 h 4008043"/>
              <a:gd name="connsiteX906" fmla="*/ 959773 w 1181239"/>
              <a:gd name="connsiteY906" fmla="*/ 357952 h 4008043"/>
              <a:gd name="connsiteX907" fmla="*/ 967398 w 1181239"/>
              <a:gd name="connsiteY907" fmla="*/ 360672 h 4008043"/>
              <a:gd name="connsiteX908" fmla="*/ 993697 w 1181239"/>
              <a:gd name="connsiteY908" fmla="*/ 512340 h 4008043"/>
              <a:gd name="connsiteX909" fmla="*/ 989560 w 1181239"/>
              <a:gd name="connsiteY909" fmla="*/ 538178 h 4008043"/>
              <a:gd name="connsiteX910" fmla="*/ 982211 w 1181239"/>
              <a:gd name="connsiteY910" fmla="*/ 581934 h 4008043"/>
              <a:gd name="connsiteX911" fmla="*/ 974913 w 1181239"/>
              <a:gd name="connsiteY911" fmla="*/ 737943 h 4008043"/>
              <a:gd name="connsiteX912" fmla="*/ 990890 w 1181239"/>
              <a:gd name="connsiteY912" fmla="*/ 727560 h 4008043"/>
              <a:gd name="connsiteX913" fmla="*/ 1013165 w 1181239"/>
              <a:gd name="connsiteY913" fmla="*/ 712601 h 4008043"/>
              <a:gd name="connsiteX914" fmla="*/ 1023174 w 1181239"/>
              <a:gd name="connsiteY914" fmla="*/ 693447 h 4008043"/>
              <a:gd name="connsiteX915" fmla="*/ 1025352 w 1181239"/>
              <a:gd name="connsiteY915" fmla="*/ 629984 h 4008043"/>
              <a:gd name="connsiteX916" fmla="*/ 1019752 w 1181239"/>
              <a:gd name="connsiteY916" fmla="*/ 563714 h 4008043"/>
              <a:gd name="connsiteX917" fmla="*/ 1021741 w 1181239"/>
              <a:gd name="connsiteY917" fmla="*/ 549559 h 4008043"/>
              <a:gd name="connsiteX918" fmla="*/ 1034255 w 1181239"/>
              <a:gd name="connsiteY918" fmla="*/ 896074 h 4008043"/>
              <a:gd name="connsiteX919" fmla="*/ 1032209 w 1181239"/>
              <a:gd name="connsiteY919" fmla="*/ 1080047 h 4008043"/>
              <a:gd name="connsiteX920" fmla="*/ 1029311 w 1181239"/>
              <a:gd name="connsiteY920" fmla="*/ 1036530 h 4008043"/>
              <a:gd name="connsiteX921" fmla="*/ 1016601 w 1181239"/>
              <a:gd name="connsiteY921" fmla="*/ 816067 h 4008043"/>
              <a:gd name="connsiteX922" fmla="*/ 1014072 w 1181239"/>
              <a:gd name="connsiteY922" fmla="*/ 822120 h 4008043"/>
              <a:gd name="connsiteX923" fmla="*/ 1010872 w 1181239"/>
              <a:gd name="connsiteY923" fmla="*/ 837449 h 4008043"/>
              <a:gd name="connsiteX924" fmla="*/ 1001517 w 1181239"/>
              <a:gd name="connsiteY924" fmla="*/ 822051 h 4008043"/>
              <a:gd name="connsiteX925" fmla="*/ 1006218 w 1181239"/>
              <a:gd name="connsiteY925" fmla="*/ 806960 h 4008043"/>
              <a:gd name="connsiteX926" fmla="*/ 1007878 w 1181239"/>
              <a:gd name="connsiteY926" fmla="*/ 789321 h 4008043"/>
              <a:gd name="connsiteX927" fmla="*/ 1014385 w 1181239"/>
              <a:gd name="connsiteY927" fmla="*/ 781162 h 4008043"/>
              <a:gd name="connsiteX928" fmla="*/ 1016910 w 1181239"/>
              <a:gd name="connsiteY928" fmla="*/ 788019 h 4008043"/>
              <a:gd name="connsiteX929" fmla="*/ 1021209 w 1181239"/>
              <a:gd name="connsiteY929" fmla="*/ 754483 h 4008043"/>
              <a:gd name="connsiteX930" fmla="*/ 1016621 w 1181239"/>
              <a:gd name="connsiteY930" fmla="*/ 730627 h 4008043"/>
              <a:gd name="connsiteX931" fmla="*/ 1005655 w 1181239"/>
              <a:gd name="connsiteY931" fmla="*/ 764682 h 4008043"/>
              <a:gd name="connsiteX932" fmla="*/ 1002528 w 1181239"/>
              <a:gd name="connsiteY932" fmla="*/ 785881 h 4008043"/>
              <a:gd name="connsiteX933" fmla="*/ 1001514 w 1181239"/>
              <a:gd name="connsiteY933" fmla="*/ 761563 h 4008043"/>
              <a:gd name="connsiteX934" fmla="*/ 1000156 w 1181239"/>
              <a:gd name="connsiteY934" fmla="*/ 735605 h 4008043"/>
              <a:gd name="connsiteX935" fmla="*/ 987927 w 1181239"/>
              <a:gd name="connsiteY935" fmla="*/ 757627 h 4008043"/>
              <a:gd name="connsiteX936" fmla="*/ 983923 w 1181239"/>
              <a:gd name="connsiteY936" fmla="*/ 778177 h 4008043"/>
              <a:gd name="connsiteX937" fmla="*/ 982336 w 1181239"/>
              <a:gd name="connsiteY937" fmla="*/ 821356 h 4008043"/>
              <a:gd name="connsiteX938" fmla="*/ 986699 w 1181239"/>
              <a:gd name="connsiteY938" fmla="*/ 863998 h 4008043"/>
              <a:gd name="connsiteX939" fmla="*/ 986773 w 1181239"/>
              <a:gd name="connsiteY939" fmla="*/ 878647 h 4008043"/>
              <a:gd name="connsiteX940" fmla="*/ 979444 w 1181239"/>
              <a:gd name="connsiteY940" fmla="*/ 878601 h 4008043"/>
              <a:gd name="connsiteX941" fmla="*/ 971589 w 1181239"/>
              <a:gd name="connsiteY941" fmla="*/ 888430 h 4008043"/>
              <a:gd name="connsiteX942" fmla="*/ 969838 w 1181239"/>
              <a:gd name="connsiteY942" fmla="*/ 906958 h 4008043"/>
              <a:gd name="connsiteX943" fmla="*/ 971892 w 1181239"/>
              <a:gd name="connsiteY943" fmla="*/ 974997 h 4008043"/>
              <a:gd name="connsiteX944" fmla="*/ 983595 w 1181239"/>
              <a:gd name="connsiteY944" fmla="*/ 1096286 h 4008043"/>
              <a:gd name="connsiteX945" fmla="*/ 983850 w 1181239"/>
              <a:gd name="connsiteY945" fmla="*/ 1106391 h 4008043"/>
              <a:gd name="connsiteX946" fmla="*/ 977520 w 1181239"/>
              <a:gd name="connsiteY946" fmla="*/ 1116881 h 4008043"/>
              <a:gd name="connsiteX947" fmla="*/ 972047 w 1181239"/>
              <a:gd name="connsiteY947" fmla="*/ 1109585 h 4008043"/>
              <a:gd name="connsiteX948" fmla="*/ 966892 w 1181239"/>
              <a:gd name="connsiteY948" fmla="*/ 1145789 h 4008043"/>
              <a:gd name="connsiteX949" fmla="*/ 967793 w 1181239"/>
              <a:gd name="connsiteY949" fmla="*/ 1205281 h 4008043"/>
              <a:gd name="connsiteX950" fmla="*/ 966541 w 1181239"/>
              <a:gd name="connsiteY950" fmla="*/ 1215315 h 4008043"/>
              <a:gd name="connsiteX951" fmla="*/ 956870 w 1181239"/>
              <a:gd name="connsiteY951" fmla="*/ 1254731 h 4008043"/>
              <a:gd name="connsiteX952" fmla="*/ 950007 w 1181239"/>
              <a:gd name="connsiteY952" fmla="*/ 1276464 h 4008043"/>
              <a:gd name="connsiteX953" fmla="*/ 947821 w 1181239"/>
              <a:gd name="connsiteY953" fmla="*/ 1291462 h 4008043"/>
              <a:gd name="connsiteX954" fmla="*/ 946879 w 1181239"/>
              <a:gd name="connsiteY954" fmla="*/ 1313245 h 4008043"/>
              <a:gd name="connsiteX955" fmla="*/ 942943 w 1181239"/>
              <a:gd name="connsiteY955" fmla="*/ 1392199 h 4008043"/>
              <a:gd name="connsiteX956" fmla="*/ 948090 w 1181239"/>
              <a:gd name="connsiteY956" fmla="*/ 1455781 h 4008043"/>
              <a:gd name="connsiteX957" fmla="*/ 947196 w 1181239"/>
              <a:gd name="connsiteY957" fmla="*/ 1461054 h 4008043"/>
              <a:gd name="connsiteX958" fmla="*/ 942975 w 1181239"/>
              <a:gd name="connsiteY958" fmla="*/ 1473058 h 4008043"/>
              <a:gd name="connsiteX959" fmla="*/ 940238 w 1181239"/>
              <a:gd name="connsiteY959" fmla="*/ 1487656 h 4008043"/>
              <a:gd name="connsiteX960" fmla="*/ 939873 w 1181239"/>
              <a:gd name="connsiteY960" fmla="*/ 1523160 h 4008043"/>
              <a:gd name="connsiteX961" fmla="*/ 944233 w 1181239"/>
              <a:gd name="connsiteY961" fmla="*/ 1532172 h 4008043"/>
              <a:gd name="connsiteX962" fmla="*/ 939517 w 1181239"/>
              <a:gd name="connsiteY962" fmla="*/ 1532172 h 4008043"/>
              <a:gd name="connsiteX963" fmla="*/ 936273 w 1181239"/>
              <a:gd name="connsiteY963" fmla="*/ 1574901 h 4008043"/>
              <a:gd name="connsiteX964" fmla="*/ 934967 w 1181239"/>
              <a:gd name="connsiteY964" fmla="*/ 1626160 h 4008043"/>
              <a:gd name="connsiteX965" fmla="*/ 935295 w 1181239"/>
              <a:gd name="connsiteY965" fmla="*/ 1633959 h 4008043"/>
              <a:gd name="connsiteX966" fmla="*/ 935912 w 1181239"/>
              <a:gd name="connsiteY966" fmla="*/ 1652191 h 4008043"/>
              <a:gd name="connsiteX967" fmla="*/ 929513 w 1181239"/>
              <a:gd name="connsiteY967" fmla="*/ 1588275 h 4008043"/>
              <a:gd name="connsiteX968" fmla="*/ 926551 w 1181239"/>
              <a:gd name="connsiteY968" fmla="*/ 1513480 h 4008043"/>
              <a:gd name="connsiteX969" fmla="*/ 921285 w 1181239"/>
              <a:gd name="connsiteY969" fmla="*/ 1437714 h 4008043"/>
              <a:gd name="connsiteX970" fmla="*/ 916705 w 1181239"/>
              <a:gd name="connsiteY970" fmla="*/ 1424709 h 4008043"/>
              <a:gd name="connsiteX971" fmla="*/ 912027 w 1181239"/>
              <a:gd name="connsiteY971" fmla="*/ 1418880 h 4008043"/>
              <a:gd name="connsiteX972" fmla="*/ 909264 w 1181239"/>
              <a:gd name="connsiteY972" fmla="*/ 1423087 h 4008043"/>
              <a:gd name="connsiteX973" fmla="*/ 905051 w 1181239"/>
              <a:gd name="connsiteY973" fmla="*/ 1437366 h 4008043"/>
              <a:gd name="connsiteX974" fmla="*/ 911351 w 1181239"/>
              <a:gd name="connsiteY974" fmla="*/ 1440887 h 4008043"/>
              <a:gd name="connsiteX975" fmla="*/ 913807 w 1181239"/>
              <a:gd name="connsiteY975" fmla="*/ 1446370 h 4008043"/>
              <a:gd name="connsiteX976" fmla="*/ 915128 w 1181239"/>
              <a:gd name="connsiteY976" fmla="*/ 1460301 h 4008043"/>
              <a:gd name="connsiteX977" fmla="*/ 909488 w 1181239"/>
              <a:gd name="connsiteY977" fmla="*/ 1467225 h 4008043"/>
              <a:gd name="connsiteX978" fmla="*/ 900721 w 1181239"/>
              <a:gd name="connsiteY978" fmla="*/ 1474212 h 4008043"/>
              <a:gd name="connsiteX979" fmla="*/ 897813 w 1181239"/>
              <a:gd name="connsiteY979" fmla="*/ 1479482 h 4008043"/>
              <a:gd name="connsiteX980" fmla="*/ 894908 w 1181239"/>
              <a:gd name="connsiteY980" fmla="*/ 1472588 h 4008043"/>
              <a:gd name="connsiteX981" fmla="*/ 900675 w 1181239"/>
              <a:gd name="connsiteY981" fmla="*/ 1462603 h 4008043"/>
              <a:gd name="connsiteX982" fmla="*/ 900675 w 1181239"/>
              <a:gd name="connsiteY982" fmla="*/ 1454331 h 4008043"/>
              <a:gd name="connsiteX983" fmla="*/ 894906 w 1181239"/>
              <a:gd name="connsiteY983" fmla="*/ 1441718 h 4008043"/>
              <a:gd name="connsiteX984" fmla="*/ 890460 w 1181239"/>
              <a:gd name="connsiteY984" fmla="*/ 1416032 h 4008043"/>
              <a:gd name="connsiteX985" fmla="*/ 889204 w 1181239"/>
              <a:gd name="connsiteY985" fmla="*/ 1379653 h 4008043"/>
              <a:gd name="connsiteX986" fmla="*/ 883077 w 1181239"/>
              <a:gd name="connsiteY986" fmla="*/ 1341292 h 4008043"/>
              <a:gd name="connsiteX987" fmla="*/ 877458 w 1181239"/>
              <a:gd name="connsiteY987" fmla="*/ 1328786 h 4008043"/>
              <a:gd name="connsiteX988" fmla="*/ 874848 w 1181239"/>
              <a:gd name="connsiteY988" fmla="*/ 1317652 h 4008043"/>
              <a:gd name="connsiteX989" fmla="*/ 877038 w 1181239"/>
              <a:gd name="connsiteY989" fmla="*/ 1429165 h 4008043"/>
              <a:gd name="connsiteX990" fmla="*/ 873344 w 1181239"/>
              <a:gd name="connsiteY990" fmla="*/ 1542038 h 4008043"/>
              <a:gd name="connsiteX991" fmla="*/ 858195 w 1181239"/>
              <a:gd name="connsiteY991" fmla="*/ 1624043 h 4008043"/>
              <a:gd name="connsiteX992" fmla="*/ 854497 w 1181239"/>
              <a:gd name="connsiteY992" fmla="*/ 1656681 h 4008043"/>
              <a:gd name="connsiteX993" fmla="*/ 856756 w 1181239"/>
              <a:gd name="connsiteY993" fmla="*/ 1674151 h 4008043"/>
              <a:gd name="connsiteX994" fmla="*/ 862279 w 1181239"/>
              <a:gd name="connsiteY994" fmla="*/ 1666444 h 4008043"/>
              <a:gd name="connsiteX995" fmla="*/ 862535 w 1181239"/>
              <a:gd name="connsiteY995" fmla="*/ 1678667 h 4008043"/>
              <a:gd name="connsiteX996" fmla="*/ 863987 w 1181239"/>
              <a:gd name="connsiteY996" fmla="*/ 1692865 h 4008043"/>
              <a:gd name="connsiteX997" fmla="*/ 865567 w 1181239"/>
              <a:gd name="connsiteY997" fmla="*/ 1706587 h 4008043"/>
              <a:gd name="connsiteX998" fmla="*/ 861004 w 1181239"/>
              <a:gd name="connsiteY998" fmla="*/ 1705924 h 4008043"/>
              <a:gd name="connsiteX999" fmla="*/ 856865 w 1181239"/>
              <a:gd name="connsiteY999" fmla="*/ 1707804 h 4008043"/>
              <a:gd name="connsiteX1000" fmla="*/ 854209 w 1181239"/>
              <a:gd name="connsiteY1000" fmla="*/ 1727182 h 4008043"/>
              <a:gd name="connsiteX1001" fmla="*/ 854209 w 1181239"/>
              <a:gd name="connsiteY1001" fmla="*/ 1748097 h 4008043"/>
              <a:gd name="connsiteX1002" fmla="*/ 843903 w 1181239"/>
              <a:gd name="connsiteY1002" fmla="*/ 1746531 h 4008043"/>
              <a:gd name="connsiteX1003" fmla="*/ 830823 w 1181239"/>
              <a:gd name="connsiteY1003" fmla="*/ 1751792 h 4008043"/>
              <a:gd name="connsiteX1004" fmla="*/ 832378 w 1181239"/>
              <a:gd name="connsiteY1004" fmla="*/ 1803389 h 4008043"/>
              <a:gd name="connsiteX1005" fmla="*/ 834075 w 1181239"/>
              <a:gd name="connsiteY1005" fmla="*/ 1826259 h 4008043"/>
              <a:gd name="connsiteX1006" fmla="*/ 830052 w 1181239"/>
              <a:gd name="connsiteY1006" fmla="*/ 1821500 h 4008043"/>
              <a:gd name="connsiteX1007" fmla="*/ 828384 w 1181239"/>
              <a:gd name="connsiteY1007" fmla="*/ 1823121 h 4008043"/>
              <a:gd name="connsiteX1008" fmla="*/ 834132 w 1181239"/>
              <a:gd name="connsiteY1008" fmla="*/ 1837496 h 4008043"/>
              <a:gd name="connsiteX1009" fmla="*/ 838692 w 1181239"/>
              <a:gd name="connsiteY1009" fmla="*/ 1849209 h 4008043"/>
              <a:gd name="connsiteX1010" fmla="*/ 844458 w 1181239"/>
              <a:gd name="connsiteY1010" fmla="*/ 1853129 h 4008043"/>
              <a:gd name="connsiteX1011" fmla="*/ 850640 w 1181239"/>
              <a:gd name="connsiteY1011" fmla="*/ 1872521 h 4008043"/>
              <a:gd name="connsiteX1012" fmla="*/ 855211 w 1181239"/>
              <a:gd name="connsiteY1012" fmla="*/ 1875274 h 4008043"/>
              <a:gd name="connsiteX1013" fmla="*/ 861711 w 1181239"/>
              <a:gd name="connsiteY1013" fmla="*/ 1867058 h 4008043"/>
              <a:gd name="connsiteX1014" fmla="*/ 864852 w 1181239"/>
              <a:gd name="connsiteY1014" fmla="*/ 1870967 h 4008043"/>
              <a:gd name="connsiteX1015" fmla="*/ 860038 w 1181239"/>
              <a:gd name="connsiteY1015" fmla="*/ 1886607 h 4008043"/>
              <a:gd name="connsiteX1016" fmla="*/ 848167 w 1181239"/>
              <a:gd name="connsiteY1016" fmla="*/ 1900863 h 4008043"/>
              <a:gd name="connsiteX1017" fmla="*/ 844231 w 1181239"/>
              <a:gd name="connsiteY1017" fmla="*/ 1878521 h 4008043"/>
              <a:gd name="connsiteX1018" fmla="*/ 846213 w 1181239"/>
              <a:gd name="connsiteY1018" fmla="*/ 1861191 h 4008043"/>
              <a:gd name="connsiteX1019" fmla="*/ 837856 w 1181239"/>
              <a:gd name="connsiteY1019" fmla="*/ 1862085 h 4008043"/>
              <a:gd name="connsiteX1020" fmla="*/ 827845 w 1181239"/>
              <a:gd name="connsiteY1020" fmla="*/ 1879297 h 4008043"/>
              <a:gd name="connsiteX1021" fmla="*/ 828480 w 1181239"/>
              <a:gd name="connsiteY1021" fmla="*/ 1901056 h 4008043"/>
              <a:gd name="connsiteX1022" fmla="*/ 834685 w 1181239"/>
              <a:gd name="connsiteY1022" fmla="*/ 1992977 h 4008043"/>
              <a:gd name="connsiteX1023" fmla="*/ 835382 w 1181239"/>
              <a:gd name="connsiteY1023" fmla="*/ 2015957 h 4008043"/>
              <a:gd name="connsiteX1024" fmla="*/ 841108 w 1181239"/>
              <a:gd name="connsiteY1024" fmla="*/ 1961312 h 4008043"/>
              <a:gd name="connsiteX1025" fmla="*/ 844239 w 1181239"/>
              <a:gd name="connsiteY1025" fmla="*/ 1908017 h 4008043"/>
              <a:gd name="connsiteX1026" fmla="*/ 852868 w 1181239"/>
              <a:gd name="connsiteY1026" fmla="*/ 1924504 h 4008043"/>
              <a:gd name="connsiteX1027" fmla="*/ 854780 w 1181239"/>
              <a:gd name="connsiteY1027" fmla="*/ 1954892 h 4008043"/>
              <a:gd name="connsiteX1028" fmla="*/ 857932 w 1181239"/>
              <a:gd name="connsiteY1028" fmla="*/ 2007443 h 4008043"/>
              <a:gd name="connsiteX1029" fmla="*/ 860020 w 1181239"/>
              <a:gd name="connsiteY1029" fmla="*/ 1993983 h 4008043"/>
              <a:gd name="connsiteX1030" fmla="*/ 862928 w 1181239"/>
              <a:gd name="connsiteY1030" fmla="*/ 1978571 h 4008043"/>
              <a:gd name="connsiteX1031" fmla="*/ 865833 w 1181239"/>
              <a:gd name="connsiteY1031" fmla="*/ 1999153 h 4008043"/>
              <a:gd name="connsiteX1032" fmla="*/ 859637 w 1181239"/>
              <a:gd name="connsiteY1032" fmla="*/ 2017895 h 4008043"/>
              <a:gd name="connsiteX1033" fmla="*/ 853443 w 1181239"/>
              <a:gd name="connsiteY1033" fmla="*/ 2016055 h 4008043"/>
              <a:gd name="connsiteX1034" fmla="*/ 855505 w 1181239"/>
              <a:gd name="connsiteY1034" fmla="*/ 2071428 h 4008043"/>
              <a:gd name="connsiteX1035" fmla="*/ 860058 w 1181239"/>
              <a:gd name="connsiteY1035" fmla="*/ 2158751 h 4008043"/>
              <a:gd name="connsiteX1036" fmla="*/ 860890 w 1181239"/>
              <a:gd name="connsiteY1036" fmla="*/ 2214677 h 4008043"/>
              <a:gd name="connsiteX1037" fmla="*/ 864207 w 1181239"/>
              <a:gd name="connsiteY1037" fmla="*/ 2248471 h 4008043"/>
              <a:gd name="connsiteX1038" fmla="*/ 866042 w 1181239"/>
              <a:gd name="connsiteY1038" fmla="*/ 2263785 h 4008043"/>
              <a:gd name="connsiteX1039" fmla="*/ 871652 w 1181239"/>
              <a:gd name="connsiteY1039" fmla="*/ 2283192 h 4008043"/>
              <a:gd name="connsiteX1040" fmla="*/ 870437 w 1181239"/>
              <a:gd name="connsiteY1040" fmla="*/ 2213836 h 4008043"/>
              <a:gd name="connsiteX1041" fmla="*/ 871364 w 1181239"/>
              <a:gd name="connsiteY1041" fmla="*/ 2207036 h 4008043"/>
              <a:gd name="connsiteX1042" fmla="*/ 874509 w 1181239"/>
              <a:gd name="connsiteY1042" fmla="*/ 2182947 h 4008043"/>
              <a:gd name="connsiteX1043" fmla="*/ 878914 w 1181239"/>
              <a:gd name="connsiteY1043" fmla="*/ 2156343 h 4008043"/>
              <a:gd name="connsiteX1044" fmla="*/ 883273 w 1181239"/>
              <a:gd name="connsiteY1044" fmla="*/ 2154140 h 4008043"/>
              <a:gd name="connsiteX1045" fmla="*/ 880405 w 1181239"/>
              <a:gd name="connsiteY1045" fmla="*/ 2149466 h 4008043"/>
              <a:gd name="connsiteX1046" fmla="*/ 875869 w 1181239"/>
              <a:gd name="connsiteY1046" fmla="*/ 2110384 h 4008043"/>
              <a:gd name="connsiteX1047" fmla="*/ 883375 w 1181239"/>
              <a:gd name="connsiteY1047" fmla="*/ 2096285 h 4008043"/>
              <a:gd name="connsiteX1048" fmla="*/ 892156 w 1181239"/>
              <a:gd name="connsiteY1048" fmla="*/ 2085534 h 4008043"/>
              <a:gd name="connsiteX1049" fmla="*/ 893704 w 1181239"/>
              <a:gd name="connsiteY1049" fmla="*/ 2103952 h 4008043"/>
              <a:gd name="connsiteX1050" fmla="*/ 893339 w 1181239"/>
              <a:gd name="connsiteY1050" fmla="*/ 2132650 h 4008043"/>
              <a:gd name="connsiteX1051" fmla="*/ 899522 w 1181239"/>
              <a:gd name="connsiteY1051" fmla="*/ 2134019 h 4008043"/>
              <a:gd name="connsiteX1052" fmla="*/ 903810 w 1181239"/>
              <a:gd name="connsiteY1052" fmla="*/ 2213835 h 4008043"/>
              <a:gd name="connsiteX1053" fmla="*/ 909303 w 1181239"/>
              <a:gd name="connsiteY1053" fmla="*/ 2247753 h 4008043"/>
              <a:gd name="connsiteX1054" fmla="*/ 915277 w 1181239"/>
              <a:gd name="connsiteY1054" fmla="*/ 2194796 h 4008043"/>
              <a:gd name="connsiteX1055" fmla="*/ 921183 w 1181239"/>
              <a:gd name="connsiteY1055" fmla="*/ 2141876 h 4008043"/>
              <a:gd name="connsiteX1056" fmla="*/ 928624 w 1181239"/>
              <a:gd name="connsiteY1056" fmla="*/ 2176212 h 4008043"/>
              <a:gd name="connsiteX1057" fmla="*/ 929858 w 1181239"/>
              <a:gd name="connsiteY1057" fmla="*/ 2191199 h 4008043"/>
              <a:gd name="connsiteX1058" fmla="*/ 929565 w 1181239"/>
              <a:gd name="connsiteY1058" fmla="*/ 2200992 h 4008043"/>
              <a:gd name="connsiteX1059" fmla="*/ 933279 w 1181239"/>
              <a:gd name="connsiteY1059" fmla="*/ 2221164 h 4008043"/>
              <a:gd name="connsiteX1060" fmla="*/ 937866 w 1181239"/>
              <a:gd name="connsiteY1060" fmla="*/ 2190853 h 4008043"/>
              <a:gd name="connsiteX1061" fmla="*/ 941718 w 1181239"/>
              <a:gd name="connsiteY1061" fmla="*/ 2163518 h 4008043"/>
              <a:gd name="connsiteX1062" fmla="*/ 942923 w 1181239"/>
              <a:gd name="connsiteY1062" fmla="*/ 2170998 h 4008043"/>
              <a:gd name="connsiteX1063" fmla="*/ 940105 w 1181239"/>
              <a:gd name="connsiteY1063" fmla="*/ 2203812 h 4008043"/>
              <a:gd name="connsiteX1064" fmla="*/ 934152 w 1181239"/>
              <a:gd name="connsiteY1064" fmla="*/ 2233245 h 4008043"/>
              <a:gd name="connsiteX1065" fmla="*/ 934119 w 1181239"/>
              <a:gd name="connsiteY1065" fmla="*/ 2260449 h 4008043"/>
              <a:gd name="connsiteX1066" fmla="*/ 938479 w 1181239"/>
              <a:gd name="connsiteY1066" fmla="*/ 2299801 h 4008043"/>
              <a:gd name="connsiteX1067" fmla="*/ 933736 w 1181239"/>
              <a:gd name="connsiteY1067" fmla="*/ 2337587 h 4008043"/>
              <a:gd name="connsiteX1068" fmla="*/ 930554 w 1181239"/>
              <a:gd name="connsiteY1068" fmla="*/ 2326708 h 4008043"/>
              <a:gd name="connsiteX1069" fmla="*/ 928029 w 1181239"/>
              <a:gd name="connsiteY1069" fmla="*/ 2315829 h 4008043"/>
              <a:gd name="connsiteX1070" fmla="*/ 923810 w 1181239"/>
              <a:gd name="connsiteY1070" fmla="*/ 2348466 h 4008043"/>
              <a:gd name="connsiteX1071" fmla="*/ 914267 w 1181239"/>
              <a:gd name="connsiteY1071" fmla="*/ 2353906 h 4008043"/>
              <a:gd name="connsiteX1072" fmla="*/ 912786 w 1181239"/>
              <a:gd name="connsiteY1072" fmla="*/ 2370905 h 4008043"/>
              <a:gd name="connsiteX1073" fmla="*/ 909414 w 1181239"/>
              <a:gd name="connsiteY1073" fmla="*/ 2397423 h 4008043"/>
              <a:gd name="connsiteX1074" fmla="*/ 906217 w 1181239"/>
              <a:gd name="connsiteY1074" fmla="*/ 2388584 h 4008043"/>
              <a:gd name="connsiteX1075" fmla="*/ 903601 w 1181239"/>
              <a:gd name="connsiteY1075" fmla="*/ 2372945 h 4008043"/>
              <a:gd name="connsiteX1076" fmla="*/ 901025 w 1181239"/>
              <a:gd name="connsiteY1076" fmla="*/ 2381104 h 4008043"/>
              <a:gd name="connsiteX1077" fmla="*/ 907826 w 1181239"/>
              <a:gd name="connsiteY1077" fmla="*/ 2407368 h 4008043"/>
              <a:gd name="connsiteX1078" fmla="*/ 914956 w 1181239"/>
              <a:gd name="connsiteY1078" fmla="*/ 2426567 h 4008043"/>
              <a:gd name="connsiteX1079" fmla="*/ 921576 w 1181239"/>
              <a:gd name="connsiteY1079" fmla="*/ 2444248 h 4008043"/>
              <a:gd name="connsiteX1080" fmla="*/ 924156 w 1181239"/>
              <a:gd name="connsiteY1080" fmla="*/ 2435094 h 4008043"/>
              <a:gd name="connsiteX1081" fmla="*/ 926692 w 1181239"/>
              <a:gd name="connsiteY1081" fmla="*/ 2388094 h 4008043"/>
              <a:gd name="connsiteX1082" fmla="*/ 931160 w 1181239"/>
              <a:gd name="connsiteY1082" fmla="*/ 2365290 h 4008043"/>
              <a:gd name="connsiteX1083" fmla="*/ 925840 w 1181239"/>
              <a:gd name="connsiteY1083" fmla="*/ 2525255 h 4008043"/>
              <a:gd name="connsiteX1084" fmla="*/ 925365 w 1181239"/>
              <a:gd name="connsiteY1084" fmla="*/ 2720056 h 4008043"/>
              <a:gd name="connsiteX1085" fmla="*/ 926361 w 1181239"/>
              <a:gd name="connsiteY1085" fmla="*/ 2735548 h 4008043"/>
              <a:gd name="connsiteX1086" fmla="*/ 926796 w 1181239"/>
              <a:gd name="connsiteY1086" fmla="*/ 2843475 h 4008043"/>
              <a:gd name="connsiteX1087" fmla="*/ 929036 w 1181239"/>
              <a:gd name="connsiteY1087" fmla="*/ 2855715 h 4008043"/>
              <a:gd name="connsiteX1088" fmla="*/ 929445 w 1181239"/>
              <a:gd name="connsiteY1088" fmla="*/ 2844835 h 4008043"/>
              <a:gd name="connsiteX1089" fmla="*/ 936624 w 1181239"/>
              <a:gd name="connsiteY1089" fmla="*/ 2827235 h 4008043"/>
              <a:gd name="connsiteX1090" fmla="*/ 939412 w 1181239"/>
              <a:gd name="connsiteY1090" fmla="*/ 2896026 h 4008043"/>
              <a:gd name="connsiteX1091" fmla="*/ 942500 w 1181239"/>
              <a:gd name="connsiteY1091" fmla="*/ 2965091 h 4008043"/>
              <a:gd name="connsiteX1092" fmla="*/ 946207 w 1181239"/>
              <a:gd name="connsiteY1092" fmla="*/ 2961656 h 4008043"/>
              <a:gd name="connsiteX1093" fmla="*/ 951698 w 1181239"/>
              <a:gd name="connsiteY1093" fmla="*/ 2966026 h 4008043"/>
              <a:gd name="connsiteX1094" fmla="*/ 957323 w 1181239"/>
              <a:gd name="connsiteY1094" fmla="*/ 2951669 h 4008043"/>
              <a:gd name="connsiteX1095" fmla="*/ 951268 w 1181239"/>
              <a:gd name="connsiteY1095" fmla="*/ 2908464 h 4008043"/>
              <a:gd name="connsiteX1096" fmla="*/ 948899 w 1181239"/>
              <a:gd name="connsiteY1096" fmla="*/ 2899625 h 4008043"/>
              <a:gd name="connsiteX1097" fmla="*/ 955925 w 1181239"/>
              <a:gd name="connsiteY1097" fmla="*/ 2902792 h 4008043"/>
              <a:gd name="connsiteX1098" fmla="*/ 966140 w 1181239"/>
              <a:gd name="connsiteY1098" fmla="*/ 2919137 h 4008043"/>
              <a:gd name="connsiteX1099" fmla="*/ 968406 w 1181239"/>
              <a:gd name="connsiteY1099" fmla="*/ 2823948 h 4008043"/>
              <a:gd name="connsiteX1100" fmla="*/ 964786 w 1181239"/>
              <a:gd name="connsiteY1100" fmla="*/ 2720797 h 4008043"/>
              <a:gd name="connsiteX1101" fmla="*/ 964177 w 1181239"/>
              <a:gd name="connsiteY1101" fmla="*/ 2702131 h 4008043"/>
              <a:gd name="connsiteX1102" fmla="*/ 961976 w 1181239"/>
              <a:gd name="connsiteY1102" fmla="*/ 2694614 h 4008043"/>
              <a:gd name="connsiteX1103" fmla="*/ 957367 w 1181239"/>
              <a:gd name="connsiteY1103" fmla="*/ 2646646 h 4008043"/>
              <a:gd name="connsiteX1104" fmla="*/ 961739 w 1181239"/>
              <a:gd name="connsiteY1104" fmla="*/ 2582372 h 4008043"/>
              <a:gd name="connsiteX1105" fmla="*/ 964735 w 1181239"/>
              <a:gd name="connsiteY1105" fmla="*/ 2596651 h 4008043"/>
              <a:gd name="connsiteX1106" fmla="*/ 971817 w 1181239"/>
              <a:gd name="connsiteY1106" fmla="*/ 2581676 h 4008043"/>
              <a:gd name="connsiteX1107" fmla="*/ 979179 w 1181239"/>
              <a:gd name="connsiteY1107" fmla="*/ 2657101 h 4008043"/>
              <a:gd name="connsiteX1108" fmla="*/ 982813 w 1181239"/>
              <a:gd name="connsiteY1108" fmla="*/ 2751686 h 4008043"/>
              <a:gd name="connsiteX1109" fmla="*/ 987249 w 1181239"/>
              <a:gd name="connsiteY1109" fmla="*/ 2865234 h 4008043"/>
              <a:gd name="connsiteX1110" fmla="*/ 986993 w 1181239"/>
              <a:gd name="connsiteY1110" fmla="*/ 2893792 h 4008043"/>
              <a:gd name="connsiteX1111" fmla="*/ 989957 w 1181239"/>
              <a:gd name="connsiteY1111" fmla="*/ 2925070 h 4008043"/>
              <a:gd name="connsiteX1112" fmla="*/ 992222 w 1181239"/>
              <a:gd name="connsiteY1112" fmla="*/ 3076020 h 4008043"/>
              <a:gd name="connsiteX1113" fmla="*/ 986073 w 1181239"/>
              <a:gd name="connsiteY1113" fmla="*/ 3246010 h 4008043"/>
              <a:gd name="connsiteX1114" fmla="*/ 981430 w 1181239"/>
              <a:gd name="connsiteY1114" fmla="*/ 3354803 h 4008043"/>
              <a:gd name="connsiteX1115" fmla="*/ 990448 w 1181239"/>
              <a:gd name="connsiteY1115" fmla="*/ 3529378 h 4008043"/>
              <a:gd name="connsiteX1116" fmla="*/ 994542 w 1181239"/>
              <a:gd name="connsiteY1116" fmla="*/ 3528715 h 4008043"/>
              <a:gd name="connsiteX1117" fmla="*/ 998280 w 1181239"/>
              <a:gd name="connsiteY1117" fmla="*/ 3505073 h 4008043"/>
              <a:gd name="connsiteX1118" fmla="*/ 1003751 w 1181239"/>
              <a:gd name="connsiteY1118" fmla="*/ 3502353 h 4008043"/>
              <a:gd name="connsiteX1119" fmla="*/ 994811 w 1181239"/>
              <a:gd name="connsiteY1119" fmla="*/ 3597547 h 4008043"/>
              <a:gd name="connsiteX1120" fmla="*/ 996012 w 1181239"/>
              <a:gd name="connsiteY1120" fmla="*/ 3607747 h 4008043"/>
              <a:gd name="connsiteX1121" fmla="*/ 1003969 w 1181239"/>
              <a:gd name="connsiteY1121" fmla="*/ 3582588 h 4008043"/>
              <a:gd name="connsiteX1122" fmla="*/ 1011605 w 1181239"/>
              <a:gd name="connsiteY1122" fmla="*/ 3551990 h 4008043"/>
              <a:gd name="connsiteX1123" fmla="*/ 1009302 w 1181239"/>
              <a:gd name="connsiteY1123" fmla="*/ 3613866 h 4008043"/>
              <a:gd name="connsiteX1124" fmla="*/ 1010962 w 1181239"/>
              <a:gd name="connsiteY1124" fmla="*/ 3618626 h 4008043"/>
              <a:gd name="connsiteX1125" fmla="*/ 1014064 w 1181239"/>
              <a:gd name="connsiteY1125" fmla="*/ 3613477 h 4008043"/>
              <a:gd name="connsiteX1126" fmla="*/ 1018120 w 1181239"/>
              <a:gd name="connsiteY1126" fmla="*/ 3606872 h 4008043"/>
              <a:gd name="connsiteX1127" fmla="*/ 1024542 w 1181239"/>
              <a:gd name="connsiteY1127" fmla="*/ 3570544 h 4008043"/>
              <a:gd name="connsiteX1128" fmla="*/ 1028794 w 1181239"/>
              <a:gd name="connsiteY1128" fmla="*/ 3546551 h 4008043"/>
              <a:gd name="connsiteX1129" fmla="*/ 1031089 w 1181239"/>
              <a:gd name="connsiteY1129" fmla="*/ 3551310 h 4008043"/>
              <a:gd name="connsiteX1130" fmla="*/ 1040206 w 1181239"/>
              <a:gd name="connsiteY1130" fmla="*/ 3553314 h 4008043"/>
              <a:gd name="connsiteX1131" fmla="*/ 1050395 w 1181239"/>
              <a:gd name="connsiteY1131" fmla="*/ 3545187 h 4008043"/>
              <a:gd name="connsiteX1132" fmla="*/ 1055342 w 1181239"/>
              <a:gd name="connsiteY1132" fmla="*/ 3531590 h 4008043"/>
              <a:gd name="connsiteX1133" fmla="*/ 1056721 w 1181239"/>
              <a:gd name="connsiteY1133" fmla="*/ 3537710 h 4008043"/>
              <a:gd name="connsiteX1134" fmla="*/ 1053178 w 1181239"/>
              <a:gd name="connsiteY1134" fmla="*/ 3576648 h 4008043"/>
              <a:gd name="connsiteX1135" fmla="*/ 1060044 w 1181239"/>
              <a:gd name="connsiteY1135" fmla="*/ 3588134 h 4008043"/>
              <a:gd name="connsiteX1136" fmla="*/ 1067938 w 1181239"/>
              <a:gd name="connsiteY1136" fmla="*/ 3598170 h 4008043"/>
              <a:gd name="connsiteX1137" fmla="*/ 1066040 w 1181239"/>
              <a:gd name="connsiteY1137" fmla="*/ 3618625 h 4008043"/>
              <a:gd name="connsiteX1138" fmla="*/ 1063471 w 1181239"/>
              <a:gd name="connsiteY1138" fmla="*/ 3610305 h 4008043"/>
              <a:gd name="connsiteX1139" fmla="*/ 1060563 w 1181239"/>
              <a:gd name="connsiteY1139" fmla="*/ 3603666 h 4008043"/>
              <a:gd name="connsiteX1140" fmla="*/ 1057654 w 1181239"/>
              <a:gd name="connsiteY1140" fmla="*/ 3624644 h 4008043"/>
              <a:gd name="connsiteX1141" fmla="*/ 1068032 w 1181239"/>
              <a:gd name="connsiteY1141" fmla="*/ 3661306 h 4008043"/>
              <a:gd name="connsiteX1142" fmla="*/ 1078410 w 1181239"/>
              <a:gd name="connsiteY1142" fmla="*/ 3678671 h 4008043"/>
              <a:gd name="connsiteX1143" fmla="*/ 1077479 w 1181239"/>
              <a:gd name="connsiteY1143" fmla="*/ 3732283 h 4008043"/>
              <a:gd name="connsiteX1144" fmla="*/ 1079128 w 1181239"/>
              <a:gd name="connsiteY1144" fmla="*/ 3804253 h 4008043"/>
              <a:gd name="connsiteX1145" fmla="*/ 1075852 w 1181239"/>
              <a:gd name="connsiteY1145" fmla="*/ 3822612 h 4008043"/>
              <a:gd name="connsiteX1146" fmla="*/ 1059401 w 1181239"/>
              <a:gd name="connsiteY1146" fmla="*/ 3799218 h 4008043"/>
              <a:gd name="connsiteX1147" fmla="*/ 1047515 w 1181239"/>
              <a:gd name="connsiteY1147" fmla="*/ 3764478 h 4008043"/>
              <a:gd name="connsiteX1148" fmla="*/ 1044858 w 1181239"/>
              <a:gd name="connsiteY1148" fmla="*/ 3726906 h 4008043"/>
              <a:gd name="connsiteX1149" fmla="*/ 1046373 w 1181239"/>
              <a:gd name="connsiteY1149" fmla="*/ 3712082 h 4008043"/>
              <a:gd name="connsiteX1150" fmla="*/ 1037308 w 1181239"/>
              <a:gd name="connsiteY1150" fmla="*/ 3710939 h 4008043"/>
              <a:gd name="connsiteX1151" fmla="*/ 1030448 w 1181239"/>
              <a:gd name="connsiteY1151" fmla="*/ 3714539 h 4008043"/>
              <a:gd name="connsiteX1152" fmla="*/ 1023958 w 1181239"/>
              <a:gd name="connsiteY1152" fmla="*/ 3681181 h 4008043"/>
              <a:gd name="connsiteX1153" fmla="*/ 1016495 w 1181239"/>
              <a:gd name="connsiteY1153" fmla="*/ 3650040 h 4008043"/>
              <a:gd name="connsiteX1154" fmla="*/ 1014054 w 1181239"/>
              <a:gd name="connsiteY1154" fmla="*/ 3694076 h 4008043"/>
              <a:gd name="connsiteX1155" fmla="*/ 1016842 w 1181239"/>
              <a:gd name="connsiteY1155" fmla="*/ 3742309 h 4008043"/>
              <a:gd name="connsiteX1156" fmla="*/ 1018050 w 1181239"/>
              <a:gd name="connsiteY1156" fmla="*/ 3760829 h 4008043"/>
              <a:gd name="connsiteX1157" fmla="*/ 1021075 w 1181239"/>
              <a:gd name="connsiteY1157" fmla="*/ 3789637 h 4008043"/>
              <a:gd name="connsiteX1158" fmla="*/ 1014167 w 1181239"/>
              <a:gd name="connsiteY1158" fmla="*/ 3830669 h 4008043"/>
              <a:gd name="connsiteX1159" fmla="*/ 1000862 w 1181239"/>
              <a:gd name="connsiteY1159" fmla="*/ 3866974 h 4008043"/>
              <a:gd name="connsiteX1160" fmla="*/ 1002972 w 1181239"/>
              <a:gd name="connsiteY1160" fmla="*/ 3896048 h 4008043"/>
              <a:gd name="connsiteX1161" fmla="*/ 996677 w 1181239"/>
              <a:gd name="connsiteY1161" fmla="*/ 3905391 h 4008043"/>
              <a:gd name="connsiteX1162" fmla="*/ 976833 w 1181239"/>
              <a:gd name="connsiteY1162" fmla="*/ 3916353 h 4008043"/>
              <a:gd name="connsiteX1163" fmla="*/ 948658 w 1181239"/>
              <a:gd name="connsiteY1163" fmla="*/ 3922894 h 4008043"/>
              <a:gd name="connsiteX1164" fmla="*/ 923447 w 1181239"/>
              <a:gd name="connsiteY1164" fmla="*/ 3933554 h 4008043"/>
              <a:gd name="connsiteX1165" fmla="*/ 908914 w 1181239"/>
              <a:gd name="connsiteY1165" fmla="*/ 3944977 h 4008043"/>
              <a:gd name="connsiteX1166" fmla="*/ 889691 w 1181239"/>
              <a:gd name="connsiteY1166" fmla="*/ 3924140 h 4008043"/>
              <a:gd name="connsiteX1167" fmla="*/ 876885 w 1181239"/>
              <a:gd name="connsiteY1167" fmla="*/ 3896476 h 4008043"/>
              <a:gd name="connsiteX1168" fmla="*/ 866998 w 1181239"/>
              <a:gd name="connsiteY1168" fmla="*/ 3897977 h 4008043"/>
              <a:gd name="connsiteX1169" fmla="*/ 857112 w 1181239"/>
              <a:gd name="connsiteY1169" fmla="*/ 3899478 h 4008043"/>
              <a:gd name="connsiteX1170" fmla="*/ 858936 w 1181239"/>
              <a:gd name="connsiteY1170" fmla="*/ 3871244 h 4008043"/>
              <a:gd name="connsiteX1171" fmla="*/ 849297 w 1181239"/>
              <a:gd name="connsiteY1171" fmla="*/ 3809803 h 4008043"/>
              <a:gd name="connsiteX1172" fmla="*/ 845695 w 1181239"/>
              <a:gd name="connsiteY1172" fmla="*/ 3825733 h 4008043"/>
              <a:gd name="connsiteX1173" fmla="*/ 851329 w 1181239"/>
              <a:gd name="connsiteY1173" fmla="*/ 3842222 h 4008043"/>
              <a:gd name="connsiteX1174" fmla="*/ 834957 w 1181239"/>
              <a:gd name="connsiteY1174" fmla="*/ 3898850 h 4008043"/>
              <a:gd name="connsiteX1175" fmla="*/ 833482 w 1181239"/>
              <a:gd name="connsiteY1175" fmla="*/ 3938287 h 4008043"/>
              <a:gd name="connsiteX1176" fmla="*/ 833449 w 1181239"/>
              <a:gd name="connsiteY1176" fmla="*/ 3976045 h 4008043"/>
              <a:gd name="connsiteX1177" fmla="*/ 825117 w 1181239"/>
              <a:gd name="connsiteY1177" fmla="*/ 3958449 h 4008043"/>
              <a:gd name="connsiteX1178" fmla="*/ 819303 w 1181239"/>
              <a:gd name="connsiteY1178" fmla="*/ 3949812 h 4008043"/>
              <a:gd name="connsiteX1179" fmla="*/ 813490 w 1181239"/>
              <a:gd name="connsiteY1179" fmla="*/ 3931932 h 4008043"/>
              <a:gd name="connsiteX1180" fmla="*/ 803149 w 1181239"/>
              <a:gd name="connsiteY1180" fmla="*/ 3908723 h 4008043"/>
              <a:gd name="connsiteX1181" fmla="*/ 787332 w 1181239"/>
              <a:gd name="connsiteY1181" fmla="*/ 3942175 h 4008043"/>
              <a:gd name="connsiteX1182" fmla="*/ 779879 w 1181239"/>
              <a:gd name="connsiteY1182" fmla="*/ 3937525 h 4008043"/>
              <a:gd name="connsiteX1183" fmla="*/ 770285 w 1181239"/>
              <a:gd name="connsiteY1183" fmla="*/ 3924353 h 4008043"/>
              <a:gd name="connsiteX1184" fmla="*/ 742157 w 1181239"/>
              <a:gd name="connsiteY1184" fmla="*/ 3958603 h 4008043"/>
              <a:gd name="connsiteX1185" fmla="*/ 732064 w 1181239"/>
              <a:gd name="connsiteY1185" fmla="*/ 3939063 h 4008043"/>
              <a:gd name="connsiteX1186" fmla="*/ 729203 w 1181239"/>
              <a:gd name="connsiteY1186" fmla="*/ 3934125 h 4008043"/>
              <a:gd name="connsiteX1187" fmla="*/ 726342 w 1181239"/>
              <a:gd name="connsiteY1187" fmla="*/ 3944324 h 4008043"/>
              <a:gd name="connsiteX1188" fmla="*/ 719746 w 1181239"/>
              <a:gd name="connsiteY1188" fmla="*/ 3947044 h 4008043"/>
              <a:gd name="connsiteX1189" fmla="*/ 702684 w 1181239"/>
              <a:gd name="connsiteY1189" fmla="*/ 3963722 h 4008043"/>
              <a:gd name="connsiteX1190" fmla="*/ 696578 w 1181239"/>
              <a:gd name="connsiteY1190" fmla="*/ 3976282 h 4008043"/>
              <a:gd name="connsiteX1191" fmla="*/ 693758 w 1181239"/>
              <a:gd name="connsiteY1191" fmla="*/ 3968802 h 4008043"/>
              <a:gd name="connsiteX1192" fmla="*/ 681496 w 1181239"/>
              <a:gd name="connsiteY1192" fmla="*/ 3970765 h 4008043"/>
              <a:gd name="connsiteX1193" fmla="*/ 673632 w 1181239"/>
              <a:gd name="connsiteY1193" fmla="*/ 3978800 h 4008043"/>
              <a:gd name="connsiteX1194" fmla="*/ 671847 w 1181239"/>
              <a:gd name="connsiteY1194" fmla="*/ 3951801 h 4008043"/>
              <a:gd name="connsiteX1195" fmla="*/ 648068 w 1181239"/>
              <a:gd name="connsiteY1195" fmla="*/ 3950248 h 4008043"/>
              <a:gd name="connsiteX1196" fmla="*/ 629106 w 1181239"/>
              <a:gd name="connsiteY1196" fmla="*/ 3980363 h 4008043"/>
              <a:gd name="connsiteX1197" fmla="*/ 624139 w 1181239"/>
              <a:gd name="connsiteY1197" fmla="*/ 3959284 h 4008043"/>
              <a:gd name="connsiteX1198" fmla="*/ 624220 w 1181239"/>
              <a:gd name="connsiteY1198" fmla="*/ 3959267 h 4008043"/>
              <a:gd name="connsiteX1199" fmla="*/ 620280 w 1181239"/>
              <a:gd name="connsiteY1199" fmla="*/ 3938188 h 4008043"/>
              <a:gd name="connsiteX1200" fmla="*/ 607440 w 1181239"/>
              <a:gd name="connsiteY1200" fmla="*/ 3955282 h 4008043"/>
              <a:gd name="connsiteX1201" fmla="*/ 589817 w 1181239"/>
              <a:gd name="connsiteY1201" fmla="*/ 3960400 h 4008043"/>
              <a:gd name="connsiteX1202" fmla="*/ 587591 w 1181239"/>
              <a:gd name="connsiteY1202" fmla="*/ 3956407 h 4008043"/>
              <a:gd name="connsiteX1203" fmla="*/ 577406 w 1181239"/>
              <a:gd name="connsiteY1203" fmla="*/ 3961155 h 4008043"/>
              <a:gd name="connsiteX1204" fmla="*/ 571905 w 1181239"/>
              <a:gd name="connsiteY1204" fmla="*/ 3954932 h 4008043"/>
              <a:gd name="connsiteX1205" fmla="*/ 580399 w 1181239"/>
              <a:gd name="connsiteY1205" fmla="*/ 3908747 h 4008043"/>
              <a:gd name="connsiteX1206" fmla="*/ 575175 w 1181239"/>
              <a:gd name="connsiteY1206" fmla="*/ 3884347 h 4008043"/>
              <a:gd name="connsiteX1207" fmla="*/ 567694 w 1181239"/>
              <a:gd name="connsiteY1207" fmla="*/ 3901759 h 4008043"/>
              <a:gd name="connsiteX1208" fmla="*/ 557800 w 1181239"/>
              <a:gd name="connsiteY1208" fmla="*/ 3923327 h 4008043"/>
              <a:gd name="connsiteX1209" fmla="*/ 533002 w 1181239"/>
              <a:gd name="connsiteY1209" fmla="*/ 3928596 h 4008043"/>
              <a:gd name="connsiteX1210" fmla="*/ 524042 w 1181239"/>
              <a:gd name="connsiteY1210" fmla="*/ 3917187 h 4008043"/>
              <a:gd name="connsiteX1211" fmla="*/ 498943 w 1181239"/>
              <a:gd name="connsiteY1211" fmla="*/ 3898760 h 4008043"/>
              <a:gd name="connsiteX1212" fmla="*/ 496556 w 1181239"/>
              <a:gd name="connsiteY1212" fmla="*/ 3907590 h 4008043"/>
              <a:gd name="connsiteX1213" fmla="*/ 496337 w 1181239"/>
              <a:gd name="connsiteY1213" fmla="*/ 3916429 h 4008043"/>
              <a:gd name="connsiteX1214" fmla="*/ 490791 w 1181239"/>
              <a:gd name="connsiteY1214" fmla="*/ 3904744 h 4008043"/>
              <a:gd name="connsiteX1215" fmla="*/ 479371 w 1181239"/>
              <a:gd name="connsiteY1215" fmla="*/ 3895999 h 4008043"/>
              <a:gd name="connsiteX1216" fmla="*/ 473496 w 1181239"/>
              <a:gd name="connsiteY1216" fmla="*/ 3901169 h 4008043"/>
              <a:gd name="connsiteX1217" fmla="*/ 466368 w 1181239"/>
              <a:gd name="connsiteY1217" fmla="*/ 3910592 h 4008043"/>
              <a:gd name="connsiteX1218" fmla="*/ 435622 w 1181239"/>
              <a:gd name="connsiteY1218" fmla="*/ 3910777 h 4008043"/>
              <a:gd name="connsiteX1219" fmla="*/ 422232 w 1181239"/>
              <a:gd name="connsiteY1219" fmla="*/ 3918000 h 4008043"/>
              <a:gd name="connsiteX1220" fmla="*/ 418926 w 1181239"/>
              <a:gd name="connsiteY1220" fmla="*/ 3930037 h 4008043"/>
              <a:gd name="connsiteX1221" fmla="*/ 414240 w 1181239"/>
              <a:gd name="connsiteY1221" fmla="*/ 3919925 h 4008043"/>
              <a:gd name="connsiteX1222" fmla="*/ 409553 w 1181239"/>
              <a:gd name="connsiteY1222" fmla="*/ 3906948 h 4008043"/>
              <a:gd name="connsiteX1223" fmla="*/ 402287 w 1181239"/>
              <a:gd name="connsiteY1223" fmla="*/ 3900983 h 4008043"/>
              <a:gd name="connsiteX1224" fmla="*/ 395021 w 1181239"/>
              <a:gd name="connsiteY1224" fmla="*/ 3893216 h 4008043"/>
              <a:gd name="connsiteX1225" fmla="*/ 390919 w 1181239"/>
              <a:gd name="connsiteY1225" fmla="*/ 3885361 h 4008043"/>
              <a:gd name="connsiteX1226" fmla="*/ 382484 w 1181239"/>
              <a:gd name="connsiteY1226" fmla="*/ 3914398 h 4008043"/>
              <a:gd name="connsiteX1227" fmla="*/ 380543 w 1181239"/>
              <a:gd name="connsiteY1227" fmla="*/ 3939556 h 4008043"/>
              <a:gd name="connsiteX1228" fmla="*/ 371613 w 1181239"/>
              <a:gd name="connsiteY1228" fmla="*/ 3921197 h 4008043"/>
              <a:gd name="connsiteX1229" fmla="*/ 364300 w 1181239"/>
              <a:gd name="connsiteY1229" fmla="*/ 3901884 h 4008043"/>
              <a:gd name="connsiteX1230" fmla="*/ 353194 w 1181239"/>
              <a:gd name="connsiteY1230" fmla="*/ 3908237 h 4008043"/>
              <a:gd name="connsiteX1231" fmla="*/ 339898 w 1181239"/>
              <a:gd name="connsiteY1231" fmla="*/ 3913776 h 4008043"/>
              <a:gd name="connsiteX1232" fmla="*/ 319409 w 1181239"/>
              <a:gd name="connsiteY1232" fmla="*/ 3939004 h 4008043"/>
              <a:gd name="connsiteX1233" fmla="*/ 316548 w 1181239"/>
              <a:gd name="connsiteY1233" fmla="*/ 3944996 h 4008043"/>
              <a:gd name="connsiteX1234" fmla="*/ 313687 w 1181239"/>
              <a:gd name="connsiteY1234" fmla="*/ 3933258 h 4008043"/>
              <a:gd name="connsiteX1235" fmla="*/ 310625 w 1181239"/>
              <a:gd name="connsiteY1235" fmla="*/ 3920323 h 4008043"/>
              <a:gd name="connsiteX1236" fmla="*/ 299053 w 1181239"/>
              <a:gd name="connsiteY1236" fmla="*/ 3919187 h 4008043"/>
              <a:gd name="connsiteX1237" fmla="*/ 286839 w 1181239"/>
              <a:gd name="connsiteY1237" fmla="*/ 3917843 h 4008043"/>
              <a:gd name="connsiteX1238" fmla="*/ 277427 w 1181239"/>
              <a:gd name="connsiteY1238" fmla="*/ 3919697 h 4008043"/>
              <a:gd name="connsiteX1239" fmla="*/ 273344 w 1181239"/>
              <a:gd name="connsiteY1239" fmla="*/ 3923832 h 4008043"/>
              <a:gd name="connsiteX1240" fmla="*/ 265994 w 1181239"/>
              <a:gd name="connsiteY1240" fmla="*/ 3928922 h 4008043"/>
              <a:gd name="connsiteX1241" fmla="*/ 259445 w 1181239"/>
              <a:gd name="connsiteY1241" fmla="*/ 3935985 h 4008043"/>
              <a:gd name="connsiteX1242" fmla="*/ 261459 w 1181239"/>
              <a:gd name="connsiteY1242" fmla="*/ 3916861 h 4008043"/>
              <a:gd name="connsiteX1243" fmla="*/ 256105 w 1181239"/>
              <a:gd name="connsiteY1243" fmla="*/ 3902840 h 4008043"/>
              <a:gd name="connsiteX1244" fmla="*/ 249827 w 1181239"/>
              <a:gd name="connsiteY1244" fmla="*/ 3910141 h 4008043"/>
              <a:gd name="connsiteX1245" fmla="*/ 252535 w 1181239"/>
              <a:gd name="connsiteY1245" fmla="*/ 3901605 h 4008043"/>
              <a:gd name="connsiteX1246" fmla="*/ 260989 w 1181239"/>
              <a:gd name="connsiteY1246" fmla="*/ 3840401 h 4008043"/>
              <a:gd name="connsiteX1247" fmla="*/ 261551 w 1181239"/>
              <a:gd name="connsiteY1247" fmla="*/ 3817366 h 4008043"/>
              <a:gd name="connsiteX1248" fmla="*/ 258362 w 1181239"/>
              <a:gd name="connsiteY1248" fmla="*/ 3789967 h 4008043"/>
              <a:gd name="connsiteX1249" fmla="*/ 255289 w 1181239"/>
              <a:gd name="connsiteY1249" fmla="*/ 3801527 h 4008043"/>
              <a:gd name="connsiteX1250" fmla="*/ 255070 w 1181239"/>
              <a:gd name="connsiteY1250" fmla="*/ 3813086 h 4008043"/>
              <a:gd name="connsiteX1251" fmla="*/ 247221 w 1181239"/>
              <a:gd name="connsiteY1251" fmla="*/ 3797100 h 4008043"/>
              <a:gd name="connsiteX1252" fmla="*/ 239371 w 1181239"/>
              <a:gd name="connsiteY1252" fmla="*/ 3781116 h 4008043"/>
              <a:gd name="connsiteX1253" fmla="*/ 234247 w 1181239"/>
              <a:gd name="connsiteY1253" fmla="*/ 3796328 h 4008043"/>
              <a:gd name="connsiteX1254" fmla="*/ 221766 w 1181239"/>
              <a:gd name="connsiteY1254" fmla="*/ 3810554 h 4008043"/>
              <a:gd name="connsiteX1255" fmla="*/ 217426 w 1181239"/>
              <a:gd name="connsiteY1255" fmla="*/ 3807822 h 4008043"/>
              <a:gd name="connsiteX1256" fmla="*/ 214824 w 1181239"/>
              <a:gd name="connsiteY1256" fmla="*/ 3804826 h 4008043"/>
              <a:gd name="connsiteX1257" fmla="*/ 180066 w 1181239"/>
              <a:gd name="connsiteY1257" fmla="*/ 3753319 h 4008043"/>
              <a:gd name="connsiteX1258" fmla="*/ 159601 w 1181239"/>
              <a:gd name="connsiteY1258" fmla="*/ 3779496 h 4008043"/>
              <a:gd name="connsiteX1259" fmla="*/ 164203 w 1181239"/>
              <a:gd name="connsiteY1259" fmla="*/ 3784528 h 4008043"/>
              <a:gd name="connsiteX1260" fmla="*/ 158148 w 1181239"/>
              <a:gd name="connsiteY1260" fmla="*/ 3801808 h 4008043"/>
              <a:gd name="connsiteX1261" fmla="*/ 149428 w 1181239"/>
              <a:gd name="connsiteY1261" fmla="*/ 3814722 h 4008043"/>
              <a:gd name="connsiteX1262" fmla="*/ 134639 w 1181239"/>
              <a:gd name="connsiteY1262" fmla="*/ 3813467 h 4008043"/>
              <a:gd name="connsiteX1263" fmla="*/ 116525 w 1181239"/>
              <a:gd name="connsiteY1263" fmla="*/ 3819448 h 4008043"/>
              <a:gd name="connsiteX1264" fmla="*/ 113201 w 1181239"/>
              <a:gd name="connsiteY1264" fmla="*/ 3826686 h 4008043"/>
              <a:gd name="connsiteX1265" fmla="*/ 114463 w 1181239"/>
              <a:gd name="connsiteY1265" fmla="*/ 3818163 h 4008043"/>
              <a:gd name="connsiteX1266" fmla="*/ 117642 w 1181239"/>
              <a:gd name="connsiteY1266" fmla="*/ 3802493 h 4008043"/>
              <a:gd name="connsiteX1267" fmla="*/ 114876 w 1181239"/>
              <a:gd name="connsiteY1267" fmla="*/ 3797027 h 4008043"/>
              <a:gd name="connsiteX1268" fmla="*/ 110193 w 1181239"/>
              <a:gd name="connsiteY1268" fmla="*/ 3788940 h 4008043"/>
              <a:gd name="connsiteX1269" fmla="*/ 101145 w 1181239"/>
              <a:gd name="connsiteY1269" fmla="*/ 3753971 h 4008043"/>
              <a:gd name="connsiteX1270" fmla="*/ 92097 w 1181239"/>
              <a:gd name="connsiteY1270" fmla="*/ 3728771 h 4008043"/>
              <a:gd name="connsiteX1271" fmla="*/ 94042 w 1181239"/>
              <a:gd name="connsiteY1271" fmla="*/ 3670395 h 4008043"/>
              <a:gd name="connsiteX1272" fmla="*/ 99138 w 1181239"/>
              <a:gd name="connsiteY1272" fmla="*/ 3598319 h 4008043"/>
              <a:gd name="connsiteX1273" fmla="*/ 87812 w 1181239"/>
              <a:gd name="connsiteY1273" fmla="*/ 3260961 h 4008043"/>
              <a:gd name="connsiteX1274" fmla="*/ 85575 w 1181239"/>
              <a:gd name="connsiteY1274" fmla="*/ 3161687 h 4008043"/>
              <a:gd name="connsiteX1275" fmla="*/ 87921 w 1181239"/>
              <a:gd name="connsiteY1275" fmla="*/ 3103211 h 4008043"/>
              <a:gd name="connsiteX1276" fmla="*/ 92890 w 1181239"/>
              <a:gd name="connsiteY1276" fmla="*/ 3108651 h 4008043"/>
              <a:gd name="connsiteX1277" fmla="*/ 98651 w 1181239"/>
              <a:gd name="connsiteY1277" fmla="*/ 3018896 h 4008043"/>
              <a:gd name="connsiteX1278" fmla="*/ 99366 w 1181239"/>
              <a:gd name="connsiteY1278" fmla="*/ 2953620 h 4008043"/>
              <a:gd name="connsiteX1279" fmla="*/ 103451 w 1181239"/>
              <a:gd name="connsiteY1279" fmla="*/ 3010737 h 4008043"/>
              <a:gd name="connsiteX1280" fmla="*/ 115797 w 1181239"/>
              <a:gd name="connsiteY1280" fmla="*/ 3064581 h 4008043"/>
              <a:gd name="connsiteX1281" fmla="*/ 116549 w 1181239"/>
              <a:gd name="connsiteY1281" fmla="*/ 3045743 h 4008043"/>
              <a:gd name="connsiteX1282" fmla="*/ 117833 w 1181239"/>
              <a:gd name="connsiteY1282" fmla="*/ 3035060 h 4008043"/>
              <a:gd name="connsiteX1283" fmla="*/ 118986 w 1181239"/>
              <a:gd name="connsiteY1283" fmla="*/ 3021806 h 4008043"/>
              <a:gd name="connsiteX1284" fmla="*/ 118913 w 1181239"/>
              <a:gd name="connsiteY1284" fmla="*/ 2983539 h 4008043"/>
              <a:gd name="connsiteX1285" fmla="*/ 121613 w 1181239"/>
              <a:gd name="connsiteY1285" fmla="*/ 2985418 h 4008043"/>
              <a:gd name="connsiteX1286" fmla="*/ 128451 w 1181239"/>
              <a:gd name="connsiteY1286" fmla="*/ 2988345 h 4008043"/>
              <a:gd name="connsiteX1287" fmla="*/ 130100 w 1181239"/>
              <a:gd name="connsiteY1287" fmla="*/ 3012617 h 4008043"/>
              <a:gd name="connsiteX1288" fmla="*/ 127630 w 1181239"/>
              <a:gd name="connsiteY1288" fmla="*/ 3046095 h 4008043"/>
              <a:gd name="connsiteX1289" fmla="*/ 126546 w 1181239"/>
              <a:gd name="connsiteY1289" fmla="*/ 3073943 h 4008043"/>
              <a:gd name="connsiteX1290" fmla="*/ 130866 w 1181239"/>
              <a:gd name="connsiteY1290" fmla="*/ 3078542 h 4008043"/>
              <a:gd name="connsiteX1291" fmla="*/ 133442 w 1181239"/>
              <a:gd name="connsiteY1291" fmla="*/ 3125790 h 4008043"/>
              <a:gd name="connsiteX1292" fmla="*/ 135293 w 1181239"/>
              <a:gd name="connsiteY1292" fmla="*/ 3187146 h 4008043"/>
              <a:gd name="connsiteX1293" fmla="*/ 142164 w 1181239"/>
              <a:gd name="connsiteY1293" fmla="*/ 3165767 h 4008043"/>
              <a:gd name="connsiteX1294" fmla="*/ 150793 w 1181239"/>
              <a:gd name="connsiteY1294" fmla="*/ 3137889 h 4008043"/>
              <a:gd name="connsiteX1295" fmla="*/ 153606 w 1181239"/>
              <a:gd name="connsiteY1295" fmla="*/ 3130383 h 4008043"/>
              <a:gd name="connsiteX1296" fmla="*/ 147977 w 1181239"/>
              <a:gd name="connsiteY1296" fmla="*/ 3113362 h 4008043"/>
              <a:gd name="connsiteX1297" fmla="*/ 142164 w 1181239"/>
              <a:gd name="connsiteY1297" fmla="*/ 3103188 h 4008043"/>
              <a:gd name="connsiteX1298" fmla="*/ 148791 w 1181239"/>
              <a:gd name="connsiteY1298" fmla="*/ 3099811 h 4008043"/>
              <a:gd name="connsiteX1299" fmla="*/ 151225 w 1181239"/>
              <a:gd name="connsiteY1299" fmla="*/ 3101850 h 4008043"/>
              <a:gd name="connsiteX1300" fmla="*/ 147292 w 1181239"/>
              <a:gd name="connsiteY1300" fmla="*/ 2873385 h 4008043"/>
              <a:gd name="connsiteX1301" fmla="*/ 145660 w 1181239"/>
              <a:gd name="connsiteY1301" fmla="*/ 2833947 h 4008043"/>
              <a:gd name="connsiteX1302" fmla="*/ 141844 w 1181239"/>
              <a:gd name="connsiteY1302" fmla="*/ 2819811 h 4008043"/>
              <a:gd name="connsiteX1303" fmla="*/ 140545 w 1181239"/>
              <a:gd name="connsiteY1303" fmla="*/ 2834770 h 4008043"/>
              <a:gd name="connsiteX1304" fmla="*/ 136458 w 1181239"/>
              <a:gd name="connsiteY1304" fmla="*/ 2853666 h 4008043"/>
              <a:gd name="connsiteX1305" fmla="*/ 127674 w 1181239"/>
              <a:gd name="connsiteY1305" fmla="*/ 2862506 h 4008043"/>
              <a:gd name="connsiteX1306" fmla="*/ 124707 w 1181239"/>
              <a:gd name="connsiteY1306" fmla="*/ 2853666 h 4008043"/>
              <a:gd name="connsiteX1307" fmla="*/ 120800 w 1181239"/>
              <a:gd name="connsiteY1307" fmla="*/ 2837853 h 4008043"/>
              <a:gd name="connsiteX1308" fmla="*/ 114826 w 1181239"/>
              <a:gd name="connsiteY1308" fmla="*/ 2802555 h 4008043"/>
              <a:gd name="connsiteX1309" fmla="*/ 111538 w 1181239"/>
              <a:gd name="connsiteY1309" fmla="*/ 2773103 h 4008043"/>
              <a:gd name="connsiteX1310" fmla="*/ 105360 w 1181239"/>
              <a:gd name="connsiteY1310" fmla="*/ 2775763 h 4008043"/>
              <a:gd name="connsiteX1311" fmla="*/ 102732 w 1181239"/>
              <a:gd name="connsiteY1311" fmla="*/ 2774110 h 4008043"/>
              <a:gd name="connsiteX1312" fmla="*/ 108639 w 1181239"/>
              <a:gd name="connsiteY1312" fmla="*/ 2710314 h 4008043"/>
              <a:gd name="connsiteX1313" fmla="*/ 115795 w 1181239"/>
              <a:gd name="connsiteY1313" fmla="*/ 2719713 h 4008043"/>
              <a:gd name="connsiteX1314" fmla="*/ 130954 w 1181239"/>
              <a:gd name="connsiteY1314" fmla="*/ 2769531 h 4008043"/>
              <a:gd name="connsiteX1315" fmla="*/ 139674 w 1181239"/>
              <a:gd name="connsiteY1315" fmla="*/ 2798089 h 4008043"/>
              <a:gd name="connsiteX1316" fmla="*/ 139564 w 1181239"/>
              <a:gd name="connsiteY1316" fmla="*/ 2721073 h 4008043"/>
              <a:gd name="connsiteX1317" fmla="*/ 137393 w 1181239"/>
              <a:gd name="connsiteY1317" fmla="*/ 2708834 h 4008043"/>
              <a:gd name="connsiteX1318" fmla="*/ 133499 w 1181239"/>
              <a:gd name="connsiteY1318" fmla="*/ 2716314 h 4008043"/>
              <a:gd name="connsiteX1319" fmla="*/ 127476 w 1181239"/>
              <a:gd name="connsiteY1319" fmla="*/ 2723793 h 4008043"/>
              <a:gd name="connsiteX1320" fmla="*/ 121818 w 1181239"/>
              <a:gd name="connsiteY1320" fmla="*/ 2708279 h 4008043"/>
              <a:gd name="connsiteX1321" fmla="*/ 126249 w 1181239"/>
              <a:gd name="connsiteY1321" fmla="*/ 2704809 h 4008043"/>
              <a:gd name="connsiteX1322" fmla="*/ 130766 w 1181239"/>
              <a:gd name="connsiteY1322" fmla="*/ 2694810 h 4008043"/>
              <a:gd name="connsiteX1323" fmla="*/ 127646 w 1181239"/>
              <a:gd name="connsiteY1323" fmla="*/ 2669321 h 4008043"/>
              <a:gd name="connsiteX1324" fmla="*/ 133943 w 1181239"/>
              <a:gd name="connsiteY1324" fmla="*/ 2649228 h 4008043"/>
              <a:gd name="connsiteX1325" fmla="*/ 135428 w 1181239"/>
              <a:gd name="connsiteY1325" fmla="*/ 2640865 h 4008043"/>
              <a:gd name="connsiteX1326" fmla="*/ 135136 w 1181239"/>
              <a:gd name="connsiteY1326" fmla="*/ 2625083 h 4008043"/>
              <a:gd name="connsiteX1327" fmla="*/ 143826 w 1181239"/>
              <a:gd name="connsiteY1327" fmla="*/ 2614093 h 4008043"/>
              <a:gd name="connsiteX1328" fmla="*/ 147971 w 1181239"/>
              <a:gd name="connsiteY1328" fmla="*/ 2612317 h 4008043"/>
              <a:gd name="connsiteX1329" fmla="*/ 142158 w 1181239"/>
              <a:gd name="connsiteY1329" fmla="*/ 2607630 h 4008043"/>
              <a:gd name="connsiteX1330" fmla="*/ 136345 w 1181239"/>
              <a:gd name="connsiteY1330" fmla="*/ 2599725 h 4008043"/>
              <a:gd name="connsiteX1331" fmla="*/ 142362 w 1181239"/>
              <a:gd name="connsiteY1331" fmla="*/ 2596642 h 4008043"/>
              <a:gd name="connsiteX1332" fmla="*/ 144920 w 1181239"/>
              <a:gd name="connsiteY1332" fmla="*/ 2594603 h 4008043"/>
              <a:gd name="connsiteX1333" fmla="*/ 143264 w 1181239"/>
              <a:gd name="connsiteY1333" fmla="*/ 2584870 h 4008043"/>
              <a:gd name="connsiteX1334" fmla="*/ 139570 w 1181239"/>
              <a:gd name="connsiteY1334" fmla="*/ 2549512 h 4008043"/>
              <a:gd name="connsiteX1335" fmla="*/ 142624 w 1181239"/>
              <a:gd name="connsiteY1335" fmla="*/ 2530687 h 4008043"/>
              <a:gd name="connsiteX1336" fmla="*/ 143924 w 1181239"/>
              <a:gd name="connsiteY1336" fmla="*/ 2555639 h 4008043"/>
              <a:gd name="connsiteX1337" fmla="*/ 146661 w 1181239"/>
              <a:gd name="connsiteY1337" fmla="*/ 2571594 h 4008043"/>
              <a:gd name="connsiteX1338" fmla="*/ 150473 w 1181239"/>
              <a:gd name="connsiteY1338" fmla="*/ 2589549 h 4008043"/>
              <a:gd name="connsiteX1339" fmla="*/ 155581 w 1181239"/>
              <a:gd name="connsiteY1339" fmla="*/ 2610028 h 4008043"/>
              <a:gd name="connsiteX1340" fmla="*/ 157416 w 1181239"/>
              <a:gd name="connsiteY1340" fmla="*/ 2616986 h 4008043"/>
              <a:gd name="connsiteX1341" fmla="*/ 153782 w 1181239"/>
              <a:gd name="connsiteY1341" fmla="*/ 2626268 h 4008043"/>
              <a:gd name="connsiteX1342" fmla="*/ 157135 w 1181239"/>
              <a:gd name="connsiteY1342" fmla="*/ 2632423 h 4008043"/>
              <a:gd name="connsiteX1343" fmla="*/ 158587 w 1181239"/>
              <a:gd name="connsiteY1343" fmla="*/ 2652661 h 4008043"/>
              <a:gd name="connsiteX1344" fmla="*/ 154845 w 1181239"/>
              <a:gd name="connsiteY1344" fmla="*/ 2696261 h 4008043"/>
              <a:gd name="connsiteX1345" fmla="*/ 159357 w 1181239"/>
              <a:gd name="connsiteY1345" fmla="*/ 2737394 h 4008043"/>
              <a:gd name="connsiteX1346" fmla="*/ 163168 w 1181239"/>
              <a:gd name="connsiteY1346" fmla="*/ 2723700 h 4008043"/>
              <a:gd name="connsiteX1347" fmla="*/ 169613 w 1181239"/>
              <a:gd name="connsiteY1347" fmla="*/ 2706558 h 4008043"/>
              <a:gd name="connsiteX1348" fmla="*/ 170029 w 1181239"/>
              <a:gd name="connsiteY1348" fmla="*/ 2699520 h 4008043"/>
              <a:gd name="connsiteX1349" fmla="*/ 165426 w 1181239"/>
              <a:gd name="connsiteY1349" fmla="*/ 2669745 h 4008043"/>
              <a:gd name="connsiteX1350" fmla="*/ 165460 w 1181239"/>
              <a:gd name="connsiteY1350" fmla="*/ 2643560 h 4008043"/>
              <a:gd name="connsiteX1351" fmla="*/ 170745 w 1181239"/>
              <a:gd name="connsiteY1351" fmla="*/ 2651062 h 4008043"/>
              <a:gd name="connsiteX1352" fmla="*/ 177992 w 1181239"/>
              <a:gd name="connsiteY1352" fmla="*/ 2656728 h 4008043"/>
              <a:gd name="connsiteX1353" fmla="*/ 177259 w 1181239"/>
              <a:gd name="connsiteY1353" fmla="*/ 2640964 h 4008043"/>
              <a:gd name="connsiteX1354" fmla="*/ 177292 w 1181239"/>
              <a:gd name="connsiteY1354" fmla="*/ 2630604 h 4008043"/>
              <a:gd name="connsiteX1355" fmla="*/ 175625 w 1181239"/>
              <a:gd name="connsiteY1355" fmla="*/ 2618782 h 4008043"/>
              <a:gd name="connsiteX1356" fmla="*/ 171246 w 1181239"/>
              <a:gd name="connsiteY1356" fmla="*/ 2607308 h 4008043"/>
              <a:gd name="connsiteX1357" fmla="*/ 175822 w 1181239"/>
              <a:gd name="connsiteY1357" fmla="*/ 2600497 h 4008043"/>
              <a:gd name="connsiteX1358" fmla="*/ 178683 w 1181239"/>
              <a:gd name="connsiteY1358" fmla="*/ 2576613 h 4008043"/>
              <a:gd name="connsiteX1359" fmla="*/ 174207 w 1181239"/>
              <a:gd name="connsiteY1359" fmla="*/ 2301074 h 4008043"/>
              <a:gd name="connsiteX1360" fmla="*/ 175458 w 1181239"/>
              <a:gd name="connsiteY1360" fmla="*/ 2201800 h 4008043"/>
              <a:gd name="connsiteX1361" fmla="*/ 172740 w 1181239"/>
              <a:gd name="connsiteY1361" fmla="*/ 2164190 h 4008043"/>
              <a:gd name="connsiteX1362" fmla="*/ 179095 w 1181239"/>
              <a:gd name="connsiteY1362" fmla="*/ 2154671 h 4008043"/>
              <a:gd name="connsiteX1363" fmla="*/ 182562 w 1181239"/>
              <a:gd name="connsiteY1363" fmla="*/ 2140044 h 4008043"/>
              <a:gd name="connsiteX1364" fmla="*/ 178366 w 1181239"/>
              <a:gd name="connsiteY1364" fmla="*/ 2107848 h 4008043"/>
              <a:gd name="connsiteX1365" fmla="*/ 177238 w 1181239"/>
              <a:gd name="connsiteY1365" fmla="*/ 2093950 h 4008043"/>
              <a:gd name="connsiteX1366" fmla="*/ 177384 w 1181239"/>
              <a:gd name="connsiteY1366" fmla="*/ 2064486 h 4008043"/>
              <a:gd name="connsiteX1367" fmla="*/ 177056 w 1181239"/>
              <a:gd name="connsiteY1367" fmla="*/ 2024799 h 4008043"/>
              <a:gd name="connsiteX1368" fmla="*/ 179917 w 1181239"/>
              <a:gd name="connsiteY1368" fmla="*/ 2038534 h 4008043"/>
              <a:gd name="connsiteX1369" fmla="*/ 183109 w 1181239"/>
              <a:gd name="connsiteY1369" fmla="*/ 2051136 h 4008043"/>
              <a:gd name="connsiteX1370" fmla="*/ 187491 w 1181239"/>
              <a:gd name="connsiteY1370" fmla="*/ 2094518 h 4008043"/>
              <a:gd name="connsiteX1371" fmla="*/ 191609 w 1181239"/>
              <a:gd name="connsiteY1371" fmla="*/ 2149731 h 4008043"/>
              <a:gd name="connsiteX1372" fmla="*/ 194496 w 1181239"/>
              <a:gd name="connsiteY1372" fmla="*/ 2183049 h 4008043"/>
              <a:gd name="connsiteX1373" fmla="*/ 196875 w 1181239"/>
              <a:gd name="connsiteY1373" fmla="*/ 2201588 h 4008043"/>
              <a:gd name="connsiteX1374" fmla="*/ 195788 w 1181239"/>
              <a:gd name="connsiteY1374" fmla="*/ 2058415 h 4008043"/>
              <a:gd name="connsiteX1375" fmla="*/ 200030 w 1181239"/>
              <a:gd name="connsiteY1375" fmla="*/ 2005760 h 4008043"/>
              <a:gd name="connsiteX1376" fmla="*/ 204523 w 1181239"/>
              <a:gd name="connsiteY1376" fmla="*/ 2020566 h 4008043"/>
              <a:gd name="connsiteX1377" fmla="*/ 210671 w 1181239"/>
              <a:gd name="connsiteY1377" fmla="*/ 2033874 h 4008043"/>
              <a:gd name="connsiteX1378" fmla="*/ 210010 w 1181239"/>
              <a:gd name="connsiteY1378" fmla="*/ 2046098 h 4008043"/>
              <a:gd name="connsiteX1379" fmla="*/ 207007 w 1181239"/>
              <a:gd name="connsiteY1379" fmla="*/ 2117629 h 4008043"/>
              <a:gd name="connsiteX1380" fmla="*/ 206069 w 1181239"/>
              <a:gd name="connsiteY1380" fmla="*/ 2182549 h 4008043"/>
              <a:gd name="connsiteX1381" fmla="*/ 205960 w 1181239"/>
              <a:gd name="connsiteY1381" fmla="*/ 2202948 h 4008043"/>
              <a:gd name="connsiteX1382" fmla="*/ 209127 w 1181239"/>
              <a:gd name="connsiteY1382" fmla="*/ 2205668 h 4008043"/>
              <a:gd name="connsiteX1383" fmla="*/ 214532 w 1181239"/>
              <a:gd name="connsiteY1383" fmla="*/ 2247478 h 4008043"/>
              <a:gd name="connsiteX1384" fmla="*/ 219080 w 1181239"/>
              <a:gd name="connsiteY1384" fmla="*/ 2261523 h 4008043"/>
              <a:gd name="connsiteX1385" fmla="*/ 226346 w 1181239"/>
              <a:gd name="connsiteY1385" fmla="*/ 2259990 h 4008043"/>
              <a:gd name="connsiteX1386" fmla="*/ 229378 w 1181239"/>
              <a:gd name="connsiteY1386" fmla="*/ 2245492 h 4008043"/>
              <a:gd name="connsiteX1387" fmla="*/ 226247 w 1181239"/>
              <a:gd name="connsiteY1387" fmla="*/ 2228262 h 4008043"/>
              <a:gd name="connsiteX1388" fmla="*/ 214948 w 1181239"/>
              <a:gd name="connsiteY1388" fmla="*/ 2179343 h 4008043"/>
              <a:gd name="connsiteX1389" fmla="*/ 219625 w 1181239"/>
              <a:gd name="connsiteY1389" fmla="*/ 2162146 h 4008043"/>
              <a:gd name="connsiteX1390" fmla="*/ 222344 w 1181239"/>
              <a:gd name="connsiteY1390" fmla="*/ 2113823 h 4008043"/>
              <a:gd name="connsiteX1391" fmla="*/ 219071 w 1181239"/>
              <a:gd name="connsiteY1391" fmla="*/ 2061664 h 4008043"/>
              <a:gd name="connsiteX1392" fmla="*/ 217856 w 1181239"/>
              <a:gd name="connsiteY1392" fmla="*/ 2053357 h 4008043"/>
              <a:gd name="connsiteX1393" fmla="*/ 221271 w 1181239"/>
              <a:gd name="connsiteY1393" fmla="*/ 2060836 h 4008043"/>
              <a:gd name="connsiteX1394" fmla="*/ 227033 w 1181239"/>
              <a:gd name="connsiteY1394" fmla="*/ 2068316 h 4008043"/>
              <a:gd name="connsiteX1395" fmla="*/ 225110 w 1181239"/>
              <a:gd name="connsiteY1395" fmla="*/ 2050477 h 4008043"/>
              <a:gd name="connsiteX1396" fmla="*/ 221087 w 1181239"/>
              <a:gd name="connsiteY1396" fmla="*/ 2037038 h 4008043"/>
              <a:gd name="connsiteX1397" fmla="*/ 222714 w 1181239"/>
              <a:gd name="connsiteY1397" fmla="*/ 2033890 h 4008043"/>
              <a:gd name="connsiteX1398" fmla="*/ 229644 w 1181239"/>
              <a:gd name="connsiteY1398" fmla="*/ 2037545 h 4008043"/>
              <a:gd name="connsiteX1399" fmla="*/ 235192 w 1181239"/>
              <a:gd name="connsiteY1399" fmla="*/ 2053772 h 4008043"/>
              <a:gd name="connsiteX1400" fmla="*/ 237848 w 1181239"/>
              <a:gd name="connsiteY1400" fmla="*/ 2069820 h 4008043"/>
              <a:gd name="connsiteX1401" fmla="*/ 238574 w 1181239"/>
              <a:gd name="connsiteY1401" fmla="*/ 2000984 h 4008043"/>
              <a:gd name="connsiteX1402" fmla="*/ 237075 w 1181239"/>
              <a:gd name="connsiteY1402" fmla="*/ 1908526 h 4008043"/>
              <a:gd name="connsiteX1403" fmla="*/ 234896 w 1181239"/>
              <a:gd name="connsiteY1403" fmla="*/ 1883368 h 4008043"/>
              <a:gd name="connsiteX1404" fmla="*/ 232247 w 1181239"/>
              <a:gd name="connsiteY1404" fmla="*/ 1931645 h 4008043"/>
              <a:gd name="connsiteX1405" fmla="*/ 226115 w 1181239"/>
              <a:gd name="connsiteY1405" fmla="*/ 1988991 h 4008043"/>
              <a:gd name="connsiteX1406" fmla="*/ 223612 w 1181239"/>
              <a:gd name="connsiteY1406" fmla="*/ 1993067 h 4008043"/>
              <a:gd name="connsiteX1407" fmla="*/ 219934 w 1181239"/>
              <a:gd name="connsiteY1407" fmla="*/ 1999592 h 4008043"/>
              <a:gd name="connsiteX1408" fmla="*/ 217193 w 1181239"/>
              <a:gd name="connsiteY1408" fmla="*/ 1991885 h 4008043"/>
              <a:gd name="connsiteX1409" fmla="*/ 210733 w 1181239"/>
              <a:gd name="connsiteY1409" fmla="*/ 1947711 h 4008043"/>
              <a:gd name="connsiteX1410" fmla="*/ 206693 w 1181239"/>
              <a:gd name="connsiteY1410" fmla="*/ 1932953 h 4008043"/>
              <a:gd name="connsiteX1411" fmla="*/ 212064 w 1181239"/>
              <a:gd name="connsiteY1411" fmla="*/ 1940685 h 4008043"/>
              <a:gd name="connsiteX1412" fmla="*/ 218683 w 1181239"/>
              <a:gd name="connsiteY1412" fmla="*/ 1946906 h 4008043"/>
              <a:gd name="connsiteX1413" fmla="*/ 223568 w 1181239"/>
              <a:gd name="connsiteY1413" fmla="*/ 1953025 h 4008043"/>
              <a:gd name="connsiteX1414" fmla="*/ 226200 w 1181239"/>
              <a:gd name="connsiteY1414" fmla="*/ 1959523 h 4008043"/>
              <a:gd name="connsiteX1415" fmla="*/ 227699 w 1181239"/>
              <a:gd name="connsiteY1415" fmla="*/ 1949323 h 4008043"/>
              <a:gd name="connsiteX1416" fmla="*/ 224732 w 1181239"/>
              <a:gd name="connsiteY1416" fmla="*/ 1855417 h 4008043"/>
              <a:gd name="connsiteX1417" fmla="*/ 219133 w 1181239"/>
              <a:gd name="connsiteY1417" fmla="*/ 1774632 h 4008043"/>
              <a:gd name="connsiteX1418" fmla="*/ 213420 w 1181239"/>
              <a:gd name="connsiteY1418" fmla="*/ 1769242 h 4008043"/>
              <a:gd name="connsiteX1419" fmla="*/ 205892 w 1181239"/>
              <a:gd name="connsiteY1419" fmla="*/ 1758137 h 4008043"/>
              <a:gd name="connsiteX1420" fmla="*/ 200316 w 1181239"/>
              <a:gd name="connsiteY1420" fmla="*/ 1748640 h 4008043"/>
              <a:gd name="connsiteX1421" fmla="*/ 207031 w 1181239"/>
              <a:gd name="connsiteY1421" fmla="*/ 1746696 h 4008043"/>
              <a:gd name="connsiteX1422" fmla="*/ 209035 w 1181239"/>
              <a:gd name="connsiteY1422" fmla="*/ 1707939 h 4008043"/>
              <a:gd name="connsiteX1423" fmla="*/ 211071 w 1181239"/>
              <a:gd name="connsiteY1423" fmla="*/ 1669336 h 4008043"/>
              <a:gd name="connsiteX1424" fmla="*/ 227197 w 1181239"/>
              <a:gd name="connsiteY1424" fmla="*/ 1663053 h 4008043"/>
              <a:gd name="connsiteX1425" fmla="*/ 232283 w 1181239"/>
              <a:gd name="connsiteY1425" fmla="*/ 1656942 h 4008043"/>
              <a:gd name="connsiteX1426" fmla="*/ 235195 w 1181239"/>
              <a:gd name="connsiteY1426" fmla="*/ 1660341 h 4008043"/>
              <a:gd name="connsiteX1427" fmla="*/ 238100 w 1181239"/>
              <a:gd name="connsiteY1427" fmla="*/ 1616985 h 4008043"/>
              <a:gd name="connsiteX1428" fmla="*/ 235195 w 1181239"/>
              <a:gd name="connsiteY1428" fmla="*/ 1571947 h 4008043"/>
              <a:gd name="connsiteX1429" fmla="*/ 232287 w 1181239"/>
              <a:gd name="connsiteY1429" fmla="*/ 1606329 h 4008043"/>
              <a:gd name="connsiteX1430" fmla="*/ 229320 w 1181239"/>
              <a:gd name="connsiteY1430" fmla="*/ 1639614 h 4008043"/>
              <a:gd name="connsiteX1431" fmla="*/ 224483 w 1181239"/>
              <a:gd name="connsiteY1431" fmla="*/ 1618106 h 4008043"/>
              <a:gd name="connsiteX1432" fmla="*/ 217959 w 1181239"/>
              <a:gd name="connsiteY1432" fmla="*/ 1625487 h 4008043"/>
              <a:gd name="connsiteX1433" fmla="*/ 214383 w 1181239"/>
              <a:gd name="connsiteY1433" fmla="*/ 1648605 h 4008043"/>
              <a:gd name="connsiteX1434" fmla="*/ 211011 w 1181239"/>
              <a:gd name="connsiteY1434" fmla="*/ 1656262 h 4008043"/>
              <a:gd name="connsiteX1435" fmla="*/ 208920 w 1181239"/>
              <a:gd name="connsiteY1435" fmla="*/ 1648102 h 4008043"/>
              <a:gd name="connsiteX1436" fmla="*/ 212237 w 1181239"/>
              <a:gd name="connsiteY1436" fmla="*/ 1399238 h 4008043"/>
              <a:gd name="connsiteX1437" fmla="*/ 214755 w 1181239"/>
              <a:gd name="connsiteY1437" fmla="*/ 1417848 h 4008043"/>
              <a:gd name="connsiteX1438" fmla="*/ 220657 w 1181239"/>
              <a:gd name="connsiteY1438" fmla="*/ 1447453 h 4008043"/>
              <a:gd name="connsiteX1439" fmla="*/ 226470 w 1181239"/>
              <a:gd name="connsiteY1439" fmla="*/ 1454368 h 4008043"/>
              <a:gd name="connsiteX1440" fmla="*/ 226470 w 1181239"/>
              <a:gd name="connsiteY1440" fmla="*/ 1446221 h 4008043"/>
              <a:gd name="connsiteX1441" fmla="*/ 228093 w 1181239"/>
              <a:gd name="connsiteY1441" fmla="*/ 1424776 h 4008043"/>
              <a:gd name="connsiteX1442" fmla="*/ 225291 w 1181239"/>
              <a:gd name="connsiteY1442" fmla="*/ 1418277 h 4008043"/>
              <a:gd name="connsiteX1443" fmla="*/ 220862 w 1181239"/>
              <a:gd name="connsiteY1443" fmla="*/ 1425076 h 4008043"/>
              <a:gd name="connsiteX1444" fmla="*/ 220753 w 1181239"/>
              <a:gd name="connsiteY1444" fmla="*/ 1416781 h 4008043"/>
              <a:gd name="connsiteX1445" fmla="*/ 224281 w 1181239"/>
              <a:gd name="connsiteY1445" fmla="*/ 1405091 h 4008043"/>
              <a:gd name="connsiteX1446" fmla="*/ 228564 w 1181239"/>
              <a:gd name="connsiteY1446" fmla="*/ 1358989 h 4008043"/>
              <a:gd name="connsiteX1447" fmla="*/ 225152 w 1181239"/>
              <a:gd name="connsiteY1447" fmla="*/ 1325803 h 4008043"/>
              <a:gd name="connsiteX1448" fmla="*/ 220869 w 1181239"/>
              <a:gd name="connsiteY1448" fmla="*/ 1350055 h 4008043"/>
              <a:gd name="connsiteX1449" fmla="*/ 216020 w 1181239"/>
              <a:gd name="connsiteY1449" fmla="*/ 1330335 h 4008043"/>
              <a:gd name="connsiteX1450" fmla="*/ 212597 w 1181239"/>
              <a:gd name="connsiteY1450" fmla="*/ 1259167 h 4008043"/>
              <a:gd name="connsiteX1451" fmla="*/ 211560 w 1181239"/>
              <a:gd name="connsiteY1451" fmla="*/ 1206130 h 4008043"/>
              <a:gd name="connsiteX1452" fmla="*/ 215375 w 1181239"/>
              <a:gd name="connsiteY1452" fmla="*/ 1221089 h 4008043"/>
              <a:gd name="connsiteX1453" fmla="*/ 227379 w 1181239"/>
              <a:gd name="connsiteY1453" fmla="*/ 1264199 h 4008043"/>
              <a:gd name="connsiteX1454" fmla="*/ 224694 w 1181239"/>
              <a:gd name="connsiteY1454" fmla="*/ 1244618 h 4008043"/>
              <a:gd name="connsiteX1455" fmla="*/ 226599 w 1181239"/>
              <a:gd name="connsiteY1455" fmla="*/ 1231828 h 4008043"/>
              <a:gd name="connsiteX1456" fmla="*/ 231544 w 1181239"/>
              <a:gd name="connsiteY1456" fmla="*/ 1168401 h 4008043"/>
              <a:gd name="connsiteX1457" fmla="*/ 221743 w 1181239"/>
              <a:gd name="connsiteY1457" fmla="*/ 1143601 h 4008043"/>
              <a:gd name="connsiteX1458" fmla="*/ 218485 w 1181239"/>
              <a:gd name="connsiteY1458" fmla="*/ 1128615 h 4008043"/>
              <a:gd name="connsiteX1459" fmla="*/ 218112 w 1181239"/>
              <a:gd name="connsiteY1459" fmla="*/ 1140174 h 4008043"/>
              <a:gd name="connsiteX1460" fmla="*/ 207558 w 1181239"/>
              <a:gd name="connsiteY1460" fmla="*/ 1138814 h 4008043"/>
              <a:gd name="connsiteX1461" fmla="*/ 201314 w 1181239"/>
              <a:gd name="connsiteY1461" fmla="*/ 1111802 h 4008043"/>
              <a:gd name="connsiteX1462" fmla="*/ 192840 w 1181239"/>
              <a:gd name="connsiteY1462" fmla="*/ 1189163 h 4008043"/>
              <a:gd name="connsiteX1463" fmla="*/ 185708 w 1181239"/>
              <a:gd name="connsiteY1463" fmla="*/ 1265270 h 4008043"/>
              <a:gd name="connsiteX1464" fmla="*/ 197495 w 1181239"/>
              <a:gd name="connsiteY1464" fmla="*/ 1276300 h 4008043"/>
              <a:gd name="connsiteX1465" fmla="*/ 208932 w 1181239"/>
              <a:gd name="connsiteY1465" fmla="*/ 1299086 h 4008043"/>
              <a:gd name="connsiteX1466" fmla="*/ 210045 w 1181239"/>
              <a:gd name="connsiteY1466" fmla="*/ 1329882 h 4008043"/>
              <a:gd name="connsiteX1467" fmla="*/ 210045 w 1181239"/>
              <a:gd name="connsiteY1467" fmla="*/ 1341280 h 4008043"/>
              <a:gd name="connsiteX1468" fmla="*/ 199446 w 1181239"/>
              <a:gd name="connsiteY1468" fmla="*/ 1361380 h 4008043"/>
              <a:gd name="connsiteX1469" fmla="*/ 195086 w 1181239"/>
              <a:gd name="connsiteY1469" fmla="*/ 1409898 h 4008043"/>
              <a:gd name="connsiteX1470" fmla="*/ 184177 w 1181239"/>
              <a:gd name="connsiteY1470" fmla="*/ 1419619 h 4008043"/>
              <a:gd name="connsiteX1471" fmla="*/ 184104 w 1181239"/>
              <a:gd name="connsiteY1471" fmla="*/ 1392945 h 4008043"/>
              <a:gd name="connsiteX1472" fmla="*/ 186502 w 1181239"/>
              <a:gd name="connsiteY1472" fmla="*/ 1355720 h 4008043"/>
              <a:gd name="connsiteX1473" fmla="*/ 181596 w 1181239"/>
              <a:gd name="connsiteY1473" fmla="*/ 1374759 h 4008043"/>
              <a:gd name="connsiteX1474" fmla="*/ 177236 w 1181239"/>
              <a:gd name="connsiteY1474" fmla="*/ 1393798 h 4008043"/>
              <a:gd name="connsiteX1475" fmla="*/ 172823 w 1181239"/>
              <a:gd name="connsiteY1475" fmla="*/ 1376799 h 4008043"/>
              <a:gd name="connsiteX1476" fmla="*/ 166979 w 1181239"/>
              <a:gd name="connsiteY1476" fmla="*/ 1364640 h 4008043"/>
              <a:gd name="connsiteX1477" fmla="*/ 161395 w 1181239"/>
              <a:gd name="connsiteY1477" fmla="*/ 1365097 h 4008043"/>
              <a:gd name="connsiteX1478" fmla="*/ 159198 w 1181239"/>
              <a:gd name="connsiteY1478" fmla="*/ 1346658 h 4008043"/>
              <a:gd name="connsiteX1479" fmla="*/ 156257 w 1181239"/>
              <a:gd name="connsiteY1479" fmla="*/ 1359606 h 4008043"/>
              <a:gd name="connsiteX1480" fmla="*/ 152297 w 1181239"/>
              <a:gd name="connsiteY1480" fmla="*/ 1387938 h 4008043"/>
              <a:gd name="connsiteX1481" fmla="*/ 147163 w 1181239"/>
              <a:gd name="connsiteY1481" fmla="*/ 1363648 h 4008043"/>
              <a:gd name="connsiteX1482" fmla="*/ 143528 w 1181239"/>
              <a:gd name="connsiteY1482" fmla="*/ 1342121 h 4008043"/>
              <a:gd name="connsiteX1483" fmla="*/ 139251 w 1181239"/>
              <a:gd name="connsiteY1483" fmla="*/ 1342904 h 4008043"/>
              <a:gd name="connsiteX1484" fmla="*/ 134914 w 1181239"/>
              <a:gd name="connsiteY1484" fmla="*/ 1376222 h 4008043"/>
              <a:gd name="connsiteX1485" fmla="*/ 130554 w 1181239"/>
              <a:gd name="connsiteY1485" fmla="*/ 1409436 h 4008043"/>
              <a:gd name="connsiteX1486" fmla="*/ 126171 w 1181239"/>
              <a:gd name="connsiteY1486" fmla="*/ 1410115 h 4008043"/>
              <a:gd name="connsiteX1487" fmla="*/ 121812 w 1181239"/>
              <a:gd name="connsiteY1487" fmla="*/ 1420772 h 4008043"/>
              <a:gd name="connsiteX1488" fmla="*/ 123571 w 1181239"/>
              <a:gd name="connsiteY1488" fmla="*/ 1435716 h 4008043"/>
              <a:gd name="connsiteX1489" fmla="*/ 130532 w 1181239"/>
              <a:gd name="connsiteY1489" fmla="*/ 1424914 h 4008043"/>
              <a:gd name="connsiteX1490" fmla="*/ 138289 w 1181239"/>
              <a:gd name="connsiteY1490" fmla="*/ 1416235 h 4008043"/>
              <a:gd name="connsiteX1491" fmla="*/ 136067 w 1181239"/>
              <a:gd name="connsiteY1491" fmla="*/ 1479471 h 4008043"/>
              <a:gd name="connsiteX1492" fmla="*/ 122188 w 1181239"/>
              <a:gd name="connsiteY1492" fmla="*/ 1586334 h 4008043"/>
              <a:gd name="connsiteX1493" fmla="*/ 119980 w 1181239"/>
              <a:gd name="connsiteY1493" fmla="*/ 1579747 h 4008043"/>
              <a:gd name="connsiteX1494" fmla="*/ 125070 w 1181239"/>
              <a:gd name="connsiteY1494" fmla="*/ 1482379 h 4008043"/>
              <a:gd name="connsiteX1495" fmla="*/ 126516 w 1181239"/>
              <a:gd name="connsiteY1495" fmla="*/ 1463044 h 4008043"/>
              <a:gd name="connsiteX1496" fmla="*/ 124581 w 1181239"/>
              <a:gd name="connsiteY1496" fmla="*/ 1448193 h 4008043"/>
              <a:gd name="connsiteX1497" fmla="*/ 114245 w 1181239"/>
              <a:gd name="connsiteY1497" fmla="*/ 1472629 h 4008043"/>
              <a:gd name="connsiteX1498" fmla="*/ 110767 w 1181239"/>
              <a:gd name="connsiteY1498" fmla="*/ 1490350 h 4008043"/>
              <a:gd name="connsiteX1499" fmla="*/ 112066 w 1181239"/>
              <a:gd name="connsiteY1499" fmla="*/ 1465872 h 4008043"/>
              <a:gd name="connsiteX1500" fmla="*/ 121968 w 1181239"/>
              <a:gd name="connsiteY1500" fmla="*/ 1368819 h 4008043"/>
              <a:gd name="connsiteX1501" fmla="*/ 121822 w 1181239"/>
              <a:gd name="connsiteY1501" fmla="*/ 1351639 h 4008043"/>
              <a:gd name="connsiteX1502" fmla="*/ 125000 w 1181239"/>
              <a:gd name="connsiteY1502" fmla="*/ 1341763 h 4008043"/>
              <a:gd name="connsiteX1503" fmla="*/ 128197 w 1181239"/>
              <a:gd name="connsiteY1503" fmla="*/ 1330464 h 4008043"/>
              <a:gd name="connsiteX1504" fmla="*/ 121531 w 1181239"/>
              <a:gd name="connsiteY1504" fmla="*/ 1277565 h 4008043"/>
              <a:gd name="connsiteX1505" fmla="*/ 111387 w 1181239"/>
              <a:gd name="connsiteY1505" fmla="*/ 1245510 h 4008043"/>
              <a:gd name="connsiteX1506" fmla="*/ 107088 w 1181239"/>
              <a:gd name="connsiteY1506" fmla="*/ 1251005 h 4008043"/>
              <a:gd name="connsiteX1507" fmla="*/ 109190 w 1181239"/>
              <a:gd name="connsiteY1507" fmla="*/ 1193889 h 4008043"/>
              <a:gd name="connsiteX1508" fmla="*/ 113381 w 1181239"/>
              <a:gd name="connsiteY1508" fmla="*/ 1155811 h 4008043"/>
              <a:gd name="connsiteX1509" fmla="*/ 113381 w 1181239"/>
              <a:gd name="connsiteY1509" fmla="*/ 1070136 h 4008043"/>
              <a:gd name="connsiteX1510" fmla="*/ 112797 w 1181239"/>
              <a:gd name="connsiteY1510" fmla="*/ 920546 h 4008043"/>
              <a:gd name="connsiteX1511" fmla="*/ 114114 w 1181239"/>
              <a:gd name="connsiteY1511" fmla="*/ 898107 h 4008043"/>
              <a:gd name="connsiteX1512" fmla="*/ 111790 w 1181239"/>
              <a:gd name="connsiteY1512" fmla="*/ 887908 h 4008043"/>
              <a:gd name="connsiteX1513" fmla="*/ 111644 w 1181239"/>
              <a:gd name="connsiteY1513" fmla="*/ 860710 h 4008043"/>
              <a:gd name="connsiteX1514" fmla="*/ 116000 w 1181239"/>
              <a:gd name="connsiteY1514" fmla="*/ 836997 h 4008043"/>
              <a:gd name="connsiteX1515" fmla="*/ 111192 w 1181239"/>
              <a:gd name="connsiteY1515" fmla="*/ 838130 h 4008043"/>
              <a:gd name="connsiteX1516" fmla="*/ 108419 w 1181239"/>
              <a:gd name="connsiteY1516" fmla="*/ 804727 h 4008043"/>
              <a:gd name="connsiteX1517" fmla="*/ 111981 w 1181239"/>
              <a:gd name="connsiteY1517" fmla="*/ 760077 h 4008043"/>
              <a:gd name="connsiteX1518" fmla="*/ 101298 w 1181239"/>
              <a:gd name="connsiteY1518" fmla="*/ 742881 h 4008043"/>
              <a:gd name="connsiteX1519" fmla="*/ 93842 w 1181239"/>
              <a:gd name="connsiteY1519" fmla="*/ 760448 h 4008043"/>
              <a:gd name="connsiteX1520" fmla="*/ 85494 w 1181239"/>
              <a:gd name="connsiteY1520" fmla="*/ 777099 h 4008043"/>
              <a:gd name="connsiteX1521" fmla="*/ 81229 w 1181239"/>
              <a:gd name="connsiteY1521" fmla="*/ 789450 h 4008043"/>
              <a:gd name="connsiteX1522" fmla="*/ 92884 w 1181239"/>
              <a:gd name="connsiteY1522" fmla="*/ 833286 h 4008043"/>
              <a:gd name="connsiteX1523" fmla="*/ 97008 w 1181239"/>
              <a:gd name="connsiteY1523" fmla="*/ 821273 h 4008043"/>
              <a:gd name="connsiteX1524" fmla="*/ 101001 w 1181239"/>
              <a:gd name="connsiteY1524" fmla="*/ 813114 h 4008043"/>
              <a:gd name="connsiteX1525" fmla="*/ 101220 w 1181239"/>
              <a:gd name="connsiteY1525" fmla="*/ 827460 h 4008043"/>
              <a:gd name="connsiteX1526" fmla="*/ 94882 w 1181239"/>
              <a:gd name="connsiteY1526" fmla="*/ 844145 h 4008043"/>
              <a:gd name="connsiteX1527" fmla="*/ 83046 w 1181239"/>
              <a:gd name="connsiteY1527" fmla="*/ 876568 h 4008043"/>
              <a:gd name="connsiteX1528" fmla="*/ 81181 w 1181239"/>
              <a:gd name="connsiteY1528" fmla="*/ 882469 h 4008043"/>
              <a:gd name="connsiteX1529" fmla="*/ 78663 w 1181239"/>
              <a:gd name="connsiteY1529" fmla="*/ 923135 h 4008043"/>
              <a:gd name="connsiteX1530" fmla="*/ 77664 w 1181239"/>
              <a:gd name="connsiteY1530" fmla="*/ 961893 h 4008043"/>
              <a:gd name="connsiteX1531" fmla="*/ 70391 w 1181239"/>
              <a:gd name="connsiteY1531" fmla="*/ 829433 h 4008043"/>
              <a:gd name="connsiteX1532" fmla="*/ 92739 w 1181239"/>
              <a:gd name="connsiteY1532" fmla="*/ 639044 h 4008043"/>
              <a:gd name="connsiteX1533" fmla="*/ 101313 w 1181239"/>
              <a:gd name="connsiteY1533" fmla="*/ 581928 h 4008043"/>
              <a:gd name="connsiteX1534" fmla="*/ 100010 w 1181239"/>
              <a:gd name="connsiteY1534" fmla="*/ 626125 h 4008043"/>
              <a:gd name="connsiteX1535" fmla="*/ 101203 w 1181239"/>
              <a:gd name="connsiteY1535" fmla="*/ 670323 h 4008043"/>
              <a:gd name="connsiteX1536" fmla="*/ 111667 w 1181239"/>
              <a:gd name="connsiteY1536" fmla="*/ 606407 h 4008043"/>
              <a:gd name="connsiteX1537" fmla="*/ 132280 w 1181239"/>
              <a:gd name="connsiteY1537" fmla="*/ 506535 h 4008043"/>
              <a:gd name="connsiteX1538" fmla="*/ 135305 w 1181239"/>
              <a:gd name="connsiteY1538" fmla="*/ 488094 h 4008043"/>
              <a:gd name="connsiteX1539" fmla="*/ 132598 w 1181239"/>
              <a:gd name="connsiteY1539" fmla="*/ 468375 h 4008043"/>
              <a:gd name="connsiteX1540" fmla="*/ 140461 w 1181239"/>
              <a:gd name="connsiteY1540" fmla="*/ 443510 h 4008043"/>
              <a:gd name="connsiteX1541" fmla="*/ 146797 w 1181239"/>
              <a:gd name="connsiteY1541" fmla="*/ 437659 h 4008043"/>
              <a:gd name="connsiteX1542" fmla="*/ 143349 w 1181239"/>
              <a:gd name="connsiteY1542" fmla="*/ 362443 h 4008043"/>
              <a:gd name="connsiteX1543" fmla="*/ 146308 w 1181239"/>
              <a:gd name="connsiteY1543" fmla="*/ 358756 h 4008043"/>
              <a:gd name="connsiteX1544" fmla="*/ 153932 w 1181239"/>
              <a:gd name="connsiteY1544" fmla="*/ 348023 h 4008043"/>
              <a:gd name="connsiteX1545" fmla="*/ 149861 w 1181239"/>
              <a:gd name="connsiteY1545" fmla="*/ 319465 h 4008043"/>
              <a:gd name="connsiteX1546" fmla="*/ 148245 w 1181239"/>
              <a:gd name="connsiteY1546" fmla="*/ 301786 h 4008043"/>
              <a:gd name="connsiteX1547" fmla="*/ 152779 w 1181239"/>
              <a:gd name="connsiteY1547" fmla="*/ 319276 h 4008043"/>
              <a:gd name="connsiteX1548" fmla="*/ 160239 w 1181239"/>
              <a:gd name="connsiteY1548" fmla="*/ 331873 h 4008043"/>
              <a:gd name="connsiteX1549" fmla="*/ 161801 w 1181239"/>
              <a:gd name="connsiteY1549" fmla="*/ 313701 h 4008043"/>
              <a:gd name="connsiteX1550" fmla="*/ 164369 w 1181239"/>
              <a:gd name="connsiteY1550" fmla="*/ 286232 h 4008043"/>
              <a:gd name="connsiteX1551" fmla="*/ 168019 w 1181239"/>
              <a:gd name="connsiteY1551" fmla="*/ 250196 h 4008043"/>
              <a:gd name="connsiteX1552" fmla="*/ 167727 w 1181239"/>
              <a:gd name="connsiteY1552" fmla="*/ 228350 h 4008043"/>
              <a:gd name="connsiteX1553" fmla="*/ 163731 w 1181239"/>
              <a:gd name="connsiteY1553" fmla="*/ 240590 h 4008043"/>
              <a:gd name="connsiteX1554" fmla="*/ 161213 w 1181239"/>
              <a:gd name="connsiteY1554" fmla="*/ 228350 h 4008043"/>
              <a:gd name="connsiteX1555" fmla="*/ 172295 w 1181239"/>
              <a:gd name="connsiteY1555" fmla="*/ 172119 h 4008043"/>
              <a:gd name="connsiteX1556" fmla="*/ 194306 w 1181239"/>
              <a:gd name="connsiteY1556" fmla="*/ 151887 h 4008043"/>
              <a:gd name="connsiteX1557" fmla="*/ 213198 w 1181239"/>
              <a:gd name="connsiteY1557" fmla="*/ 135443 h 4008043"/>
              <a:gd name="connsiteX1558" fmla="*/ 215515 w 1181239"/>
              <a:gd name="connsiteY1558" fmla="*/ 149430 h 4008043"/>
              <a:gd name="connsiteX1559" fmla="*/ 221329 w 1181239"/>
              <a:gd name="connsiteY1559" fmla="*/ 158331 h 4008043"/>
              <a:gd name="connsiteX1560" fmla="*/ 228922 w 1181239"/>
              <a:gd name="connsiteY1560" fmla="*/ 149150 h 4008043"/>
              <a:gd name="connsiteX1561" fmla="*/ 242660 w 1181239"/>
              <a:gd name="connsiteY1561" fmla="*/ 141716 h 4008043"/>
              <a:gd name="connsiteX1562" fmla="*/ 262931 w 1181239"/>
              <a:gd name="connsiteY1562" fmla="*/ 133195 h 4008043"/>
              <a:gd name="connsiteX1563" fmla="*/ 275609 w 1181239"/>
              <a:gd name="connsiteY1563" fmla="*/ 129868 h 4008043"/>
              <a:gd name="connsiteX1564" fmla="*/ 282707 w 1181239"/>
              <a:gd name="connsiteY1564" fmla="*/ 139646 h 4008043"/>
              <a:gd name="connsiteX1565" fmla="*/ 293762 w 1181239"/>
              <a:gd name="connsiteY1565" fmla="*/ 130695 h 4008043"/>
              <a:gd name="connsiteX1566" fmla="*/ 302347 w 1181239"/>
              <a:gd name="connsiteY1566" fmla="*/ 118197 h 4008043"/>
              <a:gd name="connsiteX1567" fmla="*/ 306563 w 1181239"/>
              <a:gd name="connsiteY1567" fmla="*/ 127037 h 4008043"/>
              <a:gd name="connsiteX1568" fmla="*/ 320248 w 1181239"/>
              <a:gd name="connsiteY1568" fmla="*/ 112758 h 4008043"/>
              <a:gd name="connsiteX1569" fmla="*/ 338313 w 1181239"/>
              <a:gd name="connsiteY1569" fmla="*/ 70948 h 4008043"/>
              <a:gd name="connsiteX1570" fmla="*/ 342329 w 1181239"/>
              <a:gd name="connsiteY1570" fmla="*/ 78816 h 4008043"/>
              <a:gd name="connsiteX1571" fmla="*/ 345934 w 1181239"/>
              <a:gd name="connsiteY1571" fmla="*/ 161884 h 4008043"/>
              <a:gd name="connsiteX1572" fmla="*/ 358528 w 1181239"/>
              <a:gd name="connsiteY1572" fmla="*/ 143387 h 4008043"/>
              <a:gd name="connsiteX1573" fmla="*/ 368651 w 1181239"/>
              <a:gd name="connsiteY1573" fmla="*/ 146994 h 4008043"/>
              <a:gd name="connsiteX1574" fmla="*/ 376212 w 1181239"/>
              <a:gd name="connsiteY1574" fmla="*/ 158919 h 4008043"/>
              <a:gd name="connsiteX1575" fmla="*/ 381104 w 1181239"/>
              <a:gd name="connsiteY1575" fmla="*/ 173053 h 4008043"/>
              <a:gd name="connsiteX1576" fmla="*/ 384882 w 1181239"/>
              <a:gd name="connsiteY1576" fmla="*/ 184833 h 4008043"/>
              <a:gd name="connsiteX1577" fmla="*/ 392100 w 1181239"/>
              <a:gd name="connsiteY1577" fmla="*/ 179393 h 4008043"/>
              <a:gd name="connsiteX1578" fmla="*/ 399048 w 1181239"/>
              <a:gd name="connsiteY1578" fmla="*/ 165115 h 4008043"/>
              <a:gd name="connsiteX1579" fmla="*/ 406633 w 1181239"/>
              <a:gd name="connsiteY1579" fmla="*/ 158834 h 4008043"/>
              <a:gd name="connsiteX1580" fmla="*/ 413674 w 1181239"/>
              <a:gd name="connsiteY1580" fmla="*/ 153502 h 4008043"/>
              <a:gd name="connsiteX1581" fmla="*/ 419482 w 1181239"/>
              <a:gd name="connsiteY1581" fmla="*/ 137236 h 4008043"/>
              <a:gd name="connsiteX1582" fmla="*/ 425586 w 1181239"/>
              <a:gd name="connsiteY1582" fmla="*/ 122957 h 4008043"/>
              <a:gd name="connsiteX1583" fmla="*/ 427848 w 1181239"/>
              <a:gd name="connsiteY1583" fmla="*/ 108678 h 4008043"/>
              <a:gd name="connsiteX1584" fmla="*/ 429866 w 1181239"/>
              <a:gd name="connsiteY1584" fmla="*/ 118907 h 4008043"/>
              <a:gd name="connsiteX1585" fmla="*/ 435827 w 1181239"/>
              <a:gd name="connsiteY1585" fmla="*/ 128850 h 4008043"/>
              <a:gd name="connsiteX1586" fmla="*/ 440176 w 1181239"/>
              <a:gd name="connsiteY1586" fmla="*/ 116837 h 4008043"/>
              <a:gd name="connsiteX1587" fmla="*/ 443019 w 1181239"/>
              <a:gd name="connsiteY1587" fmla="*/ 124997 h 4008043"/>
              <a:gd name="connsiteX1588" fmla="*/ 445209 w 1181239"/>
              <a:gd name="connsiteY1588" fmla="*/ 132546 h 4008043"/>
              <a:gd name="connsiteX1589" fmla="*/ 467337 w 1181239"/>
              <a:gd name="connsiteY1589" fmla="*/ 111381 h 4008043"/>
              <a:gd name="connsiteX1590" fmla="*/ 468833 w 1181239"/>
              <a:gd name="connsiteY1590" fmla="*/ 130437 h 4008043"/>
              <a:gd name="connsiteX1591" fmla="*/ 471151 w 1181239"/>
              <a:gd name="connsiteY1591" fmla="*/ 131353 h 4008043"/>
              <a:gd name="connsiteX1592" fmla="*/ 478020 w 1181239"/>
              <a:gd name="connsiteY1592" fmla="*/ 122037 h 4008043"/>
              <a:gd name="connsiteX1593" fmla="*/ 486092 w 1181239"/>
              <a:gd name="connsiteY1593" fmla="*/ 133276 h 4008043"/>
              <a:gd name="connsiteX1594" fmla="*/ 489453 w 1181239"/>
              <a:gd name="connsiteY1594" fmla="*/ 145397 h 4008043"/>
              <a:gd name="connsiteX1595" fmla="*/ 492945 w 1181239"/>
              <a:gd name="connsiteY1595" fmla="*/ 156956 h 4008043"/>
              <a:gd name="connsiteX1596" fmla="*/ 499779 w 1181239"/>
              <a:gd name="connsiteY1596" fmla="*/ 144717 h 4008043"/>
              <a:gd name="connsiteX1597" fmla="*/ 505560 w 1181239"/>
              <a:gd name="connsiteY1597" fmla="*/ 129078 h 4008043"/>
              <a:gd name="connsiteX1598" fmla="*/ 510557 w 1181239"/>
              <a:gd name="connsiteY1598" fmla="*/ 139793 h 4008043"/>
              <a:gd name="connsiteX1599" fmla="*/ 509459 w 1181239"/>
              <a:gd name="connsiteY1599" fmla="*/ 151947 h 4008043"/>
              <a:gd name="connsiteX1600" fmla="*/ 511247 w 1181239"/>
              <a:gd name="connsiteY1600" fmla="*/ 162500 h 4008043"/>
              <a:gd name="connsiteX1601" fmla="*/ 515209 w 1181239"/>
              <a:gd name="connsiteY1601" fmla="*/ 173016 h 4008043"/>
              <a:gd name="connsiteX1602" fmla="*/ 513378 w 1181239"/>
              <a:gd name="connsiteY1602" fmla="*/ 182115 h 4008043"/>
              <a:gd name="connsiteX1603" fmla="*/ 523901 w 1181239"/>
              <a:gd name="connsiteY1603" fmla="*/ 171235 h 4008043"/>
              <a:gd name="connsiteX1604" fmla="*/ 542366 w 1181239"/>
              <a:gd name="connsiteY1604" fmla="*/ 137237 h 4008043"/>
              <a:gd name="connsiteX1605" fmla="*/ 551415 w 1181239"/>
              <a:gd name="connsiteY1605" fmla="*/ 119213 h 4008043"/>
              <a:gd name="connsiteX1606" fmla="*/ 544175 w 1181239"/>
              <a:gd name="connsiteY1606" fmla="*/ 173955 h 4008043"/>
              <a:gd name="connsiteX1607" fmla="*/ 544697 w 1181239"/>
              <a:gd name="connsiteY1607" fmla="*/ 177464 h 4008043"/>
              <a:gd name="connsiteX1608" fmla="*/ 558246 w 1181239"/>
              <a:gd name="connsiteY1608" fmla="*/ 142107 h 4008043"/>
              <a:gd name="connsiteX1609" fmla="*/ 568191 w 1181239"/>
              <a:gd name="connsiteY1609" fmla="*/ 119559 h 4008043"/>
              <a:gd name="connsiteX1610" fmla="*/ 565147 w 1181239"/>
              <a:gd name="connsiteY1610" fmla="*/ 145397 h 4008043"/>
              <a:gd name="connsiteX1611" fmla="*/ 570597 w 1181239"/>
              <a:gd name="connsiteY1611" fmla="*/ 137237 h 4008043"/>
              <a:gd name="connsiteX1612" fmla="*/ 584365 w 1181239"/>
              <a:gd name="connsiteY1612" fmla="*/ 91000 h 4008043"/>
              <a:gd name="connsiteX1613" fmla="*/ 582602 w 1181239"/>
              <a:gd name="connsiteY1613" fmla="*/ 126937 h 4008043"/>
              <a:gd name="connsiteX1614" fmla="*/ 572499 w 1181239"/>
              <a:gd name="connsiteY1614" fmla="*/ 204306 h 4008043"/>
              <a:gd name="connsiteX1615" fmla="*/ 575414 w 1181239"/>
              <a:gd name="connsiteY1615" fmla="*/ 228352 h 4008043"/>
              <a:gd name="connsiteX1616" fmla="*/ 625167 w 1181239"/>
              <a:gd name="connsiteY1616" fmla="*/ 31844 h 4008043"/>
              <a:gd name="connsiteX1617" fmla="*/ 631225 w 1181239"/>
              <a:gd name="connsiteY1617" fmla="*/ 17565 h 4008043"/>
              <a:gd name="connsiteX1618" fmla="*/ 476348 w 1181239"/>
              <a:gd name="connsiteY1618" fmla="*/ 9396 h 4008043"/>
              <a:gd name="connsiteX1619" fmla="*/ 477384 w 1181239"/>
              <a:gd name="connsiteY1619" fmla="*/ 18235 h 4008043"/>
              <a:gd name="connsiteX1620" fmla="*/ 473514 w 1181239"/>
              <a:gd name="connsiteY1620" fmla="*/ 19369 h 4008043"/>
              <a:gd name="connsiteX1621" fmla="*/ 473512 w 1181239"/>
              <a:gd name="connsiteY1621" fmla="*/ 19369 h 4008043"/>
              <a:gd name="connsiteX1622" fmla="*/ 476348 w 1181239"/>
              <a:gd name="connsiteY1622" fmla="*/ 9396 h 4008043"/>
              <a:gd name="connsiteX1623" fmla="*/ 816481 w 1181239"/>
              <a:gd name="connsiteY1623" fmla="*/ 1236 h 4008043"/>
              <a:gd name="connsiteX1624" fmla="*/ 818809 w 1181239"/>
              <a:gd name="connsiteY1624" fmla="*/ 21635 h 4008043"/>
              <a:gd name="connsiteX1625" fmla="*/ 816481 w 1181239"/>
              <a:gd name="connsiteY1625" fmla="*/ 42034 h 4008043"/>
              <a:gd name="connsiteX1626" fmla="*/ 814152 w 1181239"/>
              <a:gd name="connsiteY1626" fmla="*/ 21635 h 4008043"/>
              <a:gd name="connsiteX1627" fmla="*/ 816481 w 1181239"/>
              <a:gd name="connsiteY1627" fmla="*/ 1236 h 400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Lst>
            <a:rect l="l" t="t" r="r" b="b"/>
            <a:pathLst>
              <a:path w="1181239" h="4008043">
                <a:moveTo>
                  <a:pt x="534998" y="3942687"/>
                </a:moveTo>
                <a:cubicBezTo>
                  <a:pt x="536418" y="3943791"/>
                  <a:pt x="537456" y="3947448"/>
                  <a:pt x="537456" y="3953147"/>
                </a:cubicBezTo>
                <a:cubicBezTo>
                  <a:pt x="537456" y="3959131"/>
                  <a:pt x="537127" y="3964026"/>
                  <a:pt x="536701" y="3964026"/>
                </a:cubicBezTo>
                <a:cubicBezTo>
                  <a:pt x="536284" y="3964026"/>
                  <a:pt x="534263" y="3961502"/>
                  <a:pt x="532203" y="3958417"/>
                </a:cubicBezTo>
                <a:cubicBezTo>
                  <a:pt x="530145" y="3955331"/>
                  <a:pt x="529262" y="3950436"/>
                  <a:pt x="530247" y="3947537"/>
                </a:cubicBezTo>
                <a:cubicBezTo>
                  <a:pt x="531776" y="3943029"/>
                  <a:pt x="533578" y="3941582"/>
                  <a:pt x="534998" y="3942687"/>
                </a:cubicBezTo>
                <a:close/>
                <a:moveTo>
                  <a:pt x="800461" y="3939090"/>
                </a:moveTo>
                <a:cubicBezTo>
                  <a:pt x="801996" y="3940803"/>
                  <a:pt x="804503" y="3960780"/>
                  <a:pt x="804403" y="3976266"/>
                </a:cubicBezTo>
                <a:cubicBezTo>
                  <a:pt x="804294" y="3992392"/>
                  <a:pt x="800455" y="4014647"/>
                  <a:pt x="799235" y="4006184"/>
                </a:cubicBezTo>
                <a:lnTo>
                  <a:pt x="799228" y="4006184"/>
                </a:lnTo>
                <a:cubicBezTo>
                  <a:pt x="799009" y="4004688"/>
                  <a:pt x="797126" y="3992142"/>
                  <a:pt x="795035" y="3978305"/>
                </a:cubicBezTo>
                <a:cubicBezTo>
                  <a:pt x="791860" y="3957298"/>
                  <a:pt x="791878" y="3953147"/>
                  <a:pt x="795144" y="3953147"/>
                </a:cubicBezTo>
                <a:cubicBezTo>
                  <a:pt x="797541" y="3953147"/>
                  <a:pt x="799176" y="3949737"/>
                  <a:pt x="799382" y="3944307"/>
                </a:cubicBezTo>
                <a:cubicBezTo>
                  <a:pt x="799545" y="3939977"/>
                  <a:pt x="799949" y="3938518"/>
                  <a:pt x="800461" y="3939090"/>
                </a:cubicBezTo>
                <a:close/>
                <a:moveTo>
                  <a:pt x="1173610" y="3829461"/>
                </a:moveTo>
                <a:cubicBezTo>
                  <a:pt x="1174536" y="3830053"/>
                  <a:pt x="1175848" y="3832006"/>
                  <a:pt x="1177832" y="3835505"/>
                </a:cubicBezTo>
                <a:cubicBezTo>
                  <a:pt x="1182261" y="3843310"/>
                  <a:pt x="1182318" y="3844344"/>
                  <a:pt x="1178322" y="3844344"/>
                </a:cubicBezTo>
                <a:cubicBezTo>
                  <a:pt x="1175833" y="3844344"/>
                  <a:pt x="1173072" y="3842580"/>
                  <a:pt x="1172188" y="3840423"/>
                </a:cubicBezTo>
                <a:cubicBezTo>
                  <a:pt x="1171305" y="3838266"/>
                  <a:pt x="1171082" y="3834289"/>
                  <a:pt x="1171699" y="3831584"/>
                </a:cubicBezTo>
                <a:cubicBezTo>
                  <a:pt x="1172143" y="3829638"/>
                  <a:pt x="1172684" y="3828869"/>
                  <a:pt x="1173610" y="3829461"/>
                </a:cubicBezTo>
                <a:close/>
                <a:moveTo>
                  <a:pt x="197700" y="3826851"/>
                </a:moveTo>
                <a:cubicBezTo>
                  <a:pt x="202113" y="3829404"/>
                  <a:pt x="200710" y="3846346"/>
                  <a:pt x="195941" y="3848057"/>
                </a:cubicBezTo>
                <a:cubicBezTo>
                  <a:pt x="192686" y="3849226"/>
                  <a:pt x="191581" y="3847632"/>
                  <a:pt x="191581" y="3841771"/>
                </a:cubicBezTo>
                <a:lnTo>
                  <a:pt x="191582" y="3841771"/>
                </a:lnTo>
                <a:cubicBezTo>
                  <a:pt x="191582" y="3831720"/>
                  <a:pt x="194366" y="3824924"/>
                  <a:pt x="197700" y="3826851"/>
                </a:cubicBezTo>
                <a:close/>
                <a:moveTo>
                  <a:pt x="178143" y="3791950"/>
                </a:moveTo>
                <a:lnTo>
                  <a:pt x="185023" y="3799435"/>
                </a:lnTo>
                <a:lnTo>
                  <a:pt x="191904" y="3806920"/>
                </a:lnTo>
                <a:lnTo>
                  <a:pt x="181724" y="3813393"/>
                </a:lnTo>
                <a:cubicBezTo>
                  <a:pt x="166836" y="3822860"/>
                  <a:pt x="165030" y="3821477"/>
                  <a:pt x="171944" y="3805908"/>
                </a:cubicBezTo>
                <a:close/>
                <a:moveTo>
                  <a:pt x="62574" y="3611808"/>
                </a:moveTo>
                <a:lnTo>
                  <a:pt x="66227" y="3624048"/>
                </a:lnTo>
                <a:cubicBezTo>
                  <a:pt x="72599" y="3645393"/>
                  <a:pt x="75289" y="3655265"/>
                  <a:pt x="75305" y="3657366"/>
                </a:cubicBezTo>
                <a:cubicBezTo>
                  <a:pt x="75338" y="3661867"/>
                  <a:pt x="66477" y="3659024"/>
                  <a:pt x="62588" y="3653286"/>
                </a:cubicBezTo>
                <a:cubicBezTo>
                  <a:pt x="59465" y="3648677"/>
                  <a:pt x="58950" y="3642802"/>
                  <a:pt x="60508" y="3629487"/>
                </a:cubicBezTo>
                <a:close/>
                <a:moveTo>
                  <a:pt x="1116200" y="3543073"/>
                </a:moveTo>
                <a:cubicBezTo>
                  <a:pt x="1121818" y="3542017"/>
                  <a:pt x="1123838" y="3547887"/>
                  <a:pt x="1126386" y="3572671"/>
                </a:cubicBezTo>
                <a:cubicBezTo>
                  <a:pt x="1128459" y="3592845"/>
                  <a:pt x="1124579" y="3599163"/>
                  <a:pt x="1117747" y="3586739"/>
                </a:cubicBezTo>
                <a:cubicBezTo>
                  <a:pt x="1115459" y="3582576"/>
                  <a:pt x="1113112" y="3571247"/>
                  <a:pt x="1112537" y="3561563"/>
                </a:cubicBezTo>
                <a:cubicBezTo>
                  <a:pt x="1111672" y="3547004"/>
                  <a:pt x="1112318" y="3543804"/>
                  <a:pt x="1116200" y="3543073"/>
                </a:cubicBezTo>
                <a:close/>
                <a:moveTo>
                  <a:pt x="82331" y="2962930"/>
                </a:moveTo>
                <a:cubicBezTo>
                  <a:pt x="82550" y="2962095"/>
                  <a:pt x="82824" y="2965974"/>
                  <a:pt x="83301" y="2974009"/>
                </a:cubicBezTo>
                <a:cubicBezTo>
                  <a:pt x="83877" y="2983732"/>
                  <a:pt x="85483" y="2992754"/>
                  <a:pt x="86873" y="2994059"/>
                </a:cubicBezTo>
                <a:cubicBezTo>
                  <a:pt x="89807" y="2996814"/>
                  <a:pt x="87541" y="3003927"/>
                  <a:pt x="83727" y="3003927"/>
                </a:cubicBezTo>
                <a:cubicBezTo>
                  <a:pt x="82301" y="3003927"/>
                  <a:pt x="81385" y="2993217"/>
                  <a:pt x="81691" y="2980128"/>
                </a:cubicBezTo>
                <a:lnTo>
                  <a:pt x="81695" y="2980128"/>
                </a:lnTo>
                <a:cubicBezTo>
                  <a:pt x="81948" y="2969312"/>
                  <a:pt x="82112" y="2963764"/>
                  <a:pt x="82331" y="2962930"/>
                </a:cubicBezTo>
                <a:close/>
                <a:moveTo>
                  <a:pt x="101936" y="2918951"/>
                </a:moveTo>
                <a:cubicBezTo>
                  <a:pt x="104392" y="2921249"/>
                  <a:pt x="104472" y="2924516"/>
                  <a:pt x="102228" y="2931054"/>
                </a:cubicBezTo>
                <a:lnTo>
                  <a:pt x="99163" y="2940011"/>
                </a:lnTo>
                <a:lnTo>
                  <a:pt x="98870" y="2927907"/>
                </a:lnTo>
                <a:cubicBezTo>
                  <a:pt x="98652" y="2918744"/>
                  <a:pt x="99389" y="2916568"/>
                  <a:pt x="101936" y="2918951"/>
                </a:cubicBezTo>
                <a:close/>
                <a:moveTo>
                  <a:pt x="96694" y="2871455"/>
                </a:moveTo>
                <a:cubicBezTo>
                  <a:pt x="97360" y="2871650"/>
                  <a:pt x="98334" y="2876148"/>
                  <a:pt x="99562" y="2884935"/>
                </a:cubicBezTo>
                <a:cubicBezTo>
                  <a:pt x="100649" y="2892715"/>
                  <a:pt x="100237" y="2897854"/>
                  <a:pt x="98518" y="2897854"/>
                </a:cubicBezTo>
                <a:cubicBezTo>
                  <a:pt x="96949" y="2897854"/>
                  <a:pt x="95669" y="2891530"/>
                  <a:pt x="95669" y="2883801"/>
                </a:cubicBezTo>
                <a:lnTo>
                  <a:pt x="95668" y="2883801"/>
                </a:lnTo>
                <a:cubicBezTo>
                  <a:pt x="95668" y="2875372"/>
                  <a:pt x="96027" y="2871262"/>
                  <a:pt x="96694" y="2871455"/>
                </a:cubicBezTo>
                <a:close/>
                <a:moveTo>
                  <a:pt x="104092" y="2813539"/>
                </a:moveTo>
                <a:cubicBezTo>
                  <a:pt x="107223" y="2818686"/>
                  <a:pt x="111149" y="2843457"/>
                  <a:pt x="108835" y="2843457"/>
                </a:cubicBezTo>
                <a:cubicBezTo>
                  <a:pt x="107886" y="2843457"/>
                  <a:pt x="106609" y="2841928"/>
                  <a:pt x="105996" y="2840057"/>
                </a:cubicBezTo>
                <a:cubicBezTo>
                  <a:pt x="103380" y="2832081"/>
                  <a:pt x="101773" y="2809728"/>
                  <a:pt x="104092" y="2813539"/>
                </a:cubicBezTo>
                <a:close/>
                <a:moveTo>
                  <a:pt x="958653" y="2740103"/>
                </a:moveTo>
                <a:cubicBezTo>
                  <a:pt x="959744" y="2740103"/>
                  <a:pt x="960102" y="2744387"/>
                  <a:pt x="959449" y="2749623"/>
                </a:cubicBezTo>
                <a:cubicBezTo>
                  <a:pt x="958354" y="2758381"/>
                  <a:pt x="953033" y="2763532"/>
                  <a:pt x="953124" y="2755742"/>
                </a:cubicBezTo>
                <a:lnTo>
                  <a:pt x="953125" y="2755742"/>
                </a:lnTo>
                <a:cubicBezTo>
                  <a:pt x="953198" y="2749749"/>
                  <a:pt x="956606" y="2740103"/>
                  <a:pt x="958653" y="2740103"/>
                </a:cubicBezTo>
                <a:close/>
                <a:moveTo>
                  <a:pt x="926930" y="2709509"/>
                </a:moveTo>
                <a:lnTo>
                  <a:pt x="926926" y="2709522"/>
                </a:lnTo>
                <a:lnTo>
                  <a:pt x="926915" y="2709522"/>
                </a:lnTo>
                <a:close/>
                <a:moveTo>
                  <a:pt x="945395" y="2688653"/>
                </a:moveTo>
                <a:cubicBezTo>
                  <a:pt x="947760" y="2691257"/>
                  <a:pt x="940192" y="2813539"/>
                  <a:pt x="937666" y="2813539"/>
                </a:cubicBezTo>
                <a:cubicBezTo>
                  <a:pt x="936119" y="2813539"/>
                  <a:pt x="935510" y="2806970"/>
                  <a:pt x="936261" y="2798460"/>
                </a:cubicBezTo>
                <a:lnTo>
                  <a:pt x="936263" y="2798460"/>
                </a:lnTo>
                <a:cubicBezTo>
                  <a:pt x="937310" y="2786637"/>
                  <a:pt x="936759" y="2783682"/>
                  <a:pt x="933716" y="2784776"/>
                </a:cubicBezTo>
                <a:cubicBezTo>
                  <a:pt x="930836" y="2785810"/>
                  <a:pt x="929892" y="2783210"/>
                  <a:pt x="930062" y="2774696"/>
                </a:cubicBezTo>
                <a:cubicBezTo>
                  <a:pt x="930172" y="2768385"/>
                  <a:pt x="930952" y="2764752"/>
                  <a:pt x="931759" y="2766622"/>
                </a:cubicBezTo>
                <a:cubicBezTo>
                  <a:pt x="935796" y="2775986"/>
                  <a:pt x="937812" y="2766483"/>
                  <a:pt x="939486" y="2730194"/>
                </a:cubicBezTo>
                <a:cubicBezTo>
                  <a:pt x="941158" y="2694015"/>
                  <a:pt x="942391" y="2685343"/>
                  <a:pt x="945395" y="2688653"/>
                </a:cubicBezTo>
                <a:close/>
                <a:moveTo>
                  <a:pt x="933087" y="2677998"/>
                </a:moveTo>
                <a:cubicBezTo>
                  <a:pt x="936978" y="2683742"/>
                  <a:pt x="935860" y="2700158"/>
                  <a:pt x="931182" y="2705945"/>
                </a:cubicBezTo>
                <a:lnTo>
                  <a:pt x="926930" y="2709509"/>
                </a:lnTo>
                <a:lnTo>
                  <a:pt x="929897" y="2700512"/>
                </a:lnTo>
                <a:cubicBezTo>
                  <a:pt x="931838" y="2695731"/>
                  <a:pt x="931882" y="2692095"/>
                  <a:pt x="930006" y="2689994"/>
                </a:cubicBezTo>
                <a:cubicBezTo>
                  <a:pt x="928441" y="2688228"/>
                  <a:pt x="927941" y="2683990"/>
                  <a:pt x="928893" y="2680576"/>
                </a:cubicBezTo>
                <a:cubicBezTo>
                  <a:pt x="930192" y="2675926"/>
                  <a:pt x="931243" y="2675279"/>
                  <a:pt x="933087" y="2677998"/>
                </a:cubicBezTo>
                <a:close/>
                <a:moveTo>
                  <a:pt x="933901" y="2651662"/>
                </a:moveTo>
                <a:cubicBezTo>
                  <a:pt x="934129" y="2650552"/>
                  <a:pt x="934443" y="2650705"/>
                  <a:pt x="934790" y="2652388"/>
                </a:cubicBezTo>
                <a:cubicBezTo>
                  <a:pt x="935484" y="2655754"/>
                  <a:pt x="935484" y="2661262"/>
                  <a:pt x="934790" y="2664627"/>
                </a:cubicBezTo>
                <a:cubicBezTo>
                  <a:pt x="934097" y="2667993"/>
                  <a:pt x="933531" y="2665239"/>
                  <a:pt x="933531" y="2658508"/>
                </a:cubicBezTo>
                <a:cubicBezTo>
                  <a:pt x="933531" y="2655142"/>
                  <a:pt x="933673" y="2652771"/>
                  <a:pt x="933901" y="2651662"/>
                </a:cubicBezTo>
                <a:close/>
                <a:moveTo>
                  <a:pt x="96656" y="2613158"/>
                </a:moveTo>
                <a:cubicBezTo>
                  <a:pt x="98251" y="2611666"/>
                  <a:pt x="100233" y="2619814"/>
                  <a:pt x="104568" y="2645658"/>
                </a:cubicBezTo>
                <a:cubicBezTo>
                  <a:pt x="106520" y="2657289"/>
                  <a:pt x="107360" y="2667511"/>
                  <a:pt x="106440" y="2668374"/>
                </a:cubicBezTo>
                <a:cubicBezTo>
                  <a:pt x="105517" y="2669238"/>
                  <a:pt x="104021" y="2665840"/>
                  <a:pt x="103116" y="2660825"/>
                </a:cubicBezTo>
                <a:lnTo>
                  <a:pt x="103114" y="2660825"/>
                </a:lnTo>
                <a:cubicBezTo>
                  <a:pt x="98255" y="2633929"/>
                  <a:pt x="95577" y="2614168"/>
                  <a:pt x="96656" y="2613158"/>
                </a:cubicBezTo>
                <a:close/>
                <a:moveTo>
                  <a:pt x="947274" y="2560594"/>
                </a:moveTo>
                <a:cubicBezTo>
                  <a:pt x="950616" y="2565433"/>
                  <a:pt x="950693" y="2589628"/>
                  <a:pt x="947419" y="2606831"/>
                </a:cubicBezTo>
                <a:cubicBezTo>
                  <a:pt x="945580" y="2616498"/>
                  <a:pt x="945026" y="2612495"/>
                  <a:pt x="944774" y="2587792"/>
                </a:cubicBezTo>
                <a:cubicBezTo>
                  <a:pt x="944555" y="2566706"/>
                  <a:pt x="945373" y="2557844"/>
                  <a:pt x="947274" y="2560594"/>
                </a:cubicBezTo>
                <a:close/>
                <a:moveTo>
                  <a:pt x="117254" y="2547082"/>
                </a:moveTo>
                <a:lnTo>
                  <a:pt x="122323" y="2566758"/>
                </a:lnTo>
                <a:cubicBezTo>
                  <a:pt x="127797" y="2587999"/>
                  <a:pt x="129591" y="2635482"/>
                  <a:pt x="124816" y="2632720"/>
                </a:cubicBezTo>
                <a:cubicBezTo>
                  <a:pt x="120966" y="2630495"/>
                  <a:pt x="117857" y="2643305"/>
                  <a:pt x="120162" y="2651900"/>
                </a:cubicBezTo>
                <a:cubicBezTo>
                  <a:pt x="122086" y="2659073"/>
                  <a:pt x="117097" y="2689292"/>
                  <a:pt x="112787" y="2696587"/>
                </a:cubicBezTo>
                <a:cubicBezTo>
                  <a:pt x="111195" y="2699280"/>
                  <a:pt x="110418" y="2696968"/>
                  <a:pt x="110499" y="2689788"/>
                </a:cubicBezTo>
                <a:lnTo>
                  <a:pt x="110501" y="2689788"/>
                </a:lnTo>
                <a:cubicBezTo>
                  <a:pt x="110573" y="2683804"/>
                  <a:pt x="111734" y="2672177"/>
                  <a:pt x="113087" y="2663949"/>
                </a:cubicBezTo>
                <a:cubicBezTo>
                  <a:pt x="114529" y="2655201"/>
                  <a:pt x="114310" y="2632894"/>
                  <a:pt x="112559" y="2610222"/>
                </a:cubicBezTo>
                <a:cubicBezTo>
                  <a:pt x="110183" y="2579481"/>
                  <a:pt x="110358" y="2568931"/>
                  <a:pt x="113409" y="2559268"/>
                </a:cubicBezTo>
                <a:close/>
                <a:moveTo>
                  <a:pt x="108520" y="2533188"/>
                </a:moveTo>
                <a:cubicBezTo>
                  <a:pt x="108739" y="2531833"/>
                  <a:pt x="109042" y="2532020"/>
                  <a:pt x="109376" y="2534076"/>
                </a:cubicBezTo>
                <a:cubicBezTo>
                  <a:pt x="110040" y="2538190"/>
                  <a:pt x="110040" y="2544922"/>
                  <a:pt x="109376" y="2549036"/>
                </a:cubicBezTo>
                <a:cubicBezTo>
                  <a:pt x="108712" y="2553149"/>
                  <a:pt x="108165" y="2549784"/>
                  <a:pt x="108165" y="2541556"/>
                </a:cubicBezTo>
                <a:cubicBezTo>
                  <a:pt x="108165" y="2537442"/>
                  <a:pt x="108301" y="2534544"/>
                  <a:pt x="108520" y="2533188"/>
                </a:cubicBezTo>
                <a:close/>
                <a:moveTo>
                  <a:pt x="933144" y="2519797"/>
                </a:moveTo>
                <a:cubicBezTo>
                  <a:pt x="936538" y="2519797"/>
                  <a:pt x="936345" y="2548990"/>
                  <a:pt x="932926" y="2550959"/>
                </a:cubicBezTo>
                <a:cubicBezTo>
                  <a:pt x="931437" y="2551820"/>
                  <a:pt x="929513" y="2551456"/>
                  <a:pt x="928653" y="2550151"/>
                </a:cubicBezTo>
                <a:lnTo>
                  <a:pt x="928668" y="2550152"/>
                </a:lnTo>
                <a:cubicBezTo>
                  <a:pt x="926314" y="2546586"/>
                  <a:pt x="930262" y="2519797"/>
                  <a:pt x="933144" y="2519797"/>
                </a:cubicBezTo>
                <a:close/>
                <a:moveTo>
                  <a:pt x="942469" y="2495987"/>
                </a:moveTo>
                <a:cubicBezTo>
                  <a:pt x="943119" y="2496183"/>
                  <a:pt x="944061" y="2499822"/>
                  <a:pt x="945224" y="2506883"/>
                </a:cubicBezTo>
                <a:cubicBezTo>
                  <a:pt x="946155" y="2512533"/>
                  <a:pt x="945692" y="2517082"/>
                  <a:pt x="944181" y="2517082"/>
                </a:cubicBezTo>
                <a:cubicBezTo>
                  <a:pt x="942685" y="2517082"/>
                  <a:pt x="941459" y="2511983"/>
                  <a:pt x="941459" y="2505749"/>
                </a:cubicBezTo>
                <a:cubicBezTo>
                  <a:pt x="941459" y="2499039"/>
                  <a:pt x="941819" y="2495791"/>
                  <a:pt x="942469" y="2495987"/>
                </a:cubicBezTo>
                <a:close/>
                <a:moveTo>
                  <a:pt x="976335" y="2462681"/>
                </a:moveTo>
                <a:cubicBezTo>
                  <a:pt x="977616" y="2466421"/>
                  <a:pt x="978791" y="2488145"/>
                  <a:pt x="978951" y="2510958"/>
                </a:cubicBezTo>
                <a:cubicBezTo>
                  <a:pt x="979243" y="2550713"/>
                  <a:pt x="979024" y="2552435"/>
                  <a:pt x="973428" y="2552435"/>
                </a:cubicBezTo>
                <a:cubicBezTo>
                  <a:pt x="968584" y="2552435"/>
                  <a:pt x="967615" y="2554248"/>
                  <a:pt x="967615" y="2563315"/>
                </a:cubicBezTo>
                <a:cubicBezTo>
                  <a:pt x="967615" y="2569298"/>
                  <a:pt x="966309" y="2574194"/>
                  <a:pt x="964707" y="2574194"/>
                </a:cubicBezTo>
                <a:cubicBezTo>
                  <a:pt x="963109" y="2574194"/>
                  <a:pt x="961810" y="2568992"/>
                  <a:pt x="961820" y="2562635"/>
                </a:cubicBezTo>
                <a:lnTo>
                  <a:pt x="961825" y="2562635"/>
                </a:lnTo>
                <a:cubicBezTo>
                  <a:pt x="961825" y="2556277"/>
                  <a:pt x="962679" y="2542812"/>
                  <a:pt x="963697" y="2532711"/>
                </a:cubicBezTo>
                <a:cubicBezTo>
                  <a:pt x="965215" y="2517679"/>
                  <a:pt x="966266" y="2514901"/>
                  <a:pt x="969490" y="2517405"/>
                </a:cubicBezTo>
                <a:cubicBezTo>
                  <a:pt x="972763" y="2519948"/>
                  <a:pt x="973477" y="2515013"/>
                  <a:pt x="973718" y="2488172"/>
                </a:cubicBezTo>
                <a:cubicBezTo>
                  <a:pt x="973901" y="2467788"/>
                  <a:pt x="974864" y="2458389"/>
                  <a:pt x="976335" y="2462681"/>
                </a:cubicBezTo>
                <a:close/>
                <a:moveTo>
                  <a:pt x="113553" y="2458088"/>
                </a:moveTo>
                <a:cubicBezTo>
                  <a:pt x="115226" y="2457388"/>
                  <a:pt x="117213" y="2461767"/>
                  <a:pt x="119967" y="2471037"/>
                </a:cubicBezTo>
                <a:cubicBezTo>
                  <a:pt x="124685" y="2486915"/>
                  <a:pt x="124542" y="2496671"/>
                  <a:pt x="119749" y="2485510"/>
                </a:cubicBezTo>
                <a:cubicBezTo>
                  <a:pt x="117909" y="2481224"/>
                  <a:pt x="117289" y="2481797"/>
                  <a:pt x="116047" y="2488923"/>
                </a:cubicBezTo>
                <a:cubicBezTo>
                  <a:pt x="114799" y="2496079"/>
                  <a:pt x="113941" y="2496863"/>
                  <a:pt x="110818" y="2493695"/>
                </a:cubicBezTo>
                <a:lnTo>
                  <a:pt x="110825" y="2493695"/>
                </a:lnTo>
                <a:cubicBezTo>
                  <a:pt x="108201" y="2491033"/>
                  <a:pt x="107664" y="2485654"/>
                  <a:pt x="109026" y="2475614"/>
                </a:cubicBezTo>
                <a:cubicBezTo>
                  <a:pt x="110522" y="2464567"/>
                  <a:pt x="111880" y="2458787"/>
                  <a:pt x="113553" y="2458088"/>
                </a:cubicBezTo>
                <a:close/>
                <a:moveTo>
                  <a:pt x="149068" y="2387886"/>
                </a:moveTo>
                <a:lnTo>
                  <a:pt x="151137" y="2402845"/>
                </a:lnTo>
                <a:cubicBezTo>
                  <a:pt x="154184" y="2424868"/>
                  <a:pt x="154126" y="2523237"/>
                  <a:pt x="151064" y="2527769"/>
                </a:cubicBezTo>
                <a:cubicBezTo>
                  <a:pt x="149101" y="2530670"/>
                  <a:pt x="147962" y="2529286"/>
                  <a:pt x="146581" y="2522329"/>
                </a:cubicBezTo>
                <a:lnTo>
                  <a:pt x="146594" y="2522329"/>
                </a:lnTo>
                <a:cubicBezTo>
                  <a:pt x="143580" y="2507135"/>
                  <a:pt x="143394" y="2410572"/>
                  <a:pt x="146339" y="2398765"/>
                </a:cubicBezTo>
                <a:close/>
                <a:moveTo>
                  <a:pt x="136896" y="2385700"/>
                </a:moveTo>
                <a:cubicBezTo>
                  <a:pt x="137626" y="2387160"/>
                  <a:pt x="137576" y="2390452"/>
                  <a:pt x="136301" y="2394687"/>
                </a:cubicBezTo>
                <a:cubicBezTo>
                  <a:pt x="134589" y="2400366"/>
                  <a:pt x="133907" y="2400729"/>
                  <a:pt x="132156" y="2396892"/>
                </a:cubicBezTo>
                <a:cubicBezTo>
                  <a:pt x="131002" y="2394365"/>
                  <a:pt x="131294" y="2390230"/>
                  <a:pt x="132805" y="2387703"/>
                </a:cubicBezTo>
                <a:cubicBezTo>
                  <a:pt x="134653" y="2384612"/>
                  <a:pt x="136165" y="2384240"/>
                  <a:pt x="136896" y="2385700"/>
                </a:cubicBezTo>
                <a:close/>
                <a:moveTo>
                  <a:pt x="117467" y="2377384"/>
                </a:moveTo>
                <a:cubicBezTo>
                  <a:pt x="121065" y="2376091"/>
                  <a:pt x="121791" y="2378767"/>
                  <a:pt x="121622" y="2392732"/>
                </a:cubicBezTo>
                <a:cubicBezTo>
                  <a:pt x="121367" y="2415168"/>
                  <a:pt x="117712" y="2424498"/>
                  <a:pt x="115070" y="2409528"/>
                </a:cubicBezTo>
                <a:cubicBezTo>
                  <a:pt x="111833" y="2391182"/>
                  <a:pt x="112734" y="2379084"/>
                  <a:pt x="117467" y="2377384"/>
                </a:cubicBezTo>
                <a:close/>
                <a:moveTo>
                  <a:pt x="133268" y="2336537"/>
                </a:moveTo>
                <a:cubicBezTo>
                  <a:pt x="135224" y="2338236"/>
                  <a:pt x="136249" y="2343662"/>
                  <a:pt x="135582" y="2348776"/>
                </a:cubicBezTo>
                <a:cubicBezTo>
                  <a:pt x="134921" y="2353828"/>
                  <a:pt x="134155" y="2355513"/>
                  <a:pt x="133877" y="2352521"/>
                </a:cubicBezTo>
                <a:cubicBezTo>
                  <a:pt x="133585" y="2349530"/>
                  <a:pt x="132560" y="2344022"/>
                  <a:pt x="131564" y="2340282"/>
                </a:cubicBezTo>
                <a:cubicBezTo>
                  <a:pt x="130170" y="2335047"/>
                  <a:pt x="130564" y="2334185"/>
                  <a:pt x="133268" y="2336537"/>
                </a:cubicBezTo>
                <a:close/>
                <a:moveTo>
                  <a:pt x="77672" y="2315812"/>
                </a:moveTo>
                <a:cubicBezTo>
                  <a:pt x="80905" y="2315812"/>
                  <a:pt x="91466" y="2364167"/>
                  <a:pt x="88782" y="2366679"/>
                </a:cubicBezTo>
                <a:cubicBezTo>
                  <a:pt x="87775" y="2367623"/>
                  <a:pt x="86946" y="2367660"/>
                  <a:pt x="86946" y="2366771"/>
                </a:cubicBezTo>
                <a:lnTo>
                  <a:pt x="86948" y="2366760"/>
                </a:lnTo>
                <a:cubicBezTo>
                  <a:pt x="86948" y="2364260"/>
                  <a:pt x="78291" y="2325972"/>
                  <a:pt x="76504" y="2320572"/>
                </a:cubicBezTo>
                <a:cubicBezTo>
                  <a:pt x="75640" y="2317954"/>
                  <a:pt x="76176" y="2315812"/>
                  <a:pt x="77672" y="2315812"/>
                </a:cubicBezTo>
                <a:close/>
                <a:moveTo>
                  <a:pt x="619" y="2290394"/>
                </a:moveTo>
                <a:cubicBezTo>
                  <a:pt x="1011" y="2289757"/>
                  <a:pt x="1714" y="2291933"/>
                  <a:pt x="3082" y="2296356"/>
                </a:cubicBezTo>
                <a:cubicBezTo>
                  <a:pt x="6410" y="2307176"/>
                  <a:pt x="5403" y="2328264"/>
                  <a:pt x="1936" y="2320341"/>
                </a:cubicBezTo>
                <a:lnTo>
                  <a:pt x="1933" y="2320341"/>
                </a:lnTo>
                <a:cubicBezTo>
                  <a:pt x="735" y="2317600"/>
                  <a:pt x="-129" y="2309033"/>
                  <a:pt x="17" y="2301302"/>
                </a:cubicBezTo>
                <a:cubicBezTo>
                  <a:pt x="145" y="2294478"/>
                  <a:pt x="227" y="2291030"/>
                  <a:pt x="619" y="2290394"/>
                </a:cubicBezTo>
                <a:close/>
                <a:moveTo>
                  <a:pt x="129211" y="2280788"/>
                </a:moveTo>
                <a:cubicBezTo>
                  <a:pt x="132579" y="2277635"/>
                  <a:pt x="133655" y="2284049"/>
                  <a:pt x="132860" y="2302557"/>
                </a:cubicBezTo>
                <a:lnTo>
                  <a:pt x="131999" y="2322603"/>
                </a:lnTo>
                <a:lnTo>
                  <a:pt x="129938" y="2302320"/>
                </a:lnTo>
                <a:cubicBezTo>
                  <a:pt x="128802" y="2291164"/>
                  <a:pt x="128478" y="2281475"/>
                  <a:pt x="129211" y="2280788"/>
                </a:cubicBezTo>
                <a:close/>
                <a:moveTo>
                  <a:pt x="147984" y="2217888"/>
                </a:moveTo>
                <a:cubicBezTo>
                  <a:pt x="149959" y="2215031"/>
                  <a:pt x="150816" y="2219310"/>
                  <a:pt x="150845" y="2232167"/>
                </a:cubicBezTo>
                <a:cubicBezTo>
                  <a:pt x="150882" y="2250825"/>
                  <a:pt x="150003" y="2253937"/>
                  <a:pt x="146841" y="2246224"/>
                </a:cubicBezTo>
                <a:lnTo>
                  <a:pt x="146842" y="2246224"/>
                </a:lnTo>
                <a:cubicBezTo>
                  <a:pt x="144138" y="2239628"/>
                  <a:pt x="144828" y="2222457"/>
                  <a:pt x="147984" y="2217888"/>
                </a:cubicBezTo>
                <a:close/>
                <a:moveTo>
                  <a:pt x="992212" y="2207669"/>
                </a:moveTo>
                <a:cubicBezTo>
                  <a:pt x="992413" y="2205574"/>
                  <a:pt x="992691" y="2205863"/>
                  <a:pt x="992998" y="2209042"/>
                </a:cubicBezTo>
                <a:cubicBezTo>
                  <a:pt x="993611" y="2215400"/>
                  <a:pt x="993611" y="2225803"/>
                  <a:pt x="992998" y="2232161"/>
                </a:cubicBezTo>
                <a:cubicBezTo>
                  <a:pt x="992385" y="2238518"/>
                  <a:pt x="991885" y="2233317"/>
                  <a:pt x="991885" y="2220601"/>
                </a:cubicBezTo>
                <a:cubicBezTo>
                  <a:pt x="991885" y="2214244"/>
                  <a:pt x="992010" y="2209765"/>
                  <a:pt x="992212" y="2207669"/>
                </a:cubicBezTo>
                <a:close/>
                <a:moveTo>
                  <a:pt x="61915" y="2150127"/>
                </a:moveTo>
                <a:cubicBezTo>
                  <a:pt x="62532" y="2150751"/>
                  <a:pt x="66538" y="2179411"/>
                  <a:pt x="70815" y="2213816"/>
                </a:cubicBezTo>
                <a:cubicBezTo>
                  <a:pt x="75092" y="2248222"/>
                  <a:pt x="79331" y="2280962"/>
                  <a:pt x="80236" y="2286572"/>
                </a:cubicBezTo>
                <a:cubicBezTo>
                  <a:pt x="81709" y="2295719"/>
                  <a:pt x="81224" y="2296771"/>
                  <a:pt x="75520" y="2296771"/>
                </a:cubicBezTo>
                <a:cubicBezTo>
                  <a:pt x="69285" y="2296771"/>
                  <a:pt x="69196" y="2297295"/>
                  <a:pt x="71018" y="2323290"/>
                </a:cubicBezTo>
                <a:cubicBezTo>
                  <a:pt x="72040" y="2337875"/>
                  <a:pt x="75377" y="2359219"/>
                  <a:pt x="78434" y="2370722"/>
                </a:cubicBezTo>
                <a:cubicBezTo>
                  <a:pt x="88670" y="2409241"/>
                  <a:pt x="100746" y="2548417"/>
                  <a:pt x="96856" y="2583033"/>
                </a:cubicBezTo>
                <a:cubicBezTo>
                  <a:pt x="94827" y="2601086"/>
                  <a:pt x="91333" y="2603045"/>
                  <a:pt x="87157" y="2588473"/>
                </a:cubicBezTo>
                <a:lnTo>
                  <a:pt x="87156" y="2588473"/>
                </a:lnTo>
                <a:cubicBezTo>
                  <a:pt x="68219" y="2522402"/>
                  <a:pt x="63717" y="2476316"/>
                  <a:pt x="63626" y="2347620"/>
                </a:cubicBezTo>
                <a:cubicBezTo>
                  <a:pt x="63593" y="2293475"/>
                  <a:pt x="62313" y="2227217"/>
                  <a:pt x="60787" y="2200381"/>
                </a:cubicBezTo>
                <a:cubicBezTo>
                  <a:pt x="58280" y="2156194"/>
                  <a:pt x="58492" y="2146678"/>
                  <a:pt x="61915" y="2150127"/>
                </a:cubicBezTo>
                <a:close/>
                <a:moveTo>
                  <a:pt x="124046" y="2141345"/>
                </a:moveTo>
                <a:cubicBezTo>
                  <a:pt x="126071" y="2140760"/>
                  <a:pt x="129258" y="2141612"/>
                  <a:pt x="131937" y="2144382"/>
                </a:cubicBezTo>
                <a:cubicBezTo>
                  <a:pt x="137120" y="2149740"/>
                  <a:pt x="137099" y="2149886"/>
                  <a:pt x="131167" y="2149886"/>
                </a:cubicBezTo>
                <a:cubicBezTo>
                  <a:pt x="127817" y="2149886"/>
                  <a:pt x="124196" y="2148555"/>
                  <a:pt x="123122" y="2146929"/>
                </a:cubicBezTo>
                <a:cubicBezTo>
                  <a:pt x="121156" y="2143953"/>
                  <a:pt x="122021" y="2141931"/>
                  <a:pt x="124046" y="2141345"/>
                </a:cubicBezTo>
                <a:close/>
                <a:moveTo>
                  <a:pt x="150011" y="2132206"/>
                </a:moveTo>
                <a:lnTo>
                  <a:pt x="150452" y="2168244"/>
                </a:lnTo>
                <a:cubicBezTo>
                  <a:pt x="150865" y="2201961"/>
                  <a:pt x="150307" y="2207347"/>
                  <a:pt x="147008" y="2202242"/>
                </a:cubicBezTo>
                <a:lnTo>
                  <a:pt x="147004" y="2202242"/>
                </a:lnTo>
                <a:cubicBezTo>
                  <a:pt x="146274" y="2201120"/>
                  <a:pt x="146639" y="2184903"/>
                  <a:pt x="147847" y="2166204"/>
                </a:cubicBezTo>
                <a:close/>
                <a:moveTo>
                  <a:pt x="915300" y="2125614"/>
                </a:moveTo>
                <a:lnTo>
                  <a:pt x="915300" y="2125615"/>
                </a:lnTo>
                <a:lnTo>
                  <a:pt x="915300" y="2125614"/>
                </a:lnTo>
                <a:close/>
                <a:moveTo>
                  <a:pt x="105883" y="2115887"/>
                </a:moveTo>
                <a:lnTo>
                  <a:pt x="109204" y="2126766"/>
                </a:lnTo>
                <a:cubicBezTo>
                  <a:pt x="115085" y="2146036"/>
                  <a:pt x="116182" y="2152605"/>
                  <a:pt x="113519" y="2152605"/>
                </a:cubicBezTo>
                <a:cubicBezTo>
                  <a:pt x="112085" y="2152605"/>
                  <a:pt x="109373" y="2150869"/>
                  <a:pt x="107490" y="2148746"/>
                </a:cubicBezTo>
                <a:lnTo>
                  <a:pt x="107489" y="2148746"/>
                </a:lnTo>
                <a:cubicBezTo>
                  <a:pt x="105511" y="2146515"/>
                  <a:pt x="104450" y="2138768"/>
                  <a:pt x="104975" y="2130387"/>
                </a:cubicBezTo>
                <a:close/>
                <a:moveTo>
                  <a:pt x="924180" y="2095489"/>
                </a:moveTo>
                <a:cubicBezTo>
                  <a:pt x="926636" y="2095489"/>
                  <a:pt x="929737" y="2105402"/>
                  <a:pt x="929793" y="2113426"/>
                </a:cubicBezTo>
                <a:cubicBezTo>
                  <a:pt x="929826" y="2116560"/>
                  <a:pt x="927443" y="2121150"/>
                  <a:pt x="924518" y="2123626"/>
                </a:cubicBezTo>
                <a:lnTo>
                  <a:pt x="915300" y="2125614"/>
                </a:lnTo>
                <a:lnTo>
                  <a:pt x="919046" y="2108197"/>
                </a:lnTo>
                <a:cubicBezTo>
                  <a:pt x="921034" y="2101450"/>
                  <a:pt x="923254" y="2095489"/>
                  <a:pt x="924180" y="2095489"/>
                </a:cubicBezTo>
                <a:close/>
                <a:moveTo>
                  <a:pt x="131216" y="2071022"/>
                </a:moveTo>
                <a:cubicBezTo>
                  <a:pt x="135141" y="2071022"/>
                  <a:pt x="136784" y="2083689"/>
                  <a:pt x="134077" y="2093039"/>
                </a:cubicBezTo>
                <a:cubicBezTo>
                  <a:pt x="131482" y="2101994"/>
                  <a:pt x="131354" y="2101780"/>
                  <a:pt x="130242" y="2086661"/>
                </a:cubicBezTo>
                <a:lnTo>
                  <a:pt x="130241" y="2086661"/>
                </a:lnTo>
                <a:cubicBezTo>
                  <a:pt x="129610" y="2078057"/>
                  <a:pt x="130059" y="2071020"/>
                  <a:pt x="131216" y="2071022"/>
                </a:cubicBezTo>
                <a:close/>
                <a:moveTo>
                  <a:pt x="147995" y="2046547"/>
                </a:moveTo>
                <a:cubicBezTo>
                  <a:pt x="149545" y="2048792"/>
                  <a:pt x="150833" y="2056703"/>
                  <a:pt x="150856" y="2064129"/>
                </a:cubicBezTo>
                <a:cubicBezTo>
                  <a:pt x="150892" y="2076423"/>
                  <a:pt x="151312" y="2077247"/>
                  <a:pt x="155483" y="2073343"/>
                </a:cubicBezTo>
                <a:cubicBezTo>
                  <a:pt x="158004" y="2070984"/>
                  <a:pt x="160829" y="2063725"/>
                  <a:pt x="161763" y="2057210"/>
                </a:cubicBezTo>
                <a:cubicBezTo>
                  <a:pt x="164212" y="2040116"/>
                  <a:pt x="167928" y="2050883"/>
                  <a:pt x="167937" y="2075105"/>
                </a:cubicBezTo>
                <a:cubicBezTo>
                  <a:pt x="167937" y="2090737"/>
                  <a:pt x="167380" y="2093049"/>
                  <a:pt x="164792" y="2088025"/>
                </a:cubicBezTo>
                <a:cubicBezTo>
                  <a:pt x="163059" y="2084659"/>
                  <a:pt x="160489" y="2081905"/>
                  <a:pt x="159085" y="2081905"/>
                </a:cubicBezTo>
                <a:cubicBezTo>
                  <a:pt x="154544" y="2081905"/>
                  <a:pt x="153267" y="2089478"/>
                  <a:pt x="156774" y="2095609"/>
                </a:cubicBezTo>
                <a:cubicBezTo>
                  <a:pt x="159533" y="2100432"/>
                  <a:pt x="159318" y="2102392"/>
                  <a:pt x="155665" y="2105812"/>
                </a:cubicBezTo>
                <a:cubicBezTo>
                  <a:pt x="151572" y="2109643"/>
                  <a:pt x="150854" y="2109338"/>
                  <a:pt x="148115" y="2102598"/>
                </a:cubicBezTo>
                <a:lnTo>
                  <a:pt x="148104" y="2102598"/>
                </a:lnTo>
                <a:cubicBezTo>
                  <a:pt x="144159" y="2092887"/>
                  <a:pt x="144047" y="2040847"/>
                  <a:pt x="147995" y="2046547"/>
                </a:cubicBezTo>
                <a:close/>
                <a:moveTo>
                  <a:pt x="104033" y="2027509"/>
                </a:moveTo>
                <a:cubicBezTo>
                  <a:pt x="106996" y="2027509"/>
                  <a:pt x="114560" y="2043373"/>
                  <a:pt x="112510" y="2045291"/>
                </a:cubicBezTo>
                <a:cubicBezTo>
                  <a:pt x="111751" y="2046000"/>
                  <a:pt x="108959" y="2044335"/>
                  <a:pt x="106306" y="2041590"/>
                </a:cubicBezTo>
                <a:lnTo>
                  <a:pt x="106307" y="2041590"/>
                </a:lnTo>
                <a:cubicBezTo>
                  <a:pt x="101179" y="2036288"/>
                  <a:pt x="99762" y="2027509"/>
                  <a:pt x="104033" y="2027509"/>
                </a:cubicBezTo>
                <a:close/>
                <a:moveTo>
                  <a:pt x="943112" y="2013995"/>
                </a:moveTo>
                <a:cubicBezTo>
                  <a:pt x="946936" y="2010416"/>
                  <a:pt x="945743" y="2084095"/>
                  <a:pt x="941824" y="2093464"/>
                </a:cubicBezTo>
                <a:cubicBezTo>
                  <a:pt x="937817" y="2103049"/>
                  <a:pt x="935647" y="2102970"/>
                  <a:pt x="935647" y="2093234"/>
                </a:cubicBezTo>
                <a:lnTo>
                  <a:pt x="935646" y="2093238"/>
                </a:lnTo>
                <a:cubicBezTo>
                  <a:pt x="935646" y="2088999"/>
                  <a:pt x="936591" y="2084647"/>
                  <a:pt x="937744" y="2083568"/>
                </a:cubicBezTo>
                <a:cubicBezTo>
                  <a:pt x="938897" y="2082487"/>
                  <a:pt x="939970" y="2066962"/>
                  <a:pt x="940123" y="2049068"/>
                </a:cubicBezTo>
                <a:cubicBezTo>
                  <a:pt x="940269" y="2031173"/>
                  <a:pt x="941620" y="2015390"/>
                  <a:pt x="943112" y="2013995"/>
                </a:cubicBezTo>
                <a:close/>
                <a:moveTo>
                  <a:pt x="986359" y="1999398"/>
                </a:moveTo>
                <a:cubicBezTo>
                  <a:pt x="986572" y="1997807"/>
                  <a:pt x="986864" y="1998230"/>
                  <a:pt x="987178" y="2001051"/>
                </a:cubicBezTo>
                <a:cubicBezTo>
                  <a:pt x="987809" y="2006694"/>
                  <a:pt x="987794" y="2015261"/>
                  <a:pt x="987145" y="2020090"/>
                </a:cubicBezTo>
                <a:cubicBezTo>
                  <a:pt x="986503" y="2024918"/>
                  <a:pt x="985988" y="2020297"/>
                  <a:pt x="985999" y="2009830"/>
                </a:cubicBezTo>
                <a:lnTo>
                  <a:pt x="986010" y="2009830"/>
                </a:lnTo>
                <a:cubicBezTo>
                  <a:pt x="986010" y="2004594"/>
                  <a:pt x="986145" y="2000989"/>
                  <a:pt x="986359" y="1999398"/>
                </a:cubicBezTo>
                <a:close/>
                <a:moveTo>
                  <a:pt x="229366" y="1998950"/>
                </a:moveTo>
                <a:cubicBezTo>
                  <a:pt x="232753" y="1996992"/>
                  <a:pt x="232753" y="2006730"/>
                  <a:pt x="229366" y="2016629"/>
                </a:cubicBezTo>
                <a:cubicBezTo>
                  <a:pt x="227377" y="2022437"/>
                  <a:pt x="226998" y="2021765"/>
                  <a:pt x="226750" y="2012030"/>
                </a:cubicBezTo>
                <a:cubicBezTo>
                  <a:pt x="226604" y="2005761"/>
                  <a:pt x="227768" y="1999875"/>
                  <a:pt x="229366" y="1998950"/>
                </a:cubicBezTo>
                <a:close/>
                <a:moveTo>
                  <a:pt x="111210" y="1998254"/>
                </a:moveTo>
                <a:cubicBezTo>
                  <a:pt x="111860" y="1998450"/>
                  <a:pt x="112802" y="2002089"/>
                  <a:pt x="113966" y="2009150"/>
                </a:cubicBezTo>
                <a:cubicBezTo>
                  <a:pt x="114896" y="2014800"/>
                  <a:pt x="114433" y="2019349"/>
                  <a:pt x="112922" y="2019349"/>
                </a:cubicBezTo>
                <a:cubicBezTo>
                  <a:pt x="111426" y="2019349"/>
                  <a:pt x="110200" y="2014250"/>
                  <a:pt x="110200" y="2008017"/>
                </a:cubicBezTo>
                <a:lnTo>
                  <a:pt x="110200" y="2008016"/>
                </a:lnTo>
                <a:cubicBezTo>
                  <a:pt x="110200" y="2001305"/>
                  <a:pt x="110559" y="1998058"/>
                  <a:pt x="111210" y="1998254"/>
                </a:cubicBezTo>
                <a:close/>
                <a:moveTo>
                  <a:pt x="160036" y="1997898"/>
                </a:moveTo>
                <a:cubicBezTo>
                  <a:pt x="160417" y="1997702"/>
                  <a:pt x="161546" y="1998963"/>
                  <a:pt x="163754" y="2001511"/>
                </a:cubicBezTo>
                <a:cubicBezTo>
                  <a:pt x="168846" y="2007385"/>
                  <a:pt x="169940" y="2023537"/>
                  <a:pt x="165422" y="2026149"/>
                </a:cubicBezTo>
                <a:cubicBezTo>
                  <a:pt x="163711" y="2027140"/>
                  <a:pt x="162499" y="2024131"/>
                  <a:pt x="162477" y="2018830"/>
                </a:cubicBezTo>
                <a:lnTo>
                  <a:pt x="162477" y="2018829"/>
                </a:lnTo>
                <a:cubicBezTo>
                  <a:pt x="162444" y="2013880"/>
                  <a:pt x="161703" y="2006770"/>
                  <a:pt x="160810" y="2003030"/>
                </a:cubicBezTo>
                <a:cubicBezTo>
                  <a:pt x="160024" y="1999749"/>
                  <a:pt x="159656" y="1998095"/>
                  <a:pt x="160036" y="1997898"/>
                </a:cubicBezTo>
                <a:close/>
                <a:moveTo>
                  <a:pt x="122178" y="1993421"/>
                </a:moveTo>
                <a:cubicBezTo>
                  <a:pt x="122521" y="1992512"/>
                  <a:pt x="124270" y="1993184"/>
                  <a:pt x="127639" y="1994871"/>
                </a:cubicBezTo>
                <a:cubicBezTo>
                  <a:pt x="133601" y="1997856"/>
                  <a:pt x="135393" y="2004306"/>
                  <a:pt x="130971" y="2006864"/>
                </a:cubicBezTo>
                <a:cubicBezTo>
                  <a:pt x="129606" y="2007654"/>
                  <a:pt x="126990" y="2005220"/>
                  <a:pt x="125158" y="2001457"/>
                </a:cubicBezTo>
                <a:cubicBezTo>
                  <a:pt x="122900" y="1996820"/>
                  <a:pt x="121836" y="1994330"/>
                  <a:pt x="122178" y="1993421"/>
                </a:cubicBezTo>
                <a:close/>
                <a:moveTo>
                  <a:pt x="881252" y="1985026"/>
                </a:moveTo>
                <a:cubicBezTo>
                  <a:pt x="882395" y="1983959"/>
                  <a:pt x="883325" y="1987879"/>
                  <a:pt x="883325" y="1993738"/>
                </a:cubicBezTo>
                <a:cubicBezTo>
                  <a:pt x="883325" y="1999597"/>
                  <a:pt x="885289" y="2013984"/>
                  <a:pt x="887684" y="2025709"/>
                </a:cubicBezTo>
                <a:cubicBezTo>
                  <a:pt x="893357" y="2053448"/>
                  <a:pt x="893189" y="2058169"/>
                  <a:pt x="886385" y="2062145"/>
                </a:cubicBezTo>
                <a:cubicBezTo>
                  <a:pt x="881540" y="2064977"/>
                  <a:pt x="879901" y="2064469"/>
                  <a:pt x="874972" y="2058606"/>
                </a:cubicBezTo>
                <a:lnTo>
                  <a:pt x="874977" y="2058605"/>
                </a:lnTo>
                <a:cubicBezTo>
                  <a:pt x="869633" y="2052248"/>
                  <a:pt x="869005" y="2052107"/>
                  <a:pt x="866190" y="2056634"/>
                </a:cubicBezTo>
                <a:cubicBezTo>
                  <a:pt x="863625" y="2060759"/>
                  <a:pt x="863147" y="2060181"/>
                  <a:pt x="863071" y="2052862"/>
                </a:cubicBezTo>
                <a:cubicBezTo>
                  <a:pt x="862998" y="2044573"/>
                  <a:pt x="867834" y="2037329"/>
                  <a:pt x="874951" y="2035109"/>
                </a:cubicBezTo>
                <a:cubicBezTo>
                  <a:pt x="877093" y="2034441"/>
                  <a:pt x="878461" y="2025554"/>
                  <a:pt x="878742" y="2010515"/>
                </a:cubicBezTo>
                <a:cubicBezTo>
                  <a:pt x="878997" y="1997564"/>
                  <a:pt x="880114" y="1986094"/>
                  <a:pt x="881252" y="1985026"/>
                </a:cubicBezTo>
                <a:close/>
                <a:moveTo>
                  <a:pt x="892103" y="1973709"/>
                </a:moveTo>
                <a:cubicBezTo>
                  <a:pt x="901805" y="1973968"/>
                  <a:pt x="902530" y="1975478"/>
                  <a:pt x="904539" y="1999630"/>
                </a:cubicBezTo>
                <a:cubicBezTo>
                  <a:pt x="906203" y="2019637"/>
                  <a:pt x="902010" y="2017505"/>
                  <a:pt x="899190" y="1996910"/>
                </a:cubicBezTo>
                <a:lnTo>
                  <a:pt x="899192" y="1996910"/>
                </a:lnTo>
                <a:cubicBezTo>
                  <a:pt x="897017" y="1981035"/>
                  <a:pt x="896732" y="1980541"/>
                  <a:pt x="894882" y="1989431"/>
                </a:cubicBezTo>
                <a:lnTo>
                  <a:pt x="892901" y="1998950"/>
                </a:lnTo>
                <a:lnTo>
                  <a:pt x="890657" y="1990111"/>
                </a:lnTo>
                <a:cubicBezTo>
                  <a:pt x="889423" y="1985249"/>
                  <a:pt x="887271" y="1981271"/>
                  <a:pt x="885871" y="1981271"/>
                </a:cubicBezTo>
                <a:cubicBezTo>
                  <a:pt x="884473" y="1981271"/>
                  <a:pt x="883327" y="1979516"/>
                  <a:pt x="883327" y="1977374"/>
                </a:cubicBezTo>
                <a:cubicBezTo>
                  <a:pt x="883327" y="1974799"/>
                  <a:pt x="886305" y="1973555"/>
                  <a:pt x="892103" y="1973709"/>
                </a:cubicBezTo>
                <a:close/>
                <a:moveTo>
                  <a:pt x="929834" y="1966605"/>
                </a:moveTo>
                <a:lnTo>
                  <a:pt x="929834" y="1979865"/>
                </a:lnTo>
                <a:cubicBezTo>
                  <a:pt x="929834" y="1987158"/>
                  <a:pt x="931356" y="1997062"/>
                  <a:pt x="933217" y="2001874"/>
                </a:cubicBezTo>
                <a:cubicBezTo>
                  <a:pt x="935997" y="2009072"/>
                  <a:pt x="935742" y="2012314"/>
                  <a:pt x="931765" y="2020157"/>
                </a:cubicBezTo>
                <a:cubicBezTo>
                  <a:pt x="928356" y="2026877"/>
                  <a:pt x="926930" y="2036995"/>
                  <a:pt x="926930" y="2054438"/>
                </a:cubicBezTo>
                <a:cubicBezTo>
                  <a:pt x="926930" y="2081843"/>
                  <a:pt x="923471" y="2086169"/>
                  <a:pt x="917324" y="2066447"/>
                </a:cubicBezTo>
                <a:lnTo>
                  <a:pt x="917320" y="2066447"/>
                </a:lnTo>
                <a:cubicBezTo>
                  <a:pt x="913857" y="2055340"/>
                  <a:pt x="913118" y="2054541"/>
                  <a:pt x="911534" y="2060208"/>
                </a:cubicBezTo>
                <a:cubicBezTo>
                  <a:pt x="907976" y="2072935"/>
                  <a:pt x="906775" y="2063617"/>
                  <a:pt x="909750" y="2046388"/>
                </a:cubicBezTo>
                <a:cubicBezTo>
                  <a:pt x="911414" y="2036752"/>
                  <a:pt x="911925" y="2019077"/>
                  <a:pt x="910889" y="2007110"/>
                </a:cubicBezTo>
                <a:lnTo>
                  <a:pt x="909002" y="1985351"/>
                </a:lnTo>
                <a:lnTo>
                  <a:pt x="919418" y="1975978"/>
                </a:lnTo>
                <a:close/>
                <a:moveTo>
                  <a:pt x="146529" y="1960873"/>
                </a:moveTo>
                <a:lnTo>
                  <a:pt x="150485" y="1984822"/>
                </a:lnTo>
                <a:cubicBezTo>
                  <a:pt x="154547" y="2009410"/>
                  <a:pt x="153445" y="2017838"/>
                  <a:pt x="147942" y="2004292"/>
                </a:cubicBezTo>
                <a:lnTo>
                  <a:pt x="147945" y="2004292"/>
                </a:lnTo>
                <a:cubicBezTo>
                  <a:pt x="146233" y="2000083"/>
                  <a:pt x="145218" y="1988592"/>
                  <a:pt x="145682" y="1978756"/>
                </a:cubicBezTo>
                <a:close/>
                <a:moveTo>
                  <a:pt x="190660" y="1948123"/>
                </a:moveTo>
                <a:cubicBezTo>
                  <a:pt x="191499" y="1950086"/>
                  <a:pt x="191397" y="1952433"/>
                  <a:pt x="190441" y="1953337"/>
                </a:cubicBezTo>
                <a:cubicBezTo>
                  <a:pt x="189474" y="1954240"/>
                  <a:pt x="188788" y="1952633"/>
                  <a:pt x="188915" y="1949767"/>
                </a:cubicBezTo>
                <a:lnTo>
                  <a:pt x="188904" y="1949768"/>
                </a:lnTo>
                <a:cubicBezTo>
                  <a:pt x="189051" y="1946599"/>
                  <a:pt x="189733" y="1945955"/>
                  <a:pt x="190660" y="1948123"/>
                </a:cubicBezTo>
                <a:close/>
                <a:moveTo>
                  <a:pt x="52661" y="1944554"/>
                </a:moveTo>
                <a:lnTo>
                  <a:pt x="56659" y="1972061"/>
                </a:lnTo>
                <a:cubicBezTo>
                  <a:pt x="58860" y="1987190"/>
                  <a:pt x="65264" y="2016239"/>
                  <a:pt x="70893" y="2036614"/>
                </a:cubicBezTo>
                <a:cubicBezTo>
                  <a:pt x="81629" y="2075473"/>
                  <a:pt x="82728" y="2081905"/>
                  <a:pt x="78626" y="2081905"/>
                </a:cubicBezTo>
                <a:cubicBezTo>
                  <a:pt x="77250" y="2081905"/>
                  <a:pt x="70711" y="2066542"/>
                  <a:pt x="64094" y="2047765"/>
                </a:cubicBezTo>
                <a:lnTo>
                  <a:pt x="64101" y="2047765"/>
                </a:lnTo>
                <a:cubicBezTo>
                  <a:pt x="52422" y="2014624"/>
                  <a:pt x="52079" y="2012617"/>
                  <a:pt x="52369" y="1979090"/>
                </a:cubicBezTo>
                <a:close/>
                <a:moveTo>
                  <a:pt x="132560" y="1941207"/>
                </a:moveTo>
                <a:cubicBezTo>
                  <a:pt x="133298" y="1943853"/>
                  <a:pt x="133250" y="1947524"/>
                  <a:pt x="132451" y="1949366"/>
                </a:cubicBezTo>
                <a:cubicBezTo>
                  <a:pt x="131656" y="1951206"/>
                  <a:pt x="131054" y="1949043"/>
                  <a:pt x="131112" y="1944555"/>
                </a:cubicBezTo>
                <a:cubicBezTo>
                  <a:pt x="131148" y="1940067"/>
                  <a:pt x="131823" y="1938560"/>
                  <a:pt x="132560" y="1941207"/>
                </a:cubicBezTo>
                <a:close/>
                <a:moveTo>
                  <a:pt x="149921" y="1890159"/>
                </a:moveTo>
                <a:cubicBezTo>
                  <a:pt x="150259" y="1891099"/>
                  <a:pt x="149884" y="1894053"/>
                  <a:pt x="149032" y="1899678"/>
                </a:cubicBezTo>
                <a:cubicBezTo>
                  <a:pt x="146926" y="1913566"/>
                  <a:pt x="146770" y="1913950"/>
                  <a:pt x="144111" y="1911464"/>
                </a:cubicBezTo>
                <a:lnTo>
                  <a:pt x="144109" y="1911464"/>
                </a:lnTo>
                <a:cubicBezTo>
                  <a:pt x="140715" y="1908289"/>
                  <a:pt x="142022" y="1898180"/>
                  <a:pt x="146529" y="1892718"/>
                </a:cubicBezTo>
                <a:cubicBezTo>
                  <a:pt x="148531" y="1890292"/>
                  <a:pt x="149582" y="1889219"/>
                  <a:pt x="149921" y="1890159"/>
                </a:cubicBezTo>
                <a:close/>
                <a:moveTo>
                  <a:pt x="945161" y="1880867"/>
                </a:moveTo>
                <a:cubicBezTo>
                  <a:pt x="947314" y="1883933"/>
                  <a:pt x="943508" y="1921438"/>
                  <a:pt x="941044" y="1921438"/>
                </a:cubicBezTo>
                <a:cubicBezTo>
                  <a:pt x="939267" y="1921438"/>
                  <a:pt x="938954" y="1914042"/>
                  <a:pt x="940209" y="1901719"/>
                </a:cubicBezTo>
                <a:lnTo>
                  <a:pt x="940208" y="1901719"/>
                </a:lnTo>
                <a:cubicBezTo>
                  <a:pt x="942095" y="1883182"/>
                  <a:pt x="943280" y="1878189"/>
                  <a:pt x="945161" y="1880867"/>
                </a:cubicBezTo>
                <a:close/>
                <a:moveTo>
                  <a:pt x="934013" y="1876189"/>
                </a:moveTo>
                <a:cubicBezTo>
                  <a:pt x="934225" y="1874587"/>
                  <a:pt x="934518" y="1874808"/>
                  <a:pt x="934841" y="1877239"/>
                </a:cubicBezTo>
                <a:cubicBezTo>
                  <a:pt x="935487" y="1882101"/>
                  <a:pt x="935487" y="1890056"/>
                  <a:pt x="934841" y="1894918"/>
                </a:cubicBezTo>
                <a:cubicBezTo>
                  <a:pt x="934195" y="1899780"/>
                  <a:pt x="933669" y="1895802"/>
                  <a:pt x="933669" y="1886079"/>
                </a:cubicBezTo>
                <a:cubicBezTo>
                  <a:pt x="933669" y="1881217"/>
                  <a:pt x="933801" y="1877792"/>
                  <a:pt x="934013" y="1876189"/>
                </a:cubicBezTo>
                <a:close/>
                <a:moveTo>
                  <a:pt x="986424" y="1866185"/>
                </a:moveTo>
                <a:cubicBezTo>
                  <a:pt x="986621" y="1863844"/>
                  <a:pt x="986893" y="1864167"/>
                  <a:pt x="987192" y="1867720"/>
                </a:cubicBezTo>
                <a:cubicBezTo>
                  <a:pt x="987790" y="1874825"/>
                  <a:pt x="987790" y="1886453"/>
                  <a:pt x="987192" y="1893558"/>
                </a:cubicBezTo>
                <a:cubicBezTo>
                  <a:pt x="986593" y="1900664"/>
                  <a:pt x="986105" y="1894851"/>
                  <a:pt x="986105" y="1880639"/>
                </a:cubicBezTo>
                <a:cubicBezTo>
                  <a:pt x="986105" y="1873533"/>
                  <a:pt x="986227" y="1868527"/>
                  <a:pt x="986424" y="1866185"/>
                </a:cubicBezTo>
                <a:close/>
                <a:moveTo>
                  <a:pt x="845841" y="1838137"/>
                </a:moveTo>
                <a:lnTo>
                  <a:pt x="845842" y="1838141"/>
                </a:lnTo>
                <a:lnTo>
                  <a:pt x="845838" y="1838141"/>
                </a:lnTo>
                <a:close/>
                <a:moveTo>
                  <a:pt x="212802" y="1837291"/>
                </a:moveTo>
                <a:cubicBezTo>
                  <a:pt x="214984" y="1834840"/>
                  <a:pt x="217857" y="1834241"/>
                  <a:pt x="219332" y="1837839"/>
                </a:cubicBezTo>
                <a:cubicBezTo>
                  <a:pt x="221766" y="1843779"/>
                  <a:pt x="219960" y="1851390"/>
                  <a:pt x="215807" y="1852685"/>
                </a:cubicBezTo>
                <a:cubicBezTo>
                  <a:pt x="213942" y="1853264"/>
                  <a:pt x="211521" y="1851087"/>
                  <a:pt x="210422" y="1847847"/>
                </a:cubicBezTo>
                <a:cubicBezTo>
                  <a:pt x="209130" y="1844042"/>
                  <a:pt x="210620" y="1839741"/>
                  <a:pt x="212802" y="1837291"/>
                </a:cubicBezTo>
                <a:close/>
                <a:moveTo>
                  <a:pt x="909064" y="1808808"/>
                </a:moveTo>
                <a:cubicBezTo>
                  <a:pt x="911320" y="1807505"/>
                  <a:pt x="912527" y="1810226"/>
                  <a:pt x="912810" y="1817243"/>
                </a:cubicBezTo>
                <a:cubicBezTo>
                  <a:pt x="913028" y="1822941"/>
                  <a:pt x="913722" y="1839843"/>
                  <a:pt x="914324" y="1854802"/>
                </a:cubicBezTo>
                <a:cubicBezTo>
                  <a:pt x="916189" y="1901056"/>
                  <a:pt x="915959" y="1909942"/>
                  <a:pt x="912759" y="1915094"/>
                </a:cubicBezTo>
                <a:cubicBezTo>
                  <a:pt x="910190" y="1919231"/>
                  <a:pt x="909639" y="1918230"/>
                  <a:pt x="909533" y="1909198"/>
                </a:cubicBezTo>
                <a:lnTo>
                  <a:pt x="909535" y="1909198"/>
                </a:lnTo>
                <a:cubicBezTo>
                  <a:pt x="909462" y="1903215"/>
                  <a:pt x="908583" y="1878612"/>
                  <a:pt x="907572" y="1854526"/>
                </a:cubicBezTo>
                <a:cubicBezTo>
                  <a:pt x="906251" y="1822925"/>
                  <a:pt x="906663" y="1810196"/>
                  <a:pt x="909064" y="1808808"/>
                </a:cubicBezTo>
                <a:close/>
                <a:moveTo>
                  <a:pt x="885324" y="1804483"/>
                </a:moveTo>
                <a:cubicBezTo>
                  <a:pt x="888787" y="1804483"/>
                  <a:pt x="889475" y="1807551"/>
                  <a:pt x="888685" y="1819446"/>
                </a:cubicBezTo>
                <a:cubicBezTo>
                  <a:pt x="887715" y="1834043"/>
                  <a:pt x="889663" y="1838698"/>
                  <a:pt x="893171" y="1830149"/>
                </a:cubicBezTo>
                <a:cubicBezTo>
                  <a:pt x="894131" y="1827810"/>
                  <a:pt x="896032" y="1826542"/>
                  <a:pt x="897396" y="1827331"/>
                </a:cubicBezTo>
                <a:cubicBezTo>
                  <a:pt x="898761" y="1828121"/>
                  <a:pt x="897429" y="1839368"/>
                  <a:pt x="894418" y="1852326"/>
                </a:cubicBezTo>
                <a:cubicBezTo>
                  <a:pt x="889426" y="1873867"/>
                  <a:pt x="889349" y="1876445"/>
                  <a:pt x="893517" y="1882397"/>
                </a:cubicBezTo>
                <a:cubicBezTo>
                  <a:pt x="897705" y="1888379"/>
                  <a:pt x="897594" y="1890418"/>
                  <a:pt x="892156" y="1907505"/>
                </a:cubicBezTo>
                <a:cubicBezTo>
                  <a:pt x="888736" y="1918254"/>
                  <a:pt x="886218" y="1934011"/>
                  <a:pt x="886193" y="1944847"/>
                </a:cubicBezTo>
                <a:cubicBezTo>
                  <a:pt x="886120" y="1971830"/>
                  <a:pt x="880669" y="1977531"/>
                  <a:pt x="879963" y="1951353"/>
                </a:cubicBezTo>
                <a:lnTo>
                  <a:pt x="879961" y="1951353"/>
                </a:lnTo>
                <a:cubicBezTo>
                  <a:pt x="879059" y="1917891"/>
                  <a:pt x="878713" y="1915184"/>
                  <a:pt x="873653" y="1901622"/>
                </a:cubicBezTo>
                <a:cubicBezTo>
                  <a:pt x="867336" y="1884694"/>
                  <a:pt x="867493" y="1883245"/>
                  <a:pt x="876506" y="1875236"/>
                </a:cubicBezTo>
                <a:cubicBezTo>
                  <a:pt x="884080" y="1868509"/>
                  <a:pt x="884111" y="1868309"/>
                  <a:pt x="882543" y="1836478"/>
                </a:cubicBezTo>
                <a:cubicBezTo>
                  <a:pt x="881200" y="1809211"/>
                  <a:pt x="881613" y="1804483"/>
                  <a:pt x="885324" y="1804483"/>
                </a:cubicBezTo>
                <a:close/>
                <a:moveTo>
                  <a:pt x="188353" y="1800590"/>
                </a:moveTo>
                <a:cubicBezTo>
                  <a:pt x="190655" y="1799258"/>
                  <a:pt x="191706" y="1810631"/>
                  <a:pt x="192022" y="1840362"/>
                </a:cubicBezTo>
                <a:cubicBezTo>
                  <a:pt x="192570" y="1891786"/>
                  <a:pt x="192205" y="1888500"/>
                  <a:pt x="197418" y="1891683"/>
                </a:cubicBezTo>
                <a:cubicBezTo>
                  <a:pt x="201180" y="1893987"/>
                  <a:pt x="201081" y="1894709"/>
                  <a:pt x="196666" y="1897144"/>
                </a:cubicBezTo>
                <a:cubicBezTo>
                  <a:pt x="193867" y="1898686"/>
                  <a:pt x="191600" y="1902642"/>
                  <a:pt x="191624" y="1905934"/>
                </a:cubicBezTo>
                <a:cubicBezTo>
                  <a:pt x="191657" y="1910795"/>
                  <a:pt x="192197" y="1911152"/>
                  <a:pt x="194485" y="1907839"/>
                </a:cubicBezTo>
                <a:cubicBezTo>
                  <a:pt x="196474" y="1904959"/>
                  <a:pt x="197317" y="1908661"/>
                  <a:pt x="197346" y="1920425"/>
                </a:cubicBezTo>
                <a:cubicBezTo>
                  <a:pt x="197379" y="1931903"/>
                  <a:pt x="196043" y="1938137"/>
                  <a:pt x="193065" y="1940450"/>
                </a:cubicBezTo>
                <a:cubicBezTo>
                  <a:pt x="189602" y="1943139"/>
                  <a:pt x="188496" y="1943070"/>
                  <a:pt x="187519" y="1940104"/>
                </a:cubicBezTo>
                <a:lnTo>
                  <a:pt x="187523" y="1940102"/>
                </a:lnTo>
                <a:cubicBezTo>
                  <a:pt x="186104" y="1935796"/>
                  <a:pt x="179757" y="1834268"/>
                  <a:pt x="180150" y="1822164"/>
                </a:cubicBezTo>
                <a:cubicBezTo>
                  <a:pt x="180296" y="1817676"/>
                  <a:pt x="181077" y="1815534"/>
                  <a:pt x="181879" y="1817404"/>
                </a:cubicBezTo>
                <a:cubicBezTo>
                  <a:pt x="184909" y="1824431"/>
                  <a:pt x="188247" y="1820449"/>
                  <a:pt x="186718" y="1811630"/>
                </a:cubicBezTo>
                <a:cubicBezTo>
                  <a:pt x="185787" y="1806259"/>
                  <a:pt x="186463" y="1801683"/>
                  <a:pt x="188353" y="1800590"/>
                </a:cubicBezTo>
                <a:close/>
                <a:moveTo>
                  <a:pt x="131129" y="1794964"/>
                </a:moveTo>
                <a:lnTo>
                  <a:pt x="133790" y="1805574"/>
                </a:lnTo>
                <a:cubicBezTo>
                  <a:pt x="136468" y="1816259"/>
                  <a:pt x="136059" y="1819615"/>
                  <a:pt x="132483" y="1816269"/>
                </a:cubicBezTo>
                <a:cubicBezTo>
                  <a:pt x="131418" y="1815272"/>
                  <a:pt x="130677" y="1810070"/>
                  <a:pt x="130838" y="1804710"/>
                </a:cubicBezTo>
                <a:close/>
                <a:moveTo>
                  <a:pt x="936627" y="1794309"/>
                </a:moveTo>
                <a:cubicBezTo>
                  <a:pt x="938143" y="1793186"/>
                  <a:pt x="939953" y="1805786"/>
                  <a:pt x="939769" y="1821379"/>
                </a:cubicBezTo>
                <a:cubicBezTo>
                  <a:pt x="939513" y="1844215"/>
                  <a:pt x="936514" y="1858880"/>
                  <a:pt x="932143" y="1858880"/>
                </a:cubicBezTo>
                <a:cubicBezTo>
                  <a:pt x="930165" y="1858880"/>
                  <a:pt x="929935" y="1855796"/>
                  <a:pt x="931483" y="1850041"/>
                </a:cubicBezTo>
                <a:lnTo>
                  <a:pt x="931485" y="1850041"/>
                </a:lnTo>
                <a:cubicBezTo>
                  <a:pt x="932791" y="1845179"/>
                  <a:pt x="934014" y="1833858"/>
                  <a:pt x="934200" y="1824882"/>
                </a:cubicBezTo>
                <a:cubicBezTo>
                  <a:pt x="934382" y="1815907"/>
                  <a:pt x="934878" y="1804891"/>
                  <a:pt x="935295" y="1800404"/>
                </a:cubicBezTo>
                <a:cubicBezTo>
                  <a:pt x="935650" y="1796583"/>
                  <a:pt x="936122" y="1794684"/>
                  <a:pt x="936627" y="1794309"/>
                </a:cubicBezTo>
                <a:close/>
                <a:moveTo>
                  <a:pt x="911264" y="1789784"/>
                </a:moveTo>
                <a:cubicBezTo>
                  <a:pt x="914690" y="1788553"/>
                  <a:pt x="915471" y="1789264"/>
                  <a:pt x="914169" y="1792436"/>
                </a:cubicBezTo>
                <a:cubicBezTo>
                  <a:pt x="913190" y="1794819"/>
                  <a:pt x="912391" y="1798505"/>
                  <a:pt x="912391" y="1800626"/>
                </a:cubicBezTo>
                <a:cubicBezTo>
                  <a:pt x="912391" y="1802748"/>
                  <a:pt x="911085" y="1804483"/>
                  <a:pt x="909483" y="1804483"/>
                </a:cubicBezTo>
                <a:cubicBezTo>
                  <a:pt x="907885" y="1804483"/>
                  <a:pt x="906578" y="1801554"/>
                  <a:pt x="906578" y="1797975"/>
                </a:cubicBezTo>
                <a:lnTo>
                  <a:pt x="906581" y="1797975"/>
                </a:lnTo>
                <a:cubicBezTo>
                  <a:pt x="906581" y="1794395"/>
                  <a:pt x="908686" y="1790709"/>
                  <a:pt x="911264" y="1789784"/>
                </a:cubicBezTo>
                <a:close/>
                <a:moveTo>
                  <a:pt x="859322" y="1775925"/>
                </a:moveTo>
                <a:lnTo>
                  <a:pt x="859698" y="1794380"/>
                </a:lnTo>
                <a:cubicBezTo>
                  <a:pt x="859953" y="1807347"/>
                  <a:pt x="858665" y="1814847"/>
                  <a:pt x="855333" y="1819606"/>
                </a:cubicBezTo>
                <a:cubicBezTo>
                  <a:pt x="852723" y="1823331"/>
                  <a:pt x="849589" y="1830325"/>
                  <a:pt x="848363" y="1835149"/>
                </a:cubicBezTo>
                <a:lnTo>
                  <a:pt x="845841" y="1838137"/>
                </a:lnTo>
                <a:lnTo>
                  <a:pt x="843682" y="1823655"/>
                </a:lnTo>
                <a:cubicBezTo>
                  <a:pt x="842080" y="1816161"/>
                  <a:pt x="842580" y="1815072"/>
                  <a:pt x="847280" y="1815836"/>
                </a:cubicBezTo>
                <a:cubicBezTo>
                  <a:pt x="851994" y="1816602"/>
                  <a:pt x="853187" y="1813940"/>
                  <a:pt x="856030" y="1796324"/>
                </a:cubicBezTo>
                <a:close/>
                <a:moveTo>
                  <a:pt x="125097" y="1771098"/>
                </a:moveTo>
                <a:cubicBezTo>
                  <a:pt x="128889" y="1774647"/>
                  <a:pt x="125881" y="1794588"/>
                  <a:pt x="121900" y="1792286"/>
                </a:cubicBezTo>
                <a:cubicBezTo>
                  <a:pt x="120503" y="1791478"/>
                  <a:pt x="118759" y="1792974"/>
                  <a:pt x="118025" y="1795610"/>
                </a:cubicBezTo>
                <a:cubicBezTo>
                  <a:pt x="117174" y="1798666"/>
                  <a:pt x="116565" y="1797751"/>
                  <a:pt x="116350" y="1793085"/>
                </a:cubicBezTo>
                <a:cubicBezTo>
                  <a:pt x="116168" y="1789059"/>
                  <a:pt x="117320" y="1785009"/>
                  <a:pt x="118919" y="1784084"/>
                </a:cubicBezTo>
                <a:cubicBezTo>
                  <a:pt x="120517" y="1783161"/>
                  <a:pt x="121827" y="1779171"/>
                  <a:pt x="121827" y="1775221"/>
                </a:cubicBezTo>
                <a:cubicBezTo>
                  <a:pt x="121827" y="1769899"/>
                  <a:pt x="122674" y="1768831"/>
                  <a:pt x="125097" y="1771098"/>
                </a:cubicBezTo>
                <a:close/>
                <a:moveTo>
                  <a:pt x="144315" y="1735075"/>
                </a:moveTo>
                <a:cubicBezTo>
                  <a:pt x="144932" y="1735657"/>
                  <a:pt x="145506" y="1737844"/>
                  <a:pt x="146349" y="1741927"/>
                </a:cubicBezTo>
                <a:cubicBezTo>
                  <a:pt x="147429" y="1747163"/>
                  <a:pt x="147907" y="1760626"/>
                  <a:pt x="147407" y="1771845"/>
                </a:cubicBezTo>
                <a:cubicBezTo>
                  <a:pt x="146568" y="1790733"/>
                  <a:pt x="146232" y="1791677"/>
                  <a:pt x="142883" y="1784588"/>
                </a:cubicBezTo>
                <a:cubicBezTo>
                  <a:pt x="138882" y="1776122"/>
                  <a:pt x="138338" y="1746371"/>
                  <a:pt x="142030" y="1737847"/>
                </a:cubicBezTo>
                <a:cubicBezTo>
                  <a:pt x="143041" y="1735514"/>
                  <a:pt x="143699" y="1734492"/>
                  <a:pt x="144315" y="1735075"/>
                </a:cubicBezTo>
                <a:close/>
                <a:moveTo>
                  <a:pt x="176323" y="1731089"/>
                </a:moveTo>
                <a:cubicBezTo>
                  <a:pt x="181518" y="1731066"/>
                  <a:pt x="185769" y="1732272"/>
                  <a:pt x="185769" y="1733768"/>
                </a:cubicBezTo>
                <a:cubicBezTo>
                  <a:pt x="185769" y="1737223"/>
                  <a:pt x="176949" y="1737223"/>
                  <a:pt x="171237" y="1733768"/>
                </a:cubicBezTo>
                <a:cubicBezTo>
                  <a:pt x="167927" y="1731768"/>
                  <a:pt x="169153" y="1731121"/>
                  <a:pt x="176323" y="1731089"/>
                </a:cubicBezTo>
                <a:close/>
                <a:moveTo>
                  <a:pt x="163455" y="1730218"/>
                </a:moveTo>
                <a:lnTo>
                  <a:pt x="167447" y="1744817"/>
                </a:lnTo>
                <a:cubicBezTo>
                  <a:pt x="169645" y="1752846"/>
                  <a:pt x="175317" y="1765071"/>
                  <a:pt x="180058" y="1771982"/>
                </a:cubicBezTo>
                <a:cubicBezTo>
                  <a:pt x="189883" y="1786310"/>
                  <a:pt x="190388" y="1788876"/>
                  <a:pt x="184316" y="1793593"/>
                </a:cubicBezTo>
                <a:cubicBezTo>
                  <a:pt x="181918" y="1795454"/>
                  <a:pt x="179956" y="1799960"/>
                  <a:pt x="179956" y="1803605"/>
                </a:cubicBezTo>
                <a:cubicBezTo>
                  <a:pt x="179956" y="1807331"/>
                  <a:pt x="178682" y="1809496"/>
                  <a:pt x="177051" y="1808552"/>
                </a:cubicBezTo>
                <a:cubicBezTo>
                  <a:pt x="175453" y="1807628"/>
                  <a:pt x="174143" y="1804495"/>
                  <a:pt x="174143" y="1801591"/>
                </a:cubicBezTo>
                <a:cubicBezTo>
                  <a:pt x="174143" y="1794758"/>
                  <a:pt x="169248" y="1794762"/>
                  <a:pt x="166929" y="1801591"/>
                </a:cubicBezTo>
                <a:cubicBezTo>
                  <a:pt x="165915" y="1804577"/>
                  <a:pt x="167630" y="1811450"/>
                  <a:pt x="170867" y="1817388"/>
                </a:cubicBezTo>
                <a:cubicBezTo>
                  <a:pt x="175948" y="1826707"/>
                  <a:pt x="176415" y="1831587"/>
                  <a:pt x="174983" y="1860380"/>
                </a:cubicBezTo>
                <a:cubicBezTo>
                  <a:pt x="174096" y="1878245"/>
                  <a:pt x="172987" y="1904488"/>
                  <a:pt x="172523" y="1918699"/>
                </a:cubicBezTo>
                <a:cubicBezTo>
                  <a:pt x="171611" y="1946623"/>
                  <a:pt x="167140" y="1985995"/>
                  <a:pt x="164611" y="1988361"/>
                </a:cubicBezTo>
                <a:cubicBezTo>
                  <a:pt x="163750" y="1989167"/>
                  <a:pt x="162257" y="1987498"/>
                  <a:pt x="161294" y="1984654"/>
                </a:cubicBezTo>
                <a:lnTo>
                  <a:pt x="161294" y="1984660"/>
                </a:lnTo>
                <a:cubicBezTo>
                  <a:pt x="160331" y="1981816"/>
                  <a:pt x="159006" y="1950704"/>
                  <a:pt x="158349" y="1915521"/>
                </a:cubicBezTo>
                <a:cubicBezTo>
                  <a:pt x="157404" y="1864780"/>
                  <a:pt x="156189" y="1849386"/>
                  <a:pt x="152480" y="1841075"/>
                </a:cubicBezTo>
                <a:cubicBezTo>
                  <a:pt x="147262" y="1829389"/>
                  <a:pt x="148371" y="1822777"/>
                  <a:pt x="155141" y="1825207"/>
                </a:cubicBezTo>
                <a:cubicBezTo>
                  <a:pt x="158873" y="1826547"/>
                  <a:pt x="159613" y="1823960"/>
                  <a:pt x="159624" y="1809523"/>
                </a:cubicBezTo>
                <a:cubicBezTo>
                  <a:pt x="159624" y="1800013"/>
                  <a:pt x="160496" y="1778279"/>
                  <a:pt x="161546" y="1761225"/>
                </a:cubicBezTo>
                <a:close/>
                <a:moveTo>
                  <a:pt x="880633" y="1697520"/>
                </a:moveTo>
                <a:cubicBezTo>
                  <a:pt x="882348" y="1699125"/>
                  <a:pt x="883330" y="1704572"/>
                  <a:pt x="882812" y="1709623"/>
                </a:cubicBezTo>
                <a:cubicBezTo>
                  <a:pt x="881929" y="1718271"/>
                  <a:pt x="881750" y="1718410"/>
                  <a:pt x="879732" y="1712009"/>
                </a:cubicBezTo>
                <a:lnTo>
                  <a:pt x="879735" y="1712009"/>
                </a:lnTo>
                <a:cubicBezTo>
                  <a:pt x="876440" y="1701544"/>
                  <a:pt x="876907" y="1694033"/>
                  <a:pt x="880633" y="1697520"/>
                </a:cubicBezTo>
                <a:close/>
                <a:moveTo>
                  <a:pt x="894921" y="1674217"/>
                </a:moveTo>
                <a:cubicBezTo>
                  <a:pt x="898850" y="1667406"/>
                  <a:pt x="901673" y="1732476"/>
                  <a:pt x="897909" y="1743141"/>
                </a:cubicBezTo>
                <a:cubicBezTo>
                  <a:pt x="896033" y="1748457"/>
                  <a:pt x="893520" y="1752807"/>
                  <a:pt x="892321" y="1752807"/>
                </a:cubicBezTo>
                <a:cubicBezTo>
                  <a:pt x="891124" y="1752807"/>
                  <a:pt x="890722" y="1735977"/>
                  <a:pt x="891434" y="1715409"/>
                </a:cubicBezTo>
                <a:lnTo>
                  <a:pt x="891439" y="1715409"/>
                </a:lnTo>
                <a:cubicBezTo>
                  <a:pt x="892151" y="1694840"/>
                  <a:pt x="893716" y="1676303"/>
                  <a:pt x="894921" y="1674217"/>
                </a:cubicBezTo>
                <a:close/>
                <a:moveTo>
                  <a:pt x="882611" y="1664785"/>
                </a:moveTo>
                <a:cubicBezTo>
                  <a:pt x="883316" y="1665405"/>
                  <a:pt x="884231" y="1667288"/>
                  <a:pt x="885467" y="1670532"/>
                </a:cubicBezTo>
                <a:cubicBezTo>
                  <a:pt x="888751" y="1679146"/>
                  <a:pt x="884986" y="1683859"/>
                  <a:pt x="881537" y="1675451"/>
                </a:cubicBezTo>
                <a:lnTo>
                  <a:pt x="881538" y="1675451"/>
                </a:lnTo>
                <a:cubicBezTo>
                  <a:pt x="880655" y="1673294"/>
                  <a:pt x="880418" y="1669317"/>
                  <a:pt x="881013" y="1666612"/>
                </a:cubicBezTo>
                <a:cubicBezTo>
                  <a:pt x="881410" y="1664807"/>
                  <a:pt x="881906" y="1664164"/>
                  <a:pt x="882611" y="1664785"/>
                </a:cubicBezTo>
                <a:close/>
                <a:moveTo>
                  <a:pt x="906815" y="1608656"/>
                </a:moveTo>
                <a:cubicBezTo>
                  <a:pt x="908286" y="1608656"/>
                  <a:pt x="909490" y="1617295"/>
                  <a:pt x="909490" y="1627855"/>
                </a:cubicBezTo>
                <a:cubicBezTo>
                  <a:pt x="909490" y="1638637"/>
                  <a:pt x="910643" y="1646387"/>
                  <a:pt x="912125" y="1645531"/>
                </a:cubicBezTo>
                <a:cubicBezTo>
                  <a:pt x="915646" y="1643494"/>
                  <a:pt x="917790" y="1723246"/>
                  <a:pt x="914332" y="1727663"/>
                </a:cubicBezTo>
                <a:cubicBezTo>
                  <a:pt x="912862" y="1729540"/>
                  <a:pt x="912497" y="1735966"/>
                  <a:pt x="913515" y="1741942"/>
                </a:cubicBezTo>
                <a:cubicBezTo>
                  <a:pt x="915504" y="1753584"/>
                  <a:pt x="914902" y="1754829"/>
                  <a:pt x="909968" y="1749266"/>
                </a:cubicBezTo>
                <a:lnTo>
                  <a:pt x="909965" y="1749266"/>
                </a:lnTo>
                <a:cubicBezTo>
                  <a:pt x="908126" y="1747190"/>
                  <a:pt x="906033" y="1724390"/>
                  <a:pt x="904911" y="1694189"/>
                </a:cubicBezTo>
                <a:cubicBezTo>
                  <a:pt x="903397" y="1653442"/>
                  <a:pt x="902094" y="1641979"/>
                  <a:pt x="898679" y="1639431"/>
                </a:cubicBezTo>
                <a:cubicBezTo>
                  <a:pt x="894872" y="1636589"/>
                  <a:pt x="894940" y="1634579"/>
                  <a:pt x="899252" y="1622432"/>
                </a:cubicBezTo>
                <a:cubicBezTo>
                  <a:pt x="901942" y="1614855"/>
                  <a:pt x="905345" y="1608656"/>
                  <a:pt x="906815" y="1608656"/>
                </a:cubicBezTo>
                <a:close/>
                <a:moveTo>
                  <a:pt x="198839" y="1603132"/>
                </a:moveTo>
                <a:cubicBezTo>
                  <a:pt x="200641" y="1603201"/>
                  <a:pt x="201824" y="1619910"/>
                  <a:pt x="201951" y="1647229"/>
                </a:cubicBezTo>
                <a:cubicBezTo>
                  <a:pt x="202134" y="1686304"/>
                  <a:pt x="201733" y="1690032"/>
                  <a:pt x="198492" y="1680540"/>
                </a:cubicBezTo>
                <a:lnTo>
                  <a:pt x="194828" y="1669852"/>
                </a:lnTo>
                <a:lnTo>
                  <a:pt x="196353" y="1680731"/>
                </a:lnTo>
                <a:cubicBezTo>
                  <a:pt x="197192" y="1686715"/>
                  <a:pt x="199210" y="1695680"/>
                  <a:pt x="200836" y="1700653"/>
                </a:cubicBezTo>
                <a:cubicBezTo>
                  <a:pt x="202464" y="1705627"/>
                  <a:pt x="202847" y="1712971"/>
                  <a:pt x="201690" y="1716973"/>
                </a:cubicBezTo>
                <a:cubicBezTo>
                  <a:pt x="200534" y="1720974"/>
                  <a:pt x="198672" y="1735876"/>
                  <a:pt x="197552" y="1750087"/>
                </a:cubicBezTo>
                <a:lnTo>
                  <a:pt x="195515" y="1775925"/>
                </a:lnTo>
                <a:lnTo>
                  <a:pt x="194997" y="1745327"/>
                </a:lnTo>
                <a:lnTo>
                  <a:pt x="195006" y="1745327"/>
                </a:lnTo>
                <a:cubicBezTo>
                  <a:pt x="194678" y="1726418"/>
                  <a:pt x="195597" y="1714729"/>
                  <a:pt x="197396" y="1714729"/>
                </a:cubicBezTo>
                <a:cubicBezTo>
                  <a:pt x="201980" y="1714729"/>
                  <a:pt x="200783" y="1706571"/>
                  <a:pt x="195944" y="1704833"/>
                </a:cubicBezTo>
                <a:cubicBezTo>
                  <a:pt x="192525" y="1703605"/>
                  <a:pt x="191584" y="1698096"/>
                  <a:pt x="191584" y="1679306"/>
                </a:cubicBezTo>
                <a:cubicBezTo>
                  <a:pt x="191584" y="1664336"/>
                  <a:pt x="192781" y="1654973"/>
                  <a:pt x="194774" y="1654352"/>
                </a:cubicBezTo>
                <a:cubicBezTo>
                  <a:pt x="197054" y="1653640"/>
                  <a:pt x="197102" y="1650286"/>
                  <a:pt x="194920" y="1642565"/>
                </a:cubicBezTo>
                <a:cubicBezTo>
                  <a:pt x="191544" y="1630543"/>
                  <a:pt x="194285" y="1602976"/>
                  <a:pt x="198839" y="1603132"/>
                </a:cubicBezTo>
                <a:close/>
                <a:moveTo>
                  <a:pt x="126570" y="1593697"/>
                </a:moveTo>
                <a:lnTo>
                  <a:pt x="128788" y="1602537"/>
                </a:lnTo>
                <a:cubicBezTo>
                  <a:pt x="130011" y="1607399"/>
                  <a:pt x="131996" y="1611376"/>
                  <a:pt x="133203" y="1611376"/>
                </a:cubicBezTo>
                <a:cubicBezTo>
                  <a:pt x="135111" y="1611376"/>
                  <a:pt x="132174" y="1640629"/>
                  <a:pt x="129516" y="1648094"/>
                </a:cubicBezTo>
                <a:cubicBezTo>
                  <a:pt x="128983" y="1649590"/>
                  <a:pt x="127122" y="1642858"/>
                  <a:pt x="125378" y="1633135"/>
                </a:cubicBezTo>
                <a:lnTo>
                  <a:pt x="125377" y="1633135"/>
                </a:lnTo>
                <a:cubicBezTo>
                  <a:pt x="123629" y="1623394"/>
                  <a:pt x="123188" y="1610571"/>
                  <a:pt x="124388" y="1604577"/>
                </a:cubicBezTo>
                <a:close/>
                <a:moveTo>
                  <a:pt x="972450" y="1561739"/>
                </a:moveTo>
                <a:cubicBezTo>
                  <a:pt x="973256" y="1563609"/>
                  <a:pt x="973256" y="1566668"/>
                  <a:pt x="972450" y="1568538"/>
                </a:cubicBezTo>
                <a:cubicBezTo>
                  <a:pt x="971643" y="1570409"/>
                  <a:pt x="970983" y="1568878"/>
                  <a:pt x="970983" y="1565139"/>
                </a:cubicBezTo>
                <a:cubicBezTo>
                  <a:pt x="970983" y="1561399"/>
                  <a:pt x="971643" y="1559869"/>
                  <a:pt x="972450" y="1561739"/>
                </a:cubicBezTo>
                <a:close/>
                <a:moveTo>
                  <a:pt x="179368" y="1490681"/>
                </a:moveTo>
                <a:cubicBezTo>
                  <a:pt x="181255" y="1489590"/>
                  <a:pt x="183112" y="1496483"/>
                  <a:pt x="184402" y="1509367"/>
                </a:cubicBezTo>
                <a:cubicBezTo>
                  <a:pt x="185526" y="1520594"/>
                  <a:pt x="187442" y="1529781"/>
                  <a:pt x="188659" y="1529781"/>
                </a:cubicBezTo>
                <a:cubicBezTo>
                  <a:pt x="189874" y="1529781"/>
                  <a:pt x="192526" y="1526042"/>
                  <a:pt x="194549" y="1521471"/>
                </a:cubicBezTo>
                <a:cubicBezTo>
                  <a:pt x="200116" y="1508896"/>
                  <a:pt x="202546" y="1515321"/>
                  <a:pt x="200263" y="1536581"/>
                </a:cubicBezTo>
                <a:cubicBezTo>
                  <a:pt x="199139" y="1547052"/>
                  <a:pt x="198880" y="1563916"/>
                  <a:pt x="199686" y="1574056"/>
                </a:cubicBezTo>
                <a:cubicBezTo>
                  <a:pt x="200949" y="1589922"/>
                  <a:pt x="200332" y="1593336"/>
                  <a:pt x="195275" y="1598535"/>
                </a:cubicBezTo>
                <a:cubicBezTo>
                  <a:pt x="185048" y="1609046"/>
                  <a:pt x="182746" y="1616125"/>
                  <a:pt x="183392" y="1635078"/>
                </a:cubicBezTo>
                <a:cubicBezTo>
                  <a:pt x="183805" y="1647182"/>
                  <a:pt x="182444" y="1656810"/>
                  <a:pt x="179437" y="1663053"/>
                </a:cubicBezTo>
                <a:lnTo>
                  <a:pt x="174853" y="1672572"/>
                </a:lnTo>
                <a:lnTo>
                  <a:pt x="171404" y="1664448"/>
                </a:lnTo>
                <a:cubicBezTo>
                  <a:pt x="163546" y="1645965"/>
                  <a:pt x="164226" y="1568867"/>
                  <a:pt x="172225" y="1571325"/>
                </a:cubicBezTo>
                <a:cubicBezTo>
                  <a:pt x="174079" y="1571895"/>
                  <a:pt x="176380" y="1577774"/>
                  <a:pt x="177339" y="1584389"/>
                </a:cubicBezTo>
                <a:lnTo>
                  <a:pt x="179083" y="1596417"/>
                </a:lnTo>
                <a:lnTo>
                  <a:pt x="179521" y="1583721"/>
                </a:lnTo>
                <a:cubicBezTo>
                  <a:pt x="179776" y="1576737"/>
                  <a:pt x="180758" y="1569074"/>
                  <a:pt x="181736" y="1566691"/>
                </a:cubicBezTo>
                <a:cubicBezTo>
                  <a:pt x="182977" y="1563662"/>
                  <a:pt x="182244" y="1562814"/>
                  <a:pt x="179295" y="1563872"/>
                </a:cubicBezTo>
                <a:cubicBezTo>
                  <a:pt x="172639" y="1566262"/>
                  <a:pt x="167560" y="1558303"/>
                  <a:pt x="169760" y="1548932"/>
                </a:cubicBezTo>
                <a:cubicBezTo>
                  <a:pt x="171898" y="1539814"/>
                  <a:pt x="175435" y="1538234"/>
                  <a:pt x="178262" y="1545130"/>
                </a:cubicBezTo>
                <a:cubicBezTo>
                  <a:pt x="179270" y="1547588"/>
                  <a:pt x="180737" y="1548999"/>
                  <a:pt x="181518" y="1548267"/>
                </a:cubicBezTo>
                <a:cubicBezTo>
                  <a:pt x="182299" y="1547535"/>
                  <a:pt x="180963" y="1542503"/>
                  <a:pt x="178544" y="1537086"/>
                </a:cubicBezTo>
                <a:cubicBezTo>
                  <a:pt x="173070" y="1524827"/>
                  <a:pt x="173081" y="1524342"/>
                  <a:pt x="178835" y="1524342"/>
                </a:cubicBezTo>
                <a:cubicBezTo>
                  <a:pt x="182346" y="1524342"/>
                  <a:pt x="183043" y="1522795"/>
                  <a:pt x="181591" y="1518222"/>
                </a:cubicBezTo>
                <a:cubicBezTo>
                  <a:pt x="177531" y="1505442"/>
                  <a:pt x="176475" y="1492353"/>
                  <a:pt x="179368" y="1490681"/>
                </a:cubicBezTo>
                <a:close/>
                <a:moveTo>
                  <a:pt x="908919" y="1484791"/>
                </a:moveTo>
                <a:cubicBezTo>
                  <a:pt x="909547" y="1485570"/>
                  <a:pt x="909660" y="1488572"/>
                  <a:pt x="909822" y="1494498"/>
                </a:cubicBezTo>
                <a:cubicBezTo>
                  <a:pt x="910005" y="1501188"/>
                  <a:pt x="909896" y="1514171"/>
                  <a:pt x="909567" y="1523348"/>
                </a:cubicBezTo>
                <a:cubicBezTo>
                  <a:pt x="909187" y="1534207"/>
                  <a:pt x="910596" y="1542947"/>
                  <a:pt x="913593" y="1548372"/>
                </a:cubicBezTo>
                <a:cubicBezTo>
                  <a:pt x="918772" y="1557744"/>
                  <a:pt x="919519" y="1569898"/>
                  <a:pt x="915294" y="1576018"/>
                </a:cubicBezTo>
                <a:cubicBezTo>
                  <a:pt x="913188" y="1579068"/>
                  <a:pt x="912465" y="1577618"/>
                  <a:pt x="912433" y="1570278"/>
                </a:cubicBezTo>
                <a:lnTo>
                  <a:pt x="912438" y="1570278"/>
                </a:lnTo>
                <a:cubicBezTo>
                  <a:pt x="912405" y="1564122"/>
                  <a:pt x="909486" y="1556511"/>
                  <a:pt x="904598" y="1549879"/>
                </a:cubicBezTo>
                <a:cubicBezTo>
                  <a:pt x="897734" y="1540564"/>
                  <a:pt x="896748" y="1536471"/>
                  <a:pt x="896337" y="1515606"/>
                </a:cubicBezTo>
                <a:cubicBezTo>
                  <a:pt x="896082" y="1502574"/>
                  <a:pt x="896885" y="1492498"/>
                  <a:pt x="898121" y="1493213"/>
                </a:cubicBezTo>
                <a:cubicBezTo>
                  <a:pt x="899359" y="1493929"/>
                  <a:pt x="902422" y="1491775"/>
                  <a:pt x="904930" y="1488424"/>
                </a:cubicBezTo>
                <a:cubicBezTo>
                  <a:pt x="907151" y="1485457"/>
                  <a:pt x="908292" y="1484013"/>
                  <a:pt x="908919" y="1484791"/>
                </a:cubicBezTo>
                <a:close/>
                <a:moveTo>
                  <a:pt x="986152" y="1467242"/>
                </a:moveTo>
                <a:cubicBezTo>
                  <a:pt x="986581" y="1467855"/>
                  <a:pt x="987240" y="1470502"/>
                  <a:pt x="988267" y="1475383"/>
                </a:cubicBezTo>
                <a:cubicBezTo>
                  <a:pt x="991076" y="1488755"/>
                  <a:pt x="990153" y="1497026"/>
                  <a:pt x="987058" y="1486192"/>
                </a:cubicBezTo>
                <a:cubicBezTo>
                  <a:pt x="986000" y="1482491"/>
                  <a:pt x="985259" y="1475791"/>
                  <a:pt x="985413" y="1471304"/>
                </a:cubicBezTo>
                <a:cubicBezTo>
                  <a:pt x="985522" y="1468050"/>
                  <a:pt x="985722" y="1466629"/>
                  <a:pt x="986152" y="1467242"/>
                </a:cubicBezTo>
                <a:close/>
                <a:moveTo>
                  <a:pt x="180557" y="1441385"/>
                </a:moveTo>
                <a:lnTo>
                  <a:pt x="183410" y="1451419"/>
                </a:lnTo>
                <a:cubicBezTo>
                  <a:pt x="185669" y="1459364"/>
                  <a:pt x="188028" y="1461816"/>
                  <a:pt x="194736" y="1463195"/>
                </a:cubicBezTo>
                <a:cubicBezTo>
                  <a:pt x="201248" y="1464534"/>
                  <a:pt x="203208" y="1466459"/>
                  <a:pt x="203208" y="1471520"/>
                </a:cubicBezTo>
                <a:cubicBezTo>
                  <a:pt x="203208" y="1478798"/>
                  <a:pt x="198952" y="1480383"/>
                  <a:pt x="196363" y="1474069"/>
                </a:cubicBezTo>
                <a:cubicBezTo>
                  <a:pt x="195370" y="1471644"/>
                  <a:pt x="192809" y="1470717"/>
                  <a:pt x="189945" y="1471746"/>
                </a:cubicBezTo>
                <a:cubicBezTo>
                  <a:pt x="183277" y="1474141"/>
                  <a:pt x="180001" y="1467986"/>
                  <a:pt x="180301" y="1453625"/>
                </a:cubicBezTo>
                <a:close/>
                <a:moveTo>
                  <a:pt x="173241" y="1410186"/>
                </a:moveTo>
                <a:cubicBezTo>
                  <a:pt x="175663" y="1407637"/>
                  <a:pt x="179848" y="1417009"/>
                  <a:pt x="178062" y="1420987"/>
                </a:cubicBezTo>
                <a:cubicBezTo>
                  <a:pt x="177055" y="1423231"/>
                  <a:pt x="175928" y="1428127"/>
                  <a:pt x="175562" y="1431866"/>
                </a:cubicBezTo>
                <a:cubicBezTo>
                  <a:pt x="175194" y="1435606"/>
                  <a:pt x="174723" y="1440196"/>
                  <a:pt x="174519" y="1442065"/>
                </a:cubicBezTo>
                <a:cubicBezTo>
                  <a:pt x="174300" y="1443936"/>
                  <a:pt x="172961" y="1445465"/>
                  <a:pt x="171512" y="1445465"/>
                </a:cubicBezTo>
                <a:cubicBezTo>
                  <a:pt x="170056" y="1445465"/>
                  <a:pt x="169582" y="1437881"/>
                  <a:pt x="170450" y="1428466"/>
                </a:cubicBezTo>
                <a:lnTo>
                  <a:pt x="170453" y="1428466"/>
                </a:lnTo>
                <a:cubicBezTo>
                  <a:pt x="171317" y="1419117"/>
                  <a:pt x="172572" y="1410891"/>
                  <a:pt x="173241" y="1410186"/>
                </a:cubicBezTo>
                <a:close/>
                <a:moveTo>
                  <a:pt x="62944" y="1342800"/>
                </a:moveTo>
                <a:cubicBezTo>
                  <a:pt x="65370" y="1342042"/>
                  <a:pt x="65352" y="1343959"/>
                  <a:pt x="62871" y="1350102"/>
                </a:cubicBezTo>
                <a:cubicBezTo>
                  <a:pt x="58731" y="1360364"/>
                  <a:pt x="54700" y="1361144"/>
                  <a:pt x="57562" y="1351127"/>
                </a:cubicBezTo>
                <a:lnTo>
                  <a:pt x="57566" y="1351128"/>
                </a:lnTo>
                <a:cubicBezTo>
                  <a:pt x="58716" y="1347112"/>
                  <a:pt x="61135" y="1343364"/>
                  <a:pt x="62944" y="1342800"/>
                </a:cubicBezTo>
                <a:close/>
                <a:moveTo>
                  <a:pt x="965872" y="1335265"/>
                </a:moveTo>
                <a:cubicBezTo>
                  <a:pt x="966100" y="1334156"/>
                  <a:pt x="966415" y="1334309"/>
                  <a:pt x="966762" y="1335992"/>
                </a:cubicBezTo>
                <a:cubicBezTo>
                  <a:pt x="967455" y="1339358"/>
                  <a:pt x="967455" y="1344866"/>
                  <a:pt x="966762" y="1348232"/>
                </a:cubicBezTo>
                <a:cubicBezTo>
                  <a:pt x="966068" y="1351597"/>
                  <a:pt x="965503" y="1348843"/>
                  <a:pt x="965503" y="1342112"/>
                </a:cubicBezTo>
                <a:cubicBezTo>
                  <a:pt x="965503" y="1338746"/>
                  <a:pt x="965644" y="1336375"/>
                  <a:pt x="965872" y="1335265"/>
                </a:cubicBezTo>
                <a:close/>
                <a:moveTo>
                  <a:pt x="104232" y="1330248"/>
                </a:moveTo>
                <a:cubicBezTo>
                  <a:pt x="105670" y="1328834"/>
                  <a:pt x="107227" y="1328932"/>
                  <a:pt x="108531" y="1330906"/>
                </a:cubicBezTo>
                <a:cubicBezTo>
                  <a:pt x="109431" y="1332271"/>
                  <a:pt x="107680" y="1336263"/>
                  <a:pt x="104638" y="1339779"/>
                </a:cubicBezTo>
                <a:lnTo>
                  <a:pt x="99107" y="1346171"/>
                </a:lnTo>
                <a:lnTo>
                  <a:pt x="100641" y="1338662"/>
                </a:lnTo>
                <a:cubicBezTo>
                  <a:pt x="101473" y="1334588"/>
                  <a:pt x="102793" y="1331662"/>
                  <a:pt x="104232" y="1330248"/>
                </a:cubicBezTo>
                <a:close/>
                <a:moveTo>
                  <a:pt x="990819" y="1297266"/>
                </a:moveTo>
                <a:cubicBezTo>
                  <a:pt x="992088" y="1296532"/>
                  <a:pt x="994026" y="1301539"/>
                  <a:pt x="995123" y="1308392"/>
                </a:cubicBezTo>
                <a:cubicBezTo>
                  <a:pt x="997338" y="1322213"/>
                  <a:pt x="995086" y="1328211"/>
                  <a:pt x="992291" y="1315915"/>
                </a:cubicBezTo>
                <a:lnTo>
                  <a:pt x="992289" y="1315915"/>
                </a:lnTo>
                <a:cubicBezTo>
                  <a:pt x="988669" y="1299956"/>
                  <a:pt x="988559" y="1298572"/>
                  <a:pt x="990819" y="1297266"/>
                </a:cubicBezTo>
                <a:close/>
                <a:moveTo>
                  <a:pt x="63693" y="1283637"/>
                </a:moveTo>
                <a:cubicBezTo>
                  <a:pt x="68163" y="1286222"/>
                  <a:pt x="67138" y="1299652"/>
                  <a:pt x="62026" y="1305555"/>
                </a:cubicBezTo>
                <a:cubicBezTo>
                  <a:pt x="57609" y="1310651"/>
                  <a:pt x="57506" y="1310598"/>
                  <a:pt x="59081" y="1304036"/>
                </a:cubicBezTo>
                <a:lnTo>
                  <a:pt x="59081" y="1304035"/>
                </a:lnTo>
                <a:cubicBezTo>
                  <a:pt x="59978" y="1300296"/>
                  <a:pt x="60726" y="1293798"/>
                  <a:pt x="60748" y="1289596"/>
                </a:cubicBezTo>
                <a:cubicBezTo>
                  <a:pt x="60782" y="1285202"/>
                  <a:pt x="62022" y="1282670"/>
                  <a:pt x="63693" y="1283637"/>
                </a:cubicBezTo>
                <a:close/>
                <a:moveTo>
                  <a:pt x="191583" y="1243774"/>
                </a:moveTo>
                <a:lnTo>
                  <a:pt x="191582" y="1243775"/>
                </a:lnTo>
                <a:lnTo>
                  <a:pt x="191582" y="1243774"/>
                </a:lnTo>
                <a:close/>
                <a:moveTo>
                  <a:pt x="202390" y="1234366"/>
                </a:moveTo>
                <a:cubicBezTo>
                  <a:pt x="203463" y="1235368"/>
                  <a:pt x="201467" y="1238875"/>
                  <a:pt x="197960" y="1242158"/>
                </a:cubicBezTo>
                <a:lnTo>
                  <a:pt x="191583" y="1243774"/>
                </a:lnTo>
                <a:lnTo>
                  <a:pt x="195925" y="1236163"/>
                </a:lnTo>
                <a:cubicBezTo>
                  <a:pt x="198274" y="1234118"/>
                  <a:pt x="200976" y="1233043"/>
                  <a:pt x="202390" y="1234366"/>
                </a:cubicBezTo>
                <a:close/>
                <a:moveTo>
                  <a:pt x="1005211" y="1233414"/>
                </a:moveTo>
                <a:cubicBezTo>
                  <a:pt x="1012719" y="1229654"/>
                  <a:pt x="1014121" y="1229852"/>
                  <a:pt x="1014121" y="1234679"/>
                </a:cubicBezTo>
                <a:cubicBezTo>
                  <a:pt x="1014121" y="1236924"/>
                  <a:pt x="1011614" y="1238759"/>
                  <a:pt x="1008550" y="1238759"/>
                </a:cubicBezTo>
                <a:cubicBezTo>
                  <a:pt x="1005485" y="1238759"/>
                  <a:pt x="1002320" y="1240290"/>
                  <a:pt x="1001514" y="1242159"/>
                </a:cubicBezTo>
                <a:cubicBezTo>
                  <a:pt x="1000623" y="1244226"/>
                  <a:pt x="999959" y="1243732"/>
                  <a:pt x="999817" y="1240896"/>
                </a:cubicBezTo>
                <a:lnTo>
                  <a:pt x="999818" y="1240893"/>
                </a:lnTo>
                <a:cubicBezTo>
                  <a:pt x="999709" y="1238328"/>
                  <a:pt x="1002117" y="1234963"/>
                  <a:pt x="1005211" y="1233414"/>
                </a:cubicBezTo>
                <a:close/>
                <a:moveTo>
                  <a:pt x="990869" y="1147644"/>
                </a:moveTo>
                <a:cubicBezTo>
                  <a:pt x="994230" y="1145699"/>
                  <a:pt x="994230" y="1152779"/>
                  <a:pt x="990869" y="1162603"/>
                </a:cubicBezTo>
                <a:cubicBezTo>
                  <a:pt x="988778" y="1168710"/>
                  <a:pt x="988512" y="1168381"/>
                  <a:pt x="988253" y="1159363"/>
                </a:cubicBezTo>
                <a:cubicBezTo>
                  <a:pt x="988107" y="1153842"/>
                  <a:pt x="989271" y="1148568"/>
                  <a:pt x="990869" y="1147644"/>
                </a:cubicBezTo>
                <a:close/>
                <a:moveTo>
                  <a:pt x="72414" y="1097327"/>
                </a:moveTo>
                <a:cubicBezTo>
                  <a:pt x="75895" y="1097327"/>
                  <a:pt x="75895" y="1107421"/>
                  <a:pt x="72414" y="1115006"/>
                </a:cubicBezTo>
                <a:cubicBezTo>
                  <a:pt x="70480" y="1119219"/>
                  <a:pt x="69870" y="1117839"/>
                  <a:pt x="69713" y="1108886"/>
                </a:cubicBezTo>
                <a:cubicBezTo>
                  <a:pt x="69604" y="1102529"/>
                  <a:pt x="70815" y="1097327"/>
                  <a:pt x="72414" y="1097327"/>
                </a:cubicBezTo>
                <a:close/>
                <a:moveTo>
                  <a:pt x="69528" y="1086174"/>
                </a:moveTo>
                <a:lnTo>
                  <a:pt x="69528" y="1086174"/>
                </a:lnTo>
                <a:lnTo>
                  <a:pt x="69527" y="1086175"/>
                </a:lnTo>
                <a:close/>
                <a:moveTo>
                  <a:pt x="78513" y="1067409"/>
                </a:moveTo>
                <a:cubicBezTo>
                  <a:pt x="79954" y="1067409"/>
                  <a:pt x="81125" y="1068328"/>
                  <a:pt x="81114" y="1069450"/>
                </a:cubicBezTo>
                <a:cubicBezTo>
                  <a:pt x="81098" y="1070668"/>
                  <a:pt x="78208" y="1075439"/>
                  <a:pt x="75319" y="1079612"/>
                </a:cubicBezTo>
                <a:lnTo>
                  <a:pt x="69528" y="1086174"/>
                </a:lnTo>
                <a:lnTo>
                  <a:pt x="73155" y="1075056"/>
                </a:lnTo>
                <a:cubicBezTo>
                  <a:pt x="75123" y="1070943"/>
                  <a:pt x="77378" y="1067409"/>
                  <a:pt x="78513" y="1067409"/>
                </a:cubicBezTo>
                <a:close/>
                <a:moveTo>
                  <a:pt x="1008308" y="857982"/>
                </a:moveTo>
                <a:cubicBezTo>
                  <a:pt x="1009859" y="860227"/>
                  <a:pt x="1011125" y="866346"/>
                  <a:pt x="1011125" y="871582"/>
                </a:cubicBezTo>
                <a:cubicBezTo>
                  <a:pt x="1011125" y="876817"/>
                  <a:pt x="1009859" y="882937"/>
                  <a:pt x="1008308" y="885180"/>
                </a:cubicBezTo>
                <a:cubicBezTo>
                  <a:pt x="1006330" y="888044"/>
                  <a:pt x="1005491" y="883987"/>
                  <a:pt x="1005491" y="871582"/>
                </a:cubicBezTo>
                <a:cubicBezTo>
                  <a:pt x="1005491" y="859175"/>
                  <a:pt x="1006330" y="855120"/>
                  <a:pt x="1008308" y="857982"/>
                </a:cubicBezTo>
                <a:close/>
                <a:moveTo>
                  <a:pt x="40946" y="780467"/>
                </a:moveTo>
                <a:lnTo>
                  <a:pt x="43701" y="788627"/>
                </a:lnTo>
                <a:cubicBezTo>
                  <a:pt x="46799" y="797802"/>
                  <a:pt x="44646" y="821905"/>
                  <a:pt x="40179" y="828088"/>
                </a:cubicBezTo>
                <a:cubicBezTo>
                  <a:pt x="38118" y="830939"/>
                  <a:pt x="37676" y="827298"/>
                  <a:pt x="38694" y="815825"/>
                </a:cubicBezTo>
                <a:lnTo>
                  <a:pt x="38690" y="815825"/>
                </a:lnTo>
                <a:cubicBezTo>
                  <a:pt x="39486" y="806849"/>
                  <a:pt x="40318" y="795222"/>
                  <a:pt x="40540" y="789987"/>
                </a:cubicBezTo>
                <a:close/>
                <a:moveTo>
                  <a:pt x="44700" y="746469"/>
                </a:moveTo>
                <a:cubicBezTo>
                  <a:pt x="48054" y="746469"/>
                  <a:pt x="52212" y="758081"/>
                  <a:pt x="50581" y="762891"/>
                </a:cubicBezTo>
                <a:cubicBezTo>
                  <a:pt x="47501" y="771967"/>
                  <a:pt x="43349" y="768784"/>
                  <a:pt x="43349" y="757349"/>
                </a:cubicBezTo>
                <a:lnTo>
                  <a:pt x="43350" y="757349"/>
                </a:lnTo>
                <a:cubicBezTo>
                  <a:pt x="43350" y="751365"/>
                  <a:pt x="43960" y="746469"/>
                  <a:pt x="44700" y="746469"/>
                </a:cubicBezTo>
                <a:close/>
                <a:moveTo>
                  <a:pt x="52068" y="720631"/>
                </a:moveTo>
                <a:cubicBezTo>
                  <a:pt x="53666" y="721555"/>
                  <a:pt x="54976" y="725911"/>
                  <a:pt x="54976" y="730311"/>
                </a:cubicBezTo>
                <a:cubicBezTo>
                  <a:pt x="54976" y="734710"/>
                  <a:pt x="53670" y="738310"/>
                  <a:pt x="52068" y="738310"/>
                </a:cubicBezTo>
                <a:cubicBezTo>
                  <a:pt x="50469" y="738310"/>
                  <a:pt x="49163" y="733954"/>
                  <a:pt x="49163" y="728630"/>
                </a:cubicBezTo>
                <a:cubicBezTo>
                  <a:pt x="49163" y="722869"/>
                  <a:pt x="50342" y="719630"/>
                  <a:pt x="52068" y="720631"/>
                </a:cubicBezTo>
                <a:close/>
                <a:moveTo>
                  <a:pt x="54632" y="693931"/>
                </a:moveTo>
                <a:cubicBezTo>
                  <a:pt x="56080" y="692764"/>
                  <a:pt x="57862" y="694349"/>
                  <a:pt x="59194" y="699316"/>
                </a:cubicBezTo>
                <a:cubicBezTo>
                  <a:pt x="60496" y="704178"/>
                  <a:pt x="59653" y="707899"/>
                  <a:pt x="56595" y="710759"/>
                </a:cubicBezTo>
                <a:cubicBezTo>
                  <a:pt x="52495" y="714596"/>
                  <a:pt x="52066" y="714057"/>
                  <a:pt x="52066" y="705055"/>
                </a:cubicBezTo>
                <a:lnTo>
                  <a:pt x="52068" y="705055"/>
                </a:lnTo>
                <a:cubicBezTo>
                  <a:pt x="52068" y="699016"/>
                  <a:pt x="53183" y="695097"/>
                  <a:pt x="54632" y="693931"/>
                </a:cubicBezTo>
                <a:close/>
                <a:moveTo>
                  <a:pt x="17521" y="689349"/>
                </a:moveTo>
                <a:cubicBezTo>
                  <a:pt x="19871" y="689354"/>
                  <a:pt x="24087" y="795309"/>
                  <a:pt x="21822" y="797428"/>
                </a:cubicBezTo>
                <a:cubicBezTo>
                  <a:pt x="20866" y="798322"/>
                  <a:pt x="19958" y="793647"/>
                  <a:pt x="19797" y="787040"/>
                </a:cubicBezTo>
                <a:lnTo>
                  <a:pt x="19809" y="787040"/>
                </a:lnTo>
                <a:cubicBezTo>
                  <a:pt x="19663" y="780433"/>
                  <a:pt x="18670" y="755749"/>
                  <a:pt x="17630" y="732186"/>
                </a:cubicBezTo>
                <a:cubicBezTo>
                  <a:pt x="16590" y="708623"/>
                  <a:pt x="16546" y="689347"/>
                  <a:pt x="17521" y="689349"/>
                </a:cubicBezTo>
                <a:close/>
                <a:moveTo>
                  <a:pt x="16110" y="627523"/>
                </a:moveTo>
                <a:cubicBezTo>
                  <a:pt x="16487" y="629638"/>
                  <a:pt x="16679" y="635703"/>
                  <a:pt x="16826" y="646515"/>
                </a:cubicBezTo>
                <a:cubicBezTo>
                  <a:pt x="17045" y="661100"/>
                  <a:pt x="16717" y="673034"/>
                  <a:pt x="16144" y="673034"/>
                </a:cubicBezTo>
                <a:cubicBezTo>
                  <a:pt x="15567" y="673034"/>
                  <a:pt x="14421" y="666608"/>
                  <a:pt x="13597" y="658754"/>
                </a:cubicBezTo>
                <a:cubicBezTo>
                  <a:pt x="12772" y="650901"/>
                  <a:pt x="13078" y="638968"/>
                  <a:pt x="14279" y="632236"/>
                </a:cubicBezTo>
                <a:cubicBezTo>
                  <a:pt x="15170" y="627246"/>
                  <a:pt x="15733" y="625409"/>
                  <a:pt x="16110" y="627523"/>
                </a:cubicBezTo>
                <a:close/>
                <a:moveTo>
                  <a:pt x="1020514" y="444568"/>
                </a:moveTo>
                <a:cubicBezTo>
                  <a:pt x="1024263" y="438910"/>
                  <a:pt x="1021087" y="467646"/>
                  <a:pt x="1017280" y="473823"/>
                </a:cubicBezTo>
                <a:cubicBezTo>
                  <a:pt x="1015190" y="477216"/>
                  <a:pt x="1014851" y="474310"/>
                  <a:pt x="1016084" y="463607"/>
                </a:cubicBezTo>
                <a:cubicBezTo>
                  <a:pt x="1017033" y="455380"/>
                  <a:pt x="1019025" y="446812"/>
                  <a:pt x="1020514" y="444568"/>
                </a:cubicBezTo>
                <a:close/>
                <a:moveTo>
                  <a:pt x="109423" y="416964"/>
                </a:moveTo>
                <a:cubicBezTo>
                  <a:pt x="109606" y="417497"/>
                  <a:pt x="109232" y="421113"/>
                  <a:pt x="108453" y="428251"/>
                </a:cubicBezTo>
                <a:cubicBezTo>
                  <a:pt x="107556" y="436478"/>
                  <a:pt x="104979" y="458509"/>
                  <a:pt x="102725" y="477208"/>
                </a:cubicBezTo>
                <a:cubicBezTo>
                  <a:pt x="100473" y="495907"/>
                  <a:pt x="98746" y="516713"/>
                  <a:pt x="98887" y="523445"/>
                </a:cubicBezTo>
                <a:lnTo>
                  <a:pt x="99142" y="535684"/>
                </a:lnTo>
                <a:lnTo>
                  <a:pt x="104632" y="520725"/>
                </a:lnTo>
                <a:cubicBezTo>
                  <a:pt x="110740" y="504082"/>
                  <a:pt x="110637" y="501511"/>
                  <a:pt x="105591" y="544754"/>
                </a:cubicBezTo>
                <a:cubicBezTo>
                  <a:pt x="104372" y="555196"/>
                  <a:pt x="102044" y="562534"/>
                  <a:pt x="99681" y="563383"/>
                </a:cubicBezTo>
                <a:cubicBezTo>
                  <a:pt x="93483" y="565609"/>
                  <a:pt x="89888" y="582619"/>
                  <a:pt x="89871" y="609799"/>
                </a:cubicBezTo>
                <a:cubicBezTo>
                  <a:pt x="89871" y="624748"/>
                  <a:pt x="88673" y="634958"/>
                  <a:pt x="86947" y="634958"/>
                </a:cubicBezTo>
                <a:cubicBezTo>
                  <a:pt x="85269" y="634958"/>
                  <a:pt x="84002" y="626061"/>
                  <a:pt x="83948" y="613879"/>
                </a:cubicBezTo>
                <a:lnTo>
                  <a:pt x="83947" y="613879"/>
                </a:lnTo>
                <a:cubicBezTo>
                  <a:pt x="83874" y="594820"/>
                  <a:pt x="83447" y="593303"/>
                  <a:pt x="79617" y="598042"/>
                </a:cubicBezTo>
                <a:cubicBezTo>
                  <a:pt x="77286" y="600924"/>
                  <a:pt x="74660" y="602608"/>
                  <a:pt x="73779" y="601784"/>
                </a:cubicBezTo>
                <a:cubicBezTo>
                  <a:pt x="71652" y="599791"/>
                  <a:pt x="83657" y="504572"/>
                  <a:pt x="86914" y="497606"/>
                </a:cubicBezTo>
                <a:cubicBezTo>
                  <a:pt x="88900" y="493359"/>
                  <a:pt x="89568" y="494849"/>
                  <a:pt x="89947" y="504406"/>
                </a:cubicBezTo>
                <a:cubicBezTo>
                  <a:pt x="90275" y="512590"/>
                  <a:pt x="92688" y="503129"/>
                  <a:pt x="97232" y="475848"/>
                </a:cubicBezTo>
                <a:cubicBezTo>
                  <a:pt x="100969" y="453409"/>
                  <a:pt x="105390" y="430155"/>
                  <a:pt x="107056" y="424171"/>
                </a:cubicBezTo>
                <a:cubicBezTo>
                  <a:pt x="108501" y="418980"/>
                  <a:pt x="109240" y="416430"/>
                  <a:pt x="109423" y="416964"/>
                </a:cubicBezTo>
                <a:close/>
                <a:moveTo>
                  <a:pt x="112126" y="403090"/>
                </a:moveTo>
                <a:cubicBezTo>
                  <a:pt x="112932" y="404961"/>
                  <a:pt x="112932" y="408020"/>
                  <a:pt x="112126" y="409890"/>
                </a:cubicBezTo>
                <a:cubicBezTo>
                  <a:pt x="111319" y="411760"/>
                  <a:pt x="110659" y="410229"/>
                  <a:pt x="110659" y="406490"/>
                </a:cubicBezTo>
                <a:cubicBezTo>
                  <a:pt x="110659" y="402750"/>
                  <a:pt x="111319" y="401220"/>
                  <a:pt x="112126" y="403090"/>
                </a:cubicBezTo>
                <a:close/>
                <a:moveTo>
                  <a:pt x="960210" y="305326"/>
                </a:moveTo>
                <a:cubicBezTo>
                  <a:pt x="960417" y="303478"/>
                  <a:pt x="960701" y="303733"/>
                  <a:pt x="961013" y="306537"/>
                </a:cubicBezTo>
                <a:cubicBezTo>
                  <a:pt x="961642" y="312147"/>
                  <a:pt x="961642" y="321326"/>
                  <a:pt x="961013" y="326936"/>
                </a:cubicBezTo>
                <a:cubicBezTo>
                  <a:pt x="960386" y="332546"/>
                  <a:pt x="959875" y="327957"/>
                  <a:pt x="959875" y="316736"/>
                </a:cubicBezTo>
                <a:cubicBezTo>
                  <a:pt x="959875" y="311127"/>
                  <a:pt x="960004" y="307175"/>
                  <a:pt x="960210" y="305326"/>
                </a:cubicBezTo>
                <a:close/>
                <a:moveTo>
                  <a:pt x="131243" y="240583"/>
                </a:moveTo>
                <a:cubicBezTo>
                  <a:pt x="130466" y="238339"/>
                  <a:pt x="131805" y="238962"/>
                  <a:pt x="134221" y="241967"/>
                </a:cubicBezTo>
                <a:cubicBezTo>
                  <a:pt x="140429" y="249691"/>
                  <a:pt x="145771" y="267810"/>
                  <a:pt x="144610" y="277206"/>
                </a:cubicBezTo>
                <a:cubicBezTo>
                  <a:pt x="143847" y="283379"/>
                  <a:pt x="142391" y="280612"/>
                  <a:pt x="138140" y="264918"/>
                </a:cubicBezTo>
                <a:lnTo>
                  <a:pt x="138140" y="264917"/>
                </a:lnTo>
                <a:cubicBezTo>
                  <a:pt x="135122" y="253777"/>
                  <a:pt x="132020" y="242827"/>
                  <a:pt x="131243" y="240583"/>
                </a:cubicBezTo>
                <a:close/>
                <a:moveTo>
                  <a:pt x="877049" y="194344"/>
                </a:moveTo>
                <a:cubicBezTo>
                  <a:pt x="881125" y="194344"/>
                  <a:pt x="886794" y="208508"/>
                  <a:pt x="883829" y="211283"/>
                </a:cubicBezTo>
                <a:cubicBezTo>
                  <a:pt x="882186" y="212819"/>
                  <a:pt x="879875" y="210387"/>
                  <a:pt x="877876" y="205024"/>
                </a:cubicBezTo>
                <a:lnTo>
                  <a:pt x="877877" y="205024"/>
                </a:lnTo>
                <a:cubicBezTo>
                  <a:pt x="873965" y="194521"/>
                  <a:pt x="873951" y="194344"/>
                  <a:pt x="877049" y="194344"/>
                </a:cubicBezTo>
                <a:close/>
                <a:moveTo>
                  <a:pt x="1009149" y="184200"/>
                </a:moveTo>
                <a:cubicBezTo>
                  <a:pt x="1009348" y="182720"/>
                  <a:pt x="1009927" y="183090"/>
                  <a:pt x="1010905" y="185145"/>
                </a:cubicBezTo>
                <a:cubicBezTo>
                  <a:pt x="1014284" y="192235"/>
                  <a:pt x="1015968" y="218002"/>
                  <a:pt x="1013222" y="220572"/>
                </a:cubicBezTo>
                <a:cubicBezTo>
                  <a:pt x="1012120" y="221605"/>
                  <a:pt x="1011204" y="219492"/>
                  <a:pt x="1011193" y="215876"/>
                </a:cubicBezTo>
                <a:lnTo>
                  <a:pt x="1011190" y="215876"/>
                </a:lnTo>
                <a:cubicBezTo>
                  <a:pt x="1011190" y="212261"/>
                  <a:pt x="1010489" y="202572"/>
                  <a:pt x="1009664" y="194344"/>
                </a:cubicBezTo>
                <a:cubicBezTo>
                  <a:pt x="1009128" y="189006"/>
                  <a:pt x="1008949" y="185679"/>
                  <a:pt x="1009149" y="184200"/>
                </a:cubicBezTo>
                <a:close/>
                <a:moveTo>
                  <a:pt x="748726" y="154227"/>
                </a:moveTo>
                <a:cubicBezTo>
                  <a:pt x="749460" y="156844"/>
                  <a:pt x="749460" y="161128"/>
                  <a:pt x="748726" y="163746"/>
                </a:cubicBezTo>
                <a:cubicBezTo>
                  <a:pt x="747996" y="166364"/>
                  <a:pt x="747398" y="164222"/>
                  <a:pt x="747398" y="158987"/>
                </a:cubicBezTo>
                <a:cubicBezTo>
                  <a:pt x="747398" y="153751"/>
                  <a:pt x="747996" y="151609"/>
                  <a:pt x="748726" y="154227"/>
                </a:cubicBezTo>
                <a:close/>
                <a:moveTo>
                  <a:pt x="944467" y="138588"/>
                </a:moveTo>
                <a:lnTo>
                  <a:pt x="949089" y="154227"/>
                </a:lnTo>
                <a:cubicBezTo>
                  <a:pt x="954984" y="174166"/>
                  <a:pt x="960384" y="175057"/>
                  <a:pt x="957630" y="155635"/>
                </a:cubicBezTo>
                <a:cubicBezTo>
                  <a:pt x="955225" y="138666"/>
                  <a:pt x="957886" y="139820"/>
                  <a:pt x="963237" y="158076"/>
                </a:cubicBezTo>
                <a:cubicBezTo>
                  <a:pt x="965361" y="165308"/>
                  <a:pt x="967215" y="169083"/>
                  <a:pt x="967358" y="166466"/>
                </a:cubicBezTo>
                <a:cubicBezTo>
                  <a:pt x="967504" y="163848"/>
                  <a:pt x="968840" y="161706"/>
                  <a:pt x="970329" y="161706"/>
                </a:cubicBezTo>
                <a:cubicBezTo>
                  <a:pt x="973482" y="161706"/>
                  <a:pt x="975154" y="166525"/>
                  <a:pt x="977889" y="183464"/>
                </a:cubicBezTo>
                <a:cubicBezTo>
                  <a:pt x="978976" y="190196"/>
                  <a:pt x="982281" y="201211"/>
                  <a:pt x="985235" y="207943"/>
                </a:cubicBezTo>
                <a:cubicBezTo>
                  <a:pt x="990744" y="220498"/>
                  <a:pt x="997837" y="294341"/>
                  <a:pt x="994634" y="305802"/>
                </a:cubicBezTo>
                <a:cubicBezTo>
                  <a:pt x="992977" y="311725"/>
                  <a:pt x="989398" y="312948"/>
                  <a:pt x="986510" y="308577"/>
                </a:cubicBezTo>
                <a:cubicBezTo>
                  <a:pt x="983734" y="304373"/>
                  <a:pt x="979811" y="305353"/>
                  <a:pt x="978341" y="310615"/>
                </a:cubicBezTo>
                <a:cubicBezTo>
                  <a:pt x="977611" y="313233"/>
                  <a:pt x="976860" y="314763"/>
                  <a:pt x="976670" y="314015"/>
                </a:cubicBezTo>
                <a:lnTo>
                  <a:pt x="976670" y="314017"/>
                </a:lnTo>
                <a:cubicBezTo>
                  <a:pt x="976487" y="313269"/>
                  <a:pt x="974451" y="302866"/>
                  <a:pt x="972155" y="290898"/>
                </a:cubicBezTo>
                <a:cubicBezTo>
                  <a:pt x="969860" y="278931"/>
                  <a:pt x="965309" y="261981"/>
                  <a:pt x="962044" y="253231"/>
                </a:cubicBezTo>
                <a:cubicBezTo>
                  <a:pt x="953553" y="230483"/>
                  <a:pt x="947862" y="199819"/>
                  <a:pt x="946043" y="167025"/>
                </a:cubicBezTo>
                <a:close/>
                <a:moveTo>
                  <a:pt x="665910" y="130704"/>
                </a:moveTo>
                <a:cubicBezTo>
                  <a:pt x="670099" y="124821"/>
                  <a:pt x="670393" y="131034"/>
                  <a:pt x="666800" y="149466"/>
                </a:cubicBezTo>
                <a:cubicBezTo>
                  <a:pt x="663939" y="164139"/>
                  <a:pt x="663013" y="166186"/>
                  <a:pt x="662762" y="158391"/>
                </a:cubicBezTo>
                <a:lnTo>
                  <a:pt x="662761" y="158391"/>
                </a:lnTo>
                <a:cubicBezTo>
                  <a:pt x="662505" y="150588"/>
                  <a:pt x="661440" y="148634"/>
                  <a:pt x="658075" y="149842"/>
                </a:cubicBezTo>
                <a:cubicBezTo>
                  <a:pt x="654879" y="150990"/>
                  <a:pt x="653716" y="149494"/>
                  <a:pt x="653716" y="144232"/>
                </a:cubicBezTo>
                <a:cubicBezTo>
                  <a:pt x="653716" y="139880"/>
                  <a:pt x="655718" y="136365"/>
                  <a:pt x="658802" y="135300"/>
                </a:cubicBezTo>
                <a:cubicBezTo>
                  <a:pt x="661601" y="134335"/>
                  <a:pt x="664798" y="132266"/>
                  <a:pt x="665910" y="130704"/>
                </a:cubicBezTo>
                <a:close/>
                <a:moveTo>
                  <a:pt x="878817" y="98237"/>
                </a:moveTo>
                <a:cubicBezTo>
                  <a:pt x="879030" y="96646"/>
                  <a:pt x="879321" y="97070"/>
                  <a:pt x="879637" y="99891"/>
                </a:cubicBezTo>
                <a:cubicBezTo>
                  <a:pt x="880265" y="105534"/>
                  <a:pt x="880258" y="114101"/>
                  <a:pt x="879605" y="118930"/>
                </a:cubicBezTo>
                <a:cubicBezTo>
                  <a:pt x="878962" y="123758"/>
                  <a:pt x="878448" y="119137"/>
                  <a:pt x="878459" y="108669"/>
                </a:cubicBezTo>
                <a:lnTo>
                  <a:pt x="878470" y="108669"/>
                </a:lnTo>
                <a:cubicBezTo>
                  <a:pt x="878470" y="103434"/>
                  <a:pt x="878604" y="99828"/>
                  <a:pt x="878817" y="98237"/>
                </a:cubicBezTo>
                <a:close/>
                <a:moveTo>
                  <a:pt x="287277" y="93938"/>
                </a:moveTo>
                <a:cubicBezTo>
                  <a:pt x="289283" y="93820"/>
                  <a:pt x="290386" y="95327"/>
                  <a:pt x="290353" y="98471"/>
                </a:cubicBezTo>
                <a:cubicBezTo>
                  <a:pt x="290316" y="103899"/>
                  <a:pt x="277634" y="116214"/>
                  <a:pt x="274819" y="113580"/>
                </a:cubicBezTo>
                <a:lnTo>
                  <a:pt x="274819" y="113579"/>
                </a:lnTo>
                <a:cubicBezTo>
                  <a:pt x="271364" y="110347"/>
                  <a:pt x="272936" y="104614"/>
                  <a:pt x="278777" y="99150"/>
                </a:cubicBezTo>
                <a:cubicBezTo>
                  <a:pt x="282359" y="95798"/>
                  <a:pt x="285270" y="94056"/>
                  <a:pt x="287277" y="93938"/>
                </a:cubicBezTo>
                <a:close/>
                <a:moveTo>
                  <a:pt x="322381" y="84191"/>
                </a:moveTo>
                <a:lnTo>
                  <a:pt x="320699" y="95071"/>
                </a:lnTo>
                <a:cubicBezTo>
                  <a:pt x="318903" y="106688"/>
                  <a:pt x="313560" y="114991"/>
                  <a:pt x="313786" y="105814"/>
                </a:cubicBezTo>
                <a:cubicBezTo>
                  <a:pt x="313859" y="102897"/>
                  <a:pt x="315822" y="96838"/>
                  <a:pt x="318149" y="92351"/>
                </a:cubicBezTo>
                <a:close/>
                <a:moveTo>
                  <a:pt x="511326" y="77392"/>
                </a:moveTo>
                <a:cubicBezTo>
                  <a:pt x="514147" y="77392"/>
                  <a:pt x="511359" y="112769"/>
                  <a:pt x="508107" y="118189"/>
                </a:cubicBezTo>
                <a:cubicBezTo>
                  <a:pt x="506527" y="120823"/>
                  <a:pt x="505629" y="117328"/>
                  <a:pt x="505574" y="108330"/>
                </a:cubicBezTo>
                <a:lnTo>
                  <a:pt x="505572" y="108330"/>
                </a:lnTo>
                <a:cubicBezTo>
                  <a:pt x="505463" y="92008"/>
                  <a:pt x="508189" y="77392"/>
                  <a:pt x="511326" y="77392"/>
                </a:cubicBezTo>
                <a:close/>
                <a:moveTo>
                  <a:pt x="356452" y="75734"/>
                </a:moveTo>
                <a:cubicBezTo>
                  <a:pt x="358469" y="77624"/>
                  <a:pt x="353911" y="107309"/>
                  <a:pt x="351603" y="107309"/>
                </a:cubicBezTo>
                <a:cubicBezTo>
                  <a:pt x="350465" y="107309"/>
                  <a:pt x="350801" y="99935"/>
                  <a:pt x="352352" y="90922"/>
                </a:cubicBezTo>
                <a:lnTo>
                  <a:pt x="352351" y="90922"/>
                </a:lnTo>
                <a:cubicBezTo>
                  <a:pt x="353902" y="81910"/>
                  <a:pt x="355748" y="75075"/>
                  <a:pt x="356452" y="75734"/>
                </a:cubicBezTo>
                <a:close/>
                <a:moveTo>
                  <a:pt x="667523" y="59712"/>
                </a:moveTo>
                <a:lnTo>
                  <a:pt x="667556" y="71951"/>
                </a:lnTo>
                <a:cubicBezTo>
                  <a:pt x="667556" y="78682"/>
                  <a:pt x="666578" y="87862"/>
                  <a:pt x="665355" y="92349"/>
                </a:cubicBezTo>
                <a:lnTo>
                  <a:pt x="663137" y="100509"/>
                </a:lnTo>
                <a:lnTo>
                  <a:pt x="662990" y="92349"/>
                </a:lnTo>
                <a:lnTo>
                  <a:pt x="662994" y="92349"/>
                </a:lnTo>
                <a:cubicBezTo>
                  <a:pt x="662921" y="87862"/>
                  <a:pt x="663914" y="78682"/>
                  <a:pt x="665195" y="71951"/>
                </a:cubicBezTo>
                <a:close/>
                <a:moveTo>
                  <a:pt x="745090" y="48079"/>
                </a:moveTo>
                <a:cubicBezTo>
                  <a:pt x="745306" y="46732"/>
                  <a:pt x="745599" y="47118"/>
                  <a:pt x="745922" y="49562"/>
                </a:cubicBezTo>
                <a:cubicBezTo>
                  <a:pt x="746568" y="54451"/>
                  <a:pt x="746557" y="61794"/>
                  <a:pt x="745889" y="65881"/>
                </a:cubicBezTo>
                <a:cubicBezTo>
                  <a:pt x="745228" y="69968"/>
                  <a:pt x="744696" y="65969"/>
                  <a:pt x="744714" y="56993"/>
                </a:cubicBezTo>
                <a:lnTo>
                  <a:pt x="744718" y="56993"/>
                </a:lnTo>
                <a:cubicBezTo>
                  <a:pt x="744735" y="52505"/>
                  <a:pt x="744874" y="49425"/>
                  <a:pt x="745090" y="48079"/>
                </a:cubicBezTo>
                <a:close/>
                <a:moveTo>
                  <a:pt x="649749" y="36821"/>
                </a:moveTo>
                <a:cubicBezTo>
                  <a:pt x="652310" y="34080"/>
                  <a:pt x="650420" y="60131"/>
                  <a:pt x="647789" y="63792"/>
                </a:cubicBezTo>
                <a:cubicBezTo>
                  <a:pt x="645745" y="66636"/>
                  <a:pt x="645439" y="63339"/>
                  <a:pt x="646775" y="52913"/>
                </a:cubicBezTo>
                <a:cubicBezTo>
                  <a:pt x="647830" y="44686"/>
                  <a:pt x="649169" y="37444"/>
                  <a:pt x="649749" y="36821"/>
                </a:cubicBezTo>
                <a:close/>
                <a:moveTo>
                  <a:pt x="559982" y="32409"/>
                </a:moveTo>
                <a:cubicBezTo>
                  <a:pt x="560392" y="33040"/>
                  <a:pt x="560518" y="34839"/>
                  <a:pt x="560456" y="37954"/>
                </a:cubicBezTo>
                <a:cubicBezTo>
                  <a:pt x="560383" y="42442"/>
                  <a:pt x="559172" y="48561"/>
                  <a:pt x="557800" y="51553"/>
                </a:cubicBezTo>
                <a:cubicBezTo>
                  <a:pt x="555760" y="55998"/>
                  <a:pt x="555274" y="55252"/>
                  <a:pt x="555143" y="47473"/>
                </a:cubicBezTo>
                <a:cubicBezTo>
                  <a:pt x="555070" y="42238"/>
                  <a:pt x="556253" y="36118"/>
                  <a:pt x="557800" y="33874"/>
                </a:cubicBezTo>
                <a:cubicBezTo>
                  <a:pt x="558877" y="32317"/>
                  <a:pt x="559571" y="31779"/>
                  <a:pt x="559982" y="32409"/>
                </a:cubicBezTo>
                <a:close/>
                <a:moveTo>
                  <a:pt x="586690" y="27075"/>
                </a:moveTo>
                <a:lnTo>
                  <a:pt x="585194" y="45895"/>
                </a:lnTo>
                <a:cubicBezTo>
                  <a:pt x="584370" y="56246"/>
                  <a:pt x="582486" y="66649"/>
                  <a:pt x="581010" y="69014"/>
                </a:cubicBezTo>
                <a:cubicBezTo>
                  <a:pt x="578733" y="72658"/>
                  <a:pt x="578339" y="72692"/>
                  <a:pt x="578416" y="69233"/>
                </a:cubicBezTo>
                <a:lnTo>
                  <a:pt x="578413" y="69232"/>
                </a:lnTo>
                <a:cubicBezTo>
                  <a:pt x="578450" y="66988"/>
                  <a:pt x="580347" y="56585"/>
                  <a:pt x="582597" y="46114"/>
                </a:cubicBezTo>
                <a:close/>
                <a:moveTo>
                  <a:pt x="353765" y="22995"/>
                </a:moveTo>
                <a:cubicBezTo>
                  <a:pt x="357094" y="22995"/>
                  <a:pt x="354306" y="41738"/>
                  <a:pt x="350663" y="43844"/>
                </a:cubicBezTo>
                <a:cubicBezTo>
                  <a:pt x="348693" y="44984"/>
                  <a:pt x="348281" y="43299"/>
                  <a:pt x="349492" y="39059"/>
                </a:cubicBezTo>
                <a:lnTo>
                  <a:pt x="349489" y="39059"/>
                </a:lnTo>
                <a:cubicBezTo>
                  <a:pt x="350518" y="35460"/>
                  <a:pt x="351379" y="30373"/>
                  <a:pt x="351401" y="27755"/>
                </a:cubicBezTo>
                <a:cubicBezTo>
                  <a:pt x="351434" y="25137"/>
                  <a:pt x="352484" y="22995"/>
                  <a:pt x="353765" y="22995"/>
                </a:cubicBezTo>
                <a:close/>
                <a:moveTo>
                  <a:pt x="449634" y="18915"/>
                </a:moveTo>
                <a:lnTo>
                  <a:pt x="448105" y="37954"/>
                </a:lnTo>
                <a:cubicBezTo>
                  <a:pt x="446317" y="60182"/>
                  <a:pt x="442981" y="68775"/>
                  <a:pt x="440198" y="58314"/>
                </a:cubicBezTo>
                <a:lnTo>
                  <a:pt x="440197" y="58314"/>
                </a:lnTo>
                <a:cubicBezTo>
                  <a:pt x="439179" y="54485"/>
                  <a:pt x="440835" y="44478"/>
                  <a:pt x="444016" y="35234"/>
                </a:cubicBezTo>
                <a:close/>
                <a:moveTo>
                  <a:pt x="631225" y="17565"/>
                </a:moveTo>
                <a:cubicBezTo>
                  <a:pt x="635546" y="17565"/>
                  <a:pt x="631871" y="52788"/>
                  <a:pt x="626543" y="62442"/>
                </a:cubicBezTo>
                <a:cubicBezTo>
                  <a:pt x="624065" y="66930"/>
                  <a:pt x="620604" y="84065"/>
                  <a:pt x="618850" y="100520"/>
                </a:cubicBezTo>
                <a:cubicBezTo>
                  <a:pt x="617095" y="116975"/>
                  <a:pt x="614442" y="134653"/>
                  <a:pt x="612954" y="139804"/>
                </a:cubicBezTo>
                <a:cubicBezTo>
                  <a:pt x="611465" y="144956"/>
                  <a:pt x="610826" y="149715"/>
                  <a:pt x="611538" y="150381"/>
                </a:cubicBezTo>
                <a:cubicBezTo>
                  <a:pt x="613103" y="151845"/>
                  <a:pt x="618806" y="138366"/>
                  <a:pt x="618806" y="133203"/>
                </a:cubicBezTo>
                <a:cubicBezTo>
                  <a:pt x="618806" y="128014"/>
                  <a:pt x="621967" y="120918"/>
                  <a:pt x="624280" y="120918"/>
                </a:cubicBezTo>
                <a:cubicBezTo>
                  <a:pt x="625349" y="120918"/>
                  <a:pt x="625879" y="126120"/>
                  <a:pt x="625455" y="132478"/>
                </a:cubicBezTo>
                <a:lnTo>
                  <a:pt x="624686" y="144037"/>
                </a:lnTo>
                <a:lnTo>
                  <a:pt x="629318" y="132297"/>
                </a:lnTo>
                <a:cubicBezTo>
                  <a:pt x="632434" y="124403"/>
                  <a:pt x="635268" y="121030"/>
                  <a:pt x="637973" y="122001"/>
                </a:cubicBezTo>
                <a:cubicBezTo>
                  <a:pt x="643461" y="123971"/>
                  <a:pt x="645973" y="113313"/>
                  <a:pt x="644346" y="94954"/>
                </a:cubicBezTo>
                <a:cubicBezTo>
                  <a:pt x="643623" y="86796"/>
                  <a:pt x="644090" y="80121"/>
                  <a:pt x="645396" y="80121"/>
                </a:cubicBezTo>
                <a:cubicBezTo>
                  <a:pt x="650512" y="80121"/>
                  <a:pt x="651621" y="96390"/>
                  <a:pt x="648370" y="123764"/>
                </a:cubicBezTo>
                <a:cubicBezTo>
                  <a:pt x="644334" y="157754"/>
                  <a:pt x="643986" y="178922"/>
                  <a:pt x="647495" y="176892"/>
                </a:cubicBezTo>
                <a:cubicBezTo>
                  <a:pt x="648889" y="176086"/>
                  <a:pt x="651063" y="171425"/>
                  <a:pt x="652335" y="166532"/>
                </a:cubicBezTo>
                <a:lnTo>
                  <a:pt x="654644" y="157636"/>
                </a:lnTo>
                <a:lnTo>
                  <a:pt x="655852" y="165530"/>
                </a:lnTo>
                <a:cubicBezTo>
                  <a:pt x="656516" y="169872"/>
                  <a:pt x="658888" y="175135"/>
                  <a:pt x="661121" y="177224"/>
                </a:cubicBezTo>
                <a:cubicBezTo>
                  <a:pt x="663355" y="179314"/>
                  <a:pt x="666494" y="183105"/>
                  <a:pt x="668099" y="185649"/>
                </a:cubicBezTo>
                <a:cubicBezTo>
                  <a:pt x="670653" y="189696"/>
                  <a:pt x="671379" y="189764"/>
                  <a:pt x="673931" y="186194"/>
                </a:cubicBezTo>
                <a:cubicBezTo>
                  <a:pt x="675533" y="183949"/>
                  <a:pt x="676960" y="178442"/>
                  <a:pt x="677095" y="173954"/>
                </a:cubicBezTo>
                <a:cubicBezTo>
                  <a:pt x="677241" y="169467"/>
                  <a:pt x="678577" y="163347"/>
                  <a:pt x="680087" y="160355"/>
                </a:cubicBezTo>
                <a:cubicBezTo>
                  <a:pt x="682058" y="156450"/>
                  <a:pt x="682430" y="158753"/>
                  <a:pt x="681412" y="168515"/>
                </a:cubicBezTo>
                <a:cubicBezTo>
                  <a:pt x="680631" y="175994"/>
                  <a:pt x="679299" y="190681"/>
                  <a:pt x="678449" y="201153"/>
                </a:cubicBezTo>
                <a:cubicBezTo>
                  <a:pt x="676960" y="219472"/>
                  <a:pt x="677066" y="219868"/>
                  <a:pt x="681168" y="211626"/>
                </a:cubicBezTo>
                <a:cubicBezTo>
                  <a:pt x="683514" y="206914"/>
                  <a:pt x="686313" y="194675"/>
                  <a:pt x="687387" y="184427"/>
                </a:cubicBezTo>
                <a:cubicBezTo>
                  <a:pt x="689219" y="166982"/>
                  <a:pt x="692284" y="158995"/>
                  <a:pt x="697156" y="158995"/>
                </a:cubicBezTo>
                <a:cubicBezTo>
                  <a:pt x="698294" y="158995"/>
                  <a:pt x="698674" y="168481"/>
                  <a:pt x="697995" y="180074"/>
                </a:cubicBezTo>
                <a:cubicBezTo>
                  <a:pt x="697320" y="191667"/>
                  <a:pt x="698028" y="204212"/>
                  <a:pt x="699560" y="207952"/>
                </a:cubicBezTo>
                <a:cubicBezTo>
                  <a:pt x="702334" y="214695"/>
                  <a:pt x="702399" y="214661"/>
                  <a:pt x="707424" y="203872"/>
                </a:cubicBezTo>
                <a:cubicBezTo>
                  <a:pt x="710211" y="197889"/>
                  <a:pt x="713151" y="187254"/>
                  <a:pt x="713958" y="180238"/>
                </a:cubicBezTo>
                <a:cubicBezTo>
                  <a:pt x="714794" y="172975"/>
                  <a:pt x="717151" y="166864"/>
                  <a:pt x="719432" y="166044"/>
                </a:cubicBezTo>
                <a:cubicBezTo>
                  <a:pt x="722731" y="164860"/>
                  <a:pt x="723439" y="172045"/>
                  <a:pt x="723439" y="206678"/>
                </a:cubicBezTo>
                <a:cubicBezTo>
                  <a:pt x="723439" y="249969"/>
                  <a:pt x="727332" y="263643"/>
                  <a:pt x="729942" y="229516"/>
                </a:cubicBezTo>
                <a:cubicBezTo>
                  <a:pt x="730752" y="218938"/>
                  <a:pt x="732887" y="208901"/>
                  <a:pt x="734692" y="207214"/>
                </a:cubicBezTo>
                <a:cubicBezTo>
                  <a:pt x="737126" y="204934"/>
                  <a:pt x="737973" y="204962"/>
                  <a:pt x="737973" y="207329"/>
                </a:cubicBezTo>
                <a:cubicBezTo>
                  <a:pt x="737973" y="209077"/>
                  <a:pt x="739819" y="209844"/>
                  <a:pt x="742078" y="209033"/>
                </a:cubicBezTo>
                <a:cubicBezTo>
                  <a:pt x="745246" y="207895"/>
                  <a:pt x="746652" y="211652"/>
                  <a:pt x="748234" y="225475"/>
                </a:cubicBezTo>
                <a:cubicBezTo>
                  <a:pt x="749362" y="235329"/>
                  <a:pt x="751328" y="243995"/>
                  <a:pt x="752603" y="244733"/>
                </a:cubicBezTo>
                <a:cubicBezTo>
                  <a:pt x="755876" y="246624"/>
                  <a:pt x="760402" y="224591"/>
                  <a:pt x="762826" y="194980"/>
                </a:cubicBezTo>
                <a:cubicBezTo>
                  <a:pt x="763961" y="181110"/>
                  <a:pt x="766026" y="169105"/>
                  <a:pt x="767417" y="168301"/>
                </a:cubicBezTo>
                <a:cubicBezTo>
                  <a:pt x="768808" y="167497"/>
                  <a:pt x="769979" y="167830"/>
                  <a:pt x="770023" y="169040"/>
                </a:cubicBezTo>
                <a:cubicBezTo>
                  <a:pt x="770059" y="170250"/>
                  <a:pt x="771337" y="188987"/>
                  <a:pt x="772843" y="210678"/>
                </a:cubicBezTo>
                <a:cubicBezTo>
                  <a:pt x="776786" y="267395"/>
                  <a:pt x="780516" y="275312"/>
                  <a:pt x="787596" y="241981"/>
                </a:cubicBezTo>
                <a:cubicBezTo>
                  <a:pt x="789665" y="232244"/>
                  <a:pt x="792424" y="224277"/>
                  <a:pt x="793730" y="224277"/>
                </a:cubicBezTo>
                <a:cubicBezTo>
                  <a:pt x="795036" y="224277"/>
                  <a:pt x="796146" y="221523"/>
                  <a:pt x="796197" y="218157"/>
                </a:cubicBezTo>
                <a:cubicBezTo>
                  <a:pt x="796270" y="212191"/>
                  <a:pt x="796379" y="212170"/>
                  <a:pt x="800556" y="217317"/>
                </a:cubicBezTo>
                <a:cubicBezTo>
                  <a:pt x="804521" y="222221"/>
                  <a:pt x="804838" y="221737"/>
                  <a:pt x="805028" y="210517"/>
                </a:cubicBezTo>
                <a:cubicBezTo>
                  <a:pt x="805440" y="186133"/>
                  <a:pt x="809734" y="186826"/>
                  <a:pt x="811957" y="211635"/>
                </a:cubicBezTo>
                <a:cubicBezTo>
                  <a:pt x="813526" y="229167"/>
                  <a:pt x="814986" y="234896"/>
                  <a:pt x="817316" y="232714"/>
                </a:cubicBezTo>
                <a:cubicBezTo>
                  <a:pt x="822948" y="227444"/>
                  <a:pt x="825167" y="229457"/>
                  <a:pt x="825257" y="239916"/>
                </a:cubicBezTo>
                <a:cubicBezTo>
                  <a:pt x="825404" y="255176"/>
                  <a:pt x="829358" y="246045"/>
                  <a:pt x="835306" y="216798"/>
                </a:cubicBezTo>
                <a:cubicBezTo>
                  <a:pt x="840190" y="192785"/>
                  <a:pt x="845515" y="183445"/>
                  <a:pt x="845515" y="198893"/>
                </a:cubicBezTo>
                <a:cubicBezTo>
                  <a:pt x="845515" y="210171"/>
                  <a:pt x="849533" y="203729"/>
                  <a:pt x="853135" y="186677"/>
                </a:cubicBezTo>
                <a:lnTo>
                  <a:pt x="856393" y="171241"/>
                </a:lnTo>
                <a:lnTo>
                  <a:pt x="856766" y="182777"/>
                </a:lnTo>
                <a:cubicBezTo>
                  <a:pt x="857021" y="191124"/>
                  <a:pt x="858747" y="195254"/>
                  <a:pt x="862960" y="197715"/>
                </a:cubicBezTo>
                <a:cubicBezTo>
                  <a:pt x="868449" y="200923"/>
                  <a:pt x="868673" y="203019"/>
                  <a:pt x="866876" y="234456"/>
                </a:cubicBezTo>
                <a:cubicBezTo>
                  <a:pt x="865224" y="263408"/>
                  <a:pt x="865560" y="267795"/>
                  <a:pt x="869438" y="267795"/>
                </a:cubicBezTo>
                <a:cubicBezTo>
                  <a:pt x="872672" y="267795"/>
                  <a:pt x="874456" y="263676"/>
                  <a:pt x="875898" y="252878"/>
                </a:cubicBezTo>
                <a:cubicBezTo>
                  <a:pt x="879047" y="229280"/>
                  <a:pt x="882815" y="232846"/>
                  <a:pt x="882306" y="258947"/>
                </a:cubicBezTo>
                <a:cubicBezTo>
                  <a:pt x="882014" y="274505"/>
                  <a:pt x="883182" y="284955"/>
                  <a:pt x="885711" y="289106"/>
                </a:cubicBezTo>
                <a:cubicBezTo>
                  <a:pt x="887838" y="292600"/>
                  <a:pt x="890166" y="294910"/>
                  <a:pt x="890882" y="294240"/>
                </a:cubicBezTo>
                <a:cubicBezTo>
                  <a:pt x="891597" y="293570"/>
                  <a:pt x="894768" y="254090"/>
                  <a:pt x="897924" y="206508"/>
                </a:cubicBezTo>
                <a:cubicBezTo>
                  <a:pt x="901081" y="158926"/>
                  <a:pt x="904313" y="119389"/>
                  <a:pt x="905106" y="118646"/>
                </a:cubicBezTo>
                <a:cubicBezTo>
                  <a:pt x="905897" y="117905"/>
                  <a:pt x="906569" y="130659"/>
                  <a:pt x="906591" y="146989"/>
                </a:cubicBezTo>
                <a:cubicBezTo>
                  <a:pt x="906624" y="163319"/>
                  <a:pt x="907792" y="178388"/>
                  <a:pt x="909204" y="180476"/>
                </a:cubicBezTo>
                <a:cubicBezTo>
                  <a:pt x="911966" y="184557"/>
                  <a:pt x="914223" y="175940"/>
                  <a:pt x="922661" y="129113"/>
                </a:cubicBezTo>
                <a:cubicBezTo>
                  <a:pt x="925219" y="114919"/>
                  <a:pt x="927841" y="102811"/>
                  <a:pt x="928487" y="102206"/>
                </a:cubicBezTo>
                <a:cubicBezTo>
                  <a:pt x="935686" y="95469"/>
                  <a:pt x="940858" y="212617"/>
                  <a:pt x="936618" y="286407"/>
                </a:cubicBezTo>
                <a:cubicBezTo>
                  <a:pt x="934534" y="322659"/>
                  <a:pt x="930017" y="331042"/>
                  <a:pt x="929426" y="299753"/>
                </a:cubicBezTo>
                <a:lnTo>
                  <a:pt x="929054" y="280034"/>
                </a:lnTo>
                <a:lnTo>
                  <a:pt x="925686" y="296353"/>
                </a:lnTo>
                <a:cubicBezTo>
                  <a:pt x="921586" y="316210"/>
                  <a:pt x="918174" y="311095"/>
                  <a:pt x="918174" y="285091"/>
                </a:cubicBezTo>
                <a:cubicBezTo>
                  <a:pt x="918174" y="240755"/>
                  <a:pt x="910211" y="290465"/>
                  <a:pt x="908321" y="346607"/>
                </a:cubicBezTo>
                <a:cubicBezTo>
                  <a:pt x="907956" y="357448"/>
                  <a:pt x="916293" y="361856"/>
                  <a:pt x="918980" y="352241"/>
                </a:cubicBezTo>
                <a:cubicBezTo>
                  <a:pt x="919834" y="349177"/>
                  <a:pt x="922421" y="346670"/>
                  <a:pt x="924725" y="346670"/>
                </a:cubicBezTo>
                <a:cubicBezTo>
                  <a:pt x="927027" y="346670"/>
                  <a:pt x="930331" y="343916"/>
                  <a:pt x="932066" y="340550"/>
                </a:cubicBezTo>
                <a:cubicBezTo>
                  <a:pt x="935088" y="334688"/>
                  <a:pt x="935230" y="334666"/>
                  <a:pt x="935416" y="340030"/>
                </a:cubicBezTo>
                <a:cubicBezTo>
                  <a:pt x="935525" y="343110"/>
                  <a:pt x="937533" y="348006"/>
                  <a:pt x="939880" y="350910"/>
                </a:cubicBezTo>
                <a:cubicBezTo>
                  <a:pt x="944091" y="356119"/>
                  <a:pt x="944150" y="356117"/>
                  <a:pt x="944332" y="350748"/>
                </a:cubicBezTo>
                <a:cubicBezTo>
                  <a:pt x="944515" y="345444"/>
                  <a:pt x="944624" y="345437"/>
                  <a:pt x="948679" y="350455"/>
                </a:cubicBezTo>
                <a:cubicBezTo>
                  <a:pt x="950967" y="353285"/>
                  <a:pt x="953331" y="356957"/>
                  <a:pt x="953927" y="358614"/>
                </a:cubicBezTo>
                <a:cubicBezTo>
                  <a:pt x="954672" y="360681"/>
                  <a:pt x="956511" y="360471"/>
                  <a:pt x="959773" y="357952"/>
                </a:cubicBezTo>
                <a:cubicBezTo>
                  <a:pt x="963902" y="354763"/>
                  <a:pt x="964913" y="355124"/>
                  <a:pt x="967398" y="360672"/>
                </a:cubicBezTo>
                <a:cubicBezTo>
                  <a:pt x="974246" y="375961"/>
                  <a:pt x="993604" y="487598"/>
                  <a:pt x="993697" y="512340"/>
                </a:cubicBezTo>
                <a:cubicBezTo>
                  <a:pt x="993730" y="518940"/>
                  <a:pt x="991862" y="530567"/>
                  <a:pt x="989560" y="538178"/>
                </a:cubicBezTo>
                <a:cubicBezTo>
                  <a:pt x="987257" y="545789"/>
                  <a:pt x="983952" y="565479"/>
                  <a:pt x="982211" y="581934"/>
                </a:cubicBezTo>
                <a:cubicBezTo>
                  <a:pt x="977720" y="624393"/>
                  <a:pt x="972657" y="732625"/>
                  <a:pt x="974913" y="737943"/>
                </a:cubicBezTo>
                <a:cubicBezTo>
                  <a:pt x="976417" y="741483"/>
                  <a:pt x="979713" y="739340"/>
                  <a:pt x="990890" y="727560"/>
                </a:cubicBezTo>
                <a:cubicBezTo>
                  <a:pt x="1001524" y="716352"/>
                  <a:pt x="1006981" y="712688"/>
                  <a:pt x="1013165" y="712601"/>
                </a:cubicBezTo>
                <a:cubicBezTo>
                  <a:pt x="1021178" y="712486"/>
                  <a:pt x="1021394" y="712077"/>
                  <a:pt x="1023174" y="693447"/>
                </a:cubicBezTo>
                <a:cubicBezTo>
                  <a:pt x="1024173" y="682976"/>
                  <a:pt x="1025155" y="654418"/>
                  <a:pt x="1025352" y="629984"/>
                </a:cubicBezTo>
                <a:cubicBezTo>
                  <a:pt x="1025644" y="593326"/>
                  <a:pt x="1024670" y="581742"/>
                  <a:pt x="1019752" y="563714"/>
                </a:cubicBezTo>
                <a:cubicBezTo>
                  <a:pt x="1013216" y="539759"/>
                  <a:pt x="1014178" y="532915"/>
                  <a:pt x="1021741" y="549559"/>
                </a:cubicBezTo>
                <a:cubicBezTo>
                  <a:pt x="1029661" y="566986"/>
                  <a:pt x="1034158" y="691497"/>
                  <a:pt x="1034255" y="896074"/>
                </a:cubicBezTo>
                <a:cubicBezTo>
                  <a:pt x="1034292" y="995552"/>
                  <a:pt x="1033380" y="1078340"/>
                  <a:pt x="1032209" y="1080047"/>
                </a:cubicBezTo>
                <a:cubicBezTo>
                  <a:pt x="1031033" y="1081753"/>
                  <a:pt x="1029731" y="1062172"/>
                  <a:pt x="1029311" y="1036530"/>
                </a:cubicBezTo>
                <a:cubicBezTo>
                  <a:pt x="1027567" y="930007"/>
                  <a:pt x="1020857" y="813606"/>
                  <a:pt x="1016601" y="816067"/>
                </a:cubicBezTo>
                <a:cubicBezTo>
                  <a:pt x="1015218" y="816866"/>
                  <a:pt x="1014079" y="819590"/>
                  <a:pt x="1014072" y="822120"/>
                </a:cubicBezTo>
                <a:cubicBezTo>
                  <a:pt x="1014072" y="824649"/>
                  <a:pt x="1012623" y="831548"/>
                  <a:pt x="1010872" y="837449"/>
                </a:cubicBezTo>
                <a:cubicBezTo>
                  <a:pt x="1006773" y="851266"/>
                  <a:pt x="1003816" y="846399"/>
                  <a:pt x="1001517" y="822051"/>
                </a:cubicBezTo>
                <a:cubicBezTo>
                  <a:pt x="999897" y="804899"/>
                  <a:pt x="1003451" y="793490"/>
                  <a:pt x="1006218" y="806960"/>
                </a:cubicBezTo>
                <a:cubicBezTo>
                  <a:pt x="1006914" y="810348"/>
                  <a:pt x="1007663" y="802410"/>
                  <a:pt x="1007878" y="789321"/>
                </a:cubicBezTo>
                <a:cubicBezTo>
                  <a:pt x="1008316" y="762887"/>
                  <a:pt x="1013903" y="755881"/>
                  <a:pt x="1014385" y="781162"/>
                </a:cubicBezTo>
                <a:cubicBezTo>
                  <a:pt x="1014640" y="794557"/>
                  <a:pt x="1015001" y="795541"/>
                  <a:pt x="1016910" y="788019"/>
                </a:cubicBezTo>
                <a:cubicBezTo>
                  <a:pt x="1018136" y="783189"/>
                  <a:pt x="1020070" y="768098"/>
                  <a:pt x="1021209" y="754483"/>
                </a:cubicBezTo>
                <a:cubicBezTo>
                  <a:pt x="1023274" y="729764"/>
                  <a:pt x="1023267" y="729730"/>
                  <a:pt x="1016621" y="730627"/>
                </a:cubicBezTo>
                <a:cubicBezTo>
                  <a:pt x="1008347" y="731742"/>
                  <a:pt x="1006037" y="738917"/>
                  <a:pt x="1005655" y="764682"/>
                </a:cubicBezTo>
                <a:cubicBezTo>
                  <a:pt x="1005509" y="775439"/>
                  <a:pt x="1004090" y="784979"/>
                  <a:pt x="1002528" y="785881"/>
                </a:cubicBezTo>
                <a:cubicBezTo>
                  <a:pt x="1000711" y="786932"/>
                  <a:pt x="1000346" y="778187"/>
                  <a:pt x="1001514" y="761563"/>
                </a:cubicBezTo>
                <a:cubicBezTo>
                  <a:pt x="1002780" y="743543"/>
                  <a:pt x="1002364" y="735605"/>
                  <a:pt x="1000156" y="735605"/>
                </a:cubicBezTo>
                <a:cubicBezTo>
                  <a:pt x="994496" y="735605"/>
                  <a:pt x="987927" y="747434"/>
                  <a:pt x="987927" y="757627"/>
                </a:cubicBezTo>
                <a:cubicBezTo>
                  <a:pt x="987927" y="763089"/>
                  <a:pt x="986125" y="772337"/>
                  <a:pt x="983923" y="778177"/>
                </a:cubicBezTo>
                <a:cubicBezTo>
                  <a:pt x="980807" y="786444"/>
                  <a:pt x="980453" y="796005"/>
                  <a:pt x="982336" y="821356"/>
                </a:cubicBezTo>
                <a:cubicBezTo>
                  <a:pt x="983665" y="839265"/>
                  <a:pt x="985628" y="858453"/>
                  <a:pt x="986699" y="863998"/>
                </a:cubicBezTo>
                <a:cubicBezTo>
                  <a:pt x="987769" y="869542"/>
                  <a:pt x="987805" y="876134"/>
                  <a:pt x="986773" y="878647"/>
                </a:cubicBezTo>
                <a:cubicBezTo>
                  <a:pt x="985021" y="882917"/>
                  <a:pt x="984543" y="882914"/>
                  <a:pt x="979444" y="878601"/>
                </a:cubicBezTo>
                <a:cubicBezTo>
                  <a:pt x="974191" y="874152"/>
                  <a:pt x="973901" y="874515"/>
                  <a:pt x="971589" y="888430"/>
                </a:cubicBezTo>
                <a:cubicBezTo>
                  <a:pt x="970268" y="896377"/>
                  <a:pt x="969480" y="904714"/>
                  <a:pt x="969838" y="906958"/>
                </a:cubicBezTo>
                <a:cubicBezTo>
                  <a:pt x="970203" y="909203"/>
                  <a:pt x="971118" y="939820"/>
                  <a:pt x="971892" y="974997"/>
                </a:cubicBezTo>
                <a:cubicBezTo>
                  <a:pt x="973582" y="1051849"/>
                  <a:pt x="977456" y="1092009"/>
                  <a:pt x="983595" y="1096286"/>
                </a:cubicBezTo>
                <a:cubicBezTo>
                  <a:pt x="989047" y="1100085"/>
                  <a:pt x="989155" y="1104483"/>
                  <a:pt x="983850" y="1106391"/>
                </a:cubicBezTo>
                <a:cubicBezTo>
                  <a:pt x="981602" y="1107197"/>
                  <a:pt x="978754" y="1111918"/>
                  <a:pt x="977520" y="1116881"/>
                </a:cubicBezTo>
                <a:cubicBezTo>
                  <a:pt x="975348" y="1125611"/>
                  <a:pt x="975169" y="1125373"/>
                  <a:pt x="972047" y="1109585"/>
                </a:cubicBezTo>
                <a:cubicBezTo>
                  <a:pt x="969023" y="1094283"/>
                  <a:pt x="968701" y="1096537"/>
                  <a:pt x="966892" y="1145789"/>
                </a:cubicBezTo>
                <a:cubicBezTo>
                  <a:pt x="965710" y="1177955"/>
                  <a:pt x="966060" y="1201013"/>
                  <a:pt x="967793" y="1205281"/>
                </a:cubicBezTo>
                <a:cubicBezTo>
                  <a:pt x="969913" y="1210500"/>
                  <a:pt x="969599" y="1213021"/>
                  <a:pt x="966541" y="1215315"/>
                </a:cubicBezTo>
                <a:cubicBezTo>
                  <a:pt x="962743" y="1218164"/>
                  <a:pt x="961456" y="1223412"/>
                  <a:pt x="956870" y="1254731"/>
                </a:cubicBezTo>
                <a:cubicBezTo>
                  <a:pt x="955914" y="1261261"/>
                  <a:pt x="952825" y="1271041"/>
                  <a:pt x="950007" y="1276464"/>
                </a:cubicBezTo>
                <a:cubicBezTo>
                  <a:pt x="946234" y="1283722"/>
                  <a:pt x="945657" y="1287679"/>
                  <a:pt x="947821" y="1291462"/>
                </a:cubicBezTo>
                <a:cubicBezTo>
                  <a:pt x="949864" y="1295034"/>
                  <a:pt x="949576" y="1301669"/>
                  <a:pt x="946879" y="1313245"/>
                </a:cubicBezTo>
                <a:cubicBezTo>
                  <a:pt x="944288" y="1324370"/>
                  <a:pt x="942980" y="1350557"/>
                  <a:pt x="942943" y="1392199"/>
                </a:cubicBezTo>
                <a:cubicBezTo>
                  <a:pt x="942870" y="1449817"/>
                  <a:pt x="943271" y="1454602"/>
                  <a:pt x="948090" y="1455781"/>
                </a:cubicBezTo>
                <a:cubicBezTo>
                  <a:pt x="952874" y="1456954"/>
                  <a:pt x="952802" y="1457379"/>
                  <a:pt x="947196" y="1461054"/>
                </a:cubicBezTo>
                <a:cubicBezTo>
                  <a:pt x="942409" y="1464192"/>
                  <a:pt x="941500" y="1466776"/>
                  <a:pt x="942975" y="1473058"/>
                </a:cubicBezTo>
                <a:cubicBezTo>
                  <a:pt x="944212" y="1478337"/>
                  <a:pt x="943267" y="1483308"/>
                  <a:pt x="940238" y="1487656"/>
                </a:cubicBezTo>
                <a:cubicBezTo>
                  <a:pt x="934445" y="1495931"/>
                  <a:pt x="934245" y="1516177"/>
                  <a:pt x="939873" y="1523160"/>
                </a:cubicBezTo>
                <a:cubicBezTo>
                  <a:pt x="942219" y="1526063"/>
                  <a:pt x="944182" y="1530119"/>
                  <a:pt x="944233" y="1532172"/>
                </a:cubicBezTo>
                <a:cubicBezTo>
                  <a:pt x="944306" y="1535336"/>
                  <a:pt x="943595" y="1535336"/>
                  <a:pt x="939517" y="1532172"/>
                </a:cubicBezTo>
                <a:cubicBezTo>
                  <a:pt x="935067" y="1528716"/>
                  <a:pt x="934825" y="1531890"/>
                  <a:pt x="936273" y="1574901"/>
                </a:cubicBezTo>
                <a:cubicBezTo>
                  <a:pt x="937229" y="1603289"/>
                  <a:pt x="936719" y="1623230"/>
                  <a:pt x="934967" y="1626160"/>
                </a:cubicBezTo>
                <a:cubicBezTo>
                  <a:pt x="933022" y="1629412"/>
                  <a:pt x="933132" y="1631923"/>
                  <a:pt x="935295" y="1633959"/>
                </a:cubicBezTo>
                <a:cubicBezTo>
                  <a:pt x="939121" y="1637539"/>
                  <a:pt x="939616" y="1652191"/>
                  <a:pt x="935912" y="1652191"/>
                </a:cubicBezTo>
                <a:cubicBezTo>
                  <a:pt x="930567" y="1652191"/>
                  <a:pt x="928929" y="1635827"/>
                  <a:pt x="929513" y="1588275"/>
                </a:cubicBezTo>
                <a:cubicBezTo>
                  <a:pt x="929842" y="1561349"/>
                  <a:pt x="928510" y="1527691"/>
                  <a:pt x="926551" y="1513480"/>
                </a:cubicBezTo>
                <a:cubicBezTo>
                  <a:pt x="923124" y="1488654"/>
                  <a:pt x="921757" y="1468972"/>
                  <a:pt x="921285" y="1437714"/>
                </a:cubicBezTo>
                <a:cubicBezTo>
                  <a:pt x="921102" y="1425930"/>
                  <a:pt x="920230" y="1423443"/>
                  <a:pt x="916705" y="1424709"/>
                </a:cubicBezTo>
                <a:cubicBezTo>
                  <a:pt x="913527" y="1425850"/>
                  <a:pt x="912259" y="1424273"/>
                  <a:pt x="912027" y="1418880"/>
                </a:cubicBezTo>
                <a:cubicBezTo>
                  <a:pt x="911808" y="1413492"/>
                  <a:pt x="911045" y="1414634"/>
                  <a:pt x="909264" y="1423087"/>
                </a:cubicBezTo>
                <a:cubicBezTo>
                  <a:pt x="907921" y="1429468"/>
                  <a:pt x="906024" y="1435894"/>
                  <a:pt x="905051" y="1437366"/>
                </a:cubicBezTo>
                <a:cubicBezTo>
                  <a:pt x="901486" y="1442767"/>
                  <a:pt x="907040" y="1445870"/>
                  <a:pt x="911351" y="1440887"/>
                </a:cubicBezTo>
                <a:cubicBezTo>
                  <a:pt x="915221" y="1436417"/>
                  <a:pt x="915446" y="1436922"/>
                  <a:pt x="913807" y="1446370"/>
                </a:cubicBezTo>
                <a:cubicBezTo>
                  <a:pt x="912763" y="1452384"/>
                  <a:pt x="913322" y="1458264"/>
                  <a:pt x="915128" y="1460301"/>
                </a:cubicBezTo>
                <a:cubicBezTo>
                  <a:pt x="917518" y="1462995"/>
                  <a:pt x="916186" y="1464628"/>
                  <a:pt x="909488" y="1467225"/>
                </a:cubicBezTo>
                <a:cubicBezTo>
                  <a:pt x="904666" y="1469093"/>
                  <a:pt x="900721" y="1472238"/>
                  <a:pt x="900721" y="1474212"/>
                </a:cubicBezTo>
                <a:cubicBezTo>
                  <a:pt x="900721" y="1476186"/>
                  <a:pt x="899415" y="1478558"/>
                  <a:pt x="897813" y="1479482"/>
                </a:cubicBezTo>
                <a:cubicBezTo>
                  <a:pt x="896109" y="1480466"/>
                  <a:pt x="894908" y="1477612"/>
                  <a:pt x="894908" y="1472588"/>
                </a:cubicBezTo>
                <a:cubicBezTo>
                  <a:pt x="894908" y="1466324"/>
                  <a:pt x="896463" y="1463634"/>
                  <a:pt x="900675" y="1462603"/>
                </a:cubicBezTo>
                <a:cubicBezTo>
                  <a:pt x="906427" y="1461196"/>
                  <a:pt x="906427" y="1461173"/>
                  <a:pt x="900675" y="1454331"/>
                </a:cubicBezTo>
                <a:cubicBezTo>
                  <a:pt x="897504" y="1450558"/>
                  <a:pt x="894907" y="1444882"/>
                  <a:pt x="894906" y="1441718"/>
                </a:cubicBezTo>
                <a:cubicBezTo>
                  <a:pt x="894905" y="1438554"/>
                  <a:pt x="892902" y="1426995"/>
                  <a:pt x="890460" y="1416032"/>
                </a:cubicBezTo>
                <a:cubicBezTo>
                  <a:pt x="886902" y="1400073"/>
                  <a:pt x="886651" y="1392821"/>
                  <a:pt x="889204" y="1379653"/>
                </a:cubicBezTo>
                <a:cubicBezTo>
                  <a:pt x="893227" y="1358895"/>
                  <a:pt x="890711" y="1343161"/>
                  <a:pt x="883077" y="1341292"/>
                </a:cubicBezTo>
                <a:cubicBezTo>
                  <a:pt x="878678" y="1340218"/>
                  <a:pt x="877458" y="1337495"/>
                  <a:pt x="877458" y="1328786"/>
                </a:cubicBezTo>
                <a:cubicBezTo>
                  <a:pt x="877458" y="1322662"/>
                  <a:pt x="876282" y="1317652"/>
                  <a:pt x="874848" y="1317652"/>
                </a:cubicBezTo>
                <a:cubicBezTo>
                  <a:pt x="872020" y="1317652"/>
                  <a:pt x="873896" y="1413220"/>
                  <a:pt x="877038" y="1429165"/>
                </a:cubicBezTo>
                <a:cubicBezTo>
                  <a:pt x="879048" y="1439373"/>
                  <a:pt x="876425" y="1519543"/>
                  <a:pt x="873344" y="1542038"/>
                </a:cubicBezTo>
                <a:cubicBezTo>
                  <a:pt x="867303" y="1586142"/>
                  <a:pt x="861690" y="1616533"/>
                  <a:pt x="858195" y="1624043"/>
                </a:cubicBezTo>
                <a:cubicBezTo>
                  <a:pt x="855710" y="1629381"/>
                  <a:pt x="854317" y="1641691"/>
                  <a:pt x="854497" y="1656681"/>
                </a:cubicBezTo>
                <a:cubicBezTo>
                  <a:pt x="854680" y="1670258"/>
                  <a:pt x="855647" y="1677873"/>
                  <a:pt x="856756" y="1674151"/>
                </a:cubicBezTo>
                <a:cubicBezTo>
                  <a:pt x="857840" y="1670522"/>
                  <a:pt x="860325" y="1667054"/>
                  <a:pt x="862279" y="1666444"/>
                </a:cubicBezTo>
                <a:cubicBezTo>
                  <a:pt x="866758" y="1665048"/>
                  <a:pt x="866956" y="1674529"/>
                  <a:pt x="862535" y="1678667"/>
                </a:cubicBezTo>
                <a:cubicBezTo>
                  <a:pt x="860075" y="1680969"/>
                  <a:pt x="860444" y="1684578"/>
                  <a:pt x="863987" y="1692865"/>
                </a:cubicBezTo>
                <a:cubicBezTo>
                  <a:pt x="869461" y="1705666"/>
                  <a:pt x="870285" y="1712831"/>
                  <a:pt x="865567" y="1706587"/>
                </a:cubicBezTo>
                <a:cubicBezTo>
                  <a:pt x="863235" y="1703501"/>
                  <a:pt x="862122" y="1703339"/>
                  <a:pt x="861004" y="1705924"/>
                </a:cubicBezTo>
                <a:cubicBezTo>
                  <a:pt x="860190" y="1707804"/>
                  <a:pt x="858325" y="1708650"/>
                  <a:pt x="856865" y="1707804"/>
                </a:cubicBezTo>
                <a:cubicBezTo>
                  <a:pt x="855347" y="1706927"/>
                  <a:pt x="854209" y="1715233"/>
                  <a:pt x="854209" y="1727182"/>
                </a:cubicBezTo>
                <a:lnTo>
                  <a:pt x="854209" y="1748097"/>
                </a:lnTo>
                <a:lnTo>
                  <a:pt x="843903" y="1746531"/>
                </a:lnTo>
                <a:cubicBezTo>
                  <a:pt x="834841" y="1745155"/>
                  <a:pt x="833262" y="1745790"/>
                  <a:pt x="830823" y="1751792"/>
                </a:cubicBezTo>
                <a:cubicBezTo>
                  <a:pt x="826682" y="1761985"/>
                  <a:pt x="827474" y="1788259"/>
                  <a:pt x="832378" y="1803389"/>
                </a:cubicBezTo>
                <a:cubicBezTo>
                  <a:pt x="837362" y="1818764"/>
                  <a:pt x="837919" y="1826259"/>
                  <a:pt x="834075" y="1826259"/>
                </a:cubicBezTo>
                <a:cubicBezTo>
                  <a:pt x="832593" y="1826259"/>
                  <a:pt x="830783" y="1824119"/>
                  <a:pt x="830052" y="1821500"/>
                </a:cubicBezTo>
                <a:cubicBezTo>
                  <a:pt x="829093" y="1818061"/>
                  <a:pt x="828629" y="1818510"/>
                  <a:pt x="828384" y="1823121"/>
                </a:cubicBezTo>
                <a:cubicBezTo>
                  <a:pt x="828202" y="1826630"/>
                  <a:pt x="830785" y="1833099"/>
                  <a:pt x="834132" y="1837496"/>
                </a:cubicBezTo>
                <a:cubicBezTo>
                  <a:pt x="837478" y="1841894"/>
                  <a:pt x="839530" y="1847165"/>
                  <a:pt x="838692" y="1849209"/>
                </a:cubicBezTo>
                <a:cubicBezTo>
                  <a:pt x="836546" y="1854445"/>
                  <a:pt x="839860" y="1856699"/>
                  <a:pt x="844458" y="1853129"/>
                </a:cubicBezTo>
                <a:cubicBezTo>
                  <a:pt x="850008" y="1848818"/>
                  <a:pt x="852327" y="1856092"/>
                  <a:pt x="850640" y="1872521"/>
                </a:cubicBezTo>
                <a:cubicBezTo>
                  <a:pt x="849163" y="1886908"/>
                  <a:pt x="852319" y="1888808"/>
                  <a:pt x="855211" y="1875274"/>
                </a:cubicBezTo>
                <a:cubicBezTo>
                  <a:pt x="856302" y="1870160"/>
                  <a:pt x="858758" y="1867058"/>
                  <a:pt x="861711" y="1867058"/>
                </a:cubicBezTo>
                <a:cubicBezTo>
                  <a:pt x="864641" y="1867058"/>
                  <a:pt x="865841" y="1868552"/>
                  <a:pt x="864852" y="1870967"/>
                </a:cubicBezTo>
                <a:cubicBezTo>
                  <a:pt x="863969" y="1873117"/>
                  <a:pt x="861805" y="1880155"/>
                  <a:pt x="860038" y="1886607"/>
                </a:cubicBezTo>
                <a:cubicBezTo>
                  <a:pt x="854532" y="1906718"/>
                  <a:pt x="854760" y="1906445"/>
                  <a:pt x="848167" y="1900863"/>
                </a:cubicBezTo>
                <a:cubicBezTo>
                  <a:pt x="842927" y="1896426"/>
                  <a:pt x="842475" y="1893860"/>
                  <a:pt x="844231" y="1878521"/>
                </a:cubicBezTo>
                <a:lnTo>
                  <a:pt x="846213" y="1861191"/>
                </a:lnTo>
                <a:lnTo>
                  <a:pt x="837856" y="1862085"/>
                </a:lnTo>
                <a:cubicBezTo>
                  <a:pt x="829906" y="1862935"/>
                  <a:pt x="829421" y="1863771"/>
                  <a:pt x="827845" y="1879297"/>
                </a:cubicBezTo>
                <a:cubicBezTo>
                  <a:pt x="826932" y="1888273"/>
                  <a:pt x="827221" y="1898064"/>
                  <a:pt x="828480" y="1901056"/>
                </a:cubicBezTo>
                <a:cubicBezTo>
                  <a:pt x="831512" y="1908259"/>
                  <a:pt x="836599" y="1983611"/>
                  <a:pt x="834685" y="1992977"/>
                </a:cubicBezTo>
                <a:cubicBezTo>
                  <a:pt x="833861" y="1997008"/>
                  <a:pt x="834175" y="2007349"/>
                  <a:pt x="835382" y="2015957"/>
                </a:cubicBezTo>
                <a:cubicBezTo>
                  <a:pt x="839392" y="2044537"/>
                  <a:pt x="841853" y="2021052"/>
                  <a:pt x="841108" y="1961312"/>
                </a:cubicBezTo>
                <a:cubicBezTo>
                  <a:pt x="840532" y="1914983"/>
                  <a:pt x="841075" y="1905566"/>
                  <a:pt x="844239" y="1908017"/>
                </a:cubicBezTo>
                <a:cubicBezTo>
                  <a:pt x="846348" y="1909654"/>
                  <a:pt x="850230" y="1917073"/>
                  <a:pt x="852868" y="1924504"/>
                </a:cubicBezTo>
                <a:cubicBezTo>
                  <a:pt x="856767" y="1935492"/>
                  <a:pt x="857124" y="1941164"/>
                  <a:pt x="854780" y="1954892"/>
                </a:cubicBezTo>
                <a:cubicBezTo>
                  <a:pt x="851937" y="1971529"/>
                  <a:pt x="853864" y="2003635"/>
                  <a:pt x="857932" y="2007443"/>
                </a:cubicBezTo>
                <a:cubicBezTo>
                  <a:pt x="859082" y="2008516"/>
                  <a:pt x="860020" y="2002460"/>
                  <a:pt x="860020" y="1993983"/>
                </a:cubicBezTo>
                <a:cubicBezTo>
                  <a:pt x="860020" y="1985507"/>
                  <a:pt x="861326" y="1978571"/>
                  <a:pt x="862928" y="1978571"/>
                </a:cubicBezTo>
                <a:cubicBezTo>
                  <a:pt x="864610" y="1978571"/>
                  <a:pt x="865833" y="1987245"/>
                  <a:pt x="865833" y="1999153"/>
                </a:cubicBezTo>
                <a:cubicBezTo>
                  <a:pt x="865833" y="2018921"/>
                  <a:pt x="865577" y="2019662"/>
                  <a:pt x="859637" y="2017895"/>
                </a:cubicBezTo>
                <a:lnTo>
                  <a:pt x="853443" y="2016055"/>
                </a:lnTo>
                <a:lnTo>
                  <a:pt x="855505" y="2071428"/>
                </a:lnTo>
                <a:cubicBezTo>
                  <a:pt x="856639" y="2101884"/>
                  <a:pt x="858687" y="2141179"/>
                  <a:pt x="860058" y="2158751"/>
                </a:cubicBezTo>
                <a:cubicBezTo>
                  <a:pt x="861430" y="2176323"/>
                  <a:pt x="861802" y="2201490"/>
                  <a:pt x="860890" y="2214677"/>
                </a:cubicBezTo>
                <a:cubicBezTo>
                  <a:pt x="859550" y="2234010"/>
                  <a:pt x="860193" y="2240556"/>
                  <a:pt x="864207" y="2248471"/>
                </a:cubicBezTo>
                <a:cubicBezTo>
                  <a:pt x="868023" y="2255997"/>
                  <a:pt x="868451" y="2259572"/>
                  <a:pt x="866042" y="2263785"/>
                </a:cubicBezTo>
                <a:cubicBezTo>
                  <a:pt x="862919" y="2269249"/>
                  <a:pt x="866948" y="2283192"/>
                  <a:pt x="871652" y="2283192"/>
                </a:cubicBezTo>
                <a:cubicBezTo>
                  <a:pt x="874228" y="2283192"/>
                  <a:pt x="873261" y="2227948"/>
                  <a:pt x="870437" y="2213836"/>
                </a:cubicBezTo>
                <a:cubicBezTo>
                  <a:pt x="868835" y="2205827"/>
                  <a:pt x="869079" y="2204033"/>
                  <a:pt x="871364" y="2207036"/>
                </a:cubicBezTo>
                <a:cubicBezTo>
                  <a:pt x="873644" y="2210035"/>
                  <a:pt x="874476" y="2203657"/>
                  <a:pt x="874509" y="2182947"/>
                </a:cubicBezTo>
                <a:cubicBezTo>
                  <a:pt x="874542" y="2159036"/>
                  <a:pt x="875214" y="2155014"/>
                  <a:pt x="878914" y="2156343"/>
                </a:cubicBezTo>
                <a:cubicBezTo>
                  <a:pt x="881497" y="2157269"/>
                  <a:pt x="883273" y="2156366"/>
                  <a:pt x="883273" y="2154140"/>
                </a:cubicBezTo>
                <a:cubicBezTo>
                  <a:pt x="883273" y="2152067"/>
                  <a:pt x="881985" y="2149964"/>
                  <a:pt x="880405" y="2149466"/>
                </a:cubicBezTo>
                <a:cubicBezTo>
                  <a:pt x="876189" y="2148133"/>
                  <a:pt x="873514" y="2125081"/>
                  <a:pt x="875869" y="2110384"/>
                </a:cubicBezTo>
                <a:cubicBezTo>
                  <a:pt x="877347" y="2101168"/>
                  <a:pt x="879431" y="2097250"/>
                  <a:pt x="883375" y="2096285"/>
                </a:cubicBezTo>
                <a:cubicBezTo>
                  <a:pt x="886382" y="2095548"/>
                  <a:pt x="890327" y="2090721"/>
                  <a:pt x="892156" y="2085534"/>
                </a:cubicBezTo>
                <a:cubicBezTo>
                  <a:pt x="897835" y="2069434"/>
                  <a:pt x="898527" y="2077678"/>
                  <a:pt x="893704" y="2103952"/>
                </a:cubicBezTo>
                <a:cubicBezTo>
                  <a:pt x="888070" y="2134643"/>
                  <a:pt x="888071" y="2134546"/>
                  <a:pt x="893339" y="2132650"/>
                </a:cubicBezTo>
                <a:cubicBezTo>
                  <a:pt x="895685" y="2131807"/>
                  <a:pt x="898468" y="2132419"/>
                  <a:pt x="899522" y="2134019"/>
                </a:cubicBezTo>
                <a:cubicBezTo>
                  <a:pt x="901875" y="2137583"/>
                  <a:pt x="904579" y="2187900"/>
                  <a:pt x="903810" y="2213835"/>
                </a:cubicBezTo>
                <a:cubicBezTo>
                  <a:pt x="903135" y="2236609"/>
                  <a:pt x="905902" y="2253699"/>
                  <a:pt x="909303" y="2247753"/>
                </a:cubicBezTo>
                <a:cubicBezTo>
                  <a:pt x="910562" y="2245552"/>
                  <a:pt x="913249" y="2221722"/>
                  <a:pt x="915277" y="2194796"/>
                </a:cubicBezTo>
                <a:cubicBezTo>
                  <a:pt x="917306" y="2167870"/>
                  <a:pt x="919963" y="2144056"/>
                  <a:pt x="921183" y="2141876"/>
                </a:cubicBezTo>
                <a:cubicBezTo>
                  <a:pt x="925003" y="2135053"/>
                  <a:pt x="930566" y="2160722"/>
                  <a:pt x="928624" y="2176212"/>
                </a:cubicBezTo>
                <a:cubicBezTo>
                  <a:pt x="927537" y="2184899"/>
                  <a:pt x="928007" y="2190622"/>
                  <a:pt x="929858" y="2191199"/>
                </a:cubicBezTo>
                <a:cubicBezTo>
                  <a:pt x="931875" y="2191829"/>
                  <a:pt x="931777" y="2195022"/>
                  <a:pt x="929565" y="2200992"/>
                </a:cubicBezTo>
                <a:cubicBezTo>
                  <a:pt x="925673" y="2211442"/>
                  <a:pt x="928317" y="2225808"/>
                  <a:pt x="933279" y="2221164"/>
                </a:cubicBezTo>
                <a:cubicBezTo>
                  <a:pt x="935027" y="2219528"/>
                  <a:pt x="937093" y="2205887"/>
                  <a:pt x="937866" y="2190853"/>
                </a:cubicBezTo>
                <a:cubicBezTo>
                  <a:pt x="938640" y="2175819"/>
                  <a:pt x="940373" y="2163518"/>
                  <a:pt x="941718" y="2163518"/>
                </a:cubicBezTo>
                <a:cubicBezTo>
                  <a:pt x="943065" y="2163518"/>
                  <a:pt x="943605" y="2166884"/>
                  <a:pt x="942923" y="2170998"/>
                </a:cubicBezTo>
                <a:cubicBezTo>
                  <a:pt x="942240" y="2175111"/>
                  <a:pt x="940974" y="2189878"/>
                  <a:pt x="940105" y="2203812"/>
                </a:cubicBezTo>
                <a:cubicBezTo>
                  <a:pt x="939029" y="2221144"/>
                  <a:pt x="937146" y="2230443"/>
                  <a:pt x="934152" y="2233245"/>
                </a:cubicBezTo>
                <a:cubicBezTo>
                  <a:pt x="928332" y="2238692"/>
                  <a:pt x="928318" y="2258360"/>
                  <a:pt x="934119" y="2260449"/>
                </a:cubicBezTo>
                <a:cubicBezTo>
                  <a:pt x="937706" y="2261737"/>
                  <a:pt x="938479" y="2268721"/>
                  <a:pt x="938479" y="2299801"/>
                </a:cubicBezTo>
                <a:cubicBezTo>
                  <a:pt x="938479" y="2332930"/>
                  <a:pt x="937895" y="2337587"/>
                  <a:pt x="933736" y="2337587"/>
                </a:cubicBezTo>
                <a:cubicBezTo>
                  <a:pt x="929881" y="2337587"/>
                  <a:pt x="929286" y="2335550"/>
                  <a:pt x="930554" y="2326708"/>
                </a:cubicBezTo>
                <a:cubicBezTo>
                  <a:pt x="931733" y="2318486"/>
                  <a:pt x="931116" y="2315829"/>
                  <a:pt x="928029" y="2315829"/>
                </a:cubicBezTo>
                <a:cubicBezTo>
                  <a:pt x="923343" y="2315829"/>
                  <a:pt x="923515" y="2314494"/>
                  <a:pt x="923810" y="2348466"/>
                </a:cubicBezTo>
                <a:cubicBezTo>
                  <a:pt x="924138" y="2387369"/>
                  <a:pt x="918203" y="2390757"/>
                  <a:pt x="914267" y="2353906"/>
                </a:cubicBezTo>
                <a:cubicBezTo>
                  <a:pt x="913709" y="2348670"/>
                  <a:pt x="913041" y="2356320"/>
                  <a:pt x="912786" y="2370905"/>
                </a:cubicBezTo>
                <a:cubicBezTo>
                  <a:pt x="912494" y="2386480"/>
                  <a:pt x="911122" y="2397423"/>
                  <a:pt x="909414" y="2397423"/>
                </a:cubicBezTo>
                <a:cubicBezTo>
                  <a:pt x="907816" y="2397423"/>
                  <a:pt x="906378" y="2393446"/>
                  <a:pt x="906217" y="2388584"/>
                </a:cubicBezTo>
                <a:cubicBezTo>
                  <a:pt x="906071" y="2383722"/>
                  <a:pt x="904882" y="2376685"/>
                  <a:pt x="903601" y="2372945"/>
                </a:cubicBezTo>
                <a:cubicBezTo>
                  <a:pt x="901802" y="2367694"/>
                  <a:pt x="901218" y="2369551"/>
                  <a:pt x="901025" y="2381104"/>
                </a:cubicBezTo>
                <a:cubicBezTo>
                  <a:pt x="900732" y="2399373"/>
                  <a:pt x="903217" y="2409022"/>
                  <a:pt x="907826" y="2407368"/>
                </a:cubicBezTo>
                <a:cubicBezTo>
                  <a:pt x="910135" y="2406539"/>
                  <a:pt x="912506" y="2412924"/>
                  <a:pt x="914956" y="2426567"/>
                </a:cubicBezTo>
                <a:cubicBezTo>
                  <a:pt x="917437" y="2440395"/>
                  <a:pt x="919580" y="2446115"/>
                  <a:pt x="921576" y="2444248"/>
                </a:cubicBezTo>
                <a:cubicBezTo>
                  <a:pt x="923200" y="2442728"/>
                  <a:pt x="924360" y="2438610"/>
                  <a:pt x="924156" y="2435094"/>
                </a:cubicBezTo>
                <a:cubicBezTo>
                  <a:pt x="923207" y="2418656"/>
                  <a:pt x="923777" y="2408056"/>
                  <a:pt x="926692" y="2388094"/>
                </a:cubicBezTo>
                <a:cubicBezTo>
                  <a:pt x="928422" y="2376232"/>
                  <a:pt x="930434" y="2365970"/>
                  <a:pt x="931160" y="2365290"/>
                </a:cubicBezTo>
                <a:cubicBezTo>
                  <a:pt x="933546" y="2363058"/>
                  <a:pt x="930594" y="2451801"/>
                  <a:pt x="925840" y="2525255"/>
                </a:cubicBezTo>
                <a:cubicBezTo>
                  <a:pt x="919685" y="2620333"/>
                  <a:pt x="919473" y="2706864"/>
                  <a:pt x="925365" y="2720056"/>
                </a:cubicBezTo>
                <a:cubicBezTo>
                  <a:pt x="928726" y="2727585"/>
                  <a:pt x="928949" y="2731026"/>
                  <a:pt x="926361" y="2735548"/>
                </a:cubicBezTo>
                <a:cubicBezTo>
                  <a:pt x="922651" y="2742036"/>
                  <a:pt x="922975" y="2822619"/>
                  <a:pt x="926796" y="2843475"/>
                </a:cubicBezTo>
                <a:lnTo>
                  <a:pt x="929036" y="2855715"/>
                </a:lnTo>
                <a:lnTo>
                  <a:pt x="929445" y="2844835"/>
                </a:lnTo>
                <a:cubicBezTo>
                  <a:pt x="929839" y="2834339"/>
                  <a:pt x="933814" y="2824594"/>
                  <a:pt x="936624" y="2827235"/>
                </a:cubicBezTo>
                <a:cubicBezTo>
                  <a:pt x="937373" y="2827939"/>
                  <a:pt x="938628" y="2858895"/>
                  <a:pt x="939412" y="2896026"/>
                </a:cubicBezTo>
                <a:cubicBezTo>
                  <a:pt x="940197" y="2933156"/>
                  <a:pt x="941584" y="2964236"/>
                  <a:pt x="942500" y="2965091"/>
                </a:cubicBezTo>
                <a:cubicBezTo>
                  <a:pt x="943412" y="2965945"/>
                  <a:pt x="945084" y="2964401"/>
                  <a:pt x="946207" y="2961656"/>
                </a:cubicBezTo>
                <a:cubicBezTo>
                  <a:pt x="947897" y="2957533"/>
                  <a:pt x="948853" y="2958291"/>
                  <a:pt x="951698" y="2966026"/>
                </a:cubicBezTo>
                <a:cubicBezTo>
                  <a:pt x="955008" y="2975022"/>
                  <a:pt x="955227" y="2974461"/>
                  <a:pt x="957323" y="2951669"/>
                </a:cubicBezTo>
                <a:cubicBezTo>
                  <a:pt x="959637" y="2926516"/>
                  <a:pt x="958101" y="2915562"/>
                  <a:pt x="951268" y="2908464"/>
                </a:cubicBezTo>
                <a:cubicBezTo>
                  <a:pt x="948958" y="2906063"/>
                  <a:pt x="947889" y="2902085"/>
                  <a:pt x="948899" y="2899625"/>
                </a:cubicBezTo>
                <a:cubicBezTo>
                  <a:pt x="951800" y="2892553"/>
                  <a:pt x="955925" y="2894413"/>
                  <a:pt x="955925" y="2902792"/>
                </a:cubicBezTo>
                <a:cubicBezTo>
                  <a:pt x="955925" y="2911007"/>
                  <a:pt x="962900" y="2922169"/>
                  <a:pt x="966140" y="2919137"/>
                </a:cubicBezTo>
                <a:cubicBezTo>
                  <a:pt x="967224" y="2918123"/>
                  <a:pt x="968245" y="2875287"/>
                  <a:pt x="968406" y="2823948"/>
                </a:cubicBezTo>
                <a:cubicBezTo>
                  <a:pt x="968625" y="2751842"/>
                  <a:pt x="967811" y="2728371"/>
                  <a:pt x="964786" y="2720797"/>
                </a:cubicBezTo>
                <a:cubicBezTo>
                  <a:pt x="961746" y="2713177"/>
                  <a:pt x="961611" y="2709019"/>
                  <a:pt x="964177" y="2702131"/>
                </a:cubicBezTo>
                <a:cubicBezTo>
                  <a:pt x="967198" y="2694024"/>
                  <a:pt x="967009" y="2693383"/>
                  <a:pt x="961976" y="2694614"/>
                </a:cubicBezTo>
                <a:cubicBezTo>
                  <a:pt x="956703" y="2695905"/>
                  <a:pt x="956510" y="2693908"/>
                  <a:pt x="957367" y="2646646"/>
                </a:cubicBezTo>
                <a:cubicBezTo>
                  <a:pt x="958564" y="2580501"/>
                  <a:pt x="958436" y="2582372"/>
                  <a:pt x="961739" y="2582372"/>
                </a:cubicBezTo>
                <a:cubicBezTo>
                  <a:pt x="963337" y="2582372"/>
                  <a:pt x="964683" y="2588797"/>
                  <a:pt x="964735" y="2596651"/>
                </a:cubicBezTo>
                <a:cubicBezTo>
                  <a:pt x="964844" y="2616993"/>
                  <a:pt x="969298" y="2607609"/>
                  <a:pt x="971817" y="2581676"/>
                </a:cubicBezTo>
                <a:cubicBezTo>
                  <a:pt x="976213" y="2536402"/>
                  <a:pt x="979179" y="2566787"/>
                  <a:pt x="979179" y="2657101"/>
                </a:cubicBezTo>
                <a:cubicBezTo>
                  <a:pt x="979179" y="2729438"/>
                  <a:pt x="980000" y="2750804"/>
                  <a:pt x="982813" y="2751686"/>
                </a:cubicBezTo>
                <a:cubicBezTo>
                  <a:pt x="986097" y="2752716"/>
                  <a:pt x="987875" y="2798196"/>
                  <a:pt x="987249" y="2865234"/>
                </a:cubicBezTo>
                <a:cubicBezTo>
                  <a:pt x="987176" y="2871965"/>
                  <a:pt x="987066" y="2884816"/>
                  <a:pt x="986993" y="2893792"/>
                </a:cubicBezTo>
                <a:cubicBezTo>
                  <a:pt x="986920" y="2902767"/>
                  <a:pt x="988245" y="2916843"/>
                  <a:pt x="989957" y="2925070"/>
                </a:cubicBezTo>
                <a:cubicBezTo>
                  <a:pt x="991996" y="2934854"/>
                  <a:pt x="992781" y="2987075"/>
                  <a:pt x="992222" y="3076020"/>
                </a:cubicBezTo>
                <a:cubicBezTo>
                  <a:pt x="991507" y="3190379"/>
                  <a:pt x="990530" y="3217420"/>
                  <a:pt x="986073" y="3246010"/>
                </a:cubicBezTo>
                <a:cubicBezTo>
                  <a:pt x="981783" y="3273534"/>
                  <a:pt x="980899" y="3294249"/>
                  <a:pt x="981430" y="3354803"/>
                </a:cubicBezTo>
                <a:cubicBezTo>
                  <a:pt x="982127" y="3434255"/>
                  <a:pt x="986528" y="3519462"/>
                  <a:pt x="990448" y="3529378"/>
                </a:cubicBezTo>
                <a:cubicBezTo>
                  <a:pt x="992809" y="3535354"/>
                  <a:pt x="992812" y="3535353"/>
                  <a:pt x="994542" y="3528715"/>
                </a:cubicBezTo>
                <a:cubicBezTo>
                  <a:pt x="995495" y="3525061"/>
                  <a:pt x="997177" y="3514423"/>
                  <a:pt x="998280" y="3505073"/>
                </a:cubicBezTo>
                <a:cubicBezTo>
                  <a:pt x="1000706" y="3484526"/>
                  <a:pt x="1005415" y="3482185"/>
                  <a:pt x="1003751" y="3502353"/>
                </a:cubicBezTo>
                <a:cubicBezTo>
                  <a:pt x="999726" y="3551127"/>
                  <a:pt x="996197" y="3588705"/>
                  <a:pt x="994811" y="3597547"/>
                </a:cubicBezTo>
                <a:cubicBezTo>
                  <a:pt x="993906" y="3603314"/>
                  <a:pt x="994432" y="3607747"/>
                  <a:pt x="996012" y="3607747"/>
                </a:cubicBezTo>
                <a:cubicBezTo>
                  <a:pt x="997551" y="3607747"/>
                  <a:pt x="1001133" y="3596425"/>
                  <a:pt x="1003969" y="3582588"/>
                </a:cubicBezTo>
                <a:cubicBezTo>
                  <a:pt x="1006805" y="3568751"/>
                  <a:pt x="1010240" y="3554982"/>
                  <a:pt x="1011605" y="3551990"/>
                </a:cubicBezTo>
                <a:cubicBezTo>
                  <a:pt x="1014156" y="3546400"/>
                  <a:pt x="1011974" y="3605054"/>
                  <a:pt x="1009302" y="3613866"/>
                </a:cubicBezTo>
                <a:cubicBezTo>
                  <a:pt x="1008510" y="3616484"/>
                  <a:pt x="1009266" y="3618626"/>
                  <a:pt x="1010962" y="3618626"/>
                </a:cubicBezTo>
                <a:cubicBezTo>
                  <a:pt x="1012670" y="3618626"/>
                  <a:pt x="1014064" y="3616309"/>
                  <a:pt x="1014064" y="3613477"/>
                </a:cubicBezTo>
                <a:cubicBezTo>
                  <a:pt x="1014064" y="3610645"/>
                  <a:pt x="1015889" y="3607674"/>
                  <a:pt x="1018120" y="3606872"/>
                </a:cubicBezTo>
                <a:cubicBezTo>
                  <a:pt x="1021115" y="3605796"/>
                  <a:pt x="1022793" y="3596304"/>
                  <a:pt x="1024542" y="3570544"/>
                </a:cubicBezTo>
                <a:cubicBezTo>
                  <a:pt x="1026298" y="3544711"/>
                  <a:pt x="1027399" y="3538491"/>
                  <a:pt x="1028794" y="3546551"/>
                </a:cubicBezTo>
                <a:cubicBezTo>
                  <a:pt x="1029830" y="3552534"/>
                  <a:pt x="1030863" y="3554676"/>
                  <a:pt x="1031089" y="3551310"/>
                </a:cubicBezTo>
                <a:cubicBezTo>
                  <a:pt x="1031666" y="3542748"/>
                  <a:pt x="1035945" y="3543689"/>
                  <a:pt x="1040206" y="3553314"/>
                </a:cubicBezTo>
                <a:cubicBezTo>
                  <a:pt x="1044975" y="3564088"/>
                  <a:pt x="1047968" y="3561700"/>
                  <a:pt x="1050395" y="3545187"/>
                </a:cubicBezTo>
                <a:cubicBezTo>
                  <a:pt x="1051493" y="3537709"/>
                  <a:pt x="1053719" y="3531590"/>
                  <a:pt x="1055342" y="3531590"/>
                </a:cubicBezTo>
                <a:cubicBezTo>
                  <a:pt x="1056962" y="3531590"/>
                  <a:pt x="1057583" y="3534344"/>
                  <a:pt x="1056721" y="3537710"/>
                </a:cubicBezTo>
                <a:cubicBezTo>
                  <a:pt x="1052342" y="3554779"/>
                  <a:pt x="1051376" y="3565402"/>
                  <a:pt x="1053178" y="3576648"/>
                </a:cubicBezTo>
                <a:cubicBezTo>
                  <a:pt x="1054718" y="3586255"/>
                  <a:pt x="1056258" y="3588831"/>
                  <a:pt x="1060044" y="3588134"/>
                </a:cubicBezTo>
                <a:cubicBezTo>
                  <a:pt x="1063617" y="3587478"/>
                  <a:pt x="1065735" y="3590173"/>
                  <a:pt x="1067938" y="3598170"/>
                </a:cubicBezTo>
                <a:cubicBezTo>
                  <a:pt x="1071127" y="3609752"/>
                  <a:pt x="1070302" y="3618625"/>
                  <a:pt x="1066040" y="3618625"/>
                </a:cubicBezTo>
                <a:cubicBezTo>
                  <a:pt x="1064628" y="3618625"/>
                  <a:pt x="1063471" y="3614881"/>
                  <a:pt x="1063471" y="3610305"/>
                </a:cubicBezTo>
                <a:cubicBezTo>
                  <a:pt x="1063471" y="3605451"/>
                  <a:pt x="1062259" y="3602685"/>
                  <a:pt x="1060563" y="3603666"/>
                </a:cubicBezTo>
                <a:cubicBezTo>
                  <a:pt x="1058964" y="3604590"/>
                  <a:pt x="1057654" y="3614031"/>
                  <a:pt x="1057654" y="3624644"/>
                </a:cubicBezTo>
                <a:cubicBezTo>
                  <a:pt x="1057654" y="3641714"/>
                  <a:pt x="1058851" y="3645944"/>
                  <a:pt x="1068032" y="3661306"/>
                </a:cubicBezTo>
                <a:lnTo>
                  <a:pt x="1078410" y="3678671"/>
                </a:lnTo>
                <a:lnTo>
                  <a:pt x="1077479" y="3732283"/>
                </a:lnTo>
                <a:cubicBezTo>
                  <a:pt x="1076969" y="3761769"/>
                  <a:pt x="1077698" y="3794156"/>
                  <a:pt x="1079128" y="3804253"/>
                </a:cubicBezTo>
                <a:cubicBezTo>
                  <a:pt x="1081573" y="3821645"/>
                  <a:pt x="1081402" y="3822612"/>
                  <a:pt x="1075852" y="3822612"/>
                </a:cubicBezTo>
                <a:cubicBezTo>
                  <a:pt x="1067697" y="3822612"/>
                  <a:pt x="1064684" y="3818328"/>
                  <a:pt x="1059401" y="3799218"/>
                </a:cubicBezTo>
                <a:cubicBezTo>
                  <a:pt x="1056879" y="3790091"/>
                  <a:pt x="1051529" y="3774458"/>
                  <a:pt x="1047515" y="3764478"/>
                </a:cubicBezTo>
                <a:cubicBezTo>
                  <a:pt x="1038967" y="3743226"/>
                  <a:pt x="1038613" y="3738210"/>
                  <a:pt x="1044858" y="3726906"/>
                </a:cubicBezTo>
                <a:cubicBezTo>
                  <a:pt x="1048442" y="3720418"/>
                  <a:pt x="1048789" y="3717042"/>
                  <a:pt x="1046373" y="3712082"/>
                </a:cubicBezTo>
                <a:cubicBezTo>
                  <a:pt x="1042592" y="3704315"/>
                  <a:pt x="1037308" y="3703649"/>
                  <a:pt x="1037308" y="3710939"/>
                </a:cubicBezTo>
                <a:cubicBezTo>
                  <a:pt x="1037308" y="3717971"/>
                  <a:pt x="1032299" y="3720599"/>
                  <a:pt x="1030448" y="3714539"/>
                </a:cubicBezTo>
                <a:cubicBezTo>
                  <a:pt x="1029641" y="3711899"/>
                  <a:pt x="1026721" y="3696889"/>
                  <a:pt x="1023958" y="3681181"/>
                </a:cubicBezTo>
                <a:cubicBezTo>
                  <a:pt x="1021196" y="3665475"/>
                  <a:pt x="1017837" y="3651461"/>
                  <a:pt x="1016495" y="3650040"/>
                </a:cubicBezTo>
                <a:cubicBezTo>
                  <a:pt x="1015152" y="3648619"/>
                  <a:pt x="1014054" y="3668435"/>
                  <a:pt x="1014054" y="3694076"/>
                </a:cubicBezTo>
                <a:cubicBezTo>
                  <a:pt x="1014054" y="3720901"/>
                  <a:pt x="1015236" y="3741382"/>
                  <a:pt x="1016842" y="3742309"/>
                </a:cubicBezTo>
                <a:cubicBezTo>
                  <a:pt x="1018422" y="3743224"/>
                  <a:pt x="1018944" y="3751241"/>
                  <a:pt x="1018050" y="3760829"/>
                </a:cubicBezTo>
                <a:cubicBezTo>
                  <a:pt x="1016944" y="3772650"/>
                  <a:pt x="1017867" y="3781315"/>
                  <a:pt x="1021075" y="3789637"/>
                </a:cubicBezTo>
                <a:cubicBezTo>
                  <a:pt x="1028815" y="3809637"/>
                  <a:pt x="1027303" y="3818621"/>
                  <a:pt x="1014167" y="3830669"/>
                </a:cubicBezTo>
                <a:cubicBezTo>
                  <a:pt x="1000942" y="3842800"/>
                  <a:pt x="997964" y="3850927"/>
                  <a:pt x="1000862" y="3866974"/>
                </a:cubicBezTo>
                <a:cubicBezTo>
                  <a:pt x="1005715" y="3893845"/>
                  <a:pt x="1005875" y="3896048"/>
                  <a:pt x="1002972" y="3896048"/>
                </a:cubicBezTo>
                <a:cubicBezTo>
                  <a:pt x="1001322" y="3896048"/>
                  <a:pt x="998490" y="3900252"/>
                  <a:pt x="996677" y="3905391"/>
                </a:cubicBezTo>
                <a:cubicBezTo>
                  <a:pt x="993546" y="3914266"/>
                  <a:pt x="992555" y="3914814"/>
                  <a:pt x="976833" y="3916353"/>
                </a:cubicBezTo>
                <a:cubicBezTo>
                  <a:pt x="967731" y="3917245"/>
                  <a:pt x="955052" y="3920187"/>
                  <a:pt x="948658" y="3922894"/>
                </a:cubicBezTo>
                <a:cubicBezTo>
                  <a:pt x="942263" y="3925600"/>
                  <a:pt x="930919" y="3930397"/>
                  <a:pt x="923447" y="3933554"/>
                </a:cubicBezTo>
                <a:cubicBezTo>
                  <a:pt x="914511" y="3937329"/>
                  <a:pt x="909538" y="3941238"/>
                  <a:pt x="908914" y="3944977"/>
                </a:cubicBezTo>
                <a:cubicBezTo>
                  <a:pt x="907009" y="3956402"/>
                  <a:pt x="902226" y="3951217"/>
                  <a:pt x="889691" y="3924140"/>
                </a:cubicBezTo>
                <a:lnTo>
                  <a:pt x="876885" y="3896476"/>
                </a:lnTo>
                <a:lnTo>
                  <a:pt x="866998" y="3897977"/>
                </a:lnTo>
                <a:lnTo>
                  <a:pt x="857112" y="3899478"/>
                </a:lnTo>
                <a:lnTo>
                  <a:pt x="858936" y="3871244"/>
                </a:lnTo>
                <a:cubicBezTo>
                  <a:pt x="860965" y="3839855"/>
                  <a:pt x="856667" y="3812449"/>
                  <a:pt x="849297" y="3809803"/>
                </a:cubicBezTo>
                <a:cubicBezTo>
                  <a:pt x="841546" y="3807020"/>
                  <a:pt x="839771" y="3814869"/>
                  <a:pt x="845695" y="3825733"/>
                </a:cubicBezTo>
                <a:cubicBezTo>
                  <a:pt x="848772" y="3831377"/>
                  <a:pt x="851308" y="3838797"/>
                  <a:pt x="851329" y="3842222"/>
                </a:cubicBezTo>
                <a:cubicBezTo>
                  <a:pt x="851402" y="3851891"/>
                  <a:pt x="839159" y="3894195"/>
                  <a:pt x="834957" y="3898850"/>
                </a:cubicBezTo>
                <a:cubicBezTo>
                  <a:pt x="832037" y="3902083"/>
                  <a:pt x="831709" y="3910890"/>
                  <a:pt x="833482" y="3938287"/>
                </a:cubicBezTo>
                <a:cubicBezTo>
                  <a:pt x="834737" y="3957688"/>
                  <a:pt x="834730" y="3974679"/>
                  <a:pt x="833449" y="3976045"/>
                </a:cubicBezTo>
                <a:cubicBezTo>
                  <a:pt x="830887" y="3978807"/>
                  <a:pt x="825117" y="3966624"/>
                  <a:pt x="825117" y="3958449"/>
                </a:cubicBezTo>
                <a:cubicBezTo>
                  <a:pt x="825117" y="3955567"/>
                  <a:pt x="822500" y="3951681"/>
                  <a:pt x="819303" y="3949812"/>
                </a:cubicBezTo>
                <a:cubicBezTo>
                  <a:pt x="814672" y="3947106"/>
                  <a:pt x="813490" y="3943469"/>
                  <a:pt x="813490" y="3931932"/>
                </a:cubicBezTo>
                <a:cubicBezTo>
                  <a:pt x="813490" y="3915148"/>
                  <a:pt x="809596" y="3906408"/>
                  <a:pt x="803149" y="3908723"/>
                </a:cubicBezTo>
                <a:cubicBezTo>
                  <a:pt x="796232" y="3911207"/>
                  <a:pt x="787332" y="3930030"/>
                  <a:pt x="787332" y="3942175"/>
                </a:cubicBezTo>
                <a:cubicBezTo>
                  <a:pt x="787332" y="3958604"/>
                  <a:pt x="782234" y="3955423"/>
                  <a:pt x="779879" y="3937525"/>
                </a:cubicBezTo>
                <a:cubicBezTo>
                  <a:pt x="776660" y="3913078"/>
                  <a:pt x="774695" y="3910379"/>
                  <a:pt x="770285" y="3924353"/>
                </a:cubicBezTo>
                <a:cubicBezTo>
                  <a:pt x="766183" y="3937357"/>
                  <a:pt x="748733" y="3958603"/>
                  <a:pt x="742157" y="3958603"/>
                </a:cubicBezTo>
                <a:cubicBezTo>
                  <a:pt x="736620" y="3958603"/>
                  <a:pt x="732117" y="3949885"/>
                  <a:pt x="732064" y="3939063"/>
                </a:cubicBezTo>
                <a:cubicBezTo>
                  <a:pt x="732031" y="3932240"/>
                  <a:pt x="731334" y="3931038"/>
                  <a:pt x="729203" y="3934125"/>
                </a:cubicBezTo>
                <a:cubicBezTo>
                  <a:pt x="727652" y="3936369"/>
                  <a:pt x="726364" y="3940959"/>
                  <a:pt x="726342" y="3944324"/>
                </a:cubicBezTo>
                <a:cubicBezTo>
                  <a:pt x="726306" y="3950851"/>
                  <a:pt x="721784" y="3952710"/>
                  <a:pt x="719746" y="3947044"/>
                </a:cubicBezTo>
                <a:cubicBezTo>
                  <a:pt x="717757" y="3941513"/>
                  <a:pt x="709610" y="3949477"/>
                  <a:pt x="702684" y="3963722"/>
                </a:cubicBezTo>
                <a:lnTo>
                  <a:pt x="696578" y="3976282"/>
                </a:lnTo>
                <a:lnTo>
                  <a:pt x="693758" y="3968802"/>
                </a:lnTo>
                <a:cubicBezTo>
                  <a:pt x="690076" y="3959043"/>
                  <a:pt x="688055" y="3959366"/>
                  <a:pt x="681496" y="3970765"/>
                </a:cubicBezTo>
                <a:cubicBezTo>
                  <a:pt x="678507" y="3975958"/>
                  <a:pt x="674968" y="3979573"/>
                  <a:pt x="673632" y="3978800"/>
                </a:cubicBezTo>
                <a:cubicBezTo>
                  <a:pt x="672293" y="3978027"/>
                  <a:pt x="671493" y="3965877"/>
                  <a:pt x="671847" y="3951801"/>
                </a:cubicBezTo>
                <a:cubicBezTo>
                  <a:pt x="672800" y="3914268"/>
                  <a:pt x="669618" y="3914060"/>
                  <a:pt x="648068" y="3950248"/>
                </a:cubicBezTo>
                <a:cubicBezTo>
                  <a:pt x="638203" y="3966811"/>
                  <a:pt x="629671" y="3980363"/>
                  <a:pt x="629106" y="3980363"/>
                </a:cubicBezTo>
                <a:cubicBezTo>
                  <a:pt x="628540" y="3980363"/>
                  <a:pt x="626307" y="3970877"/>
                  <a:pt x="624139" y="3959284"/>
                </a:cubicBezTo>
                <a:lnTo>
                  <a:pt x="624220" y="3959267"/>
                </a:lnTo>
                <a:lnTo>
                  <a:pt x="620280" y="3938188"/>
                </a:lnTo>
                <a:lnTo>
                  <a:pt x="607440" y="3955282"/>
                </a:lnTo>
                <a:cubicBezTo>
                  <a:pt x="594812" y="3972095"/>
                  <a:pt x="589934" y="3973511"/>
                  <a:pt x="589817" y="3960400"/>
                </a:cubicBezTo>
                <a:cubicBezTo>
                  <a:pt x="589784" y="3957657"/>
                  <a:pt x="588792" y="3955860"/>
                  <a:pt x="587591" y="3956407"/>
                </a:cubicBezTo>
                <a:cubicBezTo>
                  <a:pt x="586394" y="3956955"/>
                  <a:pt x="581809" y="3959091"/>
                  <a:pt x="577406" y="3961155"/>
                </a:cubicBezTo>
                <a:cubicBezTo>
                  <a:pt x="566815" y="3966123"/>
                  <a:pt x="563938" y="3962866"/>
                  <a:pt x="571905" y="3954932"/>
                </a:cubicBezTo>
                <a:cubicBezTo>
                  <a:pt x="581987" y="3944889"/>
                  <a:pt x="584063" y="3933606"/>
                  <a:pt x="580399" y="3908747"/>
                </a:cubicBezTo>
                <a:cubicBezTo>
                  <a:pt x="578597" y="3896517"/>
                  <a:pt x="576247" y="3885537"/>
                  <a:pt x="575175" y="3884347"/>
                </a:cubicBezTo>
                <a:cubicBezTo>
                  <a:pt x="574102" y="3883155"/>
                  <a:pt x="570737" y="3890991"/>
                  <a:pt x="567694" y="3901759"/>
                </a:cubicBezTo>
                <a:cubicBezTo>
                  <a:pt x="564650" y="3912526"/>
                  <a:pt x="560197" y="3922232"/>
                  <a:pt x="557800" y="3923327"/>
                </a:cubicBezTo>
                <a:cubicBezTo>
                  <a:pt x="538738" y="3932032"/>
                  <a:pt x="537707" y="3932251"/>
                  <a:pt x="533002" y="3928596"/>
                </a:cubicBezTo>
                <a:cubicBezTo>
                  <a:pt x="530444" y="3926611"/>
                  <a:pt x="526412" y="3921476"/>
                  <a:pt x="524042" y="3917187"/>
                </a:cubicBezTo>
                <a:cubicBezTo>
                  <a:pt x="520190" y="3910216"/>
                  <a:pt x="504622" y="3898787"/>
                  <a:pt x="498943" y="3898760"/>
                </a:cubicBezTo>
                <a:cubicBezTo>
                  <a:pt x="497746" y="3898760"/>
                  <a:pt x="496669" y="3902728"/>
                  <a:pt x="496556" y="3907590"/>
                </a:cubicBezTo>
                <a:lnTo>
                  <a:pt x="496337" y="3916429"/>
                </a:lnTo>
                <a:lnTo>
                  <a:pt x="490791" y="3904744"/>
                </a:lnTo>
                <a:cubicBezTo>
                  <a:pt x="485854" y="3894340"/>
                  <a:pt x="484600" y="3893381"/>
                  <a:pt x="479371" y="3895999"/>
                </a:cubicBezTo>
                <a:cubicBezTo>
                  <a:pt x="476141" y="3897618"/>
                  <a:pt x="473496" y="3899943"/>
                  <a:pt x="473496" y="3901169"/>
                </a:cubicBezTo>
                <a:cubicBezTo>
                  <a:pt x="473496" y="3902393"/>
                  <a:pt x="470288" y="3906634"/>
                  <a:pt x="466368" y="3910592"/>
                </a:cubicBezTo>
                <a:cubicBezTo>
                  <a:pt x="456365" y="3920693"/>
                  <a:pt x="439692" y="3920788"/>
                  <a:pt x="435622" y="3910777"/>
                </a:cubicBezTo>
                <a:cubicBezTo>
                  <a:pt x="431611" y="3900905"/>
                  <a:pt x="426113" y="3903871"/>
                  <a:pt x="422232" y="3918000"/>
                </a:cubicBezTo>
                <a:lnTo>
                  <a:pt x="418926" y="3930037"/>
                </a:lnTo>
                <a:lnTo>
                  <a:pt x="414240" y="3919925"/>
                </a:lnTo>
                <a:cubicBezTo>
                  <a:pt x="411663" y="3914363"/>
                  <a:pt x="409553" y="3908524"/>
                  <a:pt x="409553" y="3906948"/>
                </a:cubicBezTo>
                <a:cubicBezTo>
                  <a:pt x="409553" y="3905371"/>
                  <a:pt x="406283" y="3902688"/>
                  <a:pt x="402287" y="3900983"/>
                </a:cubicBezTo>
                <a:cubicBezTo>
                  <a:pt x="398290" y="3899280"/>
                  <a:pt x="395021" y="3895784"/>
                  <a:pt x="395021" y="3893216"/>
                </a:cubicBezTo>
                <a:cubicBezTo>
                  <a:pt x="395021" y="3890647"/>
                  <a:pt x="393174" y="3887113"/>
                  <a:pt x="390919" y="3885361"/>
                </a:cubicBezTo>
                <a:cubicBezTo>
                  <a:pt x="384017" y="3880000"/>
                  <a:pt x="381900" y="3887292"/>
                  <a:pt x="382484" y="3914398"/>
                </a:cubicBezTo>
                <a:cubicBezTo>
                  <a:pt x="382776" y="3928235"/>
                  <a:pt x="381908" y="3939556"/>
                  <a:pt x="380543" y="3939556"/>
                </a:cubicBezTo>
                <a:cubicBezTo>
                  <a:pt x="379174" y="3939556"/>
                  <a:pt x="375157" y="3931295"/>
                  <a:pt x="371613" y="3921197"/>
                </a:cubicBezTo>
                <a:cubicBezTo>
                  <a:pt x="368069" y="3911101"/>
                  <a:pt x="364778" y="3902409"/>
                  <a:pt x="364300" y="3901884"/>
                </a:cubicBezTo>
                <a:cubicBezTo>
                  <a:pt x="363822" y="3901358"/>
                  <a:pt x="358825" y="3904217"/>
                  <a:pt x="353194" y="3908237"/>
                </a:cubicBezTo>
                <a:cubicBezTo>
                  <a:pt x="347563" y="3912256"/>
                  <a:pt x="341580" y="3914748"/>
                  <a:pt x="339898" y="3913776"/>
                </a:cubicBezTo>
                <a:cubicBezTo>
                  <a:pt x="330219" y="3908178"/>
                  <a:pt x="319486" y="3921392"/>
                  <a:pt x="319409" y="3939004"/>
                </a:cubicBezTo>
                <a:cubicBezTo>
                  <a:pt x="319376" y="3946509"/>
                  <a:pt x="318646" y="3948036"/>
                  <a:pt x="316548" y="3944996"/>
                </a:cubicBezTo>
                <a:cubicBezTo>
                  <a:pt x="314997" y="3942752"/>
                  <a:pt x="313709" y="3937470"/>
                  <a:pt x="313687" y="3933258"/>
                </a:cubicBezTo>
                <a:cubicBezTo>
                  <a:pt x="313654" y="3929046"/>
                  <a:pt x="312286" y="3923225"/>
                  <a:pt x="310625" y="3920323"/>
                </a:cubicBezTo>
                <a:cubicBezTo>
                  <a:pt x="307816" y="3915410"/>
                  <a:pt x="307017" y="3915331"/>
                  <a:pt x="299053" y="3919187"/>
                </a:cubicBezTo>
                <a:cubicBezTo>
                  <a:pt x="291059" y="3923055"/>
                  <a:pt x="290259" y="3922967"/>
                  <a:pt x="286839" y="3917843"/>
                </a:cubicBezTo>
                <a:cubicBezTo>
                  <a:pt x="281942" y="3910506"/>
                  <a:pt x="279778" y="3910932"/>
                  <a:pt x="277427" y="3919697"/>
                </a:cubicBezTo>
                <a:cubicBezTo>
                  <a:pt x="276194" y="3924297"/>
                  <a:pt x="274672" y="3925840"/>
                  <a:pt x="273344" y="3923832"/>
                </a:cubicBezTo>
                <a:cubicBezTo>
                  <a:pt x="271953" y="3921726"/>
                  <a:pt x="269435" y="3923472"/>
                  <a:pt x="265994" y="3928922"/>
                </a:cubicBezTo>
                <a:cubicBezTo>
                  <a:pt x="263115" y="3933483"/>
                  <a:pt x="260168" y="3936661"/>
                  <a:pt x="259445" y="3935985"/>
                </a:cubicBezTo>
                <a:cubicBezTo>
                  <a:pt x="258722" y="3935308"/>
                  <a:pt x="259628" y="3926703"/>
                  <a:pt x="261459" y="3916861"/>
                </a:cubicBezTo>
                <a:cubicBezTo>
                  <a:pt x="265723" y="3893949"/>
                  <a:pt x="263871" y="3889100"/>
                  <a:pt x="256105" y="3902840"/>
                </a:cubicBezTo>
                <a:cubicBezTo>
                  <a:pt x="252722" y="3908824"/>
                  <a:pt x="249898" y="3912109"/>
                  <a:pt x="249827" y="3910141"/>
                </a:cubicBezTo>
                <a:cubicBezTo>
                  <a:pt x="249754" y="3908171"/>
                  <a:pt x="250973" y="3904331"/>
                  <a:pt x="252535" y="3901605"/>
                </a:cubicBezTo>
                <a:cubicBezTo>
                  <a:pt x="258542" y="3891101"/>
                  <a:pt x="264092" y="3850919"/>
                  <a:pt x="260989" y="3840401"/>
                </a:cubicBezTo>
                <a:cubicBezTo>
                  <a:pt x="258847" y="3833138"/>
                  <a:pt x="259004" y="3826667"/>
                  <a:pt x="261551" y="3817366"/>
                </a:cubicBezTo>
                <a:cubicBezTo>
                  <a:pt x="265164" y="3804181"/>
                  <a:pt x="263507" y="3789967"/>
                  <a:pt x="258362" y="3789967"/>
                </a:cubicBezTo>
                <a:cubicBezTo>
                  <a:pt x="256793" y="3789967"/>
                  <a:pt x="255409" y="3795169"/>
                  <a:pt x="255289" y="3801527"/>
                </a:cubicBezTo>
                <a:lnTo>
                  <a:pt x="255070" y="3813086"/>
                </a:lnTo>
                <a:lnTo>
                  <a:pt x="247221" y="3797100"/>
                </a:lnTo>
                <a:lnTo>
                  <a:pt x="239371" y="3781116"/>
                </a:lnTo>
                <a:lnTo>
                  <a:pt x="234247" y="3796328"/>
                </a:lnTo>
                <a:cubicBezTo>
                  <a:pt x="228764" y="3812603"/>
                  <a:pt x="224568" y="3817387"/>
                  <a:pt x="221766" y="3810554"/>
                </a:cubicBezTo>
                <a:cubicBezTo>
                  <a:pt x="220810" y="3808224"/>
                  <a:pt x="218857" y="3806995"/>
                  <a:pt x="217426" y="3807822"/>
                </a:cubicBezTo>
                <a:cubicBezTo>
                  <a:pt x="215995" y="3808649"/>
                  <a:pt x="214824" y="3807301"/>
                  <a:pt x="214824" y="3804826"/>
                </a:cubicBezTo>
                <a:cubicBezTo>
                  <a:pt x="214824" y="3800216"/>
                  <a:pt x="185168" y="3756269"/>
                  <a:pt x="180066" y="3753319"/>
                </a:cubicBezTo>
                <a:cubicBezTo>
                  <a:pt x="176464" y="3751236"/>
                  <a:pt x="159601" y="3772805"/>
                  <a:pt x="159601" y="3779496"/>
                </a:cubicBezTo>
                <a:cubicBezTo>
                  <a:pt x="159601" y="3782273"/>
                  <a:pt x="161663" y="3784528"/>
                  <a:pt x="164203" y="3784528"/>
                </a:cubicBezTo>
                <a:cubicBezTo>
                  <a:pt x="169640" y="3784528"/>
                  <a:pt x="169450" y="3785070"/>
                  <a:pt x="158148" y="3801808"/>
                </a:cubicBezTo>
                <a:lnTo>
                  <a:pt x="149428" y="3814722"/>
                </a:lnTo>
                <a:lnTo>
                  <a:pt x="134639" y="3813467"/>
                </a:lnTo>
                <a:cubicBezTo>
                  <a:pt x="120829" y="3812293"/>
                  <a:pt x="119630" y="3812691"/>
                  <a:pt x="116525" y="3819448"/>
                </a:cubicBezTo>
                <a:lnTo>
                  <a:pt x="113201" y="3826686"/>
                </a:lnTo>
                <a:lnTo>
                  <a:pt x="114463" y="3818163"/>
                </a:lnTo>
                <a:cubicBezTo>
                  <a:pt x="115157" y="3813476"/>
                  <a:pt x="116587" y="3806425"/>
                  <a:pt x="117642" y="3802493"/>
                </a:cubicBezTo>
                <a:cubicBezTo>
                  <a:pt x="119207" y="3796651"/>
                  <a:pt x="118703" y="3795653"/>
                  <a:pt x="114876" y="3797027"/>
                </a:cubicBezTo>
                <a:cubicBezTo>
                  <a:pt x="111105" y="3798381"/>
                  <a:pt x="110193" y="3796797"/>
                  <a:pt x="110193" y="3788940"/>
                </a:cubicBezTo>
                <a:cubicBezTo>
                  <a:pt x="110193" y="3783566"/>
                  <a:pt x="106121" y="3767830"/>
                  <a:pt x="101145" y="3753971"/>
                </a:cubicBezTo>
                <a:lnTo>
                  <a:pt x="92097" y="3728771"/>
                </a:lnTo>
                <a:lnTo>
                  <a:pt x="94042" y="3670395"/>
                </a:lnTo>
                <a:cubicBezTo>
                  <a:pt x="95111" y="3638287"/>
                  <a:pt x="97407" y="3605853"/>
                  <a:pt x="99138" y="3598319"/>
                </a:cubicBezTo>
                <a:cubicBezTo>
                  <a:pt x="104941" y="3573087"/>
                  <a:pt x="97069" y="3338652"/>
                  <a:pt x="87812" y="3260961"/>
                </a:cubicBezTo>
                <a:cubicBezTo>
                  <a:pt x="82435" y="3215847"/>
                  <a:pt x="82431" y="3215653"/>
                  <a:pt x="85575" y="3161687"/>
                </a:cubicBezTo>
                <a:cubicBezTo>
                  <a:pt x="86925" y="3138501"/>
                  <a:pt x="87983" y="3112186"/>
                  <a:pt x="87921" y="3103211"/>
                </a:cubicBezTo>
                <a:cubicBezTo>
                  <a:pt x="87812" y="3086795"/>
                  <a:pt x="91307" y="3090618"/>
                  <a:pt x="92890" y="3108651"/>
                </a:cubicBezTo>
                <a:cubicBezTo>
                  <a:pt x="94715" y="3129427"/>
                  <a:pt x="98000" y="3078267"/>
                  <a:pt x="98651" y="3018896"/>
                </a:cubicBezTo>
                <a:lnTo>
                  <a:pt x="99366" y="2953620"/>
                </a:lnTo>
                <a:lnTo>
                  <a:pt x="103451" y="3010737"/>
                </a:lnTo>
                <a:cubicBezTo>
                  <a:pt x="108126" y="3076121"/>
                  <a:pt x="110351" y="3085824"/>
                  <a:pt x="115797" y="3064581"/>
                </a:cubicBezTo>
                <a:cubicBezTo>
                  <a:pt x="118224" y="3055113"/>
                  <a:pt x="118471" y="3048955"/>
                  <a:pt x="116549" y="3045743"/>
                </a:cubicBezTo>
                <a:cubicBezTo>
                  <a:pt x="114538" y="3042381"/>
                  <a:pt x="114917" y="3039223"/>
                  <a:pt x="117833" y="3035060"/>
                </a:cubicBezTo>
                <a:cubicBezTo>
                  <a:pt x="120956" y="3030598"/>
                  <a:pt x="121241" y="3027351"/>
                  <a:pt x="118986" y="3021806"/>
                </a:cubicBezTo>
                <a:cubicBezTo>
                  <a:pt x="115436" y="3013072"/>
                  <a:pt x="115392" y="2991195"/>
                  <a:pt x="118913" y="2983539"/>
                </a:cubicBezTo>
                <a:cubicBezTo>
                  <a:pt x="121143" y="2978681"/>
                  <a:pt x="121435" y="2978883"/>
                  <a:pt x="121613" y="2985418"/>
                </a:cubicBezTo>
                <a:cubicBezTo>
                  <a:pt x="121905" y="2995447"/>
                  <a:pt x="126954" y="2997613"/>
                  <a:pt x="128451" y="2988345"/>
                </a:cubicBezTo>
                <a:cubicBezTo>
                  <a:pt x="129119" y="2984205"/>
                  <a:pt x="129863" y="2995128"/>
                  <a:pt x="130100" y="3012617"/>
                </a:cubicBezTo>
                <a:cubicBezTo>
                  <a:pt x="130356" y="3031340"/>
                  <a:pt x="129341" y="3045105"/>
                  <a:pt x="127630" y="3046095"/>
                </a:cubicBezTo>
                <a:cubicBezTo>
                  <a:pt x="124437" y="3047942"/>
                  <a:pt x="123798" y="3064345"/>
                  <a:pt x="126546" y="3073943"/>
                </a:cubicBezTo>
                <a:cubicBezTo>
                  <a:pt x="127506" y="3077292"/>
                  <a:pt x="129451" y="3079361"/>
                  <a:pt x="130866" y="3078542"/>
                </a:cubicBezTo>
                <a:cubicBezTo>
                  <a:pt x="132326" y="3077696"/>
                  <a:pt x="133442" y="3098159"/>
                  <a:pt x="133442" y="3125790"/>
                </a:cubicBezTo>
                <a:cubicBezTo>
                  <a:pt x="133442" y="3152595"/>
                  <a:pt x="134275" y="3180206"/>
                  <a:pt x="135293" y="3187146"/>
                </a:cubicBezTo>
                <a:cubicBezTo>
                  <a:pt x="138730" y="3210625"/>
                  <a:pt x="142164" y="3199946"/>
                  <a:pt x="142164" y="3165767"/>
                </a:cubicBezTo>
                <a:cubicBezTo>
                  <a:pt x="142164" y="3132390"/>
                  <a:pt x="144787" y="3123911"/>
                  <a:pt x="150793" y="3137889"/>
                </a:cubicBezTo>
                <a:cubicBezTo>
                  <a:pt x="152898" y="3142795"/>
                  <a:pt x="153456" y="3141306"/>
                  <a:pt x="153606" y="3130383"/>
                </a:cubicBezTo>
                <a:cubicBezTo>
                  <a:pt x="153752" y="3119589"/>
                  <a:pt x="152584" y="3116053"/>
                  <a:pt x="147977" y="3113362"/>
                </a:cubicBezTo>
                <a:cubicBezTo>
                  <a:pt x="144693" y="3111441"/>
                  <a:pt x="142164" y="3107019"/>
                  <a:pt x="142164" y="3103188"/>
                </a:cubicBezTo>
                <a:cubicBezTo>
                  <a:pt x="142164" y="3096131"/>
                  <a:pt x="146536" y="3093903"/>
                  <a:pt x="148791" y="3099811"/>
                </a:cubicBezTo>
                <a:cubicBezTo>
                  <a:pt x="149506" y="3101682"/>
                  <a:pt x="150601" y="3102599"/>
                  <a:pt x="151225" y="3101850"/>
                </a:cubicBezTo>
                <a:cubicBezTo>
                  <a:pt x="152298" y="3100566"/>
                  <a:pt x="149144" y="2917216"/>
                  <a:pt x="147292" y="2873385"/>
                </a:cubicBezTo>
                <a:cubicBezTo>
                  <a:pt x="146818" y="2862166"/>
                  <a:pt x="146084" y="2844419"/>
                  <a:pt x="145660" y="2833947"/>
                </a:cubicBezTo>
                <a:cubicBezTo>
                  <a:pt x="145062" y="2819133"/>
                  <a:pt x="144216" y="2815996"/>
                  <a:pt x="141844" y="2819811"/>
                </a:cubicBezTo>
                <a:cubicBezTo>
                  <a:pt x="140169" y="2822507"/>
                  <a:pt x="139582" y="2829239"/>
                  <a:pt x="140545" y="2834770"/>
                </a:cubicBezTo>
                <a:cubicBezTo>
                  <a:pt x="141837" y="2842206"/>
                  <a:pt x="140764" y="2847130"/>
                  <a:pt x="136458" y="2853666"/>
                </a:cubicBezTo>
                <a:cubicBezTo>
                  <a:pt x="133247" y="2858528"/>
                  <a:pt x="129296" y="2862506"/>
                  <a:pt x="127674" y="2862506"/>
                </a:cubicBezTo>
                <a:cubicBezTo>
                  <a:pt x="126050" y="2862506"/>
                  <a:pt x="124718" y="2858528"/>
                  <a:pt x="124707" y="2853666"/>
                </a:cubicBezTo>
                <a:cubicBezTo>
                  <a:pt x="124707" y="2848804"/>
                  <a:pt x="122937" y="2841689"/>
                  <a:pt x="120800" y="2837853"/>
                </a:cubicBezTo>
                <a:cubicBezTo>
                  <a:pt x="118662" y="2834017"/>
                  <a:pt x="115973" y="2818133"/>
                  <a:pt x="114826" y="2802555"/>
                </a:cubicBezTo>
                <a:cubicBezTo>
                  <a:pt x="113680" y="2786976"/>
                  <a:pt x="112199" y="2773723"/>
                  <a:pt x="111538" y="2773103"/>
                </a:cubicBezTo>
                <a:cubicBezTo>
                  <a:pt x="110878" y="2772484"/>
                  <a:pt x="108097" y="2773680"/>
                  <a:pt x="105360" y="2775763"/>
                </a:cubicBezTo>
                <a:cubicBezTo>
                  <a:pt x="100908" y="2779153"/>
                  <a:pt x="100633" y="2778980"/>
                  <a:pt x="102732" y="2774110"/>
                </a:cubicBezTo>
                <a:cubicBezTo>
                  <a:pt x="105911" y="2766743"/>
                  <a:pt x="110338" y="2718932"/>
                  <a:pt x="108639" y="2710314"/>
                </a:cubicBezTo>
                <a:cubicBezTo>
                  <a:pt x="107887" y="2706508"/>
                  <a:pt x="111109" y="2710737"/>
                  <a:pt x="115795" y="2719713"/>
                </a:cubicBezTo>
                <a:cubicBezTo>
                  <a:pt x="121191" y="2730047"/>
                  <a:pt x="126752" y="2748320"/>
                  <a:pt x="130954" y="2769531"/>
                </a:cubicBezTo>
                <a:cubicBezTo>
                  <a:pt x="135199" y="2790948"/>
                  <a:pt x="138343" y="2801248"/>
                  <a:pt x="139674" y="2798089"/>
                </a:cubicBezTo>
                <a:cubicBezTo>
                  <a:pt x="142411" y="2791591"/>
                  <a:pt x="142334" y="2736696"/>
                  <a:pt x="139564" y="2721073"/>
                </a:cubicBezTo>
                <a:lnTo>
                  <a:pt x="137393" y="2708834"/>
                </a:lnTo>
                <a:lnTo>
                  <a:pt x="133499" y="2716314"/>
                </a:lnTo>
                <a:cubicBezTo>
                  <a:pt x="131357" y="2720428"/>
                  <a:pt x="128647" y="2723793"/>
                  <a:pt x="127476" y="2723793"/>
                </a:cubicBezTo>
                <a:cubicBezTo>
                  <a:pt x="124494" y="2723793"/>
                  <a:pt x="121818" y="2716459"/>
                  <a:pt x="121818" y="2708279"/>
                </a:cubicBezTo>
                <a:cubicBezTo>
                  <a:pt x="121818" y="2702396"/>
                  <a:pt x="122475" y="2701880"/>
                  <a:pt x="126249" y="2704809"/>
                </a:cubicBezTo>
                <a:cubicBezTo>
                  <a:pt x="132776" y="2709879"/>
                  <a:pt x="134262" y="2706592"/>
                  <a:pt x="130766" y="2694810"/>
                </a:cubicBezTo>
                <a:cubicBezTo>
                  <a:pt x="129059" y="2689060"/>
                  <a:pt x="127657" y="2677590"/>
                  <a:pt x="127646" y="2669321"/>
                </a:cubicBezTo>
                <a:cubicBezTo>
                  <a:pt x="127646" y="2657244"/>
                  <a:pt x="128873" y="2653292"/>
                  <a:pt x="133943" y="2649228"/>
                </a:cubicBezTo>
                <a:cubicBezTo>
                  <a:pt x="139727" y="2644594"/>
                  <a:pt x="139851" y="2643893"/>
                  <a:pt x="135428" y="2640865"/>
                </a:cubicBezTo>
                <a:cubicBezTo>
                  <a:pt x="130984" y="2637824"/>
                  <a:pt x="130961" y="2636565"/>
                  <a:pt x="135136" y="2625083"/>
                </a:cubicBezTo>
                <a:cubicBezTo>
                  <a:pt x="138318" y="2616349"/>
                  <a:pt x="140924" y="2613051"/>
                  <a:pt x="143826" y="2614093"/>
                </a:cubicBezTo>
                <a:cubicBezTo>
                  <a:pt x="146106" y="2614913"/>
                  <a:pt x="147971" y="2614117"/>
                  <a:pt x="147971" y="2612317"/>
                </a:cubicBezTo>
                <a:cubicBezTo>
                  <a:pt x="147971" y="2610521"/>
                  <a:pt x="145355" y="2608412"/>
                  <a:pt x="142158" y="2607630"/>
                </a:cubicBezTo>
                <a:cubicBezTo>
                  <a:pt x="138396" y="2606708"/>
                  <a:pt x="136345" y="2603919"/>
                  <a:pt x="136345" y="2599725"/>
                </a:cubicBezTo>
                <a:cubicBezTo>
                  <a:pt x="136345" y="2593196"/>
                  <a:pt x="141982" y="2590309"/>
                  <a:pt x="142362" y="2596642"/>
                </a:cubicBezTo>
                <a:cubicBezTo>
                  <a:pt x="142472" y="2598512"/>
                  <a:pt x="143625" y="2597594"/>
                  <a:pt x="144920" y="2594603"/>
                </a:cubicBezTo>
                <a:cubicBezTo>
                  <a:pt x="146449" y="2591074"/>
                  <a:pt x="145865" y="2587655"/>
                  <a:pt x="143264" y="2584870"/>
                </a:cubicBezTo>
                <a:cubicBezTo>
                  <a:pt x="140308" y="2581707"/>
                  <a:pt x="139336" y="2572390"/>
                  <a:pt x="139570" y="2549512"/>
                </a:cubicBezTo>
                <a:cubicBezTo>
                  <a:pt x="139826" y="2522781"/>
                  <a:pt x="140271" y="2520155"/>
                  <a:pt x="142624" y="2530687"/>
                </a:cubicBezTo>
                <a:cubicBezTo>
                  <a:pt x="144128" y="2537419"/>
                  <a:pt x="144712" y="2548647"/>
                  <a:pt x="143924" y="2555639"/>
                </a:cubicBezTo>
                <a:cubicBezTo>
                  <a:pt x="142902" y="2564689"/>
                  <a:pt x="143704" y="2569286"/>
                  <a:pt x="146661" y="2571594"/>
                </a:cubicBezTo>
                <a:cubicBezTo>
                  <a:pt x="149445" y="2573758"/>
                  <a:pt x="150715" y="2579734"/>
                  <a:pt x="150473" y="2589549"/>
                </a:cubicBezTo>
                <a:cubicBezTo>
                  <a:pt x="150217" y="2600443"/>
                  <a:pt x="151531" y="2605757"/>
                  <a:pt x="155581" y="2610028"/>
                </a:cubicBezTo>
                <a:cubicBezTo>
                  <a:pt x="159525" y="2614188"/>
                  <a:pt x="160038" y="2616128"/>
                  <a:pt x="157416" y="2616986"/>
                </a:cubicBezTo>
                <a:cubicBezTo>
                  <a:pt x="155416" y="2617639"/>
                  <a:pt x="153782" y="2621817"/>
                  <a:pt x="153782" y="2626268"/>
                </a:cubicBezTo>
                <a:cubicBezTo>
                  <a:pt x="153782" y="2631689"/>
                  <a:pt x="154887" y="2633721"/>
                  <a:pt x="157135" y="2632423"/>
                </a:cubicBezTo>
                <a:cubicBezTo>
                  <a:pt x="159620" y="2630987"/>
                  <a:pt x="159996" y="2636225"/>
                  <a:pt x="158587" y="2652661"/>
                </a:cubicBezTo>
                <a:cubicBezTo>
                  <a:pt x="157544" y="2664858"/>
                  <a:pt x="155858" y="2684479"/>
                  <a:pt x="154845" y="2696261"/>
                </a:cubicBezTo>
                <a:cubicBezTo>
                  <a:pt x="152958" y="2718188"/>
                  <a:pt x="155063" y="2737394"/>
                  <a:pt x="159357" y="2737394"/>
                </a:cubicBezTo>
                <a:cubicBezTo>
                  <a:pt x="160678" y="2737394"/>
                  <a:pt x="162393" y="2731232"/>
                  <a:pt x="163168" y="2723700"/>
                </a:cubicBezTo>
                <a:cubicBezTo>
                  <a:pt x="164058" y="2715026"/>
                  <a:pt x="166420" y="2708743"/>
                  <a:pt x="169613" y="2706558"/>
                </a:cubicBezTo>
                <a:cubicBezTo>
                  <a:pt x="174200" y="2703419"/>
                  <a:pt x="174238" y="2702788"/>
                  <a:pt x="170029" y="2699520"/>
                </a:cubicBezTo>
                <a:cubicBezTo>
                  <a:pt x="166388" y="2696691"/>
                  <a:pt x="165411" y="2690379"/>
                  <a:pt x="165426" y="2669745"/>
                </a:cubicBezTo>
                <a:lnTo>
                  <a:pt x="165460" y="2643560"/>
                </a:lnTo>
                <a:lnTo>
                  <a:pt x="170745" y="2651062"/>
                </a:lnTo>
                <a:cubicBezTo>
                  <a:pt x="173654" y="2655187"/>
                  <a:pt x="176914" y="2657737"/>
                  <a:pt x="177992" y="2656728"/>
                </a:cubicBezTo>
                <a:cubicBezTo>
                  <a:pt x="180893" y="2654013"/>
                  <a:pt x="180372" y="2642763"/>
                  <a:pt x="177259" y="2640964"/>
                </a:cubicBezTo>
                <a:cubicBezTo>
                  <a:pt x="175610" y="2640008"/>
                  <a:pt x="175617" y="2636002"/>
                  <a:pt x="177292" y="2630604"/>
                </a:cubicBezTo>
                <a:cubicBezTo>
                  <a:pt x="179402" y="2623752"/>
                  <a:pt x="179033" y="2621132"/>
                  <a:pt x="175625" y="2618782"/>
                </a:cubicBezTo>
                <a:cubicBezTo>
                  <a:pt x="173216" y="2617122"/>
                  <a:pt x="171246" y="2611958"/>
                  <a:pt x="171246" y="2607308"/>
                </a:cubicBezTo>
                <a:cubicBezTo>
                  <a:pt x="171246" y="2600733"/>
                  <a:pt x="172264" y="2599219"/>
                  <a:pt x="175822" y="2600497"/>
                </a:cubicBezTo>
                <a:cubicBezTo>
                  <a:pt x="179858" y="2601947"/>
                  <a:pt x="180196" y="2599125"/>
                  <a:pt x="178683" y="2576613"/>
                </a:cubicBezTo>
                <a:cubicBezTo>
                  <a:pt x="171318" y="2466934"/>
                  <a:pt x="170421" y="2411684"/>
                  <a:pt x="174207" y="2301074"/>
                </a:cubicBezTo>
                <a:cubicBezTo>
                  <a:pt x="175688" y="2257808"/>
                  <a:pt x="176251" y="2213136"/>
                  <a:pt x="175458" y="2201800"/>
                </a:cubicBezTo>
                <a:cubicBezTo>
                  <a:pt x="174667" y="2190464"/>
                  <a:pt x="173440" y="2173540"/>
                  <a:pt x="172740" y="2164190"/>
                </a:cubicBezTo>
                <a:cubicBezTo>
                  <a:pt x="171386" y="2146132"/>
                  <a:pt x="173900" y="2142366"/>
                  <a:pt x="179095" y="2154671"/>
                </a:cubicBezTo>
                <a:cubicBezTo>
                  <a:pt x="181792" y="2161053"/>
                  <a:pt x="182299" y="2158906"/>
                  <a:pt x="182562" y="2140044"/>
                </a:cubicBezTo>
                <a:cubicBezTo>
                  <a:pt x="182780" y="2125634"/>
                  <a:pt x="181303" y="2114425"/>
                  <a:pt x="178366" y="2107848"/>
                </a:cubicBezTo>
                <a:cubicBezTo>
                  <a:pt x="174907" y="2100100"/>
                  <a:pt x="174645" y="2096875"/>
                  <a:pt x="177238" y="2093950"/>
                </a:cubicBezTo>
                <a:cubicBezTo>
                  <a:pt x="179785" y="2091078"/>
                  <a:pt x="179822" y="2083828"/>
                  <a:pt x="177384" y="2064486"/>
                </a:cubicBezTo>
                <a:cubicBezTo>
                  <a:pt x="173288" y="2031987"/>
                  <a:pt x="173183" y="2019189"/>
                  <a:pt x="177056" y="2024799"/>
                </a:cubicBezTo>
                <a:cubicBezTo>
                  <a:pt x="178607" y="2027043"/>
                  <a:pt x="179895" y="2033224"/>
                  <a:pt x="179917" y="2038534"/>
                </a:cubicBezTo>
                <a:cubicBezTo>
                  <a:pt x="179950" y="2043845"/>
                  <a:pt x="181380" y="2049515"/>
                  <a:pt x="183109" y="2051136"/>
                </a:cubicBezTo>
                <a:cubicBezTo>
                  <a:pt x="184967" y="2052872"/>
                  <a:pt x="186764" y="2070684"/>
                  <a:pt x="187491" y="2094518"/>
                </a:cubicBezTo>
                <a:cubicBezTo>
                  <a:pt x="188170" y="2116756"/>
                  <a:pt x="190023" y="2141602"/>
                  <a:pt x="191609" y="2149731"/>
                </a:cubicBezTo>
                <a:cubicBezTo>
                  <a:pt x="193197" y="2157859"/>
                  <a:pt x="194496" y="2172852"/>
                  <a:pt x="194496" y="2183049"/>
                </a:cubicBezTo>
                <a:cubicBezTo>
                  <a:pt x="194496" y="2193245"/>
                  <a:pt x="195565" y="2201588"/>
                  <a:pt x="196875" y="2201588"/>
                </a:cubicBezTo>
                <a:cubicBezTo>
                  <a:pt x="199568" y="2201588"/>
                  <a:pt x="198922" y="2116352"/>
                  <a:pt x="195788" y="2058415"/>
                </a:cubicBezTo>
                <a:cubicBezTo>
                  <a:pt x="193751" y="2020813"/>
                  <a:pt x="194966" y="2005760"/>
                  <a:pt x="200030" y="2005760"/>
                </a:cubicBezTo>
                <a:cubicBezTo>
                  <a:pt x="201413" y="2005760"/>
                  <a:pt x="203435" y="2012423"/>
                  <a:pt x="204523" y="2020566"/>
                </a:cubicBezTo>
                <a:cubicBezTo>
                  <a:pt x="206030" y="2031857"/>
                  <a:pt x="207490" y="2035017"/>
                  <a:pt x="210671" y="2033874"/>
                </a:cubicBezTo>
                <a:cubicBezTo>
                  <a:pt x="216684" y="2031716"/>
                  <a:pt x="216079" y="2042920"/>
                  <a:pt x="210010" y="2046098"/>
                </a:cubicBezTo>
                <a:cubicBezTo>
                  <a:pt x="205628" y="2048393"/>
                  <a:pt x="205349" y="2055037"/>
                  <a:pt x="207007" y="2117629"/>
                </a:cubicBezTo>
                <a:cubicBezTo>
                  <a:pt x="208171" y="2161627"/>
                  <a:pt x="207832" y="2185150"/>
                  <a:pt x="206069" y="2182549"/>
                </a:cubicBezTo>
                <a:cubicBezTo>
                  <a:pt x="202537" y="2177336"/>
                  <a:pt x="202482" y="2187234"/>
                  <a:pt x="205960" y="2202948"/>
                </a:cubicBezTo>
                <a:cubicBezTo>
                  <a:pt x="208218" y="2213161"/>
                  <a:pt x="208412" y="2213328"/>
                  <a:pt x="209127" y="2205668"/>
                </a:cubicBezTo>
                <a:cubicBezTo>
                  <a:pt x="210163" y="2194555"/>
                  <a:pt x="214127" y="2225206"/>
                  <a:pt x="214532" y="2247478"/>
                </a:cubicBezTo>
                <a:cubicBezTo>
                  <a:pt x="214788" y="2262326"/>
                  <a:pt x="215455" y="2264339"/>
                  <a:pt x="219080" y="2261523"/>
                </a:cubicBezTo>
                <a:cubicBezTo>
                  <a:pt x="221408" y="2259715"/>
                  <a:pt x="224677" y="2259025"/>
                  <a:pt x="226346" y="2259990"/>
                </a:cubicBezTo>
                <a:cubicBezTo>
                  <a:pt x="228324" y="2261135"/>
                  <a:pt x="229378" y="2256089"/>
                  <a:pt x="229378" y="2245492"/>
                </a:cubicBezTo>
                <a:cubicBezTo>
                  <a:pt x="229378" y="2236298"/>
                  <a:pt x="228018" y="2228815"/>
                  <a:pt x="226247" y="2228262"/>
                </a:cubicBezTo>
                <a:cubicBezTo>
                  <a:pt x="222252" y="2227015"/>
                  <a:pt x="215081" y="2195974"/>
                  <a:pt x="214948" y="2179343"/>
                </a:cubicBezTo>
                <a:cubicBezTo>
                  <a:pt x="214875" y="2171058"/>
                  <a:pt x="216513" y="2165058"/>
                  <a:pt x="219625" y="2162146"/>
                </a:cubicBezTo>
                <a:cubicBezTo>
                  <a:pt x="223845" y="2158197"/>
                  <a:pt x="224163" y="2152535"/>
                  <a:pt x="222344" y="2113823"/>
                </a:cubicBezTo>
                <a:cubicBezTo>
                  <a:pt x="221213" y="2089705"/>
                  <a:pt x="219738" y="2066234"/>
                  <a:pt x="219071" y="2061664"/>
                </a:cubicBezTo>
                <a:lnTo>
                  <a:pt x="217856" y="2053357"/>
                </a:lnTo>
                <a:lnTo>
                  <a:pt x="221271" y="2060836"/>
                </a:lnTo>
                <a:cubicBezTo>
                  <a:pt x="223150" y="2064950"/>
                  <a:pt x="225743" y="2068316"/>
                  <a:pt x="227033" y="2068316"/>
                </a:cubicBezTo>
                <a:cubicBezTo>
                  <a:pt x="230965" y="2068316"/>
                  <a:pt x="229649" y="2056090"/>
                  <a:pt x="225110" y="2050477"/>
                </a:cubicBezTo>
                <a:cubicBezTo>
                  <a:pt x="222763" y="2047573"/>
                  <a:pt x="220952" y="2041526"/>
                  <a:pt x="221087" y="2037038"/>
                </a:cubicBezTo>
                <a:cubicBezTo>
                  <a:pt x="221233" y="2032066"/>
                  <a:pt x="221871" y="2030836"/>
                  <a:pt x="222714" y="2033890"/>
                </a:cubicBezTo>
                <a:cubicBezTo>
                  <a:pt x="223642" y="2037256"/>
                  <a:pt x="225918" y="2038456"/>
                  <a:pt x="229644" y="2037545"/>
                </a:cubicBezTo>
                <a:cubicBezTo>
                  <a:pt x="234680" y="2036312"/>
                  <a:pt x="235192" y="2037806"/>
                  <a:pt x="235192" y="2053772"/>
                </a:cubicBezTo>
                <a:cubicBezTo>
                  <a:pt x="235192" y="2063700"/>
                  <a:pt x="236348" y="2070688"/>
                  <a:pt x="237848" y="2069820"/>
                </a:cubicBezTo>
                <a:cubicBezTo>
                  <a:pt x="239421" y="2068911"/>
                  <a:pt x="239716" y="2040841"/>
                  <a:pt x="238574" y="2000984"/>
                </a:cubicBezTo>
                <a:cubicBezTo>
                  <a:pt x="237512" y="1963969"/>
                  <a:pt x="236837" y="1922363"/>
                  <a:pt x="237075" y="1908526"/>
                </a:cubicBezTo>
                <a:cubicBezTo>
                  <a:pt x="237294" y="1894689"/>
                  <a:pt x="236330" y="1883368"/>
                  <a:pt x="234896" y="1883368"/>
                </a:cubicBezTo>
                <a:cubicBezTo>
                  <a:pt x="233454" y="1883368"/>
                  <a:pt x="232269" y="1904971"/>
                  <a:pt x="232247" y="1931645"/>
                </a:cubicBezTo>
                <a:cubicBezTo>
                  <a:pt x="232210" y="1981250"/>
                  <a:pt x="230659" y="1995701"/>
                  <a:pt x="226115" y="1988991"/>
                </a:cubicBezTo>
                <a:cubicBezTo>
                  <a:pt x="224436" y="1986514"/>
                  <a:pt x="223640" y="1987808"/>
                  <a:pt x="223612" y="1993067"/>
                </a:cubicBezTo>
                <a:cubicBezTo>
                  <a:pt x="223579" y="1998037"/>
                  <a:pt x="222276" y="2000354"/>
                  <a:pt x="219934" y="1999592"/>
                </a:cubicBezTo>
                <a:cubicBezTo>
                  <a:pt x="217934" y="1998943"/>
                  <a:pt x="216701" y="1995474"/>
                  <a:pt x="217193" y="1991885"/>
                </a:cubicBezTo>
                <a:cubicBezTo>
                  <a:pt x="219584" y="1974385"/>
                  <a:pt x="217832" y="1962407"/>
                  <a:pt x="210733" y="1947711"/>
                </a:cubicBezTo>
                <a:cubicBezTo>
                  <a:pt x="206118" y="1938155"/>
                  <a:pt x="204507" y="1932272"/>
                  <a:pt x="206693" y="1932953"/>
                </a:cubicBezTo>
                <a:cubicBezTo>
                  <a:pt x="208693" y="1933577"/>
                  <a:pt x="211109" y="1937057"/>
                  <a:pt x="212064" y="1940685"/>
                </a:cubicBezTo>
                <a:cubicBezTo>
                  <a:pt x="213107" y="1944657"/>
                  <a:pt x="215743" y="1947133"/>
                  <a:pt x="218683" y="1946906"/>
                </a:cubicBezTo>
                <a:cubicBezTo>
                  <a:pt x="222007" y="1946647"/>
                  <a:pt x="223568" y="1948603"/>
                  <a:pt x="223568" y="1953025"/>
                </a:cubicBezTo>
                <a:cubicBezTo>
                  <a:pt x="223568" y="1956599"/>
                  <a:pt x="224751" y="1959523"/>
                  <a:pt x="226200" y="1959523"/>
                </a:cubicBezTo>
                <a:cubicBezTo>
                  <a:pt x="227645" y="1959523"/>
                  <a:pt x="228319" y="1954933"/>
                  <a:pt x="227699" y="1949323"/>
                </a:cubicBezTo>
                <a:cubicBezTo>
                  <a:pt x="227079" y="1943714"/>
                  <a:pt x="225743" y="1901456"/>
                  <a:pt x="224732" y="1855417"/>
                </a:cubicBezTo>
                <a:cubicBezTo>
                  <a:pt x="223240" y="1787367"/>
                  <a:pt x="222193" y="1772257"/>
                  <a:pt x="219133" y="1774632"/>
                </a:cubicBezTo>
                <a:cubicBezTo>
                  <a:pt x="216232" y="1776883"/>
                  <a:pt x="214923" y="1775648"/>
                  <a:pt x="213420" y="1769242"/>
                </a:cubicBezTo>
                <a:cubicBezTo>
                  <a:pt x="212347" y="1764670"/>
                  <a:pt x="208959" y="1759673"/>
                  <a:pt x="205892" y="1758137"/>
                </a:cubicBezTo>
                <a:cubicBezTo>
                  <a:pt x="202710" y="1756544"/>
                  <a:pt x="200316" y="1752466"/>
                  <a:pt x="200316" y="1748640"/>
                </a:cubicBezTo>
                <a:cubicBezTo>
                  <a:pt x="200316" y="1740955"/>
                  <a:pt x="205045" y="1739585"/>
                  <a:pt x="207031" y="1746696"/>
                </a:cubicBezTo>
                <a:cubicBezTo>
                  <a:pt x="207761" y="1749314"/>
                  <a:pt x="208662" y="1731873"/>
                  <a:pt x="209035" y="1707939"/>
                </a:cubicBezTo>
                <a:cubicBezTo>
                  <a:pt x="209407" y="1684004"/>
                  <a:pt x="210323" y="1666633"/>
                  <a:pt x="211071" y="1669336"/>
                </a:cubicBezTo>
                <a:cubicBezTo>
                  <a:pt x="213169" y="1676917"/>
                  <a:pt x="221530" y="1673660"/>
                  <a:pt x="227197" y="1663053"/>
                </a:cubicBezTo>
                <a:cubicBezTo>
                  <a:pt x="229992" y="1657822"/>
                  <a:pt x="232281" y="1655072"/>
                  <a:pt x="232283" y="1656942"/>
                </a:cubicBezTo>
                <a:cubicBezTo>
                  <a:pt x="232286" y="1658812"/>
                  <a:pt x="233596" y="1660341"/>
                  <a:pt x="235195" y="1660341"/>
                </a:cubicBezTo>
                <a:cubicBezTo>
                  <a:pt x="237012" y="1660341"/>
                  <a:pt x="238100" y="1644076"/>
                  <a:pt x="238100" y="1616985"/>
                </a:cubicBezTo>
                <a:cubicBezTo>
                  <a:pt x="238100" y="1591014"/>
                  <a:pt x="236935" y="1572954"/>
                  <a:pt x="235195" y="1571947"/>
                </a:cubicBezTo>
                <a:cubicBezTo>
                  <a:pt x="233312" y="1570860"/>
                  <a:pt x="232287" y="1582980"/>
                  <a:pt x="232287" y="1606329"/>
                </a:cubicBezTo>
                <a:cubicBezTo>
                  <a:pt x="232287" y="1630862"/>
                  <a:pt x="231338" y="1641503"/>
                  <a:pt x="229320" y="1639614"/>
                </a:cubicBezTo>
                <a:cubicBezTo>
                  <a:pt x="227689" y="1638088"/>
                  <a:pt x="225511" y="1628408"/>
                  <a:pt x="224483" y="1618106"/>
                </a:cubicBezTo>
                <a:cubicBezTo>
                  <a:pt x="222305" y="1596284"/>
                  <a:pt x="218284" y="1600833"/>
                  <a:pt x="217959" y="1625487"/>
                </a:cubicBezTo>
                <a:cubicBezTo>
                  <a:pt x="217850" y="1633991"/>
                  <a:pt x="216237" y="1644394"/>
                  <a:pt x="214383" y="1648605"/>
                </a:cubicBezTo>
                <a:lnTo>
                  <a:pt x="211011" y="1656262"/>
                </a:lnTo>
                <a:lnTo>
                  <a:pt x="208920" y="1648102"/>
                </a:lnTo>
                <a:cubicBezTo>
                  <a:pt x="206085" y="1637021"/>
                  <a:pt x="209176" y="1404364"/>
                  <a:pt x="212237" y="1399238"/>
                </a:cubicBezTo>
                <a:cubicBezTo>
                  <a:pt x="213697" y="1396785"/>
                  <a:pt x="214704" y="1404207"/>
                  <a:pt x="214755" y="1417848"/>
                </a:cubicBezTo>
                <a:cubicBezTo>
                  <a:pt x="214828" y="1436337"/>
                  <a:pt x="215919" y="1441817"/>
                  <a:pt x="220657" y="1447453"/>
                </a:cubicBezTo>
                <a:lnTo>
                  <a:pt x="226470" y="1454368"/>
                </a:lnTo>
                <a:lnTo>
                  <a:pt x="226470" y="1446221"/>
                </a:lnTo>
                <a:cubicBezTo>
                  <a:pt x="226470" y="1441741"/>
                  <a:pt x="227199" y="1432090"/>
                  <a:pt x="228093" y="1424776"/>
                </a:cubicBezTo>
                <a:cubicBezTo>
                  <a:pt x="229659" y="1411957"/>
                  <a:pt x="229557" y="1411723"/>
                  <a:pt x="225291" y="1418277"/>
                </a:cubicBezTo>
                <a:lnTo>
                  <a:pt x="220862" y="1425076"/>
                </a:lnTo>
                <a:lnTo>
                  <a:pt x="220753" y="1416781"/>
                </a:lnTo>
                <a:cubicBezTo>
                  <a:pt x="220716" y="1412218"/>
                  <a:pt x="222285" y="1406958"/>
                  <a:pt x="224281" y="1405091"/>
                </a:cubicBezTo>
                <a:cubicBezTo>
                  <a:pt x="226818" y="1402719"/>
                  <a:pt x="228110" y="1388820"/>
                  <a:pt x="228564" y="1358989"/>
                </a:cubicBezTo>
                <a:cubicBezTo>
                  <a:pt x="229159" y="1320043"/>
                  <a:pt x="228856" y="1317121"/>
                  <a:pt x="225152" y="1325803"/>
                </a:cubicBezTo>
                <a:cubicBezTo>
                  <a:pt x="222919" y="1331038"/>
                  <a:pt x="220991" y="1341952"/>
                  <a:pt x="220869" y="1350055"/>
                </a:cubicBezTo>
                <a:cubicBezTo>
                  <a:pt x="220453" y="1377723"/>
                  <a:pt x="216289" y="1360788"/>
                  <a:pt x="216020" y="1330335"/>
                </a:cubicBezTo>
                <a:cubicBezTo>
                  <a:pt x="215874" y="1313631"/>
                  <a:pt x="214334" y="1281605"/>
                  <a:pt x="212597" y="1259167"/>
                </a:cubicBezTo>
                <a:cubicBezTo>
                  <a:pt x="210863" y="1236728"/>
                  <a:pt x="210397" y="1212862"/>
                  <a:pt x="211560" y="1206130"/>
                </a:cubicBezTo>
                <a:cubicBezTo>
                  <a:pt x="213414" y="1195419"/>
                  <a:pt x="213888" y="1197286"/>
                  <a:pt x="215375" y="1221089"/>
                </a:cubicBezTo>
                <a:cubicBezTo>
                  <a:pt x="216977" y="1246742"/>
                  <a:pt x="222982" y="1268313"/>
                  <a:pt x="227379" y="1264199"/>
                </a:cubicBezTo>
                <a:cubicBezTo>
                  <a:pt x="230868" y="1260933"/>
                  <a:pt x="229514" y="1251057"/>
                  <a:pt x="224694" y="1244618"/>
                </a:cubicBezTo>
                <a:cubicBezTo>
                  <a:pt x="220307" y="1238758"/>
                  <a:pt x="220424" y="1237979"/>
                  <a:pt x="226599" y="1231828"/>
                </a:cubicBezTo>
                <a:cubicBezTo>
                  <a:pt x="238766" y="1219708"/>
                  <a:pt x="241591" y="1183478"/>
                  <a:pt x="231544" y="1168401"/>
                </a:cubicBezTo>
                <a:cubicBezTo>
                  <a:pt x="227946" y="1163003"/>
                  <a:pt x="223537" y="1151843"/>
                  <a:pt x="221743" y="1143601"/>
                </a:cubicBezTo>
                <a:lnTo>
                  <a:pt x="218485" y="1128615"/>
                </a:lnTo>
                <a:lnTo>
                  <a:pt x="218112" y="1140174"/>
                </a:lnTo>
                <a:cubicBezTo>
                  <a:pt x="217572" y="1156890"/>
                  <a:pt x="209965" y="1155909"/>
                  <a:pt x="207558" y="1138814"/>
                </a:cubicBezTo>
                <a:cubicBezTo>
                  <a:pt x="204770" y="1119003"/>
                  <a:pt x="202787" y="1110423"/>
                  <a:pt x="201314" y="1111802"/>
                </a:cubicBezTo>
                <a:cubicBezTo>
                  <a:pt x="200577" y="1112492"/>
                  <a:pt x="196763" y="1147304"/>
                  <a:pt x="192840" y="1189163"/>
                </a:cubicBezTo>
                <a:lnTo>
                  <a:pt x="185708" y="1265270"/>
                </a:lnTo>
                <a:lnTo>
                  <a:pt x="197495" y="1276300"/>
                </a:lnTo>
                <a:cubicBezTo>
                  <a:pt x="207840" y="1285981"/>
                  <a:pt x="209239" y="1288767"/>
                  <a:pt x="208932" y="1299086"/>
                </a:cubicBezTo>
                <a:cubicBezTo>
                  <a:pt x="208750" y="1305553"/>
                  <a:pt x="209225" y="1319411"/>
                  <a:pt x="210045" y="1329882"/>
                </a:cubicBezTo>
                <a:cubicBezTo>
                  <a:pt x="210852" y="1340354"/>
                  <a:pt x="210855" y="1345483"/>
                  <a:pt x="210045" y="1341280"/>
                </a:cubicBezTo>
                <a:cubicBezTo>
                  <a:pt x="207079" y="1325703"/>
                  <a:pt x="201738" y="1335834"/>
                  <a:pt x="199446" y="1361380"/>
                </a:cubicBezTo>
                <a:cubicBezTo>
                  <a:pt x="198184" y="1375470"/>
                  <a:pt x="196220" y="1397303"/>
                  <a:pt x="195086" y="1409898"/>
                </a:cubicBezTo>
                <a:cubicBezTo>
                  <a:pt x="192616" y="1437345"/>
                  <a:pt x="187189" y="1442180"/>
                  <a:pt x="184177" y="1419619"/>
                </a:cubicBezTo>
                <a:cubicBezTo>
                  <a:pt x="183053" y="1411211"/>
                  <a:pt x="183024" y="1399208"/>
                  <a:pt x="184104" y="1392945"/>
                </a:cubicBezTo>
                <a:cubicBezTo>
                  <a:pt x="188584" y="1367068"/>
                  <a:pt x="189315" y="1355720"/>
                  <a:pt x="186502" y="1355720"/>
                </a:cubicBezTo>
                <a:cubicBezTo>
                  <a:pt x="184907" y="1355720"/>
                  <a:pt x="182699" y="1364288"/>
                  <a:pt x="181596" y="1374759"/>
                </a:cubicBezTo>
                <a:cubicBezTo>
                  <a:pt x="180494" y="1385231"/>
                  <a:pt x="178531" y="1393798"/>
                  <a:pt x="177236" y="1393798"/>
                </a:cubicBezTo>
                <a:cubicBezTo>
                  <a:pt x="175941" y="1393798"/>
                  <a:pt x="173955" y="1386148"/>
                  <a:pt x="172823" y="1376799"/>
                </a:cubicBezTo>
                <a:cubicBezTo>
                  <a:pt x="171024" y="1361946"/>
                  <a:pt x="170287" y="1360411"/>
                  <a:pt x="166979" y="1364640"/>
                </a:cubicBezTo>
                <a:cubicBezTo>
                  <a:pt x="163578" y="1368985"/>
                  <a:pt x="163008" y="1369033"/>
                  <a:pt x="161395" y="1365097"/>
                </a:cubicBezTo>
                <a:cubicBezTo>
                  <a:pt x="160406" y="1362687"/>
                  <a:pt x="159417" y="1354390"/>
                  <a:pt x="159198" y="1346658"/>
                </a:cubicBezTo>
                <a:cubicBezTo>
                  <a:pt x="158943" y="1337109"/>
                  <a:pt x="157983" y="1341260"/>
                  <a:pt x="156257" y="1359606"/>
                </a:cubicBezTo>
                <a:cubicBezTo>
                  <a:pt x="154859" y="1374458"/>
                  <a:pt x="153075" y="1387208"/>
                  <a:pt x="152297" y="1387938"/>
                </a:cubicBezTo>
                <a:cubicBezTo>
                  <a:pt x="148382" y="1391601"/>
                  <a:pt x="146581" y="1383080"/>
                  <a:pt x="147163" y="1363648"/>
                </a:cubicBezTo>
                <a:cubicBezTo>
                  <a:pt x="147685" y="1346238"/>
                  <a:pt x="146980" y="1342121"/>
                  <a:pt x="143528" y="1342121"/>
                </a:cubicBezTo>
                <a:cubicBezTo>
                  <a:pt x="141174" y="1342121"/>
                  <a:pt x="139251" y="1342474"/>
                  <a:pt x="139251" y="1342904"/>
                </a:cubicBezTo>
                <a:cubicBezTo>
                  <a:pt x="139251" y="1343336"/>
                  <a:pt x="137298" y="1358328"/>
                  <a:pt x="134914" y="1376222"/>
                </a:cubicBezTo>
                <a:cubicBezTo>
                  <a:pt x="132527" y="1394116"/>
                  <a:pt x="130568" y="1409062"/>
                  <a:pt x="130554" y="1409436"/>
                </a:cubicBezTo>
                <a:cubicBezTo>
                  <a:pt x="130554" y="1409810"/>
                  <a:pt x="128569" y="1410115"/>
                  <a:pt x="126171" y="1410115"/>
                </a:cubicBezTo>
                <a:cubicBezTo>
                  <a:pt x="123037" y="1410115"/>
                  <a:pt x="121812" y="1413112"/>
                  <a:pt x="121812" y="1420772"/>
                </a:cubicBezTo>
                <a:cubicBezTo>
                  <a:pt x="121812" y="1426633"/>
                  <a:pt x="122603" y="1433358"/>
                  <a:pt x="123571" y="1435716"/>
                </a:cubicBezTo>
                <a:cubicBezTo>
                  <a:pt x="126683" y="1443310"/>
                  <a:pt x="130532" y="1437341"/>
                  <a:pt x="130532" y="1424914"/>
                </a:cubicBezTo>
                <a:cubicBezTo>
                  <a:pt x="130532" y="1412860"/>
                  <a:pt x="133265" y="1409803"/>
                  <a:pt x="138289" y="1416235"/>
                </a:cubicBezTo>
                <a:cubicBezTo>
                  <a:pt x="141052" y="1419773"/>
                  <a:pt x="140990" y="1421546"/>
                  <a:pt x="136067" y="1479471"/>
                </a:cubicBezTo>
                <a:cubicBezTo>
                  <a:pt x="128934" y="1563366"/>
                  <a:pt x="126110" y="1585110"/>
                  <a:pt x="122188" y="1586334"/>
                </a:cubicBezTo>
                <a:cubicBezTo>
                  <a:pt x="119302" y="1587234"/>
                  <a:pt x="118729" y="1585532"/>
                  <a:pt x="119980" y="1579747"/>
                </a:cubicBezTo>
                <a:cubicBezTo>
                  <a:pt x="124203" y="1560210"/>
                  <a:pt x="127613" y="1494994"/>
                  <a:pt x="125070" y="1482379"/>
                </a:cubicBezTo>
                <a:cubicBezTo>
                  <a:pt x="122979" y="1472002"/>
                  <a:pt x="123308" y="1467628"/>
                  <a:pt x="126516" y="1463044"/>
                </a:cubicBezTo>
                <a:cubicBezTo>
                  <a:pt x="130574" y="1457248"/>
                  <a:pt x="129394" y="1448193"/>
                  <a:pt x="124581" y="1448193"/>
                </a:cubicBezTo>
                <a:cubicBezTo>
                  <a:pt x="120422" y="1448193"/>
                  <a:pt x="117843" y="1454290"/>
                  <a:pt x="114245" y="1472629"/>
                </a:cubicBezTo>
                <a:lnTo>
                  <a:pt x="110767" y="1490350"/>
                </a:lnTo>
                <a:lnTo>
                  <a:pt x="112066" y="1465872"/>
                </a:lnTo>
                <a:cubicBezTo>
                  <a:pt x="114190" y="1425795"/>
                  <a:pt x="119023" y="1378428"/>
                  <a:pt x="121968" y="1368819"/>
                </a:cubicBezTo>
                <a:cubicBezTo>
                  <a:pt x="125544" y="1357145"/>
                  <a:pt x="125478" y="1349521"/>
                  <a:pt x="121822" y="1351639"/>
                </a:cubicBezTo>
                <a:cubicBezTo>
                  <a:pt x="117170" y="1354329"/>
                  <a:pt x="118439" y="1350385"/>
                  <a:pt x="125000" y="1341763"/>
                </a:cubicBezTo>
                <a:cubicBezTo>
                  <a:pt x="129210" y="1336232"/>
                  <a:pt x="130195" y="1332750"/>
                  <a:pt x="128197" y="1330464"/>
                </a:cubicBezTo>
                <a:cubicBezTo>
                  <a:pt x="126610" y="1328647"/>
                  <a:pt x="123610" y="1304842"/>
                  <a:pt x="121531" y="1277565"/>
                </a:cubicBezTo>
                <a:cubicBezTo>
                  <a:pt x="117878" y="1229632"/>
                  <a:pt x="115606" y="1222452"/>
                  <a:pt x="111387" y="1245510"/>
                </a:cubicBezTo>
                <a:cubicBezTo>
                  <a:pt x="109745" y="1254489"/>
                  <a:pt x="108975" y="1255472"/>
                  <a:pt x="107088" y="1251005"/>
                </a:cubicBezTo>
                <a:cubicBezTo>
                  <a:pt x="103042" y="1241424"/>
                  <a:pt x="104366" y="1205416"/>
                  <a:pt x="109190" y="1193889"/>
                </a:cubicBezTo>
                <a:cubicBezTo>
                  <a:pt x="112358" y="1186314"/>
                  <a:pt x="113633" y="1174748"/>
                  <a:pt x="113381" y="1155811"/>
                </a:cubicBezTo>
                <a:cubicBezTo>
                  <a:pt x="113199" y="1140852"/>
                  <a:pt x="113162" y="1102299"/>
                  <a:pt x="113381" y="1070136"/>
                </a:cubicBezTo>
                <a:cubicBezTo>
                  <a:pt x="113921" y="981214"/>
                  <a:pt x="113746" y="934056"/>
                  <a:pt x="112797" y="920546"/>
                </a:cubicBezTo>
                <a:cubicBezTo>
                  <a:pt x="112330" y="913814"/>
                  <a:pt x="112907" y="903717"/>
                  <a:pt x="114114" y="898107"/>
                </a:cubicBezTo>
                <a:cubicBezTo>
                  <a:pt x="115870" y="889847"/>
                  <a:pt x="115428" y="887908"/>
                  <a:pt x="111790" y="887908"/>
                </a:cubicBezTo>
                <a:cubicBezTo>
                  <a:pt x="106323" y="887908"/>
                  <a:pt x="106328" y="889026"/>
                  <a:pt x="111644" y="860710"/>
                </a:cubicBezTo>
                <a:cubicBezTo>
                  <a:pt x="114038" y="847995"/>
                  <a:pt x="115998" y="837324"/>
                  <a:pt x="116000" y="836997"/>
                </a:cubicBezTo>
                <a:cubicBezTo>
                  <a:pt x="116002" y="836669"/>
                  <a:pt x="113839" y="837182"/>
                  <a:pt x="111192" y="838130"/>
                </a:cubicBezTo>
                <a:cubicBezTo>
                  <a:pt x="106805" y="839705"/>
                  <a:pt x="106561" y="836761"/>
                  <a:pt x="108419" y="804727"/>
                </a:cubicBezTo>
                <a:cubicBezTo>
                  <a:pt x="109539" y="785405"/>
                  <a:pt x="111141" y="765313"/>
                  <a:pt x="111981" y="760077"/>
                </a:cubicBezTo>
                <a:cubicBezTo>
                  <a:pt x="113812" y="748627"/>
                  <a:pt x="106985" y="737636"/>
                  <a:pt x="101298" y="742881"/>
                </a:cubicBezTo>
                <a:cubicBezTo>
                  <a:pt x="99389" y="744643"/>
                  <a:pt x="96032" y="752549"/>
                  <a:pt x="93842" y="760448"/>
                </a:cubicBezTo>
                <a:cubicBezTo>
                  <a:pt x="91652" y="768349"/>
                  <a:pt x="87895" y="775842"/>
                  <a:pt x="85494" y="777099"/>
                </a:cubicBezTo>
                <a:cubicBezTo>
                  <a:pt x="82801" y="778510"/>
                  <a:pt x="81167" y="783244"/>
                  <a:pt x="81229" y="789450"/>
                </a:cubicBezTo>
                <a:cubicBezTo>
                  <a:pt x="81412" y="806650"/>
                  <a:pt x="92385" y="847952"/>
                  <a:pt x="92884" y="833286"/>
                </a:cubicBezTo>
                <a:cubicBezTo>
                  <a:pt x="92957" y="831166"/>
                  <a:pt x="94811" y="825761"/>
                  <a:pt x="97008" y="821273"/>
                </a:cubicBezTo>
                <a:lnTo>
                  <a:pt x="101001" y="813114"/>
                </a:lnTo>
                <a:lnTo>
                  <a:pt x="101220" y="827460"/>
                </a:lnTo>
                <a:cubicBezTo>
                  <a:pt x="101438" y="839961"/>
                  <a:pt x="100610" y="842107"/>
                  <a:pt x="94882" y="844145"/>
                </a:cubicBezTo>
                <a:cubicBezTo>
                  <a:pt x="87483" y="846778"/>
                  <a:pt x="80254" y="866579"/>
                  <a:pt x="83046" y="876568"/>
                </a:cubicBezTo>
                <a:cubicBezTo>
                  <a:pt x="84068" y="880218"/>
                  <a:pt x="83338" y="882469"/>
                  <a:pt x="81181" y="882469"/>
                </a:cubicBezTo>
                <a:cubicBezTo>
                  <a:pt x="78550" y="882469"/>
                  <a:pt x="77919" y="892650"/>
                  <a:pt x="78663" y="923135"/>
                </a:cubicBezTo>
                <a:cubicBezTo>
                  <a:pt x="79210" y="945501"/>
                  <a:pt x="78773" y="962942"/>
                  <a:pt x="77664" y="961893"/>
                </a:cubicBezTo>
                <a:cubicBezTo>
                  <a:pt x="73749" y="958147"/>
                  <a:pt x="68736" y="866835"/>
                  <a:pt x="70391" y="829433"/>
                </a:cubicBezTo>
                <a:cubicBezTo>
                  <a:pt x="72197" y="788572"/>
                  <a:pt x="79037" y="730319"/>
                  <a:pt x="92739" y="639044"/>
                </a:cubicBezTo>
                <a:lnTo>
                  <a:pt x="101313" y="581928"/>
                </a:lnTo>
                <a:lnTo>
                  <a:pt x="100010" y="626125"/>
                </a:lnTo>
                <a:cubicBezTo>
                  <a:pt x="99291" y="650434"/>
                  <a:pt x="99828" y="670323"/>
                  <a:pt x="101203" y="670323"/>
                </a:cubicBezTo>
                <a:cubicBezTo>
                  <a:pt x="104122" y="670323"/>
                  <a:pt x="105571" y="661489"/>
                  <a:pt x="111667" y="606407"/>
                </a:cubicBezTo>
                <a:cubicBezTo>
                  <a:pt x="117273" y="555754"/>
                  <a:pt x="123279" y="526656"/>
                  <a:pt x="132280" y="506535"/>
                </a:cubicBezTo>
                <a:cubicBezTo>
                  <a:pt x="140409" y="488364"/>
                  <a:pt x="140454" y="488094"/>
                  <a:pt x="135305" y="488094"/>
                </a:cubicBezTo>
                <a:cubicBezTo>
                  <a:pt x="132247" y="488094"/>
                  <a:pt x="131644" y="483705"/>
                  <a:pt x="132598" y="468375"/>
                </a:cubicBezTo>
                <a:cubicBezTo>
                  <a:pt x="134098" y="444216"/>
                  <a:pt x="134948" y="441531"/>
                  <a:pt x="140461" y="443510"/>
                </a:cubicBezTo>
                <a:cubicBezTo>
                  <a:pt x="143449" y="444584"/>
                  <a:pt x="145431" y="442753"/>
                  <a:pt x="146797" y="437659"/>
                </a:cubicBezTo>
                <a:cubicBezTo>
                  <a:pt x="148771" y="430296"/>
                  <a:pt x="146432" y="379640"/>
                  <a:pt x="143349" y="362443"/>
                </a:cubicBezTo>
                <a:cubicBezTo>
                  <a:pt x="141812" y="353921"/>
                  <a:pt x="141962" y="353733"/>
                  <a:pt x="146308" y="358756"/>
                </a:cubicBezTo>
                <a:cubicBezTo>
                  <a:pt x="153038" y="366535"/>
                  <a:pt x="156887" y="361116"/>
                  <a:pt x="153932" y="348023"/>
                </a:cubicBezTo>
                <a:cubicBezTo>
                  <a:pt x="152582" y="342039"/>
                  <a:pt x="150750" y="329188"/>
                  <a:pt x="149861" y="319465"/>
                </a:cubicBezTo>
                <a:lnTo>
                  <a:pt x="148245" y="301786"/>
                </a:lnTo>
                <a:lnTo>
                  <a:pt x="152779" y="319276"/>
                </a:lnTo>
                <a:cubicBezTo>
                  <a:pt x="156479" y="333551"/>
                  <a:pt x="157851" y="335866"/>
                  <a:pt x="160239" y="331873"/>
                </a:cubicBezTo>
                <a:cubicBezTo>
                  <a:pt x="161848" y="329182"/>
                  <a:pt x="162553" y="321005"/>
                  <a:pt x="161801" y="313701"/>
                </a:cubicBezTo>
                <a:cubicBezTo>
                  <a:pt x="161049" y="306397"/>
                  <a:pt x="162206" y="294036"/>
                  <a:pt x="164369" y="286232"/>
                </a:cubicBezTo>
                <a:cubicBezTo>
                  <a:pt x="166534" y="278427"/>
                  <a:pt x="168175" y="262212"/>
                  <a:pt x="168019" y="250196"/>
                </a:cubicBezTo>
                <a:lnTo>
                  <a:pt x="167727" y="228350"/>
                </a:lnTo>
                <a:lnTo>
                  <a:pt x="163731" y="240590"/>
                </a:lnTo>
                <a:cubicBezTo>
                  <a:pt x="159822" y="252567"/>
                  <a:pt x="159768" y="252305"/>
                  <a:pt x="161213" y="228350"/>
                </a:cubicBezTo>
                <a:cubicBezTo>
                  <a:pt x="163936" y="183197"/>
                  <a:pt x="165522" y="175154"/>
                  <a:pt x="172295" y="172119"/>
                </a:cubicBezTo>
                <a:cubicBezTo>
                  <a:pt x="175692" y="170597"/>
                  <a:pt x="185597" y="161492"/>
                  <a:pt x="194306" y="151887"/>
                </a:cubicBezTo>
                <a:cubicBezTo>
                  <a:pt x="203016" y="142281"/>
                  <a:pt x="211517" y="134882"/>
                  <a:pt x="213198" y="135443"/>
                </a:cubicBezTo>
                <a:cubicBezTo>
                  <a:pt x="214906" y="136013"/>
                  <a:pt x="215928" y="142189"/>
                  <a:pt x="215515" y="149430"/>
                </a:cubicBezTo>
                <a:cubicBezTo>
                  <a:pt x="214778" y="162323"/>
                  <a:pt x="214811" y="162373"/>
                  <a:pt x="221329" y="158331"/>
                </a:cubicBezTo>
                <a:cubicBezTo>
                  <a:pt x="224934" y="156095"/>
                  <a:pt x="228351" y="151964"/>
                  <a:pt x="228922" y="149150"/>
                </a:cubicBezTo>
                <a:cubicBezTo>
                  <a:pt x="230925" y="139292"/>
                  <a:pt x="235058" y="137055"/>
                  <a:pt x="242660" y="141716"/>
                </a:cubicBezTo>
                <a:cubicBezTo>
                  <a:pt x="251840" y="147345"/>
                  <a:pt x="257716" y="144875"/>
                  <a:pt x="262931" y="133195"/>
                </a:cubicBezTo>
                <a:cubicBezTo>
                  <a:pt x="267871" y="122131"/>
                  <a:pt x="272023" y="121042"/>
                  <a:pt x="275609" y="129868"/>
                </a:cubicBezTo>
                <a:cubicBezTo>
                  <a:pt x="277003" y="133296"/>
                  <a:pt x="280195" y="137696"/>
                  <a:pt x="282707" y="139646"/>
                </a:cubicBezTo>
                <a:cubicBezTo>
                  <a:pt x="286663" y="142719"/>
                  <a:pt x="288141" y="141523"/>
                  <a:pt x="293762" y="130695"/>
                </a:cubicBezTo>
                <a:cubicBezTo>
                  <a:pt x="297330" y="123821"/>
                  <a:pt x="301194" y="118197"/>
                  <a:pt x="302347" y="118197"/>
                </a:cubicBezTo>
                <a:cubicBezTo>
                  <a:pt x="303500" y="118197"/>
                  <a:pt x="305397" y="122175"/>
                  <a:pt x="306563" y="127037"/>
                </a:cubicBezTo>
                <a:cubicBezTo>
                  <a:pt x="308654" y="135755"/>
                  <a:pt x="308841" y="135560"/>
                  <a:pt x="320248" y="112758"/>
                </a:cubicBezTo>
                <a:cubicBezTo>
                  <a:pt x="326609" y="100042"/>
                  <a:pt x="334737" y="81228"/>
                  <a:pt x="338313" y="70948"/>
                </a:cubicBezTo>
                <a:cubicBezTo>
                  <a:pt x="346907" y="46241"/>
                  <a:pt x="349526" y="51373"/>
                  <a:pt x="342329" y="78816"/>
                </a:cubicBezTo>
                <a:cubicBezTo>
                  <a:pt x="333088" y="114056"/>
                  <a:pt x="334924" y="156370"/>
                  <a:pt x="345934" y="161884"/>
                </a:cubicBezTo>
                <a:cubicBezTo>
                  <a:pt x="351949" y="164896"/>
                  <a:pt x="354349" y="161369"/>
                  <a:pt x="358528" y="143387"/>
                </a:cubicBezTo>
                <a:cubicBezTo>
                  <a:pt x="361728" y="129623"/>
                  <a:pt x="364754" y="130701"/>
                  <a:pt x="368651" y="146994"/>
                </a:cubicBezTo>
                <a:cubicBezTo>
                  <a:pt x="371566" y="159189"/>
                  <a:pt x="372985" y="161425"/>
                  <a:pt x="376212" y="158919"/>
                </a:cubicBezTo>
                <a:cubicBezTo>
                  <a:pt x="379485" y="156376"/>
                  <a:pt x="380346" y="158849"/>
                  <a:pt x="381104" y="173053"/>
                </a:cubicBezTo>
                <a:cubicBezTo>
                  <a:pt x="381827" y="186587"/>
                  <a:pt x="382637" y="189109"/>
                  <a:pt x="384882" y="184833"/>
                </a:cubicBezTo>
                <a:cubicBezTo>
                  <a:pt x="386455" y="181841"/>
                  <a:pt x="389702" y="179393"/>
                  <a:pt x="392100" y="179393"/>
                </a:cubicBezTo>
                <a:cubicBezTo>
                  <a:pt x="395092" y="179393"/>
                  <a:pt x="397271" y="174917"/>
                  <a:pt x="399048" y="165115"/>
                </a:cubicBezTo>
                <a:cubicBezTo>
                  <a:pt x="401836" y="149734"/>
                  <a:pt x="406633" y="145763"/>
                  <a:pt x="406633" y="158834"/>
                </a:cubicBezTo>
                <a:cubicBezTo>
                  <a:pt x="406633" y="173713"/>
                  <a:pt x="411693" y="169880"/>
                  <a:pt x="413674" y="153502"/>
                </a:cubicBezTo>
                <a:cubicBezTo>
                  <a:pt x="414973" y="142762"/>
                  <a:pt x="416943" y="137236"/>
                  <a:pt x="419482" y="137236"/>
                </a:cubicBezTo>
                <a:cubicBezTo>
                  <a:pt x="421890" y="137236"/>
                  <a:pt x="424167" y="131911"/>
                  <a:pt x="425586" y="122957"/>
                </a:cubicBezTo>
                <a:lnTo>
                  <a:pt x="427848" y="108678"/>
                </a:lnTo>
                <a:lnTo>
                  <a:pt x="429866" y="118907"/>
                </a:lnTo>
                <a:cubicBezTo>
                  <a:pt x="431961" y="129516"/>
                  <a:pt x="435597" y="135585"/>
                  <a:pt x="435827" y="128850"/>
                </a:cubicBezTo>
                <a:cubicBezTo>
                  <a:pt x="435900" y="126730"/>
                  <a:pt x="437856" y="121325"/>
                  <a:pt x="440176" y="116837"/>
                </a:cubicBezTo>
                <a:cubicBezTo>
                  <a:pt x="444265" y="108927"/>
                  <a:pt x="444352" y="109177"/>
                  <a:pt x="443019" y="124997"/>
                </a:cubicBezTo>
                <a:cubicBezTo>
                  <a:pt x="441738" y="140177"/>
                  <a:pt x="441891" y="140704"/>
                  <a:pt x="445209" y="132546"/>
                </a:cubicBezTo>
                <a:cubicBezTo>
                  <a:pt x="449475" y="122056"/>
                  <a:pt x="457856" y="114040"/>
                  <a:pt x="467337" y="111381"/>
                </a:cubicBezTo>
                <a:cubicBezTo>
                  <a:pt x="474775" y="109294"/>
                  <a:pt x="474720" y="108587"/>
                  <a:pt x="468833" y="130437"/>
                </a:cubicBezTo>
                <a:cubicBezTo>
                  <a:pt x="467508" y="135359"/>
                  <a:pt x="467728" y="135446"/>
                  <a:pt x="471151" y="131353"/>
                </a:cubicBezTo>
                <a:cubicBezTo>
                  <a:pt x="473230" y="128865"/>
                  <a:pt x="476323" y="124673"/>
                  <a:pt x="478020" y="122037"/>
                </a:cubicBezTo>
                <a:cubicBezTo>
                  <a:pt x="483424" y="113647"/>
                  <a:pt x="488028" y="120058"/>
                  <a:pt x="486092" y="133276"/>
                </a:cubicBezTo>
                <a:cubicBezTo>
                  <a:pt x="484567" y="143679"/>
                  <a:pt x="485045" y="145397"/>
                  <a:pt x="489453" y="145397"/>
                </a:cubicBezTo>
                <a:cubicBezTo>
                  <a:pt x="493818" y="145397"/>
                  <a:pt x="494343" y="147136"/>
                  <a:pt x="492945" y="156956"/>
                </a:cubicBezTo>
                <a:cubicBezTo>
                  <a:pt x="490756" y="172344"/>
                  <a:pt x="495091" y="164579"/>
                  <a:pt x="499779" y="144717"/>
                </a:cubicBezTo>
                <a:cubicBezTo>
                  <a:pt x="501807" y="136115"/>
                  <a:pt x="504411" y="129078"/>
                  <a:pt x="505560" y="129078"/>
                </a:cubicBezTo>
                <a:cubicBezTo>
                  <a:pt x="506710" y="129078"/>
                  <a:pt x="508958" y="133900"/>
                  <a:pt x="510557" y="139793"/>
                </a:cubicBezTo>
                <a:cubicBezTo>
                  <a:pt x="512856" y="148270"/>
                  <a:pt x="512626" y="150809"/>
                  <a:pt x="509459" y="151947"/>
                </a:cubicBezTo>
                <a:cubicBezTo>
                  <a:pt x="503476" y="154097"/>
                  <a:pt x="504626" y="160879"/>
                  <a:pt x="511247" y="162500"/>
                </a:cubicBezTo>
                <a:cubicBezTo>
                  <a:pt x="516088" y="163684"/>
                  <a:pt x="516741" y="165417"/>
                  <a:pt x="515209" y="173016"/>
                </a:cubicBezTo>
                <a:lnTo>
                  <a:pt x="513378" y="182115"/>
                </a:lnTo>
                <a:lnTo>
                  <a:pt x="523901" y="171235"/>
                </a:lnTo>
                <a:cubicBezTo>
                  <a:pt x="531267" y="163620"/>
                  <a:pt x="536807" y="153419"/>
                  <a:pt x="542366" y="137237"/>
                </a:cubicBezTo>
                <a:cubicBezTo>
                  <a:pt x="546781" y="124386"/>
                  <a:pt x="550800" y="116381"/>
                  <a:pt x="551415" y="119213"/>
                </a:cubicBezTo>
                <a:cubicBezTo>
                  <a:pt x="552520" y="124303"/>
                  <a:pt x="547313" y="163672"/>
                  <a:pt x="544175" y="173955"/>
                </a:cubicBezTo>
                <a:cubicBezTo>
                  <a:pt x="543262" y="176947"/>
                  <a:pt x="543496" y="178526"/>
                  <a:pt x="544697" y="177464"/>
                </a:cubicBezTo>
                <a:cubicBezTo>
                  <a:pt x="545897" y="176402"/>
                  <a:pt x="551994" y="160492"/>
                  <a:pt x="558246" y="142107"/>
                </a:cubicBezTo>
                <a:cubicBezTo>
                  <a:pt x="564498" y="123722"/>
                  <a:pt x="568973" y="113575"/>
                  <a:pt x="568191" y="119559"/>
                </a:cubicBezTo>
                <a:cubicBezTo>
                  <a:pt x="567410" y="125542"/>
                  <a:pt x="566038" y="137169"/>
                  <a:pt x="565147" y="145397"/>
                </a:cubicBezTo>
                <a:cubicBezTo>
                  <a:pt x="563597" y="159714"/>
                  <a:pt x="563830" y="159364"/>
                  <a:pt x="570597" y="137237"/>
                </a:cubicBezTo>
                <a:cubicBezTo>
                  <a:pt x="574486" y="124522"/>
                  <a:pt x="580681" y="103715"/>
                  <a:pt x="584365" y="91000"/>
                </a:cubicBezTo>
                <a:cubicBezTo>
                  <a:pt x="594885" y="54689"/>
                  <a:pt x="593923" y="74315"/>
                  <a:pt x="582602" y="126937"/>
                </a:cubicBezTo>
                <a:cubicBezTo>
                  <a:pt x="574403" y="165055"/>
                  <a:pt x="572342" y="180834"/>
                  <a:pt x="572499" y="204306"/>
                </a:cubicBezTo>
                <a:cubicBezTo>
                  <a:pt x="572645" y="224782"/>
                  <a:pt x="573528" y="232129"/>
                  <a:pt x="575414" y="228352"/>
                </a:cubicBezTo>
                <a:cubicBezTo>
                  <a:pt x="577816" y="223547"/>
                  <a:pt x="616900" y="69171"/>
                  <a:pt x="625167" y="31844"/>
                </a:cubicBezTo>
                <a:cubicBezTo>
                  <a:pt x="626908" y="23991"/>
                  <a:pt x="629632" y="17565"/>
                  <a:pt x="631225" y="17565"/>
                </a:cubicBezTo>
                <a:close/>
                <a:moveTo>
                  <a:pt x="476348" y="9396"/>
                </a:moveTo>
                <a:cubicBezTo>
                  <a:pt x="477975" y="9396"/>
                  <a:pt x="478416" y="13156"/>
                  <a:pt x="477384" y="18235"/>
                </a:cubicBezTo>
                <a:cubicBezTo>
                  <a:pt x="474862" y="30630"/>
                  <a:pt x="473514" y="31025"/>
                  <a:pt x="473514" y="19369"/>
                </a:cubicBezTo>
                <a:lnTo>
                  <a:pt x="473512" y="19369"/>
                </a:lnTo>
                <a:cubicBezTo>
                  <a:pt x="473512" y="13884"/>
                  <a:pt x="474786" y="9396"/>
                  <a:pt x="476348" y="9396"/>
                </a:cubicBezTo>
                <a:close/>
                <a:moveTo>
                  <a:pt x="816481" y="1236"/>
                </a:moveTo>
                <a:cubicBezTo>
                  <a:pt x="817762" y="4976"/>
                  <a:pt x="818809" y="14156"/>
                  <a:pt x="818809" y="21635"/>
                </a:cubicBezTo>
                <a:cubicBezTo>
                  <a:pt x="818809" y="29115"/>
                  <a:pt x="817762" y="38294"/>
                  <a:pt x="816481" y="42034"/>
                </a:cubicBezTo>
                <a:cubicBezTo>
                  <a:pt x="814985" y="46400"/>
                  <a:pt x="814152" y="39101"/>
                  <a:pt x="814152" y="21635"/>
                </a:cubicBezTo>
                <a:cubicBezTo>
                  <a:pt x="814152" y="4169"/>
                  <a:pt x="814985" y="-3130"/>
                  <a:pt x="816481" y="1236"/>
                </a:cubicBezTo>
                <a:close/>
              </a:path>
            </a:pathLst>
          </a:custGeom>
          <a:ln>
            <a:noFill/>
          </a:ln>
          <a:effectLst>
            <a:outerShdw blurRad="279400" dist="203200" dir="18900000" sx="95000" sy="95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useBgFill="1">
        <p:nvSpPr>
          <p:cNvPr id="23" name="Freeform: Shape 22">
            <a:extLst>
              <a:ext uri="{FF2B5EF4-FFF2-40B4-BE49-F238E27FC236}">
                <a16:creationId xmlns:a16="http://schemas.microsoft.com/office/drawing/2014/main" id="{82661B0D-C423-4CB5-B47C-8D1EB3037037}"/>
              </a:ext>
            </a:extLst>
          </p:cNvPr>
          <p:cNvSpPr/>
          <p:nvPr/>
        </p:nvSpPr>
        <p:spPr>
          <a:xfrm rot="3660517" flipH="1">
            <a:off x="5393494" y="-625483"/>
            <a:ext cx="2176572" cy="4512976"/>
          </a:xfrm>
          <a:custGeom>
            <a:avLst/>
            <a:gdLst>
              <a:gd name="connsiteX0" fmla="*/ 534998 w 1181239"/>
              <a:gd name="connsiteY0" fmla="*/ 3942687 h 4008043"/>
              <a:gd name="connsiteX1" fmla="*/ 537456 w 1181239"/>
              <a:gd name="connsiteY1" fmla="*/ 3953147 h 4008043"/>
              <a:gd name="connsiteX2" fmla="*/ 536701 w 1181239"/>
              <a:gd name="connsiteY2" fmla="*/ 3964026 h 4008043"/>
              <a:gd name="connsiteX3" fmla="*/ 532203 w 1181239"/>
              <a:gd name="connsiteY3" fmla="*/ 3958417 h 4008043"/>
              <a:gd name="connsiteX4" fmla="*/ 530247 w 1181239"/>
              <a:gd name="connsiteY4" fmla="*/ 3947537 h 4008043"/>
              <a:gd name="connsiteX5" fmla="*/ 534998 w 1181239"/>
              <a:gd name="connsiteY5" fmla="*/ 3942687 h 4008043"/>
              <a:gd name="connsiteX6" fmla="*/ 800461 w 1181239"/>
              <a:gd name="connsiteY6" fmla="*/ 3939090 h 4008043"/>
              <a:gd name="connsiteX7" fmla="*/ 804403 w 1181239"/>
              <a:gd name="connsiteY7" fmla="*/ 3976266 h 4008043"/>
              <a:gd name="connsiteX8" fmla="*/ 799235 w 1181239"/>
              <a:gd name="connsiteY8" fmla="*/ 4006184 h 4008043"/>
              <a:gd name="connsiteX9" fmla="*/ 799228 w 1181239"/>
              <a:gd name="connsiteY9" fmla="*/ 4006184 h 4008043"/>
              <a:gd name="connsiteX10" fmla="*/ 795035 w 1181239"/>
              <a:gd name="connsiteY10" fmla="*/ 3978305 h 4008043"/>
              <a:gd name="connsiteX11" fmla="*/ 795144 w 1181239"/>
              <a:gd name="connsiteY11" fmla="*/ 3953147 h 4008043"/>
              <a:gd name="connsiteX12" fmla="*/ 799382 w 1181239"/>
              <a:gd name="connsiteY12" fmla="*/ 3944307 h 4008043"/>
              <a:gd name="connsiteX13" fmla="*/ 800461 w 1181239"/>
              <a:gd name="connsiteY13" fmla="*/ 3939090 h 4008043"/>
              <a:gd name="connsiteX14" fmla="*/ 1173610 w 1181239"/>
              <a:gd name="connsiteY14" fmla="*/ 3829461 h 4008043"/>
              <a:gd name="connsiteX15" fmla="*/ 1177832 w 1181239"/>
              <a:gd name="connsiteY15" fmla="*/ 3835505 h 4008043"/>
              <a:gd name="connsiteX16" fmla="*/ 1178322 w 1181239"/>
              <a:gd name="connsiteY16" fmla="*/ 3844344 h 4008043"/>
              <a:gd name="connsiteX17" fmla="*/ 1172188 w 1181239"/>
              <a:gd name="connsiteY17" fmla="*/ 3840423 h 4008043"/>
              <a:gd name="connsiteX18" fmla="*/ 1171699 w 1181239"/>
              <a:gd name="connsiteY18" fmla="*/ 3831584 h 4008043"/>
              <a:gd name="connsiteX19" fmla="*/ 1173610 w 1181239"/>
              <a:gd name="connsiteY19" fmla="*/ 3829461 h 4008043"/>
              <a:gd name="connsiteX20" fmla="*/ 197700 w 1181239"/>
              <a:gd name="connsiteY20" fmla="*/ 3826851 h 4008043"/>
              <a:gd name="connsiteX21" fmla="*/ 195941 w 1181239"/>
              <a:gd name="connsiteY21" fmla="*/ 3848057 h 4008043"/>
              <a:gd name="connsiteX22" fmla="*/ 191581 w 1181239"/>
              <a:gd name="connsiteY22" fmla="*/ 3841771 h 4008043"/>
              <a:gd name="connsiteX23" fmla="*/ 191582 w 1181239"/>
              <a:gd name="connsiteY23" fmla="*/ 3841771 h 4008043"/>
              <a:gd name="connsiteX24" fmla="*/ 197700 w 1181239"/>
              <a:gd name="connsiteY24" fmla="*/ 3826851 h 4008043"/>
              <a:gd name="connsiteX25" fmla="*/ 178143 w 1181239"/>
              <a:gd name="connsiteY25" fmla="*/ 3791950 h 4008043"/>
              <a:gd name="connsiteX26" fmla="*/ 185023 w 1181239"/>
              <a:gd name="connsiteY26" fmla="*/ 3799435 h 4008043"/>
              <a:gd name="connsiteX27" fmla="*/ 191904 w 1181239"/>
              <a:gd name="connsiteY27" fmla="*/ 3806920 h 4008043"/>
              <a:gd name="connsiteX28" fmla="*/ 181724 w 1181239"/>
              <a:gd name="connsiteY28" fmla="*/ 3813393 h 4008043"/>
              <a:gd name="connsiteX29" fmla="*/ 171944 w 1181239"/>
              <a:gd name="connsiteY29" fmla="*/ 3805908 h 4008043"/>
              <a:gd name="connsiteX30" fmla="*/ 62574 w 1181239"/>
              <a:gd name="connsiteY30" fmla="*/ 3611808 h 4008043"/>
              <a:gd name="connsiteX31" fmla="*/ 66227 w 1181239"/>
              <a:gd name="connsiteY31" fmla="*/ 3624048 h 4008043"/>
              <a:gd name="connsiteX32" fmla="*/ 75305 w 1181239"/>
              <a:gd name="connsiteY32" fmla="*/ 3657366 h 4008043"/>
              <a:gd name="connsiteX33" fmla="*/ 62588 w 1181239"/>
              <a:gd name="connsiteY33" fmla="*/ 3653286 h 4008043"/>
              <a:gd name="connsiteX34" fmla="*/ 60508 w 1181239"/>
              <a:gd name="connsiteY34" fmla="*/ 3629487 h 4008043"/>
              <a:gd name="connsiteX35" fmla="*/ 1116200 w 1181239"/>
              <a:gd name="connsiteY35" fmla="*/ 3543073 h 4008043"/>
              <a:gd name="connsiteX36" fmla="*/ 1126386 w 1181239"/>
              <a:gd name="connsiteY36" fmla="*/ 3572671 h 4008043"/>
              <a:gd name="connsiteX37" fmla="*/ 1117747 w 1181239"/>
              <a:gd name="connsiteY37" fmla="*/ 3586739 h 4008043"/>
              <a:gd name="connsiteX38" fmla="*/ 1112537 w 1181239"/>
              <a:gd name="connsiteY38" fmla="*/ 3561563 h 4008043"/>
              <a:gd name="connsiteX39" fmla="*/ 1116200 w 1181239"/>
              <a:gd name="connsiteY39" fmla="*/ 3543073 h 4008043"/>
              <a:gd name="connsiteX40" fmla="*/ 82331 w 1181239"/>
              <a:gd name="connsiteY40" fmla="*/ 2962930 h 4008043"/>
              <a:gd name="connsiteX41" fmla="*/ 83301 w 1181239"/>
              <a:gd name="connsiteY41" fmla="*/ 2974009 h 4008043"/>
              <a:gd name="connsiteX42" fmla="*/ 86873 w 1181239"/>
              <a:gd name="connsiteY42" fmla="*/ 2994059 h 4008043"/>
              <a:gd name="connsiteX43" fmla="*/ 83727 w 1181239"/>
              <a:gd name="connsiteY43" fmla="*/ 3003927 h 4008043"/>
              <a:gd name="connsiteX44" fmla="*/ 81691 w 1181239"/>
              <a:gd name="connsiteY44" fmla="*/ 2980128 h 4008043"/>
              <a:gd name="connsiteX45" fmla="*/ 81695 w 1181239"/>
              <a:gd name="connsiteY45" fmla="*/ 2980128 h 4008043"/>
              <a:gd name="connsiteX46" fmla="*/ 82331 w 1181239"/>
              <a:gd name="connsiteY46" fmla="*/ 2962930 h 4008043"/>
              <a:gd name="connsiteX47" fmla="*/ 101936 w 1181239"/>
              <a:gd name="connsiteY47" fmla="*/ 2918951 h 4008043"/>
              <a:gd name="connsiteX48" fmla="*/ 102228 w 1181239"/>
              <a:gd name="connsiteY48" fmla="*/ 2931054 h 4008043"/>
              <a:gd name="connsiteX49" fmla="*/ 99163 w 1181239"/>
              <a:gd name="connsiteY49" fmla="*/ 2940011 h 4008043"/>
              <a:gd name="connsiteX50" fmla="*/ 98870 w 1181239"/>
              <a:gd name="connsiteY50" fmla="*/ 2927907 h 4008043"/>
              <a:gd name="connsiteX51" fmla="*/ 101936 w 1181239"/>
              <a:gd name="connsiteY51" fmla="*/ 2918951 h 4008043"/>
              <a:gd name="connsiteX52" fmla="*/ 96694 w 1181239"/>
              <a:gd name="connsiteY52" fmla="*/ 2871455 h 4008043"/>
              <a:gd name="connsiteX53" fmla="*/ 99562 w 1181239"/>
              <a:gd name="connsiteY53" fmla="*/ 2884935 h 4008043"/>
              <a:gd name="connsiteX54" fmla="*/ 98518 w 1181239"/>
              <a:gd name="connsiteY54" fmla="*/ 2897854 h 4008043"/>
              <a:gd name="connsiteX55" fmla="*/ 95669 w 1181239"/>
              <a:gd name="connsiteY55" fmla="*/ 2883801 h 4008043"/>
              <a:gd name="connsiteX56" fmla="*/ 95668 w 1181239"/>
              <a:gd name="connsiteY56" fmla="*/ 2883801 h 4008043"/>
              <a:gd name="connsiteX57" fmla="*/ 96694 w 1181239"/>
              <a:gd name="connsiteY57" fmla="*/ 2871455 h 4008043"/>
              <a:gd name="connsiteX58" fmla="*/ 104092 w 1181239"/>
              <a:gd name="connsiteY58" fmla="*/ 2813539 h 4008043"/>
              <a:gd name="connsiteX59" fmla="*/ 108835 w 1181239"/>
              <a:gd name="connsiteY59" fmla="*/ 2843457 h 4008043"/>
              <a:gd name="connsiteX60" fmla="*/ 105996 w 1181239"/>
              <a:gd name="connsiteY60" fmla="*/ 2840057 h 4008043"/>
              <a:gd name="connsiteX61" fmla="*/ 104092 w 1181239"/>
              <a:gd name="connsiteY61" fmla="*/ 2813539 h 4008043"/>
              <a:gd name="connsiteX62" fmla="*/ 958653 w 1181239"/>
              <a:gd name="connsiteY62" fmla="*/ 2740103 h 4008043"/>
              <a:gd name="connsiteX63" fmla="*/ 959449 w 1181239"/>
              <a:gd name="connsiteY63" fmla="*/ 2749623 h 4008043"/>
              <a:gd name="connsiteX64" fmla="*/ 953124 w 1181239"/>
              <a:gd name="connsiteY64" fmla="*/ 2755742 h 4008043"/>
              <a:gd name="connsiteX65" fmla="*/ 953125 w 1181239"/>
              <a:gd name="connsiteY65" fmla="*/ 2755742 h 4008043"/>
              <a:gd name="connsiteX66" fmla="*/ 958653 w 1181239"/>
              <a:gd name="connsiteY66" fmla="*/ 2740103 h 4008043"/>
              <a:gd name="connsiteX67" fmla="*/ 926930 w 1181239"/>
              <a:gd name="connsiteY67" fmla="*/ 2709509 h 4008043"/>
              <a:gd name="connsiteX68" fmla="*/ 926926 w 1181239"/>
              <a:gd name="connsiteY68" fmla="*/ 2709522 h 4008043"/>
              <a:gd name="connsiteX69" fmla="*/ 926915 w 1181239"/>
              <a:gd name="connsiteY69" fmla="*/ 2709522 h 4008043"/>
              <a:gd name="connsiteX70" fmla="*/ 945395 w 1181239"/>
              <a:gd name="connsiteY70" fmla="*/ 2688653 h 4008043"/>
              <a:gd name="connsiteX71" fmla="*/ 937666 w 1181239"/>
              <a:gd name="connsiteY71" fmla="*/ 2813539 h 4008043"/>
              <a:gd name="connsiteX72" fmla="*/ 936261 w 1181239"/>
              <a:gd name="connsiteY72" fmla="*/ 2798460 h 4008043"/>
              <a:gd name="connsiteX73" fmla="*/ 936263 w 1181239"/>
              <a:gd name="connsiteY73" fmla="*/ 2798460 h 4008043"/>
              <a:gd name="connsiteX74" fmla="*/ 933716 w 1181239"/>
              <a:gd name="connsiteY74" fmla="*/ 2784776 h 4008043"/>
              <a:gd name="connsiteX75" fmla="*/ 930062 w 1181239"/>
              <a:gd name="connsiteY75" fmla="*/ 2774696 h 4008043"/>
              <a:gd name="connsiteX76" fmla="*/ 931759 w 1181239"/>
              <a:gd name="connsiteY76" fmla="*/ 2766622 h 4008043"/>
              <a:gd name="connsiteX77" fmla="*/ 939486 w 1181239"/>
              <a:gd name="connsiteY77" fmla="*/ 2730194 h 4008043"/>
              <a:gd name="connsiteX78" fmla="*/ 945395 w 1181239"/>
              <a:gd name="connsiteY78" fmla="*/ 2688653 h 4008043"/>
              <a:gd name="connsiteX79" fmla="*/ 933087 w 1181239"/>
              <a:gd name="connsiteY79" fmla="*/ 2677998 h 4008043"/>
              <a:gd name="connsiteX80" fmla="*/ 931182 w 1181239"/>
              <a:gd name="connsiteY80" fmla="*/ 2705945 h 4008043"/>
              <a:gd name="connsiteX81" fmla="*/ 926930 w 1181239"/>
              <a:gd name="connsiteY81" fmla="*/ 2709509 h 4008043"/>
              <a:gd name="connsiteX82" fmla="*/ 929897 w 1181239"/>
              <a:gd name="connsiteY82" fmla="*/ 2700512 h 4008043"/>
              <a:gd name="connsiteX83" fmla="*/ 930006 w 1181239"/>
              <a:gd name="connsiteY83" fmla="*/ 2689994 h 4008043"/>
              <a:gd name="connsiteX84" fmla="*/ 928893 w 1181239"/>
              <a:gd name="connsiteY84" fmla="*/ 2680576 h 4008043"/>
              <a:gd name="connsiteX85" fmla="*/ 933087 w 1181239"/>
              <a:gd name="connsiteY85" fmla="*/ 2677998 h 4008043"/>
              <a:gd name="connsiteX86" fmla="*/ 933901 w 1181239"/>
              <a:gd name="connsiteY86" fmla="*/ 2651662 h 4008043"/>
              <a:gd name="connsiteX87" fmla="*/ 934790 w 1181239"/>
              <a:gd name="connsiteY87" fmla="*/ 2652388 h 4008043"/>
              <a:gd name="connsiteX88" fmla="*/ 934790 w 1181239"/>
              <a:gd name="connsiteY88" fmla="*/ 2664627 h 4008043"/>
              <a:gd name="connsiteX89" fmla="*/ 933531 w 1181239"/>
              <a:gd name="connsiteY89" fmla="*/ 2658508 h 4008043"/>
              <a:gd name="connsiteX90" fmla="*/ 933901 w 1181239"/>
              <a:gd name="connsiteY90" fmla="*/ 2651662 h 4008043"/>
              <a:gd name="connsiteX91" fmla="*/ 96656 w 1181239"/>
              <a:gd name="connsiteY91" fmla="*/ 2613158 h 4008043"/>
              <a:gd name="connsiteX92" fmla="*/ 104568 w 1181239"/>
              <a:gd name="connsiteY92" fmla="*/ 2645658 h 4008043"/>
              <a:gd name="connsiteX93" fmla="*/ 106440 w 1181239"/>
              <a:gd name="connsiteY93" fmla="*/ 2668374 h 4008043"/>
              <a:gd name="connsiteX94" fmla="*/ 103116 w 1181239"/>
              <a:gd name="connsiteY94" fmla="*/ 2660825 h 4008043"/>
              <a:gd name="connsiteX95" fmla="*/ 103114 w 1181239"/>
              <a:gd name="connsiteY95" fmla="*/ 2660825 h 4008043"/>
              <a:gd name="connsiteX96" fmla="*/ 96656 w 1181239"/>
              <a:gd name="connsiteY96" fmla="*/ 2613158 h 4008043"/>
              <a:gd name="connsiteX97" fmla="*/ 947274 w 1181239"/>
              <a:gd name="connsiteY97" fmla="*/ 2560594 h 4008043"/>
              <a:gd name="connsiteX98" fmla="*/ 947419 w 1181239"/>
              <a:gd name="connsiteY98" fmla="*/ 2606831 h 4008043"/>
              <a:gd name="connsiteX99" fmla="*/ 944774 w 1181239"/>
              <a:gd name="connsiteY99" fmla="*/ 2587792 h 4008043"/>
              <a:gd name="connsiteX100" fmla="*/ 947274 w 1181239"/>
              <a:gd name="connsiteY100" fmla="*/ 2560594 h 4008043"/>
              <a:gd name="connsiteX101" fmla="*/ 117254 w 1181239"/>
              <a:gd name="connsiteY101" fmla="*/ 2547082 h 4008043"/>
              <a:gd name="connsiteX102" fmla="*/ 122323 w 1181239"/>
              <a:gd name="connsiteY102" fmla="*/ 2566758 h 4008043"/>
              <a:gd name="connsiteX103" fmla="*/ 124816 w 1181239"/>
              <a:gd name="connsiteY103" fmla="*/ 2632720 h 4008043"/>
              <a:gd name="connsiteX104" fmla="*/ 120162 w 1181239"/>
              <a:gd name="connsiteY104" fmla="*/ 2651900 h 4008043"/>
              <a:gd name="connsiteX105" fmla="*/ 112787 w 1181239"/>
              <a:gd name="connsiteY105" fmla="*/ 2696587 h 4008043"/>
              <a:gd name="connsiteX106" fmla="*/ 110499 w 1181239"/>
              <a:gd name="connsiteY106" fmla="*/ 2689788 h 4008043"/>
              <a:gd name="connsiteX107" fmla="*/ 110501 w 1181239"/>
              <a:gd name="connsiteY107" fmla="*/ 2689788 h 4008043"/>
              <a:gd name="connsiteX108" fmla="*/ 113087 w 1181239"/>
              <a:gd name="connsiteY108" fmla="*/ 2663949 h 4008043"/>
              <a:gd name="connsiteX109" fmla="*/ 112559 w 1181239"/>
              <a:gd name="connsiteY109" fmla="*/ 2610222 h 4008043"/>
              <a:gd name="connsiteX110" fmla="*/ 113409 w 1181239"/>
              <a:gd name="connsiteY110" fmla="*/ 2559268 h 4008043"/>
              <a:gd name="connsiteX111" fmla="*/ 108520 w 1181239"/>
              <a:gd name="connsiteY111" fmla="*/ 2533188 h 4008043"/>
              <a:gd name="connsiteX112" fmla="*/ 109376 w 1181239"/>
              <a:gd name="connsiteY112" fmla="*/ 2534076 h 4008043"/>
              <a:gd name="connsiteX113" fmla="*/ 109376 w 1181239"/>
              <a:gd name="connsiteY113" fmla="*/ 2549036 h 4008043"/>
              <a:gd name="connsiteX114" fmla="*/ 108165 w 1181239"/>
              <a:gd name="connsiteY114" fmla="*/ 2541556 h 4008043"/>
              <a:gd name="connsiteX115" fmla="*/ 108520 w 1181239"/>
              <a:gd name="connsiteY115" fmla="*/ 2533188 h 4008043"/>
              <a:gd name="connsiteX116" fmla="*/ 933144 w 1181239"/>
              <a:gd name="connsiteY116" fmla="*/ 2519797 h 4008043"/>
              <a:gd name="connsiteX117" fmla="*/ 932926 w 1181239"/>
              <a:gd name="connsiteY117" fmla="*/ 2550959 h 4008043"/>
              <a:gd name="connsiteX118" fmla="*/ 928653 w 1181239"/>
              <a:gd name="connsiteY118" fmla="*/ 2550151 h 4008043"/>
              <a:gd name="connsiteX119" fmla="*/ 928668 w 1181239"/>
              <a:gd name="connsiteY119" fmla="*/ 2550152 h 4008043"/>
              <a:gd name="connsiteX120" fmla="*/ 933144 w 1181239"/>
              <a:gd name="connsiteY120" fmla="*/ 2519797 h 4008043"/>
              <a:gd name="connsiteX121" fmla="*/ 942469 w 1181239"/>
              <a:gd name="connsiteY121" fmla="*/ 2495987 h 4008043"/>
              <a:gd name="connsiteX122" fmla="*/ 945224 w 1181239"/>
              <a:gd name="connsiteY122" fmla="*/ 2506883 h 4008043"/>
              <a:gd name="connsiteX123" fmla="*/ 944181 w 1181239"/>
              <a:gd name="connsiteY123" fmla="*/ 2517082 h 4008043"/>
              <a:gd name="connsiteX124" fmla="*/ 941459 w 1181239"/>
              <a:gd name="connsiteY124" fmla="*/ 2505749 h 4008043"/>
              <a:gd name="connsiteX125" fmla="*/ 942469 w 1181239"/>
              <a:gd name="connsiteY125" fmla="*/ 2495987 h 4008043"/>
              <a:gd name="connsiteX126" fmla="*/ 976335 w 1181239"/>
              <a:gd name="connsiteY126" fmla="*/ 2462681 h 4008043"/>
              <a:gd name="connsiteX127" fmla="*/ 978951 w 1181239"/>
              <a:gd name="connsiteY127" fmla="*/ 2510958 h 4008043"/>
              <a:gd name="connsiteX128" fmla="*/ 973428 w 1181239"/>
              <a:gd name="connsiteY128" fmla="*/ 2552435 h 4008043"/>
              <a:gd name="connsiteX129" fmla="*/ 967615 w 1181239"/>
              <a:gd name="connsiteY129" fmla="*/ 2563315 h 4008043"/>
              <a:gd name="connsiteX130" fmla="*/ 964707 w 1181239"/>
              <a:gd name="connsiteY130" fmla="*/ 2574194 h 4008043"/>
              <a:gd name="connsiteX131" fmla="*/ 961820 w 1181239"/>
              <a:gd name="connsiteY131" fmla="*/ 2562635 h 4008043"/>
              <a:gd name="connsiteX132" fmla="*/ 961825 w 1181239"/>
              <a:gd name="connsiteY132" fmla="*/ 2562635 h 4008043"/>
              <a:gd name="connsiteX133" fmla="*/ 963697 w 1181239"/>
              <a:gd name="connsiteY133" fmla="*/ 2532711 h 4008043"/>
              <a:gd name="connsiteX134" fmla="*/ 969490 w 1181239"/>
              <a:gd name="connsiteY134" fmla="*/ 2517405 h 4008043"/>
              <a:gd name="connsiteX135" fmla="*/ 973718 w 1181239"/>
              <a:gd name="connsiteY135" fmla="*/ 2488172 h 4008043"/>
              <a:gd name="connsiteX136" fmla="*/ 976335 w 1181239"/>
              <a:gd name="connsiteY136" fmla="*/ 2462681 h 4008043"/>
              <a:gd name="connsiteX137" fmla="*/ 113553 w 1181239"/>
              <a:gd name="connsiteY137" fmla="*/ 2458088 h 4008043"/>
              <a:gd name="connsiteX138" fmla="*/ 119967 w 1181239"/>
              <a:gd name="connsiteY138" fmla="*/ 2471037 h 4008043"/>
              <a:gd name="connsiteX139" fmla="*/ 119749 w 1181239"/>
              <a:gd name="connsiteY139" fmla="*/ 2485510 h 4008043"/>
              <a:gd name="connsiteX140" fmla="*/ 116047 w 1181239"/>
              <a:gd name="connsiteY140" fmla="*/ 2488923 h 4008043"/>
              <a:gd name="connsiteX141" fmla="*/ 110818 w 1181239"/>
              <a:gd name="connsiteY141" fmla="*/ 2493695 h 4008043"/>
              <a:gd name="connsiteX142" fmla="*/ 110825 w 1181239"/>
              <a:gd name="connsiteY142" fmla="*/ 2493695 h 4008043"/>
              <a:gd name="connsiteX143" fmla="*/ 109026 w 1181239"/>
              <a:gd name="connsiteY143" fmla="*/ 2475614 h 4008043"/>
              <a:gd name="connsiteX144" fmla="*/ 113553 w 1181239"/>
              <a:gd name="connsiteY144" fmla="*/ 2458088 h 4008043"/>
              <a:gd name="connsiteX145" fmla="*/ 149068 w 1181239"/>
              <a:gd name="connsiteY145" fmla="*/ 2387886 h 4008043"/>
              <a:gd name="connsiteX146" fmla="*/ 151137 w 1181239"/>
              <a:gd name="connsiteY146" fmla="*/ 2402845 h 4008043"/>
              <a:gd name="connsiteX147" fmla="*/ 151064 w 1181239"/>
              <a:gd name="connsiteY147" fmla="*/ 2527769 h 4008043"/>
              <a:gd name="connsiteX148" fmla="*/ 146581 w 1181239"/>
              <a:gd name="connsiteY148" fmla="*/ 2522329 h 4008043"/>
              <a:gd name="connsiteX149" fmla="*/ 146594 w 1181239"/>
              <a:gd name="connsiteY149" fmla="*/ 2522329 h 4008043"/>
              <a:gd name="connsiteX150" fmla="*/ 146339 w 1181239"/>
              <a:gd name="connsiteY150" fmla="*/ 2398765 h 4008043"/>
              <a:gd name="connsiteX151" fmla="*/ 136896 w 1181239"/>
              <a:gd name="connsiteY151" fmla="*/ 2385700 h 4008043"/>
              <a:gd name="connsiteX152" fmla="*/ 136301 w 1181239"/>
              <a:gd name="connsiteY152" fmla="*/ 2394687 h 4008043"/>
              <a:gd name="connsiteX153" fmla="*/ 132156 w 1181239"/>
              <a:gd name="connsiteY153" fmla="*/ 2396892 h 4008043"/>
              <a:gd name="connsiteX154" fmla="*/ 132805 w 1181239"/>
              <a:gd name="connsiteY154" fmla="*/ 2387703 h 4008043"/>
              <a:gd name="connsiteX155" fmla="*/ 136896 w 1181239"/>
              <a:gd name="connsiteY155" fmla="*/ 2385700 h 4008043"/>
              <a:gd name="connsiteX156" fmla="*/ 117467 w 1181239"/>
              <a:gd name="connsiteY156" fmla="*/ 2377384 h 4008043"/>
              <a:gd name="connsiteX157" fmla="*/ 121622 w 1181239"/>
              <a:gd name="connsiteY157" fmla="*/ 2392732 h 4008043"/>
              <a:gd name="connsiteX158" fmla="*/ 115070 w 1181239"/>
              <a:gd name="connsiteY158" fmla="*/ 2409528 h 4008043"/>
              <a:gd name="connsiteX159" fmla="*/ 117467 w 1181239"/>
              <a:gd name="connsiteY159" fmla="*/ 2377384 h 4008043"/>
              <a:gd name="connsiteX160" fmla="*/ 133268 w 1181239"/>
              <a:gd name="connsiteY160" fmla="*/ 2336537 h 4008043"/>
              <a:gd name="connsiteX161" fmla="*/ 135582 w 1181239"/>
              <a:gd name="connsiteY161" fmla="*/ 2348776 h 4008043"/>
              <a:gd name="connsiteX162" fmla="*/ 133877 w 1181239"/>
              <a:gd name="connsiteY162" fmla="*/ 2352521 h 4008043"/>
              <a:gd name="connsiteX163" fmla="*/ 131564 w 1181239"/>
              <a:gd name="connsiteY163" fmla="*/ 2340282 h 4008043"/>
              <a:gd name="connsiteX164" fmla="*/ 133268 w 1181239"/>
              <a:gd name="connsiteY164" fmla="*/ 2336537 h 4008043"/>
              <a:gd name="connsiteX165" fmla="*/ 77672 w 1181239"/>
              <a:gd name="connsiteY165" fmla="*/ 2315812 h 4008043"/>
              <a:gd name="connsiteX166" fmla="*/ 88782 w 1181239"/>
              <a:gd name="connsiteY166" fmla="*/ 2366679 h 4008043"/>
              <a:gd name="connsiteX167" fmla="*/ 86946 w 1181239"/>
              <a:gd name="connsiteY167" fmla="*/ 2366771 h 4008043"/>
              <a:gd name="connsiteX168" fmla="*/ 86948 w 1181239"/>
              <a:gd name="connsiteY168" fmla="*/ 2366760 h 4008043"/>
              <a:gd name="connsiteX169" fmla="*/ 76504 w 1181239"/>
              <a:gd name="connsiteY169" fmla="*/ 2320572 h 4008043"/>
              <a:gd name="connsiteX170" fmla="*/ 77672 w 1181239"/>
              <a:gd name="connsiteY170" fmla="*/ 2315812 h 4008043"/>
              <a:gd name="connsiteX171" fmla="*/ 619 w 1181239"/>
              <a:gd name="connsiteY171" fmla="*/ 2290394 h 4008043"/>
              <a:gd name="connsiteX172" fmla="*/ 3082 w 1181239"/>
              <a:gd name="connsiteY172" fmla="*/ 2296356 h 4008043"/>
              <a:gd name="connsiteX173" fmla="*/ 1936 w 1181239"/>
              <a:gd name="connsiteY173" fmla="*/ 2320341 h 4008043"/>
              <a:gd name="connsiteX174" fmla="*/ 1933 w 1181239"/>
              <a:gd name="connsiteY174" fmla="*/ 2320341 h 4008043"/>
              <a:gd name="connsiteX175" fmla="*/ 17 w 1181239"/>
              <a:gd name="connsiteY175" fmla="*/ 2301302 h 4008043"/>
              <a:gd name="connsiteX176" fmla="*/ 619 w 1181239"/>
              <a:gd name="connsiteY176" fmla="*/ 2290394 h 4008043"/>
              <a:gd name="connsiteX177" fmla="*/ 129211 w 1181239"/>
              <a:gd name="connsiteY177" fmla="*/ 2280788 h 4008043"/>
              <a:gd name="connsiteX178" fmla="*/ 132860 w 1181239"/>
              <a:gd name="connsiteY178" fmla="*/ 2302557 h 4008043"/>
              <a:gd name="connsiteX179" fmla="*/ 131999 w 1181239"/>
              <a:gd name="connsiteY179" fmla="*/ 2322603 h 4008043"/>
              <a:gd name="connsiteX180" fmla="*/ 129938 w 1181239"/>
              <a:gd name="connsiteY180" fmla="*/ 2302320 h 4008043"/>
              <a:gd name="connsiteX181" fmla="*/ 129211 w 1181239"/>
              <a:gd name="connsiteY181" fmla="*/ 2280788 h 4008043"/>
              <a:gd name="connsiteX182" fmla="*/ 147984 w 1181239"/>
              <a:gd name="connsiteY182" fmla="*/ 2217888 h 4008043"/>
              <a:gd name="connsiteX183" fmla="*/ 150845 w 1181239"/>
              <a:gd name="connsiteY183" fmla="*/ 2232167 h 4008043"/>
              <a:gd name="connsiteX184" fmla="*/ 146841 w 1181239"/>
              <a:gd name="connsiteY184" fmla="*/ 2246224 h 4008043"/>
              <a:gd name="connsiteX185" fmla="*/ 146842 w 1181239"/>
              <a:gd name="connsiteY185" fmla="*/ 2246224 h 4008043"/>
              <a:gd name="connsiteX186" fmla="*/ 147984 w 1181239"/>
              <a:gd name="connsiteY186" fmla="*/ 2217888 h 4008043"/>
              <a:gd name="connsiteX187" fmla="*/ 992212 w 1181239"/>
              <a:gd name="connsiteY187" fmla="*/ 2207669 h 4008043"/>
              <a:gd name="connsiteX188" fmla="*/ 992998 w 1181239"/>
              <a:gd name="connsiteY188" fmla="*/ 2209042 h 4008043"/>
              <a:gd name="connsiteX189" fmla="*/ 992998 w 1181239"/>
              <a:gd name="connsiteY189" fmla="*/ 2232161 h 4008043"/>
              <a:gd name="connsiteX190" fmla="*/ 991885 w 1181239"/>
              <a:gd name="connsiteY190" fmla="*/ 2220601 h 4008043"/>
              <a:gd name="connsiteX191" fmla="*/ 992212 w 1181239"/>
              <a:gd name="connsiteY191" fmla="*/ 2207669 h 4008043"/>
              <a:gd name="connsiteX192" fmla="*/ 61915 w 1181239"/>
              <a:gd name="connsiteY192" fmla="*/ 2150127 h 4008043"/>
              <a:gd name="connsiteX193" fmla="*/ 70815 w 1181239"/>
              <a:gd name="connsiteY193" fmla="*/ 2213816 h 4008043"/>
              <a:gd name="connsiteX194" fmla="*/ 80236 w 1181239"/>
              <a:gd name="connsiteY194" fmla="*/ 2286572 h 4008043"/>
              <a:gd name="connsiteX195" fmla="*/ 75520 w 1181239"/>
              <a:gd name="connsiteY195" fmla="*/ 2296771 h 4008043"/>
              <a:gd name="connsiteX196" fmla="*/ 71018 w 1181239"/>
              <a:gd name="connsiteY196" fmla="*/ 2323290 h 4008043"/>
              <a:gd name="connsiteX197" fmla="*/ 78434 w 1181239"/>
              <a:gd name="connsiteY197" fmla="*/ 2370722 h 4008043"/>
              <a:gd name="connsiteX198" fmla="*/ 96856 w 1181239"/>
              <a:gd name="connsiteY198" fmla="*/ 2583033 h 4008043"/>
              <a:gd name="connsiteX199" fmla="*/ 87157 w 1181239"/>
              <a:gd name="connsiteY199" fmla="*/ 2588473 h 4008043"/>
              <a:gd name="connsiteX200" fmla="*/ 87156 w 1181239"/>
              <a:gd name="connsiteY200" fmla="*/ 2588473 h 4008043"/>
              <a:gd name="connsiteX201" fmla="*/ 63626 w 1181239"/>
              <a:gd name="connsiteY201" fmla="*/ 2347620 h 4008043"/>
              <a:gd name="connsiteX202" fmla="*/ 60787 w 1181239"/>
              <a:gd name="connsiteY202" fmla="*/ 2200381 h 4008043"/>
              <a:gd name="connsiteX203" fmla="*/ 61915 w 1181239"/>
              <a:gd name="connsiteY203" fmla="*/ 2150127 h 4008043"/>
              <a:gd name="connsiteX204" fmla="*/ 124046 w 1181239"/>
              <a:gd name="connsiteY204" fmla="*/ 2141345 h 4008043"/>
              <a:gd name="connsiteX205" fmla="*/ 131937 w 1181239"/>
              <a:gd name="connsiteY205" fmla="*/ 2144382 h 4008043"/>
              <a:gd name="connsiteX206" fmla="*/ 131167 w 1181239"/>
              <a:gd name="connsiteY206" fmla="*/ 2149886 h 4008043"/>
              <a:gd name="connsiteX207" fmla="*/ 123122 w 1181239"/>
              <a:gd name="connsiteY207" fmla="*/ 2146929 h 4008043"/>
              <a:gd name="connsiteX208" fmla="*/ 124046 w 1181239"/>
              <a:gd name="connsiteY208" fmla="*/ 2141345 h 4008043"/>
              <a:gd name="connsiteX209" fmla="*/ 150011 w 1181239"/>
              <a:gd name="connsiteY209" fmla="*/ 2132206 h 4008043"/>
              <a:gd name="connsiteX210" fmla="*/ 150452 w 1181239"/>
              <a:gd name="connsiteY210" fmla="*/ 2168244 h 4008043"/>
              <a:gd name="connsiteX211" fmla="*/ 147008 w 1181239"/>
              <a:gd name="connsiteY211" fmla="*/ 2202242 h 4008043"/>
              <a:gd name="connsiteX212" fmla="*/ 147004 w 1181239"/>
              <a:gd name="connsiteY212" fmla="*/ 2202242 h 4008043"/>
              <a:gd name="connsiteX213" fmla="*/ 147847 w 1181239"/>
              <a:gd name="connsiteY213" fmla="*/ 2166204 h 4008043"/>
              <a:gd name="connsiteX214" fmla="*/ 915300 w 1181239"/>
              <a:gd name="connsiteY214" fmla="*/ 2125614 h 4008043"/>
              <a:gd name="connsiteX215" fmla="*/ 915300 w 1181239"/>
              <a:gd name="connsiteY215" fmla="*/ 2125615 h 4008043"/>
              <a:gd name="connsiteX216" fmla="*/ 915300 w 1181239"/>
              <a:gd name="connsiteY216" fmla="*/ 2125614 h 4008043"/>
              <a:gd name="connsiteX217" fmla="*/ 105883 w 1181239"/>
              <a:gd name="connsiteY217" fmla="*/ 2115887 h 4008043"/>
              <a:gd name="connsiteX218" fmla="*/ 109204 w 1181239"/>
              <a:gd name="connsiteY218" fmla="*/ 2126766 h 4008043"/>
              <a:gd name="connsiteX219" fmla="*/ 113519 w 1181239"/>
              <a:gd name="connsiteY219" fmla="*/ 2152605 h 4008043"/>
              <a:gd name="connsiteX220" fmla="*/ 107490 w 1181239"/>
              <a:gd name="connsiteY220" fmla="*/ 2148746 h 4008043"/>
              <a:gd name="connsiteX221" fmla="*/ 107489 w 1181239"/>
              <a:gd name="connsiteY221" fmla="*/ 2148746 h 4008043"/>
              <a:gd name="connsiteX222" fmla="*/ 104975 w 1181239"/>
              <a:gd name="connsiteY222" fmla="*/ 2130387 h 4008043"/>
              <a:gd name="connsiteX223" fmla="*/ 924180 w 1181239"/>
              <a:gd name="connsiteY223" fmla="*/ 2095489 h 4008043"/>
              <a:gd name="connsiteX224" fmla="*/ 929793 w 1181239"/>
              <a:gd name="connsiteY224" fmla="*/ 2113426 h 4008043"/>
              <a:gd name="connsiteX225" fmla="*/ 924518 w 1181239"/>
              <a:gd name="connsiteY225" fmla="*/ 2123626 h 4008043"/>
              <a:gd name="connsiteX226" fmla="*/ 915300 w 1181239"/>
              <a:gd name="connsiteY226" fmla="*/ 2125614 h 4008043"/>
              <a:gd name="connsiteX227" fmla="*/ 919046 w 1181239"/>
              <a:gd name="connsiteY227" fmla="*/ 2108197 h 4008043"/>
              <a:gd name="connsiteX228" fmla="*/ 924180 w 1181239"/>
              <a:gd name="connsiteY228" fmla="*/ 2095489 h 4008043"/>
              <a:gd name="connsiteX229" fmla="*/ 131216 w 1181239"/>
              <a:gd name="connsiteY229" fmla="*/ 2071022 h 4008043"/>
              <a:gd name="connsiteX230" fmla="*/ 134077 w 1181239"/>
              <a:gd name="connsiteY230" fmla="*/ 2093039 h 4008043"/>
              <a:gd name="connsiteX231" fmla="*/ 130242 w 1181239"/>
              <a:gd name="connsiteY231" fmla="*/ 2086661 h 4008043"/>
              <a:gd name="connsiteX232" fmla="*/ 130241 w 1181239"/>
              <a:gd name="connsiteY232" fmla="*/ 2086661 h 4008043"/>
              <a:gd name="connsiteX233" fmla="*/ 131216 w 1181239"/>
              <a:gd name="connsiteY233" fmla="*/ 2071022 h 4008043"/>
              <a:gd name="connsiteX234" fmla="*/ 147995 w 1181239"/>
              <a:gd name="connsiteY234" fmla="*/ 2046547 h 4008043"/>
              <a:gd name="connsiteX235" fmla="*/ 150856 w 1181239"/>
              <a:gd name="connsiteY235" fmla="*/ 2064129 h 4008043"/>
              <a:gd name="connsiteX236" fmla="*/ 155483 w 1181239"/>
              <a:gd name="connsiteY236" fmla="*/ 2073343 h 4008043"/>
              <a:gd name="connsiteX237" fmla="*/ 161763 w 1181239"/>
              <a:gd name="connsiteY237" fmla="*/ 2057210 h 4008043"/>
              <a:gd name="connsiteX238" fmla="*/ 167937 w 1181239"/>
              <a:gd name="connsiteY238" fmla="*/ 2075105 h 4008043"/>
              <a:gd name="connsiteX239" fmla="*/ 164792 w 1181239"/>
              <a:gd name="connsiteY239" fmla="*/ 2088025 h 4008043"/>
              <a:gd name="connsiteX240" fmla="*/ 159085 w 1181239"/>
              <a:gd name="connsiteY240" fmla="*/ 2081905 h 4008043"/>
              <a:gd name="connsiteX241" fmla="*/ 156774 w 1181239"/>
              <a:gd name="connsiteY241" fmla="*/ 2095609 h 4008043"/>
              <a:gd name="connsiteX242" fmla="*/ 155665 w 1181239"/>
              <a:gd name="connsiteY242" fmla="*/ 2105812 h 4008043"/>
              <a:gd name="connsiteX243" fmla="*/ 148115 w 1181239"/>
              <a:gd name="connsiteY243" fmla="*/ 2102598 h 4008043"/>
              <a:gd name="connsiteX244" fmla="*/ 148104 w 1181239"/>
              <a:gd name="connsiteY244" fmla="*/ 2102598 h 4008043"/>
              <a:gd name="connsiteX245" fmla="*/ 147995 w 1181239"/>
              <a:gd name="connsiteY245" fmla="*/ 2046547 h 4008043"/>
              <a:gd name="connsiteX246" fmla="*/ 104033 w 1181239"/>
              <a:gd name="connsiteY246" fmla="*/ 2027509 h 4008043"/>
              <a:gd name="connsiteX247" fmla="*/ 112510 w 1181239"/>
              <a:gd name="connsiteY247" fmla="*/ 2045291 h 4008043"/>
              <a:gd name="connsiteX248" fmla="*/ 106306 w 1181239"/>
              <a:gd name="connsiteY248" fmla="*/ 2041590 h 4008043"/>
              <a:gd name="connsiteX249" fmla="*/ 106307 w 1181239"/>
              <a:gd name="connsiteY249" fmla="*/ 2041590 h 4008043"/>
              <a:gd name="connsiteX250" fmla="*/ 104033 w 1181239"/>
              <a:gd name="connsiteY250" fmla="*/ 2027509 h 4008043"/>
              <a:gd name="connsiteX251" fmla="*/ 943112 w 1181239"/>
              <a:gd name="connsiteY251" fmla="*/ 2013995 h 4008043"/>
              <a:gd name="connsiteX252" fmla="*/ 941824 w 1181239"/>
              <a:gd name="connsiteY252" fmla="*/ 2093464 h 4008043"/>
              <a:gd name="connsiteX253" fmla="*/ 935647 w 1181239"/>
              <a:gd name="connsiteY253" fmla="*/ 2093234 h 4008043"/>
              <a:gd name="connsiteX254" fmla="*/ 935646 w 1181239"/>
              <a:gd name="connsiteY254" fmla="*/ 2093238 h 4008043"/>
              <a:gd name="connsiteX255" fmla="*/ 937744 w 1181239"/>
              <a:gd name="connsiteY255" fmla="*/ 2083568 h 4008043"/>
              <a:gd name="connsiteX256" fmla="*/ 940123 w 1181239"/>
              <a:gd name="connsiteY256" fmla="*/ 2049068 h 4008043"/>
              <a:gd name="connsiteX257" fmla="*/ 943112 w 1181239"/>
              <a:gd name="connsiteY257" fmla="*/ 2013995 h 4008043"/>
              <a:gd name="connsiteX258" fmla="*/ 986359 w 1181239"/>
              <a:gd name="connsiteY258" fmla="*/ 1999398 h 4008043"/>
              <a:gd name="connsiteX259" fmla="*/ 987178 w 1181239"/>
              <a:gd name="connsiteY259" fmla="*/ 2001051 h 4008043"/>
              <a:gd name="connsiteX260" fmla="*/ 987145 w 1181239"/>
              <a:gd name="connsiteY260" fmla="*/ 2020090 h 4008043"/>
              <a:gd name="connsiteX261" fmla="*/ 985999 w 1181239"/>
              <a:gd name="connsiteY261" fmla="*/ 2009830 h 4008043"/>
              <a:gd name="connsiteX262" fmla="*/ 986010 w 1181239"/>
              <a:gd name="connsiteY262" fmla="*/ 2009830 h 4008043"/>
              <a:gd name="connsiteX263" fmla="*/ 986359 w 1181239"/>
              <a:gd name="connsiteY263" fmla="*/ 1999398 h 4008043"/>
              <a:gd name="connsiteX264" fmla="*/ 229366 w 1181239"/>
              <a:gd name="connsiteY264" fmla="*/ 1998950 h 4008043"/>
              <a:gd name="connsiteX265" fmla="*/ 229366 w 1181239"/>
              <a:gd name="connsiteY265" fmla="*/ 2016629 h 4008043"/>
              <a:gd name="connsiteX266" fmla="*/ 226750 w 1181239"/>
              <a:gd name="connsiteY266" fmla="*/ 2012030 h 4008043"/>
              <a:gd name="connsiteX267" fmla="*/ 229366 w 1181239"/>
              <a:gd name="connsiteY267" fmla="*/ 1998950 h 4008043"/>
              <a:gd name="connsiteX268" fmla="*/ 111210 w 1181239"/>
              <a:gd name="connsiteY268" fmla="*/ 1998254 h 4008043"/>
              <a:gd name="connsiteX269" fmla="*/ 113966 w 1181239"/>
              <a:gd name="connsiteY269" fmla="*/ 2009150 h 4008043"/>
              <a:gd name="connsiteX270" fmla="*/ 112922 w 1181239"/>
              <a:gd name="connsiteY270" fmla="*/ 2019349 h 4008043"/>
              <a:gd name="connsiteX271" fmla="*/ 110200 w 1181239"/>
              <a:gd name="connsiteY271" fmla="*/ 2008017 h 4008043"/>
              <a:gd name="connsiteX272" fmla="*/ 110200 w 1181239"/>
              <a:gd name="connsiteY272" fmla="*/ 2008016 h 4008043"/>
              <a:gd name="connsiteX273" fmla="*/ 111210 w 1181239"/>
              <a:gd name="connsiteY273" fmla="*/ 1998254 h 4008043"/>
              <a:gd name="connsiteX274" fmla="*/ 160036 w 1181239"/>
              <a:gd name="connsiteY274" fmla="*/ 1997898 h 4008043"/>
              <a:gd name="connsiteX275" fmla="*/ 163754 w 1181239"/>
              <a:gd name="connsiteY275" fmla="*/ 2001511 h 4008043"/>
              <a:gd name="connsiteX276" fmla="*/ 165422 w 1181239"/>
              <a:gd name="connsiteY276" fmla="*/ 2026149 h 4008043"/>
              <a:gd name="connsiteX277" fmla="*/ 162477 w 1181239"/>
              <a:gd name="connsiteY277" fmla="*/ 2018830 h 4008043"/>
              <a:gd name="connsiteX278" fmla="*/ 162477 w 1181239"/>
              <a:gd name="connsiteY278" fmla="*/ 2018829 h 4008043"/>
              <a:gd name="connsiteX279" fmla="*/ 160810 w 1181239"/>
              <a:gd name="connsiteY279" fmla="*/ 2003030 h 4008043"/>
              <a:gd name="connsiteX280" fmla="*/ 160036 w 1181239"/>
              <a:gd name="connsiteY280" fmla="*/ 1997898 h 4008043"/>
              <a:gd name="connsiteX281" fmla="*/ 122178 w 1181239"/>
              <a:gd name="connsiteY281" fmla="*/ 1993421 h 4008043"/>
              <a:gd name="connsiteX282" fmla="*/ 127639 w 1181239"/>
              <a:gd name="connsiteY282" fmla="*/ 1994871 h 4008043"/>
              <a:gd name="connsiteX283" fmla="*/ 130971 w 1181239"/>
              <a:gd name="connsiteY283" fmla="*/ 2006864 h 4008043"/>
              <a:gd name="connsiteX284" fmla="*/ 125158 w 1181239"/>
              <a:gd name="connsiteY284" fmla="*/ 2001457 h 4008043"/>
              <a:gd name="connsiteX285" fmla="*/ 122178 w 1181239"/>
              <a:gd name="connsiteY285" fmla="*/ 1993421 h 4008043"/>
              <a:gd name="connsiteX286" fmla="*/ 881252 w 1181239"/>
              <a:gd name="connsiteY286" fmla="*/ 1985026 h 4008043"/>
              <a:gd name="connsiteX287" fmla="*/ 883325 w 1181239"/>
              <a:gd name="connsiteY287" fmla="*/ 1993738 h 4008043"/>
              <a:gd name="connsiteX288" fmla="*/ 887684 w 1181239"/>
              <a:gd name="connsiteY288" fmla="*/ 2025709 h 4008043"/>
              <a:gd name="connsiteX289" fmla="*/ 886385 w 1181239"/>
              <a:gd name="connsiteY289" fmla="*/ 2062145 h 4008043"/>
              <a:gd name="connsiteX290" fmla="*/ 874972 w 1181239"/>
              <a:gd name="connsiteY290" fmla="*/ 2058606 h 4008043"/>
              <a:gd name="connsiteX291" fmla="*/ 874977 w 1181239"/>
              <a:gd name="connsiteY291" fmla="*/ 2058605 h 4008043"/>
              <a:gd name="connsiteX292" fmla="*/ 866190 w 1181239"/>
              <a:gd name="connsiteY292" fmla="*/ 2056634 h 4008043"/>
              <a:gd name="connsiteX293" fmla="*/ 863071 w 1181239"/>
              <a:gd name="connsiteY293" fmla="*/ 2052862 h 4008043"/>
              <a:gd name="connsiteX294" fmla="*/ 874951 w 1181239"/>
              <a:gd name="connsiteY294" fmla="*/ 2035109 h 4008043"/>
              <a:gd name="connsiteX295" fmla="*/ 878742 w 1181239"/>
              <a:gd name="connsiteY295" fmla="*/ 2010515 h 4008043"/>
              <a:gd name="connsiteX296" fmla="*/ 881252 w 1181239"/>
              <a:gd name="connsiteY296" fmla="*/ 1985026 h 4008043"/>
              <a:gd name="connsiteX297" fmla="*/ 892103 w 1181239"/>
              <a:gd name="connsiteY297" fmla="*/ 1973709 h 4008043"/>
              <a:gd name="connsiteX298" fmla="*/ 904539 w 1181239"/>
              <a:gd name="connsiteY298" fmla="*/ 1999630 h 4008043"/>
              <a:gd name="connsiteX299" fmla="*/ 899190 w 1181239"/>
              <a:gd name="connsiteY299" fmla="*/ 1996910 h 4008043"/>
              <a:gd name="connsiteX300" fmla="*/ 899192 w 1181239"/>
              <a:gd name="connsiteY300" fmla="*/ 1996910 h 4008043"/>
              <a:gd name="connsiteX301" fmla="*/ 894882 w 1181239"/>
              <a:gd name="connsiteY301" fmla="*/ 1989431 h 4008043"/>
              <a:gd name="connsiteX302" fmla="*/ 892901 w 1181239"/>
              <a:gd name="connsiteY302" fmla="*/ 1998950 h 4008043"/>
              <a:gd name="connsiteX303" fmla="*/ 890657 w 1181239"/>
              <a:gd name="connsiteY303" fmla="*/ 1990111 h 4008043"/>
              <a:gd name="connsiteX304" fmla="*/ 885871 w 1181239"/>
              <a:gd name="connsiteY304" fmla="*/ 1981271 h 4008043"/>
              <a:gd name="connsiteX305" fmla="*/ 883327 w 1181239"/>
              <a:gd name="connsiteY305" fmla="*/ 1977374 h 4008043"/>
              <a:gd name="connsiteX306" fmla="*/ 892103 w 1181239"/>
              <a:gd name="connsiteY306" fmla="*/ 1973709 h 4008043"/>
              <a:gd name="connsiteX307" fmla="*/ 929834 w 1181239"/>
              <a:gd name="connsiteY307" fmla="*/ 1966605 h 4008043"/>
              <a:gd name="connsiteX308" fmla="*/ 929834 w 1181239"/>
              <a:gd name="connsiteY308" fmla="*/ 1979865 h 4008043"/>
              <a:gd name="connsiteX309" fmla="*/ 933217 w 1181239"/>
              <a:gd name="connsiteY309" fmla="*/ 2001874 h 4008043"/>
              <a:gd name="connsiteX310" fmla="*/ 931765 w 1181239"/>
              <a:gd name="connsiteY310" fmla="*/ 2020157 h 4008043"/>
              <a:gd name="connsiteX311" fmla="*/ 926930 w 1181239"/>
              <a:gd name="connsiteY311" fmla="*/ 2054438 h 4008043"/>
              <a:gd name="connsiteX312" fmla="*/ 917324 w 1181239"/>
              <a:gd name="connsiteY312" fmla="*/ 2066447 h 4008043"/>
              <a:gd name="connsiteX313" fmla="*/ 917320 w 1181239"/>
              <a:gd name="connsiteY313" fmla="*/ 2066447 h 4008043"/>
              <a:gd name="connsiteX314" fmla="*/ 911534 w 1181239"/>
              <a:gd name="connsiteY314" fmla="*/ 2060208 h 4008043"/>
              <a:gd name="connsiteX315" fmla="*/ 909750 w 1181239"/>
              <a:gd name="connsiteY315" fmla="*/ 2046388 h 4008043"/>
              <a:gd name="connsiteX316" fmla="*/ 910889 w 1181239"/>
              <a:gd name="connsiteY316" fmla="*/ 2007110 h 4008043"/>
              <a:gd name="connsiteX317" fmla="*/ 909002 w 1181239"/>
              <a:gd name="connsiteY317" fmla="*/ 1985351 h 4008043"/>
              <a:gd name="connsiteX318" fmla="*/ 919418 w 1181239"/>
              <a:gd name="connsiteY318" fmla="*/ 1975978 h 4008043"/>
              <a:gd name="connsiteX319" fmla="*/ 146529 w 1181239"/>
              <a:gd name="connsiteY319" fmla="*/ 1960873 h 4008043"/>
              <a:gd name="connsiteX320" fmla="*/ 150485 w 1181239"/>
              <a:gd name="connsiteY320" fmla="*/ 1984822 h 4008043"/>
              <a:gd name="connsiteX321" fmla="*/ 147942 w 1181239"/>
              <a:gd name="connsiteY321" fmla="*/ 2004292 h 4008043"/>
              <a:gd name="connsiteX322" fmla="*/ 147945 w 1181239"/>
              <a:gd name="connsiteY322" fmla="*/ 2004292 h 4008043"/>
              <a:gd name="connsiteX323" fmla="*/ 145682 w 1181239"/>
              <a:gd name="connsiteY323" fmla="*/ 1978756 h 4008043"/>
              <a:gd name="connsiteX324" fmla="*/ 190660 w 1181239"/>
              <a:gd name="connsiteY324" fmla="*/ 1948123 h 4008043"/>
              <a:gd name="connsiteX325" fmla="*/ 190441 w 1181239"/>
              <a:gd name="connsiteY325" fmla="*/ 1953337 h 4008043"/>
              <a:gd name="connsiteX326" fmla="*/ 188915 w 1181239"/>
              <a:gd name="connsiteY326" fmla="*/ 1949767 h 4008043"/>
              <a:gd name="connsiteX327" fmla="*/ 188904 w 1181239"/>
              <a:gd name="connsiteY327" fmla="*/ 1949768 h 4008043"/>
              <a:gd name="connsiteX328" fmla="*/ 190660 w 1181239"/>
              <a:gd name="connsiteY328" fmla="*/ 1948123 h 4008043"/>
              <a:gd name="connsiteX329" fmla="*/ 52661 w 1181239"/>
              <a:gd name="connsiteY329" fmla="*/ 1944554 h 4008043"/>
              <a:gd name="connsiteX330" fmla="*/ 56659 w 1181239"/>
              <a:gd name="connsiteY330" fmla="*/ 1972061 h 4008043"/>
              <a:gd name="connsiteX331" fmla="*/ 70893 w 1181239"/>
              <a:gd name="connsiteY331" fmla="*/ 2036614 h 4008043"/>
              <a:gd name="connsiteX332" fmla="*/ 78626 w 1181239"/>
              <a:gd name="connsiteY332" fmla="*/ 2081905 h 4008043"/>
              <a:gd name="connsiteX333" fmla="*/ 64094 w 1181239"/>
              <a:gd name="connsiteY333" fmla="*/ 2047765 h 4008043"/>
              <a:gd name="connsiteX334" fmla="*/ 64101 w 1181239"/>
              <a:gd name="connsiteY334" fmla="*/ 2047765 h 4008043"/>
              <a:gd name="connsiteX335" fmla="*/ 52369 w 1181239"/>
              <a:gd name="connsiteY335" fmla="*/ 1979090 h 4008043"/>
              <a:gd name="connsiteX336" fmla="*/ 132560 w 1181239"/>
              <a:gd name="connsiteY336" fmla="*/ 1941207 h 4008043"/>
              <a:gd name="connsiteX337" fmla="*/ 132451 w 1181239"/>
              <a:gd name="connsiteY337" fmla="*/ 1949366 h 4008043"/>
              <a:gd name="connsiteX338" fmla="*/ 131112 w 1181239"/>
              <a:gd name="connsiteY338" fmla="*/ 1944555 h 4008043"/>
              <a:gd name="connsiteX339" fmla="*/ 132560 w 1181239"/>
              <a:gd name="connsiteY339" fmla="*/ 1941207 h 4008043"/>
              <a:gd name="connsiteX340" fmla="*/ 149921 w 1181239"/>
              <a:gd name="connsiteY340" fmla="*/ 1890159 h 4008043"/>
              <a:gd name="connsiteX341" fmla="*/ 149032 w 1181239"/>
              <a:gd name="connsiteY341" fmla="*/ 1899678 h 4008043"/>
              <a:gd name="connsiteX342" fmla="*/ 144111 w 1181239"/>
              <a:gd name="connsiteY342" fmla="*/ 1911464 h 4008043"/>
              <a:gd name="connsiteX343" fmla="*/ 144109 w 1181239"/>
              <a:gd name="connsiteY343" fmla="*/ 1911464 h 4008043"/>
              <a:gd name="connsiteX344" fmla="*/ 146529 w 1181239"/>
              <a:gd name="connsiteY344" fmla="*/ 1892718 h 4008043"/>
              <a:gd name="connsiteX345" fmla="*/ 149921 w 1181239"/>
              <a:gd name="connsiteY345" fmla="*/ 1890159 h 4008043"/>
              <a:gd name="connsiteX346" fmla="*/ 945161 w 1181239"/>
              <a:gd name="connsiteY346" fmla="*/ 1880867 h 4008043"/>
              <a:gd name="connsiteX347" fmla="*/ 941044 w 1181239"/>
              <a:gd name="connsiteY347" fmla="*/ 1921438 h 4008043"/>
              <a:gd name="connsiteX348" fmla="*/ 940209 w 1181239"/>
              <a:gd name="connsiteY348" fmla="*/ 1901719 h 4008043"/>
              <a:gd name="connsiteX349" fmla="*/ 940208 w 1181239"/>
              <a:gd name="connsiteY349" fmla="*/ 1901719 h 4008043"/>
              <a:gd name="connsiteX350" fmla="*/ 945161 w 1181239"/>
              <a:gd name="connsiteY350" fmla="*/ 1880867 h 4008043"/>
              <a:gd name="connsiteX351" fmla="*/ 934013 w 1181239"/>
              <a:gd name="connsiteY351" fmla="*/ 1876189 h 4008043"/>
              <a:gd name="connsiteX352" fmla="*/ 934841 w 1181239"/>
              <a:gd name="connsiteY352" fmla="*/ 1877239 h 4008043"/>
              <a:gd name="connsiteX353" fmla="*/ 934841 w 1181239"/>
              <a:gd name="connsiteY353" fmla="*/ 1894918 h 4008043"/>
              <a:gd name="connsiteX354" fmla="*/ 933669 w 1181239"/>
              <a:gd name="connsiteY354" fmla="*/ 1886079 h 4008043"/>
              <a:gd name="connsiteX355" fmla="*/ 934013 w 1181239"/>
              <a:gd name="connsiteY355" fmla="*/ 1876189 h 4008043"/>
              <a:gd name="connsiteX356" fmla="*/ 986424 w 1181239"/>
              <a:gd name="connsiteY356" fmla="*/ 1866185 h 4008043"/>
              <a:gd name="connsiteX357" fmla="*/ 987192 w 1181239"/>
              <a:gd name="connsiteY357" fmla="*/ 1867720 h 4008043"/>
              <a:gd name="connsiteX358" fmla="*/ 987192 w 1181239"/>
              <a:gd name="connsiteY358" fmla="*/ 1893558 h 4008043"/>
              <a:gd name="connsiteX359" fmla="*/ 986105 w 1181239"/>
              <a:gd name="connsiteY359" fmla="*/ 1880639 h 4008043"/>
              <a:gd name="connsiteX360" fmla="*/ 986424 w 1181239"/>
              <a:gd name="connsiteY360" fmla="*/ 1866185 h 4008043"/>
              <a:gd name="connsiteX361" fmla="*/ 845841 w 1181239"/>
              <a:gd name="connsiteY361" fmla="*/ 1838137 h 4008043"/>
              <a:gd name="connsiteX362" fmla="*/ 845842 w 1181239"/>
              <a:gd name="connsiteY362" fmla="*/ 1838141 h 4008043"/>
              <a:gd name="connsiteX363" fmla="*/ 845838 w 1181239"/>
              <a:gd name="connsiteY363" fmla="*/ 1838141 h 4008043"/>
              <a:gd name="connsiteX364" fmla="*/ 212802 w 1181239"/>
              <a:gd name="connsiteY364" fmla="*/ 1837291 h 4008043"/>
              <a:gd name="connsiteX365" fmla="*/ 219332 w 1181239"/>
              <a:gd name="connsiteY365" fmla="*/ 1837839 h 4008043"/>
              <a:gd name="connsiteX366" fmla="*/ 215807 w 1181239"/>
              <a:gd name="connsiteY366" fmla="*/ 1852685 h 4008043"/>
              <a:gd name="connsiteX367" fmla="*/ 210422 w 1181239"/>
              <a:gd name="connsiteY367" fmla="*/ 1847847 h 4008043"/>
              <a:gd name="connsiteX368" fmla="*/ 212802 w 1181239"/>
              <a:gd name="connsiteY368" fmla="*/ 1837291 h 4008043"/>
              <a:gd name="connsiteX369" fmla="*/ 909064 w 1181239"/>
              <a:gd name="connsiteY369" fmla="*/ 1808808 h 4008043"/>
              <a:gd name="connsiteX370" fmla="*/ 912810 w 1181239"/>
              <a:gd name="connsiteY370" fmla="*/ 1817243 h 4008043"/>
              <a:gd name="connsiteX371" fmla="*/ 914324 w 1181239"/>
              <a:gd name="connsiteY371" fmla="*/ 1854802 h 4008043"/>
              <a:gd name="connsiteX372" fmla="*/ 912759 w 1181239"/>
              <a:gd name="connsiteY372" fmla="*/ 1915094 h 4008043"/>
              <a:gd name="connsiteX373" fmla="*/ 909533 w 1181239"/>
              <a:gd name="connsiteY373" fmla="*/ 1909198 h 4008043"/>
              <a:gd name="connsiteX374" fmla="*/ 909535 w 1181239"/>
              <a:gd name="connsiteY374" fmla="*/ 1909198 h 4008043"/>
              <a:gd name="connsiteX375" fmla="*/ 907572 w 1181239"/>
              <a:gd name="connsiteY375" fmla="*/ 1854526 h 4008043"/>
              <a:gd name="connsiteX376" fmla="*/ 909064 w 1181239"/>
              <a:gd name="connsiteY376" fmla="*/ 1808808 h 4008043"/>
              <a:gd name="connsiteX377" fmla="*/ 885324 w 1181239"/>
              <a:gd name="connsiteY377" fmla="*/ 1804483 h 4008043"/>
              <a:gd name="connsiteX378" fmla="*/ 888685 w 1181239"/>
              <a:gd name="connsiteY378" fmla="*/ 1819446 h 4008043"/>
              <a:gd name="connsiteX379" fmla="*/ 893171 w 1181239"/>
              <a:gd name="connsiteY379" fmla="*/ 1830149 h 4008043"/>
              <a:gd name="connsiteX380" fmla="*/ 897396 w 1181239"/>
              <a:gd name="connsiteY380" fmla="*/ 1827331 h 4008043"/>
              <a:gd name="connsiteX381" fmla="*/ 894418 w 1181239"/>
              <a:gd name="connsiteY381" fmla="*/ 1852326 h 4008043"/>
              <a:gd name="connsiteX382" fmla="*/ 893517 w 1181239"/>
              <a:gd name="connsiteY382" fmla="*/ 1882397 h 4008043"/>
              <a:gd name="connsiteX383" fmla="*/ 892156 w 1181239"/>
              <a:gd name="connsiteY383" fmla="*/ 1907505 h 4008043"/>
              <a:gd name="connsiteX384" fmla="*/ 886193 w 1181239"/>
              <a:gd name="connsiteY384" fmla="*/ 1944847 h 4008043"/>
              <a:gd name="connsiteX385" fmla="*/ 879963 w 1181239"/>
              <a:gd name="connsiteY385" fmla="*/ 1951353 h 4008043"/>
              <a:gd name="connsiteX386" fmla="*/ 879961 w 1181239"/>
              <a:gd name="connsiteY386" fmla="*/ 1951353 h 4008043"/>
              <a:gd name="connsiteX387" fmla="*/ 873653 w 1181239"/>
              <a:gd name="connsiteY387" fmla="*/ 1901622 h 4008043"/>
              <a:gd name="connsiteX388" fmla="*/ 876506 w 1181239"/>
              <a:gd name="connsiteY388" fmla="*/ 1875236 h 4008043"/>
              <a:gd name="connsiteX389" fmla="*/ 882543 w 1181239"/>
              <a:gd name="connsiteY389" fmla="*/ 1836478 h 4008043"/>
              <a:gd name="connsiteX390" fmla="*/ 885324 w 1181239"/>
              <a:gd name="connsiteY390" fmla="*/ 1804483 h 4008043"/>
              <a:gd name="connsiteX391" fmla="*/ 188353 w 1181239"/>
              <a:gd name="connsiteY391" fmla="*/ 1800590 h 4008043"/>
              <a:gd name="connsiteX392" fmla="*/ 192022 w 1181239"/>
              <a:gd name="connsiteY392" fmla="*/ 1840362 h 4008043"/>
              <a:gd name="connsiteX393" fmla="*/ 197418 w 1181239"/>
              <a:gd name="connsiteY393" fmla="*/ 1891683 h 4008043"/>
              <a:gd name="connsiteX394" fmla="*/ 196666 w 1181239"/>
              <a:gd name="connsiteY394" fmla="*/ 1897144 h 4008043"/>
              <a:gd name="connsiteX395" fmla="*/ 191624 w 1181239"/>
              <a:gd name="connsiteY395" fmla="*/ 1905934 h 4008043"/>
              <a:gd name="connsiteX396" fmla="*/ 194485 w 1181239"/>
              <a:gd name="connsiteY396" fmla="*/ 1907839 h 4008043"/>
              <a:gd name="connsiteX397" fmla="*/ 197346 w 1181239"/>
              <a:gd name="connsiteY397" fmla="*/ 1920425 h 4008043"/>
              <a:gd name="connsiteX398" fmla="*/ 193065 w 1181239"/>
              <a:gd name="connsiteY398" fmla="*/ 1940450 h 4008043"/>
              <a:gd name="connsiteX399" fmla="*/ 187519 w 1181239"/>
              <a:gd name="connsiteY399" fmla="*/ 1940104 h 4008043"/>
              <a:gd name="connsiteX400" fmla="*/ 187523 w 1181239"/>
              <a:gd name="connsiteY400" fmla="*/ 1940102 h 4008043"/>
              <a:gd name="connsiteX401" fmla="*/ 180150 w 1181239"/>
              <a:gd name="connsiteY401" fmla="*/ 1822164 h 4008043"/>
              <a:gd name="connsiteX402" fmla="*/ 181879 w 1181239"/>
              <a:gd name="connsiteY402" fmla="*/ 1817404 h 4008043"/>
              <a:gd name="connsiteX403" fmla="*/ 186718 w 1181239"/>
              <a:gd name="connsiteY403" fmla="*/ 1811630 h 4008043"/>
              <a:gd name="connsiteX404" fmla="*/ 188353 w 1181239"/>
              <a:gd name="connsiteY404" fmla="*/ 1800590 h 4008043"/>
              <a:gd name="connsiteX405" fmla="*/ 131129 w 1181239"/>
              <a:gd name="connsiteY405" fmla="*/ 1794964 h 4008043"/>
              <a:gd name="connsiteX406" fmla="*/ 133790 w 1181239"/>
              <a:gd name="connsiteY406" fmla="*/ 1805574 h 4008043"/>
              <a:gd name="connsiteX407" fmla="*/ 132483 w 1181239"/>
              <a:gd name="connsiteY407" fmla="*/ 1816269 h 4008043"/>
              <a:gd name="connsiteX408" fmla="*/ 130838 w 1181239"/>
              <a:gd name="connsiteY408" fmla="*/ 1804710 h 4008043"/>
              <a:gd name="connsiteX409" fmla="*/ 936627 w 1181239"/>
              <a:gd name="connsiteY409" fmla="*/ 1794309 h 4008043"/>
              <a:gd name="connsiteX410" fmla="*/ 939769 w 1181239"/>
              <a:gd name="connsiteY410" fmla="*/ 1821379 h 4008043"/>
              <a:gd name="connsiteX411" fmla="*/ 932143 w 1181239"/>
              <a:gd name="connsiteY411" fmla="*/ 1858880 h 4008043"/>
              <a:gd name="connsiteX412" fmla="*/ 931483 w 1181239"/>
              <a:gd name="connsiteY412" fmla="*/ 1850041 h 4008043"/>
              <a:gd name="connsiteX413" fmla="*/ 931485 w 1181239"/>
              <a:gd name="connsiteY413" fmla="*/ 1850041 h 4008043"/>
              <a:gd name="connsiteX414" fmla="*/ 934200 w 1181239"/>
              <a:gd name="connsiteY414" fmla="*/ 1824882 h 4008043"/>
              <a:gd name="connsiteX415" fmla="*/ 935295 w 1181239"/>
              <a:gd name="connsiteY415" fmla="*/ 1800404 h 4008043"/>
              <a:gd name="connsiteX416" fmla="*/ 936627 w 1181239"/>
              <a:gd name="connsiteY416" fmla="*/ 1794309 h 4008043"/>
              <a:gd name="connsiteX417" fmla="*/ 911264 w 1181239"/>
              <a:gd name="connsiteY417" fmla="*/ 1789784 h 4008043"/>
              <a:gd name="connsiteX418" fmla="*/ 914169 w 1181239"/>
              <a:gd name="connsiteY418" fmla="*/ 1792436 h 4008043"/>
              <a:gd name="connsiteX419" fmla="*/ 912391 w 1181239"/>
              <a:gd name="connsiteY419" fmla="*/ 1800626 h 4008043"/>
              <a:gd name="connsiteX420" fmla="*/ 909483 w 1181239"/>
              <a:gd name="connsiteY420" fmla="*/ 1804483 h 4008043"/>
              <a:gd name="connsiteX421" fmla="*/ 906578 w 1181239"/>
              <a:gd name="connsiteY421" fmla="*/ 1797975 h 4008043"/>
              <a:gd name="connsiteX422" fmla="*/ 906581 w 1181239"/>
              <a:gd name="connsiteY422" fmla="*/ 1797975 h 4008043"/>
              <a:gd name="connsiteX423" fmla="*/ 911264 w 1181239"/>
              <a:gd name="connsiteY423" fmla="*/ 1789784 h 4008043"/>
              <a:gd name="connsiteX424" fmla="*/ 859322 w 1181239"/>
              <a:gd name="connsiteY424" fmla="*/ 1775925 h 4008043"/>
              <a:gd name="connsiteX425" fmla="*/ 859698 w 1181239"/>
              <a:gd name="connsiteY425" fmla="*/ 1794380 h 4008043"/>
              <a:gd name="connsiteX426" fmla="*/ 855333 w 1181239"/>
              <a:gd name="connsiteY426" fmla="*/ 1819606 h 4008043"/>
              <a:gd name="connsiteX427" fmla="*/ 848363 w 1181239"/>
              <a:gd name="connsiteY427" fmla="*/ 1835149 h 4008043"/>
              <a:gd name="connsiteX428" fmla="*/ 845841 w 1181239"/>
              <a:gd name="connsiteY428" fmla="*/ 1838137 h 4008043"/>
              <a:gd name="connsiteX429" fmla="*/ 843682 w 1181239"/>
              <a:gd name="connsiteY429" fmla="*/ 1823655 h 4008043"/>
              <a:gd name="connsiteX430" fmla="*/ 847280 w 1181239"/>
              <a:gd name="connsiteY430" fmla="*/ 1815836 h 4008043"/>
              <a:gd name="connsiteX431" fmla="*/ 856030 w 1181239"/>
              <a:gd name="connsiteY431" fmla="*/ 1796324 h 4008043"/>
              <a:gd name="connsiteX432" fmla="*/ 125097 w 1181239"/>
              <a:gd name="connsiteY432" fmla="*/ 1771098 h 4008043"/>
              <a:gd name="connsiteX433" fmla="*/ 121900 w 1181239"/>
              <a:gd name="connsiteY433" fmla="*/ 1792286 h 4008043"/>
              <a:gd name="connsiteX434" fmla="*/ 118025 w 1181239"/>
              <a:gd name="connsiteY434" fmla="*/ 1795610 h 4008043"/>
              <a:gd name="connsiteX435" fmla="*/ 116350 w 1181239"/>
              <a:gd name="connsiteY435" fmla="*/ 1793085 h 4008043"/>
              <a:gd name="connsiteX436" fmla="*/ 118919 w 1181239"/>
              <a:gd name="connsiteY436" fmla="*/ 1784084 h 4008043"/>
              <a:gd name="connsiteX437" fmla="*/ 121827 w 1181239"/>
              <a:gd name="connsiteY437" fmla="*/ 1775221 h 4008043"/>
              <a:gd name="connsiteX438" fmla="*/ 125097 w 1181239"/>
              <a:gd name="connsiteY438" fmla="*/ 1771098 h 4008043"/>
              <a:gd name="connsiteX439" fmla="*/ 144315 w 1181239"/>
              <a:gd name="connsiteY439" fmla="*/ 1735075 h 4008043"/>
              <a:gd name="connsiteX440" fmla="*/ 146349 w 1181239"/>
              <a:gd name="connsiteY440" fmla="*/ 1741927 h 4008043"/>
              <a:gd name="connsiteX441" fmla="*/ 147407 w 1181239"/>
              <a:gd name="connsiteY441" fmla="*/ 1771845 h 4008043"/>
              <a:gd name="connsiteX442" fmla="*/ 142883 w 1181239"/>
              <a:gd name="connsiteY442" fmla="*/ 1784588 h 4008043"/>
              <a:gd name="connsiteX443" fmla="*/ 142030 w 1181239"/>
              <a:gd name="connsiteY443" fmla="*/ 1737847 h 4008043"/>
              <a:gd name="connsiteX444" fmla="*/ 144315 w 1181239"/>
              <a:gd name="connsiteY444" fmla="*/ 1735075 h 4008043"/>
              <a:gd name="connsiteX445" fmla="*/ 176323 w 1181239"/>
              <a:gd name="connsiteY445" fmla="*/ 1731089 h 4008043"/>
              <a:gd name="connsiteX446" fmla="*/ 185769 w 1181239"/>
              <a:gd name="connsiteY446" fmla="*/ 1733768 h 4008043"/>
              <a:gd name="connsiteX447" fmla="*/ 171237 w 1181239"/>
              <a:gd name="connsiteY447" fmla="*/ 1733768 h 4008043"/>
              <a:gd name="connsiteX448" fmla="*/ 176323 w 1181239"/>
              <a:gd name="connsiteY448" fmla="*/ 1731089 h 4008043"/>
              <a:gd name="connsiteX449" fmla="*/ 163455 w 1181239"/>
              <a:gd name="connsiteY449" fmla="*/ 1730218 h 4008043"/>
              <a:gd name="connsiteX450" fmla="*/ 167447 w 1181239"/>
              <a:gd name="connsiteY450" fmla="*/ 1744817 h 4008043"/>
              <a:gd name="connsiteX451" fmla="*/ 180058 w 1181239"/>
              <a:gd name="connsiteY451" fmla="*/ 1771982 h 4008043"/>
              <a:gd name="connsiteX452" fmla="*/ 184316 w 1181239"/>
              <a:gd name="connsiteY452" fmla="*/ 1793593 h 4008043"/>
              <a:gd name="connsiteX453" fmla="*/ 179956 w 1181239"/>
              <a:gd name="connsiteY453" fmla="*/ 1803605 h 4008043"/>
              <a:gd name="connsiteX454" fmla="*/ 177051 w 1181239"/>
              <a:gd name="connsiteY454" fmla="*/ 1808552 h 4008043"/>
              <a:gd name="connsiteX455" fmla="*/ 174143 w 1181239"/>
              <a:gd name="connsiteY455" fmla="*/ 1801591 h 4008043"/>
              <a:gd name="connsiteX456" fmla="*/ 166929 w 1181239"/>
              <a:gd name="connsiteY456" fmla="*/ 1801591 h 4008043"/>
              <a:gd name="connsiteX457" fmla="*/ 170867 w 1181239"/>
              <a:gd name="connsiteY457" fmla="*/ 1817388 h 4008043"/>
              <a:gd name="connsiteX458" fmla="*/ 174983 w 1181239"/>
              <a:gd name="connsiteY458" fmla="*/ 1860380 h 4008043"/>
              <a:gd name="connsiteX459" fmla="*/ 172523 w 1181239"/>
              <a:gd name="connsiteY459" fmla="*/ 1918699 h 4008043"/>
              <a:gd name="connsiteX460" fmla="*/ 164611 w 1181239"/>
              <a:gd name="connsiteY460" fmla="*/ 1988361 h 4008043"/>
              <a:gd name="connsiteX461" fmla="*/ 161294 w 1181239"/>
              <a:gd name="connsiteY461" fmla="*/ 1984654 h 4008043"/>
              <a:gd name="connsiteX462" fmla="*/ 161294 w 1181239"/>
              <a:gd name="connsiteY462" fmla="*/ 1984660 h 4008043"/>
              <a:gd name="connsiteX463" fmla="*/ 158349 w 1181239"/>
              <a:gd name="connsiteY463" fmla="*/ 1915521 h 4008043"/>
              <a:gd name="connsiteX464" fmla="*/ 152480 w 1181239"/>
              <a:gd name="connsiteY464" fmla="*/ 1841075 h 4008043"/>
              <a:gd name="connsiteX465" fmla="*/ 155141 w 1181239"/>
              <a:gd name="connsiteY465" fmla="*/ 1825207 h 4008043"/>
              <a:gd name="connsiteX466" fmla="*/ 159624 w 1181239"/>
              <a:gd name="connsiteY466" fmla="*/ 1809523 h 4008043"/>
              <a:gd name="connsiteX467" fmla="*/ 161546 w 1181239"/>
              <a:gd name="connsiteY467" fmla="*/ 1761225 h 4008043"/>
              <a:gd name="connsiteX468" fmla="*/ 880633 w 1181239"/>
              <a:gd name="connsiteY468" fmla="*/ 1697520 h 4008043"/>
              <a:gd name="connsiteX469" fmla="*/ 882812 w 1181239"/>
              <a:gd name="connsiteY469" fmla="*/ 1709623 h 4008043"/>
              <a:gd name="connsiteX470" fmla="*/ 879732 w 1181239"/>
              <a:gd name="connsiteY470" fmla="*/ 1712009 h 4008043"/>
              <a:gd name="connsiteX471" fmla="*/ 879735 w 1181239"/>
              <a:gd name="connsiteY471" fmla="*/ 1712009 h 4008043"/>
              <a:gd name="connsiteX472" fmla="*/ 880633 w 1181239"/>
              <a:gd name="connsiteY472" fmla="*/ 1697520 h 4008043"/>
              <a:gd name="connsiteX473" fmla="*/ 894921 w 1181239"/>
              <a:gd name="connsiteY473" fmla="*/ 1674217 h 4008043"/>
              <a:gd name="connsiteX474" fmla="*/ 897909 w 1181239"/>
              <a:gd name="connsiteY474" fmla="*/ 1743141 h 4008043"/>
              <a:gd name="connsiteX475" fmla="*/ 892321 w 1181239"/>
              <a:gd name="connsiteY475" fmla="*/ 1752807 h 4008043"/>
              <a:gd name="connsiteX476" fmla="*/ 891434 w 1181239"/>
              <a:gd name="connsiteY476" fmla="*/ 1715409 h 4008043"/>
              <a:gd name="connsiteX477" fmla="*/ 891439 w 1181239"/>
              <a:gd name="connsiteY477" fmla="*/ 1715409 h 4008043"/>
              <a:gd name="connsiteX478" fmla="*/ 894921 w 1181239"/>
              <a:gd name="connsiteY478" fmla="*/ 1674217 h 4008043"/>
              <a:gd name="connsiteX479" fmla="*/ 882611 w 1181239"/>
              <a:gd name="connsiteY479" fmla="*/ 1664785 h 4008043"/>
              <a:gd name="connsiteX480" fmla="*/ 885467 w 1181239"/>
              <a:gd name="connsiteY480" fmla="*/ 1670532 h 4008043"/>
              <a:gd name="connsiteX481" fmla="*/ 881537 w 1181239"/>
              <a:gd name="connsiteY481" fmla="*/ 1675451 h 4008043"/>
              <a:gd name="connsiteX482" fmla="*/ 881538 w 1181239"/>
              <a:gd name="connsiteY482" fmla="*/ 1675451 h 4008043"/>
              <a:gd name="connsiteX483" fmla="*/ 881013 w 1181239"/>
              <a:gd name="connsiteY483" fmla="*/ 1666612 h 4008043"/>
              <a:gd name="connsiteX484" fmla="*/ 882611 w 1181239"/>
              <a:gd name="connsiteY484" fmla="*/ 1664785 h 4008043"/>
              <a:gd name="connsiteX485" fmla="*/ 906815 w 1181239"/>
              <a:gd name="connsiteY485" fmla="*/ 1608656 h 4008043"/>
              <a:gd name="connsiteX486" fmla="*/ 909490 w 1181239"/>
              <a:gd name="connsiteY486" fmla="*/ 1627855 h 4008043"/>
              <a:gd name="connsiteX487" fmla="*/ 912125 w 1181239"/>
              <a:gd name="connsiteY487" fmla="*/ 1645531 h 4008043"/>
              <a:gd name="connsiteX488" fmla="*/ 914332 w 1181239"/>
              <a:gd name="connsiteY488" fmla="*/ 1727663 h 4008043"/>
              <a:gd name="connsiteX489" fmla="*/ 913515 w 1181239"/>
              <a:gd name="connsiteY489" fmla="*/ 1741942 h 4008043"/>
              <a:gd name="connsiteX490" fmla="*/ 909968 w 1181239"/>
              <a:gd name="connsiteY490" fmla="*/ 1749266 h 4008043"/>
              <a:gd name="connsiteX491" fmla="*/ 909965 w 1181239"/>
              <a:gd name="connsiteY491" fmla="*/ 1749266 h 4008043"/>
              <a:gd name="connsiteX492" fmla="*/ 904911 w 1181239"/>
              <a:gd name="connsiteY492" fmla="*/ 1694189 h 4008043"/>
              <a:gd name="connsiteX493" fmla="*/ 898679 w 1181239"/>
              <a:gd name="connsiteY493" fmla="*/ 1639431 h 4008043"/>
              <a:gd name="connsiteX494" fmla="*/ 899252 w 1181239"/>
              <a:gd name="connsiteY494" fmla="*/ 1622432 h 4008043"/>
              <a:gd name="connsiteX495" fmla="*/ 906815 w 1181239"/>
              <a:gd name="connsiteY495" fmla="*/ 1608656 h 4008043"/>
              <a:gd name="connsiteX496" fmla="*/ 198839 w 1181239"/>
              <a:gd name="connsiteY496" fmla="*/ 1603132 h 4008043"/>
              <a:gd name="connsiteX497" fmla="*/ 201951 w 1181239"/>
              <a:gd name="connsiteY497" fmla="*/ 1647229 h 4008043"/>
              <a:gd name="connsiteX498" fmla="*/ 198492 w 1181239"/>
              <a:gd name="connsiteY498" fmla="*/ 1680540 h 4008043"/>
              <a:gd name="connsiteX499" fmla="*/ 194828 w 1181239"/>
              <a:gd name="connsiteY499" fmla="*/ 1669852 h 4008043"/>
              <a:gd name="connsiteX500" fmla="*/ 196353 w 1181239"/>
              <a:gd name="connsiteY500" fmla="*/ 1680731 h 4008043"/>
              <a:gd name="connsiteX501" fmla="*/ 200836 w 1181239"/>
              <a:gd name="connsiteY501" fmla="*/ 1700653 h 4008043"/>
              <a:gd name="connsiteX502" fmla="*/ 201690 w 1181239"/>
              <a:gd name="connsiteY502" fmla="*/ 1716973 h 4008043"/>
              <a:gd name="connsiteX503" fmla="*/ 197552 w 1181239"/>
              <a:gd name="connsiteY503" fmla="*/ 1750087 h 4008043"/>
              <a:gd name="connsiteX504" fmla="*/ 195515 w 1181239"/>
              <a:gd name="connsiteY504" fmla="*/ 1775925 h 4008043"/>
              <a:gd name="connsiteX505" fmla="*/ 194997 w 1181239"/>
              <a:gd name="connsiteY505" fmla="*/ 1745327 h 4008043"/>
              <a:gd name="connsiteX506" fmla="*/ 195006 w 1181239"/>
              <a:gd name="connsiteY506" fmla="*/ 1745327 h 4008043"/>
              <a:gd name="connsiteX507" fmla="*/ 197396 w 1181239"/>
              <a:gd name="connsiteY507" fmla="*/ 1714729 h 4008043"/>
              <a:gd name="connsiteX508" fmla="*/ 195944 w 1181239"/>
              <a:gd name="connsiteY508" fmla="*/ 1704833 h 4008043"/>
              <a:gd name="connsiteX509" fmla="*/ 191584 w 1181239"/>
              <a:gd name="connsiteY509" fmla="*/ 1679306 h 4008043"/>
              <a:gd name="connsiteX510" fmla="*/ 194774 w 1181239"/>
              <a:gd name="connsiteY510" fmla="*/ 1654352 h 4008043"/>
              <a:gd name="connsiteX511" fmla="*/ 194920 w 1181239"/>
              <a:gd name="connsiteY511" fmla="*/ 1642565 h 4008043"/>
              <a:gd name="connsiteX512" fmla="*/ 198839 w 1181239"/>
              <a:gd name="connsiteY512" fmla="*/ 1603132 h 4008043"/>
              <a:gd name="connsiteX513" fmla="*/ 126570 w 1181239"/>
              <a:gd name="connsiteY513" fmla="*/ 1593697 h 4008043"/>
              <a:gd name="connsiteX514" fmla="*/ 128788 w 1181239"/>
              <a:gd name="connsiteY514" fmla="*/ 1602537 h 4008043"/>
              <a:gd name="connsiteX515" fmla="*/ 133203 w 1181239"/>
              <a:gd name="connsiteY515" fmla="*/ 1611376 h 4008043"/>
              <a:gd name="connsiteX516" fmla="*/ 129516 w 1181239"/>
              <a:gd name="connsiteY516" fmla="*/ 1648094 h 4008043"/>
              <a:gd name="connsiteX517" fmla="*/ 125378 w 1181239"/>
              <a:gd name="connsiteY517" fmla="*/ 1633135 h 4008043"/>
              <a:gd name="connsiteX518" fmla="*/ 125377 w 1181239"/>
              <a:gd name="connsiteY518" fmla="*/ 1633135 h 4008043"/>
              <a:gd name="connsiteX519" fmla="*/ 124388 w 1181239"/>
              <a:gd name="connsiteY519" fmla="*/ 1604577 h 4008043"/>
              <a:gd name="connsiteX520" fmla="*/ 972450 w 1181239"/>
              <a:gd name="connsiteY520" fmla="*/ 1561739 h 4008043"/>
              <a:gd name="connsiteX521" fmla="*/ 972450 w 1181239"/>
              <a:gd name="connsiteY521" fmla="*/ 1568538 h 4008043"/>
              <a:gd name="connsiteX522" fmla="*/ 970983 w 1181239"/>
              <a:gd name="connsiteY522" fmla="*/ 1565139 h 4008043"/>
              <a:gd name="connsiteX523" fmla="*/ 972450 w 1181239"/>
              <a:gd name="connsiteY523" fmla="*/ 1561739 h 4008043"/>
              <a:gd name="connsiteX524" fmla="*/ 179368 w 1181239"/>
              <a:gd name="connsiteY524" fmla="*/ 1490681 h 4008043"/>
              <a:gd name="connsiteX525" fmla="*/ 184402 w 1181239"/>
              <a:gd name="connsiteY525" fmla="*/ 1509367 h 4008043"/>
              <a:gd name="connsiteX526" fmla="*/ 188659 w 1181239"/>
              <a:gd name="connsiteY526" fmla="*/ 1529781 h 4008043"/>
              <a:gd name="connsiteX527" fmla="*/ 194549 w 1181239"/>
              <a:gd name="connsiteY527" fmla="*/ 1521471 h 4008043"/>
              <a:gd name="connsiteX528" fmla="*/ 200263 w 1181239"/>
              <a:gd name="connsiteY528" fmla="*/ 1536581 h 4008043"/>
              <a:gd name="connsiteX529" fmla="*/ 199686 w 1181239"/>
              <a:gd name="connsiteY529" fmla="*/ 1574056 h 4008043"/>
              <a:gd name="connsiteX530" fmla="*/ 195275 w 1181239"/>
              <a:gd name="connsiteY530" fmla="*/ 1598535 h 4008043"/>
              <a:gd name="connsiteX531" fmla="*/ 183392 w 1181239"/>
              <a:gd name="connsiteY531" fmla="*/ 1635078 h 4008043"/>
              <a:gd name="connsiteX532" fmla="*/ 179437 w 1181239"/>
              <a:gd name="connsiteY532" fmla="*/ 1663053 h 4008043"/>
              <a:gd name="connsiteX533" fmla="*/ 174853 w 1181239"/>
              <a:gd name="connsiteY533" fmla="*/ 1672572 h 4008043"/>
              <a:gd name="connsiteX534" fmla="*/ 171404 w 1181239"/>
              <a:gd name="connsiteY534" fmla="*/ 1664448 h 4008043"/>
              <a:gd name="connsiteX535" fmla="*/ 172225 w 1181239"/>
              <a:gd name="connsiteY535" fmla="*/ 1571325 h 4008043"/>
              <a:gd name="connsiteX536" fmla="*/ 177339 w 1181239"/>
              <a:gd name="connsiteY536" fmla="*/ 1584389 h 4008043"/>
              <a:gd name="connsiteX537" fmla="*/ 179083 w 1181239"/>
              <a:gd name="connsiteY537" fmla="*/ 1596417 h 4008043"/>
              <a:gd name="connsiteX538" fmla="*/ 179521 w 1181239"/>
              <a:gd name="connsiteY538" fmla="*/ 1583721 h 4008043"/>
              <a:gd name="connsiteX539" fmla="*/ 181736 w 1181239"/>
              <a:gd name="connsiteY539" fmla="*/ 1566691 h 4008043"/>
              <a:gd name="connsiteX540" fmla="*/ 179295 w 1181239"/>
              <a:gd name="connsiteY540" fmla="*/ 1563872 h 4008043"/>
              <a:gd name="connsiteX541" fmla="*/ 169760 w 1181239"/>
              <a:gd name="connsiteY541" fmla="*/ 1548932 h 4008043"/>
              <a:gd name="connsiteX542" fmla="*/ 178262 w 1181239"/>
              <a:gd name="connsiteY542" fmla="*/ 1545130 h 4008043"/>
              <a:gd name="connsiteX543" fmla="*/ 181518 w 1181239"/>
              <a:gd name="connsiteY543" fmla="*/ 1548267 h 4008043"/>
              <a:gd name="connsiteX544" fmla="*/ 178544 w 1181239"/>
              <a:gd name="connsiteY544" fmla="*/ 1537086 h 4008043"/>
              <a:gd name="connsiteX545" fmla="*/ 178835 w 1181239"/>
              <a:gd name="connsiteY545" fmla="*/ 1524342 h 4008043"/>
              <a:gd name="connsiteX546" fmla="*/ 181591 w 1181239"/>
              <a:gd name="connsiteY546" fmla="*/ 1518222 h 4008043"/>
              <a:gd name="connsiteX547" fmla="*/ 179368 w 1181239"/>
              <a:gd name="connsiteY547" fmla="*/ 1490681 h 4008043"/>
              <a:gd name="connsiteX548" fmla="*/ 908919 w 1181239"/>
              <a:gd name="connsiteY548" fmla="*/ 1484791 h 4008043"/>
              <a:gd name="connsiteX549" fmla="*/ 909822 w 1181239"/>
              <a:gd name="connsiteY549" fmla="*/ 1494498 h 4008043"/>
              <a:gd name="connsiteX550" fmla="*/ 909567 w 1181239"/>
              <a:gd name="connsiteY550" fmla="*/ 1523348 h 4008043"/>
              <a:gd name="connsiteX551" fmla="*/ 913593 w 1181239"/>
              <a:gd name="connsiteY551" fmla="*/ 1548372 h 4008043"/>
              <a:gd name="connsiteX552" fmla="*/ 915294 w 1181239"/>
              <a:gd name="connsiteY552" fmla="*/ 1576018 h 4008043"/>
              <a:gd name="connsiteX553" fmla="*/ 912433 w 1181239"/>
              <a:gd name="connsiteY553" fmla="*/ 1570278 h 4008043"/>
              <a:gd name="connsiteX554" fmla="*/ 912438 w 1181239"/>
              <a:gd name="connsiteY554" fmla="*/ 1570278 h 4008043"/>
              <a:gd name="connsiteX555" fmla="*/ 904598 w 1181239"/>
              <a:gd name="connsiteY555" fmla="*/ 1549879 h 4008043"/>
              <a:gd name="connsiteX556" fmla="*/ 896337 w 1181239"/>
              <a:gd name="connsiteY556" fmla="*/ 1515606 h 4008043"/>
              <a:gd name="connsiteX557" fmla="*/ 898121 w 1181239"/>
              <a:gd name="connsiteY557" fmla="*/ 1493213 h 4008043"/>
              <a:gd name="connsiteX558" fmla="*/ 904930 w 1181239"/>
              <a:gd name="connsiteY558" fmla="*/ 1488424 h 4008043"/>
              <a:gd name="connsiteX559" fmla="*/ 908919 w 1181239"/>
              <a:gd name="connsiteY559" fmla="*/ 1484791 h 4008043"/>
              <a:gd name="connsiteX560" fmla="*/ 986152 w 1181239"/>
              <a:gd name="connsiteY560" fmla="*/ 1467242 h 4008043"/>
              <a:gd name="connsiteX561" fmla="*/ 988267 w 1181239"/>
              <a:gd name="connsiteY561" fmla="*/ 1475383 h 4008043"/>
              <a:gd name="connsiteX562" fmla="*/ 987058 w 1181239"/>
              <a:gd name="connsiteY562" fmla="*/ 1486192 h 4008043"/>
              <a:gd name="connsiteX563" fmla="*/ 985413 w 1181239"/>
              <a:gd name="connsiteY563" fmla="*/ 1471304 h 4008043"/>
              <a:gd name="connsiteX564" fmla="*/ 986152 w 1181239"/>
              <a:gd name="connsiteY564" fmla="*/ 1467242 h 4008043"/>
              <a:gd name="connsiteX565" fmla="*/ 180557 w 1181239"/>
              <a:gd name="connsiteY565" fmla="*/ 1441385 h 4008043"/>
              <a:gd name="connsiteX566" fmla="*/ 183410 w 1181239"/>
              <a:gd name="connsiteY566" fmla="*/ 1451419 h 4008043"/>
              <a:gd name="connsiteX567" fmla="*/ 194736 w 1181239"/>
              <a:gd name="connsiteY567" fmla="*/ 1463195 h 4008043"/>
              <a:gd name="connsiteX568" fmla="*/ 203208 w 1181239"/>
              <a:gd name="connsiteY568" fmla="*/ 1471520 h 4008043"/>
              <a:gd name="connsiteX569" fmla="*/ 196363 w 1181239"/>
              <a:gd name="connsiteY569" fmla="*/ 1474069 h 4008043"/>
              <a:gd name="connsiteX570" fmla="*/ 189945 w 1181239"/>
              <a:gd name="connsiteY570" fmla="*/ 1471746 h 4008043"/>
              <a:gd name="connsiteX571" fmla="*/ 180301 w 1181239"/>
              <a:gd name="connsiteY571" fmla="*/ 1453625 h 4008043"/>
              <a:gd name="connsiteX572" fmla="*/ 173241 w 1181239"/>
              <a:gd name="connsiteY572" fmla="*/ 1410186 h 4008043"/>
              <a:gd name="connsiteX573" fmla="*/ 178062 w 1181239"/>
              <a:gd name="connsiteY573" fmla="*/ 1420987 h 4008043"/>
              <a:gd name="connsiteX574" fmla="*/ 175562 w 1181239"/>
              <a:gd name="connsiteY574" fmla="*/ 1431866 h 4008043"/>
              <a:gd name="connsiteX575" fmla="*/ 174519 w 1181239"/>
              <a:gd name="connsiteY575" fmla="*/ 1442065 h 4008043"/>
              <a:gd name="connsiteX576" fmla="*/ 171512 w 1181239"/>
              <a:gd name="connsiteY576" fmla="*/ 1445465 h 4008043"/>
              <a:gd name="connsiteX577" fmla="*/ 170450 w 1181239"/>
              <a:gd name="connsiteY577" fmla="*/ 1428466 h 4008043"/>
              <a:gd name="connsiteX578" fmla="*/ 170453 w 1181239"/>
              <a:gd name="connsiteY578" fmla="*/ 1428466 h 4008043"/>
              <a:gd name="connsiteX579" fmla="*/ 173241 w 1181239"/>
              <a:gd name="connsiteY579" fmla="*/ 1410186 h 4008043"/>
              <a:gd name="connsiteX580" fmla="*/ 62944 w 1181239"/>
              <a:gd name="connsiteY580" fmla="*/ 1342800 h 4008043"/>
              <a:gd name="connsiteX581" fmla="*/ 62871 w 1181239"/>
              <a:gd name="connsiteY581" fmla="*/ 1350102 h 4008043"/>
              <a:gd name="connsiteX582" fmla="*/ 57562 w 1181239"/>
              <a:gd name="connsiteY582" fmla="*/ 1351127 h 4008043"/>
              <a:gd name="connsiteX583" fmla="*/ 57566 w 1181239"/>
              <a:gd name="connsiteY583" fmla="*/ 1351128 h 4008043"/>
              <a:gd name="connsiteX584" fmla="*/ 62944 w 1181239"/>
              <a:gd name="connsiteY584" fmla="*/ 1342800 h 4008043"/>
              <a:gd name="connsiteX585" fmla="*/ 965872 w 1181239"/>
              <a:gd name="connsiteY585" fmla="*/ 1335265 h 4008043"/>
              <a:gd name="connsiteX586" fmla="*/ 966762 w 1181239"/>
              <a:gd name="connsiteY586" fmla="*/ 1335992 h 4008043"/>
              <a:gd name="connsiteX587" fmla="*/ 966762 w 1181239"/>
              <a:gd name="connsiteY587" fmla="*/ 1348232 h 4008043"/>
              <a:gd name="connsiteX588" fmla="*/ 965503 w 1181239"/>
              <a:gd name="connsiteY588" fmla="*/ 1342112 h 4008043"/>
              <a:gd name="connsiteX589" fmla="*/ 965872 w 1181239"/>
              <a:gd name="connsiteY589" fmla="*/ 1335265 h 4008043"/>
              <a:gd name="connsiteX590" fmla="*/ 104232 w 1181239"/>
              <a:gd name="connsiteY590" fmla="*/ 1330248 h 4008043"/>
              <a:gd name="connsiteX591" fmla="*/ 108531 w 1181239"/>
              <a:gd name="connsiteY591" fmla="*/ 1330906 h 4008043"/>
              <a:gd name="connsiteX592" fmla="*/ 104638 w 1181239"/>
              <a:gd name="connsiteY592" fmla="*/ 1339779 h 4008043"/>
              <a:gd name="connsiteX593" fmla="*/ 99107 w 1181239"/>
              <a:gd name="connsiteY593" fmla="*/ 1346171 h 4008043"/>
              <a:gd name="connsiteX594" fmla="*/ 100641 w 1181239"/>
              <a:gd name="connsiteY594" fmla="*/ 1338662 h 4008043"/>
              <a:gd name="connsiteX595" fmla="*/ 104232 w 1181239"/>
              <a:gd name="connsiteY595" fmla="*/ 1330248 h 4008043"/>
              <a:gd name="connsiteX596" fmla="*/ 990819 w 1181239"/>
              <a:gd name="connsiteY596" fmla="*/ 1297266 h 4008043"/>
              <a:gd name="connsiteX597" fmla="*/ 995123 w 1181239"/>
              <a:gd name="connsiteY597" fmla="*/ 1308392 h 4008043"/>
              <a:gd name="connsiteX598" fmla="*/ 992291 w 1181239"/>
              <a:gd name="connsiteY598" fmla="*/ 1315915 h 4008043"/>
              <a:gd name="connsiteX599" fmla="*/ 992289 w 1181239"/>
              <a:gd name="connsiteY599" fmla="*/ 1315915 h 4008043"/>
              <a:gd name="connsiteX600" fmla="*/ 990819 w 1181239"/>
              <a:gd name="connsiteY600" fmla="*/ 1297266 h 4008043"/>
              <a:gd name="connsiteX601" fmla="*/ 63693 w 1181239"/>
              <a:gd name="connsiteY601" fmla="*/ 1283637 h 4008043"/>
              <a:gd name="connsiteX602" fmla="*/ 62026 w 1181239"/>
              <a:gd name="connsiteY602" fmla="*/ 1305555 h 4008043"/>
              <a:gd name="connsiteX603" fmla="*/ 59081 w 1181239"/>
              <a:gd name="connsiteY603" fmla="*/ 1304036 h 4008043"/>
              <a:gd name="connsiteX604" fmla="*/ 59081 w 1181239"/>
              <a:gd name="connsiteY604" fmla="*/ 1304035 h 4008043"/>
              <a:gd name="connsiteX605" fmla="*/ 60748 w 1181239"/>
              <a:gd name="connsiteY605" fmla="*/ 1289596 h 4008043"/>
              <a:gd name="connsiteX606" fmla="*/ 63693 w 1181239"/>
              <a:gd name="connsiteY606" fmla="*/ 1283637 h 4008043"/>
              <a:gd name="connsiteX607" fmla="*/ 191583 w 1181239"/>
              <a:gd name="connsiteY607" fmla="*/ 1243774 h 4008043"/>
              <a:gd name="connsiteX608" fmla="*/ 191582 w 1181239"/>
              <a:gd name="connsiteY608" fmla="*/ 1243775 h 4008043"/>
              <a:gd name="connsiteX609" fmla="*/ 191582 w 1181239"/>
              <a:gd name="connsiteY609" fmla="*/ 1243774 h 4008043"/>
              <a:gd name="connsiteX610" fmla="*/ 202390 w 1181239"/>
              <a:gd name="connsiteY610" fmla="*/ 1234366 h 4008043"/>
              <a:gd name="connsiteX611" fmla="*/ 197960 w 1181239"/>
              <a:gd name="connsiteY611" fmla="*/ 1242158 h 4008043"/>
              <a:gd name="connsiteX612" fmla="*/ 191583 w 1181239"/>
              <a:gd name="connsiteY612" fmla="*/ 1243774 h 4008043"/>
              <a:gd name="connsiteX613" fmla="*/ 195925 w 1181239"/>
              <a:gd name="connsiteY613" fmla="*/ 1236163 h 4008043"/>
              <a:gd name="connsiteX614" fmla="*/ 202390 w 1181239"/>
              <a:gd name="connsiteY614" fmla="*/ 1234366 h 4008043"/>
              <a:gd name="connsiteX615" fmla="*/ 1005211 w 1181239"/>
              <a:gd name="connsiteY615" fmla="*/ 1233414 h 4008043"/>
              <a:gd name="connsiteX616" fmla="*/ 1014121 w 1181239"/>
              <a:gd name="connsiteY616" fmla="*/ 1234679 h 4008043"/>
              <a:gd name="connsiteX617" fmla="*/ 1008550 w 1181239"/>
              <a:gd name="connsiteY617" fmla="*/ 1238759 h 4008043"/>
              <a:gd name="connsiteX618" fmla="*/ 1001514 w 1181239"/>
              <a:gd name="connsiteY618" fmla="*/ 1242159 h 4008043"/>
              <a:gd name="connsiteX619" fmla="*/ 999817 w 1181239"/>
              <a:gd name="connsiteY619" fmla="*/ 1240896 h 4008043"/>
              <a:gd name="connsiteX620" fmla="*/ 999818 w 1181239"/>
              <a:gd name="connsiteY620" fmla="*/ 1240893 h 4008043"/>
              <a:gd name="connsiteX621" fmla="*/ 1005211 w 1181239"/>
              <a:gd name="connsiteY621" fmla="*/ 1233414 h 4008043"/>
              <a:gd name="connsiteX622" fmla="*/ 990869 w 1181239"/>
              <a:gd name="connsiteY622" fmla="*/ 1147644 h 4008043"/>
              <a:gd name="connsiteX623" fmla="*/ 990869 w 1181239"/>
              <a:gd name="connsiteY623" fmla="*/ 1162603 h 4008043"/>
              <a:gd name="connsiteX624" fmla="*/ 988253 w 1181239"/>
              <a:gd name="connsiteY624" fmla="*/ 1159363 h 4008043"/>
              <a:gd name="connsiteX625" fmla="*/ 990869 w 1181239"/>
              <a:gd name="connsiteY625" fmla="*/ 1147644 h 4008043"/>
              <a:gd name="connsiteX626" fmla="*/ 72414 w 1181239"/>
              <a:gd name="connsiteY626" fmla="*/ 1097327 h 4008043"/>
              <a:gd name="connsiteX627" fmla="*/ 72414 w 1181239"/>
              <a:gd name="connsiteY627" fmla="*/ 1115006 h 4008043"/>
              <a:gd name="connsiteX628" fmla="*/ 69713 w 1181239"/>
              <a:gd name="connsiteY628" fmla="*/ 1108886 h 4008043"/>
              <a:gd name="connsiteX629" fmla="*/ 72414 w 1181239"/>
              <a:gd name="connsiteY629" fmla="*/ 1097327 h 4008043"/>
              <a:gd name="connsiteX630" fmla="*/ 69528 w 1181239"/>
              <a:gd name="connsiteY630" fmla="*/ 1086174 h 4008043"/>
              <a:gd name="connsiteX631" fmla="*/ 69528 w 1181239"/>
              <a:gd name="connsiteY631" fmla="*/ 1086174 h 4008043"/>
              <a:gd name="connsiteX632" fmla="*/ 69527 w 1181239"/>
              <a:gd name="connsiteY632" fmla="*/ 1086175 h 4008043"/>
              <a:gd name="connsiteX633" fmla="*/ 78513 w 1181239"/>
              <a:gd name="connsiteY633" fmla="*/ 1067409 h 4008043"/>
              <a:gd name="connsiteX634" fmla="*/ 81114 w 1181239"/>
              <a:gd name="connsiteY634" fmla="*/ 1069450 h 4008043"/>
              <a:gd name="connsiteX635" fmla="*/ 75319 w 1181239"/>
              <a:gd name="connsiteY635" fmla="*/ 1079612 h 4008043"/>
              <a:gd name="connsiteX636" fmla="*/ 69528 w 1181239"/>
              <a:gd name="connsiteY636" fmla="*/ 1086174 h 4008043"/>
              <a:gd name="connsiteX637" fmla="*/ 73155 w 1181239"/>
              <a:gd name="connsiteY637" fmla="*/ 1075056 h 4008043"/>
              <a:gd name="connsiteX638" fmla="*/ 78513 w 1181239"/>
              <a:gd name="connsiteY638" fmla="*/ 1067409 h 4008043"/>
              <a:gd name="connsiteX639" fmla="*/ 1008308 w 1181239"/>
              <a:gd name="connsiteY639" fmla="*/ 857982 h 4008043"/>
              <a:gd name="connsiteX640" fmla="*/ 1011125 w 1181239"/>
              <a:gd name="connsiteY640" fmla="*/ 871582 h 4008043"/>
              <a:gd name="connsiteX641" fmla="*/ 1008308 w 1181239"/>
              <a:gd name="connsiteY641" fmla="*/ 885180 h 4008043"/>
              <a:gd name="connsiteX642" fmla="*/ 1005491 w 1181239"/>
              <a:gd name="connsiteY642" fmla="*/ 871582 h 4008043"/>
              <a:gd name="connsiteX643" fmla="*/ 1008308 w 1181239"/>
              <a:gd name="connsiteY643" fmla="*/ 857982 h 4008043"/>
              <a:gd name="connsiteX644" fmla="*/ 40946 w 1181239"/>
              <a:gd name="connsiteY644" fmla="*/ 780467 h 4008043"/>
              <a:gd name="connsiteX645" fmla="*/ 43701 w 1181239"/>
              <a:gd name="connsiteY645" fmla="*/ 788627 h 4008043"/>
              <a:gd name="connsiteX646" fmla="*/ 40179 w 1181239"/>
              <a:gd name="connsiteY646" fmla="*/ 828088 h 4008043"/>
              <a:gd name="connsiteX647" fmla="*/ 38694 w 1181239"/>
              <a:gd name="connsiteY647" fmla="*/ 815825 h 4008043"/>
              <a:gd name="connsiteX648" fmla="*/ 38690 w 1181239"/>
              <a:gd name="connsiteY648" fmla="*/ 815825 h 4008043"/>
              <a:gd name="connsiteX649" fmla="*/ 40540 w 1181239"/>
              <a:gd name="connsiteY649" fmla="*/ 789987 h 4008043"/>
              <a:gd name="connsiteX650" fmla="*/ 44700 w 1181239"/>
              <a:gd name="connsiteY650" fmla="*/ 746469 h 4008043"/>
              <a:gd name="connsiteX651" fmla="*/ 50581 w 1181239"/>
              <a:gd name="connsiteY651" fmla="*/ 762891 h 4008043"/>
              <a:gd name="connsiteX652" fmla="*/ 43349 w 1181239"/>
              <a:gd name="connsiteY652" fmla="*/ 757349 h 4008043"/>
              <a:gd name="connsiteX653" fmla="*/ 43350 w 1181239"/>
              <a:gd name="connsiteY653" fmla="*/ 757349 h 4008043"/>
              <a:gd name="connsiteX654" fmla="*/ 44700 w 1181239"/>
              <a:gd name="connsiteY654" fmla="*/ 746469 h 4008043"/>
              <a:gd name="connsiteX655" fmla="*/ 52068 w 1181239"/>
              <a:gd name="connsiteY655" fmla="*/ 720631 h 4008043"/>
              <a:gd name="connsiteX656" fmla="*/ 54976 w 1181239"/>
              <a:gd name="connsiteY656" fmla="*/ 730311 h 4008043"/>
              <a:gd name="connsiteX657" fmla="*/ 52068 w 1181239"/>
              <a:gd name="connsiteY657" fmla="*/ 738310 h 4008043"/>
              <a:gd name="connsiteX658" fmla="*/ 49163 w 1181239"/>
              <a:gd name="connsiteY658" fmla="*/ 728630 h 4008043"/>
              <a:gd name="connsiteX659" fmla="*/ 52068 w 1181239"/>
              <a:gd name="connsiteY659" fmla="*/ 720631 h 4008043"/>
              <a:gd name="connsiteX660" fmla="*/ 54632 w 1181239"/>
              <a:gd name="connsiteY660" fmla="*/ 693931 h 4008043"/>
              <a:gd name="connsiteX661" fmla="*/ 59194 w 1181239"/>
              <a:gd name="connsiteY661" fmla="*/ 699316 h 4008043"/>
              <a:gd name="connsiteX662" fmla="*/ 56595 w 1181239"/>
              <a:gd name="connsiteY662" fmla="*/ 710759 h 4008043"/>
              <a:gd name="connsiteX663" fmla="*/ 52066 w 1181239"/>
              <a:gd name="connsiteY663" fmla="*/ 705055 h 4008043"/>
              <a:gd name="connsiteX664" fmla="*/ 52068 w 1181239"/>
              <a:gd name="connsiteY664" fmla="*/ 705055 h 4008043"/>
              <a:gd name="connsiteX665" fmla="*/ 54632 w 1181239"/>
              <a:gd name="connsiteY665" fmla="*/ 693931 h 4008043"/>
              <a:gd name="connsiteX666" fmla="*/ 17521 w 1181239"/>
              <a:gd name="connsiteY666" fmla="*/ 689349 h 4008043"/>
              <a:gd name="connsiteX667" fmla="*/ 21822 w 1181239"/>
              <a:gd name="connsiteY667" fmla="*/ 797428 h 4008043"/>
              <a:gd name="connsiteX668" fmla="*/ 19797 w 1181239"/>
              <a:gd name="connsiteY668" fmla="*/ 787040 h 4008043"/>
              <a:gd name="connsiteX669" fmla="*/ 19809 w 1181239"/>
              <a:gd name="connsiteY669" fmla="*/ 787040 h 4008043"/>
              <a:gd name="connsiteX670" fmla="*/ 17630 w 1181239"/>
              <a:gd name="connsiteY670" fmla="*/ 732186 h 4008043"/>
              <a:gd name="connsiteX671" fmla="*/ 17521 w 1181239"/>
              <a:gd name="connsiteY671" fmla="*/ 689349 h 4008043"/>
              <a:gd name="connsiteX672" fmla="*/ 16110 w 1181239"/>
              <a:gd name="connsiteY672" fmla="*/ 627523 h 4008043"/>
              <a:gd name="connsiteX673" fmla="*/ 16826 w 1181239"/>
              <a:gd name="connsiteY673" fmla="*/ 646515 h 4008043"/>
              <a:gd name="connsiteX674" fmla="*/ 16144 w 1181239"/>
              <a:gd name="connsiteY674" fmla="*/ 673034 h 4008043"/>
              <a:gd name="connsiteX675" fmla="*/ 13597 w 1181239"/>
              <a:gd name="connsiteY675" fmla="*/ 658754 h 4008043"/>
              <a:gd name="connsiteX676" fmla="*/ 14279 w 1181239"/>
              <a:gd name="connsiteY676" fmla="*/ 632236 h 4008043"/>
              <a:gd name="connsiteX677" fmla="*/ 16110 w 1181239"/>
              <a:gd name="connsiteY677" fmla="*/ 627523 h 4008043"/>
              <a:gd name="connsiteX678" fmla="*/ 1020514 w 1181239"/>
              <a:gd name="connsiteY678" fmla="*/ 444568 h 4008043"/>
              <a:gd name="connsiteX679" fmla="*/ 1017280 w 1181239"/>
              <a:gd name="connsiteY679" fmla="*/ 473823 h 4008043"/>
              <a:gd name="connsiteX680" fmla="*/ 1016084 w 1181239"/>
              <a:gd name="connsiteY680" fmla="*/ 463607 h 4008043"/>
              <a:gd name="connsiteX681" fmla="*/ 1020514 w 1181239"/>
              <a:gd name="connsiteY681" fmla="*/ 444568 h 4008043"/>
              <a:gd name="connsiteX682" fmla="*/ 109423 w 1181239"/>
              <a:gd name="connsiteY682" fmla="*/ 416964 h 4008043"/>
              <a:gd name="connsiteX683" fmla="*/ 108453 w 1181239"/>
              <a:gd name="connsiteY683" fmla="*/ 428251 h 4008043"/>
              <a:gd name="connsiteX684" fmla="*/ 102725 w 1181239"/>
              <a:gd name="connsiteY684" fmla="*/ 477208 h 4008043"/>
              <a:gd name="connsiteX685" fmla="*/ 98887 w 1181239"/>
              <a:gd name="connsiteY685" fmla="*/ 523445 h 4008043"/>
              <a:gd name="connsiteX686" fmla="*/ 99142 w 1181239"/>
              <a:gd name="connsiteY686" fmla="*/ 535684 h 4008043"/>
              <a:gd name="connsiteX687" fmla="*/ 104632 w 1181239"/>
              <a:gd name="connsiteY687" fmla="*/ 520725 h 4008043"/>
              <a:gd name="connsiteX688" fmla="*/ 105591 w 1181239"/>
              <a:gd name="connsiteY688" fmla="*/ 544754 h 4008043"/>
              <a:gd name="connsiteX689" fmla="*/ 99681 w 1181239"/>
              <a:gd name="connsiteY689" fmla="*/ 563383 h 4008043"/>
              <a:gd name="connsiteX690" fmla="*/ 89871 w 1181239"/>
              <a:gd name="connsiteY690" fmla="*/ 609799 h 4008043"/>
              <a:gd name="connsiteX691" fmla="*/ 86947 w 1181239"/>
              <a:gd name="connsiteY691" fmla="*/ 634958 h 4008043"/>
              <a:gd name="connsiteX692" fmla="*/ 83948 w 1181239"/>
              <a:gd name="connsiteY692" fmla="*/ 613879 h 4008043"/>
              <a:gd name="connsiteX693" fmla="*/ 83947 w 1181239"/>
              <a:gd name="connsiteY693" fmla="*/ 613879 h 4008043"/>
              <a:gd name="connsiteX694" fmla="*/ 79617 w 1181239"/>
              <a:gd name="connsiteY694" fmla="*/ 598042 h 4008043"/>
              <a:gd name="connsiteX695" fmla="*/ 73779 w 1181239"/>
              <a:gd name="connsiteY695" fmla="*/ 601784 h 4008043"/>
              <a:gd name="connsiteX696" fmla="*/ 86914 w 1181239"/>
              <a:gd name="connsiteY696" fmla="*/ 497606 h 4008043"/>
              <a:gd name="connsiteX697" fmla="*/ 89947 w 1181239"/>
              <a:gd name="connsiteY697" fmla="*/ 504406 h 4008043"/>
              <a:gd name="connsiteX698" fmla="*/ 97232 w 1181239"/>
              <a:gd name="connsiteY698" fmla="*/ 475848 h 4008043"/>
              <a:gd name="connsiteX699" fmla="*/ 107056 w 1181239"/>
              <a:gd name="connsiteY699" fmla="*/ 424171 h 4008043"/>
              <a:gd name="connsiteX700" fmla="*/ 109423 w 1181239"/>
              <a:gd name="connsiteY700" fmla="*/ 416964 h 4008043"/>
              <a:gd name="connsiteX701" fmla="*/ 112126 w 1181239"/>
              <a:gd name="connsiteY701" fmla="*/ 403090 h 4008043"/>
              <a:gd name="connsiteX702" fmla="*/ 112126 w 1181239"/>
              <a:gd name="connsiteY702" fmla="*/ 409890 h 4008043"/>
              <a:gd name="connsiteX703" fmla="*/ 110659 w 1181239"/>
              <a:gd name="connsiteY703" fmla="*/ 406490 h 4008043"/>
              <a:gd name="connsiteX704" fmla="*/ 112126 w 1181239"/>
              <a:gd name="connsiteY704" fmla="*/ 403090 h 4008043"/>
              <a:gd name="connsiteX705" fmla="*/ 960210 w 1181239"/>
              <a:gd name="connsiteY705" fmla="*/ 305326 h 4008043"/>
              <a:gd name="connsiteX706" fmla="*/ 961013 w 1181239"/>
              <a:gd name="connsiteY706" fmla="*/ 306537 h 4008043"/>
              <a:gd name="connsiteX707" fmla="*/ 961013 w 1181239"/>
              <a:gd name="connsiteY707" fmla="*/ 326936 h 4008043"/>
              <a:gd name="connsiteX708" fmla="*/ 959875 w 1181239"/>
              <a:gd name="connsiteY708" fmla="*/ 316736 h 4008043"/>
              <a:gd name="connsiteX709" fmla="*/ 960210 w 1181239"/>
              <a:gd name="connsiteY709" fmla="*/ 305326 h 4008043"/>
              <a:gd name="connsiteX710" fmla="*/ 131243 w 1181239"/>
              <a:gd name="connsiteY710" fmla="*/ 240583 h 4008043"/>
              <a:gd name="connsiteX711" fmla="*/ 134221 w 1181239"/>
              <a:gd name="connsiteY711" fmla="*/ 241967 h 4008043"/>
              <a:gd name="connsiteX712" fmla="*/ 144610 w 1181239"/>
              <a:gd name="connsiteY712" fmla="*/ 277206 h 4008043"/>
              <a:gd name="connsiteX713" fmla="*/ 138140 w 1181239"/>
              <a:gd name="connsiteY713" fmla="*/ 264918 h 4008043"/>
              <a:gd name="connsiteX714" fmla="*/ 138140 w 1181239"/>
              <a:gd name="connsiteY714" fmla="*/ 264917 h 4008043"/>
              <a:gd name="connsiteX715" fmla="*/ 131243 w 1181239"/>
              <a:gd name="connsiteY715" fmla="*/ 240583 h 4008043"/>
              <a:gd name="connsiteX716" fmla="*/ 877049 w 1181239"/>
              <a:gd name="connsiteY716" fmla="*/ 194344 h 4008043"/>
              <a:gd name="connsiteX717" fmla="*/ 883829 w 1181239"/>
              <a:gd name="connsiteY717" fmla="*/ 211283 h 4008043"/>
              <a:gd name="connsiteX718" fmla="*/ 877876 w 1181239"/>
              <a:gd name="connsiteY718" fmla="*/ 205024 h 4008043"/>
              <a:gd name="connsiteX719" fmla="*/ 877877 w 1181239"/>
              <a:gd name="connsiteY719" fmla="*/ 205024 h 4008043"/>
              <a:gd name="connsiteX720" fmla="*/ 877049 w 1181239"/>
              <a:gd name="connsiteY720" fmla="*/ 194344 h 4008043"/>
              <a:gd name="connsiteX721" fmla="*/ 1009149 w 1181239"/>
              <a:gd name="connsiteY721" fmla="*/ 184200 h 4008043"/>
              <a:gd name="connsiteX722" fmla="*/ 1010905 w 1181239"/>
              <a:gd name="connsiteY722" fmla="*/ 185145 h 4008043"/>
              <a:gd name="connsiteX723" fmla="*/ 1013222 w 1181239"/>
              <a:gd name="connsiteY723" fmla="*/ 220572 h 4008043"/>
              <a:gd name="connsiteX724" fmla="*/ 1011193 w 1181239"/>
              <a:gd name="connsiteY724" fmla="*/ 215876 h 4008043"/>
              <a:gd name="connsiteX725" fmla="*/ 1011190 w 1181239"/>
              <a:gd name="connsiteY725" fmla="*/ 215876 h 4008043"/>
              <a:gd name="connsiteX726" fmla="*/ 1009664 w 1181239"/>
              <a:gd name="connsiteY726" fmla="*/ 194344 h 4008043"/>
              <a:gd name="connsiteX727" fmla="*/ 1009149 w 1181239"/>
              <a:gd name="connsiteY727" fmla="*/ 184200 h 4008043"/>
              <a:gd name="connsiteX728" fmla="*/ 748726 w 1181239"/>
              <a:gd name="connsiteY728" fmla="*/ 154227 h 4008043"/>
              <a:gd name="connsiteX729" fmla="*/ 748726 w 1181239"/>
              <a:gd name="connsiteY729" fmla="*/ 163746 h 4008043"/>
              <a:gd name="connsiteX730" fmla="*/ 747398 w 1181239"/>
              <a:gd name="connsiteY730" fmla="*/ 158987 h 4008043"/>
              <a:gd name="connsiteX731" fmla="*/ 748726 w 1181239"/>
              <a:gd name="connsiteY731" fmla="*/ 154227 h 4008043"/>
              <a:gd name="connsiteX732" fmla="*/ 944467 w 1181239"/>
              <a:gd name="connsiteY732" fmla="*/ 138588 h 4008043"/>
              <a:gd name="connsiteX733" fmla="*/ 949089 w 1181239"/>
              <a:gd name="connsiteY733" fmla="*/ 154227 h 4008043"/>
              <a:gd name="connsiteX734" fmla="*/ 957630 w 1181239"/>
              <a:gd name="connsiteY734" fmla="*/ 155635 h 4008043"/>
              <a:gd name="connsiteX735" fmla="*/ 963237 w 1181239"/>
              <a:gd name="connsiteY735" fmla="*/ 158076 h 4008043"/>
              <a:gd name="connsiteX736" fmla="*/ 967358 w 1181239"/>
              <a:gd name="connsiteY736" fmla="*/ 166466 h 4008043"/>
              <a:gd name="connsiteX737" fmla="*/ 970329 w 1181239"/>
              <a:gd name="connsiteY737" fmla="*/ 161706 h 4008043"/>
              <a:gd name="connsiteX738" fmla="*/ 977889 w 1181239"/>
              <a:gd name="connsiteY738" fmla="*/ 183464 h 4008043"/>
              <a:gd name="connsiteX739" fmla="*/ 985235 w 1181239"/>
              <a:gd name="connsiteY739" fmla="*/ 207943 h 4008043"/>
              <a:gd name="connsiteX740" fmla="*/ 994634 w 1181239"/>
              <a:gd name="connsiteY740" fmla="*/ 305802 h 4008043"/>
              <a:gd name="connsiteX741" fmla="*/ 986510 w 1181239"/>
              <a:gd name="connsiteY741" fmla="*/ 308577 h 4008043"/>
              <a:gd name="connsiteX742" fmla="*/ 978341 w 1181239"/>
              <a:gd name="connsiteY742" fmla="*/ 310615 h 4008043"/>
              <a:gd name="connsiteX743" fmla="*/ 976670 w 1181239"/>
              <a:gd name="connsiteY743" fmla="*/ 314015 h 4008043"/>
              <a:gd name="connsiteX744" fmla="*/ 976670 w 1181239"/>
              <a:gd name="connsiteY744" fmla="*/ 314017 h 4008043"/>
              <a:gd name="connsiteX745" fmla="*/ 972155 w 1181239"/>
              <a:gd name="connsiteY745" fmla="*/ 290898 h 4008043"/>
              <a:gd name="connsiteX746" fmla="*/ 962044 w 1181239"/>
              <a:gd name="connsiteY746" fmla="*/ 253231 h 4008043"/>
              <a:gd name="connsiteX747" fmla="*/ 946043 w 1181239"/>
              <a:gd name="connsiteY747" fmla="*/ 167025 h 4008043"/>
              <a:gd name="connsiteX748" fmla="*/ 665910 w 1181239"/>
              <a:gd name="connsiteY748" fmla="*/ 130704 h 4008043"/>
              <a:gd name="connsiteX749" fmla="*/ 666800 w 1181239"/>
              <a:gd name="connsiteY749" fmla="*/ 149466 h 4008043"/>
              <a:gd name="connsiteX750" fmla="*/ 662762 w 1181239"/>
              <a:gd name="connsiteY750" fmla="*/ 158391 h 4008043"/>
              <a:gd name="connsiteX751" fmla="*/ 662761 w 1181239"/>
              <a:gd name="connsiteY751" fmla="*/ 158391 h 4008043"/>
              <a:gd name="connsiteX752" fmla="*/ 658075 w 1181239"/>
              <a:gd name="connsiteY752" fmla="*/ 149842 h 4008043"/>
              <a:gd name="connsiteX753" fmla="*/ 653716 w 1181239"/>
              <a:gd name="connsiteY753" fmla="*/ 144232 h 4008043"/>
              <a:gd name="connsiteX754" fmla="*/ 658802 w 1181239"/>
              <a:gd name="connsiteY754" fmla="*/ 135300 h 4008043"/>
              <a:gd name="connsiteX755" fmla="*/ 665910 w 1181239"/>
              <a:gd name="connsiteY755" fmla="*/ 130704 h 4008043"/>
              <a:gd name="connsiteX756" fmla="*/ 878817 w 1181239"/>
              <a:gd name="connsiteY756" fmla="*/ 98237 h 4008043"/>
              <a:gd name="connsiteX757" fmla="*/ 879637 w 1181239"/>
              <a:gd name="connsiteY757" fmla="*/ 99891 h 4008043"/>
              <a:gd name="connsiteX758" fmla="*/ 879605 w 1181239"/>
              <a:gd name="connsiteY758" fmla="*/ 118930 h 4008043"/>
              <a:gd name="connsiteX759" fmla="*/ 878459 w 1181239"/>
              <a:gd name="connsiteY759" fmla="*/ 108669 h 4008043"/>
              <a:gd name="connsiteX760" fmla="*/ 878470 w 1181239"/>
              <a:gd name="connsiteY760" fmla="*/ 108669 h 4008043"/>
              <a:gd name="connsiteX761" fmla="*/ 878817 w 1181239"/>
              <a:gd name="connsiteY761" fmla="*/ 98237 h 4008043"/>
              <a:gd name="connsiteX762" fmla="*/ 287277 w 1181239"/>
              <a:gd name="connsiteY762" fmla="*/ 93938 h 4008043"/>
              <a:gd name="connsiteX763" fmla="*/ 290353 w 1181239"/>
              <a:gd name="connsiteY763" fmla="*/ 98471 h 4008043"/>
              <a:gd name="connsiteX764" fmla="*/ 274819 w 1181239"/>
              <a:gd name="connsiteY764" fmla="*/ 113580 h 4008043"/>
              <a:gd name="connsiteX765" fmla="*/ 274819 w 1181239"/>
              <a:gd name="connsiteY765" fmla="*/ 113579 h 4008043"/>
              <a:gd name="connsiteX766" fmla="*/ 278777 w 1181239"/>
              <a:gd name="connsiteY766" fmla="*/ 99150 h 4008043"/>
              <a:gd name="connsiteX767" fmla="*/ 287277 w 1181239"/>
              <a:gd name="connsiteY767" fmla="*/ 93938 h 4008043"/>
              <a:gd name="connsiteX768" fmla="*/ 322381 w 1181239"/>
              <a:gd name="connsiteY768" fmla="*/ 84191 h 4008043"/>
              <a:gd name="connsiteX769" fmla="*/ 320699 w 1181239"/>
              <a:gd name="connsiteY769" fmla="*/ 95071 h 4008043"/>
              <a:gd name="connsiteX770" fmla="*/ 313786 w 1181239"/>
              <a:gd name="connsiteY770" fmla="*/ 105814 h 4008043"/>
              <a:gd name="connsiteX771" fmla="*/ 318149 w 1181239"/>
              <a:gd name="connsiteY771" fmla="*/ 92351 h 4008043"/>
              <a:gd name="connsiteX772" fmla="*/ 511326 w 1181239"/>
              <a:gd name="connsiteY772" fmla="*/ 77392 h 4008043"/>
              <a:gd name="connsiteX773" fmla="*/ 508107 w 1181239"/>
              <a:gd name="connsiteY773" fmla="*/ 118189 h 4008043"/>
              <a:gd name="connsiteX774" fmla="*/ 505574 w 1181239"/>
              <a:gd name="connsiteY774" fmla="*/ 108330 h 4008043"/>
              <a:gd name="connsiteX775" fmla="*/ 505572 w 1181239"/>
              <a:gd name="connsiteY775" fmla="*/ 108330 h 4008043"/>
              <a:gd name="connsiteX776" fmla="*/ 511326 w 1181239"/>
              <a:gd name="connsiteY776" fmla="*/ 77392 h 4008043"/>
              <a:gd name="connsiteX777" fmla="*/ 356452 w 1181239"/>
              <a:gd name="connsiteY777" fmla="*/ 75734 h 4008043"/>
              <a:gd name="connsiteX778" fmla="*/ 351603 w 1181239"/>
              <a:gd name="connsiteY778" fmla="*/ 107309 h 4008043"/>
              <a:gd name="connsiteX779" fmla="*/ 352352 w 1181239"/>
              <a:gd name="connsiteY779" fmla="*/ 90922 h 4008043"/>
              <a:gd name="connsiteX780" fmla="*/ 352351 w 1181239"/>
              <a:gd name="connsiteY780" fmla="*/ 90922 h 4008043"/>
              <a:gd name="connsiteX781" fmla="*/ 356452 w 1181239"/>
              <a:gd name="connsiteY781" fmla="*/ 75734 h 4008043"/>
              <a:gd name="connsiteX782" fmla="*/ 667523 w 1181239"/>
              <a:gd name="connsiteY782" fmla="*/ 59712 h 4008043"/>
              <a:gd name="connsiteX783" fmla="*/ 667556 w 1181239"/>
              <a:gd name="connsiteY783" fmla="*/ 71951 h 4008043"/>
              <a:gd name="connsiteX784" fmla="*/ 665355 w 1181239"/>
              <a:gd name="connsiteY784" fmla="*/ 92349 h 4008043"/>
              <a:gd name="connsiteX785" fmla="*/ 663137 w 1181239"/>
              <a:gd name="connsiteY785" fmla="*/ 100509 h 4008043"/>
              <a:gd name="connsiteX786" fmla="*/ 662990 w 1181239"/>
              <a:gd name="connsiteY786" fmla="*/ 92349 h 4008043"/>
              <a:gd name="connsiteX787" fmla="*/ 662994 w 1181239"/>
              <a:gd name="connsiteY787" fmla="*/ 92349 h 4008043"/>
              <a:gd name="connsiteX788" fmla="*/ 665195 w 1181239"/>
              <a:gd name="connsiteY788" fmla="*/ 71951 h 4008043"/>
              <a:gd name="connsiteX789" fmla="*/ 745090 w 1181239"/>
              <a:gd name="connsiteY789" fmla="*/ 48079 h 4008043"/>
              <a:gd name="connsiteX790" fmla="*/ 745922 w 1181239"/>
              <a:gd name="connsiteY790" fmla="*/ 49562 h 4008043"/>
              <a:gd name="connsiteX791" fmla="*/ 745889 w 1181239"/>
              <a:gd name="connsiteY791" fmla="*/ 65881 h 4008043"/>
              <a:gd name="connsiteX792" fmla="*/ 744714 w 1181239"/>
              <a:gd name="connsiteY792" fmla="*/ 56993 h 4008043"/>
              <a:gd name="connsiteX793" fmla="*/ 744718 w 1181239"/>
              <a:gd name="connsiteY793" fmla="*/ 56993 h 4008043"/>
              <a:gd name="connsiteX794" fmla="*/ 745090 w 1181239"/>
              <a:gd name="connsiteY794" fmla="*/ 48079 h 4008043"/>
              <a:gd name="connsiteX795" fmla="*/ 649749 w 1181239"/>
              <a:gd name="connsiteY795" fmla="*/ 36821 h 4008043"/>
              <a:gd name="connsiteX796" fmla="*/ 647789 w 1181239"/>
              <a:gd name="connsiteY796" fmla="*/ 63792 h 4008043"/>
              <a:gd name="connsiteX797" fmla="*/ 646775 w 1181239"/>
              <a:gd name="connsiteY797" fmla="*/ 52913 h 4008043"/>
              <a:gd name="connsiteX798" fmla="*/ 649749 w 1181239"/>
              <a:gd name="connsiteY798" fmla="*/ 36821 h 4008043"/>
              <a:gd name="connsiteX799" fmla="*/ 559982 w 1181239"/>
              <a:gd name="connsiteY799" fmla="*/ 32409 h 4008043"/>
              <a:gd name="connsiteX800" fmla="*/ 560456 w 1181239"/>
              <a:gd name="connsiteY800" fmla="*/ 37954 h 4008043"/>
              <a:gd name="connsiteX801" fmla="*/ 557800 w 1181239"/>
              <a:gd name="connsiteY801" fmla="*/ 51553 h 4008043"/>
              <a:gd name="connsiteX802" fmla="*/ 555143 w 1181239"/>
              <a:gd name="connsiteY802" fmla="*/ 47473 h 4008043"/>
              <a:gd name="connsiteX803" fmla="*/ 557800 w 1181239"/>
              <a:gd name="connsiteY803" fmla="*/ 33874 h 4008043"/>
              <a:gd name="connsiteX804" fmla="*/ 559982 w 1181239"/>
              <a:gd name="connsiteY804" fmla="*/ 32409 h 4008043"/>
              <a:gd name="connsiteX805" fmla="*/ 586690 w 1181239"/>
              <a:gd name="connsiteY805" fmla="*/ 27075 h 4008043"/>
              <a:gd name="connsiteX806" fmla="*/ 585194 w 1181239"/>
              <a:gd name="connsiteY806" fmla="*/ 45895 h 4008043"/>
              <a:gd name="connsiteX807" fmla="*/ 581010 w 1181239"/>
              <a:gd name="connsiteY807" fmla="*/ 69014 h 4008043"/>
              <a:gd name="connsiteX808" fmla="*/ 578416 w 1181239"/>
              <a:gd name="connsiteY808" fmla="*/ 69233 h 4008043"/>
              <a:gd name="connsiteX809" fmla="*/ 578413 w 1181239"/>
              <a:gd name="connsiteY809" fmla="*/ 69232 h 4008043"/>
              <a:gd name="connsiteX810" fmla="*/ 582597 w 1181239"/>
              <a:gd name="connsiteY810" fmla="*/ 46114 h 4008043"/>
              <a:gd name="connsiteX811" fmla="*/ 353765 w 1181239"/>
              <a:gd name="connsiteY811" fmla="*/ 22995 h 4008043"/>
              <a:gd name="connsiteX812" fmla="*/ 350663 w 1181239"/>
              <a:gd name="connsiteY812" fmla="*/ 43844 h 4008043"/>
              <a:gd name="connsiteX813" fmla="*/ 349492 w 1181239"/>
              <a:gd name="connsiteY813" fmla="*/ 39059 h 4008043"/>
              <a:gd name="connsiteX814" fmla="*/ 349489 w 1181239"/>
              <a:gd name="connsiteY814" fmla="*/ 39059 h 4008043"/>
              <a:gd name="connsiteX815" fmla="*/ 351401 w 1181239"/>
              <a:gd name="connsiteY815" fmla="*/ 27755 h 4008043"/>
              <a:gd name="connsiteX816" fmla="*/ 353765 w 1181239"/>
              <a:gd name="connsiteY816" fmla="*/ 22995 h 4008043"/>
              <a:gd name="connsiteX817" fmla="*/ 449634 w 1181239"/>
              <a:gd name="connsiteY817" fmla="*/ 18915 h 4008043"/>
              <a:gd name="connsiteX818" fmla="*/ 448105 w 1181239"/>
              <a:gd name="connsiteY818" fmla="*/ 37954 h 4008043"/>
              <a:gd name="connsiteX819" fmla="*/ 440198 w 1181239"/>
              <a:gd name="connsiteY819" fmla="*/ 58314 h 4008043"/>
              <a:gd name="connsiteX820" fmla="*/ 440197 w 1181239"/>
              <a:gd name="connsiteY820" fmla="*/ 58314 h 4008043"/>
              <a:gd name="connsiteX821" fmla="*/ 444016 w 1181239"/>
              <a:gd name="connsiteY821" fmla="*/ 35234 h 4008043"/>
              <a:gd name="connsiteX822" fmla="*/ 631225 w 1181239"/>
              <a:gd name="connsiteY822" fmla="*/ 17565 h 4008043"/>
              <a:gd name="connsiteX823" fmla="*/ 626543 w 1181239"/>
              <a:gd name="connsiteY823" fmla="*/ 62442 h 4008043"/>
              <a:gd name="connsiteX824" fmla="*/ 618850 w 1181239"/>
              <a:gd name="connsiteY824" fmla="*/ 100520 h 4008043"/>
              <a:gd name="connsiteX825" fmla="*/ 612954 w 1181239"/>
              <a:gd name="connsiteY825" fmla="*/ 139804 h 4008043"/>
              <a:gd name="connsiteX826" fmla="*/ 611538 w 1181239"/>
              <a:gd name="connsiteY826" fmla="*/ 150381 h 4008043"/>
              <a:gd name="connsiteX827" fmla="*/ 618806 w 1181239"/>
              <a:gd name="connsiteY827" fmla="*/ 133203 h 4008043"/>
              <a:gd name="connsiteX828" fmla="*/ 624280 w 1181239"/>
              <a:gd name="connsiteY828" fmla="*/ 120918 h 4008043"/>
              <a:gd name="connsiteX829" fmla="*/ 625455 w 1181239"/>
              <a:gd name="connsiteY829" fmla="*/ 132478 h 4008043"/>
              <a:gd name="connsiteX830" fmla="*/ 624686 w 1181239"/>
              <a:gd name="connsiteY830" fmla="*/ 144037 h 4008043"/>
              <a:gd name="connsiteX831" fmla="*/ 629318 w 1181239"/>
              <a:gd name="connsiteY831" fmla="*/ 132297 h 4008043"/>
              <a:gd name="connsiteX832" fmla="*/ 637973 w 1181239"/>
              <a:gd name="connsiteY832" fmla="*/ 122001 h 4008043"/>
              <a:gd name="connsiteX833" fmla="*/ 644346 w 1181239"/>
              <a:gd name="connsiteY833" fmla="*/ 94954 h 4008043"/>
              <a:gd name="connsiteX834" fmla="*/ 645396 w 1181239"/>
              <a:gd name="connsiteY834" fmla="*/ 80121 h 4008043"/>
              <a:gd name="connsiteX835" fmla="*/ 648370 w 1181239"/>
              <a:gd name="connsiteY835" fmla="*/ 123764 h 4008043"/>
              <a:gd name="connsiteX836" fmla="*/ 647495 w 1181239"/>
              <a:gd name="connsiteY836" fmla="*/ 176892 h 4008043"/>
              <a:gd name="connsiteX837" fmla="*/ 652335 w 1181239"/>
              <a:gd name="connsiteY837" fmla="*/ 166532 h 4008043"/>
              <a:gd name="connsiteX838" fmla="*/ 654644 w 1181239"/>
              <a:gd name="connsiteY838" fmla="*/ 157636 h 4008043"/>
              <a:gd name="connsiteX839" fmla="*/ 655852 w 1181239"/>
              <a:gd name="connsiteY839" fmla="*/ 165530 h 4008043"/>
              <a:gd name="connsiteX840" fmla="*/ 661121 w 1181239"/>
              <a:gd name="connsiteY840" fmla="*/ 177224 h 4008043"/>
              <a:gd name="connsiteX841" fmla="*/ 668099 w 1181239"/>
              <a:gd name="connsiteY841" fmla="*/ 185649 h 4008043"/>
              <a:gd name="connsiteX842" fmla="*/ 673931 w 1181239"/>
              <a:gd name="connsiteY842" fmla="*/ 186194 h 4008043"/>
              <a:gd name="connsiteX843" fmla="*/ 677095 w 1181239"/>
              <a:gd name="connsiteY843" fmla="*/ 173954 h 4008043"/>
              <a:gd name="connsiteX844" fmla="*/ 680087 w 1181239"/>
              <a:gd name="connsiteY844" fmla="*/ 160355 h 4008043"/>
              <a:gd name="connsiteX845" fmla="*/ 681412 w 1181239"/>
              <a:gd name="connsiteY845" fmla="*/ 168515 h 4008043"/>
              <a:gd name="connsiteX846" fmla="*/ 678449 w 1181239"/>
              <a:gd name="connsiteY846" fmla="*/ 201153 h 4008043"/>
              <a:gd name="connsiteX847" fmla="*/ 681168 w 1181239"/>
              <a:gd name="connsiteY847" fmla="*/ 211626 h 4008043"/>
              <a:gd name="connsiteX848" fmla="*/ 687387 w 1181239"/>
              <a:gd name="connsiteY848" fmla="*/ 184427 h 4008043"/>
              <a:gd name="connsiteX849" fmla="*/ 697156 w 1181239"/>
              <a:gd name="connsiteY849" fmla="*/ 158995 h 4008043"/>
              <a:gd name="connsiteX850" fmla="*/ 697995 w 1181239"/>
              <a:gd name="connsiteY850" fmla="*/ 180074 h 4008043"/>
              <a:gd name="connsiteX851" fmla="*/ 699560 w 1181239"/>
              <a:gd name="connsiteY851" fmla="*/ 207952 h 4008043"/>
              <a:gd name="connsiteX852" fmla="*/ 707424 w 1181239"/>
              <a:gd name="connsiteY852" fmla="*/ 203872 h 4008043"/>
              <a:gd name="connsiteX853" fmla="*/ 713958 w 1181239"/>
              <a:gd name="connsiteY853" fmla="*/ 180238 h 4008043"/>
              <a:gd name="connsiteX854" fmla="*/ 719432 w 1181239"/>
              <a:gd name="connsiteY854" fmla="*/ 166044 h 4008043"/>
              <a:gd name="connsiteX855" fmla="*/ 723439 w 1181239"/>
              <a:gd name="connsiteY855" fmla="*/ 206678 h 4008043"/>
              <a:gd name="connsiteX856" fmla="*/ 729942 w 1181239"/>
              <a:gd name="connsiteY856" fmla="*/ 229516 h 4008043"/>
              <a:gd name="connsiteX857" fmla="*/ 734692 w 1181239"/>
              <a:gd name="connsiteY857" fmla="*/ 207214 h 4008043"/>
              <a:gd name="connsiteX858" fmla="*/ 737973 w 1181239"/>
              <a:gd name="connsiteY858" fmla="*/ 207329 h 4008043"/>
              <a:gd name="connsiteX859" fmla="*/ 742078 w 1181239"/>
              <a:gd name="connsiteY859" fmla="*/ 209033 h 4008043"/>
              <a:gd name="connsiteX860" fmla="*/ 748234 w 1181239"/>
              <a:gd name="connsiteY860" fmla="*/ 225475 h 4008043"/>
              <a:gd name="connsiteX861" fmla="*/ 752603 w 1181239"/>
              <a:gd name="connsiteY861" fmla="*/ 244733 h 4008043"/>
              <a:gd name="connsiteX862" fmla="*/ 762826 w 1181239"/>
              <a:gd name="connsiteY862" fmla="*/ 194980 h 4008043"/>
              <a:gd name="connsiteX863" fmla="*/ 767417 w 1181239"/>
              <a:gd name="connsiteY863" fmla="*/ 168301 h 4008043"/>
              <a:gd name="connsiteX864" fmla="*/ 770023 w 1181239"/>
              <a:gd name="connsiteY864" fmla="*/ 169040 h 4008043"/>
              <a:gd name="connsiteX865" fmla="*/ 772843 w 1181239"/>
              <a:gd name="connsiteY865" fmla="*/ 210678 h 4008043"/>
              <a:gd name="connsiteX866" fmla="*/ 787596 w 1181239"/>
              <a:gd name="connsiteY866" fmla="*/ 241981 h 4008043"/>
              <a:gd name="connsiteX867" fmla="*/ 793730 w 1181239"/>
              <a:gd name="connsiteY867" fmla="*/ 224277 h 4008043"/>
              <a:gd name="connsiteX868" fmla="*/ 796197 w 1181239"/>
              <a:gd name="connsiteY868" fmla="*/ 218157 h 4008043"/>
              <a:gd name="connsiteX869" fmla="*/ 800556 w 1181239"/>
              <a:gd name="connsiteY869" fmla="*/ 217317 h 4008043"/>
              <a:gd name="connsiteX870" fmla="*/ 805028 w 1181239"/>
              <a:gd name="connsiteY870" fmla="*/ 210517 h 4008043"/>
              <a:gd name="connsiteX871" fmla="*/ 811957 w 1181239"/>
              <a:gd name="connsiteY871" fmla="*/ 211635 h 4008043"/>
              <a:gd name="connsiteX872" fmla="*/ 817316 w 1181239"/>
              <a:gd name="connsiteY872" fmla="*/ 232714 h 4008043"/>
              <a:gd name="connsiteX873" fmla="*/ 825257 w 1181239"/>
              <a:gd name="connsiteY873" fmla="*/ 239916 h 4008043"/>
              <a:gd name="connsiteX874" fmla="*/ 835306 w 1181239"/>
              <a:gd name="connsiteY874" fmla="*/ 216798 h 4008043"/>
              <a:gd name="connsiteX875" fmla="*/ 845515 w 1181239"/>
              <a:gd name="connsiteY875" fmla="*/ 198893 h 4008043"/>
              <a:gd name="connsiteX876" fmla="*/ 853135 w 1181239"/>
              <a:gd name="connsiteY876" fmla="*/ 186677 h 4008043"/>
              <a:gd name="connsiteX877" fmla="*/ 856393 w 1181239"/>
              <a:gd name="connsiteY877" fmla="*/ 171241 h 4008043"/>
              <a:gd name="connsiteX878" fmla="*/ 856766 w 1181239"/>
              <a:gd name="connsiteY878" fmla="*/ 182777 h 4008043"/>
              <a:gd name="connsiteX879" fmla="*/ 862960 w 1181239"/>
              <a:gd name="connsiteY879" fmla="*/ 197715 h 4008043"/>
              <a:gd name="connsiteX880" fmla="*/ 866876 w 1181239"/>
              <a:gd name="connsiteY880" fmla="*/ 234456 h 4008043"/>
              <a:gd name="connsiteX881" fmla="*/ 869438 w 1181239"/>
              <a:gd name="connsiteY881" fmla="*/ 267795 h 4008043"/>
              <a:gd name="connsiteX882" fmla="*/ 875898 w 1181239"/>
              <a:gd name="connsiteY882" fmla="*/ 252878 h 4008043"/>
              <a:gd name="connsiteX883" fmla="*/ 882306 w 1181239"/>
              <a:gd name="connsiteY883" fmla="*/ 258947 h 4008043"/>
              <a:gd name="connsiteX884" fmla="*/ 885711 w 1181239"/>
              <a:gd name="connsiteY884" fmla="*/ 289106 h 4008043"/>
              <a:gd name="connsiteX885" fmla="*/ 890882 w 1181239"/>
              <a:gd name="connsiteY885" fmla="*/ 294240 h 4008043"/>
              <a:gd name="connsiteX886" fmla="*/ 897924 w 1181239"/>
              <a:gd name="connsiteY886" fmla="*/ 206508 h 4008043"/>
              <a:gd name="connsiteX887" fmla="*/ 905106 w 1181239"/>
              <a:gd name="connsiteY887" fmla="*/ 118646 h 4008043"/>
              <a:gd name="connsiteX888" fmla="*/ 906591 w 1181239"/>
              <a:gd name="connsiteY888" fmla="*/ 146989 h 4008043"/>
              <a:gd name="connsiteX889" fmla="*/ 909204 w 1181239"/>
              <a:gd name="connsiteY889" fmla="*/ 180476 h 4008043"/>
              <a:gd name="connsiteX890" fmla="*/ 922661 w 1181239"/>
              <a:gd name="connsiteY890" fmla="*/ 129113 h 4008043"/>
              <a:gd name="connsiteX891" fmla="*/ 928487 w 1181239"/>
              <a:gd name="connsiteY891" fmla="*/ 102206 h 4008043"/>
              <a:gd name="connsiteX892" fmla="*/ 936618 w 1181239"/>
              <a:gd name="connsiteY892" fmla="*/ 286407 h 4008043"/>
              <a:gd name="connsiteX893" fmla="*/ 929426 w 1181239"/>
              <a:gd name="connsiteY893" fmla="*/ 299753 h 4008043"/>
              <a:gd name="connsiteX894" fmla="*/ 929054 w 1181239"/>
              <a:gd name="connsiteY894" fmla="*/ 280034 h 4008043"/>
              <a:gd name="connsiteX895" fmla="*/ 925686 w 1181239"/>
              <a:gd name="connsiteY895" fmla="*/ 296353 h 4008043"/>
              <a:gd name="connsiteX896" fmla="*/ 918174 w 1181239"/>
              <a:gd name="connsiteY896" fmla="*/ 285091 h 4008043"/>
              <a:gd name="connsiteX897" fmla="*/ 908321 w 1181239"/>
              <a:gd name="connsiteY897" fmla="*/ 346607 h 4008043"/>
              <a:gd name="connsiteX898" fmla="*/ 918980 w 1181239"/>
              <a:gd name="connsiteY898" fmla="*/ 352241 h 4008043"/>
              <a:gd name="connsiteX899" fmla="*/ 924725 w 1181239"/>
              <a:gd name="connsiteY899" fmla="*/ 346670 h 4008043"/>
              <a:gd name="connsiteX900" fmla="*/ 932066 w 1181239"/>
              <a:gd name="connsiteY900" fmla="*/ 340550 h 4008043"/>
              <a:gd name="connsiteX901" fmla="*/ 935416 w 1181239"/>
              <a:gd name="connsiteY901" fmla="*/ 340030 h 4008043"/>
              <a:gd name="connsiteX902" fmla="*/ 939880 w 1181239"/>
              <a:gd name="connsiteY902" fmla="*/ 350910 h 4008043"/>
              <a:gd name="connsiteX903" fmla="*/ 944332 w 1181239"/>
              <a:gd name="connsiteY903" fmla="*/ 350748 h 4008043"/>
              <a:gd name="connsiteX904" fmla="*/ 948679 w 1181239"/>
              <a:gd name="connsiteY904" fmla="*/ 350455 h 4008043"/>
              <a:gd name="connsiteX905" fmla="*/ 953927 w 1181239"/>
              <a:gd name="connsiteY905" fmla="*/ 358614 h 4008043"/>
              <a:gd name="connsiteX906" fmla="*/ 959773 w 1181239"/>
              <a:gd name="connsiteY906" fmla="*/ 357952 h 4008043"/>
              <a:gd name="connsiteX907" fmla="*/ 967398 w 1181239"/>
              <a:gd name="connsiteY907" fmla="*/ 360672 h 4008043"/>
              <a:gd name="connsiteX908" fmla="*/ 993697 w 1181239"/>
              <a:gd name="connsiteY908" fmla="*/ 512340 h 4008043"/>
              <a:gd name="connsiteX909" fmla="*/ 989560 w 1181239"/>
              <a:gd name="connsiteY909" fmla="*/ 538178 h 4008043"/>
              <a:gd name="connsiteX910" fmla="*/ 982211 w 1181239"/>
              <a:gd name="connsiteY910" fmla="*/ 581934 h 4008043"/>
              <a:gd name="connsiteX911" fmla="*/ 974913 w 1181239"/>
              <a:gd name="connsiteY911" fmla="*/ 737943 h 4008043"/>
              <a:gd name="connsiteX912" fmla="*/ 990890 w 1181239"/>
              <a:gd name="connsiteY912" fmla="*/ 727560 h 4008043"/>
              <a:gd name="connsiteX913" fmla="*/ 1013165 w 1181239"/>
              <a:gd name="connsiteY913" fmla="*/ 712601 h 4008043"/>
              <a:gd name="connsiteX914" fmla="*/ 1023174 w 1181239"/>
              <a:gd name="connsiteY914" fmla="*/ 693447 h 4008043"/>
              <a:gd name="connsiteX915" fmla="*/ 1025352 w 1181239"/>
              <a:gd name="connsiteY915" fmla="*/ 629984 h 4008043"/>
              <a:gd name="connsiteX916" fmla="*/ 1019752 w 1181239"/>
              <a:gd name="connsiteY916" fmla="*/ 563714 h 4008043"/>
              <a:gd name="connsiteX917" fmla="*/ 1021741 w 1181239"/>
              <a:gd name="connsiteY917" fmla="*/ 549559 h 4008043"/>
              <a:gd name="connsiteX918" fmla="*/ 1034255 w 1181239"/>
              <a:gd name="connsiteY918" fmla="*/ 896074 h 4008043"/>
              <a:gd name="connsiteX919" fmla="*/ 1032209 w 1181239"/>
              <a:gd name="connsiteY919" fmla="*/ 1080047 h 4008043"/>
              <a:gd name="connsiteX920" fmla="*/ 1029311 w 1181239"/>
              <a:gd name="connsiteY920" fmla="*/ 1036530 h 4008043"/>
              <a:gd name="connsiteX921" fmla="*/ 1016601 w 1181239"/>
              <a:gd name="connsiteY921" fmla="*/ 816067 h 4008043"/>
              <a:gd name="connsiteX922" fmla="*/ 1014072 w 1181239"/>
              <a:gd name="connsiteY922" fmla="*/ 822120 h 4008043"/>
              <a:gd name="connsiteX923" fmla="*/ 1010872 w 1181239"/>
              <a:gd name="connsiteY923" fmla="*/ 837449 h 4008043"/>
              <a:gd name="connsiteX924" fmla="*/ 1001517 w 1181239"/>
              <a:gd name="connsiteY924" fmla="*/ 822051 h 4008043"/>
              <a:gd name="connsiteX925" fmla="*/ 1006218 w 1181239"/>
              <a:gd name="connsiteY925" fmla="*/ 806960 h 4008043"/>
              <a:gd name="connsiteX926" fmla="*/ 1007878 w 1181239"/>
              <a:gd name="connsiteY926" fmla="*/ 789321 h 4008043"/>
              <a:gd name="connsiteX927" fmla="*/ 1014385 w 1181239"/>
              <a:gd name="connsiteY927" fmla="*/ 781162 h 4008043"/>
              <a:gd name="connsiteX928" fmla="*/ 1016910 w 1181239"/>
              <a:gd name="connsiteY928" fmla="*/ 788019 h 4008043"/>
              <a:gd name="connsiteX929" fmla="*/ 1021209 w 1181239"/>
              <a:gd name="connsiteY929" fmla="*/ 754483 h 4008043"/>
              <a:gd name="connsiteX930" fmla="*/ 1016621 w 1181239"/>
              <a:gd name="connsiteY930" fmla="*/ 730627 h 4008043"/>
              <a:gd name="connsiteX931" fmla="*/ 1005655 w 1181239"/>
              <a:gd name="connsiteY931" fmla="*/ 764682 h 4008043"/>
              <a:gd name="connsiteX932" fmla="*/ 1002528 w 1181239"/>
              <a:gd name="connsiteY932" fmla="*/ 785881 h 4008043"/>
              <a:gd name="connsiteX933" fmla="*/ 1001514 w 1181239"/>
              <a:gd name="connsiteY933" fmla="*/ 761563 h 4008043"/>
              <a:gd name="connsiteX934" fmla="*/ 1000156 w 1181239"/>
              <a:gd name="connsiteY934" fmla="*/ 735605 h 4008043"/>
              <a:gd name="connsiteX935" fmla="*/ 987927 w 1181239"/>
              <a:gd name="connsiteY935" fmla="*/ 757627 h 4008043"/>
              <a:gd name="connsiteX936" fmla="*/ 983923 w 1181239"/>
              <a:gd name="connsiteY936" fmla="*/ 778177 h 4008043"/>
              <a:gd name="connsiteX937" fmla="*/ 982336 w 1181239"/>
              <a:gd name="connsiteY937" fmla="*/ 821356 h 4008043"/>
              <a:gd name="connsiteX938" fmla="*/ 986699 w 1181239"/>
              <a:gd name="connsiteY938" fmla="*/ 863998 h 4008043"/>
              <a:gd name="connsiteX939" fmla="*/ 986773 w 1181239"/>
              <a:gd name="connsiteY939" fmla="*/ 878647 h 4008043"/>
              <a:gd name="connsiteX940" fmla="*/ 979444 w 1181239"/>
              <a:gd name="connsiteY940" fmla="*/ 878601 h 4008043"/>
              <a:gd name="connsiteX941" fmla="*/ 971589 w 1181239"/>
              <a:gd name="connsiteY941" fmla="*/ 888430 h 4008043"/>
              <a:gd name="connsiteX942" fmla="*/ 969838 w 1181239"/>
              <a:gd name="connsiteY942" fmla="*/ 906958 h 4008043"/>
              <a:gd name="connsiteX943" fmla="*/ 971892 w 1181239"/>
              <a:gd name="connsiteY943" fmla="*/ 974997 h 4008043"/>
              <a:gd name="connsiteX944" fmla="*/ 983595 w 1181239"/>
              <a:gd name="connsiteY944" fmla="*/ 1096286 h 4008043"/>
              <a:gd name="connsiteX945" fmla="*/ 983850 w 1181239"/>
              <a:gd name="connsiteY945" fmla="*/ 1106391 h 4008043"/>
              <a:gd name="connsiteX946" fmla="*/ 977520 w 1181239"/>
              <a:gd name="connsiteY946" fmla="*/ 1116881 h 4008043"/>
              <a:gd name="connsiteX947" fmla="*/ 972047 w 1181239"/>
              <a:gd name="connsiteY947" fmla="*/ 1109585 h 4008043"/>
              <a:gd name="connsiteX948" fmla="*/ 966892 w 1181239"/>
              <a:gd name="connsiteY948" fmla="*/ 1145789 h 4008043"/>
              <a:gd name="connsiteX949" fmla="*/ 967793 w 1181239"/>
              <a:gd name="connsiteY949" fmla="*/ 1205281 h 4008043"/>
              <a:gd name="connsiteX950" fmla="*/ 966541 w 1181239"/>
              <a:gd name="connsiteY950" fmla="*/ 1215315 h 4008043"/>
              <a:gd name="connsiteX951" fmla="*/ 956870 w 1181239"/>
              <a:gd name="connsiteY951" fmla="*/ 1254731 h 4008043"/>
              <a:gd name="connsiteX952" fmla="*/ 950007 w 1181239"/>
              <a:gd name="connsiteY952" fmla="*/ 1276464 h 4008043"/>
              <a:gd name="connsiteX953" fmla="*/ 947821 w 1181239"/>
              <a:gd name="connsiteY953" fmla="*/ 1291462 h 4008043"/>
              <a:gd name="connsiteX954" fmla="*/ 946879 w 1181239"/>
              <a:gd name="connsiteY954" fmla="*/ 1313245 h 4008043"/>
              <a:gd name="connsiteX955" fmla="*/ 942943 w 1181239"/>
              <a:gd name="connsiteY955" fmla="*/ 1392199 h 4008043"/>
              <a:gd name="connsiteX956" fmla="*/ 948090 w 1181239"/>
              <a:gd name="connsiteY956" fmla="*/ 1455781 h 4008043"/>
              <a:gd name="connsiteX957" fmla="*/ 947196 w 1181239"/>
              <a:gd name="connsiteY957" fmla="*/ 1461054 h 4008043"/>
              <a:gd name="connsiteX958" fmla="*/ 942975 w 1181239"/>
              <a:gd name="connsiteY958" fmla="*/ 1473058 h 4008043"/>
              <a:gd name="connsiteX959" fmla="*/ 940238 w 1181239"/>
              <a:gd name="connsiteY959" fmla="*/ 1487656 h 4008043"/>
              <a:gd name="connsiteX960" fmla="*/ 939873 w 1181239"/>
              <a:gd name="connsiteY960" fmla="*/ 1523160 h 4008043"/>
              <a:gd name="connsiteX961" fmla="*/ 944233 w 1181239"/>
              <a:gd name="connsiteY961" fmla="*/ 1532172 h 4008043"/>
              <a:gd name="connsiteX962" fmla="*/ 939517 w 1181239"/>
              <a:gd name="connsiteY962" fmla="*/ 1532172 h 4008043"/>
              <a:gd name="connsiteX963" fmla="*/ 936273 w 1181239"/>
              <a:gd name="connsiteY963" fmla="*/ 1574901 h 4008043"/>
              <a:gd name="connsiteX964" fmla="*/ 934967 w 1181239"/>
              <a:gd name="connsiteY964" fmla="*/ 1626160 h 4008043"/>
              <a:gd name="connsiteX965" fmla="*/ 935295 w 1181239"/>
              <a:gd name="connsiteY965" fmla="*/ 1633959 h 4008043"/>
              <a:gd name="connsiteX966" fmla="*/ 935912 w 1181239"/>
              <a:gd name="connsiteY966" fmla="*/ 1652191 h 4008043"/>
              <a:gd name="connsiteX967" fmla="*/ 929513 w 1181239"/>
              <a:gd name="connsiteY967" fmla="*/ 1588275 h 4008043"/>
              <a:gd name="connsiteX968" fmla="*/ 926551 w 1181239"/>
              <a:gd name="connsiteY968" fmla="*/ 1513480 h 4008043"/>
              <a:gd name="connsiteX969" fmla="*/ 921285 w 1181239"/>
              <a:gd name="connsiteY969" fmla="*/ 1437714 h 4008043"/>
              <a:gd name="connsiteX970" fmla="*/ 916705 w 1181239"/>
              <a:gd name="connsiteY970" fmla="*/ 1424709 h 4008043"/>
              <a:gd name="connsiteX971" fmla="*/ 912027 w 1181239"/>
              <a:gd name="connsiteY971" fmla="*/ 1418880 h 4008043"/>
              <a:gd name="connsiteX972" fmla="*/ 909264 w 1181239"/>
              <a:gd name="connsiteY972" fmla="*/ 1423087 h 4008043"/>
              <a:gd name="connsiteX973" fmla="*/ 905051 w 1181239"/>
              <a:gd name="connsiteY973" fmla="*/ 1437366 h 4008043"/>
              <a:gd name="connsiteX974" fmla="*/ 911351 w 1181239"/>
              <a:gd name="connsiteY974" fmla="*/ 1440887 h 4008043"/>
              <a:gd name="connsiteX975" fmla="*/ 913807 w 1181239"/>
              <a:gd name="connsiteY975" fmla="*/ 1446370 h 4008043"/>
              <a:gd name="connsiteX976" fmla="*/ 915128 w 1181239"/>
              <a:gd name="connsiteY976" fmla="*/ 1460301 h 4008043"/>
              <a:gd name="connsiteX977" fmla="*/ 909488 w 1181239"/>
              <a:gd name="connsiteY977" fmla="*/ 1467225 h 4008043"/>
              <a:gd name="connsiteX978" fmla="*/ 900721 w 1181239"/>
              <a:gd name="connsiteY978" fmla="*/ 1474212 h 4008043"/>
              <a:gd name="connsiteX979" fmla="*/ 897813 w 1181239"/>
              <a:gd name="connsiteY979" fmla="*/ 1479482 h 4008043"/>
              <a:gd name="connsiteX980" fmla="*/ 894908 w 1181239"/>
              <a:gd name="connsiteY980" fmla="*/ 1472588 h 4008043"/>
              <a:gd name="connsiteX981" fmla="*/ 900675 w 1181239"/>
              <a:gd name="connsiteY981" fmla="*/ 1462603 h 4008043"/>
              <a:gd name="connsiteX982" fmla="*/ 900675 w 1181239"/>
              <a:gd name="connsiteY982" fmla="*/ 1454331 h 4008043"/>
              <a:gd name="connsiteX983" fmla="*/ 894906 w 1181239"/>
              <a:gd name="connsiteY983" fmla="*/ 1441718 h 4008043"/>
              <a:gd name="connsiteX984" fmla="*/ 890460 w 1181239"/>
              <a:gd name="connsiteY984" fmla="*/ 1416032 h 4008043"/>
              <a:gd name="connsiteX985" fmla="*/ 889204 w 1181239"/>
              <a:gd name="connsiteY985" fmla="*/ 1379653 h 4008043"/>
              <a:gd name="connsiteX986" fmla="*/ 883077 w 1181239"/>
              <a:gd name="connsiteY986" fmla="*/ 1341292 h 4008043"/>
              <a:gd name="connsiteX987" fmla="*/ 877458 w 1181239"/>
              <a:gd name="connsiteY987" fmla="*/ 1328786 h 4008043"/>
              <a:gd name="connsiteX988" fmla="*/ 874848 w 1181239"/>
              <a:gd name="connsiteY988" fmla="*/ 1317652 h 4008043"/>
              <a:gd name="connsiteX989" fmla="*/ 877038 w 1181239"/>
              <a:gd name="connsiteY989" fmla="*/ 1429165 h 4008043"/>
              <a:gd name="connsiteX990" fmla="*/ 873344 w 1181239"/>
              <a:gd name="connsiteY990" fmla="*/ 1542038 h 4008043"/>
              <a:gd name="connsiteX991" fmla="*/ 858195 w 1181239"/>
              <a:gd name="connsiteY991" fmla="*/ 1624043 h 4008043"/>
              <a:gd name="connsiteX992" fmla="*/ 854497 w 1181239"/>
              <a:gd name="connsiteY992" fmla="*/ 1656681 h 4008043"/>
              <a:gd name="connsiteX993" fmla="*/ 856756 w 1181239"/>
              <a:gd name="connsiteY993" fmla="*/ 1674151 h 4008043"/>
              <a:gd name="connsiteX994" fmla="*/ 862279 w 1181239"/>
              <a:gd name="connsiteY994" fmla="*/ 1666444 h 4008043"/>
              <a:gd name="connsiteX995" fmla="*/ 862535 w 1181239"/>
              <a:gd name="connsiteY995" fmla="*/ 1678667 h 4008043"/>
              <a:gd name="connsiteX996" fmla="*/ 863987 w 1181239"/>
              <a:gd name="connsiteY996" fmla="*/ 1692865 h 4008043"/>
              <a:gd name="connsiteX997" fmla="*/ 865567 w 1181239"/>
              <a:gd name="connsiteY997" fmla="*/ 1706587 h 4008043"/>
              <a:gd name="connsiteX998" fmla="*/ 861004 w 1181239"/>
              <a:gd name="connsiteY998" fmla="*/ 1705924 h 4008043"/>
              <a:gd name="connsiteX999" fmla="*/ 856865 w 1181239"/>
              <a:gd name="connsiteY999" fmla="*/ 1707804 h 4008043"/>
              <a:gd name="connsiteX1000" fmla="*/ 854209 w 1181239"/>
              <a:gd name="connsiteY1000" fmla="*/ 1727182 h 4008043"/>
              <a:gd name="connsiteX1001" fmla="*/ 854209 w 1181239"/>
              <a:gd name="connsiteY1001" fmla="*/ 1748097 h 4008043"/>
              <a:gd name="connsiteX1002" fmla="*/ 843903 w 1181239"/>
              <a:gd name="connsiteY1002" fmla="*/ 1746531 h 4008043"/>
              <a:gd name="connsiteX1003" fmla="*/ 830823 w 1181239"/>
              <a:gd name="connsiteY1003" fmla="*/ 1751792 h 4008043"/>
              <a:gd name="connsiteX1004" fmla="*/ 832378 w 1181239"/>
              <a:gd name="connsiteY1004" fmla="*/ 1803389 h 4008043"/>
              <a:gd name="connsiteX1005" fmla="*/ 834075 w 1181239"/>
              <a:gd name="connsiteY1005" fmla="*/ 1826259 h 4008043"/>
              <a:gd name="connsiteX1006" fmla="*/ 830052 w 1181239"/>
              <a:gd name="connsiteY1006" fmla="*/ 1821500 h 4008043"/>
              <a:gd name="connsiteX1007" fmla="*/ 828384 w 1181239"/>
              <a:gd name="connsiteY1007" fmla="*/ 1823121 h 4008043"/>
              <a:gd name="connsiteX1008" fmla="*/ 834132 w 1181239"/>
              <a:gd name="connsiteY1008" fmla="*/ 1837496 h 4008043"/>
              <a:gd name="connsiteX1009" fmla="*/ 838692 w 1181239"/>
              <a:gd name="connsiteY1009" fmla="*/ 1849209 h 4008043"/>
              <a:gd name="connsiteX1010" fmla="*/ 844458 w 1181239"/>
              <a:gd name="connsiteY1010" fmla="*/ 1853129 h 4008043"/>
              <a:gd name="connsiteX1011" fmla="*/ 850640 w 1181239"/>
              <a:gd name="connsiteY1011" fmla="*/ 1872521 h 4008043"/>
              <a:gd name="connsiteX1012" fmla="*/ 855211 w 1181239"/>
              <a:gd name="connsiteY1012" fmla="*/ 1875274 h 4008043"/>
              <a:gd name="connsiteX1013" fmla="*/ 861711 w 1181239"/>
              <a:gd name="connsiteY1013" fmla="*/ 1867058 h 4008043"/>
              <a:gd name="connsiteX1014" fmla="*/ 864852 w 1181239"/>
              <a:gd name="connsiteY1014" fmla="*/ 1870967 h 4008043"/>
              <a:gd name="connsiteX1015" fmla="*/ 860038 w 1181239"/>
              <a:gd name="connsiteY1015" fmla="*/ 1886607 h 4008043"/>
              <a:gd name="connsiteX1016" fmla="*/ 848167 w 1181239"/>
              <a:gd name="connsiteY1016" fmla="*/ 1900863 h 4008043"/>
              <a:gd name="connsiteX1017" fmla="*/ 844231 w 1181239"/>
              <a:gd name="connsiteY1017" fmla="*/ 1878521 h 4008043"/>
              <a:gd name="connsiteX1018" fmla="*/ 846213 w 1181239"/>
              <a:gd name="connsiteY1018" fmla="*/ 1861191 h 4008043"/>
              <a:gd name="connsiteX1019" fmla="*/ 837856 w 1181239"/>
              <a:gd name="connsiteY1019" fmla="*/ 1862085 h 4008043"/>
              <a:gd name="connsiteX1020" fmla="*/ 827845 w 1181239"/>
              <a:gd name="connsiteY1020" fmla="*/ 1879297 h 4008043"/>
              <a:gd name="connsiteX1021" fmla="*/ 828480 w 1181239"/>
              <a:gd name="connsiteY1021" fmla="*/ 1901056 h 4008043"/>
              <a:gd name="connsiteX1022" fmla="*/ 834685 w 1181239"/>
              <a:gd name="connsiteY1022" fmla="*/ 1992977 h 4008043"/>
              <a:gd name="connsiteX1023" fmla="*/ 835382 w 1181239"/>
              <a:gd name="connsiteY1023" fmla="*/ 2015957 h 4008043"/>
              <a:gd name="connsiteX1024" fmla="*/ 841108 w 1181239"/>
              <a:gd name="connsiteY1024" fmla="*/ 1961312 h 4008043"/>
              <a:gd name="connsiteX1025" fmla="*/ 844239 w 1181239"/>
              <a:gd name="connsiteY1025" fmla="*/ 1908017 h 4008043"/>
              <a:gd name="connsiteX1026" fmla="*/ 852868 w 1181239"/>
              <a:gd name="connsiteY1026" fmla="*/ 1924504 h 4008043"/>
              <a:gd name="connsiteX1027" fmla="*/ 854780 w 1181239"/>
              <a:gd name="connsiteY1027" fmla="*/ 1954892 h 4008043"/>
              <a:gd name="connsiteX1028" fmla="*/ 857932 w 1181239"/>
              <a:gd name="connsiteY1028" fmla="*/ 2007443 h 4008043"/>
              <a:gd name="connsiteX1029" fmla="*/ 860020 w 1181239"/>
              <a:gd name="connsiteY1029" fmla="*/ 1993983 h 4008043"/>
              <a:gd name="connsiteX1030" fmla="*/ 862928 w 1181239"/>
              <a:gd name="connsiteY1030" fmla="*/ 1978571 h 4008043"/>
              <a:gd name="connsiteX1031" fmla="*/ 865833 w 1181239"/>
              <a:gd name="connsiteY1031" fmla="*/ 1999153 h 4008043"/>
              <a:gd name="connsiteX1032" fmla="*/ 859637 w 1181239"/>
              <a:gd name="connsiteY1032" fmla="*/ 2017895 h 4008043"/>
              <a:gd name="connsiteX1033" fmla="*/ 853443 w 1181239"/>
              <a:gd name="connsiteY1033" fmla="*/ 2016055 h 4008043"/>
              <a:gd name="connsiteX1034" fmla="*/ 855505 w 1181239"/>
              <a:gd name="connsiteY1034" fmla="*/ 2071428 h 4008043"/>
              <a:gd name="connsiteX1035" fmla="*/ 860058 w 1181239"/>
              <a:gd name="connsiteY1035" fmla="*/ 2158751 h 4008043"/>
              <a:gd name="connsiteX1036" fmla="*/ 860890 w 1181239"/>
              <a:gd name="connsiteY1036" fmla="*/ 2214677 h 4008043"/>
              <a:gd name="connsiteX1037" fmla="*/ 864207 w 1181239"/>
              <a:gd name="connsiteY1037" fmla="*/ 2248471 h 4008043"/>
              <a:gd name="connsiteX1038" fmla="*/ 866042 w 1181239"/>
              <a:gd name="connsiteY1038" fmla="*/ 2263785 h 4008043"/>
              <a:gd name="connsiteX1039" fmla="*/ 871652 w 1181239"/>
              <a:gd name="connsiteY1039" fmla="*/ 2283192 h 4008043"/>
              <a:gd name="connsiteX1040" fmla="*/ 870437 w 1181239"/>
              <a:gd name="connsiteY1040" fmla="*/ 2213836 h 4008043"/>
              <a:gd name="connsiteX1041" fmla="*/ 871364 w 1181239"/>
              <a:gd name="connsiteY1041" fmla="*/ 2207036 h 4008043"/>
              <a:gd name="connsiteX1042" fmla="*/ 874509 w 1181239"/>
              <a:gd name="connsiteY1042" fmla="*/ 2182947 h 4008043"/>
              <a:gd name="connsiteX1043" fmla="*/ 878914 w 1181239"/>
              <a:gd name="connsiteY1043" fmla="*/ 2156343 h 4008043"/>
              <a:gd name="connsiteX1044" fmla="*/ 883273 w 1181239"/>
              <a:gd name="connsiteY1044" fmla="*/ 2154140 h 4008043"/>
              <a:gd name="connsiteX1045" fmla="*/ 880405 w 1181239"/>
              <a:gd name="connsiteY1045" fmla="*/ 2149466 h 4008043"/>
              <a:gd name="connsiteX1046" fmla="*/ 875869 w 1181239"/>
              <a:gd name="connsiteY1046" fmla="*/ 2110384 h 4008043"/>
              <a:gd name="connsiteX1047" fmla="*/ 883375 w 1181239"/>
              <a:gd name="connsiteY1047" fmla="*/ 2096285 h 4008043"/>
              <a:gd name="connsiteX1048" fmla="*/ 892156 w 1181239"/>
              <a:gd name="connsiteY1048" fmla="*/ 2085534 h 4008043"/>
              <a:gd name="connsiteX1049" fmla="*/ 893704 w 1181239"/>
              <a:gd name="connsiteY1049" fmla="*/ 2103952 h 4008043"/>
              <a:gd name="connsiteX1050" fmla="*/ 893339 w 1181239"/>
              <a:gd name="connsiteY1050" fmla="*/ 2132650 h 4008043"/>
              <a:gd name="connsiteX1051" fmla="*/ 899522 w 1181239"/>
              <a:gd name="connsiteY1051" fmla="*/ 2134019 h 4008043"/>
              <a:gd name="connsiteX1052" fmla="*/ 903810 w 1181239"/>
              <a:gd name="connsiteY1052" fmla="*/ 2213835 h 4008043"/>
              <a:gd name="connsiteX1053" fmla="*/ 909303 w 1181239"/>
              <a:gd name="connsiteY1053" fmla="*/ 2247753 h 4008043"/>
              <a:gd name="connsiteX1054" fmla="*/ 915277 w 1181239"/>
              <a:gd name="connsiteY1054" fmla="*/ 2194796 h 4008043"/>
              <a:gd name="connsiteX1055" fmla="*/ 921183 w 1181239"/>
              <a:gd name="connsiteY1055" fmla="*/ 2141876 h 4008043"/>
              <a:gd name="connsiteX1056" fmla="*/ 928624 w 1181239"/>
              <a:gd name="connsiteY1056" fmla="*/ 2176212 h 4008043"/>
              <a:gd name="connsiteX1057" fmla="*/ 929858 w 1181239"/>
              <a:gd name="connsiteY1057" fmla="*/ 2191199 h 4008043"/>
              <a:gd name="connsiteX1058" fmla="*/ 929565 w 1181239"/>
              <a:gd name="connsiteY1058" fmla="*/ 2200992 h 4008043"/>
              <a:gd name="connsiteX1059" fmla="*/ 933279 w 1181239"/>
              <a:gd name="connsiteY1059" fmla="*/ 2221164 h 4008043"/>
              <a:gd name="connsiteX1060" fmla="*/ 937866 w 1181239"/>
              <a:gd name="connsiteY1060" fmla="*/ 2190853 h 4008043"/>
              <a:gd name="connsiteX1061" fmla="*/ 941718 w 1181239"/>
              <a:gd name="connsiteY1061" fmla="*/ 2163518 h 4008043"/>
              <a:gd name="connsiteX1062" fmla="*/ 942923 w 1181239"/>
              <a:gd name="connsiteY1062" fmla="*/ 2170998 h 4008043"/>
              <a:gd name="connsiteX1063" fmla="*/ 940105 w 1181239"/>
              <a:gd name="connsiteY1063" fmla="*/ 2203812 h 4008043"/>
              <a:gd name="connsiteX1064" fmla="*/ 934152 w 1181239"/>
              <a:gd name="connsiteY1064" fmla="*/ 2233245 h 4008043"/>
              <a:gd name="connsiteX1065" fmla="*/ 934119 w 1181239"/>
              <a:gd name="connsiteY1065" fmla="*/ 2260449 h 4008043"/>
              <a:gd name="connsiteX1066" fmla="*/ 938479 w 1181239"/>
              <a:gd name="connsiteY1066" fmla="*/ 2299801 h 4008043"/>
              <a:gd name="connsiteX1067" fmla="*/ 933736 w 1181239"/>
              <a:gd name="connsiteY1067" fmla="*/ 2337587 h 4008043"/>
              <a:gd name="connsiteX1068" fmla="*/ 930554 w 1181239"/>
              <a:gd name="connsiteY1068" fmla="*/ 2326708 h 4008043"/>
              <a:gd name="connsiteX1069" fmla="*/ 928029 w 1181239"/>
              <a:gd name="connsiteY1069" fmla="*/ 2315829 h 4008043"/>
              <a:gd name="connsiteX1070" fmla="*/ 923810 w 1181239"/>
              <a:gd name="connsiteY1070" fmla="*/ 2348466 h 4008043"/>
              <a:gd name="connsiteX1071" fmla="*/ 914267 w 1181239"/>
              <a:gd name="connsiteY1071" fmla="*/ 2353906 h 4008043"/>
              <a:gd name="connsiteX1072" fmla="*/ 912786 w 1181239"/>
              <a:gd name="connsiteY1072" fmla="*/ 2370905 h 4008043"/>
              <a:gd name="connsiteX1073" fmla="*/ 909414 w 1181239"/>
              <a:gd name="connsiteY1073" fmla="*/ 2397423 h 4008043"/>
              <a:gd name="connsiteX1074" fmla="*/ 906217 w 1181239"/>
              <a:gd name="connsiteY1074" fmla="*/ 2388584 h 4008043"/>
              <a:gd name="connsiteX1075" fmla="*/ 903601 w 1181239"/>
              <a:gd name="connsiteY1075" fmla="*/ 2372945 h 4008043"/>
              <a:gd name="connsiteX1076" fmla="*/ 901025 w 1181239"/>
              <a:gd name="connsiteY1076" fmla="*/ 2381104 h 4008043"/>
              <a:gd name="connsiteX1077" fmla="*/ 907826 w 1181239"/>
              <a:gd name="connsiteY1077" fmla="*/ 2407368 h 4008043"/>
              <a:gd name="connsiteX1078" fmla="*/ 914956 w 1181239"/>
              <a:gd name="connsiteY1078" fmla="*/ 2426567 h 4008043"/>
              <a:gd name="connsiteX1079" fmla="*/ 921576 w 1181239"/>
              <a:gd name="connsiteY1079" fmla="*/ 2444248 h 4008043"/>
              <a:gd name="connsiteX1080" fmla="*/ 924156 w 1181239"/>
              <a:gd name="connsiteY1080" fmla="*/ 2435094 h 4008043"/>
              <a:gd name="connsiteX1081" fmla="*/ 926692 w 1181239"/>
              <a:gd name="connsiteY1081" fmla="*/ 2388094 h 4008043"/>
              <a:gd name="connsiteX1082" fmla="*/ 931160 w 1181239"/>
              <a:gd name="connsiteY1082" fmla="*/ 2365290 h 4008043"/>
              <a:gd name="connsiteX1083" fmla="*/ 925840 w 1181239"/>
              <a:gd name="connsiteY1083" fmla="*/ 2525255 h 4008043"/>
              <a:gd name="connsiteX1084" fmla="*/ 925365 w 1181239"/>
              <a:gd name="connsiteY1084" fmla="*/ 2720056 h 4008043"/>
              <a:gd name="connsiteX1085" fmla="*/ 926361 w 1181239"/>
              <a:gd name="connsiteY1085" fmla="*/ 2735548 h 4008043"/>
              <a:gd name="connsiteX1086" fmla="*/ 926796 w 1181239"/>
              <a:gd name="connsiteY1086" fmla="*/ 2843475 h 4008043"/>
              <a:gd name="connsiteX1087" fmla="*/ 929036 w 1181239"/>
              <a:gd name="connsiteY1087" fmla="*/ 2855715 h 4008043"/>
              <a:gd name="connsiteX1088" fmla="*/ 929445 w 1181239"/>
              <a:gd name="connsiteY1088" fmla="*/ 2844835 h 4008043"/>
              <a:gd name="connsiteX1089" fmla="*/ 936624 w 1181239"/>
              <a:gd name="connsiteY1089" fmla="*/ 2827235 h 4008043"/>
              <a:gd name="connsiteX1090" fmla="*/ 939412 w 1181239"/>
              <a:gd name="connsiteY1090" fmla="*/ 2896026 h 4008043"/>
              <a:gd name="connsiteX1091" fmla="*/ 942500 w 1181239"/>
              <a:gd name="connsiteY1091" fmla="*/ 2965091 h 4008043"/>
              <a:gd name="connsiteX1092" fmla="*/ 946207 w 1181239"/>
              <a:gd name="connsiteY1092" fmla="*/ 2961656 h 4008043"/>
              <a:gd name="connsiteX1093" fmla="*/ 951698 w 1181239"/>
              <a:gd name="connsiteY1093" fmla="*/ 2966026 h 4008043"/>
              <a:gd name="connsiteX1094" fmla="*/ 957323 w 1181239"/>
              <a:gd name="connsiteY1094" fmla="*/ 2951669 h 4008043"/>
              <a:gd name="connsiteX1095" fmla="*/ 951268 w 1181239"/>
              <a:gd name="connsiteY1095" fmla="*/ 2908464 h 4008043"/>
              <a:gd name="connsiteX1096" fmla="*/ 948899 w 1181239"/>
              <a:gd name="connsiteY1096" fmla="*/ 2899625 h 4008043"/>
              <a:gd name="connsiteX1097" fmla="*/ 955925 w 1181239"/>
              <a:gd name="connsiteY1097" fmla="*/ 2902792 h 4008043"/>
              <a:gd name="connsiteX1098" fmla="*/ 966140 w 1181239"/>
              <a:gd name="connsiteY1098" fmla="*/ 2919137 h 4008043"/>
              <a:gd name="connsiteX1099" fmla="*/ 968406 w 1181239"/>
              <a:gd name="connsiteY1099" fmla="*/ 2823948 h 4008043"/>
              <a:gd name="connsiteX1100" fmla="*/ 964786 w 1181239"/>
              <a:gd name="connsiteY1100" fmla="*/ 2720797 h 4008043"/>
              <a:gd name="connsiteX1101" fmla="*/ 964177 w 1181239"/>
              <a:gd name="connsiteY1101" fmla="*/ 2702131 h 4008043"/>
              <a:gd name="connsiteX1102" fmla="*/ 961976 w 1181239"/>
              <a:gd name="connsiteY1102" fmla="*/ 2694614 h 4008043"/>
              <a:gd name="connsiteX1103" fmla="*/ 957367 w 1181239"/>
              <a:gd name="connsiteY1103" fmla="*/ 2646646 h 4008043"/>
              <a:gd name="connsiteX1104" fmla="*/ 961739 w 1181239"/>
              <a:gd name="connsiteY1104" fmla="*/ 2582372 h 4008043"/>
              <a:gd name="connsiteX1105" fmla="*/ 964735 w 1181239"/>
              <a:gd name="connsiteY1105" fmla="*/ 2596651 h 4008043"/>
              <a:gd name="connsiteX1106" fmla="*/ 971817 w 1181239"/>
              <a:gd name="connsiteY1106" fmla="*/ 2581676 h 4008043"/>
              <a:gd name="connsiteX1107" fmla="*/ 979179 w 1181239"/>
              <a:gd name="connsiteY1107" fmla="*/ 2657101 h 4008043"/>
              <a:gd name="connsiteX1108" fmla="*/ 982813 w 1181239"/>
              <a:gd name="connsiteY1108" fmla="*/ 2751686 h 4008043"/>
              <a:gd name="connsiteX1109" fmla="*/ 987249 w 1181239"/>
              <a:gd name="connsiteY1109" fmla="*/ 2865234 h 4008043"/>
              <a:gd name="connsiteX1110" fmla="*/ 986993 w 1181239"/>
              <a:gd name="connsiteY1110" fmla="*/ 2893792 h 4008043"/>
              <a:gd name="connsiteX1111" fmla="*/ 989957 w 1181239"/>
              <a:gd name="connsiteY1111" fmla="*/ 2925070 h 4008043"/>
              <a:gd name="connsiteX1112" fmla="*/ 992222 w 1181239"/>
              <a:gd name="connsiteY1112" fmla="*/ 3076020 h 4008043"/>
              <a:gd name="connsiteX1113" fmla="*/ 986073 w 1181239"/>
              <a:gd name="connsiteY1113" fmla="*/ 3246010 h 4008043"/>
              <a:gd name="connsiteX1114" fmla="*/ 981430 w 1181239"/>
              <a:gd name="connsiteY1114" fmla="*/ 3354803 h 4008043"/>
              <a:gd name="connsiteX1115" fmla="*/ 990448 w 1181239"/>
              <a:gd name="connsiteY1115" fmla="*/ 3529378 h 4008043"/>
              <a:gd name="connsiteX1116" fmla="*/ 994542 w 1181239"/>
              <a:gd name="connsiteY1116" fmla="*/ 3528715 h 4008043"/>
              <a:gd name="connsiteX1117" fmla="*/ 998280 w 1181239"/>
              <a:gd name="connsiteY1117" fmla="*/ 3505073 h 4008043"/>
              <a:gd name="connsiteX1118" fmla="*/ 1003751 w 1181239"/>
              <a:gd name="connsiteY1118" fmla="*/ 3502353 h 4008043"/>
              <a:gd name="connsiteX1119" fmla="*/ 994811 w 1181239"/>
              <a:gd name="connsiteY1119" fmla="*/ 3597547 h 4008043"/>
              <a:gd name="connsiteX1120" fmla="*/ 996012 w 1181239"/>
              <a:gd name="connsiteY1120" fmla="*/ 3607747 h 4008043"/>
              <a:gd name="connsiteX1121" fmla="*/ 1003969 w 1181239"/>
              <a:gd name="connsiteY1121" fmla="*/ 3582588 h 4008043"/>
              <a:gd name="connsiteX1122" fmla="*/ 1011605 w 1181239"/>
              <a:gd name="connsiteY1122" fmla="*/ 3551990 h 4008043"/>
              <a:gd name="connsiteX1123" fmla="*/ 1009302 w 1181239"/>
              <a:gd name="connsiteY1123" fmla="*/ 3613866 h 4008043"/>
              <a:gd name="connsiteX1124" fmla="*/ 1010962 w 1181239"/>
              <a:gd name="connsiteY1124" fmla="*/ 3618626 h 4008043"/>
              <a:gd name="connsiteX1125" fmla="*/ 1014064 w 1181239"/>
              <a:gd name="connsiteY1125" fmla="*/ 3613477 h 4008043"/>
              <a:gd name="connsiteX1126" fmla="*/ 1018120 w 1181239"/>
              <a:gd name="connsiteY1126" fmla="*/ 3606872 h 4008043"/>
              <a:gd name="connsiteX1127" fmla="*/ 1024542 w 1181239"/>
              <a:gd name="connsiteY1127" fmla="*/ 3570544 h 4008043"/>
              <a:gd name="connsiteX1128" fmla="*/ 1028794 w 1181239"/>
              <a:gd name="connsiteY1128" fmla="*/ 3546551 h 4008043"/>
              <a:gd name="connsiteX1129" fmla="*/ 1031089 w 1181239"/>
              <a:gd name="connsiteY1129" fmla="*/ 3551310 h 4008043"/>
              <a:gd name="connsiteX1130" fmla="*/ 1040206 w 1181239"/>
              <a:gd name="connsiteY1130" fmla="*/ 3553314 h 4008043"/>
              <a:gd name="connsiteX1131" fmla="*/ 1050395 w 1181239"/>
              <a:gd name="connsiteY1131" fmla="*/ 3545187 h 4008043"/>
              <a:gd name="connsiteX1132" fmla="*/ 1055342 w 1181239"/>
              <a:gd name="connsiteY1132" fmla="*/ 3531590 h 4008043"/>
              <a:gd name="connsiteX1133" fmla="*/ 1056721 w 1181239"/>
              <a:gd name="connsiteY1133" fmla="*/ 3537710 h 4008043"/>
              <a:gd name="connsiteX1134" fmla="*/ 1053178 w 1181239"/>
              <a:gd name="connsiteY1134" fmla="*/ 3576648 h 4008043"/>
              <a:gd name="connsiteX1135" fmla="*/ 1060044 w 1181239"/>
              <a:gd name="connsiteY1135" fmla="*/ 3588134 h 4008043"/>
              <a:gd name="connsiteX1136" fmla="*/ 1067938 w 1181239"/>
              <a:gd name="connsiteY1136" fmla="*/ 3598170 h 4008043"/>
              <a:gd name="connsiteX1137" fmla="*/ 1066040 w 1181239"/>
              <a:gd name="connsiteY1137" fmla="*/ 3618625 h 4008043"/>
              <a:gd name="connsiteX1138" fmla="*/ 1063471 w 1181239"/>
              <a:gd name="connsiteY1138" fmla="*/ 3610305 h 4008043"/>
              <a:gd name="connsiteX1139" fmla="*/ 1060563 w 1181239"/>
              <a:gd name="connsiteY1139" fmla="*/ 3603666 h 4008043"/>
              <a:gd name="connsiteX1140" fmla="*/ 1057654 w 1181239"/>
              <a:gd name="connsiteY1140" fmla="*/ 3624644 h 4008043"/>
              <a:gd name="connsiteX1141" fmla="*/ 1068032 w 1181239"/>
              <a:gd name="connsiteY1141" fmla="*/ 3661306 h 4008043"/>
              <a:gd name="connsiteX1142" fmla="*/ 1078410 w 1181239"/>
              <a:gd name="connsiteY1142" fmla="*/ 3678671 h 4008043"/>
              <a:gd name="connsiteX1143" fmla="*/ 1077479 w 1181239"/>
              <a:gd name="connsiteY1143" fmla="*/ 3732283 h 4008043"/>
              <a:gd name="connsiteX1144" fmla="*/ 1079128 w 1181239"/>
              <a:gd name="connsiteY1144" fmla="*/ 3804253 h 4008043"/>
              <a:gd name="connsiteX1145" fmla="*/ 1075852 w 1181239"/>
              <a:gd name="connsiteY1145" fmla="*/ 3822612 h 4008043"/>
              <a:gd name="connsiteX1146" fmla="*/ 1059401 w 1181239"/>
              <a:gd name="connsiteY1146" fmla="*/ 3799218 h 4008043"/>
              <a:gd name="connsiteX1147" fmla="*/ 1047515 w 1181239"/>
              <a:gd name="connsiteY1147" fmla="*/ 3764478 h 4008043"/>
              <a:gd name="connsiteX1148" fmla="*/ 1044858 w 1181239"/>
              <a:gd name="connsiteY1148" fmla="*/ 3726906 h 4008043"/>
              <a:gd name="connsiteX1149" fmla="*/ 1046373 w 1181239"/>
              <a:gd name="connsiteY1149" fmla="*/ 3712082 h 4008043"/>
              <a:gd name="connsiteX1150" fmla="*/ 1037308 w 1181239"/>
              <a:gd name="connsiteY1150" fmla="*/ 3710939 h 4008043"/>
              <a:gd name="connsiteX1151" fmla="*/ 1030448 w 1181239"/>
              <a:gd name="connsiteY1151" fmla="*/ 3714539 h 4008043"/>
              <a:gd name="connsiteX1152" fmla="*/ 1023958 w 1181239"/>
              <a:gd name="connsiteY1152" fmla="*/ 3681181 h 4008043"/>
              <a:gd name="connsiteX1153" fmla="*/ 1016495 w 1181239"/>
              <a:gd name="connsiteY1153" fmla="*/ 3650040 h 4008043"/>
              <a:gd name="connsiteX1154" fmla="*/ 1014054 w 1181239"/>
              <a:gd name="connsiteY1154" fmla="*/ 3694076 h 4008043"/>
              <a:gd name="connsiteX1155" fmla="*/ 1016842 w 1181239"/>
              <a:gd name="connsiteY1155" fmla="*/ 3742309 h 4008043"/>
              <a:gd name="connsiteX1156" fmla="*/ 1018050 w 1181239"/>
              <a:gd name="connsiteY1156" fmla="*/ 3760829 h 4008043"/>
              <a:gd name="connsiteX1157" fmla="*/ 1021075 w 1181239"/>
              <a:gd name="connsiteY1157" fmla="*/ 3789637 h 4008043"/>
              <a:gd name="connsiteX1158" fmla="*/ 1014167 w 1181239"/>
              <a:gd name="connsiteY1158" fmla="*/ 3830669 h 4008043"/>
              <a:gd name="connsiteX1159" fmla="*/ 1000862 w 1181239"/>
              <a:gd name="connsiteY1159" fmla="*/ 3866974 h 4008043"/>
              <a:gd name="connsiteX1160" fmla="*/ 1002972 w 1181239"/>
              <a:gd name="connsiteY1160" fmla="*/ 3896048 h 4008043"/>
              <a:gd name="connsiteX1161" fmla="*/ 996677 w 1181239"/>
              <a:gd name="connsiteY1161" fmla="*/ 3905391 h 4008043"/>
              <a:gd name="connsiteX1162" fmla="*/ 976833 w 1181239"/>
              <a:gd name="connsiteY1162" fmla="*/ 3916353 h 4008043"/>
              <a:gd name="connsiteX1163" fmla="*/ 948658 w 1181239"/>
              <a:gd name="connsiteY1163" fmla="*/ 3922894 h 4008043"/>
              <a:gd name="connsiteX1164" fmla="*/ 923447 w 1181239"/>
              <a:gd name="connsiteY1164" fmla="*/ 3933554 h 4008043"/>
              <a:gd name="connsiteX1165" fmla="*/ 908914 w 1181239"/>
              <a:gd name="connsiteY1165" fmla="*/ 3944977 h 4008043"/>
              <a:gd name="connsiteX1166" fmla="*/ 889691 w 1181239"/>
              <a:gd name="connsiteY1166" fmla="*/ 3924140 h 4008043"/>
              <a:gd name="connsiteX1167" fmla="*/ 876885 w 1181239"/>
              <a:gd name="connsiteY1167" fmla="*/ 3896476 h 4008043"/>
              <a:gd name="connsiteX1168" fmla="*/ 866998 w 1181239"/>
              <a:gd name="connsiteY1168" fmla="*/ 3897977 h 4008043"/>
              <a:gd name="connsiteX1169" fmla="*/ 857112 w 1181239"/>
              <a:gd name="connsiteY1169" fmla="*/ 3899478 h 4008043"/>
              <a:gd name="connsiteX1170" fmla="*/ 858936 w 1181239"/>
              <a:gd name="connsiteY1170" fmla="*/ 3871244 h 4008043"/>
              <a:gd name="connsiteX1171" fmla="*/ 849297 w 1181239"/>
              <a:gd name="connsiteY1171" fmla="*/ 3809803 h 4008043"/>
              <a:gd name="connsiteX1172" fmla="*/ 845695 w 1181239"/>
              <a:gd name="connsiteY1172" fmla="*/ 3825733 h 4008043"/>
              <a:gd name="connsiteX1173" fmla="*/ 851329 w 1181239"/>
              <a:gd name="connsiteY1173" fmla="*/ 3842222 h 4008043"/>
              <a:gd name="connsiteX1174" fmla="*/ 834957 w 1181239"/>
              <a:gd name="connsiteY1174" fmla="*/ 3898850 h 4008043"/>
              <a:gd name="connsiteX1175" fmla="*/ 833482 w 1181239"/>
              <a:gd name="connsiteY1175" fmla="*/ 3938287 h 4008043"/>
              <a:gd name="connsiteX1176" fmla="*/ 833449 w 1181239"/>
              <a:gd name="connsiteY1176" fmla="*/ 3976045 h 4008043"/>
              <a:gd name="connsiteX1177" fmla="*/ 825117 w 1181239"/>
              <a:gd name="connsiteY1177" fmla="*/ 3958449 h 4008043"/>
              <a:gd name="connsiteX1178" fmla="*/ 819303 w 1181239"/>
              <a:gd name="connsiteY1178" fmla="*/ 3949812 h 4008043"/>
              <a:gd name="connsiteX1179" fmla="*/ 813490 w 1181239"/>
              <a:gd name="connsiteY1179" fmla="*/ 3931932 h 4008043"/>
              <a:gd name="connsiteX1180" fmla="*/ 803149 w 1181239"/>
              <a:gd name="connsiteY1180" fmla="*/ 3908723 h 4008043"/>
              <a:gd name="connsiteX1181" fmla="*/ 787332 w 1181239"/>
              <a:gd name="connsiteY1181" fmla="*/ 3942175 h 4008043"/>
              <a:gd name="connsiteX1182" fmla="*/ 779879 w 1181239"/>
              <a:gd name="connsiteY1182" fmla="*/ 3937525 h 4008043"/>
              <a:gd name="connsiteX1183" fmla="*/ 770285 w 1181239"/>
              <a:gd name="connsiteY1183" fmla="*/ 3924353 h 4008043"/>
              <a:gd name="connsiteX1184" fmla="*/ 742157 w 1181239"/>
              <a:gd name="connsiteY1184" fmla="*/ 3958603 h 4008043"/>
              <a:gd name="connsiteX1185" fmla="*/ 732064 w 1181239"/>
              <a:gd name="connsiteY1185" fmla="*/ 3939063 h 4008043"/>
              <a:gd name="connsiteX1186" fmla="*/ 729203 w 1181239"/>
              <a:gd name="connsiteY1186" fmla="*/ 3934125 h 4008043"/>
              <a:gd name="connsiteX1187" fmla="*/ 726342 w 1181239"/>
              <a:gd name="connsiteY1187" fmla="*/ 3944324 h 4008043"/>
              <a:gd name="connsiteX1188" fmla="*/ 719746 w 1181239"/>
              <a:gd name="connsiteY1188" fmla="*/ 3947044 h 4008043"/>
              <a:gd name="connsiteX1189" fmla="*/ 702684 w 1181239"/>
              <a:gd name="connsiteY1189" fmla="*/ 3963722 h 4008043"/>
              <a:gd name="connsiteX1190" fmla="*/ 696578 w 1181239"/>
              <a:gd name="connsiteY1190" fmla="*/ 3976282 h 4008043"/>
              <a:gd name="connsiteX1191" fmla="*/ 693758 w 1181239"/>
              <a:gd name="connsiteY1191" fmla="*/ 3968802 h 4008043"/>
              <a:gd name="connsiteX1192" fmla="*/ 681496 w 1181239"/>
              <a:gd name="connsiteY1192" fmla="*/ 3970765 h 4008043"/>
              <a:gd name="connsiteX1193" fmla="*/ 673632 w 1181239"/>
              <a:gd name="connsiteY1193" fmla="*/ 3978800 h 4008043"/>
              <a:gd name="connsiteX1194" fmla="*/ 671847 w 1181239"/>
              <a:gd name="connsiteY1194" fmla="*/ 3951801 h 4008043"/>
              <a:gd name="connsiteX1195" fmla="*/ 648068 w 1181239"/>
              <a:gd name="connsiteY1195" fmla="*/ 3950248 h 4008043"/>
              <a:gd name="connsiteX1196" fmla="*/ 629106 w 1181239"/>
              <a:gd name="connsiteY1196" fmla="*/ 3980363 h 4008043"/>
              <a:gd name="connsiteX1197" fmla="*/ 624139 w 1181239"/>
              <a:gd name="connsiteY1197" fmla="*/ 3959284 h 4008043"/>
              <a:gd name="connsiteX1198" fmla="*/ 624220 w 1181239"/>
              <a:gd name="connsiteY1198" fmla="*/ 3959267 h 4008043"/>
              <a:gd name="connsiteX1199" fmla="*/ 620280 w 1181239"/>
              <a:gd name="connsiteY1199" fmla="*/ 3938188 h 4008043"/>
              <a:gd name="connsiteX1200" fmla="*/ 607440 w 1181239"/>
              <a:gd name="connsiteY1200" fmla="*/ 3955282 h 4008043"/>
              <a:gd name="connsiteX1201" fmla="*/ 589817 w 1181239"/>
              <a:gd name="connsiteY1201" fmla="*/ 3960400 h 4008043"/>
              <a:gd name="connsiteX1202" fmla="*/ 587591 w 1181239"/>
              <a:gd name="connsiteY1202" fmla="*/ 3956407 h 4008043"/>
              <a:gd name="connsiteX1203" fmla="*/ 577406 w 1181239"/>
              <a:gd name="connsiteY1203" fmla="*/ 3961155 h 4008043"/>
              <a:gd name="connsiteX1204" fmla="*/ 571905 w 1181239"/>
              <a:gd name="connsiteY1204" fmla="*/ 3954932 h 4008043"/>
              <a:gd name="connsiteX1205" fmla="*/ 580399 w 1181239"/>
              <a:gd name="connsiteY1205" fmla="*/ 3908747 h 4008043"/>
              <a:gd name="connsiteX1206" fmla="*/ 575175 w 1181239"/>
              <a:gd name="connsiteY1206" fmla="*/ 3884347 h 4008043"/>
              <a:gd name="connsiteX1207" fmla="*/ 567694 w 1181239"/>
              <a:gd name="connsiteY1207" fmla="*/ 3901759 h 4008043"/>
              <a:gd name="connsiteX1208" fmla="*/ 557800 w 1181239"/>
              <a:gd name="connsiteY1208" fmla="*/ 3923327 h 4008043"/>
              <a:gd name="connsiteX1209" fmla="*/ 533002 w 1181239"/>
              <a:gd name="connsiteY1209" fmla="*/ 3928596 h 4008043"/>
              <a:gd name="connsiteX1210" fmla="*/ 524042 w 1181239"/>
              <a:gd name="connsiteY1210" fmla="*/ 3917187 h 4008043"/>
              <a:gd name="connsiteX1211" fmla="*/ 498943 w 1181239"/>
              <a:gd name="connsiteY1211" fmla="*/ 3898760 h 4008043"/>
              <a:gd name="connsiteX1212" fmla="*/ 496556 w 1181239"/>
              <a:gd name="connsiteY1212" fmla="*/ 3907590 h 4008043"/>
              <a:gd name="connsiteX1213" fmla="*/ 496337 w 1181239"/>
              <a:gd name="connsiteY1213" fmla="*/ 3916429 h 4008043"/>
              <a:gd name="connsiteX1214" fmla="*/ 490791 w 1181239"/>
              <a:gd name="connsiteY1214" fmla="*/ 3904744 h 4008043"/>
              <a:gd name="connsiteX1215" fmla="*/ 479371 w 1181239"/>
              <a:gd name="connsiteY1215" fmla="*/ 3895999 h 4008043"/>
              <a:gd name="connsiteX1216" fmla="*/ 473496 w 1181239"/>
              <a:gd name="connsiteY1216" fmla="*/ 3901169 h 4008043"/>
              <a:gd name="connsiteX1217" fmla="*/ 466368 w 1181239"/>
              <a:gd name="connsiteY1217" fmla="*/ 3910592 h 4008043"/>
              <a:gd name="connsiteX1218" fmla="*/ 435622 w 1181239"/>
              <a:gd name="connsiteY1218" fmla="*/ 3910777 h 4008043"/>
              <a:gd name="connsiteX1219" fmla="*/ 422232 w 1181239"/>
              <a:gd name="connsiteY1219" fmla="*/ 3918000 h 4008043"/>
              <a:gd name="connsiteX1220" fmla="*/ 418926 w 1181239"/>
              <a:gd name="connsiteY1220" fmla="*/ 3930037 h 4008043"/>
              <a:gd name="connsiteX1221" fmla="*/ 414240 w 1181239"/>
              <a:gd name="connsiteY1221" fmla="*/ 3919925 h 4008043"/>
              <a:gd name="connsiteX1222" fmla="*/ 409553 w 1181239"/>
              <a:gd name="connsiteY1222" fmla="*/ 3906948 h 4008043"/>
              <a:gd name="connsiteX1223" fmla="*/ 402287 w 1181239"/>
              <a:gd name="connsiteY1223" fmla="*/ 3900983 h 4008043"/>
              <a:gd name="connsiteX1224" fmla="*/ 395021 w 1181239"/>
              <a:gd name="connsiteY1224" fmla="*/ 3893216 h 4008043"/>
              <a:gd name="connsiteX1225" fmla="*/ 390919 w 1181239"/>
              <a:gd name="connsiteY1225" fmla="*/ 3885361 h 4008043"/>
              <a:gd name="connsiteX1226" fmla="*/ 382484 w 1181239"/>
              <a:gd name="connsiteY1226" fmla="*/ 3914398 h 4008043"/>
              <a:gd name="connsiteX1227" fmla="*/ 380543 w 1181239"/>
              <a:gd name="connsiteY1227" fmla="*/ 3939556 h 4008043"/>
              <a:gd name="connsiteX1228" fmla="*/ 371613 w 1181239"/>
              <a:gd name="connsiteY1228" fmla="*/ 3921197 h 4008043"/>
              <a:gd name="connsiteX1229" fmla="*/ 364300 w 1181239"/>
              <a:gd name="connsiteY1229" fmla="*/ 3901884 h 4008043"/>
              <a:gd name="connsiteX1230" fmla="*/ 353194 w 1181239"/>
              <a:gd name="connsiteY1230" fmla="*/ 3908237 h 4008043"/>
              <a:gd name="connsiteX1231" fmla="*/ 339898 w 1181239"/>
              <a:gd name="connsiteY1231" fmla="*/ 3913776 h 4008043"/>
              <a:gd name="connsiteX1232" fmla="*/ 319409 w 1181239"/>
              <a:gd name="connsiteY1232" fmla="*/ 3939004 h 4008043"/>
              <a:gd name="connsiteX1233" fmla="*/ 316548 w 1181239"/>
              <a:gd name="connsiteY1233" fmla="*/ 3944996 h 4008043"/>
              <a:gd name="connsiteX1234" fmla="*/ 313687 w 1181239"/>
              <a:gd name="connsiteY1234" fmla="*/ 3933258 h 4008043"/>
              <a:gd name="connsiteX1235" fmla="*/ 310625 w 1181239"/>
              <a:gd name="connsiteY1235" fmla="*/ 3920323 h 4008043"/>
              <a:gd name="connsiteX1236" fmla="*/ 299053 w 1181239"/>
              <a:gd name="connsiteY1236" fmla="*/ 3919187 h 4008043"/>
              <a:gd name="connsiteX1237" fmla="*/ 286839 w 1181239"/>
              <a:gd name="connsiteY1237" fmla="*/ 3917843 h 4008043"/>
              <a:gd name="connsiteX1238" fmla="*/ 277427 w 1181239"/>
              <a:gd name="connsiteY1238" fmla="*/ 3919697 h 4008043"/>
              <a:gd name="connsiteX1239" fmla="*/ 273344 w 1181239"/>
              <a:gd name="connsiteY1239" fmla="*/ 3923832 h 4008043"/>
              <a:gd name="connsiteX1240" fmla="*/ 265994 w 1181239"/>
              <a:gd name="connsiteY1240" fmla="*/ 3928922 h 4008043"/>
              <a:gd name="connsiteX1241" fmla="*/ 259445 w 1181239"/>
              <a:gd name="connsiteY1241" fmla="*/ 3935985 h 4008043"/>
              <a:gd name="connsiteX1242" fmla="*/ 261459 w 1181239"/>
              <a:gd name="connsiteY1242" fmla="*/ 3916861 h 4008043"/>
              <a:gd name="connsiteX1243" fmla="*/ 256105 w 1181239"/>
              <a:gd name="connsiteY1243" fmla="*/ 3902840 h 4008043"/>
              <a:gd name="connsiteX1244" fmla="*/ 249827 w 1181239"/>
              <a:gd name="connsiteY1244" fmla="*/ 3910141 h 4008043"/>
              <a:gd name="connsiteX1245" fmla="*/ 252535 w 1181239"/>
              <a:gd name="connsiteY1245" fmla="*/ 3901605 h 4008043"/>
              <a:gd name="connsiteX1246" fmla="*/ 260989 w 1181239"/>
              <a:gd name="connsiteY1246" fmla="*/ 3840401 h 4008043"/>
              <a:gd name="connsiteX1247" fmla="*/ 261551 w 1181239"/>
              <a:gd name="connsiteY1247" fmla="*/ 3817366 h 4008043"/>
              <a:gd name="connsiteX1248" fmla="*/ 258362 w 1181239"/>
              <a:gd name="connsiteY1248" fmla="*/ 3789967 h 4008043"/>
              <a:gd name="connsiteX1249" fmla="*/ 255289 w 1181239"/>
              <a:gd name="connsiteY1249" fmla="*/ 3801527 h 4008043"/>
              <a:gd name="connsiteX1250" fmla="*/ 255070 w 1181239"/>
              <a:gd name="connsiteY1250" fmla="*/ 3813086 h 4008043"/>
              <a:gd name="connsiteX1251" fmla="*/ 247221 w 1181239"/>
              <a:gd name="connsiteY1251" fmla="*/ 3797100 h 4008043"/>
              <a:gd name="connsiteX1252" fmla="*/ 239371 w 1181239"/>
              <a:gd name="connsiteY1252" fmla="*/ 3781116 h 4008043"/>
              <a:gd name="connsiteX1253" fmla="*/ 234247 w 1181239"/>
              <a:gd name="connsiteY1253" fmla="*/ 3796328 h 4008043"/>
              <a:gd name="connsiteX1254" fmla="*/ 221766 w 1181239"/>
              <a:gd name="connsiteY1254" fmla="*/ 3810554 h 4008043"/>
              <a:gd name="connsiteX1255" fmla="*/ 217426 w 1181239"/>
              <a:gd name="connsiteY1255" fmla="*/ 3807822 h 4008043"/>
              <a:gd name="connsiteX1256" fmla="*/ 214824 w 1181239"/>
              <a:gd name="connsiteY1256" fmla="*/ 3804826 h 4008043"/>
              <a:gd name="connsiteX1257" fmla="*/ 180066 w 1181239"/>
              <a:gd name="connsiteY1257" fmla="*/ 3753319 h 4008043"/>
              <a:gd name="connsiteX1258" fmla="*/ 159601 w 1181239"/>
              <a:gd name="connsiteY1258" fmla="*/ 3779496 h 4008043"/>
              <a:gd name="connsiteX1259" fmla="*/ 164203 w 1181239"/>
              <a:gd name="connsiteY1259" fmla="*/ 3784528 h 4008043"/>
              <a:gd name="connsiteX1260" fmla="*/ 158148 w 1181239"/>
              <a:gd name="connsiteY1260" fmla="*/ 3801808 h 4008043"/>
              <a:gd name="connsiteX1261" fmla="*/ 149428 w 1181239"/>
              <a:gd name="connsiteY1261" fmla="*/ 3814722 h 4008043"/>
              <a:gd name="connsiteX1262" fmla="*/ 134639 w 1181239"/>
              <a:gd name="connsiteY1262" fmla="*/ 3813467 h 4008043"/>
              <a:gd name="connsiteX1263" fmla="*/ 116525 w 1181239"/>
              <a:gd name="connsiteY1263" fmla="*/ 3819448 h 4008043"/>
              <a:gd name="connsiteX1264" fmla="*/ 113201 w 1181239"/>
              <a:gd name="connsiteY1264" fmla="*/ 3826686 h 4008043"/>
              <a:gd name="connsiteX1265" fmla="*/ 114463 w 1181239"/>
              <a:gd name="connsiteY1265" fmla="*/ 3818163 h 4008043"/>
              <a:gd name="connsiteX1266" fmla="*/ 117642 w 1181239"/>
              <a:gd name="connsiteY1266" fmla="*/ 3802493 h 4008043"/>
              <a:gd name="connsiteX1267" fmla="*/ 114876 w 1181239"/>
              <a:gd name="connsiteY1267" fmla="*/ 3797027 h 4008043"/>
              <a:gd name="connsiteX1268" fmla="*/ 110193 w 1181239"/>
              <a:gd name="connsiteY1268" fmla="*/ 3788940 h 4008043"/>
              <a:gd name="connsiteX1269" fmla="*/ 101145 w 1181239"/>
              <a:gd name="connsiteY1269" fmla="*/ 3753971 h 4008043"/>
              <a:gd name="connsiteX1270" fmla="*/ 92097 w 1181239"/>
              <a:gd name="connsiteY1270" fmla="*/ 3728771 h 4008043"/>
              <a:gd name="connsiteX1271" fmla="*/ 94042 w 1181239"/>
              <a:gd name="connsiteY1271" fmla="*/ 3670395 h 4008043"/>
              <a:gd name="connsiteX1272" fmla="*/ 99138 w 1181239"/>
              <a:gd name="connsiteY1272" fmla="*/ 3598319 h 4008043"/>
              <a:gd name="connsiteX1273" fmla="*/ 87812 w 1181239"/>
              <a:gd name="connsiteY1273" fmla="*/ 3260961 h 4008043"/>
              <a:gd name="connsiteX1274" fmla="*/ 85575 w 1181239"/>
              <a:gd name="connsiteY1274" fmla="*/ 3161687 h 4008043"/>
              <a:gd name="connsiteX1275" fmla="*/ 87921 w 1181239"/>
              <a:gd name="connsiteY1275" fmla="*/ 3103211 h 4008043"/>
              <a:gd name="connsiteX1276" fmla="*/ 92890 w 1181239"/>
              <a:gd name="connsiteY1276" fmla="*/ 3108651 h 4008043"/>
              <a:gd name="connsiteX1277" fmla="*/ 98651 w 1181239"/>
              <a:gd name="connsiteY1277" fmla="*/ 3018896 h 4008043"/>
              <a:gd name="connsiteX1278" fmla="*/ 99366 w 1181239"/>
              <a:gd name="connsiteY1278" fmla="*/ 2953620 h 4008043"/>
              <a:gd name="connsiteX1279" fmla="*/ 103451 w 1181239"/>
              <a:gd name="connsiteY1279" fmla="*/ 3010737 h 4008043"/>
              <a:gd name="connsiteX1280" fmla="*/ 115797 w 1181239"/>
              <a:gd name="connsiteY1280" fmla="*/ 3064581 h 4008043"/>
              <a:gd name="connsiteX1281" fmla="*/ 116549 w 1181239"/>
              <a:gd name="connsiteY1281" fmla="*/ 3045743 h 4008043"/>
              <a:gd name="connsiteX1282" fmla="*/ 117833 w 1181239"/>
              <a:gd name="connsiteY1282" fmla="*/ 3035060 h 4008043"/>
              <a:gd name="connsiteX1283" fmla="*/ 118986 w 1181239"/>
              <a:gd name="connsiteY1283" fmla="*/ 3021806 h 4008043"/>
              <a:gd name="connsiteX1284" fmla="*/ 118913 w 1181239"/>
              <a:gd name="connsiteY1284" fmla="*/ 2983539 h 4008043"/>
              <a:gd name="connsiteX1285" fmla="*/ 121613 w 1181239"/>
              <a:gd name="connsiteY1285" fmla="*/ 2985418 h 4008043"/>
              <a:gd name="connsiteX1286" fmla="*/ 128451 w 1181239"/>
              <a:gd name="connsiteY1286" fmla="*/ 2988345 h 4008043"/>
              <a:gd name="connsiteX1287" fmla="*/ 130100 w 1181239"/>
              <a:gd name="connsiteY1287" fmla="*/ 3012617 h 4008043"/>
              <a:gd name="connsiteX1288" fmla="*/ 127630 w 1181239"/>
              <a:gd name="connsiteY1288" fmla="*/ 3046095 h 4008043"/>
              <a:gd name="connsiteX1289" fmla="*/ 126546 w 1181239"/>
              <a:gd name="connsiteY1289" fmla="*/ 3073943 h 4008043"/>
              <a:gd name="connsiteX1290" fmla="*/ 130866 w 1181239"/>
              <a:gd name="connsiteY1290" fmla="*/ 3078542 h 4008043"/>
              <a:gd name="connsiteX1291" fmla="*/ 133442 w 1181239"/>
              <a:gd name="connsiteY1291" fmla="*/ 3125790 h 4008043"/>
              <a:gd name="connsiteX1292" fmla="*/ 135293 w 1181239"/>
              <a:gd name="connsiteY1292" fmla="*/ 3187146 h 4008043"/>
              <a:gd name="connsiteX1293" fmla="*/ 142164 w 1181239"/>
              <a:gd name="connsiteY1293" fmla="*/ 3165767 h 4008043"/>
              <a:gd name="connsiteX1294" fmla="*/ 150793 w 1181239"/>
              <a:gd name="connsiteY1294" fmla="*/ 3137889 h 4008043"/>
              <a:gd name="connsiteX1295" fmla="*/ 153606 w 1181239"/>
              <a:gd name="connsiteY1295" fmla="*/ 3130383 h 4008043"/>
              <a:gd name="connsiteX1296" fmla="*/ 147977 w 1181239"/>
              <a:gd name="connsiteY1296" fmla="*/ 3113362 h 4008043"/>
              <a:gd name="connsiteX1297" fmla="*/ 142164 w 1181239"/>
              <a:gd name="connsiteY1297" fmla="*/ 3103188 h 4008043"/>
              <a:gd name="connsiteX1298" fmla="*/ 148791 w 1181239"/>
              <a:gd name="connsiteY1298" fmla="*/ 3099811 h 4008043"/>
              <a:gd name="connsiteX1299" fmla="*/ 151225 w 1181239"/>
              <a:gd name="connsiteY1299" fmla="*/ 3101850 h 4008043"/>
              <a:gd name="connsiteX1300" fmla="*/ 147292 w 1181239"/>
              <a:gd name="connsiteY1300" fmla="*/ 2873385 h 4008043"/>
              <a:gd name="connsiteX1301" fmla="*/ 145660 w 1181239"/>
              <a:gd name="connsiteY1301" fmla="*/ 2833947 h 4008043"/>
              <a:gd name="connsiteX1302" fmla="*/ 141844 w 1181239"/>
              <a:gd name="connsiteY1302" fmla="*/ 2819811 h 4008043"/>
              <a:gd name="connsiteX1303" fmla="*/ 140545 w 1181239"/>
              <a:gd name="connsiteY1303" fmla="*/ 2834770 h 4008043"/>
              <a:gd name="connsiteX1304" fmla="*/ 136458 w 1181239"/>
              <a:gd name="connsiteY1304" fmla="*/ 2853666 h 4008043"/>
              <a:gd name="connsiteX1305" fmla="*/ 127674 w 1181239"/>
              <a:gd name="connsiteY1305" fmla="*/ 2862506 h 4008043"/>
              <a:gd name="connsiteX1306" fmla="*/ 124707 w 1181239"/>
              <a:gd name="connsiteY1306" fmla="*/ 2853666 h 4008043"/>
              <a:gd name="connsiteX1307" fmla="*/ 120800 w 1181239"/>
              <a:gd name="connsiteY1307" fmla="*/ 2837853 h 4008043"/>
              <a:gd name="connsiteX1308" fmla="*/ 114826 w 1181239"/>
              <a:gd name="connsiteY1308" fmla="*/ 2802555 h 4008043"/>
              <a:gd name="connsiteX1309" fmla="*/ 111538 w 1181239"/>
              <a:gd name="connsiteY1309" fmla="*/ 2773103 h 4008043"/>
              <a:gd name="connsiteX1310" fmla="*/ 105360 w 1181239"/>
              <a:gd name="connsiteY1310" fmla="*/ 2775763 h 4008043"/>
              <a:gd name="connsiteX1311" fmla="*/ 102732 w 1181239"/>
              <a:gd name="connsiteY1311" fmla="*/ 2774110 h 4008043"/>
              <a:gd name="connsiteX1312" fmla="*/ 108639 w 1181239"/>
              <a:gd name="connsiteY1312" fmla="*/ 2710314 h 4008043"/>
              <a:gd name="connsiteX1313" fmla="*/ 115795 w 1181239"/>
              <a:gd name="connsiteY1313" fmla="*/ 2719713 h 4008043"/>
              <a:gd name="connsiteX1314" fmla="*/ 130954 w 1181239"/>
              <a:gd name="connsiteY1314" fmla="*/ 2769531 h 4008043"/>
              <a:gd name="connsiteX1315" fmla="*/ 139674 w 1181239"/>
              <a:gd name="connsiteY1315" fmla="*/ 2798089 h 4008043"/>
              <a:gd name="connsiteX1316" fmla="*/ 139564 w 1181239"/>
              <a:gd name="connsiteY1316" fmla="*/ 2721073 h 4008043"/>
              <a:gd name="connsiteX1317" fmla="*/ 137393 w 1181239"/>
              <a:gd name="connsiteY1317" fmla="*/ 2708834 h 4008043"/>
              <a:gd name="connsiteX1318" fmla="*/ 133499 w 1181239"/>
              <a:gd name="connsiteY1318" fmla="*/ 2716314 h 4008043"/>
              <a:gd name="connsiteX1319" fmla="*/ 127476 w 1181239"/>
              <a:gd name="connsiteY1319" fmla="*/ 2723793 h 4008043"/>
              <a:gd name="connsiteX1320" fmla="*/ 121818 w 1181239"/>
              <a:gd name="connsiteY1320" fmla="*/ 2708279 h 4008043"/>
              <a:gd name="connsiteX1321" fmla="*/ 126249 w 1181239"/>
              <a:gd name="connsiteY1321" fmla="*/ 2704809 h 4008043"/>
              <a:gd name="connsiteX1322" fmla="*/ 130766 w 1181239"/>
              <a:gd name="connsiteY1322" fmla="*/ 2694810 h 4008043"/>
              <a:gd name="connsiteX1323" fmla="*/ 127646 w 1181239"/>
              <a:gd name="connsiteY1323" fmla="*/ 2669321 h 4008043"/>
              <a:gd name="connsiteX1324" fmla="*/ 133943 w 1181239"/>
              <a:gd name="connsiteY1324" fmla="*/ 2649228 h 4008043"/>
              <a:gd name="connsiteX1325" fmla="*/ 135428 w 1181239"/>
              <a:gd name="connsiteY1325" fmla="*/ 2640865 h 4008043"/>
              <a:gd name="connsiteX1326" fmla="*/ 135136 w 1181239"/>
              <a:gd name="connsiteY1326" fmla="*/ 2625083 h 4008043"/>
              <a:gd name="connsiteX1327" fmla="*/ 143826 w 1181239"/>
              <a:gd name="connsiteY1327" fmla="*/ 2614093 h 4008043"/>
              <a:gd name="connsiteX1328" fmla="*/ 147971 w 1181239"/>
              <a:gd name="connsiteY1328" fmla="*/ 2612317 h 4008043"/>
              <a:gd name="connsiteX1329" fmla="*/ 142158 w 1181239"/>
              <a:gd name="connsiteY1329" fmla="*/ 2607630 h 4008043"/>
              <a:gd name="connsiteX1330" fmla="*/ 136345 w 1181239"/>
              <a:gd name="connsiteY1330" fmla="*/ 2599725 h 4008043"/>
              <a:gd name="connsiteX1331" fmla="*/ 142362 w 1181239"/>
              <a:gd name="connsiteY1331" fmla="*/ 2596642 h 4008043"/>
              <a:gd name="connsiteX1332" fmla="*/ 144920 w 1181239"/>
              <a:gd name="connsiteY1332" fmla="*/ 2594603 h 4008043"/>
              <a:gd name="connsiteX1333" fmla="*/ 143264 w 1181239"/>
              <a:gd name="connsiteY1333" fmla="*/ 2584870 h 4008043"/>
              <a:gd name="connsiteX1334" fmla="*/ 139570 w 1181239"/>
              <a:gd name="connsiteY1334" fmla="*/ 2549512 h 4008043"/>
              <a:gd name="connsiteX1335" fmla="*/ 142624 w 1181239"/>
              <a:gd name="connsiteY1335" fmla="*/ 2530687 h 4008043"/>
              <a:gd name="connsiteX1336" fmla="*/ 143924 w 1181239"/>
              <a:gd name="connsiteY1336" fmla="*/ 2555639 h 4008043"/>
              <a:gd name="connsiteX1337" fmla="*/ 146661 w 1181239"/>
              <a:gd name="connsiteY1337" fmla="*/ 2571594 h 4008043"/>
              <a:gd name="connsiteX1338" fmla="*/ 150473 w 1181239"/>
              <a:gd name="connsiteY1338" fmla="*/ 2589549 h 4008043"/>
              <a:gd name="connsiteX1339" fmla="*/ 155581 w 1181239"/>
              <a:gd name="connsiteY1339" fmla="*/ 2610028 h 4008043"/>
              <a:gd name="connsiteX1340" fmla="*/ 157416 w 1181239"/>
              <a:gd name="connsiteY1340" fmla="*/ 2616986 h 4008043"/>
              <a:gd name="connsiteX1341" fmla="*/ 153782 w 1181239"/>
              <a:gd name="connsiteY1341" fmla="*/ 2626268 h 4008043"/>
              <a:gd name="connsiteX1342" fmla="*/ 157135 w 1181239"/>
              <a:gd name="connsiteY1342" fmla="*/ 2632423 h 4008043"/>
              <a:gd name="connsiteX1343" fmla="*/ 158587 w 1181239"/>
              <a:gd name="connsiteY1343" fmla="*/ 2652661 h 4008043"/>
              <a:gd name="connsiteX1344" fmla="*/ 154845 w 1181239"/>
              <a:gd name="connsiteY1344" fmla="*/ 2696261 h 4008043"/>
              <a:gd name="connsiteX1345" fmla="*/ 159357 w 1181239"/>
              <a:gd name="connsiteY1345" fmla="*/ 2737394 h 4008043"/>
              <a:gd name="connsiteX1346" fmla="*/ 163168 w 1181239"/>
              <a:gd name="connsiteY1346" fmla="*/ 2723700 h 4008043"/>
              <a:gd name="connsiteX1347" fmla="*/ 169613 w 1181239"/>
              <a:gd name="connsiteY1347" fmla="*/ 2706558 h 4008043"/>
              <a:gd name="connsiteX1348" fmla="*/ 170029 w 1181239"/>
              <a:gd name="connsiteY1348" fmla="*/ 2699520 h 4008043"/>
              <a:gd name="connsiteX1349" fmla="*/ 165426 w 1181239"/>
              <a:gd name="connsiteY1349" fmla="*/ 2669745 h 4008043"/>
              <a:gd name="connsiteX1350" fmla="*/ 165460 w 1181239"/>
              <a:gd name="connsiteY1350" fmla="*/ 2643560 h 4008043"/>
              <a:gd name="connsiteX1351" fmla="*/ 170745 w 1181239"/>
              <a:gd name="connsiteY1351" fmla="*/ 2651062 h 4008043"/>
              <a:gd name="connsiteX1352" fmla="*/ 177992 w 1181239"/>
              <a:gd name="connsiteY1352" fmla="*/ 2656728 h 4008043"/>
              <a:gd name="connsiteX1353" fmla="*/ 177259 w 1181239"/>
              <a:gd name="connsiteY1353" fmla="*/ 2640964 h 4008043"/>
              <a:gd name="connsiteX1354" fmla="*/ 177292 w 1181239"/>
              <a:gd name="connsiteY1354" fmla="*/ 2630604 h 4008043"/>
              <a:gd name="connsiteX1355" fmla="*/ 175625 w 1181239"/>
              <a:gd name="connsiteY1355" fmla="*/ 2618782 h 4008043"/>
              <a:gd name="connsiteX1356" fmla="*/ 171246 w 1181239"/>
              <a:gd name="connsiteY1356" fmla="*/ 2607308 h 4008043"/>
              <a:gd name="connsiteX1357" fmla="*/ 175822 w 1181239"/>
              <a:gd name="connsiteY1357" fmla="*/ 2600497 h 4008043"/>
              <a:gd name="connsiteX1358" fmla="*/ 178683 w 1181239"/>
              <a:gd name="connsiteY1358" fmla="*/ 2576613 h 4008043"/>
              <a:gd name="connsiteX1359" fmla="*/ 174207 w 1181239"/>
              <a:gd name="connsiteY1359" fmla="*/ 2301074 h 4008043"/>
              <a:gd name="connsiteX1360" fmla="*/ 175458 w 1181239"/>
              <a:gd name="connsiteY1360" fmla="*/ 2201800 h 4008043"/>
              <a:gd name="connsiteX1361" fmla="*/ 172740 w 1181239"/>
              <a:gd name="connsiteY1361" fmla="*/ 2164190 h 4008043"/>
              <a:gd name="connsiteX1362" fmla="*/ 179095 w 1181239"/>
              <a:gd name="connsiteY1362" fmla="*/ 2154671 h 4008043"/>
              <a:gd name="connsiteX1363" fmla="*/ 182562 w 1181239"/>
              <a:gd name="connsiteY1363" fmla="*/ 2140044 h 4008043"/>
              <a:gd name="connsiteX1364" fmla="*/ 178366 w 1181239"/>
              <a:gd name="connsiteY1364" fmla="*/ 2107848 h 4008043"/>
              <a:gd name="connsiteX1365" fmla="*/ 177238 w 1181239"/>
              <a:gd name="connsiteY1365" fmla="*/ 2093950 h 4008043"/>
              <a:gd name="connsiteX1366" fmla="*/ 177384 w 1181239"/>
              <a:gd name="connsiteY1366" fmla="*/ 2064486 h 4008043"/>
              <a:gd name="connsiteX1367" fmla="*/ 177056 w 1181239"/>
              <a:gd name="connsiteY1367" fmla="*/ 2024799 h 4008043"/>
              <a:gd name="connsiteX1368" fmla="*/ 179917 w 1181239"/>
              <a:gd name="connsiteY1368" fmla="*/ 2038534 h 4008043"/>
              <a:gd name="connsiteX1369" fmla="*/ 183109 w 1181239"/>
              <a:gd name="connsiteY1369" fmla="*/ 2051136 h 4008043"/>
              <a:gd name="connsiteX1370" fmla="*/ 187491 w 1181239"/>
              <a:gd name="connsiteY1370" fmla="*/ 2094518 h 4008043"/>
              <a:gd name="connsiteX1371" fmla="*/ 191609 w 1181239"/>
              <a:gd name="connsiteY1371" fmla="*/ 2149731 h 4008043"/>
              <a:gd name="connsiteX1372" fmla="*/ 194496 w 1181239"/>
              <a:gd name="connsiteY1372" fmla="*/ 2183049 h 4008043"/>
              <a:gd name="connsiteX1373" fmla="*/ 196875 w 1181239"/>
              <a:gd name="connsiteY1373" fmla="*/ 2201588 h 4008043"/>
              <a:gd name="connsiteX1374" fmla="*/ 195788 w 1181239"/>
              <a:gd name="connsiteY1374" fmla="*/ 2058415 h 4008043"/>
              <a:gd name="connsiteX1375" fmla="*/ 200030 w 1181239"/>
              <a:gd name="connsiteY1375" fmla="*/ 2005760 h 4008043"/>
              <a:gd name="connsiteX1376" fmla="*/ 204523 w 1181239"/>
              <a:gd name="connsiteY1376" fmla="*/ 2020566 h 4008043"/>
              <a:gd name="connsiteX1377" fmla="*/ 210671 w 1181239"/>
              <a:gd name="connsiteY1377" fmla="*/ 2033874 h 4008043"/>
              <a:gd name="connsiteX1378" fmla="*/ 210010 w 1181239"/>
              <a:gd name="connsiteY1378" fmla="*/ 2046098 h 4008043"/>
              <a:gd name="connsiteX1379" fmla="*/ 207007 w 1181239"/>
              <a:gd name="connsiteY1379" fmla="*/ 2117629 h 4008043"/>
              <a:gd name="connsiteX1380" fmla="*/ 206069 w 1181239"/>
              <a:gd name="connsiteY1380" fmla="*/ 2182549 h 4008043"/>
              <a:gd name="connsiteX1381" fmla="*/ 205960 w 1181239"/>
              <a:gd name="connsiteY1381" fmla="*/ 2202948 h 4008043"/>
              <a:gd name="connsiteX1382" fmla="*/ 209127 w 1181239"/>
              <a:gd name="connsiteY1382" fmla="*/ 2205668 h 4008043"/>
              <a:gd name="connsiteX1383" fmla="*/ 214532 w 1181239"/>
              <a:gd name="connsiteY1383" fmla="*/ 2247478 h 4008043"/>
              <a:gd name="connsiteX1384" fmla="*/ 219080 w 1181239"/>
              <a:gd name="connsiteY1384" fmla="*/ 2261523 h 4008043"/>
              <a:gd name="connsiteX1385" fmla="*/ 226346 w 1181239"/>
              <a:gd name="connsiteY1385" fmla="*/ 2259990 h 4008043"/>
              <a:gd name="connsiteX1386" fmla="*/ 229378 w 1181239"/>
              <a:gd name="connsiteY1386" fmla="*/ 2245492 h 4008043"/>
              <a:gd name="connsiteX1387" fmla="*/ 226247 w 1181239"/>
              <a:gd name="connsiteY1387" fmla="*/ 2228262 h 4008043"/>
              <a:gd name="connsiteX1388" fmla="*/ 214948 w 1181239"/>
              <a:gd name="connsiteY1388" fmla="*/ 2179343 h 4008043"/>
              <a:gd name="connsiteX1389" fmla="*/ 219625 w 1181239"/>
              <a:gd name="connsiteY1389" fmla="*/ 2162146 h 4008043"/>
              <a:gd name="connsiteX1390" fmla="*/ 222344 w 1181239"/>
              <a:gd name="connsiteY1390" fmla="*/ 2113823 h 4008043"/>
              <a:gd name="connsiteX1391" fmla="*/ 219071 w 1181239"/>
              <a:gd name="connsiteY1391" fmla="*/ 2061664 h 4008043"/>
              <a:gd name="connsiteX1392" fmla="*/ 217856 w 1181239"/>
              <a:gd name="connsiteY1392" fmla="*/ 2053357 h 4008043"/>
              <a:gd name="connsiteX1393" fmla="*/ 221271 w 1181239"/>
              <a:gd name="connsiteY1393" fmla="*/ 2060836 h 4008043"/>
              <a:gd name="connsiteX1394" fmla="*/ 227033 w 1181239"/>
              <a:gd name="connsiteY1394" fmla="*/ 2068316 h 4008043"/>
              <a:gd name="connsiteX1395" fmla="*/ 225110 w 1181239"/>
              <a:gd name="connsiteY1395" fmla="*/ 2050477 h 4008043"/>
              <a:gd name="connsiteX1396" fmla="*/ 221087 w 1181239"/>
              <a:gd name="connsiteY1396" fmla="*/ 2037038 h 4008043"/>
              <a:gd name="connsiteX1397" fmla="*/ 222714 w 1181239"/>
              <a:gd name="connsiteY1397" fmla="*/ 2033890 h 4008043"/>
              <a:gd name="connsiteX1398" fmla="*/ 229644 w 1181239"/>
              <a:gd name="connsiteY1398" fmla="*/ 2037545 h 4008043"/>
              <a:gd name="connsiteX1399" fmla="*/ 235192 w 1181239"/>
              <a:gd name="connsiteY1399" fmla="*/ 2053772 h 4008043"/>
              <a:gd name="connsiteX1400" fmla="*/ 237848 w 1181239"/>
              <a:gd name="connsiteY1400" fmla="*/ 2069820 h 4008043"/>
              <a:gd name="connsiteX1401" fmla="*/ 238574 w 1181239"/>
              <a:gd name="connsiteY1401" fmla="*/ 2000984 h 4008043"/>
              <a:gd name="connsiteX1402" fmla="*/ 237075 w 1181239"/>
              <a:gd name="connsiteY1402" fmla="*/ 1908526 h 4008043"/>
              <a:gd name="connsiteX1403" fmla="*/ 234896 w 1181239"/>
              <a:gd name="connsiteY1403" fmla="*/ 1883368 h 4008043"/>
              <a:gd name="connsiteX1404" fmla="*/ 232247 w 1181239"/>
              <a:gd name="connsiteY1404" fmla="*/ 1931645 h 4008043"/>
              <a:gd name="connsiteX1405" fmla="*/ 226115 w 1181239"/>
              <a:gd name="connsiteY1405" fmla="*/ 1988991 h 4008043"/>
              <a:gd name="connsiteX1406" fmla="*/ 223612 w 1181239"/>
              <a:gd name="connsiteY1406" fmla="*/ 1993067 h 4008043"/>
              <a:gd name="connsiteX1407" fmla="*/ 219934 w 1181239"/>
              <a:gd name="connsiteY1407" fmla="*/ 1999592 h 4008043"/>
              <a:gd name="connsiteX1408" fmla="*/ 217193 w 1181239"/>
              <a:gd name="connsiteY1408" fmla="*/ 1991885 h 4008043"/>
              <a:gd name="connsiteX1409" fmla="*/ 210733 w 1181239"/>
              <a:gd name="connsiteY1409" fmla="*/ 1947711 h 4008043"/>
              <a:gd name="connsiteX1410" fmla="*/ 206693 w 1181239"/>
              <a:gd name="connsiteY1410" fmla="*/ 1932953 h 4008043"/>
              <a:gd name="connsiteX1411" fmla="*/ 212064 w 1181239"/>
              <a:gd name="connsiteY1411" fmla="*/ 1940685 h 4008043"/>
              <a:gd name="connsiteX1412" fmla="*/ 218683 w 1181239"/>
              <a:gd name="connsiteY1412" fmla="*/ 1946906 h 4008043"/>
              <a:gd name="connsiteX1413" fmla="*/ 223568 w 1181239"/>
              <a:gd name="connsiteY1413" fmla="*/ 1953025 h 4008043"/>
              <a:gd name="connsiteX1414" fmla="*/ 226200 w 1181239"/>
              <a:gd name="connsiteY1414" fmla="*/ 1959523 h 4008043"/>
              <a:gd name="connsiteX1415" fmla="*/ 227699 w 1181239"/>
              <a:gd name="connsiteY1415" fmla="*/ 1949323 h 4008043"/>
              <a:gd name="connsiteX1416" fmla="*/ 224732 w 1181239"/>
              <a:gd name="connsiteY1416" fmla="*/ 1855417 h 4008043"/>
              <a:gd name="connsiteX1417" fmla="*/ 219133 w 1181239"/>
              <a:gd name="connsiteY1417" fmla="*/ 1774632 h 4008043"/>
              <a:gd name="connsiteX1418" fmla="*/ 213420 w 1181239"/>
              <a:gd name="connsiteY1418" fmla="*/ 1769242 h 4008043"/>
              <a:gd name="connsiteX1419" fmla="*/ 205892 w 1181239"/>
              <a:gd name="connsiteY1419" fmla="*/ 1758137 h 4008043"/>
              <a:gd name="connsiteX1420" fmla="*/ 200316 w 1181239"/>
              <a:gd name="connsiteY1420" fmla="*/ 1748640 h 4008043"/>
              <a:gd name="connsiteX1421" fmla="*/ 207031 w 1181239"/>
              <a:gd name="connsiteY1421" fmla="*/ 1746696 h 4008043"/>
              <a:gd name="connsiteX1422" fmla="*/ 209035 w 1181239"/>
              <a:gd name="connsiteY1422" fmla="*/ 1707939 h 4008043"/>
              <a:gd name="connsiteX1423" fmla="*/ 211071 w 1181239"/>
              <a:gd name="connsiteY1423" fmla="*/ 1669336 h 4008043"/>
              <a:gd name="connsiteX1424" fmla="*/ 227197 w 1181239"/>
              <a:gd name="connsiteY1424" fmla="*/ 1663053 h 4008043"/>
              <a:gd name="connsiteX1425" fmla="*/ 232283 w 1181239"/>
              <a:gd name="connsiteY1425" fmla="*/ 1656942 h 4008043"/>
              <a:gd name="connsiteX1426" fmla="*/ 235195 w 1181239"/>
              <a:gd name="connsiteY1426" fmla="*/ 1660341 h 4008043"/>
              <a:gd name="connsiteX1427" fmla="*/ 238100 w 1181239"/>
              <a:gd name="connsiteY1427" fmla="*/ 1616985 h 4008043"/>
              <a:gd name="connsiteX1428" fmla="*/ 235195 w 1181239"/>
              <a:gd name="connsiteY1428" fmla="*/ 1571947 h 4008043"/>
              <a:gd name="connsiteX1429" fmla="*/ 232287 w 1181239"/>
              <a:gd name="connsiteY1429" fmla="*/ 1606329 h 4008043"/>
              <a:gd name="connsiteX1430" fmla="*/ 229320 w 1181239"/>
              <a:gd name="connsiteY1430" fmla="*/ 1639614 h 4008043"/>
              <a:gd name="connsiteX1431" fmla="*/ 224483 w 1181239"/>
              <a:gd name="connsiteY1431" fmla="*/ 1618106 h 4008043"/>
              <a:gd name="connsiteX1432" fmla="*/ 217959 w 1181239"/>
              <a:gd name="connsiteY1432" fmla="*/ 1625487 h 4008043"/>
              <a:gd name="connsiteX1433" fmla="*/ 214383 w 1181239"/>
              <a:gd name="connsiteY1433" fmla="*/ 1648605 h 4008043"/>
              <a:gd name="connsiteX1434" fmla="*/ 211011 w 1181239"/>
              <a:gd name="connsiteY1434" fmla="*/ 1656262 h 4008043"/>
              <a:gd name="connsiteX1435" fmla="*/ 208920 w 1181239"/>
              <a:gd name="connsiteY1435" fmla="*/ 1648102 h 4008043"/>
              <a:gd name="connsiteX1436" fmla="*/ 212237 w 1181239"/>
              <a:gd name="connsiteY1436" fmla="*/ 1399238 h 4008043"/>
              <a:gd name="connsiteX1437" fmla="*/ 214755 w 1181239"/>
              <a:gd name="connsiteY1437" fmla="*/ 1417848 h 4008043"/>
              <a:gd name="connsiteX1438" fmla="*/ 220657 w 1181239"/>
              <a:gd name="connsiteY1438" fmla="*/ 1447453 h 4008043"/>
              <a:gd name="connsiteX1439" fmla="*/ 226470 w 1181239"/>
              <a:gd name="connsiteY1439" fmla="*/ 1454368 h 4008043"/>
              <a:gd name="connsiteX1440" fmla="*/ 226470 w 1181239"/>
              <a:gd name="connsiteY1440" fmla="*/ 1446221 h 4008043"/>
              <a:gd name="connsiteX1441" fmla="*/ 228093 w 1181239"/>
              <a:gd name="connsiteY1441" fmla="*/ 1424776 h 4008043"/>
              <a:gd name="connsiteX1442" fmla="*/ 225291 w 1181239"/>
              <a:gd name="connsiteY1442" fmla="*/ 1418277 h 4008043"/>
              <a:gd name="connsiteX1443" fmla="*/ 220862 w 1181239"/>
              <a:gd name="connsiteY1443" fmla="*/ 1425076 h 4008043"/>
              <a:gd name="connsiteX1444" fmla="*/ 220753 w 1181239"/>
              <a:gd name="connsiteY1444" fmla="*/ 1416781 h 4008043"/>
              <a:gd name="connsiteX1445" fmla="*/ 224281 w 1181239"/>
              <a:gd name="connsiteY1445" fmla="*/ 1405091 h 4008043"/>
              <a:gd name="connsiteX1446" fmla="*/ 228564 w 1181239"/>
              <a:gd name="connsiteY1446" fmla="*/ 1358989 h 4008043"/>
              <a:gd name="connsiteX1447" fmla="*/ 225152 w 1181239"/>
              <a:gd name="connsiteY1447" fmla="*/ 1325803 h 4008043"/>
              <a:gd name="connsiteX1448" fmla="*/ 220869 w 1181239"/>
              <a:gd name="connsiteY1448" fmla="*/ 1350055 h 4008043"/>
              <a:gd name="connsiteX1449" fmla="*/ 216020 w 1181239"/>
              <a:gd name="connsiteY1449" fmla="*/ 1330335 h 4008043"/>
              <a:gd name="connsiteX1450" fmla="*/ 212597 w 1181239"/>
              <a:gd name="connsiteY1450" fmla="*/ 1259167 h 4008043"/>
              <a:gd name="connsiteX1451" fmla="*/ 211560 w 1181239"/>
              <a:gd name="connsiteY1451" fmla="*/ 1206130 h 4008043"/>
              <a:gd name="connsiteX1452" fmla="*/ 215375 w 1181239"/>
              <a:gd name="connsiteY1452" fmla="*/ 1221089 h 4008043"/>
              <a:gd name="connsiteX1453" fmla="*/ 227379 w 1181239"/>
              <a:gd name="connsiteY1453" fmla="*/ 1264199 h 4008043"/>
              <a:gd name="connsiteX1454" fmla="*/ 224694 w 1181239"/>
              <a:gd name="connsiteY1454" fmla="*/ 1244618 h 4008043"/>
              <a:gd name="connsiteX1455" fmla="*/ 226599 w 1181239"/>
              <a:gd name="connsiteY1455" fmla="*/ 1231828 h 4008043"/>
              <a:gd name="connsiteX1456" fmla="*/ 231544 w 1181239"/>
              <a:gd name="connsiteY1456" fmla="*/ 1168401 h 4008043"/>
              <a:gd name="connsiteX1457" fmla="*/ 221743 w 1181239"/>
              <a:gd name="connsiteY1457" fmla="*/ 1143601 h 4008043"/>
              <a:gd name="connsiteX1458" fmla="*/ 218485 w 1181239"/>
              <a:gd name="connsiteY1458" fmla="*/ 1128615 h 4008043"/>
              <a:gd name="connsiteX1459" fmla="*/ 218112 w 1181239"/>
              <a:gd name="connsiteY1459" fmla="*/ 1140174 h 4008043"/>
              <a:gd name="connsiteX1460" fmla="*/ 207558 w 1181239"/>
              <a:gd name="connsiteY1460" fmla="*/ 1138814 h 4008043"/>
              <a:gd name="connsiteX1461" fmla="*/ 201314 w 1181239"/>
              <a:gd name="connsiteY1461" fmla="*/ 1111802 h 4008043"/>
              <a:gd name="connsiteX1462" fmla="*/ 192840 w 1181239"/>
              <a:gd name="connsiteY1462" fmla="*/ 1189163 h 4008043"/>
              <a:gd name="connsiteX1463" fmla="*/ 185708 w 1181239"/>
              <a:gd name="connsiteY1463" fmla="*/ 1265270 h 4008043"/>
              <a:gd name="connsiteX1464" fmla="*/ 197495 w 1181239"/>
              <a:gd name="connsiteY1464" fmla="*/ 1276300 h 4008043"/>
              <a:gd name="connsiteX1465" fmla="*/ 208932 w 1181239"/>
              <a:gd name="connsiteY1465" fmla="*/ 1299086 h 4008043"/>
              <a:gd name="connsiteX1466" fmla="*/ 210045 w 1181239"/>
              <a:gd name="connsiteY1466" fmla="*/ 1329882 h 4008043"/>
              <a:gd name="connsiteX1467" fmla="*/ 210045 w 1181239"/>
              <a:gd name="connsiteY1467" fmla="*/ 1341280 h 4008043"/>
              <a:gd name="connsiteX1468" fmla="*/ 199446 w 1181239"/>
              <a:gd name="connsiteY1468" fmla="*/ 1361380 h 4008043"/>
              <a:gd name="connsiteX1469" fmla="*/ 195086 w 1181239"/>
              <a:gd name="connsiteY1469" fmla="*/ 1409898 h 4008043"/>
              <a:gd name="connsiteX1470" fmla="*/ 184177 w 1181239"/>
              <a:gd name="connsiteY1470" fmla="*/ 1419619 h 4008043"/>
              <a:gd name="connsiteX1471" fmla="*/ 184104 w 1181239"/>
              <a:gd name="connsiteY1471" fmla="*/ 1392945 h 4008043"/>
              <a:gd name="connsiteX1472" fmla="*/ 186502 w 1181239"/>
              <a:gd name="connsiteY1472" fmla="*/ 1355720 h 4008043"/>
              <a:gd name="connsiteX1473" fmla="*/ 181596 w 1181239"/>
              <a:gd name="connsiteY1473" fmla="*/ 1374759 h 4008043"/>
              <a:gd name="connsiteX1474" fmla="*/ 177236 w 1181239"/>
              <a:gd name="connsiteY1474" fmla="*/ 1393798 h 4008043"/>
              <a:gd name="connsiteX1475" fmla="*/ 172823 w 1181239"/>
              <a:gd name="connsiteY1475" fmla="*/ 1376799 h 4008043"/>
              <a:gd name="connsiteX1476" fmla="*/ 166979 w 1181239"/>
              <a:gd name="connsiteY1476" fmla="*/ 1364640 h 4008043"/>
              <a:gd name="connsiteX1477" fmla="*/ 161395 w 1181239"/>
              <a:gd name="connsiteY1477" fmla="*/ 1365097 h 4008043"/>
              <a:gd name="connsiteX1478" fmla="*/ 159198 w 1181239"/>
              <a:gd name="connsiteY1478" fmla="*/ 1346658 h 4008043"/>
              <a:gd name="connsiteX1479" fmla="*/ 156257 w 1181239"/>
              <a:gd name="connsiteY1479" fmla="*/ 1359606 h 4008043"/>
              <a:gd name="connsiteX1480" fmla="*/ 152297 w 1181239"/>
              <a:gd name="connsiteY1480" fmla="*/ 1387938 h 4008043"/>
              <a:gd name="connsiteX1481" fmla="*/ 147163 w 1181239"/>
              <a:gd name="connsiteY1481" fmla="*/ 1363648 h 4008043"/>
              <a:gd name="connsiteX1482" fmla="*/ 143528 w 1181239"/>
              <a:gd name="connsiteY1482" fmla="*/ 1342121 h 4008043"/>
              <a:gd name="connsiteX1483" fmla="*/ 139251 w 1181239"/>
              <a:gd name="connsiteY1483" fmla="*/ 1342904 h 4008043"/>
              <a:gd name="connsiteX1484" fmla="*/ 134914 w 1181239"/>
              <a:gd name="connsiteY1484" fmla="*/ 1376222 h 4008043"/>
              <a:gd name="connsiteX1485" fmla="*/ 130554 w 1181239"/>
              <a:gd name="connsiteY1485" fmla="*/ 1409436 h 4008043"/>
              <a:gd name="connsiteX1486" fmla="*/ 126171 w 1181239"/>
              <a:gd name="connsiteY1486" fmla="*/ 1410115 h 4008043"/>
              <a:gd name="connsiteX1487" fmla="*/ 121812 w 1181239"/>
              <a:gd name="connsiteY1487" fmla="*/ 1420772 h 4008043"/>
              <a:gd name="connsiteX1488" fmla="*/ 123571 w 1181239"/>
              <a:gd name="connsiteY1488" fmla="*/ 1435716 h 4008043"/>
              <a:gd name="connsiteX1489" fmla="*/ 130532 w 1181239"/>
              <a:gd name="connsiteY1489" fmla="*/ 1424914 h 4008043"/>
              <a:gd name="connsiteX1490" fmla="*/ 138289 w 1181239"/>
              <a:gd name="connsiteY1490" fmla="*/ 1416235 h 4008043"/>
              <a:gd name="connsiteX1491" fmla="*/ 136067 w 1181239"/>
              <a:gd name="connsiteY1491" fmla="*/ 1479471 h 4008043"/>
              <a:gd name="connsiteX1492" fmla="*/ 122188 w 1181239"/>
              <a:gd name="connsiteY1492" fmla="*/ 1586334 h 4008043"/>
              <a:gd name="connsiteX1493" fmla="*/ 119980 w 1181239"/>
              <a:gd name="connsiteY1493" fmla="*/ 1579747 h 4008043"/>
              <a:gd name="connsiteX1494" fmla="*/ 125070 w 1181239"/>
              <a:gd name="connsiteY1494" fmla="*/ 1482379 h 4008043"/>
              <a:gd name="connsiteX1495" fmla="*/ 126516 w 1181239"/>
              <a:gd name="connsiteY1495" fmla="*/ 1463044 h 4008043"/>
              <a:gd name="connsiteX1496" fmla="*/ 124581 w 1181239"/>
              <a:gd name="connsiteY1496" fmla="*/ 1448193 h 4008043"/>
              <a:gd name="connsiteX1497" fmla="*/ 114245 w 1181239"/>
              <a:gd name="connsiteY1497" fmla="*/ 1472629 h 4008043"/>
              <a:gd name="connsiteX1498" fmla="*/ 110767 w 1181239"/>
              <a:gd name="connsiteY1498" fmla="*/ 1490350 h 4008043"/>
              <a:gd name="connsiteX1499" fmla="*/ 112066 w 1181239"/>
              <a:gd name="connsiteY1499" fmla="*/ 1465872 h 4008043"/>
              <a:gd name="connsiteX1500" fmla="*/ 121968 w 1181239"/>
              <a:gd name="connsiteY1500" fmla="*/ 1368819 h 4008043"/>
              <a:gd name="connsiteX1501" fmla="*/ 121822 w 1181239"/>
              <a:gd name="connsiteY1501" fmla="*/ 1351639 h 4008043"/>
              <a:gd name="connsiteX1502" fmla="*/ 125000 w 1181239"/>
              <a:gd name="connsiteY1502" fmla="*/ 1341763 h 4008043"/>
              <a:gd name="connsiteX1503" fmla="*/ 128197 w 1181239"/>
              <a:gd name="connsiteY1503" fmla="*/ 1330464 h 4008043"/>
              <a:gd name="connsiteX1504" fmla="*/ 121531 w 1181239"/>
              <a:gd name="connsiteY1504" fmla="*/ 1277565 h 4008043"/>
              <a:gd name="connsiteX1505" fmla="*/ 111387 w 1181239"/>
              <a:gd name="connsiteY1505" fmla="*/ 1245510 h 4008043"/>
              <a:gd name="connsiteX1506" fmla="*/ 107088 w 1181239"/>
              <a:gd name="connsiteY1506" fmla="*/ 1251005 h 4008043"/>
              <a:gd name="connsiteX1507" fmla="*/ 109190 w 1181239"/>
              <a:gd name="connsiteY1507" fmla="*/ 1193889 h 4008043"/>
              <a:gd name="connsiteX1508" fmla="*/ 113381 w 1181239"/>
              <a:gd name="connsiteY1508" fmla="*/ 1155811 h 4008043"/>
              <a:gd name="connsiteX1509" fmla="*/ 113381 w 1181239"/>
              <a:gd name="connsiteY1509" fmla="*/ 1070136 h 4008043"/>
              <a:gd name="connsiteX1510" fmla="*/ 112797 w 1181239"/>
              <a:gd name="connsiteY1510" fmla="*/ 920546 h 4008043"/>
              <a:gd name="connsiteX1511" fmla="*/ 114114 w 1181239"/>
              <a:gd name="connsiteY1511" fmla="*/ 898107 h 4008043"/>
              <a:gd name="connsiteX1512" fmla="*/ 111790 w 1181239"/>
              <a:gd name="connsiteY1512" fmla="*/ 887908 h 4008043"/>
              <a:gd name="connsiteX1513" fmla="*/ 111644 w 1181239"/>
              <a:gd name="connsiteY1513" fmla="*/ 860710 h 4008043"/>
              <a:gd name="connsiteX1514" fmla="*/ 116000 w 1181239"/>
              <a:gd name="connsiteY1514" fmla="*/ 836997 h 4008043"/>
              <a:gd name="connsiteX1515" fmla="*/ 111192 w 1181239"/>
              <a:gd name="connsiteY1515" fmla="*/ 838130 h 4008043"/>
              <a:gd name="connsiteX1516" fmla="*/ 108419 w 1181239"/>
              <a:gd name="connsiteY1516" fmla="*/ 804727 h 4008043"/>
              <a:gd name="connsiteX1517" fmla="*/ 111981 w 1181239"/>
              <a:gd name="connsiteY1517" fmla="*/ 760077 h 4008043"/>
              <a:gd name="connsiteX1518" fmla="*/ 101298 w 1181239"/>
              <a:gd name="connsiteY1518" fmla="*/ 742881 h 4008043"/>
              <a:gd name="connsiteX1519" fmla="*/ 93842 w 1181239"/>
              <a:gd name="connsiteY1519" fmla="*/ 760448 h 4008043"/>
              <a:gd name="connsiteX1520" fmla="*/ 85494 w 1181239"/>
              <a:gd name="connsiteY1520" fmla="*/ 777099 h 4008043"/>
              <a:gd name="connsiteX1521" fmla="*/ 81229 w 1181239"/>
              <a:gd name="connsiteY1521" fmla="*/ 789450 h 4008043"/>
              <a:gd name="connsiteX1522" fmla="*/ 92884 w 1181239"/>
              <a:gd name="connsiteY1522" fmla="*/ 833286 h 4008043"/>
              <a:gd name="connsiteX1523" fmla="*/ 97008 w 1181239"/>
              <a:gd name="connsiteY1523" fmla="*/ 821273 h 4008043"/>
              <a:gd name="connsiteX1524" fmla="*/ 101001 w 1181239"/>
              <a:gd name="connsiteY1524" fmla="*/ 813114 h 4008043"/>
              <a:gd name="connsiteX1525" fmla="*/ 101220 w 1181239"/>
              <a:gd name="connsiteY1525" fmla="*/ 827460 h 4008043"/>
              <a:gd name="connsiteX1526" fmla="*/ 94882 w 1181239"/>
              <a:gd name="connsiteY1526" fmla="*/ 844145 h 4008043"/>
              <a:gd name="connsiteX1527" fmla="*/ 83046 w 1181239"/>
              <a:gd name="connsiteY1527" fmla="*/ 876568 h 4008043"/>
              <a:gd name="connsiteX1528" fmla="*/ 81181 w 1181239"/>
              <a:gd name="connsiteY1528" fmla="*/ 882469 h 4008043"/>
              <a:gd name="connsiteX1529" fmla="*/ 78663 w 1181239"/>
              <a:gd name="connsiteY1529" fmla="*/ 923135 h 4008043"/>
              <a:gd name="connsiteX1530" fmla="*/ 77664 w 1181239"/>
              <a:gd name="connsiteY1530" fmla="*/ 961893 h 4008043"/>
              <a:gd name="connsiteX1531" fmla="*/ 70391 w 1181239"/>
              <a:gd name="connsiteY1531" fmla="*/ 829433 h 4008043"/>
              <a:gd name="connsiteX1532" fmla="*/ 92739 w 1181239"/>
              <a:gd name="connsiteY1532" fmla="*/ 639044 h 4008043"/>
              <a:gd name="connsiteX1533" fmla="*/ 101313 w 1181239"/>
              <a:gd name="connsiteY1533" fmla="*/ 581928 h 4008043"/>
              <a:gd name="connsiteX1534" fmla="*/ 100010 w 1181239"/>
              <a:gd name="connsiteY1534" fmla="*/ 626125 h 4008043"/>
              <a:gd name="connsiteX1535" fmla="*/ 101203 w 1181239"/>
              <a:gd name="connsiteY1535" fmla="*/ 670323 h 4008043"/>
              <a:gd name="connsiteX1536" fmla="*/ 111667 w 1181239"/>
              <a:gd name="connsiteY1536" fmla="*/ 606407 h 4008043"/>
              <a:gd name="connsiteX1537" fmla="*/ 132280 w 1181239"/>
              <a:gd name="connsiteY1537" fmla="*/ 506535 h 4008043"/>
              <a:gd name="connsiteX1538" fmla="*/ 135305 w 1181239"/>
              <a:gd name="connsiteY1538" fmla="*/ 488094 h 4008043"/>
              <a:gd name="connsiteX1539" fmla="*/ 132598 w 1181239"/>
              <a:gd name="connsiteY1539" fmla="*/ 468375 h 4008043"/>
              <a:gd name="connsiteX1540" fmla="*/ 140461 w 1181239"/>
              <a:gd name="connsiteY1540" fmla="*/ 443510 h 4008043"/>
              <a:gd name="connsiteX1541" fmla="*/ 146797 w 1181239"/>
              <a:gd name="connsiteY1541" fmla="*/ 437659 h 4008043"/>
              <a:gd name="connsiteX1542" fmla="*/ 143349 w 1181239"/>
              <a:gd name="connsiteY1542" fmla="*/ 362443 h 4008043"/>
              <a:gd name="connsiteX1543" fmla="*/ 146308 w 1181239"/>
              <a:gd name="connsiteY1543" fmla="*/ 358756 h 4008043"/>
              <a:gd name="connsiteX1544" fmla="*/ 153932 w 1181239"/>
              <a:gd name="connsiteY1544" fmla="*/ 348023 h 4008043"/>
              <a:gd name="connsiteX1545" fmla="*/ 149861 w 1181239"/>
              <a:gd name="connsiteY1545" fmla="*/ 319465 h 4008043"/>
              <a:gd name="connsiteX1546" fmla="*/ 148245 w 1181239"/>
              <a:gd name="connsiteY1546" fmla="*/ 301786 h 4008043"/>
              <a:gd name="connsiteX1547" fmla="*/ 152779 w 1181239"/>
              <a:gd name="connsiteY1547" fmla="*/ 319276 h 4008043"/>
              <a:gd name="connsiteX1548" fmla="*/ 160239 w 1181239"/>
              <a:gd name="connsiteY1548" fmla="*/ 331873 h 4008043"/>
              <a:gd name="connsiteX1549" fmla="*/ 161801 w 1181239"/>
              <a:gd name="connsiteY1549" fmla="*/ 313701 h 4008043"/>
              <a:gd name="connsiteX1550" fmla="*/ 164369 w 1181239"/>
              <a:gd name="connsiteY1550" fmla="*/ 286232 h 4008043"/>
              <a:gd name="connsiteX1551" fmla="*/ 168019 w 1181239"/>
              <a:gd name="connsiteY1551" fmla="*/ 250196 h 4008043"/>
              <a:gd name="connsiteX1552" fmla="*/ 167727 w 1181239"/>
              <a:gd name="connsiteY1552" fmla="*/ 228350 h 4008043"/>
              <a:gd name="connsiteX1553" fmla="*/ 163731 w 1181239"/>
              <a:gd name="connsiteY1553" fmla="*/ 240590 h 4008043"/>
              <a:gd name="connsiteX1554" fmla="*/ 161213 w 1181239"/>
              <a:gd name="connsiteY1554" fmla="*/ 228350 h 4008043"/>
              <a:gd name="connsiteX1555" fmla="*/ 172295 w 1181239"/>
              <a:gd name="connsiteY1555" fmla="*/ 172119 h 4008043"/>
              <a:gd name="connsiteX1556" fmla="*/ 194306 w 1181239"/>
              <a:gd name="connsiteY1556" fmla="*/ 151887 h 4008043"/>
              <a:gd name="connsiteX1557" fmla="*/ 213198 w 1181239"/>
              <a:gd name="connsiteY1557" fmla="*/ 135443 h 4008043"/>
              <a:gd name="connsiteX1558" fmla="*/ 215515 w 1181239"/>
              <a:gd name="connsiteY1558" fmla="*/ 149430 h 4008043"/>
              <a:gd name="connsiteX1559" fmla="*/ 221329 w 1181239"/>
              <a:gd name="connsiteY1559" fmla="*/ 158331 h 4008043"/>
              <a:gd name="connsiteX1560" fmla="*/ 228922 w 1181239"/>
              <a:gd name="connsiteY1560" fmla="*/ 149150 h 4008043"/>
              <a:gd name="connsiteX1561" fmla="*/ 242660 w 1181239"/>
              <a:gd name="connsiteY1561" fmla="*/ 141716 h 4008043"/>
              <a:gd name="connsiteX1562" fmla="*/ 262931 w 1181239"/>
              <a:gd name="connsiteY1562" fmla="*/ 133195 h 4008043"/>
              <a:gd name="connsiteX1563" fmla="*/ 275609 w 1181239"/>
              <a:gd name="connsiteY1563" fmla="*/ 129868 h 4008043"/>
              <a:gd name="connsiteX1564" fmla="*/ 282707 w 1181239"/>
              <a:gd name="connsiteY1564" fmla="*/ 139646 h 4008043"/>
              <a:gd name="connsiteX1565" fmla="*/ 293762 w 1181239"/>
              <a:gd name="connsiteY1565" fmla="*/ 130695 h 4008043"/>
              <a:gd name="connsiteX1566" fmla="*/ 302347 w 1181239"/>
              <a:gd name="connsiteY1566" fmla="*/ 118197 h 4008043"/>
              <a:gd name="connsiteX1567" fmla="*/ 306563 w 1181239"/>
              <a:gd name="connsiteY1567" fmla="*/ 127037 h 4008043"/>
              <a:gd name="connsiteX1568" fmla="*/ 320248 w 1181239"/>
              <a:gd name="connsiteY1568" fmla="*/ 112758 h 4008043"/>
              <a:gd name="connsiteX1569" fmla="*/ 338313 w 1181239"/>
              <a:gd name="connsiteY1569" fmla="*/ 70948 h 4008043"/>
              <a:gd name="connsiteX1570" fmla="*/ 342329 w 1181239"/>
              <a:gd name="connsiteY1570" fmla="*/ 78816 h 4008043"/>
              <a:gd name="connsiteX1571" fmla="*/ 345934 w 1181239"/>
              <a:gd name="connsiteY1571" fmla="*/ 161884 h 4008043"/>
              <a:gd name="connsiteX1572" fmla="*/ 358528 w 1181239"/>
              <a:gd name="connsiteY1572" fmla="*/ 143387 h 4008043"/>
              <a:gd name="connsiteX1573" fmla="*/ 368651 w 1181239"/>
              <a:gd name="connsiteY1573" fmla="*/ 146994 h 4008043"/>
              <a:gd name="connsiteX1574" fmla="*/ 376212 w 1181239"/>
              <a:gd name="connsiteY1574" fmla="*/ 158919 h 4008043"/>
              <a:gd name="connsiteX1575" fmla="*/ 381104 w 1181239"/>
              <a:gd name="connsiteY1575" fmla="*/ 173053 h 4008043"/>
              <a:gd name="connsiteX1576" fmla="*/ 384882 w 1181239"/>
              <a:gd name="connsiteY1576" fmla="*/ 184833 h 4008043"/>
              <a:gd name="connsiteX1577" fmla="*/ 392100 w 1181239"/>
              <a:gd name="connsiteY1577" fmla="*/ 179393 h 4008043"/>
              <a:gd name="connsiteX1578" fmla="*/ 399048 w 1181239"/>
              <a:gd name="connsiteY1578" fmla="*/ 165115 h 4008043"/>
              <a:gd name="connsiteX1579" fmla="*/ 406633 w 1181239"/>
              <a:gd name="connsiteY1579" fmla="*/ 158834 h 4008043"/>
              <a:gd name="connsiteX1580" fmla="*/ 413674 w 1181239"/>
              <a:gd name="connsiteY1580" fmla="*/ 153502 h 4008043"/>
              <a:gd name="connsiteX1581" fmla="*/ 419482 w 1181239"/>
              <a:gd name="connsiteY1581" fmla="*/ 137236 h 4008043"/>
              <a:gd name="connsiteX1582" fmla="*/ 425586 w 1181239"/>
              <a:gd name="connsiteY1582" fmla="*/ 122957 h 4008043"/>
              <a:gd name="connsiteX1583" fmla="*/ 427848 w 1181239"/>
              <a:gd name="connsiteY1583" fmla="*/ 108678 h 4008043"/>
              <a:gd name="connsiteX1584" fmla="*/ 429866 w 1181239"/>
              <a:gd name="connsiteY1584" fmla="*/ 118907 h 4008043"/>
              <a:gd name="connsiteX1585" fmla="*/ 435827 w 1181239"/>
              <a:gd name="connsiteY1585" fmla="*/ 128850 h 4008043"/>
              <a:gd name="connsiteX1586" fmla="*/ 440176 w 1181239"/>
              <a:gd name="connsiteY1586" fmla="*/ 116837 h 4008043"/>
              <a:gd name="connsiteX1587" fmla="*/ 443019 w 1181239"/>
              <a:gd name="connsiteY1587" fmla="*/ 124997 h 4008043"/>
              <a:gd name="connsiteX1588" fmla="*/ 445209 w 1181239"/>
              <a:gd name="connsiteY1588" fmla="*/ 132546 h 4008043"/>
              <a:gd name="connsiteX1589" fmla="*/ 467337 w 1181239"/>
              <a:gd name="connsiteY1589" fmla="*/ 111381 h 4008043"/>
              <a:gd name="connsiteX1590" fmla="*/ 468833 w 1181239"/>
              <a:gd name="connsiteY1590" fmla="*/ 130437 h 4008043"/>
              <a:gd name="connsiteX1591" fmla="*/ 471151 w 1181239"/>
              <a:gd name="connsiteY1591" fmla="*/ 131353 h 4008043"/>
              <a:gd name="connsiteX1592" fmla="*/ 478020 w 1181239"/>
              <a:gd name="connsiteY1592" fmla="*/ 122037 h 4008043"/>
              <a:gd name="connsiteX1593" fmla="*/ 486092 w 1181239"/>
              <a:gd name="connsiteY1593" fmla="*/ 133276 h 4008043"/>
              <a:gd name="connsiteX1594" fmla="*/ 489453 w 1181239"/>
              <a:gd name="connsiteY1594" fmla="*/ 145397 h 4008043"/>
              <a:gd name="connsiteX1595" fmla="*/ 492945 w 1181239"/>
              <a:gd name="connsiteY1595" fmla="*/ 156956 h 4008043"/>
              <a:gd name="connsiteX1596" fmla="*/ 499779 w 1181239"/>
              <a:gd name="connsiteY1596" fmla="*/ 144717 h 4008043"/>
              <a:gd name="connsiteX1597" fmla="*/ 505560 w 1181239"/>
              <a:gd name="connsiteY1597" fmla="*/ 129078 h 4008043"/>
              <a:gd name="connsiteX1598" fmla="*/ 510557 w 1181239"/>
              <a:gd name="connsiteY1598" fmla="*/ 139793 h 4008043"/>
              <a:gd name="connsiteX1599" fmla="*/ 509459 w 1181239"/>
              <a:gd name="connsiteY1599" fmla="*/ 151947 h 4008043"/>
              <a:gd name="connsiteX1600" fmla="*/ 511247 w 1181239"/>
              <a:gd name="connsiteY1600" fmla="*/ 162500 h 4008043"/>
              <a:gd name="connsiteX1601" fmla="*/ 515209 w 1181239"/>
              <a:gd name="connsiteY1601" fmla="*/ 173016 h 4008043"/>
              <a:gd name="connsiteX1602" fmla="*/ 513378 w 1181239"/>
              <a:gd name="connsiteY1602" fmla="*/ 182115 h 4008043"/>
              <a:gd name="connsiteX1603" fmla="*/ 523901 w 1181239"/>
              <a:gd name="connsiteY1603" fmla="*/ 171235 h 4008043"/>
              <a:gd name="connsiteX1604" fmla="*/ 542366 w 1181239"/>
              <a:gd name="connsiteY1604" fmla="*/ 137237 h 4008043"/>
              <a:gd name="connsiteX1605" fmla="*/ 551415 w 1181239"/>
              <a:gd name="connsiteY1605" fmla="*/ 119213 h 4008043"/>
              <a:gd name="connsiteX1606" fmla="*/ 544175 w 1181239"/>
              <a:gd name="connsiteY1606" fmla="*/ 173955 h 4008043"/>
              <a:gd name="connsiteX1607" fmla="*/ 544697 w 1181239"/>
              <a:gd name="connsiteY1607" fmla="*/ 177464 h 4008043"/>
              <a:gd name="connsiteX1608" fmla="*/ 558246 w 1181239"/>
              <a:gd name="connsiteY1608" fmla="*/ 142107 h 4008043"/>
              <a:gd name="connsiteX1609" fmla="*/ 568191 w 1181239"/>
              <a:gd name="connsiteY1609" fmla="*/ 119559 h 4008043"/>
              <a:gd name="connsiteX1610" fmla="*/ 565147 w 1181239"/>
              <a:gd name="connsiteY1610" fmla="*/ 145397 h 4008043"/>
              <a:gd name="connsiteX1611" fmla="*/ 570597 w 1181239"/>
              <a:gd name="connsiteY1611" fmla="*/ 137237 h 4008043"/>
              <a:gd name="connsiteX1612" fmla="*/ 584365 w 1181239"/>
              <a:gd name="connsiteY1612" fmla="*/ 91000 h 4008043"/>
              <a:gd name="connsiteX1613" fmla="*/ 582602 w 1181239"/>
              <a:gd name="connsiteY1613" fmla="*/ 126937 h 4008043"/>
              <a:gd name="connsiteX1614" fmla="*/ 572499 w 1181239"/>
              <a:gd name="connsiteY1614" fmla="*/ 204306 h 4008043"/>
              <a:gd name="connsiteX1615" fmla="*/ 575414 w 1181239"/>
              <a:gd name="connsiteY1615" fmla="*/ 228352 h 4008043"/>
              <a:gd name="connsiteX1616" fmla="*/ 625167 w 1181239"/>
              <a:gd name="connsiteY1616" fmla="*/ 31844 h 4008043"/>
              <a:gd name="connsiteX1617" fmla="*/ 631225 w 1181239"/>
              <a:gd name="connsiteY1617" fmla="*/ 17565 h 4008043"/>
              <a:gd name="connsiteX1618" fmla="*/ 476348 w 1181239"/>
              <a:gd name="connsiteY1618" fmla="*/ 9396 h 4008043"/>
              <a:gd name="connsiteX1619" fmla="*/ 477384 w 1181239"/>
              <a:gd name="connsiteY1619" fmla="*/ 18235 h 4008043"/>
              <a:gd name="connsiteX1620" fmla="*/ 473514 w 1181239"/>
              <a:gd name="connsiteY1620" fmla="*/ 19369 h 4008043"/>
              <a:gd name="connsiteX1621" fmla="*/ 473512 w 1181239"/>
              <a:gd name="connsiteY1621" fmla="*/ 19369 h 4008043"/>
              <a:gd name="connsiteX1622" fmla="*/ 476348 w 1181239"/>
              <a:gd name="connsiteY1622" fmla="*/ 9396 h 4008043"/>
              <a:gd name="connsiteX1623" fmla="*/ 816481 w 1181239"/>
              <a:gd name="connsiteY1623" fmla="*/ 1236 h 4008043"/>
              <a:gd name="connsiteX1624" fmla="*/ 818809 w 1181239"/>
              <a:gd name="connsiteY1624" fmla="*/ 21635 h 4008043"/>
              <a:gd name="connsiteX1625" fmla="*/ 816481 w 1181239"/>
              <a:gd name="connsiteY1625" fmla="*/ 42034 h 4008043"/>
              <a:gd name="connsiteX1626" fmla="*/ 814152 w 1181239"/>
              <a:gd name="connsiteY1626" fmla="*/ 21635 h 4008043"/>
              <a:gd name="connsiteX1627" fmla="*/ 816481 w 1181239"/>
              <a:gd name="connsiteY1627" fmla="*/ 1236 h 400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Lst>
            <a:rect l="l" t="t" r="r" b="b"/>
            <a:pathLst>
              <a:path w="1181239" h="4008043">
                <a:moveTo>
                  <a:pt x="534998" y="3942687"/>
                </a:moveTo>
                <a:cubicBezTo>
                  <a:pt x="536418" y="3943791"/>
                  <a:pt x="537456" y="3947448"/>
                  <a:pt x="537456" y="3953147"/>
                </a:cubicBezTo>
                <a:cubicBezTo>
                  <a:pt x="537456" y="3959131"/>
                  <a:pt x="537127" y="3964026"/>
                  <a:pt x="536701" y="3964026"/>
                </a:cubicBezTo>
                <a:cubicBezTo>
                  <a:pt x="536284" y="3964026"/>
                  <a:pt x="534263" y="3961502"/>
                  <a:pt x="532203" y="3958417"/>
                </a:cubicBezTo>
                <a:cubicBezTo>
                  <a:pt x="530145" y="3955331"/>
                  <a:pt x="529262" y="3950436"/>
                  <a:pt x="530247" y="3947537"/>
                </a:cubicBezTo>
                <a:cubicBezTo>
                  <a:pt x="531776" y="3943029"/>
                  <a:pt x="533578" y="3941582"/>
                  <a:pt x="534998" y="3942687"/>
                </a:cubicBezTo>
                <a:close/>
                <a:moveTo>
                  <a:pt x="800461" y="3939090"/>
                </a:moveTo>
                <a:cubicBezTo>
                  <a:pt x="801996" y="3940803"/>
                  <a:pt x="804503" y="3960780"/>
                  <a:pt x="804403" y="3976266"/>
                </a:cubicBezTo>
                <a:cubicBezTo>
                  <a:pt x="804294" y="3992392"/>
                  <a:pt x="800455" y="4014647"/>
                  <a:pt x="799235" y="4006184"/>
                </a:cubicBezTo>
                <a:lnTo>
                  <a:pt x="799228" y="4006184"/>
                </a:lnTo>
                <a:cubicBezTo>
                  <a:pt x="799009" y="4004688"/>
                  <a:pt x="797126" y="3992142"/>
                  <a:pt x="795035" y="3978305"/>
                </a:cubicBezTo>
                <a:cubicBezTo>
                  <a:pt x="791860" y="3957298"/>
                  <a:pt x="791878" y="3953147"/>
                  <a:pt x="795144" y="3953147"/>
                </a:cubicBezTo>
                <a:cubicBezTo>
                  <a:pt x="797541" y="3953147"/>
                  <a:pt x="799176" y="3949737"/>
                  <a:pt x="799382" y="3944307"/>
                </a:cubicBezTo>
                <a:cubicBezTo>
                  <a:pt x="799545" y="3939977"/>
                  <a:pt x="799949" y="3938518"/>
                  <a:pt x="800461" y="3939090"/>
                </a:cubicBezTo>
                <a:close/>
                <a:moveTo>
                  <a:pt x="1173610" y="3829461"/>
                </a:moveTo>
                <a:cubicBezTo>
                  <a:pt x="1174536" y="3830053"/>
                  <a:pt x="1175848" y="3832006"/>
                  <a:pt x="1177832" y="3835505"/>
                </a:cubicBezTo>
                <a:cubicBezTo>
                  <a:pt x="1182261" y="3843310"/>
                  <a:pt x="1182318" y="3844344"/>
                  <a:pt x="1178322" y="3844344"/>
                </a:cubicBezTo>
                <a:cubicBezTo>
                  <a:pt x="1175833" y="3844344"/>
                  <a:pt x="1173072" y="3842580"/>
                  <a:pt x="1172188" y="3840423"/>
                </a:cubicBezTo>
                <a:cubicBezTo>
                  <a:pt x="1171305" y="3838266"/>
                  <a:pt x="1171082" y="3834289"/>
                  <a:pt x="1171699" y="3831584"/>
                </a:cubicBezTo>
                <a:cubicBezTo>
                  <a:pt x="1172143" y="3829638"/>
                  <a:pt x="1172684" y="3828869"/>
                  <a:pt x="1173610" y="3829461"/>
                </a:cubicBezTo>
                <a:close/>
                <a:moveTo>
                  <a:pt x="197700" y="3826851"/>
                </a:moveTo>
                <a:cubicBezTo>
                  <a:pt x="202113" y="3829404"/>
                  <a:pt x="200710" y="3846346"/>
                  <a:pt x="195941" y="3848057"/>
                </a:cubicBezTo>
                <a:cubicBezTo>
                  <a:pt x="192686" y="3849226"/>
                  <a:pt x="191581" y="3847632"/>
                  <a:pt x="191581" y="3841771"/>
                </a:cubicBezTo>
                <a:lnTo>
                  <a:pt x="191582" y="3841771"/>
                </a:lnTo>
                <a:cubicBezTo>
                  <a:pt x="191582" y="3831720"/>
                  <a:pt x="194366" y="3824924"/>
                  <a:pt x="197700" y="3826851"/>
                </a:cubicBezTo>
                <a:close/>
                <a:moveTo>
                  <a:pt x="178143" y="3791950"/>
                </a:moveTo>
                <a:lnTo>
                  <a:pt x="185023" y="3799435"/>
                </a:lnTo>
                <a:lnTo>
                  <a:pt x="191904" y="3806920"/>
                </a:lnTo>
                <a:lnTo>
                  <a:pt x="181724" y="3813393"/>
                </a:lnTo>
                <a:cubicBezTo>
                  <a:pt x="166836" y="3822860"/>
                  <a:pt x="165030" y="3821477"/>
                  <a:pt x="171944" y="3805908"/>
                </a:cubicBezTo>
                <a:close/>
                <a:moveTo>
                  <a:pt x="62574" y="3611808"/>
                </a:moveTo>
                <a:lnTo>
                  <a:pt x="66227" y="3624048"/>
                </a:lnTo>
                <a:cubicBezTo>
                  <a:pt x="72599" y="3645393"/>
                  <a:pt x="75289" y="3655265"/>
                  <a:pt x="75305" y="3657366"/>
                </a:cubicBezTo>
                <a:cubicBezTo>
                  <a:pt x="75338" y="3661867"/>
                  <a:pt x="66477" y="3659024"/>
                  <a:pt x="62588" y="3653286"/>
                </a:cubicBezTo>
                <a:cubicBezTo>
                  <a:pt x="59465" y="3648677"/>
                  <a:pt x="58950" y="3642802"/>
                  <a:pt x="60508" y="3629487"/>
                </a:cubicBezTo>
                <a:close/>
                <a:moveTo>
                  <a:pt x="1116200" y="3543073"/>
                </a:moveTo>
                <a:cubicBezTo>
                  <a:pt x="1121818" y="3542017"/>
                  <a:pt x="1123838" y="3547887"/>
                  <a:pt x="1126386" y="3572671"/>
                </a:cubicBezTo>
                <a:cubicBezTo>
                  <a:pt x="1128459" y="3592845"/>
                  <a:pt x="1124579" y="3599163"/>
                  <a:pt x="1117747" y="3586739"/>
                </a:cubicBezTo>
                <a:cubicBezTo>
                  <a:pt x="1115459" y="3582576"/>
                  <a:pt x="1113112" y="3571247"/>
                  <a:pt x="1112537" y="3561563"/>
                </a:cubicBezTo>
                <a:cubicBezTo>
                  <a:pt x="1111672" y="3547004"/>
                  <a:pt x="1112318" y="3543804"/>
                  <a:pt x="1116200" y="3543073"/>
                </a:cubicBezTo>
                <a:close/>
                <a:moveTo>
                  <a:pt x="82331" y="2962930"/>
                </a:moveTo>
                <a:cubicBezTo>
                  <a:pt x="82550" y="2962095"/>
                  <a:pt x="82824" y="2965974"/>
                  <a:pt x="83301" y="2974009"/>
                </a:cubicBezTo>
                <a:cubicBezTo>
                  <a:pt x="83877" y="2983732"/>
                  <a:pt x="85483" y="2992754"/>
                  <a:pt x="86873" y="2994059"/>
                </a:cubicBezTo>
                <a:cubicBezTo>
                  <a:pt x="89807" y="2996814"/>
                  <a:pt x="87541" y="3003927"/>
                  <a:pt x="83727" y="3003927"/>
                </a:cubicBezTo>
                <a:cubicBezTo>
                  <a:pt x="82301" y="3003927"/>
                  <a:pt x="81385" y="2993217"/>
                  <a:pt x="81691" y="2980128"/>
                </a:cubicBezTo>
                <a:lnTo>
                  <a:pt x="81695" y="2980128"/>
                </a:lnTo>
                <a:cubicBezTo>
                  <a:pt x="81948" y="2969312"/>
                  <a:pt x="82112" y="2963764"/>
                  <a:pt x="82331" y="2962930"/>
                </a:cubicBezTo>
                <a:close/>
                <a:moveTo>
                  <a:pt x="101936" y="2918951"/>
                </a:moveTo>
                <a:cubicBezTo>
                  <a:pt x="104392" y="2921249"/>
                  <a:pt x="104472" y="2924516"/>
                  <a:pt x="102228" y="2931054"/>
                </a:cubicBezTo>
                <a:lnTo>
                  <a:pt x="99163" y="2940011"/>
                </a:lnTo>
                <a:lnTo>
                  <a:pt x="98870" y="2927907"/>
                </a:lnTo>
                <a:cubicBezTo>
                  <a:pt x="98652" y="2918744"/>
                  <a:pt x="99389" y="2916568"/>
                  <a:pt x="101936" y="2918951"/>
                </a:cubicBezTo>
                <a:close/>
                <a:moveTo>
                  <a:pt x="96694" y="2871455"/>
                </a:moveTo>
                <a:cubicBezTo>
                  <a:pt x="97360" y="2871650"/>
                  <a:pt x="98334" y="2876148"/>
                  <a:pt x="99562" y="2884935"/>
                </a:cubicBezTo>
                <a:cubicBezTo>
                  <a:pt x="100649" y="2892715"/>
                  <a:pt x="100237" y="2897854"/>
                  <a:pt x="98518" y="2897854"/>
                </a:cubicBezTo>
                <a:cubicBezTo>
                  <a:pt x="96949" y="2897854"/>
                  <a:pt x="95669" y="2891530"/>
                  <a:pt x="95669" y="2883801"/>
                </a:cubicBezTo>
                <a:lnTo>
                  <a:pt x="95668" y="2883801"/>
                </a:lnTo>
                <a:cubicBezTo>
                  <a:pt x="95668" y="2875372"/>
                  <a:pt x="96027" y="2871262"/>
                  <a:pt x="96694" y="2871455"/>
                </a:cubicBezTo>
                <a:close/>
                <a:moveTo>
                  <a:pt x="104092" y="2813539"/>
                </a:moveTo>
                <a:cubicBezTo>
                  <a:pt x="107223" y="2818686"/>
                  <a:pt x="111149" y="2843457"/>
                  <a:pt x="108835" y="2843457"/>
                </a:cubicBezTo>
                <a:cubicBezTo>
                  <a:pt x="107886" y="2843457"/>
                  <a:pt x="106609" y="2841928"/>
                  <a:pt x="105996" y="2840057"/>
                </a:cubicBezTo>
                <a:cubicBezTo>
                  <a:pt x="103380" y="2832081"/>
                  <a:pt x="101773" y="2809728"/>
                  <a:pt x="104092" y="2813539"/>
                </a:cubicBezTo>
                <a:close/>
                <a:moveTo>
                  <a:pt x="958653" y="2740103"/>
                </a:moveTo>
                <a:cubicBezTo>
                  <a:pt x="959744" y="2740103"/>
                  <a:pt x="960102" y="2744387"/>
                  <a:pt x="959449" y="2749623"/>
                </a:cubicBezTo>
                <a:cubicBezTo>
                  <a:pt x="958354" y="2758381"/>
                  <a:pt x="953033" y="2763532"/>
                  <a:pt x="953124" y="2755742"/>
                </a:cubicBezTo>
                <a:lnTo>
                  <a:pt x="953125" y="2755742"/>
                </a:lnTo>
                <a:cubicBezTo>
                  <a:pt x="953198" y="2749749"/>
                  <a:pt x="956606" y="2740103"/>
                  <a:pt x="958653" y="2740103"/>
                </a:cubicBezTo>
                <a:close/>
                <a:moveTo>
                  <a:pt x="926930" y="2709509"/>
                </a:moveTo>
                <a:lnTo>
                  <a:pt x="926926" y="2709522"/>
                </a:lnTo>
                <a:lnTo>
                  <a:pt x="926915" y="2709522"/>
                </a:lnTo>
                <a:close/>
                <a:moveTo>
                  <a:pt x="945395" y="2688653"/>
                </a:moveTo>
                <a:cubicBezTo>
                  <a:pt x="947760" y="2691257"/>
                  <a:pt x="940192" y="2813539"/>
                  <a:pt x="937666" y="2813539"/>
                </a:cubicBezTo>
                <a:cubicBezTo>
                  <a:pt x="936119" y="2813539"/>
                  <a:pt x="935510" y="2806970"/>
                  <a:pt x="936261" y="2798460"/>
                </a:cubicBezTo>
                <a:lnTo>
                  <a:pt x="936263" y="2798460"/>
                </a:lnTo>
                <a:cubicBezTo>
                  <a:pt x="937310" y="2786637"/>
                  <a:pt x="936759" y="2783682"/>
                  <a:pt x="933716" y="2784776"/>
                </a:cubicBezTo>
                <a:cubicBezTo>
                  <a:pt x="930836" y="2785810"/>
                  <a:pt x="929892" y="2783210"/>
                  <a:pt x="930062" y="2774696"/>
                </a:cubicBezTo>
                <a:cubicBezTo>
                  <a:pt x="930172" y="2768385"/>
                  <a:pt x="930952" y="2764752"/>
                  <a:pt x="931759" y="2766622"/>
                </a:cubicBezTo>
                <a:cubicBezTo>
                  <a:pt x="935796" y="2775986"/>
                  <a:pt x="937812" y="2766483"/>
                  <a:pt x="939486" y="2730194"/>
                </a:cubicBezTo>
                <a:cubicBezTo>
                  <a:pt x="941158" y="2694015"/>
                  <a:pt x="942391" y="2685343"/>
                  <a:pt x="945395" y="2688653"/>
                </a:cubicBezTo>
                <a:close/>
                <a:moveTo>
                  <a:pt x="933087" y="2677998"/>
                </a:moveTo>
                <a:cubicBezTo>
                  <a:pt x="936978" y="2683742"/>
                  <a:pt x="935860" y="2700158"/>
                  <a:pt x="931182" y="2705945"/>
                </a:cubicBezTo>
                <a:lnTo>
                  <a:pt x="926930" y="2709509"/>
                </a:lnTo>
                <a:lnTo>
                  <a:pt x="929897" y="2700512"/>
                </a:lnTo>
                <a:cubicBezTo>
                  <a:pt x="931838" y="2695731"/>
                  <a:pt x="931882" y="2692095"/>
                  <a:pt x="930006" y="2689994"/>
                </a:cubicBezTo>
                <a:cubicBezTo>
                  <a:pt x="928441" y="2688228"/>
                  <a:pt x="927941" y="2683990"/>
                  <a:pt x="928893" y="2680576"/>
                </a:cubicBezTo>
                <a:cubicBezTo>
                  <a:pt x="930192" y="2675926"/>
                  <a:pt x="931243" y="2675279"/>
                  <a:pt x="933087" y="2677998"/>
                </a:cubicBezTo>
                <a:close/>
                <a:moveTo>
                  <a:pt x="933901" y="2651662"/>
                </a:moveTo>
                <a:cubicBezTo>
                  <a:pt x="934129" y="2650552"/>
                  <a:pt x="934443" y="2650705"/>
                  <a:pt x="934790" y="2652388"/>
                </a:cubicBezTo>
                <a:cubicBezTo>
                  <a:pt x="935484" y="2655754"/>
                  <a:pt x="935484" y="2661262"/>
                  <a:pt x="934790" y="2664627"/>
                </a:cubicBezTo>
                <a:cubicBezTo>
                  <a:pt x="934097" y="2667993"/>
                  <a:pt x="933531" y="2665239"/>
                  <a:pt x="933531" y="2658508"/>
                </a:cubicBezTo>
                <a:cubicBezTo>
                  <a:pt x="933531" y="2655142"/>
                  <a:pt x="933673" y="2652771"/>
                  <a:pt x="933901" y="2651662"/>
                </a:cubicBezTo>
                <a:close/>
                <a:moveTo>
                  <a:pt x="96656" y="2613158"/>
                </a:moveTo>
                <a:cubicBezTo>
                  <a:pt x="98251" y="2611666"/>
                  <a:pt x="100233" y="2619814"/>
                  <a:pt x="104568" y="2645658"/>
                </a:cubicBezTo>
                <a:cubicBezTo>
                  <a:pt x="106520" y="2657289"/>
                  <a:pt x="107360" y="2667511"/>
                  <a:pt x="106440" y="2668374"/>
                </a:cubicBezTo>
                <a:cubicBezTo>
                  <a:pt x="105517" y="2669238"/>
                  <a:pt x="104021" y="2665840"/>
                  <a:pt x="103116" y="2660825"/>
                </a:cubicBezTo>
                <a:lnTo>
                  <a:pt x="103114" y="2660825"/>
                </a:lnTo>
                <a:cubicBezTo>
                  <a:pt x="98255" y="2633929"/>
                  <a:pt x="95577" y="2614168"/>
                  <a:pt x="96656" y="2613158"/>
                </a:cubicBezTo>
                <a:close/>
                <a:moveTo>
                  <a:pt x="947274" y="2560594"/>
                </a:moveTo>
                <a:cubicBezTo>
                  <a:pt x="950616" y="2565433"/>
                  <a:pt x="950693" y="2589628"/>
                  <a:pt x="947419" y="2606831"/>
                </a:cubicBezTo>
                <a:cubicBezTo>
                  <a:pt x="945580" y="2616498"/>
                  <a:pt x="945026" y="2612495"/>
                  <a:pt x="944774" y="2587792"/>
                </a:cubicBezTo>
                <a:cubicBezTo>
                  <a:pt x="944555" y="2566706"/>
                  <a:pt x="945373" y="2557844"/>
                  <a:pt x="947274" y="2560594"/>
                </a:cubicBezTo>
                <a:close/>
                <a:moveTo>
                  <a:pt x="117254" y="2547082"/>
                </a:moveTo>
                <a:lnTo>
                  <a:pt x="122323" y="2566758"/>
                </a:lnTo>
                <a:cubicBezTo>
                  <a:pt x="127797" y="2587999"/>
                  <a:pt x="129591" y="2635482"/>
                  <a:pt x="124816" y="2632720"/>
                </a:cubicBezTo>
                <a:cubicBezTo>
                  <a:pt x="120966" y="2630495"/>
                  <a:pt x="117857" y="2643305"/>
                  <a:pt x="120162" y="2651900"/>
                </a:cubicBezTo>
                <a:cubicBezTo>
                  <a:pt x="122086" y="2659073"/>
                  <a:pt x="117097" y="2689292"/>
                  <a:pt x="112787" y="2696587"/>
                </a:cubicBezTo>
                <a:cubicBezTo>
                  <a:pt x="111195" y="2699280"/>
                  <a:pt x="110418" y="2696968"/>
                  <a:pt x="110499" y="2689788"/>
                </a:cubicBezTo>
                <a:lnTo>
                  <a:pt x="110501" y="2689788"/>
                </a:lnTo>
                <a:cubicBezTo>
                  <a:pt x="110573" y="2683804"/>
                  <a:pt x="111734" y="2672177"/>
                  <a:pt x="113087" y="2663949"/>
                </a:cubicBezTo>
                <a:cubicBezTo>
                  <a:pt x="114529" y="2655201"/>
                  <a:pt x="114310" y="2632894"/>
                  <a:pt x="112559" y="2610222"/>
                </a:cubicBezTo>
                <a:cubicBezTo>
                  <a:pt x="110183" y="2579481"/>
                  <a:pt x="110358" y="2568931"/>
                  <a:pt x="113409" y="2559268"/>
                </a:cubicBezTo>
                <a:close/>
                <a:moveTo>
                  <a:pt x="108520" y="2533188"/>
                </a:moveTo>
                <a:cubicBezTo>
                  <a:pt x="108739" y="2531833"/>
                  <a:pt x="109042" y="2532020"/>
                  <a:pt x="109376" y="2534076"/>
                </a:cubicBezTo>
                <a:cubicBezTo>
                  <a:pt x="110040" y="2538190"/>
                  <a:pt x="110040" y="2544922"/>
                  <a:pt x="109376" y="2549036"/>
                </a:cubicBezTo>
                <a:cubicBezTo>
                  <a:pt x="108712" y="2553149"/>
                  <a:pt x="108165" y="2549784"/>
                  <a:pt x="108165" y="2541556"/>
                </a:cubicBezTo>
                <a:cubicBezTo>
                  <a:pt x="108165" y="2537442"/>
                  <a:pt x="108301" y="2534544"/>
                  <a:pt x="108520" y="2533188"/>
                </a:cubicBezTo>
                <a:close/>
                <a:moveTo>
                  <a:pt x="933144" y="2519797"/>
                </a:moveTo>
                <a:cubicBezTo>
                  <a:pt x="936538" y="2519797"/>
                  <a:pt x="936345" y="2548990"/>
                  <a:pt x="932926" y="2550959"/>
                </a:cubicBezTo>
                <a:cubicBezTo>
                  <a:pt x="931437" y="2551820"/>
                  <a:pt x="929513" y="2551456"/>
                  <a:pt x="928653" y="2550151"/>
                </a:cubicBezTo>
                <a:lnTo>
                  <a:pt x="928668" y="2550152"/>
                </a:lnTo>
                <a:cubicBezTo>
                  <a:pt x="926314" y="2546586"/>
                  <a:pt x="930262" y="2519797"/>
                  <a:pt x="933144" y="2519797"/>
                </a:cubicBezTo>
                <a:close/>
                <a:moveTo>
                  <a:pt x="942469" y="2495987"/>
                </a:moveTo>
                <a:cubicBezTo>
                  <a:pt x="943119" y="2496183"/>
                  <a:pt x="944061" y="2499822"/>
                  <a:pt x="945224" y="2506883"/>
                </a:cubicBezTo>
                <a:cubicBezTo>
                  <a:pt x="946155" y="2512533"/>
                  <a:pt x="945692" y="2517082"/>
                  <a:pt x="944181" y="2517082"/>
                </a:cubicBezTo>
                <a:cubicBezTo>
                  <a:pt x="942685" y="2517082"/>
                  <a:pt x="941459" y="2511983"/>
                  <a:pt x="941459" y="2505749"/>
                </a:cubicBezTo>
                <a:cubicBezTo>
                  <a:pt x="941459" y="2499039"/>
                  <a:pt x="941819" y="2495791"/>
                  <a:pt x="942469" y="2495987"/>
                </a:cubicBezTo>
                <a:close/>
                <a:moveTo>
                  <a:pt x="976335" y="2462681"/>
                </a:moveTo>
                <a:cubicBezTo>
                  <a:pt x="977616" y="2466421"/>
                  <a:pt x="978791" y="2488145"/>
                  <a:pt x="978951" y="2510958"/>
                </a:cubicBezTo>
                <a:cubicBezTo>
                  <a:pt x="979243" y="2550713"/>
                  <a:pt x="979024" y="2552435"/>
                  <a:pt x="973428" y="2552435"/>
                </a:cubicBezTo>
                <a:cubicBezTo>
                  <a:pt x="968584" y="2552435"/>
                  <a:pt x="967615" y="2554248"/>
                  <a:pt x="967615" y="2563315"/>
                </a:cubicBezTo>
                <a:cubicBezTo>
                  <a:pt x="967615" y="2569298"/>
                  <a:pt x="966309" y="2574194"/>
                  <a:pt x="964707" y="2574194"/>
                </a:cubicBezTo>
                <a:cubicBezTo>
                  <a:pt x="963109" y="2574194"/>
                  <a:pt x="961810" y="2568992"/>
                  <a:pt x="961820" y="2562635"/>
                </a:cubicBezTo>
                <a:lnTo>
                  <a:pt x="961825" y="2562635"/>
                </a:lnTo>
                <a:cubicBezTo>
                  <a:pt x="961825" y="2556277"/>
                  <a:pt x="962679" y="2542812"/>
                  <a:pt x="963697" y="2532711"/>
                </a:cubicBezTo>
                <a:cubicBezTo>
                  <a:pt x="965215" y="2517679"/>
                  <a:pt x="966266" y="2514901"/>
                  <a:pt x="969490" y="2517405"/>
                </a:cubicBezTo>
                <a:cubicBezTo>
                  <a:pt x="972763" y="2519948"/>
                  <a:pt x="973477" y="2515013"/>
                  <a:pt x="973718" y="2488172"/>
                </a:cubicBezTo>
                <a:cubicBezTo>
                  <a:pt x="973901" y="2467788"/>
                  <a:pt x="974864" y="2458389"/>
                  <a:pt x="976335" y="2462681"/>
                </a:cubicBezTo>
                <a:close/>
                <a:moveTo>
                  <a:pt x="113553" y="2458088"/>
                </a:moveTo>
                <a:cubicBezTo>
                  <a:pt x="115226" y="2457388"/>
                  <a:pt x="117213" y="2461767"/>
                  <a:pt x="119967" y="2471037"/>
                </a:cubicBezTo>
                <a:cubicBezTo>
                  <a:pt x="124685" y="2486915"/>
                  <a:pt x="124542" y="2496671"/>
                  <a:pt x="119749" y="2485510"/>
                </a:cubicBezTo>
                <a:cubicBezTo>
                  <a:pt x="117909" y="2481224"/>
                  <a:pt x="117289" y="2481797"/>
                  <a:pt x="116047" y="2488923"/>
                </a:cubicBezTo>
                <a:cubicBezTo>
                  <a:pt x="114799" y="2496079"/>
                  <a:pt x="113941" y="2496863"/>
                  <a:pt x="110818" y="2493695"/>
                </a:cubicBezTo>
                <a:lnTo>
                  <a:pt x="110825" y="2493695"/>
                </a:lnTo>
                <a:cubicBezTo>
                  <a:pt x="108201" y="2491033"/>
                  <a:pt x="107664" y="2485654"/>
                  <a:pt x="109026" y="2475614"/>
                </a:cubicBezTo>
                <a:cubicBezTo>
                  <a:pt x="110522" y="2464567"/>
                  <a:pt x="111880" y="2458787"/>
                  <a:pt x="113553" y="2458088"/>
                </a:cubicBezTo>
                <a:close/>
                <a:moveTo>
                  <a:pt x="149068" y="2387886"/>
                </a:moveTo>
                <a:lnTo>
                  <a:pt x="151137" y="2402845"/>
                </a:lnTo>
                <a:cubicBezTo>
                  <a:pt x="154184" y="2424868"/>
                  <a:pt x="154126" y="2523237"/>
                  <a:pt x="151064" y="2527769"/>
                </a:cubicBezTo>
                <a:cubicBezTo>
                  <a:pt x="149101" y="2530670"/>
                  <a:pt x="147962" y="2529286"/>
                  <a:pt x="146581" y="2522329"/>
                </a:cubicBezTo>
                <a:lnTo>
                  <a:pt x="146594" y="2522329"/>
                </a:lnTo>
                <a:cubicBezTo>
                  <a:pt x="143580" y="2507135"/>
                  <a:pt x="143394" y="2410572"/>
                  <a:pt x="146339" y="2398765"/>
                </a:cubicBezTo>
                <a:close/>
                <a:moveTo>
                  <a:pt x="136896" y="2385700"/>
                </a:moveTo>
                <a:cubicBezTo>
                  <a:pt x="137626" y="2387160"/>
                  <a:pt x="137576" y="2390452"/>
                  <a:pt x="136301" y="2394687"/>
                </a:cubicBezTo>
                <a:cubicBezTo>
                  <a:pt x="134589" y="2400366"/>
                  <a:pt x="133907" y="2400729"/>
                  <a:pt x="132156" y="2396892"/>
                </a:cubicBezTo>
                <a:cubicBezTo>
                  <a:pt x="131002" y="2394365"/>
                  <a:pt x="131294" y="2390230"/>
                  <a:pt x="132805" y="2387703"/>
                </a:cubicBezTo>
                <a:cubicBezTo>
                  <a:pt x="134653" y="2384612"/>
                  <a:pt x="136165" y="2384240"/>
                  <a:pt x="136896" y="2385700"/>
                </a:cubicBezTo>
                <a:close/>
                <a:moveTo>
                  <a:pt x="117467" y="2377384"/>
                </a:moveTo>
                <a:cubicBezTo>
                  <a:pt x="121065" y="2376091"/>
                  <a:pt x="121791" y="2378767"/>
                  <a:pt x="121622" y="2392732"/>
                </a:cubicBezTo>
                <a:cubicBezTo>
                  <a:pt x="121367" y="2415168"/>
                  <a:pt x="117712" y="2424498"/>
                  <a:pt x="115070" y="2409528"/>
                </a:cubicBezTo>
                <a:cubicBezTo>
                  <a:pt x="111833" y="2391182"/>
                  <a:pt x="112734" y="2379084"/>
                  <a:pt x="117467" y="2377384"/>
                </a:cubicBezTo>
                <a:close/>
                <a:moveTo>
                  <a:pt x="133268" y="2336537"/>
                </a:moveTo>
                <a:cubicBezTo>
                  <a:pt x="135224" y="2338236"/>
                  <a:pt x="136249" y="2343662"/>
                  <a:pt x="135582" y="2348776"/>
                </a:cubicBezTo>
                <a:cubicBezTo>
                  <a:pt x="134921" y="2353828"/>
                  <a:pt x="134155" y="2355513"/>
                  <a:pt x="133877" y="2352521"/>
                </a:cubicBezTo>
                <a:cubicBezTo>
                  <a:pt x="133585" y="2349530"/>
                  <a:pt x="132560" y="2344022"/>
                  <a:pt x="131564" y="2340282"/>
                </a:cubicBezTo>
                <a:cubicBezTo>
                  <a:pt x="130170" y="2335047"/>
                  <a:pt x="130564" y="2334185"/>
                  <a:pt x="133268" y="2336537"/>
                </a:cubicBezTo>
                <a:close/>
                <a:moveTo>
                  <a:pt x="77672" y="2315812"/>
                </a:moveTo>
                <a:cubicBezTo>
                  <a:pt x="80905" y="2315812"/>
                  <a:pt x="91466" y="2364167"/>
                  <a:pt x="88782" y="2366679"/>
                </a:cubicBezTo>
                <a:cubicBezTo>
                  <a:pt x="87775" y="2367623"/>
                  <a:pt x="86946" y="2367660"/>
                  <a:pt x="86946" y="2366771"/>
                </a:cubicBezTo>
                <a:lnTo>
                  <a:pt x="86948" y="2366760"/>
                </a:lnTo>
                <a:cubicBezTo>
                  <a:pt x="86948" y="2364260"/>
                  <a:pt x="78291" y="2325972"/>
                  <a:pt x="76504" y="2320572"/>
                </a:cubicBezTo>
                <a:cubicBezTo>
                  <a:pt x="75640" y="2317954"/>
                  <a:pt x="76176" y="2315812"/>
                  <a:pt x="77672" y="2315812"/>
                </a:cubicBezTo>
                <a:close/>
                <a:moveTo>
                  <a:pt x="619" y="2290394"/>
                </a:moveTo>
                <a:cubicBezTo>
                  <a:pt x="1011" y="2289757"/>
                  <a:pt x="1714" y="2291933"/>
                  <a:pt x="3082" y="2296356"/>
                </a:cubicBezTo>
                <a:cubicBezTo>
                  <a:pt x="6410" y="2307176"/>
                  <a:pt x="5403" y="2328264"/>
                  <a:pt x="1936" y="2320341"/>
                </a:cubicBezTo>
                <a:lnTo>
                  <a:pt x="1933" y="2320341"/>
                </a:lnTo>
                <a:cubicBezTo>
                  <a:pt x="735" y="2317600"/>
                  <a:pt x="-129" y="2309033"/>
                  <a:pt x="17" y="2301302"/>
                </a:cubicBezTo>
                <a:cubicBezTo>
                  <a:pt x="145" y="2294478"/>
                  <a:pt x="227" y="2291030"/>
                  <a:pt x="619" y="2290394"/>
                </a:cubicBezTo>
                <a:close/>
                <a:moveTo>
                  <a:pt x="129211" y="2280788"/>
                </a:moveTo>
                <a:cubicBezTo>
                  <a:pt x="132579" y="2277635"/>
                  <a:pt x="133655" y="2284049"/>
                  <a:pt x="132860" y="2302557"/>
                </a:cubicBezTo>
                <a:lnTo>
                  <a:pt x="131999" y="2322603"/>
                </a:lnTo>
                <a:lnTo>
                  <a:pt x="129938" y="2302320"/>
                </a:lnTo>
                <a:cubicBezTo>
                  <a:pt x="128802" y="2291164"/>
                  <a:pt x="128478" y="2281475"/>
                  <a:pt x="129211" y="2280788"/>
                </a:cubicBezTo>
                <a:close/>
                <a:moveTo>
                  <a:pt x="147984" y="2217888"/>
                </a:moveTo>
                <a:cubicBezTo>
                  <a:pt x="149959" y="2215031"/>
                  <a:pt x="150816" y="2219310"/>
                  <a:pt x="150845" y="2232167"/>
                </a:cubicBezTo>
                <a:cubicBezTo>
                  <a:pt x="150882" y="2250825"/>
                  <a:pt x="150003" y="2253937"/>
                  <a:pt x="146841" y="2246224"/>
                </a:cubicBezTo>
                <a:lnTo>
                  <a:pt x="146842" y="2246224"/>
                </a:lnTo>
                <a:cubicBezTo>
                  <a:pt x="144138" y="2239628"/>
                  <a:pt x="144828" y="2222457"/>
                  <a:pt x="147984" y="2217888"/>
                </a:cubicBezTo>
                <a:close/>
                <a:moveTo>
                  <a:pt x="992212" y="2207669"/>
                </a:moveTo>
                <a:cubicBezTo>
                  <a:pt x="992413" y="2205574"/>
                  <a:pt x="992691" y="2205863"/>
                  <a:pt x="992998" y="2209042"/>
                </a:cubicBezTo>
                <a:cubicBezTo>
                  <a:pt x="993611" y="2215400"/>
                  <a:pt x="993611" y="2225803"/>
                  <a:pt x="992998" y="2232161"/>
                </a:cubicBezTo>
                <a:cubicBezTo>
                  <a:pt x="992385" y="2238518"/>
                  <a:pt x="991885" y="2233317"/>
                  <a:pt x="991885" y="2220601"/>
                </a:cubicBezTo>
                <a:cubicBezTo>
                  <a:pt x="991885" y="2214244"/>
                  <a:pt x="992010" y="2209765"/>
                  <a:pt x="992212" y="2207669"/>
                </a:cubicBezTo>
                <a:close/>
                <a:moveTo>
                  <a:pt x="61915" y="2150127"/>
                </a:moveTo>
                <a:cubicBezTo>
                  <a:pt x="62532" y="2150751"/>
                  <a:pt x="66538" y="2179411"/>
                  <a:pt x="70815" y="2213816"/>
                </a:cubicBezTo>
                <a:cubicBezTo>
                  <a:pt x="75092" y="2248222"/>
                  <a:pt x="79331" y="2280962"/>
                  <a:pt x="80236" y="2286572"/>
                </a:cubicBezTo>
                <a:cubicBezTo>
                  <a:pt x="81709" y="2295719"/>
                  <a:pt x="81224" y="2296771"/>
                  <a:pt x="75520" y="2296771"/>
                </a:cubicBezTo>
                <a:cubicBezTo>
                  <a:pt x="69285" y="2296771"/>
                  <a:pt x="69196" y="2297295"/>
                  <a:pt x="71018" y="2323290"/>
                </a:cubicBezTo>
                <a:cubicBezTo>
                  <a:pt x="72040" y="2337875"/>
                  <a:pt x="75377" y="2359219"/>
                  <a:pt x="78434" y="2370722"/>
                </a:cubicBezTo>
                <a:cubicBezTo>
                  <a:pt x="88670" y="2409241"/>
                  <a:pt x="100746" y="2548417"/>
                  <a:pt x="96856" y="2583033"/>
                </a:cubicBezTo>
                <a:cubicBezTo>
                  <a:pt x="94827" y="2601086"/>
                  <a:pt x="91333" y="2603045"/>
                  <a:pt x="87157" y="2588473"/>
                </a:cubicBezTo>
                <a:lnTo>
                  <a:pt x="87156" y="2588473"/>
                </a:lnTo>
                <a:cubicBezTo>
                  <a:pt x="68219" y="2522402"/>
                  <a:pt x="63717" y="2476316"/>
                  <a:pt x="63626" y="2347620"/>
                </a:cubicBezTo>
                <a:cubicBezTo>
                  <a:pt x="63593" y="2293475"/>
                  <a:pt x="62313" y="2227217"/>
                  <a:pt x="60787" y="2200381"/>
                </a:cubicBezTo>
                <a:cubicBezTo>
                  <a:pt x="58280" y="2156194"/>
                  <a:pt x="58492" y="2146678"/>
                  <a:pt x="61915" y="2150127"/>
                </a:cubicBezTo>
                <a:close/>
                <a:moveTo>
                  <a:pt x="124046" y="2141345"/>
                </a:moveTo>
                <a:cubicBezTo>
                  <a:pt x="126071" y="2140760"/>
                  <a:pt x="129258" y="2141612"/>
                  <a:pt x="131937" y="2144382"/>
                </a:cubicBezTo>
                <a:cubicBezTo>
                  <a:pt x="137120" y="2149740"/>
                  <a:pt x="137099" y="2149886"/>
                  <a:pt x="131167" y="2149886"/>
                </a:cubicBezTo>
                <a:cubicBezTo>
                  <a:pt x="127817" y="2149886"/>
                  <a:pt x="124196" y="2148555"/>
                  <a:pt x="123122" y="2146929"/>
                </a:cubicBezTo>
                <a:cubicBezTo>
                  <a:pt x="121156" y="2143953"/>
                  <a:pt x="122021" y="2141931"/>
                  <a:pt x="124046" y="2141345"/>
                </a:cubicBezTo>
                <a:close/>
                <a:moveTo>
                  <a:pt x="150011" y="2132206"/>
                </a:moveTo>
                <a:lnTo>
                  <a:pt x="150452" y="2168244"/>
                </a:lnTo>
                <a:cubicBezTo>
                  <a:pt x="150865" y="2201961"/>
                  <a:pt x="150307" y="2207347"/>
                  <a:pt x="147008" y="2202242"/>
                </a:cubicBezTo>
                <a:lnTo>
                  <a:pt x="147004" y="2202242"/>
                </a:lnTo>
                <a:cubicBezTo>
                  <a:pt x="146274" y="2201120"/>
                  <a:pt x="146639" y="2184903"/>
                  <a:pt x="147847" y="2166204"/>
                </a:cubicBezTo>
                <a:close/>
                <a:moveTo>
                  <a:pt x="915300" y="2125614"/>
                </a:moveTo>
                <a:lnTo>
                  <a:pt x="915300" y="2125615"/>
                </a:lnTo>
                <a:lnTo>
                  <a:pt x="915300" y="2125614"/>
                </a:lnTo>
                <a:close/>
                <a:moveTo>
                  <a:pt x="105883" y="2115887"/>
                </a:moveTo>
                <a:lnTo>
                  <a:pt x="109204" y="2126766"/>
                </a:lnTo>
                <a:cubicBezTo>
                  <a:pt x="115085" y="2146036"/>
                  <a:pt x="116182" y="2152605"/>
                  <a:pt x="113519" y="2152605"/>
                </a:cubicBezTo>
                <a:cubicBezTo>
                  <a:pt x="112085" y="2152605"/>
                  <a:pt x="109373" y="2150869"/>
                  <a:pt x="107490" y="2148746"/>
                </a:cubicBezTo>
                <a:lnTo>
                  <a:pt x="107489" y="2148746"/>
                </a:lnTo>
                <a:cubicBezTo>
                  <a:pt x="105511" y="2146515"/>
                  <a:pt x="104450" y="2138768"/>
                  <a:pt x="104975" y="2130387"/>
                </a:cubicBezTo>
                <a:close/>
                <a:moveTo>
                  <a:pt x="924180" y="2095489"/>
                </a:moveTo>
                <a:cubicBezTo>
                  <a:pt x="926636" y="2095489"/>
                  <a:pt x="929737" y="2105402"/>
                  <a:pt x="929793" y="2113426"/>
                </a:cubicBezTo>
                <a:cubicBezTo>
                  <a:pt x="929826" y="2116560"/>
                  <a:pt x="927443" y="2121150"/>
                  <a:pt x="924518" y="2123626"/>
                </a:cubicBezTo>
                <a:lnTo>
                  <a:pt x="915300" y="2125614"/>
                </a:lnTo>
                <a:lnTo>
                  <a:pt x="919046" y="2108197"/>
                </a:lnTo>
                <a:cubicBezTo>
                  <a:pt x="921034" y="2101450"/>
                  <a:pt x="923254" y="2095489"/>
                  <a:pt x="924180" y="2095489"/>
                </a:cubicBezTo>
                <a:close/>
                <a:moveTo>
                  <a:pt x="131216" y="2071022"/>
                </a:moveTo>
                <a:cubicBezTo>
                  <a:pt x="135141" y="2071022"/>
                  <a:pt x="136784" y="2083689"/>
                  <a:pt x="134077" y="2093039"/>
                </a:cubicBezTo>
                <a:cubicBezTo>
                  <a:pt x="131482" y="2101994"/>
                  <a:pt x="131354" y="2101780"/>
                  <a:pt x="130242" y="2086661"/>
                </a:cubicBezTo>
                <a:lnTo>
                  <a:pt x="130241" y="2086661"/>
                </a:lnTo>
                <a:cubicBezTo>
                  <a:pt x="129610" y="2078057"/>
                  <a:pt x="130059" y="2071020"/>
                  <a:pt x="131216" y="2071022"/>
                </a:cubicBezTo>
                <a:close/>
                <a:moveTo>
                  <a:pt x="147995" y="2046547"/>
                </a:moveTo>
                <a:cubicBezTo>
                  <a:pt x="149545" y="2048792"/>
                  <a:pt x="150833" y="2056703"/>
                  <a:pt x="150856" y="2064129"/>
                </a:cubicBezTo>
                <a:cubicBezTo>
                  <a:pt x="150892" y="2076423"/>
                  <a:pt x="151312" y="2077247"/>
                  <a:pt x="155483" y="2073343"/>
                </a:cubicBezTo>
                <a:cubicBezTo>
                  <a:pt x="158004" y="2070984"/>
                  <a:pt x="160829" y="2063725"/>
                  <a:pt x="161763" y="2057210"/>
                </a:cubicBezTo>
                <a:cubicBezTo>
                  <a:pt x="164212" y="2040116"/>
                  <a:pt x="167928" y="2050883"/>
                  <a:pt x="167937" y="2075105"/>
                </a:cubicBezTo>
                <a:cubicBezTo>
                  <a:pt x="167937" y="2090737"/>
                  <a:pt x="167380" y="2093049"/>
                  <a:pt x="164792" y="2088025"/>
                </a:cubicBezTo>
                <a:cubicBezTo>
                  <a:pt x="163059" y="2084659"/>
                  <a:pt x="160489" y="2081905"/>
                  <a:pt x="159085" y="2081905"/>
                </a:cubicBezTo>
                <a:cubicBezTo>
                  <a:pt x="154544" y="2081905"/>
                  <a:pt x="153267" y="2089478"/>
                  <a:pt x="156774" y="2095609"/>
                </a:cubicBezTo>
                <a:cubicBezTo>
                  <a:pt x="159533" y="2100432"/>
                  <a:pt x="159318" y="2102392"/>
                  <a:pt x="155665" y="2105812"/>
                </a:cubicBezTo>
                <a:cubicBezTo>
                  <a:pt x="151572" y="2109643"/>
                  <a:pt x="150854" y="2109338"/>
                  <a:pt x="148115" y="2102598"/>
                </a:cubicBezTo>
                <a:lnTo>
                  <a:pt x="148104" y="2102598"/>
                </a:lnTo>
                <a:cubicBezTo>
                  <a:pt x="144159" y="2092887"/>
                  <a:pt x="144047" y="2040847"/>
                  <a:pt x="147995" y="2046547"/>
                </a:cubicBezTo>
                <a:close/>
                <a:moveTo>
                  <a:pt x="104033" y="2027509"/>
                </a:moveTo>
                <a:cubicBezTo>
                  <a:pt x="106996" y="2027509"/>
                  <a:pt x="114560" y="2043373"/>
                  <a:pt x="112510" y="2045291"/>
                </a:cubicBezTo>
                <a:cubicBezTo>
                  <a:pt x="111751" y="2046000"/>
                  <a:pt x="108959" y="2044335"/>
                  <a:pt x="106306" y="2041590"/>
                </a:cubicBezTo>
                <a:lnTo>
                  <a:pt x="106307" y="2041590"/>
                </a:lnTo>
                <a:cubicBezTo>
                  <a:pt x="101179" y="2036288"/>
                  <a:pt x="99762" y="2027509"/>
                  <a:pt x="104033" y="2027509"/>
                </a:cubicBezTo>
                <a:close/>
                <a:moveTo>
                  <a:pt x="943112" y="2013995"/>
                </a:moveTo>
                <a:cubicBezTo>
                  <a:pt x="946936" y="2010416"/>
                  <a:pt x="945743" y="2084095"/>
                  <a:pt x="941824" y="2093464"/>
                </a:cubicBezTo>
                <a:cubicBezTo>
                  <a:pt x="937817" y="2103049"/>
                  <a:pt x="935647" y="2102970"/>
                  <a:pt x="935647" y="2093234"/>
                </a:cubicBezTo>
                <a:lnTo>
                  <a:pt x="935646" y="2093238"/>
                </a:lnTo>
                <a:cubicBezTo>
                  <a:pt x="935646" y="2088999"/>
                  <a:pt x="936591" y="2084647"/>
                  <a:pt x="937744" y="2083568"/>
                </a:cubicBezTo>
                <a:cubicBezTo>
                  <a:pt x="938897" y="2082487"/>
                  <a:pt x="939970" y="2066962"/>
                  <a:pt x="940123" y="2049068"/>
                </a:cubicBezTo>
                <a:cubicBezTo>
                  <a:pt x="940269" y="2031173"/>
                  <a:pt x="941620" y="2015390"/>
                  <a:pt x="943112" y="2013995"/>
                </a:cubicBezTo>
                <a:close/>
                <a:moveTo>
                  <a:pt x="986359" y="1999398"/>
                </a:moveTo>
                <a:cubicBezTo>
                  <a:pt x="986572" y="1997807"/>
                  <a:pt x="986864" y="1998230"/>
                  <a:pt x="987178" y="2001051"/>
                </a:cubicBezTo>
                <a:cubicBezTo>
                  <a:pt x="987809" y="2006694"/>
                  <a:pt x="987794" y="2015261"/>
                  <a:pt x="987145" y="2020090"/>
                </a:cubicBezTo>
                <a:cubicBezTo>
                  <a:pt x="986503" y="2024918"/>
                  <a:pt x="985988" y="2020297"/>
                  <a:pt x="985999" y="2009830"/>
                </a:cubicBezTo>
                <a:lnTo>
                  <a:pt x="986010" y="2009830"/>
                </a:lnTo>
                <a:cubicBezTo>
                  <a:pt x="986010" y="2004594"/>
                  <a:pt x="986145" y="2000989"/>
                  <a:pt x="986359" y="1999398"/>
                </a:cubicBezTo>
                <a:close/>
                <a:moveTo>
                  <a:pt x="229366" y="1998950"/>
                </a:moveTo>
                <a:cubicBezTo>
                  <a:pt x="232753" y="1996992"/>
                  <a:pt x="232753" y="2006730"/>
                  <a:pt x="229366" y="2016629"/>
                </a:cubicBezTo>
                <a:cubicBezTo>
                  <a:pt x="227377" y="2022437"/>
                  <a:pt x="226998" y="2021765"/>
                  <a:pt x="226750" y="2012030"/>
                </a:cubicBezTo>
                <a:cubicBezTo>
                  <a:pt x="226604" y="2005761"/>
                  <a:pt x="227768" y="1999875"/>
                  <a:pt x="229366" y="1998950"/>
                </a:cubicBezTo>
                <a:close/>
                <a:moveTo>
                  <a:pt x="111210" y="1998254"/>
                </a:moveTo>
                <a:cubicBezTo>
                  <a:pt x="111860" y="1998450"/>
                  <a:pt x="112802" y="2002089"/>
                  <a:pt x="113966" y="2009150"/>
                </a:cubicBezTo>
                <a:cubicBezTo>
                  <a:pt x="114896" y="2014800"/>
                  <a:pt x="114433" y="2019349"/>
                  <a:pt x="112922" y="2019349"/>
                </a:cubicBezTo>
                <a:cubicBezTo>
                  <a:pt x="111426" y="2019349"/>
                  <a:pt x="110200" y="2014250"/>
                  <a:pt x="110200" y="2008017"/>
                </a:cubicBezTo>
                <a:lnTo>
                  <a:pt x="110200" y="2008016"/>
                </a:lnTo>
                <a:cubicBezTo>
                  <a:pt x="110200" y="2001305"/>
                  <a:pt x="110559" y="1998058"/>
                  <a:pt x="111210" y="1998254"/>
                </a:cubicBezTo>
                <a:close/>
                <a:moveTo>
                  <a:pt x="160036" y="1997898"/>
                </a:moveTo>
                <a:cubicBezTo>
                  <a:pt x="160417" y="1997702"/>
                  <a:pt x="161546" y="1998963"/>
                  <a:pt x="163754" y="2001511"/>
                </a:cubicBezTo>
                <a:cubicBezTo>
                  <a:pt x="168846" y="2007385"/>
                  <a:pt x="169940" y="2023537"/>
                  <a:pt x="165422" y="2026149"/>
                </a:cubicBezTo>
                <a:cubicBezTo>
                  <a:pt x="163711" y="2027140"/>
                  <a:pt x="162499" y="2024131"/>
                  <a:pt x="162477" y="2018830"/>
                </a:cubicBezTo>
                <a:lnTo>
                  <a:pt x="162477" y="2018829"/>
                </a:lnTo>
                <a:cubicBezTo>
                  <a:pt x="162444" y="2013880"/>
                  <a:pt x="161703" y="2006770"/>
                  <a:pt x="160810" y="2003030"/>
                </a:cubicBezTo>
                <a:cubicBezTo>
                  <a:pt x="160024" y="1999749"/>
                  <a:pt x="159656" y="1998095"/>
                  <a:pt x="160036" y="1997898"/>
                </a:cubicBezTo>
                <a:close/>
                <a:moveTo>
                  <a:pt x="122178" y="1993421"/>
                </a:moveTo>
                <a:cubicBezTo>
                  <a:pt x="122521" y="1992512"/>
                  <a:pt x="124270" y="1993184"/>
                  <a:pt x="127639" y="1994871"/>
                </a:cubicBezTo>
                <a:cubicBezTo>
                  <a:pt x="133601" y="1997856"/>
                  <a:pt x="135393" y="2004306"/>
                  <a:pt x="130971" y="2006864"/>
                </a:cubicBezTo>
                <a:cubicBezTo>
                  <a:pt x="129606" y="2007654"/>
                  <a:pt x="126990" y="2005220"/>
                  <a:pt x="125158" y="2001457"/>
                </a:cubicBezTo>
                <a:cubicBezTo>
                  <a:pt x="122900" y="1996820"/>
                  <a:pt x="121836" y="1994330"/>
                  <a:pt x="122178" y="1993421"/>
                </a:cubicBezTo>
                <a:close/>
                <a:moveTo>
                  <a:pt x="881252" y="1985026"/>
                </a:moveTo>
                <a:cubicBezTo>
                  <a:pt x="882395" y="1983959"/>
                  <a:pt x="883325" y="1987879"/>
                  <a:pt x="883325" y="1993738"/>
                </a:cubicBezTo>
                <a:cubicBezTo>
                  <a:pt x="883325" y="1999597"/>
                  <a:pt x="885289" y="2013984"/>
                  <a:pt x="887684" y="2025709"/>
                </a:cubicBezTo>
                <a:cubicBezTo>
                  <a:pt x="893357" y="2053448"/>
                  <a:pt x="893189" y="2058169"/>
                  <a:pt x="886385" y="2062145"/>
                </a:cubicBezTo>
                <a:cubicBezTo>
                  <a:pt x="881540" y="2064977"/>
                  <a:pt x="879901" y="2064469"/>
                  <a:pt x="874972" y="2058606"/>
                </a:cubicBezTo>
                <a:lnTo>
                  <a:pt x="874977" y="2058605"/>
                </a:lnTo>
                <a:cubicBezTo>
                  <a:pt x="869633" y="2052248"/>
                  <a:pt x="869005" y="2052107"/>
                  <a:pt x="866190" y="2056634"/>
                </a:cubicBezTo>
                <a:cubicBezTo>
                  <a:pt x="863625" y="2060759"/>
                  <a:pt x="863147" y="2060181"/>
                  <a:pt x="863071" y="2052862"/>
                </a:cubicBezTo>
                <a:cubicBezTo>
                  <a:pt x="862998" y="2044573"/>
                  <a:pt x="867834" y="2037329"/>
                  <a:pt x="874951" y="2035109"/>
                </a:cubicBezTo>
                <a:cubicBezTo>
                  <a:pt x="877093" y="2034441"/>
                  <a:pt x="878461" y="2025554"/>
                  <a:pt x="878742" y="2010515"/>
                </a:cubicBezTo>
                <a:cubicBezTo>
                  <a:pt x="878997" y="1997564"/>
                  <a:pt x="880114" y="1986094"/>
                  <a:pt x="881252" y="1985026"/>
                </a:cubicBezTo>
                <a:close/>
                <a:moveTo>
                  <a:pt x="892103" y="1973709"/>
                </a:moveTo>
                <a:cubicBezTo>
                  <a:pt x="901805" y="1973968"/>
                  <a:pt x="902530" y="1975478"/>
                  <a:pt x="904539" y="1999630"/>
                </a:cubicBezTo>
                <a:cubicBezTo>
                  <a:pt x="906203" y="2019637"/>
                  <a:pt x="902010" y="2017505"/>
                  <a:pt x="899190" y="1996910"/>
                </a:cubicBezTo>
                <a:lnTo>
                  <a:pt x="899192" y="1996910"/>
                </a:lnTo>
                <a:cubicBezTo>
                  <a:pt x="897017" y="1981035"/>
                  <a:pt x="896732" y="1980541"/>
                  <a:pt x="894882" y="1989431"/>
                </a:cubicBezTo>
                <a:lnTo>
                  <a:pt x="892901" y="1998950"/>
                </a:lnTo>
                <a:lnTo>
                  <a:pt x="890657" y="1990111"/>
                </a:lnTo>
                <a:cubicBezTo>
                  <a:pt x="889423" y="1985249"/>
                  <a:pt x="887271" y="1981271"/>
                  <a:pt x="885871" y="1981271"/>
                </a:cubicBezTo>
                <a:cubicBezTo>
                  <a:pt x="884473" y="1981271"/>
                  <a:pt x="883327" y="1979516"/>
                  <a:pt x="883327" y="1977374"/>
                </a:cubicBezTo>
                <a:cubicBezTo>
                  <a:pt x="883327" y="1974799"/>
                  <a:pt x="886305" y="1973555"/>
                  <a:pt x="892103" y="1973709"/>
                </a:cubicBezTo>
                <a:close/>
                <a:moveTo>
                  <a:pt x="929834" y="1966605"/>
                </a:moveTo>
                <a:lnTo>
                  <a:pt x="929834" y="1979865"/>
                </a:lnTo>
                <a:cubicBezTo>
                  <a:pt x="929834" y="1987158"/>
                  <a:pt x="931356" y="1997062"/>
                  <a:pt x="933217" y="2001874"/>
                </a:cubicBezTo>
                <a:cubicBezTo>
                  <a:pt x="935997" y="2009072"/>
                  <a:pt x="935742" y="2012314"/>
                  <a:pt x="931765" y="2020157"/>
                </a:cubicBezTo>
                <a:cubicBezTo>
                  <a:pt x="928356" y="2026877"/>
                  <a:pt x="926930" y="2036995"/>
                  <a:pt x="926930" y="2054438"/>
                </a:cubicBezTo>
                <a:cubicBezTo>
                  <a:pt x="926930" y="2081843"/>
                  <a:pt x="923471" y="2086169"/>
                  <a:pt x="917324" y="2066447"/>
                </a:cubicBezTo>
                <a:lnTo>
                  <a:pt x="917320" y="2066447"/>
                </a:lnTo>
                <a:cubicBezTo>
                  <a:pt x="913857" y="2055340"/>
                  <a:pt x="913118" y="2054541"/>
                  <a:pt x="911534" y="2060208"/>
                </a:cubicBezTo>
                <a:cubicBezTo>
                  <a:pt x="907976" y="2072935"/>
                  <a:pt x="906775" y="2063617"/>
                  <a:pt x="909750" y="2046388"/>
                </a:cubicBezTo>
                <a:cubicBezTo>
                  <a:pt x="911414" y="2036752"/>
                  <a:pt x="911925" y="2019077"/>
                  <a:pt x="910889" y="2007110"/>
                </a:cubicBezTo>
                <a:lnTo>
                  <a:pt x="909002" y="1985351"/>
                </a:lnTo>
                <a:lnTo>
                  <a:pt x="919418" y="1975978"/>
                </a:lnTo>
                <a:close/>
                <a:moveTo>
                  <a:pt x="146529" y="1960873"/>
                </a:moveTo>
                <a:lnTo>
                  <a:pt x="150485" y="1984822"/>
                </a:lnTo>
                <a:cubicBezTo>
                  <a:pt x="154547" y="2009410"/>
                  <a:pt x="153445" y="2017838"/>
                  <a:pt x="147942" y="2004292"/>
                </a:cubicBezTo>
                <a:lnTo>
                  <a:pt x="147945" y="2004292"/>
                </a:lnTo>
                <a:cubicBezTo>
                  <a:pt x="146233" y="2000083"/>
                  <a:pt x="145218" y="1988592"/>
                  <a:pt x="145682" y="1978756"/>
                </a:cubicBezTo>
                <a:close/>
                <a:moveTo>
                  <a:pt x="190660" y="1948123"/>
                </a:moveTo>
                <a:cubicBezTo>
                  <a:pt x="191499" y="1950086"/>
                  <a:pt x="191397" y="1952433"/>
                  <a:pt x="190441" y="1953337"/>
                </a:cubicBezTo>
                <a:cubicBezTo>
                  <a:pt x="189474" y="1954240"/>
                  <a:pt x="188788" y="1952633"/>
                  <a:pt x="188915" y="1949767"/>
                </a:cubicBezTo>
                <a:lnTo>
                  <a:pt x="188904" y="1949768"/>
                </a:lnTo>
                <a:cubicBezTo>
                  <a:pt x="189051" y="1946599"/>
                  <a:pt x="189733" y="1945955"/>
                  <a:pt x="190660" y="1948123"/>
                </a:cubicBezTo>
                <a:close/>
                <a:moveTo>
                  <a:pt x="52661" y="1944554"/>
                </a:moveTo>
                <a:lnTo>
                  <a:pt x="56659" y="1972061"/>
                </a:lnTo>
                <a:cubicBezTo>
                  <a:pt x="58860" y="1987190"/>
                  <a:pt x="65264" y="2016239"/>
                  <a:pt x="70893" y="2036614"/>
                </a:cubicBezTo>
                <a:cubicBezTo>
                  <a:pt x="81629" y="2075473"/>
                  <a:pt x="82728" y="2081905"/>
                  <a:pt x="78626" y="2081905"/>
                </a:cubicBezTo>
                <a:cubicBezTo>
                  <a:pt x="77250" y="2081905"/>
                  <a:pt x="70711" y="2066542"/>
                  <a:pt x="64094" y="2047765"/>
                </a:cubicBezTo>
                <a:lnTo>
                  <a:pt x="64101" y="2047765"/>
                </a:lnTo>
                <a:cubicBezTo>
                  <a:pt x="52422" y="2014624"/>
                  <a:pt x="52079" y="2012617"/>
                  <a:pt x="52369" y="1979090"/>
                </a:cubicBezTo>
                <a:close/>
                <a:moveTo>
                  <a:pt x="132560" y="1941207"/>
                </a:moveTo>
                <a:cubicBezTo>
                  <a:pt x="133298" y="1943853"/>
                  <a:pt x="133250" y="1947524"/>
                  <a:pt x="132451" y="1949366"/>
                </a:cubicBezTo>
                <a:cubicBezTo>
                  <a:pt x="131656" y="1951206"/>
                  <a:pt x="131054" y="1949043"/>
                  <a:pt x="131112" y="1944555"/>
                </a:cubicBezTo>
                <a:cubicBezTo>
                  <a:pt x="131148" y="1940067"/>
                  <a:pt x="131823" y="1938560"/>
                  <a:pt x="132560" y="1941207"/>
                </a:cubicBezTo>
                <a:close/>
                <a:moveTo>
                  <a:pt x="149921" y="1890159"/>
                </a:moveTo>
                <a:cubicBezTo>
                  <a:pt x="150259" y="1891099"/>
                  <a:pt x="149884" y="1894053"/>
                  <a:pt x="149032" y="1899678"/>
                </a:cubicBezTo>
                <a:cubicBezTo>
                  <a:pt x="146926" y="1913566"/>
                  <a:pt x="146770" y="1913950"/>
                  <a:pt x="144111" y="1911464"/>
                </a:cubicBezTo>
                <a:lnTo>
                  <a:pt x="144109" y="1911464"/>
                </a:lnTo>
                <a:cubicBezTo>
                  <a:pt x="140715" y="1908289"/>
                  <a:pt x="142022" y="1898180"/>
                  <a:pt x="146529" y="1892718"/>
                </a:cubicBezTo>
                <a:cubicBezTo>
                  <a:pt x="148531" y="1890292"/>
                  <a:pt x="149582" y="1889219"/>
                  <a:pt x="149921" y="1890159"/>
                </a:cubicBezTo>
                <a:close/>
                <a:moveTo>
                  <a:pt x="945161" y="1880867"/>
                </a:moveTo>
                <a:cubicBezTo>
                  <a:pt x="947314" y="1883933"/>
                  <a:pt x="943508" y="1921438"/>
                  <a:pt x="941044" y="1921438"/>
                </a:cubicBezTo>
                <a:cubicBezTo>
                  <a:pt x="939267" y="1921438"/>
                  <a:pt x="938954" y="1914042"/>
                  <a:pt x="940209" y="1901719"/>
                </a:cubicBezTo>
                <a:lnTo>
                  <a:pt x="940208" y="1901719"/>
                </a:lnTo>
                <a:cubicBezTo>
                  <a:pt x="942095" y="1883182"/>
                  <a:pt x="943280" y="1878189"/>
                  <a:pt x="945161" y="1880867"/>
                </a:cubicBezTo>
                <a:close/>
                <a:moveTo>
                  <a:pt x="934013" y="1876189"/>
                </a:moveTo>
                <a:cubicBezTo>
                  <a:pt x="934225" y="1874587"/>
                  <a:pt x="934518" y="1874808"/>
                  <a:pt x="934841" y="1877239"/>
                </a:cubicBezTo>
                <a:cubicBezTo>
                  <a:pt x="935487" y="1882101"/>
                  <a:pt x="935487" y="1890056"/>
                  <a:pt x="934841" y="1894918"/>
                </a:cubicBezTo>
                <a:cubicBezTo>
                  <a:pt x="934195" y="1899780"/>
                  <a:pt x="933669" y="1895802"/>
                  <a:pt x="933669" y="1886079"/>
                </a:cubicBezTo>
                <a:cubicBezTo>
                  <a:pt x="933669" y="1881217"/>
                  <a:pt x="933801" y="1877792"/>
                  <a:pt x="934013" y="1876189"/>
                </a:cubicBezTo>
                <a:close/>
                <a:moveTo>
                  <a:pt x="986424" y="1866185"/>
                </a:moveTo>
                <a:cubicBezTo>
                  <a:pt x="986621" y="1863844"/>
                  <a:pt x="986893" y="1864167"/>
                  <a:pt x="987192" y="1867720"/>
                </a:cubicBezTo>
                <a:cubicBezTo>
                  <a:pt x="987790" y="1874825"/>
                  <a:pt x="987790" y="1886453"/>
                  <a:pt x="987192" y="1893558"/>
                </a:cubicBezTo>
                <a:cubicBezTo>
                  <a:pt x="986593" y="1900664"/>
                  <a:pt x="986105" y="1894851"/>
                  <a:pt x="986105" y="1880639"/>
                </a:cubicBezTo>
                <a:cubicBezTo>
                  <a:pt x="986105" y="1873533"/>
                  <a:pt x="986227" y="1868527"/>
                  <a:pt x="986424" y="1866185"/>
                </a:cubicBezTo>
                <a:close/>
                <a:moveTo>
                  <a:pt x="845841" y="1838137"/>
                </a:moveTo>
                <a:lnTo>
                  <a:pt x="845842" y="1838141"/>
                </a:lnTo>
                <a:lnTo>
                  <a:pt x="845838" y="1838141"/>
                </a:lnTo>
                <a:close/>
                <a:moveTo>
                  <a:pt x="212802" y="1837291"/>
                </a:moveTo>
                <a:cubicBezTo>
                  <a:pt x="214984" y="1834840"/>
                  <a:pt x="217857" y="1834241"/>
                  <a:pt x="219332" y="1837839"/>
                </a:cubicBezTo>
                <a:cubicBezTo>
                  <a:pt x="221766" y="1843779"/>
                  <a:pt x="219960" y="1851390"/>
                  <a:pt x="215807" y="1852685"/>
                </a:cubicBezTo>
                <a:cubicBezTo>
                  <a:pt x="213942" y="1853264"/>
                  <a:pt x="211521" y="1851087"/>
                  <a:pt x="210422" y="1847847"/>
                </a:cubicBezTo>
                <a:cubicBezTo>
                  <a:pt x="209130" y="1844042"/>
                  <a:pt x="210620" y="1839741"/>
                  <a:pt x="212802" y="1837291"/>
                </a:cubicBezTo>
                <a:close/>
                <a:moveTo>
                  <a:pt x="909064" y="1808808"/>
                </a:moveTo>
                <a:cubicBezTo>
                  <a:pt x="911320" y="1807505"/>
                  <a:pt x="912527" y="1810226"/>
                  <a:pt x="912810" y="1817243"/>
                </a:cubicBezTo>
                <a:cubicBezTo>
                  <a:pt x="913028" y="1822941"/>
                  <a:pt x="913722" y="1839843"/>
                  <a:pt x="914324" y="1854802"/>
                </a:cubicBezTo>
                <a:cubicBezTo>
                  <a:pt x="916189" y="1901056"/>
                  <a:pt x="915959" y="1909942"/>
                  <a:pt x="912759" y="1915094"/>
                </a:cubicBezTo>
                <a:cubicBezTo>
                  <a:pt x="910190" y="1919231"/>
                  <a:pt x="909639" y="1918230"/>
                  <a:pt x="909533" y="1909198"/>
                </a:cubicBezTo>
                <a:lnTo>
                  <a:pt x="909535" y="1909198"/>
                </a:lnTo>
                <a:cubicBezTo>
                  <a:pt x="909462" y="1903215"/>
                  <a:pt x="908583" y="1878612"/>
                  <a:pt x="907572" y="1854526"/>
                </a:cubicBezTo>
                <a:cubicBezTo>
                  <a:pt x="906251" y="1822925"/>
                  <a:pt x="906663" y="1810196"/>
                  <a:pt x="909064" y="1808808"/>
                </a:cubicBezTo>
                <a:close/>
                <a:moveTo>
                  <a:pt x="885324" y="1804483"/>
                </a:moveTo>
                <a:cubicBezTo>
                  <a:pt x="888787" y="1804483"/>
                  <a:pt x="889475" y="1807551"/>
                  <a:pt x="888685" y="1819446"/>
                </a:cubicBezTo>
                <a:cubicBezTo>
                  <a:pt x="887715" y="1834043"/>
                  <a:pt x="889663" y="1838698"/>
                  <a:pt x="893171" y="1830149"/>
                </a:cubicBezTo>
                <a:cubicBezTo>
                  <a:pt x="894131" y="1827810"/>
                  <a:pt x="896032" y="1826542"/>
                  <a:pt x="897396" y="1827331"/>
                </a:cubicBezTo>
                <a:cubicBezTo>
                  <a:pt x="898761" y="1828121"/>
                  <a:pt x="897429" y="1839368"/>
                  <a:pt x="894418" y="1852326"/>
                </a:cubicBezTo>
                <a:cubicBezTo>
                  <a:pt x="889426" y="1873867"/>
                  <a:pt x="889349" y="1876445"/>
                  <a:pt x="893517" y="1882397"/>
                </a:cubicBezTo>
                <a:cubicBezTo>
                  <a:pt x="897705" y="1888379"/>
                  <a:pt x="897594" y="1890418"/>
                  <a:pt x="892156" y="1907505"/>
                </a:cubicBezTo>
                <a:cubicBezTo>
                  <a:pt x="888736" y="1918254"/>
                  <a:pt x="886218" y="1934011"/>
                  <a:pt x="886193" y="1944847"/>
                </a:cubicBezTo>
                <a:cubicBezTo>
                  <a:pt x="886120" y="1971830"/>
                  <a:pt x="880669" y="1977531"/>
                  <a:pt x="879963" y="1951353"/>
                </a:cubicBezTo>
                <a:lnTo>
                  <a:pt x="879961" y="1951353"/>
                </a:lnTo>
                <a:cubicBezTo>
                  <a:pt x="879059" y="1917891"/>
                  <a:pt x="878713" y="1915184"/>
                  <a:pt x="873653" y="1901622"/>
                </a:cubicBezTo>
                <a:cubicBezTo>
                  <a:pt x="867336" y="1884694"/>
                  <a:pt x="867493" y="1883245"/>
                  <a:pt x="876506" y="1875236"/>
                </a:cubicBezTo>
                <a:cubicBezTo>
                  <a:pt x="884080" y="1868509"/>
                  <a:pt x="884111" y="1868309"/>
                  <a:pt x="882543" y="1836478"/>
                </a:cubicBezTo>
                <a:cubicBezTo>
                  <a:pt x="881200" y="1809211"/>
                  <a:pt x="881613" y="1804483"/>
                  <a:pt x="885324" y="1804483"/>
                </a:cubicBezTo>
                <a:close/>
                <a:moveTo>
                  <a:pt x="188353" y="1800590"/>
                </a:moveTo>
                <a:cubicBezTo>
                  <a:pt x="190655" y="1799258"/>
                  <a:pt x="191706" y="1810631"/>
                  <a:pt x="192022" y="1840362"/>
                </a:cubicBezTo>
                <a:cubicBezTo>
                  <a:pt x="192570" y="1891786"/>
                  <a:pt x="192205" y="1888500"/>
                  <a:pt x="197418" y="1891683"/>
                </a:cubicBezTo>
                <a:cubicBezTo>
                  <a:pt x="201180" y="1893987"/>
                  <a:pt x="201081" y="1894709"/>
                  <a:pt x="196666" y="1897144"/>
                </a:cubicBezTo>
                <a:cubicBezTo>
                  <a:pt x="193867" y="1898686"/>
                  <a:pt x="191600" y="1902642"/>
                  <a:pt x="191624" y="1905934"/>
                </a:cubicBezTo>
                <a:cubicBezTo>
                  <a:pt x="191657" y="1910795"/>
                  <a:pt x="192197" y="1911152"/>
                  <a:pt x="194485" y="1907839"/>
                </a:cubicBezTo>
                <a:cubicBezTo>
                  <a:pt x="196474" y="1904959"/>
                  <a:pt x="197317" y="1908661"/>
                  <a:pt x="197346" y="1920425"/>
                </a:cubicBezTo>
                <a:cubicBezTo>
                  <a:pt x="197379" y="1931903"/>
                  <a:pt x="196043" y="1938137"/>
                  <a:pt x="193065" y="1940450"/>
                </a:cubicBezTo>
                <a:cubicBezTo>
                  <a:pt x="189602" y="1943139"/>
                  <a:pt x="188496" y="1943070"/>
                  <a:pt x="187519" y="1940104"/>
                </a:cubicBezTo>
                <a:lnTo>
                  <a:pt x="187523" y="1940102"/>
                </a:lnTo>
                <a:cubicBezTo>
                  <a:pt x="186104" y="1935796"/>
                  <a:pt x="179757" y="1834268"/>
                  <a:pt x="180150" y="1822164"/>
                </a:cubicBezTo>
                <a:cubicBezTo>
                  <a:pt x="180296" y="1817676"/>
                  <a:pt x="181077" y="1815534"/>
                  <a:pt x="181879" y="1817404"/>
                </a:cubicBezTo>
                <a:cubicBezTo>
                  <a:pt x="184909" y="1824431"/>
                  <a:pt x="188247" y="1820449"/>
                  <a:pt x="186718" y="1811630"/>
                </a:cubicBezTo>
                <a:cubicBezTo>
                  <a:pt x="185787" y="1806259"/>
                  <a:pt x="186463" y="1801683"/>
                  <a:pt x="188353" y="1800590"/>
                </a:cubicBezTo>
                <a:close/>
                <a:moveTo>
                  <a:pt x="131129" y="1794964"/>
                </a:moveTo>
                <a:lnTo>
                  <a:pt x="133790" y="1805574"/>
                </a:lnTo>
                <a:cubicBezTo>
                  <a:pt x="136468" y="1816259"/>
                  <a:pt x="136059" y="1819615"/>
                  <a:pt x="132483" y="1816269"/>
                </a:cubicBezTo>
                <a:cubicBezTo>
                  <a:pt x="131418" y="1815272"/>
                  <a:pt x="130677" y="1810070"/>
                  <a:pt x="130838" y="1804710"/>
                </a:cubicBezTo>
                <a:close/>
                <a:moveTo>
                  <a:pt x="936627" y="1794309"/>
                </a:moveTo>
                <a:cubicBezTo>
                  <a:pt x="938143" y="1793186"/>
                  <a:pt x="939953" y="1805786"/>
                  <a:pt x="939769" y="1821379"/>
                </a:cubicBezTo>
                <a:cubicBezTo>
                  <a:pt x="939513" y="1844215"/>
                  <a:pt x="936514" y="1858880"/>
                  <a:pt x="932143" y="1858880"/>
                </a:cubicBezTo>
                <a:cubicBezTo>
                  <a:pt x="930165" y="1858880"/>
                  <a:pt x="929935" y="1855796"/>
                  <a:pt x="931483" y="1850041"/>
                </a:cubicBezTo>
                <a:lnTo>
                  <a:pt x="931485" y="1850041"/>
                </a:lnTo>
                <a:cubicBezTo>
                  <a:pt x="932791" y="1845179"/>
                  <a:pt x="934014" y="1833858"/>
                  <a:pt x="934200" y="1824882"/>
                </a:cubicBezTo>
                <a:cubicBezTo>
                  <a:pt x="934382" y="1815907"/>
                  <a:pt x="934878" y="1804891"/>
                  <a:pt x="935295" y="1800404"/>
                </a:cubicBezTo>
                <a:cubicBezTo>
                  <a:pt x="935650" y="1796583"/>
                  <a:pt x="936122" y="1794684"/>
                  <a:pt x="936627" y="1794309"/>
                </a:cubicBezTo>
                <a:close/>
                <a:moveTo>
                  <a:pt x="911264" y="1789784"/>
                </a:moveTo>
                <a:cubicBezTo>
                  <a:pt x="914690" y="1788553"/>
                  <a:pt x="915471" y="1789264"/>
                  <a:pt x="914169" y="1792436"/>
                </a:cubicBezTo>
                <a:cubicBezTo>
                  <a:pt x="913190" y="1794819"/>
                  <a:pt x="912391" y="1798505"/>
                  <a:pt x="912391" y="1800626"/>
                </a:cubicBezTo>
                <a:cubicBezTo>
                  <a:pt x="912391" y="1802748"/>
                  <a:pt x="911085" y="1804483"/>
                  <a:pt x="909483" y="1804483"/>
                </a:cubicBezTo>
                <a:cubicBezTo>
                  <a:pt x="907885" y="1804483"/>
                  <a:pt x="906578" y="1801554"/>
                  <a:pt x="906578" y="1797975"/>
                </a:cubicBezTo>
                <a:lnTo>
                  <a:pt x="906581" y="1797975"/>
                </a:lnTo>
                <a:cubicBezTo>
                  <a:pt x="906581" y="1794395"/>
                  <a:pt x="908686" y="1790709"/>
                  <a:pt x="911264" y="1789784"/>
                </a:cubicBezTo>
                <a:close/>
                <a:moveTo>
                  <a:pt x="859322" y="1775925"/>
                </a:moveTo>
                <a:lnTo>
                  <a:pt x="859698" y="1794380"/>
                </a:lnTo>
                <a:cubicBezTo>
                  <a:pt x="859953" y="1807347"/>
                  <a:pt x="858665" y="1814847"/>
                  <a:pt x="855333" y="1819606"/>
                </a:cubicBezTo>
                <a:cubicBezTo>
                  <a:pt x="852723" y="1823331"/>
                  <a:pt x="849589" y="1830325"/>
                  <a:pt x="848363" y="1835149"/>
                </a:cubicBezTo>
                <a:lnTo>
                  <a:pt x="845841" y="1838137"/>
                </a:lnTo>
                <a:lnTo>
                  <a:pt x="843682" y="1823655"/>
                </a:lnTo>
                <a:cubicBezTo>
                  <a:pt x="842080" y="1816161"/>
                  <a:pt x="842580" y="1815072"/>
                  <a:pt x="847280" y="1815836"/>
                </a:cubicBezTo>
                <a:cubicBezTo>
                  <a:pt x="851994" y="1816602"/>
                  <a:pt x="853187" y="1813940"/>
                  <a:pt x="856030" y="1796324"/>
                </a:cubicBezTo>
                <a:close/>
                <a:moveTo>
                  <a:pt x="125097" y="1771098"/>
                </a:moveTo>
                <a:cubicBezTo>
                  <a:pt x="128889" y="1774647"/>
                  <a:pt x="125881" y="1794588"/>
                  <a:pt x="121900" y="1792286"/>
                </a:cubicBezTo>
                <a:cubicBezTo>
                  <a:pt x="120503" y="1791478"/>
                  <a:pt x="118759" y="1792974"/>
                  <a:pt x="118025" y="1795610"/>
                </a:cubicBezTo>
                <a:cubicBezTo>
                  <a:pt x="117174" y="1798666"/>
                  <a:pt x="116565" y="1797751"/>
                  <a:pt x="116350" y="1793085"/>
                </a:cubicBezTo>
                <a:cubicBezTo>
                  <a:pt x="116168" y="1789059"/>
                  <a:pt x="117320" y="1785009"/>
                  <a:pt x="118919" y="1784084"/>
                </a:cubicBezTo>
                <a:cubicBezTo>
                  <a:pt x="120517" y="1783161"/>
                  <a:pt x="121827" y="1779171"/>
                  <a:pt x="121827" y="1775221"/>
                </a:cubicBezTo>
                <a:cubicBezTo>
                  <a:pt x="121827" y="1769899"/>
                  <a:pt x="122674" y="1768831"/>
                  <a:pt x="125097" y="1771098"/>
                </a:cubicBezTo>
                <a:close/>
                <a:moveTo>
                  <a:pt x="144315" y="1735075"/>
                </a:moveTo>
                <a:cubicBezTo>
                  <a:pt x="144932" y="1735657"/>
                  <a:pt x="145506" y="1737844"/>
                  <a:pt x="146349" y="1741927"/>
                </a:cubicBezTo>
                <a:cubicBezTo>
                  <a:pt x="147429" y="1747163"/>
                  <a:pt x="147907" y="1760626"/>
                  <a:pt x="147407" y="1771845"/>
                </a:cubicBezTo>
                <a:cubicBezTo>
                  <a:pt x="146568" y="1790733"/>
                  <a:pt x="146232" y="1791677"/>
                  <a:pt x="142883" y="1784588"/>
                </a:cubicBezTo>
                <a:cubicBezTo>
                  <a:pt x="138882" y="1776122"/>
                  <a:pt x="138338" y="1746371"/>
                  <a:pt x="142030" y="1737847"/>
                </a:cubicBezTo>
                <a:cubicBezTo>
                  <a:pt x="143041" y="1735514"/>
                  <a:pt x="143699" y="1734492"/>
                  <a:pt x="144315" y="1735075"/>
                </a:cubicBezTo>
                <a:close/>
                <a:moveTo>
                  <a:pt x="176323" y="1731089"/>
                </a:moveTo>
                <a:cubicBezTo>
                  <a:pt x="181518" y="1731066"/>
                  <a:pt x="185769" y="1732272"/>
                  <a:pt x="185769" y="1733768"/>
                </a:cubicBezTo>
                <a:cubicBezTo>
                  <a:pt x="185769" y="1737223"/>
                  <a:pt x="176949" y="1737223"/>
                  <a:pt x="171237" y="1733768"/>
                </a:cubicBezTo>
                <a:cubicBezTo>
                  <a:pt x="167927" y="1731768"/>
                  <a:pt x="169153" y="1731121"/>
                  <a:pt x="176323" y="1731089"/>
                </a:cubicBezTo>
                <a:close/>
                <a:moveTo>
                  <a:pt x="163455" y="1730218"/>
                </a:moveTo>
                <a:lnTo>
                  <a:pt x="167447" y="1744817"/>
                </a:lnTo>
                <a:cubicBezTo>
                  <a:pt x="169645" y="1752846"/>
                  <a:pt x="175317" y="1765071"/>
                  <a:pt x="180058" y="1771982"/>
                </a:cubicBezTo>
                <a:cubicBezTo>
                  <a:pt x="189883" y="1786310"/>
                  <a:pt x="190388" y="1788876"/>
                  <a:pt x="184316" y="1793593"/>
                </a:cubicBezTo>
                <a:cubicBezTo>
                  <a:pt x="181918" y="1795454"/>
                  <a:pt x="179956" y="1799960"/>
                  <a:pt x="179956" y="1803605"/>
                </a:cubicBezTo>
                <a:cubicBezTo>
                  <a:pt x="179956" y="1807331"/>
                  <a:pt x="178682" y="1809496"/>
                  <a:pt x="177051" y="1808552"/>
                </a:cubicBezTo>
                <a:cubicBezTo>
                  <a:pt x="175453" y="1807628"/>
                  <a:pt x="174143" y="1804495"/>
                  <a:pt x="174143" y="1801591"/>
                </a:cubicBezTo>
                <a:cubicBezTo>
                  <a:pt x="174143" y="1794758"/>
                  <a:pt x="169248" y="1794762"/>
                  <a:pt x="166929" y="1801591"/>
                </a:cubicBezTo>
                <a:cubicBezTo>
                  <a:pt x="165915" y="1804577"/>
                  <a:pt x="167630" y="1811450"/>
                  <a:pt x="170867" y="1817388"/>
                </a:cubicBezTo>
                <a:cubicBezTo>
                  <a:pt x="175948" y="1826707"/>
                  <a:pt x="176415" y="1831587"/>
                  <a:pt x="174983" y="1860380"/>
                </a:cubicBezTo>
                <a:cubicBezTo>
                  <a:pt x="174096" y="1878245"/>
                  <a:pt x="172987" y="1904488"/>
                  <a:pt x="172523" y="1918699"/>
                </a:cubicBezTo>
                <a:cubicBezTo>
                  <a:pt x="171611" y="1946623"/>
                  <a:pt x="167140" y="1985995"/>
                  <a:pt x="164611" y="1988361"/>
                </a:cubicBezTo>
                <a:cubicBezTo>
                  <a:pt x="163750" y="1989167"/>
                  <a:pt x="162257" y="1987498"/>
                  <a:pt x="161294" y="1984654"/>
                </a:cubicBezTo>
                <a:lnTo>
                  <a:pt x="161294" y="1984660"/>
                </a:lnTo>
                <a:cubicBezTo>
                  <a:pt x="160331" y="1981816"/>
                  <a:pt x="159006" y="1950704"/>
                  <a:pt x="158349" y="1915521"/>
                </a:cubicBezTo>
                <a:cubicBezTo>
                  <a:pt x="157404" y="1864780"/>
                  <a:pt x="156189" y="1849386"/>
                  <a:pt x="152480" y="1841075"/>
                </a:cubicBezTo>
                <a:cubicBezTo>
                  <a:pt x="147262" y="1829389"/>
                  <a:pt x="148371" y="1822777"/>
                  <a:pt x="155141" y="1825207"/>
                </a:cubicBezTo>
                <a:cubicBezTo>
                  <a:pt x="158873" y="1826547"/>
                  <a:pt x="159613" y="1823960"/>
                  <a:pt x="159624" y="1809523"/>
                </a:cubicBezTo>
                <a:cubicBezTo>
                  <a:pt x="159624" y="1800013"/>
                  <a:pt x="160496" y="1778279"/>
                  <a:pt x="161546" y="1761225"/>
                </a:cubicBezTo>
                <a:close/>
                <a:moveTo>
                  <a:pt x="880633" y="1697520"/>
                </a:moveTo>
                <a:cubicBezTo>
                  <a:pt x="882348" y="1699125"/>
                  <a:pt x="883330" y="1704572"/>
                  <a:pt x="882812" y="1709623"/>
                </a:cubicBezTo>
                <a:cubicBezTo>
                  <a:pt x="881929" y="1718271"/>
                  <a:pt x="881750" y="1718410"/>
                  <a:pt x="879732" y="1712009"/>
                </a:cubicBezTo>
                <a:lnTo>
                  <a:pt x="879735" y="1712009"/>
                </a:lnTo>
                <a:cubicBezTo>
                  <a:pt x="876440" y="1701544"/>
                  <a:pt x="876907" y="1694033"/>
                  <a:pt x="880633" y="1697520"/>
                </a:cubicBezTo>
                <a:close/>
                <a:moveTo>
                  <a:pt x="894921" y="1674217"/>
                </a:moveTo>
                <a:cubicBezTo>
                  <a:pt x="898850" y="1667406"/>
                  <a:pt x="901673" y="1732476"/>
                  <a:pt x="897909" y="1743141"/>
                </a:cubicBezTo>
                <a:cubicBezTo>
                  <a:pt x="896033" y="1748457"/>
                  <a:pt x="893520" y="1752807"/>
                  <a:pt x="892321" y="1752807"/>
                </a:cubicBezTo>
                <a:cubicBezTo>
                  <a:pt x="891124" y="1752807"/>
                  <a:pt x="890722" y="1735977"/>
                  <a:pt x="891434" y="1715409"/>
                </a:cubicBezTo>
                <a:lnTo>
                  <a:pt x="891439" y="1715409"/>
                </a:lnTo>
                <a:cubicBezTo>
                  <a:pt x="892151" y="1694840"/>
                  <a:pt x="893716" y="1676303"/>
                  <a:pt x="894921" y="1674217"/>
                </a:cubicBezTo>
                <a:close/>
                <a:moveTo>
                  <a:pt x="882611" y="1664785"/>
                </a:moveTo>
                <a:cubicBezTo>
                  <a:pt x="883316" y="1665405"/>
                  <a:pt x="884231" y="1667288"/>
                  <a:pt x="885467" y="1670532"/>
                </a:cubicBezTo>
                <a:cubicBezTo>
                  <a:pt x="888751" y="1679146"/>
                  <a:pt x="884986" y="1683859"/>
                  <a:pt x="881537" y="1675451"/>
                </a:cubicBezTo>
                <a:lnTo>
                  <a:pt x="881538" y="1675451"/>
                </a:lnTo>
                <a:cubicBezTo>
                  <a:pt x="880655" y="1673294"/>
                  <a:pt x="880418" y="1669317"/>
                  <a:pt x="881013" y="1666612"/>
                </a:cubicBezTo>
                <a:cubicBezTo>
                  <a:pt x="881410" y="1664807"/>
                  <a:pt x="881906" y="1664164"/>
                  <a:pt x="882611" y="1664785"/>
                </a:cubicBezTo>
                <a:close/>
                <a:moveTo>
                  <a:pt x="906815" y="1608656"/>
                </a:moveTo>
                <a:cubicBezTo>
                  <a:pt x="908286" y="1608656"/>
                  <a:pt x="909490" y="1617295"/>
                  <a:pt x="909490" y="1627855"/>
                </a:cubicBezTo>
                <a:cubicBezTo>
                  <a:pt x="909490" y="1638637"/>
                  <a:pt x="910643" y="1646387"/>
                  <a:pt x="912125" y="1645531"/>
                </a:cubicBezTo>
                <a:cubicBezTo>
                  <a:pt x="915646" y="1643494"/>
                  <a:pt x="917790" y="1723246"/>
                  <a:pt x="914332" y="1727663"/>
                </a:cubicBezTo>
                <a:cubicBezTo>
                  <a:pt x="912862" y="1729540"/>
                  <a:pt x="912497" y="1735966"/>
                  <a:pt x="913515" y="1741942"/>
                </a:cubicBezTo>
                <a:cubicBezTo>
                  <a:pt x="915504" y="1753584"/>
                  <a:pt x="914902" y="1754829"/>
                  <a:pt x="909968" y="1749266"/>
                </a:cubicBezTo>
                <a:lnTo>
                  <a:pt x="909965" y="1749266"/>
                </a:lnTo>
                <a:cubicBezTo>
                  <a:pt x="908126" y="1747190"/>
                  <a:pt x="906033" y="1724390"/>
                  <a:pt x="904911" y="1694189"/>
                </a:cubicBezTo>
                <a:cubicBezTo>
                  <a:pt x="903397" y="1653442"/>
                  <a:pt x="902094" y="1641979"/>
                  <a:pt x="898679" y="1639431"/>
                </a:cubicBezTo>
                <a:cubicBezTo>
                  <a:pt x="894872" y="1636589"/>
                  <a:pt x="894940" y="1634579"/>
                  <a:pt x="899252" y="1622432"/>
                </a:cubicBezTo>
                <a:cubicBezTo>
                  <a:pt x="901942" y="1614855"/>
                  <a:pt x="905345" y="1608656"/>
                  <a:pt x="906815" y="1608656"/>
                </a:cubicBezTo>
                <a:close/>
                <a:moveTo>
                  <a:pt x="198839" y="1603132"/>
                </a:moveTo>
                <a:cubicBezTo>
                  <a:pt x="200641" y="1603201"/>
                  <a:pt x="201824" y="1619910"/>
                  <a:pt x="201951" y="1647229"/>
                </a:cubicBezTo>
                <a:cubicBezTo>
                  <a:pt x="202134" y="1686304"/>
                  <a:pt x="201733" y="1690032"/>
                  <a:pt x="198492" y="1680540"/>
                </a:cubicBezTo>
                <a:lnTo>
                  <a:pt x="194828" y="1669852"/>
                </a:lnTo>
                <a:lnTo>
                  <a:pt x="196353" y="1680731"/>
                </a:lnTo>
                <a:cubicBezTo>
                  <a:pt x="197192" y="1686715"/>
                  <a:pt x="199210" y="1695680"/>
                  <a:pt x="200836" y="1700653"/>
                </a:cubicBezTo>
                <a:cubicBezTo>
                  <a:pt x="202464" y="1705627"/>
                  <a:pt x="202847" y="1712971"/>
                  <a:pt x="201690" y="1716973"/>
                </a:cubicBezTo>
                <a:cubicBezTo>
                  <a:pt x="200534" y="1720974"/>
                  <a:pt x="198672" y="1735876"/>
                  <a:pt x="197552" y="1750087"/>
                </a:cubicBezTo>
                <a:lnTo>
                  <a:pt x="195515" y="1775925"/>
                </a:lnTo>
                <a:lnTo>
                  <a:pt x="194997" y="1745327"/>
                </a:lnTo>
                <a:lnTo>
                  <a:pt x="195006" y="1745327"/>
                </a:lnTo>
                <a:cubicBezTo>
                  <a:pt x="194678" y="1726418"/>
                  <a:pt x="195597" y="1714729"/>
                  <a:pt x="197396" y="1714729"/>
                </a:cubicBezTo>
                <a:cubicBezTo>
                  <a:pt x="201980" y="1714729"/>
                  <a:pt x="200783" y="1706571"/>
                  <a:pt x="195944" y="1704833"/>
                </a:cubicBezTo>
                <a:cubicBezTo>
                  <a:pt x="192525" y="1703605"/>
                  <a:pt x="191584" y="1698096"/>
                  <a:pt x="191584" y="1679306"/>
                </a:cubicBezTo>
                <a:cubicBezTo>
                  <a:pt x="191584" y="1664336"/>
                  <a:pt x="192781" y="1654973"/>
                  <a:pt x="194774" y="1654352"/>
                </a:cubicBezTo>
                <a:cubicBezTo>
                  <a:pt x="197054" y="1653640"/>
                  <a:pt x="197102" y="1650286"/>
                  <a:pt x="194920" y="1642565"/>
                </a:cubicBezTo>
                <a:cubicBezTo>
                  <a:pt x="191544" y="1630543"/>
                  <a:pt x="194285" y="1602976"/>
                  <a:pt x="198839" y="1603132"/>
                </a:cubicBezTo>
                <a:close/>
                <a:moveTo>
                  <a:pt x="126570" y="1593697"/>
                </a:moveTo>
                <a:lnTo>
                  <a:pt x="128788" y="1602537"/>
                </a:lnTo>
                <a:cubicBezTo>
                  <a:pt x="130011" y="1607399"/>
                  <a:pt x="131996" y="1611376"/>
                  <a:pt x="133203" y="1611376"/>
                </a:cubicBezTo>
                <a:cubicBezTo>
                  <a:pt x="135111" y="1611376"/>
                  <a:pt x="132174" y="1640629"/>
                  <a:pt x="129516" y="1648094"/>
                </a:cubicBezTo>
                <a:cubicBezTo>
                  <a:pt x="128983" y="1649590"/>
                  <a:pt x="127122" y="1642858"/>
                  <a:pt x="125378" y="1633135"/>
                </a:cubicBezTo>
                <a:lnTo>
                  <a:pt x="125377" y="1633135"/>
                </a:lnTo>
                <a:cubicBezTo>
                  <a:pt x="123629" y="1623394"/>
                  <a:pt x="123188" y="1610571"/>
                  <a:pt x="124388" y="1604577"/>
                </a:cubicBezTo>
                <a:close/>
                <a:moveTo>
                  <a:pt x="972450" y="1561739"/>
                </a:moveTo>
                <a:cubicBezTo>
                  <a:pt x="973256" y="1563609"/>
                  <a:pt x="973256" y="1566668"/>
                  <a:pt x="972450" y="1568538"/>
                </a:cubicBezTo>
                <a:cubicBezTo>
                  <a:pt x="971643" y="1570409"/>
                  <a:pt x="970983" y="1568878"/>
                  <a:pt x="970983" y="1565139"/>
                </a:cubicBezTo>
                <a:cubicBezTo>
                  <a:pt x="970983" y="1561399"/>
                  <a:pt x="971643" y="1559869"/>
                  <a:pt x="972450" y="1561739"/>
                </a:cubicBezTo>
                <a:close/>
                <a:moveTo>
                  <a:pt x="179368" y="1490681"/>
                </a:moveTo>
                <a:cubicBezTo>
                  <a:pt x="181255" y="1489590"/>
                  <a:pt x="183112" y="1496483"/>
                  <a:pt x="184402" y="1509367"/>
                </a:cubicBezTo>
                <a:cubicBezTo>
                  <a:pt x="185526" y="1520594"/>
                  <a:pt x="187442" y="1529781"/>
                  <a:pt x="188659" y="1529781"/>
                </a:cubicBezTo>
                <a:cubicBezTo>
                  <a:pt x="189874" y="1529781"/>
                  <a:pt x="192526" y="1526042"/>
                  <a:pt x="194549" y="1521471"/>
                </a:cubicBezTo>
                <a:cubicBezTo>
                  <a:pt x="200116" y="1508896"/>
                  <a:pt x="202546" y="1515321"/>
                  <a:pt x="200263" y="1536581"/>
                </a:cubicBezTo>
                <a:cubicBezTo>
                  <a:pt x="199139" y="1547052"/>
                  <a:pt x="198880" y="1563916"/>
                  <a:pt x="199686" y="1574056"/>
                </a:cubicBezTo>
                <a:cubicBezTo>
                  <a:pt x="200949" y="1589922"/>
                  <a:pt x="200332" y="1593336"/>
                  <a:pt x="195275" y="1598535"/>
                </a:cubicBezTo>
                <a:cubicBezTo>
                  <a:pt x="185048" y="1609046"/>
                  <a:pt x="182746" y="1616125"/>
                  <a:pt x="183392" y="1635078"/>
                </a:cubicBezTo>
                <a:cubicBezTo>
                  <a:pt x="183805" y="1647182"/>
                  <a:pt x="182444" y="1656810"/>
                  <a:pt x="179437" y="1663053"/>
                </a:cubicBezTo>
                <a:lnTo>
                  <a:pt x="174853" y="1672572"/>
                </a:lnTo>
                <a:lnTo>
                  <a:pt x="171404" y="1664448"/>
                </a:lnTo>
                <a:cubicBezTo>
                  <a:pt x="163546" y="1645965"/>
                  <a:pt x="164226" y="1568867"/>
                  <a:pt x="172225" y="1571325"/>
                </a:cubicBezTo>
                <a:cubicBezTo>
                  <a:pt x="174079" y="1571895"/>
                  <a:pt x="176380" y="1577774"/>
                  <a:pt x="177339" y="1584389"/>
                </a:cubicBezTo>
                <a:lnTo>
                  <a:pt x="179083" y="1596417"/>
                </a:lnTo>
                <a:lnTo>
                  <a:pt x="179521" y="1583721"/>
                </a:lnTo>
                <a:cubicBezTo>
                  <a:pt x="179776" y="1576737"/>
                  <a:pt x="180758" y="1569074"/>
                  <a:pt x="181736" y="1566691"/>
                </a:cubicBezTo>
                <a:cubicBezTo>
                  <a:pt x="182977" y="1563662"/>
                  <a:pt x="182244" y="1562814"/>
                  <a:pt x="179295" y="1563872"/>
                </a:cubicBezTo>
                <a:cubicBezTo>
                  <a:pt x="172639" y="1566262"/>
                  <a:pt x="167560" y="1558303"/>
                  <a:pt x="169760" y="1548932"/>
                </a:cubicBezTo>
                <a:cubicBezTo>
                  <a:pt x="171898" y="1539814"/>
                  <a:pt x="175435" y="1538234"/>
                  <a:pt x="178262" y="1545130"/>
                </a:cubicBezTo>
                <a:cubicBezTo>
                  <a:pt x="179270" y="1547588"/>
                  <a:pt x="180737" y="1548999"/>
                  <a:pt x="181518" y="1548267"/>
                </a:cubicBezTo>
                <a:cubicBezTo>
                  <a:pt x="182299" y="1547535"/>
                  <a:pt x="180963" y="1542503"/>
                  <a:pt x="178544" y="1537086"/>
                </a:cubicBezTo>
                <a:cubicBezTo>
                  <a:pt x="173070" y="1524827"/>
                  <a:pt x="173081" y="1524342"/>
                  <a:pt x="178835" y="1524342"/>
                </a:cubicBezTo>
                <a:cubicBezTo>
                  <a:pt x="182346" y="1524342"/>
                  <a:pt x="183043" y="1522795"/>
                  <a:pt x="181591" y="1518222"/>
                </a:cubicBezTo>
                <a:cubicBezTo>
                  <a:pt x="177531" y="1505442"/>
                  <a:pt x="176475" y="1492353"/>
                  <a:pt x="179368" y="1490681"/>
                </a:cubicBezTo>
                <a:close/>
                <a:moveTo>
                  <a:pt x="908919" y="1484791"/>
                </a:moveTo>
                <a:cubicBezTo>
                  <a:pt x="909547" y="1485570"/>
                  <a:pt x="909660" y="1488572"/>
                  <a:pt x="909822" y="1494498"/>
                </a:cubicBezTo>
                <a:cubicBezTo>
                  <a:pt x="910005" y="1501188"/>
                  <a:pt x="909896" y="1514171"/>
                  <a:pt x="909567" y="1523348"/>
                </a:cubicBezTo>
                <a:cubicBezTo>
                  <a:pt x="909187" y="1534207"/>
                  <a:pt x="910596" y="1542947"/>
                  <a:pt x="913593" y="1548372"/>
                </a:cubicBezTo>
                <a:cubicBezTo>
                  <a:pt x="918772" y="1557744"/>
                  <a:pt x="919519" y="1569898"/>
                  <a:pt x="915294" y="1576018"/>
                </a:cubicBezTo>
                <a:cubicBezTo>
                  <a:pt x="913188" y="1579068"/>
                  <a:pt x="912465" y="1577618"/>
                  <a:pt x="912433" y="1570278"/>
                </a:cubicBezTo>
                <a:lnTo>
                  <a:pt x="912438" y="1570278"/>
                </a:lnTo>
                <a:cubicBezTo>
                  <a:pt x="912405" y="1564122"/>
                  <a:pt x="909486" y="1556511"/>
                  <a:pt x="904598" y="1549879"/>
                </a:cubicBezTo>
                <a:cubicBezTo>
                  <a:pt x="897734" y="1540564"/>
                  <a:pt x="896748" y="1536471"/>
                  <a:pt x="896337" y="1515606"/>
                </a:cubicBezTo>
                <a:cubicBezTo>
                  <a:pt x="896082" y="1502574"/>
                  <a:pt x="896885" y="1492498"/>
                  <a:pt x="898121" y="1493213"/>
                </a:cubicBezTo>
                <a:cubicBezTo>
                  <a:pt x="899359" y="1493929"/>
                  <a:pt x="902422" y="1491775"/>
                  <a:pt x="904930" y="1488424"/>
                </a:cubicBezTo>
                <a:cubicBezTo>
                  <a:pt x="907151" y="1485457"/>
                  <a:pt x="908292" y="1484013"/>
                  <a:pt x="908919" y="1484791"/>
                </a:cubicBezTo>
                <a:close/>
                <a:moveTo>
                  <a:pt x="986152" y="1467242"/>
                </a:moveTo>
                <a:cubicBezTo>
                  <a:pt x="986581" y="1467855"/>
                  <a:pt x="987240" y="1470502"/>
                  <a:pt x="988267" y="1475383"/>
                </a:cubicBezTo>
                <a:cubicBezTo>
                  <a:pt x="991076" y="1488755"/>
                  <a:pt x="990153" y="1497026"/>
                  <a:pt x="987058" y="1486192"/>
                </a:cubicBezTo>
                <a:cubicBezTo>
                  <a:pt x="986000" y="1482491"/>
                  <a:pt x="985259" y="1475791"/>
                  <a:pt x="985413" y="1471304"/>
                </a:cubicBezTo>
                <a:cubicBezTo>
                  <a:pt x="985522" y="1468050"/>
                  <a:pt x="985722" y="1466629"/>
                  <a:pt x="986152" y="1467242"/>
                </a:cubicBezTo>
                <a:close/>
                <a:moveTo>
                  <a:pt x="180557" y="1441385"/>
                </a:moveTo>
                <a:lnTo>
                  <a:pt x="183410" y="1451419"/>
                </a:lnTo>
                <a:cubicBezTo>
                  <a:pt x="185669" y="1459364"/>
                  <a:pt x="188028" y="1461816"/>
                  <a:pt x="194736" y="1463195"/>
                </a:cubicBezTo>
                <a:cubicBezTo>
                  <a:pt x="201248" y="1464534"/>
                  <a:pt x="203208" y="1466459"/>
                  <a:pt x="203208" y="1471520"/>
                </a:cubicBezTo>
                <a:cubicBezTo>
                  <a:pt x="203208" y="1478798"/>
                  <a:pt x="198952" y="1480383"/>
                  <a:pt x="196363" y="1474069"/>
                </a:cubicBezTo>
                <a:cubicBezTo>
                  <a:pt x="195370" y="1471644"/>
                  <a:pt x="192809" y="1470717"/>
                  <a:pt x="189945" y="1471746"/>
                </a:cubicBezTo>
                <a:cubicBezTo>
                  <a:pt x="183277" y="1474141"/>
                  <a:pt x="180001" y="1467986"/>
                  <a:pt x="180301" y="1453625"/>
                </a:cubicBezTo>
                <a:close/>
                <a:moveTo>
                  <a:pt x="173241" y="1410186"/>
                </a:moveTo>
                <a:cubicBezTo>
                  <a:pt x="175663" y="1407637"/>
                  <a:pt x="179848" y="1417009"/>
                  <a:pt x="178062" y="1420987"/>
                </a:cubicBezTo>
                <a:cubicBezTo>
                  <a:pt x="177055" y="1423231"/>
                  <a:pt x="175928" y="1428127"/>
                  <a:pt x="175562" y="1431866"/>
                </a:cubicBezTo>
                <a:cubicBezTo>
                  <a:pt x="175194" y="1435606"/>
                  <a:pt x="174723" y="1440196"/>
                  <a:pt x="174519" y="1442065"/>
                </a:cubicBezTo>
                <a:cubicBezTo>
                  <a:pt x="174300" y="1443936"/>
                  <a:pt x="172961" y="1445465"/>
                  <a:pt x="171512" y="1445465"/>
                </a:cubicBezTo>
                <a:cubicBezTo>
                  <a:pt x="170056" y="1445465"/>
                  <a:pt x="169582" y="1437881"/>
                  <a:pt x="170450" y="1428466"/>
                </a:cubicBezTo>
                <a:lnTo>
                  <a:pt x="170453" y="1428466"/>
                </a:lnTo>
                <a:cubicBezTo>
                  <a:pt x="171317" y="1419117"/>
                  <a:pt x="172572" y="1410891"/>
                  <a:pt x="173241" y="1410186"/>
                </a:cubicBezTo>
                <a:close/>
                <a:moveTo>
                  <a:pt x="62944" y="1342800"/>
                </a:moveTo>
                <a:cubicBezTo>
                  <a:pt x="65370" y="1342042"/>
                  <a:pt x="65352" y="1343959"/>
                  <a:pt x="62871" y="1350102"/>
                </a:cubicBezTo>
                <a:cubicBezTo>
                  <a:pt x="58731" y="1360364"/>
                  <a:pt x="54700" y="1361144"/>
                  <a:pt x="57562" y="1351127"/>
                </a:cubicBezTo>
                <a:lnTo>
                  <a:pt x="57566" y="1351128"/>
                </a:lnTo>
                <a:cubicBezTo>
                  <a:pt x="58716" y="1347112"/>
                  <a:pt x="61135" y="1343364"/>
                  <a:pt x="62944" y="1342800"/>
                </a:cubicBezTo>
                <a:close/>
                <a:moveTo>
                  <a:pt x="965872" y="1335265"/>
                </a:moveTo>
                <a:cubicBezTo>
                  <a:pt x="966100" y="1334156"/>
                  <a:pt x="966415" y="1334309"/>
                  <a:pt x="966762" y="1335992"/>
                </a:cubicBezTo>
                <a:cubicBezTo>
                  <a:pt x="967455" y="1339358"/>
                  <a:pt x="967455" y="1344866"/>
                  <a:pt x="966762" y="1348232"/>
                </a:cubicBezTo>
                <a:cubicBezTo>
                  <a:pt x="966068" y="1351597"/>
                  <a:pt x="965503" y="1348843"/>
                  <a:pt x="965503" y="1342112"/>
                </a:cubicBezTo>
                <a:cubicBezTo>
                  <a:pt x="965503" y="1338746"/>
                  <a:pt x="965644" y="1336375"/>
                  <a:pt x="965872" y="1335265"/>
                </a:cubicBezTo>
                <a:close/>
                <a:moveTo>
                  <a:pt x="104232" y="1330248"/>
                </a:moveTo>
                <a:cubicBezTo>
                  <a:pt x="105670" y="1328834"/>
                  <a:pt x="107227" y="1328932"/>
                  <a:pt x="108531" y="1330906"/>
                </a:cubicBezTo>
                <a:cubicBezTo>
                  <a:pt x="109431" y="1332271"/>
                  <a:pt x="107680" y="1336263"/>
                  <a:pt x="104638" y="1339779"/>
                </a:cubicBezTo>
                <a:lnTo>
                  <a:pt x="99107" y="1346171"/>
                </a:lnTo>
                <a:lnTo>
                  <a:pt x="100641" y="1338662"/>
                </a:lnTo>
                <a:cubicBezTo>
                  <a:pt x="101473" y="1334588"/>
                  <a:pt x="102793" y="1331662"/>
                  <a:pt x="104232" y="1330248"/>
                </a:cubicBezTo>
                <a:close/>
                <a:moveTo>
                  <a:pt x="990819" y="1297266"/>
                </a:moveTo>
                <a:cubicBezTo>
                  <a:pt x="992088" y="1296532"/>
                  <a:pt x="994026" y="1301539"/>
                  <a:pt x="995123" y="1308392"/>
                </a:cubicBezTo>
                <a:cubicBezTo>
                  <a:pt x="997338" y="1322213"/>
                  <a:pt x="995086" y="1328211"/>
                  <a:pt x="992291" y="1315915"/>
                </a:cubicBezTo>
                <a:lnTo>
                  <a:pt x="992289" y="1315915"/>
                </a:lnTo>
                <a:cubicBezTo>
                  <a:pt x="988669" y="1299956"/>
                  <a:pt x="988559" y="1298572"/>
                  <a:pt x="990819" y="1297266"/>
                </a:cubicBezTo>
                <a:close/>
                <a:moveTo>
                  <a:pt x="63693" y="1283637"/>
                </a:moveTo>
                <a:cubicBezTo>
                  <a:pt x="68163" y="1286222"/>
                  <a:pt x="67138" y="1299652"/>
                  <a:pt x="62026" y="1305555"/>
                </a:cubicBezTo>
                <a:cubicBezTo>
                  <a:pt x="57609" y="1310651"/>
                  <a:pt x="57506" y="1310598"/>
                  <a:pt x="59081" y="1304036"/>
                </a:cubicBezTo>
                <a:lnTo>
                  <a:pt x="59081" y="1304035"/>
                </a:lnTo>
                <a:cubicBezTo>
                  <a:pt x="59978" y="1300296"/>
                  <a:pt x="60726" y="1293798"/>
                  <a:pt x="60748" y="1289596"/>
                </a:cubicBezTo>
                <a:cubicBezTo>
                  <a:pt x="60782" y="1285202"/>
                  <a:pt x="62022" y="1282670"/>
                  <a:pt x="63693" y="1283637"/>
                </a:cubicBezTo>
                <a:close/>
                <a:moveTo>
                  <a:pt x="191583" y="1243774"/>
                </a:moveTo>
                <a:lnTo>
                  <a:pt x="191582" y="1243775"/>
                </a:lnTo>
                <a:lnTo>
                  <a:pt x="191582" y="1243774"/>
                </a:lnTo>
                <a:close/>
                <a:moveTo>
                  <a:pt x="202390" y="1234366"/>
                </a:moveTo>
                <a:cubicBezTo>
                  <a:pt x="203463" y="1235368"/>
                  <a:pt x="201467" y="1238875"/>
                  <a:pt x="197960" y="1242158"/>
                </a:cubicBezTo>
                <a:lnTo>
                  <a:pt x="191583" y="1243774"/>
                </a:lnTo>
                <a:lnTo>
                  <a:pt x="195925" y="1236163"/>
                </a:lnTo>
                <a:cubicBezTo>
                  <a:pt x="198274" y="1234118"/>
                  <a:pt x="200976" y="1233043"/>
                  <a:pt x="202390" y="1234366"/>
                </a:cubicBezTo>
                <a:close/>
                <a:moveTo>
                  <a:pt x="1005211" y="1233414"/>
                </a:moveTo>
                <a:cubicBezTo>
                  <a:pt x="1012719" y="1229654"/>
                  <a:pt x="1014121" y="1229852"/>
                  <a:pt x="1014121" y="1234679"/>
                </a:cubicBezTo>
                <a:cubicBezTo>
                  <a:pt x="1014121" y="1236924"/>
                  <a:pt x="1011614" y="1238759"/>
                  <a:pt x="1008550" y="1238759"/>
                </a:cubicBezTo>
                <a:cubicBezTo>
                  <a:pt x="1005485" y="1238759"/>
                  <a:pt x="1002320" y="1240290"/>
                  <a:pt x="1001514" y="1242159"/>
                </a:cubicBezTo>
                <a:cubicBezTo>
                  <a:pt x="1000623" y="1244226"/>
                  <a:pt x="999959" y="1243732"/>
                  <a:pt x="999817" y="1240896"/>
                </a:cubicBezTo>
                <a:lnTo>
                  <a:pt x="999818" y="1240893"/>
                </a:lnTo>
                <a:cubicBezTo>
                  <a:pt x="999709" y="1238328"/>
                  <a:pt x="1002117" y="1234963"/>
                  <a:pt x="1005211" y="1233414"/>
                </a:cubicBezTo>
                <a:close/>
                <a:moveTo>
                  <a:pt x="990869" y="1147644"/>
                </a:moveTo>
                <a:cubicBezTo>
                  <a:pt x="994230" y="1145699"/>
                  <a:pt x="994230" y="1152779"/>
                  <a:pt x="990869" y="1162603"/>
                </a:cubicBezTo>
                <a:cubicBezTo>
                  <a:pt x="988778" y="1168710"/>
                  <a:pt x="988512" y="1168381"/>
                  <a:pt x="988253" y="1159363"/>
                </a:cubicBezTo>
                <a:cubicBezTo>
                  <a:pt x="988107" y="1153842"/>
                  <a:pt x="989271" y="1148568"/>
                  <a:pt x="990869" y="1147644"/>
                </a:cubicBezTo>
                <a:close/>
                <a:moveTo>
                  <a:pt x="72414" y="1097327"/>
                </a:moveTo>
                <a:cubicBezTo>
                  <a:pt x="75895" y="1097327"/>
                  <a:pt x="75895" y="1107421"/>
                  <a:pt x="72414" y="1115006"/>
                </a:cubicBezTo>
                <a:cubicBezTo>
                  <a:pt x="70480" y="1119219"/>
                  <a:pt x="69870" y="1117839"/>
                  <a:pt x="69713" y="1108886"/>
                </a:cubicBezTo>
                <a:cubicBezTo>
                  <a:pt x="69604" y="1102529"/>
                  <a:pt x="70815" y="1097327"/>
                  <a:pt x="72414" y="1097327"/>
                </a:cubicBezTo>
                <a:close/>
                <a:moveTo>
                  <a:pt x="69528" y="1086174"/>
                </a:moveTo>
                <a:lnTo>
                  <a:pt x="69528" y="1086174"/>
                </a:lnTo>
                <a:lnTo>
                  <a:pt x="69527" y="1086175"/>
                </a:lnTo>
                <a:close/>
                <a:moveTo>
                  <a:pt x="78513" y="1067409"/>
                </a:moveTo>
                <a:cubicBezTo>
                  <a:pt x="79954" y="1067409"/>
                  <a:pt x="81125" y="1068328"/>
                  <a:pt x="81114" y="1069450"/>
                </a:cubicBezTo>
                <a:cubicBezTo>
                  <a:pt x="81098" y="1070668"/>
                  <a:pt x="78208" y="1075439"/>
                  <a:pt x="75319" y="1079612"/>
                </a:cubicBezTo>
                <a:lnTo>
                  <a:pt x="69528" y="1086174"/>
                </a:lnTo>
                <a:lnTo>
                  <a:pt x="73155" y="1075056"/>
                </a:lnTo>
                <a:cubicBezTo>
                  <a:pt x="75123" y="1070943"/>
                  <a:pt x="77378" y="1067409"/>
                  <a:pt x="78513" y="1067409"/>
                </a:cubicBezTo>
                <a:close/>
                <a:moveTo>
                  <a:pt x="1008308" y="857982"/>
                </a:moveTo>
                <a:cubicBezTo>
                  <a:pt x="1009859" y="860227"/>
                  <a:pt x="1011125" y="866346"/>
                  <a:pt x="1011125" y="871582"/>
                </a:cubicBezTo>
                <a:cubicBezTo>
                  <a:pt x="1011125" y="876817"/>
                  <a:pt x="1009859" y="882937"/>
                  <a:pt x="1008308" y="885180"/>
                </a:cubicBezTo>
                <a:cubicBezTo>
                  <a:pt x="1006330" y="888044"/>
                  <a:pt x="1005491" y="883987"/>
                  <a:pt x="1005491" y="871582"/>
                </a:cubicBezTo>
                <a:cubicBezTo>
                  <a:pt x="1005491" y="859175"/>
                  <a:pt x="1006330" y="855120"/>
                  <a:pt x="1008308" y="857982"/>
                </a:cubicBezTo>
                <a:close/>
                <a:moveTo>
                  <a:pt x="40946" y="780467"/>
                </a:moveTo>
                <a:lnTo>
                  <a:pt x="43701" y="788627"/>
                </a:lnTo>
                <a:cubicBezTo>
                  <a:pt x="46799" y="797802"/>
                  <a:pt x="44646" y="821905"/>
                  <a:pt x="40179" y="828088"/>
                </a:cubicBezTo>
                <a:cubicBezTo>
                  <a:pt x="38118" y="830939"/>
                  <a:pt x="37676" y="827298"/>
                  <a:pt x="38694" y="815825"/>
                </a:cubicBezTo>
                <a:lnTo>
                  <a:pt x="38690" y="815825"/>
                </a:lnTo>
                <a:cubicBezTo>
                  <a:pt x="39486" y="806849"/>
                  <a:pt x="40318" y="795222"/>
                  <a:pt x="40540" y="789987"/>
                </a:cubicBezTo>
                <a:close/>
                <a:moveTo>
                  <a:pt x="44700" y="746469"/>
                </a:moveTo>
                <a:cubicBezTo>
                  <a:pt x="48054" y="746469"/>
                  <a:pt x="52212" y="758081"/>
                  <a:pt x="50581" y="762891"/>
                </a:cubicBezTo>
                <a:cubicBezTo>
                  <a:pt x="47501" y="771967"/>
                  <a:pt x="43349" y="768784"/>
                  <a:pt x="43349" y="757349"/>
                </a:cubicBezTo>
                <a:lnTo>
                  <a:pt x="43350" y="757349"/>
                </a:lnTo>
                <a:cubicBezTo>
                  <a:pt x="43350" y="751365"/>
                  <a:pt x="43960" y="746469"/>
                  <a:pt x="44700" y="746469"/>
                </a:cubicBezTo>
                <a:close/>
                <a:moveTo>
                  <a:pt x="52068" y="720631"/>
                </a:moveTo>
                <a:cubicBezTo>
                  <a:pt x="53666" y="721555"/>
                  <a:pt x="54976" y="725911"/>
                  <a:pt x="54976" y="730311"/>
                </a:cubicBezTo>
                <a:cubicBezTo>
                  <a:pt x="54976" y="734710"/>
                  <a:pt x="53670" y="738310"/>
                  <a:pt x="52068" y="738310"/>
                </a:cubicBezTo>
                <a:cubicBezTo>
                  <a:pt x="50469" y="738310"/>
                  <a:pt x="49163" y="733954"/>
                  <a:pt x="49163" y="728630"/>
                </a:cubicBezTo>
                <a:cubicBezTo>
                  <a:pt x="49163" y="722869"/>
                  <a:pt x="50342" y="719630"/>
                  <a:pt x="52068" y="720631"/>
                </a:cubicBezTo>
                <a:close/>
                <a:moveTo>
                  <a:pt x="54632" y="693931"/>
                </a:moveTo>
                <a:cubicBezTo>
                  <a:pt x="56080" y="692764"/>
                  <a:pt x="57862" y="694349"/>
                  <a:pt x="59194" y="699316"/>
                </a:cubicBezTo>
                <a:cubicBezTo>
                  <a:pt x="60496" y="704178"/>
                  <a:pt x="59653" y="707899"/>
                  <a:pt x="56595" y="710759"/>
                </a:cubicBezTo>
                <a:cubicBezTo>
                  <a:pt x="52495" y="714596"/>
                  <a:pt x="52066" y="714057"/>
                  <a:pt x="52066" y="705055"/>
                </a:cubicBezTo>
                <a:lnTo>
                  <a:pt x="52068" y="705055"/>
                </a:lnTo>
                <a:cubicBezTo>
                  <a:pt x="52068" y="699016"/>
                  <a:pt x="53183" y="695097"/>
                  <a:pt x="54632" y="693931"/>
                </a:cubicBezTo>
                <a:close/>
                <a:moveTo>
                  <a:pt x="17521" y="689349"/>
                </a:moveTo>
                <a:cubicBezTo>
                  <a:pt x="19871" y="689354"/>
                  <a:pt x="24087" y="795309"/>
                  <a:pt x="21822" y="797428"/>
                </a:cubicBezTo>
                <a:cubicBezTo>
                  <a:pt x="20866" y="798322"/>
                  <a:pt x="19958" y="793647"/>
                  <a:pt x="19797" y="787040"/>
                </a:cubicBezTo>
                <a:lnTo>
                  <a:pt x="19809" y="787040"/>
                </a:lnTo>
                <a:cubicBezTo>
                  <a:pt x="19663" y="780433"/>
                  <a:pt x="18670" y="755749"/>
                  <a:pt x="17630" y="732186"/>
                </a:cubicBezTo>
                <a:cubicBezTo>
                  <a:pt x="16590" y="708623"/>
                  <a:pt x="16546" y="689347"/>
                  <a:pt x="17521" y="689349"/>
                </a:cubicBezTo>
                <a:close/>
                <a:moveTo>
                  <a:pt x="16110" y="627523"/>
                </a:moveTo>
                <a:cubicBezTo>
                  <a:pt x="16487" y="629638"/>
                  <a:pt x="16679" y="635703"/>
                  <a:pt x="16826" y="646515"/>
                </a:cubicBezTo>
                <a:cubicBezTo>
                  <a:pt x="17045" y="661100"/>
                  <a:pt x="16717" y="673034"/>
                  <a:pt x="16144" y="673034"/>
                </a:cubicBezTo>
                <a:cubicBezTo>
                  <a:pt x="15567" y="673034"/>
                  <a:pt x="14421" y="666608"/>
                  <a:pt x="13597" y="658754"/>
                </a:cubicBezTo>
                <a:cubicBezTo>
                  <a:pt x="12772" y="650901"/>
                  <a:pt x="13078" y="638968"/>
                  <a:pt x="14279" y="632236"/>
                </a:cubicBezTo>
                <a:cubicBezTo>
                  <a:pt x="15170" y="627246"/>
                  <a:pt x="15733" y="625409"/>
                  <a:pt x="16110" y="627523"/>
                </a:cubicBezTo>
                <a:close/>
                <a:moveTo>
                  <a:pt x="1020514" y="444568"/>
                </a:moveTo>
                <a:cubicBezTo>
                  <a:pt x="1024263" y="438910"/>
                  <a:pt x="1021087" y="467646"/>
                  <a:pt x="1017280" y="473823"/>
                </a:cubicBezTo>
                <a:cubicBezTo>
                  <a:pt x="1015190" y="477216"/>
                  <a:pt x="1014851" y="474310"/>
                  <a:pt x="1016084" y="463607"/>
                </a:cubicBezTo>
                <a:cubicBezTo>
                  <a:pt x="1017033" y="455380"/>
                  <a:pt x="1019025" y="446812"/>
                  <a:pt x="1020514" y="444568"/>
                </a:cubicBezTo>
                <a:close/>
                <a:moveTo>
                  <a:pt x="109423" y="416964"/>
                </a:moveTo>
                <a:cubicBezTo>
                  <a:pt x="109606" y="417497"/>
                  <a:pt x="109232" y="421113"/>
                  <a:pt x="108453" y="428251"/>
                </a:cubicBezTo>
                <a:cubicBezTo>
                  <a:pt x="107556" y="436478"/>
                  <a:pt x="104979" y="458509"/>
                  <a:pt x="102725" y="477208"/>
                </a:cubicBezTo>
                <a:cubicBezTo>
                  <a:pt x="100473" y="495907"/>
                  <a:pt x="98746" y="516713"/>
                  <a:pt x="98887" y="523445"/>
                </a:cubicBezTo>
                <a:lnTo>
                  <a:pt x="99142" y="535684"/>
                </a:lnTo>
                <a:lnTo>
                  <a:pt x="104632" y="520725"/>
                </a:lnTo>
                <a:cubicBezTo>
                  <a:pt x="110740" y="504082"/>
                  <a:pt x="110637" y="501511"/>
                  <a:pt x="105591" y="544754"/>
                </a:cubicBezTo>
                <a:cubicBezTo>
                  <a:pt x="104372" y="555196"/>
                  <a:pt x="102044" y="562534"/>
                  <a:pt x="99681" y="563383"/>
                </a:cubicBezTo>
                <a:cubicBezTo>
                  <a:pt x="93483" y="565609"/>
                  <a:pt x="89888" y="582619"/>
                  <a:pt x="89871" y="609799"/>
                </a:cubicBezTo>
                <a:cubicBezTo>
                  <a:pt x="89871" y="624748"/>
                  <a:pt x="88673" y="634958"/>
                  <a:pt x="86947" y="634958"/>
                </a:cubicBezTo>
                <a:cubicBezTo>
                  <a:pt x="85269" y="634958"/>
                  <a:pt x="84002" y="626061"/>
                  <a:pt x="83948" y="613879"/>
                </a:cubicBezTo>
                <a:lnTo>
                  <a:pt x="83947" y="613879"/>
                </a:lnTo>
                <a:cubicBezTo>
                  <a:pt x="83874" y="594820"/>
                  <a:pt x="83447" y="593303"/>
                  <a:pt x="79617" y="598042"/>
                </a:cubicBezTo>
                <a:cubicBezTo>
                  <a:pt x="77286" y="600924"/>
                  <a:pt x="74660" y="602608"/>
                  <a:pt x="73779" y="601784"/>
                </a:cubicBezTo>
                <a:cubicBezTo>
                  <a:pt x="71652" y="599791"/>
                  <a:pt x="83657" y="504572"/>
                  <a:pt x="86914" y="497606"/>
                </a:cubicBezTo>
                <a:cubicBezTo>
                  <a:pt x="88900" y="493359"/>
                  <a:pt x="89568" y="494849"/>
                  <a:pt x="89947" y="504406"/>
                </a:cubicBezTo>
                <a:cubicBezTo>
                  <a:pt x="90275" y="512590"/>
                  <a:pt x="92688" y="503129"/>
                  <a:pt x="97232" y="475848"/>
                </a:cubicBezTo>
                <a:cubicBezTo>
                  <a:pt x="100969" y="453409"/>
                  <a:pt x="105390" y="430155"/>
                  <a:pt x="107056" y="424171"/>
                </a:cubicBezTo>
                <a:cubicBezTo>
                  <a:pt x="108501" y="418980"/>
                  <a:pt x="109240" y="416430"/>
                  <a:pt x="109423" y="416964"/>
                </a:cubicBezTo>
                <a:close/>
                <a:moveTo>
                  <a:pt x="112126" y="403090"/>
                </a:moveTo>
                <a:cubicBezTo>
                  <a:pt x="112932" y="404961"/>
                  <a:pt x="112932" y="408020"/>
                  <a:pt x="112126" y="409890"/>
                </a:cubicBezTo>
                <a:cubicBezTo>
                  <a:pt x="111319" y="411760"/>
                  <a:pt x="110659" y="410229"/>
                  <a:pt x="110659" y="406490"/>
                </a:cubicBezTo>
                <a:cubicBezTo>
                  <a:pt x="110659" y="402750"/>
                  <a:pt x="111319" y="401220"/>
                  <a:pt x="112126" y="403090"/>
                </a:cubicBezTo>
                <a:close/>
                <a:moveTo>
                  <a:pt x="960210" y="305326"/>
                </a:moveTo>
                <a:cubicBezTo>
                  <a:pt x="960417" y="303478"/>
                  <a:pt x="960701" y="303733"/>
                  <a:pt x="961013" y="306537"/>
                </a:cubicBezTo>
                <a:cubicBezTo>
                  <a:pt x="961642" y="312147"/>
                  <a:pt x="961642" y="321326"/>
                  <a:pt x="961013" y="326936"/>
                </a:cubicBezTo>
                <a:cubicBezTo>
                  <a:pt x="960386" y="332546"/>
                  <a:pt x="959875" y="327957"/>
                  <a:pt x="959875" y="316736"/>
                </a:cubicBezTo>
                <a:cubicBezTo>
                  <a:pt x="959875" y="311127"/>
                  <a:pt x="960004" y="307175"/>
                  <a:pt x="960210" y="305326"/>
                </a:cubicBezTo>
                <a:close/>
                <a:moveTo>
                  <a:pt x="131243" y="240583"/>
                </a:moveTo>
                <a:cubicBezTo>
                  <a:pt x="130466" y="238339"/>
                  <a:pt x="131805" y="238962"/>
                  <a:pt x="134221" y="241967"/>
                </a:cubicBezTo>
                <a:cubicBezTo>
                  <a:pt x="140429" y="249691"/>
                  <a:pt x="145771" y="267810"/>
                  <a:pt x="144610" y="277206"/>
                </a:cubicBezTo>
                <a:cubicBezTo>
                  <a:pt x="143847" y="283379"/>
                  <a:pt x="142391" y="280612"/>
                  <a:pt x="138140" y="264918"/>
                </a:cubicBezTo>
                <a:lnTo>
                  <a:pt x="138140" y="264917"/>
                </a:lnTo>
                <a:cubicBezTo>
                  <a:pt x="135122" y="253777"/>
                  <a:pt x="132020" y="242827"/>
                  <a:pt x="131243" y="240583"/>
                </a:cubicBezTo>
                <a:close/>
                <a:moveTo>
                  <a:pt x="877049" y="194344"/>
                </a:moveTo>
                <a:cubicBezTo>
                  <a:pt x="881125" y="194344"/>
                  <a:pt x="886794" y="208508"/>
                  <a:pt x="883829" y="211283"/>
                </a:cubicBezTo>
                <a:cubicBezTo>
                  <a:pt x="882186" y="212819"/>
                  <a:pt x="879875" y="210387"/>
                  <a:pt x="877876" y="205024"/>
                </a:cubicBezTo>
                <a:lnTo>
                  <a:pt x="877877" y="205024"/>
                </a:lnTo>
                <a:cubicBezTo>
                  <a:pt x="873965" y="194521"/>
                  <a:pt x="873951" y="194344"/>
                  <a:pt x="877049" y="194344"/>
                </a:cubicBezTo>
                <a:close/>
                <a:moveTo>
                  <a:pt x="1009149" y="184200"/>
                </a:moveTo>
                <a:cubicBezTo>
                  <a:pt x="1009348" y="182720"/>
                  <a:pt x="1009927" y="183090"/>
                  <a:pt x="1010905" y="185145"/>
                </a:cubicBezTo>
                <a:cubicBezTo>
                  <a:pt x="1014284" y="192235"/>
                  <a:pt x="1015968" y="218002"/>
                  <a:pt x="1013222" y="220572"/>
                </a:cubicBezTo>
                <a:cubicBezTo>
                  <a:pt x="1012120" y="221605"/>
                  <a:pt x="1011204" y="219492"/>
                  <a:pt x="1011193" y="215876"/>
                </a:cubicBezTo>
                <a:lnTo>
                  <a:pt x="1011190" y="215876"/>
                </a:lnTo>
                <a:cubicBezTo>
                  <a:pt x="1011190" y="212261"/>
                  <a:pt x="1010489" y="202572"/>
                  <a:pt x="1009664" y="194344"/>
                </a:cubicBezTo>
                <a:cubicBezTo>
                  <a:pt x="1009128" y="189006"/>
                  <a:pt x="1008949" y="185679"/>
                  <a:pt x="1009149" y="184200"/>
                </a:cubicBezTo>
                <a:close/>
                <a:moveTo>
                  <a:pt x="748726" y="154227"/>
                </a:moveTo>
                <a:cubicBezTo>
                  <a:pt x="749460" y="156844"/>
                  <a:pt x="749460" y="161128"/>
                  <a:pt x="748726" y="163746"/>
                </a:cubicBezTo>
                <a:cubicBezTo>
                  <a:pt x="747996" y="166364"/>
                  <a:pt x="747398" y="164222"/>
                  <a:pt x="747398" y="158987"/>
                </a:cubicBezTo>
                <a:cubicBezTo>
                  <a:pt x="747398" y="153751"/>
                  <a:pt x="747996" y="151609"/>
                  <a:pt x="748726" y="154227"/>
                </a:cubicBezTo>
                <a:close/>
                <a:moveTo>
                  <a:pt x="944467" y="138588"/>
                </a:moveTo>
                <a:lnTo>
                  <a:pt x="949089" y="154227"/>
                </a:lnTo>
                <a:cubicBezTo>
                  <a:pt x="954984" y="174166"/>
                  <a:pt x="960384" y="175057"/>
                  <a:pt x="957630" y="155635"/>
                </a:cubicBezTo>
                <a:cubicBezTo>
                  <a:pt x="955225" y="138666"/>
                  <a:pt x="957886" y="139820"/>
                  <a:pt x="963237" y="158076"/>
                </a:cubicBezTo>
                <a:cubicBezTo>
                  <a:pt x="965361" y="165308"/>
                  <a:pt x="967215" y="169083"/>
                  <a:pt x="967358" y="166466"/>
                </a:cubicBezTo>
                <a:cubicBezTo>
                  <a:pt x="967504" y="163848"/>
                  <a:pt x="968840" y="161706"/>
                  <a:pt x="970329" y="161706"/>
                </a:cubicBezTo>
                <a:cubicBezTo>
                  <a:pt x="973482" y="161706"/>
                  <a:pt x="975154" y="166525"/>
                  <a:pt x="977889" y="183464"/>
                </a:cubicBezTo>
                <a:cubicBezTo>
                  <a:pt x="978976" y="190196"/>
                  <a:pt x="982281" y="201211"/>
                  <a:pt x="985235" y="207943"/>
                </a:cubicBezTo>
                <a:cubicBezTo>
                  <a:pt x="990744" y="220498"/>
                  <a:pt x="997837" y="294341"/>
                  <a:pt x="994634" y="305802"/>
                </a:cubicBezTo>
                <a:cubicBezTo>
                  <a:pt x="992977" y="311725"/>
                  <a:pt x="989398" y="312948"/>
                  <a:pt x="986510" y="308577"/>
                </a:cubicBezTo>
                <a:cubicBezTo>
                  <a:pt x="983734" y="304373"/>
                  <a:pt x="979811" y="305353"/>
                  <a:pt x="978341" y="310615"/>
                </a:cubicBezTo>
                <a:cubicBezTo>
                  <a:pt x="977611" y="313233"/>
                  <a:pt x="976860" y="314763"/>
                  <a:pt x="976670" y="314015"/>
                </a:cubicBezTo>
                <a:lnTo>
                  <a:pt x="976670" y="314017"/>
                </a:lnTo>
                <a:cubicBezTo>
                  <a:pt x="976487" y="313269"/>
                  <a:pt x="974451" y="302866"/>
                  <a:pt x="972155" y="290898"/>
                </a:cubicBezTo>
                <a:cubicBezTo>
                  <a:pt x="969860" y="278931"/>
                  <a:pt x="965309" y="261981"/>
                  <a:pt x="962044" y="253231"/>
                </a:cubicBezTo>
                <a:cubicBezTo>
                  <a:pt x="953553" y="230483"/>
                  <a:pt x="947862" y="199819"/>
                  <a:pt x="946043" y="167025"/>
                </a:cubicBezTo>
                <a:close/>
                <a:moveTo>
                  <a:pt x="665910" y="130704"/>
                </a:moveTo>
                <a:cubicBezTo>
                  <a:pt x="670099" y="124821"/>
                  <a:pt x="670393" y="131034"/>
                  <a:pt x="666800" y="149466"/>
                </a:cubicBezTo>
                <a:cubicBezTo>
                  <a:pt x="663939" y="164139"/>
                  <a:pt x="663013" y="166186"/>
                  <a:pt x="662762" y="158391"/>
                </a:cubicBezTo>
                <a:lnTo>
                  <a:pt x="662761" y="158391"/>
                </a:lnTo>
                <a:cubicBezTo>
                  <a:pt x="662505" y="150588"/>
                  <a:pt x="661440" y="148634"/>
                  <a:pt x="658075" y="149842"/>
                </a:cubicBezTo>
                <a:cubicBezTo>
                  <a:pt x="654879" y="150990"/>
                  <a:pt x="653716" y="149494"/>
                  <a:pt x="653716" y="144232"/>
                </a:cubicBezTo>
                <a:cubicBezTo>
                  <a:pt x="653716" y="139880"/>
                  <a:pt x="655718" y="136365"/>
                  <a:pt x="658802" y="135300"/>
                </a:cubicBezTo>
                <a:cubicBezTo>
                  <a:pt x="661601" y="134335"/>
                  <a:pt x="664798" y="132266"/>
                  <a:pt x="665910" y="130704"/>
                </a:cubicBezTo>
                <a:close/>
                <a:moveTo>
                  <a:pt x="878817" y="98237"/>
                </a:moveTo>
                <a:cubicBezTo>
                  <a:pt x="879030" y="96646"/>
                  <a:pt x="879321" y="97070"/>
                  <a:pt x="879637" y="99891"/>
                </a:cubicBezTo>
                <a:cubicBezTo>
                  <a:pt x="880265" y="105534"/>
                  <a:pt x="880258" y="114101"/>
                  <a:pt x="879605" y="118930"/>
                </a:cubicBezTo>
                <a:cubicBezTo>
                  <a:pt x="878962" y="123758"/>
                  <a:pt x="878448" y="119137"/>
                  <a:pt x="878459" y="108669"/>
                </a:cubicBezTo>
                <a:lnTo>
                  <a:pt x="878470" y="108669"/>
                </a:lnTo>
                <a:cubicBezTo>
                  <a:pt x="878470" y="103434"/>
                  <a:pt x="878604" y="99828"/>
                  <a:pt x="878817" y="98237"/>
                </a:cubicBezTo>
                <a:close/>
                <a:moveTo>
                  <a:pt x="287277" y="93938"/>
                </a:moveTo>
                <a:cubicBezTo>
                  <a:pt x="289283" y="93820"/>
                  <a:pt x="290386" y="95327"/>
                  <a:pt x="290353" y="98471"/>
                </a:cubicBezTo>
                <a:cubicBezTo>
                  <a:pt x="290316" y="103899"/>
                  <a:pt x="277634" y="116214"/>
                  <a:pt x="274819" y="113580"/>
                </a:cubicBezTo>
                <a:lnTo>
                  <a:pt x="274819" y="113579"/>
                </a:lnTo>
                <a:cubicBezTo>
                  <a:pt x="271364" y="110347"/>
                  <a:pt x="272936" y="104614"/>
                  <a:pt x="278777" y="99150"/>
                </a:cubicBezTo>
                <a:cubicBezTo>
                  <a:pt x="282359" y="95798"/>
                  <a:pt x="285270" y="94056"/>
                  <a:pt x="287277" y="93938"/>
                </a:cubicBezTo>
                <a:close/>
                <a:moveTo>
                  <a:pt x="322381" y="84191"/>
                </a:moveTo>
                <a:lnTo>
                  <a:pt x="320699" y="95071"/>
                </a:lnTo>
                <a:cubicBezTo>
                  <a:pt x="318903" y="106688"/>
                  <a:pt x="313560" y="114991"/>
                  <a:pt x="313786" y="105814"/>
                </a:cubicBezTo>
                <a:cubicBezTo>
                  <a:pt x="313859" y="102897"/>
                  <a:pt x="315822" y="96838"/>
                  <a:pt x="318149" y="92351"/>
                </a:cubicBezTo>
                <a:close/>
                <a:moveTo>
                  <a:pt x="511326" y="77392"/>
                </a:moveTo>
                <a:cubicBezTo>
                  <a:pt x="514147" y="77392"/>
                  <a:pt x="511359" y="112769"/>
                  <a:pt x="508107" y="118189"/>
                </a:cubicBezTo>
                <a:cubicBezTo>
                  <a:pt x="506527" y="120823"/>
                  <a:pt x="505629" y="117328"/>
                  <a:pt x="505574" y="108330"/>
                </a:cubicBezTo>
                <a:lnTo>
                  <a:pt x="505572" y="108330"/>
                </a:lnTo>
                <a:cubicBezTo>
                  <a:pt x="505463" y="92008"/>
                  <a:pt x="508189" y="77392"/>
                  <a:pt x="511326" y="77392"/>
                </a:cubicBezTo>
                <a:close/>
                <a:moveTo>
                  <a:pt x="356452" y="75734"/>
                </a:moveTo>
                <a:cubicBezTo>
                  <a:pt x="358469" y="77624"/>
                  <a:pt x="353911" y="107309"/>
                  <a:pt x="351603" y="107309"/>
                </a:cubicBezTo>
                <a:cubicBezTo>
                  <a:pt x="350465" y="107309"/>
                  <a:pt x="350801" y="99935"/>
                  <a:pt x="352352" y="90922"/>
                </a:cubicBezTo>
                <a:lnTo>
                  <a:pt x="352351" y="90922"/>
                </a:lnTo>
                <a:cubicBezTo>
                  <a:pt x="353902" y="81910"/>
                  <a:pt x="355748" y="75075"/>
                  <a:pt x="356452" y="75734"/>
                </a:cubicBezTo>
                <a:close/>
                <a:moveTo>
                  <a:pt x="667523" y="59712"/>
                </a:moveTo>
                <a:lnTo>
                  <a:pt x="667556" y="71951"/>
                </a:lnTo>
                <a:cubicBezTo>
                  <a:pt x="667556" y="78682"/>
                  <a:pt x="666578" y="87862"/>
                  <a:pt x="665355" y="92349"/>
                </a:cubicBezTo>
                <a:lnTo>
                  <a:pt x="663137" y="100509"/>
                </a:lnTo>
                <a:lnTo>
                  <a:pt x="662990" y="92349"/>
                </a:lnTo>
                <a:lnTo>
                  <a:pt x="662994" y="92349"/>
                </a:lnTo>
                <a:cubicBezTo>
                  <a:pt x="662921" y="87862"/>
                  <a:pt x="663914" y="78682"/>
                  <a:pt x="665195" y="71951"/>
                </a:cubicBezTo>
                <a:close/>
                <a:moveTo>
                  <a:pt x="745090" y="48079"/>
                </a:moveTo>
                <a:cubicBezTo>
                  <a:pt x="745306" y="46732"/>
                  <a:pt x="745599" y="47118"/>
                  <a:pt x="745922" y="49562"/>
                </a:cubicBezTo>
                <a:cubicBezTo>
                  <a:pt x="746568" y="54451"/>
                  <a:pt x="746557" y="61794"/>
                  <a:pt x="745889" y="65881"/>
                </a:cubicBezTo>
                <a:cubicBezTo>
                  <a:pt x="745228" y="69968"/>
                  <a:pt x="744696" y="65969"/>
                  <a:pt x="744714" y="56993"/>
                </a:cubicBezTo>
                <a:lnTo>
                  <a:pt x="744718" y="56993"/>
                </a:lnTo>
                <a:cubicBezTo>
                  <a:pt x="744735" y="52505"/>
                  <a:pt x="744874" y="49425"/>
                  <a:pt x="745090" y="48079"/>
                </a:cubicBezTo>
                <a:close/>
                <a:moveTo>
                  <a:pt x="649749" y="36821"/>
                </a:moveTo>
                <a:cubicBezTo>
                  <a:pt x="652310" y="34080"/>
                  <a:pt x="650420" y="60131"/>
                  <a:pt x="647789" y="63792"/>
                </a:cubicBezTo>
                <a:cubicBezTo>
                  <a:pt x="645745" y="66636"/>
                  <a:pt x="645439" y="63339"/>
                  <a:pt x="646775" y="52913"/>
                </a:cubicBezTo>
                <a:cubicBezTo>
                  <a:pt x="647830" y="44686"/>
                  <a:pt x="649169" y="37444"/>
                  <a:pt x="649749" y="36821"/>
                </a:cubicBezTo>
                <a:close/>
                <a:moveTo>
                  <a:pt x="559982" y="32409"/>
                </a:moveTo>
                <a:cubicBezTo>
                  <a:pt x="560392" y="33040"/>
                  <a:pt x="560518" y="34839"/>
                  <a:pt x="560456" y="37954"/>
                </a:cubicBezTo>
                <a:cubicBezTo>
                  <a:pt x="560383" y="42442"/>
                  <a:pt x="559172" y="48561"/>
                  <a:pt x="557800" y="51553"/>
                </a:cubicBezTo>
                <a:cubicBezTo>
                  <a:pt x="555760" y="55998"/>
                  <a:pt x="555274" y="55252"/>
                  <a:pt x="555143" y="47473"/>
                </a:cubicBezTo>
                <a:cubicBezTo>
                  <a:pt x="555070" y="42238"/>
                  <a:pt x="556253" y="36118"/>
                  <a:pt x="557800" y="33874"/>
                </a:cubicBezTo>
                <a:cubicBezTo>
                  <a:pt x="558877" y="32317"/>
                  <a:pt x="559571" y="31779"/>
                  <a:pt x="559982" y="32409"/>
                </a:cubicBezTo>
                <a:close/>
                <a:moveTo>
                  <a:pt x="586690" y="27075"/>
                </a:moveTo>
                <a:lnTo>
                  <a:pt x="585194" y="45895"/>
                </a:lnTo>
                <a:cubicBezTo>
                  <a:pt x="584370" y="56246"/>
                  <a:pt x="582486" y="66649"/>
                  <a:pt x="581010" y="69014"/>
                </a:cubicBezTo>
                <a:cubicBezTo>
                  <a:pt x="578733" y="72658"/>
                  <a:pt x="578339" y="72692"/>
                  <a:pt x="578416" y="69233"/>
                </a:cubicBezTo>
                <a:lnTo>
                  <a:pt x="578413" y="69232"/>
                </a:lnTo>
                <a:cubicBezTo>
                  <a:pt x="578450" y="66988"/>
                  <a:pt x="580347" y="56585"/>
                  <a:pt x="582597" y="46114"/>
                </a:cubicBezTo>
                <a:close/>
                <a:moveTo>
                  <a:pt x="353765" y="22995"/>
                </a:moveTo>
                <a:cubicBezTo>
                  <a:pt x="357094" y="22995"/>
                  <a:pt x="354306" y="41738"/>
                  <a:pt x="350663" y="43844"/>
                </a:cubicBezTo>
                <a:cubicBezTo>
                  <a:pt x="348693" y="44984"/>
                  <a:pt x="348281" y="43299"/>
                  <a:pt x="349492" y="39059"/>
                </a:cubicBezTo>
                <a:lnTo>
                  <a:pt x="349489" y="39059"/>
                </a:lnTo>
                <a:cubicBezTo>
                  <a:pt x="350518" y="35460"/>
                  <a:pt x="351379" y="30373"/>
                  <a:pt x="351401" y="27755"/>
                </a:cubicBezTo>
                <a:cubicBezTo>
                  <a:pt x="351434" y="25137"/>
                  <a:pt x="352484" y="22995"/>
                  <a:pt x="353765" y="22995"/>
                </a:cubicBezTo>
                <a:close/>
                <a:moveTo>
                  <a:pt x="449634" y="18915"/>
                </a:moveTo>
                <a:lnTo>
                  <a:pt x="448105" y="37954"/>
                </a:lnTo>
                <a:cubicBezTo>
                  <a:pt x="446317" y="60182"/>
                  <a:pt x="442981" y="68775"/>
                  <a:pt x="440198" y="58314"/>
                </a:cubicBezTo>
                <a:lnTo>
                  <a:pt x="440197" y="58314"/>
                </a:lnTo>
                <a:cubicBezTo>
                  <a:pt x="439179" y="54485"/>
                  <a:pt x="440835" y="44478"/>
                  <a:pt x="444016" y="35234"/>
                </a:cubicBezTo>
                <a:close/>
                <a:moveTo>
                  <a:pt x="631225" y="17565"/>
                </a:moveTo>
                <a:cubicBezTo>
                  <a:pt x="635546" y="17565"/>
                  <a:pt x="631871" y="52788"/>
                  <a:pt x="626543" y="62442"/>
                </a:cubicBezTo>
                <a:cubicBezTo>
                  <a:pt x="624065" y="66930"/>
                  <a:pt x="620604" y="84065"/>
                  <a:pt x="618850" y="100520"/>
                </a:cubicBezTo>
                <a:cubicBezTo>
                  <a:pt x="617095" y="116975"/>
                  <a:pt x="614442" y="134653"/>
                  <a:pt x="612954" y="139804"/>
                </a:cubicBezTo>
                <a:cubicBezTo>
                  <a:pt x="611465" y="144956"/>
                  <a:pt x="610826" y="149715"/>
                  <a:pt x="611538" y="150381"/>
                </a:cubicBezTo>
                <a:cubicBezTo>
                  <a:pt x="613103" y="151845"/>
                  <a:pt x="618806" y="138366"/>
                  <a:pt x="618806" y="133203"/>
                </a:cubicBezTo>
                <a:cubicBezTo>
                  <a:pt x="618806" y="128014"/>
                  <a:pt x="621967" y="120918"/>
                  <a:pt x="624280" y="120918"/>
                </a:cubicBezTo>
                <a:cubicBezTo>
                  <a:pt x="625349" y="120918"/>
                  <a:pt x="625879" y="126120"/>
                  <a:pt x="625455" y="132478"/>
                </a:cubicBezTo>
                <a:lnTo>
                  <a:pt x="624686" y="144037"/>
                </a:lnTo>
                <a:lnTo>
                  <a:pt x="629318" y="132297"/>
                </a:lnTo>
                <a:cubicBezTo>
                  <a:pt x="632434" y="124403"/>
                  <a:pt x="635268" y="121030"/>
                  <a:pt x="637973" y="122001"/>
                </a:cubicBezTo>
                <a:cubicBezTo>
                  <a:pt x="643461" y="123971"/>
                  <a:pt x="645973" y="113313"/>
                  <a:pt x="644346" y="94954"/>
                </a:cubicBezTo>
                <a:cubicBezTo>
                  <a:pt x="643623" y="86796"/>
                  <a:pt x="644090" y="80121"/>
                  <a:pt x="645396" y="80121"/>
                </a:cubicBezTo>
                <a:cubicBezTo>
                  <a:pt x="650512" y="80121"/>
                  <a:pt x="651621" y="96390"/>
                  <a:pt x="648370" y="123764"/>
                </a:cubicBezTo>
                <a:cubicBezTo>
                  <a:pt x="644334" y="157754"/>
                  <a:pt x="643986" y="178922"/>
                  <a:pt x="647495" y="176892"/>
                </a:cubicBezTo>
                <a:cubicBezTo>
                  <a:pt x="648889" y="176086"/>
                  <a:pt x="651063" y="171425"/>
                  <a:pt x="652335" y="166532"/>
                </a:cubicBezTo>
                <a:lnTo>
                  <a:pt x="654644" y="157636"/>
                </a:lnTo>
                <a:lnTo>
                  <a:pt x="655852" y="165530"/>
                </a:lnTo>
                <a:cubicBezTo>
                  <a:pt x="656516" y="169872"/>
                  <a:pt x="658888" y="175135"/>
                  <a:pt x="661121" y="177224"/>
                </a:cubicBezTo>
                <a:cubicBezTo>
                  <a:pt x="663355" y="179314"/>
                  <a:pt x="666494" y="183105"/>
                  <a:pt x="668099" y="185649"/>
                </a:cubicBezTo>
                <a:cubicBezTo>
                  <a:pt x="670653" y="189696"/>
                  <a:pt x="671379" y="189764"/>
                  <a:pt x="673931" y="186194"/>
                </a:cubicBezTo>
                <a:cubicBezTo>
                  <a:pt x="675533" y="183949"/>
                  <a:pt x="676960" y="178442"/>
                  <a:pt x="677095" y="173954"/>
                </a:cubicBezTo>
                <a:cubicBezTo>
                  <a:pt x="677241" y="169467"/>
                  <a:pt x="678577" y="163347"/>
                  <a:pt x="680087" y="160355"/>
                </a:cubicBezTo>
                <a:cubicBezTo>
                  <a:pt x="682058" y="156450"/>
                  <a:pt x="682430" y="158753"/>
                  <a:pt x="681412" y="168515"/>
                </a:cubicBezTo>
                <a:cubicBezTo>
                  <a:pt x="680631" y="175994"/>
                  <a:pt x="679299" y="190681"/>
                  <a:pt x="678449" y="201153"/>
                </a:cubicBezTo>
                <a:cubicBezTo>
                  <a:pt x="676960" y="219472"/>
                  <a:pt x="677066" y="219868"/>
                  <a:pt x="681168" y="211626"/>
                </a:cubicBezTo>
                <a:cubicBezTo>
                  <a:pt x="683514" y="206914"/>
                  <a:pt x="686313" y="194675"/>
                  <a:pt x="687387" y="184427"/>
                </a:cubicBezTo>
                <a:cubicBezTo>
                  <a:pt x="689219" y="166982"/>
                  <a:pt x="692284" y="158995"/>
                  <a:pt x="697156" y="158995"/>
                </a:cubicBezTo>
                <a:cubicBezTo>
                  <a:pt x="698294" y="158995"/>
                  <a:pt x="698674" y="168481"/>
                  <a:pt x="697995" y="180074"/>
                </a:cubicBezTo>
                <a:cubicBezTo>
                  <a:pt x="697320" y="191667"/>
                  <a:pt x="698028" y="204212"/>
                  <a:pt x="699560" y="207952"/>
                </a:cubicBezTo>
                <a:cubicBezTo>
                  <a:pt x="702334" y="214695"/>
                  <a:pt x="702399" y="214661"/>
                  <a:pt x="707424" y="203872"/>
                </a:cubicBezTo>
                <a:cubicBezTo>
                  <a:pt x="710211" y="197889"/>
                  <a:pt x="713151" y="187254"/>
                  <a:pt x="713958" y="180238"/>
                </a:cubicBezTo>
                <a:cubicBezTo>
                  <a:pt x="714794" y="172975"/>
                  <a:pt x="717151" y="166864"/>
                  <a:pt x="719432" y="166044"/>
                </a:cubicBezTo>
                <a:cubicBezTo>
                  <a:pt x="722731" y="164860"/>
                  <a:pt x="723439" y="172045"/>
                  <a:pt x="723439" y="206678"/>
                </a:cubicBezTo>
                <a:cubicBezTo>
                  <a:pt x="723439" y="249969"/>
                  <a:pt x="727332" y="263643"/>
                  <a:pt x="729942" y="229516"/>
                </a:cubicBezTo>
                <a:cubicBezTo>
                  <a:pt x="730752" y="218938"/>
                  <a:pt x="732887" y="208901"/>
                  <a:pt x="734692" y="207214"/>
                </a:cubicBezTo>
                <a:cubicBezTo>
                  <a:pt x="737126" y="204934"/>
                  <a:pt x="737973" y="204962"/>
                  <a:pt x="737973" y="207329"/>
                </a:cubicBezTo>
                <a:cubicBezTo>
                  <a:pt x="737973" y="209077"/>
                  <a:pt x="739819" y="209844"/>
                  <a:pt x="742078" y="209033"/>
                </a:cubicBezTo>
                <a:cubicBezTo>
                  <a:pt x="745246" y="207895"/>
                  <a:pt x="746652" y="211652"/>
                  <a:pt x="748234" y="225475"/>
                </a:cubicBezTo>
                <a:cubicBezTo>
                  <a:pt x="749362" y="235329"/>
                  <a:pt x="751328" y="243995"/>
                  <a:pt x="752603" y="244733"/>
                </a:cubicBezTo>
                <a:cubicBezTo>
                  <a:pt x="755876" y="246624"/>
                  <a:pt x="760402" y="224591"/>
                  <a:pt x="762826" y="194980"/>
                </a:cubicBezTo>
                <a:cubicBezTo>
                  <a:pt x="763961" y="181110"/>
                  <a:pt x="766026" y="169105"/>
                  <a:pt x="767417" y="168301"/>
                </a:cubicBezTo>
                <a:cubicBezTo>
                  <a:pt x="768808" y="167497"/>
                  <a:pt x="769979" y="167830"/>
                  <a:pt x="770023" y="169040"/>
                </a:cubicBezTo>
                <a:cubicBezTo>
                  <a:pt x="770059" y="170250"/>
                  <a:pt x="771337" y="188987"/>
                  <a:pt x="772843" y="210678"/>
                </a:cubicBezTo>
                <a:cubicBezTo>
                  <a:pt x="776786" y="267395"/>
                  <a:pt x="780516" y="275312"/>
                  <a:pt x="787596" y="241981"/>
                </a:cubicBezTo>
                <a:cubicBezTo>
                  <a:pt x="789665" y="232244"/>
                  <a:pt x="792424" y="224277"/>
                  <a:pt x="793730" y="224277"/>
                </a:cubicBezTo>
                <a:cubicBezTo>
                  <a:pt x="795036" y="224277"/>
                  <a:pt x="796146" y="221523"/>
                  <a:pt x="796197" y="218157"/>
                </a:cubicBezTo>
                <a:cubicBezTo>
                  <a:pt x="796270" y="212191"/>
                  <a:pt x="796379" y="212170"/>
                  <a:pt x="800556" y="217317"/>
                </a:cubicBezTo>
                <a:cubicBezTo>
                  <a:pt x="804521" y="222221"/>
                  <a:pt x="804838" y="221737"/>
                  <a:pt x="805028" y="210517"/>
                </a:cubicBezTo>
                <a:cubicBezTo>
                  <a:pt x="805440" y="186133"/>
                  <a:pt x="809734" y="186826"/>
                  <a:pt x="811957" y="211635"/>
                </a:cubicBezTo>
                <a:cubicBezTo>
                  <a:pt x="813526" y="229167"/>
                  <a:pt x="814986" y="234896"/>
                  <a:pt x="817316" y="232714"/>
                </a:cubicBezTo>
                <a:cubicBezTo>
                  <a:pt x="822948" y="227444"/>
                  <a:pt x="825167" y="229457"/>
                  <a:pt x="825257" y="239916"/>
                </a:cubicBezTo>
                <a:cubicBezTo>
                  <a:pt x="825404" y="255176"/>
                  <a:pt x="829358" y="246045"/>
                  <a:pt x="835306" y="216798"/>
                </a:cubicBezTo>
                <a:cubicBezTo>
                  <a:pt x="840190" y="192785"/>
                  <a:pt x="845515" y="183445"/>
                  <a:pt x="845515" y="198893"/>
                </a:cubicBezTo>
                <a:cubicBezTo>
                  <a:pt x="845515" y="210171"/>
                  <a:pt x="849533" y="203729"/>
                  <a:pt x="853135" y="186677"/>
                </a:cubicBezTo>
                <a:lnTo>
                  <a:pt x="856393" y="171241"/>
                </a:lnTo>
                <a:lnTo>
                  <a:pt x="856766" y="182777"/>
                </a:lnTo>
                <a:cubicBezTo>
                  <a:pt x="857021" y="191124"/>
                  <a:pt x="858747" y="195254"/>
                  <a:pt x="862960" y="197715"/>
                </a:cubicBezTo>
                <a:cubicBezTo>
                  <a:pt x="868449" y="200923"/>
                  <a:pt x="868673" y="203019"/>
                  <a:pt x="866876" y="234456"/>
                </a:cubicBezTo>
                <a:cubicBezTo>
                  <a:pt x="865224" y="263408"/>
                  <a:pt x="865560" y="267795"/>
                  <a:pt x="869438" y="267795"/>
                </a:cubicBezTo>
                <a:cubicBezTo>
                  <a:pt x="872672" y="267795"/>
                  <a:pt x="874456" y="263676"/>
                  <a:pt x="875898" y="252878"/>
                </a:cubicBezTo>
                <a:cubicBezTo>
                  <a:pt x="879047" y="229280"/>
                  <a:pt x="882815" y="232846"/>
                  <a:pt x="882306" y="258947"/>
                </a:cubicBezTo>
                <a:cubicBezTo>
                  <a:pt x="882014" y="274505"/>
                  <a:pt x="883182" y="284955"/>
                  <a:pt x="885711" y="289106"/>
                </a:cubicBezTo>
                <a:cubicBezTo>
                  <a:pt x="887838" y="292600"/>
                  <a:pt x="890166" y="294910"/>
                  <a:pt x="890882" y="294240"/>
                </a:cubicBezTo>
                <a:cubicBezTo>
                  <a:pt x="891597" y="293570"/>
                  <a:pt x="894768" y="254090"/>
                  <a:pt x="897924" y="206508"/>
                </a:cubicBezTo>
                <a:cubicBezTo>
                  <a:pt x="901081" y="158926"/>
                  <a:pt x="904313" y="119389"/>
                  <a:pt x="905106" y="118646"/>
                </a:cubicBezTo>
                <a:cubicBezTo>
                  <a:pt x="905897" y="117905"/>
                  <a:pt x="906569" y="130659"/>
                  <a:pt x="906591" y="146989"/>
                </a:cubicBezTo>
                <a:cubicBezTo>
                  <a:pt x="906624" y="163319"/>
                  <a:pt x="907792" y="178388"/>
                  <a:pt x="909204" y="180476"/>
                </a:cubicBezTo>
                <a:cubicBezTo>
                  <a:pt x="911966" y="184557"/>
                  <a:pt x="914223" y="175940"/>
                  <a:pt x="922661" y="129113"/>
                </a:cubicBezTo>
                <a:cubicBezTo>
                  <a:pt x="925219" y="114919"/>
                  <a:pt x="927841" y="102811"/>
                  <a:pt x="928487" y="102206"/>
                </a:cubicBezTo>
                <a:cubicBezTo>
                  <a:pt x="935686" y="95469"/>
                  <a:pt x="940858" y="212617"/>
                  <a:pt x="936618" y="286407"/>
                </a:cubicBezTo>
                <a:cubicBezTo>
                  <a:pt x="934534" y="322659"/>
                  <a:pt x="930017" y="331042"/>
                  <a:pt x="929426" y="299753"/>
                </a:cubicBezTo>
                <a:lnTo>
                  <a:pt x="929054" y="280034"/>
                </a:lnTo>
                <a:lnTo>
                  <a:pt x="925686" y="296353"/>
                </a:lnTo>
                <a:cubicBezTo>
                  <a:pt x="921586" y="316210"/>
                  <a:pt x="918174" y="311095"/>
                  <a:pt x="918174" y="285091"/>
                </a:cubicBezTo>
                <a:cubicBezTo>
                  <a:pt x="918174" y="240755"/>
                  <a:pt x="910211" y="290465"/>
                  <a:pt x="908321" y="346607"/>
                </a:cubicBezTo>
                <a:cubicBezTo>
                  <a:pt x="907956" y="357448"/>
                  <a:pt x="916293" y="361856"/>
                  <a:pt x="918980" y="352241"/>
                </a:cubicBezTo>
                <a:cubicBezTo>
                  <a:pt x="919834" y="349177"/>
                  <a:pt x="922421" y="346670"/>
                  <a:pt x="924725" y="346670"/>
                </a:cubicBezTo>
                <a:cubicBezTo>
                  <a:pt x="927027" y="346670"/>
                  <a:pt x="930331" y="343916"/>
                  <a:pt x="932066" y="340550"/>
                </a:cubicBezTo>
                <a:cubicBezTo>
                  <a:pt x="935088" y="334688"/>
                  <a:pt x="935230" y="334666"/>
                  <a:pt x="935416" y="340030"/>
                </a:cubicBezTo>
                <a:cubicBezTo>
                  <a:pt x="935525" y="343110"/>
                  <a:pt x="937533" y="348006"/>
                  <a:pt x="939880" y="350910"/>
                </a:cubicBezTo>
                <a:cubicBezTo>
                  <a:pt x="944091" y="356119"/>
                  <a:pt x="944150" y="356117"/>
                  <a:pt x="944332" y="350748"/>
                </a:cubicBezTo>
                <a:cubicBezTo>
                  <a:pt x="944515" y="345444"/>
                  <a:pt x="944624" y="345437"/>
                  <a:pt x="948679" y="350455"/>
                </a:cubicBezTo>
                <a:cubicBezTo>
                  <a:pt x="950967" y="353285"/>
                  <a:pt x="953331" y="356957"/>
                  <a:pt x="953927" y="358614"/>
                </a:cubicBezTo>
                <a:cubicBezTo>
                  <a:pt x="954672" y="360681"/>
                  <a:pt x="956511" y="360471"/>
                  <a:pt x="959773" y="357952"/>
                </a:cubicBezTo>
                <a:cubicBezTo>
                  <a:pt x="963902" y="354763"/>
                  <a:pt x="964913" y="355124"/>
                  <a:pt x="967398" y="360672"/>
                </a:cubicBezTo>
                <a:cubicBezTo>
                  <a:pt x="974246" y="375961"/>
                  <a:pt x="993604" y="487598"/>
                  <a:pt x="993697" y="512340"/>
                </a:cubicBezTo>
                <a:cubicBezTo>
                  <a:pt x="993730" y="518940"/>
                  <a:pt x="991862" y="530567"/>
                  <a:pt x="989560" y="538178"/>
                </a:cubicBezTo>
                <a:cubicBezTo>
                  <a:pt x="987257" y="545789"/>
                  <a:pt x="983952" y="565479"/>
                  <a:pt x="982211" y="581934"/>
                </a:cubicBezTo>
                <a:cubicBezTo>
                  <a:pt x="977720" y="624393"/>
                  <a:pt x="972657" y="732625"/>
                  <a:pt x="974913" y="737943"/>
                </a:cubicBezTo>
                <a:cubicBezTo>
                  <a:pt x="976417" y="741483"/>
                  <a:pt x="979713" y="739340"/>
                  <a:pt x="990890" y="727560"/>
                </a:cubicBezTo>
                <a:cubicBezTo>
                  <a:pt x="1001524" y="716352"/>
                  <a:pt x="1006981" y="712688"/>
                  <a:pt x="1013165" y="712601"/>
                </a:cubicBezTo>
                <a:cubicBezTo>
                  <a:pt x="1021178" y="712486"/>
                  <a:pt x="1021394" y="712077"/>
                  <a:pt x="1023174" y="693447"/>
                </a:cubicBezTo>
                <a:cubicBezTo>
                  <a:pt x="1024173" y="682976"/>
                  <a:pt x="1025155" y="654418"/>
                  <a:pt x="1025352" y="629984"/>
                </a:cubicBezTo>
                <a:cubicBezTo>
                  <a:pt x="1025644" y="593326"/>
                  <a:pt x="1024670" y="581742"/>
                  <a:pt x="1019752" y="563714"/>
                </a:cubicBezTo>
                <a:cubicBezTo>
                  <a:pt x="1013216" y="539759"/>
                  <a:pt x="1014178" y="532915"/>
                  <a:pt x="1021741" y="549559"/>
                </a:cubicBezTo>
                <a:cubicBezTo>
                  <a:pt x="1029661" y="566986"/>
                  <a:pt x="1034158" y="691497"/>
                  <a:pt x="1034255" y="896074"/>
                </a:cubicBezTo>
                <a:cubicBezTo>
                  <a:pt x="1034292" y="995552"/>
                  <a:pt x="1033380" y="1078340"/>
                  <a:pt x="1032209" y="1080047"/>
                </a:cubicBezTo>
                <a:cubicBezTo>
                  <a:pt x="1031033" y="1081753"/>
                  <a:pt x="1029731" y="1062172"/>
                  <a:pt x="1029311" y="1036530"/>
                </a:cubicBezTo>
                <a:cubicBezTo>
                  <a:pt x="1027567" y="930007"/>
                  <a:pt x="1020857" y="813606"/>
                  <a:pt x="1016601" y="816067"/>
                </a:cubicBezTo>
                <a:cubicBezTo>
                  <a:pt x="1015218" y="816866"/>
                  <a:pt x="1014079" y="819590"/>
                  <a:pt x="1014072" y="822120"/>
                </a:cubicBezTo>
                <a:cubicBezTo>
                  <a:pt x="1014072" y="824649"/>
                  <a:pt x="1012623" y="831548"/>
                  <a:pt x="1010872" y="837449"/>
                </a:cubicBezTo>
                <a:cubicBezTo>
                  <a:pt x="1006773" y="851266"/>
                  <a:pt x="1003816" y="846399"/>
                  <a:pt x="1001517" y="822051"/>
                </a:cubicBezTo>
                <a:cubicBezTo>
                  <a:pt x="999897" y="804899"/>
                  <a:pt x="1003451" y="793490"/>
                  <a:pt x="1006218" y="806960"/>
                </a:cubicBezTo>
                <a:cubicBezTo>
                  <a:pt x="1006914" y="810348"/>
                  <a:pt x="1007663" y="802410"/>
                  <a:pt x="1007878" y="789321"/>
                </a:cubicBezTo>
                <a:cubicBezTo>
                  <a:pt x="1008316" y="762887"/>
                  <a:pt x="1013903" y="755881"/>
                  <a:pt x="1014385" y="781162"/>
                </a:cubicBezTo>
                <a:cubicBezTo>
                  <a:pt x="1014640" y="794557"/>
                  <a:pt x="1015001" y="795541"/>
                  <a:pt x="1016910" y="788019"/>
                </a:cubicBezTo>
                <a:cubicBezTo>
                  <a:pt x="1018136" y="783189"/>
                  <a:pt x="1020070" y="768098"/>
                  <a:pt x="1021209" y="754483"/>
                </a:cubicBezTo>
                <a:cubicBezTo>
                  <a:pt x="1023274" y="729764"/>
                  <a:pt x="1023267" y="729730"/>
                  <a:pt x="1016621" y="730627"/>
                </a:cubicBezTo>
                <a:cubicBezTo>
                  <a:pt x="1008347" y="731742"/>
                  <a:pt x="1006037" y="738917"/>
                  <a:pt x="1005655" y="764682"/>
                </a:cubicBezTo>
                <a:cubicBezTo>
                  <a:pt x="1005509" y="775439"/>
                  <a:pt x="1004090" y="784979"/>
                  <a:pt x="1002528" y="785881"/>
                </a:cubicBezTo>
                <a:cubicBezTo>
                  <a:pt x="1000711" y="786932"/>
                  <a:pt x="1000346" y="778187"/>
                  <a:pt x="1001514" y="761563"/>
                </a:cubicBezTo>
                <a:cubicBezTo>
                  <a:pt x="1002780" y="743543"/>
                  <a:pt x="1002364" y="735605"/>
                  <a:pt x="1000156" y="735605"/>
                </a:cubicBezTo>
                <a:cubicBezTo>
                  <a:pt x="994496" y="735605"/>
                  <a:pt x="987927" y="747434"/>
                  <a:pt x="987927" y="757627"/>
                </a:cubicBezTo>
                <a:cubicBezTo>
                  <a:pt x="987927" y="763089"/>
                  <a:pt x="986125" y="772337"/>
                  <a:pt x="983923" y="778177"/>
                </a:cubicBezTo>
                <a:cubicBezTo>
                  <a:pt x="980807" y="786444"/>
                  <a:pt x="980453" y="796005"/>
                  <a:pt x="982336" y="821356"/>
                </a:cubicBezTo>
                <a:cubicBezTo>
                  <a:pt x="983665" y="839265"/>
                  <a:pt x="985628" y="858453"/>
                  <a:pt x="986699" y="863998"/>
                </a:cubicBezTo>
                <a:cubicBezTo>
                  <a:pt x="987769" y="869542"/>
                  <a:pt x="987805" y="876134"/>
                  <a:pt x="986773" y="878647"/>
                </a:cubicBezTo>
                <a:cubicBezTo>
                  <a:pt x="985021" y="882917"/>
                  <a:pt x="984543" y="882914"/>
                  <a:pt x="979444" y="878601"/>
                </a:cubicBezTo>
                <a:cubicBezTo>
                  <a:pt x="974191" y="874152"/>
                  <a:pt x="973901" y="874515"/>
                  <a:pt x="971589" y="888430"/>
                </a:cubicBezTo>
                <a:cubicBezTo>
                  <a:pt x="970268" y="896377"/>
                  <a:pt x="969480" y="904714"/>
                  <a:pt x="969838" y="906958"/>
                </a:cubicBezTo>
                <a:cubicBezTo>
                  <a:pt x="970203" y="909203"/>
                  <a:pt x="971118" y="939820"/>
                  <a:pt x="971892" y="974997"/>
                </a:cubicBezTo>
                <a:cubicBezTo>
                  <a:pt x="973582" y="1051849"/>
                  <a:pt x="977456" y="1092009"/>
                  <a:pt x="983595" y="1096286"/>
                </a:cubicBezTo>
                <a:cubicBezTo>
                  <a:pt x="989047" y="1100085"/>
                  <a:pt x="989155" y="1104483"/>
                  <a:pt x="983850" y="1106391"/>
                </a:cubicBezTo>
                <a:cubicBezTo>
                  <a:pt x="981602" y="1107197"/>
                  <a:pt x="978754" y="1111918"/>
                  <a:pt x="977520" y="1116881"/>
                </a:cubicBezTo>
                <a:cubicBezTo>
                  <a:pt x="975348" y="1125611"/>
                  <a:pt x="975169" y="1125373"/>
                  <a:pt x="972047" y="1109585"/>
                </a:cubicBezTo>
                <a:cubicBezTo>
                  <a:pt x="969023" y="1094283"/>
                  <a:pt x="968701" y="1096537"/>
                  <a:pt x="966892" y="1145789"/>
                </a:cubicBezTo>
                <a:cubicBezTo>
                  <a:pt x="965710" y="1177955"/>
                  <a:pt x="966060" y="1201013"/>
                  <a:pt x="967793" y="1205281"/>
                </a:cubicBezTo>
                <a:cubicBezTo>
                  <a:pt x="969913" y="1210500"/>
                  <a:pt x="969599" y="1213021"/>
                  <a:pt x="966541" y="1215315"/>
                </a:cubicBezTo>
                <a:cubicBezTo>
                  <a:pt x="962743" y="1218164"/>
                  <a:pt x="961456" y="1223412"/>
                  <a:pt x="956870" y="1254731"/>
                </a:cubicBezTo>
                <a:cubicBezTo>
                  <a:pt x="955914" y="1261261"/>
                  <a:pt x="952825" y="1271041"/>
                  <a:pt x="950007" y="1276464"/>
                </a:cubicBezTo>
                <a:cubicBezTo>
                  <a:pt x="946234" y="1283722"/>
                  <a:pt x="945657" y="1287679"/>
                  <a:pt x="947821" y="1291462"/>
                </a:cubicBezTo>
                <a:cubicBezTo>
                  <a:pt x="949864" y="1295034"/>
                  <a:pt x="949576" y="1301669"/>
                  <a:pt x="946879" y="1313245"/>
                </a:cubicBezTo>
                <a:cubicBezTo>
                  <a:pt x="944288" y="1324370"/>
                  <a:pt x="942980" y="1350557"/>
                  <a:pt x="942943" y="1392199"/>
                </a:cubicBezTo>
                <a:cubicBezTo>
                  <a:pt x="942870" y="1449817"/>
                  <a:pt x="943271" y="1454602"/>
                  <a:pt x="948090" y="1455781"/>
                </a:cubicBezTo>
                <a:cubicBezTo>
                  <a:pt x="952874" y="1456954"/>
                  <a:pt x="952802" y="1457379"/>
                  <a:pt x="947196" y="1461054"/>
                </a:cubicBezTo>
                <a:cubicBezTo>
                  <a:pt x="942409" y="1464192"/>
                  <a:pt x="941500" y="1466776"/>
                  <a:pt x="942975" y="1473058"/>
                </a:cubicBezTo>
                <a:cubicBezTo>
                  <a:pt x="944212" y="1478337"/>
                  <a:pt x="943267" y="1483308"/>
                  <a:pt x="940238" y="1487656"/>
                </a:cubicBezTo>
                <a:cubicBezTo>
                  <a:pt x="934445" y="1495931"/>
                  <a:pt x="934245" y="1516177"/>
                  <a:pt x="939873" y="1523160"/>
                </a:cubicBezTo>
                <a:cubicBezTo>
                  <a:pt x="942219" y="1526063"/>
                  <a:pt x="944182" y="1530119"/>
                  <a:pt x="944233" y="1532172"/>
                </a:cubicBezTo>
                <a:cubicBezTo>
                  <a:pt x="944306" y="1535336"/>
                  <a:pt x="943595" y="1535336"/>
                  <a:pt x="939517" y="1532172"/>
                </a:cubicBezTo>
                <a:cubicBezTo>
                  <a:pt x="935067" y="1528716"/>
                  <a:pt x="934825" y="1531890"/>
                  <a:pt x="936273" y="1574901"/>
                </a:cubicBezTo>
                <a:cubicBezTo>
                  <a:pt x="937229" y="1603289"/>
                  <a:pt x="936719" y="1623230"/>
                  <a:pt x="934967" y="1626160"/>
                </a:cubicBezTo>
                <a:cubicBezTo>
                  <a:pt x="933022" y="1629412"/>
                  <a:pt x="933132" y="1631923"/>
                  <a:pt x="935295" y="1633959"/>
                </a:cubicBezTo>
                <a:cubicBezTo>
                  <a:pt x="939121" y="1637539"/>
                  <a:pt x="939616" y="1652191"/>
                  <a:pt x="935912" y="1652191"/>
                </a:cubicBezTo>
                <a:cubicBezTo>
                  <a:pt x="930567" y="1652191"/>
                  <a:pt x="928929" y="1635827"/>
                  <a:pt x="929513" y="1588275"/>
                </a:cubicBezTo>
                <a:cubicBezTo>
                  <a:pt x="929842" y="1561349"/>
                  <a:pt x="928510" y="1527691"/>
                  <a:pt x="926551" y="1513480"/>
                </a:cubicBezTo>
                <a:cubicBezTo>
                  <a:pt x="923124" y="1488654"/>
                  <a:pt x="921757" y="1468972"/>
                  <a:pt x="921285" y="1437714"/>
                </a:cubicBezTo>
                <a:cubicBezTo>
                  <a:pt x="921102" y="1425930"/>
                  <a:pt x="920230" y="1423443"/>
                  <a:pt x="916705" y="1424709"/>
                </a:cubicBezTo>
                <a:cubicBezTo>
                  <a:pt x="913527" y="1425850"/>
                  <a:pt x="912259" y="1424273"/>
                  <a:pt x="912027" y="1418880"/>
                </a:cubicBezTo>
                <a:cubicBezTo>
                  <a:pt x="911808" y="1413492"/>
                  <a:pt x="911045" y="1414634"/>
                  <a:pt x="909264" y="1423087"/>
                </a:cubicBezTo>
                <a:cubicBezTo>
                  <a:pt x="907921" y="1429468"/>
                  <a:pt x="906024" y="1435894"/>
                  <a:pt x="905051" y="1437366"/>
                </a:cubicBezTo>
                <a:cubicBezTo>
                  <a:pt x="901486" y="1442767"/>
                  <a:pt x="907040" y="1445870"/>
                  <a:pt x="911351" y="1440887"/>
                </a:cubicBezTo>
                <a:cubicBezTo>
                  <a:pt x="915221" y="1436417"/>
                  <a:pt x="915446" y="1436922"/>
                  <a:pt x="913807" y="1446370"/>
                </a:cubicBezTo>
                <a:cubicBezTo>
                  <a:pt x="912763" y="1452384"/>
                  <a:pt x="913322" y="1458264"/>
                  <a:pt x="915128" y="1460301"/>
                </a:cubicBezTo>
                <a:cubicBezTo>
                  <a:pt x="917518" y="1462995"/>
                  <a:pt x="916186" y="1464628"/>
                  <a:pt x="909488" y="1467225"/>
                </a:cubicBezTo>
                <a:cubicBezTo>
                  <a:pt x="904666" y="1469093"/>
                  <a:pt x="900721" y="1472238"/>
                  <a:pt x="900721" y="1474212"/>
                </a:cubicBezTo>
                <a:cubicBezTo>
                  <a:pt x="900721" y="1476186"/>
                  <a:pt x="899415" y="1478558"/>
                  <a:pt x="897813" y="1479482"/>
                </a:cubicBezTo>
                <a:cubicBezTo>
                  <a:pt x="896109" y="1480466"/>
                  <a:pt x="894908" y="1477612"/>
                  <a:pt x="894908" y="1472588"/>
                </a:cubicBezTo>
                <a:cubicBezTo>
                  <a:pt x="894908" y="1466324"/>
                  <a:pt x="896463" y="1463634"/>
                  <a:pt x="900675" y="1462603"/>
                </a:cubicBezTo>
                <a:cubicBezTo>
                  <a:pt x="906427" y="1461196"/>
                  <a:pt x="906427" y="1461173"/>
                  <a:pt x="900675" y="1454331"/>
                </a:cubicBezTo>
                <a:cubicBezTo>
                  <a:pt x="897504" y="1450558"/>
                  <a:pt x="894907" y="1444882"/>
                  <a:pt x="894906" y="1441718"/>
                </a:cubicBezTo>
                <a:cubicBezTo>
                  <a:pt x="894905" y="1438554"/>
                  <a:pt x="892902" y="1426995"/>
                  <a:pt x="890460" y="1416032"/>
                </a:cubicBezTo>
                <a:cubicBezTo>
                  <a:pt x="886902" y="1400073"/>
                  <a:pt x="886651" y="1392821"/>
                  <a:pt x="889204" y="1379653"/>
                </a:cubicBezTo>
                <a:cubicBezTo>
                  <a:pt x="893227" y="1358895"/>
                  <a:pt x="890711" y="1343161"/>
                  <a:pt x="883077" y="1341292"/>
                </a:cubicBezTo>
                <a:cubicBezTo>
                  <a:pt x="878678" y="1340218"/>
                  <a:pt x="877458" y="1337495"/>
                  <a:pt x="877458" y="1328786"/>
                </a:cubicBezTo>
                <a:cubicBezTo>
                  <a:pt x="877458" y="1322662"/>
                  <a:pt x="876282" y="1317652"/>
                  <a:pt x="874848" y="1317652"/>
                </a:cubicBezTo>
                <a:cubicBezTo>
                  <a:pt x="872020" y="1317652"/>
                  <a:pt x="873896" y="1413220"/>
                  <a:pt x="877038" y="1429165"/>
                </a:cubicBezTo>
                <a:cubicBezTo>
                  <a:pt x="879048" y="1439373"/>
                  <a:pt x="876425" y="1519543"/>
                  <a:pt x="873344" y="1542038"/>
                </a:cubicBezTo>
                <a:cubicBezTo>
                  <a:pt x="867303" y="1586142"/>
                  <a:pt x="861690" y="1616533"/>
                  <a:pt x="858195" y="1624043"/>
                </a:cubicBezTo>
                <a:cubicBezTo>
                  <a:pt x="855710" y="1629381"/>
                  <a:pt x="854317" y="1641691"/>
                  <a:pt x="854497" y="1656681"/>
                </a:cubicBezTo>
                <a:cubicBezTo>
                  <a:pt x="854680" y="1670258"/>
                  <a:pt x="855647" y="1677873"/>
                  <a:pt x="856756" y="1674151"/>
                </a:cubicBezTo>
                <a:cubicBezTo>
                  <a:pt x="857840" y="1670522"/>
                  <a:pt x="860325" y="1667054"/>
                  <a:pt x="862279" y="1666444"/>
                </a:cubicBezTo>
                <a:cubicBezTo>
                  <a:pt x="866758" y="1665048"/>
                  <a:pt x="866956" y="1674529"/>
                  <a:pt x="862535" y="1678667"/>
                </a:cubicBezTo>
                <a:cubicBezTo>
                  <a:pt x="860075" y="1680969"/>
                  <a:pt x="860444" y="1684578"/>
                  <a:pt x="863987" y="1692865"/>
                </a:cubicBezTo>
                <a:cubicBezTo>
                  <a:pt x="869461" y="1705666"/>
                  <a:pt x="870285" y="1712831"/>
                  <a:pt x="865567" y="1706587"/>
                </a:cubicBezTo>
                <a:cubicBezTo>
                  <a:pt x="863235" y="1703501"/>
                  <a:pt x="862122" y="1703339"/>
                  <a:pt x="861004" y="1705924"/>
                </a:cubicBezTo>
                <a:cubicBezTo>
                  <a:pt x="860190" y="1707804"/>
                  <a:pt x="858325" y="1708650"/>
                  <a:pt x="856865" y="1707804"/>
                </a:cubicBezTo>
                <a:cubicBezTo>
                  <a:pt x="855347" y="1706927"/>
                  <a:pt x="854209" y="1715233"/>
                  <a:pt x="854209" y="1727182"/>
                </a:cubicBezTo>
                <a:lnTo>
                  <a:pt x="854209" y="1748097"/>
                </a:lnTo>
                <a:lnTo>
                  <a:pt x="843903" y="1746531"/>
                </a:lnTo>
                <a:cubicBezTo>
                  <a:pt x="834841" y="1745155"/>
                  <a:pt x="833262" y="1745790"/>
                  <a:pt x="830823" y="1751792"/>
                </a:cubicBezTo>
                <a:cubicBezTo>
                  <a:pt x="826682" y="1761985"/>
                  <a:pt x="827474" y="1788259"/>
                  <a:pt x="832378" y="1803389"/>
                </a:cubicBezTo>
                <a:cubicBezTo>
                  <a:pt x="837362" y="1818764"/>
                  <a:pt x="837919" y="1826259"/>
                  <a:pt x="834075" y="1826259"/>
                </a:cubicBezTo>
                <a:cubicBezTo>
                  <a:pt x="832593" y="1826259"/>
                  <a:pt x="830783" y="1824119"/>
                  <a:pt x="830052" y="1821500"/>
                </a:cubicBezTo>
                <a:cubicBezTo>
                  <a:pt x="829093" y="1818061"/>
                  <a:pt x="828629" y="1818510"/>
                  <a:pt x="828384" y="1823121"/>
                </a:cubicBezTo>
                <a:cubicBezTo>
                  <a:pt x="828202" y="1826630"/>
                  <a:pt x="830785" y="1833099"/>
                  <a:pt x="834132" y="1837496"/>
                </a:cubicBezTo>
                <a:cubicBezTo>
                  <a:pt x="837478" y="1841894"/>
                  <a:pt x="839530" y="1847165"/>
                  <a:pt x="838692" y="1849209"/>
                </a:cubicBezTo>
                <a:cubicBezTo>
                  <a:pt x="836546" y="1854445"/>
                  <a:pt x="839860" y="1856699"/>
                  <a:pt x="844458" y="1853129"/>
                </a:cubicBezTo>
                <a:cubicBezTo>
                  <a:pt x="850008" y="1848818"/>
                  <a:pt x="852327" y="1856092"/>
                  <a:pt x="850640" y="1872521"/>
                </a:cubicBezTo>
                <a:cubicBezTo>
                  <a:pt x="849163" y="1886908"/>
                  <a:pt x="852319" y="1888808"/>
                  <a:pt x="855211" y="1875274"/>
                </a:cubicBezTo>
                <a:cubicBezTo>
                  <a:pt x="856302" y="1870160"/>
                  <a:pt x="858758" y="1867058"/>
                  <a:pt x="861711" y="1867058"/>
                </a:cubicBezTo>
                <a:cubicBezTo>
                  <a:pt x="864641" y="1867058"/>
                  <a:pt x="865841" y="1868552"/>
                  <a:pt x="864852" y="1870967"/>
                </a:cubicBezTo>
                <a:cubicBezTo>
                  <a:pt x="863969" y="1873117"/>
                  <a:pt x="861805" y="1880155"/>
                  <a:pt x="860038" y="1886607"/>
                </a:cubicBezTo>
                <a:cubicBezTo>
                  <a:pt x="854532" y="1906718"/>
                  <a:pt x="854760" y="1906445"/>
                  <a:pt x="848167" y="1900863"/>
                </a:cubicBezTo>
                <a:cubicBezTo>
                  <a:pt x="842927" y="1896426"/>
                  <a:pt x="842475" y="1893860"/>
                  <a:pt x="844231" y="1878521"/>
                </a:cubicBezTo>
                <a:lnTo>
                  <a:pt x="846213" y="1861191"/>
                </a:lnTo>
                <a:lnTo>
                  <a:pt x="837856" y="1862085"/>
                </a:lnTo>
                <a:cubicBezTo>
                  <a:pt x="829906" y="1862935"/>
                  <a:pt x="829421" y="1863771"/>
                  <a:pt x="827845" y="1879297"/>
                </a:cubicBezTo>
                <a:cubicBezTo>
                  <a:pt x="826932" y="1888273"/>
                  <a:pt x="827221" y="1898064"/>
                  <a:pt x="828480" y="1901056"/>
                </a:cubicBezTo>
                <a:cubicBezTo>
                  <a:pt x="831512" y="1908259"/>
                  <a:pt x="836599" y="1983611"/>
                  <a:pt x="834685" y="1992977"/>
                </a:cubicBezTo>
                <a:cubicBezTo>
                  <a:pt x="833861" y="1997008"/>
                  <a:pt x="834175" y="2007349"/>
                  <a:pt x="835382" y="2015957"/>
                </a:cubicBezTo>
                <a:cubicBezTo>
                  <a:pt x="839392" y="2044537"/>
                  <a:pt x="841853" y="2021052"/>
                  <a:pt x="841108" y="1961312"/>
                </a:cubicBezTo>
                <a:cubicBezTo>
                  <a:pt x="840532" y="1914983"/>
                  <a:pt x="841075" y="1905566"/>
                  <a:pt x="844239" y="1908017"/>
                </a:cubicBezTo>
                <a:cubicBezTo>
                  <a:pt x="846348" y="1909654"/>
                  <a:pt x="850230" y="1917073"/>
                  <a:pt x="852868" y="1924504"/>
                </a:cubicBezTo>
                <a:cubicBezTo>
                  <a:pt x="856767" y="1935492"/>
                  <a:pt x="857124" y="1941164"/>
                  <a:pt x="854780" y="1954892"/>
                </a:cubicBezTo>
                <a:cubicBezTo>
                  <a:pt x="851937" y="1971529"/>
                  <a:pt x="853864" y="2003635"/>
                  <a:pt x="857932" y="2007443"/>
                </a:cubicBezTo>
                <a:cubicBezTo>
                  <a:pt x="859082" y="2008516"/>
                  <a:pt x="860020" y="2002460"/>
                  <a:pt x="860020" y="1993983"/>
                </a:cubicBezTo>
                <a:cubicBezTo>
                  <a:pt x="860020" y="1985507"/>
                  <a:pt x="861326" y="1978571"/>
                  <a:pt x="862928" y="1978571"/>
                </a:cubicBezTo>
                <a:cubicBezTo>
                  <a:pt x="864610" y="1978571"/>
                  <a:pt x="865833" y="1987245"/>
                  <a:pt x="865833" y="1999153"/>
                </a:cubicBezTo>
                <a:cubicBezTo>
                  <a:pt x="865833" y="2018921"/>
                  <a:pt x="865577" y="2019662"/>
                  <a:pt x="859637" y="2017895"/>
                </a:cubicBezTo>
                <a:lnTo>
                  <a:pt x="853443" y="2016055"/>
                </a:lnTo>
                <a:lnTo>
                  <a:pt x="855505" y="2071428"/>
                </a:lnTo>
                <a:cubicBezTo>
                  <a:pt x="856639" y="2101884"/>
                  <a:pt x="858687" y="2141179"/>
                  <a:pt x="860058" y="2158751"/>
                </a:cubicBezTo>
                <a:cubicBezTo>
                  <a:pt x="861430" y="2176323"/>
                  <a:pt x="861802" y="2201490"/>
                  <a:pt x="860890" y="2214677"/>
                </a:cubicBezTo>
                <a:cubicBezTo>
                  <a:pt x="859550" y="2234010"/>
                  <a:pt x="860193" y="2240556"/>
                  <a:pt x="864207" y="2248471"/>
                </a:cubicBezTo>
                <a:cubicBezTo>
                  <a:pt x="868023" y="2255997"/>
                  <a:pt x="868451" y="2259572"/>
                  <a:pt x="866042" y="2263785"/>
                </a:cubicBezTo>
                <a:cubicBezTo>
                  <a:pt x="862919" y="2269249"/>
                  <a:pt x="866948" y="2283192"/>
                  <a:pt x="871652" y="2283192"/>
                </a:cubicBezTo>
                <a:cubicBezTo>
                  <a:pt x="874228" y="2283192"/>
                  <a:pt x="873261" y="2227948"/>
                  <a:pt x="870437" y="2213836"/>
                </a:cubicBezTo>
                <a:cubicBezTo>
                  <a:pt x="868835" y="2205827"/>
                  <a:pt x="869079" y="2204033"/>
                  <a:pt x="871364" y="2207036"/>
                </a:cubicBezTo>
                <a:cubicBezTo>
                  <a:pt x="873644" y="2210035"/>
                  <a:pt x="874476" y="2203657"/>
                  <a:pt x="874509" y="2182947"/>
                </a:cubicBezTo>
                <a:cubicBezTo>
                  <a:pt x="874542" y="2159036"/>
                  <a:pt x="875214" y="2155014"/>
                  <a:pt x="878914" y="2156343"/>
                </a:cubicBezTo>
                <a:cubicBezTo>
                  <a:pt x="881497" y="2157269"/>
                  <a:pt x="883273" y="2156366"/>
                  <a:pt x="883273" y="2154140"/>
                </a:cubicBezTo>
                <a:cubicBezTo>
                  <a:pt x="883273" y="2152067"/>
                  <a:pt x="881985" y="2149964"/>
                  <a:pt x="880405" y="2149466"/>
                </a:cubicBezTo>
                <a:cubicBezTo>
                  <a:pt x="876189" y="2148133"/>
                  <a:pt x="873514" y="2125081"/>
                  <a:pt x="875869" y="2110384"/>
                </a:cubicBezTo>
                <a:cubicBezTo>
                  <a:pt x="877347" y="2101168"/>
                  <a:pt x="879431" y="2097250"/>
                  <a:pt x="883375" y="2096285"/>
                </a:cubicBezTo>
                <a:cubicBezTo>
                  <a:pt x="886382" y="2095548"/>
                  <a:pt x="890327" y="2090721"/>
                  <a:pt x="892156" y="2085534"/>
                </a:cubicBezTo>
                <a:cubicBezTo>
                  <a:pt x="897835" y="2069434"/>
                  <a:pt x="898527" y="2077678"/>
                  <a:pt x="893704" y="2103952"/>
                </a:cubicBezTo>
                <a:cubicBezTo>
                  <a:pt x="888070" y="2134643"/>
                  <a:pt x="888071" y="2134546"/>
                  <a:pt x="893339" y="2132650"/>
                </a:cubicBezTo>
                <a:cubicBezTo>
                  <a:pt x="895685" y="2131807"/>
                  <a:pt x="898468" y="2132419"/>
                  <a:pt x="899522" y="2134019"/>
                </a:cubicBezTo>
                <a:cubicBezTo>
                  <a:pt x="901875" y="2137583"/>
                  <a:pt x="904579" y="2187900"/>
                  <a:pt x="903810" y="2213835"/>
                </a:cubicBezTo>
                <a:cubicBezTo>
                  <a:pt x="903135" y="2236609"/>
                  <a:pt x="905902" y="2253699"/>
                  <a:pt x="909303" y="2247753"/>
                </a:cubicBezTo>
                <a:cubicBezTo>
                  <a:pt x="910562" y="2245552"/>
                  <a:pt x="913249" y="2221722"/>
                  <a:pt x="915277" y="2194796"/>
                </a:cubicBezTo>
                <a:cubicBezTo>
                  <a:pt x="917306" y="2167870"/>
                  <a:pt x="919963" y="2144056"/>
                  <a:pt x="921183" y="2141876"/>
                </a:cubicBezTo>
                <a:cubicBezTo>
                  <a:pt x="925003" y="2135053"/>
                  <a:pt x="930566" y="2160722"/>
                  <a:pt x="928624" y="2176212"/>
                </a:cubicBezTo>
                <a:cubicBezTo>
                  <a:pt x="927537" y="2184899"/>
                  <a:pt x="928007" y="2190622"/>
                  <a:pt x="929858" y="2191199"/>
                </a:cubicBezTo>
                <a:cubicBezTo>
                  <a:pt x="931875" y="2191829"/>
                  <a:pt x="931777" y="2195022"/>
                  <a:pt x="929565" y="2200992"/>
                </a:cubicBezTo>
                <a:cubicBezTo>
                  <a:pt x="925673" y="2211442"/>
                  <a:pt x="928317" y="2225808"/>
                  <a:pt x="933279" y="2221164"/>
                </a:cubicBezTo>
                <a:cubicBezTo>
                  <a:pt x="935027" y="2219528"/>
                  <a:pt x="937093" y="2205887"/>
                  <a:pt x="937866" y="2190853"/>
                </a:cubicBezTo>
                <a:cubicBezTo>
                  <a:pt x="938640" y="2175819"/>
                  <a:pt x="940373" y="2163518"/>
                  <a:pt x="941718" y="2163518"/>
                </a:cubicBezTo>
                <a:cubicBezTo>
                  <a:pt x="943065" y="2163518"/>
                  <a:pt x="943605" y="2166884"/>
                  <a:pt x="942923" y="2170998"/>
                </a:cubicBezTo>
                <a:cubicBezTo>
                  <a:pt x="942240" y="2175111"/>
                  <a:pt x="940974" y="2189878"/>
                  <a:pt x="940105" y="2203812"/>
                </a:cubicBezTo>
                <a:cubicBezTo>
                  <a:pt x="939029" y="2221144"/>
                  <a:pt x="937146" y="2230443"/>
                  <a:pt x="934152" y="2233245"/>
                </a:cubicBezTo>
                <a:cubicBezTo>
                  <a:pt x="928332" y="2238692"/>
                  <a:pt x="928318" y="2258360"/>
                  <a:pt x="934119" y="2260449"/>
                </a:cubicBezTo>
                <a:cubicBezTo>
                  <a:pt x="937706" y="2261737"/>
                  <a:pt x="938479" y="2268721"/>
                  <a:pt x="938479" y="2299801"/>
                </a:cubicBezTo>
                <a:cubicBezTo>
                  <a:pt x="938479" y="2332930"/>
                  <a:pt x="937895" y="2337587"/>
                  <a:pt x="933736" y="2337587"/>
                </a:cubicBezTo>
                <a:cubicBezTo>
                  <a:pt x="929881" y="2337587"/>
                  <a:pt x="929286" y="2335550"/>
                  <a:pt x="930554" y="2326708"/>
                </a:cubicBezTo>
                <a:cubicBezTo>
                  <a:pt x="931733" y="2318486"/>
                  <a:pt x="931116" y="2315829"/>
                  <a:pt x="928029" y="2315829"/>
                </a:cubicBezTo>
                <a:cubicBezTo>
                  <a:pt x="923343" y="2315829"/>
                  <a:pt x="923515" y="2314494"/>
                  <a:pt x="923810" y="2348466"/>
                </a:cubicBezTo>
                <a:cubicBezTo>
                  <a:pt x="924138" y="2387369"/>
                  <a:pt x="918203" y="2390757"/>
                  <a:pt x="914267" y="2353906"/>
                </a:cubicBezTo>
                <a:cubicBezTo>
                  <a:pt x="913709" y="2348670"/>
                  <a:pt x="913041" y="2356320"/>
                  <a:pt x="912786" y="2370905"/>
                </a:cubicBezTo>
                <a:cubicBezTo>
                  <a:pt x="912494" y="2386480"/>
                  <a:pt x="911122" y="2397423"/>
                  <a:pt x="909414" y="2397423"/>
                </a:cubicBezTo>
                <a:cubicBezTo>
                  <a:pt x="907816" y="2397423"/>
                  <a:pt x="906378" y="2393446"/>
                  <a:pt x="906217" y="2388584"/>
                </a:cubicBezTo>
                <a:cubicBezTo>
                  <a:pt x="906071" y="2383722"/>
                  <a:pt x="904882" y="2376685"/>
                  <a:pt x="903601" y="2372945"/>
                </a:cubicBezTo>
                <a:cubicBezTo>
                  <a:pt x="901802" y="2367694"/>
                  <a:pt x="901218" y="2369551"/>
                  <a:pt x="901025" y="2381104"/>
                </a:cubicBezTo>
                <a:cubicBezTo>
                  <a:pt x="900732" y="2399373"/>
                  <a:pt x="903217" y="2409022"/>
                  <a:pt x="907826" y="2407368"/>
                </a:cubicBezTo>
                <a:cubicBezTo>
                  <a:pt x="910135" y="2406539"/>
                  <a:pt x="912506" y="2412924"/>
                  <a:pt x="914956" y="2426567"/>
                </a:cubicBezTo>
                <a:cubicBezTo>
                  <a:pt x="917437" y="2440395"/>
                  <a:pt x="919580" y="2446115"/>
                  <a:pt x="921576" y="2444248"/>
                </a:cubicBezTo>
                <a:cubicBezTo>
                  <a:pt x="923200" y="2442728"/>
                  <a:pt x="924360" y="2438610"/>
                  <a:pt x="924156" y="2435094"/>
                </a:cubicBezTo>
                <a:cubicBezTo>
                  <a:pt x="923207" y="2418656"/>
                  <a:pt x="923777" y="2408056"/>
                  <a:pt x="926692" y="2388094"/>
                </a:cubicBezTo>
                <a:cubicBezTo>
                  <a:pt x="928422" y="2376232"/>
                  <a:pt x="930434" y="2365970"/>
                  <a:pt x="931160" y="2365290"/>
                </a:cubicBezTo>
                <a:cubicBezTo>
                  <a:pt x="933546" y="2363058"/>
                  <a:pt x="930594" y="2451801"/>
                  <a:pt x="925840" y="2525255"/>
                </a:cubicBezTo>
                <a:cubicBezTo>
                  <a:pt x="919685" y="2620333"/>
                  <a:pt x="919473" y="2706864"/>
                  <a:pt x="925365" y="2720056"/>
                </a:cubicBezTo>
                <a:cubicBezTo>
                  <a:pt x="928726" y="2727585"/>
                  <a:pt x="928949" y="2731026"/>
                  <a:pt x="926361" y="2735548"/>
                </a:cubicBezTo>
                <a:cubicBezTo>
                  <a:pt x="922651" y="2742036"/>
                  <a:pt x="922975" y="2822619"/>
                  <a:pt x="926796" y="2843475"/>
                </a:cubicBezTo>
                <a:lnTo>
                  <a:pt x="929036" y="2855715"/>
                </a:lnTo>
                <a:lnTo>
                  <a:pt x="929445" y="2844835"/>
                </a:lnTo>
                <a:cubicBezTo>
                  <a:pt x="929839" y="2834339"/>
                  <a:pt x="933814" y="2824594"/>
                  <a:pt x="936624" y="2827235"/>
                </a:cubicBezTo>
                <a:cubicBezTo>
                  <a:pt x="937373" y="2827939"/>
                  <a:pt x="938628" y="2858895"/>
                  <a:pt x="939412" y="2896026"/>
                </a:cubicBezTo>
                <a:cubicBezTo>
                  <a:pt x="940197" y="2933156"/>
                  <a:pt x="941584" y="2964236"/>
                  <a:pt x="942500" y="2965091"/>
                </a:cubicBezTo>
                <a:cubicBezTo>
                  <a:pt x="943412" y="2965945"/>
                  <a:pt x="945084" y="2964401"/>
                  <a:pt x="946207" y="2961656"/>
                </a:cubicBezTo>
                <a:cubicBezTo>
                  <a:pt x="947897" y="2957533"/>
                  <a:pt x="948853" y="2958291"/>
                  <a:pt x="951698" y="2966026"/>
                </a:cubicBezTo>
                <a:cubicBezTo>
                  <a:pt x="955008" y="2975022"/>
                  <a:pt x="955227" y="2974461"/>
                  <a:pt x="957323" y="2951669"/>
                </a:cubicBezTo>
                <a:cubicBezTo>
                  <a:pt x="959637" y="2926516"/>
                  <a:pt x="958101" y="2915562"/>
                  <a:pt x="951268" y="2908464"/>
                </a:cubicBezTo>
                <a:cubicBezTo>
                  <a:pt x="948958" y="2906063"/>
                  <a:pt x="947889" y="2902085"/>
                  <a:pt x="948899" y="2899625"/>
                </a:cubicBezTo>
                <a:cubicBezTo>
                  <a:pt x="951800" y="2892553"/>
                  <a:pt x="955925" y="2894413"/>
                  <a:pt x="955925" y="2902792"/>
                </a:cubicBezTo>
                <a:cubicBezTo>
                  <a:pt x="955925" y="2911007"/>
                  <a:pt x="962900" y="2922169"/>
                  <a:pt x="966140" y="2919137"/>
                </a:cubicBezTo>
                <a:cubicBezTo>
                  <a:pt x="967224" y="2918123"/>
                  <a:pt x="968245" y="2875287"/>
                  <a:pt x="968406" y="2823948"/>
                </a:cubicBezTo>
                <a:cubicBezTo>
                  <a:pt x="968625" y="2751842"/>
                  <a:pt x="967811" y="2728371"/>
                  <a:pt x="964786" y="2720797"/>
                </a:cubicBezTo>
                <a:cubicBezTo>
                  <a:pt x="961746" y="2713177"/>
                  <a:pt x="961611" y="2709019"/>
                  <a:pt x="964177" y="2702131"/>
                </a:cubicBezTo>
                <a:cubicBezTo>
                  <a:pt x="967198" y="2694024"/>
                  <a:pt x="967009" y="2693383"/>
                  <a:pt x="961976" y="2694614"/>
                </a:cubicBezTo>
                <a:cubicBezTo>
                  <a:pt x="956703" y="2695905"/>
                  <a:pt x="956510" y="2693908"/>
                  <a:pt x="957367" y="2646646"/>
                </a:cubicBezTo>
                <a:cubicBezTo>
                  <a:pt x="958564" y="2580501"/>
                  <a:pt x="958436" y="2582372"/>
                  <a:pt x="961739" y="2582372"/>
                </a:cubicBezTo>
                <a:cubicBezTo>
                  <a:pt x="963337" y="2582372"/>
                  <a:pt x="964683" y="2588797"/>
                  <a:pt x="964735" y="2596651"/>
                </a:cubicBezTo>
                <a:cubicBezTo>
                  <a:pt x="964844" y="2616993"/>
                  <a:pt x="969298" y="2607609"/>
                  <a:pt x="971817" y="2581676"/>
                </a:cubicBezTo>
                <a:cubicBezTo>
                  <a:pt x="976213" y="2536402"/>
                  <a:pt x="979179" y="2566787"/>
                  <a:pt x="979179" y="2657101"/>
                </a:cubicBezTo>
                <a:cubicBezTo>
                  <a:pt x="979179" y="2729438"/>
                  <a:pt x="980000" y="2750804"/>
                  <a:pt x="982813" y="2751686"/>
                </a:cubicBezTo>
                <a:cubicBezTo>
                  <a:pt x="986097" y="2752716"/>
                  <a:pt x="987875" y="2798196"/>
                  <a:pt x="987249" y="2865234"/>
                </a:cubicBezTo>
                <a:cubicBezTo>
                  <a:pt x="987176" y="2871965"/>
                  <a:pt x="987066" y="2884816"/>
                  <a:pt x="986993" y="2893792"/>
                </a:cubicBezTo>
                <a:cubicBezTo>
                  <a:pt x="986920" y="2902767"/>
                  <a:pt x="988245" y="2916843"/>
                  <a:pt x="989957" y="2925070"/>
                </a:cubicBezTo>
                <a:cubicBezTo>
                  <a:pt x="991996" y="2934854"/>
                  <a:pt x="992781" y="2987075"/>
                  <a:pt x="992222" y="3076020"/>
                </a:cubicBezTo>
                <a:cubicBezTo>
                  <a:pt x="991507" y="3190379"/>
                  <a:pt x="990530" y="3217420"/>
                  <a:pt x="986073" y="3246010"/>
                </a:cubicBezTo>
                <a:cubicBezTo>
                  <a:pt x="981783" y="3273534"/>
                  <a:pt x="980899" y="3294249"/>
                  <a:pt x="981430" y="3354803"/>
                </a:cubicBezTo>
                <a:cubicBezTo>
                  <a:pt x="982127" y="3434255"/>
                  <a:pt x="986528" y="3519462"/>
                  <a:pt x="990448" y="3529378"/>
                </a:cubicBezTo>
                <a:cubicBezTo>
                  <a:pt x="992809" y="3535354"/>
                  <a:pt x="992812" y="3535353"/>
                  <a:pt x="994542" y="3528715"/>
                </a:cubicBezTo>
                <a:cubicBezTo>
                  <a:pt x="995495" y="3525061"/>
                  <a:pt x="997177" y="3514423"/>
                  <a:pt x="998280" y="3505073"/>
                </a:cubicBezTo>
                <a:cubicBezTo>
                  <a:pt x="1000706" y="3484526"/>
                  <a:pt x="1005415" y="3482185"/>
                  <a:pt x="1003751" y="3502353"/>
                </a:cubicBezTo>
                <a:cubicBezTo>
                  <a:pt x="999726" y="3551127"/>
                  <a:pt x="996197" y="3588705"/>
                  <a:pt x="994811" y="3597547"/>
                </a:cubicBezTo>
                <a:cubicBezTo>
                  <a:pt x="993906" y="3603314"/>
                  <a:pt x="994432" y="3607747"/>
                  <a:pt x="996012" y="3607747"/>
                </a:cubicBezTo>
                <a:cubicBezTo>
                  <a:pt x="997551" y="3607747"/>
                  <a:pt x="1001133" y="3596425"/>
                  <a:pt x="1003969" y="3582588"/>
                </a:cubicBezTo>
                <a:cubicBezTo>
                  <a:pt x="1006805" y="3568751"/>
                  <a:pt x="1010240" y="3554982"/>
                  <a:pt x="1011605" y="3551990"/>
                </a:cubicBezTo>
                <a:cubicBezTo>
                  <a:pt x="1014156" y="3546400"/>
                  <a:pt x="1011974" y="3605054"/>
                  <a:pt x="1009302" y="3613866"/>
                </a:cubicBezTo>
                <a:cubicBezTo>
                  <a:pt x="1008510" y="3616484"/>
                  <a:pt x="1009266" y="3618626"/>
                  <a:pt x="1010962" y="3618626"/>
                </a:cubicBezTo>
                <a:cubicBezTo>
                  <a:pt x="1012670" y="3618626"/>
                  <a:pt x="1014064" y="3616309"/>
                  <a:pt x="1014064" y="3613477"/>
                </a:cubicBezTo>
                <a:cubicBezTo>
                  <a:pt x="1014064" y="3610645"/>
                  <a:pt x="1015889" y="3607674"/>
                  <a:pt x="1018120" y="3606872"/>
                </a:cubicBezTo>
                <a:cubicBezTo>
                  <a:pt x="1021115" y="3605796"/>
                  <a:pt x="1022793" y="3596304"/>
                  <a:pt x="1024542" y="3570544"/>
                </a:cubicBezTo>
                <a:cubicBezTo>
                  <a:pt x="1026298" y="3544711"/>
                  <a:pt x="1027399" y="3538491"/>
                  <a:pt x="1028794" y="3546551"/>
                </a:cubicBezTo>
                <a:cubicBezTo>
                  <a:pt x="1029830" y="3552534"/>
                  <a:pt x="1030863" y="3554676"/>
                  <a:pt x="1031089" y="3551310"/>
                </a:cubicBezTo>
                <a:cubicBezTo>
                  <a:pt x="1031666" y="3542748"/>
                  <a:pt x="1035945" y="3543689"/>
                  <a:pt x="1040206" y="3553314"/>
                </a:cubicBezTo>
                <a:cubicBezTo>
                  <a:pt x="1044975" y="3564088"/>
                  <a:pt x="1047968" y="3561700"/>
                  <a:pt x="1050395" y="3545187"/>
                </a:cubicBezTo>
                <a:cubicBezTo>
                  <a:pt x="1051493" y="3537709"/>
                  <a:pt x="1053719" y="3531590"/>
                  <a:pt x="1055342" y="3531590"/>
                </a:cubicBezTo>
                <a:cubicBezTo>
                  <a:pt x="1056962" y="3531590"/>
                  <a:pt x="1057583" y="3534344"/>
                  <a:pt x="1056721" y="3537710"/>
                </a:cubicBezTo>
                <a:cubicBezTo>
                  <a:pt x="1052342" y="3554779"/>
                  <a:pt x="1051376" y="3565402"/>
                  <a:pt x="1053178" y="3576648"/>
                </a:cubicBezTo>
                <a:cubicBezTo>
                  <a:pt x="1054718" y="3586255"/>
                  <a:pt x="1056258" y="3588831"/>
                  <a:pt x="1060044" y="3588134"/>
                </a:cubicBezTo>
                <a:cubicBezTo>
                  <a:pt x="1063617" y="3587478"/>
                  <a:pt x="1065735" y="3590173"/>
                  <a:pt x="1067938" y="3598170"/>
                </a:cubicBezTo>
                <a:cubicBezTo>
                  <a:pt x="1071127" y="3609752"/>
                  <a:pt x="1070302" y="3618625"/>
                  <a:pt x="1066040" y="3618625"/>
                </a:cubicBezTo>
                <a:cubicBezTo>
                  <a:pt x="1064628" y="3618625"/>
                  <a:pt x="1063471" y="3614881"/>
                  <a:pt x="1063471" y="3610305"/>
                </a:cubicBezTo>
                <a:cubicBezTo>
                  <a:pt x="1063471" y="3605451"/>
                  <a:pt x="1062259" y="3602685"/>
                  <a:pt x="1060563" y="3603666"/>
                </a:cubicBezTo>
                <a:cubicBezTo>
                  <a:pt x="1058964" y="3604590"/>
                  <a:pt x="1057654" y="3614031"/>
                  <a:pt x="1057654" y="3624644"/>
                </a:cubicBezTo>
                <a:cubicBezTo>
                  <a:pt x="1057654" y="3641714"/>
                  <a:pt x="1058851" y="3645944"/>
                  <a:pt x="1068032" y="3661306"/>
                </a:cubicBezTo>
                <a:lnTo>
                  <a:pt x="1078410" y="3678671"/>
                </a:lnTo>
                <a:lnTo>
                  <a:pt x="1077479" y="3732283"/>
                </a:lnTo>
                <a:cubicBezTo>
                  <a:pt x="1076969" y="3761769"/>
                  <a:pt x="1077698" y="3794156"/>
                  <a:pt x="1079128" y="3804253"/>
                </a:cubicBezTo>
                <a:cubicBezTo>
                  <a:pt x="1081573" y="3821645"/>
                  <a:pt x="1081402" y="3822612"/>
                  <a:pt x="1075852" y="3822612"/>
                </a:cubicBezTo>
                <a:cubicBezTo>
                  <a:pt x="1067697" y="3822612"/>
                  <a:pt x="1064684" y="3818328"/>
                  <a:pt x="1059401" y="3799218"/>
                </a:cubicBezTo>
                <a:cubicBezTo>
                  <a:pt x="1056879" y="3790091"/>
                  <a:pt x="1051529" y="3774458"/>
                  <a:pt x="1047515" y="3764478"/>
                </a:cubicBezTo>
                <a:cubicBezTo>
                  <a:pt x="1038967" y="3743226"/>
                  <a:pt x="1038613" y="3738210"/>
                  <a:pt x="1044858" y="3726906"/>
                </a:cubicBezTo>
                <a:cubicBezTo>
                  <a:pt x="1048442" y="3720418"/>
                  <a:pt x="1048789" y="3717042"/>
                  <a:pt x="1046373" y="3712082"/>
                </a:cubicBezTo>
                <a:cubicBezTo>
                  <a:pt x="1042592" y="3704315"/>
                  <a:pt x="1037308" y="3703649"/>
                  <a:pt x="1037308" y="3710939"/>
                </a:cubicBezTo>
                <a:cubicBezTo>
                  <a:pt x="1037308" y="3717971"/>
                  <a:pt x="1032299" y="3720599"/>
                  <a:pt x="1030448" y="3714539"/>
                </a:cubicBezTo>
                <a:cubicBezTo>
                  <a:pt x="1029641" y="3711899"/>
                  <a:pt x="1026721" y="3696889"/>
                  <a:pt x="1023958" y="3681181"/>
                </a:cubicBezTo>
                <a:cubicBezTo>
                  <a:pt x="1021196" y="3665475"/>
                  <a:pt x="1017837" y="3651461"/>
                  <a:pt x="1016495" y="3650040"/>
                </a:cubicBezTo>
                <a:cubicBezTo>
                  <a:pt x="1015152" y="3648619"/>
                  <a:pt x="1014054" y="3668435"/>
                  <a:pt x="1014054" y="3694076"/>
                </a:cubicBezTo>
                <a:cubicBezTo>
                  <a:pt x="1014054" y="3720901"/>
                  <a:pt x="1015236" y="3741382"/>
                  <a:pt x="1016842" y="3742309"/>
                </a:cubicBezTo>
                <a:cubicBezTo>
                  <a:pt x="1018422" y="3743224"/>
                  <a:pt x="1018944" y="3751241"/>
                  <a:pt x="1018050" y="3760829"/>
                </a:cubicBezTo>
                <a:cubicBezTo>
                  <a:pt x="1016944" y="3772650"/>
                  <a:pt x="1017867" y="3781315"/>
                  <a:pt x="1021075" y="3789637"/>
                </a:cubicBezTo>
                <a:cubicBezTo>
                  <a:pt x="1028815" y="3809637"/>
                  <a:pt x="1027303" y="3818621"/>
                  <a:pt x="1014167" y="3830669"/>
                </a:cubicBezTo>
                <a:cubicBezTo>
                  <a:pt x="1000942" y="3842800"/>
                  <a:pt x="997964" y="3850927"/>
                  <a:pt x="1000862" y="3866974"/>
                </a:cubicBezTo>
                <a:cubicBezTo>
                  <a:pt x="1005715" y="3893845"/>
                  <a:pt x="1005875" y="3896048"/>
                  <a:pt x="1002972" y="3896048"/>
                </a:cubicBezTo>
                <a:cubicBezTo>
                  <a:pt x="1001322" y="3896048"/>
                  <a:pt x="998490" y="3900252"/>
                  <a:pt x="996677" y="3905391"/>
                </a:cubicBezTo>
                <a:cubicBezTo>
                  <a:pt x="993546" y="3914266"/>
                  <a:pt x="992555" y="3914814"/>
                  <a:pt x="976833" y="3916353"/>
                </a:cubicBezTo>
                <a:cubicBezTo>
                  <a:pt x="967731" y="3917245"/>
                  <a:pt x="955052" y="3920187"/>
                  <a:pt x="948658" y="3922894"/>
                </a:cubicBezTo>
                <a:cubicBezTo>
                  <a:pt x="942263" y="3925600"/>
                  <a:pt x="930919" y="3930397"/>
                  <a:pt x="923447" y="3933554"/>
                </a:cubicBezTo>
                <a:cubicBezTo>
                  <a:pt x="914511" y="3937329"/>
                  <a:pt x="909538" y="3941238"/>
                  <a:pt x="908914" y="3944977"/>
                </a:cubicBezTo>
                <a:cubicBezTo>
                  <a:pt x="907009" y="3956402"/>
                  <a:pt x="902226" y="3951217"/>
                  <a:pt x="889691" y="3924140"/>
                </a:cubicBezTo>
                <a:lnTo>
                  <a:pt x="876885" y="3896476"/>
                </a:lnTo>
                <a:lnTo>
                  <a:pt x="866998" y="3897977"/>
                </a:lnTo>
                <a:lnTo>
                  <a:pt x="857112" y="3899478"/>
                </a:lnTo>
                <a:lnTo>
                  <a:pt x="858936" y="3871244"/>
                </a:lnTo>
                <a:cubicBezTo>
                  <a:pt x="860965" y="3839855"/>
                  <a:pt x="856667" y="3812449"/>
                  <a:pt x="849297" y="3809803"/>
                </a:cubicBezTo>
                <a:cubicBezTo>
                  <a:pt x="841546" y="3807020"/>
                  <a:pt x="839771" y="3814869"/>
                  <a:pt x="845695" y="3825733"/>
                </a:cubicBezTo>
                <a:cubicBezTo>
                  <a:pt x="848772" y="3831377"/>
                  <a:pt x="851308" y="3838797"/>
                  <a:pt x="851329" y="3842222"/>
                </a:cubicBezTo>
                <a:cubicBezTo>
                  <a:pt x="851402" y="3851891"/>
                  <a:pt x="839159" y="3894195"/>
                  <a:pt x="834957" y="3898850"/>
                </a:cubicBezTo>
                <a:cubicBezTo>
                  <a:pt x="832037" y="3902083"/>
                  <a:pt x="831709" y="3910890"/>
                  <a:pt x="833482" y="3938287"/>
                </a:cubicBezTo>
                <a:cubicBezTo>
                  <a:pt x="834737" y="3957688"/>
                  <a:pt x="834730" y="3974679"/>
                  <a:pt x="833449" y="3976045"/>
                </a:cubicBezTo>
                <a:cubicBezTo>
                  <a:pt x="830887" y="3978807"/>
                  <a:pt x="825117" y="3966624"/>
                  <a:pt x="825117" y="3958449"/>
                </a:cubicBezTo>
                <a:cubicBezTo>
                  <a:pt x="825117" y="3955567"/>
                  <a:pt x="822500" y="3951681"/>
                  <a:pt x="819303" y="3949812"/>
                </a:cubicBezTo>
                <a:cubicBezTo>
                  <a:pt x="814672" y="3947106"/>
                  <a:pt x="813490" y="3943469"/>
                  <a:pt x="813490" y="3931932"/>
                </a:cubicBezTo>
                <a:cubicBezTo>
                  <a:pt x="813490" y="3915148"/>
                  <a:pt x="809596" y="3906408"/>
                  <a:pt x="803149" y="3908723"/>
                </a:cubicBezTo>
                <a:cubicBezTo>
                  <a:pt x="796232" y="3911207"/>
                  <a:pt x="787332" y="3930030"/>
                  <a:pt x="787332" y="3942175"/>
                </a:cubicBezTo>
                <a:cubicBezTo>
                  <a:pt x="787332" y="3958604"/>
                  <a:pt x="782234" y="3955423"/>
                  <a:pt x="779879" y="3937525"/>
                </a:cubicBezTo>
                <a:cubicBezTo>
                  <a:pt x="776660" y="3913078"/>
                  <a:pt x="774695" y="3910379"/>
                  <a:pt x="770285" y="3924353"/>
                </a:cubicBezTo>
                <a:cubicBezTo>
                  <a:pt x="766183" y="3937357"/>
                  <a:pt x="748733" y="3958603"/>
                  <a:pt x="742157" y="3958603"/>
                </a:cubicBezTo>
                <a:cubicBezTo>
                  <a:pt x="736620" y="3958603"/>
                  <a:pt x="732117" y="3949885"/>
                  <a:pt x="732064" y="3939063"/>
                </a:cubicBezTo>
                <a:cubicBezTo>
                  <a:pt x="732031" y="3932240"/>
                  <a:pt x="731334" y="3931038"/>
                  <a:pt x="729203" y="3934125"/>
                </a:cubicBezTo>
                <a:cubicBezTo>
                  <a:pt x="727652" y="3936369"/>
                  <a:pt x="726364" y="3940959"/>
                  <a:pt x="726342" y="3944324"/>
                </a:cubicBezTo>
                <a:cubicBezTo>
                  <a:pt x="726306" y="3950851"/>
                  <a:pt x="721784" y="3952710"/>
                  <a:pt x="719746" y="3947044"/>
                </a:cubicBezTo>
                <a:cubicBezTo>
                  <a:pt x="717757" y="3941513"/>
                  <a:pt x="709610" y="3949477"/>
                  <a:pt x="702684" y="3963722"/>
                </a:cubicBezTo>
                <a:lnTo>
                  <a:pt x="696578" y="3976282"/>
                </a:lnTo>
                <a:lnTo>
                  <a:pt x="693758" y="3968802"/>
                </a:lnTo>
                <a:cubicBezTo>
                  <a:pt x="690076" y="3959043"/>
                  <a:pt x="688055" y="3959366"/>
                  <a:pt x="681496" y="3970765"/>
                </a:cubicBezTo>
                <a:cubicBezTo>
                  <a:pt x="678507" y="3975958"/>
                  <a:pt x="674968" y="3979573"/>
                  <a:pt x="673632" y="3978800"/>
                </a:cubicBezTo>
                <a:cubicBezTo>
                  <a:pt x="672293" y="3978027"/>
                  <a:pt x="671493" y="3965877"/>
                  <a:pt x="671847" y="3951801"/>
                </a:cubicBezTo>
                <a:cubicBezTo>
                  <a:pt x="672800" y="3914268"/>
                  <a:pt x="669618" y="3914060"/>
                  <a:pt x="648068" y="3950248"/>
                </a:cubicBezTo>
                <a:cubicBezTo>
                  <a:pt x="638203" y="3966811"/>
                  <a:pt x="629671" y="3980363"/>
                  <a:pt x="629106" y="3980363"/>
                </a:cubicBezTo>
                <a:cubicBezTo>
                  <a:pt x="628540" y="3980363"/>
                  <a:pt x="626307" y="3970877"/>
                  <a:pt x="624139" y="3959284"/>
                </a:cubicBezTo>
                <a:lnTo>
                  <a:pt x="624220" y="3959267"/>
                </a:lnTo>
                <a:lnTo>
                  <a:pt x="620280" y="3938188"/>
                </a:lnTo>
                <a:lnTo>
                  <a:pt x="607440" y="3955282"/>
                </a:lnTo>
                <a:cubicBezTo>
                  <a:pt x="594812" y="3972095"/>
                  <a:pt x="589934" y="3973511"/>
                  <a:pt x="589817" y="3960400"/>
                </a:cubicBezTo>
                <a:cubicBezTo>
                  <a:pt x="589784" y="3957657"/>
                  <a:pt x="588792" y="3955860"/>
                  <a:pt x="587591" y="3956407"/>
                </a:cubicBezTo>
                <a:cubicBezTo>
                  <a:pt x="586394" y="3956955"/>
                  <a:pt x="581809" y="3959091"/>
                  <a:pt x="577406" y="3961155"/>
                </a:cubicBezTo>
                <a:cubicBezTo>
                  <a:pt x="566815" y="3966123"/>
                  <a:pt x="563938" y="3962866"/>
                  <a:pt x="571905" y="3954932"/>
                </a:cubicBezTo>
                <a:cubicBezTo>
                  <a:pt x="581987" y="3944889"/>
                  <a:pt x="584063" y="3933606"/>
                  <a:pt x="580399" y="3908747"/>
                </a:cubicBezTo>
                <a:cubicBezTo>
                  <a:pt x="578597" y="3896517"/>
                  <a:pt x="576247" y="3885537"/>
                  <a:pt x="575175" y="3884347"/>
                </a:cubicBezTo>
                <a:cubicBezTo>
                  <a:pt x="574102" y="3883155"/>
                  <a:pt x="570737" y="3890991"/>
                  <a:pt x="567694" y="3901759"/>
                </a:cubicBezTo>
                <a:cubicBezTo>
                  <a:pt x="564650" y="3912526"/>
                  <a:pt x="560197" y="3922232"/>
                  <a:pt x="557800" y="3923327"/>
                </a:cubicBezTo>
                <a:cubicBezTo>
                  <a:pt x="538738" y="3932032"/>
                  <a:pt x="537707" y="3932251"/>
                  <a:pt x="533002" y="3928596"/>
                </a:cubicBezTo>
                <a:cubicBezTo>
                  <a:pt x="530444" y="3926611"/>
                  <a:pt x="526412" y="3921476"/>
                  <a:pt x="524042" y="3917187"/>
                </a:cubicBezTo>
                <a:cubicBezTo>
                  <a:pt x="520190" y="3910216"/>
                  <a:pt x="504622" y="3898787"/>
                  <a:pt x="498943" y="3898760"/>
                </a:cubicBezTo>
                <a:cubicBezTo>
                  <a:pt x="497746" y="3898760"/>
                  <a:pt x="496669" y="3902728"/>
                  <a:pt x="496556" y="3907590"/>
                </a:cubicBezTo>
                <a:lnTo>
                  <a:pt x="496337" y="3916429"/>
                </a:lnTo>
                <a:lnTo>
                  <a:pt x="490791" y="3904744"/>
                </a:lnTo>
                <a:cubicBezTo>
                  <a:pt x="485854" y="3894340"/>
                  <a:pt x="484600" y="3893381"/>
                  <a:pt x="479371" y="3895999"/>
                </a:cubicBezTo>
                <a:cubicBezTo>
                  <a:pt x="476141" y="3897618"/>
                  <a:pt x="473496" y="3899943"/>
                  <a:pt x="473496" y="3901169"/>
                </a:cubicBezTo>
                <a:cubicBezTo>
                  <a:pt x="473496" y="3902393"/>
                  <a:pt x="470288" y="3906634"/>
                  <a:pt x="466368" y="3910592"/>
                </a:cubicBezTo>
                <a:cubicBezTo>
                  <a:pt x="456365" y="3920693"/>
                  <a:pt x="439692" y="3920788"/>
                  <a:pt x="435622" y="3910777"/>
                </a:cubicBezTo>
                <a:cubicBezTo>
                  <a:pt x="431611" y="3900905"/>
                  <a:pt x="426113" y="3903871"/>
                  <a:pt x="422232" y="3918000"/>
                </a:cubicBezTo>
                <a:lnTo>
                  <a:pt x="418926" y="3930037"/>
                </a:lnTo>
                <a:lnTo>
                  <a:pt x="414240" y="3919925"/>
                </a:lnTo>
                <a:cubicBezTo>
                  <a:pt x="411663" y="3914363"/>
                  <a:pt x="409553" y="3908524"/>
                  <a:pt x="409553" y="3906948"/>
                </a:cubicBezTo>
                <a:cubicBezTo>
                  <a:pt x="409553" y="3905371"/>
                  <a:pt x="406283" y="3902688"/>
                  <a:pt x="402287" y="3900983"/>
                </a:cubicBezTo>
                <a:cubicBezTo>
                  <a:pt x="398290" y="3899280"/>
                  <a:pt x="395021" y="3895784"/>
                  <a:pt x="395021" y="3893216"/>
                </a:cubicBezTo>
                <a:cubicBezTo>
                  <a:pt x="395021" y="3890647"/>
                  <a:pt x="393174" y="3887113"/>
                  <a:pt x="390919" y="3885361"/>
                </a:cubicBezTo>
                <a:cubicBezTo>
                  <a:pt x="384017" y="3880000"/>
                  <a:pt x="381900" y="3887292"/>
                  <a:pt x="382484" y="3914398"/>
                </a:cubicBezTo>
                <a:cubicBezTo>
                  <a:pt x="382776" y="3928235"/>
                  <a:pt x="381908" y="3939556"/>
                  <a:pt x="380543" y="3939556"/>
                </a:cubicBezTo>
                <a:cubicBezTo>
                  <a:pt x="379174" y="3939556"/>
                  <a:pt x="375157" y="3931295"/>
                  <a:pt x="371613" y="3921197"/>
                </a:cubicBezTo>
                <a:cubicBezTo>
                  <a:pt x="368069" y="3911101"/>
                  <a:pt x="364778" y="3902409"/>
                  <a:pt x="364300" y="3901884"/>
                </a:cubicBezTo>
                <a:cubicBezTo>
                  <a:pt x="363822" y="3901358"/>
                  <a:pt x="358825" y="3904217"/>
                  <a:pt x="353194" y="3908237"/>
                </a:cubicBezTo>
                <a:cubicBezTo>
                  <a:pt x="347563" y="3912256"/>
                  <a:pt x="341580" y="3914748"/>
                  <a:pt x="339898" y="3913776"/>
                </a:cubicBezTo>
                <a:cubicBezTo>
                  <a:pt x="330219" y="3908178"/>
                  <a:pt x="319486" y="3921392"/>
                  <a:pt x="319409" y="3939004"/>
                </a:cubicBezTo>
                <a:cubicBezTo>
                  <a:pt x="319376" y="3946509"/>
                  <a:pt x="318646" y="3948036"/>
                  <a:pt x="316548" y="3944996"/>
                </a:cubicBezTo>
                <a:cubicBezTo>
                  <a:pt x="314997" y="3942752"/>
                  <a:pt x="313709" y="3937470"/>
                  <a:pt x="313687" y="3933258"/>
                </a:cubicBezTo>
                <a:cubicBezTo>
                  <a:pt x="313654" y="3929046"/>
                  <a:pt x="312286" y="3923225"/>
                  <a:pt x="310625" y="3920323"/>
                </a:cubicBezTo>
                <a:cubicBezTo>
                  <a:pt x="307816" y="3915410"/>
                  <a:pt x="307017" y="3915331"/>
                  <a:pt x="299053" y="3919187"/>
                </a:cubicBezTo>
                <a:cubicBezTo>
                  <a:pt x="291059" y="3923055"/>
                  <a:pt x="290259" y="3922967"/>
                  <a:pt x="286839" y="3917843"/>
                </a:cubicBezTo>
                <a:cubicBezTo>
                  <a:pt x="281942" y="3910506"/>
                  <a:pt x="279778" y="3910932"/>
                  <a:pt x="277427" y="3919697"/>
                </a:cubicBezTo>
                <a:cubicBezTo>
                  <a:pt x="276194" y="3924297"/>
                  <a:pt x="274672" y="3925840"/>
                  <a:pt x="273344" y="3923832"/>
                </a:cubicBezTo>
                <a:cubicBezTo>
                  <a:pt x="271953" y="3921726"/>
                  <a:pt x="269435" y="3923472"/>
                  <a:pt x="265994" y="3928922"/>
                </a:cubicBezTo>
                <a:cubicBezTo>
                  <a:pt x="263115" y="3933483"/>
                  <a:pt x="260168" y="3936661"/>
                  <a:pt x="259445" y="3935985"/>
                </a:cubicBezTo>
                <a:cubicBezTo>
                  <a:pt x="258722" y="3935308"/>
                  <a:pt x="259628" y="3926703"/>
                  <a:pt x="261459" y="3916861"/>
                </a:cubicBezTo>
                <a:cubicBezTo>
                  <a:pt x="265723" y="3893949"/>
                  <a:pt x="263871" y="3889100"/>
                  <a:pt x="256105" y="3902840"/>
                </a:cubicBezTo>
                <a:cubicBezTo>
                  <a:pt x="252722" y="3908824"/>
                  <a:pt x="249898" y="3912109"/>
                  <a:pt x="249827" y="3910141"/>
                </a:cubicBezTo>
                <a:cubicBezTo>
                  <a:pt x="249754" y="3908171"/>
                  <a:pt x="250973" y="3904331"/>
                  <a:pt x="252535" y="3901605"/>
                </a:cubicBezTo>
                <a:cubicBezTo>
                  <a:pt x="258542" y="3891101"/>
                  <a:pt x="264092" y="3850919"/>
                  <a:pt x="260989" y="3840401"/>
                </a:cubicBezTo>
                <a:cubicBezTo>
                  <a:pt x="258847" y="3833138"/>
                  <a:pt x="259004" y="3826667"/>
                  <a:pt x="261551" y="3817366"/>
                </a:cubicBezTo>
                <a:cubicBezTo>
                  <a:pt x="265164" y="3804181"/>
                  <a:pt x="263507" y="3789967"/>
                  <a:pt x="258362" y="3789967"/>
                </a:cubicBezTo>
                <a:cubicBezTo>
                  <a:pt x="256793" y="3789967"/>
                  <a:pt x="255409" y="3795169"/>
                  <a:pt x="255289" y="3801527"/>
                </a:cubicBezTo>
                <a:lnTo>
                  <a:pt x="255070" y="3813086"/>
                </a:lnTo>
                <a:lnTo>
                  <a:pt x="247221" y="3797100"/>
                </a:lnTo>
                <a:lnTo>
                  <a:pt x="239371" y="3781116"/>
                </a:lnTo>
                <a:lnTo>
                  <a:pt x="234247" y="3796328"/>
                </a:lnTo>
                <a:cubicBezTo>
                  <a:pt x="228764" y="3812603"/>
                  <a:pt x="224568" y="3817387"/>
                  <a:pt x="221766" y="3810554"/>
                </a:cubicBezTo>
                <a:cubicBezTo>
                  <a:pt x="220810" y="3808224"/>
                  <a:pt x="218857" y="3806995"/>
                  <a:pt x="217426" y="3807822"/>
                </a:cubicBezTo>
                <a:cubicBezTo>
                  <a:pt x="215995" y="3808649"/>
                  <a:pt x="214824" y="3807301"/>
                  <a:pt x="214824" y="3804826"/>
                </a:cubicBezTo>
                <a:cubicBezTo>
                  <a:pt x="214824" y="3800216"/>
                  <a:pt x="185168" y="3756269"/>
                  <a:pt x="180066" y="3753319"/>
                </a:cubicBezTo>
                <a:cubicBezTo>
                  <a:pt x="176464" y="3751236"/>
                  <a:pt x="159601" y="3772805"/>
                  <a:pt x="159601" y="3779496"/>
                </a:cubicBezTo>
                <a:cubicBezTo>
                  <a:pt x="159601" y="3782273"/>
                  <a:pt x="161663" y="3784528"/>
                  <a:pt x="164203" y="3784528"/>
                </a:cubicBezTo>
                <a:cubicBezTo>
                  <a:pt x="169640" y="3784528"/>
                  <a:pt x="169450" y="3785070"/>
                  <a:pt x="158148" y="3801808"/>
                </a:cubicBezTo>
                <a:lnTo>
                  <a:pt x="149428" y="3814722"/>
                </a:lnTo>
                <a:lnTo>
                  <a:pt x="134639" y="3813467"/>
                </a:lnTo>
                <a:cubicBezTo>
                  <a:pt x="120829" y="3812293"/>
                  <a:pt x="119630" y="3812691"/>
                  <a:pt x="116525" y="3819448"/>
                </a:cubicBezTo>
                <a:lnTo>
                  <a:pt x="113201" y="3826686"/>
                </a:lnTo>
                <a:lnTo>
                  <a:pt x="114463" y="3818163"/>
                </a:lnTo>
                <a:cubicBezTo>
                  <a:pt x="115157" y="3813476"/>
                  <a:pt x="116587" y="3806425"/>
                  <a:pt x="117642" y="3802493"/>
                </a:cubicBezTo>
                <a:cubicBezTo>
                  <a:pt x="119207" y="3796651"/>
                  <a:pt x="118703" y="3795653"/>
                  <a:pt x="114876" y="3797027"/>
                </a:cubicBezTo>
                <a:cubicBezTo>
                  <a:pt x="111105" y="3798381"/>
                  <a:pt x="110193" y="3796797"/>
                  <a:pt x="110193" y="3788940"/>
                </a:cubicBezTo>
                <a:cubicBezTo>
                  <a:pt x="110193" y="3783566"/>
                  <a:pt x="106121" y="3767830"/>
                  <a:pt x="101145" y="3753971"/>
                </a:cubicBezTo>
                <a:lnTo>
                  <a:pt x="92097" y="3728771"/>
                </a:lnTo>
                <a:lnTo>
                  <a:pt x="94042" y="3670395"/>
                </a:lnTo>
                <a:cubicBezTo>
                  <a:pt x="95111" y="3638287"/>
                  <a:pt x="97407" y="3605853"/>
                  <a:pt x="99138" y="3598319"/>
                </a:cubicBezTo>
                <a:cubicBezTo>
                  <a:pt x="104941" y="3573087"/>
                  <a:pt x="97069" y="3338652"/>
                  <a:pt x="87812" y="3260961"/>
                </a:cubicBezTo>
                <a:cubicBezTo>
                  <a:pt x="82435" y="3215847"/>
                  <a:pt x="82431" y="3215653"/>
                  <a:pt x="85575" y="3161687"/>
                </a:cubicBezTo>
                <a:cubicBezTo>
                  <a:pt x="86925" y="3138501"/>
                  <a:pt x="87983" y="3112186"/>
                  <a:pt x="87921" y="3103211"/>
                </a:cubicBezTo>
                <a:cubicBezTo>
                  <a:pt x="87812" y="3086795"/>
                  <a:pt x="91307" y="3090618"/>
                  <a:pt x="92890" y="3108651"/>
                </a:cubicBezTo>
                <a:cubicBezTo>
                  <a:pt x="94715" y="3129427"/>
                  <a:pt x="98000" y="3078267"/>
                  <a:pt x="98651" y="3018896"/>
                </a:cubicBezTo>
                <a:lnTo>
                  <a:pt x="99366" y="2953620"/>
                </a:lnTo>
                <a:lnTo>
                  <a:pt x="103451" y="3010737"/>
                </a:lnTo>
                <a:cubicBezTo>
                  <a:pt x="108126" y="3076121"/>
                  <a:pt x="110351" y="3085824"/>
                  <a:pt x="115797" y="3064581"/>
                </a:cubicBezTo>
                <a:cubicBezTo>
                  <a:pt x="118224" y="3055113"/>
                  <a:pt x="118471" y="3048955"/>
                  <a:pt x="116549" y="3045743"/>
                </a:cubicBezTo>
                <a:cubicBezTo>
                  <a:pt x="114538" y="3042381"/>
                  <a:pt x="114917" y="3039223"/>
                  <a:pt x="117833" y="3035060"/>
                </a:cubicBezTo>
                <a:cubicBezTo>
                  <a:pt x="120956" y="3030598"/>
                  <a:pt x="121241" y="3027351"/>
                  <a:pt x="118986" y="3021806"/>
                </a:cubicBezTo>
                <a:cubicBezTo>
                  <a:pt x="115436" y="3013072"/>
                  <a:pt x="115392" y="2991195"/>
                  <a:pt x="118913" y="2983539"/>
                </a:cubicBezTo>
                <a:cubicBezTo>
                  <a:pt x="121143" y="2978681"/>
                  <a:pt x="121435" y="2978883"/>
                  <a:pt x="121613" y="2985418"/>
                </a:cubicBezTo>
                <a:cubicBezTo>
                  <a:pt x="121905" y="2995447"/>
                  <a:pt x="126954" y="2997613"/>
                  <a:pt x="128451" y="2988345"/>
                </a:cubicBezTo>
                <a:cubicBezTo>
                  <a:pt x="129119" y="2984205"/>
                  <a:pt x="129863" y="2995128"/>
                  <a:pt x="130100" y="3012617"/>
                </a:cubicBezTo>
                <a:cubicBezTo>
                  <a:pt x="130356" y="3031340"/>
                  <a:pt x="129341" y="3045105"/>
                  <a:pt x="127630" y="3046095"/>
                </a:cubicBezTo>
                <a:cubicBezTo>
                  <a:pt x="124437" y="3047942"/>
                  <a:pt x="123798" y="3064345"/>
                  <a:pt x="126546" y="3073943"/>
                </a:cubicBezTo>
                <a:cubicBezTo>
                  <a:pt x="127506" y="3077292"/>
                  <a:pt x="129451" y="3079361"/>
                  <a:pt x="130866" y="3078542"/>
                </a:cubicBezTo>
                <a:cubicBezTo>
                  <a:pt x="132326" y="3077696"/>
                  <a:pt x="133442" y="3098159"/>
                  <a:pt x="133442" y="3125790"/>
                </a:cubicBezTo>
                <a:cubicBezTo>
                  <a:pt x="133442" y="3152595"/>
                  <a:pt x="134275" y="3180206"/>
                  <a:pt x="135293" y="3187146"/>
                </a:cubicBezTo>
                <a:cubicBezTo>
                  <a:pt x="138730" y="3210625"/>
                  <a:pt x="142164" y="3199946"/>
                  <a:pt x="142164" y="3165767"/>
                </a:cubicBezTo>
                <a:cubicBezTo>
                  <a:pt x="142164" y="3132390"/>
                  <a:pt x="144787" y="3123911"/>
                  <a:pt x="150793" y="3137889"/>
                </a:cubicBezTo>
                <a:cubicBezTo>
                  <a:pt x="152898" y="3142795"/>
                  <a:pt x="153456" y="3141306"/>
                  <a:pt x="153606" y="3130383"/>
                </a:cubicBezTo>
                <a:cubicBezTo>
                  <a:pt x="153752" y="3119589"/>
                  <a:pt x="152584" y="3116053"/>
                  <a:pt x="147977" y="3113362"/>
                </a:cubicBezTo>
                <a:cubicBezTo>
                  <a:pt x="144693" y="3111441"/>
                  <a:pt x="142164" y="3107019"/>
                  <a:pt x="142164" y="3103188"/>
                </a:cubicBezTo>
                <a:cubicBezTo>
                  <a:pt x="142164" y="3096131"/>
                  <a:pt x="146536" y="3093903"/>
                  <a:pt x="148791" y="3099811"/>
                </a:cubicBezTo>
                <a:cubicBezTo>
                  <a:pt x="149506" y="3101682"/>
                  <a:pt x="150601" y="3102599"/>
                  <a:pt x="151225" y="3101850"/>
                </a:cubicBezTo>
                <a:cubicBezTo>
                  <a:pt x="152298" y="3100566"/>
                  <a:pt x="149144" y="2917216"/>
                  <a:pt x="147292" y="2873385"/>
                </a:cubicBezTo>
                <a:cubicBezTo>
                  <a:pt x="146818" y="2862166"/>
                  <a:pt x="146084" y="2844419"/>
                  <a:pt x="145660" y="2833947"/>
                </a:cubicBezTo>
                <a:cubicBezTo>
                  <a:pt x="145062" y="2819133"/>
                  <a:pt x="144216" y="2815996"/>
                  <a:pt x="141844" y="2819811"/>
                </a:cubicBezTo>
                <a:cubicBezTo>
                  <a:pt x="140169" y="2822507"/>
                  <a:pt x="139582" y="2829239"/>
                  <a:pt x="140545" y="2834770"/>
                </a:cubicBezTo>
                <a:cubicBezTo>
                  <a:pt x="141837" y="2842206"/>
                  <a:pt x="140764" y="2847130"/>
                  <a:pt x="136458" y="2853666"/>
                </a:cubicBezTo>
                <a:cubicBezTo>
                  <a:pt x="133247" y="2858528"/>
                  <a:pt x="129296" y="2862506"/>
                  <a:pt x="127674" y="2862506"/>
                </a:cubicBezTo>
                <a:cubicBezTo>
                  <a:pt x="126050" y="2862506"/>
                  <a:pt x="124718" y="2858528"/>
                  <a:pt x="124707" y="2853666"/>
                </a:cubicBezTo>
                <a:cubicBezTo>
                  <a:pt x="124707" y="2848804"/>
                  <a:pt x="122937" y="2841689"/>
                  <a:pt x="120800" y="2837853"/>
                </a:cubicBezTo>
                <a:cubicBezTo>
                  <a:pt x="118662" y="2834017"/>
                  <a:pt x="115973" y="2818133"/>
                  <a:pt x="114826" y="2802555"/>
                </a:cubicBezTo>
                <a:cubicBezTo>
                  <a:pt x="113680" y="2786976"/>
                  <a:pt x="112199" y="2773723"/>
                  <a:pt x="111538" y="2773103"/>
                </a:cubicBezTo>
                <a:cubicBezTo>
                  <a:pt x="110878" y="2772484"/>
                  <a:pt x="108097" y="2773680"/>
                  <a:pt x="105360" y="2775763"/>
                </a:cubicBezTo>
                <a:cubicBezTo>
                  <a:pt x="100908" y="2779153"/>
                  <a:pt x="100633" y="2778980"/>
                  <a:pt x="102732" y="2774110"/>
                </a:cubicBezTo>
                <a:cubicBezTo>
                  <a:pt x="105911" y="2766743"/>
                  <a:pt x="110338" y="2718932"/>
                  <a:pt x="108639" y="2710314"/>
                </a:cubicBezTo>
                <a:cubicBezTo>
                  <a:pt x="107887" y="2706508"/>
                  <a:pt x="111109" y="2710737"/>
                  <a:pt x="115795" y="2719713"/>
                </a:cubicBezTo>
                <a:cubicBezTo>
                  <a:pt x="121191" y="2730047"/>
                  <a:pt x="126752" y="2748320"/>
                  <a:pt x="130954" y="2769531"/>
                </a:cubicBezTo>
                <a:cubicBezTo>
                  <a:pt x="135199" y="2790948"/>
                  <a:pt x="138343" y="2801248"/>
                  <a:pt x="139674" y="2798089"/>
                </a:cubicBezTo>
                <a:cubicBezTo>
                  <a:pt x="142411" y="2791591"/>
                  <a:pt x="142334" y="2736696"/>
                  <a:pt x="139564" y="2721073"/>
                </a:cubicBezTo>
                <a:lnTo>
                  <a:pt x="137393" y="2708834"/>
                </a:lnTo>
                <a:lnTo>
                  <a:pt x="133499" y="2716314"/>
                </a:lnTo>
                <a:cubicBezTo>
                  <a:pt x="131357" y="2720428"/>
                  <a:pt x="128647" y="2723793"/>
                  <a:pt x="127476" y="2723793"/>
                </a:cubicBezTo>
                <a:cubicBezTo>
                  <a:pt x="124494" y="2723793"/>
                  <a:pt x="121818" y="2716459"/>
                  <a:pt x="121818" y="2708279"/>
                </a:cubicBezTo>
                <a:cubicBezTo>
                  <a:pt x="121818" y="2702396"/>
                  <a:pt x="122475" y="2701880"/>
                  <a:pt x="126249" y="2704809"/>
                </a:cubicBezTo>
                <a:cubicBezTo>
                  <a:pt x="132776" y="2709879"/>
                  <a:pt x="134262" y="2706592"/>
                  <a:pt x="130766" y="2694810"/>
                </a:cubicBezTo>
                <a:cubicBezTo>
                  <a:pt x="129059" y="2689060"/>
                  <a:pt x="127657" y="2677590"/>
                  <a:pt x="127646" y="2669321"/>
                </a:cubicBezTo>
                <a:cubicBezTo>
                  <a:pt x="127646" y="2657244"/>
                  <a:pt x="128873" y="2653292"/>
                  <a:pt x="133943" y="2649228"/>
                </a:cubicBezTo>
                <a:cubicBezTo>
                  <a:pt x="139727" y="2644594"/>
                  <a:pt x="139851" y="2643893"/>
                  <a:pt x="135428" y="2640865"/>
                </a:cubicBezTo>
                <a:cubicBezTo>
                  <a:pt x="130984" y="2637824"/>
                  <a:pt x="130961" y="2636565"/>
                  <a:pt x="135136" y="2625083"/>
                </a:cubicBezTo>
                <a:cubicBezTo>
                  <a:pt x="138318" y="2616349"/>
                  <a:pt x="140924" y="2613051"/>
                  <a:pt x="143826" y="2614093"/>
                </a:cubicBezTo>
                <a:cubicBezTo>
                  <a:pt x="146106" y="2614913"/>
                  <a:pt x="147971" y="2614117"/>
                  <a:pt x="147971" y="2612317"/>
                </a:cubicBezTo>
                <a:cubicBezTo>
                  <a:pt x="147971" y="2610521"/>
                  <a:pt x="145355" y="2608412"/>
                  <a:pt x="142158" y="2607630"/>
                </a:cubicBezTo>
                <a:cubicBezTo>
                  <a:pt x="138396" y="2606708"/>
                  <a:pt x="136345" y="2603919"/>
                  <a:pt x="136345" y="2599725"/>
                </a:cubicBezTo>
                <a:cubicBezTo>
                  <a:pt x="136345" y="2593196"/>
                  <a:pt x="141982" y="2590309"/>
                  <a:pt x="142362" y="2596642"/>
                </a:cubicBezTo>
                <a:cubicBezTo>
                  <a:pt x="142472" y="2598512"/>
                  <a:pt x="143625" y="2597594"/>
                  <a:pt x="144920" y="2594603"/>
                </a:cubicBezTo>
                <a:cubicBezTo>
                  <a:pt x="146449" y="2591074"/>
                  <a:pt x="145865" y="2587655"/>
                  <a:pt x="143264" y="2584870"/>
                </a:cubicBezTo>
                <a:cubicBezTo>
                  <a:pt x="140308" y="2581707"/>
                  <a:pt x="139336" y="2572390"/>
                  <a:pt x="139570" y="2549512"/>
                </a:cubicBezTo>
                <a:cubicBezTo>
                  <a:pt x="139826" y="2522781"/>
                  <a:pt x="140271" y="2520155"/>
                  <a:pt x="142624" y="2530687"/>
                </a:cubicBezTo>
                <a:cubicBezTo>
                  <a:pt x="144128" y="2537419"/>
                  <a:pt x="144712" y="2548647"/>
                  <a:pt x="143924" y="2555639"/>
                </a:cubicBezTo>
                <a:cubicBezTo>
                  <a:pt x="142902" y="2564689"/>
                  <a:pt x="143704" y="2569286"/>
                  <a:pt x="146661" y="2571594"/>
                </a:cubicBezTo>
                <a:cubicBezTo>
                  <a:pt x="149445" y="2573758"/>
                  <a:pt x="150715" y="2579734"/>
                  <a:pt x="150473" y="2589549"/>
                </a:cubicBezTo>
                <a:cubicBezTo>
                  <a:pt x="150217" y="2600443"/>
                  <a:pt x="151531" y="2605757"/>
                  <a:pt x="155581" y="2610028"/>
                </a:cubicBezTo>
                <a:cubicBezTo>
                  <a:pt x="159525" y="2614188"/>
                  <a:pt x="160038" y="2616128"/>
                  <a:pt x="157416" y="2616986"/>
                </a:cubicBezTo>
                <a:cubicBezTo>
                  <a:pt x="155416" y="2617639"/>
                  <a:pt x="153782" y="2621817"/>
                  <a:pt x="153782" y="2626268"/>
                </a:cubicBezTo>
                <a:cubicBezTo>
                  <a:pt x="153782" y="2631689"/>
                  <a:pt x="154887" y="2633721"/>
                  <a:pt x="157135" y="2632423"/>
                </a:cubicBezTo>
                <a:cubicBezTo>
                  <a:pt x="159620" y="2630987"/>
                  <a:pt x="159996" y="2636225"/>
                  <a:pt x="158587" y="2652661"/>
                </a:cubicBezTo>
                <a:cubicBezTo>
                  <a:pt x="157544" y="2664858"/>
                  <a:pt x="155858" y="2684479"/>
                  <a:pt x="154845" y="2696261"/>
                </a:cubicBezTo>
                <a:cubicBezTo>
                  <a:pt x="152958" y="2718188"/>
                  <a:pt x="155063" y="2737394"/>
                  <a:pt x="159357" y="2737394"/>
                </a:cubicBezTo>
                <a:cubicBezTo>
                  <a:pt x="160678" y="2737394"/>
                  <a:pt x="162393" y="2731232"/>
                  <a:pt x="163168" y="2723700"/>
                </a:cubicBezTo>
                <a:cubicBezTo>
                  <a:pt x="164058" y="2715026"/>
                  <a:pt x="166420" y="2708743"/>
                  <a:pt x="169613" y="2706558"/>
                </a:cubicBezTo>
                <a:cubicBezTo>
                  <a:pt x="174200" y="2703419"/>
                  <a:pt x="174238" y="2702788"/>
                  <a:pt x="170029" y="2699520"/>
                </a:cubicBezTo>
                <a:cubicBezTo>
                  <a:pt x="166388" y="2696691"/>
                  <a:pt x="165411" y="2690379"/>
                  <a:pt x="165426" y="2669745"/>
                </a:cubicBezTo>
                <a:lnTo>
                  <a:pt x="165460" y="2643560"/>
                </a:lnTo>
                <a:lnTo>
                  <a:pt x="170745" y="2651062"/>
                </a:lnTo>
                <a:cubicBezTo>
                  <a:pt x="173654" y="2655187"/>
                  <a:pt x="176914" y="2657737"/>
                  <a:pt x="177992" y="2656728"/>
                </a:cubicBezTo>
                <a:cubicBezTo>
                  <a:pt x="180893" y="2654013"/>
                  <a:pt x="180372" y="2642763"/>
                  <a:pt x="177259" y="2640964"/>
                </a:cubicBezTo>
                <a:cubicBezTo>
                  <a:pt x="175610" y="2640008"/>
                  <a:pt x="175617" y="2636002"/>
                  <a:pt x="177292" y="2630604"/>
                </a:cubicBezTo>
                <a:cubicBezTo>
                  <a:pt x="179402" y="2623752"/>
                  <a:pt x="179033" y="2621132"/>
                  <a:pt x="175625" y="2618782"/>
                </a:cubicBezTo>
                <a:cubicBezTo>
                  <a:pt x="173216" y="2617122"/>
                  <a:pt x="171246" y="2611958"/>
                  <a:pt x="171246" y="2607308"/>
                </a:cubicBezTo>
                <a:cubicBezTo>
                  <a:pt x="171246" y="2600733"/>
                  <a:pt x="172264" y="2599219"/>
                  <a:pt x="175822" y="2600497"/>
                </a:cubicBezTo>
                <a:cubicBezTo>
                  <a:pt x="179858" y="2601947"/>
                  <a:pt x="180196" y="2599125"/>
                  <a:pt x="178683" y="2576613"/>
                </a:cubicBezTo>
                <a:cubicBezTo>
                  <a:pt x="171318" y="2466934"/>
                  <a:pt x="170421" y="2411684"/>
                  <a:pt x="174207" y="2301074"/>
                </a:cubicBezTo>
                <a:cubicBezTo>
                  <a:pt x="175688" y="2257808"/>
                  <a:pt x="176251" y="2213136"/>
                  <a:pt x="175458" y="2201800"/>
                </a:cubicBezTo>
                <a:cubicBezTo>
                  <a:pt x="174667" y="2190464"/>
                  <a:pt x="173440" y="2173540"/>
                  <a:pt x="172740" y="2164190"/>
                </a:cubicBezTo>
                <a:cubicBezTo>
                  <a:pt x="171386" y="2146132"/>
                  <a:pt x="173900" y="2142366"/>
                  <a:pt x="179095" y="2154671"/>
                </a:cubicBezTo>
                <a:cubicBezTo>
                  <a:pt x="181792" y="2161053"/>
                  <a:pt x="182299" y="2158906"/>
                  <a:pt x="182562" y="2140044"/>
                </a:cubicBezTo>
                <a:cubicBezTo>
                  <a:pt x="182780" y="2125634"/>
                  <a:pt x="181303" y="2114425"/>
                  <a:pt x="178366" y="2107848"/>
                </a:cubicBezTo>
                <a:cubicBezTo>
                  <a:pt x="174907" y="2100100"/>
                  <a:pt x="174645" y="2096875"/>
                  <a:pt x="177238" y="2093950"/>
                </a:cubicBezTo>
                <a:cubicBezTo>
                  <a:pt x="179785" y="2091078"/>
                  <a:pt x="179822" y="2083828"/>
                  <a:pt x="177384" y="2064486"/>
                </a:cubicBezTo>
                <a:cubicBezTo>
                  <a:pt x="173288" y="2031987"/>
                  <a:pt x="173183" y="2019189"/>
                  <a:pt x="177056" y="2024799"/>
                </a:cubicBezTo>
                <a:cubicBezTo>
                  <a:pt x="178607" y="2027043"/>
                  <a:pt x="179895" y="2033224"/>
                  <a:pt x="179917" y="2038534"/>
                </a:cubicBezTo>
                <a:cubicBezTo>
                  <a:pt x="179950" y="2043845"/>
                  <a:pt x="181380" y="2049515"/>
                  <a:pt x="183109" y="2051136"/>
                </a:cubicBezTo>
                <a:cubicBezTo>
                  <a:pt x="184967" y="2052872"/>
                  <a:pt x="186764" y="2070684"/>
                  <a:pt x="187491" y="2094518"/>
                </a:cubicBezTo>
                <a:cubicBezTo>
                  <a:pt x="188170" y="2116756"/>
                  <a:pt x="190023" y="2141602"/>
                  <a:pt x="191609" y="2149731"/>
                </a:cubicBezTo>
                <a:cubicBezTo>
                  <a:pt x="193197" y="2157859"/>
                  <a:pt x="194496" y="2172852"/>
                  <a:pt x="194496" y="2183049"/>
                </a:cubicBezTo>
                <a:cubicBezTo>
                  <a:pt x="194496" y="2193245"/>
                  <a:pt x="195565" y="2201588"/>
                  <a:pt x="196875" y="2201588"/>
                </a:cubicBezTo>
                <a:cubicBezTo>
                  <a:pt x="199568" y="2201588"/>
                  <a:pt x="198922" y="2116352"/>
                  <a:pt x="195788" y="2058415"/>
                </a:cubicBezTo>
                <a:cubicBezTo>
                  <a:pt x="193751" y="2020813"/>
                  <a:pt x="194966" y="2005760"/>
                  <a:pt x="200030" y="2005760"/>
                </a:cubicBezTo>
                <a:cubicBezTo>
                  <a:pt x="201413" y="2005760"/>
                  <a:pt x="203435" y="2012423"/>
                  <a:pt x="204523" y="2020566"/>
                </a:cubicBezTo>
                <a:cubicBezTo>
                  <a:pt x="206030" y="2031857"/>
                  <a:pt x="207490" y="2035017"/>
                  <a:pt x="210671" y="2033874"/>
                </a:cubicBezTo>
                <a:cubicBezTo>
                  <a:pt x="216684" y="2031716"/>
                  <a:pt x="216079" y="2042920"/>
                  <a:pt x="210010" y="2046098"/>
                </a:cubicBezTo>
                <a:cubicBezTo>
                  <a:pt x="205628" y="2048393"/>
                  <a:pt x="205349" y="2055037"/>
                  <a:pt x="207007" y="2117629"/>
                </a:cubicBezTo>
                <a:cubicBezTo>
                  <a:pt x="208171" y="2161627"/>
                  <a:pt x="207832" y="2185150"/>
                  <a:pt x="206069" y="2182549"/>
                </a:cubicBezTo>
                <a:cubicBezTo>
                  <a:pt x="202537" y="2177336"/>
                  <a:pt x="202482" y="2187234"/>
                  <a:pt x="205960" y="2202948"/>
                </a:cubicBezTo>
                <a:cubicBezTo>
                  <a:pt x="208218" y="2213161"/>
                  <a:pt x="208412" y="2213328"/>
                  <a:pt x="209127" y="2205668"/>
                </a:cubicBezTo>
                <a:cubicBezTo>
                  <a:pt x="210163" y="2194555"/>
                  <a:pt x="214127" y="2225206"/>
                  <a:pt x="214532" y="2247478"/>
                </a:cubicBezTo>
                <a:cubicBezTo>
                  <a:pt x="214788" y="2262326"/>
                  <a:pt x="215455" y="2264339"/>
                  <a:pt x="219080" y="2261523"/>
                </a:cubicBezTo>
                <a:cubicBezTo>
                  <a:pt x="221408" y="2259715"/>
                  <a:pt x="224677" y="2259025"/>
                  <a:pt x="226346" y="2259990"/>
                </a:cubicBezTo>
                <a:cubicBezTo>
                  <a:pt x="228324" y="2261135"/>
                  <a:pt x="229378" y="2256089"/>
                  <a:pt x="229378" y="2245492"/>
                </a:cubicBezTo>
                <a:cubicBezTo>
                  <a:pt x="229378" y="2236298"/>
                  <a:pt x="228018" y="2228815"/>
                  <a:pt x="226247" y="2228262"/>
                </a:cubicBezTo>
                <a:cubicBezTo>
                  <a:pt x="222252" y="2227015"/>
                  <a:pt x="215081" y="2195974"/>
                  <a:pt x="214948" y="2179343"/>
                </a:cubicBezTo>
                <a:cubicBezTo>
                  <a:pt x="214875" y="2171058"/>
                  <a:pt x="216513" y="2165058"/>
                  <a:pt x="219625" y="2162146"/>
                </a:cubicBezTo>
                <a:cubicBezTo>
                  <a:pt x="223845" y="2158197"/>
                  <a:pt x="224163" y="2152535"/>
                  <a:pt x="222344" y="2113823"/>
                </a:cubicBezTo>
                <a:cubicBezTo>
                  <a:pt x="221213" y="2089705"/>
                  <a:pt x="219738" y="2066234"/>
                  <a:pt x="219071" y="2061664"/>
                </a:cubicBezTo>
                <a:lnTo>
                  <a:pt x="217856" y="2053357"/>
                </a:lnTo>
                <a:lnTo>
                  <a:pt x="221271" y="2060836"/>
                </a:lnTo>
                <a:cubicBezTo>
                  <a:pt x="223150" y="2064950"/>
                  <a:pt x="225743" y="2068316"/>
                  <a:pt x="227033" y="2068316"/>
                </a:cubicBezTo>
                <a:cubicBezTo>
                  <a:pt x="230965" y="2068316"/>
                  <a:pt x="229649" y="2056090"/>
                  <a:pt x="225110" y="2050477"/>
                </a:cubicBezTo>
                <a:cubicBezTo>
                  <a:pt x="222763" y="2047573"/>
                  <a:pt x="220952" y="2041526"/>
                  <a:pt x="221087" y="2037038"/>
                </a:cubicBezTo>
                <a:cubicBezTo>
                  <a:pt x="221233" y="2032066"/>
                  <a:pt x="221871" y="2030836"/>
                  <a:pt x="222714" y="2033890"/>
                </a:cubicBezTo>
                <a:cubicBezTo>
                  <a:pt x="223642" y="2037256"/>
                  <a:pt x="225918" y="2038456"/>
                  <a:pt x="229644" y="2037545"/>
                </a:cubicBezTo>
                <a:cubicBezTo>
                  <a:pt x="234680" y="2036312"/>
                  <a:pt x="235192" y="2037806"/>
                  <a:pt x="235192" y="2053772"/>
                </a:cubicBezTo>
                <a:cubicBezTo>
                  <a:pt x="235192" y="2063700"/>
                  <a:pt x="236348" y="2070688"/>
                  <a:pt x="237848" y="2069820"/>
                </a:cubicBezTo>
                <a:cubicBezTo>
                  <a:pt x="239421" y="2068911"/>
                  <a:pt x="239716" y="2040841"/>
                  <a:pt x="238574" y="2000984"/>
                </a:cubicBezTo>
                <a:cubicBezTo>
                  <a:pt x="237512" y="1963969"/>
                  <a:pt x="236837" y="1922363"/>
                  <a:pt x="237075" y="1908526"/>
                </a:cubicBezTo>
                <a:cubicBezTo>
                  <a:pt x="237294" y="1894689"/>
                  <a:pt x="236330" y="1883368"/>
                  <a:pt x="234896" y="1883368"/>
                </a:cubicBezTo>
                <a:cubicBezTo>
                  <a:pt x="233454" y="1883368"/>
                  <a:pt x="232269" y="1904971"/>
                  <a:pt x="232247" y="1931645"/>
                </a:cubicBezTo>
                <a:cubicBezTo>
                  <a:pt x="232210" y="1981250"/>
                  <a:pt x="230659" y="1995701"/>
                  <a:pt x="226115" y="1988991"/>
                </a:cubicBezTo>
                <a:cubicBezTo>
                  <a:pt x="224436" y="1986514"/>
                  <a:pt x="223640" y="1987808"/>
                  <a:pt x="223612" y="1993067"/>
                </a:cubicBezTo>
                <a:cubicBezTo>
                  <a:pt x="223579" y="1998037"/>
                  <a:pt x="222276" y="2000354"/>
                  <a:pt x="219934" y="1999592"/>
                </a:cubicBezTo>
                <a:cubicBezTo>
                  <a:pt x="217934" y="1998943"/>
                  <a:pt x="216701" y="1995474"/>
                  <a:pt x="217193" y="1991885"/>
                </a:cubicBezTo>
                <a:cubicBezTo>
                  <a:pt x="219584" y="1974385"/>
                  <a:pt x="217832" y="1962407"/>
                  <a:pt x="210733" y="1947711"/>
                </a:cubicBezTo>
                <a:cubicBezTo>
                  <a:pt x="206118" y="1938155"/>
                  <a:pt x="204507" y="1932272"/>
                  <a:pt x="206693" y="1932953"/>
                </a:cubicBezTo>
                <a:cubicBezTo>
                  <a:pt x="208693" y="1933577"/>
                  <a:pt x="211109" y="1937057"/>
                  <a:pt x="212064" y="1940685"/>
                </a:cubicBezTo>
                <a:cubicBezTo>
                  <a:pt x="213107" y="1944657"/>
                  <a:pt x="215743" y="1947133"/>
                  <a:pt x="218683" y="1946906"/>
                </a:cubicBezTo>
                <a:cubicBezTo>
                  <a:pt x="222007" y="1946647"/>
                  <a:pt x="223568" y="1948603"/>
                  <a:pt x="223568" y="1953025"/>
                </a:cubicBezTo>
                <a:cubicBezTo>
                  <a:pt x="223568" y="1956599"/>
                  <a:pt x="224751" y="1959523"/>
                  <a:pt x="226200" y="1959523"/>
                </a:cubicBezTo>
                <a:cubicBezTo>
                  <a:pt x="227645" y="1959523"/>
                  <a:pt x="228319" y="1954933"/>
                  <a:pt x="227699" y="1949323"/>
                </a:cubicBezTo>
                <a:cubicBezTo>
                  <a:pt x="227079" y="1943714"/>
                  <a:pt x="225743" y="1901456"/>
                  <a:pt x="224732" y="1855417"/>
                </a:cubicBezTo>
                <a:cubicBezTo>
                  <a:pt x="223240" y="1787367"/>
                  <a:pt x="222193" y="1772257"/>
                  <a:pt x="219133" y="1774632"/>
                </a:cubicBezTo>
                <a:cubicBezTo>
                  <a:pt x="216232" y="1776883"/>
                  <a:pt x="214923" y="1775648"/>
                  <a:pt x="213420" y="1769242"/>
                </a:cubicBezTo>
                <a:cubicBezTo>
                  <a:pt x="212347" y="1764670"/>
                  <a:pt x="208959" y="1759673"/>
                  <a:pt x="205892" y="1758137"/>
                </a:cubicBezTo>
                <a:cubicBezTo>
                  <a:pt x="202710" y="1756544"/>
                  <a:pt x="200316" y="1752466"/>
                  <a:pt x="200316" y="1748640"/>
                </a:cubicBezTo>
                <a:cubicBezTo>
                  <a:pt x="200316" y="1740955"/>
                  <a:pt x="205045" y="1739585"/>
                  <a:pt x="207031" y="1746696"/>
                </a:cubicBezTo>
                <a:cubicBezTo>
                  <a:pt x="207761" y="1749314"/>
                  <a:pt x="208662" y="1731873"/>
                  <a:pt x="209035" y="1707939"/>
                </a:cubicBezTo>
                <a:cubicBezTo>
                  <a:pt x="209407" y="1684004"/>
                  <a:pt x="210323" y="1666633"/>
                  <a:pt x="211071" y="1669336"/>
                </a:cubicBezTo>
                <a:cubicBezTo>
                  <a:pt x="213169" y="1676917"/>
                  <a:pt x="221530" y="1673660"/>
                  <a:pt x="227197" y="1663053"/>
                </a:cubicBezTo>
                <a:cubicBezTo>
                  <a:pt x="229992" y="1657822"/>
                  <a:pt x="232281" y="1655072"/>
                  <a:pt x="232283" y="1656942"/>
                </a:cubicBezTo>
                <a:cubicBezTo>
                  <a:pt x="232286" y="1658812"/>
                  <a:pt x="233596" y="1660341"/>
                  <a:pt x="235195" y="1660341"/>
                </a:cubicBezTo>
                <a:cubicBezTo>
                  <a:pt x="237012" y="1660341"/>
                  <a:pt x="238100" y="1644076"/>
                  <a:pt x="238100" y="1616985"/>
                </a:cubicBezTo>
                <a:cubicBezTo>
                  <a:pt x="238100" y="1591014"/>
                  <a:pt x="236935" y="1572954"/>
                  <a:pt x="235195" y="1571947"/>
                </a:cubicBezTo>
                <a:cubicBezTo>
                  <a:pt x="233312" y="1570860"/>
                  <a:pt x="232287" y="1582980"/>
                  <a:pt x="232287" y="1606329"/>
                </a:cubicBezTo>
                <a:cubicBezTo>
                  <a:pt x="232287" y="1630862"/>
                  <a:pt x="231338" y="1641503"/>
                  <a:pt x="229320" y="1639614"/>
                </a:cubicBezTo>
                <a:cubicBezTo>
                  <a:pt x="227689" y="1638088"/>
                  <a:pt x="225511" y="1628408"/>
                  <a:pt x="224483" y="1618106"/>
                </a:cubicBezTo>
                <a:cubicBezTo>
                  <a:pt x="222305" y="1596284"/>
                  <a:pt x="218284" y="1600833"/>
                  <a:pt x="217959" y="1625487"/>
                </a:cubicBezTo>
                <a:cubicBezTo>
                  <a:pt x="217850" y="1633991"/>
                  <a:pt x="216237" y="1644394"/>
                  <a:pt x="214383" y="1648605"/>
                </a:cubicBezTo>
                <a:lnTo>
                  <a:pt x="211011" y="1656262"/>
                </a:lnTo>
                <a:lnTo>
                  <a:pt x="208920" y="1648102"/>
                </a:lnTo>
                <a:cubicBezTo>
                  <a:pt x="206085" y="1637021"/>
                  <a:pt x="209176" y="1404364"/>
                  <a:pt x="212237" y="1399238"/>
                </a:cubicBezTo>
                <a:cubicBezTo>
                  <a:pt x="213697" y="1396785"/>
                  <a:pt x="214704" y="1404207"/>
                  <a:pt x="214755" y="1417848"/>
                </a:cubicBezTo>
                <a:cubicBezTo>
                  <a:pt x="214828" y="1436337"/>
                  <a:pt x="215919" y="1441817"/>
                  <a:pt x="220657" y="1447453"/>
                </a:cubicBezTo>
                <a:lnTo>
                  <a:pt x="226470" y="1454368"/>
                </a:lnTo>
                <a:lnTo>
                  <a:pt x="226470" y="1446221"/>
                </a:lnTo>
                <a:cubicBezTo>
                  <a:pt x="226470" y="1441741"/>
                  <a:pt x="227199" y="1432090"/>
                  <a:pt x="228093" y="1424776"/>
                </a:cubicBezTo>
                <a:cubicBezTo>
                  <a:pt x="229659" y="1411957"/>
                  <a:pt x="229557" y="1411723"/>
                  <a:pt x="225291" y="1418277"/>
                </a:cubicBezTo>
                <a:lnTo>
                  <a:pt x="220862" y="1425076"/>
                </a:lnTo>
                <a:lnTo>
                  <a:pt x="220753" y="1416781"/>
                </a:lnTo>
                <a:cubicBezTo>
                  <a:pt x="220716" y="1412218"/>
                  <a:pt x="222285" y="1406958"/>
                  <a:pt x="224281" y="1405091"/>
                </a:cubicBezTo>
                <a:cubicBezTo>
                  <a:pt x="226818" y="1402719"/>
                  <a:pt x="228110" y="1388820"/>
                  <a:pt x="228564" y="1358989"/>
                </a:cubicBezTo>
                <a:cubicBezTo>
                  <a:pt x="229159" y="1320043"/>
                  <a:pt x="228856" y="1317121"/>
                  <a:pt x="225152" y="1325803"/>
                </a:cubicBezTo>
                <a:cubicBezTo>
                  <a:pt x="222919" y="1331038"/>
                  <a:pt x="220991" y="1341952"/>
                  <a:pt x="220869" y="1350055"/>
                </a:cubicBezTo>
                <a:cubicBezTo>
                  <a:pt x="220453" y="1377723"/>
                  <a:pt x="216289" y="1360788"/>
                  <a:pt x="216020" y="1330335"/>
                </a:cubicBezTo>
                <a:cubicBezTo>
                  <a:pt x="215874" y="1313631"/>
                  <a:pt x="214334" y="1281605"/>
                  <a:pt x="212597" y="1259167"/>
                </a:cubicBezTo>
                <a:cubicBezTo>
                  <a:pt x="210863" y="1236728"/>
                  <a:pt x="210397" y="1212862"/>
                  <a:pt x="211560" y="1206130"/>
                </a:cubicBezTo>
                <a:cubicBezTo>
                  <a:pt x="213414" y="1195419"/>
                  <a:pt x="213888" y="1197286"/>
                  <a:pt x="215375" y="1221089"/>
                </a:cubicBezTo>
                <a:cubicBezTo>
                  <a:pt x="216977" y="1246742"/>
                  <a:pt x="222982" y="1268313"/>
                  <a:pt x="227379" y="1264199"/>
                </a:cubicBezTo>
                <a:cubicBezTo>
                  <a:pt x="230868" y="1260933"/>
                  <a:pt x="229514" y="1251057"/>
                  <a:pt x="224694" y="1244618"/>
                </a:cubicBezTo>
                <a:cubicBezTo>
                  <a:pt x="220307" y="1238758"/>
                  <a:pt x="220424" y="1237979"/>
                  <a:pt x="226599" y="1231828"/>
                </a:cubicBezTo>
                <a:cubicBezTo>
                  <a:pt x="238766" y="1219708"/>
                  <a:pt x="241591" y="1183478"/>
                  <a:pt x="231544" y="1168401"/>
                </a:cubicBezTo>
                <a:cubicBezTo>
                  <a:pt x="227946" y="1163003"/>
                  <a:pt x="223537" y="1151843"/>
                  <a:pt x="221743" y="1143601"/>
                </a:cubicBezTo>
                <a:lnTo>
                  <a:pt x="218485" y="1128615"/>
                </a:lnTo>
                <a:lnTo>
                  <a:pt x="218112" y="1140174"/>
                </a:lnTo>
                <a:cubicBezTo>
                  <a:pt x="217572" y="1156890"/>
                  <a:pt x="209965" y="1155909"/>
                  <a:pt x="207558" y="1138814"/>
                </a:cubicBezTo>
                <a:cubicBezTo>
                  <a:pt x="204770" y="1119003"/>
                  <a:pt x="202787" y="1110423"/>
                  <a:pt x="201314" y="1111802"/>
                </a:cubicBezTo>
                <a:cubicBezTo>
                  <a:pt x="200577" y="1112492"/>
                  <a:pt x="196763" y="1147304"/>
                  <a:pt x="192840" y="1189163"/>
                </a:cubicBezTo>
                <a:lnTo>
                  <a:pt x="185708" y="1265270"/>
                </a:lnTo>
                <a:lnTo>
                  <a:pt x="197495" y="1276300"/>
                </a:lnTo>
                <a:cubicBezTo>
                  <a:pt x="207840" y="1285981"/>
                  <a:pt x="209239" y="1288767"/>
                  <a:pt x="208932" y="1299086"/>
                </a:cubicBezTo>
                <a:cubicBezTo>
                  <a:pt x="208750" y="1305553"/>
                  <a:pt x="209225" y="1319411"/>
                  <a:pt x="210045" y="1329882"/>
                </a:cubicBezTo>
                <a:cubicBezTo>
                  <a:pt x="210852" y="1340354"/>
                  <a:pt x="210855" y="1345483"/>
                  <a:pt x="210045" y="1341280"/>
                </a:cubicBezTo>
                <a:cubicBezTo>
                  <a:pt x="207079" y="1325703"/>
                  <a:pt x="201738" y="1335834"/>
                  <a:pt x="199446" y="1361380"/>
                </a:cubicBezTo>
                <a:cubicBezTo>
                  <a:pt x="198184" y="1375470"/>
                  <a:pt x="196220" y="1397303"/>
                  <a:pt x="195086" y="1409898"/>
                </a:cubicBezTo>
                <a:cubicBezTo>
                  <a:pt x="192616" y="1437345"/>
                  <a:pt x="187189" y="1442180"/>
                  <a:pt x="184177" y="1419619"/>
                </a:cubicBezTo>
                <a:cubicBezTo>
                  <a:pt x="183053" y="1411211"/>
                  <a:pt x="183024" y="1399208"/>
                  <a:pt x="184104" y="1392945"/>
                </a:cubicBezTo>
                <a:cubicBezTo>
                  <a:pt x="188584" y="1367068"/>
                  <a:pt x="189315" y="1355720"/>
                  <a:pt x="186502" y="1355720"/>
                </a:cubicBezTo>
                <a:cubicBezTo>
                  <a:pt x="184907" y="1355720"/>
                  <a:pt x="182699" y="1364288"/>
                  <a:pt x="181596" y="1374759"/>
                </a:cubicBezTo>
                <a:cubicBezTo>
                  <a:pt x="180494" y="1385231"/>
                  <a:pt x="178531" y="1393798"/>
                  <a:pt x="177236" y="1393798"/>
                </a:cubicBezTo>
                <a:cubicBezTo>
                  <a:pt x="175941" y="1393798"/>
                  <a:pt x="173955" y="1386148"/>
                  <a:pt x="172823" y="1376799"/>
                </a:cubicBezTo>
                <a:cubicBezTo>
                  <a:pt x="171024" y="1361946"/>
                  <a:pt x="170287" y="1360411"/>
                  <a:pt x="166979" y="1364640"/>
                </a:cubicBezTo>
                <a:cubicBezTo>
                  <a:pt x="163578" y="1368985"/>
                  <a:pt x="163008" y="1369033"/>
                  <a:pt x="161395" y="1365097"/>
                </a:cubicBezTo>
                <a:cubicBezTo>
                  <a:pt x="160406" y="1362687"/>
                  <a:pt x="159417" y="1354390"/>
                  <a:pt x="159198" y="1346658"/>
                </a:cubicBezTo>
                <a:cubicBezTo>
                  <a:pt x="158943" y="1337109"/>
                  <a:pt x="157983" y="1341260"/>
                  <a:pt x="156257" y="1359606"/>
                </a:cubicBezTo>
                <a:cubicBezTo>
                  <a:pt x="154859" y="1374458"/>
                  <a:pt x="153075" y="1387208"/>
                  <a:pt x="152297" y="1387938"/>
                </a:cubicBezTo>
                <a:cubicBezTo>
                  <a:pt x="148382" y="1391601"/>
                  <a:pt x="146581" y="1383080"/>
                  <a:pt x="147163" y="1363648"/>
                </a:cubicBezTo>
                <a:cubicBezTo>
                  <a:pt x="147685" y="1346238"/>
                  <a:pt x="146980" y="1342121"/>
                  <a:pt x="143528" y="1342121"/>
                </a:cubicBezTo>
                <a:cubicBezTo>
                  <a:pt x="141174" y="1342121"/>
                  <a:pt x="139251" y="1342474"/>
                  <a:pt x="139251" y="1342904"/>
                </a:cubicBezTo>
                <a:cubicBezTo>
                  <a:pt x="139251" y="1343336"/>
                  <a:pt x="137298" y="1358328"/>
                  <a:pt x="134914" y="1376222"/>
                </a:cubicBezTo>
                <a:cubicBezTo>
                  <a:pt x="132527" y="1394116"/>
                  <a:pt x="130568" y="1409062"/>
                  <a:pt x="130554" y="1409436"/>
                </a:cubicBezTo>
                <a:cubicBezTo>
                  <a:pt x="130554" y="1409810"/>
                  <a:pt x="128569" y="1410115"/>
                  <a:pt x="126171" y="1410115"/>
                </a:cubicBezTo>
                <a:cubicBezTo>
                  <a:pt x="123037" y="1410115"/>
                  <a:pt x="121812" y="1413112"/>
                  <a:pt x="121812" y="1420772"/>
                </a:cubicBezTo>
                <a:cubicBezTo>
                  <a:pt x="121812" y="1426633"/>
                  <a:pt x="122603" y="1433358"/>
                  <a:pt x="123571" y="1435716"/>
                </a:cubicBezTo>
                <a:cubicBezTo>
                  <a:pt x="126683" y="1443310"/>
                  <a:pt x="130532" y="1437341"/>
                  <a:pt x="130532" y="1424914"/>
                </a:cubicBezTo>
                <a:cubicBezTo>
                  <a:pt x="130532" y="1412860"/>
                  <a:pt x="133265" y="1409803"/>
                  <a:pt x="138289" y="1416235"/>
                </a:cubicBezTo>
                <a:cubicBezTo>
                  <a:pt x="141052" y="1419773"/>
                  <a:pt x="140990" y="1421546"/>
                  <a:pt x="136067" y="1479471"/>
                </a:cubicBezTo>
                <a:cubicBezTo>
                  <a:pt x="128934" y="1563366"/>
                  <a:pt x="126110" y="1585110"/>
                  <a:pt x="122188" y="1586334"/>
                </a:cubicBezTo>
                <a:cubicBezTo>
                  <a:pt x="119302" y="1587234"/>
                  <a:pt x="118729" y="1585532"/>
                  <a:pt x="119980" y="1579747"/>
                </a:cubicBezTo>
                <a:cubicBezTo>
                  <a:pt x="124203" y="1560210"/>
                  <a:pt x="127613" y="1494994"/>
                  <a:pt x="125070" y="1482379"/>
                </a:cubicBezTo>
                <a:cubicBezTo>
                  <a:pt x="122979" y="1472002"/>
                  <a:pt x="123308" y="1467628"/>
                  <a:pt x="126516" y="1463044"/>
                </a:cubicBezTo>
                <a:cubicBezTo>
                  <a:pt x="130574" y="1457248"/>
                  <a:pt x="129394" y="1448193"/>
                  <a:pt x="124581" y="1448193"/>
                </a:cubicBezTo>
                <a:cubicBezTo>
                  <a:pt x="120422" y="1448193"/>
                  <a:pt x="117843" y="1454290"/>
                  <a:pt x="114245" y="1472629"/>
                </a:cubicBezTo>
                <a:lnTo>
                  <a:pt x="110767" y="1490350"/>
                </a:lnTo>
                <a:lnTo>
                  <a:pt x="112066" y="1465872"/>
                </a:lnTo>
                <a:cubicBezTo>
                  <a:pt x="114190" y="1425795"/>
                  <a:pt x="119023" y="1378428"/>
                  <a:pt x="121968" y="1368819"/>
                </a:cubicBezTo>
                <a:cubicBezTo>
                  <a:pt x="125544" y="1357145"/>
                  <a:pt x="125478" y="1349521"/>
                  <a:pt x="121822" y="1351639"/>
                </a:cubicBezTo>
                <a:cubicBezTo>
                  <a:pt x="117170" y="1354329"/>
                  <a:pt x="118439" y="1350385"/>
                  <a:pt x="125000" y="1341763"/>
                </a:cubicBezTo>
                <a:cubicBezTo>
                  <a:pt x="129210" y="1336232"/>
                  <a:pt x="130195" y="1332750"/>
                  <a:pt x="128197" y="1330464"/>
                </a:cubicBezTo>
                <a:cubicBezTo>
                  <a:pt x="126610" y="1328647"/>
                  <a:pt x="123610" y="1304842"/>
                  <a:pt x="121531" y="1277565"/>
                </a:cubicBezTo>
                <a:cubicBezTo>
                  <a:pt x="117878" y="1229632"/>
                  <a:pt x="115606" y="1222452"/>
                  <a:pt x="111387" y="1245510"/>
                </a:cubicBezTo>
                <a:cubicBezTo>
                  <a:pt x="109745" y="1254489"/>
                  <a:pt x="108975" y="1255472"/>
                  <a:pt x="107088" y="1251005"/>
                </a:cubicBezTo>
                <a:cubicBezTo>
                  <a:pt x="103042" y="1241424"/>
                  <a:pt x="104366" y="1205416"/>
                  <a:pt x="109190" y="1193889"/>
                </a:cubicBezTo>
                <a:cubicBezTo>
                  <a:pt x="112358" y="1186314"/>
                  <a:pt x="113633" y="1174748"/>
                  <a:pt x="113381" y="1155811"/>
                </a:cubicBezTo>
                <a:cubicBezTo>
                  <a:pt x="113199" y="1140852"/>
                  <a:pt x="113162" y="1102299"/>
                  <a:pt x="113381" y="1070136"/>
                </a:cubicBezTo>
                <a:cubicBezTo>
                  <a:pt x="113921" y="981214"/>
                  <a:pt x="113746" y="934056"/>
                  <a:pt x="112797" y="920546"/>
                </a:cubicBezTo>
                <a:cubicBezTo>
                  <a:pt x="112330" y="913814"/>
                  <a:pt x="112907" y="903717"/>
                  <a:pt x="114114" y="898107"/>
                </a:cubicBezTo>
                <a:cubicBezTo>
                  <a:pt x="115870" y="889847"/>
                  <a:pt x="115428" y="887908"/>
                  <a:pt x="111790" y="887908"/>
                </a:cubicBezTo>
                <a:cubicBezTo>
                  <a:pt x="106323" y="887908"/>
                  <a:pt x="106328" y="889026"/>
                  <a:pt x="111644" y="860710"/>
                </a:cubicBezTo>
                <a:cubicBezTo>
                  <a:pt x="114038" y="847995"/>
                  <a:pt x="115998" y="837324"/>
                  <a:pt x="116000" y="836997"/>
                </a:cubicBezTo>
                <a:cubicBezTo>
                  <a:pt x="116002" y="836669"/>
                  <a:pt x="113839" y="837182"/>
                  <a:pt x="111192" y="838130"/>
                </a:cubicBezTo>
                <a:cubicBezTo>
                  <a:pt x="106805" y="839705"/>
                  <a:pt x="106561" y="836761"/>
                  <a:pt x="108419" y="804727"/>
                </a:cubicBezTo>
                <a:cubicBezTo>
                  <a:pt x="109539" y="785405"/>
                  <a:pt x="111141" y="765313"/>
                  <a:pt x="111981" y="760077"/>
                </a:cubicBezTo>
                <a:cubicBezTo>
                  <a:pt x="113812" y="748627"/>
                  <a:pt x="106985" y="737636"/>
                  <a:pt x="101298" y="742881"/>
                </a:cubicBezTo>
                <a:cubicBezTo>
                  <a:pt x="99389" y="744643"/>
                  <a:pt x="96032" y="752549"/>
                  <a:pt x="93842" y="760448"/>
                </a:cubicBezTo>
                <a:cubicBezTo>
                  <a:pt x="91652" y="768349"/>
                  <a:pt x="87895" y="775842"/>
                  <a:pt x="85494" y="777099"/>
                </a:cubicBezTo>
                <a:cubicBezTo>
                  <a:pt x="82801" y="778510"/>
                  <a:pt x="81167" y="783244"/>
                  <a:pt x="81229" y="789450"/>
                </a:cubicBezTo>
                <a:cubicBezTo>
                  <a:pt x="81412" y="806650"/>
                  <a:pt x="92385" y="847952"/>
                  <a:pt x="92884" y="833286"/>
                </a:cubicBezTo>
                <a:cubicBezTo>
                  <a:pt x="92957" y="831166"/>
                  <a:pt x="94811" y="825761"/>
                  <a:pt x="97008" y="821273"/>
                </a:cubicBezTo>
                <a:lnTo>
                  <a:pt x="101001" y="813114"/>
                </a:lnTo>
                <a:lnTo>
                  <a:pt x="101220" y="827460"/>
                </a:lnTo>
                <a:cubicBezTo>
                  <a:pt x="101438" y="839961"/>
                  <a:pt x="100610" y="842107"/>
                  <a:pt x="94882" y="844145"/>
                </a:cubicBezTo>
                <a:cubicBezTo>
                  <a:pt x="87483" y="846778"/>
                  <a:pt x="80254" y="866579"/>
                  <a:pt x="83046" y="876568"/>
                </a:cubicBezTo>
                <a:cubicBezTo>
                  <a:pt x="84068" y="880218"/>
                  <a:pt x="83338" y="882469"/>
                  <a:pt x="81181" y="882469"/>
                </a:cubicBezTo>
                <a:cubicBezTo>
                  <a:pt x="78550" y="882469"/>
                  <a:pt x="77919" y="892650"/>
                  <a:pt x="78663" y="923135"/>
                </a:cubicBezTo>
                <a:cubicBezTo>
                  <a:pt x="79210" y="945501"/>
                  <a:pt x="78773" y="962942"/>
                  <a:pt x="77664" y="961893"/>
                </a:cubicBezTo>
                <a:cubicBezTo>
                  <a:pt x="73749" y="958147"/>
                  <a:pt x="68736" y="866835"/>
                  <a:pt x="70391" y="829433"/>
                </a:cubicBezTo>
                <a:cubicBezTo>
                  <a:pt x="72197" y="788572"/>
                  <a:pt x="79037" y="730319"/>
                  <a:pt x="92739" y="639044"/>
                </a:cubicBezTo>
                <a:lnTo>
                  <a:pt x="101313" y="581928"/>
                </a:lnTo>
                <a:lnTo>
                  <a:pt x="100010" y="626125"/>
                </a:lnTo>
                <a:cubicBezTo>
                  <a:pt x="99291" y="650434"/>
                  <a:pt x="99828" y="670323"/>
                  <a:pt x="101203" y="670323"/>
                </a:cubicBezTo>
                <a:cubicBezTo>
                  <a:pt x="104122" y="670323"/>
                  <a:pt x="105571" y="661489"/>
                  <a:pt x="111667" y="606407"/>
                </a:cubicBezTo>
                <a:cubicBezTo>
                  <a:pt x="117273" y="555754"/>
                  <a:pt x="123279" y="526656"/>
                  <a:pt x="132280" y="506535"/>
                </a:cubicBezTo>
                <a:cubicBezTo>
                  <a:pt x="140409" y="488364"/>
                  <a:pt x="140454" y="488094"/>
                  <a:pt x="135305" y="488094"/>
                </a:cubicBezTo>
                <a:cubicBezTo>
                  <a:pt x="132247" y="488094"/>
                  <a:pt x="131644" y="483705"/>
                  <a:pt x="132598" y="468375"/>
                </a:cubicBezTo>
                <a:cubicBezTo>
                  <a:pt x="134098" y="444216"/>
                  <a:pt x="134948" y="441531"/>
                  <a:pt x="140461" y="443510"/>
                </a:cubicBezTo>
                <a:cubicBezTo>
                  <a:pt x="143449" y="444584"/>
                  <a:pt x="145431" y="442753"/>
                  <a:pt x="146797" y="437659"/>
                </a:cubicBezTo>
                <a:cubicBezTo>
                  <a:pt x="148771" y="430296"/>
                  <a:pt x="146432" y="379640"/>
                  <a:pt x="143349" y="362443"/>
                </a:cubicBezTo>
                <a:cubicBezTo>
                  <a:pt x="141812" y="353921"/>
                  <a:pt x="141962" y="353733"/>
                  <a:pt x="146308" y="358756"/>
                </a:cubicBezTo>
                <a:cubicBezTo>
                  <a:pt x="153038" y="366535"/>
                  <a:pt x="156887" y="361116"/>
                  <a:pt x="153932" y="348023"/>
                </a:cubicBezTo>
                <a:cubicBezTo>
                  <a:pt x="152582" y="342039"/>
                  <a:pt x="150750" y="329188"/>
                  <a:pt x="149861" y="319465"/>
                </a:cubicBezTo>
                <a:lnTo>
                  <a:pt x="148245" y="301786"/>
                </a:lnTo>
                <a:lnTo>
                  <a:pt x="152779" y="319276"/>
                </a:lnTo>
                <a:cubicBezTo>
                  <a:pt x="156479" y="333551"/>
                  <a:pt x="157851" y="335866"/>
                  <a:pt x="160239" y="331873"/>
                </a:cubicBezTo>
                <a:cubicBezTo>
                  <a:pt x="161848" y="329182"/>
                  <a:pt x="162553" y="321005"/>
                  <a:pt x="161801" y="313701"/>
                </a:cubicBezTo>
                <a:cubicBezTo>
                  <a:pt x="161049" y="306397"/>
                  <a:pt x="162206" y="294036"/>
                  <a:pt x="164369" y="286232"/>
                </a:cubicBezTo>
                <a:cubicBezTo>
                  <a:pt x="166534" y="278427"/>
                  <a:pt x="168175" y="262212"/>
                  <a:pt x="168019" y="250196"/>
                </a:cubicBezTo>
                <a:lnTo>
                  <a:pt x="167727" y="228350"/>
                </a:lnTo>
                <a:lnTo>
                  <a:pt x="163731" y="240590"/>
                </a:lnTo>
                <a:cubicBezTo>
                  <a:pt x="159822" y="252567"/>
                  <a:pt x="159768" y="252305"/>
                  <a:pt x="161213" y="228350"/>
                </a:cubicBezTo>
                <a:cubicBezTo>
                  <a:pt x="163936" y="183197"/>
                  <a:pt x="165522" y="175154"/>
                  <a:pt x="172295" y="172119"/>
                </a:cubicBezTo>
                <a:cubicBezTo>
                  <a:pt x="175692" y="170597"/>
                  <a:pt x="185597" y="161492"/>
                  <a:pt x="194306" y="151887"/>
                </a:cubicBezTo>
                <a:cubicBezTo>
                  <a:pt x="203016" y="142281"/>
                  <a:pt x="211517" y="134882"/>
                  <a:pt x="213198" y="135443"/>
                </a:cubicBezTo>
                <a:cubicBezTo>
                  <a:pt x="214906" y="136013"/>
                  <a:pt x="215928" y="142189"/>
                  <a:pt x="215515" y="149430"/>
                </a:cubicBezTo>
                <a:cubicBezTo>
                  <a:pt x="214778" y="162323"/>
                  <a:pt x="214811" y="162373"/>
                  <a:pt x="221329" y="158331"/>
                </a:cubicBezTo>
                <a:cubicBezTo>
                  <a:pt x="224934" y="156095"/>
                  <a:pt x="228351" y="151964"/>
                  <a:pt x="228922" y="149150"/>
                </a:cubicBezTo>
                <a:cubicBezTo>
                  <a:pt x="230925" y="139292"/>
                  <a:pt x="235058" y="137055"/>
                  <a:pt x="242660" y="141716"/>
                </a:cubicBezTo>
                <a:cubicBezTo>
                  <a:pt x="251840" y="147345"/>
                  <a:pt x="257716" y="144875"/>
                  <a:pt x="262931" y="133195"/>
                </a:cubicBezTo>
                <a:cubicBezTo>
                  <a:pt x="267871" y="122131"/>
                  <a:pt x="272023" y="121042"/>
                  <a:pt x="275609" y="129868"/>
                </a:cubicBezTo>
                <a:cubicBezTo>
                  <a:pt x="277003" y="133296"/>
                  <a:pt x="280195" y="137696"/>
                  <a:pt x="282707" y="139646"/>
                </a:cubicBezTo>
                <a:cubicBezTo>
                  <a:pt x="286663" y="142719"/>
                  <a:pt x="288141" y="141523"/>
                  <a:pt x="293762" y="130695"/>
                </a:cubicBezTo>
                <a:cubicBezTo>
                  <a:pt x="297330" y="123821"/>
                  <a:pt x="301194" y="118197"/>
                  <a:pt x="302347" y="118197"/>
                </a:cubicBezTo>
                <a:cubicBezTo>
                  <a:pt x="303500" y="118197"/>
                  <a:pt x="305397" y="122175"/>
                  <a:pt x="306563" y="127037"/>
                </a:cubicBezTo>
                <a:cubicBezTo>
                  <a:pt x="308654" y="135755"/>
                  <a:pt x="308841" y="135560"/>
                  <a:pt x="320248" y="112758"/>
                </a:cubicBezTo>
                <a:cubicBezTo>
                  <a:pt x="326609" y="100042"/>
                  <a:pt x="334737" y="81228"/>
                  <a:pt x="338313" y="70948"/>
                </a:cubicBezTo>
                <a:cubicBezTo>
                  <a:pt x="346907" y="46241"/>
                  <a:pt x="349526" y="51373"/>
                  <a:pt x="342329" y="78816"/>
                </a:cubicBezTo>
                <a:cubicBezTo>
                  <a:pt x="333088" y="114056"/>
                  <a:pt x="334924" y="156370"/>
                  <a:pt x="345934" y="161884"/>
                </a:cubicBezTo>
                <a:cubicBezTo>
                  <a:pt x="351949" y="164896"/>
                  <a:pt x="354349" y="161369"/>
                  <a:pt x="358528" y="143387"/>
                </a:cubicBezTo>
                <a:cubicBezTo>
                  <a:pt x="361728" y="129623"/>
                  <a:pt x="364754" y="130701"/>
                  <a:pt x="368651" y="146994"/>
                </a:cubicBezTo>
                <a:cubicBezTo>
                  <a:pt x="371566" y="159189"/>
                  <a:pt x="372985" y="161425"/>
                  <a:pt x="376212" y="158919"/>
                </a:cubicBezTo>
                <a:cubicBezTo>
                  <a:pt x="379485" y="156376"/>
                  <a:pt x="380346" y="158849"/>
                  <a:pt x="381104" y="173053"/>
                </a:cubicBezTo>
                <a:cubicBezTo>
                  <a:pt x="381827" y="186587"/>
                  <a:pt x="382637" y="189109"/>
                  <a:pt x="384882" y="184833"/>
                </a:cubicBezTo>
                <a:cubicBezTo>
                  <a:pt x="386455" y="181841"/>
                  <a:pt x="389702" y="179393"/>
                  <a:pt x="392100" y="179393"/>
                </a:cubicBezTo>
                <a:cubicBezTo>
                  <a:pt x="395092" y="179393"/>
                  <a:pt x="397271" y="174917"/>
                  <a:pt x="399048" y="165115"/>
                </a:cubicBezTo>
                <a:cubicBezTo>
                  <a:pt x="401836" y="149734"/>
                  <a:pt x="406633" y="145763"/>
                  <a:pt x="406633" y="158834"/>
                </a:cubicBezTo>
                <a:cubicBezTo>
                  <a:pt x="406633" y="173713"/>
                  <a:pt x="411693" y="169880"/>
                  <a:pt x="413674" y="153502"/>
                </a:cubicBezTo>
                <a:cubicBezTo>
                  <a:pt x="414973" y="142762"/>
                  <a:pt x="416943" y="137236"/>
                  <a:pt x="419482" y="137236"/>
                </a:cubicBezTo>
                <a:cubicBezTo>
                  <a:pt x="421890" y="137236"/>
                  <a:pt x="424167" y="131911"/>
                  <a:pt x="425586" y="122957"/>
                </a:cubicBezTo>
                <a:lnTo>
                  <a:pt x="427848" y="108678"/>
                </a:lnTo>
                <a:lnTo>
                  <a:pt x="429866" y="118907"/>
                </a:lnTo>
                <a:cubicBezTo>
                  <a:pt x="431961" y="129516"/>
                  <a:pt x="435597" y="135585"/>
                  <a:pt x="435827" y="128850"/>
                </a:cubicBezTo>
                <a:cubicBezTo>
                  <a:pt x="435900" y="126730"/>
                  <a:pt x="437856" y="121325"/>
                  <a:pt x="440176" y="116837"/>
                </a:cubicBezTo>
                <a:cubicBezTo>
                  <a:pt x="444265" y="108927"/>
                  <a:pt x="444352" y="109177"/>
                  <a:pt x="443019" y="124997"/>
                </a:cubicBezTo>
                <a:cubicBezTo>
                  <a:pt x="441738" y="140177"/>
                  <a:pt x="441891" y="140704"/>
                  <a:pt x="445209" y="132546"/>
                </a:cubicBezTo>
                <a:cubicBezTo>
                  <a:pt x="449475" y="122056"/>
                  <a:pt x="457856" y="114040"/>
                  <a:pt x="467337" y="111381"/>
                </a:cubicBezTo>
                <a:cubicBezTo>
                  <a:pt x="474775" y="109294"/>
                  <a:pt x="474720" y="108587"/>
                  <a:pt x="468833" y="130437"/>
                </a:cubicBezTo>
                <a:cubicBezTo>
                  <a:pt x="467508" y="135359"/>
                  <a:pt x="467728" y="135446"/>
                  <a:pt x="471151" y="131353"/>
                </a:cubicBezTo>
                <a:cubicBezTo>
                  <a:pt x="473230" y="128865"/>
                  <a:pt x="476323" y="124673"/>
                  <a:pt x="478020" y="122037"/>
                </a:cubicBezTo>
                <a:cubicBezTo>
                  <a:pt x="483424" y="113647"/>
                  <a:pt x="488028" y="120058"/>
                  <a:pt x="486092" y="133276"/>
                </a:cubicBezTo>
                <a:cubicBezTo>
                  <a:pt x="484567" y="143679"/>
                  <a:pt x="485045" y="145397"/>
                  <a:pt x="489453" y="145397"/>
                </a:cubicBezTo>
                <a:cubicBezTo>
                  <a:pt x="493818" y="145397"/>
                  <a:pt x="494343" y="147136"/>
                  <a:pt x="492945" y="156956"/>
                </a:cubicBezTo>
                <a:cubicBezTo>
                  <a:pt x="490756" y="172344"/>
                  <a:pt x="495091" y="164579"/>
                  <a:pt x="499779" y="144717"/>
                </a:cubicBezTo>
                <a:cubicBezTo>
                  <a:pt x="501807" y="136115"/>
                  <a:pt x="504411" y="129078"/>
                  <a:pt x="505560" y="129078"/>
                </a:cubicBezTo>
                <a:cubicBezTo>
                  <a:pt x="506710" y="129078"/>
                  <a:pt x="508958" y="133900"/>
                  <a:pt x="510557" y="139793"/>
                </a:cubicBezTo>
                <a:cubicBezTo>
                  <a:pt x="512856" y="148270"/>
                  <a:pt x="512626" y="150809"/>
                  <a:pt x="509459" y="151947"/>
                </a:cubicBezTo>
                <a:cubicBezTo>
                  <a:pt x="503476" y="154097"/>
                  <a:pt x="504626" y="160879"/>
                  <a:pt x="511247" y="162500"/>
                </a:cubicBezTo>
                <a:cubicBezTo>
                  <a:pt x="516088" y="163684"/>
                  <a:pt x="516741" y="165417"/>
                  <a:pt x="515209" y="173016"/>
                </a:cubicBezTo>
                <a:lnTo>
                  <a:pt x="513378" y="182115"/>
                </a:lnTo>
                <a:lnTo>
                  <a:pt x="523901" y="171235"/>
                </a:lnTo>
                <a:cubicBezTo>
                  <a:pt x="531267" y="163620"/>
                  <a:pt x="536807" y="153419"/>
                  <a:pt x="542366" y="137237"/>
                </a:cubicBezTo>
                <a:cubicBezTo>
                  <a:pt x="546781" y="124386"/>
                  <a:pt x="550800" y="116381"/>
                  <a:pt x="551415" y="119213"/>
                </a:cubicBezTo>
                <a:cubicBezTo>
                  <a:pt x="552520" y="124303"/>
                  <a:pt x="547313" y="163672"/>
                  <a:pt x="544175" y="173955"/>
                </a:cubicBezTo>
                <a:cubicBezTo>
                  <a:pt x="543262" y="176947"/>
                  <a:pt x="543496" y="178526"/>
                  <a:pt x="544697" y="177464"/>
                </a:cubicBezTo>
                <a:cubicBezTo>
                  <a:pt x="545897" y="176402"/>
                  <a:pt x="551994" y="160492"/>
                  <a:pt x="558246" y="142107"/>
                </a:cubicBezTo>
                <a:cubicBezTo>
                  <a:pt x="564498" y="123722"/>
                  <a:pt x="568973" y="113575"/>
                  <a:pt x="568191" y="119559"/>
                </a:cubicBezTo>
                <a:cubicBezTo>
                  <a:pt x="567410" y="125542"/>
                  <a:pt x="566038" y="137169"/>
                  <a:pt x="565147" y="145397"/>
                </a:cubicBezTo>
                <a:cubicBezTo>
                  <a:pt x="563597" y="159714"/>
                  <a:pt x="563830" y="159364"/>
                  <a:pt x="570597" y="137237"/>
                </a:cubicBezTo>
                <a:cubicBezTo>
                  <a:pt x="574486" y="124522"/>
                  <a:pt x="580681" y="103715"/>
                  <a:pt x="584365" y="91000"/>
                </a:cubicBezTo>
                <a:cubicBezTo>
                  <a:pt x="594885" y="54689"/>
                  <a:pt x="593923" y="74315"/>
                  <a:pt x="582602" y="126937"/>
                </a:cubicBezTo>
                <a:cubicBezTo>
                  <a:pt x="574403" y="165055"/>
                  <a:pt x="572342" y="180834"/>
                  <a:pt x="572499" y="204306"/>
                </a:cubicBezTo>
                <a:cubicBezTo>
                  <a:pt x="572645" y="224782"/>
                  <a:pt x="573528" y="232129"/>
                  <a:pt x="575414" y="228352"/>
                </a:cubicBezTo>
                <a:cubicBezTo>
                  <a:pt x="577816" y="223547"/>
                  <a:pt x="616900" y="69171"/>
                  <a:pt x="625167" y="31844"/>
                </a:cubicBezTo>
                <a:cubicBezTo>
                  <a:pt x="626908" y="23991"/>
                  <a:pt x="629632" y="17565"/>
                  <a:pt x="631225" y="17565"/>
                </a:cubicBezTo>
                <a:close/>
                <a:moveTo>
                  <a:pt x="476348" y="9396"/>
                </a:moveTo>
                <a:cubicBezTo>
                  <a:pt x="477975" y="9396"/>
                  <a:pt x="478416" y="13156"/>
                  <a:pt x="477384" y="18235"/>
                </a:cubicBezTo>
                <a:cubicBezTo>
                  <a:pt x="474862" y="30630"/>
                  <a:pt x="473514" y="31025"/>
                  <a:pt x="473514" y="19369"/>
                </a:cubicBezTo>
                <a:lnTo>
                  <a:pt x="473512" y="19369"/>
                </a:lnTo>
                <a:cubicBezTo>
                  <a:pt x="473512" y="13884"/>
                  <a:pt x="474786" y="9396"/>
                  <a:pt x="476348" y="9396"/>
                </a:cubicBezTo>
                <a:close/>
                <a:moveTo>
                  <a:pt x="816481" y="1236"/>
                </a:moveTo>
                <a:cubicBezTo>
                  <a:pt x="817762" y="4976"/>
                  <a:pt x="818809" y="14156"/>
                  <a:pt x="818809" y="21635"/>
                </a:cubicBezTo>
                <a:cubicBezTo>
                  <a:pt x="818809" y="29115"/>
                  <a:pt x="817762" y="38294"/>
                  <a:pt x="816481" y="42034"/>
                </a:cubicBezTo>
                <a:cubicBezTo>
                  <a:pt x="814985" y="46400"/>
                  <a:pt x="814152" y="39101"/>
                  <a:pt x="814152" y="21635"/>
                </a:cubicBezTo>
                <a:cubicBezTo>
                  <a:pt x="814152" y="4169"/>
                  <a:pt x="814985" y="-3130"/>
                  <a:pt x="816481" y="1236"/>
                </a:cubicBezTo>
                <a:close/>
              </a:path>
            </a:pathLst>
          </a:custGeom>
          <a:ln>
            <a:noFill/>
          </a:ln>
          <a:effectLst>
            <a:outerShdw blurRad="279400" dist="203200" dir="18900000" sx="95000" sy="95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useBgFill="1">
        <p:nvSpPr>
          <p:cNvPr id="24" name="Freeform: Shape 23">
            <a:extLst>
              <a:ext uri="{FF2B5EF4-FFF2-40B4-BE49-F238E27FC236}">
                <a16:creationId xmlns:a16="http://schemas.microsoft.com/office/drawing/2014/main" id="{62F12C19-D180-4953-B5D7-9DF7E991297E}"/>
              </a:ext>
            </a:extLst>
          </p:cNvPr>
          <p:cNvSpPr/>
          <p:nvPr/>
        </p:nvSpPr>
        <p:spPr>
          <a:xfrm rot="3660517" flipH="1">
            <a:off x="7781370" y="-966319"/>
            <a:ext cx="2176572" cy="9537112"/>
          </a:xfrm>
          <a:custGeom>
            <a:avLst/>
            <a:gdLst>
              <a:gd name="connsiteX0" fmla="*/ 534998 w 1181239"/>
              <a:gd name="connsiteY0" fmla="*/ 3942687 h 4008043"/>
              <a:gd name="connsiteX1" fmla="*/ 537456 w 1181239"/>
              <a:gd name="connsiteY1" fmla="*/ 3953147 h 4008043"/>
              <a:gd name="connsiteX2" fmla="*/ 536701 w 1181239"/>
              <a:gd name="connsiteY2" fmla="*/ 3964026 h 4008043"/>
              <a:gd name="connsiteX3" fmla="*/ 532203 w 1181239"/>
              <a:gd name="connsiteY3" fmla="*/ 3958417 h 4008043"/>
              <a:gd name="connsiteX4" fmla="*/ 530247 w 1181239"/>
              <a:gd name="connsiteY4" fmla="*/ 3947537 h 4008043"/>
              <a:gd name="connsiteX5" fmla="*/ 534998 w 1181239"/>
              <a:gd name="connsiteY5" fmla="*/ 3942687 h 4008043"/>
              <a:gd name="connsiteX6" fmla="*/ 800461 w 1181239"/>
              <a:gd name="connsiteY6" fmla="*/ 3939090 h 4008043"/>
              <a:gd name="connsiteX7" fmla="*/ 804403 w 1181239"/>
              <a:gd name="connsiteY7" fmla="*/ 3976266 h 4008043"/>
              <a:gd name="connsiteX8" fmla="*/ 799235 w 1181239"/>
              <a:gd name="connsiteY8" fmla="*/ 4006184 h 4008043"/>
              <a:gd name="connsiteX9" fmla="*/ 799228 w 1181239"/>
              <a:gd name="connsiteY9" fmla="*/ 4006184 h 4008043"/>
              <a:gd name="connsiteX10" fmla="*/ 795035 w 1181239"/>
              <a:gd name="connsiteY10" fmla="*/ 3978305 h 4008043"/>
              <a:gd name="connsiteX11" fmla="*/ 795144 w 1181239"/>
              <a:gd name="connsiteY11" fmla="*/ 3953147 h 4008043"/>
              <a:gd name="connsiteX12" fmla="*/ 799382 w 1181239"/>
              <a:gd name="connsiteY12" fmla="*/ 3944307 h 4008043"/>
              <a:gd name="connsiteX13" fmla="*/ 800461 w 1181239"/>
              <a:gd name="connsiteY13" fmla="*/ 3939090 h 4008043"/>
              <a:gd name="connsiteX14" fmla="*/ 1173610 w 1181239"/>
              <a:gd name="connsiteY14" fmla="*/ 3829461 h 4008043"/>
              <a:gd name="connsiteX15" fmla="*/ 1177832 w 1181239"/>
              <a:gd name="connsiteY15" fmla="*/ 3835505 h 4008043"/>
              <a:gd name="connsiteX16" fmla="*/ 1178322 w 1181239"/>
              <a:gd name="connsiteY16" fmla="*/ 3844344 h 4008043"/>
              <a:gd name="connsiteX17" fmla="*/ 1172188 w 1181239"/>
              <a:gd name="connsiteY17" fmla="*/ 3840423 h 4008043"/>
              <a:gd name="connsiteX18" fmla="*/ 1171699 w 1181239"/>
              <a:gd name="connsiteY18" fmla="*/ 3831584 h 4008043"/>
              <a:gd name="connsiteX19" fmla="*/ 1173610 w 1181239"/>
              <a:gd name="connsiteY19" fmla="*/ 3829461 h 4008043"/>
              <a:gd name="connsiteX20" fmla="*/ 197700 w 1181239"/>
              <a:gd name="connsiteY20" fmla="*/ 3826851 h 4008043"/>
              <a:gd name="connsiteX21" fmla="*/ 195941 w 1181239"/>
              <a:gd name="connsiteY21" fmla="*/ 3848057 h 4008043"/>
              <a:gd name="connsiteX22" fmla="*/ 191581 w 1181239"/>
              <a:gd name="connsiteY22" fmla="*/ 3841771 h 4008043"/>
              <a:gd name="connsiteX23" fmla="*/ 191582 w 1181239"/>
              <a:gd name="connsiteY23" fmla="*/ 3841771 h 4008043"/>
              <a:gd name="connsiteX24" fmla="*/ 197700 w 1181239"/>
              <a:gd name="connsiteY24" fmla="*/ 3826851 h 4008043"/>
              <a:gd name="connsiteX25" fmla="*/ 178143 w 1181239"/>
              <a:gd name="connsiteY25" fmla="*/ 3791950 h 4008043"/>
              <a:gd name="connsiteX26" fmla="*/ 185023 w 1181239"/>
              <a:gd name="connsiteY26" fmla="*/ 3799435 h 4008043"/>
              <a:gd name="connsiteX27" fmla="*/ 191904 w 1181239"/>
              <a:gd name="connsiteY27" fmla="*/ 3806920 h 4008043"/>
              <a:gd name="connsiteX28" fmla="*/ 181724 w 1181239"/>
              <a:gd name="connsiteY28" fmla="*/ 3813393 h 4008043"/>
              <a:gd name="connsiteX29" fmla="*/ 171944 w 1181239"/>
              <a:gd name="connsiteY29" fmla="*/ 3805908 h 4008043"/>
              <a:gd name="connsiteX30" fmla="*/ 62574 w 1181239"/>
              <a:gd name="connsiteY30" fmla="*/ 3611808 h 4008043"/>
              <a:gd name="connsiteX31" fmla="*/ 66227 w 1181239"/>
              <a:gd name="connsiteY31" fmla="*/ 3624048 h 4008043"/>
              <a:gd name="connsiteX32" fmla="*/ 75305 w 1181239"/>
              <a:gd name="connsiteY32" fmla="*/ 3657366 h 4008043"/>
              <a:gd name="connsiteX33" fmla="*/ 62588 w 1181239"/>
              <a:gd name="connsiteY33" fmla="*/ 3653286 h 4008043"/>
              <a:gd name="connsiteX34" fmla="*/ 60508 w 1181239"/>
              <a:gd name="connsiteY34" fmla="*/ 3629487 h 4008043"/>
              <a:gd name="connsiteX35" fmla="*/ 1116200 w 1181239"/>
              <a:gd name="connsiteY35" fmla="*/ 3543073 h 4008043"/>
              <a:gd name="connsiteX36" fmla="*/ 1126386 w 1181239"/>
              <a:gd name="connsiteY36" fmla="*/ 3572671 h 4008043"/>
              <a:gd name="connsiteX37" fmla="*/ 1117747 w 1181239"/>
              <a:gd name="connsiteY37" fmla="*/ 3586739 h 4008043"/>
              <a:gd name="connsiteX38" fmla="*/ 1112537 w 1181239"/>
              <a:gd name="connsiteY38" fmla="*/ 3561563 h 4008043"/>
              <a:gd name="connsiteX39" fmla="*/ 1116200 w 1181239"/>
              <a:gd name="connsiteY39" fmla="*/ 3543073 h 4008043"/>
              <a:gd name="connsiteX40" fmla="*/ 82331 w 1181239"/>
              <a:gd name="connsiteY40" fmla="*/ 2962930 h 4008043"/>
              <a:gd name="connsiteX41" fmla="*/ 83301 w 1181239"/>
              <a:gd name="connsiteY41" fmla="*/ 2974009 h 4008043"/>
              <a:gd name="connsiteX42" fmla="*/ 86873 w 1181239"/>
              <a:gd name="connsiteY42" fmla="*/ 2994059 h 4008043"/>
              <a:gd name="connsiteX43" fmla="*/ 83727 w 1181239"/>
              <a:gd name="connsiteY43" fmla="*/ 3003927 h 4008043"/>
              <a:gd name="connsiteX44" fmla="*/ 81691 w 1181239"/>
              <a:gd name="connsiteY44" fmla="*/ 2980128 h 4008043"/>
              <a:gd name="connsiteX45" fmla="*/ 81695 w 1181239"/>
              <a:gd name="connsiteY45" fmla="*/ 2980128 h 4008043"/>
              <a:gd name="connsiteX46" fmla="*/ 82331 w 1181239"/>
              <a:gd name="connsiteY46" fmla="*/ 2962930 h 4008043"/>
              <a:gd name="connsiteX47" fmla="*/ 101936 w 1181239"/>
              <a:gd name="connsiteY47" fmla="*/ 2918951 h 4008043"/>
              <a:gd name="connsiteX48" fmla="*/ 102228 w 1181239"/>
              <a:gd name="connsiteY48" fmla="*/ 2931054 h 4008043"/>
              <a:gd name="connsiteX49" fmla="*/ 99163 w 1181239"/>
              <a:gd name="connsiteY49" fmla="*/ 2940011 h 4008043"/>
              <a:gd name="connsiteX50" fmla="*/ 98870 w 1181239"/>
              <a:gd name="connsiteY50" fmla="*/ 2927907 h 4008043"/>
              <a:gd name="connsiteX51" fmla="*/ 101936 w 1181239"/>
              <a:gd name="connsiteY51" fmla="*/ 2918951 h 4008043"/>
              <a:gd name="connsiteX52" fmla="*/ 96694 w 1181239"/>
              <a:gd name="connsiteY52" fmla="*/ 2871455 h 4008043"/>
              <a:gd name="connsiteX53" fmla="*/ 99562 w 1181239"/>
              <a:gd name="connsiteY53" fmla="*/ 2884935 h 4008043"/>
              <a:gd name="connsiteX54" fmla="*/ 98518 w 1181239"/>
              <a:gd name="connsiteY54" fmla="*/ 2897854 h 4008043"/>
              <a:gd name="connsiteX55" fmla="*/ 95669 w 1181239"/>
              <a:gd name="connsiteY55" fmla="*/ 2883801 h 4008043"/>
              <a:gd name="connsiteX56" fmla="*/ 95668 w 1181239"/>
              <a:gd name="connsiteY56" fmla="*/ 2883801 h 4008043"/>
              <a:gd name="connsiteX57" fmla="*/ 96694 w 1181239"/>
              <a:gd name="connsiteY57" fmla="*/ 2871455 h 4008043"/>
              <a:gd name="connsiteX58" fmla="*/ 104092 w 1181239"/>
              <a:gd name="connsiteY58" fmla="*/ 2813539 h 4008043"/>
              <a:gd name="connsiteX59" fmla="*/ 108835 w 1181239"/>
              <a:gd name="connsiteY59" fmla="*/ 2843457 h 4008043"/>
              <a:gd name="connsiteX60" fmla="*/ 105996 w 1181239"/>
              <a:gd name="connsiteY60" fmla="*/ 2840057 h 4008043"/>
              <a:gd name="connsiteX61" fmla="*/ 104092 w 1181239"/>
              <a:gd name="connsiteY61" fmla="*/ 2813539 h 4008043"/>
              <a:gd name="connsiteX62" fmla="*/ 958653 w 1181239"/>
              <a:gd name="connsiteY62" fmla="*/ 2740103 h 4008043"/>
              <a:gd name="connsiteX63" fmla="*/ 959449 w 1181239"/>
              <a:gd name="connsiteY63" fmla="*/ 2749623 h 4008043"/>
              <a:gd name="connsiteX64" fmla="*/ 953124 w 1181239"/>
              <a:gd name="connsiteY64" fmla="*/ 2755742 h 4008043"/>
              <a:gd name="connsiteX65" fmla="*/ 953125 w 1181239"/>
              <a:gd name="connsiteY65" fmla="*/ 2755742 h 4008043"/>
              <a:gd name="connsiteX66" fmla="*/ 958653 w 1181239"/>
              <a:gd name="connsiteY66" fmla="*/ 2740103 h 4008043"/>
              <a:gd name="connsiteX67" fmla="*/ 926930 w 1181239"/>
              <a:gd name="connsiteY67" fmla="*/ 2709509 h 4008043"/>
              <a:gd name="connsiteX68" fmla="*/ 926926 w 1181239"/>
              <a:gd name="connsiteY68" fmla="*/ 2709522 h 4008043"/>
              <a:gd name="connsiteX69" fmla="*/ 926915 w 1181239"/>
              <a:gd name="connsiteY69" fmla="*/ 2709522 h 4008043"/>
              <a:gd name="connsiteX70" fmla="*/ 945395 w 1181239"/>
              <a:gd name="connsiteY70" fmla="*/ 2688653 h 4008043"/>
              <a:gd name="connsiteX71" fmla="*/ 937666 w 1181239"/>
              <a:gd name="connsiteY71" fmla="*/ 2813539 h 4008043"/>
              <a:gd name="connsiteX72" fmla="*/ 936261 w 1181239"/>
              <a:gd name="connsiteY72" fmla="*/ 2798460 h 4008043"/>
              <a:gd name="connsiteX73" fmla="*/ 936263 w 1181239"/>
              <a:gd name="connsiteY73" fmla="*/ 2798460 h 4008043"/>
              <a:gd name="connsiteX74" fmla="*/ 933716 w 1181239"/>
              <a:gd name="connsiteY74" fmla="*/ 2784776 h 4008043"/>
              <a:gd name="connsiteX75" fmla="*/ 930062 w 1181239"/>
              <a:gd name="connsiteY75" fmla="*/ 2774696 h 4008043"/>
              <a:gd name="connsiteX76" fmla="*/ 931759 w 1181239"/>
              <a:gd name="connsiteY76" fmla="*/ 2766622 h 4008043"/>
              <a:gd name="connsiteX77" fmla="*/ 939486 w 1181239"/>
              <a:gd name="connsiteY77" fmla="*/ 2730194 h 4008043"/>
              <a:gd name="connsiteX78" fmla="*/ 945395 w 1181239"/>
              <a:gd name="connsiteY78" fmla="*/ 2688653 h 4008043"/>
              <a:gd name="connsiteX79" fmla="*/ 933087 w 1181239"/>
              <a:gd name="connsiteY79" fmla="*/ 2677998 h 4008043"/>
              <a:gd name="connsiteX80" fmla="*/ 931182 w 1181239"/>
              <a:gd name="connsiteY80" fmla="*/ 2705945 h 4008043"/>
              <a:gd name="connsiteX81" fmla="*/ 926930 w 1181239"/>
              <a:gd name="connsiteY81" fmla="*/ 2709509 h 4008043"/>
              <a:gd name="connsiteX82" fmla="*/ 929897 w 1181239"/>
              <a:gd name="connsiteY82" fmla="*/ 2700512 h 4008043"/>
              <a:gd name="connsiteX83" fmla="*/ 930006 w 1181239"/>
              <a:gd name="connsiteY83" fmla="*/ 2689994 h 4008043"/>
              <a:gd name="connsiteX84" fmla="*/ 928893 w 1181239"/>
              <a:gd name="connsiteY84" fmla="*/ 2680576 h 4008043"/>
              <a:gd name="connsiteX85" fmla="*/ 933087 w 1181239"/>
              <a:gd name="connsiteY85" fmla="*/ 2677998 h 4008043"/>
              <a:gd name="connsiteX86" fmla="*/ 933901 w 1181239"/>
              <a:gd name="connsiteY86" fmla="*/ 2651662 h 4008043"/>
              <a:gd name="connsiteX87" fmla="*/ 934790 w 1181239"/>
              <a:gd name="connsiteY87" fmla="*/ 2652388 h 4008043"/>
              <a:gd name="connsiteX88" fmla="*/ 934790 w 1181239"/>
              <a:gd name="connsiteY88" fmla="*/ 2664627 h 4008043"/>
              <a:gd name="connsiteX89" fmla="*/ 933531 w 1181239"/>
              <a:gd name="connsiteY89" fmla="*/ 2658508 h 4008043"/>
              <a:gd name="connsiteX90" fmla="*/ 933901 w 1181239"/>
              <a:gd name="connsiteY90" fmla="*/ 2651662 h 4008043"/>
              <a:gd name="connsiteX91" fmla="*/ 96656 w 1181239"/>
              <a:gd name="connsiteY91" fmla="*/ 2613158 h 4008043"/>
              <a:gd name="connsiteX92" fmla="*/ 104568 w 1181239"/>
              <a:gd name="connsiteY92" fmla="*/ 2645658 h 4008043"/>
              <a:gd name="connsiteX93" fmla="*/ 106440 w 1181239"/>
              <a:gd name="connsiteY93" fmla="*/ 2668374 h 4008043"/>
              <a:gd name="connsiteX94" fmla="*/ 103116 w 1181239"/>
              <a:gd name="connsiteY94" fmla="*/ 2660825 h 4008043"/>
              <a:gd name="connsiteX95" fmla="*/ 103114 w 1181239"/>
              <a:gd name="connsiteY95" fmla="*/ 2660825 h 4008043"/>
              <a:gd name="connsiteX96" fmla="*/ 96656 w 1181239"/>
              <a:gd name="connsiteY96" fmla="*/ 2613158 h 4008043"/>
              <a:gd name="connsiteX97" fmla="*/ 947274 w 1181239"/>
              <a:gd name="connsiteY97" fmla="*/ 2560594 h 4008043"/>
              <a:gd name="connsiteX98" fmla="*/ 947419 w 1181239"/>
              <a:gd name="connsiteY98" fmla="*/ 2606831 h 4008043"/>
              <a:gd name="connsiteX99" fmla="*/ 944774 w 1181239"/>
              <a:gd name="connsiteY99" fmla="*/ 2587792 h 4008043"/>
              <a:gd name="connsiteX100" fmla="*/ 947274 w 1181239"/>
              <a:gd name="connsiteY100" fmla="*/ 2560594 h 4008043"/>
              <a:gd name="connsiteX101" fmla="*/ 117254 w 1181239"/>
              <a:gd name="connsiteY101" fmla="*/ 2547082 h 4008043"/>
              <a:gd name="connsiteX102" fmla="*/ 122323 w 1181239"/>
              <a:gd name="connsiteY102" fmla="*/ 2566758 h 4008043"/>
              <a:gd name="connsiteX103" fmla="*/ 124816 w 1181239"/>
              <a:gd name="connsiteY103" fmla="*/ 2632720 h 4008043"/>
              <a:gd name="connsiteX104" fmla="*/ 120162 w 1181239"/>
              <a:gd name="connsiteY104" fmla="*/ 2651900 h 4008043"/>
              <a:gd name="connsiteX105" fmla="*/ 112787 w 1181239"/>
              <a:gd name="connsiteY105" fmla="*/ 2696587 h 4008043"/>
              <a:gd name="connsiteX106" fmla="*/ 110499 w 1181239"/>
              <a:gd name="connsiteY106" fmla="*/ 2689788 h 4008043"/>
              <a:gd name="connsiteX107" fmla="*/ 110501 w 1181239"/>
              <a:gd name="connsiteY107" fmla="*/ 2689788 h 4008043"/>
              <a:gd name="connsiteX108" fmla="*/ 113087 w 1181239"/>
              <a:gd name="connsiteY108" fmla="*/ 2663949 h 4008043"/>
              <a:gd name="connsiteX109" fmla="*/ 112559 w 1181239"/>
              <a:gd name="connsiteY109" fmla="*/ 2610222 h 4008043"/>
              <a:gd name="connsiteX110" fmla="*/ 113409 w 1181239"/>
              <a:gd name="connsiteY110" fmla="*/ 2559268 h 4008043"/>
              <a:gd name="connsiteX111" fmla="*/ 108520 w 1181239"/>
              <a:gd name="connsiteY111" fmla="*/ 2533188 h 4008043"/>
              <a:gd name="connsiteX112" fmla="*/ 109376 w 1181239"/>
              <a:gd name="connsiteY112" fmla="*/ 2534076 h 4008043"/>
              <a:gd name="connsiteX113" fmla="*/ 109376 w 1181239"/>
              <a:gd name="connsiteY113" fmla="*/ 2549036 h 4008043"/>
              <a:gd name="connsiteX114" fmla="*/ 108165 w 1181239"/>
              <a:gd name="connsiteY114" fmla="*/ 2541556 h 4008043"/>
              <a:gd name="connsiteX115" fmla="*/ 108520 w 1181239"/>
              <a:gd name="connsiteY115" fmla="*/ 2533188 h 4008043"/>
              <a:gd name="connsiteX116" fmla="*/ 933144 w 1181239"/>
              <a:gd name="connsiteY116" fmla="*/ 2519797 h 4008043"/>
              <a:gd name="connsiteX117" fmla="*/ 932926 w 1181239"/>
              <a:gd name="connsiteY117" fmla="*/ 2550959 h 4008043"/>
              <a:gd name="connsiteX118" fmla="*/ 928653 w 1181239"/>
              <a:gd name="connsiteY118" fmla="*/ 2550151 h 4008043"/>
              <a:gd name="connsiteX119" fmla="*/ 928668 w 1181239"/>
              <a:gd name="connsiteY119" fmla="*/ 2550152 h 4008043"/>
              <a:gd name="connsiteX120" fmla="*/ 933144 w 1181239"/>
              <a:gd name="connsiteY120" fmla="*/ 2519797 h 4008043"/>
              <a:gd name="connsiteX121" fmla="*/ 942469 w 1181239"/>
              <a:gd name="connsiteY121" fmla="*/ 2495987 h 4008043"/>
              <a:gd name="connsiteX122" fmla="*/ 945224 w 1181239"/>
              <a:gd name="connsiteY122" fmla="*/ 2506883 h 4008043"/>
              <a:gd name="connsiteX123" fmla="*/ 944181 w 1181239"/>
              <a:gd name="connsiteY123" fmla="*/ 2517082 h 4008043"/>
              <a:gd name="connsiteX124" fmla="*/ 941459 w 1181239"/>
              <a:gd name="connsiteY124" fmla="*/ 2505749 h 4008043"/>
              <a:gd name="connsiteX125" fmla="*/ 942469 w 1181239"/>
              <a:gd name="connsiteY125" fmla="*/ 2495987 h 4008043"/>
              <a:gd name="connsiteX126" fmla="*/ 976335 w 1181239"/>
              <a:gd name="connsiteY126" fmla="*/ 2462681 h 4008043"/>
              <a:gd name="connsiteX127" fmla="*/ 978951 w 1181239"/>
              <a:gd name="connsiteY127" fmla="*/ 2510958 h 4008043"/>
              <a:gd name="connsiteX128" fmla="*/ 973428 w 1181239"/>
              <a:gd name="connsiteY128" fmla="*/ 2552435 h 4008043"/>
              <a:gd name="connsiteX129" fmla="*/ 967615 w 1181239"/>
              <a:gd name="connsiteY129" fmla="*/ 2563315 h 4008043"/>
              <a:gd name="connsiteX130" fmla="*/ 964707 w 1181239"/>
              <a:gd name="connsiteY130" fmla="*/ 2574194 h 4008043"/>
              <a:gd name="connsiteX131" fmla="*/ 961820 w 1181239"/>
              <a:gd name="connsiteY131" fmla="*/ 2562635 h 4008043"/>
              <a:gd name="connsiteX132" fmla="*/ 961825 w 1181239"/>
              <a:gd name="connsiteY132" fmla="*/ 2562635 h 4008043"/>
              <a:gd name="connsiteX133" fmla="*/ 963697 w 1181239"/>
              <a:gd name="connsiteY133" fmla="*/ 2532711 h 4008043"/>
              <a:gd name="connsiteX134" fmla="*/ 969490 w 1181239"/>
              <a:gd name="connsiteY134" fmla="*/ 2517405 h 4008043"/>
              <a:gd name="connsiteX135" fmla="*/ 973718 w 1181239"/>
              <a:gd name="connsiteY135" fmla="*/ 2488172 h 4008043"/>
              <a:gd name="connsiteX136" fmla="*/ 976335 w 1181239"/>
              <a:gd name="connsiteY136" fmla="*/ 2462681 h 4008043"/>
              <a:gd name="connsiteX137" fmla="*/ 113553 w 1181239"/>
              <a:gd name="connsiteY137" fmla="*/ 2458088 h 4008043"/>
              <a:gd name="connsiteX138" fmla="*/ 119967 w 1181239"/>
              <a:gd name="connsiteY138" fmla="*/ 2471037 h 4008043"/>
              <a:gd name="connsiteX139" fmla="*/ 119749 w 1181239"/>
              <a:gd name="connsiteY139" fmla="*/ 2485510 h 4008043"/>
              <a:gd name="connsiteX140" fmla="*/ 116047 w 1181239"/>
              <a:gd name="connsiteY140" fmla="*/ 2488923 h 4008043"/>
              <a:gd name="connsiteX141" fmla="*/ 110818 w 1181239"/>
              <a:gd name="connsiteY141" fmla="*/ 2493695 h 4008043"/>
              <a:gd name="connsiteX142" fmla="*/ 110825 w 1181239"/>
              <a:gd name="connsiteY142" fmla="*/ 2493695 h 4008043"/>
              <a:gd name="connsiteX143" fmla="*/ 109026 w 1181239"/>
              <a:gd name="connsiteY143" fmla="*/ 2475614 h 4008043"/>
              <a:gd name="connsiteX144" fmla="*/ 113553 w 1181239"/>
              <a:gd name="connsiteY144" fmla="*/ 2458088 h 4008043"/>
              <a:gd name="connsiteX145" fmla="*/ 149068 w 1181239"/>
              <a:gd name="connsiteY145" fmla="*/ 2387886 h 4008043"/>
              <a:gd name="connsiteX146" fmla="*/ 151137 w 1181239"/>
              <a:gd name="connsiteY146" fmla="*/ 2402845 h 4008043"/>
              <a:gd name="connsiteX147" fmla="*/ 151064 w 1181239"/>
              <a:gd name="connsiteY147" fmla="*/ 2527769 h 4008043"/>
              <a:gd name="connsiteX148" fmla="*/ 146581 w 1181239"/>
              <a:gd name="connsiteY148" fmla="*/ 2522329 h 4008043"/>
              <a:gd name="connsiteX149" fmla="*/ 146594 w 1181239"/>
              <a:gd name="connsiteY149" fmla="*/ 2522329 h 4008043"/>
              <a:gd name="connsiteX150" fmla="*/ 146339 w 1181239"/>
              <a:gd name="connsiteY150" fmla="*/ 2398765 h 4008043"/>
              <a:gd name="connsiteX151" fmla="*/ 136896 w 1181239"/>
              <a:gd name="connsiteY151" fmla="*/ 2385700 h 4008043"/>
              <a:gd name="connsiteX152" fmla="*/ 136301 w 1181239"/>
              <a:gd name="connsiteY152" fmla="*/ 2394687 h 4008043"/>
              <a:gd name="connsiteX153" fmla="*/ 132156 w 1181239"/>
              <a:gd name="connsiteY153" fmla="*/ 2396892 h 4008043"/>
              <a:gd name="connsiteX154" fmla="*/ 132805 w 1181239"/>
              <a:gd name="connsiteY154" fmla="*/ 2387703 h 4008043"/>
              <a:gd name="connsiteX155" fmla="*/ 136896 w 1181239"/>
              <a:gd name="connsiteY155" fmla="*/ 2385700 h 4008043"/>
              <a:gd name="connsiteX156" fmla="*/ 117467 w 1181239"/>
              <a:gd name="connsiteY156" fmla="*/ 2377384 h 4008043"/>
              <a:gd name="connsiteX157" fmla="*/ 121622 w 1181239"/>
              <a:gd name="connsiteY157" fmla="*/ 2392732 h 4008043"/>
              <a:gd name="connsiteX158" fmla="*/ 115070 w 1181239"/>
              <a:gd name="connsiteY158" fmla="*/ 2409528 h 4008043"/>
              <a:gd name="connsiteX159" fmla="*/ 117467 w 1181239"/>
              <a:gd name="connsiteY159" fmla="*/ 2377384 h 4008043"/>
              <a:gd name="connsiteX160" fmla="*/ 133268 w 1181239"/>
              <a:gd name="connsiteY160" fmla="*/ 2336537 h 4008043"/>
              <a:gd name="connsiteX161" fmla="*/ 135582 w 1181239"/>
              <a:gd name="connsiteY161" fmla="*/ 2348776 h 4008043"/>
              <a:gd name="connsiteX162" fmla="*/ 133877 w 1181239"/>
              <a:gd name="connsiteY162" fmla="*/ 2352521 h 4008043"/>
              <a:gd name="connsiteX163" fmla="*/ 131564 w 1181239"/>
              <a:gd name="connsiteY163" fmla="*/ 2340282 h 4008043"/>
              <a:gd name="connsiteX164" fmla="*/ 133268 w 1181239"/>
              <a:gd name="connsiteY164" fmla="*/ 2336537 h 4008043"/>
              <a:gd name="connsiteX165" fmla="*/ 77672 w 1181239"/>
              <a:gd name="connsiteY165" fmla="*/ 2315812 h 4008043"/>
              <a:gd name="connsiteX166" fmla="*/ 88782 w 1181239"/>
              <a:gd name="connsiteY166" fmla="*/ 2366679 h 4008043"/>
              <a:gd name="connsiteX167" fmla="*/ 86946 w 1181239"/>
              <a:gd name="connsiteY167" fmla="*/ 2366771 h 4008043"/>
              <a:gd name="connsiteX168" fmla="*/ 86948 w 1181239"/>
              <a:gd name="connsiteY168" fmla="*/ 2366760 h 4008043"/>
              <a:gd name="connsiteX169" fmla="*/ 76504 w 1181239"/>
              <a:gd name="connsiteY169" fmla="*/ 2320572 h 4008043"/>
              <a:gd name="connsiteX170" fmla="*/ 77672 w 1181239"/>
              <a:gd name="connsiteY170" fmla="*/ 2315812 h 4008043"/>
              <a:gd name="connsiteX171" fmla="*/ 619 w 1181239"/>
              <a:gd name="connsiteY171" fmla="*/ 2290394 h 4008043"/>
              <a:gd name="connsiteX172" fmla="*/ 3082 w 1181239"/>
              <a:gd name="connsiteY172" fmla="*/ 2296356 h 4008043"/>
              <a:gd name="connsiteX173" fmla="*/ 1936 w 1181239"/>
              <a:gd name="connsiteY173" fmla="*/ 2320341 h 4008043"/>
              <a:gd name="connsiteX174" fmla="*/ 1933 w 1181239"/>
              <a:gd name="connsiteY174" fmla="*/ 2320341 h 4008043"/>
              <a:gd name="connsiteX175" fmla="*/ 17 w 1181239"/>
              <a:gd name="connsiteY175" fmla="*/ 2301302 h 4008043"/>
              <a:gd name="connsiteX176" fmla="*/ 619 w 1181239"/>
              <a:gd name="connsiteY176" fmla="*/ 2290394 h 4008043"/>
              <a:gd name="connsiteX177" fmla="*/ 129211 w 1181239"/>
              <a:gd name="connsiteY177" fmla="*/ 2280788 h 4008043"/>
              <a:gd name="connsiteX178" fmla="*/ 132860 w 1181239"/>
              <a:gd name="connsiteY178" fmla="*/ 2302557 h 4008043"/>
              <a:gd name="connsiteX179" fmla="*/ 131999 w 1181239"/>
              <a:gd name="connsiteY179" fmla="*/ 2322603 h 4008043"/>
              <a:gd name="connsiteX180" fmla="*/ 129938 w 1181239"/>
              <a:gd name="connsiteY180" fmla="*/ 2302320 h 4008043"/>
              <a:gd name="connsiteX181" fmla="*/ 129211 w 1181239"/>
              <a:gd name="connsiteY181" fmla="*/ 2280788 h 4008043"/>
              <a:gd name="connsiteX182" fmla="*/ 147984 w 1181239"/>
              <a:gd name="connsiteY182" fmla="*/ 2217888 h 4008043"/>
              <a:gd name="connsiteX183" fmla="*/ 150845 w 1181239"/>
              <a:gd name="connsiteY183" fmla="*/ 2232167 h 4008043"/>
              <a:gd name="connsiteX184" fmla="*/ 146841 w 1181239"/>
              <a:gd name="connsiteY184" fmla="*/ 2246224 h 4008043"/>
              <a:gd name="connsiteX185" fmla="*/ 146842 w 1181239"/>
              <a:gd name="connsiteY185" fmla="*/ 2246224 h 4008043"/>
              <a:gd name="connsiteX186" fmla="*/ 147984 w 1181239"/>
              <a:gd name="connsiteY186" fmla="*/ 2217888 h 4008043"/>
              <a:gd name="connsiteX187" fmla="*/ 992212 w 1181239"/>
              <a:gd name="connsiteY187" fmla="*/ 2207669 h 4008043"/>
              <a:gd name="connsiteX188" fmla="*/ 992998 w 1181239"/>
              <a:gd name="connsiteY188" fmla="*/ 2209042 h 4008043"/>
              <a:gd name="connsiteX189" fmla="*/ 992998 w 1181239"/>
              <a:gd name="connsiteY189" fmla="*/ 2232161 h 4008043"/>
              <a:gd name="connsiteX190" fmla="*/ 991885 w 1181239"/>
              <a:gd name="connsiteY190" fmla="*/ 2220601 h 4008043"/>
              <a:gd name="connsiteX191" fmla="*/ 992212 w 1181239"/>
              <a:gd name="connsiteY191" fmla="*/ 2207669 h 4008043"/>
              <a:gd name="connsiteX192" fmla="*/ 61915 w 1181239"/>
              <a:gd name="connsiteY192" fmla="*/ 2150127 h 4008043"/>
              <a:gd name="connsiteX193" fmla="*/ 70815 w 1181239"/>
              <a:gd name="connsiteY193" fmla="*/ 2213816 h 4008043"/>
              <a:gd name="connsiteX194" fmla="*/ 80236 w 1181239"/>
              <a:gd name="connsiteY194" fmla="*/ 2286572 h 4008043"/>
              <a:gd name="connsiteX195" fmla="*/ 75520 w 1181239"/>
              <a:gd name="connsiteY195" fmla="*/ 2296771 h 4008043"/>
              <a:gd name="connsiteX196" fmla="*/ 71018 w 1181239"/>
              <a:gd name="connsiteY196" fmla="*/ 2323290 h 4008043"/>
              <a:gd name="connsiteX197" fmla="*/ 78434 w 1181239"/>
              <a:gd name="connsiteY197" fmla="*/ 2370722 h 4008043"/>
              <a:gd name="connsiteX198" fmla="*/ 96856 w 1181239"/>
              <a:gd name="connsiteY198" fmla="*/ 2583033 h 4008043"/>
              <a:gd name="connsiteX199" fmla="*/ 87157 w 1181239"/>
              <a:gd name="connsiteY199" fmla="*/ 2588473 h 4008043"/>
              <a:gd name="connsiteX200" fmla="*/ 87156 w 1181239"/>
              <a:gd name="connsiteY200" fmla="*/ 2588473 h 4008043"/>
              <a:gd name="connsiteX201" fmla="*/ 63626 w 1181239"/>
              <a:gd name="connsiteY201" fmla="*/ 2347620 h 4008043"/>
              <a:gd name="connsiteX202" fmla="*/ 60787 w 1181239"/>
              <a:gd name="connsiteY202" fmla="*/ 2200381 h 4008043"/>
              <a:gd name="connsiteX203" fmla="*/ 61915 w 1181239"/>
              <a:gd name="connsiteY203" fmla="*/ 2150127 h 4008043"/>
              <a:gd name="connsiteX204" fmla="*/ 124046 w 1181239"/>
              <a:gd name="connsiteY204" fmla="*/ 2141345 h 4008043"/>
              <a:gd name="connsiteX205" fmla="*/ 131937 w 1181239"/>
              <a:gd name="connsiteY205" fmla="*/ 2144382 h 4008043"/>
              <a:gd name="connsiteX206" fmla="*/ 131167 w 1181239"/>
              <a:gd name="connsiteY206" fmla="*/ 2149886 h 4008043"/>
              <a:gd name="connsiteX207" fmla="*/ 123122 w 1181239"/>
              <a:gd name="connsiteY207" fmla="*/ 2146929 h 4008043"/>
              <a:gd name="connsiteX208" fmla="*/ 124046 w 1181239"/>
              <a:gd name="connsiteY208" fmla="*/ 2141345 h 4008043"/>
              <a:gd name="connsiteX209" fmla="*/ 150011 w 1181239"/>
              <a:gd name="connsiteY209" fmla="*/ 2132206 h 4008043"/>
              <a:gd name="connsiteX210" fmla="*/ 150452 w 1181239"/>
              <a:gd name="connsiteY210" fmla="*/ 2168244 h 4008043"/>
              <a:gd name="connsiteX211" fmla="*/ 147008 w 1181239"/>
              <a:gd name="connsiteY211" fmla="*/ 2202242 h 4008043"/>
              <a:gd name="connsiteX212" fmla="*/ 147004 w 1181239"/>
              <a:gd name="connsiteY212" fmla="*/ 2202242 h 4008043"/>
              <a:gd name="connsiteX213" fmla="*/ 147847 w 1181239"/>
              <a:gd name="connsiteY213" fmla="*/ 2166204 h 4008043"/>
              <a:gd name="connsiteX214" fmla="*/ 915300 w 1181239"/>
              <a:gd name="connsiteY214" fmla="*/ 2125614 h 4008043"/>
              <a:gd name="connsiteX215" fmla="*/ 915300 w 1181239"/>
              <a:gd name="connsiteY215" fmla="*/ 2125615 h 4008043"/>
              <a:gd name="connsiteX216" fmla="*/ 915300 w 1181239"/>
              <a:gd name="connsiteY216" fmla="*/ 2125614 h 4008043"/>
              <a:gd name="connsiteX217" fmla="*/ 105883 w 1181239"/>
              <a:gd name="connsiteY217" fmla="*/ 2115887 h 4008043"/>
              <a:gd name="connsiteX218" fmla="*/ 109204 w 1181239"/>
              <a:gd name="connsiteY218" fmla="*/ 2126766 h 4008043"/>
              <a:gd name="connsiteX219" fmla="*/ 113519 w 1181239"/>
              <a:gd name="connsiteY219" fmla="*/ 2152605 h 4008043"/>
              <a:gd name="connsiteX220" fmla="*/ 107490 w 1181239"/>
              <a:gd name="connsiteY220" fmla="*/ 2148746 h 4008043"/>
              <a:gd name="connsiteX221" fmla="*/ 107489 w 1181239"/>
              <a:gd name="connsiteY221" fmla="*/ 2148746 h 4008043"/>
              <a:gd name="connsiteX222" fmla="*/ 104975 w 1181239"/>
              <a:gd name="connsiteY222" fmla="*/ 2130387 h 4008043"/>
              <a:gd name="connsiteX223" fmla="*/ 924180 w 1181239"/>
              <a:gd name="connsiteY223" fmla="*/ 2095489 h 4008043"/>
              <a:gd name="connsiteX224" fmla="*/ 929793 w 1181239"/>
              <a:gd name="connsiteY224" fmla="*/ 2113426 h 4008043"/>
              <a:gd name="connsiteX225" fmla="*/ 924518 w 1181239"/>
              <a:gd name="connsiteY225" fmla="*/ 2123626 h 4008043"/>
              <a:gd name="connsiteX226" fmla="*/ 915300 w 1181239"/>
              <a:gd name="connsiteY226" fmla="*/ 2125614 h 4008043"/>
              <a:gd name="connsiteX227" fmla="*/ 919046 w 1181239"/>
              <a:gd name="connsiteY227" fmla="*/ 2108197 h 4008043"/>
              <a:gd name="connsiteX228" fmla="*/ 924180 w 1181239"/>
              <a:gd name="connsiteY228" fmla="*/ 2095489 h 4008043"/>
              <a:gd name="connsiteX229" fmla="*/ 131216 w 1181239"/>
              <a:gd name="connsiteY229" fmla="*/ 2071022 h 4008043"/>
              <a:gd name="connsiteX230" fmla="*/ 134077 w 1181239"/>
              <a:gd name="connsiteY230" fmla="*/ 2093039 h 4008043"/>
              <a:gd name="connsiteX231" fmla="*/ 130242 w 1181239"/>
              <a:gd name="connsiteY231" fmla="*/ 2086661 h 4008043"/>
              <a:gd name="connsiteX232" fmla="*/ 130241 w 1181239"/>
              <a:gd name="connsiteY232" fmla="*/ 2086661 h 4008043"/>
              <a:gd name="connsiteX233" fmla="*/ 131216 w 1181239"/>
              <a:gd name="connsiteY233" fmla="*/ 2071022 h 4008043"/>
              <a:gd name="connsiteX234" fmla="*/ 147995 w 1181239"/>
              <a:gd name="connsiteY234" fmla="*/ 2046547 h 4008043"/>
              <a:gd name="connsiteX235" fmla="*/ 150856 w 1181239"/>
              <a:gd name="connsiteY235" fmla="*/ 2064129 h 4008043"/>
              <a:gd name="connsiteX236" fmla="*/ 155483 w 1181239"/>
              <a:gd name="connsiteY236" fmla="*/ 2073343 h 4008043"/>
              <a:gd name="connsiteX237" fmla="*/ 161763 w 1181239"/>
              <a:gd name="connsiteY237" fmla="*/ 2057210 h 4008043"/>
              <a:gd name="connsiteX238" fmla="*/ 167937 w 1181239"/>
              <a:gd name="connsiteY238" fmla="*/ 2075105 h 4008043"/>
              <a:gd name="connsiteX239" fmla="*/ 164792 w 1181239"/>
              <a:gd name="connsiteY239" fmla="*/ 2088025 h 4008043"/>
              <a:gd name="connsiteX240" fmla="*/ 159085 w 1181239"/>
              <a:gd name="connsiteY240" fmla="*/ 2081905 h 4008043"/>
              <a:gd name="connsiteX241" fmla="*/ 156774 w 1181239"/>
              <a:gd name="connsiteY241" fmla="*/ 2095609 h 4008043"/>
              <a:gd name="connsiteX242" fmla="*/ 155665 w 1181239"/>
              <a:gd name="connsiteY242" fmla="*/ 2105812 h 4008043"/>
              <a:gd name="connsiteX243" fmla="*/ 148115 w 1181239"/>
              <a:gd name="connsiteY243" fmla="*/ 2102598 h 4008043"/>
              <a:gd name="connsiteX244" fmla="*/ 148104 w 1181239"/>
              <a:gd name="connsiteY244" fmla="*/ 2102598 h 4008043"/>
              <a:gd name="connsiteX245" fmla="*/ 147995 w 1181239"/>
              <a:gd name="connsiteY245" fmla="*/ 2046547 h 4008043"/>
              <a:gd name="connsiteX246" fmla="*/ 104033 w 1181239"/>
              <a:gd name="connsiteY246" fmla="*/ 2027509 h 4008043"/>
              <a:gd name="connsiteX247" fmla="*/ 112510 w 1181239"/>
              <a:gd name="connsiteY247" fmla="*/ 2045291 h 4008043"/>
              <a:gd name="connsiteX248" fmla="*/ 106306 w 1181239"/>
              <a:gd name="connsiteY248" fmla="*/ 2041590 h 4008043"/>
              <a:gd name="connsiteX249" fmla="*/ 106307 w 1181239"/>
              <a:gd name="connsiteY249" fmla="*/ 2041590 h 4008043"/>
              <a:gd name="connsiteX250" fmla="*/ 104033 w 1181239"/>
              <a:gd name="connsiteY250" fmla="*/ 2027509 h 4008043"/>
              <a:gd name="connsiteX251" fmla="*/ 943112 w 1181239"/>
              <a:gd name="connsiteY251" fmla="*/ 2013995 h 4008043"/>
              <a:gd name="connsiteX252" fmla="*/ 941824 w 1181239"/>
              <a:gd name="connsiteY252" fmla="*/ 2093464 h 4008043"/>
              <a:gd name="connsiteX253" fmla="*/ 935647 w 1181239"/>
              <a:gd name="connsiteY253" fmla="*/ 2093234 h 4008043"/>
              <a:gd name="connsiteX254" fmla="*/ 935646 w 1181239"/>
              <a:gd name="connsiteY254" fmla="*/ 2093238 h 4008043"/>
              <a:gd name="connsiteX255" fmla="*/ 937744 w 1181239"/>
              <a:gd name="connsiteY255" fmla="*/ 2083568 h 4008043"/>
              <a:gd name="connsiteX256" fmla="*/ 940123 w 1181239"/>
              <a:gd name="connsiteY256" fmla="*/ 2049068 h 4008043"/>
              <a:gd name="connsiteX257" fmla="*/ 943112 w 1181239"/>
              <a:gd name="connsiteY257" fmla="*/ 2013995 h 4008043"/>
              <a:gd name="connsiteX258" fmla="*/ 986359 w 1181239"/>
              <a:gd name="connsiteY258" fmla="*/ 1999398 h 4008043"/>
              <a:gd name="connsiteX259" fmla="*/ 987178 w 1181239"/>
              <a:gd name="connsiteY259" fmla="*/ 2001051 h 4008043"/>
              <a:gd name="connsiteX260" fmla="*/ 987145 w 1181239"/>
              <a:gd name="connsiteY260" fmla="*/ 2020090 h 4008043"/>
              <a:gd name="connsiteX261" fmla="*/ 985999 w 1181239"/>
              <a:gd name="connsiteY261" fmla="*/ 2009830 h 4008043"/>
              <a:gd name="connsiteX262" fmla="*/ 986010 w 1181239"/>
              <a:gd name="connsiteY262" fmla="*/ 2009830 h 4008043"/>
              <a:gd name="connsiteX263" fmla="*/ 986359 w 1181239"/>
              <a:gd name="connsiteY263" fmla="*/ 1999398 h 4008043"/>
              <a:gd name="connsiteX264" fmla="*/ 229366 w 1181239"/>
              <a:gd name="connsiteY264" fmla="*/ 1998950 h 4008043"/>
              <a:gd name="connsiteX265" fmla="*/ 229366 w 1181239"/>
              <a:gd name="connsiteY265" fmla="*/ 2016629 h 4008043"/>
              <a:gd name="connsiteX266" fmla="*/ 226750 w 1181239"/>
              <a:gd name="connsiteY266" fmla="*/ 2012030 h 4008043"/>
              <a:gd name="connsiteX267" fmla="*/ 229366 w 1181239"/>
              <a:gd name="connsiteY267" fmla="*/ 1998950 h 4008043"/>
              <a:gd name="connsiteX268" fmla="*/ 111210 w 1181239"/>
              <a:gd name="connsiteY268" fmla="*/ 1998254 h 4008043"/>
              <a:gd name="connsiteX269" fmla="*/ 113966 w 1181239"/>
              <a:gd name="connsiteY269" fmla="*/ 2009150 h 4008043"/>
              <a:gd name="connsiteX270" fmla="*/ 112922 w 1181239"/>
              <a:gd name="connsiteY270" fmla="*/ 2019349 h 4008043"/>
              <a:gd name="connsiteX271" fmla="*/ 110200 w 1181239"/>
              <a:gd name="connsiteY271" fmla="*/ 2008017 h 4008043"/>
              <a:gd name="connsiteX272" fmla="*/ 110200 w 1181239"/>
              <a:gd name="connsiteY272" fmla="*/ 2008016 h 4008043"/>
              <a:gd name="connsiteX273" fmla="*/ 111210 w 1181239"/>
              <a:gd name="connsiteY273" fmla="*/ 1998254 h 4008043"/>
              <a:gd name="connsiteX274" fmla="*/ 160036 w 1181239"/>
              <a:gd name="connsiteY274" fmla="*/ 1997898 h 4008043"/>
              <a:gd name="connsiteX275" fmla="*/ 163754 w 1181239"/>
              <a:gd name="connsiteY275" fmla="*/ 2001511 h 4008043"/>
              <a:gd name="connsiteX276" fmla="*/ 165422 w 1181239"/>
              <a:gd name="connsiteY276" fmla="*/ 2026149 h 4008043"/>
              <a:gd name="connsiteX277" fmla="*/ 162477 w 1181239"/>
              <a:gd name="connsiteY277" fmla="*/ 2018830 h 4008043"/>
              <a:gd name="connsiteX278" fmla="*/ 162477 w 1181239"/>
              <a:gd name="connsiteY278" fmla="*/ 2018829 h 4008043"/>
              <a:gd name="connsiteX279" fmla="*/ 160810 w 1181239"/>
              <a:gd name="connsiteY279" fmla="*/ 2003030 h 4008043"/>
              <a:gd name="connsiteX280" fmla="*/ 160036 w 1181239"/>
              <a:gd name="connsiteY280" fmla="*/ 1997898 h 4008043"/>
              <a:gd name="connsiteX281" fmla="*/ 122178 w 1181239"/>
              <a:gd name="connsiteY281" fmla="*/ 1993421 h 4008043"/>
              <a:gd name="connsiteX282" fmla="*/ 127639 w 1181239"/>
              <a:gd name="connsiteY282" fmla="*/ 1994871 h 4008043"/>
              <a:gd name="connsiteX283" fmla="*/ 130971 w 1181239"/>
              <a:gd name="connsiteY283" fmla="*/ 2006864 h 4008043"/>
              <a:gd name="connsiteX284" fmla="*/ 125158 w 1181239"/>
              <a:gd name="connsiteY284" fmla="*/ 2001457 h 4008043"/>
              <a:gd name="connsiteX285" fmla="*/ 122178 w 1181239"/>
              <a:gd name="connsiteY285" fmla="*/ 1993421 h 4008043"/>
              <a:gd name="connsiteX286" fmla="*/ 881252 w 1181239"/>
              <a:gd name="connsiteY286" fmla="*/ 1985026 h 4008043"/>
              <a:gd name="connsiteX287" fmla="*/ 883325 w 1181239"/>
              <a:gd name="connsiteY287" fmla="*/ 1993738 h 4008043"/>
              <a:gd name="connsiteX288" fmla="*/ 887684 w 1181239"/>
              <a:gd name="connsiteY288" fmla="*/ 2025709 h 4008043"/>
              <a:gd name="connsiteX289" fmla="*/ 886385 w 1181239"/>
              <a:gd name="connsiteY289" fmla="*/ 2062145 h 4008043"/>
              <a:gd name="connsiteX290" fmla="*/ 874972 w 1181239"/>
              <a:gd name="connsiteY290" fmla="*/ 2058606 h 4008043"/>
              <a:gd name="connsiteX291" fmla="*/ 874977 w 1181239"/>
              <a:gd name="connsiteY291" fmla="*/ 2058605 h 4008043"/>
              <a:gd name="connsiteX292" fmla="*/ 866190 w 1181239"/>
              <a:gd name="connsiteY292" fmla="*/ 2056634 h 4008043"/>
              <a:gd name="connsiteX293" fmla="*/ 863071 w 1181239"/>
              <a:gd name="connsiteY293" fmla="*/ 2052862 h 4008043"/>
              <a:gd name="connsiteX294" fmla="*/ 874951 w 1181239"/>
              <a:gd name="connsiteY294" fmla="*/ 2035109 h 4008043"/>
              <a:gd name="connsiteX295" fmla="*/ 878742 w 1181239"/>
              <a:gd name="connsiteY295" fmla="*/ 2010515 h 4008043"/>
              <a:gd name="connsiteX296" fmla="*/ 881252 w 1181239"/>
              <a:gd name="connsiteY296" fmla="*/ 1985026 h 4008043"/>
              <a:gd name="connsiteX297" fmla="*/ 892103 w 1181239"/>
              <a:gd name="connsiteY297" fmla="*/ 1973709 h 4008043"/>
              <a:gd name="connsiteX298" fmla="*/ 904539 w 1181239"/>
              <a:gd name="connsiteY298" fmla="*/ 1999630 h 4008043"/>
              <a:gd name="connsiteX299" fmla="*/ 899190 w 1181239"/>
              <a:gd name="connsiteY299" fmla="*/ 1996910 h 4008043"/>
              <a:gd name="connsiteX300" fmla="*/ 899192 w 1181239"/>
              <a:gd name="connsiteY300" fmla="*/ 1996910 h 4008043"/>
              <a:gd name="connsiteX301" fmla="*/ 894882 w 1181239"/>
              <a:gd name="connsiteY301" fmla="*/ 1989431 h 4008043"/>
              <a:gd name="connsiteX302" fmla="*/ 892901 w 1181239"/>
              <a:gd name="connsiteY302" fmla="*/ 1998950 h 4008043"/>
              <a:gd name="connsiteX303" fmla="*/ 890657 w 1181239"/>
              <a:gd name="connsiteY303" fmla="*/ 1990111 h 4008043"/>
              <a:gd name="connsiteX304" fmla="*/ 885871 w 1181239"/>
              <a:gd name="connsiteY304" fmla="*/ 1981271 h 4008043"/>
              <a:gd name="connsiteX305" fmla="*/ 883327 w 1181239"/>
              <a:gd name="connsiteY305" fmla="*/ 1977374 h 4008043"/>
              <a:gd name="connsiteX306" fmla="*/ 892103 w 1181239"/>
              <a:gd name="connsiteY306" fmla="*/ 1973709 h 4008043"/>
              <a:gd name="connsiteX307" fmla="*/ 929834 w 1181239"/>
              <a:gd name="connsiteY307" fmla="*/ 1966605 h 4008043"/>
              <a:gd name="connsiteX308" fmla="*/ 929834 w 1181239"/>
              <a:gd name="connsiteY308" fmla="*/ 1979865 h 4008043"/>
              <a:gd name="connsiteX309" fmla="*/ 933217 w 1181239"/>
              <a:gd name="connsiteY309" fmla="*/ 2001874 h 4008043"/>
              <a:gd name="connsiteX310" fmla="*/ 931765 w 1181239"/>
              <a:gd name="connsiteY310" fmla="*/ 2020157 h 4008043"/>
              <a:gd name="connsiteX311" fmla="*/ 926930 w 1181239"/>
              <a:gd name="connsiteY311" fmla="*/ 2054438 h 4008043"/>
              <a:gd name="connsiteX312" fmla="*/ 917324 w 1181239"/>
              <a:gd name="connsiteY312" fmla="*/ 2066447 h 4008043"/>
              <a:gd name="connsiteX313" fmla="*/ 917320 w 1181239"/>
              <a:gd name="connsiteY313" fmla="*/ 2066447 h 4008043"/>
              <a:gd name="connsiteX314" fmla="*/ 911534 w 1181239"/>
              <a:gd name="connsiteY314" fmla="*/ 2060208 h 4008043"/>
              <a:gd name="connsiteX315" fmla="*/ 909750 w 1181239"/>
              <a:gd name="connsiteY315" fmla="*/ 2046388 h 4008043"/>
              <a:gd name="connsiteX316" fmla="*/ 910889 w 1181239"/>
              <a:gd name="connsiteY316" fmla="*/ 2007110 h 4008043"/>
              <a:gd name="connsiteX317" fmla="*/ 909002 w 1181239"/>
              <a:gd name="connsiteY317" fmla="*/ 1985351 h 4008043"/>
              <a:gd name="connsiteX318" fmla="*/ 919418 w 1181239"/>
              <a:gd name="connsiteY318" fmla="*/ 1975978 h 4008043"/>
              <a:gd name="connsiteX319" fmla="*/ 146529 w 1181239"/>
              <a:gd name="connsiteY319" fmla="*/ 1960873 h 4008043"/>
              <a:gd name="connsiteX320" fmla="*/ 150485 w 1181239"/>
              <a:gd name="connsiteY320" fmla="*/ 1984822 h 4008043"/>
              <a:gd name="connsiteX321" fmla="*/ 147942 w 1181239"/>
              <a:gd name="connsiteY321" fmla="*/ 2004292 h 4008043"/>
              <a:gd name="connsiteX322" fmla="*/ 147945 w 1181239"/>
              <a:gd name="connsiteY322" fmla="*/ 2004292 h 4008043"/>
              <a:gd name="connsiteX323" fmla="*/ 145682 w 1181239"/>
              <a:gd name="connsiteY323" fmla="*/ 1978756 h 4008043"/>
              <a:gd name="connsiteX324" fmla="*/ 190660 w 1181239"/>
              <a:gd name="connsiteY324" fmla="*/ 1948123 h 4008043"/>
              <a:gd name="connsiteX325" fmla="*/ 190441 w 1181239"/>
              <a:gd name="connsiteY325" fmla="*/ 1953337 h 4008043"/>
              <a:gd name="connsiteX326" fmla="*/ 188915 w 1181239"/>
              <a:gd name="connsiteY326" fmla="*/ 1949767 h 4008043"/>
              <a:gd name="connsiteX327" fmla="*/ 188904 w 1181239"/>
              <a:gd name="connsiteY327" fmla="*/ 1949768 h 4008043"/>
              <a:gd name="connsiteX328" fmla="*/ 190660 w 1181239"/>
              <a:gd name="connsiteY328" fmla="*/ 1948123 h 4008043"/>
              <a:gd name="connsiteX329" fmla="*/ 52661 w 1181239"/>
              <a:gd name="connsiteY329" fmla="*/ 1944554 h 4008043"/>
              <a:gd name="connsiteX330" fmla="*/ 56659 w 1181239"/>
              <a:gd name="connsiteY330" fmla="*/ 1972061 h 4008043"/>
              <a:gd name="connsiteX331" fmla="*/ 70893 w 1181239"/>
              <a:gd name="connsiteY331" fmla="*/ 2036614 h 4008043"/>
              <a:gd name="connsiteX332" fmla="*/ 78626 w 1181239"/>
              <a:gd name="connsiteY332" fmla="*/ 2081905 h 4008043"/>
              <a:gd name="connsiteX333" fmla="*/ 64094 w 1181239"/>
              <a:gd name="connsiteY333" fmla="*/ 2047765 h 4008043"/>
              <a:gd name="connsiteX334" fmla="*/ 64101 w 1181239"/>
              <a:gd name="connsiteY334" fmla="*/ 2047765 h 4008043"/>
              <a:gd name="connsiteX335" fmla="*/ 52369 w 1181239"/>
              <a:gd name="connsiteY335" fmla="*/ 1979090 h 4008043"/>
              <a:gd name="connsiteX336" fmla="*/ 132560 w 1181239"/>
              <a:gd name="connsiteY336" fmla="*/ 1941207 h 4008043"/>
              <a:gd name="connsiteX337" fmla="*/ 132451 w 1181239"/>
              <a:gd name="connsiteY337" fmla="*/ 1949366 h 4008043"/>
              <a:gd name="connsiteX338" fmla="*/ 131112 w 1181239"/>
              <a:gd name="connsiteY338" fmla="*/ 1944555 h 4008043"/>
              <a:gd name="connsiteX339" fmla="*/ 132560 w 1181239"/>
              <a:gd name="connsiteY339" fmla="*/ 1941207 h 4008043"/>
              <a:gd name="connsiteX340" fmla="*/ 149921 w 1181239"/>
              <a:gd name="connsiteY340" fmla="*/ 1890159 h 4008043"/>
              <a:gd name="connsiteX341" fmla="*/ 149032 w 1181239"/>
              <a:gd name="connsiteY341" fmla="*/ 1899678 h 4008043"/>
              <a:gd name="connsiteX342" fmla="*/ 144111 w 1181239"/>
              <a:gd name="connsiteY342" fmla="*/ 1911464 h 4008043"/>
              <a:gd name="connsiteX343" fmla="*/ 144109 w 1181239"/>
              <a:gd name="connsiteY343" fmla="*/ 1911464 h 4008043"/>
              <a:gd name="connsiteX344" fmla="*/ 146529 w 1181239"/>
              <a:gd name="connsiteY344" fmla="*/ 1892718 h 4008043"/>
              <a:gd name="connsiteX345" fmla="*/ 149921 w 1181239"/>
              <a:gd name="connsiteY345" fmla="*/ 1890159 h 4008043"/>
              <a:gd name="connsiteX346" fmla="*/ 945161 w 1181239"/>
              <a:gd name="connsiteY346" fmla="*/ 1880867 h 4008043"/>
              <a:gd name="connsiteX347" fmla="*/ 941044 w 1181239"/>
              <a:gd name="connsiteY347" fmla="*/ 1921438 h 4008043"/>
              <a:gd name="connsiteX348" fmla="*/ 940209 w 1181239"/>
              <a:gd name="connsiteY348" fmla="*/ 1901719 h 4008043"/>
              <a:gd name="connsiteX349" fmla="*/ 940208 w 1181239"/>
              <a:gd name="connsiteY349" fmla="*/ 1901719 h 4008043"/>
              <a:gd name="connsiteX350" fmla="*/ 945161 w 1181239"/>
              <a:gd name="connsiteY350" fmla="*/ 1880867 h 4008043"/>
              <a:gd name="connsiteX351" fmla="*/ 934013 w 1181239"/>
              <a:gd name="connsiteY351" fmla="*/ 1876189 h 4008043"/>
              <a:gd name="connsiteX352" fmla="*/ 934841 w 1181239"/>
              <a:gd name="connsiteY352" fmla="*/ 1877239 h 4008043"/>
              <a:gd name="connsiteX353" fmla="*/ 934841 w 1181239"/>
              <a:gd name="connsiteY353" fmla="*/ 1894918 h 4008043"/>
              <a:gd name="connsiteX354" fmla="*/ 933669 w 1181239"/>
              <a:gd name="connsiteY354" fmla="*/ 1886079 h 4008043"/>
              <a:gd name="connsiteX355" fmla="*/ 934013 w 1181239"/>
              <a:gd name="connsiteY355" fmla="*/ 1876189 h 4008043"/>
              <a:gd name="connsiteX356" fmla="*/ 986424 w 1181239"/>
              <a:gd name="connsiteY356" fmla="*/ 1866185 h 4008043"/>
              <a:gd name="connsiteX357" fmla="*/ 987192 w 1181239"/>
              <a:gd name="connsiteY357" fmla="*/ 1867720 h 4008043"/>
              <a:gd name="connsiteX358" fmla="*/ 987192 w 1181239"/>
              <a:gd name="connsiteY358" fmla="*/ 1893558 h 4008043"/>
              <a:gd name="connsiteX359" fmla="*/ 986105 w 1181239"/>
              <a:gd name="connsiteY359" fmla="*/ 1880639 h 4008043"/>
              <a:gd name="connsiteX360" fmla="*/ 986424 w 1181239"/>
              <a:gd name="connsiteY360" fmla="*/ 1866185 h 4008043"/>
              <a:gd name="connsiteX361" fmla="*/ 845841 w 1181239"/>
              <a:gd name="connsiteY361" fmla="*/ 1838137 h 4008043"/>
              <a:gd name="connsiteX362" fmla="*/ 845842 w 1181239"/>
              <a:gd name="connsiteY362" fmla="*/ 1838141 h 4008043"/>
              <a:gd name="connsiteX363" fmla="*/ 845838 w 1181239"/>
              <a:gd name="connsiteY363" fmla="*/ 1838141 h 4008043"/>
              <a:gd name="connsiteX364" fmla="*/ 212802 w 1181239"/>
              <a:gd name="connsiteY364" fmla="*/ 1837291 h 4008043"/>
              <a:gd name="connsiteX365" fmla="*/ 219332 w 1181239"/>
              <a:gd name="connsiteY365" fmla="*/ 1837839 h 4008043"/>
              <a:gd name="connsiteX366" fmla="*/ 215807 w 1181239"/>
              <a:gd name="connsiteY366" fmla="*/ 1852685 h 4008043"/>
              <a:gd name="connsiteX367" fmla="*/ 210422 w 1181239"/>
              <a:gd name="connsiteY367" fmla="*/ 1847847 h 4008043"/>
              <a:gd name="connsiteX368" fmla="*/ 212802 w 1181239"/>
              <a:gd name="connsiteY368" fmla="*/ 1837291 h 4008043"/>
              <a:gd name="connsiteX369" fmla="*/ 909064 w 1181239"/>
              <a:gd name="connsiteY369" fmla="*/ 1808808 h 4008043"/>
              <a:gd name="connsiteX370" fmla="*/ 912810 w 1181239"/>
              <a:gd name="connsiteY370" fmla="*/ 1817243 h 4008043"/>
              <a:gd name="connsiteX371" fmla="*/ 914324 w 1181239"/>
              <a:gd name="connsiteY371" fmla="*/ 1854802 h 4008043"/>
              <a:gd name="connsiteX372" fmla="*/ 912759 w 1181239"/>
              <a:gd name="connsiteY372" fmla="*/ 1915094 h 4008043"/>
              <a:gd name="connsiteX373" fmla="*/ 909533 w 1181239"/>
              <a:gd name="connsiteY373" fmla="*/ 1909198 h 4008043"/>
              <a:gd name="connsiteX374" fmla="*/ 909535 w 1181239"/>
              <a:gd name="connsiteY374" fmla="*/ 1909198 h 4008043"/>
              <a:gd name="connsiteX375" fmla="*/ 907572 w 1181239"/>
              <a:gd name="connsiteY375" fmla="*/ 1854526 h 4008043"/>
              <a:gd name="connsiteX376" fmla="*/ 909064 w 1181239"/>
              <a:gd name="connsiteY376" fmla="*/ 1808808 h 4008043"/>
              <a:gd name="connsiteX377" fmla="*/ 885324 w 1181239"/>
              <a:gd name="connsiteY377" fmla="*/ 1804483 h 4008043"/>
              <a:gd name="connsiteX378" fmla="*/ 888685 w 1181239"/>
              <a:gd name="connsiteY378" fmla="*/ 1819446 h 4008043"/>
              <a:gd name="connsiteX379" fmla="*/ 893171 w 1181239"/>
              <a:gd name="connsiteY379" fmla="*/ 1830149 h 4008043"/>
              <a:gd name="connsiteX380" fmla="*/ 897396 w 1181239"/>
              <a:gd name="connsiteY380" fmla="*/ 1827331 h 4008043"/>
              <a:gd name="connsiteX381" fmla="*/ 894418 w 1181239"/>
              <a:gd name="connsiteY381" fmla="*/ 1852326 h 4008043"/>
              <a:gd name="connsiteX382" fmla="*/ 893517 w 1181239"/>
              <a:gd name="connsiteY382" fmla="*/ 1882397 h 4008043"/>
              <a:gd name="connsiteX383" fmla="*/ 892156 w 1181239"/>
              <a:gd name="connsiteY383" fmla="*/ 1907505 h 4008043"/>
              <a:gd name="connsiteX384" fmla="*/ 886193 w 1181239"/>
              <a:gd name="connsiteY384" fmla="*/ 1944847 h 4008043"/>
              <a:gd name="connsiteX385" fmla="*/ 879963 w 1181239"/>
              <a:gd name="connsiteY385" fmla="*/ 1951353 h 4008043"/>
              <a:gd name="connsiteX386" fmla="*/ 879961 w 1181239"/>
              <a:gd name="connsiteY386" fmla="*/ 1951353 h 4008043"/>
              <a:gd name="connsiteX387" fmla="*/ 873653 w 1181239"/>
              <a:gd name="connsiteY387" fmla="*/ 1901622 h 4008043"/>
              <a:gd name="connsiteX388" fmla="*/ 876506 w 1181239"/>
              <a:gd name="connsiteY388" fmla="*/ 1875236 h 4008043"/>
              <a:gd name="connsiteX389" fmla="*/ 882543 w 1181239"/>
              <a:gd name="connsiteY389" fmla="*/ 1836478 h 4008043"/>
              <a:gd name="connsiteX390" fmla="*/ 885324 w 1181239"/>
              <a:gd name="connsiteY390" fmla="*/ 1804483 h 4008043"/>
              <a:gd name="connsiteX391" fmla="*/ 188353 w 1181239"/>
              <a:gd name="connsiteY391" fmla="*/ 1800590 h 4008043"/>
              <a:gd name="connsiteX392" fmla="*/ 192022 w 1181239"/>
              <a:gd name="connsiteY392" fmla="*/ 1840362 h 4008043"/>
              <a:gd name="connsiteX393" fmla="*/ 197418 w 1181239"/>
              <a:gd name="connsiteY393" fmla="*/ 1891683 h 4008043"/>
              <a:gd name="connsiteX394" fmla="*/ 196666 w 1181239"/>
              <a:gd name="connsiteY394" fmla="*/ 1897144 h 4008043"/>
              <a:gd name="connsiteX395" fmla="*/ 191624 w 1181239"/>
              <a:gd name="connsiteY395" fmla="*/ 1905934 h 4008043"/>
              <a:gd name="connsiteX396" fmla="*/ 194485 w 1181239"/>
              <a:gd name="connsiteY396" fmla="*/ 1907839 h 4008043"/>
              <a:gd name="connsiteX397" fmla="*/ 197346 w 1181239"/>
              <a:gd name="connsiteY397" fmla="*/ 1920425 h 4008043"/>
              <a:gd name="connsiteX398" fmla="*/ 193065 w 1181239"/>
              <a:gd name="connsiteY398" fmla="*/ 1940450 h 4008043"/>
              <a:gd name="connsiteX399" fmla="*/ 187519 w 1181239"/>
              <a:gd name="connsiteY399" fmla="*/ 1940104 h 4008043"/>
              <a:gd name="connsiteX400" fmla="*/ 187523 w 1181239"/>
              <a:gd name="connsiteY400" fmla="*/ 1940102 h 4008043"/>
              <a:gd name="connsiteX401" fmla="*/ 180150 w 1181239"/>
              <a:gd name="connsiteY401" fmla="*/ 1822164 h 4008043"/>
              <a:gd name="connsiteX402" fmla="*/ 181879 w 1181239"/>
              <a:gd name="connsiteY402" fmla="*/ 1817404 h 4008043"/>
              <a:gd name="connsiteX403" fmla="*/ 186718 w 1181239"/>
              <a:gd name="connsiteY403" fmla="*/ 1811630 h 4008043"/>
              <a:gd name="connsiteX404" fmla="*/ 188353 w 1181239"/>
              <a:gd name="connsiteY404" fmla="*/ 1800590 h 4008043"/>
              <a:gd name="connsiteX405" fmla="*/ 131129 w 1181239"/>
              <a:gd name="connsiteY405" fmla="*/ 1794964 h 4008043"/>
              <a:gd name="connsiteX406" fmla="*/ 133790 w 1181239"/>
              <a:gd name="connsiteY406" fmla="*/ 1805574 h 4008043"/>
              <a:gd name="connsiteX407" fmla="*/ 132483 w 1181239"/>
              <a:gd name="connsiteY407" fmla="*/ 1816269 h 4008043"/>
              <a:gd name="connsiteX408" fmla="*/ 130838 w 1181239"/>
              <a:gd name="connsiteY408" fmla="*/ 1804710 h 4008043"/>
              <a:gd name="connsiteX409" fmla="*/ 936627 w 1181239"/>
              <a:gd name="connsiteY409" fmla="*/ 1794309 h 4008043"/>
              <a:gd name="connsiteX410" fmla="*/ 939769 w 1181239"/>
              <a:gd name="connsiteY410" fmla="*/ 1821379 h 4008043"/>
              <a:gd name="connsiteX411" fmla="*/ 932143 w 1181239"/>
              <a:gd name="connsiteY411" fmla="*/ 1858880 h 4008043"/>
              <a:gd name="connsiteX412" fmla="*/ 931483 w 1181239"/>
              <a:gd name="connsiteY412" fmla="*/ 1850041 h 4008043"/>
              <a:gd name="connsiteX413" fmla="*/ 931485 w 1181239"/>
              <a:gd name="connsiteY413" fmla="*/ 1850041 h 4008043"/>
              <a:gd name="connsiteX414" fmla="*/ 934200 w 1181239"/>
              <a:gd name="connsiteY414" fmla="*/ 1824882 h 4008043"/>
              <a:gd name="connsiteX415" fmla="*/ 935295 w 1181239"/>
              <a:gd name="connsiteY415" fmla="*/ 1800404 h 4008043"/>
              <a:gd name="connsiteX416" fmla="*/ 936627 w 1181239"/>
              <a:gd name="connsiteY416" fmla="*/ 1794309 h 4008043"/>
              <a:gd name="connsiteX417" fmla="*/ 911264 w 1181239"/>
              <a:gd name="connsiteY417" fmla="*/ 1789784 h 4008043"/>
              <a:gd name="connsiteX418" fmla="*/ 914169 w 1181239"/>
              <a:gd name="connsiteY418" fmla="*/ 1792436 h 4008043"/>
              <a:gd name="connsiteX419" fmla="*/ 912391 w 1181239"/>
              <a:gd name="connsiteY419" fmla="*/ 1800626 h 4008043"/>
              <a:gd name="connsiteX420" fmla="*/ 909483 w 1181239"/>
              <a:gd name="connsiteY420" fmla="*/ 1804483 h 4008043"/>
              <a:gd name="connsiteX421" fmla="*/ 906578 w 1181239"/>
              <a:gd name="connsiteY421" fmla="*/ 1797975 h 4008043"/>
              <a:gd name="connsiteX422" fmla="*/ 906581 w 1181239"/>
              <a:gd name="connsiteY422" fmla="*/ 1797975 h 4008043"/>
              <a:gd name="connsiteX423" fmla="*/ 911264 w 1181239"/>
              <a:gd name="connsiteY423" fmla="*/ 1789784 h 4008043"/>
              <a:gd name="connsiteX424" fmla="*/ 859322 w 1181239"/>
              <a:gd name="connsiteY424" fmla="*/ 1775925 h 4008043"/>
              <a:gd name="connsiteX425" fmla="*/ 859698 w 1181239"/>
              <a:gd name="connsiteY425" fmla="*/ 1794380 h 4008043"/>
              <a:gd name="connsiteX426" fmla="*/ 855333 w 1181239"/>
              <a:gd name="connsiteY426" fmla="*/ 1819606 h 4008043"/>
              <a:gd name="connsiteX427" fmla="*/ 848363 w 1181239"/>
              <a:gd name="connsiteY427" fmla="*/ 1835149 h 4008043"/>
              <a:gd name="connsiteX428" fmla="*/ 845841 w 1181239"/>
              <a:gd name="connsiteY428" fmla="*/ 1838137 h 4008043"/>
              <a:gd name="connsiteX429" fmla="*/ 843682 w 1181239"/>
              <a:gd name="connsiteY429" fmla="*/ 1823655 h 4008043"/>
              <a:gd name="connsiteX430" fmla="*/ 847280 w 1181239"/>
              <a:gd name="connsiteY430" fmla="*/ 1815836 h 4008043"/>
              <a:gd name="connsiteX431" fmla="*/ 856030 w 1181239"/>
              <a:gd name="connsiteY431" fmla="*/ 1796324 h 4008043"/>
              <a:gd name="connsiteX432" fmla="*/ 125097 w 1181239"/>
              <a:gd name="connsiteY432" fmla="*/ 1771098 h 4008043"/>
              <a:gd name="connsiteX433" fmla="*/ 121900 w 1181239"/>
              <a:gd name="connsiteY433" fmla="*/ 1792286 h 4008043"/>
              <a:gd name="connsiteX434" fmla="*/ 118025 w 1181239"/>
              <a:gd name="connsiteY434" fmla="*/ 1795610 h 4008043"/>
              <a:gd name="connsiteX435" fmla="*/ 116350 w 1181239"/>
              <a:gd name="connsiteY435" fmla="*/ 1793085 h 4008043"/>
              <a:gd name="connsiteX436" fmla="*/ 118919 w 1181239"/>
              <a:gd name="connsiteY436" fmla="*/ 1784084 h 4008043"/>
              <a:gd name="connsiteX437" fmla="*/ 121827 w 1181239"/>
              <a:gd name="connsiteY437" fmla="*/ 1775221 h 4008043"/>
              <a:gd name="connsiteX438" fmla="*/ 125097 w 1181239"/>
              <a:gd name="connsiteY438" fmla="*/ 1771098 h 4008043"/>
              <a:gd name="connsiteX439" fmla="*/ 144315 w 1181239"/>
              <a:gd name="connsiteY439" fmla="*/ 1735075 h 4008043"/>
              <a:gd name="connsiteX440" fmla="*/ 146349 w 1181239"/>
              <a:gd name="connsiteY440" fmla="*/ 1741927 h 4008043"/>
              <a:gd name="connsiteX441" fmla="*/ 147407 w 1181239"/>
              <a:gd name="connsiteY441" fmla="*/ 1771845 h 4008043"/>
              <a:gd name="connsiteX442" fmla="*/ 142883 w 1181239"/>
              <a:gd name="connsiteY442" fmla="*/ 1784588 h 4008043"/>
              <a:gd name="connsiteX443" fmla="*/ 142030 w 1181239"/>
              <a:gd name="connsiteY443" fmla="*/ 1737847 h 4008043"/>
              <a:gd name="connsiteX444" fmla="*/ 144315 w 1181239"/>
              <a:gd name="connsiteY444" fmla="*/ 1735075 h 4008043"/>
              <a:gd name="connsiteX445" fmla="*/ 176323 w 1181239"/>
              <a:gd name="connsiteY445" fmla="*/ 1731089 h 4008043"/>
              <a:gd name="connsiteX446" fmla="*/ 185769 w 1181239"/>
              <a:gd name="connsiteY446" fmla="*/ 1733768 h 4008043"/>
              <a:gd name="connsiteX447" fmla="*/ 171237 w 1181239"/>
              <a:gd name="connsiteY447" fmla="*/ 1733768 h 4008043"/>
              <a:gd name="connsiteX448" fmla="*/ 176323 w 1181239"/>
              <a:gd name="connsiteY448" fmla="*/ 1731089 h 4008043"/>
              <a:gd name="connsiteX449" fmla="*/ 163455 w 1181239"/>
              <a:gd name="connsiteY449" fmla="*/ 1730218 h 4008043"/>
              <a:gd name="connsiteX450" fmla="*/ 167447 w 1181239"/>
              <a:gd name="connsiteY450" fmla="*/ 1744817 h 4008043"/>
              <a:gd name="connsiteX451" fmla="*/ 180058 w 1181239"/>
              <a:gd name="connsiteY451" fmla="*/ 1771982 h 4008043"/>
              <a:gd name="connsiteX452" fmla="*/ 184316 w 1181239"/>
              <a:gd name="connsiteY452" fmla="*/ 1793593 h 4008043"/>
              <a:gd name="connsiteX453" fmla="*/ 179956 w 1181239"/>
              <a:gd name="connsiteY453" fmla="*/ 1803605 h 4008043"/>
              <a:gd name="connsiteX454" fmla="*/ 177051 w 1181239"/>
              <a:gd name="connsiteY454" fmla="*/ 1808552 h 4008043"/>
              <a:gd name="connsiteX455" fmla="*/ 174143 w 1181239"/>
              <a:gd name="connsiteY455" fmla="*/ 1801591 h 4008043"/>
              <a:gd name="connsiteX456" fmla="*/ 166929 w 1181239"/>
              <a:gd name="connsiteY456" fmla="*/ 1801591 h 4008043"/>
              <a:gd name="connsiteX457" fmla="*/ 170867 w 1181239"/>
              <a:gd name="connsiteY457" fmla="*/ 1817388 h 4008043"/>
              <a:gd name="connsiteX458" fmla="*/ 174983 w 1181239"/>
              <a:gd name="connsiteY458" fmla="*/ 1860380 h 4008043"/>
              <a:gd name="connsiteX459" fmla="*/ 172523 w 1181239"/>
              <a:gd name="connsiteY459" fmla="*/ 1918699 h 4008043"/>
              <a:gd name="connsiteX460" fmla="*/ 164611 w 1181239"/>
              <a:gd name="connsiteY460" fmla="*/ 1988361 h 4008043"/>
              <a:gd name="connsiteX461" fmla="*/ 161294 w 1181239"/>
              <a:gd name="connsiteY461" fmla="*/ 1984654 h 4008043"/>
              <a:gd name="connsiteX462" fmla="*/ 161294 w 1181239"/>
              <a:gd name="connsiteY462" fmla="*/ 1984660 h 4008043"/>
              <a:gd name="connsiteX463" fmla="*/ 158349 w 1181239"/>
              <a:gd name="connsiteY463" fmla="*/ 1915521 h 4008043"/>
              <a:gd name="connsiteX464" fmla="*/ 152480 w 1181239"/>
              <a:gd name="connsiteY464" fmla="*/ 1841075 h 4008043"/>
              <a:gd name="connsiteX465" fmla="*/ 155141 w 1181239"/>
              <a:gd name="connsiteY465" fmla="*/ 1825207 h 4008043"/>
              <a:gd name="connsiteX466" fmla="*/ 159624 w 1181239"/>
              <a:gd name="connsiteY466" fmla="*/ 1809523 h 4008043"/>
              <a:gd name="connsiteX467" fmla="*/ 161546 w 1181239"/>
              <a:gd name="connsiteY467" fmla="*/ 1761225 h 4008043"/>
              <a:gd name="connsiteX468" fmla="*/ 880633 w 1181239"/>
              <a:gd name="connsiteY468" fmla="*/ 1697520 h 4008043"/>
              <a:gd name="connsiteX469" fmla="*/ 882812 w 1181239"/>
              <a:gd name="connsiteY469" fmla="*/ 1709623 h 4008043"/>
              <a:gd name="connsiteX470" fmla="*/ 879732 w 1181239"/>
              <a:gd name="connsiteY470" fmla="*/ 1712009 h 4008043"/>
              <a:gd name="connsiteX471" fmla="*/ 879735 w 1181239"/>
              <a:gd name="connsiteY471" fmla="*/ 1712009 h 4008043"/>
              <a:gd name="connsiteX472" fmla="*/ 880633 w 1181239"/>
              <a:gd name="connsiteY472" fmla="*/ 1697520 h 4008043"/>
              <a:gd name="connsiteX473" fmla="*/ 894921 w 1181239"/>
              <a:gd name="connsiteY473" fmla="*/ 1674217 h 4008043"/>
              <a:gd name="connsiteX474" fmla="*/ 897909 w 1181239"/>
              <a:gd name="connsiteY474" fmla="*/ 1743141 h 4008043"/>
              <a:gd name="connsiteX475" fmla="*/ 892321 w 1181239"/>
              <a:gd name="connsiteY475" fmla="*/ 1752807 h 4008043"/>
              <a:gd name="connsiteX476" fmla="*/ 891434 w 1181239"/>
              <a:gd name="connsiteY476" fmla="*/ 1715409 h 4008043"/>
              <a:gd name="connsiteX477" fmla="*/ 891439 w 1181239"/>
              <a:gd name="connsiteY477" fmla="*/ 1715409 h 4008043"/>
              <a:gd name="connsiteX478" fmla="*/ 894921 w 1181239"/>
              <a:gd name="connsiteY478" fmla="*/ 1674217 h 4008043"/>
              <a:gd name="connsiteX479" fmla="*/ 882611 w 1181239"/>
              <a:gd name="connsiteY479" fmla="*/ 1664785 h 4008043"/>
              <a:gd name="connsiteX480" fmla="*/ 885467 w 1181239"/>
              <a:gd name="connsiteY480" fmla="*/ 1670532 h 4008043"/>
              <a:gd name="connsiteX481" fmla="*/ 881537 w 1181239"/>
              <a:gd name="connsiteY481" fmla="*/ 1675451 h 4008043"/>
              <a:gd name="connsiteX482" fmla="*/ 881538 w 1181239"/>
              <a:gd name="connsiteY482" fmla="*/ 1675451 h 4008043"/>
              <a:gd name="connsiteX483" fmla="*/ 881013 w 1181239"/>
              <a:gd name="connsiteY483" fmla="*/ 1666612 h 4008043"/>
              <a:gd name="connsiteX484" fmla="*/ 882611 w 1181239"/>
              <a:gd name="connsiteY484" fmla="*/ 1664785 h 4008043"/>
              <a:gd name="connsiteX485" fmla="*/ 906815 w 1181239"/>
              <a:gd name="connsiteY485" fmla="*/ 1608656 h 4008043"/>
              <a:gd name="connsiteX486" fmla="*/ 909490 w 1181239"/>
              <a:gd name="connsiteY486" fmla="*/ 1627855 h 4008043"/>
              <a:gd name="connsiteX487" fmla="*/ 912125 w 1181239"/>
              <a:gd name="connsiteY487" fmla="*/ 1645531 h 4008043"/>
              <a:gd name="connsiteX488" fmla="*/ 914332 w 1181239"/>
              <a:gd name="connsiteY488" fmla="*/ 1727663 h 4008043"/>
              <a:gd name="connsiteX489" fmla="*/ 913515 w 1181239"/>
              <a:gd name="connsiteY489" fmla="*/ 1741942 h 4008043"/>
              <a:gd name="connsiteX490" fmla="*/ 909968 w 1181239"/>
              <a:gd name="connsiteY490" fmla="*/ 1749266 h 4008043"/>
              <a:gd name="connsiteX491" fmla="*/ 909965 w 1181239"/>
              <a:gd name="connsiteY491" fmla="*/ 1749266 h 4008043"/>
              <a:gd name="connsiteX492" fmla="*/ 904911 w 1181239"/>
              <a:gd name="connsiteY492" fmla="*/ 1694189 h 4008043"/>
              <a:gd name="connsiteX493" fmla="*/ 898679 w 1181239"/>
              <a:gd name="connsiteY493" fmla="*/ 1639431 h 4008043"/>
              <a:gd name="connsiteX494" fmla="*/ 899252 w 1181239"/>
              <a:gd name="connsiteY494" fmla="*/ 1622432 h 4008043"/>
              <a:gd name="connsiteX495" fmla="*/ 906815 w 1181239"/>
              <a:gd name="connsiteY495" fmla="*/ 1608656 h 4008043"/>
              <a:gd name="connsiteX496" fmla="*/ 198839 w 1181239"/>
              <a:gd name="connsiteY496" fmla="*/ 1603132 h 4008043"/>
              <a:gd name="connsiteX497" fmla="*/ 201951 w 1181239"/>
              <a:gd name="connsiteY497" fmla="*/ 1647229 h 4008043"/>
              <a:gd name="connsiteX498" fmla="*/ 198492 w 1181239"/>
              <a:gd name="connsiteY498" fmla="*/ 1680540 h 4008043"/>
              <a:gd name="connsiteX499" fmla="*/ 194828 w 1181239"/>
              <a:gd name="connsiteY499" fmla="*/ 1669852 h 4008043"/>
              <a:gd name="connsiteX500" fmla="*/ 196353 w 1181239"/>
              <a:gd name="connsiteY500" fmla="*/ 1680731 h 4008043"/>
              <a:gd name="connsiteX501" fmla="*/ 200836 w 1181239"/>
              <a:gd name="connsiteY501" fmla="*/ 1700653 h 4008043"/>
              <a:gd name="connsiteX502" fmla="*/ 201690 w 1181239"/>
              <a:gd name="connsiteY502" fmla="*/ 1716973 h 4008043"/>
              <a:gd name="connsiteX503" fmla="*/ 197552 w 1181239"/>
              <a:gd name="connsiteY503" fmla="*/ 1750087 h 4008043"/>
              <a:gd name="connsiteX504" fmla="*/ 195515 w 1181239"/>
              <a:gd name="connsiteY504" fmla="*/ 1775925 h 4008043"/>
              <a:gd name="connsiteX505" fmla="*/ 194997 w 1181239"/>
              <a:gd name="connsiteY505" fmla="*/ 1745327 h 4008043"/>
              <a:gd name="connsiteX506" fmla="*/ 195006 w 1181239"/>
              <a:gd name="connsiteY506" fmla="*/ 1745327 h 4008043"/>
              <a:gd name="connsiteX507" fmla="*/ 197396 w 1181239"/>
              <a:gd name="connsiteY507" fmla="*/ 1714729 h 4008043"/>
              <a:gd name="connsiteX508" fmla="*/ 195944 w 1181239"/>
              <a:gd name="connsiteY508" fmla="*/ 1704833 h 4008043"/>
              <a:gd name="connsiteX509" fmla="*/ 191584 w 1181239"/>
              <a:gd name="connsiteY509" fmla="*/ 1679306 h 4008043"/>
              <a:gd name="connsiteX510" fmla="*/ 194774 w 1181239"/>
              <a:gd name="connsiteY510" fmla="*/ 1654352 h 4008043"/>
              <a:gd name="connsiteX511" fmla="*/ 194920 w 1181239"/>
              <a:gd name="connsiteY511" fmla="*/ 1642565 h 4008043"/>
              <a:gd name="connsiteX512" fmla="*/ 198839 w 1181239"/>
              <a:gd name="connsiteY512" fmla="*/ 1603132 h 4008043"/>
              <a:gd name="connsiteX513" fmla="*/ 126570 w 1181239"/>
              <a:gd name="connsiteY513" fmla="*/ 1593697 h 4008043"/>
              <a:gd name="connsiteX514" fmla="*/ 128788 w 1181239"/>
              <a:gd name="connsiteY514" fmla="*/ 1602537 h 4008043"/>
              <a:gd name="connsiteX515" fmla="*/ 133203 w 1181239"/>
              <a:gd name="connsiteY515" fmla="*/ 1611376 h 4008043"/>
              <a:gd name="connsiteX516" fmla="*/ 129516 w 1181239"/>
              <a:gd name="connsiteY516" fmla="*/ 1648094 h 4008043"/>
              <a:gd name="connsiteX517" fmla="*/ 125378 w 1181239"/>
              <a:gd name="connsiteY517" fmla="*/ 1633135 h 4008043"/>
              <a:gd name="connsiteX518" fmla="*/ 125377 w 1181239"/>
              <a:gd name="connsiteY518" fmla="*/ 1633135 h 4008043"/>
              <a:gd name="connsiteX519" fmla="*/ 124388 w 1181239"/>
              <a:gd name="connsiteY519" fmla="*/ 1604577 h 4008043"/>
              <a:gd name="connsiteX520" fmla="*/ 972450 w 1181239"/>
              <a:gd name="connsiteY520" fmla="*/ 1561739 h 4008043"/>
              <a:gd name="connsiteX521" fmla="*/ 972450 w 1181239"/>
              <a:gd name="connsiteY521" fmla="*/ 1568538 h 4008043"/>
              <a:gd name="connsiteX522" fmla="*/ 970983 w 1181239"/>
              <a:gd name="connsiteY522" fmla="*/ 1565139 h 4008043"/>
              <a:gd name="connsiteX523" fmla="*/ 972450 w 1181239"/>
              <a:gd name="connsiteY523" fmla="*/ 1561739 h 4008043"/>
              <a:gd name="connsiteX524" fmla="*/ 179368 w 1181239"/>
              <a:gd name="connsiteY524" fmla="*/ 1490681 h 4008043"/>
              <a:gd name="connsiteX525" fmla="*/ 184402 w 1181239"/>
              <a:gd name="connsiteY525" fmla="*/ 1509367 h 4008043"/>
              <a:gd name="connsiteX526" fmla="*/ 188659 w 1181239"/>
              <a:gd name="connsiteY526" fmla="*/ 1529781 h 4008043"/>
              <a:gd name="connsiteX527" fmla="*/ 194549 w 1181239"/>
              <a:gd name="connsiteY527" fmla="*/ 1521471 h 4008043"/>
              <a:gd name="connsiteX528" fmla="*/ 200263 w 1181239"/>
              <a:gd name="connsiteY528" fmla="*/ 1536581 h 4008043"/>
              <a:gd name="connsiteX529" fmla="*/ 199686 w 1181239"/>
              <a:gd name="connsiteY529" fmla="*/ 1574056 h 4008043"/>
              <a:gd name="connsiteX530" fmla="*/ 195275 w 1181239"/>
              <a:gd name="connsiteY530" fmla="*/ 1598535 h 4008043"/>
              <a:gd name="connsiteX531" fmla="*/ 183392 w 1181239"/>
              <a:gd name="connsiteY531" fmla="*/ 1635078 h 4008043"/>
              <a:gd name="connsiteX532" fmla="*/ 179437 w 1181239"/>
              <a:gd name="connsiteY532" fmla="*/ 1663053 h 4008043"/>
              <a:gd name="connsiteX533" fmla="*/ 174853 w 1181239"/>
              <a:gd name="connsiteY533" fmla="*/ 1672572 h 4008043"/>
              <a:gd name="connsiteX534" fmla="*/ 171404 w 1181239"/>
              <a:gd name="connsiteY534" fmla="*/ 1664448 h 4008043"/>
              <a:gd name="connsiteX535" fmla="*/ 172225 w 1181239"/>
              <a:gd name="connsiteY535" fmla="*/ 1571325 h 4008043"/>
              <a:gd name="connsiteX536" fmla="*/ 177339 w 1181239"/>
              <a:gd name="connsiteY536" fmla="*/ 1584389 h 4008043"/>
              <a:gd name="connsiteX537" fmla="*/ 179083 w 1181239"/>
              <a:gd name="connsiteY537" fmla="*/ 1596417 h 4008043"/>
              <a:gd name="connsiteX538" fmla="*/ 179521 w 1181239"/>
              <a:gd name="connsiteY538" fmla="*/ 1583721 h 4008043"/>
              <a:gd name="connsiteX539" fmla="*/ 181736 w 1181239"/>
              <a:gd name="connsiteY539" fmla="*/ 1566691 h 4008043"/>
              <a:gd name="connsiteX540" fmla="*/ 179295 w 1181239"/>
              <a:gd name="connsiteY540" fmla="*/ 1563872 h 4008043"/>
              <a:gd name="connsiteX541" fmla="*/ 169760 w 1181239"/>
              <a:gd name="connsiteY541" fmla="*/ 1548932 h 4008043"/>
              <a:gd name="connsiteX542" fmla="*/ 178262 w 1181239"/>
              <a:gd name="connsiteY542" fmla="*/ 1545130 h 4008043"/>
              <a:gd name="connsiteX543" fmla="*/ 181518 w 1181239"/>
              <a:gd name="connsiteY543" fmla="*/ 1548267 h 4008043"/>
              <a:gd name="connsiteX544" fmla="*/ 178544 w 1181239"/>
              <a:gd name="connsiteY544" fmla="*/ 1537086 h 4008043"/>
              <a:gd name="connsiteX545" fmla="*/ 178835 w 1181239"/>
              <a:gd name="connsiteY545" fmla="*/ 1524342 h 4008043"/>
              <a:gd name="connsiteX546" fmla="*/ 181591 w 1181239"/>
              <a:gd name="connsiteY546" fmla="*/ 1518222 h 4008043"/>
              <a:gd name="connsiteX547" fmla="*/ 179368 w 1181239"/>
              <a:gd name="connsiteY547" fmla="*/ 1490681 h 4008043"/>
              <a:gd name="connsiteX548" fmla="*/ 908919 w 1181239"/>
              <a:gd name="connsiteY548" fmla="*/ 1484791 h 4008043"/>
              <a:gd name="connsiteX549" fmla="*/ 909822 w 1181239"/>
              <a:gd name="connsiteY549" fmla="*/ 1494498 h 4008043"/>
              <a:gd name="connsiteX550" fmla="*/ 909567 w 1181239"/>
              <a:gd name="connsiteY550" fmla="*/ 1523348 h 4008043"/>
              <a:gd name="connsiteX551" fmla="*/ 913593 w 1181239"/>
              <a:gd name="connsiteY551" fmla="*/ 1548372 h 4008043"/>
              <a:gd name="connsiteX552" fmla="*/ 915294 w 1181239"/>
              <a:gd name="connsiteY552" fmla="*/ 1576018 h 4008043"/>
              <a:gd name="connsiteX553" fmla="*/ 912433 w 1181239"/>
              <a:gd name="connsiteY553" fmla="*/ 1570278 h 4008043"/>
              <a:gd name="connsiteX554" fmla="*/ 912438 w 1181239"/>
              <a:gd name="connsiteY554" fmla="*/ 1570278 h 4008043"/>
              <a:gd name="connsiteX555" fmla="*/ 904598 w 1181239"/>
              <a:gd name="connsiteY555" fmla="*/ 1549879 h 4008043"/>
              <a:gd name="connsiteX556" fmla="*/ 896337 w 1181239"/>
              <a:gd name="connsiteY556" fmla="*/ 1515606 h 4008043"/>
              <a:gd name="connsiteX557" fmla="*/ 898121 w 1181239"/>
              <a:gd name="connsiteY557" fmla="*/ 1493213 h 4008043"/>
              <a:gd name="connsiteX558" fmla="*/ 904930 w 1181239"/>
              <a:gd name="connsiteY558" fmla="*/ 1488424 h 4008043"/>
              <a:gd name="connsiteX559" fmla="*/ 908919 w 1181239"/>
              <a:gd name="connsiteY559" fmla="*/ 1484791 h 4008043"/>
              <a:gd name="connsiteX560" fmla="*/ 986152 w 1181239"/>
              <a:gd name="connsiteY560" fmla="*/ 1467242 h 4008043"/>
              <a:gd name="connsiteX561" fmla="*/ 988267 w 1181239"/>
              <a:gd name="connsiteY561" fmla="*/ 1475383 h 4008043"/>
              <a:gd name="connsiteX562" fmla="*/ 987058 w 1181239"/>
              <a:gd name="connsiteY562" fmla="*/ 1486192 h 4008043"/>
              <a:gd name="connsiteX563" fmla="*/ 985413 w 1181239"/>
              <a:gd name="connsiteY563" fmla="*/ 1471304 h 4008043"/>
              <a:gd name="connsiteX564" fmla="*/ 986152 w 1181239"/>
              <a:gd name="connsiteY564" fmla="*/ 1467242 h 4008043"/>
              <a:gd name="connsiteX565" fmla="*/ 180557 w 1181239"/>
              <a:gd name="connsiteY565" fmla="*/ 1441385 h 4008043"/>
              <a:gd name="connsiteX566" fmla="*/ 183410 w 1181239"/>
              <a:gd name="connsiteY566" fmla="*/ 1451419 h 4008043"/>
              <a:gd name="connsiteX567" fmla="*/ 194736 w 1181239"/>
              <a:gd name="connsiteY567" fmla="*/ 1463195 h 4008043"/>
              <a:gd name="connsiteX568" fmla="*/ 203208 w 1181239"/>
              <a:gd name="connsiteY568" fmla="*/ 1471520 h 4008043"/>
              <a:gd name="connsiteX569" fmla="*/ 196363 w 1181239"/>
              <a:gd name="connsiteY569" fmla="*/ 1474069 h 4008043"/>
              <a:gd name="connsiteX570" fmla="*/ 189945 w 1181239"/>
              <a:gd name="connsiteY570" fmla="*/ 1471746 h 4008043"/>
              <a:gd name="connsiteX571" fmla="*/ 180301 w 1181239"/>
              <a:gd name="connsiteY571" fmla="*/ 1453625 h 4008043"/>
              <a:gd name="connsiteX572" fmla="*/ 173241 w 1181239"/>
              <a:gd name="connsiteY572" fmla="*/ 1410186 h 4008043"/>
              <a:gd name="connsiteX573" fmla="*/ 178062 w 1181239"/>
              <a:gd name="connsiteY573" fmla="*/ 1420987 h 4008043"/>
              <a:gd name="connsiteX574" fmla="*/ 175562 w 1181239"/>
              <a:gd name="connsiteY574" fmla="*/ 1431866 h 4008043"/>
              <a:gd name="connsiteX575" fmla="*/ 174519 w 1181239"/>
              <a:gd name="connsiteY575" fmla="*/ 1442065 h 4008043"/>
              <a:gd name="connsiteX576" fmla="*/ 171512 w 1181239"/>
              <a:gd name="connsiteY576" fmla="*/ 1445465 h 4008043"/>
              <a:gd name="connsiteX577" fmla="*/ 170450 w 1181239"/>
              <a:gd name="connsiteY577" fmla="*/ 1428466 h 4008043"/>
              <a:gd name="connsiteX578" fmla="*/ 170453 w 1181239"/>
              <a:gd name="connsiteY578" fmla="*/ 1428466 h 4008043"/>
              <a:gd name="connsiteX579" fmla="*/ 173241 w 1181239"/>
              <a:gd name="connsiteY579" fmla="*/ 1410186 h 4008043"/>
              <a:gd name="connsiteX580" fmla="*/ 62944 w 1181239"/>
              <a:gd name="connsiteY580" fmla="*/ 1342800 h 4008043"/>
              <a:gd name="connsiteX581" fmla="*/ 62871 w 1181239"/>
              <a:gd name="connsiteY581" fmla="*/ 1350102 h 4008043"/>
              <a:gd name="connsiteX582" fmla="*/ 57562 w 1181239"/>
              <a:gd name="connsiteY582" fmla="*/ 1351127 h 4008043"/>
              <a:gd name="connsiteX583" fmla="*/ 57566 w 1181239"/>
              <a:gd name="connsiteY583" fmla="*/ 1351128 h 4008043"/>
              <a:gd name="connsiteX584" fmla="*/ 62944 w 1181239"/>
              <a:gd name="connsiteY584" fmla="*/ 1342800 h 4008043"/>
              <a:gd name="connsiteX585" fmla="*/ 965872 w 1181239"/>
              <a:gd name="connsiteY585" fmla="*/ 1335265 h 4008043"/>
              <a:gd name="connsiteX586" fmla="*/ 966762 w 1181239"/>
              <a:gd name="connsiteY586" fmla="*/ 1335992 h 4008043"/>
              <a:gd name="connsiteX587" fmla="*/ 966762 w 1181239"/>
              <a:gd name="connsiteY587" fmla="*/ 1348232 h 4008043"/>
              <a:gd name="connsiteX588" fmla="*/ 965503 w 1181239"/>
              <a:gd name="connsiteY588" fmla="*/ 1342112 h 4008043"/>
              <a:gd name="connsiteX589" fmla="*/ 965872 w 1181239"/>
              <a:gd name="connsiteY589" fmla="*/ 1335265 h 4008043"/>
              <a:gd name="connsiteX590" fmla="*/ 104232 w 1181239"/>
              <a:gd name="connsiteY590" fmla="*/ 1330248 h 4008043"/>
              <a:gd name="connsiteX591" fmla="*/ 108531 w 1181239"/>
              <a:gd name="connsiteY591" fmla="*/ 1330906 h 4008043"/>
              <a:gd name="connsiteX592" fmla="*/ 104638 w 1181239"/>
              <a:gd name="connsiteY592" fmla="*/ 1339779 h 4008043"/>
              <a:gd name="connsiteX593" fmla="*/ 99107 w 1181239"/>
              <a:gd name="connsiteY593" fmla="*/ 1346171 h 4008043"/>
              <a:gd name="connsiteX594" fmla="*/ 100641 w 1181239"/>
              <a:gd name="connsiteY594" fmla="*/ 1338662 h 4008043"/>
              <a:gd name="connsiteX595" fmla="*/ 104232 w 1181239"/>
              <a:gd name="connsiteY595" fmla="*/ 1330248 h 4008043"/>
              <a:gd name="connsiteX596" fmla="*/ 990819 w 1181239"/>
              <a:gd name="connsiteY596" fmla="*/ 1297266 h 4008043"/>
              <a:gd name="connsiteX597" fmla="*/ 995123 w 1181239"/>
              <a:gd name="connsiteY597" fmla="*/ 1308392 h 4008043"/>
              <a:gd name="connsiteX598" fmla="*/ 992291 w 1181239"/>
              <a:gd name="connsiteY598" fmla="*/ 1315915 h 4008043"/>
              <a:gd name="connsiteX599" fmla="*/ 992289 w 1181239"/>
              <a:gd name="connsiteY599" fmla="*/ 1315915 h 4008043"/>
              <a:gd name="connsiteX600" fmla="*/ 990819 w 1181239"/>
              <a:gd name="connsiteY600" fmla="*/ 1297266 h 4008043"/>
              <a:gd name="connsiteX601" fmla="*/ 63693 w 1181239"/>
              <a:gd name="connsiteY601" fmla="*/ 1283637 h 4008043"/>
              <a:gd name="connsiteX602" fmla="*/ 62026 w 1181239"/>
              <a:gd name="connsiteY602" fmla="*/ 1305555 h 4008043"/>
              <a:gd name="connsiteX603" fmla="*/ 59081 w 1181239"/>
              <a:gd name="connsiteY603" fmla="*/ 1304036 h 4008043"/>
              <a:gd name="connsiteX604" fmla="*/ 59081 w 1181239"/>
              <a:gd name="connsiteY604" fmla="*/ 1304035 h 4008043"/>
              <a:gd name="connsiteX605" fmla="*/ 60748 w 1181239"/>
              <a:gd name="connsiteY605" fmla="*/ 1289596 h 4008043"/>
              <a:gd name="connsiteX606" fmla="*/ 63693 w 1181239"/>
              <a:gd name="connsiteY606" fmla="*/ 1283637 h 4008043"/>
              <a:gd name="connsiteX607" fmla="*/ 191583 w 1181239"/>
              <a:gd name="connsiteY607" fmla="*/ 1243774 h 4008043"/>
              <a:gd name="connsiteX608" fmla="*/ 191582 w 1181239"/>
              <a:gd name="connsiteY608" fmla="*/ 1243775 h 4008043"/>
              <a:gd name="connsiteX609" fmla="*/ 191582 w 1181239"/>
              <a:gd name="connsiteY609" fmla="*/ 1243774 h 4008043"/>
              <a:gd name="connsiteX610" fmla="*/ 202390 w 1181239"/>
              <a:gd name="connsiteY610" fmla="*/ 1234366 h 4008043"/>
              <a:gd name="connsiteX611" fmla="*/ 197960 w 1181239"/>
              <a:gd name="connsiteY611" fmla="*/ 1242158 h 4008043"/>
              <a:gd name="connsiteX612" fmla="*/ 191583 w 1181239"/>
              <a:gd name="connsiteY612" fmla="*/ 1243774 h 4008043"/>
              <a:gd name="connsiteX613" fmla="*/ 195925 w 1181239"/>
              <a:gd name="connsiteY613" fmla="*/ 1236163 h 4008043"/>
              <a:gd name="connsiteX614" fmla="*/ 202390 w 1181239"/>
              <a:gd name="connsiteY614" fmla="*/ 1234366 h 4008043"/>
              <a:gd name="connsiteX615" fmla="*/ 1005211 w 1181239"/>
              <a:gd name="connsiteY615" fmla="*/ 1233414 h 4008043"/>
              <a:gd name="connsiteX616" fmla="*/ 1014121 w 1181239"/>
              <a:gd name="connsiteY616" fmla="*/ 1234679 h 4008043"/>
              <a:gd name="connsiteX617" fmla="*/ 1008550 w 1181239"/>
              <a:gd name="connsiteY617" fmla="*/ 1238759 h 4008043"/>
              <a:gd name="connsiteX618" fmla="*/ 1001514 w 1181239"/>
              <a:gd name="connsiteY618" fmla="*/ 1242159 h 4008043"/>
              <a:gd name="connsiteX619" fmla="*/ 999817 w 1181239"/>
              <a:gd name="connsiteY619" fmla="*/ 1240896 h 4008043"/>
              <a:gd name="connsiteX620" fmla="*/ 999818 w 1181239"/>
              <a:gd name="connsiteY620" fmla="*/ 1240893 h 4008043"/>
              <a:gd name="connsiteX621" fmla="*/ 1005211 w 1181239"/>
              <a:gd name="connsiteY621" fmla="*/ 1233414 h 4008043"/>
              <a:gd name="connsiteX622" fmla="*/ 990869 w 1181239"/>
              <a:gd name="connsiteY622" fmla="*/ 1147644 h 4008043"/>
              <a:gd name="connsiteX623" fmla="*/ 990869 w 1181239"/>
              <a:gd name="connsiteY623" fmla="*/ 1162603 h 4008043"/>
              <a:gd name="connsiteX624" fmla="*/ 988253 w 1181239"/>
              <a:gd name="connsiteY624" fmla="*/ 1159363 h 4008043"/>
              <a:gd name="connsiteX625" fmla="*/ 990869 w 1181239"/>
              <a:gd name="connsiteY625" fmla="*/ 1147644 h 4008043"/>
              <a:gd name="connsiteX626" fmla="*/ 72414 w 1181239"/>
              <a:gd name="connsiteY626" fmla="*/ 1097327 h 4008043"/>
              <a:gd name="connsiteX627" fmla="*/ 72414 w 1181239"/>
              <a:gd name="connsiteY627" fmla="*/ 1115006 h 4008043"/>
              <a:gd name="connsiteX628" fmla="*/ 69713 w 1181239"/>
              <a:gd name="connsiteY628" fmla="*/ 1108886 h 4008043"/>
              <a:gd name="connsiteX629" fmla="*/ 72414 w 1181239"/>
              <a:gd name="connsiteY629" fmla="*/ 1097327 h 4008043"/>
              <a:gd name="connsiteX630" fmla="*/ 69528 w 1181239"/>
              <a:gd name="connsiteY630" fmla="*/ 1086174 h 4008043"/>
              <a:gd name="connsiteX631" fmla="*/ 69528 w 1181239"/>
              <a:gd name="connsiteY631" fmla="*/ 1086174 h 4008043"/>
              <a:gd name="connsiteX632" fmla="*/ 69527 w 1181239"/>
              <a:gd name="connsiteY632" fmla="*/ 1086175 h 4008043"/>
              <a:gd name="connsiteX633" fmla="*/ 78513 w 1181239"/>
              <a:gd name="connsiteY633" fmla="*/ 1067409 h 4008043"/>
              <a:gd name="connsiteX634" fmla="*/ 81114 w 1181239"/>
              <a:gd name="connsiteY634" fmla="*/ 1069450 h 4008043"/>
              <a:gd name="connsiteX635" fmla="*/ 75319 w 1181239"/>
              <a:gd name="connsiteY635" fmla="*/ 1079612 h 4008043"/>
              <a:gd name="connsiteX636" fmla="*/ 69528 w 1181239"/>
              <a:gd name="connsiteY636" fmla="*/ 1086174 h 4008043"/>
              <a:gd name="connsiteX637" fmla="*/ 73155 w 1181239"/>
              <a:gd name="connsiteY637" fmla="*/ 1075056 h 4008043"/>
              <a:gd name="connsiteX638" fmla="*/ 78513 w 1181239"/>
              <a:gd name="connsiteY638" fmla="*/ 1067409 h 4008043"/>
              <a:gd name="connsiteX639" fmla="*/ 1008308 w 1181239"/>
              <a:gd name="connsiteY639" fmla="*/ 857982 h 4008043"/>
              <a:gd name="connsiteX640" fmla="*/ 1011125 w 1181239"/>
              <a:gd name="connsiteY640" fmla="*/ 871582 h 4008043"/>
              <a:gd name="connsiteX641" fmla="*/ 1008308 w 1181239"/>
              <a:gd name="connsiteY641" fmla="*/ 885180 h 4008043"/>
              <a:gd name="connsiteX642" fmla="*/ 1005491 w 1181239"/>
              <a:gd name="connsiteY642" fmla="*/ 871582 h 4008043"/>
              <a:gd name="connsiteX643" fmla="*/ 1008308 w 1181239"/>
              <a:gd name="connsiteY643" fmla="*/ 857982 h 4008043"/>
              <a:gd name="connsiteX644" fmla="*/ 40946 w 1181239"/>
              <a:gd name="connsiteY644" fmla="*/ 780467 h 4008043"/>
              <a:gd name="connsiteX645" fmla="*/ 43701 w 1181239"/>
              <a:gd name="connsiteY645" fmla="*/ 788627 h 4008043"/>
              <a:gd name="connsiteX646" fmla="*/ 40179 w 1181239"/>
              <a:gd name="connsiteY646" fmla="*/ 828088 h 4008043"/>
              <a:gd name="connsiteX647" fmla="*/ 38694 w 1181239"/>
              <a:gd name="connsiteY647" fmla="*/ 815825 h 4008043"/>
              <a:gd name="connsiteX648" fmla="*/ 38690 w 1181239"/>
              <a:gd name="connsiteY648" fmla="*/ 815825 h 4008043"/>
              <a:gd name="connsiteX649" fmla="*/ 40540 w 1181239"/>
              <a:gd name="connsiteY649" fmla="*/ 789987 h 4008043"/>
              <a:gd name="connsiteX650" fmla="*/ 44700 w 1181239"/>
              <a:gd name="connsiteY650" fmla="*/ 746469 h 4008043"/>
              <a:gd name="connsiteX651" fmla="*/ 50581 w 1181239"/>
              <a:gd name="connsiteY651" fmla="*/ 762891 h 4008043"/>
              <a:gd name="connsiteX652" fmla="*/ 43349 w 1181239"/>
              <a:gd name="connsiteY652" fmla="*/ 757349 h 4008043"/>
              <a:gd name="connsiteX653" fmla="*/ 43350 w 1181239"/>
              <a:gd name="connsiteY653" fmla="*/ 757349 h 4008043"/>
              <a:gd name="connsiteX654" fmla="*/ 44700 w 1181239"/>
              <a:gd name="connsiteY654" fmla="*/ 746469 h 4008043"/>
              <a:gd name="connsiteX655" fmla="*/ 52068 w 1181239"/>
              <a:gd name="connsiteY655" fmla="*/ 720631 h 4008043"/>
              <a:gd name="connsiteX656" fmla="*/ 54976 w 1181239"/>
              <a:gd name="connsiteY656" fmla="*/ 730311 h 4008043"/>
              <a:gd name="connsiteX657" fmla="*/ 52068 w 1181239"/>
              <a:gd name="connsiteY657" fmla="*/ 738310 h 4008043"/>
              <a:gd name="connsiteX658" fmla="*/ 49163 w 1181239"/>
              <a:gd name="connsiteY658" fmla="*/ 728630 h 4008043"/>
              <a:gd name="connsiteX659" fmla="*/ 52068 w 1181239"/>
              <a:gd name="connsiteY659" fmla="*/ 720631 h 4008043"/>
              <a:gd name="connsiteX660" fmla="*/ 54632 w 1181239"/>
              <a:gd name="connsiteY660" fmla="*/ 693931 h 4008043"/>
              <a:gd name="connsiteX661" fmla="*/ 59194 w 1181239"/>
              <a:gd name="connsiteY661" fmla="*/ 699316 h 4008043"/>
              <a:gd name="connsiteX662" fmla="*/ 56595 w 1181239"/>
              <a:gd name="connsiteY662" fmla="*/ 710759 h 4008043"/>
              <a:gd name="connsiteX663" fmla="*/ 52066 w 1181239"/>
              <a:gd name="connsiteY663" fmla="*/ 705055 h 4008043"/>
              <a:gd name="connsiteX664" fmla="*/ 52068 w 1181239"/>
              <a:gd name="connsiteY664" fmla="*/ 705055 h 4008043"/>
              <a:gd name="connsiteX665" fmla="*/ 54632 w 1181239"/>
              <a:gd name="connsiteY665" fmla="*/ 693931 h 4008043"/>
              <a:gd name="connsiteX666" fmla="*/ 17521 w 1181239"/>
              <a:gd name="connsiteY666" fmla="*/ 689349 h 4008043"/>
              <a:gd name="connsiteX667" fmla="*/ 21822 w 1181239"/>
              <a:gd name="connsiteY667" fmla="*/ 797428 h 4008043"/>
              <a:gd name="connsiteX668" fmla="*/ 19797 w 1181239"/>
              <a:gd name="connsiteY668" fmla="*/ 787040 h 4008043"/>
              <a:gd name="connsiteX669" fmla="*/ 19809 w 1181239"/>
              <a:gd name="connsiteY669" fmla="*/ 787040 h 4008043"/>
              <a:gd name="connsiteX670" fmla="*/ 17630 w 1181239"/>
              <a:gd name="connsiteY670" fmla="*/ 732186 h 4008043"/>
              <a:gd name="connsiteX671" fmla="*/ 17521 w 1181239"/>
              <a:gd name="connsiteY671" fmla="*/ 689349 h 4008043"/>
              <a:gd name="connsiteX672" fmla="*/ 16110 w 1181239"/>
              <a:gd name="connsiteY672" fmla="*/ 627523 h 4008043"/>
              <a:gd name="connsiteX673" fmla="*/ 16826 w 1181239"/>
              <a:gd name="connsiteY673" fmla="*/ 646515 h 4008043"/>
              <a:gd name="connsiteX674" fmla="*/ 16144 w 1181239"/>
              <a:gd name="connsiteY674" fmla="*/ 673034 h 4008043"/>
              <a:gd name="connsiteX675" fmla="*/ 13597 w 1181239"/>
              <a:gd name="connsiteY675" fmla="*/ 658754 h 4008043"/>
              <a:gd name="connsiteX676" fmla="*/ 14279 w 1181239"/>
              <a:gd name="connsiteY676" fmla="*/ 632236 h 4008043"/>
              <a:gd name="connsiteX677" fmla="*/ 16110 w 1181239"/>
              <a:gd name="connsiteY677" fmla="*/ 627523 h 4008043"/>
              <a:gd name="connsiteX678" fmla="*/ 1020514 w 1181239"/>
              <a:gd name="connsiteY678" fmla="*/ 444568 h 4008043"/>
              <a:gd name="connsiteX679" fmla="*/ 1017280 w 1181239"/>
              <a:gd name="connsiteY679" fmla="*/ 473823 h 4008043"/>
              <a:gd name="connsiteX680" fmla="*/ 1016084 w 1181239"/>
              <a:gd name="connsiteY680" fmla="*/ 463607 h 4008043"/>
              <a:gd name="connsiteX681" fmla="*/ 1020514 w 1181239"/>
              <a:gd name="connsiteY681" fmla="*/ 444568 h 4008043"/>
              <a:gd name="connsiteX682" fmla="*/ 109423 w 1181239"/>
              <a:gd name="connsiteY682" fmla="*/ 416964 h 4008043"/>
              <a:gd name="connsiteX683" fmla="*/ 108453 w 1181239"/>
              <a:gd name="connsiteY683" fmla="*/ 428251 h 4008043"/>
              <a:gd name="connsiteX684" fmla="*/ 102725 w 1181239"/>
              <a:gd name="connsiteY684" fmla="*/ 477208 h 4008043"/>
              <a:gd name="connsiteX685" fmla="*/ 98887 w 1181239"/>
              <a:gd name="connsiteY685" fmla="*/ 523445 h 4008043"/>
              <a:gd name="connsiteX686" fmla="*/ 99142 w 1181239"/>
              <a:gd name="connsiteY686" fmla="*/ 535684 h 4008043"/>
              <a:gd name="connsiteX687" fmla="*/ 104632 w 1181239"/>
              <a:gd name="connsiteY687" fmla="*/ 520725 h 4008043"/>
              <a:gd name="connsiteX688" fmla="*/ 105591 w 1181239"/>
              <a:gd name="connsiteY688" fmla="*/ 544754 h 4008043"/>
              <a:gd name="connsiteX689" fmla="*/ 99681 w 1181239"/>
              <a:gd name="connsiteY689" fmla="*/ 563383 h 4008043"/>
              <a:gd name="connsiteX690" fmla="*/ 89871 w 1181239"/>
              <a:gd name="connsiteY690" fmla="*/ 609799 h 4008043"/>
              <a:gd name="connsiteX691" fmla="*/ 86947 w 1181239"/>
              <a:gd name="connsiteY691" fmla="*/ 634958 h 4008043"/>
              <a:gd name="connsiteX692" fmla="*/ 83948 w 1181239"/>
              <a:gd name="connsiteY692" fmla="*/ 613879 h 4008043"/>
              <a:gd name="connsiteX693" fmla="*/ 83947 w 1181239"/>
              <a:gd name="connsiteY693" fmla="*/ 613879 h 4008043"/>
              <a:gd name="connsiteX694" fmla="*/ 79617 w 1181239"/>
              <a:gd name="connsiteY694" fmla="*/ 598042 h 4008043"/>
              <a:gd name="connsiteX695" fmla="*/ 73779 w 1181239"/>
              <a:gd name="connsiteY695" fmla="*/ 601784 h 4008043"/>
              <a:gd name="connsiteX696" fmla="*/ 86914 w 1181239"/>
              <a:gd name="connsiteY696" fmla="*/ 497606 h 4008043"/>
              <a:gd name="connsiteX697" fmla="*/ 89947 w 1181239"/>
              <a:gd name="connsiteY697" fmla="*/ 504406 h 4008043"/>
              <a:gd name="connsiteX698" fmla="*/ 97232 w 1181239"/>
              <a:gd name="connsiteY698" fmla="*/ 475848 h 4008043"/>
              <a:gd name="connsiteX699" fmla="*/ 107056 w 1181239"/>
              <a:gd name="connsiteY699" fmla="*/ 424171 h 4008043"/>
              <a:gd name="connsiteX700" fmla="*/ 109423 w 1181239"/>
              <a:gd name="connsiteY700" fmla="*/ 416964 h 4008043"/>
              <a:gd name="connsiteX701" fmla="*/ 112126 w 1181239"/>
              <a:gd name="connsiteY701" fmla="*/ 403090 h 4008043"/>
              <a:gd name="connsiteX702" fmla="*/ 112126 w 1181239"/>
              <a:gd name="connsiteY702" fmla="*/ 409890 h 4008043"/>
              <a:gd name="connsiteX703" fmla="*/ 110659 w 1181239"/>
              <a:gd name="connsiteY703" fmla="*/ 406490 h 4008043"/>
              <a:gd name="connsiteX704" fmla="*/ 112126 w 1181239"/>
              <a:gd name="connsiteY704" fmla="*/ 403090 h 4008043"/>
              <a:gd name="connsiteX705" fmla="*/ 960210 w 1181239"/>
              <a:gd name="connsiteY705" fmla="*/ 305326 h 4008043"/>
              <a:gd name="connsiteX706" fmla="*/ 961013 w 1181239"/>
              <a:gd name="connsiteY706" fmla="*/ 306537 h 4008043"/>
              <a:gd name="connsiteX707" fmla="*/ 961013 w 1181239"/>
              <a:gd name="connsiteY707" fmla="*/ 326936 h 4008043"/>
              <a:gd name="connsiteX708" fmla="*/ 959875 w 1181239"/>
              <a:gd name="connsiteY708" fmla="*/ 316736 h 4008043"/>
              <a:gd name="connsiteX709" fmla="*/ 960210 w 1181239"/>
              <a:gd name="connsiteY709" fmla="*/ 305326 h 4008043"/>
              <a:gd name="connsiteX710" fmla="*/ 131243 w 1181239"/>
              <a:gd name="connsiteY710" fmla="*/ 240583 h 4008043"/>
              <a:gd name="connsiteX711" fmla="*/ 134221 w 1181239"/>
              <a:gd name="connsiteY711" fmla="*/ 241967 h 4008043"/>
              <a:gd name="connsiteX712" fmla="*/ 144610 w 1181239"/>
              <a:gd name="connsiteY712" fmla="*/ 277206 h 4008043"/>
              <a:gd name="connsiteX713" fmla="*/ 138140 w 1181239"/>
              <a:gd name="connsiteY713" fmla="*/ 264918 h 4008043"/>
              <a:gd name="connsiteX714" fmla="*/ 138140 w 1181239"/>
              <a:gd name="connsiteY714" fmla="*/ 264917 h 4008043"/>
              <a:gd name="connsiteX715" fmla="*/ 131243 w 1181239"/>
              <a:gd name="connsiteY715" fmla="*/ 240583 h 4008043"/>
              <a:gd name="connsiteX716" fmla="*/ 877049 w 1181239"/>
              <a:gd name="connsiteY716" fmla="*/ 194344 h 4008043"/>
              <a:gd name="connsiteX717" fmla="*/ 883829 w 1181239"/>
              <a:gd name="connsiteY717" fmla="*/ 211283 h 4008043"/>
              <a:gd name="connsiteX718" fmla="*/ 877876 w 1181239"/>
              <a:gd name="connsiteY718" fmla="*/ 205024 h 4008043"/>
              <a:gd name="connsiteX719" fmla="*/ 877877 w 1181239"/>
              <a:gd name="connsiteY719" fmla="*/ 205024 h 4008043"/>
              <a:gd name="connsiteX720" fmla="*/ 877049 w 1181239"/>
              <a:gd name="connsiteY720" fmla="*/ 194344 h 4008043"/>
              <a:gd name="connsiteX721" fmla="*/ 1009149 w 1181239"/>
              <a:gd name="connsiteY721" fmla="*/ 184200 h 4008043"/>
              <a:gd name="connsiteX722" fmla="*/ 1010905 w 1181239"/>
              <a:gd name="connsiteY722" fmla="*/ 185145 h 4008043"/>
              <a:gd name="connsiteX723" fmla="*/ 1013222 w 1181239"/>
              <a:gd name="connsiteY723" fmla="*/ 220572 h 4008043"/>
              <a:gd name="connsiteX724" fmla="*/ 1011193 w 1181239"/>
              <a:gd name="connsiteY724" fmla="*/ 215876 h 4008043"/>
              <a:gd name="connsiteX725" fmla="*/ 1011190 w 1181239"/>
              <a:gd name="connsiteY725" fmla="*/ 215876 h 4008043"/>
              <a:gd name="connsiteX726" fmla="*/ 1009664 w 1181239"/>
              <a:gd name="connsiteY726" fmla="*/ 194344 h 4008043"/>
              <a:gd name="connsiteX727" fmla="*/ 1009149 w 1181239"/>
              <a:gd name="connsiteY727" fmla="*/ 184200 h 4008043"/>
              <a:gd name="connsiteX728" fmla="*/ 748726 w 1181239"/>
              <a:gd name="connsiteY728" fmla="*/ 154227 h 4008043"/>
              <a:gd name="connsiteX729" fmla="*/ 748726 w 1181239"/>
              <a:gd name="connsiteY729" fmla="*/ 163746 h 4008043"/>
              <a:gd name="connsiteX730" fmla="*/ 747398 w 1181239"/>
              <a:gd name="connsiteY730" fmla="*/ 158987 h 4008043"/>
              <a:gd name="connsiteX731" fmla="*/ 748726 w 1181239"/>
              <a:gd name="connsiteY731" fmla="*/ 154227 h 4008043"/>
              <a:gd name="connsiteX732" fmla="*/ 944467 w 1181239"/>
              <a:gd name="connsiteY732" fmla="*/ 138588 h 4008043"/>
              <a:gd name="connsiteX733" fmla="*/ 949089 w 1181239"/>
              <a:gd name="connsiteY733" fmla="*/ 154227 h 4008043"/>
              <a:gd name="connsiteX734" fmla="*/ 957630 w 1181239"/>
              <a:gd name="connsiteY734" fmla="*/ 155635 h 4008043"/>
              <a:gd name="connsiteX735" fmla="*/ 963237 w 1181239"/>
              <a:gd name="connsiteY735" fmla="*/ 158076 h 4008043"/>
              <a:gd name="connsiteX736" fmla="*/ 967358 w 1181239"/>
              <a:gd name="connsiteY736" fmla="*/ 166466 h 4008043"/>
              <a:gd name="connsiteX737" fmla="*/ 970329 w 1181239"/>
              <a:gd name="connsiteY737" fmla="*/ 161706 h 4008043"/>
              <a:gd name="connsiteX738" fmla="*/ 977889 w 1181239"/>
              <a:gd name="connsiteY738" fmla="*/ 183464 h 4008043"/>
              <a:gd name="connsiteX739" fmla="*/ 985235 w 1181239"/>
              <a:gd name="connsiteY739" fmla="*/ 207943 h 4008043"/>
              <a:gd name="connsiteX740" fmla="*/ 994634 w 1181239"/>
              <a:gd name="connsiteY740" fmla="*/ 305802 h 4008043"/>
              <a:gd name="connsiteX741" fmla="*/ 986510 w 1181239"/>
              <a:gd name="connsiteY741" fmla="*/ 308577 h 4008043"/>
              <a:gd name="connsiteX742" fmla="*/ 978341 w 1181239"/>
              <a:gd name="connsiteY742" fmla="*/ 310615 h 4008043"/>
              <a:gd name="connsiteX743" fmla="*/ 976670 w 1181239"/>
              <a:gd name="connsiteY743" fmla="*/ 314015 h 4008043"/>
              <a:gd name="connsiteX744" fmla="*/ 976670 w 1181239"/>
              <a:gd name="connsiteY744" fmla="*/ 314017 h 4008043"/>
              <a:gd name="connsiteX745" fmla="*/ 972155 w 1181239"/>
              <a:gd name="connsiteY745" fmla="*/ 290898 h 4008043"/>
              <a:gd name="connsiteX746" fmla="*/ 962044 w 1181239"/>
              <a:gd name="connsiteY746" fmla="*/ 253231 h 4008043"/>
              <a:gd name="connsiteX747" fmla="*/ 946043 w 1181239"/>
              <a:gd name="connsiteY747" fmla="*/ 167025 h 4008043"/>
              <a:gd name="connsiteX748" fmla="*/ 665910 w 1181239"/>
              <a:gd name="connsiteY748" fmla="*/ 130704 h 4008043"/>
              <a:gd name="connsiteX749" fmla="*/ 666800 w 1181239"/>
              <a:gd name="connsiteY749" fmla="*/ 149466 h 4008043"/>
              <a:gd name="connsiteX750" fmla="*/ 662762 w 1181239"/>
              <a:gd name="connsiteY750" fmla="*/ 158391 h 4008043"/>
              <a:gd name="connsiteX751" fmla="*/ 662761 w 1181239"/>
              <a:gd name="connsiteY751" fmla="*/ 158391 h 4008043"/>
              <a:gd name="connsiteX752" fmla="*/ 658075 w 1181239"/>
              <a:gd name="connsiteY752" fmla="*/ 149842 h 4008043"/>
              <a:gd name="connsiteX753" fmla="*/ 653716 w 1181239"/>
              <a:gd name="connsiteY753" fmla="*/ 144232 h 4008043"/>
              <a:gd name="connsiteX754" fmla="*/ 658802 w 1181239"/>
              <a:gd name="connsiteY754" fmla="*/ 135300 h 4008043"/>
              <a:gd name="connsiteX755" fmla="*/ 665910 w 1181239"/>
              <a:gd name="connsiteY755" fmla="*/ 130704 h 4008043"/>
              <a:gd name="connsiteX756" fmla="*/ 878817 w 1181239"/>
              <a:gd name="connsiteY756" fmla="*/ 98237 h 4008043"/>
              <a:gd name="connsiteX757" fmla="*/ 879637 w 1181239"/>
              <a:gd name="connsiteY757" fmla="*/ 99891 h 4008043"/>
              <a:gd name="connsiteX758" fmla="*/ 879605 w 1181239"/>
              <a:gd name="connsiteY758" fmla="*/ 118930 h 4008043"/>
              <a:gd name="connsiteX759" fmla="*/ 878459 w 1181239"/>
              <a:gd name="connsiteY759" fmla="*/ 108669 h 4008043"/>
              <a:gd name="connsiteX760" fmla="*/ 878470 w 1181239"/>
              <a:gd name="connsiteY760" fmla="*/ 108669 h 4008043"/>
              <a:gd name="connsiteX761" fmla="*/ 878817 w 1181239"/>
              <a:gd name="connsiteY761" fmla="*/ 98237 h 4008043"/>
              <a:gd name="connsiteX762" fmla="*/ 287277 w 1181239"/>
              <a:gd name="connsiteY762" fmla="*/ 93938 h 4008043"/>
              <a:gd name="connsiteX763" fmla="*/ 290353 w 1181239"/>
              <a:gd name="connsiteY763" fmla="*/ 98471 h 4008043"/>
              <a:gd name="connsiteX764" fmla="*/ 274819 w 1181239"/>
              <a:gd name="connsiteY764" fmla="*/ 113580 h 4008043"/>
              <a:gd name="connsiteX765" fmla="*/ 274819 w 1181239"/>
              <a:gd name="connsiteY765" fmla="*/ 113579 h 4008043"/>
              <a:gd name="connsiteX766" fmla="*/ 278777 w 1181239"/>
              <a:gd name="connsiteY766" fmla="*/ 99150 h 4008043"/>
              <a:gd name="connsiteX767" fmla="*/ 287277 w 1181239"/>
              <a:gd name="connsiteY767" fmla="*/ 93938 h 4008043"/>
              <a:gd name="connsiteX768" fmla="*/ 322381 w 1181239"/>
              <a:gd name="connsiteY768" fmla="*/ 84191 h 4008043"/>
              <a:gd name="connsiteX769" fmla="*/ 320699 w 1181239"/>
              <a:gd name="connsiteY769" fmla="*/ 95071 h 4008043"/>
              <a:gd name="connsiteX770" fmla="*/ 313786 w 1181239"/>
              <a:gd name="connsiteY770" fmla="*/ 105814 h 4008043"/>
              <a:gd name="connsiteX771" fmla="*/ 318149 w 1181239"/>
              <a:gd name="connsiteY771" fmla="*/ 92351 h 4008043"/>
              <a:gd name="connsiteX772" fmla="*/ 511326 w 1181239"/>
              <a:gd name="connsiteY772" fmla="*/ 77392 h 4008043"/>
              <a:gd name="connsiteX773" fmla="*/ 508107 w 1181239"/>
              <a:gd name="connsiteY773" fmla="*/ 118189 h 4008043"/>
              <a:gd name="connsiteX774" fmla="*/ 505574 w 1181239"/>
              <a:gd name="connsiteY774" fmla="*/ 108330 h 4008043"/>
              <a:gd name="connsiteX775" fmla="*/ 505572 w 1181239"/>
              <a:gd name="connsiteY775" fmla="*/ 108330 h 4008043"/>
              <a:gd name="connsiteX776" fmla="*/ 511326 w 1181239"/>
              <a:gd name="connsiteY776" fmla="*/ 77392 h 4008043"/>
              <a:gd name="connsiteX777" fmla="*/ 356452 w 1181239"/>
              <a:gd name="connsiteY777" fmla="*/ 75734 h 4008043"/>
              <a:gd name="connsiteX778" fmla="*/ 351603 w 1181239"/>
              <a:gd name="connsiteY778" fmla="*/ 107309 h 4008043"/>
              <a:gd name="connsiteX779" fmla="*/ 352352 w 1181239"/>
              <a:gd name="connsiteY779" fmla="*/ 90922 h 4008043"/>
              <a:gd name="connsiteX780" fmla="*/ 352351 w 1181239"/>
              <a:gd name="connsiteY780" fmla="*/ 90922 h 4008043"/>
              <a:gd name="connsiteX781" fmla="*/ 356452 w 1181239"/>
              <a:gd name="connsiteY781" fmla="*/ 75734 h 4008043"/>
              <a:gd name="connsiteX782" fmla="*/ 667523 w 1181239"/>
              <a:gd name="connsiteY782" fmla="*/ 59712 h 4008043"/>
              <a:gd name="connsiteX783" fmla="*/ 667556 w 1181239"/>
              <a:gd name="connsiteY783" fmla="*/ 71951 h 4008043"/>
              <a:gd name="connsiteX784" fmla="*/ 665355 w 1181239"/>
              <a:gd name="connsiteY784" fmla="*/ 92349 h 4008043"/>
              <a:gd name="connsiteX785" fmla="*/ 663137 w 1181239"/>
              <a:gd name="connsiteY785" fmla="*/ 100509 h 4008043"/>
              <a:gd name="connsiteX786" fmla="*/ 662990 w 1181239"/>
              <a:gd name="connsiteY786" fmla="*/ 92349 h 4008043"/>
              <a:gd name="connsiteX787" fmla="*/ 662994 w 1181239"/>
              <a:gd name="connsiteY787" fmla="*/ 92349 h 4008043"/>
              <a:gd name="connsiteX788" fmla="*/ 665195 w 1181239"/>
              <a:gd name="connsiteY788" fmla="*/ 71951 h 4008043"/>
              <a:gd name="connsiteX789" fmla="*/ 745090 w 1181239"/>
              <a:gd name="connsiteY789" fmla="*/ 48079 h 4008043"/>
              <a:gd name="connsiteX790" fmla="*/ 745922 w 1181239"/>
              <a:gd name="connsiteY790" fmla="*/ 49562 h 4008043"/>
              <a:gd name="connsiteX791" fmla="*/ 745889 w 1181239"/>
              <a:gd name="connsiteY791" fmla="*/ 65881 h 4008043"/>
              <a:gd name="connsiteX792" fmla="*/ 744714 w 1181239"/>
              <a:gd name="connsiteY792" fmla="*/ 56993 h 4008043"/>
              <a:gd name="connsiteX793" fmla="*/ 744718 w 1181239"/>
              <a:gd name="connsiteY793" fmla="*/ 56993 h 4008043"/>
              <a:gd name="connsiteX794" fmla="*/ 745090 w 1181239"/>
              <a:gd name="connsiteY794" fmla="*/ 48079 h 4008043"/>
              <a:gd name="connsiteX795" fmla="*/ 649749 w 1181239"/>
              <a:gd name="connsiteY795" fmla="*/ 36821 h 4008043"/>
              <a:gd name="connsiteX796" fmla="*/ 647789 w 1181239"/>
              <a:gd name="connsiteY796" fmla="*/ 63792 h 4008043"/>
              <a:gd name="connsiteX797" fmla="*/ 646775 w 1181239"/>
              <a:gd name="connsiteY797" fmla="*/ 52913 h 4008043"/>
              <a:gd name="connsiteX798" fmla="*/ 649749 w 1181239"/>
              <a:gd name="connsiteY798" fmla="*/ 36821 h 4008043"/>
              <a:gd name="connsiteX799" fmla="*/ 559982 w 1181239"/>
              <a:gd name="connsiteY799" fmla="*/ 32409 h 4008043"/>
              <a:gd name="connsiteX800" fmla="*/ 560456 w 1181239"/>
              <a:gd name="connsiteY800" fmla="*/ 37954 h 4008043"/>
              <a:gd name="connsiteX801" fmla="*/ 557800 w 1181239"/>
              <a:gd name="connsiteY801" fmla="*/ 51553 h 4008043"/>
              <a:gd name="connsiteX802" fmla="*/ 555143 w 1181239"/>
              <a:gd name="connsiteY802" fmla="*/ 47473 h 4008043"/>
              <a:gd name="connsiteX803" fmla="*/ 557800 w 1181239"/>
              <a:gd name="connsiteY803" fmla="*/ 33874 h 4008043"/>
              <a:gd name="connsiteX804" fmla="*/ 559982 w 1181239"/>
              <a:gd name="connsiteY804" fmla="*/ 32409 h 4008043"/>
              <a:gd name="connsiteX805" fmla="*/ 586690 w 1181239"/>
              <a:gd name="connsiteY805" fmla="*/ 27075 h 4008043"/>
              <a:gd name="connsiteX806" fmla="*/ 585194 w 1181239"/>
              <a:gd name="connsiteY806" fmla="*/ 45895 h 4008043"/>
              <a:gd name="connsiteX807" fmla="*/ 581010 w 1181239"/>
              <a:gd name="connsiteY807" fmla="*/ 69014 h 4008043"/>
              <a:gd name="connsiteX808" fmla="*/ 578416 w 1181239"/>
              <a:gd name="connsiteY808" fmla="*/ 69233 h 4008043"/>
              <a:gd name="connsiteX809" fmla="*/ 578413 w 1181239"/>
              <a:gd name="connsiteY809" fmla="*/ 69232 h 4008043"/>
              <a:gd name="connsiteX810" fmla="*/ 582597 w 1181239"/>
              <a:gd name="connsiteY810" fmla="*/ 46114 h 4008043"/>
              <a:gd name="connsiteX811" fmla="*/ 353765 w 1181239"/>
              <a:gd name="connsiteY811" fmla="*/ 22995 h 4008043"/>
              <a:gd name="connsiteX812" fmla="*/ 350663 w 1181239"/>
              <a:gd name="connsiteY812" fmla="*/ 43844 h 4008043"/>
              <a:gd name="connsiteX813" fmla="*/ 349492 w 1181239"/>
              <a:gd name="connsiteY813" fmla="*/ 39059 h 4008043"/>
              <a:gd name="connsiteX814" fmla="*/ 349489 w 1181239"/>
              <a:gd name="connsiteY814" fmla="*/ 39059 h 4008043"/>
              <a:gd name="connsiteX815" fmla="*/ 351401 w 1181239"/>
              <a:gd name="connsiteY815" fmla="*/ 27755 h 4008043"/>
              <a:gd name="connsiteX816" fmla="*/ 353765 w 1181239"/>
              <a:gd name="connsiteY816" fmla="*/ 22995 h 4008043"/>
              <a:gd name="connsiteX817" fmla="*/ 449634 w 1181239"/>
              <a:gd name="connsiteY817" fmla="*/ 18915 h 4008043"/>
              <a:gd name="connsiteX818" fmla="*/ 448105 w 1181239"/>
              <a:gd name="connsiteY818" fmla="*/ 37954 h 4008043"/>
              <a:gd name="connsiteX819" fmla="*/ 440198 w 1181239"/>
              <a:gd name="connsiteY819" fmla="*/ 58314 h 4008043"/>
              <a:gd name="connsiteX820" fmla="*/ 440197 w 1181239"/>
              <a:gd name="connsiteY820" fmla="*/ 58314 h 4008043"/>
              <a:gd name="connsiteX821" fmla="*/ 444016 w 1181239"/>
              <a:gd name="connsiteY821" fmla="*/ 35234 h 4008043"/>
              <a:gd name="connsiteX822" fmla="*/ 631225 w 1181239"/>
              <a:gd name="connsiteY822" fmla="*/ 17565 h 4008043"/>
              <a:gd name="connsiteX823" fmla="*/ 626543 w 1181239"/>
              <a:gd name="connsiteY823" fmla="*/ 62442 h 4008043"/>
              <a:gd name="connsiteX824" fmla="*/ 618850 w 1181239"/>
              <a:gd name="connsiteY824" fmla="*/ 100520 h 4008043"/>
              <a:gd name="connsiteX825" fmla="*/ 612954 w 1181239"/>
              <a:gd name="connsiteY825" fmla="*/ 139804 h 4008043"/>
              <a:gd name="connsiteX826" fmla="*/ 611538 w 1181239"/>
              <a:gd name="connsiteY826" fmla="*/ 150381 h 4008043"/>
              <a:gd name="connsiteX827" fmla="*/ 618806 w 1181239"/>
              <a:gd name="connsiteY827" fmla="*/ 133203 h 4008043"/>
              <a:gd name="connsiteX828" fmla="*/ 624280 w 1181239"/>
              <a:gd name="connsiteY828" fmla="*/ 120918 h 4008043"/>
              <a:gd name="connsiteX829" fmla="*/ 625455 w 1181239"/>
              <a:gd name="connsiteY829" fmla="*/ 132478 h 4008043"/>
              <a:gd name="connsiteX830" fmla="*/ 624686 w 1181239"/>
              <a:gd name="connsiteY830" fmla="*/ 144037 h 4008043"/>
              <a:gd name="connsiteX831" fmla="*/ 629318 w 1181239"/>
              <a:gd name="connsiteY831" fmla="*/ 132297 h 4008043"/>
              <a:gd name="connsiteX832" fmla="*/ 637973 w 1181239"/>
              <a:gd name="connsiteY832" fmla="*/ 122001 h 4008043"/>
              <a:gd name="connsiteX833" fmla="*/ 644346 w 1181239"/>
              <a:gd name="connsiteY833" fmla="*/ 94954 h 4008043"/>
              <a:gd name="connsiteX834" fmla="*/ 645396 w 1181239"/>
              <a:gd name="connsiteY834" fmla="*/ 80121 h 4008043"/>
              <a:gd name="connsiteX835" fmla="*/ 648370 w 1181239"/>
              <a:gd name="connsiteY835" fmla="*/ 123764 h 4008043"/>
              <a:gd name="connsiteX836" fmla="*/ 647495 w 1181239"/>
              <a:gd name="connsiteY836" fmla="*/ 176892 h 4008043"/>
              <a:gd name="connsiteX837" fmla="*/ 652335 w 1181239"/>
              <a:gd name="connsiteY837" fmla="*/ 166532 h 4008043"/>
              <a:gd name="connsiteX838" fmla="*/ 654644 w 1181239"/>
              <a:gd name="connsiteY838" fmla="*/ 157636 h 4008043"/>
              <a:gd name="connsiteX839" fmla="*/ 655852 w 1181239"/>
              <a:gd name="connsiteY839" fmla="*/ 165530 h 4008043"/>
              <a:gd name="connsiteX840" fmla="*/ 661121 w 1181239"/>
              <a:gd name="connsiteY840" fmla="*/ 177224 h 4008043"/>
              <a:gd name="connsiteX841" fmla="*/ 668099 w 1181239"/>
              <a:gd name="connsiteY841" fmla="*/ 185649 h 4008043"/>
              <a:gd name="connsiteX842" fmla="*/ 673931 w 1181239"/>
              <a:gd name="connsiteY842" fmla="*/ 186194 h 4008043"/>
              <a:gd name="connsiteX843" fmla="*/ 677095 w 1181239"/>
              <a:gd name="connsiteY843" fmla="*/ 173954 h 4008043"/>
              <a:gd name="connsiteX844" fmla="*/ 680087 w 1181239"/>
              <a:gd name="connsiteY844" fmla="*/ 160355 h 4008043"/>
              <a:gd name="connsiteX845" fmla="*/ 681412 w 1181239"/>
              <a:gd name="connsiteY845" fmla="*/ 168515 h 4008043"/>
              <a:gd name="connsiteX846" fmla="*/ 678449 w 1181239"/>
              <a:gd name="connsiteY846" fmla="*/ 201153 h 4008043"/>
              <a:gd name="connsiteX847" fmla="*/ 681168 w 1181239"/>
              <a:gd name="connsiteY847" fmla="*/ 211626 h 4008043"/>
              <a:gd name="connsiteX848" fmla="*/ 687387 w 1181239"/>
              <a:gd name="connsiteY848" fmla="*/ 184427 h 4008043"/>
              <a:gd name="connsiteX849" fmla="*/ 697156 w 1181239"/>
              <a:gd name="connsiteY849" fmla="*/ 158995 h 4008043"/>
              <a:gd name="connsiteX850" fmla="*/ 697995 w 1181239"/>
              <a:gd name="connsiteY850" fmla="*/ 180074 h 4008043"/>
              <a:gd name="connsiteX851" fmla="*/ 699560 w 1181239"/>
              <a:gd name="connsiteY851" fmla="*/ 207952 h 4008043"/>
              <a:gd name="connsiteX852" fmla="*/ 707424 w 1181239"/>
              <a:gd name="connsiteY852" fmla="*/ 203872 h 4008043"/>
              <a:gd name="connsiteX853" fmla="*/ 713958 w 1181239"/>
              <a:gd name="connsiteY853" fmla="*/ 180238 h 4008043"/>
              <a:gd name="connsiteX854" fmla="*/ 719432 w 1181239"/>
              <a:gd name="connsiteY854" fmla="*/ 166044 h 4008043"/>
              <a:gd name="connsiteX855" fmla="*/ 723439 w 1181239"/>
              <a:gd name="connsiteY855" fmla="*/ 206678 h 4008043"/>
              <a:gd name="connsiteX856" fmla="*/ 729942 w 1181239"/>
              <a:gd name="connsiteY856" fmla="*/ 229516 h 4008043"/>
              <a:gd name="connsiteX857" fmla="*/ 734692 w 1181239"/>
              <a:gd name="connsiteY857" fmla="*/ 207214 h 4008043"/>
              <a:gd name="connsiteX858" fmla="*/ 737973 w 1181239"/>
              <a:gd name="connsiteY858" fmla="*/ 207329 h 4008043"/>
              <a:gd name="connsiteX859" fmla="*/ 742078 w 1181239"/>
              <a:gd name="connsiteY859" fmla="*/ 209033 h 4008043"/>
              <a:gd name="connsiteX860" fmla="*/ 748234 w 1181239"/>
              <a:gd name="connsiteY860" fmla="*/ 225475 h 4008043"/>
              <a:gd name="connsiteX861" fmla="*/ 752603 w 1181239"/>
              <a:gd name="connsiteY861" fmla="*/ 244733 h 4008043"/>
              <a:gd name="connsiteX862" fmla="*/ 762826 w 1181239"/>
              <a:gd name="connsiteY862" fmla="*/ 194980 h 4008043"/>
              <a:gd name="connsiteX863" fmla="*/ 767417 w 1181239"/>
              <a:gd name="connsiteY863" fmla="*/ 168301 h 4008043"/>
              <a:gd name="connsiteX864" fmla="*/ 770023 w 1181239"/>
              <a:gd name="connsiteY864" fmla="*/ 169040 h 4008043"/>
              <a:gd name="connsiteX865" fmla="*/ 772843 w 1181239"/>
              <a:gd name="connsiteY865" fmla="*/ 210678 h 4008043"/>
              <a:gd name="connsiteX866" fmla="*/ 787596 w 1181239"/>
              <a:gd name="connsiteY866" fmla="*/ 241981 h 4008043"/>
              <a:gd name="connsiteX867" fmla="*/ 793730 w 1181239"/>
              <a:gd name="connsiteY867" fmla="*/ 224277 h 4008043"/>
              <a:gd name="connsiteX868" fmla="*/ 796197 w 1181239"/>
              <a:gd name="connsiteY868" fmla="*/ 218157 h 4008043"/>
              <a:gd name="connsiteX869" fmla="*/ 800556 w 1181239"/>
              <a:gd name="connsiteY869" fmla="*/ 217317 h 4008043"/>
              <a:gd name="connsiteX870" fmla="*/ 805028 w 1181239"/>
              <a:gd name="connsiteY870" fmla="*/ 210517 h 4008043"/>
              <a:gd name="connsiteX871" fmla="*/ 811957 w 1181239"/>
              <a:gd name="connsiteY871" fmla="*/ 211635 h 4008043"/>
              <a:gd name="connsiteX872" fmla="*/ 817316 w 1181239"/>
              <a:gd name="connsiteY872" fmla="*/ 232714 h 4008043"/>
              <a:gd name="connsiteX873" fmla="*/ 825257 w 1181239"/>
              <a:gd name="connsiteY873" fmla="*/ 239916 h 4008043"/>
              <a:gd name="connsiteX874" fmla="*/ 835306 w 1181239"/>
              <a:gd name="connsiteY874" fmla="*/ 216798 h 4008043"/>
              <a:gd name="connsiteX875" fmla="*/ 845515 w 1181239"/>
              <a:gd name="connsiteY875" fmla="*/ 198893 h 4008043"/>
              <a:gd name="connsiteX876" fmla="*/ 853135 w 1181239"/>
              <a:gd name="connsiteY876" fmla="*/ 186677 h 4008043"/>
              <a:gd name="connsiteX877" fmla="*/ 856393 w 1181239"/>
              <a:gd name="connsiteY877" fmla="*/ 171241 h 4008043"/>
              <a:gd name="connsiteX878" fmla="*/ 856766 w 1181239"/>
              <a:gd name="connsiteY878" fmla="*/ 182777 h 4008043"/>
              <a:gd name="connsiteX879" fmla="*/ 862960 w 1181239"/>
              <a:gd name="connsiteY879" fmla="*/ 197715 h 4008043"/>
              <a:gd name="connsiteX880" fmla="*/ 866876 w 1181239"/>
              <a:gd name="connsiteY880" fmla="*/ 234456 h 4008043"/>
              <a:gd name="connsiteX881" fmla="*/ 869438 w 1181239"/>
              <a:gd name="connsiteY881" fmla="*/ 267795 h 4008043"/>
              <a:gd name="connsiteX882" fmla="*/ 875898 w 1181239"/>
              <a:gd name="connsiteY882" fmla="*/ 252878 h 4008043"/>
              <a:gd name="connsiteX883" fmla="*/ 882306 w 1181239"/>
              <a:gd name="connsiteY883" fmla="*/ 258947 h 4008043"/>
              <a:gd name="connsiteX884" fmla="*/ 885711 w 1181239"/>
              <a:gd name="connsiteY884" fmla="*/ 289106 h 4008043"/>
              <a:gd name="connsiteX885" fmla="*/ 890882 w 1181239"/>
              <a:gd name="connsiteY885" fmla="*/ 294240 h 4008043"/>
              <a:gd name="connsiteX886" fmla="*/ 897924 w 1181239"/>
              <a:gd name="connsiteY886" fmla="*/ 206508 h 4008043"/>
              <a:gd name="connsiteX887" fmla="*/ 905106 w 1181239"/>
              <a:gd name="connsiteY887" fmla="*/ 118646 h 4008043"/>
              <a:gd name="connsiteX888" fmla="*/ 906591 w 1181239"/>
              <a:gd name="connsiteY888" fmla="*/ 146989 h 4008043"/>
              <a:gd name="connsiteX889" fmla="*/ 909204 w 1181239"/>
              <a:gd name="connsiteY889" fmla="*/ 180476 h 4008043"/>
              <a:gd name="connsiteX890" fmla="*/ 922661 w 1181239"/>
              <a:gd name="connsiteY890" fmla="*/ 129113 h 4008043"/>
              <a:gd name="connsiteX891" fmla="*/ 928487 w 1181239"/>
              <a:gd name="connsiteY891" fmla="*/ 102206 h 4008043"/>
              <a:gd name="connsiteX892" fmla="*/ 936618 w 1181239"/>
              <a:gd name="connsiteY892" fmla="*/ 286407 h 4008043"/>
              <a:gd name="connsiteX893" fmla="*/ 929426 w 1181239"/>
              <a:gd name="connsiteY893" fmla="*/ 299753 h 4008043"/>
              <a:gd name="connsiteX894" fmla="*/ 929054 w 1181239"/>
              <a:gd name="connsiteY894" fmla="*/ 280034 h 4008043"/>
              <a:gd name="connsiteX895" fmla="*/ 925686 w 1181239"/>
              <a:gd name="connsiteY895" fmla="*/ 296353 h 4008043"/>
              <a:gd name="connsiteX896" fmla="*/ 918174 w 1181239"/>
              <a:gd name="connsiteY896" fmla="*/ 285091 h 4008043"/>
              <a:gd name="connsiteX897" fmla="*/ 908321 w 1181239"/>
              <a:gd name="connsiteY897" fmla="*/ 346607 h 4008043"/>
              <a:gd name="connsiteX898" fmla="*/ 918980 w 1181239"/>
              <a:gd name="connsiteY898" fmla="*/ 352241 h 4008043"/>
              <a:gd name="connsiteX899" fmla="*/ 924725 w 1181239"/>
              <a:gd name="connsiteY899" fmla="*/ 346670 h 4008043"/>
              <a:gd name="connsiteX900" fmla="*/ 932066 w 1181239"/>
              <a:gd name="connsiteY900" fmla="*/ 340550 h 4008043"/>
              <a:gd name="connsiteX901" fmla="*/ 935416 w 1181239"/>
              <a:gd name="connsiteY901" fmla="*/ 340030 h 4008043"/>
              <a:gd name="connsiteX902" fmla="*/ 939880 w 1181239"/>
              <a:gd name="connsiteY902" fmla="*/ 350910 h 4008043"/>
              <a:gd name="connsiteX903" fmla="*/ 944332 w 1181239"/>
              <a:gd name="connsiteY903" fmla="*/ 350748 h 4008043"/>
              <a:gd name="connsiteX904" fmla="*/ 948679 w 1181239"/>
              <a:gd name="connsiteY904" fmla="*/ 350455 h 4008043"/>
              <a:gd name="connsiteX905" fmla="*/ 953927 w 1181239"/>
              <a:gd name="connsiteY905" fmla="*/ 358614 h 4008043"/>
              <a:gd name="connsiteX906" fmla="*/ 959773 w 1181239"/>
              <a:gd name="connsiteY906" fmla="*/ 357952 h 4008043"/>
              <a:gd name="connsiteX907" fmla="*/ 967398 w 1181239"/>
              <a:gd name="connsiteY907" fmla="*/ 360672 h 4008043"/>
              <a:gd name="connsiteX908" fmla="*/ 993697 w 1181239"/>
              <a:gd name="connsiteY908" fmla="*/ 512340 h 4008043"/>
              <a:gd name="connsiteX909" fmla="*/ 989560 w 1181239"/>
              <a:gd name="connsiteY909" fmla="*/ 538178 h 4008043"/>
              <a:gd name="connsiteX910" fmla="*/ 982211 w 1181239"/>
              <a:gd name="connsiteY910" fmla="*/ 581934 h 4008043"/>
              <a:gd name="connsiteX911" fmla="*/ 974913 w 1181239"/>
              <a:gd name="connsiteY911" fmla="*/ 737943 h 4008043"/>
              <a:gd name="connsiteX912" fmla="*/ 990890 w 1181239"/>
              <a:gd name="connsiteY912" fmla="*/ 727560 h 4008043"/>
              <a:gd name="connsiteX913" fmla="*/ 1013165 w 1181239"/>
              <a:gd name="connsiteY913" fmla="*/ 712601 h 4008043"/>
              <a:gd name="connsiteX914" fmla="*/ 1023174 w 1181239"/>
              <a:gd name="connsiteY914" fmla="*/ 693447 h 4008043"/>
              <a:gd name="connsiteX915" fmla="*/ 1025352 w 1181239"/>
              <a:gd name="connsiteY915" fmla="*/ 629984 h 4008043"/>
              <a:gd name="connsiteX916" fmla="*/ 1019752 w 1181239"/>
              <a:gd name="connsiteY916" fmla="*/ 563714 h 4008043"/>
              <a:gd name="connsiteX917" fmla="*/ 1021741 w 1181239"/>
              <a:gd name="connsiteY917" fmla="*/ 549559 h 4008043"/>
              <a:gd name="connsiteX918" fmla="*/ 1034255 w 1181239"/>
              <a:gd name="connsiteY918" fmla="*/ 896074 h 4008043"/>
              <a:gd name="connsiteX919" fmla="*/ 1032209 w 1181239"/>
              <a:gd name="connsiteY919" fmla="*/ 1080047 h 4008043"/>
              <a:gd name="connsiteX920" fmla="*/ 1029311 w 1181239"/>
              <a:gd name="connsiteY920" fmla="*/ 1036530 h 4008043"/>
              <a:gd name="connsiteX921" fmla="*/ 1016601 w 1181239"/>
              <a:gd name="connsiteY921" fmla="*/ 816067 h 4008043"/>
              <a:gd name="connsiteX922" fmla="*/ 1014072 w 1181239"/>
              <a:gd name="connsiteY922" fmla="*/ 822120 h 4008043"/>
              <a:gd name="connsiteX923" fmla="*/ 1010872 w 1181239"/>
              <a:gd name="connsiteY923" fmla="*/ 837449 h 4008043"/>
              <a:gd name="connsiteX924" fmla="*/ 1001517 w 1181239"/>
              <a:gd name="connsiteY924" fmla="*/ 822051 h 4008043"/>
              <a:gd name="connsiteX925" fmla="*/ 1006218 w 1181239"/>
              <a:gd name="connsiteY925" fmla="*/ 806960 h 4008043"/>
              <a:gd name="connsiteX926" fmla="*/ 1007878 w 1181239"/>
              <a:gd name="connsiteY926" fmla="*/ 789321 h 4008043"/>
              <a:gd name="connsiteX927" fmla="*/ 1014385 w 1181239"/>
              <a:gd name="connsiteY927" fmla="*/ 781162 h 4008043"/>
              <a:gd name="connsiteX928" fmla="*/ 1016910 w 1181239"/>
              <a:gd name="connsiteY928" fmla="*/ 788019 h 4008043"/>
              <a:gd name="connsiteX929" fmla="*/ 1021209 w 1181239"/>
              <a:gd name="connsiteY929" fmla="*/ 754483 h 4008043"/>
              <a:gd name="connsiteX930" fmla="*/ 1016621 w 1181239"/>
              <a:gd name="connsiteY930" fmla="*/ 730627 h 4008043"/>
              <a:gd name="connsiteX931" fmla="*/ 1005655 w 1181239"/>
              <a:gd name="connsiteY931" fmla="*/ 764682 h 4008043"/>
              <a:gd name="connsiteX932" fmla="*/ 1002528 w 1181239"/>
              <a:gd name="connsiteY932" fmla="*/ 785881 h 4008043"/>
              <a:gd name="connsiteX933" fmla="*/ 1001514 w 1181239"/>
              <a:gd name="connsiteY933" fmla="*/ 761563 h 4008043"/>
              <a:gd name="connsiteX934" fmla="*/ 1000156 w 1181239"/>
              <a:gd name="connsiteY934" fmla="*/ 735605 h 4008043"/>
              <a:gd name="connsiteX935" fmla="*/ 987927 w 1181239"/>
              <a:gd name="connsiteY935" fmla="*/ 757627 h 4008043"/>
              <a:gd name="connsiteX936" fmla="*/ 983923 w 1181239"/>
              <a:gd name="connsiteY936" fmla="*/ 778177 h 4008043"/>
              <a:gd name="connsiteX937" fmla="*/ 982336 w 1181239"/>
              <a:gd name="connsiteY937" fmla="*/ 821356 h 4008043"/>
              <a:gd name="connsiteX938" fmla="*/ 986699 w 1181239"/>
              <a:gd name="connsiteY938" fmla="*/ 863998 h 4008043"/>
              <a:gd name="connsiteX939" fmla="*/ 986773 w 1181239"/>
              <a:gd name="connsiteY939" fmla="*/ 878647 h 4008043"/>
              <a:gd name="connsiteX940" fmla="*/ 979444 w 1181239"/>
              <a:gd name="connsiteY940" fmla="*/ 878601 h 4008043"/>
              <a:gd name="connsiteX941" fmla="*/ 971589 w 1181239"/>
              <a:gd name="connsiteY941" fmla="*/ 888430 h 4008043"/>
              <a:gd name="connsiteX942" fmla="*/ 969838 w 1181239"/>
              <a:gd name="connsiteY942" fmla="*/ 906958 h 4008043"/>
              <a:gd name="connsiteX943" fmla="*/ 971892 w 1181239"/>
              <a:gd name="connsiteY943" fmla="*/ 974997 h 4008043"/>
              <a:gd name="connsiteX944" fmla="*/ 983595 w 1181239"/>
              <a:gd name="connsiteY944" fmla="*/ 1096286 h 4008043"/>
              <a:gd name="connsiteX945" fmla="*/ 983850 w 1181239"/>
              <a:gd name="connsiteY945" fmla="*/ 1106391 h 4008043"/>
              <a:gd name="connsiteX946" fmla="*/ 977520 w 1181239"/>
              <a:gd name="connsiteY946" fmla="*/ 1116881 h 4008043"/>
              <a:gd name="connsiteX947" fmla="*/ 972047 w 1181239"/>
              <a:gd name="connsiteY947" fmla="*/ 1109585 h 4008043"/>
              <a:gd name="connsiteX948" fmla="*/ 966892 w 1181239"/>
              <a:gd name="connsiteY948" fmla="*/ 1145789 h 4008043"/>
              <a:gd name="connsiteX949" fmla="*/ 967793 w 1181239"/>
              <a:gd name="connsiteY949" fmla="*/ 1205281 h 4008043"/>
              <a:gd name="connsiteX950" fmla="*/ 966541 w 1181239"/>
              <a:gd name="connsiteY950" fmla="*/ 1215315 h 4008043"/>
              <a:gd name="connsiteX951" fmla="*/ 956870 w 1181239"/>
              <a:gd name="connsiteY951" fmla="*/ 1254731 h 4008043"/>
              <a:gd name="connsiteX952" fmla="*/ 950007 w 1181239"/>
              <a:gd name="connsiteY952" fmla="*/ 1276464 h 4008043"/>
              <a:gd name="connsiteX953" fmla="*/ 947821 w 1181239"/>
              <a:gd name="connsiteY953" fmla="*/ 1291462 h 4008043"/>
              <a:gd name="connsiteX954" fmla="*/ 946879 w 1181239"/>
              <a:gd name="connsiteY954" fmla="*/ 1313245 h 4008043"/>
              <a:gd name="connsiteX955" fmla="*/ 942943 w 1181239"/>
              <a:gd name="connsiteY955" fmla="*/ 1392199 h 4008043"/>
              <a:gd name="connsiteX956" fmla="*/ 948090 w 1181239"/>
              <a:gd name="connsiteY956" fmla="*/ 1455781 h 4008043"/>
              <a:gd name="connsiteX957" fmla="*/ 947196 w 1181239"/>
              <a:gd name="connsiteY957" fmla="*/ 1461054 h 4008043"/>
              <a:gd name="connsiteX958" fmla="*/ 942975 w 1181239"/>
              <a:gd name="connsiteY958" fmla="*/ 1473058 h 4008043"/>
              <a:gd name="connsiteX959" fmla="*/ 940238 w 1181239"/>
              <a:gd name="connsiteY959" fmla="*/ 1487656 h 4008043"/>
              <a:gd name="connsiteX960" fmla="*/ 939873 w 1181239"/>
              <a:gd name="connsiteY960" fmla="*/ 1523160 h 4008043"/>
              <a:gd name="connsiteX961" fmla="*/ 944233 w 1181239"/>
              <a:gd name="connsiteY961" fmla="*/ 1532172 h 4008043"/>
              <a:gd name="connsiteX962" fmla="*/ 939517 w 1181239"/>
              <a:gd name="connsiteY962" fmla="*/ 1532172 h 4008043"/>
              <a:gd name="connsiteX963" fmla="*/ 936273 w 1181239"/>
              <a:gd name="connsiteY963" fmla="*/ 1574901 h 4008043"/>
              <a:gd name="connsiteX964" fmla="*/ 934967 w 1181239"/>
              <a:gd name="connsiteY964" fmla="*/ 1626160 h 4008043"/>
              <a:gd name="connsiteX965" fmla="*/ 935295 w 1181239"/>
              <a:gd name="connsiteY965" fmla="*/ 1633959 h 4008043"/>
              <a:gd name="connsiteX966" fmla="*/ 935912 w 1181239"/>
              <a:gd name="connsiteY966" fmla="*/ 1652191 h 4008043"/>
              <a:gd name="connsiteX967" fmla="*/ 929513 w 1181239"/>
              <a:gd name="connsiteY967" fmla="*/ 1588275 h 4008043"/>
              <a:gd name="connsiteX968" fmla="*/ 926551 w 1181239"/>
              <a:gd name="connsiteY968" fmla="*/ 1513480 h 4008043"/>
              <a:gd name="connsiteX969" fmla="*/ 921285 w 1181239"/>
              <a:gd name="connsiteY969" fmla="*/ 1437714 h 4008043"/>
              <a:gd name="connsiteX970" fmla="*/ 916705 w 1181239"/>
              <a:gd name="connsiteY970" fmla="*/ 1424709 h 4008043"/>
              <a:gd name="connsiteX971" fmla="*/ 912027 w 1181239"/>
              <a:gd name="connsiteY971" fmla="*/ 1418880 h 4008043"/>
              <a:gd name="connsiteX972" fmla="*/ 909264 w 1181239"/>
              <a:gd name="connsiteY972" fmla="*/ 1423087 h 4008043"/>
              <a:gd name="connsiteX973" fmla="*/ 905051 w 1181239"/>
              <a:gd name="connsiteY973" fmla="*/ 1437366 h 4008043"/>
              <a:gd name="connsiteX974" fmla="*/ 911351 w 1181239"/>
              <a:gd name="connsiteY974" fmla="*/ 1440887 h 4008043"/>
              <a:gd name="connsiteX975" fmla="*/ 913807 w 1181239"/>
              <a:gd name="connsiteY975" fmla="*/ 1446370 h 4008043"/>
              <a:gd name="connsiteX976" fmla="*/ 915128 w 1181239"/>
              <a:gd name="connsiteY976" fmla="*/ 1460301 h 4008043"/>
              <a:gd name="connsiteX977" fmla="*/ 909488 w 1181239"/>
              <a:gd name="connsiteY977" fmla="*/ 1467225 h 4008043"/>
              <a:gd name="connsiteX978" fmla="*/ 900721 w 1181239"/>
              <a:gd name="connsiteY978" fmla="*/ 1474212 h 4008043"/>
              <a:gd name="connsiteX979" fmla="*/ 897813 w 1181239"/>
              <a:gd name="connsiteY979" fmla="*/ 1479482 h 4008043"/>
              <a:gd name="connsiteX980" fmla="*/ 894908 w 1181239"/>
              <a:gd name="connsiteY980" fmla="*/ 1472588 h 4008043"/>
              <a:gd name="connsiteX981" fmla="*/ 900675 w 1181239"/>
              <a:gd name="connsiteY981" fmla="*/ 1462603 h 4008043"/>
              <a:gd name="connsiteX982" fmla="*/ 900675 w 1181239"/>
              <a:gd name="connsiteY982" fmla="*/ 1454331 h 4008043"/>
              <a:gd name="connsiteX983" fmla="*/ 894906 w 1181239"/>
              <a:gd name="connsiteY983" fmla="*/ 1441718 h 4008043"/>
              <a:gd name="connsiteX984" fmla="*/ 890460 w 1181239"/>
              <a:gd name="connsiteY984" fmla="*/ 1416032 h 4008043"/>
              <a:gd name="connsiteX985" fmla="*/ 889204 w 1181239"/>
              <a:gd name="connsiteY985" fmla="*/ 1379653 h 4008043"/>
              <a:gd name="connsiteX986" fmla="*/ 883077 w 1181239"/>
              <a:gd name="connsiteY986" fmla="*/ 1341292 h 4008043"/>
              <a:gd name="connsiteX987" fmla="*/ 877458 w 1181239"/>
              <a:gd name="connsiteY987" fmla="*/ 1328786 h 4008043"/>
              <a:gd name="connsiteX988" fmla="*/ 874848 w 1181239"/>
              <a:gd name="connsiteY988" fmla="*/ 1317652 h 4008043"/>
              <a:gd name="connsiteX989" fmla="*/ 877038 w 1181239"/>
              <a:gd name="connsiteY989" fmla="*/ 1429165 h 4008043"/>
              <a:gd name="connsiteX990" fmla="*/ 873344 w 1181239"/>
              <a:gd name="connsiteY990" fmla="*/ 1542038 h 4008043"/>
              <a:gd name="connsiteX991" fmla="*/ 858195 w 1181239"/>
              <a:gd name="connsiteY991" fmla="*/ 1624043 h 4008043"/>
              <a:gd name="connsiteX992" fmla="*/ 854497 w 1181239"/>
              <a:gd name="connsiteY992" fmla="*/ 1656681 h 4008043"/>
              <a:gd name="connsiteX993" fmla="*/ 856756 w 1181239"/>
              <a:gd name="connsiteY993" fmla="*/ 1674151 h 4008043"/>
              <a:gd name="connsiteX994" fmla="*/ 862279 w 1181239"/>
              <a:gd name="connsiteY994" fmla="*/ 1666444 h 4008043"/>
              <a:gd name="connsiteX995" fmla="*/ 862535 w 1181239"/>
              <a:gd name="connsiteY995" fmla="*/ 1678667 h 4008043"/>
              <a:gd name="connsiteX996" fmla="*/ 863987 w 1181239"/>
              <a:gd name="connsiteY996" fmla="*/ 1692865 h 4008043"/>
              <a:gd name="connsiteX997" fmla="*/ 865567 w 1181239"/>
              <a:gd name="connsiteY997" fmla="*/ 1706587 h 4008043"/>
              <a:gd name="connsiteX998" fmla="*/ 861004 w 1181239"/>
              <a:gd name="connsiteY998" fmla="*/ 1705924 h 4008043"/>
              <a:gd name="connsiteX999" fmla="*/ 856865 w 1181239"/>
              <a:gd name="connsiteY999" fmla="*/ 1707804 h 4008043"/>
              <a:gd name="connsiteX1000" fmla="*/ 854209 w 1181239"/>
              <a:gd name="connsiteY1000" fmla="*/ 1727182 h 4008043"/>
              <a:gd name="connsiteX1001" fmla="*/ 854209 w 1181239"/>
              <a:gd name="connsiteY1001" fmla="*/ 1748097 h 4008043"/>
              <a:gd name="connsiteX1002" fmla="*/ 843903 w 1181239"/>
              <a:gd name="connsiteY1002" fmla="*/ 1746531 h 4008043"/>
              <a:gd name="connsiteX1003" fmla="*/ 830823 w 1181239"/>
              <a:gd name="connsiteY1003" fmla="*/ 1751792 h 4008043"/>
              <a:gd name="connsiteX1004" fmla="*/ 832378 w 1181239"/>
              <a:gd name="connsiteY1004" fmla="*/ 1803389 h 4008043"/>
              <a:gd name="connsiteX1005" fmla="*/ 834075 w 1181239"/>
              <a:gd name="connsiteY1005" fmla="*/ 1826259 h 4008043"/>
              <a:gd name="connsiteX1006" fmla="*/ 830052 w 1181239"/>
              <a:gd name="connsiteY1006" fmla="*/ 1821500 h 4008043"/>
              <a:gd name="connsiteX1007" fmla="*/ 828384 w 1181239"/>
              <a:gd name="connsiteY1007" fmla="*/ 1823121 h 4008043"/>
              <a:gd name="connsiteX1008" fmla="*/ 834132 w 1181239"/>
              <a:gd name="connsiteY1008" fmla="*/ 1837496 h 4008043"/>
              <a:gd name="connsiteX1009" fmla="*/ 838692 w 1181239"/>
              <a:gd name="connsiteY1009" fmla="*/ 1849209 h 4008043"/>
              <a:gd name="connsiteX1010" fmla="*/ 844458 w 1181239"/>
              <a:gd name="connsiteY1010" fmla="*/ 1853129 h 4008043"/>
              <a:gd name="connsiteX1011" fmla="*/ 850640 w 1181239"/>
              <a:gd name="connsiteY1011" fmla="*/ 1872521 h 4008043"/>
              <a:gd name="connsiteX1012" fmla="*/ 855211 w 1181239"/>
              <a:gd name="connsiteY1012" fmla="*/ 1875274 h 4008043"/>
              <a:gd name="connsiteX1013" fmla="*/ 861711 w 1181239"/>
              <a:gd name="connsiteY1013" fmla="*/ 1867058 h 4008043"/>
              <a:gd name="connsiteX1014" fmla="*/ 864852 w 1181239"/>
              <a:gd name="connsiteY1014" fmla="*/ 1870967 h 4008043"/>
              <a:gd name="connsiteX1015" fmla="*/ 860038 w 1181239"/>
              <a:gd name="connsiteY1015" fmla="*/ 1886607 h 4008043"/>
              <a:gd name="connsiteX1016" fmla="*/ 848167 w 1181239"/>
              <a:gd name="connsiteY1016" fmla="*/ 1900863 h 4008043"/>
              <a:gd name="connsiteX1017" fmla="*/ 844231 w 1181239"/>
              <a:gd name="connsiteY1017" fmla="*/ 1878521 h 4008043"/>
              <a:gd name="connsiteX1018" fmla="*/ 846213 w 1181239"/>
              <a:gd name="connsiteY1018" fmla="*/ 1861191 h 4008043"/>
              <a:gd name="connsiteX1019" fmla="*/ 837856 w 1181239"/>
              <a:gd name="connsiteY1019" fmla="*/ 1862085 h 4008043"/>
              <a:gd name="connsiteX1020" fmla="*/ 827845 w 1181239"/>
              <a:gd name="connsiteY1020" fmla="*/ 1879297 h 4008043"/>
              <a:gd name="connsiteX1021" fmla="*/ 828480 w 1181239"/>
              <a:gd name="connsiteY1021" fmla="*/ 1901056 h 4008043"/>
              <a:gd name="connsiteX1022" fmla="*/ 834685 w 1181239"/>
              <a:gd name="connsiteY1022" fmla="*/ 1992977 h 4008043"/>
              <a:gd name="connsiteX1023" fmla="*/ 835382 w 1181239"/>
              <a:gd name="connsiteY1023" fmla="*/ 2015957 h 4008043"/>
              <a:gd name="connsiteX1024" fmla="*/ 841108 w 1181239"/>
              <a:gd name="connsiteY1024" fmla="*/ 1961312 h 4008043"/>
              <a:gd name="connsiteX1025" fmla="*/ 844239 w 1181239"/>
              <a:gd name="connsiteY1025" fmla="*/ 1908017 h 4008043"/>
              <a:gd name="connsiteX1026" fmla="*/ 852868 w 1181239"/>
              <a:gd name="connsiteY1026" fmla="*/ 1924504 h 4008043"/>
              <a:gd name="connsiteX1027" fmla="*/ 854780 w 1181239"/>
              <a:gd name="connsiteY1027" fmla="*/ 1954892 h 4008043"/>
              <a:gd name="connsiteX1028" fmla="*/ 857932 w 1181239"/>
              <a:gd name="connsiteY1028" fmla="*/ 2007443 h 4008043"/>
              <a:gd name="connsiteX1029" fmla="*/ 860020 w 1181239"/>
              <a:gd name="connsiteY1029" fmla="*/ 1993983 h 4008043"/>
              <a:gd name="connsiteX1030" fmla="*/ 862928 w 1181239"/>
              <a:gd name="connsiteY1030" fmla="*/ 1978571 h 4008043"/>
              <a:gd name="connsiteX1031" fmla="*/ 865833 w 1181239"/>
              <a:gd name="connsiteY1031" fmla="*/ 1999153 h 4008043"/>
              <a:gd name="connsiteX1032" fmla="*/ 859637 w 1181239"/>
              <a:gd name="connsiteY1032" fmla="*/ 2017895 h 4008043"/>
              <a:gd name="connsiteX1033" fmla="*/ 853443 w 1181239"/>
              <a:gd name="connsiteY1033" fmla="*/ 2016055 h 4008043"/>
              <a:gd name="connsiteX1034" fmla="*/ 855505 w 1181239"/>
              <a:gd name="connsiteY1034" fmla="*/ 2071428 h 4008043"/>
              <a:gd name="connsiteX1035" fmla="*/ 860058 w 1181239"/>
              <a:gd name="connsiteY1035" fmla="*/ 2158751 h 4008043"/>
              <a:gd name="connsiteX1036" fmla="*/ 860890 w 1181239"/>
              <a:gd name="connsiteY1036" fmla="*/ 2214677 h 4008043"/>
              <a:gd name="connsiteX1037" fmla="*/ 864207 w 1181239"/>
              <a:gd name="connsiteY1037" fmla="*/ 2248471 h 4008043"/>
              <a:gd name="connsiteX1038" fmla="*/ 866042 w 1181239"/>
              <a:gd name="connsiteY1038" fmla="*/ 2263785 h 4008043"/>
              <a:gd name="connsiteX1039" fmla="*/ 871652 w 1181239"/>
              <a:gd name="connsiteY1039" fmla="*/ 2283192 h 4008043"/>
              <a:gd name="connsiteX1040" fmla="*/ 870437 w 1181239"/>
              <a:gd name="connsiteY1040" fmla="*/ 2213836 h 4008043"/>
              <a:gd name="connsiteX1041" fmla="*/ 871364 w 1181239"/>
              <a:gd name="connsiteY1041" fmla="*/ 2207036 h 4008043"/>
              <a:gd name="connsiteX1042" fmla="*/ 874509 w 1181239"/>
              <a:gd name="connsiteY1042" fmla="*/ 2182947 h 4008043"/>
              <a:gd name="connsiteX1043" fmla="*/ 878914 w 1181239"/>
              <a:gd name="connsiteY1043" fmla="*/ 2156343 h 4008043"/>
              <a:gd name="connsiteX1044" fmla="*/ 883273 w 1181239"/>
              <a:gd name="connsiteY1044" fmla="*/ 2154140 h 4008043"/>
              <a:gd name="connsiteX1045" fmla="*/ 880405 w 1181239"/>
              <a:gd name="connsiteY1045" fmla="*/ 2149466 h 4008043"/>
              <a:gd name="connsiteX1046" fmla="*/ 875869 w 1181239"/>
              <a:gd name="connsiteY1046" fmla="*/ 2110384 h 4008043"/>
              <a:gd name="connsiteX1047" fmla="*/ 883375 w 1181239"/>
              <a:gd name="connsiteY1047" fmla="*/ 2096285 h 4008043"/>
              <a:gd name="connsiteX1048" fmla="*/ 892156 w 1181239"/>
              <a:gd name="connsiteY1048" fmla="*/ 2085534 h 4008043"/>
              <a:gd name="connsiteX1049" fmla="*/ 893704 w 1181239"/>
              <a:gd name="connsiteY1049" fmla="*/ 2103952 h 4008043"/>
              <a:gd name="connsiteX1050" fmla="*/ 893339 w 1181239"/>
              <a:gd name="connsiteY1050" fmla="*/ 2132650 h 4008043"/>
              <a:gd name="connsiteX1051" fmla="*/ 899522 w 1181239"/>
              <a:gd name="connsiteY1051" fmla="*/ 2134019 h 4008043"/>
              <a:gd name="connsiteX1052" fmla="*/ 903810 w 1181239"/>
              <a:gd name="connsiteY1052" fmla="*/ 2213835 h 4008043"/>
              <a:gd name="connsiteX1053" fmla="*/ 909303 w 1181239"/>
              <a:gd name="connsiteY1053" fmla="*/ 2247753 h 4008043"/>
              <a:gd name="connsiteX1054" fmla="*/ 915277 w 1181239"/>
              <a:gd name="connsiteY1054" fmla="*/ 2194796 h 4008043"/>
              <a:gd name="connsiteX1055" fmla="*/ 921183 w 1181239"/>
              <a:gd name="connsiteY1055" fmla="*/ 2141876 h 4008043"/>
              <a:gd name="connsiteX1056" fmla="*/ 928624 w 1181239"/>
              <a:gd name="connsiteY1056" fmla="*/ 2176212 h 4008043"/>
              <a:gd name="connsiteX1057" fmla="*/ 929858 w 1181239"/>
              <a:gd name="connsiteY1057" fmla="*/ 2191199 h 4008043"/>
              <a:gd name="connsiteX1058" fmla="*/ 929565 w 1181239"/>
              <a:gd name="connsiteY1058" fmla="*/ 2200992 h 4008043"/>
              <a:gd name="connsiteX1059" fmla="*/ 933279 w 1181239"/>
              <a:gd name="connsiteY1059" fmla="*/ 2221164 h 4008043"/>
              <a:gd name="connsiteX1060" fmla="*/ 937866 w 1181239"/>
              <a:gd name="connsiteY1060" fmla="*/ 2190853 h 4008043"/>
              <a:gd name="connsiteX1061" fmla="*/ 941718 w 1181239"/>
              <a:gd name="connsiteY1061" fmla="*/ 2163518 h 4008043"/>
              <a:gd name="connsiteX1062" fmla="*/ 942923 w 1181239"/>
              <a:gd name="connsiteY1062" fmla="*/ 2170998 h 4008043"/>
              <a:gd name="connsiteX1063" fmla="*/ 940105 w 1181239"/>
              <a:gd name="connsiteY1063" fmla="*/ 2203812 h 4008043"/>
              <a:gd name="connsiteX1064" fmla="*/ 934152 w 1181239"/>
              <a:gd name="connsiteY1064" fmla="*/ 2233245 h 4008043"/>
              <a:gd name="connsiteX1065" fmla="*/ 934119 w 1181239"/>
              <a:gd name="connsiteY1065" fmla="*/ 2260449 h 4008043"/>
              <a:gd name="connsiteX1066" fmla="*/ 938479 w 1181239"/>
              <a:gd name="connsiteY1066" fmla="*/ 2299801 h 4008043"/>
              <a:gd name="connsiteX1067" fmla="*/ 933736 w 1181239"/>
              <a:gd name="connsiteY1067" fmla="*/ 2337587 h 4008043"/>
              <a:gd name="connsiteX1068" fmla="*/ 930554 w 1181239"/>
              <a:gd name="connsiteY1068" fmla="*/ 2326708 h 4008043"/>
              <a:gd name="connsiteX1069" fmla="*/ 928029 w 1181239"/>
              <a:gd name="connsiteY1069" fmla="*/ 2315829 h 4008043"/>
              <a:gd name="connsiteX1070" fmla="*/ 923810 w 1181239"/>
              <a:gd name="connsiteY1070" fmla="*/ 2348466 h 4008043"/>
              <a:gd name="connsiteX1071" fmla="*/ 914267 w 1181239"/>
              <a:gd name="connsiteY1071" fmla="*/ 2353906 h 4008043"/>
              <a:gd name="connsiteX1072" fmla="*/ 912786 w 1181239"/>
              <a:gd name="connsiteY1072" fmla="*/ 2370905 h 4008043"/>
              <a:gd name="connsiteX1073" fmla="*/ 909414 w 1181239"/>
              <a:gd name="connsiteY1073" fmla="*/ 2397423 h 4008043"/>
              <a:gd name="connsiteX1074" fmla="*/ 906217 w 1181239"/>
              <a:gd name="connsiteY1074" fmla="*/ 2388584 h 4008043"/>
              <a:gd name="connsiteX1075" fmla="*/ 903601 w 1181239"/>
              <a:gd name="connsiteY1075" fmla="*/ 2372945 h 4008043"/>
              <a:gd name="connsiteX1076" fmla="*/ 901025 w 1181239"/>
              <a:gd name="connsiteY1076" fmla="*/ 2381104 h 4008043"/>
              <a:gd name="connsiteX1077" fmla="*/ 907826 w 1181239"/>
              <a:gd name="connsiteY1077" fmla="*/ 2407368 h 4008043"/>
              <a:gd name="connsiteX1078" fmla="*/ 914956 w 1181239"/>
              <a:gd name="connsiteY1078" fmla="*/ 2426567 h 4008043"/>
              <a:gd name="connsiteX1079" fmla="*/ 921576 w 1181239"/>
              <a:gd name="connsiteY1079" fmla="*/ 2444248 h 4008043"/>
              <a:gd name="connsiteX1080" fmla="*/ 924156 w 1181239"/>
              <a:gd name="connsiteY1080" fmla="*/ 2435094 h 4008043"/>
              <a:gd name="connsiteX1081" fmla="*/ 926692 w 1181239"/>
              <a:gd name="connsiteY1081" fmla="*/ 2388094 h 4008043"/>
              <a:gd name="connsiteX1082" fmla="*/ 931160 w 1181239"/>
              <a:gd name="connsiteY1082" fmla="*/ 2365290 h 4008043"/>
              <a:gd name="connsiteX1083" fmla="*/ 925840 w 1181239"/>
              <a:gd name="connsiteY1083" fmla="*/ 2525255 h 4008043"/>
              <a:gd name="connsiteX1084" fmla="*/ 925365 w 1181239"/>
              <a:gd name="connsiteY1084" fmla="*/ 2720056 h 4008043"/>
              <a:gd name="connsiteX1085" fmla="*/ 926361 w 1181239"/>
              <a:gd name="connsiteY1085" fmla="*/ 2735548 h 4008043"/>
              <a:gd name="connsiteX1086" fmla="*/ 926796 w 1181239"/>
              <a:gd name="connsiteY1086" fmla="*/ 2843475 h 4008043"/>
              <a:gd name="connsiteX1087" fmla="*/ 929036 w 1181239"/>
              <a:gd name="connsiteY1087" fmla="*/ 2855715 h 4008043"/>
              <a:gd name="connsiteX1088" fmla="*/ 929445 w 1181239"/>
              <a:gd name="connsiteY1088" fmla="*/ 2844835 h 4008043"/>
              <a:gd name="connsiteX1089" fmla="*/ 936624 w 1181239"/>
              <a:gd name="connsiteY1089" fmla="*/ 2827235 h 4008043"/>
              <a:gd name="connsiteX1090" fmla="*/ 939412 w 1181239"/>
              <a:gd name="connsiteY1090" fmla="*/ 2896026 h 4008043"/>
              <a:gd name="connsiteX1091" fmla="*/ 942500 w 1181239"/>
              <a:gd name="connsiteY1091" fmla="*/ 2965091 h 4008043"/>
              <a:gd name="connsiteX1092" fmla="*/ 946207 w 1181239"/>
              <a:gd name="connsiteY1092" fmla="*/ 2961656 h 4008043"/>
              <a:gd name="connsiteX1093" fmla="*/ 951698 w 1181239"/>
              <a:gd name="connsiteY1093" fmla="*/ 2966026 h 4008043"/>
              <a:gd name="connsiteX1094" fmla="*/ 957323 w 1181239"/>
              <a:gd name="connsiteY1094" fmla="*/ 2951669 h 4008043"/>
              <a:gd name="connsiteX1095" fmla="*/ 951268 w 1181239"/>
              <a:gd name="connsiteY1095" fmla="*/ 2908464 h 4008043"/>
              <a:gd name="connsiteX1096" fmla="*/ 948899 w 1181239"/>
              <a:gd name="connsiteY1096" fmla="*/ 2899625 h 4008043"/>
              <a:gd name="connsiteX1097" fmla="*/ 955925 w 1181239"/>
              <a:gd name="connsiteY1097" fmla="*/ 2902792 h 4008043"/>
              <a:gd name="connsiteX1098" fmla="*/ 966140 w 1181239"/>
              <a:gd name="connsiteY1098" fmla="*/ 2919137 h 4008043"/>
              <a:gd name="connsiteX1099" fmla="*/ 968406 w 1181239"/>
              <a:gd name="connsiteY1099" fmla="*/ 2823948 h 4008043"/>
              <a:gd name="connsiteX1100" fmla="*/ 964786 w 1181239"/>
              <a:gd name="connsiteY1100" fmla="*/ 2720797 h 4008043"/>
              <a:gd name="connsiteX1101" fmla="*/ 964177 w 1181239"/>
              <a:gd name="connsiteY1101" fmla="*/ 2702131 h 4008043"/>
              <a:gd name="connsiteX1102" fmla="*/ 961976 w 1181239"/>
              <a:gd name="connsiteY1102" fmla="*/ 2694614 h 4008043"/>
              <a:gd name="connsiteX1103" fmla="*/ 957367 w 1181239"/>
              <a:gd name="connsiteY1103" fmla="*/ 2646646 h 4008043"/>
              <a:gd name="connsiteX1104" fmla="*/ 961739 w 1181239"/>
              <a:gd name="connsiteY1104" fmla="*/ 2582372 h 4008043"/>
              <a:gd name="connsiteX1105" fmla="*/ 964735 w 1181239"/>
              <a:gd name="connsiteY1105" fmla="*/ 2596651 h 4008043"/>
              <a:gd name="connsiteX1106" fmla="*/ 971817 w 1181239"/>
              <a:gd name="connsiteY1106" fmla="*/ 2581676 h 4008043"/>
              <a:gd name="connsiteX1107" fmla="*/ 979179 w 1181239"/>
              <a:gd name="connsiteY1107" fmla="*/ 2657101 h 4008043"/>
              <a:gd name="connsiteX1108" fmla="*/ 982813 w 1181239"/>
              <a:gd name="connsiteY1108" fmla="*/ 2751686 h 4008043"/>
              <a:gd name="connsiteX1109" fmla="*/ 987249 w 1181239"/>
              <a:gd name="connsiteY1109" fmla="*/ 2865234 h 4008043"/>
              <a:gd name="connsiteX1110" fmla="*/ 986993 w 1181239"/>
              <a:gd name="connsiteY1110" fmla="*/ 2893792 h 4008043"/>
              <a:gd name="connsiteX1111" fmla="*/ 989957 w 1181239"/>
              <a:gd name="connsiteY1111" fmla="*/ 2925070 h 4008043"/>
              <a:gd name="connsiteX1112" fmla="*/ 992222 w 1181239"/>
              <a:gd name="connsiteY1112" fmla="*/ 3076020 h 4008043"/>
              <a:gd name="connsiteX1113" fmla="*/ 986073 w 1181239"/>
              <a:gd name="connsiteY1113" fmla="*/ 3246010 h 4008043"/>
              <a:gd name="connsiteX1114" fmla="*/ 981430 w 1181239"/>
              <a:gd name="connsiteY1114" fmla="*/ 3354803 h 4008043"/>
              <a:gd name="connsiteX1115" fmla="*/ 990448 w 1181239"/>
              <a:gd name="connsiteY1115" fmla="*/ 3529378 h 4008043"/>
              <a:gd name="connsiteX1116" fmla="*/ 994542 w 1181239"/>
              <a:gd name="connsiteY1116" fmla="*/ 3528715 h 4008043"/>
              <a:gd name="connsiteX1117" fmla="*/ 998280 w 1181239"/>
              <a:gd name="connsiteY1117" fmla="*/ 3505073 h 4008043"/>
              <a:gd name="connsiteX1118" fmla="*/ 1003751 w 1181239"/>
              <a:gd name="connsiteY1118" fmla="*/ 3502353 h 4008043"/>
              <a:gd name="connsiteX1119" fmla="*/ 994811 w 1181239"/>
              <a:gd name="connsiteY1119" fmla="*/ 3597547 h 4008043"/>
              <a:gd name="connsiteX1120" fmla="*/ 996012 w 1181239"/>
              <a:gd name="connsiteY1120" fmla="*/ 3607747 h 4008043"/>
              <a:gd name="connsiteX1121" fmla="*/ 1003969 w 1181239"/>
              <a:gd name="connsiteY1121" fmla="*/ 3582588 h 4008043"/>
              <a:gd name="connsiteX1122" fmla="*/ 1011605 w 1181239"/>
              <a:gd name="connsiteY1122" fmla="*/ 3551990 h 4008043"/>
              <a:gd name="connsiteX1123" fmla="*/ 1009302 w 1181239"/>
              <a:gd name="connsiteY1123" fmla="*/ 3613866 h 4008043"/>
              <a:gd name="connsiteX1124" fmla="*/ 1010962 w 1181239"/>
              <a:gd name="connsiteY1124" fmla="*/ 3618626 h 4008043"/>
              <a:gd name="connsiteX1125" fmla="*/ 1014064 w 1181239"/>
              <a:gd name="connsiteY1125" fmla="*/ 3613477 h 4008043"/>
              <a:gd name="connsiteX1126" fmla="*/ 1018120 w 1181239"/>
              <a:gd name="connsiteY1126" fmla="*/ 3606872 h 4008043"/>
              <a:gd name="connsiteX1127" fmla="*/ 1024542 w 1181239"/>
              <a:gd name="connsiteY1127" fmla="*/ 3570544 h 4008043"/>
              <a:gd name="connsiteX1128" fmla="*/ 1028794 w 1181239"/>
              <a:gd name="connsiteY1128" fmla="*/ 3546551 h 4008043"/>
              <a:gd name="connsiteX1129" fmla="*/ 1031089 w 1181239"/>
              <a:gd name="connsiteY1129" fmla="*/ 3551310 h 4008043"/>
              <a:gd name="connsiteX1130" fmla="*/ 1040206 w 1181239"/>
              <a:gd name="connsiteY1130" fmla="*/ 3553314 h 4008043"/>
              <a:gd name="connsiteX1131" fmla="*/ 1050395 w 1181239"/>
              <a:gd name="connsiteY1131" fmla="*/ 3545187 h 4008043"/>
              <a:gd name="connsiteX1132" fmla="*/ 1055342 w 1181239"/>
              <a:gd name="connsiteY1132" fmla="*/ 3531590 h 4008043"/>
              <a:gd name="connsiteX1133" fmla="*/ 1056721 w 1181239"/>
              <a:gd name="connsiteY1133" fmla="*/ 3537710 h 4008043"/>
              <a:gd name="connsiteX1134" fmla="*/ 1053178 w 1181239"/>
              <a:gd name="connsiteY1134" fmla="*/ 3576648 h 4008043"/>
              <a:gd name="connsiteX1135" fmla="*/ 1060044 w 1181239"/>
              <a:gd name="connsiteY1135" fmla="*/ 3588134 h 4008043"/>
              <a:gd name="connsiteX1136" fmla="*/ 1067938 w 1181239"/>
              <a:gd name="connsiteY1136" fmla="*/ 3598170 h 4008043"/>
              <a:gd name="connsiteX1137" fmla="*/ 1066040 w 1181239"/>
              <a:gd name="connsiteY1137" fmla="*/ 3618625 h 4008043"/>
              <a:gd name="connsiteX1138" fmla="*/ 1063471 w 1181239"/>
              <a:gd name="connsiteY1138" fmla="*/ 3610305 h 4008043"/>
              <a:gd name="connsiteX1139" fmla="*/ 1060563 w 1181239"/>
              <a:gd name="connsiteY1139" fmla="*/ 3603666 h 4008043"/>
              <a:gd name="connsiteX1140" fmla="*/ 1057654 w 1181239"/>
              <a:gd name="connsiteY1140" fmla="*/ 3624644 h 4008043"/>
              <a:gd name="connsiteX1141" fmla="*/ 1068032 w 1181239"/>
              <a:gd name="connsiteY1141" fmla="*/ 3661306 h 4008043"/>
              <a:gd name="connsiteX1142" fmla="*/ 1078410 w 1181239"/>
              <a:gd name="connsiteY1142" fmla="*/ 3678671 h 4008043"/>
              <a:gd name="connsiteX1143" fmla="*/ 1077479 w 1181239"/>
              <a:gd name="connsiteY1143" fmla="*/ 3732283 h 4008043"/>
              <a:gd name="connsiteX1144" fmla="*/ 1079128 w 1181239"/>
              <a:gd name="connsiteY1144" fmla="*/ 3804253 h 4008043"/>
              <a:gd name="connsiteX1145" fmla="*/ 1075852 w 1181239"/>
              <a:gd name="connsiteY1145" fmla="*/ 3822612 h 4008043"/>
              <a:gd name="connsiteX1146" fmla="*/ 1059401 w 1181239"/>
              <a:gd name="connsiteY1146" fmla="*/ 3799218 h 4008043"/>
              <a:gd name="connsiteX1147" fmla="*/ 1047515 w 1181239"/>
              <a:gd name="connsiteY1147" fmla="*/ 3764478 h 4008043"/>
              <a:gd name="connsiteX1148" fmla="*/ 1044858 w 1181239"/>
              <a:gd name="connsiteY1148" fmla="*/ 3726906 h 4008043"/>
              <a:gd name="connsiteX1149" fmla="*/ 1046373 w 1181239"/>
              <a:gd name="connsiteY1149" fmla="*/ 3712082 h 4008043"/>
              <a:gd name="connsiteX1150" fmla="*/ 1037308 w 1181239"/>
              <a:gd name="connsiteY1150" fmla="*/ 3710939 h 4008043"/>
              <a:gd name="connsiteX1151" fmla="*/ 1030448 w 1181239"/>
              <a:gd name="connsiteY1151" fmla="*/ 3714539 h 4008043"/>
              <a:gd name="connsiteX1152" fmla="*/ 1023958 w 1181239"/>
              <a:gd name="connsiteY1152" fmla="*/ 3681181 h 4008043"/>
              <a:gd name="connsiteX1153" fmla="*/ 1016495 w 1181239"/>
              <a:gd name="connsiteY1153" fmla="*/ 3650040 h 4008043"/>
              <a:gd name="connsiteX1154" fmla="*/ 1014054 w 1181239"/>
              <a:gd name="connsiteY1154" fmla="*/ 3694076 h 4008043"/>
              <a:gd name="connsiteX1155" fmla="*/ 1016842 w 1181239"/>
              <a:gd name="connsiteY1155" fmla="*/ 3742309 h 4008043"/>
              <a:gd name="connsiteX1156" fmla="*/ 1018050 w 1181239"/>
              <a:gd name="connsiteY1156" fmla="*/ 3760829 h 4008043"/>
              <a:gd name="connsiteX1157" fmla="*/ 1021075 w 1181239"/>
              <a:gd name="connsiteY1157" fmla="*/ 3789637 h 4008043"/>
              <a:gd name="connsiteX1158" fmla="*/ 1014167 w 1181239"/>
              <a:gd name="connsiteY1158" fmla="*/ 3830669 h 4008043"/>
              <a:gd name="connsiteX1159" fmla="*/ 1000862 w 1181239"/>
              <a:gd name="connsiteY1159" fmla="*/ 3866974 h 4008043"/>
              <a:gd name="connsiteX1160" fmla="*/ 1002972 w 1181239"/>
              <a:gd name="connsiteY1160" fmla="*/ 3896048 h 4008043"/>
              <a:gd name="connsiteX1161" fmla="*/ 996677 w 1181239"/>
              <a:gd name="connsiteY1161" fmla="*/ 3905391 h 4008043"/>
              <a:gd name="connsiteX1162" fmla="*/ 976833 w 1181239"/>
              <a:gd name="connsiteY1162" fmla="*/ 3916353 h 4008043"/>
              <a:gd name="connsiteX1163" fmla="*/ 948658 w 1181239"/>
              <a:gd name="connsiteY1163" fmla="*/ 3922894 h 4008043"/>
              <a:gd name="connsiteX1164" fmla="*/ 923447 w 1181239"/>
              <a:gd name="connsiteY1164" fmla="*/ 3933554 h 4008043"/>
              <a:gd name="connsiteX1165" fmla="*/ 908914 w 1181239"/>
              <a:gd name="connsiteY1165" fmla="*/ 3944977 h 4008043"/>
              <a:gd name="connsiteX1166" fmla="*/ 889691 w 1181239"/>
              <a:gd name="connsiteY1166" fmla="*/ 3924140 h 4008043"/>
              <a:gd name="connsiteX1167" fmla="*/ 876885 w 1181239"/>
              <a:gd name="connsiteY1167" fmla="*/ 3896476 h 4008043"/>
              <a:gd name="connsiteX1168" fmla="*/ 866998 w 1181239"/>
              <a:gd name="connsiteY1168" fmla="*/ 3897977 h 4008043"/>
              <a:gd name="connsiteX1169" fmla="*/ 857112 w 1181239"/>
              <a:gd name="connsiteY1169" fmla="*/ 3899478 h 4008043"/>
              <a:gd name="connsiteX1170" fmla="*/ 858936 w 1181239"/>
              <a:gd name="connsiteY1170" fmla="*/ 3871244 h 4008043"/>
              <a:gd name="connsiteX1171" fmla="*/ 849297 w 1181239"/>
              <a:gd name="connsiteY1171" fmla="*/ 3809803 h 4008043"/>
              <a:gd name="connsiteX1172" fmla="*/ 845695 w 1181239"/>
              <a:gd name="connsiteY1172" fmla="*/ 3825733 h 4008043"/>
              <a:gd name="connsiteX1173" fmla="*/ 851329 w 1181239"/>
              <a:gd name="connsiteY1173" fmla="*/ 3842222 h 4008043"/>
              <a:gd name="connsiteX1174" fmla="*/ 834957 w 1181239"/>
              <a:gd name="connsiteY1174" fmla="*/ 3898850 h 4008043"/>
              <a:gd name="connsiteX1175" fmla="*/ 833482 w 1181239"/>
              <a:gd name="connsiteY1175" fmla="*/ 3938287 h 4008043"/>
              <a:gd name="connsiteX1176" fmla="*/ 833449 w 1181239"/>
              <a:gd name="connsiteY1176" fmla="*/ 3976045 h 4008043"/>
              <a:gd name="connsiteX1177" fmla="*/ 825117 w 1181239"/>
              <a:gd name="connsiteY1177" fmla="*/ 3958449 h 4008043"/>
              <a:gd name="connsiteX1178" fmla="*/ 819303 w 1181239"/>
              <a:gd name="connsiteY1178" fmla="*/ 3949812 h 4008043"/>
              <a:gd name="connsiteX1179" fmla="*/ 813490 w 1181239"/>
              <a:gd name="connsiteY1179" fmla="*/ 3931932 h 4008043"/>
              <a:gd name="connsiteX1180" fmla="*/ 803149 w 1181239"/>
              <a:gd name="connsiteY1180" fmla="*/ 3908723 h 4008043"/>
              <a:gd name="connsiteX1181" fmla="*/ 787332 w 1181239"/>
              <a:gd name="connsiteY1181" fmla="*/ 3942175 h 4008043"/>
              <a:gd name="connsiteX1182" fmla="*/ 779879 w 1181239"/>
              <a:gd name="connsiteY1182" fmla="*/ 3937525 h 4008043"/>
              <a:gd name="connsiteX1183" fmla="*/ 770285 w 1181239"/>
              <a:gd name="connsiteY1183" fmla="*/ 3924353 h 4008043"/>
              <a:gd name="connsiteX1184" fmla="*/ 742157 w 1181239"/>
              <a:gd name="connsiteY1184" fmla="*/ 3958603 h 4008043"/>
              <a:gd name="connsiteX1185" fmla="*/ 732064 w 1181239"/>
              <a:gd name="connsiteY1185" fmla="*/ 3939063 h 4008043"/>
              <a:gd name="connsiteX1186" fmla="*/ 729203 w 1181239"/>
              <a:gd name="connsiteY1186" fmla="*/ 3934125 h 4008043"/>
              <a:gd name="connsiteX1187" fmla="*/ 726342 w 1181239"/>
              <a:gd name="connsiteY1187" fmla="*/ 3944324 h 4008043"/>
              <a:gd name="connsiteX1188" fmla="*/ 719746 w 1181239"/>
              <a:gd name="connsiteY1188" fmla="*/ 3947044 h 4008043"/>
              <a:gd name="connsiteX1189" fmla="*/ 702684 w 1181239"/>
              <a:gd name="connsiteY1189" fmla="*/ 3963722 h 4008043"/>
              <a:gd name="connsiteX1190" fmla="*/ 696578 w 1181239"/>
              <a:gd name="connsiteY1190" fmla="*/ 3976282 h 4008043"/>
              <a:gd name="connsiteX1191" fmla="*/ 693758 w 1181239"/>
              <a:gd name="connsiteY1191" fmla="*/ 3968802 h 4008043"/>
              <a:gd name="connsiteX1192" fmla="*/ 681496 w 1181239"/>
              <a:gd name="connsiteY1192" fmla="*/ 3970765 h 4008043"/>
              <a:gd name="connsiteX1193" fmla="*/ 673632 w 1181239"/>
              <a:gd name="connsiteY1193" fmla="*/ 3978800 h 4008043"/>
              <a:gd name="connsiteX1194" fmla="*/ 671847 w 1181239"/>
              <a:gd name="connsiteY1194" fmla="*/ 3951801 h 4008043"/>
              <a:gd name="connsiteX1195" fmla="*/ 648068 w 1181239"/>
              <a:gd name="connsiteY1195" fmla="*/ 3950248 h 4008043"/>
              <a:gd name="connsiteX1196" fmla="*/ 629106 w 1181239"/>
              <a:gd name="connsiteY1196" fmla="*/ 3980363 h 4008043"/>
              <a:gd name="connsiteX1197" fmla="*/ 624139 w 1181239"/>
              <a:gd name="connsiteY1197" fmla="*/ 3959284 h 4008043"/>
              <a:gd name="connsiteX1198" fmla="*/ 624220 w 1181239"/>
              <a:gd name="connsiteY1198" fmla="*/ 3959267 h 4008043"/>
              <a:gd name="connsiteX1199" fmla="*/ 620280 w 1181239"/>
              <a:gd name="connsiteY1199" fmla="*/ 3938188 h 4008043"/>
              <a:gd name="connsiteX1200" fmla="*/ 607440 w 1181239"/>
              <a:gd name="connsiteY1200" fmla="*/ 3955282 h 4008043"/>
              <a:gd name="connsiteX1201" fmla="*/ 589817 w 1181239"/>
              <a:gd name="connsiteY1201" fmla="*/ 3960400 h 4008043"/>
              <a:gd name="connsiteX1202" fmla="*/ 587591 w 1181239"/>
              <a:gd name="connsiteY1202" fmla="*/ 3956407 h 4008043"/>
              <a:gd name="connsiteX1203" fmla="*/ 577406 w 1181239"/>
              <a:gd name="connsiteY1203" fmla="*/ 3961155 h 4008043"/>
              <a:gd name="connsiteX1204" fmla="*/ 571905 w 1181239"/>
              <a:gd name="connsiteY1204" fmla="*/ 3954932 h 4008043"/>
              <a:gd name="connsiteX1205" fmla="*/ 580399 w 1181239"/>
              <a:gd name="connsiteY1205" fmla="*/ 3908747 h 4008043"/>
              <a:gd name="connsiteX1206" fmla="*/ 575175 w 1181239"/>
              <a:gd name="connsiteY1206" fmla="*/ 3884347 h 4008043"/>
              <a:gd name="connsiteX1207" fmla="*/ 567694 w 1181239"/>
              <a:gd name="connsiteY1207" fmla="*/ 3901759 h 4008043"/>
              <a:gd name="connsiteX1208" fmla="*/ 557800 w 1181239"/>
              <a:gd name="connsiteY1208" fmla="*/ 3923327 h 4008043"/>
              <a:gd name="connsiteX1209" fmla="*/ 533002 w 1181239"/>
              <a:gd name="connsiteY1209" fmla="*/ 3928596 h 4008043"/>
              <a:gd name="connsiteX1210" fmla="*/ 524042 w 1181239"/>
              <a:gd name="connsiteY1210" fmla="*/ 3917187 h 4008043"/>
              <a:gd name="connsiteX1211" fmla="*/ 498943 w 1181239"/>
              <a:gd name="connsiteY1211" fmla="*/ 3898760 h 4008043"/>
              <a:gd name="connsiteX1212" fmla="*/ 496556 w 1181239"/>
              <a:gd name="connsiteY1212" fmla="*/ 3907590 h 4008043"/>
              <a:gd name="connsiteX1213" fmla="*/ 496337 w 1181239"/>
              <a:gd name="connsiteY1213" fmla="*/ 3916429 h 4008043"/>
              <a:gd name="connsiteX1214" fmla="*/ 490791 w 1181239"/>
              <a:gd name="connsiteY1214" fmla="*/ 3904744 h 4008043"/>
              <a:gd name="connsiteX1215" fmla="*/ 479371 w 1181239"/>
              <a:gd name="connsiteY1215" fmla="*/ 3895999 h 4008043"/>
              <a:gd name="connsiteX1216" fmla="*/ 473496 w 1181239"/>
              <a:gd name="connsiteY1216" fmla="*/ 3901169 h 4008043"/>
              <a:gd name="connsiteX1217" fmla="*/ 466368 w 1181239"/>
              <a:gd name="connsiteY1217" fmla="*/ 3910592 h 4008043"/>
              <a:gd name="connsiteX1218" fmla="*/ 435622 w 1181239"/>
              <a:gd name="connsiteY1218" fmla="*/ 3910777 h 4008043"/>
              <a:gd name="connsiteX1219" fmla="*/ 422232 w 1181239"/>
              <a:gd name="connsiteY1219" fmla="*/ 3918000 h 4008043"/>
              <a:gd name="connsiteX1220" fmla="*/ 418926 w 1181239"/>
              <a:gd name="connsiteY1220" fmla="*/ 3930037 h 4008043"/>
              <a:gd name="connsiteX1221" fmla="*/ 414240 w 1181239"/>
              <a:gd name="connsiteY1221" fmla="*/ 3919925 h 4008043"/>
              <a:gd name="connsiteX1222" fmla="*/ 409553 w 1181239"/>
              <a:gd name="connsiteY1222" fmla="*/ 3906948 h 4008043"/>
              <a:gd name="connsiteX1223" fmla="*/ 402287 w 1181239"/>
              <a:gd name="connsiteY1223" fmla="*/ 3900983 h 4008043"/>
              <a:gd name="connsiteX1224" fmla="*/ 395021 w 1181239"/>
              <a:gd name="connsiteY1224" fmla="*/ 3893216 h 4008043"/>
              <a:gd name="connsiteX1225" fmla="*/ 390919 w 1181239"/>
              <a:gd name="connsiteY1225" fmla="*/ 3885361 h 4008043"/>
              <a:gd name="connsiteX1226" fmla="*/ 382484 w 1181239"/>
              <a:gd name="connsiteY1226" fmla="*/ 3914398 h 4008043"/>
              <a:gd name="connsiteX1227" fmla="*/ 380543 w 1181239"/>
              <a:gd name="connsiteY1227" fmla="*/ 3939556 h 4008043"/>
              <a:gd name="connsiteX1228" fmla="*/ 371613 w 1181239"/>
              <a:gd name="connsiteY1228" fmla="*/ 3921197 h 4008043"/>
              <a:gd name="connsiteX1229" fmla="*/ 364300 w 1181239"/>
              <a:gd name="connsiteY1229" fmla="*/ 3901884 h 4008043"/>
              <a:gd name="connsiteX1230" fmla="*/ 353194 w 1181239"/>
              <a:gd name="connsiteY1230" fmla="*/ 3908237 h 4008043"/>
              <a:gd name="connsiteX1231" fmla="*/ 339898 w 1181239"/>
              <a:gd name="connsiteY1231" fmla="*/ 3913776 h 4008043"/>
              <a:gd name="connsiteX1232" fmla="*/ 319409 w 1181239"/>
              <a:gd name="connsiteY1232" fmla="*/ 3939004 h 4008043"/>
              <a:gd name="connsiteX1233" fmla="*/ 316548 w 1181239"/>
              <a:gd name="connsiteY1233" fmla="*/ 3944996 h 4008043"/>
              <a:gd name="connsiteX1234" fmla="*/ 313687 w 1181239"/>
              <a:gd name="connsiteY1234" fmla="*/ 3933258 h 4008043"/>
              <a:gd name="connsiteX1235" fmla="*/ 310625 w 1181239"/>
              <a:gd name="connsiteY1235" fmla="*/ 3920323 h 4008043"/>
              <a:gd name="connsiteX1236" fmla="*/ 299053 w 1181239"/>
              <a:gd name="connsiteY1236" fmla="*/ 3919187 h 4008043"/>
              <a:gd name="connsiteX1237" fmla="*/ 286839 w 1181239"/>
              <a:gd name="connsiteY1237" fmla="*/ 3917843 h 4008043"/>
              <a:gd name="connsiteX1238" fmla="*/ 277427 w 1181239"/>
              <a:gd name="connsiteY1238" fmla="*/ 3919697 h 4008043"/>
              <a:gd name="connsiteX1239" fmla="*/ 273344 w 1181239"/>
              <a:gd name="connsiteY1239" fmla="*/ 3923832 h 4008043"/>
              <a:gd name="connsiteX1240" fmla="*/ 265994 w 1181239"/>
              <a:gd name="connsiteY1240" fmla="*/ 3928922 h 4008043"/>
              <a:gd name="connsiteX1241" fmla="*/ 259445 w 1181239"/>
              <a:gd name="connsiteY1241" fmla="*/ 3935985 h 4008043"/>
              <a:gd name="connsiteX1242" fmla="*/ 261459 w 1181239"/>
              <a:gd name="connsiteY1242" fmla="*/ 3916861 h 4008043"/>
              <a:gd name="connsiteX1243" fmla="*/ 256105 w 1181239"/>
              <a:gd name="connsiteY1243" fmla="*/ 3902840 h 4008043"/>
              <a:gd name="connsiteX1244" fmla="*/ 249827 w 1181239"/>
              <a:gd name="connsiteY1244" fmla="*/ 3910141 h 4008043"/>
              <a:gd name="connsiteX1245" fmla="*/ 252535 w 1181239"/>
              <a:gd name="connsiteY1245" fmla="*/ 3901605 h 4008043"/>
              <a:gd name="connsiteX1246" fmla="*/ 260989 w 1181239"/>
              <a:gd name="connsiteY1246" fmla="*/ 3840401 h 4008043"/>
              <a:gd name="connsiteX1247" fmla="*/ 261551 w 1181239"/>
              <a:gd name="connsiteY1247" fmla="*/ 3817366 h 4008043"/>
              <a:gd name="connsiteX1248" fmla="*/ 258362 w 1181239"/>
              <a:gd name="connsiteY1248" fmla="*/ 3789967 h 4008043"/>
              <a:gd name="connsiteX1249" fmla="*/ 255289 w 1181239"/>
              <a:gd name="connsiteY1249" fmla="*/ 3801527 h 4008043"/>
              <a:gd name="connsiteX1250" fmla="*/ 255070 w 1181239"/>
              <a:gd name="connsiteY1250" fmla="*/ 3813086 h 4008043"/>
              <a:gd name="connsiteX1251" fmla="*/ 247221 w 1181239"/>
              <a:gd name="connsiteY1251" fmla="*/ 3797100 h 4008043"/>
              <a:gd name="connsiteX1252" fmla="*/ 239371 w 1181239"/>
              <a:gd name="connsiteY1252" fmla="*/ 3781116 h 4008043"/>
              <a:gd name="connsiteX1253" fmla="*/ 234247 w 1181239"/>
              <a:gd name="connsiteY1253" fmla="*/ 3796328 h 4008043"/>
              <a:gd name="connsiteX1254" fmla="*/ 221766 w 1181239"/>
              <a:gd name="connsiteY1254" fmla="*/ 3810554 h 4008043"/>
              <a:gd name="connsiteX1255" fmla="*/ 217426 w 1181239"/>
              <a:gd name="connsiteY1255" fmla="*/ 3807822 h 4008043"/>
              <a:gd name="connsiteX1256" fmla="*/ 214824 w 1181239"/>
              <a:gd name="connsiteY1256" fmla="*/ 3804826 h 4008043"/>
              <a:gd name="connsiteX1257" fmla="*/ 180066 w 1181239"/>
              <a:gd name="connsiteY1257" fmla="*/ 3753319 h 4008043"/>
              <a:gd name="connsiteX1258" fmla="*/ 159601 w 1181239"/>
              <a:gd name="connsiteY1258" fmla="*/ 3779496 h 4008043"/>
              <a:gd name="connsiteX1259" fmla="*/ 164203 w 1181239"/>
              <a:gd name="connsiteY1259" fmla="*/ 3784528 h 4008043"/>
              <a:gd name="connsiteX1260" fmla="*/ 158148 w 1181239"/>
              <a:gd name="connsiteY1260" fmla="*/ 3801808 h 4008043"/>
              <a:gd name="connsiteX1261" fmla="*/ 149428 w 1181239"/>
              <a:gd name="connsiteY1261" fmla="*/ 3814722 h 4008043"/>
              <a:gd name="connsiteX1262" fmla="*/ 134639 w 1181239"/>
              <a:gd name="connsiteY1262" fmla="*/ 3813467 h 4008043"/>
              <a:gd name="connsiteX1263" fmla="*/ 116525 w 1181239"/>
              <a:gd name="connsiteY1263" fmla="*/ 3819448 h 4008043"/>
              <a:gd name="connsiteX1264" fmla="*/ 113201 w 1181239"/>
              <a:gd name="connsiteY1264" fmla="*/ 3826686 h 4008043"/>
              <a:gd name="connsiteX1265" fmla="*/ 114463 w 1181239"/>
              <a:gd name="connsiteY1265" fmla="*/ 3818163 h 4008043"/>
              <a:gd name="connsiteX1266" fmla="*/ 117642 w 1181239"/>
              <a:gd name="connsiteY1266" fmla="*/ 3802493 h 4008043"/>
              <a:gd name="connsiteX1267" fmla="*/ 114876 w 1181239"/>
              <a:gd name="connsiteY1267" fmla="*/ 3797027 h 4008043"/>
              <a:gd name="connsiteX1268" fmla="*/ 110193 w 1181239"/>
              <a:gd name="connsiteY1268" fmla="*/ 3788940 h 4008043"/>
              <a:gd name="connsiteX1269" fmla="*/ 101145 w 1181239"/>
              <a:gd name="connsiteY1269" fmla="*/ 3753971 h 4008043"/>
              <a:gd name="connsiteX1270" fmla="*/ 92097 w 1181239"/>
              <a:gd name="connsiteY1270" fmla="*/ 3728771 h 4008043"/>
              <a:gd name="connsiteX1271" fmla="*/ 94042 w 1181239"/>
              <a:gd name="connsiteY1271" fmla="*/ 3670395 h 4008043"/>
              <a:gd name="connsiteX1272" fmla="*/ 99138 w 1181239"/>
              <a:gd name="connsiteY1272" fmla="*/ 3598319 h 4008043"/>
              <a:gd name="connsiteX1273" fmla="*/ 87812 w 1181239"/>
              <a:gd name="connsiteY1273" fmla="*/ 3260961 h 4008043"/>
              <a:gd name="connsiteX1274" fmla="*/ 85575 w 1181239"/>
              <a:gd name="connsiteY1274" fmla="*/ 3161687 h 4008043"/>
              <a:gd name="connsiteX1275" fmla="*/ 87921 w 1181239"/>
              <a:gd name="connsiteY1275" fmla="*/ 3103211 h 4008043"/>
              <a:gd name="connsiteX1276" fmla="*/ 92890 w 1181239"/>
              <a:gd name="connsiteY1276" fmla="*/ 3108651 h 4008043"/>
              <a:gd name="connsiteX1277" fmla="*/ 98651 w 1181239"/>
              <a:gd name="connsiteY1277" fmla="*/ 3018896 h 4008043"/>
              <a:gd name="connsiteX1278" fmla="*/ 99366 w 1181239"/>
              <a:gd name="connsiteY1278" fmla="*/ 2953620 h 4008043"/>
              <a:gd name="connsiteX1279" fmla="*/ 103451 w 1181239"/>
              <a:gd name="connsiteY1279" fmla="*/ 3010737 h 4008043"/>
              <a:gd name="connsiteX1280" fmla="*/ 115797 w 1181239"/>
              <a:gd name="connsiteY1280" fmla="*/ 3064581 h 4008043"/>
              <a:gd name="connsiteX1281" fmla="*/ 116549 w 1181239"/>
              <a:gd name="connsiteY1281" fmla="*/ 3045743 h 4008043"/>
              <a:gd name="connsiteX1282" fmla="*/ 117833 w 1181239"/>
              <a:gd name="connsiteY1282" fmla="*/ 3035060 h 4008043"/>
              <a:gd name="connsiteX1283" fmla="*/ 118986 w 1181239"/>
              <a:gd name="connsiteY1283" fmla="*/ 3021806 h 4008043"/>
              <a:gd name="connsiteX1284" fmla="*/ 118913 w 1181239"/>
              <a:gd name="connsiteY1284" fmla="*/ 2983539 h 4008043"/>
              <a:gd name="connsiteX1285" fmla="*/ 121613 w 1181239"/>
              <a:gd name="connsiteY1285" fmla="*/ 2985418 h 4008043"/>
              <a:gd name="connsiteX1286" fmla="*/ 128451 w 1181239"/>
              <a:gd name="connsiteY1286" fmla="*/ 2988345 h 4008043"/>
              <a:gd name="connsiteX1287" fmla="*/ 130100 w 1181239"/>
              <a:gd name="connsiteY1287" fmla="*/ 3012617 h 4008043"/>
              <a:gd name="connsiteX1288" fmla="*/ 127630 w 1181239"/>
              <a:gd name="connsiteY1288" fmla="*/ 3046095 h 4008043"/>
              <a:gd name="connsiteX1289" fmla="*/ 126546 w 1181239"/>
              <a:gd name="connsiteY1289" fmla="*/ 3073943 h 4008043"/>
              <a:gd name="connsiteX1290" fmla="*/ 130866 w 1181239"/>
              <a:gd name="connsiteY1290" fmla="*/ 3078542 h 4008043"/>
              <a:gd name="connsiteX1291" fmla="*/ 133442 w 1181239"/>
              <a:gd name="connsiteY1291" fmla="*/ 3125790 h 4008043"/>
              <a:gd name="connsiteX1292" fmla="*/ 135293 w 1181239"/>
              <a:gd name="connsiteY1292" fmla="*/ 3187146 h 4008043"/>
              <a:gd name="connsiteX1293" fmla="*/ 142164 w 1181239"/>
              <a:gd name="connsiteY1293" fmla="*/ 3165767 h 4008043"/>
              <a:gd name="connsiteX1294" fmla="*/ 150793 w 1181239"/>
              <a:gd name="connsiteY1294" fmla="*/ 3137889 h 4008043"/>
              <a:gd name="connsiteX1295" fmla="*/ 153606 w 1181239"/>
              <a:gd name="connsiteY1295" fmla="*/ 3130383 h 4008043"/>
              <a:gd name="connsiteX1296" fmla="*/ 147977 w 1181239"/>
              <a:gd name="connsiteY1296" fmla="*/ 3113362 h 4008043"/>
              <a:gd name="connsiteX1297" fmla="*/ 142164 w 1181239"/>
              <a:gd name="connsiteY1297" fmla="*/ 3103188 h 4008043"/>
              <a:gd name="connsiteX1298" fmla="*/ 148791 w 1181239"/>
              <a:gd name="connsiteY1298" fmla="*/ 3099811 h 4008043"/>
              <a:gd name="connsiteX1299" fmla="*/ 151225 w 1181239"/>
              <a:gd name="connsiteY1299" fmla="*/ 3101850 h 4008043"/>
              <a:gd name="connsiteX1300" fmla="*/ 147292 w 1181239"/>
              <a:gd name="connsiteY1300" fmla="*/ 2873385 h 4008043"/>
              <a:gd name="connsiteX1301" fmla="*/ 145660 w 1181239"/>
              <a:gd name="connsiteY1301" fmla="*/ 2833947 h 4008043"/>
              <a:gd name="connsiteX1302" fmla="*/ 141844 w 1181239"/>
              <a:gd name="connsiteY1302" fmla="*/ 2819811 h 4008043"/>
              <a:gd name="connsiteX1303" fmla="*/ 140545 w 1181239"/>
              <a:gd name="connsiteY1303" fmla="*/ 2834770 h 4008043"/>
              <a:gd name="connsiteX1304" fmla="*/ 136458 w 1181239"/>
              <a:gd name="connsiteY1304" fmla="*/ 2853666 h 4008043"/>
              <a:gd name="connsiteX1305" fmla="*/ 127674 w 1181239"/>
              <a:gd name="connsiteY1305" fmla="*/ 2862506 h 4008043"/>
              <a:gd name="connsiteX1306" fmla="*/ 124707 w 1181239"/>
              <a:gd name="connsiteY1306" fmla="*/ 2853666 h 4008043"/>
              <a:gd name="connsiteX1307" fmla="*/ 120800 w 1181239"/>
              <a:gd name="connsiteY1307" fmla="*/ 2837853 h 4008043"/>
              <a:gd name="connsiteX1308" fmla="*/ 114826 w 1181239"/>
              <a:gd name="connsiteY1308" fmla="*/ 2802555 h 4008043"/>
              <a:gd name="connsiteX1309" fmla="*/ 111538 w 1181239"/>
              <a:gd name="connsiteY1309" fmla="*/ 2773103 h 4008043"/>
              <a:gd name="connsiteX1310" fmla="*/ 105360 w 1181239"/>
              <a:gd name="connsiteY1310" fmla="*/ 2775763 h 4008043"/>
              <a:gd name="connsiteX1311" fmla="*/ 102732 w 1181239"/>
              <a:gd name="connsiteY1311" fmla="*/ 2774110 h 4008043"/>
              <a:gd name="connsiteX1312" fmla="*/ 108639 w 1181239"/>
              <a:gd name="connsiteY1312" fmla="*/ 2710314 h 4008043"/>
              <a:gd name="connsiteX1313" fmla="*/ 115795 w 1181239"/>
              <a:gd name="connsiteY1313" fmla="*/ 2719713 h 4008043"/>
              <a:gd name="connsiteX1314" fmla="*/ 130954 w 1181239"/>
              <a:gd name="connsiteY1314" fmla="*/ 2769531 h 4008043"/>
              <a:gd name="connsiteX1315" fmla="*/ 139674 w 1181239"/>
              <a:gd name="connsiteY1315" fmla="*/ 2798089 h 4008043"/>
              <a:gd name="connsiteX1316" fmla="*/ 139564 w 1181239"/>
              <a:gd name="connsiteY1316" fmla="*/ 2721073 h 4008043"/>
              <a:gd name="connsiteX1317" fmla="*/ 137393 w 1181239"/>
              <a:gd name="connsiteY1317" fmla="*/ 2708834 h 4008043"/>
              <a:gd name="connsiteX1318" fmla="*/ 133499 w 1181239"/>
              <a:gd name="connsiteY1318" fmla="*/ 2716314 h 4008043"/>
              <a:gd name="connsiteX1319" fmla="*/ 127476 w 1181239"/>
              <a:gd name="connsiteY1319" fmla="*/ 2723793 h 4008043"/>
              <a:gd name="connsiteX1320" fmla="*/ 121818 w 1181239"/>
              <a:gd name="connsiteY1320" fmla="*/ 2708279 h 4008043"/>
              <a:gd name="connsiteX1321" fmla="*/ 126249 w 1181239"/>
              <a:gd name="connsiteY1321" fmla="*/ 2704809 h 4008043"/>
              <a:gd name="connsiteX1322" fmla="*/ 130766 w 1181239"/>
              <a:gd name="connsiteY1322" fmla="*/ 2694810 h 4008043"/>
              <a:gd name="connsiteX1323" fmla="*/ 127646 w 1181239"/>
              <a:gd name="connsiteY1323" fmla="*/ 2669321 h 4008043"/>
              <a:gd name="connsiteX1324" fmla="*/ 133943 w 1181239"/>
              <a:gd name="connsiteY1324" fmla="*/ 2649228 h 4008043"/>
              <a:gd name="connsiteX1325" fmla="*/ 135428 w 1181239"/>
              <a:gd name="connsiteY1325" fmla="*/ 2640865 h 4008043"/>
              <a:gd name="connsiteX1326" fmla="*/ 135136 w 1181239"/>
              <a:gd name="connsiteY1326" fmla="*/ 2625083 h 4008043"/>
              <a:gd name="connsiteX1327" fmla="*/ 143826 w 1181239"/>
              <a:gd name="connsiteY1327" fmla="*/ 2614093 h 4008043"/>
              <a:gd name="connsiteX1328" fmla="*/ 147971 w 1181239"/>
              <a:gd name="connsiteY1328" fmla="*/ 2612317 h 4008043"/>
              <a:gd name="connsiteX1329" fmla="*/ 142158 w 1181239"/>
              <a:gd name="connsiteY1329" fmla="*/ 2607630 h 4008043"/>
              <a:gd name="connsiteX1330" fmla="*/ 136345 w 1181239"/>
              <a:gd name="connsiteY1330" fmla="*/ 2599725 h 4008043"/>
              <a:gd name="connsiteX1331" fmla="*/ 142362 w 1181239"/>
              <a:gd name="connsiteY1331" fmla="*/ 2596642 h 4008043"/>
              <a:gd name="connsiteX1332" fmla="*/ 144920 w 1181239"/>
              <a:gd name="connsiteY1332" fmla="*/ 2594603 h 4008043"/>
              <a:gd name="connsiteX1333" fmla="*/ 143264 w 1181239"/>
              <a:gd name="connsiteY1333" fmla="*/ 2584870 h 4008043"/>
              <a:gd name="connsiteX1334" fmla="*/ 139570 w 1181239"/>
              <a:gd name="connsiteY1334" fmla="*/ 2549512 h 4008043"/>
              <a:gd name="connsiteX1335" fmla="*/ 142624 w 1181239"/>
              <a:gd name="connsiteY1335" fmla="*/ 2530687 h 4008043"/>
              <a:gd name="connsiteX1336" fmla="*/ 143924 w 1181239"/>
              <a:gd name="connsiteY1336" fmla="*/ 2555639 h 4008043"/>
              <a:gd name="connsiteX1337" fmla="*/ 146661 w 1181239"/>
              <a:gd name="connsiteY1337" fmla="*/ 2571594 h 4008043"/>
              <a:gd name="connsiteX1338" fmla="*/ 150473 w 1181239"/>
              <a:gd name="connsiteY1338" fmla="*/ 2589549 h 4008043"/>
              <a:gd name="connsiteX1339" fmla="*/ 155581 w 1181239"/>
              <a:gd name="connsiteY1339" fmla="*/ 2610028 h 4008043"/>
              <a:gd name="connsiteX1340" fmla="*/ 157416 w 1181239"/>
              <a:gd name="connsiteY1340" fmla="*/ 2616986 h 4008043"/>
              <a:gd name="connsiteX1341" fmla="*/ 153782 w 1181239"/>
              <a:gd name="connsiteY1341" fmla="*/ 2626268 h 4008043"/>
              <a:gd name="connsiteX1342" fmla="*/ 157135 w 1181239"/>
              <a:gd name="connsiteY1342" fmla="*/ 2632423 h 4008043"/>
              <a:gd name="connsiteX1343" fmla="*/ 158587 w 1181239"/>
              <a:gd name="connsiteY1343" fmla="*/ 2652661 h 4008043"/>
              <a:gd name="connsiteX1344" fmla="*/ 154845 w 1181239"/>
              <a:gd name="connsiteY1344" fmla="*/ 2696261 h 4008043"/>
              <a:gd name="connsiteX1345" fmla="*/ 159357 w 1181239"/>
              <a:gd name="connsiteY1345" fmla="*/ 2737394 h 4008043"/>
              <a:gd name="connsiteX1346" fmla="*/ 163168 w 1181239"/>
              <a:gd name="connsiteY1346" fmla="*/ 2723700 h 4008043"/>
              <a:gd name="connsiteX1347" fmla="*/ 169613 w 1181239"/>
              <a:gd name="connsiteY1347" fmla="*/ 2706558 h 4008043"/>
              <a:gd name="connsiteX1348" fmla="*/ 170029 w 1181239"/>
              <a:gd name="connsiteY1348" fmla="*/ 2699520 h 4008043"/>
              <a:gd name="connsiteX1349" fmla="*/ 165426 w 1181239"/>
              <a:gd name="connsiteY1349" fmla="*/ 2669745 h 4008043"/>
              <a:gd name="connsiteX1350" fmla="*/ 165460 w 1181239"/>
              <a:gd name="connsiteY1350" fmla="*/ 2643560 h 4008043"/>
              <a:gd name="connsiteX1351" fmla="*/ 170745 w 1181239"/>
              <a:gd name="connsiteY1351" fmla="*/ 2651062 h 4008043"/>
              <a:gd name="connsiteX1352" fmla="*/ 177992 w 1181239"/>
              <a:gd name="connsiteY1352" fmla="*/ 2656728 h 4008043"/>
              <a:gd name="connsiteX1353" fmla="*/ 177259 w 1181239"/>
              <a:gd name="connsiteY1353" fmla="*/ 2640964 h 4008043"/>
              <a:gd name="connsiteX1354" fmla="*/ 177292 w 1181239"/>
              <a:gd name="connsiteY1354" fmla="*/ 2630604 h 4008043"/>
              <a:gd name="connsiteX1355" fmla="*/ 175625 w 1181239"/>
              <a:gd name="connsiteY1355" fmla="*/ 2618782 h 4008043"/>
              <a:gd name="connsiteX1356" fmla="*/ 171246 w 1181239"/>
              <a:gd name="connsiteY1356" fmla="*/ 2607308 h 4008043"/>
              <a:gd name="connsiteX1357" fmla="*/ 175822 w 1181239"/>
              <a:gd name="connsiteY1357" fmla="*/ 2600497 h 4008043"/>
              <a:gd name="connsiteX1358" fmla="*/ 178683 w 1181239"/>
              <a:gd name="connsiteY1358" fmla="*/ 2576613 h 4008043"/>
              <a:gd name="connsiteX1359" fmla="*/ 174207 w 1181239"/>
              <a:gd name="connsiteY1359" fmla="*/ 2301074 h 4008043"/>
              <a:gd name="connsiteX1360" fmla="*/ 175458 w 1181239"/>
              <a:gd name="connsiteY1360" fmla="*/ 2201800 h 4008043"/>
              <a:gd name="connsiteX1361" fmla="*/ 172740 w 1181239"/>
              <a:gd name="connsiteY1361" fmla="*/ 2164190 h 4008043"/>
              <a:gd name="connsiteX1362" fmla="*/ 179095 w 1181239"/>
              <a:gd name="connsiteY1362" fmla="*/ 2154671 h 4008043"/>
              <a:gd name="connsiteX1363" fmla="*/ 182562 w 1181239"/>
              <a:gd name="connsiteY1363" fmla="*/ 2140044 h 4008043"/>
              <a:gd name="connsiteX1364" fmla="*/ 178366 w 1181239"/>
              <a:gd name="connsiteY1364" fmla="*/ 2107848 h 4008043"/>
              <a:gd name="connsiteX1365" fmla="*/ 177238 w 1181239"/>
              <a:gd name="connsiteY1365" fmla="*/ 2093950 h 4008043"/>
              <a:gd name="connsiteX1366" fmla="*/ 177384 w 1181239"/>
              <a:gd name="connsiteY1366" fmla="*/ 2064486 h 4008043"/>
              <a:gd name="connsiteX1367" fmla="*/ 177056 w 1181239"/>
              <a:gd name="connsiteY1367" fmla="*/ 2024799 h 4008043"/>
              <a:gd name="connsiteX1368" fmla="*/ 179917 w 1181239"/>
              <a:gd name="connsiteY1368" fmla="*/ 2038534 h 4008043"/>
              <a:gd name="connsiteX1369" fmla="*/ 183109 w 1181239"/>
              <a:gd name="connsiteY1369" fmla="*/ 2051136 h 4008043"/>
              <a:gd name="connsiteX1370" fmla="*/ 187491 w 1181239"/>
              <a:gd name="connsiteY1370" fmla="*/ 2094518 h 4008043"/>
              <a:gd name="connsiteX1371" fmla="*/ 191609 w 1181239"/>
              <a:gd name="connsiteY1371" fmla="*/ 2149731 h 4008043"/>
              <a:gd name="connsiteX1372" fmla="*/ 194496 w 1181239"/>
              <a:gd name="connsiteY1372" fmla="*/ 2183049 h 4008043"/>
              <a:gd name="connsiteX1373" fmla="*/ 196875 w 1181239"/>
              <a:gd name="connsiteY1373" fmla="*/ 2201588 h 4008043"/>
              <a:gd name="connsiteX1374" fmla="*/ 195788 w 1181239"/>
              <a:gd name="connsiteY1374" fmla="*/ 2058415 h 4008043"/>
              <a:gd name="connsiteX1375" fmla="*/ 200030 w 1181239"/>
              <a:gd name="connsiteY1375" fmla="*/ 2005760 h 4008043"/>
              <a:gd name="connsiteX1376" fmla="*/ 204523 w 1181239"/>
              <a:gd name="connsiteY1376" fmla="*/ 2020566 h 4008043"/>
              <a:gd name="connsiteX1377" fmla="*/ 210671 w 1181239"/>
              <a:gd name="connsiteY1377" fmla="*/ 2033874 h 4008043"/>
              <a:gd name="connsiteX1378" fmla="*/ 210010 w 1181239"/>
              <a:gd name="connsiteY1378" fmla="*/ 2046098 h 4008043"/>
              <a:gd name="connsiteX1379" fmla="*/ 207007 w 1181239"/>
              <a:gd name="connsiteY1379" fmla="*/ 2117629 h 4008043"/>
              <a:gd name="connsiteX1380" fmla="*/ 206069 w 1181239"/>
              <a:gd name="connsiteY1380" fmla="*/ 2182549 h 4008043"/>
              <a:gd name="connsiteX1381" fmla="*/ 205960 w 1181239"/>
              <a:gd name="connsiteY1381" fmla="*/ 2202948 h 4008043"/>
              <a:gd name="connsiteX1382" fmla="*/ 209127 w 1181239"/>
              <a:gd name="connsiteY1382" fmla="*/ 2205668 h 4008043"/>
              <a:gd name="connsiteX1383" fmla="*/ 214532 w 1181239"/>
              <a:gd name="connsiteY1383" fmla="*/ 2247478 h 4008043"/>
              <a:gd name="connsiteX1384" fmla="*/ 219080 w 1181239"/>
              <a:gd name="connsiteY1384" fmla="*/ 2261523 h 4008043"/>
              <a:gd name="connsiteX1385" fmla="*/ 226346 w 1181239"/>
              <a:gd name="connsiteY1385" fmla="*/ 2259990 h 4008043"/>
              <a:gd name="connsiteX1386" fmla="*/ 229378 w 1181239"/>
              <a:gd name="connsiteY1386" fmla="*/ 2245492 h 4008043"/>
              <a:gd name="connsiteX1387" fmla="*/ 226247 w 1181239"/>
              <a:gd name="connsiteY1387" fmla="*/ 2228262 h 4008043"/>
              <a:gd name="connsiteX1388" fmla="*/ 214948 w 1181239"/>
              <a:gd name="connsiteY1388" fmla="*/ 2179343 h 4008043"/>
              <a:gd name="connsiteX1389" fmla="*/ 219625 w 1181239"/>
              <a:gd name="connsiteY1389" fmla="*/ 2162146 h 4008043"/>
              <a:gd name="connsiteX1390" fmla="*/ 222344 w 1181239"/>
              <a:gd name="connsiteY1390" fmla="*/ 2113823 h 4008043"/>
              <a:gd name="connsiteX1391" fmla="*/ 219071 w 1181239"/>
              <a:gd name="connsiteY1391" fmla="*/ 2061664 h 4008043"/>
              <a:gd name="connsiteX1392" fmla="*/ 217856 w 1181239"/>
              <a:gd name="connsiteY1392" fmla="*/ 2053357 h 4008043"/>
              <a:gd name="connsiteX1393" fmla="*/ 221271 w 1181239"/>
              <a:gd name="connsiteY1393" fmla="*/ 2060836 h 4008043"/>
              <a:gd name="connsiteX1394" fmla="*/ 227033 w 1181239"/>
              <a:gd name="connsiteY1394" fmla="*/ 2068316 h 4008043"/>
              <a:gd name="connsiteX1395" fmla="*/ 225110 w 1181239"/>
              <a:gd name="connsiteY1395" fmla="*/ 2050477 h 4008043"/>
              <a:gd name="connsiteX1396" fmla="*/ 221087 w 1181239"/>
              <a:gd name="connsiteY1396" fmla="*/ 2037038 h 4008043"/>
              <a:gd name="connsiteX1397" fmla="*/ 222714 w 1181239"/>
              <a:gd name="connsiteY1397" fmla="*/ 2033890 h 4008043"/>
              <a:gd name="connsiteX1398" fmla="*/ 229644 w 1181239"/>
              <a:gd name="connsiteY1398" fmla="*/ 2037545 h 4008043"/>
              <a:gd name="connsiteX1399" fmla="*/ 235192 w 1181239"/>
              <a:gd name="connsiteY1399" fmla="*/ 2053772 h 4008043"/>
              <a:gd name="connsiteX1400" fmla="*/ 237848 w 1181239"/>
              <a:gd name="connsiteY1400" fmla="*/ 2069820 h 4008043"/>
              <a:gd name="connsiteX1401" fmla="*/ 238574 w 1181239"/>
              <a:gd name="connsiteY1401" fmla="*/ 2000984 h 4008043"/>
              <a:gd name="connsiteX1402" fmla="*/ 237075 w 1181239"/>
              <a:gd name="connsiteY1402" fmla="*/ 1908526 h 4008043"/>
              <a:gd name="connsiteX1403" fmla="*/ 234896 w 1181239"/>
              <a:gd name="connsiteY1403" fmla="*/ 1883368 h 4008043"/>
              <a:gd name="connsiteX1404" fmla="*/ 232247 w 1181239"/>
              <a:gd name="connsiteY1404" fmla="*/ 1931645 h 4008043"/>
              <a:gd name="connsiteX1405" fmla="*/ 226115 w 1181239"/>
              <a:gd name="connsiteY1405" fmla="*/ 1988991 h 4008043"/>
              <a:gd name="connsiteX1406" fmla="*/ 223612 w 1181239"/>
              <a:gd name="connsiteY1406" fmla="*/ 1993067 h 4008043"/>
              <a:gd name="connsiteX1407" fmla="*/ 219934 w 1181239"/>
              <a:gd name="connsiteY1407" fmla="*/ 1999592 h 4008043"/>
              <a:gd name="connsiteX1408" fmla="*/ 217193 w 1181239"/>
              <a:gd name="connsiteY1408" fmla="*/ 1991885 h 4008043"/>
              <a:gd name="connsiteX1409" fmla="*/ 210733 w 1181239"/>
              <a:gd name="connsiteY1409" fmla="*/ 1947711 h 4008043"/>
              <a:gd name="connsiteX1410" fmla="*/ 206693 w 1181239"/>
              <a:gd name="connsiteY1410" fmla="*/ 1932953 h 4008043"/>
              <a:gd name="connsiteX1411" fmla="*/ 212064 w 1181239"/>
              <a:gd name="connsiteY1411" fmla="*/ 1940685 h 4008043"/>
              <a:gd name="connsiteX1412" fmla="*/ 218683 w 1181239"/>
              <a:gd name="connsiteY1412" fmla="*/ 1946906 h 4008043"/>
              <a:gd name="connsiteX1413" fmla="*/ 223568 w 1181239"/>
              <a:gd name="connsiteY1413" fmla="*/ 1953025 h 4008043"/>
              <a:gd name="connsiteX1414" fmla="*/ 226200 w 1181239"/>
              <a:gd name="connsiteY1414" fmla="*/ 1959523 h 4008043"/>
              <a:gd name="connsiteX1415" fmla="*/ 227699 w 1181239"/>
              <a:gd name="connsiteY1415" fmla="*/ 1949323 h 4008043"/>
              <a:gd name="connsiteX1416" fmla="*/ 224732 w 1181239"/>
              <a:gd name="connsiteY1416" fmla="*/ 1855417 h 4008043"/>
              <a:gd name="connsiteX1417" fmla="*/ 219133 w 1181239"/>
              <a:gd name="connsiteY1417" fmla="*/ 1774632 h 4008043"/>
              <a:gd name="connsiteX1418" fmla="*/ 213420 w 1181239"/>
              <a:gd name="connsiteY1418" fmla="*/ 1769242 h 4008043"/>
              <a:gd name="connsiteX1419" fmla="*/ 205892 w 1181239"/>
              <a:gd name="connsiteY1419" fmla="*/ 1758137 h 4008043"/>
              <a:gd name="connsiteX1420" fmla="*/ 200316 w 1181239"/>
              <a:gd name="connsiteY1420" fmla="*/ 1748640 h 4008043"/>
              <a:gd name="connsiteX1421" fmla="*/ 207031 w 1181239"/>
              <a:gd name="connsiteY1421" fmla="*/ 1746696 h 4008043"/>
              <a:gd name="connsiteX1422" fmla="*/ 209035 w 1181239"/>
              <a:gd name="connsiteY1422" fmla="*/ 1707939 h 4008043"/>
              <a:gd name="connsiteX1423" fmla="*/ 211071 w 1181239"/>
              <a:gd name="connsiteY1423" fmla="*/ 1669336 h 4008043"/>
              <a:gd name="connsiteX1424" fmla="*/ 227197 w 1181239"/>
              <a:gd name="connsiteY1424" fmla="*/ 1663053 h 4008043"/>
              <a:gd name="connsiteX1425" fmla="*/ 232283 w 1181239"/>
              <a:gd name="connsiteY1425" fmla="*/ 1656942 h 4008043"/>
              <a:gd name="connsiteX1426" fmla="*/ 235195 w 1181239"/>
              <a:gd name="connsiteY1426" fmla="*/ 1660341 h 4008043"/>
              <a:gd name="connsiteX1427" fmla="*/ 238100 w 1181239"/>
              <a:gd name="connsiteY1427" fmla="*/ 1616985 h 4008043"/>
              <a:gd name="connsiteX1428" fmla="*/ 235195 w 1181239"/>
              <a:gd name="connsiteY1428" fmla="*/ 1571947 h 4008043"/>
              <a:gd name="connsiteX1429" fmla="*/ 232287 w 1181239"/>
              <a:gd name="connsiteY1429" fmla="*/ 1606329 h 4008043"/>
              <a:gd name="connsiteX1430" fmla="*/ 229320 w 1181239"/>
              <a:gd name="connsiteY1430" fmla="*/ 1639614 h 4008043"/>
              <a:gd name="connsiteX1431" fmla="*/ 224483 w 1181239"/>
              <a:gd name="connsiteY1431" fmla="*/ 1618106 h 4008043"/>
              <a:gd name="connsiteX1432" fmla="*/ 217959 w 1181239"/>
              <a:gd name="connsiteY1432" fmla="*/ 1625487 h 4008043"/>
              <a:gd name="connsiteX1433" fmla="*/ 214383 w 1181239"/>
              <a:gd name="connsiteY1433" fmla="*/ 1648605 h 4008043"/>
              <a:gd name="connsiteX1434" fmla="*/ 211011 w 1181239"/>
              <a:gd name="connsiteY1434" fmla="*/ 1656262 h 4008043"/>
              <a:gd name="connsiteX1435" fmla="*/ 208920 w 1181239"/>
              <a:gd name="connsiteY1435" fmla="*/ 1648102 h 4008043"/>
              <a:gd name="connsiteX1436" fmla="*/ 212237 w 1181239"/>
              <a:gd name="connsiteY1436" fmla="*/ 1399238 h 4008043"/>
              <a:gd name="connsiteX1437" fmla="*/ 214755 w 1181239"/>
              <a:gd name="connsiteY1437" fmla="*/ 1417848 h 4008043"/>
              <a:gd name="connsiteX1438" fmla="*/ 220657 w 1181239"/>
              <a:gd name="connsiteY1438" fmla="*/ 1447453 h 4008043"/>
              <a:gd name="connsiteX1439" fmla="*/ 226470 w 1181239"/>
              <a:gd name="connsiteY1439" fmla="*/ 1454368 h 4008043"/>
              <a:gd name="connsiteX1440" fmla="*/ 226470 w 1181239"/>
              <a:gd name="connsiteY1440" fmla="*/ 1446221 h 4008043"/>
              <a:gd name="connsiteX1441" fmla="*/ 228093 w 1181239"/>
              <a:gd name="connsiteY1441" fmla="*/ 1424776 h 4008043"/>
              <a:gd name="connsiteX1442" fmla="*/ 225291 w 1181239"/>
              <a:gd name="connsiteY1442" fmla="*/ 1418277 h 4008043"/>
              <a:gd name="connsiteX1443" fmla="*/ 220862 w 1181239"/>
              <a:gd name="connsiteY1443" fmla="*/ 1425076 h 4008043"/>
              <a:gd name="connsiteX1444" fmla="*/ 220753 w 1181239"/>
              <a:gd name="connsiteY1444" fmla="*/ 1416781 h 4008043"/>
              <a:gd name="connsiteX1445" fmla="*/ 224281 w 1181239"/>
              <a:gd name="connsiteY1445" fmla="*/ 1405091 h 4008043"/>
              <a:gd name="connsiteX1446" fmla="*/ 228564 w 1181239"/>
              <a:gd name="connsiteY1446" fmla="*/ 1358989 h 4008043"/>
              <a:gd name="connsiteX1447" fmla="*/ 225152 w 1181239"/>
              <a:gd name="connsiteY1447" fmla="*/ 1325803 h 4008043"/>
              <a:gd name="connsiteX1448" fmla="*/ 220869 w 1181239"/>
              <a:gd name="connsiteY1448" fmla="*/ 1350055 h 4008043"/>
              <a:gd name="connsiteX1449" fmla="*/ 216020 w 1181239"/>
              <a:gd name="connsiteY1449" fmla="*/ 1330335 h 4008043"/>
              <a:gd name="connsiteX1450" fmla="*/ 212597 w 1181239"/>
              <a:gd name="connsiteY1450" fmla="*/ 1259167 h 4008043"/>
              <a:gd name="connsiteX1451" fmla="*/ 211560 w 1181239"/>
              <a:gd name="connsiteY1451" fmla="*/ 1206130 h 4008043"/>
              <a:gd name="connsiteX1452" fmla="*/ 215375 w 1181239"/>
              <a:gd name="connsiteY1452" fmla="*/ 1221089 h 4008043"/>
              <a:gd name="connsiteX1453" fmla="*/ 227379 w 1181239"/>
              <a:gd name="connsiteY1453" fmla="*/ 1264199 h 4008043"/>
              <a:gd name="connsiteX1454" fmla="*/ 224694 w 1181239"/>
              <a:gd name="connsiteY1454" fmla="*/ 1244618 h 4008043"/>
              <a:gd name="connsiteX1455" fmla="*/ 226599 w 1181239"/>
              <a:gd name="connsiteY1455" fmla="*/ 1231828 h 4008043"/>
              <a:gd name="connsiteX1456" fmla="*/ 231544 w 1181239"/>
              <a:gd name="connsiteY1456" fmla="*/ 1168401 h 4008043"/>
              <a:gd name="connsiteX1457" fmla="*/ 221743 w 1181239"/>
              <a:gd name="connsiteY1457" fmla="*/ 1143601 h 4008043"/>
              <a:gd name="connsiteX1458" fmla="*/ 218485 w 1181239"/>
              <a:gd name="connsiteY1458" fmla="*/ 1128615 h 4008043"/>
              <a:gd name="connsiteX1459" fmla="*/ 218112 w 1181239"/>
              <a:gd name="connsiteY1459" fmla="*/ 1140174 h 4008043"/>
              <a:gd name="connsiteX1460" fmla="*/ 207558 w 1181239"/>
              <a:gd name="connsiteY1460" fmla="*/ 1138814 h 4008043"/>
              <a:gd name="connsiteX1461" fmla="*/ 201314 w 1181239"/>
              <a:gd name="connsiteY1461" fmla="*/ 1111802 h 4008043"/>
              <a:gd name="connsiteX1462" fmla="*/ 192840 w 1181239"/>
              <a:gd name="connsiteY1462" fmla="*/ 1189163 h 4008043"/>
              <a:gd name="connsiteX1463" fmla="*/ 185708 w 1181239"/>
              <a:gd name="connsiteY1463" fmla="*/ 1265270 h 4008043"/>
              <a:gd name="connsiteX1464" fmla="*/ 197495 w 1181239"/>
              <a:gd name="connsiteY1464" fmla="*/ 1276300 h 4008043"/>
              <a:gd name="connsiteX1465" fmla="*/ 208932 w 1181239"/>
              <a:gd name="connsiteY1465" fmla="*/ 1299086 h 4008043"/>
              <a:gd name="connsiteX1466" fmla="*/ 210045 w 1181239"/>
              <a:gd name="connsiteY1466" fmla="*/ 1329882 h 4008043"/>
              <a:gd name="connsiteX1467" fmla="*/ 210045 w 1181239"/>
              <a:gd name="connsiteY1467" fmla="*/ 1341280 h 4008043"/>
              <a:gd name="connsiteX1468" fmla="*/ 199446 w 1181239"/>
              <a:gd name="connsiteY1468" fmla="*/ 1361380 h 4008043"/>
              <a:gd name="connsiteX1469" fmla="*/ 195086 w 1181239"/>
              <a:gd name="connsiteY1469" fmla="*/ 1409898 h 4008043"/>
              <a:gd name="connsiteX1470" fmla="*/ 184177 w 1181239"/>
              <a:gd name="connsiteY1470" fmla="*/ 1419619 h 4008043"/>
              <a:gd name="connsiteX1471" fmla="*/ 184104 w 1181239"/>
              <a:gd name="connsiteY1471" fmla="*/ 1392945 h 4008043"/>
              <a:gd name="connsiteX1472" fmla="*/ 186502 w 1181239"/>
              <a:gd name="connsiteY1472" fmla="*/ 1355720 h 4008043"/>
              <a:gd name="connsiteX1473" fmla="*/ 181596 w 1181239"/>
              <a:gd name="connsiteY1473" fmla="*/ 1374759 h 4008043"/>
              <a:gd name="connsiteX1474" fmla="*/ 177236 w 1181239"/>
              <a:gd name="connsiteY1474" fmla="*/ 1393798 h 4008043"/>
              <a:gd name="connsiteX1475" fmla="*/ 172823 w 1181239"/>
              <a:gd name="connsiteY1475" fmla="*/ 1376799 h 4008043"/>
              <a:gd name="connsiteX1476" fmla="*/ 166979 w 1181239"/>
              <a:gd name="connsiteY1476" fmla="*/ 1364640 h 4008043"/>
              <a:gd name="connsiteX1477" fmla="*/ 161395 w 1181239"/>
              <a:gd name="connsiteY1477" fmla="*/ 1365097 h 4008043"/>
              <a:gd name="connsiteX1478" fmla="*/ 159198 w 1181239"/>
              <a:gd name="connsiteY1478" fmla="*/ 1346658 h 4008043"/>
              <a:gd name="connsiteX1479" fmla="*/ 156257 w 1181239"/>
              <a:gd name="connsiteY1479" fmla="*/ 1359606 h 4008043"/>
              <a:gd name="connsiteX1480" fmla="*/ 152297 w 1181239"/>
              <a:gd name="connsiteY1480" fmla="*/ 1387938 h 4008043"/>
              <a:gd name="connsiteX1481" fmla="*/ 147163 w 1181239"/>
              <a:gd name="connsiteY1481" fmla="*/ 1363648 h 4008043"/>
              <a:gd name="connsiteX1482" fmla="*/ 143528 w 1181239"/>
              <a:gd name="connsiteY1482" fmla="*/ 1342121 h 4008043"/>
              <a:gd name="connsiteX1483" fmla="*/ 139251 w 1181239"/>
              <a:gd name="connsiteY1483" fmla="*/ 1342904 h 4008043"/>
              <a:gd name="connsiteX1484" fmla="*/ 134914 w 1181239"/>
              <a:gd name="connsiteY1484" fmla="*/ 1376222 h 4008043"/>
              <a:gd name="connsiteX1485" fmla="*/ 130554 w 1181239"/>
              <a:gd name="connsiteY1485" fmla="*/ 1409436 h 4008043"/>
              <a:gd name="connsiteX1486" fmla="*/ 126171 w 1181239"/>
              <a:gd name="connsiteY1486" fmla="*/ 1410115 h 4008043"/>
              <a:gd name="connsiteX1487" fmla="*/ 121812 w 1181239"/>
              <a:gd name="connsiteY1487" fmla="*/ 1420772 h 4008043"/>
              <a:gd name="connsiteX1488" fmla="*/ 123571 w 1181239"/>
              <a:gd name="connsiteY1488" fmla="*/ 1435716 h 4008043"/>
              <a:gd name="connsiteX1489" fmla="*/ 130532 w 1181239"/>
              <a:gd name="connsiteY1489" fmla="*/ 1424914 h 4008043"/>
              <a:gd name="connsiteX1490" fmla="*/ 138289 w 1181239"/>
              <a:gd name="connsiteY1490" fmla="*/ 1416235 h 4008043"/>
              <a:gd name="connsiteX1491" fmla="*/ 136067 w 1181239"/>
              <a:gd name="connsiteY1491" fmla="*/ 1479471 h 4008043"/>
              <a:gd name="connsiteX1492" fmla="*/ 122188 w 1181239"/>
              <a:gd name="connsiteY1492" fmla="*/ 1586334 h 4008043"/>
              <a:gd name="connsiteX1493" fmla="*/ 119980 w 1181239"/>
              <a:gd name="connsiteY1493" fmla="*/ 1579747 h 4008043"/>
              <a:gd name="connsiteX1494" fmla="*/ 125070 w 1181239"/>
              <a:gd name="connsiteY1494" fmla="*/ 1482379 h 4008043"/>
              <a:gd name="connsiteX1495" fmla="*/ 126516 w 1181239"/>
              <a:gd name="connsiteY1495" fmla="*/ 1463044 h 4008043"/>
              <a:gd name="connsiteX1496" fmla="*/ 124581 w 1181239"/>
              <a:gd name="connsiteY1496" fmla="*/ 1448193 h 4008043"/>
              <a:gd name="connsiteX1497" fmla="*/ 114245 w 1181239"/>
              <a:gd name="connsiteY1497" fmla="*/ 1472629 h 4008043"/>
              <a:gd name="connsiteX1498" fmla="*/ 110767 w 1181239"/>
              <a:gd name="connsiteY1498" fmla="*/ 1490350 h 4008043"/>
              <a:gd name="connsiteX1499" fmla="*/ 112066 w 1181239"/>
              <a:gd name="connsiteY1499" fmla="*/ 1465872 h 4008043"/>
              <a:gd name="connsiteX1500" fmla="*/ 121968 w 1181239"/>
              <a:gd name="connsiteY1500" fmla="*/ 1368819 h 4008043"/>
              <a:gd name="connsiteX1501" fmla="*/ 121822 w 1181239"/>
              <a:gd name="connsiteY1501" fmla="*/ 1351639 h 4008043"/>
              <a:gd name="connsiteX1502" fmla="*/ 125000 w 1181239"/>
              <a:gd name="connsiteY1502" fmla="*/ 1341763 h 4008043"/>
              <a:gd name="connsiteX1503" fmla="*/ 128197 w 1181239"/>
              <a:gd name="connsiteY1503" fmla="*/ 1330464 h 4008043"/>
              <a:gd name="connsiteX1504" fmla="*/ 121531 w 1181239"/>
              <a:gd name="connsiteY1504" fmla="*/ 1277565 h 4008043"/>
              <a:gd name="connsiteX1505" fmla="*/ 111387 w 1181239"/>
              <a:gd name="connsiteY1505" fmla="*/ 1245510 h 4008043"/>
              <a:gd name="connsiteX1506" fmla="*/ 107088 w 1181239"/>
              <a:gd name="connsiteY1506" fmla="*/ 1251005 h 4008043"/>
              <a:gd name="connsiteX1507" fmla="*/ 109190 w 1181239"/>
              <a:gd name="connsiteY1507" fmla="*/ 1193889 h 4008043"/>
              <a:gd name="connsiteX1508" fmla="*/ 113381 w 1181239"/>
              <a:gd name="connsiteY1508" fmla="*/ 1155811 h 4008043"/>
              <a:gd name="connsiteX1509" fmla="*/ 113381 w 1181239"/>
              <a:gd name="connsiteY1509" fmla="*/ 1070136 h 4008043"/>
              <a:gd name="connsiteX1510" fmla="*/ 112797 w 1181239"/>
              <a:gd name="connsiteY1510" fmla="*/ 920546 h 4008043"/>
              <a:gd name="connsiteX1511" fmla="*/ 114114 w 1181239"/>
              <a:gd name="connsiteY1511" fmla="*/ 898107 h 4008043"/>
              <a:gd name="connsiteX1512" fmla="*/ 111790 w 1181239"/>
              <a:gd name="connsiteY1512" fmla="*/ 887908 h 4008043"/>
              <a:gd name="connsiteX1513" fmla="*/ 111644 w 1181239"/>
              <a:gd name="connsiteY1513" fmla="*/ 860710 h 4008043"/>
              <a:gd name="connsiteX1514" fmla="*/ 116000 w 1181239"/>
              <a:gd name="connsiteY1514" fmla="*/ 836997 h 4008043"/>
              <a:gd name="connsiteX1515" fmla="*/ 111192 w 1181239"/>
              <a:gd name="connsiteY1515" fmla="*/ 838130 h 4008043"/>
              <a:gd name="connsiteX1516" fmla="*/ 108419 w 1181239"/>
              <a:gd name="connsiteY1516" fmla="*/ 804727 h 4008043"/>
              <a:gd name="connsiteX1517" fmla="*/ 111981 w 1181239"/>
              <a:gd name="connsiteY1517" fmla="*/ 760077 h 4008043"/>
              <a:gd name="connsiteX1518" fmla="*/ 101298 w 1181239"/>
              <a:gd name="connsiteY1518" fmla="*/ 742881 h 4008043"/>
              <a:gd name="connsiteX1519" fmla="*/ 93842 w 1181239"/>
              <a:gd name="connsiteY1519" fmla="*/ 760448 h 4008043"/>
              <a:gd name="connsiteX1520" fmla="*/ 85494 w 1181239"/>
              <a:gd name="connsiteY1520" fmla="*/ 777099 h 4008043"/>
              <a:gd name="connsiteX1521" fmla="*/ 81229 w 1181239"/>
              <a:gd name="connsiteY1521" fmla="*/ 789450 h 4008043"/>
              <a:gd name="connsiteX1522" fmla="*/ 92884 w 1181239"/>
              <a:gd name="connsiteY1522" fmla="*/ 833286 h 4008043"/>
              <a:gd name="connsiteX1523" fmla="*/ 97008 w 1181239"/>
              <a:gd name="connsiteY1523" fmla="*/ 821273 h 4008043"/>
              <a:gd name="connsiteX1524" fmla="*/ 101001 w 1181239"/>
              <a:gd name="connsiteY1524" fmla="*/ 813114 h 4008043"/>
              <a:gd name="connsiteX1525" fmla="*/ 101220 w 1181239"/>
              <a:gd name="connsiteY1525" fmla="*/ 827460 h 4008043"/>
              <a:gd name="connsiteX1526" fmla="*/ 94882 w 1181239"/>
              <a:gd name="connsiteY1526" fmla="*/ 844145 h 4008043"/>
              <a:gd name="connsiteX1527" fmla="*/ 83046 w 1181239"/>
              <a:gd name="connsiteY1527" fmla="*/ 876568 h 4008043"/>
              <a:gd name="connsiteX1528" fmla="*/ 81181 w 1181239"/>
              <a:gd name="connsiteY1528" fmla="*/ 882469 h 4008043"/>
              <a:gd name="connsiteX1529" fmla="*/ 78663 w 1181239"/>
              <a:gd name="connsiteY1529" fmla="*/ 923135 h 4008043"/>
              <a:gd name="connsiteX1530" fmla="*/ 77664 w 1181239"/>
              <a:gd name="connsiteY1530" fmla="*/ 961893 h 4008043"/>
              <a:gd name="connsiteX1531" fmla="*/ 70391 w 1181239"/>
              <a:gd name="connsiteY1531" fmla="*/ 829433 h 4008043"/>
              <a:gd name="connsiteX1532" fmla="*/ 92739 w 1181239"/>
              <a:gd name="connsiteY1532" fmla="*/ 639044 h 4008043"/>
              <a:gd name="connsiteX1533" fmla="*/ 101313 w 1181239"/>
              <a:gd name="connsiteY1533" fmla="*/ 581928 h 4008043"/>
              <a:gd name="connsiteX1534" fmla="*/ 100010 w 1181239"/>
              <a:gd name="connsiteY1534" fmla="*/ 626125 h 4008043"/>
              <a:gd name="connsiteX1535" fmla="*/ 101203 w 1181239"/>
              <a:gd name="connsiteY1535" fmla="*/ 670323 h 4008043"/>
              <a:gd name="connsiteX1536" fmla="*/ 111667 w 1181239"/>
              <a:gd name="connsiteY1536" fmla="*/ 606407 h 4008043"/>
              <a:gd name="connsiteX1537" fmla="*/ 132280 w 1181239"/>
              <a:gd name="connsiteY1537" fmla="*/ 506535 h 4008043"/>
              <a:gd name="connsiteX1538" fmla="*/ 135305 w 1181239"/>
              <a:gd name="connsiteY1538" fmla="*/ 488094 h 4008043"/>
              <a:gd name="connsiteX1539" fmla="*/ 132598 w 1181239"/>
              <a:gd name="connsiteY1539" fmla="*/ 468375 h 4008043"/>
              <a:gd name="connsiteX1540" fmla="*/ 140461 w 1181239"/>
              <a:gd name="connsiteY1540" fmla="*/ 443510 h 4008043"/>
              <a:gd name="connsiteX1541" fmla="*/ 146797 w 1181239"/>
              <a:gd name="connsiteY1541" fmla="*/ 437659 h 4008043"/>
              <a:gd name="connsiteX1542" fmla="*/ 143349 w 1181239"/>
              <a:gd name="connsiteY1542" fmla="*/ 362443 h 4008043"/>
              <a:gd name="connsiteX1543" fmla="*/ 146308 w 1181239"/>
              <a:gd name="connsiteY1543" fmla="*/ 358756 h 4008043"/>
              <a:gd name="connsiteX1544" fmla="*/ 153932 w 1181239"/>
              <a:gd name="connsiteY1544" fmla="*/ 348023 h 4008043"/>
              <a:gd name="connsiteX1545" fmla="*/ 149861 w 1181239"/>
              <a:gd name="connsiteY1545" fmla="*/ 319465 h 4008043"/>
              <a:gd name="connsiteX1546" fmla="*/ 148245 w 1181239"/>
              <a:gd name="connsiteY1546" fmla="*/ 301786 h 4008043"/>
              <a:gd name="connsiteX1547" fmla="*/ 152779 w 1181239"/>
              <a:gd name="connsiteY1547" fmla="*/ 319276 h 4008043"/>
              <a:gd name="connsiteX1548" fmla="*/ 160239 w 1181239"/>
              <a:gd name="connsiteY1548" fmla="*/ 331873 h 4008043"/>
              <a:gd name="connsiteX1549" fmla="*/ 161801 w 1181239"/>
              <a:gd name="connsiteY1549" fmla="*/ 313701 h 4008043"/>
              <a:gd name="connsiteX1550" fmla="*/ 164369 w 1181239"/>
              <a:gd name="connsiteY1550" fmla="*/ 286232 h 4008043"/>
              <a:gd name="connsiteX1551" fmla="*/ 168019 w 1181239"/>
              <a:gd name="connsiteY1551" fmla="*/ 250196 h 4008043"/>
              <a:gd name="connsiteX1552" fmla="*/ 167727 w 1181239"/>
              <a:gd name="connsiteY1552" fmla="*/ 228350 h 4008043"/>
              <a:gd name="connsiteX1553" fmla="*/ 163731 w 1181239"/>
              <a:gd name="connsiteY1553" fmla="*/ 240590 h 4008043"/>
              <a:gd name="connsiteX1554" fmla="*/ 161213 w 1181239"/>
              <a:gd name="connsiteY1554" fmla="*/ 228350 h 4008043"/>
              <a:gd name="connsiteX1555" fmla="*/ 172295 w 1181239"/>
              <a:gd name="connsiteY1555" fmla="*/ 172119 h 4008043"/>
              <a:gd name="connsiteX1556" fmla="*/ 194306 w 1181239"/>
              <a:gd name="connsiteY1556" fmla="*/ 151887 h 4008043"/>
              <a:gd name="connsiteX1557" fmla="*/ 213198 w 1181239"/>
              <a:gd name="connsiteY1557" fmla="*/ 135443 h 4008043"/>
              <a:gd name="connsiteX1558" fmla="*/ 215515 w 1181239"/>
              <a:gd name="connsiteY1558" fmla="*/ 149430 h 4008043"/>
              <a:gd name="connsiteX1559" fmla="*/ 221329 w 1181239"/>
              <a:gd name="connsiteY1559" fmla="*/ 158331 h 4008043"/>
              <a:gd name="connsiteX1560" fmla="*/ 228922 w 1181239"/>
              <a:gd name="connsiteY1560" fmla="*/ 149150 h 4008043"/>
              <a:gd name="connsiteX1561" fmla="*/ 242660 w 1181239"/>
              <a:gd name="connsiteY1561" fmla="*/ 141716 h 4008043"/>
              <a:gd name="connsiteX1562" fmla="*/ 262931 w 1181239"/>
              <a:gd name="connsiteY1562" fmla="*/ 133195 h 4008043"/>
              <a:gd name="connsiteX1563" fmla="*/ 275609 w 1181239"/>
              <a:gd name="connsiteY1563" fmla="*/ 129868 h 4008043"/>
              <a:gd name="connsiteX1564" fmla="*/ 282707 w 1181239"/>
              <a:gd name="connsiteY1564" fmla="*/ 139646 h 4008043"/>
              <a:gd name="connsiteX1565" fmla="*/ 293762 w 1181239"/>
              <a:gd name="connsiteY1565" fmla="*/ 130695 h 4008043"/>
              <a:gd name="connsiteX1566" fmla="*/ 302347 w 1181239"/>
              <a:gd name="connsiteY1566" fmla="*/ 118197 h 4008043"/>
              <a:gd name="connsiteX1567" fmla="*/ 306563 w 1181239"/>
              <a:gd name="connsiteY1567" fmla="*/ 127037 h 4008043"/>
              <a:gd name="connsiteX1568" fmla="*/ 320248 w 1181239"/>
              <a:gd name="connsiteY1568" fmla="*/ 112758 h 4008043"/>
              <a:gd name="connsiteX1569" fmla="*/ 338313 w 1181239"/>
              <a:gd name="connsiteY1569" fmla="*/ 70948 h 4008043"/>
              <a:gd name="connsiteX1570" fmla="*/ 342329 w 1181239"/>
              <a:gd name="connsiteY1570" fmla="*/ 78816 h 4008043"/>
              <a:gd name="connsiteX1571" fmla="*/ 345934 w 1181239"/>
              <a:gd name="connsiteY1571" fmla="*/ 161884 h 4008043"/>
              <a:gd name="connsiteX1572" fmla="*/ 358528 w 1181239"/>
              <a:gd name="connsiteY1572" fmla="*/ 143387 h 4008043"/>
              <a:gd name="connsiteX1573" fmla="*/ 368651 w 1181239"/>
              <a:gd name="connsiteY1573" fmla="*/ 146994 h 4008043"/>
              <a:gd name="connsiteX1574" fmla="*/ 376212 w 1181239"/>
              <a:gd name="connsiteY1574" fmla="*/ 158919 h 4008043"/>
              <a:gd name="connsiteX1575" fmla="*/ 381104 w 1181239"/>
              <a:gd name="connsiteY1575" fmla="*/ 173053 h 4008043"/>
              <a:gd name="connsiteX1576" fmla="*/ 384882 w 1181239"/>
              <a:gd name="connsiteY1576" fmla="*/ 184833 h 4008043"/>
              <a:gd name="connsiteX1577" fmla="*/ 392100 w 1181239"/>
              <a:gd name="connsiteY1577" fmla="*/ 179393 h 4008043"/>
              <a:gd name="connsiteX1578" fmla="*/ 399048 w 1181239"/>
              <a:gd name="connsiteY1578" fmla="*/ 165115 h 4008043"/>
              <a:gd name="connsiteX1579" fmla="*/ 406633 w 1181239"/>
              <a:gd name="connsiteY1579" fmla="*/ 158834 h 4008043"/>
              <a:gd name="connsiteX1580" fmla="*/ 413674 w 1181239"/>
              <a:gd name="connsiteY1580" fmla="*/ 153502 h 4008043"/>
              <a:gd name="connsiteX1581" fmla="*/ 419482 w 1181239"/>
              <a:gd name="connsiteY1581" fmla="*/ 137236 h 4008043"/>
              <a:gd name="connsiteX1582" fmla="*/ 425586 w 1181239"/>
              <a:gd name="connsiteY1582" fmla="*/ 122957 h 4008043"/>
              <a:gd name="connsiteX1583" fmla="*/ 427848 w 1181239"/>
              <a:gd name="connsiteY1583" fmla="*/ 108678 h 4008043"/>
              <a:gd name="connsiteX1584" fmla="*/ 429866 w 1181239"/>
              <a:gd name="connsiteY1584" fmla="*/ 118907 h 4008043"/>
              <a:gd name="connsiteX1585" fmla="*/ 435827 w 1181239"/>
              <a:gd name="connsiteY1585" fmla="*/ 128850 h 4008043"/>
              <a:gd name="connsiteX1586" fmla="*/ 440176 w 1181239"/>
              <a:gd name="connsiteY1586" fmla="*/ 116837 h 4008043"/>
              <a:gd name="connsiteX1587" fmla="*/ 443019 w 1181239"/>
              <a:gd name="connsiteY1587" fmla="*/ 124997 h 4008043"/>
              <a:gd name="connsiteX1588" fmla="*/ 445209 w 1181239"/>
              <a:gd name="connsiteY1588" fmla="*/ 132546 h 4008043"/>
              <a:gd name="connsiteX1589" fmla="*/ 467337 w 1181239"/>
              <a:gd name="connsiteY1589" fmla="*/ 111381 h 4008043"/>
              <a:gd name="connsiteX1590" fmla="*/ 468833 w 1181239"/>
              <a:gd name="connsiteY1590" fmla="*/ 130437 h 4008043"/>
              <a:gd name="connsiteX1591" fmla="*/ 471151 w 1181239"/>
              <a:gd name="connsiteY1591" fmla="*/ 131353 h 4008043"/>
              <a:gd name="connsiteX1592" fmla="*/ 478020 w 1181239"/>
              <a:gd name="connsiteY1592" fmla="*/ 122037 h 4008043"/>
              <a:gd name="connsiteX1593" fmla="*/ 486092 w 1181239"/>
              <a:gd name="connsiteY1593" fmla="*/ 133276 h 4008043"/>
              <a:gd name="connsiteX1594" fmla="*/ 489453 w 1181239"/>
              <a:gd name="connsiteY1594" fmla="*/ 145397 h 4008043"/>
              <a:gd name="connsiteX1595" fmla="*/ 492945 w 1181239"/>
              <a:gd name="connsiteY1595" fmla="*/ 156956 h 4008043"/>
              <a:gd name="connsiteX1596" fmla="*/ 499779 w 1181239"/>
              <a:gd name="connsiteY1596" fmla="*/ 144717 h 4008043"/>
              <a:gd name="connsiteX1597" fmla="*/ 505560 w 1181239"/>
              <a:gd name="connsiteY1597" fmla="*/ 129078 h 4008043"/>
              <a:gd name="connsiteX1598" fmla="*/ 510557 w 1181239"/>
              <a:gd name="connsiteY1598" fmla="*/ 139793 h 4008043"/>
              <a:gd name="connsiteX1599" fmla="*/ 509459 w 1181239"/>
              <a:gd name="connsiteY1599" fmla="*/ 151947 h 4008043"/>
              <a:gd name="connsiteX1600" fmla="*/ 511247 w 1181239"/>
              <a:gd name="connsiteY1600" fmla="*/ 162500 h 4008043"/>
              <a:gd name="connsiteX1601" fmla="*/ 515209 w 1181239"/>
              <a:gd name="connsiteY1601" fmla="*/ 173016 h 4008043"/>
              <a:gd name="connsiteX1602" fmla="*/ 513378 w 1181239"/>
              <a:gd name="connsiteY1602" fmla="*/ 182115 h 4008043"/>
              <a:gd name="connsiteX1603" fmla="*/ 523901 w 1181239"/>
              <a:gd name="connsiteY1603" fmla="*/ 171235 h 4008043"/>
              <a:gd name="connsiteX1604" fmla="*/ 542366 w 1181239"/>
              <a:gd name="connsiteY1604" fmla="*/ 137237 h 4008043"/>
              <a:gd name="connsiteX1605" fmla="*/ 551415 w 1181239"/>
              <a:gd name="connsiteY1605" fmla="*/ 119213 h 4008043"/>
              <a:gd name="connsiteX1606" fmla="*/ 544175 w 1181239"/>
              <a:gd name="connsiteY1606" fmla="*/ 173955 h 4008043"/>
              <a:gd name="connsiteX1607" fmla="*/ 544697 w 1181239"/>
              <a:gd name="connsiteY1607" fmla="*/ 177464 h 4008043"/>
              <a:gd name="connsiteX1608" fmla="*/ 558246 w 1181239"/>
              <a:gd name="connsiteY1608" fmla="*/ 142107 h 4008043"/>
              <a:gd name="connsiteX1609" fmla="*/ 568191 w 1181239"/>
              <a:gd name="connsiteY1609" fmla="*/ 119559 h 4008043"/>
              <a:gd name="connsiteX1610" fmla="*/ 565147 w 1181239"/>
              <a:gd name="connsiteY1610" fmla="*/ 145397 h 4008043"/>
              <a:gd name="connsiteX1611" fmla="*/ 570597 w 1181239"/>
              <a:gd name="connsiteY1611" fmla="*/ 137237 h 4008043"/>
              <a:gd name="connsiteX1612" fmla="*/ 584365 w 1181239"/>
              <a:gd name="connsiteY1612" fmla="*/ 91000 h 4008043"/>
              <a:gd name="connsiteX1613" fmla="*/ 582602 w 1181239"/>
              <a:gd name="connsiteY1613" fmla="*/ 126937 h 4008043"/>
              <a:gd name="connsiteX1614" fmla="*/ 572499 w 1181239"/>
              <a:gd name="connsiteY1614" fmla="*/ 204306 h 4008043"/>
              <a:gd name="connsiteX1615" fmla="*/ 575414 w 1181239"/>
              <a:gd name="connsiteY1615" fmla="*/ 228352 h 4008043"/>
              <a:gd name="connsiteX1616" fmla="*/ 625167 w 1181239"/>
              <a:gd name="connsiteY1616" fmla="*/ 31844 h 4008043"/>
              <a:gd name="connsiteX1617" fmla="*/ 631225 w 1181239"/>
              <a:gd name="connsiteY1617" fmla="*/ 17565 h 4008043"/>
              <a:gd name="connsiteX1618" fmla="*/ 476348 w 1181239"/>
              <a:gd name="connsiteY1618" fmla="*/ 9396 h 4008043"/>
              <a:gd name="connsiteX1619" fmla="*/ 477384 w 1181239"/>
              <a:gd name="connsiteY1619" fmla="*/ 18235 h 4008043"/>
              <a:gd name="connsiteX1620" fmla="*/ 473514 w 1181239"/>
              <a:gd name="connsiteY1620" fmla="*/ 19369 h 4008043"/>
              <a:gd name="connsiteX1621" fmla="*/ 473512 w 1181239"/>
              <a:gd name="connsiteY1621" fmla="*/ 19369 h 4008043"/>
              <a:gd name="connsiteX1622" fmla="*/ 476348 w 1181239"/>
              <a:gd name="connsiteY1622" fmla="*/ 9396 h 4008043"/>
              <a:gd name="connsiteX1623" fmla="*/ 816481 w 1181239"/>
              <a:gd name="connsiteY1623" fmla="*/ 1236 h 4008043"/>
              <a:gd name="connsiteX1624" fmla="*/ 818809 w 1181239"/>
              <a:gd name="connsiteY1624" fmla="*/ 21635 h 4008043"/>
              <a:gd name="connsiteX1625" fmla="*/ 816481 w 1181239"/>
              <a:gd name="connsiteY1625" fmla="*/ 42034 h 4008043"/>
              <a:gd name="connsiteX1626" fmla="*/ 814152 w 1181239"/>
              <a:gd name="connsiteY1626" fmla="*/ 21635 h 4008043"/>
              <a:gd name="connsiteX1627" fmla="*/ 816481 w 1181239"/>
              <a:gd name="connsiteY1627" fmla="*/ 1236 h 400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Lst>
            <a:rect l="l" t="t" r="r" b="b"/>
            <a:pathLst>
              <a:path w="1181239" h="4008043">
                <a:moveTo>
                  <a:pt x="534998" y="3942687"/>
                </a:moveTo>
                <a:cubicBezTo>
                  <a:pt x="536418" y="3943791"/>
                  <a:pt x="537456" y="3947448"/>
                  <a:pt x="537456" y="3953147"/>
                </a:cubicBezTo>
                <a:cubicBezTo>
                  <a:pt x="537456" y="3959131"/>
                  <a:pt x="537127" y="3964026"/>
                  <a:pt x="536701" y="3964026"/>
                </a:cubicBezTo>
                <a:cubicBezTo>
                  <a:pt x="536284" y="3964026"/>
                  <a:pt x="534263" y="3961502"/>
                  <a:pt x="532203" y="3958417"/>
                </a:cubicBezTo>
                <a:cubicBezTo>
                  <a:pt x="530145" y="3955331"/>
                  <a:pt x="529262" y="3950436"/>
                  <a:pt x="530247" y="3947537"/>
                </a:cubicBezTo>
                <a:cubicBezTo>
                  <a:pt x="531776" y="3943029"/>
                  <a:pt x="533578" y="3941582"/>
                  <a:pt x="534998" y="3942687"/>
                </a:cubicBezTo>
                <a:close/>
                <a:moveTo>
                  <a:pt x="800461" y="3939090"/>
                </a:moveTo>
                <a:cubicBezTo>
                  <a:pt x="801996" y="3940803"/>
                  <a:pt x="804503" y="3960780"/>
                  <a:pt x="804403" y="3976266"/>
                </a:cubicBezTo>
                <a:cubicBezTo>
                  <a:pt x="804294" y="3992392"/>
                  <a:pt x="800455" y="4014647"/>
                  <a:pt x="799235" y="4006184"/>
                </a:cubicBezTo>
                <a:lnTo>
                  <a:pt x="799228" y="4006184"/>
                </a:lnTo>
                <a:cubicBezTo>
                  <a:pt x="799009" y="4004688"/>
                  <a:pt x="797126" y="3992142"/>
                  <a:pt x="795035" y="3978305"/>
                </a:cubicBezTo>
                <a:cubicBezTo>
                  <a:pt x="791860" y="3957298"/>
                  <a:pt x="791878" y="3953147"/>
                  <a:pt x="795144" y="3953147"/>
                </a:cubicBezTo>
                <a:cubicBezTo>
                  <a:pt x="797541" y="3953147"/>
                  <a:pt x="799176" y="3949737"/>
                  <a:pt x="799382" y="3944307"/>
                </a:cubicBezTo>
                <a:cubicBezTo>
                  <a:pt x="799545" y="3939977"/>
                  <a:pt x="799949" y="3938518"/>
                  <a:pt x="800461" y="3939090"/>
                </a:cubicBezTo>
                <a:close/>
                <a:moveTo>
                  <a:pt x="1173610" y="3829461"/>
                </a:moveTo>
                <a:cubicBezTo>
                  <a:pt x="1174536" y="3830053"/>
                  <a:pt x="1175848" y="3832006"/>
                  <a:pt x="1177832" y="3835505"/>
                </a:cubicBezTo>
                <a:cubicBezTo>
                  <a:pt x="1182261" y="3843310"/>
                  <a:pt x="1182318" y="3844344"/>
                  <a:pt x="1178322" y="3844344"/>
                </a:cubicBezTo>
                <a:cubicBezTo>
                  <a:pt x="1175833" y="3844344"/>
                  <a:pt x="1173072" y="3842580"/>
                  <a:pt x="1172188" y="3840423"/>
                </a:cubicBezTo>
                <a:cubicBezTo>
                  <a:pt x="1171305" y="3838266"/>
                  <a:pt x="1171082" y="3834289"/>
                  <a:pt x="1171699" y="3831584"/>
                </a:cubicBezTo>
                <a:cubicBezTo>
                  <a:pt x="1172143" y="3829638"/>
                  <a:pt x="1172684" y="3828869"/>
                  <a:pt x="1173610" y="3829461"/>
                </a:cubicBezTo>
                <a:close/>
                <a:moveTo>
                  <a:pt x="197700" y="3826851"/>
                </a:moveTo>
                <a:cubicBezTo>
                  <a:pt x="202113" y="3829404"/>
                  <a:pt x="200710" y="3846346"/>
                  <a:pt x="195941" y="3848057"/>
                </a:cubicBezTo>
                <a:cubicBezTo>
                  <a:pt x="192686" y="3849226"/>
                  <a:pt x="191581" y="3847632"/>
                  <a:pt x="191581" y="3841771"/>
                </a:cubicBezTo>
                <a:lnTo>
                  <a:pt x="191582" y="3841771"/>
                </a:lnTo>
                <a:cubicBezTo>
                  <a:pt x="191582" y="3831720"/>
                  <a:pt x="194366" y="3824924"/>
                  <a:pt x="197700" y="3826851"/>
                </a:cubicBezTo>
                <a:close/>
                <a:moveTo>
                  <a:pt x="178143" y="3791950"/>
                </a:moveTo>
                <a:lnTo>
                  <a:pt x="185023" y="3799435"/>
                </a:lnTo>
                <a:lnTo>
                  <a:pt x="191904" y="3806920"/>
                </a:lnTo>
                <a:lnTo>
                  <a:pt x="181724" y="3813393"/>
                </a:lnTo>
                <a:cubicBezTo>
                  <a:pt x="166836" y="3822860"/>
                  <a:pt x="165030" y="3821477"/>
                  <a:pt x="171944" y="3805908"/>
                </a:cubicBezTo>
                <a:close/>
                <a:moveTo>
                  <a:pt x="62574" y="3611808"/>
                </a:moveTo>
                <a:lnTo>
                  <a:pt x="66227" y="3624048"/>
                </a:lnTo>
                <a:cubicBezTo>
                  <a:pt x="72599" y="3645393"/>
                  <a:pt x="75289" y="3655265"/>
                  <a:pt x="75305" y="3657366"/>
                </a:cubicBezTo>
                <a:cubicBezTo>
                  <a:pt x="75338" y="3661867"/>
                  <a:pt x="66477" y="3659024"/>
                  <a:pt x="62588" y="3653286"/>
                </a:cubicBezTo>
                <a:cubicBezTo>
                  <a:pt x="59465" y="3648677"/>
                  <a:pt x="58950" y="3642802"/>
                  <a:pt x="60508" y="3629487"/>
                </a:cubicBezTo>
                <a:close/>
                <a:moveTo>
                  <a:pt x="1116200" y="3543073"/>
                </a:moveTo>
                <a:cubicBezTo>
                  <a:pt x="1121818" y="3542017"/>
                  <a:pt x="1123838" y="3547887"/>
                  <a:pt x="1126386" y="3572671"/>
                </a:cubicBezTo>
                <a:cubicBezTo>
                  <a:pt x="1128459" y="3592845"/>
                  <a:pt x="1124579" y="3599163"/>
                  <a:pt x="1117747" y="3586739"/>
                </a:cubicBezTo>
                <a:cubicBezTo>
                  <a:pt x="1115459" y="3582576"/>
                  <a:pt x="1113112" y="3571247"/>
                  <a:pt x="1112537" y="3561563"/>
                </a:cubicBezTo>
                <a:cubicBezTo>
                  <a:pt x="1111672" y="3547004"/>
                  <a:pt x="1112318" y="3543804"/>
                  <a:pt x="1116200" y="3543073"/>
                </a:cubicBezTo>
                <a:close/>
                <a:moveTo>
                  <a:pt x="82331" y="2962930"/>
                </a:moveTo>
                <a:cubicBezTo>
                  <a:pt x="82550" y="2962095"/>
                  <a:pt x="82824" y="2965974"/>
                  <a:pt x="83301" y="2974009"/>
                </a:cubicBezTo>
                <a:cubicBezTo>
                  <a:pt x="83877" y="2983732"/>
                  <a:pt x="85483" y="2992754"/>
                  <a:pt x="86873" y="2994059"/>
                </a:cubicBezTo>
                <a:cubicBezTo>
                  <a:pt x="89807" y="2996814"/>
                  <a:pt x="87541" y="3003927"/>
                  <a:pt x="83727" y="3003927"/>
                </a:cubicBezTo>
                <a:cubicBezTo>
                  <a:pt x="82301" y="3003927"/>
                  <a:pt x="81385" y="2993217"/>
                  <a:pt x="81691" y="2980128"/>
                </a:cubicBezTo>
                <a:lnTo>
                  <a:pt x="81695" y="2980128"/>
                </a:lnTo>
                <a:cubicBezTo>
                  <a:pt x="81948" y="2969312"/>
                  <a:pt x="82112" y="2963764"/>
                  <a:pt x="82331" y="2962930"/>
                </a:cubicBezTo>
                <a:close/>
                <a:moveTo>
                  <a:pt x="101936" y="2918951"/>
                </a:moveTo>
                <a:cubicBezTo>
                  <a:pt x="104392" y="2921249"/>
                  <a:pt x="104472" y="2924516"/>
                  <a:pt x="102228" y="2931054"/>
                </a:cubicBezTo>
                <a:lnTo>
                  <a:pt x="99163" y="2940011"/>
                </a:lnTo>
                <a:lnTo>
                  <a:pt x="98870" y="2927907"/>
                </a:lnTo>
                <a:cubicBezTo>
                  <a:pt x="98652" y="2918744"/>
                  <a:pt x="99389" y="2916568"/>
                  <a:pt x="101936" y="2918951"/>
                </a:cubicBezTo>
                <a:close/>
                <a:moveTo>
                  <a:pt x="96694" y="2871455"/>
                </a:moveTo>
                <a:cubicBezTo>
                  <a:pt x="97360" y="2871650"/>
                  <a:pt x="98334" y="2876148"/>
                  <a:pt x="99562" y="2884935"/>
                </a:cubicBezTo>
                <a:cubicBezTo>
                  <a:pt x="100649" y="2892715"/>
                  <a:pt x="100237" y="2897854"/>
                  <a:pt x="98518" y="2897854"/>
                </a:cubicBezTo>
                <a:cubicBezTo>
                  <a:pt x="96949" y="2897854"/>
                  <a:pt x="95669" y="2891530"/>
                  <a:pt x="95669" y="2883801"/>
                </a:cubicBezTo>
                <a:lnTo>
                  <a:pt x="95668" y="2883801"/>
                </a:lnTo>
                <a:cubicBezTo>
                  <a:pt x="95668" y="2875372"/>
                  <a:pt x="96027" y="2871262"/>
                  <a:pt x="96694" y="2871455"/>
                </a:cubicBezTo>
                <a:close/>
                <a:moveTo>
                  <a:pt x="104092" y="2813539"/>
                </a:moveTo>
                <a:cubicBezTo>
                  <a:pt x="107223" y="2818686"/>
                  <a:pt x="111149" y="2843457"/>
                  <a:pt x="108835" y="2843457"/>
                </a:cubicBezTo>
                <a:cubicBezTo>
                  <a:pt x="107886" y="2843457"/>
                  <a:pt x="106609" y="2841928"/>
                  <a:pt x="105996" y="2840057"/>
                </a:cubicBezTo>
                <a:cubicBezTo>
                  <a:pt x="103380" y="2832081"/>
                  <a:pt x="101773" y="2809728"/>
                  <a:pt x="104092" y="2813539"/>
                </a:cubicBezTo>
                <a:close/>
                <a:moveTo>
                  <a:pt x="958653" y="2740103"/>
                </a:moveTo>
                <a:cubicBezTo>
                  <a:pt x="959744" y="2740103"/>
                  <a:pt x="960102" y="2744387"/>
                  <a:pt x="959449" y="2749623"/>
                </a:cubicBezTo>
                <a:cubicBezTo>
                  <a:pt x="958354" y="2758381"/>
                  <a:pt x="953033" y="2763532"/>
                  <a:pt x="953124" y="2755742"/>
                </a:cubicBezTo>
                <a:lnTo>
                  <a:pt x="953125" y="2755742"/>
                </a:lnTo>
                <a:cubicBezTo>
                  <a:pt x="953198" y="2749749"/>
                  <a:pt x="956606" y="2740103"/>
                  <a:pt x="958653" y="2740103"/>
                </a:cubicBezTo>
                <a:close/>
                <a:moveTo>
                  <a:pt x="926930" y="2709509"/>
                </a:moveTo>
                <a:lnTo>
                  <a:pt x="926926" y="2709522"/>
                </a:lnTo>
                <a:lnTo>
                  <a:pt x="926915" y="2709522"/>
                </a:lnTo>
                <a:close/>
                <a:moveTo>
                  <a:pt x="945395" y="2688653"/>
                </a:moveTo>
                <a:cubicBezTo>
                  <a:pt x="947760" y="2691257"/>
                  <a:pt x="940192" y="2813539"/>
                  <a:pt x="937666" y="2813539"/>
                </a:cubicBezTo>
                <a:cubicBezTo>
                  <a:pt x="936119" y="2813539"/>
                  <a:pt x="935510" y="2806970"/>
                  <a:pt x="936261" y="2798460"/>
                </a:cubicBezTo>
                <a:lnTo>
                  <a:pt x="936263" y="2798460"/>
                </a:lnTo>
                <a:cubicBezTo>
                  <a:pt x="937310" y="2786637"/>
                  <a:pt x="936759" y="2783682"/>
                  <a:pt x="933716" y="2784776"/>
                </a:cubicBezTo>
                <a:cubicBezTo>
                  <a:pt x="930836" y="2785810"/>
                  <a:pt x="929892" y="2783210"/>
                  <a:pt x="930062" y="2774696"/>
                </a:cubicBezTo>
                <a:cubicBezTo>
                  <a:pt x="930172" y="2768385"/>
                  <a:pt x="930952" y="2764752"/>
                  <a:pt x="931759" y="2766622"/>
                </a:cubicBezTo>
                <a:cubicBezTo>
                  <a:pt x="935796" y="2775986"/>
                  <a:pt x="937812" y="2766483"/>
                  <a:pt x="939486" y="2730194"/>
                </a:cubicBezTo>
                <a:cubicBezTo>
                  <a:pt x="941158" y="2694015"/>
                  <a:pt x="942391" y="2685343"/>
                  <a:pt x="945395" y="2688653"/>
                </a:cubicBezTo>
                <a:close/>
                <a:moveTo>
                  <a:pt x="933087" y="2677998"/>
                </a:moveTo>
                <a:cubicBezTo>
                  <a:pt x="936978" y="2683742"/>
                  <a:pt x="935860" y="2700158"/>
                  <a:pt x="931182" y="2705945"/>
                </a:cubicBezTo>
                <a:lnTo>
                  <a:pt x="926930" y="2709509"/>
                </a:lnTo>
                <a:lnTo>
                  <a:pt x="929897" y="2700512"/>
                </a:lnTo>
                <a:cubicBezTo>
                  <a:pt x="931838" y="2695731"/>
                  <a:pt x="931882" y="2692095"/>
                  <a:pt x="930006" y="2689994"/>
                </a:cubicBezTo>
                <a:cubicBezTo>
                  <a:pt x="928441" y="2688228"/>
                  <a:pt x="927941" y="2683990"/>
                  <a:pt x="928893" y="2680576"/>
                </a:cubicBezTo>
                <a:cubicBezTo>
                  <a:pt x="930192" y="2675926"/>
                  <a:pt x="931243" y="2675279"/>
                  <a:pt x="933087" y="2677998"/>
                </a:cubicBezTo>
                <a:close/>
                <a:moveTo>
                  <a:pt x="933901" y="2651662"/>
                </a:moveTo>
                <a:cubicBezTo>
                  <a:pt x="934129" y="2650552"/>
                  <a:pt x="934443" y="2650705"/>
                  <a:pt x="934790" y="2652388"/>
                </a:cubicBezTo>
                <a:cubicBezTo>
                  <a:pt x="935484" y="2655754"/>
                  <a:pt x="935484" y="2661262"/>
                  <a:pt x="934790" y="2664627"/>
                </a:cubicBezTo>
                <a:cubicBezTo>
                  <a:pt x="934097" y="2667993"/>
                  <a:pt x="933531" y="2665239"/>
                  <a:pt x="933531" y="2658508"/>
                </a:cubicBezTo>
                <a:cubicBezTo>
                  <a:pt x="933531" y="2655142"/>
                  <a:pt x="933673" y="2652771"/>
                  <a:pt x="933901" y="2651662"/>
                </a:cubicBezTo>
                <a:close/>
                <a:moveTo>
                  <a:pt x="96656" y="2613158"/>
                </a:moveTo>
                <a:cubicBezTo>
                  <a:pt x="98251" y="2611666"/>
                  <a:pt x="100233" y="2619814"/>
                  <a:pt x="104568" y="2645658"/>
                </a:cubicBezTo>
                <a:cubicBezTo>
                  <a:pt x="106520" y="2657289"/>
                  <a:pt x="107360" y="2667511"/>
                  <a:pt x="106440" y="2668374"/>
                </a:cubicBezTo>
                <a:cubicBezTo>
                  <a:pt x="105517" y="2669238"/>
                  <a:pt x="104021" y="2665840"/>
                  <a:pt x="103116" y="2660825"/>
                </a:cubicBezTo>
                <a:lnTo>
                  <a:pt x="103114" y="2660825"/>
                </a:lnTo>
                <a:cubicBezTo>
                  <a:pt x="98255" y="2633929"/>
                  <a:pt x="95577" y="2614168"/>
                  <a:pt x="96656" y="2613158"/>
                </a:cubicBezTo>
                <a:close/>
                <a:moveTo>
                  <a:pt x="947274" y="2560594"/>
                </a:moveTo>
                <a:cubicBezTo>
                  <a:pt x="950616" y="2565433"/>
                  <a:pt x="950693" y="2589628"/>
                  <a:pt x="947419" y="2606831"/>
                </a:cubicBezTo>
                <a:cubicBezTo>
                  <a:pt x="945580" y="2616498"/>
                  <a:pt x="945026" y="2612495"/>
                  <a:pt x="944774" y="2587792"/>
                </a:cubicBezTo>
                <a:cubicBezTo>
                  <a:pt x="944555" y="2566706"/>
                  <a:pt x="945373" y="2557844"/>
                  <a:pt x="947274" y="2560594"/>
                </a:cubicBezTo>
                <a:close/>
                <a:moveTo>
                  <a:pt x="117254" y="2547082"/>
                </a:moveTo>
                <a:lnTo>
                  <a:pt x="122323" y="2566758"/>
                </a:lnTo>
                <a:cubicBezTo>
                  <a:pt x="127797" y="2587999"/>
                  <a:pt x="129591" y="2635482"/>
                  <a:pt x="124816" y="2632720"/>
                </a:cubicBezTo>
                <a:cubicBezTo>
                  <a:pt x="120966" y="2630495"/>
                  <a:pt x="117857" y="2643305"/>
                  <a:pt x="120162" y="2651900"/>
                </a:cubicBezTo>
                <a:cubicBezTo>
                  <a:pt x="122086" y="2659073"/>
                  <a:pt x="117097" y="2689292"/>
                  <a:pt x="112787" y="2696587"/>
                </a:cubicBezTo>
                <a:cubicBezTo>
                  <a:pt x="111195" y="2699280"/>
                  <a:pt x="110418" y="2696968"/>
                  <a:pt x="110499" y="2689788"/>
                </a:cubicBezTo>
                <a:lnTo>
                  <a:pt x="110501" y="2689788"/>
                </a:lnTo>
                <a:cubicBezTo>
                  <a:pt x="110573" y="2683804"/>
                  <a:pt x="111734" y="2672177"/>
                  <a:pt x="113087" y="2663949"/>
                </a:cubicBezTo>
                <a:cubicBezTo>
                  <a:pt x="114529" y="2655201"/>
                  <a:pt x="114310" y="2632894"/>
                  <a:pt x="112559" y="2610222"/>
                </a:cubicBezTo>
                <a:cubicBezTo>
                  <a:pt x="110183" y="2579481"/>
                  <a:pt x="110358" y="2568931"/>
                  <a:pt x="113409" y="2559268"/>
                </a:cubicBezTo>
                <a:close/>
                <a:moveTo>
                  <a:pt x="108520" y="2533188"/>
                </a:moveTo>
                <a:cubicBezTo>
                  <a:pt x="108739" y="2531833"/>
                  <a:pt x="109042" y="2532020"/>
                  <a:pt x="109376" y="2534076"/>
                </a:cubicBezTo>
                <a:cubicBezTo>
                  <a:pt x="110040" y="2538190"/>
                  <a:pt x="110040" y="2544922"/>
                  <a:pt x="109376" y="2549036"/>
                </a:cubicBezTo>
                <a:cubicBezTo>
                  <a:pt x="108712" y="2553149"/>
                  <a:pt x="108165" y="2549784"/>
                  <a:pt x="108165" y="2541556"/>
                </a:cubicBezTo>
                <a:cubicBezTo>
                  <a:pt x="108165" y="2537442"/>
                  <a:pt x="108301" y="2534544"/>
                  <a:pt x="108520" y="2533188"/>
                </a:cubicBezTo>
                <a:close/>
                <a:moveTo>
                  <a:pt x="933144" y="2519797"/>
                </a:moveTo>
                <a:cubicBezTo>
                  <a:pt x="936538" y="2519797"/>
                  <a:pt x="936345" y="2548990"/>
                  <a:pt x="932926" y="2550959"/>
                </a:cubicBezTo>
                <a:cubicBezTo>
                  <a:pt x="931437" y="2551820"/>
                  <a:pt x="929513" y="2551456"/>
                  <a:pt x="928653" y="2550151"/>
                </a:cubicBezTo>
                <a:lnTo>
                  <a:pt x="928668" y="2550152"/>
                </a:lnTo>
                <a:cubicBezTo>
                  <a:pt x="926314" y="2546586"/>
                  <a:pt x="930262" y="2519797"/>
                  <a:pt x="933144" y="2519797"/>
                </a:cubicBezTo>
                <a:close/>
                <a:moveTo>
                  <a:pt x="942469" y="2495987"/>
                </a:moveTo>
                <a:cubicBezTo>
                  <a:pt x="943119" y="2496183"/>
                  <a:pt x="944061" y="2499822"/>
                  <a:pt x="945224" y="2506883"/>
                </a:cubicBezTo>
                <a:cubicBezTo>
                  <a:pt x="946155" y="2512533"/>
                  <a:pt x="945692" y="2517082"/>
                  <a:pt x="944181" y="2517082"/>
                </a:cubicBezTo>
                <a:cubicBezTo>
                  <a:pt x="942685" y="2517082"/>
                  <a:pt x="941459" y="2511983"/>
                  <a:pt x="941459" y="2505749"/>
                </a:cubicBezTo>
                <a:cubicBezTo>
                  <a:pt x="941459" y="2499039"/>
                  <a:pt x="941819" y="2495791"/>
                  <a:pt x="942469" y="2495987"/>
                </a:cubicBezTo>
                <a:close/>
                <a:moveTo>
                  <a:pt x="976335" y="2462681"/>
                </a:moveTo>
                <a:cubicBezTo>
                  <a:pt x="977616" y="2466421"/>
                  <a:pt x="978791" y="2488145"/>
                  <a:pt x="978951" y="2510958"/>
                </a:cubicBezTo>
                <a:cubicBezTo>
                  <a:pt x="979243" y="2550713"/>
                  <a:pt x="979024" y="2552435"/>
                  <a:pt x="973428" y="2552435"/>
                </a:cubicBezTo>
                <a:cubicBezTo>
                  <a:pt x="968584" y="2552435"/>
                  <a:pt x="967615" y="2554248"/>
                  <a:pt x="967615" y="2563315"/>
                </a:cubicBezTo>
                <a:cubicBezTo>
                  <a:pt x="967615" y="2569298"/>
                  <a:pt x="966309" y="2574194"/>
                  <a:pt x="964707" y="2574194"/>
                </a:cubicBezTo>
                <a:cubicBezTo>
                  <a:pt x="963109" y="2574194"/>
                  <a:pt x="961810" y="2568992"/>
                  <a:pt x="961820" y="2562635"/>
                </a:cubicBezTo>
                <a:lnTo>
                  <a:pt x="961825" y="2562635"/>
                </a:lnTo>
                <a:cubicBezTo>
                  <a:pt x="961825" y="2556277"/>
                  <a:pt x="962679" y="2542812"/>
                  <a:pt x="963697" y="2532711"/>
                </a:cubicBezTo>
                <a:cubicBezTo>
                  <a:pt x="965215" y="2517679"/>
                  <a:pt x="966266" y="2514901"/>
                  <a:pt x="969490" y="2517405"/>
                </a:cubicBezTo>
                <a:cubicBezTo>
                  <a:pt x="972763" y="2519948"/>
                  <a:pt x="973477" y="2515013"/>
                  <a:pt x="973718" y="2488172"/>
                </a:cubicBezTo>
                <a:cubicBezTo>
                  <a:pt x="973901" y="2467788"/>
                  <a:pt x="974864" y="2458389"/>
                  <a:pt x="976335" y="2462681"/>
                </a:cubicBezTo>
                <a:close/>
                <a:moveTo>
                  <a:pt x="113553" y="2458088"/>
                </a:moveTo>
                <a:cubicBezTo>
                  <a:pt x="115226" y="2457388"/>
                  <a:pt x="117213" y="2461767"/>
                  <a:pt x="119967" y="2471037"/>
                </a:cubicBezTo>
                <a:cubicBezTo>
                  <a:pt x="124685" y="2486915"/>
                  <a:pt x="124542" y="2496671"/>
                  <a:pt x="119749" y="2485510"/>
                </a:cubicBezTo>
                <a:cubicBezTo>
                  <a:pt x="117909" y="2481224"/>
                  <a:pt x="117289" y="2481797"/>
                  <a:pt x="116047" y="2488923"/>
                </a:cubicBezTo>
                <a:cubicBezTo>
                  <a:pt x="114799" y="2496079"/>
                  <a:pt x="113941" y="2496863"/>
                  <a:pt x="110818" y="2493695"/>
                </a:cubicBezTo>
                <a:lnTo>
                  <a:pt x="110825" y="2493695"/>
                </a:lnTo>
                <a:cubicBezTo>
                  <a:pt x="108201" y="2491033"/>
                  <a:pt x="107664" y="2485654"/>
                  <a:pt x="109026" y="2475614"/>
                </a:cubicBezTo>
                <a:cubicBezTo>
                  <a:pt x="110522" y="2464567"/>
                  <a:pt x="111880" y="2458787"/>
                  <a:pt x="113553" y="2458088"/>
                </a:cubicBezTo>
                <a:close/>
                <a:moveTo>
                  <a:pt x="149068" y="2387886"/>
                </a:moveTo>
                <a:lnTo>
                  <a:pt x="151137" y="2402845"/>
                </a:lnTo>
                <a:cubicBezTo>
                  <a:pt x="154184" y="2424868"/>
                  <a:pt x="154126" y="2523237"/>
                  <a:pt x="151064" y="2527769"/>
                </a:cubicBezTo>
                <a:cubicBezTo>
                  <a:pt x="149101" y="2530670"/>
                  <a:pt x="147962" y="2529286"/>
                  <a:pt x="146581" y="2522329"/>
                </a:cubicBezTo>
                <a:lnTo>
                  <a:pt x="146594" y="2522329"/>
                </a:lnTo>
                <a:cubicBezTo>
                  <a:pt x="143580" y="2507135"/>
                  <a:pt x="143394" y="2410572"/>
                  <a:pt x="146339" y="2398765"/>
                </a:cubicBezTo>
                <a:close/>
                <a:moveTo>
                  <a:pt x="136896" y="2385700"/>
                </a:moveTo>
                <a:cubicBezTo>
                  <a:pt x="137626" y="2387160"/>
                  <a:pt x="137576" y="2390452"/>
                  <a:pt x="136301" y="2394687"/>
                </a:cubicBezTo>
                <a:cubicBezTo>
                  <a:pt x="134589" y="2400366"/>
                  <a:pt x="133907" y="2400729"/>
                  <a:pt x="132156" y="2396892"/>
                </a:cubicBezTo>
                <a:cubicBezTo>
                  <a:pt x="131002" y="2394365"/>
                  <a:pt x="131294" y="2390230"/>
                  <a:pt x="132805" y="2387703"/>
                </a:cubicBezTo>
                <a:cubicBezTo>
                  <a:pt x="134653" y="2384612"/>
                  <a:pt x="136165" y="2384240"/>
                  <a:pt x="136896" y="2385700"/>
                </a:cubicBezTo>
                <a:close/>
                <a:moveTo>
                  <a:pt x="117467" y="2377384"/>
                </a:moveTo>
                <a:cubicBezTo>
                  <a:pt x="121065" y="2376091"/>
                  <a:pt x="121791" y="2378767"/>
                  <a:pt x="121622" y="2392732"/>
                </a:cubicBezTo>
                <a:cubicBezTo>
                  <a:pt x="121367" y="2415168"/>
                  <a:pt x="117712" y="2424498"/>
                  <a:pt x="115070" y="2409528"/>
                </a:cubicBezTo>
                <a:cubicBezTo>
                  <a:pt x="111833" y="2391182"/>
                  <a:pt x="112734" y="2379084"/>
                  <a:pt x="117467" y="2377384"/>
                </a:cubicBezTo>
                <a:close/>
                <a:moveTo>
                  <a:pt x="133268" y="2336537"/>
                </a:moveTo>
                <a:cubicBezTo>
                  <a:pt x="135224" y="2338236"/>
                  <a:pt x="136249" y="2343662"/>
                  <a:pt x="135582" y="2348776"/>
                </a:cubicBezTo>
                <a:cubicBezTo>
                  <a:pt x="134921" y="2353828"/>
                  <a:pt x="134155" y="2355513"/>
                  <a:pt x="133877" y="2352521"/>
                </a:cubicBezTo>
                <a:cubicBezTo>
                  <a:pt x="133585" y="2349530"/>
                  <a:pt x="132560" y="2344022"/>
                  <a:pt x="131564" y="2340282"/>
                </a:cubicBezTo>
                <a:cubicBezTo>
                  <a:pt x="130170" y="2335047"/>
                  <a:pt x="130564" y="2334185"/>
                  <a:pt x="133268" y="2336537"/>
                </a:cubicBezTo>
                <a:close/>
                <a:moveTo>
                  <a:pt x="77672" y="2315812"/>
                </a:moveTo>
                <a:cubicBezTo>
                  <a:pt x="80905" y="2315812"/>
                  <a:pt x="91466" y="2364167"/>
                  <a:pt x="88782" y="2366679"/>
                </a:cubicBezTo>
                <a:cubicBezTo>
                  <a:pt x="87775" y="2367623"/>
                  <a:pt x="86946" y="2367660"/>
                  <a:pt x="86946" y="2366771"/>
                </a:cubicBezTo>
                <a:lnTo>
                  <a:pt x="86948" y="2366760"/>
                </a:lnTo>
                <a:cubicBezTo>
                  <a:pt x="86948" y="2364260"/>
                  <a:pt x="78291" y="2325972"/>
                  <a:pt x="76504" y="2320572"/>
                </a:cubicBezTo>
                <a:cubicBezTo>
                  <a:pt x="75640" y="2317954"/>
                  <a:pt x="76176" y="2315812"/>
                  <a:pt x="77672" y="2315812"/>
                </a:cubicBezTo>
                <a:close/>
                <a:moveTo>
                  <a:pt x="619" y="2290394"/>
                </a:moveTo>
                <a:cubicBezTo>
                  <a:pt x="1011" y="2289757"/>
                  <a:pt x="1714" y="2291933"/>
                  <a:pt x="3082" y="2296356"/>
                </a:cubicBezTo>
                <a:cubicBezTo>
                  <a:pt x="6410" y="2307176"/>
                  <a:pt x="5403" y="2328264"/>
                  <a:pt x="1936" y="2320341"/>
                </a:cubicBezTo>
                <a:lnTo>
                  <a:pt x="1933" y="2320341"/>
                </a:lnTo>
                <a:cubicBezTo>
                  <a:pt x="735" y="2317600"/>
                  <a:pt x="-129" y="2309033"/>
                  <a:pt x="17" y="2301302"/>
                </a:cubicBezTo>
                <a:cubicBezTo>
                  <a:pt x="145" y="2294478"/>
                  <a:pt x="227" y="2291030"/>
                  <a:pt x="619" y="2290394"/>
                </a:cubicBezTo>
                <a:close/>
                <a:moveTo>
                  <a:pt x="129211" y="2280788"/>
                </a:moveTo>
                <a:cubicBezTo>
                  <a:pt x="132579" y="2277635"/>
                  <a:pt x="133655" y="2284049"/>
                  <a:pt x="132860" y="2302557"/>
                </a:cubicBezTo>
                <a:lnTo>
                  <a:pt x="131999" y="2322603"/>
                </a:lnTo>
                <a:lnTo>
                  <a:pt x="129938" y="2302320"/>
                </a:lnTo>
                <a:cubicBezTo>
                  <a:pt x="128802" y="2291164"/>
                  <a:pt x="128478" y="2281475"/>
                  <a:pt x="129211" y="2280788"/>
                </a:cubicBezTo>
                <a:close/>
                <a:moveTo>
                  <a:pt x="147984" y="2217888"/>
                </a:moveTo>
                <a:cubicBezTo>
                  <a:pt x="149959" y="2215031"/>
                  <a:pt x="150816" y="2219310"/>
                  <a:pt x="150845" y="2232167"/>
                </a:cubicBezTo>
                <a:cubicBezTo>
                  <a:pt x="150882" y="2250825"/>
                  <a:pt x="150003" y="2253937"/>
                  <a:pt x="146841" y="2246224"/>
                </a:cubicBezTo>
                <a:lnTo>
                  <a:pt x="146842" y="2246224"/>
                </a:lnTo>
                <a:cubicBezTo>
                  <a:pt x="144138" y="2239628"/>
                  <a:pt x="144828" y="2222457"/>
                  <a:pt x="147984" y="2217888"/>
                </a:cubicBezTo>
                <a:close/>
                <a:moveTo>
                  <a:pt x="992212" y="2207669"/>
                </a:moveTo>
                <a:cubicBezTo>
                  <a:pt x="992413" y="2205574"/>
                  <a:pt x="992691" y="2205863"/>
                  <a:pt x="992998" y="2209042"/>
                </a:cubicBezTo>
                <a:cubicBezTo>
                  <a:pt x="993611" y="2215400"/>
                  <a:pt x="993611" y="2225803"/>
                  <a:pt x="992998" y="2232161"/>
                </a:cubicBezTo>
                <a:cubicBezTo>
                  <a:pt x="992385" y="2238518"/>
                  <a:pt x="991885" y="2233317"/>
                  <a:pt x="991885" y="2220601"/>
                </a:cubicBezTo>
                <a:cubicBezTo>
                  <a:pt x="991885" y="2214244"/>
                  <a:pt x="992010" y="2209765"/>
                  <a:pt x="992212" y="2207669"/>
                </a:cubicBezTo>
                <a:close/>
                <a:moveTo>
                  <a:pt x="61915" y="2150127"/>
                </a:moveTo>
                <a:cubicBezTo>
                  <a:pt x="62532" y="2150751"/>
                  <a:pt x="66538" y="2179411"/>
                  <a:pt x="70815" y="2213816"/>
                </a:cubicBezTo>
                <a:cubicBezTo>
                  <a:pt x="75092" y="2248222"/>
                  <a:pt x="79331" y="2280962"/>
                  <a:pt x="80236" y="2286572"/>
                </a:cubicBezTo>
                <a:cubicBezTo>
                  <a:pt x="81709" y="2295719"/>
                  <a:pt x="81224" y="2296771"/>
                  <a:pt x="75520" y="2296771"/>
                </a:cubicBezTo>
                <a:cubicBezTo>
                  <a:pt x="69285" y="2296771"/>
                  <a:pt x="69196" y="2297295"/>
                  <a:pt x="71018" y="2323290"/>
                </a:cubicBezTo>
                <a:cubicBezTo>
                  <a:pt x="72040" y="2337875"/>
                  <a:pt x="75377" y="2359219"/>
                  <a:pt x="78434" y="2370722"/>
                </a:cubicBezTo>
                <a:cubicBezTo>
                  <a:pt x="88670" y="2409241"/>
                  <a:pt x="100746" y="2548417"/>
                  <a:pt x="96856" y="2583033"/>
                </a:cubicBezTo>
                <a:cubicBezTo>
                  <a:pt x="94827" y="2601086"/>
                  <a:pt x="91333" y="2603045"/>
                  <a:pt x="87157" y="2588473"/>
                </a:cubicBezTo>
                <a:lnTo>
                  <a:pt x="87156" y="2588473"/>
                </a:lnTo>
                <a:cubicBezTo>
                  <a:pt x="68219" y="2522402"/>
                  <a:pt x="63717" y="2476316"/>
                  <a:pt x="63626" y="2347620"/>
                </a:cubicBezTo>
                <a:cubicBezTo>
                  <a:pt x="63593" y="2293475"/>
                  <a:pt x="62313" y="2227217"/>
                  <a:pt x="60787" y="2200381"/>
                </a:cubicBezTo>
                <a:cubicBezTo>
                  <a:pt x="58280" y="2156194"/>
                  <a:pt x="58492" y="2146678"/>
                  <a:pt x="61915" y="2150127"/>
                </a:cubicBezTo>
                <a:close/>
                <a:moveTo>
                  <a:pt x="124046" y="2141345"/>
                </a:moveTo>
                <a:cubicBezTo>
                  <a:pt x="126071" y="2140760"/>
                  <a:pt x="129258" y="2141612"/>
                  <a:pt x="131937" y="2144382"/>
                </a:cubicBezTo>
                <a:cubicBezTo>
                  <a:pt x="137120" y="2149740"/>
                  <a:pt x="137099" y="2149886"/>
                  <a:pt x="131167" y="2149886"/>
                </a:cubicBezTo>
                <a:cubicBezTo>
                  <a:pt x="127817" y="2149886"/>
                  <a:pt x="124196" y="2148555"/>
                  <a:pt x="123122" y="2146929"/>
                </a:cubicBezTo>
                <a:cubicBezTo>
                  <a:pt x="121156" y="2143953"/>
                  <a:pt x="122021" y="2141931"/>
                  <a:pt x="124046" y="2141345"/>
                </a:cubicBezTo>
                <a:close/>
                <a:moveTo>
                  <a:pt x="150011" y="2132206"/>
                </a:moveTo>
                <a:lnTo>
                  <a:pt x="150452" y="2168244"/>
                </a:lnTo>
                <a:cubicBezTo>
                  <a:pt x="150865" y="2201961"/>
                  <a:pt x="150307" y="2207347"/>
                  <a:pt x="147008" y="2202242"/>
                </a:cubicBezTo>
                <a:lnTo>
                  <a:pt x="147004" y="2202242"/>
                </a:lnTo>
                <a:cubicBezTo>
                  <a:pt x="146274" y="2201120"/>
                  <a:pt x="146639" y="2184903"/>
                  <a:pt x="147847" y="2166204"/>
                </a:cubicBezTo>
                <a:close/>
                <a:moveTo>
                  <a:pt x="915300" y="2125614"/>
                </a:moveTo>
                <a:lnTo>
                  <a:pt x="915300" y="2125615"/>
                </a:lnTo>
                <a:lnTo>
                  <a:pt x="915300" y="2125614"/>
                </a:lnTo>
                <a:close/>
                <a:moveTo>
                  <a:pt x="105883" y="2115887"/>
                </a:moveTo>
                <a:lnTo>
                  <a:pt x="109204" y="2126766"/>
                </a:lnTo>
                <a:cubicBezTo>
                  <a:pt x="115085" y="2146036"/>
                  <a:pt x="116182" y="2152605"/>
                  <a:pt x="113519" y="2152605"/>
                </a:cubicBezTo>
                <a:cubicBezTo>
                  <a:pt x="112085" y="2152605"/>
                  <a:pt x="109373" y="2150869"/>
                  <a:pt x="107490" y="2148746"/>
                </a:cubicBezTo>
                <a:lnTo>
                  <a:pt x="107489" y="2148746"/>
                </a:lnTo>
                <a:cubicBezTo>
                  <a:pt x="105511" y="2146515"/>
                  <a:pt x="104450" y="2138768"/>
                  <a:pt x="104975" y="2130387"/>
                </a:cubicBezTo>
                <a:close/>
                <a:moveTo>
                  <a:pt x="924180" y="2095489"/>
                </a:moveTo>
                <a:cubicBezTo>
                  <a:pt x="926636" y="2095489"/>
                  <a:pt x="929737" y="2105402"/>
                  <a:pt x="929793" y="2113426"/>
                </a:cubicBezTo>
                <a:cubicBezTo>
                  <a:pt x="929826" y="2116560"/>
                  <a:pt x="927443" y="2121150"/>
                  <a:pt x="924518" y="2123626"/>
                </a:cubicBezTo>
                <a:lnTo>
                  <a:pt x="915300" y="2125614"/>
                </a:lnTo>
                <a:lnTo>
                  <a:pt x="919046" y="2108197"/>
                </a:lnTo>
                <a:cubicBezTo>
                  <a:pt x="921034" y="2101450"/>
                  <a:pt x="923254" y="2095489"/>
                  <a:pt x="924180" y="2095489"/>
                </a:cubicBezTo>
                <a:close/>
                <a:moveTo>
                  <a:pt x="131216" y="2071022"/>
                </a:moveTo>
                <a:cubicBezTo>
                  <a:pt x="135141" y="2071022"/>
                  <a:pt x="136784" y="2083689"/>
                  <a:pt x="134077" y="2093039"/>
                </a:cubicBezTo>
                <a:cubicBezTo>
                  <a:pt x="131482" y="2101994"/>
                  <a:pt x="131354" y="2101780"/>
                  <a:pt x="130242" y="2086661"/>
                </a:cubicBezTo>
                <a:lnTo>
                  <a:pt x="130241" y="2086661"/>
                </a:lnTo>
                <a:cubicBezTo>
                  <a:pt x="129610" y="2078057"/>
                  <a:pt x="130059" y="2071020"/>
                  <a:pt x="131216" y="2071022"/>
                </a:cubicBezTo>
                <a:close/>
                <a:moveTo>
                  <a:pt x="147995" y="2046547"/>
                </a:moveTo>
                <a:cubicBezTo>
                  <a:pt x="149545" y="2048792"/>
                  <a:pt x="150833" y="2056703"/>
                  <a:pt x="150856" y="2064129"/>
                </a:cubicBezTo>
                <a:cubicBezTo>
                  <a:pt x="150892" y="2076423"/>
                  <a:pt x="151312" y="2077247"/>
                  <a:pt x="155483" y="2073343"/>
                </a:cubicBezTo>
                <a:cubicBezTo>
                  <a:pt x="158004" y="2070984"/>
                  <a:pt x="160829" y="2063725"/>
                  <a:pt x="161763" y="2057210"/>
                </a:cubicBezTo>
                <a:cubicBezTo>
                  <a:pt x="164212" y="2040116"/>
                  <a:pt x="167928" y="2050883"/>
                  <a:pt x="167937" y="2075105"/>
                </a:cubicBezTo>
                <a:cubicBezTo>
                  <a:pt x="167937" y="2090737"/>
                  <a:pt x="167380" y="2093049"/>
                  <a:pt x="164792" y="2088025"/>
                </a:cubicBezTo>
                <a:cubicBezTo>
                  <a:pt x="163059" y="2084659"/>
                  <a:pt x="160489" y="2081905"/>
                  <a:pt x="159085" y="2081905"/>
                </a:cubicBezTo>
                <a:cubicBezTo>
                  <a:pt x="154544" y="2081905"/>
                  <a:pt x="153267" y="2089478"/>
                  <a:pt x="156774" y="2095609"/>
                </a:cubicBezTo>
                <a:cubicBezTo>
                  <a:pt x="159533" y="2100432"/>
                  <a:pt x="159318" y="2102392"/>
                  <a:pt x="155665" y="2105812"/>
                </a:cubicBezTo>
                <a:cubicBezTo>
                  <a:pt x="151572" y="2109643"/>
                  <a:pt x="150854" y="2109338"/>
                  <a:pt x="148115" y="2102598"/>
                </a:cubicBezTo>
                <a:lnTo>
                  <a:pt x="148104" y="2102598"/>
                </a:lnTo>
                <a:cubicBezTo>
                  <a:pt x="144159" y="2092887"/>
                  <a:pt x="144047" y="2040847"/>
                  <a:pt x="147995" y="2046547"/>
                </a:cubicBezTo>
                <a:close/>
                <a:moveTo>
                  <a:pt x="104033" y="2027509"/>
                </a:moveTo>
                <a:cubicBezTo>
                  <a:pt x="106996" y="2027509"/>
                  <a:pt x="114560" y="2043373"/>
                  <a:pt x="112510" y="2045291"/>
                </a:cubicBezTo>
                <a:cubicBezTo>
                  <a:pt x="111751" y="2046000"/>
                  <a:pt x="108959" y="2044335"/>
                  <a:pt x="106306" y="2041590"/>
                </a:cubicBezTo>
                <a:lnTo>
                  <a:pt x="106307" y="2041590"/>
                </a:lnTo>
                <a:cubicBezTo>
                  <a:pt x="101179" y="2036288"/>
                  <a:pt x="99762" y="2027509"/>
                  <a:pt x="104033" y="2027509"/>
                </a:cubicBezTo>
                <a:close/>
                <a:moveTo>
                  <a:pt x="943112" y="2013995"/>
                </a:moveTo>
                <a:cubicBezTo>
                  <a:pt x="946936" y="2010416"/>
                  <a:pt x="945743" y="2084095"/>
                  <a:pt x="941824" y="2093464"/>
                </a:cubicBezTo>
                <a:cubicBezTo>
                  <a:pt x="937817" y="2103049"/>
                  <a:pt x="935647" y="2102970"/>
                  <a:pt x="935647" y="2093234"/>
                </a:cubicBezTo>
                <a:lnTo>
                  <a:pt x="935646" y="2093238"/>
                </a:lnTo>
                <a:cubicBezTo>
                  <a:pt x="935646" y="2088999"/>
                  <a:pt x="936591" y="2084647"/>
                  <a:pt x="937744" y="2083568"/>
                </a:cubicBezTo>
                <a:cubicBezTo>
                  <a:pt x="938897" y="2082487"/>
                  <a:pt x="939970" y="2066962"/>
                  <a:pt x="940123" y="2049068"/>
                </a:cubicBezTo>
                <a:cubicBezTo>
                  <a:pt x="940269" y="2031173"/>
                  <a:pt x="941620" y="2015390"/>
                  <a:pt x="943112" y="2013995"/>
                </a:cubicBezTo>
                <a:close/>
                <a:moveTo>
                  <a:pt x="986359" y="1999398"/>
                </a:moveTo>
                <a:cubicBezTo>
                  <a:pt x="986572" y="1997807"/>
                  <a:pt x="986864" y="1998230"/>
                  <a:pt x="987178" y="2001051"/>
                </a:cubicBezTo>
                <a:cubicBezTo>
                  <a:pt x="987809" y="2006694"/>
                  <a:pt x="987794" y="2015261"/>
                  <a:pt x="987145" y="2020090"/>
                </a:cubicBezTo>
                <a:cubicBezTo>
                  <a:pt x="986503" y="2024918"/>
                  <a:pt x="985988" y="2020297"/>
                  <a:pt x="985999" y="2009830"/>
                </a:cubicBezTo>
                <a:lnTo>
                  <a:pt x="986010" y="2009830"/>
                </a:lnTo>
                <a:cubicBezTo>
                  <a:pt x="986010" y="2004594"/>
                  <a:pt x="986145" y="2000989"/>
                  <a:pt x="986359" y="1999398"/>
                </a:cubicBezTo>
                <a:close/>
                <a:moveTo>
                  <a:pt x="229366" y="1998950"/>
                </a:moveTo>
                <a:cubicBezTo>
                  <a:pt x="232753" y="1996992"/>
                  <a:pt x="232753" y="2006730"/>
                  <a:pt x="229366" y="2016629"/>
                </a:cubicBezTo>
                <a:cubicBezTo>
                  <a:pt x="227377" y="2022437"/>
                  <a:pt x="226998" y="2021765"/>
                  <a:pt x="226750" y="2012030"/>
                </a:cubicBezTo>
                <a:cubicBezTo>
                  <a:pt x="226604" y="2005761"/>
                  <a:pt x="227768" y="1999875"/>
                  <a:pt x="229366" y="1998950"/>
                </a:cubicBezTo>
                <a:close/>
                <a:moveTo>
                  <a:pt x="111210" y="1998254"/>
                </a:moveTo>
                <a:cubicBezTo>
                  <a:pt x="111860" y="1998450"/>
                  <a:pt x="112802" y="2002089"/>
                  <a:pt x="113966" y="2009150"/>
                </a:cubicBezTo>
                <a:cubicBezTo>
                  <a:pt x="114896" y="2014800"/>
                  <a:pt x="114433" y="2019349"/>
                  <a:pt x="112922" y="2019349"/>
                </a:cubicBezTo>
                <a:cubicBezTo>
                  <a:pt x="111426" y="2019349"/>
                  <a:pt x="110200" y="2014250"/>
                  <a:pt x="110200" y="2008017"/>
                </a:cubicBezTo>
                <a:lnTo>
                  <a:pt x="110200" y="2008016"/>
                </a:lnTo>
                <a:cubicBezTo>
                  <a:pt x="110200" y="2001305"/>
                  <a:pt x="110559" y="1998058"/>
                  <a:pt x="111210" y="1998254"/>
                </a:cubicBezTo>
                <a:close/>
                <a:moveTo>
                  <a:pt x="160036" y="1997898"/>
                </a:moveTo>
                <a:cubicBezTo>
                  <a:pt x="160417" y="1997702"/>
                  <a:pt x="161546" y="1998963"/>
                  <a:pt x="163754" y="2001511"/>
                </a:cubicBezTo>
                <a:cubicBezTo>
                  <a:pt x="168846" y="2007385"/>
                  <a:pt x="169940" y="2023537"/>
                  <a:pt x="165422" y="2026149"/>
                </a:cubicBezTo>
                <a:cubicBezTo>
                  <a:pt x="163711" y="2027140"/>
                  <a:pt x="162499" y="2024131"/>
                  <a:pt x="162477" y="2018830"/>
                </a:cubicBezTo>
                <a:lnTo>
                  <a:pt x="162477" y="2018829"/>
                </a:lnTo>
                <a:cubicBezTo>
                  <a:pt x="162444" y="2013880"/>
                  <a:pt x="161703" y="2006770"/>
                  <a:pt x="160810" y="2003030"/>
                </a:cubicBezTo>
                <a:cubicBezTo>
                  <a:pt x="160024" y="1999749"/>
                  <a:pt x="159656" y="1998095"/>
                  <a:pt x="160036" y="1997898"/>
                </a:cubicBezTo>
                <a:close/>
                <a:moveTo>
                  <a:pt x="122178" y="1993421"/>
                </a:moveTo>
                <a:cubicBezTo>
                  <a:pt x="122521" y="1992512"/>
                  <a:pt x="124270" y="1993184"/>
                  <a:pt x="127639" y="1994871"/>
                </a:cubicBezTo>
                <a:cubicBezTo>
                  <a:pt x="133601" y="1997856"/>
                  <a:pt x="135393" y="2004306"/>
                  <a:pt x="130971" y="2006864"/>
                </a:cubicBezTo>
                <a:cubicBezTo>
                  <a:pt x="129606" y="2007654"/>
                  <a:pt x="126990" y="2005220"/>
                  <a:pt x="125158" y="2001457"/>
                </a:cubicBezTo>
                <a:cubicBezTo>
                  <a:pt x="122900" y="1996820"/>
                  <a:pt x="121836" y="1994330"/>
                  <a:pt x="122178" y="1993421"/>
                </a:cubicBezTo>
                <a:close/>
                <a:moveTo>
                  <a:pt x="881252" y="1985026"/>
                </a:moveTo>
                <a:cubicBezTo>
                  <a:pt x="882395" y="1983959"/>
                  <a:pt x="883325" y="1987879"/>
                  <a:pt x="883325" y="1993738"/>
                </a:cubicBezTo>
                <a:cubicBezTo>
                  <a:pt x="883325" y="1999597"/>
                  <a:pt x="885289" y="2013984"/>
                  <a:pt x="887684" y="2025709"/>
                </a:cubicBezTo>
                <a:cubicBezTo>
                  <a:pt x="893357" y="2053448"/>
                  <a:pt x="893189" y="2058169"/>
                  <a:pt x="886385" y="2062145"/>
                </a:cubicBezTo>
                <a:cubicBezTo>
                  <a:pt x="881540" y="2064977"/>
                  <a:pt x="879901" y="2064469"/>
                  <a:pt x="874972" y="2058606"/>
                </a:cubicBezTo>
                <a:lnTo>
                  <a:pt x="874977" y="2058605"/>
                </a:lnTo>
                <a:cubicBezTo>
                  <a:pt x="869633" y="2052248"/>
                  <a:pt x="869005" y="2052107"/>
                  <a:pt x="866190" y="2056634"/>
                </a:cubicBezTo>
                <a:cubicBezTo>
                  <a:pt x="863625" y="2060759"/>
                  <a:pt x="863147" y="2060181"/>
                  <a:pt x="863071" y="2052862"/>
                </a:cubicBezTo>
                <a:cubicBezTo>
                  <a:pt x="862998" y="2044573"/>
                  <a:pt x="867834" y="2037329"/>
                  <a:pt x="874951" y="2035109"/>
                </a:cubicBezTo>
                <a:cubicBezTo>
                  <a:pt x="877093" y="2034441"/>
                  <a:pt x="878461" y="2025554"/>
                  <a:pt x="878742" y="2010515"/>
                </a:cubicBezTo>
                <a:cubicBezTo>
                  <a:pt x="878997" y="1997564"/>
                  <a:pt x="880114" y="1986094"/>
                  <a:pt x="881252" y="1985026"/>
                </a:cubicBezTo>
                <a:close/>
                <a:moveTo>
                  <a:pt x="892103" y="1973709"/>
                </a:moveTo>
                <a:cubicBezTo>
                  <a:pt x="901805" y="1973968"/>
                  <a:pt x="902530" y="1975478"/>
                  <a:pt x="904539" y="1999630"/>
                </a:cubicBezTo>
                <a:cubicBezTo>
                  <a:pt x="906203" y="2019637"/>
                  <a:pt x="902010" y="2017505"/>
                  <a:pt x="899190" y="1996910"/>
                </a:cubicBezTo>
                <a:lnTo>
                  <a:pt x="899192" y="1996910"/>
                </a:lnTo>
                <a:cubicBezTo>
                  <a:pt x="897017" y="1981035"/>
                  <a:pt x="896732" y="1980541"/>
                  <a:pt x="894882" y="1989431"/>
                </a:cubicBezTo>
                <a:lnTo>
                  <a:pt x="892901" y="1998950"/>
                </a:lnTo>
                <a:lnTo>
                  <a:pt x="890657" y="1990111"/>
                </a:lnTo>
                <a:cubicBezTo>
                  <a:pt x="889423" y="1985249"/>
                  <a:pt x="887271" y="1981271"/>
                  <a:pt x="885871" y="1981271"/>
                </a:cubicBezTo>
                <a:cubicBezTo>
                  <a:pt x="884473" y="1981271"/>
                  <a:pt x="883327" y="1979516"/>
                  <a:pt x="883327" y="1977374"/>
                </a:cubicBezTo>
                <a:cubicBezTo>
                  <a:pt x="883327" y="1974799"/>
                  <a:pt x="886305" y="1973555"/>
                  <a:pt x="892103" y="1973709"/>
                </a:cubicBezTo>
                <a:close/>
                <a:moveTo>
                  <a:pt x="929834" y="1966605"/>
                </a:moveTo>
                <a:lnTo>
                  <a:pt x="929834" y="1979865"/>
                </a:lnTo>
                <a:cubicBezTo>
                  <a:pt x="929834" y="1987158"/>
                  <a:pt x="931356" y="1997062"/>
                  <a:pt x="933217" y="2001874"/>
                </a:cubicBezTo>
                <a:cubicBezTo>
                  <a:pt x="935997" y="2009072"/>
                  <a:pt x="935742" y="2012314"/>
                  <a:pt x="931765" y="2020157"/>
                </a:cubicBezTo>
                <a:cubicBezTo>
                  <a:pt x="928356" y="2026877"/>
                  <a:pt x="926930" y="2036995"/>
                  <a:pt x="926930" y="2054438"/>
                </a:cubicBezTo>
                <a:cubicBezTo>
                  <a:pt x="926930" y="2081843"/>
                  <a:pt x="923471" y="2086169"/>
                  <a:pt x="917324" y="2066447"/>
                </a:cubicBezTo>
                <a:lnTo>
                  <a:pt x="917320" y="2066447"/>
                </a:lnTo>
                <a:cubicBezTo>
                  <a:pt x="913857" y="2055340"/>
                  <a:pt x="913118" y="2054541"/>
                  <a:pt x="911534" y="2060208"/>
                </a:cubicBezTo>
                <a:cubicBezTo>
                  <a:pt x="907976" y="2072935"/>
                  <a:pt x="906775" y="2063617"/>
                  <a:pt x="909750" y="2046388"/>
                </a:cubicBezTo>
                <a:cubicBezTo>
                  <a:pt x="911414" y="2036752"/>
                  <a:pt x="911925" y="2019077"/>
                  <a:pt x="910889" y="2007110"/>
                </a:cubicBezTo>
                <a:lnTo>
                  <a:pt x="909002" y="1985351"/>
                </a:lnTo>
                <a:lnTo>
                  <a:pt x="919418" y="1975978"/>
                </a:lnTo>
                <a:close/>
                <a:moveTo>
                  <a:pt x="146529" y="1960873"/>
                </a:moveTo>
                <a:lnTo>
                  <a:pt x="150485" y="1984822"/>
                </a:lnTo>
                <a:cubicBezTo>
                  <a:pt x="154547" y="2009410"/>
                  <a:pt x="153445" y="2017838"/>
                  <a:pt x="147942" y="2004292"/>
                </a:cubicBezTo>
                <a:lnTo>
                  <a:pt x="147945" y="2004292"/>
                </a:lnTo>
                <a:cubicBezTo>
                  <a:pt x="146233" y="2000083"/>
                  <a:pt x="145218" y="1988592"/>
                  <a:pt x="145682" y="1978756"/>
                </a:cubicBezTo>
                <a:close/>
                <a:moveTo>
                  <a:pt x="190660" y="1948123"/>
                </a:moveTo>
                <a:cubicBezTo>
                  <a:pt x="191499" y="1950086"/>
                  <a:pt x="191397" y="1952433"/>
                  <a:pt x="190441" y="1953337"/>
                </a:cubicBezTo>
                <a:cubicBezTo>
                  <a:pt x="189474" y="1954240"/>
                  <a:pt x="188788" y="1952633"/>
                  <a:pt x="188915" y="1949767"/>
                </a:cubicBezTo>
                <a:lnTo>
                  <a:pt x="188904" y="1949768"/>
                </a:lnTo>
                <a:cubicBezTo>
                  <a:pt x="189051" y="1946599"/>
                  <a:pt x="189733" y="1945955"/>
                  <a:pt x="190660" y="1948123"/>
                </a:cubicBezTo>
                <a:close/>
                <a:moveTo>
                  <a:pt x="52661" y="1944554"/>
                </a:moveTo>
                <a:lnTo>
                  <a:pt x="56659" y="1972061"/>
                </a:lnTo>
                <a:cubicBezTo>
                  <a:pt x="58860" y="1987190"/>
                  <a:pt x="65264" y="2016239"/>
                  <a:pt x="70893" y="2036614"/>
                </a:cubicBezTo>
                <a:cubicBezTo>
                  <a:pt x="81629" y="2075473"/>
                  <a:pt x="82728" y="2081905"/>
                  <a:pt x="78626" y="2081905"/>
                </a:cubicBezTo>
                <a:cubicBezTo>
                  <a:pt x="77250" y="2081905"/>
                  <a:pt x="70711" y="2066542"/>
                  <a:pt x="64094" y="2047765"/>
                </a:cubicBezTo>
                <a:lnTo>
                  <a:pt x="64101" y="2047765"/>
                </a:lnTo>
                <a:cubicBezTo>
                  <a:pt x="52422" y="2014624"/>
                  <a:pt x="52079" y="2012617"/>
                  <a:pt x="52369" y="1979090"/>
                </a:cubicBezTo>
                <a:close/>
                <a:moveTo>
                  <a:pt x="132560" y="1941207"/>
                </a:moveTo>
                <a:cubicBezTo>
                  <a:pt x="133298" y="1943853"/>
                  <a:pt x="133250" y="1947524"/>
                  <a:pt x="132451" y="1949366"/>
                </a:cubicBezTo>
                <a:cubicBezTo>
                  <a:pt x="131656" y="1951206"/>
                  <a:pt x="131054" y="1949043"/>
                  <a:pt x="131112" y="1944555"/>
                </a:cubicBezTo>
                <a:cubicBezTo>
                  <a:pt x="131148" y="1940067"/>
                  <a:pt x="131823" y="1938560"/>
                  <a:pt x="132560" y="1941207"/>
                </a:cubicBezTo>
                <a:close/>
                <a:moveTo>
                  <a:pt x="149921" y="1890159"/>
                </a:moveTo>
                <a:cubicBezTo>
                  <a:pt x="150259" y="1891099"/>
                  <a:pt x="149884" y="1894053"/>
                  <a:pt x="149032" y="1899678"/>
                </a:cubicBezTo>
                <a:cubicBezTo>
                  <a:pt x="146926" y="1913566"/>
                  <a:pt x="146770" y="1913950"/>
                  <a:pt x="144111" y="1911464"/>
                </a:cubicBezTo>
                <a:lnTo>
                  <a:pt x="144109" y="1911464"/>
                </a:lnTo>
                <a:cubicBezTo>
                  <a:pt x="140715" y="1908289"/>
                  <a:pt x="142022" y="1898180"/>
                  <a:pt x="146529" y="1892718"/>
                </a:cubicBezTo>
                <a:cubicBezTo>
                  <a:pt x="148531" y="1890292"/>
                  <a:pt x="149582" y="1889219"/>
                  <a:pt x="149921" y="1890159"/>
                </a:cubicBezTo>
                <a:close/>
                <a:moveTo>
                  <a:pt x="945161" y="1880867"/>
                </a:moveTo>
                <a:cubicBezTo>
                  <a:pt x="947314" y="1883933"/>
                  <a:pt x="943508" y="1921438"/>
                  <a:pt x="941044" y="1921438"/>
                </a:cubicBezTo>
                <a:cubicBezTo>
                  <a:pt x="939267" y="1921438"/>
                  <a:pt x="938954" y="1914042"/>
                  <a:pt x="940209" y="1901719"/>
                </a:cubicBezTo>
                <a:lnTo>
                  <a:pt x="940208" y="1901719"/>
                </a:lnTo>
                <a:cubicBezTo>
                  <a:pt x="942095" y="1883182"/>
                  <a:pt x="943280" y="1878189"/>
                  <a:pt x="945161" y="1880867"/>
                </a:cubicBezTo>
                <a:close/>
                <a:moveTo>
                  <a:pt x="934013" y="1876189"/>
                </a:moveTo>
                <a:cubicBezTo>
                  <a:pt x="934225" y="1874587"/>
                  <a:pt x="934518" y="1874808"/>
                  <a:pt x="934841" y="1877239"/>
                </a:cubicBezTo>
                <a:cubicBezTo>
                  <a:pt x="935487" y="1882101"/>
                  <a:pt x="935487" y="1890056"/>
                  <a:pt x="934841" y="1894918"/>
                </a:cubicBezTo>
                <a:cubicBezTo>
                  <a:pt x="934195" y="1899780"/>
                  <a:pt x="933669" y="1895802"/>
                  <a:pt x="933669" y="1886079"/>
                </a:cubicBezTo>
                <a:cubicBezTo>
                  <a:pt x="933669" y="1881217"/>
                  <a:pt x="933801" y="1877792"/>
                  <a:pt x="934013" y="1876189"/>
                </a:cubicBezTo>
                <a:close/>
                <a:moveTo>
                  <a:pt x="986424" y="1866185"/>
                </a:moveTo>
                <a:cubicBezTo>
                  <a:pt x="986621" y="1863844"/>
                  <a:pt x="986893" y="1864167"/>
                  <a:pt x="987192" y="1867720"/>
                </a:cubicBezTo>
                <a:cubicBezTo>
                  <a:pt x="987790" y="1874825"/>
                  <a:pt x="987790" y="1886453"/>
                  <a:pt x="987192" y="1893558"/>
                </a:cubicBezTo>
                <a:cubicBezTo>
                  <a:pt x="986593" y="1900664"/>
                  <a:pt x="986105" y="1894851"/>
                  <a:pt x="986105" y="1880639"/>
                </a:cubicBezTo>
                <a:cubicBezTo>
                  <a:pt x="986105" y="1873533"/>
                  <a:pt x="986227" y="1868527"/>
                  <a:pt x="986424" y="1866185"/>
                </a:cubicBezTo>
                <a:close/>
                <a:moveTo>
                  <a:pt x="845841" y="1838137"/>
                </a:moveTo>
                <a:lnTo>
                  <a:pt x="845842" y="1838141"/>
                </a:lnTo>
                <a:lnTo>
                  <a:pt x="845838" y="1838141"/>
                </a:lnTo>
                <a:close/>
                <a:moveTo>
                  <a:pt x="212802" y="1837291"/>
                </a:moveTo>
                <a:cubicBezTo>
                  <a:pt x="214984" y="1834840"/>
                  <a:pt x="217857" y="1834241"/>
                  <a:pt x="219332" y="1837839"/>
                </a:cubicBezTo>
                <a:cubicBezTo>
                  <a:pt x="221766" y="1843779"/>
                  <a:pt x="219960" y="1851390"/>
                  <a:pt x="215807" y="1852685"/>
                </a:cubicBezTo>
                <a:cubicBezTo>
                  <a:pt x="213942" y="1853264"/>
                  <a:pt x="211521" y="1851087"/>
                  <a:pt x="210422" y="1847847"/>
                </a:cubicBezTo>
                <a:cubicBezTo>
                  <a:pt x="209130" y="1844042"/>
                  <a:pt x="210620" y="1839741"/>
                  <a:pt x="212802" y="1837291"/>
                </a:cubicBezTo>
                <a:close/>
                <a:moveTo>
                  <a:pt x="909064" y="1808808"/>
                </a:moveTo>
                <a:cubicBezTo>
                  <a:pt x="911320" y="1807505"/>
                  <a:pt x="912527" y="1810226"/>
                  <a:pt x="912810" y="1817243"/>
                </a:cubicBezTo>
                <a:cubicBezTo>
                  <a:pt x="913028" y="1822941"/>
                  <a:pt x="913722" y="1839843"/>
                  <a:pt x="914324" y="1854802"/>
                </a:cubicBezTo>
                <a:cubicBezTo>
                  <a:pt x="916189" y="1901056"/>
                  <a:pt x="915959" y="1909942"/>
                  <a:pt x="912759" y="1915094"/>
                </a:cubicBezTo>
                <a:cubicBezTo>
                  <a:pt x="910190" y="1919231"/>
                  <a:pt x="909639" y="1918230"/>
                  <a:pt x="909533" y="1909198"/>
                </a:cubicBezTo>
                <a:lnTo>
                  <a:pt x="909535" y="1909198"/>
                </a:lnTo>
                <a:cubicBezTo>
                  <a:pt x="909462" y="1903215"/>
                  <a:pt x="908583" y="1878612"/>
                  <a:pt x="907572" y="1854526"/>
                </a:cubicBezTo>
                <a:cubicBezTo>
                  <a:pt x="906251" y="1822925"/>
                  <a:pt x="906663" y="1810196"/>
                  <a:pt x="909064" y="1808808"/>
                </a:cubicBezTo>
                <a:close/>
                <a:moveTo>
                  <a:pt x="885324" y="1804483"/>
                </a:moveTo>
                <a:cubicBezTo>
                  <a:pt x="888787" y="1804483"/>
                  <a:pt x="889475" y="1807551"/>
                  <a:pt x="888685" y="1819446"/>
                </a:cubicBezTo>
                <a:cubicBezTo>
                  <a:pt x="887715" y="1834043"/>
                  <a:pt x="889663" y="1838698"/>
                  <a:pt x="893171" y="1830149"/>
                </a:cubicBezTo>
                <a:cubicBezTo>
                  <a:pt x="894131" y="1827810"/>
                  <a:pt x="896032" y="1826542"/>
                  <a:pt x="897396" y="1827331"/>
                </a:cubicBezTo>
                <a:cubicBezTo>
                  <a:pt x="898761" y="1828121"/>
                  <a:pt x="897429" y="1839368"/>
                  <a:pt x="894418" y="1852326"/>
                </a:cubicBezTo>
                <a:cubicBezTo>
                  <a:pt x="889426" y="1873867"/>
                  <a:pt x="889349" y="1876445"/>
                  <a:pt x="893517" y="1882397"/>
                </a:cubicBezTo>
                <a:cubicBezTo>
                  <a:pt x="897705" y="1888379"/>
                  <a:pt x="897594" y="1890418"/>
                  <a:pt x="892156" y="1907505"/>
                </a:cubicBezTo>
                <a:cubicBezTo>
                  <a:pt x="888736" y="1918254"/>
                  <a:pt x="886218" y="1934011"/>
                  <a:pt x="886193" y="1944847"/>
                </a:cubicBezTo>
                <a:cubicBezTo>
                  <a:pt x="886120" y="1971830"/>
                  <a:pt x="880669" y="1977531"/>
                  <a:pt x="879963" y="1951353"/>
                </a:cubicBezTo>
                <a:lnTo>
                  <a:pt x="879961" y="1951353"/>
                </a:lnTo>
                <a:cubicBezTo>
                  <a:pt x="879059" y="1917891"/>
                  <a:pt x="878713" y="1915184"/>
                  <a:pt x="873653" y="1901622"/>
                </a:cubicBezTo>
                <a:cubicBezTo>
                  <a:pt x="867336" y="1884694"/>
                  <a:pt x="867493" y="1883245"/>
                  <a:pt x="876506" y="1875236"/>
                </a:cubicBezTo>
                <a:cubicBezTo>
                  <a:pt x="884080" y="1868509"/>
                  <a:pt x="884111" y="1868309"/>
                  <a:pt x="882543" y="1836478"/>
                </a:cubicBezTo>
                <a:cubicBezTo>
                  <a:pt x="881200" y="1809211"/>
                  <a:pt x="881613" y="1804483"/>
                  <a:pt x="885324" y="1804483"/>
                </a:cubicBezTo>
                <a:close/>
                <a:moveTo>
                  <a:pt x="188353" y="1800590"/>
                </a:moveTo>
                <a:cubicBezTo>
                  <a:pt x="190655" y="1799258"/>
                  <a:pt x="191706" y="1810631"/>
                  <a:pt x="192022" y="1840362"/>
                </a:cubicBezTo>
                <a:cubicBezTo>
                  <a:pt x="192570" y="1891786"/>
                  <a:pt x="192205" y="1888500"/>
                  <a:pt x="197418" y="1891683"/>
                </a:cubicBezTo>
                <a:cubicBezTo>
                  <a:pt x="201180" y="1893987"/>
                  <a:pt x="201081" y="1894709"/>
                  <a:pt x="196666" y="1897144"/>
                </a:cubicBezTo>
                <a:cubicBezTo>
                  <a:pt x="193867" y="1898686"/>
                  <a:pt x="191600" y="1902642"/>
                  <a:pt x="191624" y="1905934"/>
                </a:cubicBezTo>
                <a:cubicBezTo>
                  <a:pt x="191657" y="1910795"/>
                  <a:pt x="192197" y="1911152"/>
                  <a:pt x="194485" y="1907839"/>
                </a:cubicBezTo>
                <a:cubicBezTo>
                  <a:pt x="196474" y="1904959"/>
                  <a:pt x="197317" y="1908661"/>
                  <a:pt x="197346" y="1920425"/>
                </a:cubicBezTo>
                <a:cubicBezTo>
                  <a:pt x="197379" y="1931903"/>
                  <a:pt x="196043" y="1938137"/>
                  <a:pt x="193065" y="1940450"/>
                </a:cubicBezTo>
                <a:cubicBezTo>
                  <a:pt x="189602" y="1943139"/>
                  <a:pt x="188496" y="1943070"/>
                  <a:pt x="187519" y="1940104"/>
                </a:cubicBezTo>
                <a:lnTo>
                  <a:pt x="187523" y="1940102"/>
                </a:lnTo>
                <a:cubicBezTo>
                  <a:pt x="186104" y="1935796"/>
                  <a:pt x="179757" y="1834268"/>
                  <a:pt x="180150" y="1822164"/>
                </a:cubicBezTo>
                <a:cubicBezTo>
                  <a:pt x="180296" y="1817676"/>
                  <a:pt x="181077" y="1815534"/>
                  <a:pt x="181879" y="1817404"/>
                </a:cubicBezTo>
                <a:cubicBezTo>
                  <a:pt x="184909" y="1824431"/>
                  <a:pt x="188247" y="1820449"/>
                  <a:pt x="186718" y="1811630"/>
                </a:cubicBezTo>
                <a:cubicBezTo>
                  <a:pt x="185787" y="1806259"/>
                  <a:pt x="186463" y="1801683"/>
                  <a:pt x="188353" y="1800590"/>
                </a:cubicBezTo>
                <a:close/>
                <a:moveTo>
                  <a:pt x="131129" y="1794964"/>
                </a:moveTo>
                <a:lnTo>
                  <a:pt x="133790" y="1805574"/>
                </a:lnTo>
                <a:cubicBezTo>
                  <a:pt x="136468" y="1816259"/>
                  <a:pt x="136059" y="1819615"/>
                  <a:pt x="132483" y="1816269"/>
                </a:cubicBezTo>
                <a:cubicBezTo>
                  <a:pt x="131418" y="1815272"/>
                  <a:pt x="130677" y="1810070"/>
                  <a:pt x="130838" y="1804710"/>
                </a:cubicBezTo>
                <a:close/>
                <a:moveTo>
                  <a:pt x="936627" y="1794309"/>
                </a:moveTo>
                <a:cubicBezTo>
                  <a:pt x="938143" y="1793186"/>
                  <a:pt x="939953" y="1805786"/>
                  <a:pt x="939769" y="1821379"/>
                </a:cubicBezTo>
                <a:cubicBezTo>
                  <a:pt x="939513" y="1844215"/>
                  <a:pt x="936514" y="1858880"/>
                  <a:pt x="932143" y="1858880"/>
                </a:cubicBezTo>
                <a:cubicBezTo>
                  <a:pt x="930165" y="1858880"/>
                  <a:pt x="929935" y="1855796"/>
                  <a:pt x="931483" y="1850041"/>
                </a:cubicBezTo>
                <a:lnTo>
                  <a:pt x="931485" y="1850041"/>
                </a:lnTo>
                <a:cubicBezTo>
                  <a:pt x="932791" y="1845179"/>
                  <a:pt x="934014" y="1833858"/>
                  <a:pt x="934200" y="1824882"/>
                </a:cubicBezTo>
                <a:cubicBezTo>
                  <a:pt x="934382" y="1815907"/>
                  <a:pt x="934878" y="1804891"/>
                  <a:pt x="935295" y="1800404"/>
                </a:cubicBezTo>
                <a:cubicBezTo>
                  <a:pt x="935650" y="1796583"/>
                  <a:pt x="936122" y="1794684"/>
                  <a:pt x="936627" y="1794309"/>
                </a:cubicBezTo>
                <a:close/>
                <a:moveTo>
                  <a:pt x="911264" y="1789784"/>
                </a:moveTo>
                <a:cubicBezTo>
                  <a:pt x="914690" y="1788553"/>
                  <a:pt x="915471" y="1789264"/>
                  <a:pt x="914169" y="1792436"/>
                </a:cubicBezTo>
                <a:cubicBezTo>
                  <a:pt x="913190" y="1794819"/>
                  <a:pt x="912391" y="1798505"/>
                  <a:pt x="912391" y="1800626"/>
                </a:cubicBezTo>
                <a:cubicBezTo>
                  <a:pt x="912391" y="1802748"/>
                  <a:pt x="911085" y="1804483"/>
                  <a:pt x="909483" y="1804483"/>
                </a:cubicBezTo>
                <a:cubicBezTo>
                  <a:pt x="907885" y="1804483"/>
                  <a:pt x="906578" y="1801554"/>
                  <a:pt x="906578" y="1797975"/>
                </a:cubicBezTo>
                <a:lnTo>
                  <a:pt x="906581" y="1797975"/>
                </a:lnTo>
                <a:cubicBezTo>
                  <a:pt x="906581" y="1794395"/>
                  <a:pt x="908686" y="1790709"/>
                  <a:pt x="911264" y="1789784"/>
                </a:cubicBezTo>
                <a:close/>
                <a:moveTo>
                  <a:pt x="859322" y="1775925"/>
                </a:moveTo>
                <a:lnTo>
                  <a:pt x="859698" y="1794380"/>
                </a:lnTo>
                <a:cubicBezTo>
                  <a:pt x="859953" y="1807347"/>
                  <a:pt x="858665" y="1814847"/>
                  <a:pt x="855333" y="1819606"/>
                </a:cubicBezTo>
                <a:cubicBezTo>
                  <a:pt x="852723" y="1823331"/>
                  <a:pt x="849589" y="1830325"/>
                  <a:pt x="848363" y="1835149"/>
                </a:cubicBezTo>
                <a:lnTo>
                  <a:pt x="845841" y="1838137"/>
                </a:lnTo>
                <a:lnTo>
                  <a:pt x="843682" y="1823655"/>
                </a:lnTo>
                <a:cubicBezTo>
                  <a:pt x="842080" y="1816161"/>
                  <a:pt x="842580" y="1815072"/>
                  <a:pt x="847280" y="1815836"/>
                </a:cubicBezTo>
                <a:cubicBezTo>
                  <a:pt x="851994" y="1816602"/>
                  <a:pt x="853187" y="1813940"/>
                  <a:pt x="856030" y="1796324"/>
                </a:cubicBezTo>
                <a:close/>
                <a:moveTo>
                  <a:pt x="125097" y="1771098"/>
                </a:moveTo>
                <a:cubicBezTo>
                  <a:pt x="128889" y="1774647"/>
                  <a:pt x="125881" y="1794588"/>
                  <a:pt x="121900" y="1792286"/>
                </a:cubicBezTo>
                <a:cubicBezTo>
                  <a:pt x="120503" y="1791478"/>
                  <a:pt x="118759" y="1792974"/>
                  <a:pt x="118025" y="1795610"/>
                </a:cubicBezTo>
                <a:cubicBezTo>
                  <a:pt x="117174" y="1798666"/>
                  <a:pt x="116565" y="1797751"/>
                  <a:pt x="116350" y="1793085"/>
                </a:cubicBezTo>
                <a:cubicBezTo>
                  <a:pt x="116168" y="1789059"/>
                  <a:pt x="117320" y="1785009"/>
                  <a:pt x="118919" y="1784084"/>
                </a:cubicBezTo>
                <a:cubicBezTo>
                  <a:pt x="120517" y="1783161"/>
                  <a:pt x="121827" y="1779171"/>
                  <a:pt x="121827" y="1775221"/>
                </a:cubicBezTo>
                <a:cubicBezTo>
                  <a:pt x="121827" y="1769899"/>
                  <a:pt x="122674" y="1768831"/>
                  <a:pt x="125097" y="1771098"/>
                </a:cubicBezTo>
                <a:close/>
                <a:moveTo>
                  <a:pt x="144315" y="1735075"/>
                </a:moveTo>
                <a:cubicBezTo>
                  <a:pt x="144932" y="1735657"/>
                  <a:pt x="145506" y="1737844"/>
                  <a:pt x="146349" y="1741927"/>
                </a:cubicBezTo>
                <a:cubicBezTo>
                  <a:pt x="147429" y="1747163"/>
                  <a:pt x="147907" y="1760626"/>
                  <a:pt x="147407" y="1771845"/>
                </a:cubicBezTo>
                <a:cubicBezTo>
                  <a:pt x="146568" y="1790733"/>
                  <a:pt x="146232" y="1791677"/>
                  <a:pt x="142883" y="1784588"/>
                </a:cubicBezTo>
                <a:cubicBezTo>
                  <a:pt x="138882" y="1776122"/>
                  <a:pt x="138338" y="1746371"/>
                  <a:pt x="142030" y="1737847"/>
                </a:cubicBezTo>
                <a:cubicBezTo>
                  <a:pt x="143041" y="1735514"/>
                  <a:pt x="143699" y="1734492"/>
                  <a:pt x="144315" y="1735075"/>
                </a:cubicBezTo>
                <a:close/>
                <a:moveTo>
                  <a:pt x="176323" y="1731089"/>
                </a:moveTo>
                <a:cubicBezTo>
                  <a:pt x="181518" y="1731066"/>
                  <a:pt x="185769" y="1732272"/>
                  <a:pt x="185769" y="1733768"/>
                </a:cubicBezTo>
                <a:cubicBezTo>
                  <a:pt x="185769" y="1737223"/>
                  <a:pt x="176949" y="1737223"/>
                  <a:pt x="171237" y="1733768"/>
                </a:cubicBezTo>
                <a:cubicBezTo>
                  <a:pt x="167927" y="1731768"/>
                  <a:pt x="169153" y="1731121"/>
                  <a:pt x="176323" y="1731089"/>
                </a:cubicBezTo>
                <a:close/>
                <a:moveTo>
                  <a:pt x="163455" y="1730218"/>
                </a:moveTo>
                <a:lnTo>
                  <a:pt x="167447" y="1744817"/>
                </a:lnTo>
                <a:cubicBezTo>
                  <a:pt x="169645" y="1752846"/>
                  <a:pt x="175317" y="1765071"/>
                  <a:pt x="180058" y="1771982"/>
                </a:cubicBezTo>
                <a:cubicBezTo>
                  <a:pt x="189883" y="1786310"/>
                  <a:pt x="190388" y="1788876"/>
                  <a:pt x="184316" y="1793593"/>
                </a:cubicBezTo>
                <a:cubicBezTo>
                  <a:pt x="181918" y="1795454"/>
                  <a:pt x="179956" y="1799960"/>
                  <a:pt x="179956" y="1803605"/>
                </a:cubicBezTo>
                <a:cubicBezTo>
                  <a:pt x="179956" y="1807331"/>
                  <a:pt x="178682" y="1809496"/>
                  <a:pt x="177051" y="1808552"/>
                </a:cubicBezTo>
                <a:cubicBezTo>
                  <a:pt x="175453" y="1807628"/>
                  <a:pt x="174143" y="1804495"/>
                  <a:pt x="174143" y="1801591"/>
                </a:cubicBezTo>
                <a:cubicBezTo>
                  <a:pt x="174143" y="1794758"/>
                  <a:pt x="169248" y="1794762"/>
                  <a:pt x="166929" y="1801591"/>
                </a:cubicBezTo>
                <a:cubicBezTo>
                  <a:pt x="165915" y="1804577"/>
                  <a:pt x="167630" y="1811450"/>
                  <a:pt x="170867" y="1817388"/>
                </a:cubicBezTo>
                <a:cubicBezTo>
                  <a:pt x="175948" y="1826707"/>
                  <a:pt x="176415" y="1831587"/>
                  <a:pt x="174983" y="1860380"/>
                </a:cubicBezTo>
                <a:cubicBezTo>
                  <a:pt x="174096" y="1878245"/>
                  <a:pt x="172987" y="1904488"/>
                  <a:pt x="172523" y="1918699"/>
                </a:cubicBezTo>
                <a:cubicBezTo>
                  <a:pt x="171611" y="1946623"/>
                  <a:pt x="167140" y="1985995"/>
                  <a:pt x="164611" y="1988361"/>
                </a:cubicBezTo>
                <a:cubicBezTo>
                  <a:pt x="163750" y="1989167"/>
                  <a:pt x="162257" y="1987498"/>
                  <a:pt x="161294" y="1984654"/>
                </a:cubicBezTo>
                <a:lnTo>
                  <a:pt x="161294" y="1984660"/>
                </a:lnTo>
                <a:cubicBezTo>
                  <a:pt x="160331" y="1981816"/>
                  <a:pt x="159006" y="1950704"/>
                  <a:pt x="158349" y="1915521"/>
                </a:cubicBezTo>
                <a:cubicBezTo>
                  <a:pt x="157404" y="1864780"/>
                  <a:pt x="156189" y="1849386"/>
                  <a:pt x="152480" y="1841075"/>
                </a:cubicBezTo>
                <a:cubicBezTo>
                  <a:pt x="147262" y="1829389"/>
                  <a:pt x="148371" y="1822777"/>
                  <a:pt x="155141" y="1825207"/>
                </a:cubicBezTo>
                <a:cubicBezTo>
                  <a:pt x="158873" y="1826547"/>
                  <a:pt x="159613" y="1823960"/>
                  <a:pt x="159624" y="1809523"/>
                </a:cubicBezTo>
                <a:cubicBezTo>
                  <a:pt x="159624" y="1800013"/>
                  <a:pt x="160496" y="1778279"/>
                  <a:pt x="161546" y="1761225"/>
                </a:cubicBezTo>
                <a:close/>
                <a:moveTo>
                  <a:pt x="880633" y="1697520"/>
                </a:moveTo>
                <a:cubicBezTo>
                  <a:pt x="882348" y="1699125"/>
                  <a:pt x="883330" y="1704572"/>
                  <a:pt x="882812" y="1709623"/>
                </a:cubicBezTo>
                <a:cubicBezTo>
                  <a:pt x="881929" y="1718271"/>
                  <a:pt x="881750" y="1718410"/>
                  <a:pt x="879732" y="1712009"/>
                </a:cubicBezTo>
                <a:lnTo>
                  <a:pt x="879735" y="1712009"/>
                </a:lnTo>
                <a:cubicBezTo>
                  <a:pt x="876440" y="1701544"/>
                  <a:pt x="876907" y="1694033"/>
                  <a:pt x="880633" y="1697520"/>
                </a:cubicBezTo>
                <a:close/>
                <a:moveTo>
                  <a:pt x="894921" y="1674217"/>
                </a:moveTo>
                <a:cubicBezTo>
                  <a:pt x="898850" y="1667406"/>
                  <a:pt x="901673" y="1732476"/>
                  <a:pt x="897909" y="1743141"/>
                </a:cubicBezTo>
                <a:cubicBezTo>
                  <a:pt x="896033" y="1748457"/>
                  <a:pt x="893520" y="1752807"/>
                  <a:pt x="892321" y="1752807"/>
                </a:cubicBezTo>
                <a:cubicBezTo>
                  <a:pt x="891124" y="1752807"/>
                  <a:pt x="890722" y="1735977"/>
                  <a:pt x="891434" y="1715409"/>
                </a:cubicBezTo>
                <a:lnTo>
                  <a:pt x="891439" y="1715409"/>
                </a:lnTo>
                <a:cubicBezTo>
                  <a:pt x="892151" y="1694840"/>
                  <a:pt x="893716" y="1676303"/>
                  <a:pt x="894921" y="1674217"/>
                </a:cubicBezTo>
                <a:close/>
                <a:moveTo>
                  <a:pt x="882611" y="1664785"/>
                </a:moveTo>
                <a:cubicBezTo>
                  <a:pt x="883316" y="1665405"/>
                  <a:pt x="884231" y="1667288"/>
                  <a:pt x="885467" y="1670532"/>
                </a:cubicBezTo>
                <a:cubicBezTo>
                  <a:pt x="888751" y="1679146"/>
                  <a:pt x="884986" y="1683859"/>
                  <a:pt x="881537" y="1675451"/>
                </a:cubicBezTo>
                <a:lnTo>
                  <a:pt x="881538" y="1675451"/>
                </a:lnTo>
                <a:cubicBezTo>
                  <a:pt x="880655" y="1673294"/>
                  <a:pt x="880418" y="1669317"/>
                  <a:pt x="881013" y="1666612"/>
                </a:cubicBezTo>
                <a:cubicBezTo>
                  <a:pt x="881410" y="1664807"/>
                  <a:pt x="881906" y="1664164"/>
                  <a:pt x="882611" y="1664785"/>
                </a:cubicBezTo>
                <a:close/>
                <a:moveTo>
                  <a:pt x="906815" y="1608656"/>
                </a:moveTo>
                <a:cubicBezTo>
                  <a:pt x="908286" y="1608656"/>
                  <a:pt x="909490" y="1617295"/>
                  <a:pt x="909490" y="1627855"/>
                </a:cubicBezTo>
                <a:cubicBezTo>
                  <a:pt x="909490" y="1638637"/>
                  <a:pt x="910643" y="1646387"/>
                  <a:pt x="912125" y="1645531"/>
                </a:cubicBezTo>
                <a:cubicBezTo>
                  <a:pt x="915646" y="1643494"/>
                  <a:pt x="917790" y="1723246"/>
                  <a:pt x="914332" y="1727663"/>
                </a:cubicBezTo>
                <a:cubicBezTo>
                  <a:pt x="912862" y="1729540"/>
                  <a:pt x="912497" y="1735966"/>
                  <a:pt x="913515" y="1741942"/>
                </a:cubicBezTo>
                <a:cubicBezTo>
                  <a:pt x="915504" y="1753584"/>
                  <a:pt x="914902" y="1754829"/>
                  <a:pt x="909968" y="1749266"/>
                </a:cubicBezTo>
                <a:lnTo>
                  <a:pt x="909965" y="1749266"/>
                </a:lnTo>
                <a:cubicBezTo>
                  <a:pt x="908126" y="1747190"/>
                  <a:pt x="906033" y="1724390"/>
                  <a:pt x="904911" y="1694189"/>
                </a:cubicBezTo>
                <a:cubicBezTo>
                  <a:pt x="903397" y="1653442"/>
                  <a:pt x="902094" y="1641979"/>
                  <a:pt x="898679" y="1639431"/>
                </a:cubicBezTo>
                <a:cubicBezTo>
                  <a:pt x="894872" y="1636589"/>
                  <a:pt x="894940" y="1634579"/>
                  <a:pt x="899252" y="1622432"/>
                </a:cubicBezTo>
                <a:cubicBezTo>
                  <a:pt x="901942" y="1614855"/>
                  <a:pt x="905345" y="1608656"/>
                  <a:pt x="906815" y="1608656"/>
                </a:cubicBezTo>
                <a:close/>
                <a:moveTo>
                  <a:pt x="198839" y="1603132"/>
                </a:moveTo>
                <a:cubicBezTo>
                  <a:pt x="200641" y="1603201"/>
                  <a:pt x="201824" y="1619910"/>
                  <a:pt x="201951" y="1647229"/>
                </a:cubicBezTo>
                <a:cubicBezTo>
                  <a:pt x="202134" y="1686304"/>
                  <a:pt x="201733" y="1690032"/>
                  <a:pt x="198492" y="1680540"/>
                </a:cubicBezTo>
                <a:lnTo>
                  <a:pt x="194828" y="1669852"/>
                </a:lnTo>
                <a:lnTo>
                  <a:pt x="196353" y="1680731"/>
                </a:lnTo>
                <a:cubicBezTo>
                  <a:pt x="197192" y="1686715"/>
                  <a:pt x="199210" y="1695680"/>
                  <a:pt x="200836" y="1700653"/>
                </a:cubicBezTo>
                <a:cubicBezTo>
                  <a:pt x="202464" y="1705627"/>
                  <a:pt x="202847" y="1712971"/>
                  <a:pt x="201690" y="1716973"/>
                </a:cubicBezTo>
                <a:cubicBezTo>
                  <a:pt x="200534" y="1720974"/>
                  <a:pt x="198672" y="1735876"/>
                  <a:pt x="197552" y="1750087"/>
                </a:cubicBezTo>
                <a:lnTo>
                  <a:pt x="195515" y="1775925"/>
                </a:lnTo>
                <a:lnTo>
                  <a:pt x="194997" y="1745327"/>
                </a:lnTo>
                <a:lnTo>
                  <a:pt x="195006" y="1745327"/>
                </a:lnTo>
                <a:cubicBezTo>
                  <a:pt x="194678" y="1726418"/>
                  <a:pt x="195597" y="1714729"/>
                  <a:pt x="197396" y="1714729"/>
                </a:cubicBezTo>
                <a:cubicBezTo>
                  <a:pt x="201980" y="1714729"/>
                  <a:pt x="200783" y="1706571"/>
                  <a:pt x="195944" y="1704833"/>
                </a:cubicBezTo>
                <a:cubicBezTo>
                  <a:pt x="192525" y="1703605"/>
                  <a:pt x="191584" y="1698096"/>
                  <a:pt x="191584" y="1679306"/>
                </a:cubicBezTo>
                <a:cubicBezTo>
                  <a:pt x="191584" y="1664336"/>
                  <a:pt x="192781" y="1654973"/>
                  <a:pt x="194774" y="1654352"/>
                </a:cubicBezTo>
                <a:cubicBezTo>
                  <a:pt x="197054" y="1653640"/>
                  <a:pt x="197102" y="1650286"/>
                  <a:pt x="194920" y="1642565"/>
                </a:cubicBezTo>
                <a:cubicBezTo>
                  <a:pt x="191544" y="1630543"/>
                  <a:pt x="194285" y="1602976"/>
                  <a:pt x="198839" y="1603132"/>
                </a:cubicBezTo>
                <a:close/>
                <a:moveTo>
                  <a:pt x="126570" y="1593697"/>
                </a:moveTo>
                <a:lnTo>
                  <a:pt x="128788" y="1602537"/>
                </a:lnTo>
                <a:cubicBezTo>
                  <a:pt x="130011" y="1607399"/>
                  <a:pt x="131996" y="1611376"/>
                  <a:pt x="133203" y="1611376"/>
                </a:cubicBezTo>
                <a:cubicBezTo>
                  <a:pt x="135111" y="1611376"/>
                  <a:pt x="132174" y="1640629"/>
                  <a:pt x="129516" y="1648094"/>
                </a:cubicBezTo>
                <a:cubicBezTo>
                  <a:pt x="128983" y="1649590"/>
                  <a:pt x="127122" y="1642858"/>
                  <a:pt x="125378" y="1633135"/>
                </a:cubicBezTo>
                <a:lnTo>
                  <a:pt x="125377" y="1633135"/>
                </a:lnTo>
                <a:cubicBezTo>
                  <a:pt x="123629" y="1623394"/>
                  <a:pt x="123188" y="1610571"/>
                  <a:pt x="124388" y="1604577"/>
                </a:cubicBezTo>
                <a:close/>
                <a:moveTo>
                  <a:pt x="972450" y="1561739"/>
                </a:moveTo>
                <a:cubicBezTo>
                  <a:pt x="973256" y="1563609"/>
                  <a:pt x="973256" y="1566668"/>
                  <a:pt x="972450" y="1568538"/>
                </a:cubicBezTo>
                <a:cubicBezTo>
                  <a:pt x="971643" y="1570409"/>
                  <a:pt x="970983" y="1568878"/>
                  <a:pt x="970983" y="1565139"/>
                </a:cubicBezTo>
                <a:cubicBezTo>
                  <a:pt x="970983" y="1561399"/>
                  <a:pt x="971643" y="1559869"/>
                  <a:pt x="972450" y="1561739"/>
                </a:cubicBezTo>
                <a:close/>
                <a:moveTo>
                  <a:pt x="179368" y="1490681"/>
                </a:moveTo>
                <a:cubicBezTo>
                  <a:pt x="181255" y="1489590"/>
                  <a:pt x="183112" y="1496483"/>
                  <a:pt x="184402" y="1509367"/>
                </a:cubicBezTo>
                <a:cubicBezTo>
                  <a:pt x="185526" y="1520594"/>
                  <a:pt x="187442" y="1529781"/>
                  <a:pt x="188659" y="1529781"/>
                </a:cubicBezTo>
                <a:cubicBezTo>
                  <a:pt x="189874" y="1529781"/>
                  <a:pt x="192526" y="1526042"/>
                  <a:pt x="194549" y="1521471"/>
                </a:cubicBezTo>
                <a:cubicBezTo>
                  <a:pt x="200116" y="1508896"/>
                  <a:pt x="202546" y="1515321"/>
                  <a:pt x="200263" y="1536581"/>
                </a:cubicBezTo>
                <a:cubicBezTo>
                  <a:pt x="199139" y="1547052"/>
                  <a:pt x="198880" y="1563916"/>
                  <a:pt x="199686" y="1574056"/>
                </a:cubicBezTo>
                <a:cubicBezTo>
                  <a:pt x="200949" y="1589922"/>
                  <a:pt x="200332" y="1593336"/>
                  <a:pt x="195275" y="1598535"/>
                </a:cubicBezTo>
                <a:cubicBezTo>
                  <a:pt x="185048" y="1609046"/>
                  <a:pt x="182746" y="1616125"/>
                  <a:pt x="183392" y="1635078"/>
                </a:cubicBezTo>
                <a:cubicBezTo>
                  <a:pt x="183805" y="1647182"/>
                  <a:pt x="182444" y="1656810"/>
                  <a:pt x="179437" y="1663053"/>
                </a:cubicBezTo>
                <a:lnTo>
                  <a:pt x="174853" y="1672572"/>
                </a:lnTo>
                <a:lnTo>
                  <a:pt x="171404" y="1664448"/>
                </a:lnTo>
                <a:cubicBezTo>
                  <a:pt x="163546" y="1645965"/>
                  <a:pt x="164226" y="1568867"/>
                  <a:pt x="172225" y="1571325"/>
                </a:cubicBezTo>
                <a:cubicBezTo>
                  <a:pt x="174079" y="1571895"/>
                  <a:pt x="176380" y="1577774"/>
                  <a:pt x="177339" y="1584389"/>
                </a:cubicBezTo>
                <a:lnTo>
                  <a:pt x="179083" y="1596417"/>
                </a:lnTo>
                <a:lnTo>
                  <a:pt x="179521" y="1583721"/>
                </a:lnTo>
                <a:cubicBezTo>
                  <a:pt x="179776" y="1576737"/>
                  <a:pt x="180758" y="1569074"/>
                  <a:pt x="181736" y="1566691"/>
                </a:cubicBezTo>
                <a:cubicBezTo>
                  <a:pt x="182977" y="1563662"/>
                  <a:pt x="182244" y="1562814"/>
                  <a:pt x="179295" y="1563872"/>
                </a:cubicBezTo>
                <a:cubicBezTo>
                  <a:pt x="172639" y="1566262"/>
                  <a:pt x="167560" y="1558303"/>
                  <a:pt x="169760" y="1548932"/>
                </a:cubicBezTo>
                <a:cubicBezTo>
                  <a:pt x="171898" y="1539814"/>
                  <a:pt x="175435" y="1538234"/>
                  <a:pt x="178262" y="1545130"/>
                </a:cubicBezTo>
                <a:cubicBezTo>
                  <a:pt x="179270" y="1547588"/>
                  <a:pt x="180737" y="1548999"/>
                  <a:pt x="181518" y="1548267"/>
                </a:cubicBezTo>
                <a:cubicBezTo>
                  <a:pt x="182299" y="1547535"/>
                  <a:pt x="180963" y="1542503"/>
                  <a:pt x="178544" y="1537086"/>
                </a:cubicBezTo>
                <a:cubicBezTo>
                  <a:pt x="173070" y="1524827"/>
                  <a:pt x="173081" y="1524342"/>
                  <a:pt x="178835" y="1524342"/>
                </a:cubicBezTo>
                <a:cubicBezTo>
                  <a:pt x="182346" y="1524342"/>
                  <a:pt x="183043" y="1522795"/>
                  <a:pt x="181591" y="1518222"/>
                </a:cubicBezTo>
                <a:cubicBezTo>
                  <a:pt x="177531" y="1505442"/>
                  <a:pt x="176475" y="1492353"/>
                  <a:pt x="179368" y="1490681"/>
                </a:cubicBezTo>
                <a:close/>
                <a:moveTo>
                  <a:pt x="908919" y="1484791"/>
                </a:moveTo>
                <a:cubicBezTo>
                  <a:pt x="909547" y="1485570"/>
                  <a:pt x="909660" y="1488572"/>
                  <a:pt x="909822" y="1494498"/>
                </a:cubicBezTo>
                <a:cubicBezTo>
                  <a:pt x="910005" y="1501188"/>
                  <a:pt x="909896" y="1514171"/>
                  <a:pt x="909567" y="1523348"/>
                </a:cubicBezTo>
                <a:cubicBezTo>
                  <a:pt x="909187" y="1534207"/>
                  <a:pt x="910596" y="1542947"/>
                  <a:pt x="913593" y="1548372"/>
                </a:cubicBezTo>
                <a:cubicBezTo>
                  <a:pt x="918772" y="1557744"/>
                  <a:pt x="919519" y="1569898"/>
                  <a:pt x="915294" y="1576018"/>
                </a:cubicBezTo>
                <a:cubicBezTo>
                  <a:pt x="913188" y="1579068"/>
                  <a:pt x="912465" y="1577618"/>
                  <a:pt x="912433" y="1570278"/>
                </a:cubicBezTo>
                <a:lnTo>
                  <a:pt x="912438" y="1570278"/>
                </a:lnTo>
                <a:cubicBezTo>
                  <a:pt x="912405" y="1564122"/>
                  <a:pt x="909486" y="1556511"/>
                  <a:pt x="904598" y="1549879"/>
                </a:cubicBezTo>
                <a:cubicBezTo>
                  <a:pt x="897734" y="1540564"/>
                  <a:pt x="896748" y="1536471"/>
                  <a:pt x="896337" y="1515606"/>
                </a:cubicBezTo>
                <a:cubicBezTo>
                  <a:pt x="896082" y="1502574"/>
                  <a:pt x="896885" y="1492498"/>
                  <a:pt x="898121" y="1493213"/>
                </a:cubicBezTo>
                <a:cubicBezTo>
                  <a:pt x="899359" y="1493929"/>
                  <a:pt x="902422" y="1491775"/>
                  <a:pt x="904930" y="1488424"/>
                </a:cubicBezTo>
                <a:cubicBezTo>
                  <a:pt x="907151" y="1485457"/>
                  <a:pt x="908292" y="1484013"/>
                  <a:pt x="908919" y="1484791"/>
                </a:cubicBezTo>
                <a:close/>
                <a:moveTo>
                  <a:pt x="986152" y="1467242"/>
                </a:moveTo>
                <a:cubicBezTo>
                  <a:pt x="986581" y="1467855"/>
                  <a:pt x="987240" y="1470502"/>
                  <a:pt x="988267" y="1475383"/>
                </a:cubicBezTo>
                <a:cubicBezTo>
                  <a:pt x="991076" y="1488755"/>
                  <a:pt x="990153" y="1497026"/>
                  <a:pt x="987058" y="1486192"/>
                </a:cubicBezTo>
                <a:cubicBezTo>
                  <a:pt x="986000" y="1482491"/>
                  <a:pt x="985259" y="1475791"/>
                  <a:pt x="985413" y="1471304"/>
                </a:cubicBezTo>
                <a:cubicBezTo>
                  <a:pt x="985522" y="1468050"/>
                  <a:pt x="985722" y="1466629"/>
                  <a:pt x="986152" y="1467242"/>
                </a:cubicBezTo>
                <a:close/>
                <a:moveTo>
                  <a:pt x="180557" y="1441385"/>
                </a:moveTo>
                <a:lnTo>
                  <a:pt x="183410" y="1451419"/>
                </a:lnTo>
                <a:cubicBezTo>
                  <a:pt x="185669" y="1459364"/>
                  <a:pt x="188028" y="1461816"/>
                  <a:pt x="194736" y="1463195"/>
                </a:cubicBezTo>
                <a:cubicBezTo>
                  <a:pt x="201248" y="1464534"/>
                  <a:pt x="203208" y="1466459"/>
                  <a:pt x="203208" y="1471520"/>
                </a:cubicBezTo>
                <a:cubicBezTo>
                  <a:pt x="203208" y="1478798"/>
                  <a:pt x="198952" y="1480383"/>
                  <a:pt x="196363" y="1474069"/>
                </a:cubicBezTo>
                <a:cubicBezTo>
                  <a:pt x="195370" y="1471644"/>
                  <a:pt x="192809" y="1470717"/>
                  <a:pt x="189945" y="1471746"/>
                </a:cubicBezTo>
                <a:cubicBezTo>
                  <a:pt x="183277" y="1474141"/>
                  <a:pt x="180001" y="1467986"/>
                  <a:pt x="180301" y="1453625"/>
                </a:cubicBezTo>
                <a:close/>
                <a:moveTo>
                  <a:pt x="173241" y="1410186"/>
                </a:moveTo>
                <a:cubicBezTo>
                  <a:pt x="175663" y="1407637"/>
                  <a:pt x="179848" y="1417009"/>
                  <a:pt x="178062" y="1420987"/>
                </a:cubicBezTo>
                <a:cubicBezTo>
                  <a:pt x="177055" y="1423231"/>
                  <a:pt x="175928" y="1428127"/>
                  <a:pt x="175562" y="1431866"/>
                </a:cubicBezTo>
                <a:cubicBezTo>
                  <a:pt x="175194" y="1435606"/>
                  <a:pt x="174723" y="1440196"/>
                  <a:pt x="174519" y="1442065"/>
                </a:cubicBezTo>
                <a:cubicBezTo>
                  <a:pt x="174300" y="1443936"/>
                  <a:pt x="172961" y="1445465"/>
                  <a:pt x="171512" y="1445465"/>
                </a:cubicBezTo>
                <a:cubicBezTo>
                  <a:pt x="170056" y="1445465"/>
                  <a:pt x="169582" y="1437881"/>
                  <a:pt x="170450" y="1428466"/>
                </a:cubicBezTo>
                <a:lnTo>
                  <a:pt x="170453" y="1428466"/>
                </a:lnTo>
                <a:cubicBezTo>
                  <a:pt x="171317" y="1419117"/>
                  <a:pt x="172572" y="1410891"/>
                  <a:pt x="173241" y="1410186"/>
                </a:cubicBezTo>
                <a:close/>
                <a:moveTo>
                  <a:pt x="62944" y="1342800"/>
                </a:moveTo>
                <a:cubicBezTo>
                  <a:pt x="65370" y="1342042"/>
                  <a:pt x="65352" y="1343959"/>
                  <a:pt x="62871" y="1350102"/>
                </a:cubicBezTo>
                <a:cubicBezTo>
                  <a:pt x="58731" y="1360364"/>
                  <a:pt x="54700" y="1361144"/>
                  <a:pt x="57562" y="1351127"/>
                </a:cubicBezTo>
                <a:lnTo>
                  <a:pt x="57566" y="1351128"/>
                </a:lnTo>
                <a:cubicBezTo>
                  <a:pt x="58716" y="1347112"/>
                  <a:pt x="61135" y="1343364"/>
                  <a:pt x="62944" y="1342800"/>
                </a:cubicBezTo>
                <a:close/>
                <a:moveTo>
                  <a:pt x="965872" y="1335265"/>
                </a:moveTo>
                <a:cubicBezTo>
                  <a:pt x="966100" y="1334156"/>
                  <a:pt x="966415" y="1334309"/>
                  <a:pt x="966762" y="1335992"/>
                </a:cubicBezTo>
                <a:cubicBezTo>
                  <a:pt x="967455" y="1339358"/>
                  <a:pt x="967455" y="1344866"/>
                  <a:pt x="966762" y="1348232"/>
                </a:cubicBezTo>
                <a:cubicBezTo>
                  <a:pt x="966068" y="1351597"/>
                  <a:pt x="965503" y="1348843"/>
                  <a:pt x="965503" y="1342112"/>
                </a:cubicBezTo>
                <a:cubicBezTo>
                  <a:pt x="965503" y="1338746"/>
                  <a:pt x="965644" y="1336375"/>
                  <a:pt x="965872" y="1335265"/>
                </a:cubicBezTo>
                <a:close/>
                <a:moveTo>
                  <a:pt x="104232" y="1330248"/>
                </a:moveTo>
                <a:cubicBezTo>
                  <a:pt x="105670" y="1328834"/>
                  <a:pt x="107227" y="1328932"/>
                  <a:pt x="108531" y="1330906"/>
                </a:cubicBezTo>
                <a:cubicBezTo>
                  <a:pt x="109431" y="1332271"/>
                  <a:pt x="107680" y="1336263"/>
                  <a:pt x="104638" y="1339779"/>
                </a:cubicBezTo>
                <a:lnTo>
                  <a:pt x="99107" y="1346171"/>
                </a:lnTo>
                <a:lnTo>
                  <a:pt x="100641" y="1338662"/>
                </a:lnTo>
                <a:cubicBezTo>
                  <a:pt x="101473" y="1334588"/>
                  <a:pt x="102793" y="1331662"/>
                  <a:pt x="104232" y="1330248"/>
                </a:cubicBezTo>
                <a:close/>
                <a:moveTo>
                  <a:pt x="990819" y="1297266"/>
                </a:moveTo>
                <a:cubicBezTo>
                  <a:pt x="992088" y="1296532"/>
                  <a:pt x="994026" y="1301539"/>
                  <a:pt x="995123" y="1308392"/>
                </a:cubicBezTo>
                <a:cubicBezTo>
                  <a:pt x="997338" y="1322213"/>
                  <a:pt x="995086" y="1328211"/>
                  <a:pt x="992291" y="1315915"/>
                </a:cubicBezTo>
                <a:lnTo>
                  <a:pt x="992289" y="1315915"/>
                </a:lnTo>
                <a:cubicBezTo>
                  <a:pt x="988669" y="1299956"/>
                  <a:pt x="988559" y="1298572"/>
                  <a:pt x="990819" y="1297266"/>
                </a:cubicBezTo>
                <a:close/>
                <a:moveTo>
                  <a:pt x="63693" y="1283637"/>
                </a:moveTo>
                <a:cubicBezTo>
                  <a:pt x="68163" y="1286222"/>
                  <a:pt x="67138" y="1299652"/>
                  <a:pt x="62026" y="1305555"/>
                </a:cubicBezTo>
                <a:cubicBezTo>
                  <a:pt x="57609" y="1310651"/>
                  <a:pt x="57506" y="1310598"/>
                  <a:pt x="59081" y="1304036"/>
                </a:cubicBezTo>
                <a:lnTo>
                  <a:pt x="59081" y="1304035"/>
                </a:lnTo>
                <a:cubicBezTo>
                  <a:pt x="59978" y="1300296"/>
                  <a:pt x="60726" y="1293798"/>
                  <a:pt x="60748" y="1289596"/>
                </a:cubicBezTo>
                <a:cubicBezTo>
                  <a:pt x="60782" y="1285202"/>
                  <a:pt x="62022" y="1282670"/>
                  <a:pt x="63693" y="1283637"/>
                </a:cubicBezTo>
                <a:close/>
                <a:moveTo>
                  <a:pt x="191583" y="1243774"/>
                </a:moveTo>
                <a:lnTo>
                  <a:pt x="191582" y="1243775"/>
                </a:lnTo>
                <a:lnTo>
                  <a:pt x="191582" y="1243774"/>
                </a:lnTo>
                <a:close/>
                <a:moveTo>
                  <a:pt x="202390" y="1234366"/>
                </a:moveTo>
                <a:cubicBezTo>
                  <a:pt x="203463" y="1235368"/>
                  <a:pt x="201467" y="1238875"/>
                  <a:pt x="197960" y="1242158"/>
                </a:cubicBezTo>
                <a:lnTo>
                  <a:pt x="191583" y="1243774"/>
                </a:lnTo>
                <a:lnTo>
                  <a:pt x="195925" y="1236163"/>
                </a:lnTo>
                <a:cubicBezTo>
                  <a:pt x="198274" y="1234118"/>
                  <a:pt x="200976" y="1233043"/>
                  <a:pt x="202390" y="1234366"/>
                </a:cubicBezTo>
                <a:close/>
                <a:moveTo>
                  <a:pt x="1005211" y="1233414"/>
                </a:moveTo>
                <a:cubicBezTo>
                  <a:pt x="1012719" y="1229654"/>
                  <a:pt x="1014121" y="1229852"/>
                  <a:pt x="1014121" y="1234679"/>
                </a:cubicBezTo>
                <a:cubicBezTo>
                  <a:pt x="1014121" y="1236924"/>
                  <a:pt x="1011614" y="1238759"/>
                  <a:pt x="1008550" y="1238759"/>
                </a:cubicBezTo>
                <a:cubicBezTo>
                  <a:pt x="1005485" y="1238759"/>
                  <a:pt x="1002320" y="1240290"/>
                  <a:pt x="1001514" y="1242159"/>
                </a:cubicBezTo>
                <a:cubicBezTo>
                  <a:pt x="1000623" y="1244226"/>
                  <a:pt x="999959" y="1243732"/>
                  <a:pt x="999817" y="1240896"/>
                </a:cubicBezTo>
                <a:lnTo>
                  <a:pt x="999818" y="1240893"/>
                </a:lnTo>
                <a:cubicBezTo>
                  <a:pt x="999709" y="1238328"/>
                  <a:pt x="1002117" y="1234963"/>
                  <a:pt x="1005211" y="1233414"/>
                </a:cubicBezTo>
                <a:close/>
                <a:moveTo>
                  <a:pt x="990869" y="1147644"/>
                </a:moveTo>
                <a:cubicBezTo>
                  <a:pt x="994230" y="1145699"/>
                  <a:pt x="994230" y="1152779"/>
                  <a:pt x="990869" y="1162603"/>
                </a:cubicBezTo>
                <a:cubicBezTo>
                  <a:pt x="988778" y="1168710"/>
                  <a:pt x="988512" y="1168381"/>
                  <a:pt x="988253" y="1159363"/>
                </a:cubicBezTo>
                <a:cubicBezTo>
                  <a:pt x="988107" y="1153842"/>
                  <a:pt x="989271" y="1148568"/>
                  <a:pt x="990869" y="1147644"/>
                </a:cubicBezTo>
                <a:close/>
                <a:moveTo>
                  <a:pt x="72414" y="1097327"/>
                </a:moveTo>
                <a:cubicBezTo>
                  <a:pt x="75895" y="1097327"/>
                  <a:pt x="75895" y="1107421"/>
                  <a:pt x="72414" y="1115006"/>
                </a:cubicBezTo>
                <a:cubicBezTo>
                  <a:pt x="70480" y="1119219"/>
                  <a:pt x="69870" y="1117839"/>
                  <a:pt x="69713" y="1108886"/>
                </a:cubicBezTo>
                <a:cubicBezTo>
                  <a:pt x="69604" y="1102529"/>
                  <a:pt x="70815" y="1097327"/>
                  <a:pt x="72414" y="1097327"/>
                </a:cubicBezTo>
                <a:close/>
                <a:moveTo>
                  <a:pt x="69528" y="1086174"/>
                </a:moveTo>
                <a:lnTo>
                  <a:pt x="69528" y="1086174"/>
                </a:lnTo>
                <a:lnTo>
                  <a:pt x="69527" y="1086175"/>
                </a:lnTo>
                <a:close/>
                <a:moveTo>
                  <a:pt x="78513" y="1067409"/>
                </a:moveTo>
                <a:cubicBezTo>
                  <a:pt x="79954" y="1067409"/>
                  <a:pt x="81125" y="1068328"/>
                  <a:pt x="81114" y="1069450"/>
                </a:cubicBezTo>
                <a:cubicBezTo>
                  <a:pt x="81098" y="1070668"/>
                  <a:pt x="78208" y="1075439"/>
                  <a:pt x="75319" y="1079612"/>
                </a:cubicBezTo>
                <a:lnTo>
                  <a:pt x="69528" y="1086174"/>
                </a:lnTo>
                <a:lnTo>
                  <a:pt x="73155" y="1075056"/>
                </a:lnTo>
                <a:cubicBezTo>
                  <a:pt x="75123" y="1070943"/>
                  <a:pt x="77378" y="1067409"/>
                  <a:pt x="78513" y="1067409"/>
                </a:cubicBezTo>
                <a:close/>
                <a:moveTo>
                  <a:pt x="1008308" y="857982"/>
                </a:moveTo>
                <a:cubicBezTo>
                  <a:pt x="1009859" y="860227"/>
                  <a:pt x="1011125" y="866346"/>
                  <a:pt x="1011125" y="871582"/>
                </a:cubicBezTo>
                <a:cubicBezTo>
                  <a:pt x="1011125" y="876817"/>
                  <a:pt x="1009859" y="882937"/>
                  <a:pt x="1008308" y="885180"/>
                </a:cubicBezTo>
                <a:cubicBezTo>
                  <a:pt x="1006330" y="888044"/>
                  <a:pt x="1005491" y="883987"/>
                  <a:pt x="1005491" y="871582"/>
                </a:cubicBezTo>
                <a:cubicBezTo>
                  <a:pt x="1005491" y="859175"/>
                  <a:pt x="1006330" y="855120"/>
                  <a:pt x="1008308" y="857982"/>
                </a:cubicBezTo>
                <a:close/>
                <a:moveTo>
                  <a:pt x="40946" y="780467"/>
                </a:moveTo>
                <a:lnTo>
                  <a:pt x="43701" y="788627"/>
                </a:lnTo>
                <a:cubicBezTo>
                  <a:pt x="46799" y="797802"/>
                  <a:pt x="44646" y="821905"/>
                  <a:pt x="40179" y="828088"/>
                </a:cubicBezTo>
                <a:cubicBezTo>
                  <a:pt x="38118" y="830939"/>
                  <a:pt x="37676" y="827298"/>
                  <a:pt x="38694" y="815825"/>
                </a:cubicBezTo>
                <a:lnTo>
                  <a:pt x="38690" y="815825"/>
                </a:lnTo>
                <a:cubicBezTo>
                  <a:pt x="39486" y="806849"/>
                  <a:pt x="40318" y="795222"/>
                  <a:pt x="40540" y="789987"/>
                </a:cubicBezTo>
                <a:close/>
                <a:moveTo>
                  <a:pt x="44700" y="746469"/>
                </a:moveTo>
                <a:cubicBezTo>
                  <a:pt x="48054" y="746469"/>
                  <a:pt x="52212" y="758081"/>
                  <a:pt x="50581" y="762891"/>
                </a:cubicBezTo>
                <a:cubicBezTo>
                  <a:pt x="47501" y="771967"/>
                  <a:pt x="43349" y="768784"/>
                  <a:pt x="43349" y="757349"/>
                </a:cubicBezTo>
                <a:lnTo>
                  <a:pt x="43350" y="757349"/>
                </a:lnTo>
                <a:cubicBezTo>
                  <a:pt x="43350" y="751365"/>
                  <a:pt x="43960" y="746469"/>
                  <a:pt x="44700" y="746469"/>
                </a:cubicBezTo>
                <a:close/>
                <a:moveTo>
                  <a:pt x="52068" y="720631"/>
                </a:moveTo>
                <a:cubicBezTo>
                  <a:pt x="53666" y="721555"/>
                  <a:pt x="54976" y="725911"/>
                  <a:pt x="54976" y="730311"/>
                </a:cubicBezTo>
                <a:cubicBezTo>
                  <a:pt x="54976" y="734710"/>
                  <a:pt x="53670" y="738310"/>
                  <a:pt x="52068" y="738310"/>
                </a:cubicBezTo>
                <a:cubicBezTo>
                  <a:pt x="50469" y="738310"/>
                  <a:pt x="49163" y="733954"/>
                  <a:pt x="49163" y="728630"/>
                </a:cubicBezTo>
                <a:cubicBezTo>
                  <a:pt x="49163" y="722869"/>
                  <a:pt x="50342" y="719630"/>
                  <a:pt x="52068" y="720631"/>
                </a:cubicBezTo>
                <a:close/>
                <a:moveTo>
                  <a:pt x="54632" y="693931"/>
                </a:moveTo>
                <a:cubicBezTo>
                  <a:pt x="56080" y="692764"/>
                  <a:pt x="57862" y="694349"/>
                  <a:pt x="59194" y="699316"/>
                </a:cubicBezTo>
                <a:cubicBezTo>
                  <a:pt x="60496" y="704178"/>
                  <a:pt x="59653" y="707899"/>
                  <a:pt x="56595" y="710759"/>
                </a:cubicBezTo>
                <a:cubicBezTo>
                  <a:pt x="52495" y="714596"/>
                  <a:pt x="52066" y="714057"/>
                  <a:pt x="52066" y="705055"/>
                </a:cubicBezTo>
                <a:lnTo>
                  <a:pt x="52068" y="705055"/>
                </a:lnTo>
                <a:cubicBezTo>
                  <a:pt x="52068" y="699016"/>
                  <a:pt x="53183" y="695097"/>
                  <a:pt x="54632" y="693931"/>
                </a:cubicBezTo>
                <a:close/>
                <a:moveTo>
                  <a:pt x="17521" y="689349"/>
                </a:moveTo>
                <a:cubicBezTo>
                  <a:pt x="19871" y="689354"/>
                  <a:pt x="24087" y="795309"/>
                  <a:pt x="21822" y="797428"/>
                </a:cubicBezTo>
                <a:cubicBezTo>
                  <a:pt x="20866" y="798322"/>
                  <a:pt x="19958" y="793647"/>
                  <a:pt x="19797" y="787040"/>
                </a:cubicBezTo>
                <a:lnTo>
                  <a:pt x="19809" y="787040"/>
                </a:lnTo>
                <a:cubicBezTo>
                  <a:pt x="19663" y="780433"/>
                  <a:pt x="18670" y="755749"/>
                  <a:pt x="17630" y="732186"/>
                </a:cubicBezTo>
                <a:cubicBezTo>
                  <a:pt x="16590" y="708623"/>
                  <a:pt x="16546" y="689347"/>
                  <a:pt x="17521" y="689349"/>
                </a:cubicBezTo>
                <a:close/>
                <a:moveTo>
                  <a:pt x="16110" y="627523"/>
                </a:moveTo>
                <a:cubicBezTo>
                  <a:pt x="16487" y="629638"/>
                  <a:pt x="16679" y="635703"/>
                  <a:pt x="16826" y="646515"/>
                </a:cubicBezTo>
                <a:cubicBezTo>
                  <a:pt x="17045" y="661100"/>
                  <a:pt x="16717" y="673034"/>
                  <a:pt x="16144" y="673034"/>
                </a:cubicBezTo>
                <a:cubicBezTo>
                  <a:pt x="15567" y="673034"/>
                  <a:pt x="14421" y="666608"/>
                  <a:pt x="13597" y="658754"/>
                </a:cubicBezTo>
                <a:cubicBezTo>
                  <a:pt x="12772" y="650901"/>
                  <a:pt x="13078" y="638968"/>
                  <a:pt x="14279" y="632236"/>
                </a:cubicBezTo>
                <a:cubicBezTo>
                  <a:pt x="15170" y="627246"/>
                  <a:pt x="15733" y="625409"/>
                  <a:pt x="16110" y="627523"/>
                </a:cubicBezTo>
                <a:close/>
                <a:moveTo>
                  <a:pt x="1020514" y="444568"/>
                </a:moveTo>
                <a:cubicBezTo>
                  <a:pt x="1024263" y="438910"/>
                  <a:pt x="1021087" y="467646"/>
                  <a:pt x="1017280" y="473823"/>
                </a:cubicBezTo>
                <a:cubicBezTo>
                  <a:pt x="1015190" y="477216"/>
                  <a:pt x="1014851" y="474310"/>
                  <a:pt x="1016084" y="463607"/>
                </a:cubicBezTo>
                <a:cubicBezTo>
                  <a:pt x="1017033" y="455380"/>
                  <a:pt x="1019025" y="446812"/>
                  <a:pt x="1020514" y="444568"/>
                </a:cubicBezTo>
                <a:close/>
                <a:moveTo>
                  <a:pt x="109423" y="416964"/>
                </a:moveTo>
                <a:cubicBezTo>
                  <a:pt x="109606" y="417497"/>
                  <a:pt x="109232" y="421113"/>
                  <a:pt x="108453" y="428251"/>
                </a:cubicBezTo>
                <a:cubicBezTo>
                  <a:pt x="107556" y="436478"/>
                  <a:pt x="104979" y="458509"/>
                  <a:pt x="102725" y="477208"/>
                </a:cubicBezTo>
                <a:cubicBezTo>
                  <a:pt x="100473" y="495907"/>
                  <a:pt x="98746" y="516713"/>
                  <a:pt x="98887" y="523445"/>
                </a:cubicBezTo>
                <a:lnTo>
                  <a:pt x="99142" y="535684"/>
                </a:lnTo>
                <a:lnTo>
                  <a:pt x="104632" y="520725"/>
                </a:lnTo>
                <a:cubicBezTo>
                  <a:pt x="110740" y="504082"/>
                  <a:pt x="110637" y="501511"/>
                  <a:pt x="105591" y="544754"/>
                </a:cubicBezTo>
                <a:cubicBezTo>
                  <a:pt x="104372" y="555196"/>
                  <a:pt x="102044" y="562534"/>
                  <a:pt x="99681" y="563383"/>
                </a:cubicBezTo>
                <a:cubicBezTo>
                  <a:pt x="93483" y="565609"/>
                  <a:pt x="89888" y="582619"/>
                  <a:pt x="89871" y="609799"/>
                </a:cubicBezTo>
                <a:cubicBezTo>
                  <a:pt x="89871" y="624748"/>
                  <a:pt x="88673" y="634958"/>
                  <a:pt x="86947" y="634958"/>
                </a:cubicBezTo>
                <a:cubicBezTo>
                  <a:pt x="85269" y="634958"/>
                  <a:pt x="84002" y="626061"/>
                  <a:pt x="83948" y="613879"/>
                </a:cubicBezTo>
                <a:lnTo>
                  <a:pt x="83947" y="613879"/>
                </a:lnTo>
                <a:cubicBezTo>
                  <a:pt x="83874" y="594820"/>
                  <a:pt x="83447" y="593303"/>
                  <a:pt x="79617" y="598042"/>
                </a:cubicBezTo>
                <a:cubicBezTo>
                  <a:pt x="77286" y="600924"/>
                  <a:pt x="74660" y="602608"/>
                  <a:pt x="73779" y="601784"/>
                </a:cubicBezTo>
                <a:cubicBezTo>
                  <a:pt x="71652" y="599791"/>
                  <a:pt x="83657" y="504572"/>
                  <a:pt x="86914" y="497606"/>
                </a:cubicBezTo>
                <a:cubicBezTo>
                  <a:pt x="88900" y="493359"/>
                  <a:pt x="89568" y="494849"/>
                  <a:pt x="89947" y="504406"/>
                </a:cubicBezTo>
                <a:cubicBezTo>
                  <a:pt x="90275" y="512590"/>
                  <a:pt x="92688" y="503129"/>
                  <a:pt x="97232" y="475848"/>
                </a:cubicBezTo>
                <a:cubicBezTo>
                  <a:pt x="100969" y="453409"/>
                  <a:pt x="105390" y="430155"/>
                  <a:pt x="107056" y="424171"/>
                </a:cubicBezTo>
                <a:cubicBezTo>
                  <a:pt x="108501" y="418980"/>
                  <a:pt x="109240" y="416430"/>
                  <a:pt x="109423" y="416964"/>
                </a:cubicBezTo>
                <a:close/>
                <a:moveTo>
                  <a:pt x="112126" y="403090"/>
                </a:moveTo>
                <a:cubicBezTo>
                  <a:pt x="112932" y="404961"/>
                  <a:pt x="112932" y="408020"/>
                  <a:pt x="112126" y="409890"/>
                </a:cubicBezTo>
                <a:cubicBezTo>
                  <a:pt x="111319" y="411760"/>
                  <a:pt x="110659" y="410229"/>
                  <a:pt x="110659" y="406490"/>
                </a:cubicBezTo>
                <a:cubicBezTo>
                  <a:pt x="110659" y="402750"/>
                  <a:pt x="111319" y="401220"/>
                  <a:pt x="112126" y="403090"/>
                </a:cubicBezTo>
                <a:close/>
                <a:moveTo>
                  <a:pt x="960210" y="305326"/>
                </a:moveTo>
                <a:cubicBezTo>
                  <a:pt x="960417" y="303478"/>
                  <a:pt x="960701" y="303733"/>
                  <a:pt x="961013" y="306537"/>
                </a:cubicBezTo>
                <a:cubicBezTo>
                  <a:pt x="961642" y="312147"/>
                  <a:pt x="961642" y="321326"/>
                  <a:pt x="961013" y="326936"/>
                </a:cubicBezTo>
                <a:cubicBezTo>
                  <a:pt x="960386" y="332546"/>
                  <a:pt x="959875" y="327957"/>
                  <a:pt x="959875" y="316736"/>
                </a:cubicBezTo>
                <a:cubicBezTo>
                  <a:pt x="959875" y="311127"/>
                  <a:pt x="960004" y="307175"/>
                  <a:pt x="960210" y="305326"/>
                </a:cubicBezTo>
                <a:close/>
                <a:moveTo>
                  <a:pt x="131243" y="240583"/>
                </a:moveTo>
                <a:cubicBezTo>
                  <a:pt x="130466" y="238339"/>
                  <a:pt x="131805" y="238962"/>
                  <a:pt x="134221" y="241967"/>
                </a:cubicBezTo>
                <a:cubicBezTo>
                  <a:pt x="140429" y="249691"/>
                  <a:pt x="145771" y="267810"/>
                  <a:pt x="144610" y="277206"/>
                </a:cubicBezTo>
                <a:cubicBezTo>
                  <a:pt x="143847" y="283379"/>
                  <a:pt x="142391" y="280612"/>
                  <a:pt x="138140" y="264918"/>
                </a:cubicBezTo>
                <a:lnTo>
                  <a:pt x="138140" y="264917"/>
                </a:lnTo>
                <a:cubicBezTo>
                  <a:pt x="135122" y="253777"/>
                  <a:pt x="132020" y="242827"/>
                  <a:pt x="131243" y="240583"/>
                </a:cubicBezTo>
                <a:close/>
                <a:moveTo>
                  <a:pt x="877049" y="194344"/>
                </a:moveTo>
                <a:cubicBezTo>
                  <a:pt x="881125" y="194344"/>
                  <a:pt x="886794" y="208508"/>
                  <a:pt x="883829" y="211283"/>
                </a:cubicBezTo>
                <a:cubicBezTo>
                  <a:pt x="882186" y="212819"/>
                  <a:pt x="879875" y="210387"/>
                  <a:pt x="877876" y="205024"/>
                </a:cubicBezTo>
                <a:lnTo>
                  <a:pt x="877877" y="205024"/>
                </a:lnTo>
                <a:cubicBezTo>
                  <a:pt x="873965" y="194521"/>
                  <a:pt x="873951" y="194344"/>
                  <a:pt x="877049" y="194344"/>
                </a:cubicBezTo>
                <a:close/>
                <a:moveTo>
                  <a:pt x="1009149" y="184200"/>
                </a:moveTo>
                <a:cubicBezTo>
                  <a:pt x="1009348" y="182720"/>
                  <a:pt x="1009927" y="183090"/>
                  <a:pt x="1010905" y="185145"/>
                </a:cubicBezTo>
                <a:cubicBezTo>
                  <a:pt x="1014284" y="192235"/>
                  <a:pt x="1015968" y="218002"/>
                  <a:pt x="1013222" y="220572"/>
                </a:cubicBezTo>
                <a:cubicBezTo>
                  <a:pt x="1012120" y="221605"/>
                  <a:pt x="1011204" y="219492"/>
                  <a:pt x="1011193" y="215876"/>
                </a:cubicBezTo>
                <a:lnTo>
                  <a:pt x="1011190" y="215876"/>
                </a:lnTo>
                <a:cubicBezTo>
                  <a:pt x="1011190" y="212261"/>
                  <a:pt x="1010489" y="202572"/>
                  <a:pt x="1009664" y="194344"/>
                </a:cubicBezTo>
                <a:cubicBezTo>
                  <a:pt x="1009128" y="189006"/>
                  <a:pt x="1008949" y="185679"/>
                  <a:pt x="1009149" y="184200"/>
                </a:cubicBezTo>
                <a:close/>
                <a:moveTo>
                  <a:pt x="748726" y="154227"/>
                </a:moveTo>
                <a:cubicBezTo>
                  <a:pt x="749460" y="156844"/>
                  <a:pt x="749460" y="161128"/>
                  <a:pt x="748726" y="163746"/>
                </a:cubicBezTo>
                <a:cubicBezTo>
                  <a:pt x="747996" y="166364"/>
                  <a:pt x="747398" y="164222"/>
                  <a:pt x="747398" y="158987"/>
                </a:cubicBezTo>
                <a:cubicBezTo>
                  <a:pt x="747398" y="153751"/>
                  <a:pt x="747996" y="151609"/>
                  <a:pt x="748726" y="154227"/>
                </a:cubicBezTo>
                <a:close/>
                <a:moveTo>
                  <a:pt x="944467" y="138588"/>
                </a:moveTo>
                <a:lnTo>
                  <a:pt x="949089" y="154227"/>
                </a:lnTo>
                <a:cubicBezTo>
                  <a:pt x="954984" y="174166"/>
                  <a:pt x="960384" y="175057"/>
                  <a:pt x="957630" y="155635"/>
                </a:cubicBezTo>
                <a:cubicBezTo>
                  <a:pt x="955225" y="138666"/>
                  <a:pt x="957886" y="139820"/>
                  <a:pt x="963237" y="158076"/>
                </a:cubicBezTo>
                <a:cubicBezTo>
                  <a:pt x="965361" y="165308"/>
                  <a:pt x="967215" y="169083"/>
                  <a:pt x="967358" y="166466"/>
                </a:cubicBezTo>
                <a:cubicBezTo>
                  <a:pt x="967504" y="163848"/>
                  <a:pt x="968840" y="161706"/>
                  <a:pt x="970329" y="161706"/>
                </a:cubicBezTo>
                <a:cubicBezTo>
                  <a:pt x="973482" y="161706"/>
                  <a:pt x="975154" y="166525"/>
                  <a:pt x="977889" y="183464"/>
                </a:cubicBezTo>
                <a:cubicBezTo>
                  <a:pt x="978976" y="190196"/>
                  <a:pt x="982281" y="201211"/>
                  <a:pt x="985235" y="207943"/>
                </a:cubicBezTo>
                <a:cubicBezTo>
                  <a:pt x="990744" y="220498"/>
                  <a:pt x="997837" y="294341"/>
                  <a:pt x="994634" y="305802"/>
                </a:cubicBezTo>
                <a:cubicBezTo>
                  <a:pt x="992977" y="311725"/>
                  <a:pt x="989398" y="312948"/>
                  <a:pt x="986510" y="308577"/>
                </a:cubicBezTo>
                <a:cubicBezTo>
                  <a:pt x="983734" y="304373"/>
                  <a:pt x="979811" y="305353"/>
                  <a:pt x="978341" y="310615"/>
                </a:cubicBezTo>
                <a:cubicBezTo>
                  <a:pt x="977611" y="313233"/>
                  <a:pt x="976860" y="314763"/>
                  <a:pt x="976670" y="314015"/>
                </a:cubicBezTo>
                <a:lnTo>
                  <a:pt x="976670" y="314017"/>
                </a:lnTo>
                <a:cubicBezTo>
                  <a:pt x="976487" y="313269"/>
                  <a:pt x="974451" y="302866"/>
                  <a:pt x="972155" y="290898"/>
                </a:cubicBezTo>
                <a:cubicBezTo>
                  <a:pt x="969860" y="278931"/>
                  <a:pt x="965309" y="261981"/>
                  <a:pt x="962044" y="253231"/>
                </a:cubicBezTo>
                <a:cubicBezTo>
                  <a:pt x="953553" y="230483"/>
                  <a:pt x="947862" y="199819"/>
                  <a:pt x="946043" y="167025"/>
                </a:cubicBezTo>
                <a:close/>
                <a:moveTo>
                  <a:pt x="665910" y="130704"/>
                </a:moveTo>
                <a:cubicBezTo>
                  <a:pt x="670099" y="124821"/>
                  <a:pt x="670393" y="131034"/>
                  <a:pt x="666800" y="149466"/>
                </a:cubicBezTo>
                <a:cubicBezTo>
                  <a:pt x="663939" y="164139"/>
                  <a:pt x="663013" y="166186"/>
                  <a:pt x="662762" y="158391"/>
                </a:cubicBezTo>
                <a:lnTo>
                  <a:pt x="662761" y="158391"/>
                </a:lnTo>
                <a:cubicBezTo>
                  <a:pt x="662505" y="150588"/>
                  <a:pt x="661440" y="148634"/>
                  <a:pt x="658075" y="149842"/>
                </a:cubicBezTo>
                <a:cubicBezTo>
                  <a:pt x="654879" y="150990"/>
                  <a:pt x="653716" y="149494"/>
                  <a:pt x="653716" y="144232"/>
                </a:cubicBezTo>
                <a:cubicBezTo>
                  <a:pt x="653716" y="139880"/>
                  <a:pt x="655718" y="136365"/>
                  <a:pt x="658802" y="135300"/>
                </a:cubicBezTo>
                <a:cubicBezTo>
                  <a:pt x="661601" y="134335"/>
                  <a:pt x="664798" y="132266"/>
                  <a:pt x="665910" y="130704"/>
                </a:cubicBezTo>
                <a:close/>
                <a:moveTo>
                  <a:pt x="878817" y="98237"/>
                </a:moveTo>
                <a:cubicBezTo>
                  <a:pt x="879030" y="96646"/>
                  <a:pt x="879321" y="97070"/>
                  <a:pt x="879637" y="99891"/>
                </a:cubicBezTo>
                <a:cubicBezTo>
                  <a:pt x="880265" y="105534"/>
                  <a:pt x="880258" y="114101"/>
                  <a:pt x="879605" y="118930"/>
                </a:cubicBezTo>
                <a:cubicBezTo>
                  <a:pt x="878962" y="123758"/>
                  <a:pt x="878448" y="119137"/>
                  <a:pt x="878459" y="108669"/>
                </a:cubicBezTo>
                <a:lnTo>
                  <a:pt x="878470" y="108669"/>
                </a:lnTo>
                <a:cubicBezTo>
                  <a:pt x="878470" y="103434"/>
                  <a:pt x="878604" y="99828"/>
                  <a:pt x="878817" y="98237"/>
                </a:cubicBezTo>
                <a:close/>
                <a:moveTo>
                  <a:pt x="287277" y="93938"/>
                </a:moveTo>
                <a:cubicBezTo>
                  <a:pt x="289283" y="93820"/>
                  <a:pt x="290386" y="95327"/>
                  <a:pt x="290353" y="98471"/>
                </a:cubicBezTo>
                <a:cubicBezTo>
                  <a:pt x="290316" y="103899"/>
                  <a:pt x="277634" y="116214"/>
                  <a:pt x="274819" y="113580"/>
                </a:cubicBezTo>
                <a:lnTo>
                  <a:pt x="274819" y="113579"/>
                </a:lnTo>
                <a:cubicBezTo>
                  <a:pt x="271364" y="110347"/>
                  <a:pt x="272936" y="104614"/>
                  <a:pt x="278777" y="99150"/>
                </a:cubicBezTo>
                <a:cubicBezTo>
                  <a:pt x="282359" y="95798"/>
                  <a:pt x="285270" y="94056"/>
                  <a:pt x="287277" y="93938"/>
                </a:cubicBezTo>
                <a:close/>
                <a:moveTo>
                  <a:pt x="322381" y="84191"/>
                </a:moveTo>
                <a:lnTo>
                  <a:pt x="320699" y="95071"/>
                </a:lnTo>
                <a:cubicBezTo>
                  <a:pt x="318903" y="106688"/>
                  <a:pt x="313560" y="114991"/>
                  <a:pt x="313786" y="105814"/>
                </a:cubicBezTo>
                <a:cubicBezTo>
                  <a:pt x="313859" y="102897"/>
                  <a:pt x="315822" y="96838"/>
                  <a:pt x="318149" y="92351"/>
                </a:cubicBezTo>
                <a:close/>
                <a:moveTo>
                  <a:pt x="511326" y="77392"/>
                </a:moveTo>
                <a:cubicBezTo>
                  <a:pt x="514147" y="77392"/>
                  <a:pt x="511359" y="112769"/>
                  <a:pt x="508107" y="118189"/>
                </a:cubicBezTo>
                <a:cubicBezTo>
                  <a:pt x="506527" y="120823"/>
                  <a:pt x="505629" y="117328"/>
                  <a:pt x="505574" y="108330"/>
                </a:cubicBezTo>
                <a:lnTo>
                  <a:pt x="505572" y="108330"/>
                </a:lnTo>
                <a:cubicBezTo>
                  <a:pt x="505463" y="92008"/>
                  <a:pt x="508189" y="77392"/>
                  <a:pt x="511326" y="77392"/>
                </a:cubicBezTo>
                <a:close/>
                <a:moveTo>
                  <a:pt x="356452" y="75734"/>
                </a:moveTo>
                <a:cubicBezTo>
                  <a:pt x="358469" y="77624"/>
                  <a:pt x="353911" y="107309"/>
                  <a:pt x="351603" y="107309"/>
                </a:cubicBezTo>
                <a:cubicBezTo>
                  <a:pt x="350465" y="107309"/>
                  <a:pt x="350801" y="99935"/>
                  <a:pt x="352352" y="90922"/>
                </a:cubicBezTo>
                <a:lnTo>
                  <a:pt x="352351" y="90922"/>
                </a:lnTo>
                <a:cubicBezTo>
                  <a:pt x="353902" y="81910"/>
                  <a:pt x="355748" y="75075"/>
                  <a:pt x="356452" y="75734"/>
                </a:cubicBezTo>
                <a:close/>
                <a:moveTo>
                  <a:pt x="667523" y="59712"/>
                </a:moveTo>
                <a:lnTo>
                  <a:pt x="667556" y="71951"/>
                </a:lnTo>
                <a:cubicBezTo>
                  <a:pt x="667556" y="78682"/>
                  <a:pt x="666578" y="87862"/>
                  <a:pt x="665355" y="92349"/>
                </a:cubicBezTo>
                <a:lnTo>
                  <a:pt x="663137" y="100509"/>
                </a:lnTo>
                <a:lnTo>
                  <a:pt x="662990" y="92349"/>
                </a:lnTo>
                <a:lnTo>
                  <a:pt x="662994" y="92349"/>
                </a:lnTo>
                <a:cubicBezTo>
                  <a:pt x="662921" y="87862"/>
                  <a:pt x="663914" y="78682"/>
                  <a:pt x="665195" y="71951"/>
                </a:cubicBezTo>
                <a:close/>
                <a:moveTo>
                  <a:pt x="745090" y="48079"/>
                </a:moveTo>
                <a:cubicBezTo>
                  <a:pt x="745306" y="46732"/>
                  <a:pt x="745599" y="47118"/>
                  <a:pt x="745922" y="49562"/>
                </a:cubicBezTo>
                <a:cubicBezTo>
                  <a:pt x="746568" y="54451"/>
                  <a:pt x="746557" y="61794"/>
                  <a:pt x="745889" y="65881"/>
                </a:cubicBezTo>
                <a:cubicBezTo>
                  <a:pt x="745228" y="69968"/>
                  <a:pt x="744696" y="65969"/>
                  <a:pt x="744714" y="56993"/>
                </a:cubicBezTo>
                <a:lnTo>
                  <a:pt x="744718" y="56993"/>
                </a:lnTo>
                <a:cubicBezTo>
                  <a:pt x="744735" y="52505"/>
                  <a:pt x="744874" y="49425"/>
                  <a:pt x="745090" y="48079"/>
                </a:cubicBezTo>
                <a:close/>
                <a:moveTo>
                  <a:pt x="649749" y="36821"/>
                </a:moveTo>
                <a:cubicBezTo>
                  <a:pt x="652310" y="34080"/>
                  <a:pt x="650420" y="60131"/>
                  <a:pt x="647789" y="63792"/>
                </a:cubicBezTo>
                <a:cubicBezTo>
                  <a:pt x="645745" y="66636"/>
                  <a:pt x="645439" y="63339"/>
                  <a:pt x="646775" y="52913"/>
                </a:cubicBezTo>
                <a:cubicBezTo>
                  <a:pt x="647830" y="44686"/>
                  <a:pt x="649169" y="37444"/>
                  <a:pt x="649749" y="36821"/>
                </a:cubicBezTo>
                <a:close/>
                <a:moveTo>
                  <a:pt x="559982" y="32409"/>
                </a:moveTo>
                <a:cubicBezTo>
                  <a:pt x="560392" y="33040"/>
                  <a:pt x="560518" y="34839"/>
                  <a:pt x="560456" y="37954"/>
                </a:cubicBezTo>
                <a:cubicBezTo>
                  <a:pt x="560383" y="42442"/>
                  <a:pt x="559172" y="48561"/>
                  <a:pt x="557800" y="51553"/>
                </a:cubicBezTo>
                <a:cubicBezTo>
                  <a:pt x="555760" y="55998"/>
                  <a:pt x="555274" y="55252"/>
                  <a:pt x="555143" y="47473"/>
                </a:cubicBezTo>
                <a:cubicBezTo>
                  <a:pt x="555070" y="42238"/>
                  <a:pt x="556253" y="36118"/>
                  <a:pt x="557800" y="33874"/>
                </a:cubicBezTo>
                <a:cubicBezTo>
                  <a:pt x="558877" y="32317"/>
                  <a:pt x="559571" y="31779"/>
                  <a:pt x="559982" y="32409"/>
                </a:cubicBezTo>
                <a:close/>
                <a:moveTo>
                  <a:pt x="586690" y="27075"/>
                </a:moveTo>
                <a:lnTo>
                  <a:pt x="585194" y="45895"/>
                </a:lnTo>
                <a:cubicBezTo>
                  <a:pt x="584370" y="56246"/>
                  <a:pt x="582486" y="66649"/>
                  <a:pt x="581010" y="69014"/>
                </a:cubicBezTo>
                <a:cubicBezTo>
                  <a:pt x="578733" y="72658"/>
                  <a:pt x="578339" y="72692"/>
                  <a:pt x="578416" y="69233"/>
                </a:cubicBezTo>
                <a:lnTo>
                  <a:pt x="578413" y="69232"/>
                </a:lnTo>
                <a:cubicBezTo>
                  <a:pt x="578450" y="66988"/>
                  <a:pt x="580347" y="56585"/>
                  <a:pt x="582597" y="46114"/>
                </a:cubicBezTo>
                <a:close/>
                <a:moveTo>
                  <a:pt x="353765" y="22995"/>
                </a:moveTo>
                <a:cubicBezTo>
                  <a:pt x="357094" y="22995"/>
                  <a:pt x="354306" y="41738"/>
                  <a:pt x="350663" y="43844"/>
                </a:cubicBezTo>
                <a:cubicBezTo>
                  <a:pt x="348693" y="44984"/>
                  <a:pt x="348281" y="43299"/>
                  <a:pt x="349492" y="39059"/>
                </a:cubicBezTo>
                <a:lnTo>
                  <a:pt x="349489" y="39059"/>
                </a:lnTo>
                <a:cubicBezTo>
                  <a:pt x="350518" y="35460"/>
                  <a:pt x="351379" y="30373"/>
                  <a:pt x="351401" y="27755"/>
                </a:cubicBezTo>
                <a:cubicBezTo>
                  <a:pt x="351434" y="25137"/>
                  <a:pt x="352484" y="22995"/>
                  <a:pt x="353765" y="22995"/>
                </a:cubicBezTo>
                <a:close/>
                <a:moveTo>
                  <a:pt x="449634" y="18915"/>
                </a:moveTo>
                <a:lnTo>
                  <a:pt x="448105" y="37954"/>
                </a:lnTo>
                <a:cubicBezTo>
                  <a:pt x="446317" y="60182"/>
                  <a:pt x="442981" y="68775"/>
                  <a:pt x="440198" y="58314"/>
                </a:cubicBezTo>
                <a:lnTo>
                  <a:pt x="440197" y="58314"/>
                </a:lnTo>
                <a:cubicBezTo>
                  <a:pt x="439179" y="54485"/>
                  <a:pt x="440835" y="44478"/>
                  <a:pt x="444016" y="35234"/>
                </a:cubicBezTo>
                <a:close/>
                <a:moveTo>
                  <a:pt x="631225" y="17565"/>
                </a:moveTo>
                <a:cubicBezTo>
                  <a:pt x="635546" y="17565"/>
                  <a:pt x="631871" y="52788"/>
                  <a:pt x="626543" y="62442"/>
                </a:cubicBezTo>
                <a:cubicBezTo>
                  <a:pt x="624065" y="66930"/>
                  <a:pt x="620604" y="84065"/>
                  <a:pt x="618850" y="100520"/>
                </a:cubicBezTo>
                <a:cubicBezTo>
                  <a:pt x="617095" y="116975"/>
                  <a:pt x="614442" y="134653"/>
                  <a:pt x="612954" y="139804"/>
                </a:cubicBezTo>
                <a:cubicBezTo>
                  <a:pt x="611465" y="144956"/>
                  <a:pt x="610826" y="149715"/>
                  <a:pt x="611538" y="150381"/>
                </a:cubicBezTo>
                <a:cubicBezTo>
                  <a:pt x="613103" y="151845"/>
                  <a:pt x="618806" y="138366"/>
                  <a:pt x="618806" y="133203"/>
                </a:cubicBezTo>
                <a:cubicBezTo>
                  <a:pt x="618806" y="128014"/>
                  <a:pt x="621967" y="120918"/>
                  <a:pt x="624280" y="120918"/>
                </a:cubicBezTo>
                <a:cubicBezTo>
                  <a:pt x="625349" y="120918"/>
                  <a:pt x="625879" y="126120"/>
                  <a:pt x="625455" y="132478"/>
                </a:cubicBezTo>
                <a:lnTo>
                  <a:pt x="624686" y="144037"/>
                </a:lnTo>
                <a:lnTo>
                  <a:pt x="629318" y="132297"/>
                </a:lnTo>
                <a:cubicBezTo>
                  <a:pt x="632434" y="124403"/>
                  <a:pt x="635268" y="121030"/>
                  <a:pt x="637973" y="122001"/>
                </a:cubicBezTo>
                <a:cubicBezTo>
                  <a:pt x="643461" y="123971"/>
                  <a:pt x="645973" y="113313"/>
                  <a:pt x="644346" y="94954"/>
                </a:cubicBezTo>
                <a:cubicBezTo>
                  <a:pt x="643623" y="86796"/>
                  <a:pt x="644090" y="80121"/>
                  <a:pt x="645396" y="80121"/>
                </a:cubicBezTo>
                <a:cubicBezTo>
                  <a:pt x="650512" y="80121"/>
                  <a:pt x="651621" y="96390"/>
                  <a:pt x="648370" y="123764"/>
                </a:cubicBezTo>
                <a:cubicBezTo>
                  <a:pt x="644334" y="157754"/>
                  <a:pt x="643986" y="178922"/>
                  <a:pt x="647495" y="176892"/>
                </a:cubicBezTo>
                <a:cubicBezTo>
                  <a:pt x="648889" y="176086"/>
                  <a:pt x="651063" y="171425"/>
                  <a:pt x="652335" y="166532"/>
                </a:cubicBezTo>
                <a:lnTo>
                  <a:pt x="654644" y="157636"/>
                </a:lnTo>
                <a:lnTo>
                  <a:pt x="655852" y="165530"/>
                </a:lnTo>
                <a:cubicBezTo>
                  <a:pt x="656516" y="169872"/>
                  <a:pt x="658888" y="175135"/>
                  <a:pt x="661121" y="177224"/>
                </a:cubicBezTo>
                <a:cubicBezTo>
                  <a:pt x="663355" y="179314"/>
                  <a:pt x="666494" y="183105"/>
                  <a:pt x="668099" y="185649"/>
                </a:cubicBezTo>
                <a:cubicBezTo>
                  <a:pt x="670653" y="189696"/>
                  <a:pt x="671379" y="189764"/>
                  <a:pt x="673931" y="186194"/>
                </a:cubicBezTo>
                <a:cubicBezTo>
                  <a:pt x="675533" y="183949"/>
                  <a:pt x="676960" y="178442"/>
                  <a:pt x="677095" y="173954"/>
                </a:cubicBezTo>
                <a:cubicBezTo>
                  <a:pt x="677241" y="169467"/>
                  <a:pt x="678577" y="163347"/>
                  <a:pt x="680087" y="160355"/>
                </a:cubicBezTo>
                <a:cubicBezTo>
                  <a:pt x="682058" y="156450"/>
                  <a:pt x="682430" y="158753"/>
                  <a:pt x="681412" y="168515"/>
                </a:cubicBezTo>
                <a:cubicBezTo>
                  <a:pt x="680631" y="175994"/>
                  <a:pt x="679299" y="190681"/>
                  <a:pt x="678449" y="201153"/>
                </a:cubicBezTo>
                <a:cubicBezTo>
                  <a:pt x="676960" y="219472"/>
                  <a:pt x="677066" y="219868"/>
                  <a:pt x="681168" y="211626"/>
                </a:cubicBezTo>
                <a:cubicBezTo>
                  <a:pt x="683514" y="206914"/>
                  <a:pt x="686313" y="194675"/>
                  <a:pt x="687387" y="184427"/>
                </a:cubicBezTo>
                <a:cubicBezTo>
                  <a:pt x="689219" y="166982"/>
                  <a:pt x="692284" y="158995"/>
                  <a:pt x="697156" y="158995"/>
                </a:cubicBezTo>
                <a:cubicBezTo>
                  <a:pt x="698294" y="158995"/>
                  <a:pt x="698674" y="168481"/>
                  <a:pt x="697995" y="180074"/>
                </a:cubicBezTo>
                <a:cubicBezTo>
                  <a:pt x="697320" y="191667"/>
                  <a:pt x="698028" y="204212"/>
                  <a:pt x="699560" y="207952"/>
                </a:cubicBezTo>
                <a:cubicBezTo>
                  <a:pt x="702334" y="214695"/>
                  <a:pt x="702399" y="214661"/>
                  <a:pt x="707424" y="203872"/>
                </a:cubicBezTo>
                <a:cubicBezTo>
                  <a:pt x="710211" y="197889"/>
                  <a:pt x="713151" y="187254"/>
                  <a:pt x="713958" y="180238"/>
                </a:cubicBezTo>
                <a:cubicBezTo>
                  <a:pt x="714794" y="172975"/>
                  <a:pt x="717151" y="166864"/>
                  <a:pt x="719432" y="166044"/>
                </a:cubicBezTo>
                <a:cubicBezTo>
                  <a:pt x="722731" y="164860"/>
                  <a:pt x="723439" y="172045"/>
                  <a:pt x="723439" y="206678"/>
                </a:cubicBezTo>
                <a:cubicBezTo>
                  <a:pt x="723439" y="249969"/>
                  <a:pt x="727332" y="263643"/>
                  <a:pt x="729942" y="229516"/>
                </a:cubicBezTo>
                <a:cubicBezTo>
                  <a:pt x="730752" y="218938"/>
                  <a:pt x="732887" y="208901"/>
                  <a:pt x="734692" y="207214"/>
                </a:cubicBezTo>
                <a:cubicBezTo>
                  <a:pt x="737126" y="204934"/>
                  <a:pt x="737973" y="204962"/>
                  <a:pt x="737973" y="207329"/>
                </a:cubicBezTo>
                <a:cubicBezTo>
                  <a:pt x="737973" y="209077"/>
                  <a:pt x="739819" y="209844"/>
                  <a:pt x="742078" y="209033"/>
                </a:cubicBezTo>
                <a:cubicBezTo>
                  <a:pt x="745246" y="207895"/>
                  <a:pt x="746652" y="211652"/>
                  <a:pt x="748234" y="225475"/>
                </a:cubicBezTo>
                <a:cubicBezTo>
                  <a:pt x="749362" y="235329"/>
                  <a:pt x="751328" y="243995"/>
                  <a:pt x="752603" y="244733"/>
                </a:cubicBezTo>
                <a:cubicBezTo>
                  <a:pt x="755876" y="246624"/>
                  <a:pt x="760402" y="224591"/>
                  <a:pt x="762826" y="194980"/>
                </a:cubicBezTo>
                <a:cubicBezTo>
                  <a:pt x="763961" y="181110"/>
                  <a:pt x="766026" y="169105"/>
                  <a:pt x="767417" y="168301"/>
                </a:cubicBezTo>
                <a:cubicBezTo>
                  <a:pt x="768808" y="167497"/>
                  <a:pt x="769979" y="167830"/>
                  <a:pt x="770023" y="169040"/>
                </a:cubicBezTo>
                <a:cubicBezTo>
                  <a:pt x="770059" y="170250"/>
                  <a:pt x="771337" y="188987"/>
                  <a:pt x="772843" y="210678"/>
                </a:cubicBezTo>
                <a:cubicBezTo>
                  <a:pt x="776786" y="267395"/>
                  <a:pt x="780516" y="275312"/>
                  <a:pt x="787596" y="241981"/>
                </a:cubicBezTo>
                <a:cubicBezTo>
                  <a:pt x="789665" y="232244"/>
                  <a:pt x="792424" y="224277"/>
                  <a:pt x="793730" y="224277"/>
                </a:cubicBezTo>
                <a:cubicBezTo>
                  <a:pt x="795036" y="224277"/>
                  <a:pt x="796146" y="221523"/>
                  <a:pt x="796197" y="218157"/>
                </a:cubicBezTo>
                <a:cubicBezTo>
                  <a:pt x="796270" y="212191"/>
                  <a:pt x="796379" y="212170"/>
                  <a:pt x="800556" y="217317"/>
                </a:cubicBezTo>
                <a:cubicBezTo>
                  <a:pt x="804521" y="222221"/>
                  <a:pt x="804838" y="221737"/>
                  <a:pt x="805028" y="210517"/>
                </a:cubicBezTo>
                <a:cubicBezTo>
                  <a:pt x="805440" y="186133"/>
                  <a:pt x="809734" y="186826"/>
                  <a:pt x="811957" y="211635"/>
                </a:cubicBezTo>
                <a:cubicBezTo>
                  <a:pt x="813526" y="229167"/>
                  <a:pt x="814986" y="234896"/>
                  <a:pt x="817316" y="232714"/>
                </a:cubicBezTo>
                <a:cubicBezTo>
                  <a:pt x="822948" y="227444"/>
                  <a:pt x="825167" y="229457"/>
                  <a:pt x="825257" y="239916"/>
                </a:cubicBezTo>
                <a:cubicBezTo>
                  <a:pt x="825404" y="255176"/>
                  <a:pt x="829358" y="246045"/>
                  <a:pt x="835306" y="216798"/>
                </a:cubicBezTo>
                <a:cubicBezTo>
                  <a:pt x="840190" y="192785"/>
                  <a:pt x="845515" y="183445"/>
                  <a:pt x="845515" y="198893"/>
                </a:cubicBezTo>
                <a:cubicBezTo>
                  <a:pt x="845515" y="210171"/>
                  <a:pt x="849533" y="203729"/>
                  <a:pt x="853135" y="186677"/>
                </a:cubicBezTo>
                <a:lnTo>
                  <a:pt x="856393" y="171241"/>
                </a:lnTo>
                <a:lnTo>
                  <a:pt x="856766" y="182777"/>
                </a:lnTo>
                <a:cubicBezTo>
                  <a:pt x="857021" y="191124"/>
                  <a:pt x="858747" y="195254"/>
                  <a:pt x="862960" y="197715"/>
                </a:cubicBezTo>
                <a:cubicBezTo>
                  <a:pt x="868449" y="200923"/>
                  <a:pt x="868673" y="203019"/>
                  <a:pt x="866876" y="234456"/>
                </a:cubicBezTo>
                <a:cubicBezTo>
                  <a:pt x="865224" y="263408"/>
                  <a:pt x="865560" y="267795"/>
                  <a:pt x="869438" y="267795"/>
                </a:cubicBezTo>
                <a:cubicBezTo>
                  <a:pt x="872672" y="267795"/>
                  <a:pt x="874456" y="263676"/>
                  <a:pt x="875898" y="252878"/>
                </a:cubicBezTo>
                <a:cubicBezTo>
                  <a:pt x="879047" y="229280"/>
                  <a:pt x="882815" y="232846"/>
                  <a:pt x="882306" y="258947"/>
                </a:cubicBezTo>
                <a:cubicBezTo>
                  <a:pt x="882014" y="274505"/>
                  <a:pt x="883182" y="284955"/>
                  <a:pt x="885711" y="289106"/>
                </a:cubicBezTo>
                <a:cubicBezTo>
                  <a:pt x="887838" y="292600"/>
                  <a:pt x="890166" y="294910"/>
                  <a:pt x="890882" y="294240"/>
                </a:cubicBezTo>
                <a:cubicBezTo>
                  <a:pt x="891597" y="293570"/>
                  <a:pt x="894768" y="254090"/>
                  <a:pt x="897924" y="206508"/>
                </a:cubicBezTo>
                <a:cubicBezTo>
                  <a:pt x="901081" y="158926"/>
                  <a:pt x="904313" y="119389"/>
                  <a:pt x="905106" y="118646"/>
                </a:cubicBezTo>
                <a:cubicBezTo>
                  <a:pt x="905897" y="117905"/>
                  <a:pt x="906569" y="130659"/>
                  <a:pt x="906591" y="146989"/>
                </a:cubicBezTo>
                <a:cubicBezTo>
                  <a:pt x="906624" y="163319"/>
                  <a:pt x="907792" y="178388"/>
                  <a:pt x="909204" y="180476"/>
                </a:cubicBezTo>
                <a:cubicBezTo>
                  <a:pt x="911966" y="184557"/>
                  <a:pt x="914223" y="175940"/>
                  <a:pt x="922661" y="129113"/>
                </a:cubicBezTo>
                <a:cubicBezTo>
                  <a:pt x="925219" y="114919"/>
                  <a:pt x="927841" y="102811"/>
                  <a:pt x="928487" y="102206"/>
                </a:cubicBezTo>
                <a:cubicBezTo>
                  <a:pt x="935686" y="95469"/>
                  <a:pt x="940858" y="212617"/>
                  <a:pt x="936618" y="286407"/>
                </a:cubicBezTo>
                <a:cubicBezTo>
                  <a:pt x="934534" y="322659"/>
                  <a:pt x="930017" y="331042"/>
                  <a:pt x="929426" y="299753"/>
                </a:cubicBezTo>
                <a:lnTo>
                  <a:pt x="929054" y="280034"/>
                </a:lnTo>
                <a:lnTo>
                  <a:pt x="925686" y="296353"/>
                </a:lnTo>
                <a:cubicBezTo>
                  <a:pt x="921586" y="316210"/>
                  <a:pt x="918174" y="311095"/>
                  <a:pt x="918174" y="285091"/>
                </a:cubicBezTo>
                <a:cubicBezTo>
                  <a:pt x="918174" y="240755"/>
                  <a:pt x="910211" y="290465"/>
                  <a:pt x="908321" y="346607"/>
                </a:cubicBezTo>
                <a:cubicBezTo>
                  <a:pt x="907956" y="357448"/>
                  <a:pt x="916293" y="361856"/>
                  <a:pt x="918980" y="352241"/>
                </a:cubicBezTo>
                <a:cubicBezTo>
                  <a:pt x="919834" y="349177"/>
                  <a:pt x="922421" y="346670"/>
                  <a:pt x="924725" y="346670"/>
                </a:cubicBezTo>
                <a:cubicBezTo>
                  <a:pt x="927027" y="346670"/>
                  <a:pt x="930331" y="343916"/>
                  <a:pt x="932066" y="340550"/>
                </a:cubicBezTo>
                <a:cubicBezTo>
                  <a:pt x="935088" y="334688"/>
                  <a:pt x="935230" y="334666"/>
                  <a:pt x="935416" y="340030"/>
                </a:cubicBezTo>
                <a:cubicBezTo>
                  <a:pt x="935525" y="343110"/>
                  <a:pt x="937533" y="348006"/>
                  <a:pt x="939880" y="350910"/>
                </a:cubicBezTo>
                <a:cubicBezTo>
                  <a:pt x="944091" y="356119"/>
                  <a:pt x="944150" y="356117"/>
                  <a:pt x="944332" y="350748"/>
                </a:cubicBezTo>
                <a:cubicBezTo>
                  <a:pt x="944515" y="345444"/>
                  <a:pt x="944624" y="345437"/>
                  <a:pt x="948679" y="350455"/>
                </a:cubicBezTo>
                <a:cubicBezTo>
                  <a:pt x="950967" y="353285"/>
                  <a:pt x="953331" y="356957"/>
                  <a:pt x="953927" y="358614"/>
                </a:cubicBezTo>
                <a:cubicBezTo>
                  <a:pt x="954672" y="360681"/>
                  <a:pt x="956511" y="360471"/>
                  <a:pt x="959773" y="357952"/>
                </a:cubicBezTo>
                <a:cubicBezTo>
                  <a:pt x="963902" y="354763"/>
                  <a:pt x="964913" y="355124"/>
                  <a:pt x="967398" y="360672"/>
                </a:cubicBezTo>
                <a:cubicBezTo>
                  <a:pt x="974246" y="375961"/>
                  <a:pt x="993604" y="487598"/>
                  <a:pt x="993697" y="512340"/>
                </a:cubicBezTo>
                <a:cubicBezTo>
                  <a:pt x="993730" y="518940"/>
                  <a:pt x="991862" y="530567"/>
                  <a:pt x="989560" y="538178"/>
                </a:cubicBezTo>
                <a:cubicBezTo>
                  <a:pt x="987257" y="545789"/>
                  <a:pt x="983952" y="565479"/>
                  <a:pt x="982211" y="581934"/>
                </a:cubicBezTo>
                <a:cubicBezTo>
                  <a:pt x="977720" y="624393"/>
                  <a:pt x="972657" y="732625"/>
                  <a:pt x="974913" y="737943"/>
                </a:cubicBezTo>
                <a:cubicBezTo>
                  <a:pt x="976417" y="741483"/>
                  <a:pt x="979713" y="739340"/>
                  <a:pt x="990890" y="727560"/>
                </a:cubicBezTo>
                <a:cubicBezTo>
                  <a:pt x="1001524" y="716352"/>
                  <a:pt x="1006981" y="712688"/>
                  <a:pt x="1013165" y="712601"/>
                </a:cubicBezTo>
                <a:cubicBezTo>
                  <a:pt x="1021178" y="712486"/>
                  <a:pt x="1021394" y="712077"/>
                  <a:pt x="1023174" y="693447"/>
                </a:cubicBezTo>
                <a:cubicBezTo>
                  <a:pt x="1024173" y="682976"/>
                  <a:pt x="1025155" y="654418"/>
                  <a:pt x="1025352" y="629984"/>
                </a:cubicBezTo>
                <a:cubicBezTo>
                  <a:pt x="1025644" y="593326"/>
                  <a:pt x="1024670" y="581742"/>
                  <a:pt x="1019752" y="563714"/>
                </a:cubicBezTo>
                <a:cubicBezTo>
                  <a:pt x="1013216" y="539759"/>
                  <a:pt x="1014178" y="532915"/>
                  <a:pt x="1021741" y="549559"/>
                </a:cubicBezTo>
                <a:cubicBezTo>
                  <a:pt x="1029661" y="566986"/>
                  <a:pt x="1034158" y="691497"/>
                  <a:pt x="1034255" y="896074"/>
                </a:cubicBezTo>
                <a:cubicBezTo>
                  <a:pt x="1034292" y="995552"/>
                  <a:pt x="1033380" y="1078340"/>
                  <a:pt x="1032209" y="1080047"/>
                </a:cubicBezTo>
                <a:cubicBezTo>
                  <a:pt x="1031033" y="1081753"/>
                  <a:pt x="1029731" y="1062172"/>
                  <a:pt x="1029311" y="1036530"/>
                </a:cubicBezTo>
                <a:cubicBezTo>
                  <a:pt x="1027567" y="930007"/>
                  <a:pt x="1020857" y="813606"/>
                  <a:pt x="1016601" y="816067"/>
                </a:cubicBezTo>
                <a:cubicBezTo>
                  <a:pt x="1015218" y="816866"/>
                  <a:pt x="1014079" y="819590"/>
                  <a:pt x="1014072" y="822120"/>
                </a:cubicBezTo>
                <a:cubicBezTo>
                  <a:pt x="1014072" y="824649"/>
                  <a:pt x="1012623" y="831548"/>
                  <a:pt x="1010872" y="837449"/>
                </a:cubicBezTo>
                <a:cubicBezTo>
                  <a:pt x="1006773" y="851266"/>
                  <a:pt x="1003816" y="846399"/>
                  <a:pt x="1001517" y="822051"/>
                </a:cubicBezTo>
                <a:cubicBezTo>
                  <a:pt x="999897" y="804899"/>
                  <a:pt x="1003451" y="793490"/>
                  <a:pt x="1006218" y="806960"/>
                </a:cubicBezTo>
                <a:cubicBezTo>
                  <a:pt x="1006914" y="810348"/>
                  <a:pt x="1007663" y="802410"/>
                  <a:pt x="1007878" y="789321"/>
                </a:cubicBezTo>
                <a:cubicBezTo>
                  <a:pt x="1008316" y="762887"/>
                  <a:pt x="1013903" y="755881"/>
                  <a:pt x="1014385" y="781162"/>
                </a:cubicBezTo>
                <a:cubicBezTo>
                  <a:pt x="1014640" y="794557"/>
                  <a:pt x="1015001" y="795541"/>
                  <a:pt x="1016910" y="788019"/>
                </a:cubicBezTo>
                <a:cubicBezTo>
                  <a:pt x="1018136" y="783189"/>
                  <a:pt x="1020070" y="768098"/>
                  <a:pt x="1021209" y="754483"/>
                </a:cubicBezTo>
                <a:cubicBezTo>
                  <a:pt x="1023274" y="729764"/>
                  <a:pt x="1023267" y="729730"/>
                  <a:pt x="1016621" y="730627"/>
                </a:cubicBezTo>
                <a:cubicBezTo>
                  <a:pt x="1008347" y="731742"/>
                  <a:pt x="1006037" y="738917"/>
                  <a:pt x="1005655" y="764682"/>
                </a:cubicBezTo>
                <a:cubicBezTo>
                  <a:pt x="1005509" y="775439"/>
                  <a:pt x="1004090" y="784979"/>
                  <a:pt x="1002528" y="785881"/>
                </a:cubicBezTo>
                <a:cubicBezTo>
                  <a:pt x="1000711" y="786932"/>
                  <a:pt x="1000346" y="778187"/>
                  <a:pt x="1001514" y="761563"/>
                </a:cubicBezTo>
                <a:cubicBezTo>
                  <a:pt x="1002780" y="743543"/>
                  <a:pt x="1002364" y="735605"/>
                  <a:pt x="1000156" y="735605"/>
                </a:cubicBezTo>
                <a:cubicBezTo>
                  <a:pt x="994496" y="735605"/>
                  <a:pt x="987927" y="747434"/>
                  <a:pt x="987927" y="757627"/>
                </a:cubicBezTo>
                <a:cubicBezTo>
                  <a:pt x="987927" y="763089"/>
                  <a:pt x="986125" y="772337"/>
                  <a:pt x="983923" y="778177"/>
                </a:cubicBezTo>
                <a:cubicBezTo>
                  <a:pt x="980807" y="786444"/>
                  <a:pt x="980453" y="796005"/>
                  <a:pt x="982336" y="821356"/>
                </a:cubicBezTo>
                <a:cubicBezTo>
                  <a:pt x="983665" y="839265"/>
                  <a:pt x="985628" y="858453"/>
                  <a:pt x="986699" y="863998"/>
                </a:cubicBezTo>
                <a:cubicBezTo>
                  <a:pt x="987769" y="869542"/>
                  <a:pt x="987805" y="876134"/>
                  <a:pt x="986773" y="878647"/>
                </a:cubicBezTo>
                <a:cubicBezTo>
                  <a:pt x="985021" y="882917"/>
                  <a:pt x="984543" y="882914"/>
                  <a:pt x="979444" y="878601"/>
                </a:cubicBezTo>
                <a:cubicBezTo>
                  <a:pt x="974191" y="874152"/>
                  <a:pt x="973901" y="874515"/>
                  <a:pt x="971589" y="888430"/>
                </a:cubicBezTo>
                <a:cubicBezTo>
                  <a:pt x="970268" y="896377"/>
                  <a:pt x="969480" y="904714"/>
                  <a:pt x="969838" y="906958"/>
                </a:cubicBezTo>
                <a:cubicBezTo>
                  <a:pt x="970203" y="909203"/>
                  <a:pt x="971118" y="939820"/>
                  <a:pt x="971892" y="974997"/>
                </a:cubicBezTo>
                <a:cubicBezTo>
                  <a:pt x="973582" y="1051849"/>
                  <a:pt x="977456" y="1092009"/>
                  <a:pt x="983595" y="1096286"/>
                </a:cubicBezTo>
                <a:cubicBezTo>
                  <a:pt x="989047" y="1100085"/>
                  <a:pt x="989155" y="1104483"/>
                  <a:pt x="983850" y="1106391"/>
                </a:cubicBezTo>
                <a:cubicBezTo>
                  <a:pt x="981602" y="1107197"/>
                  <a:pt x="978754" y="1111918"/>
                  <a:pt x="977520" y="1116881"/>
                </a:cubicBezTo>
                <a:cubicBezTo>
                  <a:pt x="975348" y="1125611"/>
                  <a:pt x="975169" y="1125373"/>
                  <a:pt x="972047" y="1109585"/>
                </a:cubicBezTo>
                <a:cubicBezTo>
                  <a:pt x="969023" y="1094283"/>
                  <a:pt x="968701" y="1096537"/>
                  <a:pt x="966892" y="1145789"/>
                </a:cubicBezTo>
                <a:cubicBezTo>
                  <a:pt x="965710" y="1177955"/>
                  <a:pt x="966060" y="1201013"/>
                  <a:pt x="967793" y="1205281"/>
                </a:cubicBezTo>
                <a:cubicBezTo>
                  <a:pt x="969913" y="1210500"/>
                  <a:pt x="969599" y="1213021"/>
                  <a:pt x="966541" y="1215315"/>
                </a:cubicBezTo>
                <a:cubicBezTo>
                  <a:pt x="962743" y="1218164"/>
                  <a:pt x="961456" y="1223412"/>
                  <a:pt x="956870" y="1254731"/>
                </a:cubicBezTo>
                <a:cubicBezTo>
                  <a:pt x="955914" y="1261261"/>
                  <a:pt x="952825" y="1271041"/>
                  <a:pt x="950007" y="1276464"/>
                </a:cubicBezTo>
                <a:cubicBezTo>
                  <a:pt x="946234" y="1283722"/>
                  <a:pt x="945657" y="1287679"/>
                  <a:pt x="947821" y="1291462"/>
                </a:cubicBezTo>
                <a:cubicBezTo>
                  <a:pt x="949864" y="1295034"/>
                  <a:pt x="949576" y="1301669"/>
                  <a:pt x="946879" y="1313245"/>
                </a:cubicBezTo>
                <a:cubicBezTo>
                  <a:pt x="944288" y="1324370"/>
                  <a:pt x="942980" y="1350557"/>
                  <a:pt x="942943" y="1392199"/>
                </a:cubicBezTo>
                <a:cubicBezTo>
                  <a:pt x="942870" y="1449817"/>
                  <a:pt x="943271" y="1454602"/>
                  <a:pt x="948090" y="1455781"/>
                </a:cubicBezTo>
                <a:cubicBezTo>
                  <a:pt x="952874" y="1456954"/>
                  <a:pt x="952802" y="1457379"/>
                  <a:pt x="947196" y="1461054"/>
                </a:cubicBezTo>
                <a:cubicBezTo>
                  <a:pt x="942409" y="1464192"/>
                  <a:pt x="941500" y="1466776"/>
                  <a:pt x="942975" y="1473058"/>
                </a:cubicBezTo>
                <a:cubicBezTo>
                  <a:pt x="944212" y="1478337"/>
                  <a:pt x="943267" y="1483308"/>
                  <a:pt x="940238" y="1487656"/>
                </a:cubicBezTo>
                <a:cubicBezTo>
                  <a:pt x="934445" y="1495931"/>
                  <a:pt x="934245" y="1516177"/>
                  <a:pt x="939873" y="1523160"/>
                </a:cubicBezTo>
                <a:cubicBezTo>
                  <a:pt x="942219" y="1526063"/>
                  <a:pt x="944182" y="1530119"/>
                  <a:pt x="944233" y="1532172"/>
                </a:cubicBezTo>
                <a:cubicBezTo>
                  <a:pt x="944306" y="1535336"/>
                  <a:pt x="943595" y="1535336"/>
                  <a:pt x="939517" y="1532172"/>
                </a:cubicBezTo>
                <a:cubicBezTo>
                  <a:pt x="935067" y="1528716"/>
                  <a:pt x="934825" y="1531890"/>
                  <a:pt x="936273" y="1574901"/>
                </a:cubicBezTo>
                <a:cubicBezTo>
                  <a:pt x="937229" y="1603289"/>
                  <a:pt x="936719" y="1623230"/>
                  <a:pt x="934967" y="1626160"/>
                </a:cubicBezTo>
                <a:cubicBezTo>
                  <a:pt x="933022" y="1629412"/>
                  <a:pt x="933132" y="1631923"/>
                  <a:pt x="935295" y="1633959"/>
                </a:cubicBezTo>
                <a:cubicBezTo>
                  <a:pt x="939121" y="1637539"/>
                  <a:pt x="939616" y="1652191"/>
                  <a:pt x="935912" y="1652191"/>
                </a:cubicBezTo>
                <a:cubicBezTo>
                  <a:pt x="930567" y="1652191"/>
                  <a:pt x="928929" y="1635827"/>
                  <a:pt x="929513" y="1588275"/>
                </a:cubicBezTo>
                <a:cubicBezTo>
                  <a:pt x="929842" y="1561349"/>
                  <a:pt x="928510" y="1527691"/>
                  <a:pt x="926551" y="1513480"/>
                </a:cubicBezTo>
                <a:cubicBezTo>
                  <a:pt x="923124" y="1488654"/>
                  <a:pt x="921757" y="1468972"/>
                  <a:pt x="921285" y="1437714"/>
                </a:cubicBezTo>
                <a:cubicBezTo>
                  <a:pt x="921102" y="1425930"/>
                  <a:pt x="920230" y="1423443"/>
                  <a:pt x="916705" y="1424709"/>
                </a:cubicBezTo>
                <a:cubicBezTo>
                  <a:pt x="913527" y="1425850"/>
                  <a:pt x="912259" y="1424273"/>
                  <a:pt x="912027" y="1418880"/>
                </a:cubicBezTo>
                <a:cubicBezTo>
                  <a:pt x="911808" y="1413492"/>
                  <a:pt x="911045" y="1414634"/>
                  <a:pt x="909264" y="1423087"/>
                </a:cubicBezTo>
                <a:cubicBezTo>
                  <a:pt x="907921" y="1429468"/>
                  <a:pt x="906024" y="1435894"/>
                  <a:pt x="905051" y="1437366"/>
                </a:cubicBezTo>
                <a:cubicBezTo>
                  <a:pt x="901486" y="1442767"/>
                  <a:pt x="907040" y="1445870"/>
                  <a:pt x="911351" y="1440887"/>
                </a:cubicBezTo>
                <a:cubicBezTo>
                  <a:pt x="915221" y="1436417"/>
                  <a:pt x="915446" y="1436922"/>
                  <a:pt x="913807" y="1446370"/>
                </a:cubicBezTo>
                <a:cubicBezTo>
                  <a:pt x="912763" y="1452384"/>
                  <a:pt x="913322" y="1458264"/>
                  <a:pt x="915128" y="1460301"/>
                </a:cubicBezTo>
                <a:cubicBezTo>
                  <a:pt x="917518" y="1462995"/>
                  <a:pt x="916186" y="1464628"/>
                  <a:pt x="909488" y="1467225"/>
                </a:cubicBezTo>
                <a:cubicBezTo>
                  <a:pt x="904666" y="1469093"/>
                  <a:pt x="900721" y="1472238"/>
                  <a:pt x="900721" y="1474212"/>
                </a:cubicBezTo>
                <a:cubicBezTo>
                  <a:pt x="900721" y="1476186"/>
                  <a:pt x="899415" y="1478558"/>
                  <a:pt x="897813" y="1479482"/>
                </a:cubicBezTo>
                <a:cubicBezTo>
                  <a:pt x="896109" y="1480466"/>
                  <a:pt x="894908" y="1477612"/>
                  <a:pt x="894908" y="1472588"/>
                </a:cubicBezTo>
                <a:cubicBezTo>
                  <a:pt x="894908" y="1466324"/>
                  <a:pt x="896463" y="1463634"/>
                  <a:pt x="900675" y="1462603"/>
                </a:cubicBezTo>
                <a:cubicBezTo>
                  <a:pt x="906427" y="1461196"/>
                  <a:pt x="906427" y="1461173"/>
                  <a:pt x="900675" y="1454331"/>
                </a:cubicBezTo>
                <a:cubicBezTo>
                  <a:pt x="897504" y="1450558"/>
                  <a:pt x="894907" y="1444882"/>
                  <a:pt x="894906" y="1441718"/>
                </a:cubicBezTo>
                <a:cubicBezTo>
                  <a:pt x="894905" y="1438554"/>
                  <a:pt x="892902" y="1426995"/>
                  <a:pt x="890460" y="1416032"/>
                </a:cubicBezTo>
                <a:cubicBezTo>
                  <a:pt x="886902" y="1400073"/>
                  <a:pt x="886651" y="1392821"/>
                  <a:pt x="889204" y="1379653"/>
                </a:cubicBezTo>
                <a:cubicBezTo>
                  <a:pt x="893227" y="1358895"/>
                  <a:pt x="890711" y="1343161"/>
                  <a:pt x="883077" y="1341292"/>
                </a:cubicBezTo>
                <a:cubicBezTo>
                  <a:pt x="878678" y="1340218"/>
                  <a:pt x="877458" y="1337495"/>
                  <a:pt x="877458" y="1328786"/>
                </a:cubicBezTo>
                <a:cubicBezTo>
                  <a:pt x="877458" y="1322662"/>
                  <a:pt x="876282" y="1317652"/>
                  <a:pt x="874848" y="1317652"/>
                </a:cubicBezTo>
                <a:cubicBezTo>
                  <a:pt x="872020" y="1317652"/>
                  <a:pt x="873896" y="1413220"/>
                  <a:pt x="877038" y="1429165"/>
                </a:cubicBezTo>
                <a:cubicBezTo>
                  <a:pt x="879048" y="1439373"/>
                  <a:pt x="876425" y="1519543"/>
                  <a:pt x="873344" y="1542038"/>
                </a:cubicBezTo>
                <a:cubicBezTo>
                  <a:pt x="867303" y="1586142"/>
                  <a:pt x="861690" y="1616533"/>
                  <a:pt x="858195" y="1624043"/>
                </a:cubicBezTo>
                <a:cubicBezTo>
                  <a:pt x="855710" y="1629381"/>
                  <a:pt x="854317" y="1641691"/>
                  <a:pt x="854497" y="1656681"/>
                </a:cubicBezTo>
                <a:cubicBezTo>
                  <a:pt x="854680" y="1670258"/>
                  <a:pt x="855647" y="1677873"/>
                  <a:pt x="856756" y="1674151"/>
                </a:cubicBezTo>
                <a:cubicBezTo>
                  <a:pt x="857840" y="1670522"/>
                  <a:pt x="860325" y="1667054"/>
                  <a:pt x="862279" y="1666444"/>
                </a:cubicBezTo>
                <a:cubicBezTo>
                  <a:pt x="866758" y="1665048"/>
                  <a:pt x="866956" y="1674529"/>
                  <a:pt x="862535" y="1678667"/>
                </a:cubicBezTo>
                <a:cubicBezTo>
                  <a:pt x="860075" y="1680969"/>
                  <a:pt x="860444" y="1684578"/>
                  <a:pt x="863987" y="1692865"/>
                </a:cubicBezTo>
                <a:cubicBezTo>
                  <a:pt x="869461" y="1705666"/>
                  <a:pt x="870285" y="1712831"/>
                  <a:pt x="865567" y="1706587"/>
                </a:cubicBezTo>
                <a:cubicBezTo>
                  <a:pt x="863235" y="1703501"/>
                  <a:pt x="862122" y="1703339"/>
                  <a:pt x="861004" y="1705924"/>
                </a:cubicBezTo>
                <a:cubicBezTo>
                  <a:pt x="860190" y="1707804"/>
                  <a:pt x="858325" y="1708650"/>
                  <a:pt x="856865" y="1707804"/>
                </a:cubicBezTo>
                <a:cubicBezTo>
                  <a:pt x="855347" y="1706927"/>
                  <a:pt x="854209" y="1715233"/>
                  <a:pt x="854209" y="1727182"/>
                </a:cubicBezTo>
                <a:lnTo>
                  <a:pt x="854209" y="1748097"/>
                </a:lnTo>
                <a:lnTo>
                  <a:pt x="843903" y="1746531"/>
                </a:lnTo>
                <a:cubicBezTo>
                  <a:pt x="834841" y="1745155"/>
                  <a:pt x="833262" y="1745790"/>
                  <a:pt x="830823" y="1751792"/>
                </a:cubicBezTo>
                <a:cubicBezTo>
                  <a:pt x="826682" y="1761985"/>
                  <a:pt x="827474" y="1788259"/>
                  <a:pt x="832378" y="1803389"/>
                </a:cubicBezTo>
                <a:cubicBezTo>
                  <a:pt x="837362" y="1818764"/>
                  <a:pt x="837919" y="1826259"/>
                  <a:pt x="834075" y="1826259"/>
                </a:cubicBezTo>
                <a:cubicBezTo>
                  <a:pt x="832593" y="1826259"/>
                  <a:pt x="830783" y="1824119"/>
                  <a:pt x="830052" y="1821500"/>
                </a:cubicBezTo>
                <a:cubicBezTo>
                  <a:pt x="829093" y="1818061"/>
                  <a:pt x="828629" y="1818510"/>
                  <a:pt x="828384" y="1823121"/>
                </a:cubicBezTo>
                <a:cubicBezTo>
                  <a:pt x="828202" y="1826630"/>
                  <a:pt x="830785" y="1833099"/>
                  <a:pt x="834132" y="1837496"/>
                </a:cubicBezTo>
                <a:cubicBezTo>
                  <a:pt x="837478" y="1841894"/>
                  <a:pt x="839530" y="1847165"/>
                  <a:pt x="838692" y="1849209"/>
                </a:cubicBezTo>
                <a:cubicBezTo>
                  <a:pt x="836546" y="1854445"/>
                  <a:pt x="839860" y="1856699"/>
                  <a:pt x="844458" y="1853129"/>
                </a:cubicBezTo>
                <a:cubicBezTo>
                  <a:pt x="850008" y="1848818"/>
                  <a:pt x="852327" y="1856092"/>
                  <a:pt x="850640" y="1872521"/>
                </a:cubicBezTo>
                <a:cubicBezTo>
                  <a:pt x="849163" y="1886908"/>
                  <a:pt x="852319" y="1888808"/>
                  <a:pt x="855211" y="1875274"/>
                </a:cubicBezTo>
                <a:cubicBezTo>
                  <a:pt x="856302" y="1870160"/>
                  <a:pt x="858758" y="1867058"/>
                  <a:pt x="861711" y="1867058"/>
                </a:cubicBezTo>
                <a:cubicBezTo>
                  <a:pt x="864641" y="1867058"/>
                  <a:pt x="865841" y="1868552"/>
                  <a:pt x="864852" y="1870967"/>
                </a:cubicBezTo>
                <a:cubicBezTo>
                  <a:pt x="863969" y="1873117"/>
                  <a:pt x="861805" y="1880155"/>
                  <a:pt x="860038" y="1886607"/>
                </a:cubicBezTo>
                <a:cubicBezTo>
                  <a:pt x="854532" y="1906718"/>
                  <a:pt x="854760" y="1906445"/>
                  <a:pt x="848167" y="1900863"/>
                </a:cubicBezTo>
                <a:cubicBezTo>
                  <a:pt x="842927" y="1896426"/>
                  <a:pt x="842475" y="1893860"/>
                  <a:pt x="844231" y="1878521"/>
                </a:cubicBezTo>
                <a:lnTo>
                  <a:pt x="846213" y="1861191"/>
                </a:lnTo>
                <a:lnTo>
                  <a:pt x="837856" y="1862085"/>
                </a:lnTo>
                <a:cubicBezTo>
                  <a:pt x="829906" y="1862935"/>
                  <a:pt x="829421" y="1863771"/>
                  <a:pt x="827845" y="1879297"/>
                </a:cubicBezTo>
                <a:cubicBezTo>
                  <a:pt x="826932" y="1888273"/>
                  <a:pt x="827221" y="1898064"/>
                  <a:pt x="828480" y="1901056"/>
                </a:cubicBezTo>
                <a:cubicBezTo>
                  <a:pt x="831512" y="1908259"/>
                  <a:pt x="836599" y="1983611"/>
                  <a:pt x="834685" y="1992977"/>
                </a:cubicBezTo>
                <a:cubicBezTo>
                  <a:pt x="833861" y="1997008"/>
                  <a:pt x="834175" y="2007349"/>
                  <a:pt x="835382" y="2015957"/>
                </a:cubicBezTo>
                <a:cubicBezTo>
                  <a:pt x="839392" y="2044537"/>
                  <a:pt x="841853" y="2021052"/>
                  <a:pt x="841108" y="1961312"/>
                </a:cubicBezTo>
                <a:cubicBezTo>
                  <a:pt x="840532" y="1914983"/>
                  <a:pt x="841075" y="1905566"/>
                  <a:pt x="844239" y="1908017"/>
                </a:cubicBezTo>
                <a:cubicBezTo>
                  <a:pt x="846348" y="1909654"/>
                  <a:pt x="850230" y="1917073"/>
                  <a:pt x="852868" y="1924504"/>
                </a:cubicBezTo>
                <a:cubicBezTo>
                  <a:pt x="856767" y="1935492"/>
                  <a:pt x="857124" y="1941164"/>
                  <a:pt x="854780" y="1954892"/>
                </a:cubicBezTo>
                <a:cubicBezTo>
                  <a:pt x="851937" y="1971529"/>
                  <a:pt x="853864" y="2003635"/>
                  <a:pt x="857932" y="2007443"/>
                </a:cubicBezTo>
                <a:cubicBezTo>
                  <a:pt x="859082" y="2008516"/>
                  <a:pt x="860020" y="2002460"/>
                  <a:pt x="860020" y="1993983"/>
                </a:cubicBezTo>
                <a:cubicBezTo>
                  <a:pt x="860020" y="1985507"/>
                  <a:pt x="861326" y="1978571"/>
                  <a:pt x="862928" y="1978571"/>
                </a:cubicBezTo>
                <a:cubicBezTo>
                  <a:pt x="864610" y="1978571"/>
                  <a:pt x="865833" y="1987245"/>
                  <a:pt x="865833" y="1999153"/>
                </a:cubicBezTo>
                <a:cubicBezTo>
                  <a:pt x="865833" y="2018921"/>
                  <a:pt x="865577" y="2019662"/>
                  <a:pt x="859637" y="2017895"/>
                </a:cubicBezTo>
                <a:lnTo>
                  <a:pt x="853443" y="2016055"/>
                </a:lnTo>
                <a:lnTo>
                  <a:pt x="855505" y="2071428"/>
                </a:lnTo>
                <a:cubicBezTo>
                  <a:pt x="856639" y="2101884"/>
                  <a:pt x="858687" y="2141179"/>
                  <a:pt x="860058" y="2158751"/>
                </a:cubicBezTo>
                <a:cubicBezTo>
                  <a:pt x="861430" y="2176323"/>
                  <a:pt x="861802" y="2201490"/>
                  <a:pt x="860890" y="2214677"/>
                </a:cubicBezTo>
                <a:cubicBezTo>
                  <a:pt x="859550" y="2234010"/>
                  <a:pt x="860193" y="2240556"/>
                  <a:pt x="864207" y="2248471"/>
                </a:cubicBezTo>
                <a:cubicBezTo>
                  <a:pt x="868023" y="2255997"/>
                  <a:pt x="868451" y="2259572"/>
                  <a:pt x="866042" y="2263785"/>
                </a:cubicBezTo>
                <a:cubicBezTo>
                  <a:pt x="862919" y="2269249"/>
                  <a:pt x="866948" y="2283192"/>
                  <a:pt x="871652" y="2283192"/>
                </a:cubicBezTo>
                <a:cubicBezTo>
                  <a:pt x="874228" y="2283192"/>
                  <a:pt x="873261" y="2227948"/>
                  <a:pt x="870437" y="2213836"/>
                </a:cubicBezTo>
                <a:cubicBezTo>
                  <a:pt x="868835" y="2205827"/>
                  <a:pt x="869079" y="2204033"/>
                  <a:pt x="871364" y="2207036"/>
                </a:cubicBezTo>
                <a:cubicBezTo>
                  <a:pt x="873644" y="2210035"/>
                  <a:pt x="874476" y="2203657"/>
                  <a:pt x="874509" y="2182947"/>
                </a:cubicBezTo>
                <a:cubicBezTo>
                  <a:pt x="874542" y="2159036"/>
                  <a:pt x="875214" y="2155014"/>
                  <a:pt x="878914" y="2156343"/>
                </a:cubicBezTo>
                <a:cubicBezTo>
                  <a:pt x="881497" y="2157269"/>
                  <a:pt x="883273" y="2156366"/>
                  <a:pt x="883273" y="2154140"/>
                </a:cubicBezTo>
                <a:cubicBezTo>
                  <a:pt x="883273" y="2152067"/>
                  <a:pt x="881985" y="2149964"/>
                  <a:pt x="880405" y="2149466"/>
                </a:cubicBezTo>
                <a:cubicBezTo>
                  <a:pt x="876189" y="2148133"/>
                  <a:pt x="873514" y="2125081"/>
                  <a:pt x="875869" y="2110384"/>
                </a:cubicBezTo>
                <a:cubicBezTo>
                  <a:pt x="877347" y="2101168"/>
                  <a:pt x="879431" y="2097250"/>
                  <a:pt x="883375" y="2096285"/>
                </a:cubicBezTo>
                <a:cubicBezTo>
                  <a:pt x="886382" y="2095548"/>
                  <a:pt x="890327" y="2090721"/>
                  <a:pt x="892156" y="2085534"/>
                </a:cubicBezTo>
                <a:cubicBezTo>
                  <a:pt x="897835" y="2069434"/>
                  <a:pt x="898527" y="2077678"/>
                  <a:pt x="893704" y="2103952"/>
                </a:cubicBezTo>
                <a:cubicBezTo>
                  <a:pt x="888070" y="2134643"/>
                  <a:pt x="888071" y="2134546"/>
                  <a:pt x="893339" y="2132650"/>
                </a:cubicBezTo>
                <a:cubicBezTo>
                  <a:pt x="895685" y="2131807"/>
                  <a:pt x="898468" y="2132419"/>
                  <a:pt x="899522" y="2134019"/>
                </a:cubicBezTo>
                <a:cubicBezTo>
                  <a:pt x="901875" y="2137583"/>
                  <a:pt x="904579" y="2187900"/>
                  <a:pt x="903810" y="2213835"/>
                </a:cubicBezTo>
                <a:cubicBezTo>
                  <a:pt x="903135" y="2236609"/>
                  <a:pt x="905902" y="2253699"/>
                  <a:pt x="909303" y="2247753"/>
                </a:cubicBezTo>
                <a:cubicBezTo>
                  <a:pt x="910562" y="2245552"/>
                  <a:pt x="913249" y="2221722"/>
                  <a:pt x="915277" y="2194796"/>
                </a:cubicBezTo>
                <a:cubicBezTo>
                  <a:pt x="917306" y="2167870"/>
                  <a:pt x="919963" y="2144056"/>
                  <a:pt x="921183" y="2141876"/>
                </a:cubicBezTo>
                <a:cubicBezTo>
                  <a:pt x="925003" y="2135053"/>
                  <a:pt x="930566" y="2160722"/>
                  <a:pt x="928624" y="2176212"/>
                </a:cubicBezTo>
                <a:cubicBezTo>
                  <a:pt x="927537" y="2184899"/>
                  <a:pt x="928007" y="2190622"/>
                  <a:pt x="929858" y="2191199"/>
                </a:cubicBezTo>
                <a:cubicBezTo>
                  <a:pt x="931875" y="2191829"/>
                  <a:pt x="931777" y="2195022"/>
                  <a:pt x="929565" y="2200992"/>
                </a:cubicBezTo>
                <a:cubicBezTo>
                  <a:pt x="925673" y="2211442"/>
                  <a:pt x="928317" y="2225808"/>
                  <a:pt x="933279" y="2221164"/>
                </a:cubicBezTo>
                <a:cubicBezTo>
                  <a:pt x="935027" y="2219528"/>
                  <a:pt x="937093" y="2205887"/>
                  <a:pt x="937866" y="2190853"/>
                </a:cubicBezTo>
                <a:cubicBezTo>
                  <a:pt x="938640" y="2175819"/>
                  <a:pt x="940373" y="2163518"/>
                  <a:pt x="941718" y="2163518"/>
                </a:cubicBezTo>
                <a:cubicBezTo>
                  <a:pt x="943065" y="2163518"/>
                  <a:pt x="943605" y="2166884"/>
                  <a:pt x="942923" y="2170998"/>
                </a:cubicBezTo>
                <a:cubicBezTo>
                  <a:pt x="942240" y="2175111"/>
                  <a:pt x="940974" y="2189878"/>
                  <a:pt x="940105" y="2203812"/>
                </a:cubicBezTo>
                <a:cubicBezTo>
                  <a:pt x="939029" y="2221144"/>
                  <a:pt x="937146" y="2230443"/>
                  <a:pt x="934152" y="2233245"/>
                </a:cubicBezTo>
                <a:cubicBezTo>
                  <a:pt x="928332" y="2238692"/>
                  <a:pt x="928318" y="2258360"/>
                  <a:pt x="934119" y="2260449"/>
                </a:cubicBezTo>
                <a:cubicBezTo>
                  <a:pt x="937706" y="2261737"/>
                  <a:pt x="938479" y="2268721"/>
                  <a:pt x="938479" y="2299801"/>
                </a:cubicBezTo>
                <a:cubicBezTo>
                  <a:pt x="938479" y="2332930"/>
                  <a:pt x="937895" y="2337587"/>
                  <a:pt x="933736" y="2337587"/>
                </a:cubicBezTo>
                <a:cubicBezTo>
                  <a:pt x="929881" y="2337587"/>
                  <a:pt x="929286" y="2335550"/>
                  <a:pt x="930554" y="2326708"/>
                </a:cubicBezTo>
                <a:cubicBezTo>
                  <a:pt x="931733" y="2318486"/>
                  <a:pt x="931116" y="2315829"/>
                  <a:pt x="928029" y="2315829"/>
                </a:cubicBezTo>
                <a:cubicBezTo>
                  <a:pt x="923343" y="2315829"/>
                  <a:pt x="923515" y="2314494"/>
                  <a:pt x="923810" y="2348466"/>
                </a:cubicBezTo>
                <a:cubicBezTo>
                  <a:pt x="924138" y="2387369"/>
                  <a:pt x="918203" y="2390757"/>
                  <a:pt x="914267" y="2353906"/>
                </a:cubicBezTo>
                <a:cubicBezTo>
                  <a:pt x="913709" y="2348670"/>
                  <a:pt x="913041" y="2356320"/>
                  <a:pt x="912786" y="2370905"/>
                </a:cubicBezTo>
                <a:cubicBezTo>
                  <a:pt x="912494" y="2386480"/>
                  <a:pt x="911122" y="2397423"/>
                  <a:pt x="909414" y="2397423"/>
                </a:cubicBezTo>
                <a:cubicBezTo>
                  <a:pt x="907816" y="2397423"/>
                  <a:pt x="906378" y="2393446"/>
                  <a:pt x="906217" y="2388584"/>
                </a:cubicBezTo>
                <a:cubicBezTo>
                  <a:pt x="906071" y="2383722"/>
                  <a:pt x="904882" y="2376685"/>
                  <a:pt x="903601" y="2372945"/>
                </a:cubicBezTo>
                <a:cubicBezTo>
                  <a:pt x="901802" y="2367694"/>
                  <a:pt x="901218" y="2369551"/>
                  <a:pt x="901025" y="2381104"/>
                </a:cubicBezTo>
                <a:cubicBezTo>
                  <a:pt x="900732" y="2399373"/>
                  <a:pt x="903217" y="2409022"/>
                  <a:pt x="907826" y="2407368"/>
                </a:cubicBezTo>
                <a:cubicBezTo>
                  <a:pt x="910135" y="2406539"/>
                  <a:pt x="912506" y="2412924"/>
                  <a:pt x="914956" y="2426567"/>
                </a:cubicBezTo>
                <a:cubicBezTo>
                  <a:pt x="917437" y="2440395"/>
                  <a:pt x="919580" y="2446115"/>
                  <a:pt x="921576" y="2444248"/>
                </a:cubicBezTo>
                <a:cubicBezTo>
                  <a:pt x="923200" y="2442728"/>
                  <a:pt x="924360" y="2438610"/>
                  <a:pt x="924156" y="2435094"/>
                </a:cubicBezTo>
                <a:cubicBezTo>
                  <a:pt x="923207" y="2418656"/>
                  <a:pt x="923777" y="2408056"/>
                  <a:pt x="926692" y="2388094"/>
                </a:cubicBezTo>
                <a:cubicBezTo>
                  <a:pt x="928422" y="2376232"/>
                  <a:pt x="930434" y="2365970"/>
                  <a:pt x="931160" y="2365290"/>
                </a:cubicBezTo>
                <a:cubicBezTo>
                  <a:pt x="933546" y="2363058"/>
                  <a:pt x="930594" y="2451801"/>
                  <a:pt x="925840" y="2525255"/>
                </a:cubicBezTo>
                <a:cubicBezTo>
                  <a:pt x="919685" y="2620333"/>
                  <a:pt x="919473" y="2706864"/>
                  <a:pt x="925365" y="2720056"/>
                </a:cubicBezTo>
                <a:cubicBezTo>
                  <a:pt x="928726" y="2727585"/>
                  <a:pt x="928949" y="2731026"/>
                  <a:pt x="926361" y="2735548"/>
                </a:cubicBezTo>
                <a:cubicBezTo>
                  <a:pt x="922651" y="2742036"/>
                  <a:pt x="922975" y="2822619"/>
                  <a:pt x="926796" y="2843475"/>
                </a:cubicBezTo>
                <a:lnTo>
                  <a:pt x="929036" y="2855715"/>
                </a:lnTo>
                <a:lnTo>
                  <a:pt x="929445" y="2844835"/>
                </a:lnTo>
                <a:cubicBezTo>
                  <a:pt x="929839" y="2834339"/>
                  <a:pt x="933814" y="2824594"/>
                  <a:pt x="936624" y="2827235"/>
                </a:cubicBezTo>
                <a:cubicBezTo>
                  <a:pt x="937373" y="2827939"/>
                  <a:pt x="938628" y="2858895"/>
                  <a:pt x="939412" y="2896026"/>
                </a:cubicBezTo>
                <a:cubicBezTo>
                  <a:pt x="940197" y="2933156"/>
                  <a:pt x="941584" y="2964236"/>
                  <a:pt x="942500" y="2965091"/>
                </a:cubicBezTo>
                <a:cubicBezTo>
                  <a:pt x="943412" y="2965945"/>
                  <a:pt x="945084" y="2964401"/>
                  <a:pt x="946207" y="2961656"/>
                </a:cubicBezTo>
                <a:cubicBezTo>
                  <a:pt x="947897" y="2957533"/>
                  <a:pt x="948853" y="2958291"/>
                  <a:pt x="951698" y="2966026"/>
                </a:cubicBezTo>
                <a:cubicBezTo>
                  <a:pt x="955008" y="2975022"/>
                  <a:pt x="955227" y="2974461"/>
                  <a:pt x="957323" y="2951669"/>
                </a:cubicBezTo>
                <a:cubicBezTo>
                  <a:pt x="959637" y="2926516"/>
                  <a:pt x="958101" y="2915562"/>
                  <a:pt x="951268" y="2908464"/>
                </a:cubicBezTo>
                <a:cubicBezTo>
                  <a:pt x="948958" y="2906063"/>
                  <a:pt x="947889" y="2902085"/>
                  <a:pt x="948899" y="2899625"/>
                </a:cubicBezTo>
                <a:cubicBezTo>
                  <a:pt x="951800" y="2892553"/>
                  <a:pt x="955925" y="2894413"/>
                  <a:pt x="955925" y="2902792"/>
                </a:cubicBezTo>
                <a:cubicBezTo>
                  <a:pt x="955925" y="2911007"/>
                  <a:pt x="962900" y="2922169"/>
                  <a:pt x="966140" y="2919137"/>
                </a:cubicBezTo>
                <a:cubicBezTo>
                  <a:pt x="967224" y="2918123"/>
                  <a:pt x="968245" y="2875287"/>
                  <a:pt x="968406" y="2823948"/>
                </a:cubicBezTo>
                <a:cubicBezTo>
                  <a:pt x="968625" y="2751842"/>
                  <a:pt x="967811" y="2728371"/>
                  <a:pt x="964786" y="2720797"/>
                </a:cubicBezTo>
                <a:cubicBezTo>
                  <a:pt x="961746" y="2713177"/>
                  <a:pt x="961611" y="2709019"/>
                  <a:pt x="964177" y="2702131"/>
                </a:cubicBezTo>
                <a:cubicBezTo>
                  <a:pt x="967198" y="2694024"/>
                  <a:pt x="967009" y="2693383"/>
                  <a:pt x="961976" y="2694614"/>
                </a:cubicBezTo>
                <a:cubicBezTo>
                  <a:pt x="956703" y="2695905"/>
                  <a:pt x="956510" y="2693908"/>
                  <a:pt x="957367" y="2646646"/>
                </a:cubicBezTo>
                <a:cubicBezTo>
                  <a:pt x="958564" y="2580501"/>
                  <a:pt x="958436" y="2582372"/>
                  <a:pt x="961739" y="2582372"/>
                </a:cubicBezTo>
                <a:cubicBezTo>
                  <a:pt x="963337" y="2582372"/>
                  <a:pt x="964683" y="2588797"/>
                  <a:pt x="964735" y="2596651"/>
                </a:cubicBezTo>
                <a:cubicBezTo>
                  <a:pt x="964844" y="2616993"/>
                  <a:pt x="969298" y="2607609"/>
                  <a:pt x="971817" y="2581676"/>
                </a:cubicBezTo>
                <a:cubicBezTo>
                  <a:pt x="976213" y="2536402"/>
                  <a:pt x="979179" y="2566787"/>
                  <a:pt x="979179" y="2657101"/>
                </a:cubicBezTo>
                <a:cubicBezTo>
                  <a:pt x="979179" y="2729438"/>
                  <a:pt x="980000" y="2750804"/>
                  <a:pt x="982813" y="2751686"/>
                </a:cubicBezTo>
                <a:cubicBezTo>
                  <a:pt x="986097" y="2752716"/>
                  <a:pt x="987875" y="2798196"/>
                  <a:pt x="987249" y="2865234"/>
                </a:cubicBezTo>
                <a:cubicBezTo>
                  <a:pt x="987176" y="2871965"/>
                  <a:pt x="987066" y="2884816"/>
                  <a:pt x="986993" y="2893792"/>
                </a:cubicBezTo>
                <a:cubicBezTo>
                  <a:pt x="986920" y="2902767"/>
                  <a:pt x="988245" y="2916843"/>
                  <a:pt x="989957" y="2925070"/>
                </a:cubicBezTo>
                <a:cubicBezTo>
                  <a:pt x="991996" y="2934854"/>
                  <a:pt x="992781" y="2987075"/>
                  <a:pt x="992222" y="3076020"/>
                </a:cubicBezTo>
                <a:cubicBezTo>
                  <a:pt x="991507" y="3190379"/>
                  <a:pt x="990530" y="3217420"/>
                  <a:pt x="986073" y="3246010"/>
                </a:cubicBezTo>
                <a:cubicBezTo>
                  <a:pt x="981783" y="3273534"/>
                  <a:pt x="980899" y="3294249"/>
                  <a:pt x="981430" y="3354803"/>
                </a:cubicBezTo>
                <a:cubicBezTo>
                  <a:pt x="982127" y="3434255"/>
                  <a:pt x="986528" y="3519462"/>
                  <a:pt x="990448" y="3529378"/>
                </a:cubicBezTo>
                <a:cubicBezTo>
                  <a:pt x="992809" y="3535354"/>
                  <a:pt x="992812" y="3535353"/>
                  <a:pt x="994542" y="3528715"/>
                </a:cubicBezTo>
                <a:cubicBezTo>
                  <a:pt x="995495" y="3525061"/>
                  <a:pt x="997177" y="3514423"/>
                  <a:pt x="998280" y="3505073"/>
                </a:cubicBezTo>
                <a:cubicBezTo>
                  <a:pt x="1000706" y="3484526"/>
                  <a:pt x="1005415" y="3482185"/>
                  <a:pt x="1003751" y="3502353"/>
                </a:cubicBezTo>
                <a:cubicBezTo>
                  <a:pt x="999726" y="3551127"/>
                  <a:pt x="996197" y="3588705"/>
                  <a:pt x="994811" y="3597547"/>
                </a:cubicBezTo>
                <a:cubicBezTo>
                  <a:pt x="993906" y="3603314"/>
                  <a:pt x="994432" y="3607747"/>
                  <a:pt x="996012" y="3607747"/>
                </a:cubicBezTo>
                <a:cubicBezTo>
                  <a:pt x="997551" y="3607747"/>
                  <a:pt x="1001133" y="3596425"/>
                  <a:pt x="1003969" y="3582588"/>
                </a:cubicBezTo>
                <a:cubicBezTo>
                  <a:pt x="1006805" y="3568751"/>
                  <a:pt x="1010240" y="3554982"/>
                  <a:pt x="1011605" y="3551990"/>
                </a:cubicBezTo>
                <a:cubicBezTo>
                  <a:pt x="1014156" y="3546400"/>
                  <a:pt x="1011974" y="3605054"/>
                  <a:pt x="1009302" y="3613866"/>
                </a:cubicBezTo>
                <a:cubicBezTo>
                  <a:pt x="1008510" y="3616484"/>
                  <a:pt x="1009266" y="3618626"/>
                  <a:pt x="1010962" y="3618626"/>
                </a:cubicBezTo>
                <a:cubicBezTo>
                  <a:pt x="1012670" y="3618626"/>
                  <a:pt x="1014064" y="3616309"/>
                  <a:pt x="1014064" y="3613477"/>
                </a:cubicBezTo>
                <a:cubicBezTo>
                  <a:pt x="1014064" y="3610645"/>
                  <a:pt x="1015889" y="3607674"/>
                  <a:pt x="1018120" y="3606872"/>
                </a:cubicBezTo>
                <a:cubicBezTo>
                  <a:pt x="1021115" y="3605796"/>
                  <a:pt x="1022793" y="3596304"/>
                  <a:pt x="1024542" y="3570544"/>
                </a:cubicBezTo>
                <a:cubicBezTo>
                  <a:pt x="1026298" y="3544711"/>
                  <a:pt x="1027399" y="3538491"/>
                  <a:pt x="1028794" y="3546551"/>
                </a:cubicBezTo>
                <a:cubicBezTo>
                  <a:pt x="1029830" y="3552534"/>
                  <a:pt x="1030863" y="3554676"/>
                  <a:pt x="1031089" y="3551310"/>
                </a:cubicBezTo>
                <a:cubicBezTo>
                  <a:pt x="1031666" y="3542748"/>
                  <a:pt x="1035945" y="3543689"/>
                  <a:pt x="1040206" y="3553314"/>
                </a:cubicBezTo>
                <a:cubicBezTo>
                  <a:pt x="1044975" y="3564088"/>
                  <a:pt x="1047968" y="3561700"/>
                  <a:pt x="1050395" y="3545187"/>
                </a:cubicBezTo>
                <a:cubicBezTo>
                  <a:pt x="1051493" y="3537709"/>
                  <a:pt x="1053719" y="3531590"/>
                  <a:pt x="1055342" y="3531590"/>
                </a:cubicBezTo>
                <a:cubicBezTo>
                  <a:pt x="1056962" y="3531590"/>
                  <a:pt x="1057583" y="3534344"/>
                  <a:pt x="1056721" y="3537710"/>
                </a:cubicBezTo>
                <a:cubicBezTo>
                  <a:pt x="1052342" y="3554779"/>
                  <a:pt x="1051376" y="3565402"/>
                  <a:pt x="1053178" y="3576648"/>
                </a:cubicBezTo>
                <a:cubicBezTo>
                  <a:pt x="1054718" y="3586255"/>
                  <a:pt x="1056258" y="3588831"/>
                  <a:pt x="1060044" y="3588134"/>
                </a:cubicBezTo>
                <a:cubicBezTo>
                  <a:pt x="1063617" y="3587478"/>
                  <a:pt x="1065735" y="3590173"/>
                  <a:pt x="1067938" y="3598170"/>
                </a:cubicBezTo>
                <a:cubicBezTo>
                  <a:pt x="1071127" y="3609752"/>
                  <a:pt x="1070302" y="3618625"/>
                  <a:pt x="1066040" y="3618625"/>
                </a:cubicBezTo>
                <a:cubicBezTo>
                  <a:pt x="1064628" y="3618625"/>
                  <a:pt x="1063471" y="3614881"/>
                  <a:pt x="1063471" y="3610305"/>
                </a:cubicBezTo>
                <a:cubicBezTo>
                  <a:pt x="1063471" y="3605451"/>
                  <a:pt x="1062259" y="3602685"/>
                  <a:pt x="1060563" y="3603666"/>
                </a:cubicBezTo>
                <a:cubicBezTo>
                  <a:pt x="1058964" y="3604590"/>
                  <a:pt x="1057654" y="3614031"/>
                  <a:pt x="1057654" y="3624644"/>
                </a:cubicBezTo>
                <a:cubicBezTo>
                  <a:pt x="1057654" y="3641714"/>
                  <a:pt x="1058851" y="3645944"/>
                  <a:pt x="1068032" y="3661306"/>
                </a:cubicBezTo>
                <a:lnTo>
                  <a:pt x="1078410" y="3678671"/>
                </a:lnTo>
                <a:lnTo>
                  <a:pt x="1077479" y="3732283"/>
                </a:lnTo>
                <a:cubicBezTo>
                  <a:pt x="1076969" y="3761769"/>
                  <a:pt x="1077698" y="3794156"/>
                  <a:pt x="1079128" y="3804253"/>
                </a:cubicBezTo>
                <a:cubicBezTo>
                  <a:pt x="1081573" y="3821645"/>
                  <a:pt x="1081402" y="3822612"/>
                  <a:pt x="1075852" y="3822612"/>
                </a:cubicBezTo>
                <a:cubicBezTo>
                  <a:pt x="1067697" y="3822612"/>
                  <a:pt x="1064684" y="3818328"/>
                  <a:pt x="1059401" y="3799218"/>
                </a:cubicBezTo>
                <a:cubicBezTo>
                  <a:pt x="1056879" y="3790091"/>
                  <a:pt x="1051529" y="3774458"/>
                  <a:pt x="1047515" y="3764478"/>
                </a:cubicBezTo>
                <a:cubicBezTo>
                  <a:pt x="1038967" y="3743226"/>
                  <a:pt x="1038613" y="3738210"/>
                  <a:pt x="1044858" y="3726906"/>
                </a:cubicBezTo>
                <a:cubicBezTo>
                  <a:pt x="1048442" y="3720418"/>
                  <a:pt x="1048789" y="3717042"/>
                  <a:pt x="1046373" y="3712082"/>
                </a:cubicBezTo>
                <a:cubicBezTo>
                  <a:pt x="1042592" y="3704315"/>
                  <a:pt x="1037308" y="3703649"/>
                  <a:pt x="1037308" y="3710939"/>
                </a:cubicBezTo>
                <a:cubicBezTo>
                  <a:pt x="1037308" y="3717971"/>
                  <a:pt x="1032299" y="3720599"/>
                  <a:pt x="1030448" y="3714539"/>
                </a:cubicBezTo>
                <a:cubicBezTo>
                  <a:pt x="1029641" y="3711899"/>
                  <a:pt x="1026721" y="3696889"/>
                  <a:pt x="1023958" y="3681181"/>
                </a:cubicBezTo>
                <a:cubicBezTo>
                  <a:pt x="1021196" y="3665475"/>
                  <a:pt x="1017837" y="3651461"/>
                  <a:pt x="1016495" y="3650040"/>
                </a:cubicBezTo>
                <a:cubicBezTo>
                  <a:pt x="1015152" y="3648619"/>
                  <a:pt x="1014054" y="3668435"/>
                  <a:pt x="1014054" y="3694076"/>
                </a:cubicBezTo>
                <a:cubicBezTo>
                  <a:pt x="1014054" y="3720901"/>
                  <a:pt x="1015236" y="3741382"/>
                  <a:pt x="1016842" y="3742309"/>
                </a:cubicBezTo>
                <a:cubicBezTo>
                  <a:pt x="1018422" y="3743224"/>
                  <a:pt x="1018944" y="3751241"/>
                  <a:pt x="1018050" y="3760829"/>
                </a:cubicBezTo>
                <a:cubicBezTo>
                  <a:pt x="1016944" y="3772650"/>
                  <a:pt x="1017867" y="3781315"/>
                  <a:pt x="1021075" y="3789637"/>
                </a:cubicBezTo>
                <a:cubicBezTo>
                  <a:pt x="1028815" y="3809637"/>
                  <a:pt x="1027303" y="3818621"/>
                  <a:pt x="1014167" y="3830669"/>
                </a:cubicBezTo>
                <a:cubicBezTo>
                  <a:pt x="1000942" y="3842800"/>
                  <a:pt x="997964" y="3850927"/>
                  <a:pt x="1000862" y="3866974"/>
                </a:cubicBezTo>
                <a:cubicBezTo>
                  <a:pt x="1005715" y="3893845"/>
                  <a:pt x="1005875" y="3896048"/>
                  <a:pt x="1002972" y="3896048"/>
                </a:cubicBezTo>
                <a:cubicBezTo>
                  <a:pt x="1001322" y="3896048"/>
                  <a:pt x="998490" y="3900252"/>
                  <a:pt x="996677" y="3905391"/>
                </a:cubicBezTo>
                <a:cubicBezTo>
                  <a:pt x="993546" y="3914266"/>
                  <a:pt x="992555" y="3914814"/>
                  <a:pt x="976833" y="3916353"/>
                </a:cubicBezTo>
                <a:cubicBezTo>
                  <a:pt x="967731" y="3917245"/>
                  <a:pt x="955052" y="3920187"/>
                  <a:pt x="948658" y="3922894"/>
                </a:cubicBezTo>
                <a:cubicBezTo>
                  <a:pt x="942263" y="3925600"/>
                  <a:pt x="930919" y="3930397"/>
                  <a:pt x="923447" y="3933554"/>
                </a:cubicBezTo>
                <a:cubicBezTo>
                  <a:pt x="914511" y="3937329"/>
                  <a:pt x="909538" y="3941238"/>
                  <a:pt x="908914" y="3944977"/>
                </a:cubicBezTo>
                <a:cubicBezTo>
                  <a:pt x="907009" y="3956402"/>
                  <a:pt x="902226" y="3951217"/>
                  <a:pt x="889691" y="3924140"/>
                </a:cubicBezTo>
                <a:lnTo>
                  <a:pt x="876885" y="3896476"/>
                </a:lnTo>
                <a:lnTo>
                  <a:pt x="866998" y="3897977"/>
                </a:lnTo>
                <a:lnTo>
                  <a:pt x="857112" y="3899478"/>
                </a:lnTo>
                <a:lnTo>
                  <a:pt x="858936" y="3871244"/>
                </a:lnTo>
                <a:cubicBezTo>
                  <a:pt x="860965" y="3839855"/>
                  <a:pt x="856667" y="3812449"/>
                  <a:pt x="849297" y="3809803"/>
                </a:cubicBezTo>
                <a:cubicBezTo>
                  <a:pt x="841546" y="3807020"/>
                  <a:pt x="839771" y="3814869"/>
                  <a:pt x="845695" y="3825733"/>
                </a:cubicBezTo>
                <a:cubicBezTo>
                  <a:pt x="848772" y="3831377"/>
                  <a:pt x="851308" y="3838797"/>
                  <a:pt x="851329" y="3842222"/>
                </a:cubicBezTo>
                <a:cubicBezTo>
                  <a:pt x="851402" y="3851891"/>
                  <a:pt x="839159" y="3894195"/>
                  <a:pt x="834957" y="3898850"/>
                </a:cubicBezTo>
                <a:cubicBezTo>
                  <a:pt x="832037" y="3902083"/>
                  <a:pt x="831709" y="3910890"/>
                  <a:pt x="833482" y="3938287"/>
                </a:cubicBezTo>
                <a:cubicBezTo>
                  <a:pt x="834737" y="3957688"/>
                  <a:pt x="834730" y="3974679"/>
                  <a:pt x="833449" y="3976045"/>
                </a:cubicBezTo>
                <a:cubicBezTo>
                  <a:pt x="830887" y="3978807"/>
                  <a:pt x="825117" y="3966624"/>
                  <a:pt x="825117" y="3958449"/>
                </a:cubicBezTo>
                <a:cubicBezTo>
                  <a:pt x="825117" y="3955567"/>
                  <a:pt x="822500" y="3951681"/>
                  <a:pt x="819303" y="3949812"/>
                </a:cubicBezTo>
                <a:cubicBezTo>
                  <a:pt x="814672" y="3947106"/>
                  <a:pt x="813490" y="3943469"/>
                  <a:pt x="813490" y="3931932"/>
                </a:cubicBezTo>
                <a:cubicBezTo>
                  <a:pt x="813490" y="3915148"/>
                  <a:pt x="809596" y="3906408"/>
                  <a:pt x="803149" y="3908723"/>
                </a:cubicBezTo>
                <a:cubicBezTo>
                  <a:pt x="796232" y="3911207"/>
                  <a:pt x="787332" y="3930030"/>
                  <a:pt x="787332" y="3942175"/>
                </a:cubicBezTo>
                <a:cubicBezTo>
                  <a:pt x="787332" y="3958604"/>
                  <a:pt x="782234" y="3955423"/>
                  <a:pt x="779879" y="3937525"/>
                </a:cubicBezTo>
                <a:cubicBezTo>
                  <a:pt x="776660" y="3913078"/>
                  <a:pt x="774695" y="3910379"/>
                  <a:pt x="770285" y="3924353"/>
                </a:cubicBezTo>
                <a:cubicBezTo>
                  <a:pt x="766183" y="3937357"/>
                  <a:pt x="748733" y="3958603"/>
                  <a:pt x="742157" y="3958603"/>
                </a:cubicBezTo>
                <a:cubicBezTo>
                  <a:pt x="736620" y="3958603"/>
                  <a:pt x="732117" y="3949885"/>
                  <a:pt x="732064" y="3939063"/>
                </a:cubicBezTo>
                <a:cubicBezTo>
                  <a:pt x="732031" y="3932240"/>
                  <a:pt x="731334" y="3931038"/>
                  <a:pt x="729203" y="3934125"/>
                </a:cubicBezTo>
                <a:cubicBezTo>
                  <a:pt x="727652" y="3936369"/>
                  <a:pt x="726364" y="3940959"/>
                  <a:pt x="726342" y="3944324"/>
                </a:cubicBezTo>
                <a:cubicBezTo>
                  <a:pt x="726306" y="3950851"/>
                  <a:pt x="721784" y="3952710"/>
                  <a:pt x="719746" y="3947044"/>
                </a:cubicBezTo>
                <a:cubicBezTo>
                  <a:pt x="717757" y="3941513"/>
                  <a:pt x="709610" y="3949477"/>
                  <a:pt x="702684" y="3963722"/>
                </a:cubicBezTo>
                <a:lnTo>
                  <a:pt x="696578" y="3976282"/>
                </a:lnTo>
                <a:lnTo>
                  <a:pt x="693758" y="3968802"/>
                </a:lnTo>
                <a:cubicBezTo>
                  <a:pt x="690076" y="3959043"/>
                  <a:pt x="688055" y="3959366"/>
                  <a:pt x="681496" y="3970765"/>
                </a:cubicBezTo>
                <a:cubicBezTo>
                  <a:pt x="678507" y="3975958"/>
                  <a:pt x="674968" y="3979573"/>
                  <a:pt x="673632" y="3978800"/>
                </a:cubicBezTo>
                <a:cubicBezTo>
                  <a:pt x="672293" y="3978027"/>
                  <a:pt x="671493" y="3965877"/>
                  <a:pt x="671847" y="3951801"/>
                </a:cubicBezTo>
                <a:cubicBezTo>
                  <a:pt x="672800" y="3914268"/>
                  <a:pt x="669618" y="3914060"/>
                  <a:pt x="648068" y="3950248"/>
                </a:cubicBezTo>
                <a:cubicBezTo>
                  <a:pt x="638203" y="3966811"/>
                  <a:pt x="629671" y="3980363"/>
                  <a:pt x="629106" y="3980363"/>
                </a:cubicBezTo>
                <a:cubicBezTo>
                  <a:pt x="628540" y="3980363"/>
                  <a:pt x="626307" y="3970877"/>
                  <a:pt x="624139" y="3959284"/>
                </a:cubicBezTo>
                <a:lnTo>
                  <a:pt x="624220" y="3959267"/>
                </a:lnTo>
                <a:lnTo>
                  <a:pt x="620280" y="3938188"/>
                </a:lnTo>
                <a:lnTo>
                  <a:pt x="607440" y="3955282"/>
                </a:lnTo>
                <a:cubicBezTo>
                  <a:pt x="594812" y="3972095"/>
                  <a:pt x="589934" y="3973511"/>
                  <a:pt x="589817" y="3960400"/>
                </a:cubicBezTo>
                <a:cubicBezTo>
                  <a:pt x="589784" y="3957657"/>
                  <a:pt x="588792" y="3955860"/>
                  <a:pt x="587591" y="3956407"/>
                </a:cubicBezTo>
                <a:cubicBezTo>
                  <a:pt x="586394" y="3956955"/>
                  <a:pt x="581809" y="3959091"/>
                  <a:pt x="577406" y="3961155"/>
                </a:cubicBezTo>
                <a:cubicBezTo>
                  <a:pt x="566815" y="3966123"/>
                  <a:pt x="563938" y="3962866"/>
                  <a:pt x="571905" y="3954932"/>
                </a:cubicBezTo>
                <a:cubicBezTo>
                  <a:pt x="581987" y="3944889"/>
                  <a:pt x="584063" y="3933606"/>
                  <a:pt x="580399" y="3908747"/>
                </a:cubicBezTo>
                <a:cubicBezTo>
                  <a:pt x="578597" y="3896517"/>
                  <a:pt x="576247" y="3885537"/>
                  <a:pt x="575175" y="3884347"/>
                </a:cubicBezTo>
                <a:cubicBezTo>
                  <a:pt x="574102" y="3883155"/>
                  <a:pt x="570737" y="3890991"/>
                  <a:pt x="567694" y="3901759"/>
                </a:cubicBezTo>
                <a:cubicBezTo>
                  <a:pt x="564650" y="3912526"/>
                  <a:pt x="560197" y="3922232"/>
                  <a:pt x="557800" y="3923327"/>
                </a:cubicBezTo>
                <a:cubicBezTo>
                  <a:pt x="538738" y="3932032"/>
                  <a:pt x="537707" y="3932251"/>
                  <a:pt x="533002" y="3928596"/>
                </a:cubicBezTo>
                <a:cubicBezTo>
                  <a:pt x="530444" y="3926611"/>
                  <a:pt x="526412" y="3921476"/>
                  <a:pt x="524042" y="3917187"/>
                </a:cubicBezTo>
                <a:cubicBezTo>
                  <a:pt x="520190" y="3910216"/>
                  <a:pt x="504622" y="3898787"/>
                  <a:pt x="498943" y="3898760"/>
                </a:cubicBezTo>
                <a:cubicBezTo>
                  <a:pt x="497746" y="3898760"/>
                  <a:pt x="496669" y="3902728"/>
                  <a:pt x="496556" y="3907590"/>
                </a:cubicBezTo>
                <a:lnTo>
                  <a:pt x="496337" y="3916429"/>
                </a:lnTo>
                <a:lnTo>
                  <a:pt x="490791" y="3904744"/>
                </a:lnTo>
                <a:cubicBezTo>
                  <a:pt x="485854" y="3894340"/>
                  <a:pt x="484600" y="3893381"/>
                  <a:pt x="479371" y="3895999"/>
                </a:cubicBezTo>
                <a:cubicBezTo>
                  <a:pt x="476141" y="3897618"/>
                  <a:pt x="473496" y="3899943"/>
                  <a:pt x="473496" y="3901169"/>
                </a:cubicBezTo>
                <a:cubicBezTo>
                  <a:pt x="473496" y="3902393"/>
                  <a:pt x="470288" y="3906634"/>
                  <a:pt x="466368" y="3910592"/>
                </a:cubicBezTo>
                <a:cubicBezTo>
                  <a:pt x="456365" y="3920693"/>
                  <a:pt x="439692" y="3920788"/>
                  <a:pt x="435622" y="3910777"/>
                </a:cubicBezTo>
                <a:cubicBezTo>
                  <a:pt x="431611" y="3900905"/>
                  <a:pt x="426113" y="3903871"/>
                  <a:pt x="422232" y="3918000"/>
                </a:cubicBezTo>
                <a:lnTo>
                  <a:pt x="418926" y="3930037"/>
                </a:lnTo>
                <a:lnTo>
                  <a:pt x="414240" y="3919925"/>
                </a:lnTo>
                <a:cubicBezTo>
                  <a:pt x="411663" y="3914363"/>
                  <a:pt x="409553" y="3908524"/>
                  <a:pt x="409553" y="3906948"/>
                </a:cubicBezTo>
                <a:cubicBezTo>
                  <a:pt x="409553" y="3905371"/>
                  <a:pt x="406283" y="3902688"/>
                  <a:pt x="402287" y="3900983"/>
                </a:cubicBezTo>
                <a:cubicBezTo>
                  <a:pt x="398290" y="3899280"/>
                  <a:pt x="395021" y="3895784"/>
                  <a:pt x="395021" y="3893216"/>
                </a:cubicBezTo>
                <a:cubicBezTo>
                  <a:pt x="395021" y="3890647"/>
                  <a:pt x="393174" y="3887113"/>
                  <a:pt x="390919" y="3885361"/>
                </a:cubicBezTo>
                <a:cubicBezTo>
                  <a:pt x="384017" y="3880000"/>
                  <a:pt x="381900" y="3887292"/>
                  <a:pt x="382484" y="3914398"/>
                </a:cubicBezTo>
                <a:cubicBezTo>
                  <a:pt x="382776" y="3928235"/>
                  <a:pt x="381908" y="3939556"/>
                  <a:pt x="380543" y="3939556"/>
                </a:cubicBezTo>
                <a:cubicBezTo>
                  <a:pt x="379174" y="3939556"/>
                  <a:pt x="375157" y="3931295"/>
                  <a:pt x="371613" y="3921197"/>
                </a:cubicBezTo>
                <a:cubicBezTo>
                  <a:pt x="368069" y="3911101"/>
                  <a:pt x="364778" y="3902409"/>
                  <a:pt x="364300" y="3901884"/>
                </a:cubicBezTo>
                <a:cubicBezTo>
                  <a:pt x="363822" y="3901358"/>
                  <a:pt x="358825" y="3904217"/>
                  <a:pt x="353194" y="3908237"/>
                </a:cubicBezTo>
                <a:cubicBezTo>
                  <a:pt x="347563" y="3912256"/>
                  <a:pt x="341580" y="3914748"/>
                  <a:pt x="339898" y="3913776"/>
                </a:cubicBezTo>
                <a:cubicBezTo>
                  <a:pt x="330219" y="3908178"/>
                  <a:pt x="319486" y="3921392"/>
                  <a:pt x="319409" y="3939004"/>
                </a:cubicBezTo>
                <a:cubicBezTo>
                  <a:pt x="319376" y="3946509"/>
                  <a:pt x="318646" y="3948036"/>
                  <a:pt x="316548" y="3944996"/>
                </a:cubicBezTo>
                <a:cubicBezTo>
                  <a:pt x="314997" y="3942752"/>
                  <a:pt x="313709" y="3937470"/>
                  <a:pt x="313687" y="3933258"/>
                </a:cubicBezTo>
                <a:cubicBezTo>
                  <a:pt x="313654" y="3929046"/>
                  <a:pt x="312286" y="3923225"/>
                  <a:pt x="310625" y="3920323"/>
                </a:cubicBezTo>
                <a:cubicBezTo>
                  <a:pt x="307816" y="3915410"/>
                  <a:pt x="307017" y="3915331"/>
                  <a:pt x="299053" y="3919187"/>
                </a:cubicBezTo>
                <a:cubicBezTo>
                  <a:pt x="291059" y="3923055"/>
                  <a:pt x="290259" y="3922967"/>
                  <a:pt x="286839" y="3917843"/>
                </a:cubicBezTo>
                <a:cubicBezTo>
                  <a:pt x="281942" y="3910506"/>
                  <a:pt x="279778" y="3910932"/>
                  <a:pt x="277427" y="3919697"/>
                </a:cubicBezTo>
                <a:cubicBezTo>
                  <a:pt x="276194" y="3924297"/>
                  <a:pt x="274672" y="3925840"/>
                  <a:pt x="273344" y="3923832"/>
                </a:cubicBezTo>
                <a:cubicBezTo>
                  <a:pt x="271953" y="3921726"/>
                  <a:pt x="269435" y="3923472"/>
                  <a:pt x="265994" y="3928922"/>
                </a:cubicBezTo>
                <a:cubicBezTo>
                  <a:pt x="263115" y="3933483"/>
                  <a:pt x="260168" y="3936661"/>
                  <a:pt x="259445" y="3935985"/>
                </a:cubicBezTo>
                <a:cubicBezTo>
                  <a:pt x="258722" y="3935308"/>
                  <a:pt x="259628" y="3926703"/>
                  <a:pt x="261459" y="3916861"/>
                </a:cubicBezTo>
                <a:cubicBezTo>
                  <a:pt x="265723" y="3893949"/>
                  <a:pt x="263871" y="3889100"/>
                  <a:pt x="256105" y="3902840"/>
                </a:cubicBezTo>
                <a:cubicBezTo>
                  <a:pt x="252722" y="3908824"/>
                  <a:pt x="249898" y="3912109"/>
                  <a:pt x="249827" y="3910141"/>
                </a:cubicBezTo>
                <a:cubicBezTo>
                  <a:pt x="249754" y="3908171"/>
                  <a:pt x="250973" y="3904331"/>
                  <a:pt x="252535" y="3901605"/>
                </a:cubicBezTo>
                <a:cubicBezTo>
                  <a:pt x="258542" y="3891101"/>
                  <a:pt x="264092" y="3850919"/>
                  <a:pt x="260989" y="3840401"/>
                </a:cubicBezTo>
                <a:cubicBezTo>
                  <a:pt x="258847" y="3833138"/>
                  <a:pt x="259004" y="3826667"/>
                  <a:pt x="261551" y="3817366"/>
                </a:cubicBezTo>
                <a:cubicBezTo>
                  <a:pt x="265164" y="3804181"/>
                  <a:pt x="263507" y="3789967"/>
                  <a:pt x="258362" y="3789967"/>
                </a:cubicBezTo>
                <a:cubicBezTo>
                  <a:pt x="256793" y="3789967"/>
                  <a:pt x="255409" y="3795169"/>
                  <a:pt x="255289" y="3801527"/>
                </a:cubicBezTo>
                <a:lnTo>
                  <a:pt x="255070" y="3813086"/>
                </a:lnTo>
                <a:lnTo>
                  <a:pt x="247221" y="3797100"/>
                </a:lnTo>
                <a:lnTo>
                  <a:pt x="239371" y="3781116"/>
                </a:lnTo>
                <a:lnTo>
                  <a:pt x="234247" y="3796328"/>
                </a:lnTo>
                <a:cubicBezTo>
                  <a:pt x="228764" y="3812603"/>
                  <a:pt x="224568" y="3817387"/>
                  <a:pt x="221766" y="3810554"/>
                </a:cubicBezTo>
                <a:cubicBezTo>
                  <a:pt x="220810" y="3808224"/>
                  <a:pt x="218857" y="3806995"/>
                  <a:pt x="217426" y="3807822"/>
                </a:cubicBezTo>
                <a:cubicBezTo>
                  <a:pt x="215995" y="3808649"/>
                  <a:pt x="214824" y="3807301"/>
                  <a:pt x="214824" y="3804826"/>
                </a:cubicBezTo>
                <a:cubicBezTo>
                  <a:pt x="214824" y="3800216"/>
                  <a:pt x="185168" y="3756269"/>
                  <a:pt x="180066" y="3753319"/>
                </a:cubicBezTo>
                <a:cubicBezTo>
                  <a:pt x="176464" y="3751236"/>
                  <a:pt x="159601" y="3772805"/>
                  <a:pt x="159601" y="3779496"/>
                </a:cubicBezTo>
                <a:cubicBezTo>
                  <a:pt x="159601" y="3782273"/>
                  <a:pt x="161663" y="3784528"/>
                  <a:pt x="164203" y="3784528"/>
                </a:cubicBezTo>
                <a:cubicBezTo>
                  <a:pt x="169640" y="3784528"/>
                  <a:pt x="169450" y="3785070"/>
                  <a:pt x="158148" y="3801808"/>
                </a:cubicBezTo>
                <a:lnTo>
                  <a:pt x="149428" y="3814722"/>
                </a:lnTo>
                <a:lnTo>
                  <a:pt x="134639" y="3813467"/>
                </a:lnTo>
                <a:cubicBezTo>
                  <a:pt x="120829" y="3812293"/>
                  <a:pt x="119630" y="3812691"/>
                  <a:pt x="116525" y="3819448"/>
                </a:cubicBezTo>
                <a:lnTo>
                  <a:pt x="113201" y="3826686"/>
                </a:lnTo>
                <a:lnTo>
                  <a:pt x="114463" y="3818163"/>
                </a:lnTo>
                <a:cubicBezTo>
                  <a:pt x="115157" y="3813476"/>
                  <a:pt x="116587" y="3806425"/>
                  <a:pt x="117642" y="3802493"/>
                </a:cubicBezTo>
                <a:cubicBezTo>
                  <a:pt x="119207" y="3796651"/>
                  <a:pt x="118703" y="3795653"/>
                  <a:pt x="114876" y="3797027"/>
                </a:cubicBezTo>
                <a:cubicBezTo>
                  <a:pt x="111105" y="3798381"/>
                  <a:pt x="110193" y="3796797"/>
                  <a:pt x="110193" y="3788940"/>
                </a:cubicBezTo>
                <a:cubicBezTo>
                  <a:pt x="110193" y="3783566"/>
                  <a:pt x="106121" y="3767830"/>
                  <a:pt x="101145" y="3753971"/>
                </a:cubicBezTo>
                <a:lnTo>
                  <a:pt x="92097" y="3728771"/>
                </a:lnTo>
                <a:lnTo>
                  <a:pt x="94042" y="3670395"/>
                </a:lnTo>
                <a:cubicBezTo>
                  <a:pt x="95111" y="3638287"/>
                  <a:pt x="97407" y="3605853"/>
                  <a:pt x="99138" y="3598319"/>
                </a:cubicBezTo>
                <a:cubicBezTo>
                  <a:pt x="104941" y="3573087"/>
                  <a:pt x="97069" y="3338652"/>
                  <a:pt x="87812" y="3260961"/>
                </a:cubicBezTo>
                <a:cubicBezTo>
                  <a:pt x="82435" y="3215847"/>
                  <a:pt x="82431" y="3215653"/>
                  <a:pt x="85575" y="3161687"/>
                </a:cubicBezTo>
                <a:cubicBezTo>
                  <a:pt x="86925" y="3138501"/>
                  <a:pt x="87983" y="3112186"/>
                  <a:pt x="87921" y="3103211"/>
                </a:cubicBezTo>
                <a:cubicBezTo>
                  <a:pt x="87812" y="3086795"/>
                  <a:pt x="91307" y="3090618"/>
                  <a:pt x="92890" y="3108651"/>
                </a:cubicBezTo>
                <a:cubicBezTo>
                  <a:pt x="94715" y="3129427"/>
                  <a:pt x="98000" y="3078267"/>
                  <a:pt x="98651" y="3018896"/>
                </a:cubicBezTo>
                <a:lnTo>
                  <a:pt x="99366" y="2953620"/>
                </a:lnTo>
                <a:lnTo>
                  <a:pt x="103451" y="3010737"/>
                </a:lnTo>
                <a:cubicBezTo>
                  <a:pt x="108126" y="3076121"/>
                  <a:pt x="110351" y="3085824"/>
                  <a:pt x="115797" y="3064581"/>
                </a:cubicBezTo>
                <a:cubicBezTo>
                  <a:pt x="118224" y="3055113"/>
                  <a:pt x="118471" y="3048955"/>
                  <a:pt x="116549" y="3045743"/>
                </a:cubicBezTo>
                <a:cubicBezTo>
                  <a:pt x="114538" y="3042381"/>
                  <a:pt x="114917" y="3039223"/>
                  <a:pt x="117833" y="3035060"/>
                </a:cubicBezTo>
                <a:cubicBezTo>
                  <a:pt x="120956" y="3030598"/>
                  <a:pt x="121241" y="3027351"/>
                  <a:pt x="118986" y="3021806"/>
                </a:cubicBezTo>
                <a:cubicBezTo>
                  <a:pt x="115436" y="3013072"/>
                  <a:pt x="115392" y="2991195"/>
                  <a:pt x="118913" y="2983539"/>
                </a:cubicBezTo>
                <a:cubicBezTo>
                  <a:pt x="121143" y="2978681"/>
                  <a:pt x="121435" y="2978883"/>
                  <a:pt x="121613" y="2985418"/>
                </a:cubicBezTo>
                <a:cubicBezTo>
                  <a:pt x="121905" y="2995447"/>
                  <a:pt x="126954" y="2997613"/>
                  <a:pt x="128451" y="2988345"/>
                </a:cubicBezTo>
                <a:cubicBezTo>
                  <a:pt x="129119" y="2984205"/>
                  <a:pt x="129863" y="2995128"/>
                  <a:pt x="130100" y="3012617"/>
                </a:cubicBezTo>
                <a:cubicBezTo>
                  <a:pt x="130356" y="3031340"/>
                  <a:pt x="129341" y="3045105"/>
                  <a:pt x="127630" y="3046095"/>
                </a:cubicBezTo>
                <a:cubicBezTo>
                  <a:pt x="124437" y="3047942"/>
                  <a:pt x="123798" y="3064345"/>
                  <a:pt x="126546" y="3073943"/>
                </a:cubicBezTo>
                <a:cubicBezTo>
                  <a:pt x="127506" y="3077292"/>
                  <a:pt x="129451" y="3079361"/>
                  <a:pt x="130866" y="3078542"/>
                </a:cubicBezTo>
                <a:cubicBezTo>
                  <a:pt x="132326" y="3077696"/>
                  <a:pt x="133442" y="3098159"/>
                  <a:pt x="133442" y="3125790"/>
                </a:cubicBezTo>
                <a:cubicBezTo>
                  <a:pt x="133442" y="3152595"/>
                  <a:pt x="134275" y="3180206"/>
                  <a:pt x="135293" y="3187146"/>
                </a:cubicBezTo>
                <a:cubicBezTo>
                  <a:pt x="138730" y="3210625"/>
                  <a:pt x="142164" y="3199946"/>
                  <a:pt x="142164" y="3165767"/>
                </a:cubicBezTo>
                <a:cubicBezTo>
                  <a:pt x="142164" y="3132390"/>
                  <a:pt x="144787" y="3123911"/>
                  <a:pt x="150793" y="3137889"/>
                </a:cubicBezTo>
                <a:cubicBezTo>
                  <a:pt x="152898" y="3142795"/>
                  <a:pt x="153456" y="3141306"/>
                  <a:pt x="153606" y="3130383"/>
                </a:cubicBezTo>
                <a:cubicBezTo>
                  <a:pt x="153752" y="3119589"/>
                  <a:pt x="152584" y="3116053"/>
                  <a:pt x="147977" y="3113362"/>
                </a:cubicBezTo>
                <a:cubicBezTo>
                  <a:pt x="144693" y="3111441"/>
                  <a:pt x="142164" y="3107019"/>
                  <a:pt x="142164" y="3103188"/>
                </a:cubicBezTo>
                <a:cubicBezTo>
                  <a:pt x="142164" y="3096131"/>
                  <a:pt x="146536" y="3093903"/>
                  <a:pt x="148791" y="3099811"/>
                </a:cubicBezTo>
                <a:cubicBezTo>
                  <a:pt x="149506" y="3101682"/>
                  <a:pt x="150601" y="3102599"/>
                  <a:pt x="151225" y="3101850"/>
                </a:cubicBezTo>
                <a:cubicBezTo>
                  <a:pt x="152298" y="3100566"/>
                  <a:pt x="149144" y="2917216"/>
                  <a:pt x="147292" y="2873385"/>
                </a:cubicBezTo>
                <a:cubicBezTo>
                  <a:pt x="146818" y="2862166"/>
                  <a:pt x="146084" y="2844419"/>
                  <a:pt x="145660" y="2833947"/>
                </a:cubicBezTo>
                <a:cubicBezTo>
                  <a:pt x="145062" y="2819133"/>
                  <a:pt x="144216" y="2815996"/>
                  <a:pt x="141844" y="2819811"/>
                </a:cubicBezTo>
                <a:cubicBezTo>
                  <a:pt x="140169" y="2822507"/>
                  <a:pt x="139582" y="2829239"/>
                  <a:pt x="140545" y="2834770"/>
                </a:cubicBezTo>
                <a:cubicBezTo>
                  <a:pt x="141837" y="2842206"/>
                  <a:pt x="140764" y="2847130"/>
                  <a:pt x="136458" y="2853666"/>
                </a:cubicBezTo>
                <a:cubicBezTo>
                  <a:pt x="133247" y="2858528"/>
                  <a:pt x="129296" y="2862506"/>
                  <a:pt x="127674" y="2862506"/>
                </a:cubicBezTo>
                <a:cubicBezTo>
                  <a:pt x="126050" y="2862506"/>
                  <a:pt x="124718" y="2858528"/>
                  <a:pt x="124707" y="2853666"/>
                </a:cubicBezTo>
                <a:cubicBezTo>
                  <a:pt x="124707" y="2848804"/>
                  <a:pt x="122937" y="2841689"/>
                  <a:pt x="120800" y="2837853"/>
                </a:cubicBezTo>
                <a:cubicBezTo>
                  <a:pt x="118662" y="2834017"/>
                  <a:pt x="115973" y="2818133"/>
                  <a:pt x="114826" y="2802555"/>
                </a:cubicBezTo>
                <a:cubicBezTo>
                  <a:pt x="113680" y="2786976"/>
                  <a:pt x="112199" y="2773723"/>
                  <a:pt x="111538" y="2773103"/>
                </a:cubicBezTo>
                <a:cubicBezTo>
                  <a:pt x="110878" y="2772484"/>
                  <a:pt x="108097" y="2773680"/>
                  <a:pt x="105360" y="2775763"/>
                </a:cubicBezTo>
                <a:cubicBezTo>
                  <a:pt x="100908" y="2779153"/>
                  <a:pt x="100633" y="2778980"/>
                  <a:pt x="102732" y="2774110"/>
                </a:cubicBezTo>
                <a:cubicBezTo>
                  <a:pt x="105911" y="2766743"/>
                  <a:pt x="110338" y="2718932"/>
                  <a:pt x="108639" y="2710314"/>
                </a:cubicBezTo>
                <a:cubicBezTo>
                  <a:pt x="107887" y="2706508"/>
                  <a:pt x="111109" y="2710737"/>
                  <a:pt x="115795" y="2719713"/>
                </a:cubicBezTo>
                <a:cubicBezTo>
                  <a:pt x="121191" y="2730047"/>
                  <a:pt x="126752" y="2748320"/>
                  <a:pt x="130954" y="2769531"/>
                </a:cubicBezTo>
                <a:cubicBezTo>
                  <a:pt x="135199" y="2790948"/>
                  <a:pt x="138343" y="2801248"/>
                  <a:pt x="139674" y="2798089"/>
                </a:cubicBezTo>
                <a:cubicBezTo>
                  <a:pt x="142411" y="2791591"/>
                  <a:pt x="142334" y="2736696"/>
                  <a:pt x="139564" y="2721073"/>
                </a:cubicBezTo>
                <a:lnTo>
                  <a:pt x="137393" y="2708834"/>
                </a:lnTo>
                <a:lnTo>
                  <a:pt x="133499" y="2716314"/>
                </a:lnTo>
                <a:cubicBezTo>
                  <a:pt x="131357" y="2720428"/>
                  <a:pt x="128647" y="2723793"/>
                  <a:pt x="127476" y="2723793"/>
                </a:cubicBezTo>
                <a:cubicBezTo>
                  <a:pt x="124494" y="2723793"/>
                  <a:pt x="121818" y="2716459"/>
                  <a:pt x="121818" y="2708279"/>
                </a:cubicBezTo>
                <a:cubicBezTo>
                  <a:pt x="121818" y="2702396"/>
                  <a:pt x="122475" y="2701880"/>
                  <a:pt x="126249" y="2704809"/>
                </a:cubicBezTo>
                <a:cubicBezTo>
                  <a:pt x="132776" y="2709879"/>
                  <a:pt x="134262" y="2706592"/>
                  <a:pt x="130766" y="2694810"/>
                </a:cubicBezTo>
                <a:cubicBezTo>
                  <a:pt x="129059" y="2689060"/>
                  <a:pt x="127657" y="2677590"/>
                  <a:pt x="127646" y="2669321"/>
                </a:cubicBezTo>
                <a:cubicBezTo>
                  <a:pt x="127646" y="2657244"/>
                  <a:pt x="128873" y="2653292"/>
                  <a:pt x="133943" y="2649228"/>
                </a:cubicBezTo>
                <a:cubicBezTo>
                  <a:pt x="139727" y="2644594"/>
                  <a:pt x="139851" y="2643893"/>
                  <a:pt x="135428" y="2640865"/>
                </a:cubicBezTo>
                <a:cubicBezTo>
                  <a:pt x="130984" y="2637824"/>
                  <a:pt x="130961" y="2636565"/>
                  <a:pt x="135136" y="2625083"/>
                </a:cubicBezTo>
                <a:cubicBezTo>
                  <a:pt x="138318" y="2616349"/>
                  <a:pt x="140924" y="2613051"/>
                  <a:pt x="143826" y="2614093"/>
                </a:cubicBezTo>
                <a:cubicBezTo>
                  <a:pt x="146106" y="2614913"/>
                  <a:pt x="147971" y="2614117"/>
                  <a:pt x="147971" y="2612317"/>
                </a:cubicBezTo>
                <a:cubicBezTo>
                  <a:pt x="147971" y="2610521"/>
                  <a:pt x="145355" y="2608412"/>
                  <a:pt x="142158" y="2607630"/>
                </a:cubicBezTo>
                <a:cubicBezTo>
                  <a:pt x="138396" y="2606708"/>
                  <a:pt x="136345" y="2603919"/>
                  <a:pt x="136345" y="2599725"/>
                </a:cubicBezTo>
                <a:cubicBezTo>
                  <a:pt x="136345" y="2593196"/>
                  <a:pt x="141982" y="2590309"/>
                  <a:pt x="142362" y="2596642"/>
                </a:cubicBezTo>
                <a:cubicBezTo>
                  <a:pt x="142472" y="2598512"/>
                  <a:pt x="143625" y="2597594"/>
                  <a:pt x="144920" y="2594603"/>
                </a:cubicBezTo>
                <a:cubicBezTo>
                  <a:pt x="146449" y="2591074"/>
                  <a:pt x="145865" y="2587655"/>
                  <a:pt x="143264" y="2584870"/>
                </a:cubicBezTo>
                <a:cubicBezTo>
                  <a:pt x="140308" y="2581707"/>
                  <a:pt x="139336" y="2572390"/>
                  <a:pt x="139570" y="2549512"/>
                </a:cubicBezTo>
                <a:cubicBezTo>
                  <a:pt x="139826" y="2522781"/>
                  <a:pt x="140271" y="2520155"/>
                  <a:pt x="142624" y="2530687"/>
                </a:cubicBezTo>
                <a:cubicBezTo>
                  <a:pt x="144128" y="2537419"/>
                  <a:pt x="144712" y="2548647"/>
                  <a:pt x="143924" y="2555639"/>
                </a:cubicBezTo>
                <a:cubicBezTo>
                  <a:pt x="142902" y="2564689"/>
                  <a:pt x="143704" y="2569286"/>
                  <a:pt x="146661" y="2571594"/>
                </a:cubicBezTo>
                <a:cubicBezTo>
                  <a:pt x="149445" y="2573758"/>
                  <a:pt x="150715" y="2579734"/>
                  <a:pt x="150473" y="2589549"/>
                </a:cubicBezTo>
                <a:cubicBezTo>
                  <a:pt x="150217" y="2600443"/>
                  <a:pt x="151531" y="2605757"/>
                  <a:pt x="155581" y="2610028"/>
                </a:cubicBezTo>
                <a:cubicBezTo>
                  <a:pt x="159525" y="2614188"/>
                  <a:pt x="160038" y="2616128"/>
                  <a:pt x="157416" y="2616986"/>
                </a:cubicBezTo>
                <a:cubicBezTo>
                  <a:pt x="155416" y="2617639"/>
                  <a:pt x="153782" y="2621817"/>
                  <a:pt x="153782" y="2626268"/>
                </a:cubicBezTo>
                <a:cubicBezTo>
                  <a:pt x="153782" y="2631689"/>
                  <a:pt x="154887" y="2633721"/>
                  <a:pt x="157135" y="2632423"/>
                </a:cubicBezTo>
                <a:cubicBezTo>
                  <a:pt x="159620" y="2630987"/>
                  <a:pt x="159996" y="2636225"/>
                  <a:pt x="158587" y="2652661"/>
                </a:cubicBezTo>
                <a:cubicBezTo>
                  <a:pt x="157544" y="2664858"/>
                  <a:pt x="155858" y="2684479"/>
                  <a:pt x="154845" y="2696261"/>
                </a:cubicBezTo>
                <a:cubicBezTo>
                  <a:pt x="152958" y="2718188"/>
                  <a:pt x="155063" y="2737394"/>
                  <a:pt x="159357" y="2737394"/>
                </a:cubicBezTo>
                <a:cubicBezTo>
                  <a:pt x="160678" y="2737394"/>
                  <a:pt x="162393" y="2731232"/>
                  <a:pt x="163168" y="2723700"/>
                </a:cubicBezTo>
                <a:cubicBezTo>
                  <a:pt x="164058" y="2715026"/>
                  <a:pt x="166420" y="2708743"/>
                  <a:pt x="169613" y="2706558"/>
                </a:cubicBezTo>
                <a:cubicBezTo>
                  <a:pt x="174200" y="2703419"/>
                  <a:pt x="174238" y="2702788"/>
                  <a:pt x="170029" y="2699520"/>
                </a:cubicBezTo>
                <a:cubicBezTo>
                  <a:pt x="166388" y="2696691"/>
                  <a:pt x="165411" y="2690379"/>
                  <a:pt x="165426" y="2669745"/>
                </a:cubicBezTo>
                <a:lnTo>
                  <a:pt x="165460" y="2643560"/>
                </a:lnTo>
                <a:lnTo>
                  <a:pt x="170745" y="2651062"/>
                </a:lnTo>
                <a:cubicBezTo>
                  <a:pt x="173654" y="2655187"/>
                  <a:pt x="176914" y="2657737"/>
                  <a:pt x="177992" y="2656728"/>
                </a:cubicBezTo>
                <a:cubicBezTo>
                  <a:pt x="180893" y="2654013"/>
                  <a:pt x="180372" y="2642763"/>
                  <a:pt x="177259" y="2640964"/>
                </a:cubicBezTo>
                <a:cubicBezTo>
                  <a:pt x="175610" y="2640008"/>
                  <a:pt x="175617" y="2636002"/>
                  <a:pt x="177292" y="2630604"/>
                </a:cubicBezTo>
                <a:cubicBezTo>
                  <a:pt x="179402" y="2623752"/>
                  <a:pt x="179033" y="2621132"/>
                  <a:pt x="175625" y="2618782"/>
                </a:cubicBezTo>
                <a:cubicBezTo>
                  <a:pt x="173216" y="2617122"/>
                  <a:pt x="171246" y="2611958"/>
                  <a:pt x="171246" y="2607308"/>
                </a:cubicBezTo>
                <a:cubicBezTo>
                  <a:pt x="171246" y="2600733"/>
                  <a:pt x="172264" y="2599219"/>
                  <a:pt x="175822" y="2600497"/>
                </a:cubicBezTo>
                <a:cubicBezTo>
                  <a:pt x="179858" y="2601947"/>
                  <a:pt x="180196" y="2599125"/>
                  <a:pt x="178683" y="2576613"/>
                </a:cubicBezTo>
                <a:cubicBezTo>
                  <a:pt x="171318" y="2466934"/>
                  <a:pt x="170421" y="2411684"/>
                  <a:pt x="174207" y="2301074"/>
                </a:cubicBezTo>
                <a:cubicBezTo>
                  <a:pt x="175688" y="2257808"/>
                  <a:pt x="176251" y="2213136"/>
                  <a:pt x="175458" y="2201800"/>
                </a:cubicBezTo>
                <a:cubicBezTo>
                  <a:pt x="174667" y="2190464"/>
                  <a:pt x="173440" y="2173540"/>
                  <a:pt x="172740" y="2164190"/>
                </a:cubicBezTo>
                <a:cubicBezTo>
                  <a:pt x="171386" y="2146132"/>
                  <a:pt x="173900" y="2142366"/>
                  <a:pt x="179095" y="2154671"/>
                </a:cubicBezTo>
                <a:cubicBezTo>
                  <a:pt x="181792" y="2161053"/>
                  <a:pt x="182299" y="2158906"/>
                  <a:pt x="182562" y="2140044"/>
                </a:cubicBezTo>
                <a:cubicBezTo>
                  <a:pt x="182780" y="2125634"/>
                  <a:pt x="181303" y="2114425"/>
                  <a:pt x="178366" y="2107848"/>
                </a:cubicBezTo>
                <a:cubicBezTo>
                  <a:pt x="174907" y="2100100"/>
                  <a:pt x="174645" y="2096875"/>
                  <a:pt x="177238" y="2093950"/>
                </a:cubicBezTo>
                <a:cubicBezTo>
                  <a:pt x="179785" y="2091078"/>
                  <a:pt x="179822" y="2083828"/>
                  <a:pt x="177384" y="2064486"/>
                </a:cubicBezTo>
                <a:cubicBezTo>
                  <a:pt x="173288" y="2031987"/>
                  <a:pt x="173183" y="2019189"/>
                  <a:pt x="177056" y="2024799"/>
                </a:cubicBezTo>
                <a:cubicBezTo>
                  <a:pt x="178607" y="2027043"/>
                  <a:pt x="179895" y="2033224"/>
                  <a:pt x="179917" y="2038534"/>
                </a:cubicBezTo>
                <a:cubicBezTo>
                  <a:pt x="179950" y="2043845"/>
                  <a:pt x="181380" y="2049515"/>
                  <a:pt x="183109" y="2051136"/>
                </a:cubicBezTo>
                <a:cubicBezTo>
                  <a:pt x="184967" y="2052872"/>
                  <a:pt x="186764" y="2070684"/>
                  <a:pt x="187491" y="2094518"/>
                </a:cubicBezTo>
                <a:cubicBezTo>
                  <a:pt x="188170" y="2116756"/>
                  <a:pt x="190023" y="2141602"/>
                  <a:pt x="191609" y="2149731"/>
                </a:cubicBezTo>
                <a:cubicBezTo>
                  <a:pt x="193197" y="2157859"/>
                  <a:pt x="194496" y="2172852"/>
                  <a:pt x="194496" y="2183049"/>
                </a:cubicBezTo>
                <a:cubicBezTo>
                  <a:pt x="194496" y="2193245"/>
                  <a:pt x="195565" y="2201588"/>
                  <a:pt x="196875" y="2201588"/>
                </a:cubicBezTo>
                <a:cubicBezTo>
                  <a:pt x="199568" y="2201588"/>
                  <a:pt x="198922" y="2116352"/>
                  <a:pt x="195788" y="2058415"/>
                </a:cubicBezTo>
                <a:cubicBezTo>
                  <a:pt x="193751" y="2020813"/>
                  <a:pt x="194966" y="2005760"/>
                  <a:pt x="200030" y="2005760"/>
                </a:cubicBezTo>
                <a:cubicBezTo>
                  <a:pt x="201413" y="2005760"/>
                  <a:pt x="203435" y="2012423"/>
                  <a:pt x="204523" y="2020566"/>
                </a:cubicBezTo>
                <a:cubicBezTo>
                  <a:pt x="206030" y="2031857"/>
                  <a:pt x="207490" y="2035017"/>
                  <a:pt x="210671" y="2033874"/>
                </a:cubicBezTo>
                <a:cubicBezTo>
                  <a:pt x="216684" y="2031716"/>
                  <a:pt x="216079" y="2042920"/>
                  <a:pt x="210010" y="2046098"/>
                </a:cubicBezTo>
                <a:cubicBezTo>
                  <a:pt x="205628" y="2048393"/>
                  <a:pt x="205349" y="2055037"/>
                  <a:pt x="207007" y="2117629"/>
                </a:cubicBezTo>
                <a:cubicBezTo>
                  <a:pt x="208171" y="2161627"/>
                  <a:pt x="207832" y="2185150"/>
                  <a:pt x="206069" y="2182549"/>
                </a:cubicBezTo>
                <a:cubicBezTo>
                  <a:pt x="202537" y="2177336"/>
                  <a:pt x="202482" y="2187234"/>
                  <a:pt x="205960" y="2202948"/>
                </a:cubicBezTo>
                <a:cubicBezTo>
                  <a:pt x="208218" y="2213161"/>
                  <a:pt x="208412" y="2213328"/>
                  <a:pt x="209127" y="2205668"/>
                </a:cubicBezTo>
                <a:cubicBezTo>
                  <a:pt x="210163" y="2194555"/>
                  <a:pt x="214127" y="2225206"/>
                  <a:pt x="214532" y="2247478"/>
                </a:cubicBezTo>
                <a:cubicBezTo>
                  <a:pt x="214788" y="2262326"/>
                  <a:pt x="215455" y="2264339"/>
                  <a:pt x="219080" y="2261523"/>
                </a:cubicBezTo>
                <a:cubicBezTo>
                  <a:pt x="221408" y="2259715"/>
                  <a:pt x="224677" y="2259025"/>
                  <a:pt x="226346" y="2259990"/>
                </a:cubicBezTo>
                <a:cubicBezTo>
                  <a:pt x="228324" y="2261135"/>
                  <a:pt x="229378" y="2256089"/>
                  <a:pt x="229378" y="2245492"/>
                </a:cubicBezTo>
                <a:cubicBezTo>
                  <a:pt x="229378" y="2236298"/>
                  <a:pt x="228018" y="2228815"/>
                  <a:pt x="226247" y="2228262"/>
                </a:cubicBezTo>
                <a:cubicBezTo>
                  <a:pt x="222252" y="2227015"/>
                  <a:pt x="215081" y="2195974"/>
                  <a:pt x="214948" y="2179343"/>
                </a:cubicBezTo>
                <a:cubicBezTo>
                  <a:pt x="214875" y="2171058"/>
                  <a:pt x="216513" y="2165058"/>
                  <a:pt x="219625" y="2162146"/>
                </a:cubicBezTo>
                <a:cubicBezTo>
                  <a:pt x="223845" y="2158197"/>
                  <a:pt x="224163" y="2152535"/>
                  <a:pt x="222344" y="2113823"/>
                </a:cubicBezTo>
                <a:cubicBezTo>
                  <a:pt x="221213" y="2089705"/>
                  <a:pt x="219738" y="2066234"/>
                  <a:pt x="219071" y="2061664"/>
                </a:cubicBezTo>
                <a:lnTo>
                  <a:pt x="217856" y="2053357"/>
                </a:lnTo>
                <a:lnTo>
                  <a:pt x="221271" y="2060836"/>
                </a:lnTo>
                <a:cubicBezTo>
                  <a:pt x="223150" y="2064950"/>
                  <a:pt x="225743" y="2068316"/>
                  <a:pt x="227033" y="2068316"/>
                </a:cubicBezTo>
                <a:cubicBezTo>
                  <a:pt x="230965" y="2068316"/>
                  <a:pt x="229649" y="2056090"/>
                  <a:pt x="225110" y="2050477"/>
                </a:cubicBezTo>
                <a:cubicBezTo>
                  <a:pt x="222763" y="2047573"/>
                  <a:pt x="220952" y="2041526"/>
                  <a:pt x="221087" y="2037038"/>
                </a:cubicBezTo>
                <a:cubicBezTo>
                  <a:pt x="221233" y="2032066"/>
                  <a:pt x="221871" y="2030836"/>
                  <a:pt x="222714" y="2033890"/>
                </a:cubicBezTo>
                <a:cubicBezTo>
                  <a:pt x="223642" y="2037256"/>
                  <a:pt x="225918" y="2038456"/>
                  <a:pt x="229644" y="2037545"/>
                </a:cubicBezTo>
                <a:cubicBezTo>
                  <a:pt x="234680" y="2036312"/>
                  <a:pt x="235192" y="2037806"/>
                  <a:pt x="235192" y="2053772"/>
                </a:cubicBezTo>
                <a:cubicBezTo>
                  <a:pt x="235192" y="2063700"/>
                  <a:pt x="236348" y="2070688"/>
                  <a:pt x="237848" y="2069820"/>
                </a:cubicBezTo>
                <a:cubicBezTo>
                  <a:pt x="239421" y="2068911"/>
                  <a:pt x="239716" y="2040841"/>
                  <a:pt x="238574" y="2000984"/>
                </a:cubicBezTo>
                <a:cubicBezTo>
                  <a:pt x="237512" y="1963969"/>
                  <a:pt x="236837" y="1922363"/>
                  <a:pt x="237075" y="1908526"/>
                </a:cubicBezTo>
                <a:cubicBezTo>
                  <a:pt x="237294" y="1894689"/>
                  <a:pt x="236330" y="1883368"/>
                  <a:pt x="234896" y="1883368"/>
                </a:cubicBezTo>
                <a:cubicBezTo>
                  <a:pt x="233454" y="1883368"/>
                  <a:pt x="232269" y="1904971"/>
                  <a:pt x="232247" y="1931645"/>
                </a:cubicBezTo>
                <a:cubicBezTo>
                  <a:pt x="232210" y="1981250"/>
                  <a:pt x="230659" y="1995701"/>
                  <a:pt x="226115" y="1988991"/>
                </a:cubicBezTo>
                <a:cubicBezTo>
                  <a:pt x="224436" y="1986514"/>
                  <a:pt x="223640" y="1987808"/>
                  <a:pt x="223612" y="1993067"/>
                </a:cubicBezTo>
                <a:cubicBezTo>
                  <a:pt x="223579" y="1998037"/>
                  <a:pt x="222276" y="2000354"/>
                  <a:pt x="219934" y="1999592"/>
                </a:cubicBezTo>
                <a:cubicBezTo>
                  <a:pt x="217934" y="1998943"/>
                  <a:pt x="216701" y="1995474"/>
                  <a:pt x="217193" y="1991885"/>
                </a:cubicBezTo>
                <a:cubicBezTo>
                  <a:pt x="219584" y="1974385"/>
                  <a:pt x="217832" y="1962407"/>
                  <a:pt x="210733" y="1947711"/>
                </a:cubicBezTo>
                <a:cubicBezTo>
                  <a:pt x="206118" y="1938155"/>
                  <a:pt x="204507" y="1932272"/>
                  <a:pt x="206693" y="1932953"/>
                </a:cubicBezTo>
                <a:cubicBezTo>
                  <a:pt x="208693" y="1933577"/>
                  <a:pt x="211109" y="1937057"/>
                  <a:pt x="212064" y="1940685"/>
                </a:cubicBezTo>
                <a:cubicBezTo>
                  <a:pt x="213107" y="1944657"/>
                  <a:pt x="215743" y="1947133"/>
                  <a:pt x="218683" y="1946906"/>
                </a:cubicBezTo>
                <a:cubicBezTo>
                  <a:pt x="222007" y="1946647"/>
                  <a:pt x="223568" y="1948603"/>
                  <a:pt x="223568" y="1953025"/>
                </a:cubicBezTo>
                <a:cubicBezTo>
                  <a:pt x="223568" y="1956599"/>
                  <a:pt x="224751" y="1959523"/>
                  <a:pt x="226200" y="1959523"/>
                </a:cubicBezTo>
                <a:cubicBezTo>
                  <a:pt x="227645" y="1959523"/>
                  <a:pt x="228319" y="1954933"/>
                  <a:pt x="227699" y="1949323"/>
                </a:cubicBezTo>
                <a:cubicBezTo>
                  <a:pt x="227079" y="1943714"/>
                  <a:pt x="225743" y="1901456"/>
                  <a:pt x="224732" y="1855417"/>
                </a:cubicBezTo>
                <a:cubicBezTo>
                  <a:pt x="223240" y="1787367"/>
                  <a:pt x="222193" y="1772257"/>
                  <a:pt x="219133" y="1774632"/>
                </a:cubicBezTo>
                <a:cubicBezTo>
                  <a:pt x="216232" y="1776883"/>
                  <a:pt x="214923" y="1775648"/>
                  <a:pt x="213420" y="1769242"/>
                </a:cubicBezTo>
                <a:cubicBezTo>
                  <a:pt x="212347" y="1764670"/>
                  <a:pt x="208959" y="1759673"/>
                  <a:pt x="205892" y="1758137"/>
                </a:cubicBezTo>
                <a:cubicBezTo>
                  <a:pt x="202710" y="1756544"/>
                  <a:pt x="200316" y="1752466"/>
                  <a:pt x="200316" y="1748640"/>
                </a:cubicBezTo>
                <a:cubicBezTo>
                  <a:pt x="200316" y="1740955"/>
                  <a:pt x="205045" y="1739585"/>
                  <a:pt x="207031" y="1746696"/>
                </a:cubicBezTo>
                <a:cubicBezTo>
                  <a:pt x="207761" y="1749314"/>
                  <a:pt x="208662" y="1731873"/>
                  <a:pt x="209035" y="1707939"/>
                </a:cubicBezTo>
                <a:cubicBezTo>
                  <a:pt x="209407" y="1684004"/>
                  <a:pt x="210323" y="1666633"/>
                  <a:pt x="211071" y="1669336"/>
                </a:cubicBezTo>
                <a:cubicBezTo>
                  <a:pt x="213169" y="1676917"/>
                  <a:pt x="221530" y="1673660"/>
                  <a:pt x="227197" y="1663053"/>
                </a:cubicBezTo>
                <a:cubicBezTo>
                  <a:pt x="229992" y="1657822"/>
                  <a:pt x="232281" y="1655072"/>
                  <a:pt x="232283" y="1656942"/>
                </a:cubicBezTo>
                <a:cubicBezTo>
                  <a:pt x="232286" y="1658812"/>
                  <a:pt x="233596" y="1660341"/>
                  <a:pt x="235195" y="1660341"/>
                </a:cubicBezTo>
                <a:cubicBezTo>
                  <a:pt x="237012" y="1660341"/>
                  <a:pt x="238100" y="1644076"/>
                  <a:pt x="238100" y="1616985"/>
                </a:cubicBezTo>
                <a:cubicBezTo>
                  <a:pt x="238100" y="1591014"/>
                  <a:pt x="236935" y="1572954"/>
                  <a:pt x="235195" y="1571947"/>
                </a:cubicBezTo>
                <a:cubicBezTo>
                  <a:pt x="233312" y="1570860"/>
                  <a:pt x="232287" y="1582980"/>
                  <a:pt x="232287" y="1606329"/>
                </a:cubicBezTo>
                <a:cubicBezTo>
                  <a:pt x="232287" y="1630862"/>
                  <a:pt x="231338" y="1641503"/>
                  <a:pt x="229320" y="1639614"/>
                </a:cubicBezTo>
                <a:cubicBezTo>
                  <a:pt x="227689" y="1638088"/>
                  <a:pt x="225511" y="1628408"/>
                  <a:pt x="224483" y="1618106"/>
                </a:cubicBezTo>
                <a:cubicBezTo>
                  <a:pt x="222305" y="1596284"/>
                  <a:pt x="218284" y="1600833"/>
                  <a:pt x="217959" y="1625487"/>
                </a:cubicBezTo>
                <a:cubicBezTo>
                  <a:pt x="217850" y="1633991"/>
                  <a:pt x="216237" y="1644394"/>
                  <a:pt x="214383" y="1648605"/>
                </a:cubicBezTo>
                <a:lnTo>
                  <a:pt x="211011" y="1656262"/>
                </a:lnTo>
                <a:lnTo>
                  <a:pt x="208920" y="1648102"/>
                </a:lnTo>
                <a:cubicBezTo>
                  <a:pt x="206085" y="1637021"/>
                  <a:pt x="209176" y="1404364"/>
                  <a:pt x="212237" y="1399238"/>
                </a:cubicBezTo>
                <a:cubicBezTo>
                  <a:pt x="213697" y="1396785"/>
                  <a:pt x="214704" y="1404207"/>
                  <a:pt x="214755" y="1417848"/>
                </a:cubicBezTo>
                <a:cubicBezTo>
                  <a:pt x="214828" y="1436337"/>
                  <a:pt x="215919" y="1441817"/>
                  <a:pt x="220657" y="1447453"/>
                </a:cubicBezTo>
                <a:lnTo>
                  <a:pt x="226470" y="1454368"/>
                </a:lnTo>
                <a:lnTo>
                  <a:pt x="226470" y="1446221"/>
                </a:lnTo>
                <a:cubicBezTo>
                  <a:pt x="226470" y="1441741"/>
                  <a:pt x="227199" y="1432090"/>
                  <a:pt x="228093" y="1424776"/>
                </a:cubicBezTo>
                <a:cubicBezTo>
                  <a:pt x="229659" y="1411957"/>
                  <a:pt x="229557" y="1411723"/>
                  <a:pt x="225291" y="1418277"/>
                </a:cubicBezTo>
                <a:lnTo>
                  <a:pt x="220862" y="1425076"/>
                </a:lnTo>
                <a:lnTo>
                  <a:pt x="220753" y="1416781"/>
                </a:lnTo>
                <a:cubicBezTo>
                  <a:pt x="220716" y="1412218"/>
                  <a:pt x="222285" y="1406958"/>
                  <a:pt x="224281" y="1405091"/>
                </a:cubicBezTo>
                <a:cubicBezTo>
                  <a:pt x="226818" y="1402719"/>
                  <a:pt x="228110" y="1388820"/>
                  <a:pt x="228564" y="1358989"/>
                </a:cubicBezTo>
                <a:cubicBezTo>
                  <a:pt x="229159" y="1320043"/>
                  <a:pt x="228856" y="1317121"/>
                  <a:pt x="225152" y="1325803"/>
                </a:cubicBezTo>
                <a:cubicBezTo>
                  <a:pt x="222919" y="1331038"/>
                  <a:pt x="220991" y="1341952"/>
                  <a:pt x="220869" y="1350055"/>
                </a:cubicBezTo>
                <a:cubicBezTo>
                  <a:pt x="220453" y="1377723"/>
                  <a:pt x="216289" y="1360788"/>
                  <a:pt x="216020" y="1330335"/>
                </a:cubicBezTo>
                <a:cubicBezTo>
                  <a:pt x="215874" y="1313631"/>
                  <a:pt x="214334" y="1281605"/>
                  <a:pt x="212597" y="1259167"/>
                </a:cubicBezTo>
                <a:cubicBezTo>
                  <a:pt x="210863" y="1236728"/>
                  <a:pt x="210397" y="1212862"/>
                  <a:pt x="211560" y="1206130"/>
                </a:cubicBezTo>
                <a:cubicBezTo>
                  <a:pt x="213414" y="1195419"/>
                  <a:pt x="213888" y="1197286"/>
                  <a:pt x="215375" y="1221089"/>
                </a:cubicBezTo>
                <a:cubicBezTo>
                  <a:pt x="216977" y="1246742"/>
                  <a:pt x="222982" y="1268313"/>
                  <a:pt x="227379" y="1264199"/>
                </a:cubicBezTo>
                <a:cubicBezTo>
                  <a:pt x="230868" y="1260933"/>
                  <a:pt x="229514" y="1251057"/>
                  <a:pt x="224694" y="1244618"/>
                </a:cubicBezTo>
                <a:cubicBezTo>
                  <a:pt x="220307" y="1238758"/>
                  <a:pt x="220424" y="1237979"/>
                  <a:pt x="226599" y="1231828"/>
                </a:cubicBezTo>
                <a:cubicBezTo>
                  <a:pt x="238766" y="1219708"/>
                  <a:pt x="241591" y="1183478"/>
                  <a:pt x="231544" y="1168401"/>
                </a:cubicBezTo>
                <a:cubicBezTo>
                  <a:pt x="227946" y="1163003"/>
                  <a:pt x="223537" y="1151843"/>
                  <a:pt x="221743" y="1143601"/>
                </a:cubicBezTo>
                <a:lnTo>
                  <a:pt x="218485" y="1128615"/>
                </a:lnTo>
                <a:lnTo>
                  <a:pt x="218112" y="1140174"/>
                </a:lnTo>
                <a:cubicBezTo>
                  <a:pt x="217572" y="1156890"/>
                  <a:pt x="209965" y="1155909"/>
                  <a:pt x="207558" y="1138814"/>
                </a:cubicBezTo>
                <a:cubicBezTo>
                  <a:pt x="204770" y="1119003"/>
                  <a:pt x="202787" y="1110423"/>
                  <a:pt x="201314" y="1111802"/>
                </a:cubicBezTo>
                <a:cubicBezTo>
                  <a:pt x="200577" y="1112492"/>
                  <a:pt x="196763" y="1147304"/>
                  <a:pt x="192840" y="1189163"/>
                </a:cubicBezTo>
                <a:lnTo>
                  <a:pt x="185708" y="1265270"/>
                </a:lnTo>
                <a:lnTo>
                  <a:pt x="197495" y="1276300"/>
                </a:lnTo>
                <a:cubicBezTo>
                  <a:pt x="207840" y="1285981"/>
                  <a:pt x="209239" y="1288767"/>
                  <a:pt x="208932" y="1299086"/>
                </a:cubicBezTo>
                <a:cubicBezTo>
                  <a:pt x="208750" y="1305553"/>
                  <a:pt x="209225" y="1319411"/>
                  <a:pt x="210045" y="1329882"/>
                </a:cubicBezTo>
                <a:cubicBezTo>
                  <a:pt x="210852" y="1340354"/>
                  <a:pt x="210855" y="1345483"/>
                  <a:pt x="210045" y="1341280"/>
                </a:cubicBezTo>
                <a:cubicBezTo>
                  <a:pt x="207079" y="1325703"/>
                  <a:pt x="201738" y="1335834"/>
                  <a:pt x="199446" y="1361380"/>
                </a:cubicBezTo>
                <a:cubicBezTo>
                  <a:pt x="198184" y="1375470"/>
                  <a:pt x="196220" y="1397303"/>
                  <a:pt x="195086" y="1409898"/>
                </a:cubicBezTo>
                <a:cubicBezTo>
                  <a:pt x="192616" y="1437345"/>
                  <a:pt x="187189" y="1442180"/>
                  <a:pt x="184177" y="1419619"/>
                </a:cubicBezTo>
                <a:cubicBezTo>
                  <a:pt x="183053" y="1411211"/>
                  <a:pt x="183024" y="1399208"/>
                  <a:pt x="184104" y="1392945"/>
                </a:cubicBezTo>
                <a:cubicBezTo>
                  <a:pt x="188584" y="1367068"/>
                  <a:pt x="189315" y="1355720"/>
                  <a:pt x="186502" y="1355720"/>
                </a:cubicBezTo>
                <a:cubicBezTo>
                  <a:pt x="184907" y="1355720"/>
                  <a:pt x="182699" y="1364288"/>
                  <a:pt x="181596" y="1374759"/>
                </a:cubicBezTo>
                <a:cubicBezTo>
                  <a:pt x="180494" y="1385231"/>
                  <a:pt x="178531" y="1393798"/>
                  <a:pt x="177236" y="1393798"/>
                </a:cubicBezTo>
                <a:cubicBezTo>
                  <a:pt x="175941" y="1393798"/>
                  <a:pt x="173955" y="1386148"/>
                  <a:pt x="172823" y="1376799"/>
                </a:cubicBezTo>
                <a:cubicBezTo>
                  <a:pt x="171024" y="1361946"/>
                  <a:pt x="170287" y="1360411"/>
                  <a:pt x="166979" y="1364640"/>
                </a:cubicBezTo>
                <a:cubicBezTo>
                  <a:pt x="163578" y="1368985"/>
                  <a:pt x="163008" y="1369033"/>
                  <a:pt x="161395" y="1365097"/>
                </a:cubicBezTo>
                <a:cubicBezTo>
                  <a:pt x="160406" y="1362687"/>
                  <a:pt x="159417" y="1354390"/>
                  <a:pt x="159198" y="1346658"/>
                </a:cubicBezTo>
                <a:cubicBezTo>
                  <a:pt x="158943" y="1337109"/>
                  <a:pt x="157983" y="1341260"/>
                  <a:pt x="156257" y="1359606"/>
                </a:cubicBezTo>
                <a:cubicBezTo>
                  <a:pt x="154859" y="1374458"/>
                  <a:pt x="153075" y="1387208"/>
                  <a:pt x="152297" y="1387938"/>
                </a:cubicBezTo>
                <a:cubicBezTo>
                  <a:pt x="148382" y="1391601"/>
                  <a:pt x="146581" y="1383080"/>
                  <a:pt x="147163" y="1363648"/>
                </a:cubicBezTo>
                <a:cubicBezTo>
                  <a:pt x="147685" y="1346238"/>
                  <a:pt x="146980" y="1342121"/>
                  <a:pt x="143528" y="1342121"/>
                </a:cubicBezTo>
                <a:cubicBezTo>
                  <a:pt x="141174" y="1342121"/>
                  <a:pt x="139251" y="1342474"/>
                  <a:pt x="139251" y="1342904"/>
                </a:cubicBezTo>
                <a:cubicBezTo>
                  <a:pt x="139251" y="1343336"/>
                  <a:pt x="137298" y="1358328"/>
                  <a:pt x="134914" y="1376222"/>
                </a:cubicBezTo>
                <a:cubicBezTo>
                  <a:pt x="132527" y="1394116"/>
                  <a:pt x="130568" y="1409062"/>
                  <a:pt x="130554" y="1409436"/>
                </a:cubicBezTo>
                <a:cubicBezTo>
                  <a:pt x="130554" y="1409810"/>
                  <a:pt x="128569" y="1410115"/>
                  <a:pt x="126171" y="1410115"/>
                </a:cubicBezTo>
                <a:cubicBezTo>
                  <a:pt x="123037" y="1410115"/>
                  <a:pt x="121812" y="1413112"/>
                  <a:pt x="121812" y="1420772"/>
                </a:cubicBezTo>
                <a:cubicBezTo>
                  <a:pt x="121812" y="1426633"/>
                  <a:pt x="122603" y="1433358"/>
                  <a:pt x="123571" y="1435716"/>
                </a:cubicBezTo>
                <a:cubicBezTo>
                  <a:pt x="126683" y="1443310"/>
                  <a:pt x="130532" y="1437341"/>
                  <a:pt x="130532" y="1424914"/>
                </a:cubicBezTo>
                <a:cubicBezTo>
                  <a:pt x="130532" y="1412860"/>
                  <a:pt x="133265" y="1409803"/>
                  <a:pt x="138289" y="1416235"/>
                </a:cubicBezTo>
                <a:cubicBezTo>
                  <a:pt x="141052" y="1419773"/>
                  <a:pt x="140990" y="1421546"/>
                  <a:pt x="136067" y="1479471"/>
                </a:cubicBezTo>
                <a:cubicBezTo>
                  <a:pt x="128934" y="1563366"/>
                  <a:pt x="126110" y="1585110"/>
                  <a:pt x="122188" y="1586334"/>
                </a:cubicBezTo>
                <a:cubicBezTo>
                  <a:pt x="119302" y="1587234"/>
                  <a:pt x="118729" y="1585532"/>
                  <a:pt x="119980" y="1579747"/>
                </a:cubicBezTo>
                <a:cubicBezTo>
                  <a:pt x="124203" y="1560210"/>
                  <a:pt x="127613" y="1494994"/>
                  <a:pt x="125070" y="1482379"/>
                </a:cubicBezTo>
                <a:cubicBezTo>
                  <a:pt x="122979" y="1472002"/>
                  <a:pt x="123308" y="1467628"/>
                  <a:pt x="126516" y="1463044"/>
                </a:cubicBezTo>
                <a:cubicBezTo>
                  <a:pt x="130574" y="1457248"/>
                  <a:pt x="129394" y="1448193"/>
                  <a:pt x="124581" y="1448193"/>
                </a:cubicBezTo>
                <a:cubicBezTo>
                  <a:pt x="120422" y="1448193"/>
                  <a:pt x="117843" y="1454290"/>
                  <a:pt x="114245" y="1472629"/>
                </a:cubicBezTo>
                <a:lnTo>
                  <a:pt x="110767" y="1490350"/>
                </a:lnTo>
                <a:lnTo>
                  <a:pt x="112066" y="1465872"/>
                </a:lnTo>
                <a:cubicBezTo>
                  <a:pt x="114190" y="1425795"/>
                  <a:pt x="119023" y="1378428"/>
                  <a:pt x="121968" y="1368819"/>
                </a:cubicBezTo>
                <a:cubicBezTo>
                  <a:pt x="125544" y="1357145"/>
                  <a:pt x="125478" y="1349521"/>
                  <a:pt x="121822" y="1351639"/>
                </a:cubicBezTo>
                <a:cubicBezTo>
                  <a:pt x="117170" y="1354329"/>
                  <a:pt x="118439" y="1350385"/>
                  <a:pt x="125000" y="1341763"/>
                </a:cubicBezTo>
                <a:cubicBezTo>
                  <a:pt x="129210" y="1336232"/>
                  <a:pt x="130195" y="1332750"/>
                  <a:pt x="128197" y="1330464"/>
                </a:cubicBezTo>
                <a:cubicBezTo>
                  <a:pt x="126610" y="1328647"/>
                  <a:pt x="123610" y="1304842"/>
                  <a:pt x="121531" y="1277565"/>
                </a:cubicBezTo>
                <a:cubicBezTo>
                  <a:pt x="117878" y="1229632"/>
                  <a:pt x="115606" y="1222452"/>
                  <a:pt x="111387" y="1245510"/>
                </a:cubicBezTo>
                <a:cubicBezTo>
                  <a:pt x="109745" y="1254489"/>
                  <a:pt x="108975" y="1255472"/>
                  <a:pt x="107088" y="1251005"/>
                </a:cubicBezTo>
                <a:cubicBezTo>
                  <a:pt x="103042" y="1241424"/>
                  <a:pt x="104366" y="1205416"/>
                  <a:pt x="109190" y="1193889"/>
                </a:cubicBezTo>
                <a:cubicBezTo>
                  <a:pt x="112358" y="1186314"/>
                  <a:pt x="113633" y="1174748"/>
                  <a:pt x="113381" y="1155811"/>
                </a:cubicBezTo>
                <a:cubicBezTo>
                  <a:pt x="113199" y="1140852"/>
                  <a:pt x="113162" y="1102299"/>
                  <a:pt x="113381" y="1070136"/>
                </a:cubicBezTo>
                <a:cubicBezTo>
                  <a:pt x="113921" y="981214"/>
                  <a:pt x="113746" y="934056"/>
                  <a:pt x="112797" y="920546"/>
                </a:cubicBezTo>
                <a:cubicBezTo>
                  <a:pt x="112330" y="913814"/>
                  <a:pt x="112907" y="903717"/>
                  <a:pt x="114114" y="898107"/>
                </a:cubicBezTo>
                <a:cubicBezTo>
                  <a:pt x="115870" y="889847"/>
                  <a:pt x="115428" y="887908"/>
                  <a:pt x="111790" y="887908"/>
                </a:cubicBezTo>
                <a:cubicBezTo>
                  <a:pt x="106323" y="887908"/>
                  <a:pt x="106328" y="889026"/>
                  <a:pt x="111644" y="860710"/>
                </a:cubicBezTo>
                <a:cubicBezTo>
                  <a:pt x="114038" y="847995"/>
                  <a:pt x="115998" y="837324"/>
                  <a:pt x="116000" y="836997"/>
                </a:cubicBezTo>
                <a:cubicBezTo>
                  <a:pt x="116002" y="836669"/>
                  <a:pt x="113839" y="837182"/>
                  <a:pt x="111192" y="838130"/>
                </a:cubicBezTo>
                <a:cubicBezTo>
                  <a:pt x="106805" y="839705"/>
                  <a:pt x="106561" y="836761"/>
                  <a:pt x="108419" y="804727"/>
                </a:cubicBezTo>
                <a:cubicBezTo>
                  <a:pt x="109539" y="785405"/>
                  <a:pt x="111141" y="765313"/>
                  <a:pt x="111981" y="760077"/>
                </a:cubicBezTo>
                <a:cubicBezTo>
                  <a:pt x="113812" y="748627"/>
                  <a:pt x="106985" y="737636"/>
                  <a:pt x="101298" y="742881"/>
                </a:cubicBezTo>
                <a:cubicBezTo>
                  <a:pt x="99389" y="744643"/>
                  <a:pt x="96032" y="752549"/>
                  <a:pt x="93842" y="760448"/>
                </a:cubicBezTo>
                <a:cubicBezTo>
                  <a:pt x="91652" y="768349"/>
                  <a:pt x="87895" y="775842"/>
                  <a:pt x="85494" y="777099"/>
                </a:cubicBezTo>
                <a:cubicBezTo>
                  <a:pt x="82801" y="778510"/>
                  <a:pt x="81167" y="783244"/>
                  <a:pt x="81229" y="789450"/>
                </a:cubicBezTo>
                <a:cubicBezTo>
                  <a:pt x="81412" y="806650"/>
                  <a:pt x="92385" y="847952"/>
                  <a:pt x="92884" y="833286"/>
                </a:cubicBezTo>
                <a:cubicBezTo>
                  <a:pt x="92957" y="831166"/>
                  <a:pt x="94811" y="825761"/>
                  <a:pt x="97008" y="821273"/>
                </a:cubicBezTo>
                <a:lnTo>
                  <a:pt x="101001" y="813114"/>
                </a:lnTo>
                <a:lnTo>
                  <a:pt x="101220" y="827460"/>
                </a:lnTo>
                <a:cubicBezTo>
                  <a:pt x="101438" y="839961"/>
                  <a:pt x="100610" y="842107"/>
                  <a:pt x="94882" y="844145"/>
                </a:cubicBezTo>
                <a:cubicBezTo>
                  <a:pt x="87483" y="846778"/>
                  <a:pt x="80254" y="866579"/>
                  <a:pt x="83046" y="876568"/>
                </a:cubicBezTo>
                <a:cubicBezTo>
                  <a:pt x="84068" y="880218"/>
                  <a:pt x="83338" y="882469"/>
                  <a:pt x="81181" y="882469"/>
                </a:cubicBezTo>
                <a:cubicBezTo>
                  <a:pt x="78550" y="882469"/>
                  <a:pt x="77919" y="892650"/>
                  <a:pt x="78663" y="923135"/>
                </a:cubicBezTo>
                <a:cubicBezTo>
                  <a:pt x="79210" y="945501"/>
                  <a:pt x="78773" y="962942"/>
                  <a:pt x="77664" y="961893"/>
                </a:cubicBezTo>
                <a:cubicBezTo>
                  <a:pt x="73749" y="958147"/>
                  <a:pt x="68736" y="866835"/>
                  <a:pt x="70391" y="829433"/>
                </a:cubicBezTo>
                <a:cubicBezTo>
                  <a:pt x="72197" y="788572"/>
                  <a:pt x="79037" y="730319"/>
                  <a:pt x="92739" y="639044"/>
                </a:cubicBezTo>
                <a:lnTo>
                  <a:pt x="101313" y="581928"/>
                </a:lnTo>
                <a:lnTo>
                  <a:pt x="100010" y="626125"/>
                </a:lnTo>
                <a:cubicBezTo>
                  <a:pt x="99291" y="650434"/>
                  <a:pt x="99828" y="670323"/>
                  <a:pt x="101203" y="670323"/>
                </a:cubicBezTo>
                <a:cubicBezTo>
                  <a:pt x="104122" y="670323"/>
                  <a:pt x="105571" y="661489"/>
                  <a:pt x="111667" y="606407"/>
                </a:cubicBezTo>
                <a:cubicBezTo>
                  <a:pt x="117273" y="555754"/>
                  <a:pt x="123279" y="526656"/>
                  <a:pt x="132280" y="506535"/>
                </a:cubicBezTo>
                <a:cubicBezTo>
                  <a:pt x="140409" y="488364"/>
                  <a:pt x="140454" y="488094"/>
                  <a:pt x="135305" y="488094"/>
                </a:cubicBezTo>
                <a:cubicBezTo>
                  <a:pt x="132247" y="488094"/>
                  <a:pt x="131644" y="483705"/>
                  <a:pt x="132598" y="468375"/>
                </a:cubicBezTo>
                <a:cubicBezTo>
                  <a:pt x="134098" y="444216"/>
                  <a:pt x="134948" y="441531"/>
                  <a:pt x="140461" y="443510"/>
                </a:cubicBezTo>
                <a:cubicBezTo>
                  <a:pt x="143449" y="444584"/>
                  <a:pt x="145431" y="442753"/>
                  <a:pt x="146797" y="437659"/>
                </a:cubicBezTo>
                <a:cubicBezTo>
                  <a:pt x="148771" y="430296"/>
                  <a:pt x="146432" y="379640"/>
                  <a:pt x="143349" y="362443"/>
                </a:cubicBezTo>
                <a:cubicBezTo>
                  <a:pt x="141812" y="353921"/>
                  <a:pt x="141962" y="353733"/>
                  <a:pt x="146308" y="358756"/>
                </a:cubicBezTo>
                <a:cubicBezTo>
                  <a:pt x="153038" y="366535"/>
                  <a:pt x="156887" y="361116"/>
                  <a:pt x="153932" y="348023"/>
                </a:cubicBezTo>
                <a:cubicBezTo>
                  <a:pt x="152582" y="342039"/>
                  <a:pt x="150750" y="329188"/>
                  <a:pt x="149861" y="319465"/>
                </a:cubicBezTo>
                <a:lnTo>
                  <a:pt x="148245" y="301786"/>
                </a:lnTo>
                <a:lnTo>
                  <a:pt x="152779" y="319276"/>
                </a:lnTo>
                <a:cubicBezTo>
                  <a:pt x="156479" y="333551"/>
                  <a:pt x="157851" y="335866"/>
                  <a:pt x="160239" y="331873"/>
                </a:cubicBezTo>
                <a:cubicBezTo>
                  <a:pt x="161848" y="329182"/>
                  <a:pt x="162553" y="321005"/>
                  <a:pt x="161801" y="313701"/>
                </a:cubicBezTo>
                <a:cubicBezTo>
                  <a:pt x="161049" y="306397"/>
                  <a:pt x="162206" y="294036"/>
                  <a:pt x="164369" y="286232"/>
                </a:cubicBezTo>
                <a:cubicBezTo>
                  <a:pt x="166534" y="278427"/>
                  <a:pt x="168175" y="262212"/>
                  <a:pt x="168019" y="250196"/>
                </a:cubicBezTo>
                <a:lnTo>
                  <a:pt x="167727" y="228350"/>
                </a:lnTo>
                <a:lnTo>
                  <a:pt x="163731" y="240590"/>
                </a:lnTo>
                <a:cubicBezTo>
                  <a:pt x="159822" y="252567"/>
                  <a:pt x="159768" y="252305"/>
                  <a:pt x="161213" y="228350"/>
                </a:cubicBezTo>
                <a:cubicBezTo>
                  <a:pt x="163936" y="183197"/>
                  <a:pt x="165522" y="175154"/>
                  <a:pt x="172295" y="172119"/>
                </a:cubicBezTo>
                <a:cubicBezTo>
                  <a:pt x="175692" y="170597"/>
                  <a:pt x="185597" y="161492"/>
                  <a:pt x="194306" y="151887"/>
                </a:cubicBezTo>
                <a:cubicBezTo>
                  <a:pt x="203016" y="142281"/>
                  <a:pt x="211517" y="134882"/>
                  <a:pt x="213198" y="135443"/>
                </a:cubicBezTo>
                <a:cubicBezTo>
                  <a:pt x="214906" y="136013"/>
                  <a:pt x="215928" y="142189"/>
                  <a:pt x="215515" y="149430"/>
                </a:cubicBezTo>
                <a:cubicBezTo>
                  <a:pt x="214778" y="162323"/>
                  <a:pt x="214811" y="162373"/>
                  <a:pt x="221329" y="158331"/>
                </a:cubicBezTo>
                <a:cubicBezTo>
                  <a:pt x="224934" y="156095"/>
                  <a:pt x="228351" y="151964"/>
                  <a:pt x="228922" y="149150"/>
                </a:cubicBezTo>
                <a:cubicBezTo>
                  <a:pt x="230925" y="139292"/>
                  <a:pt x="235058" y="137055"/>
                  <a:pt x="242660" y="141716"/>
                </a:cubicBezTo>
                <a:cubicBezTo>
                  <a:pt x="251840" y="147345"/>
                  <a:pt x="257716" y="144875"/>
                  <a:pt x="262931" y="133195"/>
                </a:cubicBezTo>
                <a:cubicBezTo>
                  <a:pt x="267871" y="122131"/>
                  <a:pt x="272023" y="121042"/>
                  <a:pt x="275609" y="129868"/>
                </a:cubicBezTo>
                <a:cubicBezTo>
                  <a:pt x="277003" y="133296"/>
                  <a:pt x="280195" y="137696"/>
                  <a:pt x="282707" y="139646"/>
                </a:cubicBezTo>
                <a:cubicBezTo>
                  <a:pt x="286663" y="142719"/>
                  <a:pt x="288141" y="141523"/>
                  <a:pt x="293762" y="130695"/>
                </a:cubicBezTo>
                <a:cubicBezTo>
                  <a:pt x="297330" y="123821"/>
                  <a:pt x="301194" y="118197"/>
                  <a:pt x="302347" y="118197"/>
                </a:cubicBezTo>
                <a:cubicBezTo>
                  <a:pt x="303500" y="118197"/>
                  <a:pt x="305397" y="122175"/>
                  <a:pt x="306563" y="127037"/>
                </a:cubicBezTo>
                <a:cubicBezTo>
                  <a:pt x="308654" y="135755"/>
                  <a:pt x="308841" y="135560"/>
                  <a:pt x="320248" y="112758"/>
                </a:cubicBezTo>
                <a:cubicBezTo>
                  <a:pt x="326609" y="100042"/>
                  <a:pt x="334737" y="81228"/>
                  <a:pt x="338313" y="70948"/>
                </a:cubicBezTo>
                <a:cubicBezTo>
                  <a:pt x="346907" y="46241"/>
                  <a:pt x="349526" y="51373"/>
                  <a:pt x="342329" y="78816"/>
                </a:cubicBezTo>
                <a:cubicBezTo>
                  <a:pt x="333088" y="114056"/>
                  <a:pt x="334924" y="156370"/>
                  <a:pt x="345934" y="161884"/>
                </a:cubicBezTo>
                <a:cubicBezTo>
                  <a:pt x="351949" y="164896"/>
                  <a:pt x="354349" y="161369"/>
                  <a:pt x="358528" y="143387"/>
                </a:cubicBezTo>
                <a:cubicBezTo>
                  <a:pt x="361728" y="129623"/>
                  <a:pt x="364754" y="130701"/>
                  <a:pt x="368651" y="146994"/>
                </a:cubicBezTo>
                <a:cubicBezTo>
                  <a:pt x="371566" y="159189"/>
                  <a:pt x="372985" y="161425"/>
                  <a:pt x="376212" y="158919"/>
                </a:cubicBezTo>
                <a:cubicBezTo>
                  <a:pt x="379485" y="156376"/>
                  <a:pt x="380346" y="158849"/>
                  <a:pt x="381104" y="173053"/>
                </a:cubicBezTo>
                <a:cubicBezTo>
                  <a:pt x="381827" y="186587"/>
                  <a:pt x="382637" y="189109"/>
                  <a:pt x="384882" y="184833"/>
                </a:cubicBezTo>
                <a:cubicBezTo>
                  <a:pt x="386455" y="181841"/>
                  <a:pt x="389702" y="179393"/>
                  <a:pt x="392100" y="179393"/>
                </a:cubicBezTo>
                <a:cubicBezTo>
                  <a:pt x="395092" y="179393"/>
                  <a:pt x="397271" y="174917"/>
                  <a:pt x="399048" y="165115"/>
                </a:cubicBezTo>
                <a:cubicBezTo>
                  <a:pt x="401836" y="149734"/>
                  <a:pt x="406633" y="145763"/>
                  <a:pt x="406633" y="158834"/>
                </a:cubicBezTo>
                <a:cubicBezTo>
                  <a:pt x="406633" y="173713"/>
                  <a:pt x="411693" y="169880"/>
                  <a:pt x="413674" y="153502"/>
                </a:cubicBezTo>
                <a:cubicBezTo>
                  <a:pt x="414973" y="142762"/>
                  <a:pt x="416943" y="137236"/>
                  <a:pt x="419482" y="137236"/>
                </a:cubicBezTo>
                <a:cubicBezTo>
                  <a:pt x="421890" y="137236"/>
                  <a:pt x="424167" y="131911"/>
                  <a:pt x="425586" y="122957"/>
                </a:cubicBezTo>
                <a:lnTo>
                  <a:pt x="427848" y="108678"/>
                </a:lnTo>
                <a:lnTo>
                  <a:pt x="429866" y="118907"/>
                </a:lnTo>
                <a:cubicBezTo>
                  <a:pt x="431961" y="129516"/>
                  <a:pt x="435597" y="135585"/>
                  <a:pt x="435827" y="128850"/>
                </a:cubicBezTo>
                <a:cubicBezTo>
                  <a:pt x="435900" y="126730"/>
                  <a:pt x="437856" y="121325"/>
                  <a:pt x="440176" y="116837"/>
                </a:cubicBezTo>
                <a:cubicBezTo>
                  <a:pt x="444265" y="108927"/>
                  <a:pt x="444352" y="109177"/>
                  <a:pt x="443019" y="124997"/>
                </a:cubicBezTo>
                <a:cubicBezTo>
                  <a:pt x="441738" y="140177"/>
                  <a:pt x="441891" y="140704"/>
                  <a:pt x="445209" y="132546"/>
                </a:cubicBezTo>
                <a:cubicBezTo>
                  <a:pt x="449475" y="122056"/>
                  <a:pt x="457856" y="114040"/>
                  <a:pt x="467337" y="111381"/>
                </a:cubicBezTo>
                <a:cubicBezTo>
                  <a:pt x="474775" y="109294"/>
                  <a:pt x="474720" y="108587"/>
                  <a:pt x="468833" y="130437"/>
                </a:cubicBezTo>
                <a:cubicBezTo>
                  <a:pt x="467508" y="135359"/>
                  <a:pt x="467728" y="135446"/>
                  <a:pt x="471151" y="131353"/>
                </a:cubicBezTo>
                <a:cubicBezTo>
                  <a:pt x="473230" y="128865"/>
                  <a:pt x="476323" y="124673"/>
                  <a:pt x="478020" y="122037"/>
                </a:cubicBezTo>
                <a:cubicBezTo>
                  <a:pt x="483424" y="113647"/>
                  <a:pt x="488028" y="120058"/>
                  <a:pt x="486092" y="133276"/>
                </a:cubicBezTo>
                <a:cubicBezTo>
                  <a:pt x="484567" y="143679"/>
                  <a:pt x="485045" y="145397"/>
                  <a:pt x="489453" y="145397"/>
                </a:cubicBezTo>
                <a:cubicBezTo>
                  <a:pt x="493818" y="145397"/>
                  <a:pt x="494343" y="147136"/>
                  <a:pt x="492945" y="156956"/>
                </a:cubicBezTo>
                <a:cubicBezTo>
                  <a:pt x="490756" y="172344"/>
                  <a:pt x="495091" y="164579"/>
                  <a:pt x="499779" y="144717"/>
                </a:cubicBezTo>
                <a:cubicBezTo>
                  <a:pt x="501807" y="136115"/>
                  <a:pt x="504411" y="129078"/>
                  <a:pt x="505560" y="129078"/>
                </a:cubicBezTo>
                <a:cubicBezTo>
                  <a:pt x="506710" y="129078"/>
                  <a:pt x="508958" y="133900"/>
                  <a:pt x="510557" y="139793"/>
                </a:cubicBezTo>
                <a:cubicBezTo>
                  <a:pt x="512856" y="148270"/>
                  <a:pt x="512626" y="150809"/>
                  <a:pt x="509459" y="151947"/>
                </a:cubicBezTo>
                <a:cubicBezTo>
                  <a:pt x="503476" y="154097"/>
                  <a:pt x="504626" y="160879"/>
                  <a:pt x="511247" y="162500"/>
                </a:cubicBezTo>
                <a:cubicBezTo>
                  <a:pt x="516088" y="163684"/>
                  <a:pt x="516741" y="165417"/>
                  <a:pt x="515209" y="173016"/>
                </a:cubicBezTo>
                <a:lnTo>
                  <a:pt x="513378" y="182115"/>
                </a:lnTo>
                <a:lnTo>
                  <a:pt x="523901" y="171235"/>
                </a:lnTo>
                <a:cubicBezTo>
                  <a:pt x="531267" y="163620"/>
                  <a:pt x="536807" y="153419"/>
                  <a:pt x="542366" y="137237"/>
                </a:cubicBezTo>
                <a:cubicBezTo>
                  <a:pt x="546781" y="124386"/>
                  <a:pt x="550800" y="116381"/>
                  <a:pt x="551415" y="119213"/>
                </a:cubicBezTo>
                <a:cubicBezTo>
                  <a:pt x="552520" y="124303"/>
                  <a:pt x="547313" y="163672"/>
                  <a:pt x="544175" y="173955"/>
                </a:cubicBezTo>
                <a:cubicBezTo>
                  <a:pt x="543262" y="176947"/>
                  <a:pt x="543496" y="178526"/>
                  <a:pt x="544697" y="177464"/>
                </a:cubicBezTo>
                <a:cubicBezTo>
                  <a:pt x="545897" y="176402"/>
                  <a:pt x="551994" y="160492"/>
                  <a:pt x="558246" y="142107"/>
                </a:cubicBezTo>
                <a:cubicBezTo>
                  <a:pt x="564498" y="123722"/>
                  <a:pt x="568973" y="113575"/>
                  <a:pt x="568191" y="119559"/>
                </a:cubicBezTo>
                <a:cubicBezTo>
                  <a:pt x="567410" y="125542"/>
                  <a:pt x="566038" y="137169"/>
                  <a:pt x="565147" y="145397"/>
                </a:cubicBezTo>
                <a:cubicBezTo>
                  <a:pt x="563597" y="159714"/>
                  <a:pt x="563830" y="159364"/>
                  <a:pt x="570597" y="137237"/>
                </a:cubicBezTo>
                <a:cubicBezTo>
                  <a:pt x="574486" y="124522"/>
                  <a:pt x="580681" y="103715"/>
                  <a:pt x="584365" y="91000"/>
                </a:cubicBezTo>
                <a:cubicBezTo>
                  <a:pt x="594885" y="54689"/>
                  <a:pt x="593923" y="74315"/>
                  <a:pt x="582602" y="126937"/>
                </a:cubicBezTo>
                <a:cubicBezTo>
                  <a:pt x="574403" y="165055"/>
                  <a:pt x="572342" y="180834"/>
                  <a:pt x="572499" y="204306"/>
                </a:cubicBezTo>
                <a:cubicBezTo>
                  <a:pt x="572645" y="224782"/>
                  <a:pt x="573528" y="232129"/>
                  <a:pt x="575414" y="228352"/>
                </a:cubicBezTo>
                <a:cubicBezTo>
                  <a:pt x="577816" y="223547"/>
                  <a:pt x="616900" y="69171"/>
                  <a:pt x="625167" y="31844"/>
                </a:cubicBezTo>
                <a:cubicBezTo>
                  <a:pt x="626908" y="23991"/>
                  <a:pt x="629632" y="17565"/>
                  <a:pt x="631225" y="17565"/>
                </a:cubicBezTo>
                <a:close/>
                <a:moveTo>
                  <a:pt x="476348" y="9396"/>
                </a:moveTo>
                <a:cubicBezTo>
                  <a:pt x="477975" y="9396"/>
                  <a:pt x="478416" y="13156"/>
                  <a:pt x="477384" y="18235"/>
                </a:cubicBezTo>
                <a:cubicBezTo>
                  <a:pt x="474862" y="30630"/>
                  <a:pt x="473514" y="31025"/>
                  <a:pt x="473514" y="19369"/>
                </a:cubicBezTo>
                <a:lnTo>
                  <a:pt x="473512" y="19369"/>
                </a:lnTo>
                <a:cubicBezTo>
                  <a:pt x="473512" y="13884"/>
                  <a:pt x="474786" y="9396"/>
                  <a:pt x="476348" y="9396"/>
                </a:cubicBezTo>
                <a:close/>
                <a:moveTo>
                  <a:pt x="816481" y="1236"/>
                </a:moveTo>
                <a:cubicBezTo>
                  <a:pt x="817762" y="4976"/>
                  <a:pt x="818809" y="14156"/>
                  <a:pt x="818809" y="21635"/>
                </a:cubicBezTo>
                <a:cubicBezTo>
                  <a:pt x="818809" y="29115"/>
                  <a:pt x="817762" y="38294"/>
                  <a:pt x="816481" y="42034"/>
                </a:cubicBezTo>
                <a:cubicBezTo>
                  <a:pt x="814985" y="46400"/>
                  <a:pt x="814152" y="39101"/>
                  <a:pt x="814152" y="21635"/>
                </a:cubicBezTo>
                <a:cubicBezTo>
                  <a:pt x="814152" y="4169"/>
                  <a:pt x="814985" y="-3130"/>
                  <a:pt x="816481" y="1236"/>
                </a:cubicBezTo>
                <a:close/>
              </a:path>
            </a:pathLst>
          </a:custGeom>
          <a:ln>
            <a:noFill/>
          </a:ln>
          <a:effectLst>
            <a:outerShdw blurRad="279400" dist="203200" dir="18900000" sx="95000" sy="95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useBgFill="1">
        <p:nvSpPr>
          <p:cNvPr id="25" name="Freeform: Shape 24">
            <a:extLst>
              <a:ext uri="{FF2B5EF4-FFF2-40B4-BE49-F238E27FC236}">
                <a16:creationId xmlns:a16="http://schemas.microsoft.com/office/drawing/2014/main" id="{F3C02946-4189-441F-BCB5-2A7F21E6B7A6}"/>
              </a:ext>
            </a:extLst>
          </p:cNvPr>
          <p:cNvSpPr/>
          <p:nvPr/>
        </p:nvSpPr>
        <p:spPr>
          <a:xfrm rot="3660517" flipH="1">
            <a:off x="9045290" y="26147"/>
            <a:ext cx="2176572" cy="8441744"/>
          </a:xfrm>
          <a:custGeom>
            <a:avLst/>
            <a:gdLst>
              <a:gd name="connsiteX0" fmla="*/ 534998 w 1181239"/>
              <a:gd name="connsiteY0" fmla="*/ 3942687 h 4008043"/>
              <a:gd name="connsiteX1" fmla="*/ 537456 w 1181239"/>
              <a:gd name="connsiteY1" fmla="*/ 3953147 h 4008043"/>
              <a:gd name="connsiteX2" fmla="*/ 536701 w 1181239"/>
              <a:gd name="connsiteY2" fmla="*/ 3964026 h 4008043"/>
              <a:gd name="connsiteX3" fmla="*/ 532203 w 1181239"/>
              <a:gd name="connsiteY3" fmla="*/ 3958417 h 4008043"/>
              <a:gd name="connsiteX4" fmla="*/ 530247 w 1181239"/>
              <a:gd name="connsiteY4" fmla="*/ 3947537 h 4008043"/>
              <a:gd name="connsiteX5" fmla="*/ 534998 w 1181239"/>
              <a:gd name="connsiteY5" fmla="*/ 3942687 h 4008043"/>
              <a:gd name="connsiteX6" fmla="*/ 800461 w 1181239"/>
              <a:gd name="connsiteY6" fmla="*/ 3939090 h 4008043"/>
              <a:gd name="connsiteX7" fmla="*/ 804403 w 1181239"/>
              <a:gd name="connsiteY7" fmla="*/ 3976266 h 4008043"/>
              <a:gd name="connsiteX8" fmla="*/ 799235 w 1181239"/>
              <a:gd name="connsiteY8" fmla="*/ 4006184 h 4008043"/>
              <a:gd name="connsiteX9" fmla="*/ 799228 w 1181239"/>
              <a:gd name="connsiteY9" fmla="*/ 4006184 h 4008043"/>
              <a:gd name="connsiteX10" fmla="*/ 795035 w 1181239"/>
              <a:gd name="connsiteY10" fmla="*/ 3978305 h 4008043"/>
              <a:gd name="connsiteX11" fmla="*/ 795144 w 1181239"/>
              <a:gd name="connsiteY11" fmla="*/ 3953147 h 4008043"/>
              <a:gd name="connsiteX12" fmla="*/ 799382 w 1181239"/>
              <a:gd name="connsiteY12" fmla="*/ 3944307 h 4008043"/>
              <a:gd name="connsiteX13" fmla="*/ 800461 w 1181239"/>
              <a:gd name="connsiteY13" fmla="*/ 3939090 h 4008043"/>
              <a:gd name="connsiteX14" fmla="*/ 1173610 w 1181239"/>
              <a:gd name="connsiteY14" fmla="*/ 3829461 h 4008043"/>
              <a:gd name="connsiteX15" fmla="*/ 1177832 w 1181239"/>
              <a:gd name="connsiteY15" fmla="*/ 3835505 h 4008043"/>
              <a:gd name="connsiteX16" fmla="*/ 1178322 w 1181239"/>
              <a:gd name="connsiteY16" fmla="*/ 3844344 h 4008043"/>
              <a:gd name="connsiteX17" fmla="*/ 1172188 w 1181239"/>
              <a:gd name="connsiteY17" fmla="*/ 3840423 h 4008043"/>
              <a:gd name="connsiteX18" fmla="*/ 1171699 w 1181239"/>
              <a:gd name="connsiteY18" fmla="*/ 3831584 h 4008043"/>
              <a:gd name="connsiteX19" fmla="*/ 1173610 w 1181239"/>
              <a:gd name="connsiteY19" fmla="*/ 3829461 h 4008043"/>
              <a:gd name="connsiteX20" fmla="*/ 197700 w 1181239"/>
              <a:gd name="connsiteY20" fmla="*/ 3826851 h 4008043"/>
              <a:gd name="connsiteX21" fmla="*/ 195941 w 1181239"/>
              <a:gd name="connsiteY21" fmla="*/ 3848057 h 4008043"/>
              <a:gd name="connsiteX22" fmla="*/ 191581 w 1181239"/>
              <a:gd name="connsiteY22" fmla="*/ 3841771 h 4008043"/>
              <a:gd name="connsiteX23" fmla="*/ 191582 w 1181239"/>
              <a:gd name="connsiteY23" fmla="*/ 3841771 h 4008043"/>
              <a:gd name="connsiteX24" fmla="*/ 197700 w 1181239"/>
              <a:gd name="connsiteY24" fmla="*/ 3826851 h 4008043"/>
              <a:gd name="connsiteX25" fmla="*/ 178143 w 1181239"/>
              <a:gd name="connsiteY25" fmla="*/ 3791950 h 4008043"/>
              <a:gd name="connsiteX26" fmla="*/ 185023 w 1181239"/>
              <a:gd name="connsiteY26" fmla="*/ 3799435 h 4008043"/>
              <a:gd name="connsiteX27" fmla="*/ 191904 w 1181239"/>
              <a:gd name="connsiteY27" fmla="*/ 3806920 h 4008043"/>
              <a:gd name="connsiteX28" fmla="*/ 181724 w 1181239"/>
              <a:gd name="connsiteY28" fmla="*/ 3813393 h 4008043"/>
              <a:gd name="connsiteX29" fmla="*/ 171944 w 1181239"/>
              <a:gd name="connsiteY29" fmla="*/ 3805908 h 4008043"/>
              <a:gd name="connsiteX30" fmla="*/ 62574 w 1181239"/>
              <a:gd name="connsiteY30" fmla="*/ 3611808 h 4008043"/>
              <a:gd name="connsiteX31" fmla="*/ 66227 w 1181239"/>
              <a:gd name="connsiteY31" fmla="*/ 3624048 h 4008043"/>
              <a:gd name="connsiteX32" fmla="*/ 75305 w 1181239"/>
              <a:gd name="connsiteY32" fmla="*/ 3657366 h 4008043"/>
              <a:gd name="connsiteX33" fmla="*/ 62588 w 1181239"/>
              <a:gd name="connsiteY33" fmla="*/ 3653286 h 4008043"/>
              <a:gd name="connsiteX34" fmla="*/ 60508 w 1181239"/>
              <a:gd name="connsiteY34" fmla="*/ 3629487 h 4008043"/>
              <a:gd name="connsiteX35" fmla="*/ 1116200 w 1181239"/>
              <a:gd name="connsiteY35" fmla="*/ 3543073 h 4008043"/>
              <a:gd name="connsiteX36" fmla="*/ 1126386 w 1181239"/>
              <a:gd name="connsiteY36" fmla="*/ 3572671 h 4008043"/>
              <a:gd name="connsiteX37" fmla="*/ 1117747 w 1181239"/>
              <a:gd name="connsiteY37" fmla="*/ 3586739 h 4008043"/>
              <a:gd name="connsiteX38" fmla="*/ 1112537 w 1181239"/>
              <a:gd name="connsiteY38" fmla="*/ 3561563 h 4008043"/>
              <a:gd name="connsiteX39" fmla="*/ 1116200 w 1181239"/>
              <a:gd name="connsiteY39" fmla="*/ 3543073 h 4008043"/>
              <a:gd name="connsiteX40" fmla="*/ 82331 w 1181239"/>
              <a:gd name="connsiteY40" fmla="*/ 2962930 h 4008043"/>
              <a:gd name="connsiteX41" fmla="*/ 83301 w 1181239"/>
              <a:gd name="connsiteY41" fmla="*/ 2974009 h 4008043"/>
              <a:gd name="connsiteX42" fmla="*/ 86873 w 1181239"/>
              <a:gd name="connsiteY42" fmla="*/ 2994059 h 4008043"/>
              <a:gd name="connsiteX43" fmla="*/ 83727 w 1181239"/>
              <a:gd name="connsiteY43" fmla="*/ 3003927 h 4008043"/>
              <a:gd name="connsiteX44" fmla="*/ 81691 w 1181239"/>
              <a:gd name="connsiteY44" fmla="*/ 2980128 h 4008043"/>
              <a:gd name="connsiteX45" fmla="*/ 81695 w 1181239"/>
              <a:gd name="connsiteY45" fmla="*/ 2980128 h 4008043"/>
              <a:gd name="connsiteX46" fmla="*/ 82331 w 1181239"/>
              <a:gd name="connsiteY46" fmla="*/ 2962930 h 4008043"/>
              <a:gd name="connsiteX47" fmla="*/ 101936 w 1181239"/>
              <a:gd name="connsiteY47" fmla="*/ 2918951 h 4008043"/>
              <a:gd name="connsiteX48" fmla="*/ 102228 w 1181239"/>
              <a:gd name="connsiteY48" fmla="*/ 2931054 h 4008043"/>
              <a:gd name="connsiteX49" fmla="*/ 99163 w 1181239"/>
              <a:gd name="connsiteY49" fmla="*/ 2940011 h 4008043"/>
              <a:gd name="connsiteX50" fmla="*/ 98870 w 1181239"/>
              <a:gd name="connsiteY50" fmla="*/ 2927907 h 4008043"/>
              <a:gd name="connsiteX51" fmla="*/ 101936 w 1181239"/>
              <a:gd name="connsiteY51" fmla="*/ 2918951 h 4008043"/>
              <a:gd name="connsiteX52" fmla="*/ 96694 w 1181239"/>
              <a:gd name="connsiteY52" fmla="*/ 2871455 h 4008043"/>
              <a:gd name="connsiteX53" fmla="*/ 99562 w 1181239"/>
              <a:gd name="connsiteY53" fmla="*/ 2884935 h 4008043"/>
              <a:gd name="connsiteX54" fmla="*/ 98518 w 1181239"/>
              <a:gd name="connsiteY54" fmla="*/ 2897854 h 4008043"/>
              <a:gd name="connsiteX55" fmla="*/ 95669 w 1181239"/>
              <a:gd name="connsiteY55" fmla="*/ 2883801 h 4008043"/>
              <a:gd name="connsiteX56" fmla="*/ 95668 w 1181239"/>
              <a:gd name="connsiteY56" fmla="*/ 2883801 h 4008043"/>
              <a:gd name="connsiteX57" fmla="*/ 96694 w 1181239"/>
              <a:gd name="connsiteY57" fmla="*/ 2871455 h 4008043"/>
              <a:gd name="connsiteX58" fmla="*/ 104092 w 1181239"/>
              <a:gd name="connsiteY58" fmla="*/ 2813539 h 4008043"/>
              <a:gd name="connsiteX59" fmla="*/ 108835 w 1181239"/>
              <a:gd name="connsiteY59" fmla="*/ 2843457 h 4008043"/>
              <a:gd name="connsiteX60" fmla="*/ 105996 w 1181239"/>
              <a:gd name="connsiteY60" fmla="*/ 2840057 h 4008043"/>
              <a:gd name="connsiteX61" fmla="*/ 104092 w 1181239"/>
              <a:gd name="connsiteY61" fmla="*/ 2813539 h 4008043"/>
              <a:gd name="connsiteX62" fmla="*/ 958653 w 1181239"/>
              <a:gd name="connsiteY62" fmla="*/ 2740103 h 4008043"/>
              <a:gd name="connsiteX63" fmla="*/ 959449 w 1181239"/>
              <a:gd name="connsiteY63" fmla="*/ 2749623 h 4008043"/>
              <a:gd name="connsiteX64" fmla="*/ 953124 w 1181239"/>
              <a:gd name="connsiteY64" fmla="*/ 2755742 h 4008043"/>
              <a:gd name="connsiteX65" fmla="*/ 953125 w 1181239"/>
              <a:gd name="connsiteY65" fmla="*/ 2755742 h 4008043"/>
              <a:gd name="connsiteX66" fmla="*/ 958653 w 1181239"/>
              <a:gd name="connsiteY66" fmla="*/ 2740103 h 4008043"/>
              <a:gd name="connsiteX67" fmla="*/ 926930 w 1181239"/>
              <a:gd name="connsiteY67" fmla="*/ 2709509 h 4008043"/>
              <a:gd name="connsiteX68" fmla="*/ 926926 w 1181239"/>
              <a:gd name="connsiteY68" fmla="*/ 2709522 h 4008043"/>
              <a:gd name="connsiteX69" fmla="*/ 926915 w 1181239"/>
              <a:gd name="connsiteY69" fmla="*/ 2709522 h 4008043"/>
              <a:gd name="connsiteX70" fmla="*/ 945395 w 1181239"/>
              <a:gd name="connsiteY70" fmla="*/ 2688653 h 4008043"/>
              <a:gd name="connsiteX71" fmla="*/ 937666 w 1181239"/>
              <a:gd name="connsiteY71" fmla="*/ 2813539 h 4008043"/>
              <a:gd name="connsiteX72" fmla="*/ 936261 w 1181239"/>
              <a:gd name="connsiteY72" fmla="*/ 2798460 h 4008043"/>
              <a:gd name="connsiteX73" fmla="*/ 936263 w 1181239"/>
              <a:gd name="connsiteY73" fmla="*/ 2798460 h 4008043"/>
              <a:gd name="connsiteX74" fmla="*/ 933716 w 1181239"/>
              <a:gd name="connsiteY74" fmla="*/ 2784776 h 4008043"/>
              <a:gd name="connsiteX75" fmla="*/ 930062 w 1181239"/>
              <a:gd name="connsiteY75" fmla="*/ 2774696 h 4008043"/>
              <a:gd name="connsiteX76" fmla="*/ 931759 w 1181239"/>
              <a:gd name="connsiteY76" fmla="*/ 2766622 h 4008043"/>
              <a:gd name="connsiteX77" fmla="*/ 939486 w 1181239"/>
              <a:gd name="connsiteY77" fmla="*/ 2730194 h 4008043"/>
              <a:gd name="connsiteX78" fmla="*/ 945395 w 1181239"/>
              <a:gd name="connsiteY78" fmla="*/ 2688653 h 4008043"/>
              <a:gd name="connsiteX79" fmla="*/ 933087 w 1181239"/>
              <a:gd name="connsiteY79" fmla="*/ 2677998 h 4008043"/>
              <a:gd name="connsiteX80" fmla="*/ 931182 w 1181239"/>
              <a:gd name="connsiteY80" fmla="*/ 2705945 h 4008043"/>
              <a:gd name="connsiteX81" fmla="*/ 926930 w 1181239"/>
              <a:gd name="connsiteY81" fmla="*/ 2709509 h 4008043"/>
              <a:gd name="connsiteX82" fmla="*/ 929897 w 1181239"/>
              <a:gd name="connsiteY82" fmla="*/ 2700512 h 4008043"/>
              <a:gd name="connsiteX83" fmla="*/ 930006 w 1181239"/>
              <a:gd name="connsiteY83" fmla="*/ 2689994 h 4008043"/>
              <a:gd name="connsiteX84" fmla="*/ 928893 w 1181239"/>
              <a:gd name="connsiteY84" fmla="*/ 2680576 h 4008043"/>
              <a:gd name="connsiteX85" fmla="*/ 933087 w 1181239"/>
              <a:gd name="connsiteY85" fmla="*/ 2677998 h 4008043"/>
              <a:gd name="connsiteX86" fmla="*/ 933901 w 1181239"/>
              <a:gd name="connsiteY86" fmla="*/ 2651662 h 4008043"/>
              <a:gd name="connsiteX87" fmla="*/ 934790 w 1181239"/>
              <a:gd name="connsiteY87" fmla="*/ 2652388 h 4008043"/>
              <a:gd name="connsiteX88" fmla="*/ 934790 w 1181239"/>
              <a:gd name="connsiteY88" fmla="*/ 2664627 h 4008043"/>
              <a:gd name="connsiteX89" fmla="*/ 933531 w 1181239"/>
              <a:gd name="connsiteY89" fmla="*/ 2658508 h 4008043"/>
              <a:gd name="connsiteX90" fmla="*/ 933901 w 1181239"/>
              <a:gd name="connsiteY90" fmla="*/ 2651662 h 4008043"/>
              <a:gd name="connsiteX91" fmla="*/ 96656 w 1181239"/>
              <a:gd name="connsiteY91" fmla="*/ 2613158 h 4008043"/>
              <a:gd name="connsiteX92" fmla="*/ 104568 w 1181239"/>
              <a:gd name="connsiteY92" fmla="*/ 2645658 h 4008043"/>
              <a:gd name="connsiteX93" fmla="*/ 106440 w 1181239"/>
              <a:gd name="connsiteY93" fmla="*/ 2668374 h 4008043"/>
              <a:gd name="connsiteX94" fmla="*/ 103116 w 1181239"/>
              <a:gd name="connsiteY94" fmla="*/ 2660825 h 4008043"/>
              <a:gd name="connsiteX95" fmla="*/ 103114 w 1181239"/>
              <a:gd name="connsiteY95" fmla="*/ 2660825 h 4008043"/>
              <a:gd name="connsiteX96" fmla="*/ 96656 w 1181239"/>
              <a:gd name="connsiteY96" fmla="*/ 2613158 h 4008043"/>
              <a:gd name="connsiteX97" fmla="*/ 947274 w 1181239"/>
              <a:gd name="connsiteY97" fmla="*/ 2560594 h 4008043"/>
              <a:gd name="connsiteX98" fmla="*/ 947419 w 1181239"/>
              <a:gd name="connsiteY98" fmla="*/ 2606831 h 4008043"/>
              <a:gd name="connsiteX99" fmla="*/ 944774 w 1181239"/>
              <a:gd name="connsiteY99" fmla="*/ 2587792 h 4008043"/>
              <a:gd name="connsiteX100" fmla="*/ 947274 w 1181239"/>
              <a:gd name="connsiteY100" fmla="*/ 2560594 h 4008043"/>
              <a:gd name="connsiteX101" fmla="*/ 117254 w 1181239"/>
              <a:gd name="connsiteY101" fmla="*/ 2547082 h 4008043"/>
              <a:gd name="connsiteX102" fmla="*/ 122323 w 1181239"/>
              <a:gd name="connsiteY102" fmla="*/ 2566758 h 4008043"/>
              <a:gd name="connsiteX103" fmla="*/ 124816 w 1181239"/>
              <a:gd name="connsiteY103" fmla="*/ 2632720 h 4008043"/>
              <a:gd name="connsiteX104" fmla="*/ 120162 w 1181239"/>
              <a:gd name="connsiteY104" fmla="*/ 2651900 h 4008043"/>
              <a:gd name="connsiteX105" fmla="*/ 112787 w 1181239"/>
              <a:gd name="connsiteY105" fmla="*/ 2696587 h 4008043"/>
              <a:gd name="connsiteX106" fmla="*/ 110499 w 1181239"/>
              <a:gd name="connsiteY106" fmla="*/ 2689788 h 4008043"/>
              <a:gd name="connsiteX107" fmla="*/ 110501 w 1181239"/>
              <a:gd name="connsiteY107" fmla="*/ 2689788 h 4008043"/>
              <a:gd name="connsiteX108" fmla="*/ 113087 w 1181239"/>
              <a:gd name="connsiteY108" fmla="*/ 2663949 h 4008043"/>
              <a:gd name="connsiteX109" fmla="*/ 112559 w 1181239"/>
              <a:gd name="connsiteY109" fmla="*/ 2610222 h 4008043"/>
              <a:gd name="connsiteX110" fmla="*/ 113409 w 1181239"/>
              <a:gd name="connsiteY110" fmla="*/ 2559268 h 4008043"/>
              <a:gd name="connsiteX111" fmla="*/ 108520 w 1181239"/>
              <a:gd name="connsiteY111" fmla="*/ 2533188 h 4008043"/>
              <a:gd name="connsiteX112" fmla="*/ 109376 w 1181239"/>
              <a:gd name="connsiteY112" fmla="*/ 2534076 h 4008043"/>
              <a:gd name="connsiteX113" fmla="*/ 109376 w 1181239"/>
              <a:gd name="connsiteY113" fmla="*/ 2549036 h 4008043"/>
              <a:gd name="connsiteX114" fmla="*/ 108165 w 1181239"/>
              <a:gd name="connsiteY114" fmla="*/ 2541556 h 4008043"/>
              <a:gd name="connsiteX115" fmla="*/ 108520 w 1181239"/>
              <a:gd name="connsiteY115" fmla="*/ 2533188 h 4008043"/>
              <a:gd name="connsiteX116" fmla="*/ 933144 w 1181239"/>
              <a:gd name="connsiteY116" fmla="*/ 2519797 h 4008043"/>
              <a:gd name="connsiteX117" fmla="*/ 932926 w 1181239"/>
              <a:gd name="connsiteY117" fmla="*/ 2550959 h 4008043"/>
              <a:gd name="connsiteX118" fmla="*/ 928653 w 1181239"/>
              <a:gd name="connsiteY118" fmla="*/ 2550151 h 4008043"/>
              <a:gd name="connsiteX119" fmla="*/ 928668 w 1181239"/>
              <a:gd name="connsiteY119" fmla="*/ 2550152 h 4008043"/>
              <a:gd name="connsiteX120" fmla="*/ 933144 w 1181239"/>
              <a:gd name="connsiteY120" fmla="*/ 2519797 h 4008043"/>
              <a:gd name="connsiteX121" fmla="*/ 942469 w 1181239"/>
              <a:gd name="connsiteY121" fmla="*/ 2495987 h 4008043"/>
              <a:gd name="connsiteX122" fmla="*/ 945224 w 1181239"/>
              <a:gd name="connsiteY122" fmla="*/ 2506883 h 4008043"/>
              <a:gd name="connsiteX123" fmla="*/ 944181 w 1181239"/>
              <a:gd name="connsiteY123" fmla="*/ 2517082 h 4008043"/>
              <a:gd name="connsiteX124" fmla="*/ 941459 w 1181239"/>
              <a:gd name="connsiteY124" fmla="*/ 2505749 h 4008043"/>
              <a:gd name="connsiteX125" fmla="*/ 942469 w 1181239"/>
              <a:gd name="connsiteY125" fmla="*/ 2495987 h 4008043"/>
              <a:gd name="connsiteX126" fmla="*/ 976335 w 1181239"/>
              <a:gd name="connsiteY126" fmla="*/ 2462681 h 4008043"/>
              <a:gd name="connsiteX127" fmla="*/ 978951 w 1181239"/>
              <a:gd name="connsiteY127" fmla="*/ 2510958 h 4008043"/>
              <a:gd name="connsiteX128" fmla="*/ 973428 w 1181239"/>
              <a:gd name="connsiteY128" fmla="*/ 2552435 h 4008043"/>
              <a:gd name="connsiteX129" fmla="*/ 967615 w 1181239"/>
              <a:gd name="connsiteY129" fmla="*/ 2563315 h 4008043"/>
              <a:gd name="connsiteX130" fmla="*/ 964707 w 1181239"/>
              <a:gd name="connsiteY130" fmla="*/ 2574194 h 4008043"/>
              <a:gd name="connsiteX131" fmla="*/ 961820 w 1181239"/>
              <a:gd name="connsiteY131" fmla="*/ 2562635 h 4008043"/>
              <a:gd name="connsiteX132" fmla="*/ 961825 w 1181239"/>
              <a:gd name="connsiteY132" fmla="*/ 2562635 h 4008043"/>
              <a:gd name="connsiteX133" fmla="*/ 963697 w 1181239"/>
              <a:gd name="connsiteY133" fmla="*/ 2532711 h 4008043"/>
              <a:gd name="connsiteX134" fmla="*/ 969490 w 1181239"/>
              <a:gd name="connsiteY134" fmla="*/ 2517405 h 4008043"/>
              <a:gd name="connsiteX135" fmla="*/ 973718 w 1181239"/>
              <a:gd name="connsiteY135" fmla="*/ 2488172 h 4008043"/>
              <a:gd name="connsiteX136" fmla="*/ 976335 w 1181239"/>
              <a:gd name="connsiteY136" fmla="*/ 2462681 h 4008043"/>
              <a:gd name="connsiteX137" fmla="*/ 113553 w 1181239"/>
              <a:gd name="connsiteY137" fmla="*/ 2458088 h 4008043"/>
              <a:gd name="connsiteX138" fmla="*/ 119967 w 1181239"/>
              <a:gd name="connsiteY138" fmla="*/ 2471037 h 4008043"/>
              <a:gd name="connsiteX139" fmla="*/ 119749 w 1181239"/>
              <a:gd name="connsiteY139" fmla="*/ 2485510 h 4008043"/>
              <a:gd name="connsiteX140" fmla="*/ 116047 w 1181239"/>
              <a:gd name="connsiteY140" fmla="*/ 2488923 h 4008043"/>
              <a:gd name="connsiteX141" fmla="*/ 110818 w 1181239"/>
              <a:gd name="connsiteY141" fmla="*/ 2493695 h 4008043"/>
              <a:gd name="connsiteX142" fmla="*/ 110825 w 1181239"/>
              <a:gd name="connsiteY142" fmla="*/ 2493695 h 4008043"/>
              <a:gd name="connsiteX143" fmla="*/ 109026 w 1181239"/>
              <a:gd name="connsiteY143" fmla="*/ 2475614 h 4008043"/>
              <a:gd name="connsiteX144" fmla="*/ 113553 w 1181239"/>
              <a:gd name="connsiteY144" fmla="*/ 2458088 h 4008043"/>
              <a:gd name="connsiteX145" fmla="*/ 149068 w 1181239"/>
              <a:gd name="connsiteY145" fmla="*/ 2387886 h 4008043"/>
              <a:gd name="connsiteX146" fmla="*/ 151137 w 1181239"/>
              <a:gd name="connsiteY146" fmla="*/ 2402845 h 4008043"/>
              <a:gd name="connsiteX147" fmla="*/ 151064 w 1181239"/>
              <a:gd name="connsiteY147" fmla="*/ 2527769 h 4008043"/>
              <a:gd name="connsiteX148" fmla="*/ 146581 w 1181239"/>
              <a:gd name="connsiteY148" fmla="*/ 2522329 h 4008043"/>
              <a:gd name="connsiteX149" fmla="*/ 146594 w 1181239"/>
              <a:gd name="connsiteY149" fmla="*/ 2522329 h 4008043"/>
              <a:gd name="connsiteX150" fmla="*/ 146339 w 1181239"/>
              <a:gd name="connsiteY150" fmla="*/ 2398765 h 4008043"/>
              <a:gd name="connsiteX151" fmla="*/ 136896 w 1181239"/>
              <a:gd name="connsiteY151" fmla="*/ 2385700 h 4008043"/>
              <a:gd name="connsiteX152" fmla="*/ 136301 w 1181239"/>
              <a:gd name="connsiteY152" fmla="*/ 2394687 h 4008043"/>
              <a:gd name="connsiteX153" fmla="*/ 132156 w 1181239"/>
              <a:gd name="connsiteY153" fmla="*/ 2396892 h 4008043"/>
              <a:gd name="connsiteX154" fmla="*/ 132805 w 1181239"/>
              <a:gd name="connsiteY154" fmla="*/ 2387703 h 4008043"/>
              <a:gd name="connsiteX155" fmla="*/ 136896 w 1181239"/>
              <a:gd name="connsiteY155" fmla="*/ 2385700 h 4008043"/>
              <a:gd name="connsiteX156" fmla="*/ 117467 w 1181239"/>
              <a:gd name="connsiteY156" fmla="*/ 2377384 h 4008043"/>
              <a:gd name="connsiteX157" fmla="*/ 121622 w 1181239"/>
              <a:gd name="connsiteY157" fmla="*/ 2392732 h 4008043"/>
              <a:gd name="connsiteX158" fmla="*/ 115070 w 1181239"/>
              <a:gd name="connsiteY158" fmla="*/ 2409528 h 4008043"/>
              <a:gd name="connsiteX159" fmla="*/ 117467 w 1181239"/>
              <a:gd name="connsiteY159" fmla="*/ 2377384 h 4008043"/>
              <a:gd name="connsiteX160" fmla="*/ 133268 w 1181239"/>
              <a:gd name="connsiteY160" fmla="*/ 2336537 h 4008043"/>
              <a:gd name="connsiteX161" fmla="*/ 135582 w 1181239"/>
              <a:gd name="connsiteY161" fmla="*/ 2348776 h 4008043"/>
              <a:gd name="connsiteX162" fmla="*/ 133877 w 1181239"/>
              <a:gd name="connsiteY162" fmla="*/ 2352521 h 4008043"/>
              <a:gd name="connsiteX163" fmla="*/ 131564 w 1181239"/>
              <a:gd name="connsiteY163" fmla="*/ 2340282 h 4008043"/>
              <a:gd name="connsiteX164" fmla="*/ 133268 w 1181239"/>
              <a:gd name="connsiteY164" fmla="*/ 2336537 h 4008043"/>
              <a:gd name="connsiteX165" fmla="*/ 77672 w 1181239"/>
              <a:gd name="connsiteY165" fmla="*/ 2315812 h 4008043"/>
              <a:gd name="connsiteX166" fmla="*/ 88782 w 1181239"/>
              <a:gd name="connsiteY166" fmla="*/ 2366679 h 4008043"/>
              <a:gd name="connsiteX167" fmla="*/ 86946 w 1181239"/>
              <a:gd name="connsiteY167" fmla="*/ 2366771 h 4008043"/>
              <a:gd name="connsiteX168" fmla="*/ 86948 w 1181239"/>
              <a:gd name="connsiteY168" fmla="*/ 2366760 h 4008043"/>
              <a:gd name="connsiteX169" fmla="*/ 76504 w 1181239"/>
              <a:gd name="connsiteY169" fmla="*/ 2320572 h 4008043"/>
              <a:gd name="connsiteX170" fmla="*/ 77672 w 1181239"/>
              <a:gd name="connsiteY170" fmla="*/ 2315812 h 4008043"/>
              <a:gd name="connsiteX171" fmla="*/ 619 w 1181239"/>
              <a:gd name="connsiteY171" fmla="*/ 2290394 h 4008043"/>
              <a:gd name="connsiteX172" fmla="*/ 3082 w 1181239"/>
              <a:gd name="connsiteY172" fmla="*/ 2296356 h 4008043"/>
              <a:gd name="connsiteX173" fmla="*/ 1936 w 1181239"/>
              <a:gd name="connsiteY173" fmla="*/ 2320341 h 4008043"/>
              <a:gd name="connsiteX174" fmla="*/ 1933 w 1181239"/>
              <a:gd name="connsiteY174" fmla="*/ 2320341 h 4008043"/>
              <a:gd name="connsiteX175" fmla="*/ 17 w 1181239"/>
              <a:gd name="connsiteY175" fmla="*/ 2301302 h 4008043"/>
              <a:gd name="connsiteX176" fmla="*/ 619 w 1181239"/>
              <a:gd name="connsiteY176" fmla="*/ 2290394 h 4008043"/>
              <a:gd name="connsiteX177" fmla="*/ 129211 w 1181239"/>
              <a:gd name="connsiteY177" fmla="*/ 2280788 h 4008043"/>
              <a:gd name="connsiteX178" fmla="*/ 132860 w 1181239"/>
              <a:gd name="connsiteY178" fmla="*/ 2302557 h 4008043"/>
              <a:gd name="connsiteX179" fmla="*/ 131999 w 1181239"/>
              <a:gd name="connsiteY179" fmla="*/ 2322603 h 4008043"/>
              <a:gd name="connsiteX180" fmla="*/ 129938 w 1181239"/>
              <a:gd name="connsiteY180" fmla="*/ 2302320 h 4008043"/>
              <a:gd name="connsiteX181" fmla="*/ 129211 w 1181239"/>
              <a:gd name="connsiteY181" fmla="*/ 2280788 h 4008043"/>
              <a:gd name="connsiteX182" fmla="*/ 147984 w 1181239"/>
              <a:gd name="connsiteY182" fmla="*/ 2217888 h 4008043"/>
              <a:gd name="connsiteX183" fmla="*/ 150845 w 1181239"/>
              <a:gd name="connsiteY183" fmla="*/ 2232167 h 4008043"/>
              <a:gd name="connsiteX184" fmla="*/ 146841 w 1181239"/>
              <a:gd name="connsiteY184" fmla="*/ 2246224 h 4008043"/>
              <a:gd name="connsiteX185" fmla="*/ 146842 w 1181239"/>
              <a:gd name="connsiteY185" fmla="*/ 2246224 h 4008043"/>
              <a:gd name="connsiteX186" fmla="*/ 147984 w 1181239"/>
              <a:gd name="connsiteY186" fmla="*/ 2217888 h 4008043"/>
              <a:gd name="connsiteX187" fmla="*/ 992212 w 1181239"/>
              <a:gd name="connsiteY187" fmla="*/ 2207669 h 4008043"/>
              <a:gd name="connsiteX188" fmla="*/ 992998 w 1181239"/>
              <a:gd name="connsiteY188" fmla="*/ 2209042 h 4008043"/>
              <a:gd name="connsiteX189" fmla="*/ 992998 w 1181239"/>
              <a:gd name="connsiteY189" fmla="*/ 2232161 h 4008043"/>
              <a:gd name="connsiteX190" fmla="*/ 991885 w 1181239"/>
              <a:gd name="connsiteY190" fmla="*/ 2220601 h 4008043"/>
              <a:gd name="connsiteX191" fmla="*/ 992212 w 1181239"/>
              <a:gd name="connsiteY191" fmla="*/ 2207669 h 4008043"/>
              <a:gd name="connsiteX192" fmla="*/ 61915 w 1181239"/>
              <a:gd name="connsiteY192" fmla="*/ 2150127 h 4008043"/>
              <a:gd name="connsiteX193" fmla="*/ 70815 w 1181239"/>
              <a:gd name="connsiteY193" fmla="*/ 2213816 h 4008043"/>
              <a:gd name="connsiteX194" fmla="*/ 80236 w 1181239"/>
              <a:gd name="connsiteY194" fmla="*/ 2286572 h 4008043"/>
              <a:gd name="connsiteX195" fmla="*/ 75520 w 1181239"/>
              <a:gd name="connsiteY195" fmla="*/ 2296771 h 4008043"/>
              <a:gd name="connsiteX196" fmla="*/ 71018 w 1181239"/>
              <a:gd name="connsiteY196" fmla="*/ 2323290 h 4008043"/>
              <a:gd name="connsiteX197" fmla="*/ 78434 w 1181239"/>
              <a:gd name="connsiteY197" fmla="*/ 2370722 h 4008043"/>
              <a:gd name="connsiteX198" fmla="*/ 96856 w 1181239"/>
              <a:gd name="connsiteY198" fmla="*/ 2583033 h 4008043"/>
              <a:gd name="connsiteX199" fmla="*/ 87157 w 1181239"/>
              <a:gd name="connsiteY199" fmla="*/ 2588473 h 4008043"/>
              <a:gd name="connsiteX200" fmla="*/ 87156 w 1181239"/>
              <a:gd name="connsiteY200" fmla="*/ 2588473 h 4008043"/>
              <a:gd name="connsiteX201" fmla="*/ 63626 w 1181239"/>
              <a:gd name="connsiteY201" fmla="*/ 2347620 h 4008043"/>
              <a:gd name="connsiteX202" fmla="*/ 60787 w 1181239"/>
              <a:gd name="connsiteY202" fmla="*/ 2200381 h 4008043"/>
              <a:gd name="connsiteX203" fmla="*/ 61915 w 1181239"/>
              <a:gd name="connsiteY203" fmla="*/ 2150127 h 4008043"/>
              <a:gd name="connsiteX204" fmla="*/ 124046 w 1181239"/>
              <a:gd name="connsiteY204" fmla="*/ 2141345 h 4008043"/>
              <a:gd name="connsiteX205" fmla="*/ 131937 w 1181239"/>
              <a:gd name="connsiteY205" fmla="*/ 2144382 h 4008043"/>
              <a:gd name="connsiteX206" fmla="*/ 131167 w 1181239"/>
              <a:gd name="connsiteY206" fmla="*/ 2149886 h 4008043"/>
              <a:gd name="connsiteX207" fmla="*/ 123122 w 1181239"/>
              <a:gd name="connsiteY207" fmla="*/ 2146929 h 4008043"/>
              <a:gd name="connsiteX208" fmla="*/ 124046 w 1181239"/>
              <a:gd name="connsiteY208" fmla="*/ 2141345 h 4008043"/>
              <a:gd name="connsiteX209" fmla="*/ 150011 w 1181239"/>
              <a:gd name="connsiteY209" fmla="*/ 2132206 h 4008043"/>
              <a:gd name="connsiteX210" fmla="*/ 150452 w 1181239"/>
              <a:gd name="connsiteY210" fmla="*/ 2168244 h 4008043"/>
              <a:gd name="connsiteX211" fmla="*/ 147008 w 1181239"/>
              <a:gd name="connsiteY211" fmla="*/ 2202242 h 4008043"/>
              <a:gd name="connsiteX212" fmla="*/ 147004 w 1181239"/>
              <a:gd name="connsiteY212" fmla="*/ 2202242 h 4008043"/>
              <a:gd name="connsiteX213" fmla="*/ 147847 w 1181239"/>
              <a:gd name="connsiteY213" fmla="*/ 2166204 h 4008043"/>
              <a:gd name="connsiteX214" fmla="*/ 915300 w 1181239"/>
              <a:gd name="connsiteY214" fmla="*/ 2125614 h 4008043"/>
              <a:gd name="connsiteX215" fmla="*/ 915300 w 1181239"/>
              <a:gd name="connsiteY215" fmla="*/ 2125615 h 4008043"/>
              <a:gd name="connsiteX216" fmla="*/ 915300 w 1181239"/>
              <a:gd name="connsiteY216" fmla="*/ 2125614 h 4008043"/>
              <a:gd name="connsiteX217" fmla="*/ 105883 w 1181239"/>
              <a:gd name="connsiteY217" fmla="*/ 2115887 h 4008043"/>
              <a:gd name="connsiteX218" fmla="*/ 109204 w 1181239"/>
              <a:gd name="connsiteY218" fmla="*/ 2126766 h 4008043"/>
              <a:gd name="connsiteX219" fmla="*/ 113519 w 1181239"/>
              <a:gd name="connsiteY219" fmla="*/ 2152605 h 4008043"/>
              <a:gd name="connsiteX220" fmla="*/ 107490 w 1181239"/>
              <a:gd name="connsiteY220" fmla="*/ 2148746 h 4008043"/>
              <a:gd name="connsiteX221" fmla="*/ 107489 w 1181239"/>
              <a:gd name="connsiteY221" fmla="*/ 2148746 h 4008043"/>
              <a:gd name="connsiteX222" fmla="*/ 104975 w 1181239"/>
              <a:gd name="connsiteY222" fmla="*/ 2130387 h 4008043"/>
              <a:gd name="connsiteX223" fmla="*/ 924180 w 1181239"/>
              <a:gd name="connsiteY223" fmla="*/ 2095489 h 4008043"/>
              <a:gd name="connsiteX224" fmla="*/ 929793 w 1181239"/>
              <a:gd name="connsiteY224" fmla="*/ 2113426 h 4008043"/>
              <a:gd name="connsiteX225" fmla="*/ 924518 w 1181239"/>
              <a:gd name="connsiteY225" fmla="*/ 2123626 h 4008043"/>
              <a:gd name="connsiteX226" fmla="*/ 915300 w 1181239"/>
              <a:gd name="connsiteY226" fmla="*/ 2125614 h 4008043"/>
              <a:gd name="connsiteX227" fmla="*/ 919046 w 1181239"/>
              <a:gd name="connsiteY227" fmla="*/ 2108197 h 4008043"/>
              <a:gd name="connsiteX228" fmla="*/ 924180 w 1181239"/>
              <a:gd name="connsiteY228" fmla="*/ 2095489 h 4008043"/>
              <a:gd name="connsiteX229" fmla="*/ 131216 w 1181239"/>
              <a:gd name="connsiteY229" fmla="*/ 2071022 h 4008043"/>
              <a:gd name="connsiteX230" fmla="*/ 134077 w 1181239"/>
              <a:gd name="connsiteY230" fmla="*/ 2093039 h 4008043"/>
              <a:gd name="connsiteX231" fmla="*/ 130242 w 1181239"/>
              <a:gd name="connsiteY231" fmla="*/ 2086661 h 4008043"/>
              <a:gd name="connsiteX232" fmla="*/ 130241 w 1181239"/>
              <a:gd name="connsiteY232" fmla="*/ 2086661 h 4008043"/>
              <a:gd name="connsiteX233" fmla="*/ 131216 w 1181239"/>
              <a:gd name="connsiteY233" fmla="*/ 2071022 h 4008043"/>
              <a:gd name="connsiteX234" fmla="*/ 147995 w 1181239"/>
              <a:gd name="connsiteY234" fmla="*/ 2046547 h 4008043"/>
              <a:gd name="connsiteX235" fmla="*/ 150856 w 1181239"/>
              <a:gd name="connsiteY235" fmla="*/ 2064129 h 4008043"/>
              <a:gd name="connsiteX236" fmla="*/ 155483 w 1181239"/>
              <a:gd name="connsiteY236" fmla="*/ 2073343 h 4008043"/>
              <a:gd name="connsiteX237" fmla="*/ 161763 w 1181239"/>
              <a:gd name="connsiteY237" fmla="*/ 2057210 h 4008043"/>
              <a:gd name="connsiteX238" fmla="*/ 167937 w 1181239"/>
              <a:gd name="connsiteY238" fmla="*/ 2075105 h 4008043"/>
              <a:gd name="connsiteX239" fmla="*/ 164792 w 1181239"/>
              <a:gd name="connsiteY239" fmla="*/ 2088025 h 4008043"/>
              <a:gd name="connsiteX240" fmla="*/ 159085 w 1181239"/>
              <a:gd name="connsiteY240" fmla="*/ 2081905 h 4008043"/>
              <a:gd name="connsiteX241" fmla="*/ 156774 w 1181239"/>
              <a:gd name="connsiteY241" fmla="*/ 2095609 h 4008043"/>
              <a:gd name="connsiteX242" fmla="*/ 155665 w 1181239"/>
              <a:gd name="connsiteY242" fmla="*/ 2105812 h 4008043"/>
              <a:gd name="connsiteX243" fmla="*/ 148115 w 1181239"/>
              <a:gd name="connsiteY243" fmla="*/ 2102598 h 4008043"/>
              <a:gd name="connsiteX244" fmla="*/ 148104 w 1181239"/>
              <a:gd name="connsiteY244" fmla="*/ 2102598 h 4008043"/>
              <a:gd name="connsiteX245" fmla="*/ 147995 w 1181239"/>
              <a:gd name="connsiteY245" fmla="*/ 2046547 h 4008043"/>
              <a:gd name="connsiteX246" fmla="*/ 104033 w 1181239"/>
              <a:gd name="connsiteY246" fmla="*/ 2027509 h 4008043"/>
              <a:gd name="connsiteX247" fmla="*/ 112510 w 1181239"/>
              <a:gd name="connsiteY247" fmla="*/ 2045291 h 4008043"/>
              <a:gd name="connsiteX248" fmla="*/ 106306 w 1181239"/>
              <a:gd name="connsiteY248" fmla="*/ 2041590 h 4008043"/>
              <a:gd name="connsiteX249" fmla="*/ 106307 w 1181239"/>
              <a:gd name="connsiteY249" fmla="*/ 2041590 h 4008043"/>
              <a:gd name="connsiteX250" fmla="*/ 104033 w 1181239"/>
              <a:gd name="connsiteY250" fmla="*/ 2027509 h 4008043"/>
              <a:gd name="connsiteX251" fmla="*/ 943112 w 1181239"/>
              <a:gd name="connsiteY251" fmla="*/ 2013995 h 4008043"/>
              <a:gd name="connsiteX252" fmla="*/ 941824 w 1181239"/>
              <a:gd name="connsiteY252" fmla="*/ 2093464 h 4008043"/>
              <a:gd name="connsiteX253" fmla="*/ 935647 w 1181239"/>
              <a:gd name="connsiteY253" fmla="*/ 2093234 h 4008043"/>
              <a:gd name="connsiteX254" fmla="*/ 935646 w 1181239"/>
              <a:gd name="connsiteY254" fmla="*/ 2093238 h 4008043"/>
              <a:gd name="connsiteX255" fmla="*/ 937744 w 1181239"/>
              <a:gd name="connsiteY255" fmla="*/ 2083568 h 4008043"/>
              <a:gd name="connsiteX256" fmla="*/ 940123 w 1181239"/>
              <a:gd name="connsiteY256" fmla="*/ 2049068 h 4008043"/>
              <a:gd name="connsiteX257" fmla="*/ 943112 w 1181239"/>
              <a:gd name="connsiteY257" fmla="*/ 2013995 h 4008043"/>
              <a:gd name="connsiteX258" fmla="*/ 986359 w 1181239"/>
              <a:gd name="connsiteY258" fmla="*/ 1999398 h 4008043"/>
              <a:gd name="connsiteX259" fmla="*/ 987178 w 1181239"/>
              <a:gd name="connsiteY259" fmla="*/ 2001051 h 4008043"/>
              <a:gd name="connsiteX260" fmla="*/ 987145 w 1181239"/>
              <a:gd name="connsiteY260" fmla="*/ 2020090 h 4008043"/>
              <a:gd name="connsiteX261" fmla="*/ 985999 w 1181239"/>
              <a:gd name="connsiteY261" fmla="*/ 2009830 h 4008043"/>
              <a:gd name="connsiteX262" fmla="*/ 986010 w 1181239"/>
              <a:gd name="connsiteY262" fmla="*/ 2009830 h 4008043"/>
              <a:gd name="connsiteX263" fmla="*/ 986359 w 1181239"/>
              <a:gd name="connsiteY263" fmla="*/ 1999398 h 4008043"/>
              <a:gd name="connsiteX264" fmla="*/ 229366 w 1181239"/>
              <a:gd name="connsiteY264" fmla="*/ 1998950 h 4008043"/>
              <a:gd name="connsiteX265" fmla="*/ 229366 w 1181239"/>
              <a:gd name="connsiteY265" fmla="*/ 2016629 h 4008043"/>
              <a:gd name="connsiteX266" fmla="*/ 226750 w 1181239"/>
              <a:gd name="connsiteY266" fmla="*/ 2012030 h 4008043"/>
              <a:gd name="connsiteX267" fmla="*/ 229366 w 1181239"/>
              <a:gd name="connsiteY267" fmla="*/ 1998950 h 4008043"/>
              <a:gd name="connsiteX268" fmla="*/ 111210 w 1181239"/>
              <a:gd name="connsiteY268" fmla="*/ 1998254 h 4008043"/>
              <a:gd name="connsiteX269" fmla="*/ 113966 w 1181239"/>
              <a:gd name="connsiteY269" fmla="*/ 2009150 h 4008043"/>
              <a:gd name="connsiteX270" fmla="*/ 112922 w 1181239"/>
              <a:gd name="connsiteY270" fmla="*/ 2019349 h 4008043"/>
              <a:gd name="connsiteX271" fmla="*/ 110200 w 1181239"/>
              <a:gd name="connsiteY271" fmla="*/ 2008017 h 4008043"/>
              <a:gd name="connsiteX272" fmla="*/ 110200 w 1181239"/>
              <a:gd name="connsiteY272" fmla="*/ 2008016 h 4008043"/>
              <a:gd name="connsiteX273" fmla="*/ 111210 w 1181239"/>
              <a:gd name="connsiteY273" fmla="*/ 1998254 h 4008043"/>
              <a:gd name="connsiteX274" fmla="*/ 160036 w 1181239"/>
              <a:gd name="connsiteY274" fmla="*/ 1997898 h 4008043"/>
              <a:gd name="connsiteX275" fmla="*/ 163754 w 1181239"/>
              <a:gd name="connsiteY275" fmla="*/ 2001511 h 4008043"/>
              <a:gd name="connsiteX276" fmla="*/ 165422 w 1181239"/>
              <a:gd name="connsiteY276" fmla="*/ 2026149 h 4008043"/>
              <a:gd name="connsiteX277" fmla="*/ 162477 w 1181239"/>
              <a:gd name="connsiteY277" fmla="*/ 2018830 h 4008043"/>
              <a:gd name="connsiteX278" fmla="*/ 162477 w 1181239"/>
              <a:gd name="connsiteY278" fmla="*/ 2018829 h 4008043"/>
              <a:gd name="connsiteX279" fmla="*/ 160810 w 1181239"/>
              <a:gd name="connsiteY279" fmla="*/ 2003030 h 4008043"/>
              <a:gd name="connsiteX280" fmla="*/ 160036 w 1181239"/>
              <a:gd name="connsiteY280" fmla="*/ 1997898 h 4008043"/>
              <a:gd name="connsiteX281" fmla="*/ 122178 w 1181239"/>
              <a:gd name="connsiteY281" fmla="*/ 1993421 h 4008043"/>
              <a:gd name="connsiteX282" fmla="*/ 127639 w 1181239"/>
              <a:gd name="connsiteY282" fmla="*/ 1994871 h 4008043"/>
              <a:gd name="connsiteX283" fmla="*/ 130971 w 1181239"/>
              <a:gd name="connsiteY283" fmla="*/ 2006864 h 4008043"/>
              <a:gd name="connsiteX284" fmla="*/ 125158 w 1181239"/>
              <a:gd name="connsiteY284" fmla="*/ 2001457 h 4008043"/>
              <a:gd name="connsiteX285" fmla="*/ 122178 w 1181239"/>
              <a:gd name="connsiteY285" fmla="*/ 1993421 h 4008043"/>
              <a:gd name="connsiteX286" fmla="*/ 881252 w 1181239"/>
              <a:gd name="connsiteY286" fmla="*/ 1985026 h 4008043"/>
              <a:gd name="connsiteX287" fmla="*/ 883325 w 1181239"/>
              <a:gd name="connsiteY287" fmla="*/ 1993738 h 4008043"/>
              <a:gd name="connsiteX288" fmla="*/ 887684 w 1181239"/>
              <a:gd name="connsiteY288" fmla="*/ 2025709 h 4008043"/>
              <a:gd name="connsiteX289" fmla="*/ 886385 w 1181239"/>
              <a:gd name="connsiteY289" fmla="*/ 2062145 h 4008043"/>
              <a:gd name="connsiteX290" fmla="*/ 874972 w 1181239"/>
              <a:gd name="connsiteY290" fmla="*/ 2058606 h 4008043"/>
              <a:gd name="connsiteX291" fmla="*/ 874977 w 1181239"/>
              <a:gd name="connsiteY291" fmla="*/ 2058605 h 4008043"/>
              <a:gd name="connsiteX292" fmla="*/ 866190 w 1181239"/>
              <a:gd name="connsiteY292" fmla="*/ 2056634 h 4008043"/>
              <a:gd name="connsiteX293" fmla="*/ 863071 w 1181239"/>
              <a:gd name="connsiteY293" fmla="*/ 2052862 h 4008043"/>
              <a:gd name="connsiteX294" fmla="*/ 874951 w 1181239"/>
              <a:gd name="connsiteY294" fmla="*/ 2035109 h 4008043"/>
              <a:gd name="connsiteX295" fmla="*/ 878742 w 1181239"/>
              <a:gd name="connsiteY295" fmla="*/ 2010515 h 4008043"/>
              <a:gd name="connsiteX296" fmla="*/ 881252 w 1181239"/>
              <a:gd name="connsiteY296" fmla="*/ 1985026 h 4008043"/>
              <a:gd name="connsiteX297" fmla="*/ 892103 w 1181239"/>
              <a:gd name="connsiteY297" fmla="*/ 1973709 h 4008043"/>
              <a:gd name="connsiteX298" fmla="*/ 904539 w 1181239"/>
              <a:gd name="connsiteY298" fmla="*/ 1999630 h 4008043"/>
              <a:gd name="connsiteX299" fmla="*/ 899190 w 1181239"/>
              <a:gd name="connsiteY299" fmla="*/ 1996910 h 4008043"/>
              <a:gd name="connsiteX300" fmla="*/ 899192 w 1181239"/>
              <a:gd name="connsiteY300" fmla="*/ 1996910 h 4008043"/>
              <a:gd name="connsiteX301" fmla="*/ 894882 w 1181239"/>
              <a:gd name="connsiteY301" fmla="*/ 1989431 h 4008043"/>
              <a:gd name="connsiteX302" fmla="*/ 892901 w 1181239"/>
              <a:gd name="connsiteY302" fmla="*/ 1998950 h 4008043"/>
              <a:gd name="connsiteX303" fmla="*/ 890657 w 1181239"/>
              <a:gd name="connsiteY303" fmla="*/ 1990111 h 4008043"/>
              <a:gd name="connsiteX304" fmla="*/ 885871 w 1181239"/>
              <a:gd name="connsiteY304" fmla="*/ 1981271 h 4008043"/>
              <a:gd name="connsiteX305" fmla="*/ 883327 w 1181239"/>
              <a:gd name="connsiteY305" fmla="*/ 1977374 h 4008043"/>
              <a:gd name="connsiteX306" fmla="*/ 892103 w 1181239"/>
              <a:gd name="connsiteY306" fmla="*/ 1973709 h 4008043"/>
              <a:gd name="connsiteX307" fmla="*/ 929834 w 1181239"/>
              <a:gd name="connsiteY307" fmla="*/ 1966605 h 4008043"/>
              <a:gd name="connsiteX308" fmla="*/ 929834 w 1181239"/>
              <a:gd name="connsiteY308" fmla="*/ 1979865 h 4008043"/>
              <a:gd name="connsiteX309" fmla="*/ 933217 w 1181239"/>
              <a:gd name="connsiteY309" fmla="*/ 2001874 h 4008043"/>
              <a:gd name="connsiteX310" fmla="*/ 931765 w 1181239"/>
              <a:gd name="connsiteY310" fmla="*/ 2020157 h 4008043"/>
              <a:gd name="connsiteX311" fmla="*/ 926930 w 1181239"/>
              <a:gd name="connsiteY311" fmla="*/ 2054438 h 4008043"/>
              <a:gd name="connsiteX312" fmla="*/ 917324 w 1181239"/>
              <a:gd name="connsiteY312" fmla="*/ 2066447 h 4008043"/>
              <a:gd name="connsiteX313" fmla="*/ 917320 w 1181239"/>
              <a:gd name="connsiteY313" fmla="*/ 2066447 h 4008043"/>
              <a:gd name="connsiteX314" fmla="*/ 911534 w 1181239"/>
              <a:gd name="connsiteY314" fmla="*/ 2060208 h 4008043"/>
              <a:gd name="connsiteX315" fmla="*/ 909750 w 1181239"/>
              <a:gd name="connsiteY315" fmla="*/ 2046388 h 4008043"/>
              <a:gd name="connsiteX316" fmla="*/ 910889 w 1181239"/>
              <a:gd name="connsiteY316" fmla="*/ 2007110 h 4008043"/>
              <a:gd name="connsiteX317" fmla="*/ 909002 w 1181239"/>
              <a:gd name="connsiteY317" fmla="*/ 1985351 h 4008043"/>
              <a:gd name="connsiteX318" fmla="*/ 919418 w 1181239"/>
              <a:gd name="connsiteY318" fmla="*/ 1975978 h 4008043"/>
              <a:gd name="connsiteX319" fmla="*/ 146529 w 1181239"/>
              <a:gd name="connsiteY319" fmla="*/ 1960873 h 4008043"/>
              <a:gd name="connsiteX320" fmla="*/ 150485 w 1181239"/>
              <a:gd name="connsiteY320" fmla="*/ 1984822 h 4008043"/>
              <a:gd name="connsiteX321" fmla="*/ 147942 w 1181239"/>
              <a:gd name="connsiteY321" fmla="*/ 2004292 h 4008043"/>
              <a:gd name="connsiteX322" fmla="*/ 147945 w 1181239"/>
              <a:gd name="connsiteY322" fmla="*/ 2004292 h 4008043"/>
              <a:gd name="connsiteX323" fmla="*/ 145682 w 1181239"/>
              <a:gd name="connsiteY323" fmla="*/ 1978756 h 4008043"/>
              <a:gd name="connsiteX324" fmla="*/ 190660 w 1181239"/>
              <a:gd name="connsiteY324" fmla="*/ 1948123 h 4008043"/>
              <a:gd name="connsiteX325" fmla="*/ 190441 w 1181239"/>
              <a:gd name="connsiteY325" fmla="*/ 1953337 h 4008043"/>
              <a:gd name="connsiteX326" fmla="*/ 188915 w 1181239"/>
              <a:gd name="connsiteY326" fmla="*/ 1949767 h 4008043"/>
              <a:gd name="connsiteX327" fmla="*/ 188904 w 1181239"/>
              <a:gd name="connsiteY327" fmla="*/ 1949768 h 4008043"/>
              <a:gd name="connsiteX328" fmla="*/ 190660 w 1181239"/>
              <a:gd name="connsiteY328" fmla="*/ 1948123 h 4008043"/>
              <a:gd name="connsiteX329" fmla="*/ 52661 w 1181239"/>
              <a:gd name="connsiteY329" fmla="*/ 1944554 h 4008043"/>
              <a:gd name="connsiteX330" fmla="*/ 56659 w 1181239"/>
              <a:gd name="connsiteY330" fmla="*/ 1972061 h 4008043"/>
              <a:gd name="connsiteX331" fmla="*/ 70893 w 1181239"/>
              <a:gd name="connsiteY331" fmla="*/ 2036614 h 4008043"/>
              <a:gd name="connsiteX332" fmla="*/ 78626 w 1181239"/>
              <a:gd name="connsiteY332" fmla="*/ 2081905 h 4008043"/>
              <a:gd name="connsiteX333" fmla="*/ 64094 w 1181239"/>
              <a:gd name="connsiteY333" fmla="*/ 2047765 h 4008043"/>
              <a:gd name="connsiteX334" fmla="*/ 64101 w 1181239"/>
              <a:gd name="connsiteY334" fmla="*/ 2047765 h 4008043"/>
              <a:gd name="connsiteX335" fmla="*/ 52369 w 1181239"/>
              <a:gd name="connsiteY335" fmla="*/ 1979090 h 4008043"/>
              <a:gd name="connsiteX336" fmla="*/ 132560 w 1181239"/>
              <a:gd name="connsiteY336" fmla="*/ 1941207 h 4008043"/>
              <a:gd name="connsiteX337" fmla="*/ 132451 w 1181239"/>
              <a:gd name="connsiteY337" fmla="*/ 1949366 h 4008043"/>
              <a:gd name="connsiteX338" fmla="*/ 131112 w 1181239"/>
              <a:gd name="connsiteY338" fmla="*/ 1944555 h 4008043"/>
              <a:gd name="connsiteX339" fmla="*/ 132560 w 1181239"/>
              <a:gd name="connsiteY339" fmla="*/ 1941207 h 4008043"/>
              <a:gd name="connsiteX340" fmla="*/ 149921 w 1181239"/>
              <a:gd name="connsiteY340" fmla="*/ 1890159 h 4008043"/>
              <a:gd name="connsiteX341" fmla="*/ 149032 w 1181239"/>
              <a:gd name="connsiteY341" fmla="*/ 1899678 h 4008043"/>
              <a:gd name="connsiteX342" fmla="*/ 144111 w 1181239"/>
              <a:gd name="connsiteY342" fmla="*/ 1911464 h 4008043"/>
              <a:gd name="connsiteX343" fmla="*/ 144109 w 1181239"/>
              <a:gd name="connsiteY343" fmla="*/ 1911464 h 4008043"/>
              <a:gd name="connsiteX344" fmla="*/ 146529 w 1181239"/>
              <a:gd name="connsiteY344" fmla="*/ 1892718 h 4008043"/>
              <a:gd name="connsiteX345" fmla="*/ 149921 w 1181239"/>
              <a:gd name="connsiteY345" fmla="*/ 1890159 h 4008043"/>
              <a:gd name="connsiteX346" fmla="*/ 945161 w 1181239"/>
              <a:gd name="connsiteY346" fmla="*/ 1880867 h 4008043"/>
              <a:gd name="connsiteX347" fmla="*/ 941044 w 1181239"/>
              <a:gd name="connsiteY347" fmla="*/ 1921438 h 4008043"/>
              <a:gd name="connsiteX348" fmla="*/ 940209 w 1181239"/>
              <a:gd name="connsiteY348" fmla="*/ 1901719 h 4008043"/>
              <a:gd name="connsiteX349" fmla="*/ 940208 w 1181239"/>
              <a:gd name="connsiteY349" fmla="*/ 1901719 h 4008043"/>
              <a:gd name="connsiteX350" fmla="*/ 945161 w 1181239"/>
              <a:gd name="connsiteY350" fmla="*/ 1880867 h 4008043"/>
              <a:gd name="connsiteX351" fmla="*/ 934013 w 1181239"/>
              <a:gd name="connsiteY351" fmla="*/ 1876189 h 4008043"/>
              <a:gd name="connsiteX352" fmla="*/ 934841 w 1181239"/>
              <a:gd name="connsiteY352" fmla="*/ 1877239 h 4008043"/>
              <a:gd name="connsiteX353" fmla="*/ 934841 w 1181239"/>
              <a:gd name="connsiteY353" fmla="*/ 1894918 h 4008043"/>
              <a:gd name="connsiteX354" fmla="*/ 933669 w 1181239"/>
              <a:gd name="connsiteY354" fmla="*/ 1886079 h 4008043"/>
              <a:gd name="connsiteX355" fmla="*/ 934013 w 1181239"/>
              <a:gd name="connsiteY355" fmla="*/ 1876189 h 4008043"/>
              <a:gd name="connsiteX356" fmla="*/ 986424 w 1181239"/>
              <a:gd name="connsiteY356" fmla="*/ 1866185 h 4008043"/>
              <a:gd name="connsiteX357" fmla="*/ 987192 w 1181239"/>
              <a:gd name="connsiteY357" fmla="*/ 1867720 h 4008043"/>
              <a:gd name="connsiteX358" fmla="*/ 987192 w 1181239"/>
              <a:gd name="connsiteY358" fmla="*/ 1893558 h 4008043"/>
              <a:gd name="connsiteX359" fmla="*/ 986105 w 1181239"/>
              <a:gd name="connsiteY359" fmla="*/ 1880639 h 4008043"/>
              <a:gd name="connsiteX360" fmla="*/ 986424 w 1181239"/>
              <a:gd name="connsiteY360" fmla="*/ 1866185 h 4008043"/>
              <a:gd name="connsiteX361" fmla="*/ 845841 w 1181239"/>
              <a:gd name="connsiteY361" fmla="*/ 1838137 h 4008043"/>
              <a:gd name="connsiteX362" fmla="*/ 845842 w 1181239"/>
              <a:gd name="connsiteY362" fmla="*/ 1838141 h 4008043"/>
              <a:gd name="connsiteX363" fmla="*/ 845838 w 1181239"/>
              <a:gd name="connsiteY363" fmla="*/ 1838141 h 4008043"/>
              <a:gd name="connsiteX364" fmla="*/ 212802 w 1181239"/>
              <a:gd name="connsiteY364" fmla="*/ 1837291 h 4008043"/>
              <a:gd name="connsiteX365" fmla="*/ 219332 w 1181239"/>
              <a:gd name="connsiteY365" fmla="*/ 1837839 h 4008043"/>
              <a:gd name="connsiteX366" fmla="*/ 215807 w 1181239"/>
              <a:gd name="connsiteY366" fmla="*/ 1852685 h 4008043"/>
              <a:gd name="connsiteX367" fmla="*/ 210422 w 1181239"/>
              <a:gd name="connsiteY367" fmla="*/ 1847847 h 4008043"/>
              <a:gd name="connsiteX368" fmla="*/ 212802 w 1181239"/>
              <a:gd name="connsiteY368" fmla="*/ 1837291 h 4008043"/>
              <a:gd name="connsiteX369" fmla="*/ 909064 w 1181239"/>
              <a:gd name="connsiteY369" fmla="*/ 1808808 h 4008043"/>
              <a:gd name="connsiteX370" fmla="*/ 912810 w 1181239"/>
              <a:gd name="connsiteY370" fmla="*/ 1817243 h 4008043"/>
              <a:gd name="connsiteX371" fmla="*/ 914324 w 1181239"/>
              <a:gd name="connsiteY371" fmla="*/ 1854802 h 4008043"/>
              <a:gd name="connsiteX372" fmla="*/ 912759 w 1181239"/>
              <a:gd name="connsiteY372" fmla="*/ 1915094 h 4008043"/>
              <a:gd name="connsiteX373" fmla="*/ 909533 w 1181239"/>
              <a:gd name="connsiteY373" fmla="*/ 1909198 h 4008043"/>
              <a:gd name="connsiteX374" fmla="*/ 909535 w 1181239"/>
              <a:gd name="connsiteY374" fmla="*/ 1909198 h 4008043"/>
              <a:gd name="connsiteX375" fmla="*/ 907572 w 1181239"/>
              <a:gd name="connsiteY375" fmla="*/ 1854526 h 4008043"/>
              <a:gd name="connsiteX376" fmla="*/ 909064 w 1181239"/>
              <a:gd name="connsiteY376" fmla="*/ 1808808 h 4008043"/>
              <a:gd name="connsiteX377" fmla="*/ 885324 w 1181239"/>
              <a:gd name="connsiteY377" fmla="*/ 1804483 h 4008043"/>
              <a:gd name="connsiteX378" fmla="*/ 888685 w 1181239"/>
              <a:gd name="connsiteY378" fmla="*/ 1819446 h 4008043"/>
              <a:gd name="connsiteX379" fmla="*/ 893171 w 1181239"/>
              <a:gd name="connsiteY379" fmla="*/ 1830149 h 4008043"/>
              <a:gd name="connsiteX380" fmla="*/ 897396 w 1181239"/>
              <a:gd name="connsiteY380" fmla="*/ 1827331 h 4008043"/>
              <a:gd name="connsiteX381" fmla="*/ 894418 w 1181239"/>
              <a:gd name="connsiteY381" fmla="*/ 1852326 h 4008043"/>
              <a:gd name="connsiteX382" fmla="*/ 893517 w 1181239"/>
              <a:gd name="connsiteY382" fmla="*/ 1882397 h 4008043"/>
              <a:gd name="connsiteX383" fmla="*/ 892156 w 1181239"/>
              <a:gd name="connsiteY383" fmla="*/ 1907505 h 4008043"/>
              <a:gd name="connsiteX384" fmla="*/ 886193 w 1181239"/>
              <a:gd name="connsiteY384" fmla="*/ 1944847 h 4008043"/>
              <a:gd name="connsiteX385" fmla="*/ 879963 w 1181239"/>
              <a:gd name="connsiteY385" fmla="*/ 1951353 h 4008043"/>
              <a:gd name="connsiteX386" fmla="*/ 879961 w 1181239"/>
              <a:gd name="connsiteY386" fmla="*/ 1951353 h 4008043"/>
              <a:gd name="connsiteX387" fmla="*/ 873653 w 1181239"/>
              <a:gd name="connsiteY387" fmla="*/ 1901622 h 4008043"/>
              <a:gd name="connsiteX388" fmla="*/ 876506 w 1181239"/>
              <a:gd name="connsiteY388" fmla="*/ 1875236 h 4008043"/>
              <a:gd name="connsiteX389" fmla="*/ 882543 w 1181239"/>
              <a:gd name="connsiteY389" fmla="*/ 1836478 h 4008043"/>
              <a:gd name="connsiteX390" fmla="*/ 885324 w 1181239"/>
              <a:gd name="connsiteY390" fmla="*/ 1804483 h 4008043"/>
              <a:gd name="connsiteX391" fmla="*/ 188353 w 1181239"/>
              <a:gd name="connsiteY391" fmla="*/ 1800590 h 4008043"/>
              <a:gd name="connsiteX392" fmla="*/ 192022 w 1181239"/>
              <a:gd name="connsiteY392" fmla="*/ 1840362 h 4008043"/>
              <a:gd name="connsiteX393" fmla="*/ 197418 w 1181239"/>
              <a:gd name="connsiteY393" fmla="*/ 1891683 h 4008043"/>
              <a:gd name="connsiteX394" fmla="*/ 196666 w 1181239"/>
              <a:gd name="connsiteY394" fmla="*/ 1897144 h 4008043"/>
              <a:gd name="connsiteX395" fmla="*/ 191624 w 1181239"/>
              <a:gd name="connsiteY395" fmla="*/ 1905934 h 4008043"/>
              <a:gd name="connsiteX396" fmla="*/ 194485 w 1181239"/>
              <a:gd name="connsiteY396" fmla="*/ 1907839 h 4008043"/>
              <a:gd name="connsiteX397" fmla="*/ 197346 w 1181239"/>
              <a:gd name="connsiteY397" fmla="*/ 1920425 h 4008043"/>
              <a:gd name="connsiteX398" fmla="*/ 193065 w 1181239"/>
              <a:gd name="connsiteY398" fmla="*/ 1940450 h 4008043"/>
              <a:gd name="connsiteX399" fmla="*/ 187519 w 1181239"/>
              <a:gd name="connsiteY399" fmla="*/ 1940104 h 4008043"/>
              <a:gd name="connsiteX400" fmla="*/ 187523 w 1181239"/>
              <a:gd name="connsiteY400" fmla="*/ 1940102 h 4008043"/>
              <a:gd name="connsiteX401" fmla="*/ 180150 w 1181239"/>
              <a:gd name="connsiteY401" fmla="*/ 1822164 h 4008043"/>
              <a:gd name="connsiteX402" fmla="*/ 181879 w 1181239"/>
              <a:gd name="connsiteY402" fmla="*/ 1817404 h 4008043"/>
              <a:gd name="connsiteX403" fmla="*/ 186718 w 1181239"/>
              <a:gd name="connsiteY403" fmla="*/ 1811630 h 4008043"/>
              <a:gd name="connsiteX404" fmla="*/ 188353 w 1181239"/>
              <a:gd name="connsiteY404" fmla="*/ 1800590 h 4008043"/>
              <a:gd name="connsiteX405" fmla="*/ 131129 w 1181239"/>
              <a:gd name="connsiteY405" fmla="*/ 1794964 h 4008043"/>
              <a:gd name="connsiteX406" fmla="*/ 133790 w 1181239"/>
              <a:gd name="connsiteY406" fmla="*/ 1805574 h 4008043"/>
              <a:gd name="connsiteX407" fmla="*/ 132483 w 1181239"/>
              <a:gd name="connsiteY407" fmla="*/ 1816269 h 4008043"/>
              <a:gd name="connsiteX408" fmla="*/ 130838 w 1181239"/>
              <a:gd name="connsiteY408" fmla="*/ 1804710 h 4008043"/>
              <a:gd name="connsiteX409" fmla="*/ 936627 w 1181239"/>
              <a:gd name="connsiteY409" fmla="*/ 1794309 h 4008043"/>
              <a:gd name="connsiteX410" fmla="*/ 939769 w 1181239"/>
              <a:gd name="connsiteY410" fmla="*/ 1821379 h 4008043"/>
              <a:gd name="connsiteX411" fmla="*/ 932143 w 1181239"/>
              <a:gd name="connsiteY411" fmla="*/ 1858880 h 4008043"/>
              <a:gd name="connsiteX412" fmla="*/ 931483 w 1181239"/>
              <a:gd name="connsiteY412" fmla="*/ 1850041 h 4008043"/>
              <a:gd name="connsiteX413" fmla="*/ 931485 w 1181239"/>
              <a:gd name="connsiteY413" fmla="*/ 1850041 h 4008043"/>
              <a:gd name="connsiteX414" fmla="*/ 934200 w 1181239"/>
              <a:gd name="connsiteY414" fmla="*/ 1824882 h 4008043"/>
              <a:gd name="connsiteX415" fmla="*/ 935295 w 1181239"/>
              <a:gd name="connsiteY415" fmla="*/ 1800404 h 4008043"/>
              <a:gd name="connsiteX416" fmla="*/ 936627 w 1181239"/>
              <a:gd name="connsiteY416" fmla="*/ 1794309 h 4008043"/>
              <a:gd name="connsiteX417" fmla="*/ 911264 w 1181239"/>
              <a:gd name="connsiteY417" fmla="*/ 1789784 h 4008043"/>
              <a:gd name="connsiteX418" fmla="*/ 914169 w 1181239"/>
              <a:gd name="connsiteY418" fmla="*/ 1792436 h 4008043"/>
              <a:gd name="connsiteX419" fmla="*/ 912391 w 1181239"/>
              <a:gd name="connsiteY419" fmla="*/ 1800626 h 4008043"/>
              <a:gd name="connsiteX420" fmla="*/ 909483 w 1181239"/>
              <a:gd name="connsiteY420" fmla="*/ 1804483 h 4008043"/>
              <a:gd name="connsiteX421" fmla="*/ 906578 w 1181239"/>
              <a:gd name="connsiteY421" fmla="*/ 1797975 h 4008043"/>
              <a:gd name="connsiteX422" fmla="*/ 906581 w 1181239"/>
              <a:gd name="connsiteY422" fmla="*/ 1797975 h 4008043"/>
              <a:gd name="connsiteX423" fmla="*/ 911264 w 1181239"/>
              <a:gd name="connsiteY423" fmla="*/ 1789784 h 4008043"/>
              <a:gd name="connsiteX424" fmla="*/ 859322 w 1181239"/>
              <a:gd name="connsiteY424" fmla="*/ 1775925 h 4008043"/>
              <a:gd name="connsiteX425" fmla="*/ 859698 w 1181239"/>
              <a:gd name="connsiteY425" fmla="*/ 1794380 h 4008043"/>
              <a:gd name="connsiteX426" fmla="*/ 855333 w 1181239"/>
              <a:gd name="connsiteY426" fmla="*/ 1819606 h 4008043"/>
              <a:gd name="connsiteX427" fmla="*/ 848363 w 1181239"/>
              <a:gd name="connsiteY427" fmla="*/ 1835149 h 4008043"/>
              <a:gd name="connsiteX428" fmla="*/ 845841 w 1181239"/>
              <a:gd name="connsiteY428" fmla="*/ 1838137 h 4008043"/>
              <a:gd name="connsiteX429" fmla="*/ 843682 w 1181239"/>
              <a:gd name="connsiteY429" fmla="*/ 1823655 h 4008043"/>
              <a:gd name="connsiteX430" fmla="*/ 847280 w 1181239"/>
              <a:gd name="connsiteY430" fmla="*/ 1815836 h 4008043"/>
              <a:gd name="connsiteX431" fmla="*/ 856030 w 1181239"/>
              <a:gd name="connsiteY431" fmla="*/ 1796324 h 4008043"/>
              <a:gd name="connsiteX432" fmla="*/ 125097 w 1181239"/>
              <a:gd name="connsiteY432" fmla="*/ 1771098 h 4008043"/>
              <a:gd name="connsiteX433" fmla="*/ 121900 w 1181239"/>
              <a:gd name="connsiteY433" fmla="*/ 1792286 h 4008043"/>
              <a:gd name="connsiteX434" fmla="*/ 118025 w 1181239"/>
              <a:gd name="connsiteY434" fmla="*/ 1795610 h 4008043"/>
              <a:gd name="connsiteX435" fmla="*/ 116350 w 1181239"/>
              <a:gd name="connsiteY435" fmla="*/ 1793085 h 4008043"/>
              <a:gd name="connsiteX436" fmla="*/ 118919 w 1181239"/>
              <a:gd name="connsiteY436" fmla="*/ 1784084 h 4008043"/>
              <a:gd name="connsiteX437" fmla="*/ 121827 w 1181239"/>
              <a:gd name="connsiteY437" fmla="*/ 1775221 h 4008043"/>
              <a:gd name="connsiteX438" fmla="*/ 125097 w 1181239"/>
              <a:gd name="connsiteY438" fmla="*/ 1771098 h 4008043"/>
              <a:gd name="connsiteX439" fmla="*/ 144315 w 1181239"/>
              <a:gd name="connsiteY439" fmla="*/ 1735075 h 4008043"/>
              <a:gd name="connsiteX440" fmla="*/ 146349 w 1181239"/>
              <a:gd name="connsiteY440" fmla="*/ 1741927 h 4008043"/>
              <a:gd name="connsiteX441" fmla="*/ 147407 w 1181239"/>
              <a:gd name="connsiteY441" fmla="*/ 1771845 h 4008043"/>
              <a:gd name="connsiteX442" fmla="*/ 142883 w 1181239"/>
              <a:gd name="connsiteY442" fmla="*/ 1784588 h 4008043"/>
              <a:gd name="connsiteX443" fmla="*/ 142030 w 1181239"/>
              <a:gd name="connsiteY443" fmla="*/ 1737847 h 4008043"/>
              <a:gd name="connsiteX444" fmla="*/ 144315 w 1181239"/>
              <a:gd name="connsiteY444" fmla="*/ 1735075 h 4008043"/>
              <a:gd name="connsiteX445" fmla="*/ 176323 w 1181239"/>
              <a:gd name="connsiteY445" fmla="*/ 1731089 h 4008043"/>
              <a:gd name="connsiteX446" fmla="*/ 185769 w 1181239"/>
              <a:gd name="connsiteY446" fmla="*/ 1733768 h 4008043"/>
              <a:gd name="connsiteX447" fmla="*/ 171237 w 1181239"/>
              <a:gd name="connsiteY447" fmla="*/ 1733768 h 4008043"/>
              <a:gd name="connsiteX448" fmla="*/ 176323 w 1181239"/>
              <a:gd name="connsiteY448" fmla="*/ 1731089 h 4008043"/>
              <a:gd name="connsiteX449" fmla="*/ 163455 w 1181239"/>
              <a:gd name="connsiteY449" fmla="*/ 1730218 h 4008043"/>
              <a:gd name="connsiteX450" fmla="*/ 167447 w 1181239"/>
              <a:gd name="connsiteY450" fmla="*/ 1744817 h 4008043"/>
              <a:gd name="connsiteX451" fmla="*/ 180058 w 1181239"/>
              <a:gd name="connsiteY451" fmla="*/ 1771982 h 4008043"/>
              <a:gd name="connsiteX452" fmla="*/ 184316 w 1181239"/>
              <a:gd name="connsiteY452" fmla="*/ 1793593 h 4008043"/>
              <a:gd name="connsiteX453" fmla="*/ 179956 w 1181239"/>
              <a:gd name="connsiteY453" fmla="*/ 1803605 h 4008043"/>
              <a:gd name="connsiteX454" fmla="*/ 177051 w 1181239"/>
              <a:gd name="connsiteY454" fmla="*/ 1808552 h 4008043"/>
              <a:gd name="connsiteX455" fmla="*/ 174143 w 1181239"/>
              <a:gd name="connsiteY455" fmla="*/ 1801591 h 4008043"/>
              <a:gd name="connsiteX456" fmla="*/ 166929 w 1181239"/>
              <a:gd name="connsiteY456" fmla="*/ 1801591 h 4008043"/>
              <a:gd name="connsiteX457" fmla="*/ 170867 w 1181239"/>
              <a:gd name="connsiteY457" fmla="*/ 1817388 h 4008043"/>
              <a:gd name="connsiteX458" fmla="*/ 174983 w 1181239"/>
              <a:gd name="connsiteY458" fmla="*/ 1860380 h 4008043"/>
              <a:gd name="connsiteX459" fmla="*/ 172523 w 1181239"/>
              <a:gd name="connsiteY459" fmla="*/ 1918699 h 4008043"/>
              <a:gd name="connsiteX460" fmla="*/ 164611 w 1181239"/>
              <a:gd name="connsiteY460" fmla="*/ 1988361 h 4008043"/>
              <a:gd name="connsiteX461" fmla="*/ 161294 w 1181239"/>
              <a:gd name="connsiteY461" fmla="*/ 1984654 h 4008043"/>
              <a:gd name="connsiteX462" fmla="*/ 161294 w 1181239"/>
              <a:gd name="connsiteY462" fmla="*/ 1984660 h 4008043"/>
              <a:gd name="connsiteX463" fmla="*/ 158349 w 1181239"/>
              <a:gd name="connsiteY463" fmla="*/ 1915521 h 4008043"/>
              <a:gd name="connsiteX464" fmla="*/ 152480 w 1181239"/>
              <a:gd name="connsiteY464" fmla="*/ 1841075 h 4008043"/>
              <a:gd name="connsiteX465" fmla="*/ 155141 w 1181239"/>
              <a:gd name="connsiteY465" fmla="*/ 1825207 h 4008043"/>
              <a:gd name="connsiteX466" fmla="*/ 159624 w 1181239"/>
              <a:gd name="connsiteY466" fmla="*/ 1809523 h 4008043"/>
              <a:gd name="connsiteX467" fmla="*/ 161546 w 1181239"/>
              <a:gd name="connsiteY467" fmla="*/ 1761225 h 4008043"/>
              <a:gd name="connsiteX468" fmla="*/ 880633 w 1181239"/>
              <a:gd name="connsiteY468" fmla="*/ 1697520 h 4008043"/>
              <a:gd name="connsiteX469" fmla="*/ 882812 w 1181239"/>
              <a:gd name="connsiteY469" fmla="*/ 1709623 h 4008043"/>
              <a:gd name="connsiteX470" fmla="*/ 879732 w 1181239"/>
              <a:gd name="connsiteY470" fmla="*/ 1712009 h 4008043"/>
              <a:gd name="connsiteX471" fmla="*/ 879735 w 1181239"/>
              <a:gd name="connsiteY471" fmla="*/ 1712009 h 4008043"/>
              <a:gd name="connsiteX472" fmla="*/ 880633 w 1181239"/>
              <a:gd name="connsiteY472" fmla="*/ 1697520 h 4008043"/>
              <a:gd name="connsiteX473" fmla="*/ 894921 w 1181239"/>
              <a:gd name="connsiteY473" fmla="*/ 1674217 h 4008043"/>
              <a:gd name="connsiteX474" fmla="*/ 897909 w 1181239"/>
              <a:gd name="connsiteY474" fmla="*/ 1743141 h 4008043"/>
              <a:gd name="connsiteX475" fmla="*/ 892321 w 1181239"/>
              <a:gd name="connsiteY475" fmla="*/ 1752807 h 4008043"/>
              <a:gd name="connsiteX476" fmla="*/ 891434 w 1181239"/>
              <a:gd name="connsiteY476" fmla="*/ 1715409 h 4008043"/>
              <a:gd name="connsiteX477" fmla="*/ 891439 w 1181239"/>
              <a:gd name="connsiteY477" fmla="*/ 1715409 h 4008043"/>
              <a:gd name="connsiteX478" fmla="*/ 894921 w 1181239"/>
              <a:gd name="connsiteY478" fmla="*/ 1674217 h 4008043"/>
              <a:gd name="connsiteX479" fmla="*/ 882611 w 1181239"/>
              <a:gd name="connsiteY479" fmla="*/ 1664785 h 4008043"/>
              <a:gd name="connsiteX480" fmla="*/ 885467 w 1181239"/>
              <a:gd name="connsiteY480" fmla="*/ 1670532 h 4008043"/>
              <a:gd name="connsiteX481" fmla="*/ 881537 w 1181239"/>
              <a:gd name="connsiteY481" fmla="*/ 1675451 h 4008043"/>
              <a:gd name="connsiteX482" fmla="*/ 881538 w 1181239"/>
              <a:gd name="connsiteY482" fmla="*/ 1675451 h 4008043"/>
              <a:gd name="connsiteX483" fmla="*/ 881013 w 1181239"/>
              <a:gd name="connsiteY483" fmla="*/ 1666612 h 4008043"/>
              <a:gd name="connsiteX484" fmla="*/ 882611 w 1181239"/>
              <a:gd name="connsiteY484" fmla="*/ 1664785 h 4008043"/>
              <a:gd name="connsiteX485" fmla="*/ 906815 w 1181239"/>
              <a:gd name="connsiteY485" fmla="*/ 1608656 h 4008043"/>
              <a:gd name="connsiteX486" fmla="*/ 909490 w 1181239"/>
              <a:gd name="connsiteY486" fmla="*/ 1627855 h 4008043"/>
              <a:gd name="connsiteX487" fmla="*/ 912125 w 1181239"/>
              <a:gd name="connsiteY487" fmla="*/ 1645531 h 4008043"/>
              <a:gd name="connsiteX488" fmla="*/ 914332 w 1181239"/>
              <a:gd name="connsiteY488" fmla="*/ 1727663 h 4008043"/>
              <a:gd name="connsiteX489" fmla="*/ 913515 w 1181239"/>
              <a:gd name="connsiteY489" fmla="*/ 1741942 h 4008043"/>
              <a:gd name="connsiteX490" fmla="*/ 909968 w 1181239"/>
              <a:gd name="connsiteY490" fmla="*/ 1749266 h 4008043"/>
              <a:gd name="connsiteX491" fmla="*/ 909965 w 1181239"/>
              <a:gd name="connsiteY491" fmla="*/ 1749266 h 4008043"/>
              <a:gd name="connsiteX492" fmla="*/ 904911 w 1181239"/>
              <a:gd name="connsiteY492" fmla="*/ 1694189 h 4008043"/>
              <a:gd name="connsiteX493" fmla="*/ 898679 w 1181239"/>
              <a:gd name="connsiteY493" fmla="*/ 1639431 h 4008043"/>
              <a:gd name="connsiteX494" fmla="*/ 899252 w 1181239"/>
              <a:gd name="connsiteY494" fmla="*/ 1622432 h 4008043"/>
              <a:gd name="connsiteX495" fmla="*/ 906815 w 1181239"/>
              <a:gd name="connsiteY495" fmla="*/ 1608656 h 4008043"/>
              <a:gd name="connsiteX496" fmla="*/ 198839 w 1181239"/>
              <a:gd name="connsiteY496" fmla="*/ 1603132 h 4008043"/>
              <a:gd name="connsiteX497" fmla="*/ 201951 w 1181239"/>
              <a:gd name="connsiteY497" fmla="*/ 1647229 h 4008043"/>
              <a:gd name="connsiteX498" fmla="*/ 198492 w 1181239"/>
              <a:gd name="connsiteY498" fmla="*/ 1680540 h 4008043"/>
              <a:gd name="connsiteX499" fmla="*/ 194828 w 1181239"/>
              <a:gd name="connsiteY499" fmla="*/ 1669852 h 4008043"/>
              <a:gd name="connsiteX500" fmla="*/ 196353 w 1181239"/>
              <a:gd name="connsiteY500" fmla="*/ 1680731 h 4008043"/>
              <a:gd name="connsiteX501" fmla="*/ 200836 w 1181239"/>
              <a:gd name="connsiteY501" fmla="*/ 1700653 h 4008043"/>
              <a:gd name="connsiteX502" fmla="*/ 201690 w 1181239"/>
              <a:gd name="connsiteY502" fmla="*/ 1716973 h 4008043"/>
              <a:gd name="connsiteX503" fmla="*/ 197552 w 1181239"/>
              <a:gd name="connsiteY503" fmla="*/ 1750087 h 4008043"/>
              <a:gd name="connsiteX504" fmla="*/ 195515 w 1181239"/>
              <a:gd name="connsiteY504" fmla="*/ 1775925 h 4008043"/>
              <a:gd name="connsiteX505" fmla="*/ 194997 w 1181239"/>
              <a:gd name="connsiteY505" fmla="*/ 1745327 h 4008043"/>
              <a:gd name="connsiteX506" fmla="*/ 195006 w 1181239"/>
              <a:gd name="connsiteY506" fmla="*/ 1745327 h 4008043"/>
              <a:gd name="connsiteX507" fmla="*/ 197396 w 1181239"/>
              <a:gd name="connsiteY507" fmla="*/ 1714729 h 4008043"/>
              <a:gd name="connsiteX508" fmla="*/ 195944 w 1181239"/>
              <a:gd name="connsiteY508" fmla="*/ 1704833 h 4008043"/>
              <a:gd name="connsiteX509" fmla="*/ 191584 w 1181239"/>
              <a:gd name="connsiteY509" fmla="*/ 1679306 h 4008043"/>
              <a:gd name="connsiteX510" fmla="*/ 194774 w 1181239"/>
              <a:gd name="connsiteY510" fmla="*/ 1654352 h 4008043"/>
              <a:gd name="connsiteX511" fmla="*/ 194920 w 1181239"/>
              <a:gd name="connsiteY511" fmla="*/ 1642565 h 4008043"/>
              <a:gd name="connsiteX512" fmla="*/ 198839 w 1181239"/>
              <a:gd name="connsiteY512" fmla="*/ 1603132 h 4008043"/>
              <a:gd name="connsiteX513" fmla="*/ 126570 w 1181239"/>
              <a:gd name="connsiteY513" fmla="*/ 1593697 h 4008043"/>
              <a:gd name="connsiteX514" fmla="*/ 128788 w 1181239"/>
              <a:gd name="connsiteY514" fmla="*/ 1602537 h 4008043"/>
              <a:gd name="connsiteX515" fmla="*/ 133203 w 1181239"/>
              <a:gd name="connsiteY515" fmla="*/ 1611376 h 4008043"/>
              <a:gd name="connsiteX516" fmla="*/ 129516 w 1181239"/>
              <a:gd name="connsiteY516" fmla="*/ 1648094 h 4008043"/>
              <a:gd name="connsiteX517" fmla="*/ 125378 w 1181239"/>
              <a:gd name="connsiteY517" fmla="*/ 1633135 h 4008043"/>
              <a:gd name="connsiteX518" fmla="*/ 125377 w 1181239"/>
              <a:gd name="connsiteY518" fmla="*/ 1633135 h 4008043"/>
              <a:gd name="connsiteX519" fmla="*/ 124388 w 1181239"/>
              <a:gd name="connsiteY519" fmla="*/ 1604577 h 4008043"/>
              <a:gd name="connsiteX520" fmla="*/ 972450 w 1181239"/>
              <a:gd name="connsiteY520" fmla="*/ 1561739 h 4008043"/>
              <a:gd name="connsiteX521" fmla="*/ 972450 w 1181239"/>
              <a:gd name="connsiteY521" fmla="*/ 1568538 h 4008043"/>
              <a:gd name="connsiteX522" fmla="*/ 970983 w 1181239"/>
              <a:gd name="connsiteY522" fmla="*/ 1565139 h 4008043"/>
              <a:gd name="connsiteX523" fmla="*/ 972450 w 1181239"/>
              <a:gd name="connsiteY523" fmla="*/ 1561739 h 4008043"/>
              <a:gd name="connsiteX524" fmla="*/ 179368 w 1181239"/>
              <a:gd name="connsiteY524" fmla="*/ 1490681 h 4008043"/>
              <a:gd name="connsiteX525" fmla="*/ 184402 w 1181239"/>
              <a:gd name="connsiteY525" fmla="*/ 1509367 h 4008043"/>
              <a:gd name="connsiteX526" fmla="*/ 188659 w 1181239"/>
              <a:gd name="connsiteY526" fmla="*/ 1529781 h 4008043"/>
              <a:gd name="connsiteX527" fmla="*/ 194549 w 1181239"/>
              <a:gd name="connsiteY527" fmla="*/ 1521471 h 4008043"/>
              <a:gd name="connsiteX528" fmla="*/ 200263 w 1181239"/>
              <a:gd name="connsiteY528" fmla="*/ 1536581 h 4008043"/>
              <a:gd name="connsiteX529" fmla="*/ 199686 w 1181239"/>
              <a:gd name="connsiteY529" fmla="*/ 1574056 h 4008043"/>
              <a:gd name="connsiteX530" fmla="*/ 195275 w 1181239"/>
              <a:gd name="connsiteY530" fmla="*/ 1598535 h 4008043"/>
              <a:gd name="connsiteX531" fmla="*/ 183392 w 1181239"/>
              <a:gd name="connsiteY531" fmla="*/ 1635078 h 4008043"/>
              <a:gd name="connsiteX532" fmla="*/ 179437 w 1181239"/>
              <a:gd name="connsiteY532" fmla="*/ 1663053 h 4008043"/>
              <a:gd name="connsiteX533" fmla="*/ 174853 w 1181239"/>
              <a:gd name="connsiteY533" fmla="*/ 1672572 h 4008043"/>
              <a:gd name="connsiteX534" fmla="*/ 171404 w 1181239"/>
              <a:gd name="connsiteY534" fmla="*/ 1664448 h 4008043"/>
              <a:gd name="connsiteX535" fmla="*/ 172225 w 1181239"/>
              <a:gd name="connsiteY535" fmla="*/ 1571325 h 4008043"/>
              <a:gd name="connsiteX536" fmla="*/ 177339 w 1181239"/>
              <a:gd name="connsiteY536" fmla="*/ 1584389 h 4008043"/>
              <a:gd name="connsiteX537" fmla="*/ 179083 w 1181239"/>
              <a:gd name="connsiteY537" fmla="*/ 1596417 h 4008043"/>
              <a:gd name="connsiteX538" fmla="*/ 179521 w 1181239"/>
              <a:gd name="connsiteY538" fmla="*/ 1583721 h 4008043"/>
              <a:gd name="connsiteX539" fmla="*/ 181736 w 1181239"/>
              <a:gd name="connsiteY539" fmla="*/ 1566691 h 4008043"/>
              <a:gd name="connsiteX540" fmla="*/ 179295 w 1181239"/>
              <a:gd name="connsiteY540" fmla="*/ 1563872 h 4008043"/>
              <a:gd name="connsiteX541" fmla="*/ 169760 w 1181239"/>
              <a:gd name="connsiteY541" fmla="*/ 1548932 h 4008043"/>
              <a:gd name="connsiteX542" fmla="*/ 178262 w 1181239"/>
              <a:gd name="connsiteY542" fmla="*/ 1545130 h 4008043"/>
              <a:gd name="connsiteX543" fmla="*/ 181518 w 1181239"/>
              <a:gd name="connsiteY543" fmla="*/ 1548267 h 4008043"/>
              <a:gd name="connsiteX544" fmla="*/ 178544 w 1181239"/>
              <a:gd name="connsiteY544" fmla="*/ 1537086 h 4008043"/>
              <a:gd name="connsiteX545" fmla="*/ 178835 w 1181239"/>
              <a:gd name="connsiteY545" fmla="*/ 1524342 h 4008043"/>
              <a:gd name="connsiteX546" fmla="*/ 181591 w 1181239"/>
              <a:gd name="connsiteY546" fmla="*/ 1518222 h 4008043"/>
              <a:gd name="connsiteX547" fmla="*/ 179368 w 1181239"/>
              <a:gd name="connsiteY547" fmla="*/ 1490681 h 4008043"/>
              <a:gd name="connsiteX548" fmla="*/ 908919 w 1181239"/>
              <a:gd name="connsiteY548" fmla="*/ 1484791 h 4008043"/>
              <a:gd name="connsiteX549" fmla="*/ 909822 w 1181239"/>
              <a:gd name="connsiteY549" fmla="*/ 1494498 h 4008043"/>
              <a:gd name="connsiteX550" fmla="*/ 909567 w 1181239"/>
              <a:gd name="connsiteY550" fmla="*/ 1523348 h 4008043"/>
              <a:gd name="connsiteX551" fmla="*/ 913593 w 1181239"/>
              <a:gd name="connsiteY551" fmla="*/ 1548372 h 4008043"/>
              <a:gd name="connsiteX552" fmla="*/ 915294 w 1181239"/>
              <a:gd name="connsiteY552" fmla="*/ 1576018 h 4008043"/>
              <a:gd name="connsiteX553" fmla="*/ 912433 w 1181239"/>
              <a:gd name="connsiteY553" fmla="*/ 1570278 h 4008043"/>
              <a:gd name="connsiteX554" fmla="*/ 912438 w 1181239"/>
              <a:gd name="connsiteY554" fmla="*/ 1570278 h 4008043"/>
              <a:gd name="connsiteX555" fmla="*/ 904598 w 1181239"/>
              <a:gd name="connsiteY555" fmla="*/ 1549879 h 4008043"/>
              <a:gd name="connsiteX556" fmla="*/ 896337 w 1181239"/>
              <a:gd name="connsiteY556" fmla="*/ 1515606 h 4008043"/>
              <a:gd name="connsiteX557" fmla="*/ 898121 w 1181239"/>
              <a:gd name="connsiteY557" fmla="*/ 1493213 h 4008043"/>
              <a:gd name="connsiteX558" fmla="*/ 904930 w 1181239"/>
              <a:gd name="connsiteY558" fmla="*/ 1488424 h 4008043"/>
              <a:gd name="connsiteX559" fmla="*/ 908919 w 1181239"/>
              <a:gd name="connsiteY559" fmla="*/ 1484791 h 4008043"/>
              <a:gd name="connsiteX560" fmla="*/ 986152 w 1181239"/>
              <a:gd name="connsiteY560" fmla="*/ 1467242 h 4008043"/>
              <a:gd name="connsiteX561" fmla="*/ 988267 w 1181239"/>
              <a:gd name="connsiteY561" fmla="*/ 1475383 h 4008043"/>
              <a:gd name="connsiteX562" fmla="*/ 987058 w 1181239"/>
              <a:gd name="connsiteY562" fmla="*/ 1486192 h 4008043"/>
              <a:gd name="connsiteX563" fmla="*/ 985413 w 1181239"/>
              <a:gd name="connsiteY563" fmla="*/ 1471304 h 4008043"/>
              <a:gd name="connsiteX564" fmla="*/ 986152 w 1181239"/>
              <a:gd name="connsiteY564" fmla="*/ 1467242 h 4008043"/>
              <a:gd name="connsiteX565" fmla="*/ 180557 w 1181239"/>
              <a:gd name="connsiteY565" fmla="*/ 1441385 h 4008043"/>
              <a:gd name="connsiteX566" fmla="*/ 183410 w 1181239"/>
              <a:gd name="connsiteY566" fmla="*/ 1451419 h 4008043"/>
              <a:gd name="connsiteX567" fmla="*/ 194736 w 1181239"/>
              <a:gd name="connsiteY567" fmla="*/ 1463195 h 4008043"/>
              <a:gd name="connsiteX568" fmla="*/ 203208 w 1181239"/>
              <a:gd name="connsiteY568" fmla="*/ 1471520 h 4008043"/>
              <a:gd name="connsiteX569" fmla="*/ 196363 w 1181239"/>
              <a:gd name="connsiteY569" fmla="*/ 1474069 h 4008043"/>
              <a:gd name="connsiteX570" fmla="*/ 189945 w 1181239"/>
              <a:gd name="connsiteY570" fmla="*/ 1471746 h 4008043"/>
              <a:gd name="connsiteX571" fmla="*/ 180301 w 1181239"/>
              <a:gd name="connsiteY571" fmla="*/ 1453625 h 4008043"/>
              <a:gd name="connsiteX572" fmla="*/ 173241 w 1181239"/>
              <a:gd name="connsiteY572" fmla="*/ 1410186 h 4008043"/>
              <a:gd name="connsiteX573" fmla="*/ 178062 w 1181239"/>
              <a:gd name="connsiteY573" fmla="*/ 1420987 h 4008043"/>
              <a:gd name="connsiteX574" fmla="*/ 175562 w 1181239"/>
              <a:gd name="connsiteY574" fmla="*/ 1431866 h 4008043"/>
              <a:gd name="connsiteX575" fmla="*/ 174519 w 1181239"/>
              <a:gd name="connsiteY575" fmla="*/ 1442065 h 4008043"/>
              <a:gd name="connsiteX576" fmla="*/ 171512 w 1181239"/>
              <a:gd name="connsiteY576" fmla="*/ 1445465 h 4008043"/>
              <a:gd name="connsiteX577" fmla="*/ 170450 w 1181239"/>
              <a:gd name="connsiteY577" fmla="*/ 1428466 h 4008043"/>
              <a:gd name="connsiteX578" fmla="*/ 170453 w 1181239"/>
              <a:gd name="connsiteY578" fmla="*/ 1428466 h 4008043"/>
              <a:gd name="connsiteX579" fmla="*/ 173241 w 1181239"/>
              <a:gd name="connsiteY579" fmla="*/ 1410186 h 4008043"/>
              <a:gd name="connsiteX580" fmla="*/ 62944 w 1181239"/>
              <a:gd name="connsiteY580" fmla="*/ 1342800 h 4008043"/>
              <a:gd name="connsiteX581" fmla="*/ 62871 w 1181239"/>
              <a:gd name="connsiteY581" fmla="*/ 1350102 h 4008043"/>
              <a:gd name="connsiteX582" fmla="*/ 57562 w 1181239"/>
              <a:gd name="connsiteY582" fmla="*/ 1351127 h 4008043"/>
              <a:gd name="connsiteX583" fmla="*/ 57566 w 1181239"/>
              <a:gd name="connsiteY583" fmla="*/ 1351128 h 4008043"/>
              <a:gd name="connsiteX584" fmla="*/ 62944 w 1181239"/>
              <a:gd name="connsiteY584" fmla="*/ 1342800 h 4008043"/>
              <a:gd name="connsiteX585" fmla="*/ 965872 w 1181239"/>
              <a:gd name="connsiteY585" fmla="*/ 1335265 h 4008043"/>
              <a:gd name="connsiteX586" fmla="*/ 966762 w 1181239"/>
              <a:gd name="connsiteY586" fmla="*/ 1335992 h 4008043"/>
              <a:gd name="connsiteX587" fmla="*/ 966762 w 1181239"/>
              <a:gd name="connsiteY587" fmla="*/ 1348232 h 4008043"/>
              <a:gd name="connsiteX588" fmla="*/ 965503 w 1181239"/>
              <a:gd name="connsiteY588" fmla="*/ 1342112 h 4008043"/>
              <a:gd name="connsiteX589" fmla="*/ 965872 w 1181239"/>
              <a:gd name="connsiteY589" fmla="*/ 1335265 h 4008043"/>
              <a:gd name="connsiteX590" fmla="*/ 104232 w 1181239"/>
              <a:gd name="connsiteY590" fmla="*/ 1330248 h 4008043"/>
              <a:gd name="connsiteX591" fmla="*/ 108531 w 1181239"/>
              <a:gd name="connsiteY591" fmla="*/ 1330906 h 4008043"/>
              <a:gd name="connsiteX592" fmla="*/ 104638 w 1181239"/>
              <a:gd name="connsiteY592" fmla="*/ 1339779 h 4008043"/>
              <a:gd name="connsiteX593" fmla="*/ 99107 w 1181239"/>
              <a:gd name="connsiteY593" fmla="*/ 1346171 h 4008043"/>
              <a:gd name="connsiteX594" fmla="*/ 100641 w 1181239"/>
              <a:gd name="connsiteY594" fmla="*/ 1338662 h 4008043"/>
              <a:gd name="connsiteX595" fmla="*/ 104232 w 1181239"/>
              <a:gd name="connsiteY595" fmla="*/ 1330248 h 4008043"/>
              <a:gd name="connsiteX596" fmla="*/ 990819 w 1181239"/>
              <a:gd name="connsiteY596" fmla="*/ 1297266 h 4008043"/>
              <a:gd name="connsiteX597" fmla="*/ 995123 w 1181239"/>
              <a:gd name="connsiteY597" fmla="*/ 1308392 h 4008043"/>
              <a:gd name="connsiteX598" fmla="*/ 992291 w 1181239"/>
              <a:gd name="connsiteY598" fmla="*/ 1315915 h 4008043"/>
              <a:gd name="connsiteX599" fmla="*/ 992289 w 1181239"/>
              <a:gd name="connsiteY599" fmla="*/ 1315915 h 4008043"/>
              <a:gd name="connsiteX600" fmla="*/ 990819 w 1181239"/>
              <a:gd name="connsiteY600" fmla="*/ 1297266 h 4008043"/>
              <a:gd name="connsiteX601" fmla="*/ 63693 w 1181239"/>
              <a:gd name="connsiteY601" fmla="*/ 1283637 h 4008043"/>
              <a:gd name="connsiteX602" fmla="*/ 62026 w 1181239"/>
              <a:gd name="connsiteY602" fmla="*/ 1305555 h 4008043"/>
              <a:gd name="connsiteX603" fmla="*/ 59081 w 1181239"/>
              <a:gd name="connsiteY603" fmla="*/ 1304036 h 4008043"/>
              <a:gd name="connsiteX604" fmla="*/ 59081 w 1181239"/>
              <a:gd name="connsiteY604" fmla="*/ 1304035 h 4008043"/>
              <a:gd name="connsiteX605" fmla="*/ 60748 w 1181239"/>
              <a:gd name="connsiteY605" fmla="*/ 1289596 h 4008043"/>
              <a:gd name="connsiteX606" fmla="*/ 63693 w 1181239"/>
              <a:gd name="connsiteY606" fmla="*/ 1283637 h 4008043"/>
              <a:gd name="connsiteX607" fmla="*/ 191583 w 1181239"/>
              <a:gd name="connsiteY607" fmla="*/ 1243774 h 4008043"/>
              <a:gd name="connsiteX608" fmla="*/ 191582 w 1181239"/>
              <a:gd name="connsiteY608" fmla="*/ 1243775 h 4008043"/>
              <a:gd name="connsiteX609" fmla="*/ 191582 w 1181239"/>
              <a:gd name="connsiteY609" fmla="*/ 1243774 h 4008043"/>
              <a:gd name="connsiteX610" fmla="*/ 202390 w 1181239"/>
              <a:gd name="connsiteY610" fmla="*/ 1234366 h 4008043"/>
              <a:gd name="connsiteX611" fmla="*/ 197960 w 1181239"/>
              <a:gd name="connsiteY611" fmla="*/ 1242158 h 4008043"/>
              <a:gd name="connsiteX612" fmla="*/ 191583 w 1181239"/>
              <a:gd name="connsiteY612" fmla="*/ 1243774 h 4008043"/>
              <a:gd name="connsiteX613" fmla="*/ 195925 w 1181239"/>
              <a:gd name="connsiteY613" fmla="*/ 1236163 h 4008043"/>
              <a:gd name="connsiteX614" fmla="*/ 202390 w 1181239"/>
              <a:gd name="connsiteY614" fmla="*/ 1234366 h 4008043"/>
              <a:gd name="connsiteX615" fmla="*/ 1005211 w 1181239"/>
              <a:gd name="connsiteY615" fmla="*/ 1233414 h 4008043"/>
              <a:gd name="connsiteX616" fmla="*/ 1014121 w 1181239"/>
              <a:gd name="connsiteY616" fmla="*/ 1234679 h 4008043"/>
              <a:gd name="connsiteX617" fmla="*/ 1008550 w 1181239"/>
              <a:gd name="connsiteY617" fmla="*/ 1238759 h 4008043"/>
              <a:gd name="connsiteX618" fmla="*/ 1001514 w 1181239"/>
              <a:gd name="connsiteY618" fmla="*/ 1242159 h 4008043"/>
              <a:gd name="connsiteX619" fmla="*/ 999817 w 1181239"/>
              <a:gd name="connsiteY619" fmla="*/ 1240896 h 4008043"/>
              <a:gd name="connsiteX620" fmla="*/ 999818 w 1181239"/>
              <a:gd name="connsiteY620" fmla="*/ 1240893 h 4008043"/>
              <a:gd name="connsiteX621" fmla="*/ 1005211 w 1181239"/>
              <a:gd name="connsiteY621" fmla="*/ 1233414 h 4008043"/>
              <a:gd name="connsiteX622" fmla="*/ 990869 w 1181239"/>
              <a:gd name="connsiteY622" fmla="*/ 1147644 h 4008043"/>
              <a:gd name="connsiteX623" fmla="*/ 990869 w 1181239"/>
              <a:gd name="connsiteY623" fmla="*/ 1162603 h 4008043"/>
              <a:gd name="connsiteX624" fmla="*/ 988253 w 1181239"/>
              <a:gd name="connsiteY624" fmla="*/ 1159363 h 4008043"/>
              <a:gd name="connsiteX625" fmla="*/ 990869 w 1181239"/>
              <a:gd name="connsiteY625" fmla="*/ 1147644 h 4008043"/>
              <a:gd name="connsiteX626" fmla="*/ 72414 w 1181239"/>
              <a:gd name="connsiteY626" fmla="*/ 1097327 h 4008043"/>
              <a:gd name="connsiteX627" fmla="*/ 72414 w 1181239"/>
              <a:gd name="connsiteY627" fmla="*/ 1115006 h 4008043"/>
              <a:gd name="connsiteX628" fmla="*/ 69713 w 1181239"/>
              <a:gd name="connsiteY628" fmla="*/ 1108886 h 4008043"/>
              <a:gd name="connsiteX629" fmla="*/ 72414 w 1181239"/>
              <a:gd name="connsiteY629" fmla="*/ 1097327 h 4008043"/>
              <a:gd name="connsiteX630" fmla="*/ 69528 w 1181239"/>
              <a:gd name="connsiteY630" fmla="*/ 1086174 h 4008043"/>
              <a:gd name="connsiteX631" fmla="*/ 69528 w 1181239"/>
              <a:gd name="connsiteY631" fmla="*/ 1086174 h 4008043"/>
              <a:gd name="connsiteX632" fmla="*/ 69527 w 1181239"/>
              <a:gd name="connsiteY632" fmla="*/ 1086175 h 4008043"/>
              <a:gd name="connsiteX633" fmla="*/ 78513 w 1181239"/>
              <a:gd name="connsiteY633" fmla="*/ 1067409 h 4008043"/>
              <a:gd name="connsiteX634" fmla="*/ 81114 w 1181239"/>
              <a:gd name="connsiteY634" fmla="*/ 1069450 h 4008043"/>
              <a:gd name="connsiteX635" fmla="*/ 75319 w 1181239"/>
              <a:gd name="connsiteY635" fmla="*/ 1079612 h 4008043"/>
              <a:gd name="connsiteX636" fmla="*/ 69528 w 1181239"/>
              <a:gd name="connsiteY636" fmla="*/ 1086174 h 4008043"/>
              <a:gd name="connsiteX637" fmla="*/ 73155 w 1181239"/>
              <a:gd name="connsiteY637" fmla="*/ 1075056 h 4008043"/>
              <a:gd name="connsiteX638" fmla="*/ 78513 w 1181239"/>
              <a:gd name="connsiteY638" fmla="*/ 1067409 h 4008043"/>
              <a:gd name="connsiteX639" fmla="*/ 1008308 w 1181239"/>
              <a:gd name="connsiteY639" fmla="*/ 857982 h 4008043"/>
              <a:gd name="connsiteX640" fmla="*/ 1011125 w 1181239"/>
              <a:gd name="connsiteY640" fmla="*/ 871582 h 4008043"/>
              <a:gd name="connsiteX641" fmla="*/ 1008308 w 1181239"/>
              <a:gd name="connsiteY641" fmla="*/ 885180 h 4008043"/>
              <a:gd name="connsiteX642" fmla="*/ 1005491 w 1181239"/>
              <a:gd name="connsiteY642" fmla="*/ 871582 h 4008043"/>
              <a:gd name="connsiteX643" fmla="*/ 1008308 w 1181239"/>
              <a:gd name="connsiteY643" fmla="*/ 857982 h 4008043"/>
              <a:gd name="connsiteX644" fmla="*/ 40946 w 1181239"/>
              <a:gd name="connsiteY644" fmla="*/ 780467 h 4008043"/>
              <a:gd name="connsiteX645" fmla="*/ 43701 w 1181239"/>
              <a:gd name="connsiteY645" fmla="*/ 788627 h 4008043"/>
              <a:gd name="connsiteX646" fmla="*/ 40179 w 1181239"/>
              <a:gd name="connsiteY646" fmla="*/ 828088 h 4008043"/>
              <a:gd name="connsiteX647" fmla="*/ 38694 w 1181239"/>
              <a:gd name="connsiteY647" fmla="*/ 815825 h 4008043"/>
              <a:gd name="connsiteX648" fmla="*/ 38690 w 1181239"/>
              <a:gd name="connsiteY648" fmla="*/ 815825 h 4008043"/>
              <a:gd name="connsiteX649" fmla="*/ 40540 w 1181239"/>
              <a:gd name="connsiteY649" fmla="*/ 789987 h 4008043"/>
              <a:gd name="connsiteX650" fmla="*/ 44700 w 1181239"/>
              <a:gd name="connsiteY650" fmla="*/ 746469 h 4008043"/>
              <a:gd name="connsiteX651" fmla="*/ 50581 w 1181239"/>
              <a:gd name="connsiteY651" fmla="*/ 762891 h 4008043"/>
              <a:gd name="connsiteX652" fmla="*/ 43349 w 1181239"/>
              <a:gd name="connsiteY652" fmla="*/ 757349 h 4008043"/>
              <a:gd name="connsiteX653" fmla="*/ 43350 w 1181239"/>
              <a:gd name="connsiteY653" fmla="*/ 757349 h 4008043"/>
              <a:gd name="connsiteX654" fmla="*/ 44700 w 1181239"/>
              <a:gd name="connsiteY654" fmla="*/ 746469 h 4008043"/>
              <a:gd name="connsiteX655" fmla="*/ 52068 w 1181239"/>
              <a:gd name="connsiteY655" fmla="*/ 720631 h 4008043"/>
              <a:gd name="connsiteX656" fmla="*/ 54976 w 1181239"/>
              <a:gd name="connsiteY656" fmla="*/ 730311 h 4008043"/>
              <a:gd name="connsiteX657" fmla="*/ 52068 w 1181239"/>
              <a:gd name="connsiteY657" fmla="*/ 738310 h 4008043"/>
              <a:gd name="connsiteX658" fmla="*/ 49163 w 1181239"/>
              <a:gd name="connsiteY658" fmla="*/ 728630 h 4008043"/>
              <a:gd name="connsiteX659" fmla="*/ 52068 w 1181239"/>
              <a:gd name="connsiteY659" fmla="*/ 720631 h 4008043"/>
              <a:gd name="connsiteX660" fmla="*/ 54632 w 1181239"/>
              <a:gd name="connsiteY660" fmla="*/ 693931 h 4008043"/>
              <a:gd name="connsiteX661" fmla="*/ 59194 w 1181239"/>
              <a:gd name="connsiteY661" fmla="*/ 699316 h 4008043"/>
              <a:gd name="connsiteX662" fmla="*/ 56595 w 1181239"/>
              <a:gd name="connsiteY662" fmla="*/ 710759 h 4008043"/>
              <a:gd name="connsiteX663" fmla="*/ 52066 w 1181239"/>
              <a:gd name="connsiteY663" fmla="*/ 705055 h 4008043"/>
              <a:gd name="connsiteX664" fmla="*/ 52068 w 1181239"/>
              <a:gd name="connsiteY664" fmla="*/ 705055 h 4008043"/>
              <a:gd name="connsiteX665" fmla="*/ 54632 w 1181239"/>
              <a:gd name="connsiteY665" fmla="*/ 693931 h 4008043"/>
              <a:gd name="connsiteX666" fmla="*/ 17521 w 1181239"/>
              <a:gd name="connsiteY666" fmla="*/ 689349 h 4008043"/>
              <a:gd name="connsiteX667" fmla="*/ 21822 w 1181239"/>
              <a:gd name="connsiteY667" fmla="*/ 797428 h 4008043"/>
              <a:gd name="connsiteX668" fmla="*/ 19797 w 1181239"/>
              <a:gd name="connsiteY668" fmla="*/ 787040 h 4008043"/>
              <a:gd name="connsiteX669" fmla="*/ 19809 w 1181239"/>
              <a:gd name="connsiteY669" fmla="*/ 787040 h 4008043"/>
              <a:gd name="connsiteX670" fmla="*/ 17630 w 1181239"/>
              <a:gd name="connsiteY670" fmla="*/ 732186 h 4008043"/>
              <a:gd name="connsiteX671" fmla="*/ 17521 w 1181239"/>
              <a:gd name="connsiteY671" fmla="*/ 689349 h 4008043"/>
              <a:gd name="connsiteX672" fmla="*/ 16110 w 1181239"/>
              <a:gd name="connsiteY672" fmla="*/ 627523 h 4008043"/>
              <a:gd name="connsiteX673" fmla="*/ 16826 w 1181239"/>
              <a:gd name="connsiteY673" fmla="*/ 646515 h 4008043"/>
              <a:gd name="connsiteX674" fmla="*/ 16144 w 1181239"/>
              <a:gd name="connsiteY674" fmla="*/ 673034 h 4008043"/>
              <a:gd name="connsiteX675" fmla="*/ 13597 w 1181239"/>
              <a:gd name="connsiteY675" fmla="*/ 658754 h 4008043"/>
              <a:gd name="connsiteX676" fmla="*/ 14279 w 1181239"/>
              <a:gd name="connsiteY676" fmla="*/ 632236 h 4008043"/>
              <a:gd name="connsiteX677" fmla="*/ 16110 w 1181239"/>
              <a:gd name="connsiteY677" fmla="*/ 627523 h 4008043"/>
              <a:gd name="connsiteX678" fmla="*/ 1020514 w 1181239"/>
              <a:gd name="connsiteY678" fmla="*/ 444568 h 4008043"/>
              <a:gd name="connsiteX679" fmla="*/ 1017280 w 1181239"/>
              <a:gd name="connsiteY679" fmla="*/ 473823 h 4008043"/>
              <a:gd name="connsiteX680" fmla="*/ 1016084 w 1181239"/>
              <a:gd name="connsiteY680" fmla="*/ 463607 h 4008043"/>
              <a:gd name="connsiteX681" fmla="*/ 1020514 w 1181239"/>
              <a:gd name="connsiteY681" fmla="*/ 444568 h 4008043"/>
              <a:gd name="connsiteX682" fmla="*/ 109423 w 1181239"/>
              <a:gd name="connsiteY682" fmla="*/ 416964 h 4008043"/>
              <a:gd name="connsiteX683" fmla="*/ 108453 w 1181239"/>
              <a:gd name="connsiteY683" fmla="*/ 428251 h 4008043"/>
              <a:gd name="connsiteX684" fmla="*/ 102725 w 1181239"/>
              <a:gd name="connsiteY684" fmla="*/ 477208 h 4008043"/>
              <a:gd name="connsiteX685" fmla="*/ 98887 w 1181239"/>
              <a:gd name="connsiteY685" fmla="*/ 523445 h 4008043"/>
              <a:gd name="connsiteX686" fmla="*/ 99142 w 1181239"/>
              <a:gd name="connsiteY686" fmla="*/ 535684 h 4008043"/>
              <a:gd name="connsiteX687" fmla="*/ 104632 w 1181239"/>
              <a:gd name="connsiteY687" fmla="*/ 520725 h 4008043"/>
              <a:gd name="connsiteX688" fmla="*/ 105591 w 1181239"/>
              <a:gd name="connsiteY688" fmla="*/ 544754 h 4008043"/>
              <a:gd name="connsiteX689" fmla="*/ 99681 w 1181239"/>
              <a:gd name="connsiteY689" fmla="*/ 563383 h 4008043"/>
              <a:gd name="connsiteX690" fmla="*/ 89871 w 1181239"/>
              <a:gd name="connsiteY690" fmla="*/ 609799 h 4008043"/>
              <a:gd name="connsiteX691" fmla="*/ 86947 w 1181239"/>
              <a:gd name="connsiteY691" fmla="*/ 634958 h 4008043"/>
              <a:gd name="connsiteX692" fmla="*/ 83948 w 1181239"/>
              <a:gd name="connsiteY692" fmla="*/ 613879 h 4008043"/>
              <a:gd name="connsiteX693" fmla="*/ 83947 w 1181239"/>
              <a:gd name="connsiteY693" fmla="*/ 613879 h 4008043"/>
              <a:gd name="connsiteX694" fmla="*/ 79617 w 1181239"/>
              <a:gd name="connsiteY694" fmla="*/ 598042 h 4008043"/>
              <a:gd name="connsiteX695" fmla="*/ 73779 w 1181239"/>
              <a:gd name="connsiteY695" fmla="*/ 601784 h 4008043"/>
              <a:gd name="connsiteX696" fmla="*/ 86914 w 1181239"/>
              <a:gd name="connsiteY696" fmla="*/ 497606 h 4008043"/>
              <a:gd name="connsiteX697" fmla="*/ 89947 w 1181239"/>
              <a:gd name="connsiteY697" fmla="*/ 504406 h 4008043"/>
              <a:gd name="connsiteX698" fmla="*/ 97232 w 1181239"/>
              <a:gd name="connsiteY698" fmla="*/ 475848 h 4008043"/>
              <a:gd name="connsiteX699" fmla="*/ 107056 w 1181239"/>
              <a:gd name="connsiteY699" fmla="*/ 424171 h 4008043"/>
              <a:gd name="connsiteX700" fmla="*/ 109423 w 1181239"/>
              <a:gd name="connsiteY700" fmla="*/ 416964 h 4008043"/>
              <a:gd name="connsiteX701" fmla="*/ 112126 w 1181239"/>
              <a:gd name="connsiteY701" fmla="*/ 403090 h 4008043"/>
              <a:gd name="connsiteX702" fmla="*/ 112126 w 1181239"/>
              <a:gd name="connsiteY702" fmla="*/ 409890 h 4008043"/>
              <a:gd name="connsiteX703" fmla="*/ 110659 w 1181239"/>
              <a:gd name="connsiteY703" fmla="*/ 406490 h 4008043"/>
              <a:gd name="connsiteX704" fmla="*/ 112126 w 1181239"/>
              <a:gd name="connsiteY704" fmla="*/ 403090 h 4008043"/>
              <a:gd name="connsiteX705" fmla="*/ 960210 w 1181239"/>
              <a:gd name="connsiteY705" fmla="*/ 305326 h 4008043"/>
              <a:gd name="connsiteX706" fmla="*/ 961013 w 1181239"/>
              <a:gd name="connsiteY706" fmla="*/ 306537 h 4008043"/>
              <a:gd name="connsiteX707" fmla="*/ 961013 w 1181239"/>
              <a:gd name="connsiteY707" fmla="*/ 326936 h 4008043"/>
              <a:gd name="connsiteX708" fmla="*/ 959875 w 1181239"/>
              <a:gd name="connsiteY708" fmla="*/ 316736 h 4008043"/>
              <a:gd name="connsiteX709" fmla="*/ 960210 w 1181239"/>
              <a:gd name="connsiteY709" fmla="*/ 305326 h 4008043"/>
              <a:gd name="connsiteX710" fmla="*/ 131243 w 1181239"/>
              <a:gd name="connsiteY710" fmla="*/ 240583 h 4008043"/>
              <a:gd name="connsiteX711" fmla="*/ 134221 w 1181239"/>
              <a:gd name="connsiteY711" fmla="*/ 241967 h 4008043"/>
              <a:gd name="connsiteX712" fmla="*/ 144610 w 1181239"/>
              <a:gd name="connsiteY712" fmla="*/ 277206 h 4008043"/>
              <a:gd name="connsiteX713" fmla="*/ 138140 w 1181239"/>
              <a:gd name="connsiteY713" fmla="*/ 264918 h 4008043"/>
              <a:gd name="connsiteX714" fmla="*/ 138140 w 1181239"/>
              <a:gd name="connsiteY714" fmla="*/ 264917 h 4008043"/>
              <a:gd name="connsiteX715" fmla="*/ 131243 w 1181239"/>
              <a:gd name="connsiteY715" fmla="*/ 240583 h 4008043"/>
              <a:gd name="connsiteX716" fmla="*/ 877049 w 1181239"/>
              <a:gd name="connsiteY716" fmla="*/ 194344 h 4008043"/>
              <a:gd name="connsiteX717" fmla="*/ 883829 w 1181239"/>
              <a:gd name="connsiteY717" fmla="*/ 211283 h 4008043"/>
              <a:gd name="connsiteX718" fmla="*/ 877876 w 1181239"/>
              <a:gd name="connsiteY718" fmla="*/ 205024 h 4008043"/>
              <a:gd name="connsiteX719" fmla="*/ 877877 w 1181239"/>
              <a:gd name="connsiteY719" fmla="*/ 205024 h 4008043"/>
              <a:gd name="connsiteX720" fmla="*/ 877049 w 1181239"/>
              <a:gd name="connsiteY720" fmla="*/ 194344 h 4008043"/>
              <a:gd name="connsiteX721" fmla="*/ 1009149 w 1181239"/>
              <a:gd name="connsiteY721" fmla="*/ 184200 h 4008043"/>
              <a:gd name="connsiteX722" fmla="*/ 1010905 w 1181239"/>
              <a:gd name="connsiteY722" fmla="*/ 185145 h 4008043"/>
              <a:gd name="connsiteX723" fmla="*/ 1013222 w 1181239"/>
              <a:gd name="connsiteY723" fmla="*/ 220572 h 4008043"/>
              <a:gd name="connsiteX724" fmla="*/ 1011193 w 1181239"/>
              <a:gd name="connsiteY724" fmla="*/ 215876 h 4008043"/>
              <a:gd name="connsiteX725" fmla="*/ 1011190 w 1181239"/>
              <a:gd name="connsiteY725" fmla="*/ 215876 h 4008043"/>
              <a:gd name="connsiteX726" fmla="*/ 1009664 w 1181239"/>
              <a:gd name="connsiteY726" fmla="*/ 194344 h 4008043"/>
              <a:gd name="connsiteX727" fmla="*/ 1009149 w 1181239"/>
              <a:gd name="connsiteY727" fmla="*/ 184200 h 4008043"/>
              <a:gd name="connsiteX728" fmla="*/ 748726 w 1181239"/>
              <a:gd name="connsiteY728" fmla="*/ 154227 h 4008043"/>
              <a:gd name="connsiteX729" fmla="*/ 748726 w 1181239"/>
              <a:gd name="connsiteY729" fmla="*/ 163746 h 4008043"/>
              <a:gd name="connsiteX730" fmla="*/ 747398 w 1181239"/>
              <a:gd name="connsiteY730" fmla="*/ 158987 h 4008043"/>
              <a:gd name="connsiteX731" fmla="*/ 748726 w 1181239"/>
              <a:gd name="connsiteY731" fmla="*/ 154227 h 4008043"/>
              <a:gd name="connsiteX732" fmla="*/ 944467 w 1181239"/>
              <a:gd name="connsiteY732" fmla="*/ 138588 h 4008043"/>
              <a:gd name="connsiteX733" fmla="*/ 949089 w 1181239"/>
              <a:gd name="connsiteY733" fmla="*/ 154227 h 4008043"/>
              <a:gd name="connsiteX734" fmla="*/ 957630 w 1181239"/>
              <a:gd name="connsiteY734" fmla="*/ 155635 h 4008043"/>
              <a:gd name="connsiteX735" fmla="*/ 963237 w 1181239"/>
              <a:gd name="connsiteY735" fmla="*/ 158076 h 4008043"/>
              <a:gd name="connsiteX736" fmla="*/ 967358 w 1181239"/>
              <a:gd name="connsiteY736" fmla="*/ 166466 h 4008043"/>
              <a:gd name="connsiteX737" fmla="*/ 970329 w 1181239"/>
              <a:gd name="connsiteY737" fmla="*/ 161706 h 4008043"/>
              <a:gd name="connsiteX738" fmla="*/ 977889 w 1181239"/>
              <a:gd name="connsiteY738" fmla="*/ 183464 h 4008043"/>
              <a:gd name="connsiteX739" fmla="*/ 985235 w 1181239"/>
              <a:gd name="connsiteY739" fmla="*/ 207943 h 4008043"/>
              <a:gd name="connsiteX740" fmla="*/ 994634 w 1181239"/>
              <a:gd name="connsiteY740" fmla="*/ 305802 h 4008043"/>
              <a:gd name="connsiteX741" fmla="*/ 986510 w 1181239"/>
              <a:gd name="connsiteY741" fmla="*/ 308577 h 4008043"/>
              <a:gd name="connsiteX742" fmla="*/ 978341 w 1181239"/>
              <a:gd name="connsiteY742" fmla="*/ 310615 h 4008043"/>
              <a:gd name="connsiteX743" fmla="*/ 976670 w 1181239"/>
              <a:gd name="connsiteY743" fmla="*/ 314015 h 4008043"/>
              <a:gd name="connsiteX744" fmla="*/ 976670 w 1181239"/>
              <a:gd name="connsiteY744" fmla="*/ 314017 h 4008043"/>
              <a:gd name="connsiteX745" fmla="*/ 972155 w 1181239"/>
              <a:gd name="connsiteY745" fmla="*/ 290898 h 4008043"/>
              <a:gd name="connsiteX746" fmla="*/ 962044 w 1181239"/>
              <a:gd name="connsiteY746" fmla="*/ 253231 h 4008043"/>
              <a:gd name="connsiteX747" fmla="*/ 946043 w 1181239"/>
              <a:gd name="connsiteY747" fmla="*/ 167025 h 4008043"/>
              <a:gd name="connsiteX748" fmla="*/ 665910 w 1181239"/>
              <a:gd name="connsiteY748" fmla="*/ 130704 h 4008043"/>
              <a:gd name="connsiteX749" fmla="*/ 666800 w 1181239"/>
              <a:gd name="connsiteY749" fmla="*/ 149466 h 4008043"/>
              <a:gd name="connsiteX750" fmla="*/ 662762 w 1181239"/>
              <a:gd name="connsiteY750" fmla="*/ 158391 h 4008043"/>
              <a:gd name="connsiteX751" fmla="*/ 662761 w 1181239"/>
              <a:gd name="connsiteY751" fmla="*/ 158391 h 4008043"/>
              <a:gd name="connsiteX752" fmla="*/ 658075 w 1181239"/>
              <a:gd name="connsiteY752" fmla="*/ 149842 h 4008043"/>
              <a:gd name="connsiteX753" fmla="*/ 653716 w 1181239"/>
              <a:gd name="connsiteY753" fmla="*/ 144232 h 4008043"/>
              <a:gd name="connsiteX754" fmla="*/ 658802 w 1181239"/>
              <a:gd name="connsiteY754" fmla="*/ 135300 h 4008043"/>
              <a:gd name="connsiteX755" fmla="*/ 665910 w 1181239"/>
              <a:gd name="connsiteY755" fmla="*/ 130704 h 4008043"/>
              <a:gd name="connsiteX756" fmla="*/ 878817 w 1181239"/>
              <a:gd name="connsiteY756" fmla="*/ 98237 h 4008043"/>
              <a:gd name="connsiteX757" fmla="*/ 879637 w 1181239"/>
              <a:gd name="connsiteY757" fmla="*/ 99891 h 4008043"/>
              <a:gd name="connsiteX758" fmla="*/ 879605 w 1181239"/>
              <a:gd name="connsiteY758" fmla="*/ 118930 h 4008043"/>
              <a:gd name="connsiteX759" fmla="*/ 878459 w 1181239"/>
              <a:gd name="connsiteY759" fmla="*/ 108669 h 4008043"/>
              <a:gd name="connsiteX760" fmla="*/ 878470 w 1181239"/>
              <a:gd name="connsiteY760" fmla="*/ 108669 h 4008043"/>
              <a:gd name="connsiteX761" fmla="*/ 878817 w 1181239"/>
              <a:gd name="connsiteY761" fmla="*/ 98237 h 4008043"/>
              <a:gd name="connsiteX762" fmla="*/ 287277 w 1181239"/>
              <a:gd name="connsiteY762" fmla="*/ 93938 h 4008043"/>
              <a:gd name="connsiteX763" fmla="*/ 290353 w 1181239"/>
              <a:gd name="connsiteY763" fmla="*/ 98471 h 4008043"/>
              <a:gd name="connsiteX764" fmla="*/ 274819 w 1181239"/>
              <a:gd name="connsiteY764" fmla="*/ 113580 h 4008043"/>
              <a:gd name="connsiteX765" fmla="*/ 274819 w 1181239"/>
              <a:gd name="connsiteY765" fmla="*/ 113579 h 4008043"/>
              <a:gd name="connsiteX766" fmla="*/ 278777 w 1181239"/>
              <a:gd name="connsiteY766" fmla="*/ 99150 h 4008043"/>
              <a:gd name="connsiteX767" fmla="*/ 287277 w 1181239"/>
              <a:gd name="connsiteY767" fmla="*/ 93938 h 4008043"/>
              <a:gd name="connsiteX768" fmla="*/ 322381 w 1181239"/>
              <a:gd name="connsiteY768" fmla="*/ 84191 h 4008043"/>
              <a:gd name="connsiteX769" fmla="*/ 320699 w 1181239"/>
              <a:gd name="connsiteY769" fmla="*/ 95071 h 4008043"/>
              <a:gd name="connsiteX770" fmla="*/ 313786 w 1181239"/>
              <a:gd name="connsiteY770" fmla="*/ 105814 h 4008043"/>
              <a:gd name="connsiteX771" fmla="*/ 318149 w 1181239"/>
              <a:gd name="connsiteY771" fmla="*/ 92351 h 4008043"/>
              <a:gd name="connsiteX772" fmla="*/ 511326 w 1181239"/>
              <a:gd name="connsiteY772" fmla="*/ 77392 h 4008043"/>
              <a:gd name="connsiteX773" fmla="*/ 508107 w 1181239"/>
              <a:gd name="connsiteY773" fmla="*/ 118189 h 4008043"/>
              <a:gd name="connsiteX774" fmla="*/ 505574 w 1181239"/>
              <a:gd name="connsiteY774" fmla="*/ 108330 h 4008043"/>
              <a:gd name="connsiteX775" fmla="*/ 505572 w 1181239"/>
              <a:gd name="connsiteY775" fmla="*/ 108330 h 4008043"/>
              <a:gd name="connsiteX776" fmla="*/ 511326 w 1181239"/>
              <a:gd name="connsiteY776" fmla="*/ 77392 h 4008043"/>
              <a:gd name="connsiteX777" fmla="*/ 356452 w 1181239"/>
              <a:gd name="connsiteY777" fmla="*/ 75734 h 4008043"/>
              <a:gd name="connsiteX778" fmla="*/ 351603 w 1181239"/>
              <a:gd name="connsiteY778" fmla="*/ 107309 h 4008043"/>
              <a:gd name="connsiteX779" fmla="*/ 352352 w 1181239"/>
              <a:gd name="connsiteY779" fmla="*/ 90922 h 4008043"/>
              <a:gd name="connsiteX780" fmla="*/ 352351 w 1181239"/>
              <a:gd name="connsiteY780" fmla="*/ 90922 h 4008043"/>
              <a:gd name="connsiteX781" fmla="*/ 356452 w 1181239"/>
              <a:gd name="connsiteY781" fmla="*/ 75734 h 4008043"/>
              <a:gd name="connsiteX782" fmla="*/ 667523 w 1181239"/>
              <a:gd name="connsiteY782" fmla="*/ 59712 h 4008043"/>
              <a:gd name="connsiteX783" fmla="*/ 667556 w 1181239"/>
              <a:gd name="connsiteY783" fmla="*/ 71951 h 4008043"/>
              <a:gd name="connsiteX784" fmla="*/ 665355 w 1181239"/>
              <a:gd name="connsiteY784" fmla="*/ 92349 h 4008043"/>
              <a:gd name="connsiteX785" fmla="*/ 663137 w 1181239"/>
              <a:gd name="connsiteY785" fmla="*/ 100509 h 4008043"/>
              <a:gd name="connsiteX786" fmla="*/ 662990 w 1181239"/>
              <a:gd name="connsiteY786" fmla="*/ 92349 h 4008043"/>
              <a:gd name="connsiteX787" fmla="*/ 662994 w 1181239"/>
              <a:gd name="connsiteY787" fmla="*/ 92349 h 4008043"/>
              <a:gd name="connsiteX788" fmla="*/ 665195 w 1181239"/>
              <a:gd name="connsiteY788" fmla="*/ 71951 h 4008043"/>
              <a:gd name="connsiteX789" fmla="*/ 745090 w 1181239"/>
              <a:gd name="connsiteY789" fmla="*/ 48079 h 4008043"/>
              <a:gd name="connsiteX790" fmla="*/ 745922 w 1181239"/>
              <a:gd name="connsiteY790" fmla="*/ 49562 h 4008043"/>
              <a:gd name="connsiteX791" fmla="*/ 745889 w 1181239"/>
              <a:gd name="connsiteY791" fmla="*/ 65881 h 4008043"/>
              <a:gd name="connsiteX792" fmla="*/ 744714 w 1181239"/>
              <a:gd name="connsiteY792" fmla="*/ 56993 h 4008043"/>
              <a:gd name="connsiteX793" fmla="*/ 744718 w 1181239"/>
              <a:gd name="connsiteY793" fmla="*/ 56993 h 4008043"/>
              <a:gd name="connsiteX794" fmla="*/ 745090 w 1181239"/>
              <a:gd name="connsiteY794" fmla="*/ 48079 h 4008043"/>
              <a:gd name="connsiteX795" fmla="*/ 649749 w 1181239"/>
              <a:gd name="connsiteY795" fmla="*/ 36821 h 4008043"/>
              <a:gd name="connsiteX796" fmla="*/ 647789 w 1181239"/>
              <a:gd name="connsiteY796" fmla="*/ 63792 h 4008043"/>
              <a:gd name="connsiteX797" fmla="*/ 646775 w 1181239"/>
              <a:gd name="connsiteY797" fmla="*/ 52913 h 4008043"/>
              <a:gd name="connsiteX798" fmla="*/ 649749 w 1181239"/>
              <a:gd name="connsiteY798" fmla="*/ 36821 h 4008043"/>
              <a:gd name="connsiteX799" fmla="*/ 559982 w 1181239"/>
              <a:gd name="connsiteY799" fmla="*/ 32409 h 4008043"/>
              <a:gd name="connsiteX800" fmla="*/ 560456 w 1181239"/>
              <a:gd name="connsiteY800" fmla="*/ 37954 h 4008043"/>
              <a:gd name="connsiteX801" fmla="*/ 557800 w 1181239"/>
              <a:gd name="connsiteY801" fmla="*/ 51553 h 4008043"/>
              <a:gd name="connsiteX802" fmla="*/ 555143 w 1181239"/>
              <a:gd name="connsiteY802" fmla="*/ 47473 h 4008043"/>
              <a:gd name="connsiteX803" fmla="*/ 557800 w 1181239"/>
              <a:gd name="connsiteY803" fmla="*/ 33874 h 4008043"/>
              <a:gd name="connsiteX804" fmla="*/ 559982 w 1181239"/>
              <a:gd name="connsiteY804" fmla="*/ 32409 h 4008043"/>
              <a:gd name="connsiteX805" fmla="*/ 586690 w 1181239"/>
              <a:gd name="connsiteY805" fmla="*/ 27075 h 4008043"/>
              <a:gd name="connsiteX806" fmla="*/ 585194 w 1181239"/>
              <a:gd name="connsiteY806" fmla="*/ 45895 h 4008043"/>
              <a:gd name="connsiteX807" fmla="*/ 581010 w 1181239"/>
              <a:gd name="connsiteY807" fmla="*/ 69014 h 4008043"/>
              <a:gd name="connsiteX808" fmla="*/ 578416 w 1181239"/>
              <a:gd name="connsiteY808" fmla="*/ 69233 h 4008043"/>
              <a:gd name="connsiteX809" fmla="*/ 578413 w 1181239"/>
              <a:gd name="connsiteY809" fmla="*/ 69232 h 4008043"/>
              <a:gd name="connsiteX810" fmla="*/ 582597 w 1181239"/>
              <a:gd name="connsiteY810" fmla="*/ 46114 h 4008043"/>
              <a:gd name="connsiteX811" fmla="*/ 353765 w 1181239"/>
              <a:gd name="connsiteY811" fmla="*/ 22995 h 4008043"/>
              <a:gd name="connsiteX812" fmla="*/ 350663 w 1181239"/>
              <a:gd name="connsiteY812" fmla="*/ 43844 h 4008043"/>
              <a:gd name="connsiteX813" fmla="*/ 349492 w 1181239"/>
              <a:gd name="connsiteY813" fmla="*/ 39059 h 4008043"/>
              <a:gd name="connsiteX814" fmla="*/ 349489 w 1181239"/>
              <a:gd name="connsiteY814" fmla="*/ 39059 h 4008043"/>
              <a:gd name="connsiteX815" fmla="*/ 351401 w 1181239"/>
              <a:gd name="connsiteY815" fmla="*/ 27755 h 4008043"/>
              <a:gd name="connsiteX816" fmla="*/ 353765 w 1181239"/>
              <a:gd name="connsiteY816" fmla="*/ 22995 h 4008043"/>
              <a:gd name="connsiteX817" fmla="*/ 449634 w 1181239"/>
              <a:gd name="connsiteY817" fmla="*/ 18915 h 4008043"/>
              <a:gd name="connsiteX818" fmla="*/ 448105 w 1181239"/>
              <a:gd name="connsiteY818" fmla="*/ 37954 h 4008043"/>
              <a:gd name="connsiteX819" fmla="*/ 440198 w 1181239"/>
              <a:gd name="connsiteY819" fmla="*/ 58314 h 4008043"/>
              <a:gd name="connsiteX820" fmla="*/ 440197 w 1181239"/>
              <a:gd name="connsiteY820" fmla="*/ 58314 h 4008043"/>
              <a:gd name="connsiteX821" fmla="*/ 444016 w 1181239"/>
              <a:gd name="connsiteY821" fmla="*/ 35234 h 4008043"/>
              <a:gd name="connsiteX822" fmla="*/ 631225 w 1181239"/>
              <a:gd name="connsiteY822" fmla="*/ 17565 h 4008043"/>
              <a:gd name="connsiteX823" fmla="*/ 626543 w 1181239"/>
              <a:gd name="connsiteY823" fmla="*/ 62442 h 4008043"/>
              <a:gd name="connsiteX824" fmla="*/ 618850 w 1181239"/>
              <a:gd name="connsiteY824" fmla="*/ 100520 h 4008043"/>
              <a:gd name="connsiteX825" fmla="*/ 612954 w 1181239"/>
              <a:gd name="connsiteY825" fmla="*/ 139804 h 4008043"/>
              <a:gd name="connsiteX826" fmla="*/ 611538 w 1181239"/>
              <a:gd name="connsiteY826" fmla="*/ 150381 h 4008043"/>
              <a:gd name="connsiteX827" fmla="*/ 618806 w 1181239"/>
              <a:gd name="connsiteY827" fmla="*/ 133203 h 4008043"/>
              <a:gd name="connsiteX828" fmla="*/ 624280 w 1181239"/>
              <a:gd name="connsiteY828" fmla="*/ 120918 h 4008043"/>
              <a:gd name="connsiteX829" fmla="*/ 625455 w 1181239"/>
              <a:gd name="connsiteY829" fmla="*/ 132478 h 4008043"/>
              <a:gd name="connsiteX830" fmla="*/ 624686 w 1181239"/>
              <a:gd name="connsiteY830" fmla="*/ 144037 h 4008043"/>
              <a:gd name="connsiteX831" fmla="*/ 629318 w 1181239"/>
              <a:gd name="connsiteY831" fmla="*/ 132297 h 4008043"/>
              <a:gd name="connsiteX832" fmla="*/ 637973 w 1181239"/>
              <a:gd name="connsiteY832" fmla="*/ 122001 h 4008043"/>
              <a:gd name="connsiteX833" fmla="*/ 644346 w 1181239"/>
              <a:gd name="connsiteY833" fmla="*/ 94954 h 4008043"/>
              <a:gd name="connsiteX834" fmla="*/ 645396 w 1181239"/>
              <a:gd name="connsiteY834" fmla="*/ 80121 h 4008043"/>
              <a:gd name="connsiteX835" fmla="*/ 648370 w 1181239"/>
              <a:gd name="connsiteY835" fmla="*/ 123764 h 4008043"/>
              <a:gd name="connsiteX836" fmla="*/ 647495 w 1181239"/>
              <a:gd name="connsiteY836" fmla="*/ 176892 h 4008043"/>
              <a:gd name="connsiteX837" fmla="*/ 652335 w 1181239"/>
              <a:gd name="connsiteY837" fmla="*/ 166532 h 4008043"/>
              <a:gd name="connsiteX838" fmla="*/ 654644 w 1181239"/>
              <a:gd name="connsiteY838" fmla="*/ 157636 h 4008043"/>
              <a:gd name="connsiteX839" fmla="*/ 655852 w 1181239"/>
              <a:gd name="connsiteY839" fmla="*/ 165530 h 4008043"/>
              <a:gd name="connsiteX840" fmla="*/ 661121 w 1181239"/>
              <a:gd name="connsiteY840" fmla="*/ 177224 h 4008043"/>
              <a:gd name="connsiteX841" fmla="*/ 668099 w 1181239"/>
              <a:gd name="connsiteY841" fmla="*/ 185649 h 4008043"/>
              <a:gd name="connsiteX842" fmla="*/ 673931 w 1181239"/>
              <a:gd name="connsiteY842" fmla="*/ 186194 h 4008043"/>
              <a:gd name="connsiteX843" fmla="*/ 677095 w 1181239"/>
              <a:gd name="connsiteY843" fmla="*/ 173954 h 4008043"/>
              <a:gd name="connsiteX844" fmla="*/ 680087 w 1181239"/>
              <a:gd name="connsiteY844" fmla="*/ 160355 h 4008043"/>
              <a:gd name="connsiteX845" fmla="*/ 681412 w 1181239"/>
              <a:gd name="connsiteY845" fmla="*/ 168515 h 4008043"/>
              <a:gd name="connsiteX846" fmla="*/ 678449 w 1181239"/>
              <a:gd name="connsiteY846" fmla="*/ 201153 h 4008043"/>
              <a:gd name="connsiteX847" fmla="*/ 681168 w 1181239"/>
              <a:gd name="connsiteY847" fmla="*/ 211626 h 4008043"/>
              <a:gd name="connsiteX848" fmla="*/ 687387 w 1181239"/>
              <a:gd name="connsiteY848" fmla="*/ 184427 h 4008043"/>
              <a:gd name="connsiteX849" fmla="*/ 697156 w 1181239"/>
              <a:gd name="connsiteY849" fmla="*/ 158995 h 4008043"/>
              <a:gd name="connsiteX850" fmla="*/ 697995 w 1181239"/>
              <a:gd name="connsiteY850" fmla="*/ 180074 h 4008043"/>
              <a:gd name="connsiteX851" fmla="*/ 699560 w 1181239"/>
              <a:gd name="connsiteY851" fmla="*/ 207952 h 4008043"/>
              <a:gd name="connsiteX852" fmla="*/ 707424 w 1181239"/>
              <a:gd name="connsiteY852" fmla="*/ 203872 h 4008043"/>
              <a:gd name="connsiteX853" fmla="*/ 713958 w 1181239"/>
              <a:gd name="connsiteY853" fmla="*/ 180238 h 4008043"/>
              <a:gd name="connsiteX854" fmla="*/ 719432 w 1181239"/>
              <a:gd name="connsiteY854" fmla="*/ 166044 h 4008043"/>
              <a:gd name="connsiteX855" fmla="*/ 723439 w 1181239"/>
              <a:gd name="connsiteY855" fmla="*/ 206678 h 4008043"/>
              <a:gd name="connsiteX856" fmla="*/ 729942 w 1181239"/>
              <a:gd name="connsiteY856" fmla="*/ 229516 h 4008043"/>
              <a:gd name="connsiteX857" fmla="*/ 734692 w 1181239"/>
              <a:gd name="connsiteY857" fmla="*/ 207214 h 4008043"/>
              <a:gd name="connsiteX858" fmla="*/ 737973 w 1181239"/>
              <a:gd name="connsiteY858" fmla="*/ 207329 h 4008043"/>
              <a:gd name="connsiteX859" fmla="*/ 742078 w 1181239"/>
              <a:gd name="connsiteY859" fmla="*/ 209033 h 4008043"/>
              <a:gd name="connsiteX860" fmla="*/ 748234 w 1181239"/>
              <a:gd name="connsiteY860" fmla="*/ 225475 h 4008043"/>
              <a:gd name="connsiteX861" fmla="*/ 752603 w 1181239"/>
              <a:gd name="connsiteY861" fmla="*/ 244733 h 4008043"/>
              <a:gd name="connsiteX862" fmla="*/ 762826 w 1181239"/>
              <a:gd name="connsiteY862" fmla="*/ 194980 h 4008043"/>
              <a:gd name="connsiteX863" fmla="*/ 767417 w 1181239"/>
              <a:gd name="connsiteY863" fmla="*/ 168301 h 4008043"/>
              <a:gd name="connsiteX864" fmla="*/ 770023 w 1181239"/>
              <a:gd name="connsiteY864" fmla="*/ 169040 h 4008043"/>
              <a:gd name="connsiteX865" fmla="*/ 772843 w 1181239"/>
              <a:gd name="connsiteY865" fmla="*/ 210678 h 4008043"/>
              <a:gd name="connsiteX866" fmla="*/ 787596 w 1181239"/>
              <a:gd name="connsiteY866" fmla="*/ 241981 h 4008043"/>
              <a:gd name="connsiteX867" fmla="*/ 793730 w 1181239"/>
              <a:gd name="connsiteY867" fmla="*/ 224277 h 4008043"/>
              <a:gd name="connsiteX868" fmla="*/ 796197 w 1181239"/>
              <a:gd name="connsiteY868" fmla="*/ 218157 h 4008043"/>
              <a:gd name="connsiteX869" fmla="*/ 800556 w 1181239"/>
              <a:gd name="connsiteY869" fmla="*/ 217317 h 4008043"/>
              <a:gd name="connsiteX870" fmla="*/ 805028 w 1181239"/>
              <a:gd name="connsiteY870" fmla="*/ 210517 h 4008043"/>
              <a:gd name="connsiteX871" fmla="*/ 811957 w 1181239"/>
              <a:gd name="connsiteY871" fmla="*/ 211635 h 4008043"/>
              <a:gd name="connsiteX872" fmla="*/ 817316 w 1181239"/>
              <a:gd name="connsiteY872" fmla="*/ 232714 h 4008043"/>
              <a:gd name="connsiteX873" fmla="*/ 825257 w 1181239"/>
              <a:gd name="connsiteY873" fmla="*/ 239916 h 4008043"/>
              <a:gd name="connsiteX874" fmla="*/ 835306 w 1181239"/>
              <a:gd name="connsiteY874" fmla="*/ 216798 h 4008043"/>
              <a:gd name="connsiteX875" fmla="*/ 845515 w 1181239"/>
              <a:gd name="connsiteY875" fmla="*/ 198893 h 4008043"/>
              <a:gd name="connsiteX876" fmla="*/ 853135 w 1181239"/>
              <a:gd name="connsiteY876" fmla="*/ 186677 h 4008043"/>
              <a:gd name="connsiteX877" fmla="*/ 856393 w 1181239"/>
              <a:gd name="connsiteY877" fmla="*/ 171241 h 4008043"/>
              <a:gd name="connsiteX878" fmla="*/ 856766 w 1181239"/>
              <a:gd name="connsiteY878" fmla="*/ 182777 h 4008043"/>
              <a:gd name="connsiteX879" fmla="*/ 862960 w 1181239"/>
              <a:gd name="connsiteY879" fmla="*/ 197715 h 4008043"/>
              <a:gd name="connsiteX880" fmla="*/ 866876 w 1181239"/>
              <a:gd name="connsiteY880" fmla="*/ 234456 h 4008043"/>
              <a:gd name="connsiteX881" fmla="*/ 869438 w 1181239"/>
              <a:gd name="connsiteY881" fmla="*/ 267795 h 4008043"/>
              <a:gd name="connsiteX882" fmla="*/ 875898 w 1181239"/>
              <a:gd name="connsiteY882" fmla="*/ 252878 h 4008043"/>
              <a:gd name="connsiteX883" fmla="*/ 882306 w 1181239"/>
              <a:gd name="connsiteY883" fmla="*/ 258947 h 4008043"/>
              <a:gd name="connsiteX884" fmla="*/ 885711 w 1181239"/>
              <a:gd name="connsiteY884" fmla="*/ 289106 h 4008043"/>
              <a:gd name="connsiteX885" fmla="*/ 890882 w 1181239"/>
              <a:gd name="connsiteY885" fmla="*/ 294240 h 4008043"/>
              <a:gd name="connsiteX886" fmla="*/ 897924 w 1181239"/>
              <a:gd name="connsiteY886" fmla="*/ 206508 h 4008043"/>
              <a:gd name="connsiteX887" fmla="*/ 905106 w 1181239"/>
              <a:gd name="connsiteY887" fmla="*/ 118646 h 4008043"/>
              <a:gd name="connsiteX888" fmla="*/ 906591 w 1181239"/>
              <a:gd name="connsiteY888" fmla="*/ 146989 h 4008043"/>
              <a:gd name="connsiteX889" fmla="*/ 909204 w 1181239"/>
              <a:gd name="connsiteY889" fmla="*/ 180476 h 4008043"/>
              <a:gd name="connsiteX890" fmla="*/ 922661 w 1181239"/>
              <a:gd name="connsiteY890" fmla="*/ 129113 h 4008043"/>
              <a:gd name="connsiteX891" fmla="*/ 928487 w 1181239"/>
              <a:gd name="connsiteY891" fmla="*/ 102206 h 4008043"/>
              <a:gd name="connsiteX892" fmla="*/ 936618 w 1181239"/>
              <a:gd name="connsiteY892" fmla="*/ 286407 h 4008043"/>
              <a:gd name="connsiteX893" fmla="*/ 929426 w 1181239"/>
              <a:gd name="connsiteY893" fmla="*/ 299753 h 4008043"/>
              <a:gd name="connsiteX894" fmla="*/ 929054 w 1181239"/>
              <a:gd name="connsiteY894" fmla="*/ 280034 h 4008043"/>
              <a:gd name="connsiteX895" fmla="*/ 925686 w 1181239"/>
              <a:gd name="connsiteY895" fmla="*/ 296353 h 4008043"/>
              <a:gd name="connsiteX896" fmla="*/ 918174 w 1181239"/>
              <a:gd name="connsiteY896" fmla="*/ 285091 h 4008043"/>
              <a:gd name="connsiteX897" fmla="*/ 908321 w 1181239"/>
              <a:gd name="connsiteY897" fmla="*/ 346607 h 4008043"/>
              <a:gd name="connsiteX898" fmla="*/ 918980 w 1181239"/>
              <a:gd name="connsiteY898" fmla="*/ 352241 h 4008043"/>
              <a:gd name="connsiteX899" fmla="*/ 924725 w 1181239"/>
              <a:gd name="connsiteY899" fmla="*/ 346670 h 4008043"/>
              <a:gd name="connsiteX900" fmla="*/ 932066 w 1181239"/>
              <a:gd name="connsiteY900" fmla="*/ 340550 h 4008043"/>
              <a:gd name="connsiteX901" fmla="*/ 935416 w 1181239"/>
              <a:gd name="connsiteY901" fmla="*/ 340030 h 4008043"/>
              <a:gd name="connsiteX902" fmla="*/ 939880 w 1181239"/>
              <a:gd name="connsiteY902" fmla="*/ 350910 h 4008043"/>
              <a:gd name="connsiteX903" fmla="*/ 944332 w 1181239"/>
              <a:gd name="connsiteY903" fmla="*/ 350748 h 4008043"/>
              <a:gd name="connsiteX904" fmla="*/ 948679 w 1181239"/>
              <a:gd name="connsiteY904" fmla="*/ 350455 h 4008043"/>
              <a:gd name="connsiteX905" fmla="*/ 953927 w 1181239"/>
              <a:gd name="connsiteY905" fmla="*/ 358614 h 4008043"/>
              <a:gd name="connsiteX906" fmla="*/ 959773 w 1181239"/>
              <a:gd name="connsiteY906" fmla="*/ 357952 h 4008043"/>
              <a:gd name="connsiteX907" fmla="*/ 967398 w 1181239"/>
              <a:gd name="connsiteY907" fmla="*/ 360672 h 4008043"/>
              <a:gd name="connsiteX908" fmla="*/ 993697 w 1181239"/>
              <a:gd name="connsiteY908" fmla="*/ 512340 h 4008043"/>
              <a:gd name="connsiteX909" fmla="*/ 989560 w 1181239"/>
              <a:gd name="connsiteY909" fmla="*/ 538178 h 4008043"/>
              <a:gd name="connsiteX910" fmla="*/ 982211 w 1181239"/>
              <a:gd name="connsiteY910" fmla="*/ 581934 h 4008043"/>
              <a:gd name="connsiteX911" fmla="*/ 974913 w 1181239"/>
              <a:gd name="connsiteY911" fmla="*/ 737943 h 4008043"/>
              <a:gd name="connsiteX912" fmla="*/ 990890 w 1181239"/>
              <a:gd name="connsiteY912" fmla="*/ 727560 h 4008043"/>
              <a:gd name="connsiteX913" fmla="*/ 1013165 w 1181239"/>
              <a:gd name="connsiteY913" fmla="*/ 712601 h 4008043"/>
              <a:gd name="connsiteX914" fmla="*/ 1023174 w 1181239"/>
              <a:gd name="connsiteY914" fmla="*/ 693447 h 4008043"/>
              <a:gd name="connsiteX915" fmla="*/ 1025352 w 1181239"/>
              <a:gd name="connsiteY915" fmla="*/ 629984 h 4008043"/>
              <a:gd name="connsiteX916" fmla="*/ 1019752 w 1181239"/>
              <a:gd name="connsiteY916" fmla="*/ 563714 h 4008043"/>
              <a:gd name="connsiteX917" fmla="*/ 1021741 w 1181239"/>
              <a:gd name="connsiteY917" fmla="*/ 549559 h 4008043"/>
              <a:gd name="connsiteX918" fmla="*/ 1034255 w 1181239"/>
              <a:gd name="connsiteY918" fmla="*/ 896074 h 4008043"/>
              <a:gd name="connsiteX919" fmla="*/ 1032209 w 1181239"/>
              <a:gd name="connsiteY919" fmla="*/ 1080047 h 4008043"/>
              <a:gd name="connsiteX920" fmla="*/ 1029311 w 1181239"/>
              <a:gd name="connsiteY920" fmla="*/ 1036530 h 4008043"/>
              <a:gd name="connsiteX921" fmla="*/ 1016601 w 1181239"/>
              <a:gd name="connsiteY921" fmla="*/ 816067 h 4008043"/>
              <a:gd name="connsiteX922" fmla="*/ 1014072 w 1181239"/>
              <a:gd name="connsiteY922" fmla="*/ 822120 h 4008043"/>
              <a:gd name="connsiteX923" fmla="*/ 1010872 w 1181239"/>
              <a:gd name="connsiteY923" fmla="*/ 837449 h 4008043"/>
              <a:gd name="connsiteX924" fmla="*/ 1001517 w 1181239"/>
              <a:gd name="connsiteY924" fmla="*/ 822051 h 4008043"/>
              <a:gd name="connsiteX925" fmla="*/ 1006218 w 1181239"/>
              <a:gd name="connsiteY925" fmla="*/ 806960 h 4008043"/>
              <a:gd name="connsiteX926" fmla="*/ 1007878 w 1181239"/>
              <a:gd name="connsiteY926" fmla="*/ 789321 h 4008043"/>
              <a:gd name="connsiteX927" fmla="*/ 1014385 w 1181239"/>
              <a:gd name="connsiteY927" fmla="*/ 781162 h 4008043"/>
              <a:gd name="connsiteX928" fmla="*/ 1016910 w 1181239"/>
              <a:gd name="connsiteY928" fmla="*/ 788019 h 4008043"/>
              <a:gd name="connsiteX929" fmla="*/ 1021209 w 1181239"/>
              <a:gd name="connsiteY929" fmla="*/ 754483 h 4008043"/>
              <a:gd name="connsiteX930" fmla="*/ 1016621 w 1181239"/>
              <a:gd name="connsiteY930" fmla="*/ 730627 h 4008043"/>
              <a:gd name="connsiteX931" fmla="*/ 1005655 w 1181239"/>
              <a:gd name="connsiteY931" fmla="*/ 764682 h 4008043"/>
              <a:gd name="connsiteX932" fmla="*/ 1002528 w 1181239"/>
              <a:gd name="connsiteY932" fmla="*/ 785881 h 4008043"/>
              <a:gd name="connsiteX933" fmla="*/ 1001514 w 1181239"/>
              <a:gd name="connsiteY933" fmla="*/ 761563 h 4008043"/>
              <a:gd name="connsiteX934" fmla="*/ 1000156 w 1181239"/>
              <a:gd name="connsiteY934" fmla="*/ 735605 h 4008043"/>
              <a:gd name="connsiteX935" fmla="*/ 987927 w 1181239"/>
              <a:gd name="connsiteY935" fmla="*/ 757627 h 4008043"/>
              <a:gd name="connsiteX936" fmla="*/ 983923 w 1181239"/>
              <a:gd name="connsiteY936" fmla="*/ 778177 h 4008043"/>
              <a:gd name="connsiteX937" fmla="*/ 982336 w 1181239"/>
              <a:gd name="connsiteY937" fmla="*/ 821356 h 4008043"/>
              <a:gd name="connsiteX938" fmla="*/ 986699 w 1181239"/>
              <a:gd name="connsiteY938" fmla="*/ 863998 h 4008043"/>
              <a:gd name="connsiteX939" fmla="*/ 986773 w 1181239"/>
              <a:gd name="connsiteY939" fmla="*/ 878647 h 4008043"/>
              <a:gd name="connsiteX940" fmla="*/ 979444 w 1181239"/>
              <a:gd name="connsiteY940" fmla="*/ 878601 h 4008043"/>
              <a:gd name="connsiteX941" fmla="*/ 971589 w 1181239"/>
              <a:gd name="connsiteY941" fmla="*/ 888430 h 4008043"/>
              <a:gd name="connsiteX942" fmla="*/ 969838 w 1181239"/>
              <a:gd name="connsiteY942" fmla="*/ 906958 h 4008043"/>
              <a:gd name="connsiteX943" fmla="*/ 971892 w 1181239"/>
              <a:gd name="connsiteY943" fmla="*/ 974997 h 4008043"/>
              <a:gd name="connsiteX944" fmla="*/ 983595 w 1181239"/>
              <a:gd name="connsiteY944" fmla="*/ 1096286 h 4008043"/>
              <a:gd name="connsiteX945" fmla="*/ 983850 w 1181239"/>
              <a:gd name="connsiteY945" fmla="*/ 1106391 h 4008043"/>
              <a:gd name="connsiteX946" fmla="*/ 977520 w 1181239"/>
              <a:gd name="connsiteY946" fmla="*/ 1116881 h 4008043"/>
              <a:gd name="connsiteX947" fmla="*/ 972047 w 1181239"/>
              <a:gd name="connsiteY947" fmla="*/ 1109585 h 4008043"/>
              <a:gd name="connsiteX948" fmla="*/ 966892 w 1181239"/>
              <a:gd name="connsiteY948" fmla="*/ 1145789 h 4008043"/>
              <a:gd name="connsiteX949" fmla="*/ 967793 w 1181239"/>
              <a:gd name="connsiteY949" fmla="*/ 1205281 h 4008043"/>
              <a:gd name="connsiteX950" fmla="*/ 966541 w 1181239"/>
              <a:gd name="connsiteY950" fmla="*/ 1215315 h 4008043"/>
              <a:gd name="connsiteX951" fmla="*/ 956870 w 1181239"/>
              <a:gd name="connsiteY951" fmla="*/ 1254731 h 4008043"/>
              <a:gd name="connsiteX952" fmla="*/ 950007 w 1181239"/>
              <a:gd name="connsiteY952" fmla="*/ 1276464 h 4008043"/>
              <a:gd name="connsiteX953" fmla="*/ 947821 w 1181239"/>
              <a:gd name="connsiteY953" fmla="*/ 1291462 h 4008043"/>
              <a:gd name="connsiteX954" fmla="*/ 946879 w 1181239"/>
              <a:gd name="connsiteY954" fmla="*/ 1313245 h 4008043"/>
              <a:gd name="connsiteX955" fmla="*/ 942943 w 1181239"/>
              <a:gd name="connsiteY955" fmla="*/ 1392199 h 4008043"/>
              <a:gd name="connsiteX956" fmla="*/ 948090 w 1181239"/>
              <a:gd name="connsiteY956" fmla="*/ 1455781 h 4008043"/>
              <a:gd name="connsiteX957" fmla="*/ 947196 w 1181239"/>
              <a:gd name="connsiteY957" fmla="*/ 1461054 h 4008043"/>
              <a:gd name="connsiteX958" fmla="*/ 942975 w 1181239"/>
              <a:gd name="connsiteY958" fmla="*/ 1473058 h 4008043"/>
              <a:gd name="connsiteX959" fmla="*/ 940238 w 1181239"/>
              <a:gd name="connsiteY959" fmla="*/ 1487656 h 4008043"/>
              <a:gd name="connsiteX960" fmla="*/ 939873 w 1181239"/>
              <a:gd name="connsiteY960" fmla="*/ 1523160 h 4008043"/>
              <a:gd name="connsiteX961" fmla="*/ 944233 w 1181239"/>
              <a:gd name="connsiteY961" fmla="*/ 1532172 h 4008043"/>
              <a:gd name="connsiteX962" fmla="*/ 939517 w 1181239"/>
              <a:gd name="connsiteY962" fmla="*/ 1532172 h 4008043"/>
              <a:gd name="connsiteX963" fmla="*/ 936273 w 1181239"/>
              <a:gd name="connsiteY963" fmla="*/ 1574901 h 4008043"/>
              <a:gd name="connsiteX964" fmla="*/ 934967 w 1181239"/>
              <a:gd name="connsiteY964" fmla="*/ 1626160 h 4008043"/>
              <a:gd name="connsiteX965" fmla="*/ 935295 w 1181239"/>
              <a:gd name="connsiteY965" fmla="*/ 1633959 h 4008043"/>
              <a:gd name="connsiteX966" fmla="*/ 935912 w 1181239"/>
              <a:gd name="connsiteY966" fmla="*/ 1652191 h 4008043"/>
              <a:gd name="connsiteX967" fmla="*/ 929513 w 1181239"/>
              <a:gd name="connsiteY967" fmla="*/ 1588275 h 4008043"/>
              <a:gd name="connsiteX968" fmla="*/ 926551 w 1181239"/>
              <a:gd name="connsiteY968" fmla="*/ 1513480 h 4008043"/>
              <a:gd name="connsiteX969" fmla="*/ 921285 w 1181239"/>
              <a:gd name="connsiteY969" fmla="*/ 1437714 h 4008043"/>
              <a:gd name="connsiteX970" fmla="*/ 916705 w 1181239"/>
              <a:gd name="connsiteY970" fmla="*/ 1424709 h 4008043"/>
              <a:gd name="connsiteX971" fmla="*/ 912027 w 1181239"/>
              <a:gd name="connsiteY971" fmla="*/ 1418880 h 4008043"/>
              <a:gd name="connsiteX972" fmla="*/ 909264 w 1181239"/>
              <a:gd name="connsiteY972" fmla="*/ 1423087 h 4008043"/>
              <a:gd name="connsiteX973" fmla="*/ 905051 w 1181239"/>
              <a:gd name="connsiteY973" fmla="*/ 1437366 h 4008043"/>
              <a:gd name="connsiteX974" fmla="*/ 911351 w 1181239"/>
              <a:gd name="connsiteY974" fmla="*/ 1440887 h 4008043"/>
              <a:gd name="connsiteX975" fmla="*/ 913807 w 1181239"/>
              <a:gd name="connsiteY975" fmla="*/ 1446370 h 4008043"/>
              <a:gd name="connsiteX976" fmla="*/ 915128 w 1181239"/>
              <a:gd name="connsiteY976" fmla="*/ 1460301 h 4008043"/>
              <a:gd name="connsiteX977" fmla="*/ 909488 w 1181239"/>
              <a:gd name="connsiteY977" fmla="*/ 1467225 h 4008043"/>
              <a:gd name="connsiteX978" fmla="*/ 900721 w 1181239"/>
              <a:gd name="connsiteY978" fmla="*/ 1474212 h 4008043"/>
              <a:gd name="connsiteX979" fmla="*/ 897813 w 1181239"/>
              <a:gd name="connsiteY979" fmla="*/ 1479482 h 4008043"/>
              <a:gd name="connsiteX980" fmla="*/ 894908 w 1181239"/>
              <a:gd name="connsiteY980" fmla="*/ 1472588 h 4008043"/>
              <a:gd name="connsiteX981" fmla="*/ 900675 w 1181239"/>
              <a:gd name="connsiteY981" fmla="*/ 1462603 h 4008043"/>
              <a:gd name="connsiteX982" fmla="*/ 900675 w 1181239"/>
              <a:gd name="connsiteY982" fmla="*/ 1454331 h 4008043"/>
              <a:gd name="connsiteX983" fmla="*/ 894906 w 1181239"/>
              <a:gd name="connsiteY983" fmla="*/ 1441718 h 4008043"/>
              <a:gd name="connsiteX984" fmla="*/ 890460 w 1181239"/>
              <a:gd name="connsiteY984" fmla="*/ 1416032 h 4008043"/>
              <a:gd name="connsiteX985" fmla="*/ 889204 w 1181239"/>
              <a:gd name="connsiteY985" fmla="*/ 1379653 h 4008043"/>
              <a:gd name="connsiteX986" fmla="*/ 883077 w 1181239"/>
              <a:gd name="connsiteY986" fmla="*/ 1341292 h 4008043"/>
              <a:gd name="connsiteX987" fmla="*/ 877458 w 1181239"/>
              <a:gd name="connsiteY987" fmla="*/ 1328786 h 4008043"/>
              <a:gd name="connsiteX988" fmla="*/ 874848 w 1181239"/>
              <a:gd name="connsiteY988" fmla="*/ 1317652 h 4008043"/>
              <a:gd name="connsiteX989" fmla="*/ 877038 w 1181239"/>
              <a:gd name="connsiteY989" fmla="*/ 1429165 h 4008043"/>
              <a:gd name="connsiteX990" fmla="*/ 873344 w 1181239"/>
              <a:gd name="connsiteY990" fmla="*/ 1542038 h 4008043"/>
              <a:gd name="connsiteX991" fmla="*/ 858195 w 1181239"/>
              <a:gd name="connsiteY991" fmla="*/ 1624043 h 4008043"/>
              <a:gd name="connsiteX992" fmla="*/ 854497 w 1181239"/>
              <a:gd name="connsiteY992" fmla="*/ 1656681 h 4008043"/>
              <a:gd name="connsiteX993" fmla="*/ 856756 w 1181239"/>
              <a:gd name="connsiteY993" fmla="*/ 1674151 h 4008043"/>
              <a:gd name="connsiteX994" fmla="*/ 862279 w 1181239"/>
              <a:gd name="connsiteY994" fmla="*/ 1666444 h 4008043"/>
              <a:gd name="connsiteX995" fmla="*/ 862535 w 1181239"/>
              <a:gd name="connsiteY995" fmla="*/ 1678667 h 4008043"/>
              <a:gd name="connsiteX996" fmla="*/ 863987 w 1181239"/>
              <a:gd name="connsiteY996" fmla="*/ 1692865 h 4008043"/>
              <a:gd name="connsiteX997" fmla="*/ 865567 w 1181239"/>
              <a:gd name="connsiteY997" fmla="*/ 1706587 h 4008043"/>
              <a:gd name="connsiteX998" fmla="*/ 861004 w 1181239"/>
              <a:gd name="connsiteY998" fmla="*/ 1705924 h 4008043"/>
              <a:gd name="connsiteX999" fmla="*/ 856865 w 1181239"/>
              <a:gd name="connsiteY999" fmla="*/ 1707804 h 4008043"/>
              <a:gd name="connsiteX1000" fmla="*/ 854209 w 1181239"/>
              <a:gd name="connsiteY1000" fmla="*/ 1727182 h 4008043"/>
              <a:gd name="connsiteX1001" fmla="*/ 854209 w 1181239"/>
              <a:gd name="connsiteY1001" fmla="*/ 1748097 h 4008043"/>
              <a:gd name="connsiteX1002" fmla="*/ 843903 w 1181239"/>
              <a:gd name="connsiteY1002" fmla="*/ 1746531 h 4008043"/>
              <a:gd name="connsiteX1003" fmla="*/ 830823 w 1181239"/>
              <a:gd name="connsiteY1003" fmla="*/ 1751792 h 4008043"/>
              <a:gd name="connsiteX1004" fmla="*/ 832378 w 1181239"/>
              <a:gd name="connsiteY1004" fmla="*/ 1803389 h 4008043"/>
              <a:gd name="connsiteX1005" fmla="*/ 834075 w 1181239"/>
              <a:gd name="connsiteY1005" fmla="*/ 1826259 h 4008043"/>
              <a:gd name="connsiteX1006" fmla="*/ 830052 w 1181239"/>
              <a:gd name="connsiteY1006" fmla="*/ 1821500 h 4008043"/>
              <a:gd name="connsiteX1007" fmla="*/ 828384 w 1181239"/>
              <a:gd name="connsiteY1007" fmla="*/ 1823121 h 4008043"/>
              <a:gd name="connsiteX1008" fmla="*/ 834132 w 1181239"/>
              <a:gd name="connsiteY1008" fmla="*/ 1837496 h 4008043"/>
              <a:gd name="connsiteX1009" fmla="*/ 838692 w 1181239"/>
              <a:gd name="connsiteY1009" fmla="*/ 1849209 h 4008043"/>
              <a:gd name="connsiteX1010" fmla="*/ 844458 w 1181239"/>
              <a:gd name="connsiteY1010" fmla="*/ 1853129 h 4008043"/>
              <a:gd name="connsiteX1011" fmla="*/ 850640 w 1181239"/>
              <a:gd name="connsiteY1011" fmla="*/ 1872521 h 4008043"/>
              <a:gd name="connsiteX1012" fmla="*/ 855211 w 1181239"/>
              <a:gd name="connsiteY1012" fmla="*/ 1875274 h 4008043"/>
              <a:gd name="connsiteX1013" fmla="*/ 861711 w 1181239"/>
              <a:gd name="connsiteY1013" fmla="*/ 1867058 h 4008043"/>
              <a:gd name="connsiteX1014" fmla="*/ 864852 w 1181239"/>
              <a:gd name="connsiteY1014" fmla="*/ 1870967 h 4008043"/>
              <a:gd name="connsiteX1015" fmla="*/ 860038 w 1181239"/>
              <a:gd name="connsiteY1015" fmla="*/ 1886607 h 4008043"/>
              <a:gd name="connsiteX1016" fmla="*/ 848167 w 1181239"/>
              <a:gd name="connsiteY1016" fmla="*/ 1900863 h 4008043"/>
              <a:gd name="connsiteX1017" fmla="*/ 844231 w 1181239"/>
              <a:gd name="connsiteY1017" fmla="*/ 1878521 h 4008043"/>
              <a:gd name="connsiteX1018" fmla="*/ 846213 w 1181239"/>
              <a:gd name="connsiteY1018" fmla="*/ 1861191 h 4008043"/>
              <a:gd name="connsiteX1019" fmla="*/ 837856 w 1181239"/>
              <a:gd name="connsiteY1019" fmla="*/ 1862085 h 4008043"/>
              <a:gd name="connsiteX1020" fmla="*/ 827845 w 1181239"/>
              <a:gd name="connsiteY1020" fmla="*/ 1879297 h 4008043"/>
              <a:gd name="connsiteX1021" fmla="*/ 828480 w 1181239"/>
              <a:gd name="connsiteY1021" fmla="*/ 1901056 h 4008043"/>
              <a:gd name="connsiteX1022" fmla="*/ 834685 w 1181239"/>
              <a:gd name="connsiteY1022" fmla="*/ 1992977 h 4008043"/>
              <a:gd name="connsiteX1023" fmla="*/ 835382 w 1181239"/>
              <a:gd name="connsiteY1023" fmla="*/ 2015957 h 4008043"/>
              <a:gd name="connsiteX1024" fmla="*/ 841108 w 1181239"/>
              <a:gd name="connsiteY1024" fmla="*/ 1961312 h 4008043"/>
              <a:gd name="connsiteX1025" fmla="*/ 844239 w 1181239"/>
              <a:gd name="connsiteY1025" fmla="*/ 1908017 h 4008043"/>
              <a:gd name="connsiteX1026" fmla="*/ 852868 w 1181239"/>
              <a:gd name="connsiteY1026" fmla="*/ 1924504 h 4008043"/>
              <a:gd name="connsiteX1027" fmla="*/ 854780 w 1181239"/>
              <a:gd name="connsiteY1027" fmla="*/ 1954892 h 4008043"/>
              <a:gd name="connsiteX1028" fmla="*/ 857932 w 1181239"/>
              <a:gd name="connsiteY1028" fmla="*/ 2007443 h 4008043"/>
              <a:gd name="connsiteX1029" fmla="*/ 860020 w 1181239"/>
              <a:gd name="connsiteY1029" fmla="*/ 1993983 h 4008043"/>
              <a:gd name="connsiteX1030" fmla="*/ 862928 w 1181239"/>
              <a:gd name="connsiteY1030" fmla="*/ 1978571 h 4008043"/>
              <a:gd name="connsiteX1031" fmla="*/ 865833 w 1181239"/>
              <a:gd name="connsiteY1031" fmla="*/ 1999153 h 4008043"/>
              <a:gd name="connsiteX1032" fmla="*/ 859637 w 1181239"/>
              <a:gd name="connsiteY1032" fmla="*/ 2017895 h 4008043"/>
              <a:gd name="connsiteX1033" fmla="*/ 853443 w 1181239"/>
              <a:gd name="connsiteY1033" fmla="*/ 2016055 h 4008043"/>
              <a:gd name="connsiteX1034" fmla="*/ 855505 w 1181239"/>
              <a:gd name="connsiteY1034" fmla="*/ 2071428 h 4008043"/>
              <a:gd name="connsiteX1035" fmla="*/ 860058 w 1181239"/>
              <a:gd name="connsiteY1035" fmla="*/ 2158751 h 4008043"/>
              <a:gd name="connsiteX1036" fmla="*/ 860890 w 1181239"/>
              <a:gd name="connsiteY1036" fmla="*/ 2214677 h 4008043"/>
              <a:gd name="connsiteX1037" fmla="*/ 864207 w 1181239"/>
              <a:gd name="connsiteY1037" fmla="*/ 2248471 h 4008043"/>
              <a:gd name="connsiteX1038" fmla="*/ 866042 w 1181239"/>
              <a:gd name="connsiteY1038" fmla="*/ 2263785 h 4008043"/>
              <a:gd name="connsiteX1039" fmla="*/ 871652 w 1181239"/>
              <a:gd name="connsiteY1039" fmla="*/ 2283192 h 4008043"/>
              <a:gd name="connsiteX1040" fmla="*/ 870437 w 1181239"/>
              <a:gd name="connsiteY1040" fmla="*/ 2213836 h 4008043"/>
              <a:gd name="connsiteX1041" fmla="*/ 871364 w 1181239"/>
              <a:gd name="connsiteY1041" fmla="*/ 2207036 h 4008043"/>
              <a:gd name="connsiteX1042" fmla="*/ 874509 w 1181239"/>
              <a:gd name="connsiteY1042" fmla="*/ 2182947 h 4008043"/>
              <a:gd name="connsiteX1043" fmla="*/ 878914 w 1181239"/>
              <a:gd name="connsiteY1043" fmla="*/ 2156343 h 4008043"/>
              <a:gd name="connsiteX1044" fmla="*/ 883273 w 1181239"/>
              <a:gd name="connsiteY1044" fmla="*/ 2154140 h 4008043"/>
              <a:gd name="connsiteX1045" fmla="*/ 880405 w 1181239"/>
              <a:gd name="connsiteY1045" fmla="*/ 2149466 h 4008043"/>
              <a:gd name="connsiteX1046" fmla="*/ 875869 w 1181239"/>
              <a:gd name="connsiteY1046" fmla="*/ 2110384 h 4008043"/>
              <a:gd name="connsiteX1047" fmla="*/ 883375 w 1181239"/>
              <a:gd name="connsiteY1047" fmla="*/ 2096285 h 4008043"/>
              <a:gd name="connsiteX1048" fmla="*/ 892156 w 1181239"/>
              <a:gd name="connsiteY1048" fmla="*/ 2085534 h 4008043"/>
              <a:gd name="connsiteX1049" fmla="*/ 893704 w 1181239"/>
              <a:gd name="connsiteY1049" fmla="*/ 2103952 h 4008043"/>
              <a:gd name="connsiteX1050" fmla="*/ 893339 w 1181239"/>
              <a:gd name="connsiteY1050" fmla="*/ 2132650 h 4008043"/>
              <a:gd name="connsiteX1051" fmla="*/ 899522 w 1181239"/>
              <a:gd name="connsiteY1051" fmla="*/ 2134019 h 4008043"/>
              <a:gd name="connsiteX1052" fmla="*/ 903810 w 1181239"/>
              <a:gd name="connsiteY1052" fmla="*/ 2213835 h 4008043"/>
              <a:gd name="connsiteX1053" fmla="*/ 909303 w 1181239"/>
              <a:gd name="connsiteY1053" fmla="*/ 2247753 h 4008043"/>
              <a:gd name="connsiteX1054" fmla="*/ 915277 w 1181239"/>
              <a:gd name="connsiteY1054" fmla="*/ 2194796 h 4008043"/>
              <a:gd name="connsiteX1055" fmla="*/ 921183 w 1181239"/>
              <a:gd name="connsiteY1055" fmla="*/ 2141876 h 4008043"/>
              <a:gd name="connsiteX1056" fmla="*/ 928624 w 1181239"/>
              <a:gd name="connsiteY1056" fmla="*/ 2176212 h 4008043"/>
              <a:gd name="connsiteX1057" fmla="*/ 929858 w 1181239"/>
              <a:gd name="connsiteY1057" fmla="*/ 2191199 h 4008043"/>
              <a:gd name="connsiteX1058" fmla="*/ 929565 w 1181239"/>
              <a:gd name="connsiteY1058" fmla="*/ 2200992 h 4008043"/>
              <a:gd name="connsiteX1059" fmla="*/ 933279 w 1181239"/>
              <a:gd name="connsiteY1059" fmla="*/ 2221164 h 4008043"/>
              <a:gd name="connsiteX1060" fmla="*/ 937866 w 1181239"/>
              <a:gd name="connsiteY1060" fmla="*/ 2190853 h 4008043"/>
              <a:gd name="connsiteX1061" fmla="*/ 941718 w 1181239"/>
              <a:gd name="connsiteY1061" fmla="*/ 2163518 h 4008043"/>
              <a:gd name="connsiteX1062" fmla="*/ 942923 w 1181239"/>
              <a:gd name="connsiteY1062" fmla="*/ 2170998 h 4008043"/>
              <a:gd name="connsiteX1063" fmla="*/ 940105 w 1181239"/>
              <a:gd name="connsiteY1063" fmla="*/ 2203812 h 4008043"/>
              <a:gd name="connsiteX1064" fmla="*/ 934152 w 1181239"/>
              <a:gd name="connsiteY1064" fmla="*/ 2233245 h 4008043"/>
              <a:gd name="connsiteX1065" fmla="*/ 934119 w 1181239"/>
              <a:gd name="connsiteY1065" fmla="*/ 2260449 h 4008043"/>
              <a:gd name="connsiteX1066" fmla="*/ 938479 w 1181239"/>
              <a:gd name="connsiteY1066" fmla="*/ 2299801 h 4008043"/>
              <a:gd name="connsiteX1067" fmla="*/ 933736 w 1181239"/>
              <a:gd name="connsiteY1067" fmla="*/ 2337587 h 4008043"/>
              <a:gd name="connsiteX1068" fmla="*/ 930554 w 1181239"/>
              <a:gd name="connsiteY1068" fmla="*/ 2326708 h 4008043"/>
              <a:gd name="connsiteX1069" fmla="*/ 928029 w 1181239"/>
              <a:gd name="connsiteY1069" fmla="*/ 2315829 h 4008043"/>
              <a:gd name="connsiteX1070" fmla="*/ 923810 w 1181239"/>
              <a:gd name="connsiteY1070" fmla="*/ 2348466 h 4008043"/>
              <a:gd name="connsiteX1071" fmla="*/ 914267 w 1181239"/>
              <a:gd name="connsiteY1071" fmla="*/ 2353906 h 4008043"/>
              <a:gd name="connsiteX1072" fmla="*/ 912786 w 1181239"/>
              <a:gd name="connsiteY1072" fmla="*/ 2370905 h 4008043"/>
              <a:gd name="connsiteX1073" fmla="*/ 909414 w 1181239"/>
              <a:gd name="connsiteY1073" fmla="*/ 2397423 h 4008043"/>
              <a:gd name="connsiteX1074" fmla="*/ 906217 w 1181239"/>
              <a:gd name="connsiteY1074" fmla="*/ 2388584 h 4008043"/>
              <a:gd name="connsiteX1075" fmla="*/ 903601 w 1181239"/>
              <a:gd name="connsiteY1075" fmla="*/ 2372945 h 4008043"/>
              <a:gd name="connsiteX1076" fmla="*/ 901025 w 1181239"/>
              <a:gd name="connsiteY1076" fmla="*/ 2381104 h 4008043"/>
              <a:gd name="connsiteX1077" fmla="*/ 907826 w 1181239"/>
              <a:gd name="connsiteY1077" fmla="*/ 2407368 h 4008043"/>
              <a:gd name="connsiteX1078" fmla="*/ 914956 w 1181239"/>
              <a:gd name="connsiteY1078" fmla="*/ 2426567 h 4008043"/>
              <a:gd name="connsiteX1079" fmla="*/ 921576 w 1181239"/>
              <a:gd name="connsiteY1079" fmla="*/ 2444248 h 4008043"/>
              <a:gd name="connsiteX1080" fmla="*/ 924156 w 1181239"/>
              <a:gd name="connsiteY1080" fmla="*/ 2435094 h 4008043"/>
              <a:gd name="connsiteX1081" fmla="*/ 926692 w 1181239"/>
              <a:gd name="connsiteY1081" fmla="*/ 2388094 h 4008043"/>
              <a:gd name="connsiteX1082" fmla="*/ 931160 w 1181239"/>
              <a:gd name="connsiteY1082" fmla="*/ 2365290 h 4008043"/>
              <a:gd name="connsiteX1083" fmla="*/ 925840 w 1181239"/>
              <a:gd name="connsiteY1083" fmla="*/ 2525255 h 4008043"/>
              <a:gd name="connsiteX1084" fmla="*/ 925365 w 1181239"/>
              <a:gd name="connsiteY1084" fmla="*/ 2720056 h 4008043"/>
              <a:gd name="connsiteX1085" fmla="*/ 926361 w 1181239"/>
              <a:gd name="connsiteY1085" fmla="*/ 2735548 h 4008043"/>
              <a:gd name="connsiteX1086" fmla="*/ 926796 w 1181239"/>
              <a:gd name="connsiteY1086" fmla="*/ 2843475 h 4008043"/>
              <a:gd name="connsiteX1087" fmla="*/ 929036 w 1181239"/>
              <a:gd name="connsiteY1087" fmla="*/ 2855715 h 4008043"/>
              <a:gd name="connsiteX1088" fmla="*/ 929445 w 1181239"/>
              <a:gd name="connsiteY1088" fmla="*/ 2844835 h 4008043"/>
              <a:gd name="connsiteX1089" fmla="*/ 936624 w 1181239"/>
              <a:gd name="connsiteY1089" fmla="*/ 2827235 h 4008043"/>
              <a:gd name="connsiteX1090" fmla="*/ 939412 w 1181239"/>
              <a:gd name="connsiteY1090" fmla="*/ 2896026 h 4008043"/>
              <a:gd name="connsiteX1091" fmla="*/ 942500 w 1181239"/>
              <a:gd name="connsiteY1091" fmla="*/ 2965091 h 4008043"/>
              <a:gd name="connsiteX1092" fmla="*/ 946207 w 1181239"/>
              <a:gd name="connsiteY1092" fmla="*/ 2961656 h 4008043"/>
              <a:gd name="connsiteX1093" fmla="*/ 951698 w 1181239"/>
              <a:gd name="connsiteY1093" fmla="*/ 2966026 h 4008043"/>
              <a:gd name="connsiteX1094" fmla="*/ 957323 w 1181239"/>
              <a:gd name="connsiteY1094" fmla="*/ 2951669 h 4008043"/>
              <a:gd name="connsiteX1095" fmla="*/ 951268 w 1181239"/>
              <a:gd name="connsiteY1095" fmla="*/ 2908464 h 4008043"/>
              <a:gd name="connsiteX1096" fmla="*/ 948899 w 1181239"/>
              <a:gd name="connsiteY1096" fmla="*/ 2899625 h 4008043"/>
              <a:gd name="connsiteX1097" fmla="*/ 955925 w 1181239"/>
              <a:gd name="connsiteY1097" fmla="*/ 2902792 h 4008043"/>
              <a:gd name="connsiteX1098" fmla="*/ 966140 w 1181239"/>
              <a:gd name="connsiteY1098" fmla="*/ 2919137 h 4008043"/>
              <a:gd name="connsiteX1099" fmla="*/ 968406 w 1181239"/>
              <a:gd name="connsiteY1099" fmla="*/ 2823948 h 4008043"/>
              <a:gd name="connsiteX1100" fmla="*/ 964786 w 1181239"/>
              <a:gd name="connsiteY1100" fmla="*/ 2720797 h 4008043"/>
              <a:gd name="connsiteX1101" fmla="*/ 964177 w 1181239"/>
              <a:gd name="connsiteY1101" fmla="*/ 2702131 h 4008043"/>
              <a:gd name="connsiteX1102" fmla="*/ 961976 w 1181239"/>
              <a:gd name="connsiteY1102" fmla="*/ 2694614 h 4008043"/>
              <a:gd name="connsiteX1103" fmla="*/ 957367 w 1181239"/>
              <a:gd name="connsiteY1103" fmla="*/ 2646646 h 4008043"/>
              <a:gd name="connsiteX1104" fmla="*/ 961739 w 1181239"/>
              <a:gd name="connsiteY1104" fmla="*/ 2582372 h 4008043"/>
              <a:gd name="connsiteX1105" fmla="*/ 964735 w 1181239"/>
              <a:gd name="connsiteY1105" fmla="*/ 2596651 h 4008043"/>
              <a:gd name="connsiteX1106" fmla="*/ 971817 w 1181239"/>
              <a:gd name="connsiteY1106" fmla="*/ 2581676 h 4008043"/>
              <a:gd name="connsiteX1107" fmla="*/ 979179 w 1181239"/>
              <a:gd name="connsiteY1107" fmla="*/ 2657101 h 4008043"/>
              <a:gd name="connsiteX1108" fmla="*/ 982813 w 1181239"/>
              <a:gd name="connsiteY1108" fmla="*/ 2751686 h 4008043"/>
              <a:gd name="connsiteX1109" fmla="*/ 987249 w 1181239"/>
              <a:gd name="connsiteY1109" fmla="*/ 2865234 h 4008043"/>
              <a:gd name="connsiteX1110" fmla="*/ 986993 w 1181239"/>
              <a:gd name="connsiteY1110" fmla="*/ 2893792 h 4008043"/>
              <a:gd name="connsiteX1111" fmla="*/ 989957 w 1181239"/>
              <a:gd name="connsiteY1111" fmla="*/ 2925070 h 4008043"/>
              <a:gd name="connsiteX1112" fmla="*/ 992222 w 1181239"/>
              <a:gd name="connsiteY1112" fmla="*/ 3076020 h 4008043"/>
              <a:gd name="connsiteX1113" fmla="*/ 986073 w 1181239"/>
              <a:gd name="connsiteY1113" fmla="*/ 3246010 h 4008043"/>
              <a:gd name="connsiteX1114" fmla="*/ 981430 w 1181239"/>
              <a:gd name="connsiteY1114" fmla="*/ 3354803 h 4008043"/>
              <a:gd name="connsiteX1115" fmla="*/ 990448 w 1181239"/>
              <a:gd name="connsiteY1115" fmla="*/ 3529378 h 4008043"/>
              <a:gd name="connsiteX1116" fmla="*/ 994542 w 1181239"/>
              <a:gd name="connsiteY1116" fmla="*/ 3528715 h 4008043"/>
              <a:gd name="connsiteX1117" fmla="*/ 998280 w 1181239"/>
              <a:gd name="connsiteY1117" fmla="*/ 3505073 h 4008043"/>
              <a:gd name="connsiteX1118" fmla="*/ 1003751 w 1181239"/>
              <a:gd name="connsiteY1118" fmla="*/ 3502353 h 4008043"/>
              <a:gd name="connsiteX1119" fmla="*/ 994811 w 1181239"/>
              <a:gd name="connsiteY1119" fmla="*/ 3597547 h 4008043"/>
              <a:gd name="connsiteX1120" fmla="*/ 996012 w 1181239"/>
              <a:gd name="connsiteY1120" fmla="*/ 3607747 h 4008043"/>
              <a:gd name="connsiteX1121" fmla="*/ 1003969 w 1181239"/>
              <a:gd name="connsiteY1121" fmla="*/ 3582588 h 4008043"/>
              <a:gd name="connsiteX1122" fmla="*/ 1011605 w 1181239"/>
              <a:gd name="connsiteY1122" fmla="*/ 3551990 h 4008043"/>
              <a:gd name="connsiteX1123" fmla="*/ 1009302 w 1181239"/>
              <a:gd name="connsiteY1123" fmla="*/ 3613866 h 4008043"/>
              <a:gd name="connsiteX1124" fmla="*/ 1010962 w 1181239"/>
              <a:gd name="connsiteY1124" fmla="*/ 3618626 h 4008043"/>
              <a:gd name="connsiteX1125" fmla="*/ 1014064 w 1181239"/>
              <a:gd name="connsiteY1125" fmla="*/ 3613477 h 4008043"/>
              <a:gd name="connsiteX1126" fmla="*/ 1018120 w 1181239"/>
              <a:gd name="connsiteY1126" fmla="*/ 3606872 h 4008043"/>
              <a:gd name="connsiteX1127" fmla="*/ 1024542 w 1181239"/>
              <a:gd name="connsiteY1127" fmla="*/ 3570544 h 4008043"/>
              <a:gd name="connsiteX1128" fmla="*/ 1028794 w 1181239"/>
              <a:gd name="connsiteY1128" fmla="*/ 3546551 h 4008043"/>
              <a:gd name="connsiteX1129" fmla="*/ 1031089 w 1181239"/>
              <a:gd name="connsiteY1129" fmla="*/ 3551310 h 4008043"/>
              <a:gd name="connsiteX1130" fmla="*/ 1040206 w 1181239"/>
              <a:gd name="connsiteY1130" fmla="*/ 3553314 h 4008043"/>
              <a:gd name="connsiteX1131" fmla="*/ 1050395 w 1181239"/>
              <a:gd name="connsiteY1131" fmla="*/ 3545187 h 4008043"/>
              <a:gd name="connsiteX1132" fmla="*/ 1055342 w 1181239"/>
              <a:gd name="connsiteY1132" fmla="*/ 3531590 h 4008043"/>
              <a:gd name="connsiteX1133" fmla="*/ 1056721 w 1181239"/>
              <a:gd name="connsiteY1133" fmla="*/ 3537710 h 4008043"/>
              <a:gd name="connsiteX1134" fmla="*/ 1053178 w 1181239"/>
              <a:gd name="connsiteY1134" fmla="*/ 3576648 h 4008043"/>
              <a:gd name="connsiteX1135" fmla="*/ 1060044 w 1181239"/>
              <a:gd name="connsiteY1135" fmla="*/ 3588134 h 4008043"/>
              <a:gd name="connsiteX1136" fmla="*/ 1067938 w 1181239"/>
              <a:gd name="connsiteY1136" fmla="*/ 3598170 h 4008043"/>
              <a:gd name="connsiteX1137" fmla="*/ 1066040 w 1181239"/>
              <a:gd name="connsiteY1137" fmla="*/ 3618625 h 4008043"/>
              <a:gd name="connsiteX1138" fmla="*/ 1063471 w 1181239"/>
              <a:gd name="connsiteY1138" fmla="*/ 3610305 h 4008043"/>
              <a:gd name="connsiteX1139" fmla="*/ 1060563 w 1181239"/>
              <a:gd name="connsiteY1139" fmla="*/ 3603666 h 4008043"/>
              <a:gd name="connsiteX1140" fmla="*/ 1057654 w 1181239"/>
              <a:gd name="connsiteY1140" fmla="*/ 3624644 h 4008043"/>
              <a:gd name="connsiteX1141" fmla="*/ 1068032 w 1181239"/>
              <a:gd name="connsiteY1141" fmla="*/ 3661306 h 4008043"/>
              <a:gd name="connsiteX1142" fmla="*/ 1078410 w 1181239"/>
              <a:gd name="connsiteY1142" fmla="*/ 3678671 h 4008043"/>
              <a:gd name="connsiteX1143" fmla="*/ 1077479 w 1181239"/>
              <a:gd name="connsiteY1143" fmla="*/ 3732283 h 4008043"/>
              <a:gd name="connsiteX1144" fmla="*/ 1079128 w 1181239"/>
              <a:gd name="connsiteY1144" fmla="*/ 3804253 h 4008043"/>
              <a:gd name="connsiteX1145" fmla="*/ 1075852 w 1181239"/>
              <a:gd name="connsiteY1145" fmla="*/ 3822612 h 4008043"/>
              <a:gd name="connsiteX1146" fmla="*/ 1059401 w 1181239"/>
              <a:gd name="connsiteY1146" fmla="*/ 3799218 h 4008043"/>
              <a:gd name="connsiteX1147" fmla="*/ 1047515 w 1181239"/>
              <a:gd name="connsiteY1147" fmla="*/ 3764478 h 4008043"/>
              <a:gd name="connsiteX1148" fmla="*/ 1044858 w 1181239"/>
              <a:gd name="connsiteY1148" fmla="*/ 3726906 h 4008043"/>
              <a:gd name="connsiteX1149" fmla="*/ 1046373 w 1181239"/>
              <a:gd name="connsiteY1149" fmla="*/ 3712082 h 4008043"/>
              <a:gd name="connsiteX1150" fmla="*/ 1037308 w 1181239"/>
              <a:gd name="connsiteY1150" fmla="*/ 3710939 h 4008043"/>
              <a:gd name="connsiteX1151" fmla="*/ 1030448 w 1181239"/>
              <a:gd name="connsiteY1151" fmla="*/ 3714539 h 4008043"/>
              <a:gd name="connsiteX1152" fmla="*/ 1023958 w 1181239"/>
              <a:gd name="connsiteY1152" fmla="*/ 3681181 h 4008043"/>
              <a:gd name="connsiteX1153" fmla="*/ 1016495 w 1181239"/>
              <a:gd name="connsiteY1153" fmla="*/ 3650040 h 4008043"/>
              <a:gd name="connsiteX1154" fmla="*/ 1014054 w 1181239"/>
              <a:gd name="connsiteY1154" fmla="*/ 3694076 h 4008043"/>
              <a:gd name="connsiteX1155" fmla="*/ 1016842 w 1181239"/>
              <a:gd name="connsiteY1155" fmla="*/ 3742309 h 4008043"/>
              <a:gd name="connsiteX1156" fmla="*/ 1018050 w 1181239"/>
              <a:gd name="connsiteY1156" fmla="*/ 3760829 h 4008043"/>
              <a:gd name="connsiteX1157" fmla="*/ 1021075 w 1181239"/>
              <a:gd name="connsiteY1157" fmla="*/ 3789637 h 4008043"/>
              <a:gd name="connsiteX1158" fmla="*/ 1014167 w 1181239"/>
              <a:gd name="connsiteY1158" fmla="*/ 3830669 h 4008043"/>
              <a:gd name="connsiteX1159" fmla="*/ 1000862 w 1181239"/>
              <a:gd name="connsiteY1159" fmla="*/ 3866974 h 4008043"/>
              <a:gd name="connsiteX1160" fmla="*/ 1002972 w 1181239"/>
              <a:gd name="connsiteY1160" fmla="*/ 3896048 h 4008043"/>
              <a:gd name="connsiteX1161" fmla="*/ 996677 w 1181239"/>
              <a:gd name="connsiteY1161" fmla="*/ 3905391 h 4008043"/>
              <a:gd name="connsiteX1162" fmla="*/ 976833 w 1181239"/>
              <a:gd name="connsiteY1162" fmla="*/ 3916353 h 4008043"/>
              <a:gd name="connsiteX1163" fmla="*/ 948658 w 1181239"/>
              <a:gd name="connsiteY1163" fmla="*/ 3922894 h 4008043"/>
              <a:gd name="connsiteX1164" fmla="*/ 923447 w 1181239"/>
              <a:gd name="connsiteY1164" fmla="*/ 3933554 h 4008043"/>
              <a:gd name="connsiteX1165" fmla="*/ 908914 w 1181239"/>
              <a:gd name="connsiteY1165" fmla="*/ 3944977 h 4008043"/>
              <a:gd name="connsiteX1166" fmla="*/ 889691 w 1181239"/>
              <a:gd name="connsiteY1166" fmla="*/ 3924140 h 4008043"/>
              <a:gd name="connsiteX1167" fmla="*/ 876885 w 1181239"/>
              <a:gd name="connsiteY1167" fmla="*/ 3896476 h 4008043"/>
              <a:gd name="connsiteX1168" fmla="*/ 866998 w 1181239"/>
              <a:gd name="connsiteY1168" fmla="*/ 3897977 h 4008043"/>
              <a:gd name="connsiteX1169" fmla="*/ 857112 w 1181239"/>
              <a:gd name="connsiteY1169" fmla="*/ 3899478 h 4008043"/>
              <a:gd name="connsiteX1170" fmla="*/ 858936 w 1181239"/>
              <a:gd name="connsiteY1170" fmla="*/ 3871244 h 4008043"/>
              <a:gd name="connsiteX1171" fmla="*/ 849297 w 1181239"/>
              <a:gd name="connsiteY1171" fmla="*/ 3809803 h 4008043"/>
              <a:gd name="connsiteX1172" fmla="*/ 845695 w 1181239"/>
              <a:gd name="connsiteY1172" fmla="*/ 3825733 h 4008043"/>
              <a:gd name="connsiteX1173" fmla="*/ 851329 w 1181239"/>
              <a:gd name="connsiteY1173" fmla="*/ 3842222 h 4008043"/>
              <a:gd name="connsiteX1174" fmla="*/ 834957 w 1181239"/>
              <a:gd name="connsiteY1174" fmla="*/ 3898850 h 4008043"/>
              <a:gd name="connsiteX1175" fmla="*/ 833482 w 1181239"/>
              <a:gd name="connsiteY1175" fmla="*/ 3938287 h 4008043"/>
              <a:gd name="connsiteX1176" fmla="*/ 833449 w 1181239"/>
              <a:gd name="connsiteY1176" fmla="*/ 3976045 h 4008043"/>
              <a:gd name="connsiteX1177" fmla="*/ 825117 w 1181239"/>
              <a:gd name="connsiteY1177" fmla="*/ 3958449 h 4008043"/>
              <a:gd name="connsiteX1178" fmla="*/ 819303 w 1181239"/>
              <a:gd name="connsiteY1178" fmla="*/ 3949812 h 4008043"/>
              <a:gd name="connsiteX1179" fmla="*/ 813490 w 1181239"/>
              <a:gd name="connsiteY1179" fmla="*/ 3931932 h 4008043"/>
              <a:gd name="connsiteX1180" fmla="*/ 803149 w 1181239"/>
              <a:gd name="connsiteY1180" fmla="*/ 3908723 h 4008043"/>
              <a:gd name="connsiteX1181" fmla="*/ 787332 w 1181239"/>
              <a:gd name="connsiteY1181" fmla="*/ 3942175 h 4008043"/>
              <a:gd name="connsiteX1182" fmla="*/ 779879 w 1181239"/>
              <a:gd name="connsiteY1182" fmla="*/ 3937525 h 4008043"/>
              <a:gd name="connsiteX1183" fmla="*/ 770285 w 1181239"/>
              <a:gd name="connsiteY1183" fmla="*/ 3924353 h 4008043"/>
              <a:gd name="connsiteX1184" fmla="*/ 742157 w 1181239"/>
              <a:gd name="connsiteY1184" fmla="*/ 3958603 h 4008043"/>
              <a:gd name="connsiteX1185" fmla="*/ 732064 w 1181239"/>
              <a:gd name="connsiteY1185" fmla="*/ 3939063 h 4008043"/>
              <a:gd name="connsiteX1186" fmla="*/ 729203 w 1181239"/>
              <a:gd name="connsiteY1186" fmla="*/ 3934125 h 4008043"/>
              <a:gd name="connsiteX1187" fmla="*/ 726342 w 1181239"/>
              <a:gd name="connsiteY1187" fmla="*/ 3944324 h 4008043"/>
              <a:gd name="connsiteX1188" fmla="*/ 719746 w 1181239"/>
              <a:gd name="connsiteY1188" fmla="*/ 3947044 h 4008043"/>
              <a:gd name="connsiteX1189" fmla="*/ 702684 w 1181239"/>
              <a:gd name="connsiteY1189" fmla="*/ 3963722 h 4008043"/>
              <a:gd name="connsiteX1190" fmla="*/ 696578 w 1181239"/>
              <a:gd name="connsiteY1190" fmla="*/ 3976282 h 4008043"/>
              <a:gd name="connsiteX1191" fmla="*/ 693758 w 1181239"/>
              <a:gd name="connsiteY1191" fmla="*/ 3968802 h 4008043"/>
              <a:gd name="connsiteX1192" fmla="*/ 681496 w 1181239"/>
              <a:gd name="connsiteY1192" fmla="*/ 3970765 h 4008043"/>
              <a:gd name="connsiteX1193" fmla="*/ 673632 w 1181239"/>
              <a:gd name="connsiteY1193" fmla="*/ 3978800 h 4008043"/>
              <a:gd name="connsiteX1194" fmla="*/ 671847 w 1181239"/>
              <a:gd name="connsiteY1194" fmla="*/ 3951801 h 4008043"/>
              <a:gd name="connsiteX1195" fmla="*/ 648068 w 1181239"/>
              <a:gd name="connsiteY1195" fmla="*/ 3950248 h 4008043"/>
              <a:gd name="connsiteX1196" fmla="*/ 629106 w 1181239"/>
              <a:gd name="connsiteY1196" fmla="*/ 3980363 h 4008043"/>
              <a:gd name="connsiteX1197" fmla="*/ 624139 w 1181239"/>
              <a:gd name="connsiteY1197" fmla="*/ 3959284 h 4008043"/>
              <a:gd name="connsiteX1198" fmla="*/ 624220 w 1181239"/>
              <a:gd name="connsiteY1198" fmla="*/ 3959267 h 4008043"/>
              <a:gd name="connsiteX1199" fmla="*/ 620280 w 1181239"/>
              <a:gd name="connsiteY1199" fmla="*/ 3938188 h 4008043"/>
              <a:gd name="connsiteX1200" fmla="*/ 607440 w 1181239"/>
              <a:gd name="connsiteY1200" fmla="*/ 3955282 h 4008043"/>
              <a:gd name="connsiteX1201" fmla="*/ 589817 w 1181239"/>
              <a:gd name="connsiteY1201" fmla="*/ 3960400 h 4008043"/>
              <a:gd name="connsiteX1202" fmla="*/ 587591 w 1181239"/>
              <a:gd name="connsiteY1202" fmla="*/ 3956407 h 4008043"/>
              <a:gd name="connsiteX1203" fmla="*/ 577406 w 1181239"/>
              <a:gd name="connsiteY1203" fmla="*/ 3961155 h 4008043"/>
              <a:gd name="connsiteX1204" fmla="*/ 571905 w 1181239"/>
              <a:gd name="connsiteY1204" fmla="*/ 3954932 h 4008043"/>
              <a:gd name="connsiteX1205" fmla="*/ 580399 w 1181239"/>
              <a:gd name="connsiteY1205" fmla="*/ 3908747 h 4008043"/>
              <a:gd name="connsiteX1206" fmla="*/ 575175 w 1181239"/>
              <a:gd name="connsiteY1206" fmla="*/ 3884347 h 4008043"/>
              <a:gd name="connsiteX1207" fmla="*/ 567694 w 1181239"/>
              <a:gd name="connsiteY1207" fmla="*/ 3901759 h 4008043"/>
              <a:gd name="connsiteX1208" fmla="*/ 557800 w 1181239"/>
              <a:gd name="connsiteY1208" fmla="*/ 3923327 h 4008043"/>
              <a:gd name="connsiteX1209" fmla="*/ 533002 w 1181239"/>
              <a:gd name="connsiteY1209" fmla="*/ 3928596 h 4008043"/>
              <a:gd name="connsiteX1210" fmla="*/ 524042 w 1181239"/>
              <a:gd name="connsiteY1210" fmla="*/ 3917187 h 4008043"/>
              <a:gd name="connsiteX1211" fmla="*/ 498943 w 1181239"/>
              <a:gd name="connsiteY1211" fmla="*/ 3898760 h 4008043"/>
              <a:gd name="connsiteX1212" fmla="*/ 496556 w 1181239"/>
              <a:gd name="connsiteY1212" fmla="*/ 3907590 h 4008043"/>
              <a:gd name="connsiteX1213" fmla="*/ 496337 w 1181239"/>
              <a:gd name="connsiteY1213" fmla="*/ 3916429 h 4008043"/>
              <a:gd name="connsiteX1214" fmla="*/ 490791 w 1181239"/>
              <a:gd name="connsiteY1214" fmla="*/ 3904744 h 4008043"/>
              <a:gd name="connsiteX1215" fmla="*/ 479371 w 1181239"/>
              <a:gd name="connsiteY1215" fmla="*/ 3895999 h 4008043"/>
              <a:gd name="connsiteX1216" fmla="*/ 473496 w 1181239"/>
              <a:gd name="connsiteY1216" fmla="*/ 3901169 h 4008043"/>
              <a:gd name="connsiteX1217" fmla="*/ 466368 w 1181239"/>
              <a:gd name="connsiteY1217" fmla="*/ 3910592 h 4008043"/>
              <a:gd name="connsiteX1218" fmla="*/ 435622 w 1181239"/>
              <a:gd name="connsiteY1218" fmla="*/ 3910777 h 4008043"/>
              <a:gd name="connsiteX1219" fmla="*/ 422232 w 1181239"/>
              <a:gd name="connsiteY1219" fmla="*/ 3918000 h 4008043"/>
              <a:gd name="connsiteX1220" fmla="*/ 418926 w 1181239"/>
              <a:gd name="connsiteY1220" fmla="*/ 3930037 h 4008043"/>
              <a:gd name="connsiteX1221" fmla="*/ 414240 w 1181239"/>
              <a:gd name="connsiteY1221" fmla="*/ 3919925 h 4008043"/>
              <a:gd name="connsiteX1222" fmla="*/ 409553 w 1181239"/>
              <a:gd name="connsiteY1222" fmla="*/ 3906948 h 4008043"/>
              <a:gd name="connsiteX1223" fmla="*/ 402287 w 1181239"/>
              <a:gd name="connsiteY1223" fmla="*/ 3900983 h 4008043"/>
              <a:gd name="connsiteX1224" fmla="*/ 395021 w 1181239"/>
              <a:gd name="connsiteY1224" fmla="*/ 3893216 h 4008043"/>
              <a:gd name="connsiteX1225" fmla="*/ 390919 w 1181239"/>
              <a:gd name="connsiteY1225" fmla="*/ 3885361 h 4008043"/>
              <a:gd name="connsiteX1226" fmla="*/ 382484 w 1181239"/>
              <a:gd name="connsiteY1226" fmla="*/ 3914398 h 4008043"/>
              <a:gd name="connsiteX1227" fmla="*/ 380543 w 1181239"/>
              <a:gd name="connsiteY1227" fmla="*/ 3939556 h 4008043"/>
              <a:gd name="connsiteX1228" fmla="*/ 371613 w 1181239"/>
              <a:gd name="connsiteY1228" fmla="*/ 3921197 h 4008043"/>
              <a:gd name="connsiteX1229" fmla="*/ 364300 w 1181239"/>
              <a:gd name="connsiteY1229" fmla="*/ 3901884 h 4008043"/>
              <a:gd name="connsiteX1230" fmla="*/ 353194 w 1181239"/>
              <a:gd name="connsiteY1230" fmla="*/ 3908237 h 4008043"/>
              <a:gd name="connsiteX1231" fmla="*/ 339898 w 1181239"/>
              <a:gd name="connsiteY1231" fmla="*/ 3913776 h 4008043"/>
              <a:gd name="connsiteX1232" fmla="*/ 319409 w 1181239"/>
              <a:gd name="connsiteY1232" fmla="*/ 3939004 h 4008043"/>
              <a:gd name="connsiteX1233" fmla="*/ 316548 w 1181239"/>
              <a:gd name="connsiteY1233" fmla="*/ 3944996 h 4008043"/>
              <a:gd name="connsiteX1234" fmla="*/ 313687 w 1181239"/>
              <a:gd name="connsiteY1234" fmla="*/ 3933258 h 4008043"/>
              <a:gd name="connsiteX1235" fmla="*/ 310625 w 1181239"/>
              <a:gd name="connsiteY1235" fmla="*/ 3920323 h 4008043"/>
              <a:gd name="connsiteX1236" fmla="*/ 299053 w 1181239"/>
              <a:gd name="connsiteY1236" fmla="*/ 3919187 h 4008043"/>
              <a:gd name="connsiteX1237" fmla="*/ 286839 w 1181239"/>
              <a:gd name="connsiteY1237" fmla="*/ 3917843 h 4008043"/>
              <a:gd name="connsiteX1238" fmla="*/ 277427 w 1181239"/>
              <a:gd name="connsiteY1238" fmla="*/ 3919697 h 4008043"/>
              <a:gd name="connsiteX1239" fmla="*/ 273344 w 1181239"/>
              <a:gd name="connsiteY1239" fmla="*/ 3923832 h 4008043"/>
              <a:gd name="connsiteX1240" fmla="*/ 265994 w 1181239"/>
              <a:gd name="connsiteY1240" fmla="*/ 3928922 h 4008043"/>
              <a:gd name="connsiteX1241" fmla="*/ 259445 w 1181239"/>
              <a:gd name="connsiteY1241" fmla="*/ 3935985 h 4008043"/>
              <a:gd name="connsiteX1242" fmla="*/ 261459 w 1181239"/>
              <a:gd name="connsiteY1242" fmla="*/ 3916861 h 4008043"/>
              <a:gd name="connsiteX1243" fmla="*/ 256105 w 1181239"/>
              <a:gd name="connsiteY1243" fmla="*/ 3902840 h 4008043"/>
              <a:gd name="connsiteX1244" fmla="*/ 249827 w 1181239"/>
              <a:gd name="connsiteY1244" fmla="*/ 3910141 h 4008043"/>
              <a:gd name="connsiteX1245" fmla="*/ 252535 w 1181239"/>
              <a:gd name="connsiteY1245" fmla="*/ 3901605 h 4008043"/>
              <a:gd name="connsiteX1246" fmla="*/ 260989 w 1181239"/>
              <a:gd name="connsiteY1246" fmla="*/ 3840401 h 4008043"/>
              <a:gd name="connsiteX1247" fmla="*/ 261551 w 1181239"/>
              <a:gd name="connsiteY1247" fmla="*/ 3817366 h 4008043"/>
              <a:gd name="connsiteX1248" fmla="*/ 258362 w 1181239"/>
              <a:gd name="connsiteY1248" fmla="*/ 3789967 h 4008043"/>
              <a:gd name="connsiteX1249" fmla="*/ 255289 w 1181239"/>
              <a:gd name="connsiteY1249" fmla="*/ 3801527 h 4008043"/>
              <a:gd name="connsiteX1250" fmla="*/ 255070 w 1181239"/>
              <a:gd name="connsiteY1250" fmla="*/ 3813086 h 4008043"/>
              <a:gd name="connsiteX1251" fmla="*/ 247221 w 1181239"/>
              <a:gd name="connsiteY1251" fmla="*/ 3797100 h 4008043"/>
              <a:gd name="connsiteX1252" fmla="*/ 239371 w 1181239"/>
              <a:gd name="connsiteY1252" fmla="*/ 3781116 h 4008043"/>
              <a:gd name="connsiteX1253" fmla="*/ 234247 w 1181239"/>
              <a:gd name="connsiteY1253" fmla="*/ 3796328 h 4008043"/>
              <a:gd name="connsiteX1254" fmla="*/ 221766 w 1181239"/>
              <a:gd name="connsiteY1254" fmla="*/ 3810554 h 4008043"/>
              <a:gd name="connsiteX1255" fmla="*/ 217426 w 1181239"/>
              <a:gd name="connsiteY1255" fmla="*/ 3807822 h 4008043"/>
              <a:gd name="connsiteX1256" fmla="*/ 214824 w 1181239"/>
              <a:gd name="connsiteY1256" fmla="*/ 3804826 h 4008043"/>
              <a:gd name="connsiteX1257" fmla="*/ 180066 w 1181239"/>
              <a:gd name="connsiteY1257" fmla="*/ 3753319 h 4008043"/>
              <a:gd name="connsiteX1258" fmla="*/ 159601 w 1181239"/>
              <a:gd name="connsiteY1258" fmla="*/ 3779496 h 4008043"/>
              <a:gd name="connsiteX1259" fmla="*/ 164203 w 1181239"/>
              <a:gd name="connsiteY1259" fmla="*/ 3784528 h 4008043"/>
              <a:gd name="connsiteX1260" fmla="*/ 158148 w 1181239"/>
              <a:gd name="connsiteY1260" fmla="*/ 3801808 h 4008043"/>
              <a:gd name="connsiteX1261" fmla="*/ 149428 w 1181239"/>
              <a:gd name="connsiteY1261" fmla="*/ 3814722 h 4008043"/>
              <a:gd name="connsiteX1262" fmla="*/ 134639 w 1181239"/>
              <a:gd name="connsiteY1262" fmla="*/ 3813467 h 4008043"/>
              <a:gd name="connsiteX1263" fmla="*/ 116525 w 1181239"/>
              <a:gd name="connsiteY1263" fmla="*/ 3819448 h 4008043"/>
              <a:gd name="connsiteX1264" fmla="*/ 113201 w 1181239"/>
              <a:gd name="connsiteY1264" fmla="*/ 3826686 h 4008043"/>
              <a:gd name="connsiteX1265" fmla="*/ 114463 w 1181239"/>
              <a:gd name="connsiteY1265" fmla="*/ 3818163 h 4008043"/>
              <a:gd name="connsiteX1266" fmla="*/ 117642 w 1181239"/>
              <a:gd name="connsiteY1266" fmla="*/ 3802493 h 4008043"/>
              <a:gd name="connsiteX1267" fmla="*/ 114876 w 1181239"/>
              <a:gd name="connsiteY1267" fmla="*/ 3797027 h 4008043"/>
              <a:gd name="connsiteX1268" fmla="*/ 110193 w 1181239"/>
              <a:gd name="connsiteY1268" fmla="*/ 3788940 h 4008043"/>
              <a:gd name="connsiteX1269" fmla="*/ 101145 w 1181239"/>
              <a:gd name="connsiteY1269" fmla="*/ 3753971 h 4008043"/>
              <a:gd name="connsiteX1270" fmla="*/ 92097 w 1181239"/>
              <a:gd name="connsiteY1270" fmla="*/ 3728771 h 4008043"/>
              <a:gd name="connsiteX1271" fmla="*/ 94042 w 1181239"/>
              <a:gd name="connsiteY1271" fmla="*/ 3670395 h 4008043"/>
              <a:gd name="connsiteX1272" fmla="*/ 99138 w 1181239"/>
              <a:gd name="connsiteY1272" fmla="*/ 3598319 h 4008043"/>
              <a:gd name="connsiteX1273" fmla="*/ 87812 w 1181239"/>
              <a:gd name="connsiteY1273" fmla="*/ 3260961 h 4008043"/>
              <a:gd name="connsiteX1274" fmla="*/ 85575 w 1181239"/>
              <a:gd name="connsiteY1274" fmla="*/ 3161687 h 4008043"/>
              <a:gd name="connsiteX1275" fmla="*/ 87921 w 1181239"/>
              <a:gd name="connsiteY1275" fmla="*/ 3103211 h 4008043"/>
              <a:gd name="connsiteX1276" fmla="*/ 92890 w 1181239"/>
              <a:gd name="connsiteY1276" fmla="*/ 3108651 h 4008043"/>
              <a:gd name="connsiteX1277" fmla="*/ 98651 w 1181239"/>
              <a:gd name="connsiteY1277" fmla="*/ 3018896 h 4008043"/>
              <a:gd name="connsiteX1278" fmla="*/ 99366 w 1181239"/>
              <a:gd name="connsiteY1278" fmla="*/ 2953620 h 4008043"/>
              <a:gd name="connsiteX1279" fmla="*/ 103451 w 1181239"/>
              <a:gd name="connsiteY1279" fmla="*/ 3010737 h 4008043"/>
              <a:gd name="connsiteX1280" fmla="*/ 115797 w 1181239"/>
              <a:gd name="connsiteY1280" fmla="*/ 3064581 h 4008043"/>
              <a:gd name="connsiteX1281" fmla="*/ 116549 w 1181239"/>
              <a:gd name="connsiteY1281" fmla="*/ 3045743 h 4008043"/>
              <a:gd name="connsiteX1282" fmla="*/ 117833 w 1181239"/>
              <a:gd name="connsiteY1282" fmla="*/ 3035060 h 4008043"/>
              <a:gd name="connsiteX1283" fmla="*/ 118986 w 1181239"/>
              <a:gd name="connsiteY1283" fmla="*/ 3021806 h 4008043"/>
              <a:gd name="connsiteX1284" fmla="*/ 118913 w 1181239"/>
              <a:gd name="connsiteY1284" fmla="*/ 2983539 h 4008043"/>
              <a:gd name="connsiteX1285" fmla="*/ 121613 w 1181239"/>
              <a:gd name="connsiteY1285" fmla="*/ 2985418 h 4008043"/>
              <a:gd name="connsiteX1286" fmla="*/ 128451 w 1181239"/>
              <a:gd name="connsiteY1286" fmla="*/ 2988345 h 4008043"/>
              <a:gd name="connsiteX1287" fmla="*/ 130100 w 1181239"/>
              <a:gd name="connsiteY1287" fmla="*/ 3012617 h 4008043"/>
              <a:gd name="connsiteX1288" fmla="*/ 127630 w 1181239"/>
              <a:gd name="connsiteY1288" fmla="*/ 3046095 h 4008043"/>
              <a:gd name="connsiteX1289" fmla="*/ 126546 w 1181239"/>
              <a:gd name="connsiteY1289" fmla="*/ 3073943 h 4008043"/>
              <a:gd name="connsiteX1290" fmla="*/ 130866 w 1181239"/>
              <a:gd name="connsiteY1290" fmla="*/ 3078542 h 4008043"/>
              <a:gd name="connsiteX1291" fmla="*/ 133442 w 1181239"/>
              <a:gd name="connsiteY1291" fmla="*/ 3125790 h 4008043"/>
              <a:gd name="connsiteX1292" fmla="*/ 135293 w 1181239"/>
              <a:gd name="connsiteY1292" fmla="*/ 3187146 h 4008043"/>
              <a:gd name="connsiteX1293" fmla="*/ 142164 w 1181239"/>
              <a:gd name="connsiteY1293" fmla="*/ 3165767 h 4008043"/>
              <a:gd name="connsiteX1294" fmla="*/ 150793 w 1181239"/>
              <a:gd name="connsiteY1294" fmla="*/ 3137889 h 4008043"/>
              <a:gd name="connsiteX1295" fmla="*/ 153606 w 1181239"/>
              <a:gd name="connsiteY1295" fmla="*/ 3130383 h 4008043"/>
              <a:gd name="connsiteX1296" fmla="*/ 147977 w 1181239"/>
              <a:gd name="connsiteY1296" fmla="*/ 3113362 h 4008043"/>
              <a:gd name="connsiteX1297" fmla="*/ 142164 w 1181239"/>
              <a:gd name="connsiteY1297" fmla="*/ 3103188 h 4008043"/>
              <a:gd name="connsiteX1298" fmla="*/ 148791 w 1181239"/>
              <a:gd name="connsiteY1298" fmla="*/ 3099811 h 4008043"/>
              <a:gd name="connsiteX1299" fmla="*/ 151225 w 1181239"/>
              <a:gd name="connsiteY1299" fmla="*/ 3101850 h 4008043"/>
              <a:gd name="connsiteX1300" fmla="*/ 147292 w 1181239"/>
              <a:gd name="connsiteY1300" fmla="*/ 2873385 h 4008043"/>
              <a:gd name="connsiteX1301" fmla="*/ 145660 w 1181239"/>
              <a:gd name="connsiteY1301" fmla="*/ 2833947 h 4008043"/>
              <a:gd name="connsiteX1302" fmla="*/ 141844 w 1181239"/>
              <a:gd name="connsiteY1302" fmla="*/ 2819811 h 4008043"/>
              <a:gd name="connsiteX1303" fmla="*/ 140545 w 1181239"/>
              <a:gd name="connsiteY1303" fmla="*/ 2834770 h 4008043"/>
              <a:gd name="connsiteX1304" fmla="*/ 136458 w 1181239"/>
              <a:gd name="connsiteY1304" fmla="*/ 2853666 h 4008043"/>
              <a:gd name="connsiteX1305" fmla="*/ 127674 w 1181239"/>
              <a:gd name="connsiteY1305" fmla="*/ 2862506 h 4008043"/>
              <a:gd name="connsiteX1306" fmla="*/ 124707 w 1181239"/>
              <a:gd name="connsiteY1306" fmla="*/ 2853666 h 4008043"/>
              <a:gd name="connsiteX1307" fmla="*/ 120800 w 1181239"/>
              <a:gd name="connsiteY1307" fmla="*/ 2837853 h 4008043"/>
              <a:gd name="connsiteX1308" fmla="*/ 114826 w 1181239"/>
              <a:gd name="connsiteY1308" fmla="*/ 2802555 h 4008043"/>
              <a:gd name="connsiteX1309" fmla="*/ 111538 w 1181239"/>
              <a:gd name="connsiteY1309" fmla="*/ 2773103 h 4008043"/>
              <a:gd name="connsiteX1310" fmla="*/ 105360 w 1181239"/>
              <a:gd name="connsiteY1310" fmla="*/ 2775763 h 4008043"/>
              <a:gd name="connsiteX1311" fmla="*/ 102732 w 1181239"/>
              <a:gd name="connsiteY1311" fmla="*/ 2774110 h 4008043"/>
              <a:gd name="connsiteX1312" fmla="*/ 108639 w 1181239"/>
              <a:gd name="connsiteY1312" fmla="*/ 2710314 h 4008043"/>
              <a:gd name="connsiteX1313" fmla="*/ 115795 w 1181239"/>
              <a:gd name="connsiteY1313" fmla="*/ 2719713 h 4008043"/>
              <a:gd name="connsiteX1314" fmla="*/ 130954 w 1181239"/>
              <a:gd name="connsiteY1314" fmla="*/ 2769531 h 4008043"/>
              <a:gd name="connsiteX1315" fmla="*/ 139674 w 1181239"/>
              <a:gd name="connsiteY1315" fmla="*/ 2798089 h 4008043"/>
              <a:gd name="connsiteX1316" fmla="*/ 139564 w 1181239"/>
              <a:gd name="connsiteY1316" fmla="*/ 2721073 h 4008043"/>
              <a:gd name="connsiteX1317" fmla="*/ 137393 w 1181239"/>
              <a:gd name="connsiteY1317" fmla="*/ 2708834 h 4008043"/>
              <a:gd name="connsiteX1318" fmla="*/ 133499 w 1181239"/>
              <a:gd name="connsiteY1318" fmla="*/ 2716314 h 4008043"/>
              <a:gd name="connsiteX1319" fmla="*/ 127476 w 1181239"/>
              <a:gd name="connsiteY1319" fmla="*/ 2723793 h 4008043"/>
              <a:gd name="connsiteX1320" fmla="*/ 121818 w 1181239"/>
              <a:gd name="connsiteY1320" fmla="*/ 2708279 h 4008043"/>
              <a:gd name="connsiteX1321" fmla="*/ 126249 w 1181239"/>
              <a:gd name="connsiteY1321" fmla="*/ 2704809 h 4008043"/>
              <a:gd name="connsiteX1322" fmla="*/ 130766 w 1181239"/>
              <a:gd name="connsiteY1322" fmla="*/ 2694810 h 4008043"/>
              <a:gd name="connsiteX1323" fmla="*/ 127646 w 1181239"/>
              <a:gd name="connsiteY1323" fmla="*/ 2669321 h 4008043"/>
              <a:gd name="connsiteX1324" fmla="*/ 133943 w 1181239"/>
              <a:gd name="connsiteY1324" fmla="*/ 2649228 h 4008043"/>
              <a:gd name="connsiteX1325" fmla="*/ 135428 w 1181239"/>
              <a:gd name="connsiteY1325" fmla="*/ 2640865 h 4008043"/>
              <a:gd name="connsiteX1326" fmla="*/ 135136 w 1181239"/>
              <a:gd name="connsiteY1326" fmla="*/ 2625083 h 4008043"/>
              <a:gd name="connsiteX1327" fmla="*/ 143826 w 1181239"/>
              <a:gd name="connsiteY1327" fmla="*/ 2614093 h 4008043"/>
              <a:gd name="connsiteX1328" fmla="*/ 147971 w 1181239"/>
              <a:gd name="connsiteY1328" fmla="*/ 2612317 h 4008043"/>
              <a:gd name="connsiteX1329" fmla="*/ 142158 w 1181239"/>
              <a:gd name="connsiteY1329" fmla="*/ 2607630 h 4008043"/>
              <a:gd name="connsiteX1330" fmla="*/ 136345 w 1181239"/>
              <a:gd name="connsiteY1330" fmla="*/ 2599725 h 4008043"/>
              <a:gd name="connsiteX1331" fmla="*/ 142362 w 1181239"/>
              <a:gd name="connsiteY1331" fmla="*/ 2596642 h 4008043"/>
              <a:gd name="connsiteX1332" fmla="*/ 144920 w 1181239"/>
              <a:gd name="connsiteY1332" fmla="*/ 2594603 h 4008043"/>
              <a:gd name="connsiteX1333" fmla="*/ 143264 w 1181239"/>
              <a:gd name="connsiteY1333" fmla="*/ 2584870 h 4008043"/>
              <a:gd name="connsiteX1334" fmla="*/ 139570 w 1181239"/>
              <a:gd name="connsiteY1334" fmla="*/ 2549512 h 4008043"/>
              <a:gd name="connsiteX1335" fmla="*/ 142624 w 1181239"/>
              <a:gd name="connsiteY1335" fmla="*/ 2530687 h 4008043"/>
              <a:gd name="connsiteX1336" fmla="*/ 143924 w 1181239"/>
              <a:gd name="connsiteY1336" fmla="*/ 2555639 h 4008043"/>
              <a:gd name="connsiteX1337" fmla="*/ 146661 w 1181239"/>
              <a:gd name="connsiteY1337" fmla="*/ 2571594 h 4008043"/>
              <a:gd name="connsiteX1338" fmla="*/ 150473 w 1181239"/>
              <a:gd name="connsiteY1338" fmla="*/ 2589549 h 4008043"/>
              <a:gd name="connsiteX1339" fmla="*/ 155581 w 1181239"/>
              <a:gd name="connsiteY1339" fmla="*/ 2610028 h 4008043"/>
              <a:gd name="connsiteX1340" fmla="*/ 157416 w 1181239"/>
              <a:gd name="connsiteY1340" fmla="*/ 2616986 h 4008043"/>
              <a:gd name="connsiteX1341" fmla="*/ 153782 w 1181239"/>
              <a:gd name="connsiteY1341" fmla="*/ 2626268 h 4008043"/>
              <a:gd name="connsiteX1342" fmla="*/ 157135 w 1181239"/>
              <a:gd name="connsiteY1342" fmla="*/ 2632423 h 4008043"/>
              <a:gd name="connsiteX1343" fmla="*/ 158587 w 1181239"/>
              <a:gd name="connsiteY1343" fmla="*/ 2652661 h 4008043"/>
              <a:gd name="connsiteX1344" fmla="*/ 154845 w 1181239"/>
              <a:gd name="connsiteY1344" fmla="*/ 2696261 h 4008043"/>
              <a:gd name="connsiteX1345" fmla="*/ 159357 w 1181239"/>
              <a:gd name="connsiteY1345" fmla="*/ 2737394 h 4008043"/>
              <a:gd name="connsiteX1346" fmla="*/ 163168 w 1181239"/>
              <a:gd name="connsiteY1346" fmla="*/ 2723700 h 4008043"/>
              <a:gd name="connsiteX1347" fmla="*/ 169613 w 1181239"/>
              <a:gd name="connsiteY1347" fmla="*/ 2706558 h 4008043"/>
              <a:gd name="connsiteX1348" fmla="*/ 170029 w 1181239"/>
              <a:gd name="connsiteY1348" fmla="*/ 2699520 h 4008043"/>
              <a:gd name="connsiteX1349" fmla="*/ 165426 w 1181239"/>
              <a:gd name="connsiteY1349" fmla="*/ 2669745 h 4008043"/>
              <a:gd name="connsiteX1350" fmla="*/ 165460 w 1181239"/>
              <a:gd name="connsiteY1350" fmla="*/ 2643560 h 4008043"/>
              <a:gd name="connsiteX1351" fmla="*/ 170745 w 1181239"/>
              <a:gd name="connsiteY1351" fmla="*/ 2651062 h 4008043"/>
              <a:gd name="connsiteX1352" fmla="*/ 177992 w 1181239"/>
              <a:gd name="connsiteY1352" fmla="*/ 2656728 h 4008043"/>
              <a:gd name="connsiteX1353" fmla="*/ 177259 w 1181239"/>
              <a:gd name="connsiteY1353" fmla="*/ 2640964 h 4008043"/>
              <a:gd name="connsiteX1354" fmla="*/ 177292 w 1181239"/>
              <a:gd name="connsiteY1354" fmla="*/ 2630604 h 4008043"/>
              <a:gd name="connsiteX1355" fmla="*/ 175625 w 1181239"/>
              <a:gd name="connsiteY1355" fmla="*/ 2618782 h 4008043"/>
              <a:gd name="connsiteX1356" fmla="*/ 171246 w 1181239"/>
              <a:gd name="connsiteY1356" fmla="*/ 2607308 h 4008043"/>
              <a:gd name="connsiteX1357" fmla="*/ 175822 w 1181239"/>
              <a:gd name="connsiteY1357" fmla="*/ 2600497 h 4008043"/>
              <a:gd name="connsiteX1358" fmla="*/ 178683 w 1181239"/>
              <a:gd name="connsiteY1358" fmla="*/ 2576613 h 4008043"/>
              <a:gd name="connsiteX1359" fmla="*/ 174207 w 1181239"/>
              <a:gd name="connsiteY1359" fmla="*/ 2301074 h 4008043"/>
              <a:gd name="connsiteX1360" fmla="*/ 175458 w 1181239"/>
              <a:gd name="connsiteY1360" fmla="*/ 2201800 h 4008043"/>
              <a:gd name="connsiteX1361" fmla="*/ 172740 w 1181239"/>
              <a:gd name="connsiteY1361" fmla="*/ 2164190 h 4008043"/>
              <a:gd name="connsiteX1362" fmla="*/ 179095 w 1181239"/>
              <a:gd name="connsiteY1362" fmla="*/ 2154671 h 4008043"/>
              <a:gd name="connsiteX1363" fmla="*/ 182562 w 1181239"/>
              <a:gd name="connsiteY1363" fmla="*/ 2140044 h 4008043"/>
              <a:gd name="connsiteX1364" fmla="*/ 178366 w 1181239"/>
              <a:gd name="connsiteY1364" fmla="*/ 2107848 h 4008043"/>
              <a:gd name="connsiteX1365" fmla="*/ 177238 w 1181239"/>
              <a:gd name="connsiteY1365" fmla="*/ 2093950 h 4008043"/>
              <a:gd name="connsiteX1366" fmla="*/ 177384 w 1181239"/>
              <a:gd name="connsiteY1366" fmla="*/ 2064486 h 4008043"/>
              <a:gd name="connsiteX1367" fmla="*/ 177056 w 1181239"/>
              <a:gd name="connsiteY1367" fmla="*/ 2024799 h 4008043"/>
              <a:gd name="connsiteX1368" fmla="*/ 179917 w 1181239"/>
              <a:gd name="connsiteY1368" fmla="*/ 2038534 h 4008043"/>
              <a:gd name="connsiteX1369" fmla="*/ 183109 w 1181239"/>
              <a:gd name="connsiteY1369" fmla="*/ 2051136 h 4008043"/>
              <a:gd name="connsiteX1370" fmla="*/ 187491 w 1181239"/>
              <a:gd name="connsiteY1370" fmla="*/ 2094518 h 4008043"/>
              <a:gd name="connsiteX1371" fmla="*/ 191609 w 1181239"/>
              <a:gd name="connsiteY1371" fmla="*/ 2149731 h 4008043"/>
              <a:gd name="connsiteX1372" fmla="*/ 194496 w 1181239"/>
              <a:gd name="connsiteY1372" fmla="*/ 2183049 h 4008043"/>
              <a:gd name="connsiteX1373" fmla="*/ 196875 w 1181239"/>
              <a:gd name="connsiteY1373" fmla="*/ 2201588 h 4008043"/>
              <a:gd name="connsiteX1374" fmla="*/ 195788 w 1181239"/>
              <a:gd name="connsiteY1374" fmla="*/ 2058415 h 4008043"/>
              <a:gd name="connsiteX1375" fmla="*/ 200030 w 1181239"/>
              <a:gd name="connsiteY1375" fmla="*/ 2005760 h 4008043"/>
              <a:gd name="connsiteX1376" fmla="*/ 204523 w 1181239"/>
              <a:gd name="connsiteY1376" fmla="*/ 2020566 h 4008043"/>
              <a:gd name="connsiteX1377" fmla="*/ 210671 w 1181239"/>
              <a:gd name="connsiteY1377" fmla="*/ 2033874 h 4008043"/>
              <a:gd name="connsiteX1378" fmla="*/ 210010 w 1181239"/>
              <a:gd name="connsiteY1378" fmla="*/ 2046098 h 4008043"/>
              <a:gd name="connsiteX1379" fmla="*/ 207007 w 1181239"/>
              <a:gd name="connsiteY1379" fmla="*/ 2117629 h 4008043"/>
              <a:gd name="connsiteX1380" fmla="*/ 206069 w 1181239"/>
              <a:gd name="connsiteY1380" fmla="*/ 2182549 h 4008043"/>
              <a:gd name="connsiteX1381" fmla="*/ 205960 w 1181239"/>
              <a:gd name="connsiteY1381" fmla="*/ 2202948 h 4008043"/>
              <a:gd name="connsiteX1382" fmla="*/ 209127 w 1181239"/>
              <a:gd name="connsiteY1382" fmla="*/ 2205668 h 4008043"/>
              <a:gd name="connsiteX1383" fmla="*/ 214532 w 1181239"/>
              <a:gd name="connsiteY1383" fmla="*/ 2247478 h 4008043"/>
              <a:gd name="connsiteX1384" fmla="*/ 219080 w 1181239"/>
              <a:gd name="connsiteY1384" fmla="*/ 2261523 h 4008043"/>
              <a:gd name="connsiteX1385" fmla="*/ 226346 w 1181239"/>
              <a:gd name="connsiteY1385" fmla="*/ 2259990 h 4008043"/>
              <a:gd name="connsiteX1386" fmla="*/ 229378 w 1181239"/>
              <a:gd name="connsiteY1386" fmla="*/ 2245492 h 4008043"/>
              <a:gd name="connsiteX1387" fmla="*/ 226247 w 1181239"/>
              <a:gd name="connsiteY1387" fmla="*/ 2228262 h 4008043"/>
              <a:gd name="connsiteX1388" fmla="*/ 214948 w 1181239"/>
              <a:gd name="connsiteY1388" fmla="*/ 2179343 h 4008043"/>
              <a:gd name="connsiteX1389" fmla="*/ 219625 w 1181239"/>
              <a:gd name="connsiteY1389" fmla="*/ 2162146 h 4008043"/>
              <a:gd name="connsiteX1390" fmla="*/ 222344 w 1181239"/>
              <a:gd name="connsiteY1390" fmla="*/ 2113823 h 4008043"/>
              <a:gd name="connsiteX1391" fmla="*/ 219071 w 1181239"/>
              <a:gd name="connsiteY1391" fmla="*/ 2061664 h 4008043"/>
              <a:gd name="connsiteX1392" fmla="*/ 217856 w 1181239"/>
              <a:gd name="connsiteY1392" fmla="*/ 2053357 h 4008043"/>
              <a:gd name="connsiteX1393" fmla="*/ 221271 w 1181239"/>
              <a:gd name="connsiteY1393" fmla="*/ 2060836 h 4008043"/>
              <a:gd name="connsiteX1394" fmla="*/ 227033 w 1181239"/>
              <a:gd name="connsiteY1394" fmla="*/ 2068316 h 4008043"/>
              <a:gd name="connsiteX1395" fmla="*/ 225110 w 1181239"/>
              <a:gd name="connsiteY1395" fmla="*/ 2050477 h 4008043"/>
              <a:gd name="connsiteX1396" fmla="*/ 221087 w 1181239"/>
              <a:gd name="connsiteY1396" fmla="*/ 2037038 h 4008043"/>
              <a:gd name="connsiteX1397" fmla="*/ 222714 w 1181239"/>
              <a:gd name="connsiteY1397" fmla="*/ 2033890 h 4008043"/>
              <a:gd name="connsiteX1398" fmla="*/ 229644 w 1181239"/>
              <a:gd name="connsiteY1398" fmla="*/ 2037545 h 4008043"/>
              <a:gd name="connsiteX1399" fmla="*/ 235192 w 1181239"/>
              <a:gd name="connsiteY1399" fmla="*/ 2053772 h 4008043"/>
              <a:gd name="connsiteX1400" fmla="*/ 237848 w 1181239"/>
              <a:gd name="connsiteY1400" fmla="*/ 2069820 h 4008043"/>
              <a:gd name="connsiteX1401" fmla="*/ 238574 w 1181239"/>
              <a:gd name="connsiteY1401" fmla="*/ 2000984 h 4008043"/>
              <a:gd name="connsiteX1402" fmla="*/ 237075 w 1181239"/>
              <a:gd name="connsiteY1402" fmla="*/ 1908526 h 4008043"/>
              <a:gd name="connsiteX1403" fmla="*/ 234896 w 1181239"/>
              <a:gd name="connsiteY1403" fmla="*/ 1883368 h 4008043"/>
              <a:gd name="connsiteX1404" fmla="*/ 232247 w 1181239"/>
              <a:gd name="connsiteY1404" fmla="*/ 1931645 h 4008043"/>
              <a:gd name="connsiteX1405" fmla="*/ 226115 w 1181239"/>
              <a:gd name="connsiteY1405" fmla="*/ 1988991 h 4008043"/>
              <a:gd name="connsiteX1406" fmla="*/ 223612 w 1181239"/>
              <a:gd name="connsiteY1406" fmla="*/ 1993067 h 4008043"/>
              <a:gd name="connsiteX1407" fmla="*/ 219934 w 1181239"/>
              <a:gd name="connsiteY1407" fmla="*/ 1999592 h 4008043"/>
              <a:gd name="connsiteX1408" fmla="*/ 217193 w 1181239"/>
              <a:gd name="connsiteY1408" fmla="*/ 1991885 h 4008043"/>
              <a:gd name="connsiteX1409" fmla="*/ 210733 w 1181239"/>
              <a:gd name="connsiteY1409" fmla="*/ 1947711 h 4008043"/>
              <a:gd name="connsiteX1410" fmla="*/ 206693 w 1181239"/>
              <a:gd name="connsiteY1410" fmla="*/ 1932953 h 4008043"/>
              <a:gd name="connsiteX1411" fmla="*/ 212064 w 1181239"/>
              <a:gd name="connsiteY1411" fmla="*/ 1940685 h 4008043"/>
              <a:gd name="connsiteX1412" fmla="*/ 218683 w 1181239"/>
              <a:gd name="connsiteY1412" fmla="*/ 1946906 h 4008043"/>
              <a:gd name="connsiteX1413" fmla="*/ 223568 w 1181239"/>
              <a:gd name="connsiteY1413" fmla="*/ 1953025 h 4008043"/>
              <a:gd name="connsiteX1414" fmla="*/ 226200 w 1181239"/>
              <a:gd name="connsiteY1414" fmla="*/ 1959523 h 4008043"/>
              <a:gd name="connsiteX1415" fmla="*/ 227699 w 1181239"/>
              <a:gd name="connsiteY1415" fmla="*/ 1949323 h 4008043"/>
              <a:gd name="connsiteX1416" fmla="*/ 224732 w 1181239"/>
              <a:gd name="connsiteY1416" fmla="*/ 1855417 h 4008043"/>
              <a:gd name="connsiteX1417" fmla="*/ 219133 w 1181239"/>
              <a:gd name="connsiteY1417" fmla="*/ 1774632 h 4008043"/>
              <a:gd name="connsiteX1418" fmla="*/ 213420 w 1181239"/>
              <a:gd name="connsiteY1418" fmla="*/ 1769242 h 4008043"/>
              <a:gd name="connsiteX1419" fmla="*/ 205892 w 1181239"/>
              <a:gd name="connsiteY1419" fmla="*/ 1758137 h 4008043"/>
              <a:gd name="connsiteX1420" fmla="*/ 200316 w 1181239"/>
              <a:gd name="connsiteY1420" fmla="*/ 1748640 h 4008043"/>
              <a:gd name="connsiteX1421" fmla="*/ 207031 w 1181239"/>
              <a:gd name="connsiteY1421" fmla="*/ 1746696 h 4008043"/>
              <a:gd name="connsiteX1422" fmla="*/ 209035 w 1181239"/>
              <a:gd name="connsiteY1422" fmla="*/ 1707939 h 4008043"/>
              <a:gd name="connsiteX1423" fmla="*/ 211071 w 1181239"/>
              <a:gd name="connsiteY1423" fmla="*/ 1669336 h 4008043"/>
              <a:gd name="connsiteX1424" fmla="*/ 227197 w 1181239"/>
              <a:gd name="connsiteY1424" fmla="*/ 1663053 h 4008043"/>
              <a:gd name="connsiteX1425" fmla="*/ 232283 w 1181239"/>
              <a:gd name="connsiteY1425" fmla="*/ 1656942 h 4008043"/>
              <a:gd name="connsiteX1426" fmla="*/ 235195 w 1181239"/>
              <a:gd name="connsiteY1426" fmla="*/ 1660341 h 4008043"/>
              <a:gd name="connsiteX1427" fmla="*/ 238100 w 1181239"/>
              <a:gd name="connsiteY1427" fmla="*/ 1616985 h 4008043"/>
              <a:gd name="connsiteX1428" fmla="*/ 235195 w 1181239"/>
              <a:gd name="connsiteY1428" fmla="*/ 1571947 h 4008043"/>
              <a:gd name="connsiteX1429" fmla="*/ 232287 w 1181239"/>
              <a:gd name="connsiteY1429" fmla="*/ 1606329 h 4008043"/>
              <a:gd name="connsiteX1430" fmla="*/ 229320 w 1181239"/>
              <a:gd name="connsiteY1430" fmla="*/ 1639614 h 4008043"/>
              <a:gd name="connsiteX1431" fmla="*/ 224483 w 1181239"/>
              <a:gd name="connsiteY1431" fmla="*/ 1618106 h 4008043"/>
              <a:gd name="connsiteX1432" fmla="*/ 217959 w 1181239"/>
              <a:gd name="connsiteY1432" fmla="*/ 1625487 h 4008043"/>
              <a:gd name="connsiteX1433" fmla="*/ 214383 w 1181239"/>
              <a:gd name="connsiteY1433" fmla="*/ 1648605 h 4008043"/>
              <a:gd name="connsiteX1434" fmla="*/ 211011 w 1181239"/>
              <a:gd name="connsiteY1434" fmla="*/ 1656262 h 4008043"/>
              <a:gd name="connsiteX1435" fmla="*/ 208920 w 1181239"/>
              <a:gd name="connsiteY1435" fmla="*/ 1648102 h 4008043"/>
              <a:gd name="connsiteX1436" fmla="*/ 212237 w 1181239"/>
              <a:gd name="connsiteY1436" fmla="*/ 1399238 h 4008043"/>
              <a:gd name="connsiteX1437" fmla="*/ 214755 w 1181239"/>
              <a:gd name="connsiteY1437" fmla="*/ 1417848 h 4008043"/>
              <a:gd name="connsiteX1438" fmla="*/ 220657 w 1181239"/>
              <a:gd name="connsiteY1438" fmla="*/ 1447453 h 4008043"/>
              <a:gd name="connsiteX1439" fmla="*/ 226470 w 1181239"/>
              <a:gd name="connsiteY1439" fmla="*/ 1454368 h 4008043"/>
              <a:gd name="connsiteX1440" fmla="*/ 226470 w 1181239"/>
              <a:gd name="connsiteY1440" fmla="*/ 1446221 h 4008043"/>
              <a:gd name="connsiteX1441" fmla="*/ 228093 w 1181239"/>
              <a:gd name="connsiteY1441" fmla="*/ 1424776 h 4008043"/>
              <a:gd name="connsiteX1442" fmla="*/ 225291 w 1181239"/>
              <a:gd name="connsiteY1442" fmla="*/ 1418277 h 4008043"/>
              <a:gd name="connsiteX1443" fmla="*/ 220862 w 1181239"/>
              <a:gd name="connsiteY1443" fmla="*/ 1425076 h 4008043"/>
              <a:gd name="connsiteX1444" fmla="*/ 220753 w 1181239"/>
              <a:gd name="connsiteY1444" fmla="*/ 1416781 h 4008043"/>
              <a:gd name="connsiteX1445" fmla="*/ 224281 w 1181239"/>
              <a:gd name="connsiteY1445" fmla="*/ 1405091 h 4008043"/>
              <a:gd name="connsiteX1446" fmla="*/ 228564 w 1181239"/>
              <a:gd name="connsiteY1446" fmla="*/ 1358989 h 4008043"/>
              <a:gd name="connsiteX1447" fmla="*/ 225152 w 1181239"/>
              <a:gd name="connsiteY1447" fmla="*/ 1325803 h 4008043"/>
              <a:gd name="connsiteX1448" fmla="*/ 220869 w 1181239"/>
              <a:gd name="connsiteY1448" fmla="*/ 1350055 h 4008043"/>
              <a:gd name="connsiteX1449" fmla="*/ 216020 w 1181239"/>
              <a:gd name="connsiteY1449" fmla="*/ 1330335 h 4008043"/>
              <a:gd name="connsiteX1450" fmla="*/ 212597 w 1181239"/>
              <a:gd name="connsiteY1450" fmla="*/ 1259167 h 4008043"/>
              <a:gd name="connsiteX1451" fmla="*/ 211560 w 1181239"/>
              <a:gd name="connsiteY1451" fmla="*/ 1206130 h 4008043"/>
              <a:gd name="connsiteX1452" fmla="*/ 215375 w 1181239"/>
              <a:gd name="connsiteY1452" fmla="*/ 1221089 h 4008043"/>
              <a:gd name="connsiteX1453" fmla="*/ 227379 w 1181239"/>
              <a:gd name="connsiteY1453" fmla="*/ 1264199 h 4008043"/>
              <a:gd name="connsiteX1454" fmla="*/ 224694 w 1181239"/>
              <a:gd name="connsiteY1454" fmla="*/ 1244618 h 4008043"/>
              <a:gd name="connsiteX1455" fmla="*/ 226599 w 1181239"/>
              <a:gd name="connsiteY1455" fmla="*/ 1231828 h 4008043"/>
              <a:gd name="connsiteX1456" fmla="*/ 231544 w 1181239"/>
              <a:gd name="connsiteY1456" fmla="*/ 1168401 h 4008043"/>
              <a:gd name="connsiteX1457" fmla="*/ 221743 w 1181239"/>
              <a:gd name="connsiteY1457" fmla="*/ 1143601 h 4008043"/>
              <a:gd name="connsiteX1458" fmla="*/ 218485 w 1181239"/>
              <a:gd name="connsiteY1458" fmla="*/ 1128615 h 4008043"/>
              <a:gd name="connsiteX1459" fmla="*/ 218112 w 1181239"/>
              <a:gd name="connsiteY1459" fmla="*/ 1140174 h 4008043"/>
              <a:gd name="connsiteX1460" fmla="*/ 207558 w 1181239"/>
              <a:gd name="connsiteY1460" fmla="*/ 1138814 h 4008043"/>
              <a:gd name="connsiteX1461" fmla="*/ 201314 w 1181239"/>
              <a:gd name="connsiteY1461" fmla="*/ 1111802 h 4008043"/>
              <a:gd name="connsiteX1462" fmla="*/ 192840 w 1181239"/>
              <a:gd name="connsiteY1462" fmla="*/ 1189163 h 4008043"/>
              <a:gd name="connsiteX1463" fmla="*/ 185708 w 1181239"/>
              <a:gd name="connsiteY1463" fmla="*/ 1265270 h 4008043"/>
              <a:gd name="connsiteX1464" fmla="*/ 197495 w 1181239"/>
              <a:gd name="connsiteY1464" fmla="*/ 1276300 h 4008043"/>
              <a:gd name="connsiteX1465" fmla="*/ 208932 w 1181239"/>
              <a:gd name="connsiteY1465" fmla="*/ 1299086 h 4008043"/>
              <a:gd name="connsiteX1466" fmla="*/ 210045 w 1181239"/>
              <a:gd name="connsiteY1466" fmla="*/ 1329882 h 4008043"/>
              <a:gd name="connsiteX1467" fmla="*/ 210045 w 1181239"/>
              <a:gd name="connsiteY1467" fmla="*/ 1341280 h 4008043"/>
              <a:gd name="connsiteX1468" fmla="*/ 199446 w 1181239"/>
              <a:gd name="connsiteY1468" fmla="*/ 1361380 h 4008043"/>
              <a:gd name="connsiteX1469" fmla="*/ 195086 w 1181239"/>
              <a:gd name="connsiteY1469" fmla="*/ 1409898 h 4008043"/>
              <a:gd name="connsiteX1470" fmla="*/ 184177 w 1181239"/>
              <a:gd name="connsiteY1470" fmla="*/ 1419619 h 4008043"/>
              <a:gd name="connsiteX1471" fmla="*/ 184104 w 1181239"/>
              <a:gd name="connsiteY1471" fmla="*/ 1392945 h 4008043"/>
              <a:gd name="connsiteX1472" fmla="*/ 186502 w 1181239"/>
              <a:gd name="connsiteY1472" fmla="*/ 1355720 h 4008043"/>
              <a:gd name="connsiteX1473" fmla="*/ 181596 w 1181239"/>
              <a:gd name="connsiteY1473" fmla="*/ 1374759 h 4008043"/>
              <a:gd name="connsiteX1474" fmla="*/ 177236 w 1181239"/>
              <a:gd name="connsiteY1474" fmla="*/ 1393798 h 4008043"/>
              <a:gd name="connsiteX1475" fmla="*/ 172823 w 1181239"/>
              <a:gd name="connsiteY1475" fmla="*/ 1376799 h 4008043"/>
              <a:gd name="connsiteX1476" fmla="*/ 166979 w 1181239"/>
              <a:gd name="connsiteY1476" fmla="*/ 1364640 h 4008043"/>
              <a:gd name="connsiteX1477" fmla="*/ 161395 w 1181239"/>
              <a:gd name="connsiteY1477" fmla="*/ 1365097 h 4008043"/>
              <a:gd name="connsiteX1478" fmla="*/ 159198 w 1181239"/>
              <a:gd name="connsiteY1478" fmla="*/ 1346658 h 4008043"/>
              <a:gd name="connsiteX1479" fmla="*/ 156257 w 1181239"/>
              <a:gd name="connsiteY1479" fmla="*/ 1359606 h 4008043"/>
              <a:gd name="connsiteX1480" fmla="*/ 152297 w 1181239"/>
              <a:gd name="connsiteY1480" fmla="*/ 1387938 h 4008043"/>
              <a:gd name="connsiteX1481" fmla="*/ 147163 w 1181239"/>
              <a:gd name="connsiteY1481" fmla="*/ 1363648 h 4008043"/>
              <a:gd name="connsiteX1482" fmla="*/ 143528 w 1181239"/>
              <a:gd name="connsiteY1482" fmla="*/ 1342121 h 4008043"/>
              <a:gd name="connsiteX1483" fmla="*/ 139251 w 1181239"/>
              <a:gd name="connsiteY1483" fmla="*/ 1342904 h 4008043"/>
              <a:gd name="connsiteX1484" fmla="*/ 134914 w 1181239"/>
              <a:gd name="connsiteY1484" fmla="*/ 1376222 h 4008043"/>
              <a:gd name="connsiteX1485" fmla="*/ 130554 w 1181239"/>
              <a:gd name="connsiteY1485" fmla="*/ 1409436 h 4008043"/>
              <a:gd name="connsiteX1486" fmla="*/ 126171 w 1181239"/>
              <a:gd name="connsiteY1486" fmla="*/ 1410115 h 4008043"/>
              <a:gd name="connsiteX1487" fmla="*/ 121812 w 1181239"/>
              <a:gd name="connsiteY1487" fmla="*/ 1420772 h 4008043"/>
              <a:gd name="connsiteX1488" fmla="*/ 123571 w 1181239"/>
              <a:gd name="connsiteY1488" fmla="*/ 1435716 h 4008043"/>
              <a:gd name="connsiteX1489" fmla="*/ 130532 w 1181239"/>
              <a:gd name="connsiteY1489" fmla="*/ 1424914 h 4008043"/>
              <a:gd name="connsiteX1490" fmla="*/ 138289 w 1181239"/>
              <a:gd name="connsiteY1490" fmla="*/ 1416235 h 4008043"/>
              <a:gd name="connsiteX1491" fmla="*/ 136067 w 1181239"/>
              <a:gd name="connsiteY1491" fmla="*/ 1479471 h 4008043"/>
              <a:gd name="connsiteX1492" fmla="*/ 122188 w 1181239"/>
              <a:gd name="connsiteY1492" fmla="*/ 1586334 h 4008043"/>
              <a:gd name="connsiteX1493" fmla="*/ 119980 w 1181239"/>
              <a:gd name="connsiteY1493" fmla="*/ 1579747 h 4008043"/>
              <a:gd name="connsiteX1494" fmla="*/ 125070 w 1181239"/>
              <a:gd name="connsiteY1494" fmla="*/ 1482379 h 4008043"/>
              <a:gd name="connsiteX1495" fmla="*/ 126516 w 1181239"/>
              <a:gd name="connsiteY1495" fmla="*/ 1463044 h 4008043"/>
              <a:gd name="connsiteX1496" fmla="*/ 124581 w 1181239"/>
              <a:gd name="connsiteY1496" fmla="*/ 1448193 h 4008043"/>
              <a:gd name="connsiteX1497" fmla="*/ 114245 w 1181239"/>
              <a:gd name="connsiteY1497" fmla="*/ 1472629 h 4008043"/>
              <a:gd name="connsiteX1498" fmla="*/ 110767 w 1181239"/>
              <a:gd name="connsiteY1498" fmla="*/ 1490350 h 4008043"/>
              <a:gd name="connsiteX1499" fmla="*/ 112066 w 1181239"/>
              <a:gd name="connsiteY1499" fmla="*/ 1465872 h 4008043"/>
              <a:gd name="connsiteX1500" fmla="*/ 121968 w 1181239"/>
              <a:gd name="connsiteY1500" fmla="*/ 1368819 h 4008043"/>
              <a:gd name="connsiteX1501" fmla="*/ 121822 w 1181239"/>
              <a:gd name="connsiteY1501" fmla="*/ 1351639 h 4008043"/>
              <a:gd name="connsiteX1502" fmla="*/ 125000 w 1181239"/>
              <a:gd name="connsiteY1502" fmla="*/ 1341763 h 4008043"/>
              <a:gd name="connsiteX1503" fmla="*/ 128197 w 1181239"/>
              <a:gd name="connsiteY1503" fmla="*/ 1330464 h 4008043"/>
              <a:gd name="connsiteX1504" fmla="*/ 121531 w 1181239"/>
              <a:gd name="connsiteY1504" fmla="*/ 1277565 h 4008043"/>
              <a:gd name="connsiteX1505" fmla="*/ 111387 w 1181239"/>
              <a:gd name="connsiteY1505" fmla="*/ 1245510 h 4008043"/>
              <a:gd name="connsiteX1506" fmla="*/ 107088 w 1181239"/>
              <a:gd name="connsiteY1506" fmla="*/ 1251005 h 4008043"/>
              <a:gd name="connsiteX1507" fmla="*/ 109190 w 1181239"/>
              <a:gd name="connsiteY1507" fmla="*/ 1193889 h 4008043"/>
              <a:gd name="connsiteX1508" fmla="*/ 113381 w 1181239"/>
              <a:gd name="connsiteY1508" fmla="*/ 1155811 h 4008043"/>
              <a:gd name="connsiteX1509" fmla="*/ 113381 w 1181239"/>
              <a:gd name="connsiteY1509" fmla="*/ 1070136 h 4008043"/>
              <a:gd name="connsiteX1510" fmla="*/ 112797 w 1181239"/>
              <a:gd name="connsiteY1510" fmla="*/ 920546 h 4008043"/>
              <a:gd name="connsiteX1511" fmla="*/ 114114 w 1181239"/>
              <a:gd name="connsiteY1511" fmla="*/ 898107 h 4008043"/>
              <a:gd name="connsiteX1512" fmla="*/ 111790 w 1181239"/>
              <a:gd name="connsiteY1512" fmla="*/ 887908 h 4008043"/>
              <a:gd name="connsiteX1513" fmla="*/ 111644 w 1181239"/>
              <a:gd name="connsiteY1513" fmla="*/ 860710 h 4008043"/>
              <a:gd name="connsiteX1514" fmla="*/ 116000 w 1181239"/>
              <a:gd name="connsiteY1514" fmla="*/ 836997 h 4008043"/>
              <a:gd name="connsiteX1515" fmla="*/ 111192 w 1181239"/>
              <a:gd name="connsiteY1515" fmla="*/ 838130 h 4008043"/>
              <a:gd name="connsiteX1516" fmla="*/ 108419 w 1181239"/>
              <a:gd name="connsiteY1516" fmla="*/ 804727 h 4008043"/>
              <a:gd name="connsiteX1517" fmla="*/ 111981 w 1181239"/>
              <a:gd name="connsiteY1517" fmla="*/ 760077 h 4008043"/>
              <a:gd name="connsiteX1518" fmla="*/ 101298 w 1181239"/>
              <a:gd name="connsiteY1518" fmla="*/ 742881 h 4008043"/>
              <a:gd name="connsiteX1519" fmla="*/ 93842 w 1181239"/>
              <a:gd name="connsiteY1519" fmla="*/ 760448 h 4008043"/>
              <a:gd name="connsiteX1520" fmla="*/ 85494 w 1181239"/>
              <a:gd name="connsiteY1520" fmla="*/ 777099 h 4008043"/>
              <a:gd name="connsiteX1521" fmla="*/ 81229 w 1181239"/>
              <a:gd name="connsiteY1521" fmla="*/ 789450 h 4008043"/>
              <a:gd name="connsiteX1522" fmla="*/ 92884 w 1181239"/>
              <a:gd name="connsiteY1522" fmla="*/ 833286 h 4008043"/>
              <a:gd name="connsiteX1523" fmla="*/ 97008 w 1181239"/>
              <a:gd name="connsiteY1523" fmla="*/ 821273 h 4008043"/>
              <a:gd name="connsiteX1524" fmla="*/ 101001 w 1181239"/>
              <a:gd name="connsiteY1524" fmla="*/ 813114 h 4008043"/>
              <a:gd name="connsiteX1525" fmla="*/ 101220 w 1181239"/>
              <a:gd name="connsiteY1525" fmla="*/ 827460 h 4008043"/>
              <a:gd name="connsiteX1526" fmla="*/ 94882 w 1181239"/>
              <a:gd name="connsiteY1526" fmla="*/ 844145 h 4008043"/>
              <a:gd name="connsiteX1527" fmla="*/ 83046 w 1181239"/>
              <a:gd name="connsiteY1527" fmla="*/ 876568 h 4008043"/>
              <a:gd name="connsiteX1528" fmla="*/ 81181 w 1181239"/>
              <a:gd name="connsiteY1528" fmla="*/ 882469 h 4008043"/>
              <a:gd name="connsiteX1529" fmla="*/ 78663 w 1181239"/>
              <a:gd name="connsiteY1529" fmla="*/ 923135 h 4008043"/>
              <a:gd name="connsiteX1530" fmla="*/ 77664 w 1181239"/>
              <a:gd name="connsiteY1530" fmla="*/ 961893 h 4008043"/>
              <a:gd name="connsiteX1531" fmla="*/ 70391 w 1181239"/>
              <a:gd name="connsiteY1531" fmla="*/ 829433 h 4008043"/>
              <a:gd name="connsiteX1532" fmla="*/ 92739 w 1181239"/>
              <a:gd name="connsiteY1532" fmla="*/ 639044 h 4008043"/>
              <a:gd name="connsiteX1533" fmla="*/ 101313 w 1181239"/>
              <a:gd name="connsiteY1533" fmla="*/ 581928 h 4008043"/>
              <a:gd name="connsiteX1534" fmla="*/ 100010 w 1181239"/>
              <a:gd name="connsiteY1534" fmla="*/ 626125 h 4008043"/>
              <a:gd name="connsiteX1535" fmla="*/ 101203 w 1181239"/>
              <a:gd name="connsiteY1535" fmla="*/ 670323 h 4008043"/>
              <a:gd name="connsiteX1536" fmla="*/ 111667 w 1181239"/>
              <a:gd name="connsiteY1536" fmla="*/ 606407 h 4008043"/>
              <a:gd name="connsiteX1537" fmla="*/ 132280 w 1181239"/>
              <a:gd name="connsiteY1537" fmla="*/ 506535 h 4008043"/>
              <a:gd name="connsiteX1538" fmla="*/ 135305 w 1181239"/>
              <a:gd name="connsiteY1538" fmla="*/ 488094 h 4008043"/>
              <a:gd name="connsiteX1539" fmla="*/ 132598 w 1181239"/>
              <a:gd name="connsiteY1539" fmla="*/ 468375 h 4008043"/>
              <a:gd name="connsiteX1540" fmla="*/ 140461 w 1181239"/>
              <a:gd name="connsiteY1540" fmla="*/ 443510 h 4008043"/>
              <a:gd name="connsiteX1541" fmla="*/ 146797 w 1181239"/>
              <a:gd name="connsiteY1541" fmla="*/ 437659 h 4008043"/>
              <a:gd name="connsiteX1542" fmla="*/ 143349 w 1181239"/>
              <a:gd name="connsiteY1542" fmla="*/ 362443 h 4008043"/>
              <a:gd name="connsiteX1543" fmla="*/ 146308 w 1181239"/>
              <a:gd name="connsiteY1543" fmla="*/ 358756 h 4008043"/>
              <a:gd name="connsiteX1544" fmla="*/ 153932 w 1181239"/>
              <a:gd name="connsiteY1544" fmla="*/ 348023 h 4008043"/>
              <a:gd name="connsiteX1545" fmla="*/ 149861 w 1181239"/>
              <a:gd name="connsiteY1545" fmla="*/ 319465 h 4008043"/>
              <a:gd name="connsiteX1546" fmla="*/ 148245 w 1181239"/>
              <a:gd name="connsiteY1546" fmla="*/ 301786 h 4008043"/>
              <a:gd name="connsiteX1547" fmla="*/ 152779 w 1181239"/>
              <a:gd name="connsiteY1547" fmla="*/ 319276 h 4008043"/>
              <a:gd name="connsiteX1548" fmla="*/ 160239 w 1181239"/>
              <a:gd name="connsiteY1548" fmla="*/ 331873 h 4008043"/>
              <a:gd name="connsiteX1549" fmla="*/ 161801 w 1181239"/>
              <a:gd name="connsiteY1549" fmla="*/ 313701 h 4008043"/>
              <a:gd name="connsiteX1550" fmla="*/ 164369 w 1181239"/>
              <a:gd name="connsiteY1550" fmla="*/ 286232 h 4008043"/>
              <a:gd name="connsiteX1551" fmla="*/ 168019 w 1181239"/>
              <a:gd name="connsiteY1551" fmla="*/ 250196 h 4008043"/>
              <a:gd name="connsiteX1552" fmla="*/ 167727 w 1181239"/>
              <a:gd name="connsiteY1552" fmla="*/ 228350 h 4008043"/>
              <a:gd name="connsiteX1553" fmla="*/ 163731 w 1181239"/>
              <a:gd name="connsiteY1553" fmla="*/ 240590 h 4008043"/>
              <a:gd name="connsiteX1554" fmla="*/ 161213 w 1181239"/>
              <a:gd name="connsiteY1554" fmla="*/ 228350 h 4008043"/>
              <a:gd name="connsiteX1555" fmla="*/ 172295 w 1181239"/>
              <a:gd name="connsiteY1555" fmla="*/ 172119 h 4008043"/>
              <a:gd name="connsiteX1556" fmla="*/ 194306 w 1181239"/>
              <a:gd name="connsiteY1556" fmla="*/ 151887 h 4008043"/>
              <a:gd name="connsiteX1557" fmla="*/ 213198 w 1181239"/>
              <a:gd name="connsiteY1557" fmla="*/ 135443 h 4008043"/>
              <a:gd name="connsiteX1558" fmla="*/ 215515 w 1181239"/>
              <a:gd name="connsiteY1558" fmla="*/ 149430 h 4008043"/>
              <a:gd name="connsiteX1559" fmla="*/ 221329 w 1181239"/>
              <a:gd name="connsiteY1559" fmla="*/ 158331 h 4008043"/>
              <a:gd name="connsiteX1560" fmla="*/ 228922 w 1181239"/>
              <a:gd name="connsiteY1560" fmla="*/ 149150 h 4008043"/>
              <a:gd name="connsiteX1561" fmla="*/ 242660 w 1181239"/>
              <a:gd name="connsiteY1561" fmla="*/ 141716 h 4008043"/>
              <a:gd name="connsiteX1562" fmla="*/ 262931 w 1181239"/>
              <a:gd name="connsiteY1562" fmla="*/ 133195 h 4008043"/>
              <a:gd name="connsiteX1563" fmla="*/ 275609 w 1181239"/>
              <a:gd name="connsiteY1563" fmla="*/ 129868 h 4008043"/>
              <a:gd name="connsiteX1564" fmla="*/ 282707 w 1181239"/>
              <a:gd name="connsiteY1564" fmla="*/ 139646 h 4008043"/>
              <a:gd name="connsiteX1565" fmla="*/ 293762 w 1181239"/>
              <a:gd name="connsiteY1565" fmla="*/ 130695 h 4008043"/>
              <a:gd name="connsiteX1566" fmla="*/ 302347 w 1181239"/>
              <a:gd name="connsiteY1566" fmla="*/ 118197 h 4008043"/>
              <a:gd name="connsiteX1567" fmla="*/ 306563 w 1181239"/>
              <a:gd name="connsiteY1567" fmla="*/ 127037 h 4008043"/>
              <a:gd name="connsiteX1568" fmla="*/ 320248 w 1181239"/>
              <a:gd name="connsiteY1568" fmla="*/ 112758 h 4008043"/>
              <a:gd name="connsiteX1569" fmla="*/ 338313 w 1181239"/>
              <a:gd name="connsiteY1569" fmla="*/ 70948 h 4008043"/>
              <a:gd name="connsiteX1570" fmla="*/ 342329 w 1181239"/>
              <a:gd name="connsiteY1570" fmla="*/ 78816 h 4008043"/>
              <a:gd name="connsiteX1571" fmla="*/ 345934 w 1181239"/>
              <a:gd name="connsiteY1571" fmla="*/ 161884 h 4008043"/>
              <a:gd name="connsiteX1572" fmla="*/ 358528 w 1181239"/>
              <a:gd name="connsiteY1572" fmla="*/ 143387 h 4008043"/>
              <a:gd name="connsiteX1573" fmla="*/ 368651 w 1181239"/>
              <a:gd name="connsiteY1573" fmla="*/ 146994 h 4008043"/>
              <a:gd name="connsiteX1574" fmla="*/ 376212 w 1181239"/>
              <a:gd name="connsiteY1574" fmla="*/ 158919 h 4008043"/>
              <a:gd name="connsiteX1575" fmla="*/ 381104 w 1181239"/>
              <a:gd name="connsiteY1575" fmla="*/ 173053 h 4008043"/>
              <a:gd name="connsiteX1576" fmla="*/ 384882 w 1181239"/>
              <a:gd name="connsiteY1576" fmla="*/ 184833 h 4008043"/>
              <a:gd name="connsiteX1577" fmla="*/ 392100 w 1181239"/>
              <a:gd name="connsiteY1577" fmla="*/ 179393 h 4008043"/>
              <a:gd name="connsiteX1578" fmla="*/ 399048 w 1181239"/>
              <a:gd name="connsiteY1578" fmla="*/ 165115 h 4008043"/>
              <a:gd name="connsiteX1579" fmla="*/ 406633 w 1181239"/>
              <a:gd name="connsiteY1579" fmla="*/ 158834 h 4008043"/>
              <a:gd name="connsiteX1580" fmla="*/ 413674 w 1181239"/>
              <a:gd name="connsiteY1580" fmla="*/ 153502 h 4008043"/>
              <a:gd name="connsiteX1581" fmla="*/ 419482 w 1181239"/>
              <a:gd name="connsiteY1581" fmla="*/ 137236 h 4008043"/>
              <a:gd name="connsiteX1582" fmla="*/ 425586 w 1181239"/>
              <a:gd name="connsiteY1582" fmla="*/ 122957 h 4008043"/>
              <a:gd name="connsiteX1583" fmla="*/ 427848 w 1181239"/>
              <a:gd name="connsiteY1583" fmla="*/ 108678 h 4008043"/>
              <a:gd name="connsiteX1584" fmla="*/ 429866 w 1181239"/>
              <a:gd name="connsiteY1584" fmla="*/ 118907 h 4008043"/>
              <a:gd name="connsiteX1585" fmla="*/ 435827 w 1181239"/>
              <a:gd name="connsiteY1585" fmla="*/ 128850 h 4008043"/>
              <a:gd name="connsiteX1586" fmla="*/ 440176 w 1181239"/>
              <a:gd name="connsiteY1586" fmla="*/ 116837 h 4008043"/>
              <a:gd name="connsiteX1587" fmla="*/ 443019 w 1181239"/>
              <a:gd name="connsiteY1587" fmla="*/ 124997 h 4008043"/>
              <a:gd name="connsiteX1588" fmla="*/ 445209 w 1181239"/>
              <a:gd name="connsiteY1588" fmla="*/ 132546 h 4008043"/>
              <a:gd name="connsiteX1589" fmla="*/ 467337 w 1181239"/>
              <a:gd name="connsiteY1589" fmla="*/ 111381 h 4008043"/>
              <a:gd name="connsiteX1590" fmla="*/ 468833 w 1181239"/>
              <a:gd name="connsiteY1590" fmla="*/ 130437 h 4008043"/>
              <a:gd name="connsiteX1591" fmla="*/ 471151 w 1181239"/>
              <a:gd name="connsiteY1591" fmla="*/ 131353 h 4008043"/>
              <a:gd name="connsiteX1592" fmla="*/ 478020 w 1181239"/>
              <a:gd name="connsiteY1592" fmla="*/ 122037 h 4008043"/>
              <a:gd name="connsiteX1593" fmla="*/ 486092 w 1181239"/>
              <a:gd name="connsiteY1593" fmla="*/ 133276 h 4008043"/>
              <a:gd name="connsiteX1594" fmla="*/ 489453 w 1181239"/>
              <a:gd name="connsiteY1594" fmla="*/ 145397 h 4008043"/>
              <a:gd name="connsiteX1595" fmla="*/ 492945 w 1181239"/>
              <a:gd name="connsiteY1595" fmla="*/ 156956 h 4008043"/>
              <a:gd name="connsiteX1596" fmla="*/ 499779 w 1181239"/>
              <a:gd name="connsiteY1596" fmla="*/ 144717 h 4008043"/>
              <a:gd name="connsiteX1597" fmla="*/ 505560 w 1181239"/>
              <a:gd name="connsiteY1597" fmla="*/ 129078 h 4008043"/>
              <a:gd name="connsiteX1598" fmla="*/ 510557 w 1181239"/>
              <a:gd name="connsiteY1598" fmla="*/ 139793 h 4008043"/>
              <a:gd name="connsiteX1599" fmla="*/ 509459 w 1181239"/>
              <a:gd name="connsiteY1599" fmla="*/ 151947 h 4008043"/>
              <a:gd name="connsiteX1600" fmla="*/ 511247 w 1181239"/>
              <a:gd name="connsiteY1600" fmla="*/ 162500 h 4008043"/>
              <a:gd name="connsiteX1601" fmla="*/ 515209 w 1181239"/>
              <a:gd name="connsiteY1601" fmla="*/ 173016 h 4008043"/>
              <a:gd name="connsiteX1602" fmla="*/ 513378 w 1181239"/>
              <a:gd name="connsiteY1602" fmla="*/ 182115 h 4008043"/>
              <a:gd name="connsiteX1603" fmla="*/ 523901 w 1181239"/>
              <a:gd name="connsiteY1603" fmla="*/ 171235 h 4008043"/>
              <a:gd name="connsiteX1604" fmla="*/ 542366 w 1181239"/>
              <a:gd name="connsiteY1604" fmla="*/ 137237 h 4008043"/>
              <a:gd name="connsiteX1605" fmla="*/ 551415 w 1181239"/>
              <a:gd name="connsiteY1605" fmla="*/ 119213 h 4008043"/>
              <a:gd name="connsiteX1606" fmla="*/ 544175 w 1181239"/>
              <a:gd name="connsiteY1606" fmla="*/ 173955 h 4008043"/>
              <a:gd name="connsiteX1607" fmla="*/ 544697 w 1181239"/>
              <a:gd name="connsiteY1607" fmla="*/ 177464 h 4008043"/>
              <a:gd name="connsiteX1608" fmla="*/ 558246 w 1181239"/>
              <a:gd name="connsiteY1608" fmla="*/ 142107 h 4008043"/>
              <a:gd name="connsiteX1609" fmla="*/ 568191 w 1181239"/>
              <a:gd name="connsiteY1609" fmla="*/ 119559 h 4008043"/>
              <a:gd name="connsiteX1610" fmla="*/ 565147 w 1181239"/>
              <a:gd name="connsiteY1610" fmla="*/ 145397 h 4008043"/>
              <a:gd name="connsiteX1611" fmla="*/ 570597 w 1181239"/>
              <a:gd name="connsiteY1611" fmla="*/ 137237 h 4008043"/>
              <a:gd name="connsiteX1612" fmla="*/ 584365 w 1181239"/>
              <a:gd name="connsiteY1612" fmla="*/ 91000 h 4008043"/>
              <a:gd name="connsiteX1613" fmla="*/ 582602 w 1181239"/>
              <a:gd name="connsiteY1613" fmla="*/ 126937 h 4008043"/>
              <a:gd name="connsiteX1614" fmla="*/ 572499 w 1181239"/>
              <a:gd name="connsiteY1614" fmla="*/ 204306 h 4008043"/>
              <a:gd name="connsiteX1615" fmla="*/ 575414 w 1181239"/>
              <a:gd name="connsiteY1615" fmla="*/ 228352 h 4008043"/>
              <a:gd name="connsiteX1616" fmla="*/ 625167 w 1181239"/>
              <a:gd name="connsiteY1616" fmla="*/ 31844 h 4008043"/>
              <a:gd name="connsiteX1617" fmla="*/ 631225 w 1181239"/>
              <a:gd name="connsiteY1617" fmla="*/ 17565 h 4008043"/>
              <a:gd name="connsiteX1618" fmla="*/ 476348 w 1181239"/>
              <a:gd name="connsiteY1618" fmla="*/ 9396 h 4008043"/>
              <a:gd name="connsiteX1619" fmla="*/ 477384 w 1181239"/>
              <a:gd name="connsiteY1619" fmla="*/ 18235 h 4008043"/>
              <a:gd name="connsiteX1620" fmla="*/ 473514 w 1181239"/>
              <a:gd name="connsiteY1620" fmla="*/ 19369 h 4008043"/>
              <a:gd name="connsiteX1621" fmla="*/ 473512 w 1181239"/>
              <a:gd name="connsiteY1621" fmla="*/ 19369 h 4008043"/>
              <a:gd name="connsiteX1622" fmla="*/ 476348 w 1181239"/>
              <a:gd name="connsiteY1622" fmla="*/ 9396 h 4008043"/>
              <a:gd name="connsiteX1623" fmla="*/ 816481 w 1181239"/>
              <a:gd name="connsiteY1623" fmla="*/ 1236 h 4008043"/>
              <a:gd name="connsiteX1624" fmla="*/ 818809 w 1181239"/>
              <a:gd name="connsiteY1624" fmla="*/ 21635 h 4008043"/>
              <a:gd name="connsiteX1625" fmla="*/ 816481 w 1181239"/>
              <a:gd name="connsiteY1625" fmla="*/ 42034 h 4008043"/>
              <a:gd name="connsiteX1626" fmla="*/ 814152 w 1181239"/>
              <a:gd name="connsiteY1626" fmla="*/ 21635 h 4008043"/>
              <a:gd name="connsiteX1627" fmla="*/ 816481 w 1181239"/>
              <a:gd name="connsiteY1627" fmla="*/ 1236 h 400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Lst>
            <a:rect l="l" t="t" r="r" b="b"/>
            <a:pathLst>
              <a:path w="1181239" h="4008043">
                <a:moveTo>
                  <a:pt x="534998" y="3942687"/>
                </a:moveTo>
                <a:cubicBezTo>
                  <a:pt x="536418" y="3943791"/>
                  <a:pt x="537456" y="3947448"/>
                  <a:pt x="537456" y="3953147"/>
                </a:cubicBezTo>
                <a:cubicBezTo>
                  <a:pt x="537456" y="3959131"/>
                  <a:pt x="537127" y="3964026"/>
                  <a:pt x="536701" y="3964026"/>
                </a:cubicBezTo>
                <a:cubicBezTo>
                  <a:pt x="536284" y="3964026"/>
                  <a:pt x="534263" y="3961502"/>
                  <a:pt x="532203" y="3958417"/>
                </a:cubicBezTo>
                <a:cubicBezTo>
                  <a:pt x="530145" y="3955331"/>
                  <a:pt x="529262" y="3950436"/>
                  <a:pt x="530247" y="3947537"/>
                </a:cubicBezTo>
                <a:cubicBezTo>
                  <a:pt x="531776" y="3943029"/>
                  <a:pt x="533578" y="3941582"/>
                  <a:pt x="534998" y="3942687"/>
                </a:cubicBezTo>
                <a:close/>
                <a:moveTo>
                  <a:pt x="800461" y="3939090"/>
                </a:moveTo>
                <a:cubicBezTo>
                  <a:pt x="801996" y="3940803"/>
                  <a:pt x="804503" y="3960780"/>
                  <a:pt x="804403" y="3976266"/>
                </a:cubicBezTo>
                <a:cubicBezTo>
                  <a:pt x="804294" y="3992392"/>
                  <a:pt x="800455" y="4014647"/>
                  <a:pt x="799235" y="4006184"/>
                </a:cubicBezTo>
                <a:lnTo>
                  <a:pt x="799228" y="4006184"/>
                </a:lnTo>
                <a:cubicBezTo>
                  <a:pt x="799009" y="4004688"/>
                  <a:pt x="797126" y="3992142"/>
                  <a:pt x="795035" y="3978305"/>
                </a:cubicBezTo>
                <a:cubicBezTo>
                  <a:pt x="791860" y="3957298"/>
                  <a:pt x="791878" y="3953147"/>
                  <a:pt x="795144" y="3953147"/>
                </a:cubicBezTo>
                <a:cubicBezTo>
                  <a:pt x="797541" y="3953147"/>
                  <a:pt x="799176" y="3949737"/>
                  <a:pt x="799382" y="3944307"/>
                </a:cubicBezTo>
                <a:cubicBezTo>
                  <a:pt x="799545" y="3939977"/>
                  <a:pt x="799949" y="3938518"/>
                  <a:pt x="800461" y="3939090"/>
                </a:cubicBezTo>
                <a:close/>
                <a:moveTo>
                  <a:pt x="1173610" y="3829461"/>
                </a:moveTo>
                <a:cubicBezTo>
                  <a:pt x="1174536" y="3830053"/>
                  <a:pt x="1175848" y="3832006"/>
                  <a:pt x="1177832" y="3835505"/>
                </a:cubicBezTo>
                <a:cubicBezTo>
                  <a:pt x="1182261" y="3843310"/>
                  <a:pt x="1182318" y="3844344"/>
                  <a:pt x="1178322" y="3844344"/>
                </a:cubicBezTo>
                <a:cubicBezTo>
                  <a:pt x="1175833" y="3844344"/>
                  <a:pt x="1173072" y="3842580"/>
                  <a:pt x="1172188" y="3840423"/>
                </a:cubicBezTo>
                <a:cubicBezTo>
                  <a:pt x="1171305" y="3838266"/>
                  <a:pt x="1171082" y="3834289"/>
                  <a:pt x="1171699" y="3831584"/>
                </a:cubicBezTo>
                <a:cubicBezTo>
                  <a:pt x="1172143" y="3829638"/>
                  <a:pt x="1172684" y="3828869"/>
                  <a:pt x="1173610" y="3829461"/>
                </a:cubicBezTo>
                <a:close/>
                <a:moveTo>
                  <a:pt x="197700" y="3826851"/>
                </a:moveTo>
                <a:cubicBezTo>
                  <a:pt x="202113" y="3829404"/>
                  <a:pt x="200710" y="3846346"/>
                  <a:pt x="195941" y="3848057"/>
                </a:cubicBezTo>
                <a:cubicBezTo>
                  <a:pt x="192686" y="3849226"/>
                  <a:pt x="191581" y="3847632"/>
                  <a:pt x="191581" y="3841771"/>
                </a:cubicBezTo>
                <a:lnTo>
                  <a:pt x="191582" y="3841771"/>
                </a:lnTo>
                <a:cubicBezTo>
                  <a:pt x="191582" y="3831720"/>
                  <a:pt x="194366" y="3824924"/>
                  <a:pt x="197700" y="3826851"/>
                </a:cubicBezTo>
                <a:close/>
                <a:moveTo>
                  <a:pt x="178143" y="3791950"/>
                </a:moveTo>
                <a:lnTo>
                  <a:pt x="185023" y="3799435"/>
                </a:lnTo>
                <a:lnTo>
                  <a:pt x="191904" y="3806920"/>
                </a:lnTo>
                <a:lnTo>
                  <a:pt x="181724" y="3813393"/>
                </a:lnTo>
                <a:cubicBezTo>
                  <a:pt x="166836" y="3822860"/>
                  <a:pt x="165030" y="3821477"/>
                  <a:pt x="171944" y="3805908"/>
                </a:cubicBezTo>
                <a:close/>
                <a:moveTo>
                  <a:pt x="62574" y="3611808"/>
                </a:moveTo>
                <a:lnTo>
                  <a:pt x="66227" y="3624048"/>
                </a:lnTo>
                <a:cubicBezTo>
                  <a:pt x="72599" y="3645393"/>
                  <a:pt x="75289" y="3655265"/>
                  <a:pt x="75305" y="3657366"/>
                </a:cubicBezTo>
                <a:cubicBezTo>
                  <a:pt x="75338" y="3661867"/>
                  <a:pt x="66477" y="3659024"/>
                  <a:pt x="62588" y="3653286"/>
                </a:cubicBezTo>
                <a:cubicBezTo>
                  <a:pt x="59465" y="3648677"/>
                  <a:pt x="58950" y="3642802"/>
                  <a:pt x="60508" y="3629487"/>
                </a:cubicBezTo>
                <a:close/>
                <a:moveTo>
                  <a:pt x="1116200" y="3543073"/>
                </a:moveTo>
                <a:cubicBezTo>
                  <a:pt x="1121818" y="3542017"/>
                  <a:pt x="1123838" y="3547887"/>
                  <a:pt x="1126386" y="3572671"/>
                </a:cubicBezTo>
                <a:cubicBezTo>
                  <a:pt x="1128459" y="3592845"/>
                  <a:pt x="1124579" y="3599163"/>
                  <a:pt x="1117747" y="3586739"/>
                </a:cubicBezTo>
                <a:cubicBezTo>
                  <a:pt x="1115459" y="3582576"/>
                  <a:pt x="1113112" y="3571247"/>
                  <a:pt x="1112537" y="3561563"/>
                </a:cubicBezTo>
                <a:cubicBezTo>
                  <a:pt x="1111672" y="3547004"/>
                  <a:pt x="1112318" y="3543804"/>
                  <a:pt x="1116200" y="3543073"/>
                </a:cubicBezTo>
                <a:close/>
                <a:moveTo>
                  <a:pt x="82331" y="2962930"/>
                </a:moveTo>
                <a:cubicBezTo>
                  <a:pt x="82550" y="2962095"/>
                  <a:pt x="82824" y="2965974"/>
                  <a:pt x="83301" y="2974009"/>
                </a:cubicBezTo>
                <a:cubicBezTo>
                  <a:pt x="83877" y="2983732"/>
                  <a:pt x="85483" y="2992754"/>
                  <a:pt x="86873" y="2994059"/>
                </a:cubicBezTo>
                <a:cubicBezTo>
                  <a:pt x="89807" y="2996814"/>
                  <a:pt x="87541" y="3003927"/>
                  <a:pt x="83727" y="3003927"/>
                </a:cubicBezTo>
                <a:cubicBezTo>
                  <a:pt x="82301" y="3003927"/>
                  <a:pt x="81385" y="2993217"/>
                  <a:pt x="81691" y="2980128"/>
                </a:cubicBezTo>
                <a:lnTo>
                  <a:pt x="81695" y="2980128"/>
                </a:lnTo>
                <a:cubicBezTo>
                  <a:pt x="81948" y="2969312"/>
                  <a:pt x="82112" y="2963764"/>
                  <a:pt x="82331" y="2962930"/>
                </a:cubicBezTo>
                <a:close/>
                <a:moveTo>
                  <a:pt x="101936" y="2918951"/>
                </a:moveTo>
                <a:cubicBezTo>
                  <a:pt x="104392" y="2921249"/>
                  <a:pt x="104472" y="2924516"/>
                  <a:pt x="102228" y="2931054"/>
                </a:cubicBezTo>
                <a:lnTo>
                  <a:pt x="99163" y="2940011"/>
                </a:lnTo>
                <a:lnTo>
                  <a:pt x="98870" y="2927907"/>
                </a:lnTo>
                <a:cubicBezTo>
                  <a:pt x="98652" y="2918744"/>
                  <a:pt x="99389" y="2916568"/>
                  <a:pt x="101936" y="2918951"/>
                </a:cubicBezTo>
                <a:close/>
                <a:moveTo>
                  <a:pt x="96694" y="2871455"/>
                </a:moveTo>
                <a:cubicBezTo>
                  <a:pt x="97360" y="2871650"/>
                  <a:pt x="98334" y="2876148"/>
                  <a:pt x="99562" y="2884935"/>
                </a:cubicBezTo>
                <a:cubicBezTo>
                  <a:pt x="100649" y="2892715"/>
                  <a:pt x="100237" y="2897854"/>
                  <a:pt x="98518" y="2897854"/>
                </a:cubicBezTo>
                <a:cubicBezTo>
                  <a:pt x="96949" y="2897854"/>
                  <a:pt x="95669" y="2891530"/>
                  <a:pt x="95669" y="2883801"/>
                </a:cubicBezTo>
                <a:lnTo>
                  <a:pt x="95668" y="2883801"/>
                </a:lnTo>
                <a:cubicBezTo>
                  <a:pt x="95668" y="2875372"/>
                  <a:pt x="96027" y="2871262"/>
                  <a:pt x="96694" y="2871455"/>
                </a:cubicBezTo>
                <a:close/>
                <a:moveTo>
                  <a:pt x="104092" y="2813539"/>
                </a:moveTo>
                <a:cubicBezTo>
                  <a:pt x="107223" y="2818686"/>
                  <a:pt x="111149" y="2843457"/>
                  <a:pt x="108835" y="2843457"/>
                </a:cubicBezTo>
                <a:cubicBezTo>
                  <a:pt x="107886" y="2843457"/>
                  <a:pt x="106609" y="2841928"/>
                  <a:pt x="105996" y="2840057"/>
                </a:cubicBezTo>
                <a:cubicBezTo>
                  <a:pt x="103380" y="2832081"/>
                  <a:pt x="101773" y="2809728"/>
                  <a:pt x="104092" y="2813539"/>
                </a:cubicBezTo>
                <a:close/>
                <a:moveTo>
                  <a:pt x="958653" y="2740103"/>
                </a:moveTo>
                <a:cubicBezTo>
                  <a:pt x="959744" y="2740103"/>
                  <a:pt x="960102" y="2744387"/>
                  <a:pt x="959449" y="2749623"/>
                </a:cubicBezTo>
                <a:cubicBezTo>
                  <a:pt x="958354" y="2758381"/>
                  <a:pt x="953033" y="2763532"/>
                  <a:pt x="953124" y="2755742"/>
                </a:cubicBezTo>
                <a:lnTo>
                  <a:pt x="953125" y="2755742"/>
                </a:lnTo>
                <a:cubicBezTo>
                  <a:pt x="953198" y="2749749"/>
                  <a:pt x="956606" y="2740103"/>
                  <a:pt x="958653" y="2740103"/>
                </a:cubicBezTo>
                <a:close/>
                <a:moveTo>
                  <a:pt x="926930" y="2709509"/>
                </a:moveTo>
                <a:lnTo>
                  <a:pt x="926926" y="2709522"/>
                </a:lnTo>
                <a:lnTo>
                  <a:pt x="926915" y="2709522"/>
                </a:lnTo>
                <a:close/>
                <a:moveTo>
                  <a:pt x="945395" y="2688653"/>
                </a:moveTo>
                <a:cubicBezTo>
                  <a:pt x="947760" y="2691257"/>
                  <a:pt x="940192" y="2813539"/>
                  <a:pt x="937666" y="2813539"/>
                </a:cubicBezTo>
                <a:cubicBezTo>
                  <a:pt x="936119" y="2813539"/>
                  <a:pt x="935510" y="2806970"/>
                  <a:pt x="936261" y="2798460"/>
                </a:cubicBezTo>
                <a:lnTo>
                  <a:pt x="936263" y="2798460"/>
                </a:lnTo>
                <a:cubicBezTo>
                  <a:pt x="937310" y="2786637"/>
                  <a:pt x="936759" y="2783682"/>
                  <a:pt x="933716" y="2784776"/>
                </a:cubicBezTo>
                <a:cubicBezTo>
                  <a:pt x="930836" y="2785810"/>
                  <a:pt x="929892" y="2783210"/>
                  <a:pt x="930062" y="2774696"/>
                </a:cubicBezTo>
                <a:cubicBezTo>
                  <a:pt x="930172" y="2768385"/>
                  <a:pt x="930952" y="2764752"/>
                  <a:pt x="931759" y="2766622"/>
                </a:cubicBezTo>
                <a:cubicBezTo>
                  <a:pt x="935796" y="2775986"/>
                  <a:pt x="937812" y="2766483"/>
                  <a:pt x="939486" y="2730194"/>
                </a:cubicBezTo>
                <a:cubicBezTo>
                  <a:pt x="941158" y="2694015"/>
                  <a:pt x="942391" y="2685343"/>
                  <a:pt x="945395" y="2688653"/>
                </a:cubicBezTo>
                <a:close/>
                <a:moveTo>
                  <a:pt x="933087" y="2677998"/>
                </a:moveTo>
                <a:cubicBezTo>
                  <a:pt x="936978" y="2683742"/>
                  <a:pt x="935860" y="2700158"/>
                  <a:pt x="931182" y="2705945"/>
                </a:cubicBezTo>
                <a:lnTo>
                  <a:pt x="926930" y="2709509"/>
                </a:lnTo>
                <a:lnTo>
                  <a:pt x="929897" y="2700512"/>
                </a:lnTo>
                <a:cubicBezTo>
                  <a:pt x="931838" y="2695731"/>
                  <a:pt x="931882" y="2692095"/>
                  <a:pt x="930006" y="2689994"/>
                </a:cubicBezTo>
                <a:cubicBezTo>
                  <a:pt x="928441" y="2688228"/>
                  <a:pt x="927941" y="2683990"/>
                  <a:pt x="928893" y="2680576"/>
                </a:cubicBezTo>
                <a:cubicBezTo>
                  <a:pt x="930192" y="2675926"/>
                  <a:pt x="931243" y="2675279"/>
                  <a:pt x="933087" y="2677998"/>
                </a:cubicBezTo>
                <a:close/>
                <a:moveTo>
                  <a:pt x="933901" y="2651662"/>
                </a:moveTo>
                <a:cubicBezTo>
                  <a:pt x="934129" y="2650552"/>
                  <a:pt x="934443" y="2650705"/>
                  <a:pt x="934790" y="2652388"/>
                </a:cubicBezTo>
                <a:cubicBezTo>
                  <a:pt x="935484" y="2655754"/>
                  <a:pt x="935484" y="2661262"/>
                  <a:pt x="934790" y="2664627"/>
                </a:cubicBezTo>
                <a:cubicBezTo>
                  <a:pt x="934097" y="2667993"/>
                  <a:pt x="933531" y="2665239"/>
                  <a:pt x="933531" y="2658508"/>
                </a:cubicBezTo>
                <a:cubicBezTo>
                  <a:pt x="933531" y="2655142"/>
                  <a:pt x="933673" y="2652771"/>
                  <a:pt x="933901" y="2651662"/>
                </a:cubicBezTo>
                <a:close/>
                <a:moveTo>
                  <a:pt x="96656" y="2613158"/>
                </a:moveTo>
                <a:cubicBezTo>
                  <a:pt x="98251" y="2611666"/>
                  <a:pt x="100233" y="2619814"/>
                  <a:pt x="104568" y="2645658"/>
                </a:cubicBezTo>
                <a:cubicBezTo>
                  <a:pt x="106520" y="2657289"/>
                  <a:pt x="107360" y="2667511"/>
                  <a:pt x="106440" y="2668374"/>
                </a:cubicBezTo>
                <a:cubicBezTo>
                  <a:pt x="105517" y="2669238"/>
                  <a:pt x="104021" y="2665840"/>
                  <a:pt x="103116" y="2660825"/>
                </a:cubicBezTo>
                <a:lnTo>
                  <a:pt x="103114" y="2660825"/>
                </a:lnTo>
                <a:cubicBezTo>
                  <a:pt x="98255" y="2633929"/>
                  <a:pt x="95577" y="2614168"/>
                  <a:pt x="96656" y="2613158"/>
                </a:cubicBezTo>
                <a:close/>
                <a:moveTo>
                  <a:pt x="947274" y="2560594"/>
                </a:moveTo>
                <a:cubicBezTo>
                  <a:pt x="950616" y="2565433"/>
                  <a:pt x="950693" y="2589628"/>
                  <a:pt x="947419" y="2606831"/>
                </a:cubicBezTo>
                <a:cubicBezTo>
                  <a:pt x="945580" y="2616498"/>
                  <a:pt x="945026" y="2612495"/>
                  <a:pt x="944774" y="2587792"/>
                </a:cubicBezTo>
                <a:cubicBezTo>
                  <a:pt x="944555" y="2566706"/>
                  <a:pt x="945373" y="2557844"/>
                  <a:pt x="947274" y="2560594"/>
                </a:cubicBezTo>
                <a:close/>
                <a:moveTo>
                  <a:pt x="117254" y="2547082"/>
                </a:moveTo>
                <a:lnTo>
                  <a:pt x="122323" y="2566758"/>
                </a:lnTo>
                <a:cubicBezTo>
                  <a:pt x="127797" y="2587999"/>
                  <a:pt x="129591" y="2635482"/>
                  <a:pt x="124816" y="2632720"/>
                </a:cubicBezTo>
                <a:cubicBezTo>
                  <a:pt x="120966" y="2630495"/>
                  <a:pt x="117857" y="2643305"/>
                  <a:pt x="120162" y="2651900"/>
                </a:cubicBezTo>
                <a:cubicBezTo>
                  <a:pt x="122086" y="2659073"/>
                  <a:pt x="117097" y="2689292"/>
                  <a:pt x="112787" y="2696587"/>
                </a:cubicBezTo>
                <a:cubicBezTo>
                  <a:pt x="111195" y="2699280"/>
                  <a:pt x="110418" y="2696968"/>
                  <a:pt x="110499" y="2689788"/>
                </a:cubicBezTo>
                <a:lnTo>
                  <a:pt x="110501" y="2689788"/>
                </a:lnTo>
                <a:cubicBezTo>
                  <a:pt x="110573" y="2683804"/>
                  <a:pt x="111734" y="2672177"/>
                  <a:pt x="113087" y="2663949"/>
                </a:cubicBezTo>
                <a:cubicBezTo>
                  <a:pt x="114529" y="2655201"/>
                  <a:pt x="114310" y="2632894"/>
                  <a:pt x="112559" y="2610222"/>
                </a:cubicBezTo>
                <a:cubicBezTo>
                  <a:pt x="110183" y="2579481"/>
                  <a:pt x="110358" y="2568931"/>
                  <a:pt x="113409" y="2559268"/>
                </a:cubicBezTo>
                <a:close/>
                <a:moveTo>
                  <a:pt x="108520" y="2533188"/>
                </a:moveTo>
                <a:cubicBezTo>
                  <a:pt x="108739" y="2531833"/>
                  <a:pt x="109042" y="2532020"/>
                  <a:pt x="109376" y="2534076"/>
                </a:cubicBezTo>
                <a:cubicBezTo>
                  <a:pt x="110040" y="2538190"/>
                  <a:pt x="110040" y="2544922"/>
                  <a:pt x="109376" y="2549036"/>
                </a:cubicBezTo>
                <a:cubicBezTo>
                  <a:pt x="108712" y="2553149"/>
                  <a:pt x="108165" y="2549784"/>
                  <a:pt x="108165" y="2541556"/>
                </a:cubicBezTo>
                <a:cubicBezTo>
                  <a:pt x="108165" y="2537442"/>
                  <a:pt x="108301" y="2534544"/>
                  <a:pt x="108520" y="2533188"/>
                </a:cubicBezTo>
                <a:close/>
                <a:moveTo>
                  <a:pt x="933144" y="2519797"/>
                </a:moveTo>
                <a:cubicBezTo>
                  <a:pt x="936538" y="2519797"/>
                  <a:pt x="936345" y="2548990"/>
                  <a:pt x="932926" y="2550959"/>
                </a:cubicBezTo>
                <a:cubicBezTo>
                  <a:pt x="931437" y="2551820"/>
                  <a:pt x="929513" y="2551456"/>
                  <a:pt x="928653" y="2550151"/>
                </a:cubicBezTo>
                <a:lnTo>
                  <a:pt x="928668" y="2550152"/>
                </a:lnTo>
                <a:cubicBezTo>
                  <a:pt x="926314" y="2546586"/>
                  <a:pt x="930262" y="2519797"/>
                  <a:pt x="933144" y="2519797"/>
                </a:cubicBezTo>
                <a:close/>
                <a:moveTo>
                  <a:pt x="942469" y="2495987"/>
                </a:moveTo>
                <a:cubicBezTo>
                  <a:pt x="943119" y="2496183"/>
                  <a:pt x="944061" y="2499822"/>
                  <a:pt x="945224" y="2506883"/>
                </a:cubicBezTo>
                <a:cubicBezTo>
                  <a:pt x="946155" y="2512533"/>
                  <a:pt x="945692" y="2517082"/>
                  <a:pt x="944181" y="2517082"/>
                </a:cubicBezTo>
                <a:cubicBezTo>
                  <a:pt x="942685" y="2517082"/>
                  <a:pt x="941459" y="2511983"/>
                  <a:pt x="941459" y="2505749"/>
                </a:cubicBezTo>
                <a:cubicBezTo>
                  <a:pt x="941459" y="2499039"/>
                  <a:pt x="941819" y="2495791"/>
                  <a:pt x="942469" y="2495987"/>
                </a:cubicBezTo>
                <a:close/>
                <a:moveTo>
                  <a:pt x="976335" y="2462681"/>
                </a:moveTo>
                <a:cubicBezTo>
                  <a:pt x="977616" y="2466421"/>
                  <a:pt x="978791" y="2488145"/>
                  <a:pt x="978951" y="2510958"/>
                </a:cubicBezTo>
                <a:cubicBezTo>
                  <a:pt x="979243" y="2550713"/>
                  <a:pt x="979024" y="2552435"/>
                  <a:pt x="973428" y="2552435"/>
                </a:cubicBezTo>
                <a:cubicBezTo>
                  <a:pt x="968584" y="2552435"/>
                  <a:pt x="967615" y="2554248"/>
                  <a:pt x="967615" y="2563315"/>
                </a:cubicBezTo>
                <a:cubicBezTo>
                  <a:pt x="967615" y="2569298"/>
                  <a:pt x="966309" y="2574194"/>
                  <a:pt x="964707" y="2574194"/>
                </a:cubicBezTo>
                <a:cubicBezTo>
                  <a:pt x="963109" y="2574194"/>
                  <a:pt x="961810" y="2568992"/>
                  <a:pt x="961820" y="2562635"/>
                </a:cubicBezTo>
                <a:lnTo>
                  <a:pt x="961825" y="2562635"/>
                </a:lnTo>
                <a:cubicBezTo>
                  <a:pt x="961825" y="2556277"/>
                  <a:pt x="962679" y="2542812"/>
                  <a:pt x="963697" y="2532711"/>
                </a:cubicBezTo>
                <a:cubicBezTo>
                  <a:pt x="965215" y="2517679"/>
                  <a:pt x="966266" y="2514901"/>
                  <a:pt x="969490" y="2517405"/>
                </a:cubicBezTo>
                <a:cubicBezTo>
                  <a:pt x="972763" y="2519948"/>
                  <a:pt x="973477" y="2515013"/>
                  <a:pt x="973718" y="2488172"/>
                </a:cubicBezTo>
                <a:cubicBezTo>
                  <a:pt x="973901" y="2467788"/>
                  <a:pt x="974864" y="2458389"/>
                  <a:pt x="976335" y="2462681"/>
                </a:cubicBezTo>
                <a:close/>
                <a:moveTo>
                  <a:pt x="113553" y="2458088"/>
                </a:moveTo>
                <a:cubicBezTo>
                  <a:pt x="115226" y="2457388"/>
                  <a:pt x="117213" y="2461767"/>
                  <a:pt x="119967" y="2471037"/>
                </a:cubicBezTo>
                <a:cubicBezTo>
                  <a:pt x="124685" y="2486915"/>
                  <a:pt x="124542" y="2496671"/>
                  <a:pt x="119749" y="2485510"/>
                </a:cubicBezTo>
                <a:cubicBezTo>
                  <a:pt x="117909" y="2481224"/>
                  <a:pt x="117289" y="2481797"/>
                  <a:pt x="116047" y="2488923"/>
                </a:cubicBezTo>
                <a:cubicBezTo>
                  <a:pt x="114799" y="2496079"/>
                  <a:pt x="113941" y="2496863"/>
                  <a:pt x="110818" y="2493695"/>
                </a:cubicBezTo>
                <a:lnTo>
                  <a:pt x="110825" y="2493695"/>
                </a:lnTo>
                <a:cubicBezTo>
                  <a:pt x="108201" y="2491033"/>
                  <a:pt x="107664" y="2485654"/>
                  <a:pt x="109026" y="2475614"/>
                </a:cubicBezTo>
                <a:cubicBezTo>
                  <a:pt x="110522" y="2464567"/>
                  <a:pt x="111880" y="2458787"/>
                  <a:pt x="113553" y="2458088"/>
                </a:cubicBezTo>
                <a:close/>
                <a:moveTo>
                  <a:pt x="149068" y="2387886"/>
                </a:moveTo>
                <a:lnTo>
                  <a:pt x="151137" y="2402845"/>
                </a:lnTo>
                <a:cubicBezTo>
                  <a:pt x="154184" y="2424868"/>
                  <a:pt x="154126" y="2523237"/>
                  <a:pt x="151064" y="2527769"/>
                </a:cubicBezTo>
                <a:cubicBezTo>
                  <a:pt x="149101" y="2530670"/>
                  <a:pt x="147962" y="2529286"/>
                  <a:pt x="146581" y="2522329"/>
                </a:cubicBezTo>
                <a:lnTo>
                  <a:pt x="146594" y="2522329"/>
                </a:lnTo>
                <a:cubicBezTo>
                  <a:pt x="143580" y="2507135"/>
                  <a:pt x="143394" y="2410572"/>
                  <a:pt x="146339" y="2398765"/>
                </a:cubicBezTo>
                <a:close/>
                <a:moveTo>
                  <a:pt x="136896" y="2385700"/>
                </a:moveTo>
                <a:cubicBezTo>
                  <a:pt x="137626" y="2387160"/>
                  <a:pt x="137576" y="2390452"/>
                  <a:pt x="136301" y="2394687"/>
                </a:cubicBezTo>
                <a:cubicBezTo>
                  <a:pt x="134589" y="2400366"/>
                  <a:pt x="133907" y="2400729"/>
                  <a:pt x="132156" y="2396892"/>
                </a:cubicBezTo>
                <a:cubicBezTo>
                  <a:pt x="131002" y="2394365"/>
                  <a:pt x="131294" y="2390230"/>
                  <a:pt x="132805" y="2387703"/>
                </a:cubicBezTo>
                <a:cubicBezTo>
                  <a:pt x="134653" y="2384612"/>
                  <a:pt x="136165" y="2384240"/>
                  <a:pt x="136896" y="2385700"/>
                </a:cubicBezTo>
                <a:close/>
                <a:moveTo>
                  <a:pt x="117467" y="2377384"/>
                </a:moveTo>
                <a:cubicBezTo>
                  <a:pt x="121065" y="2376091"/>
                  <a:pt x="121791" y="2378767"/>
                  <a:pt x="121622" y="2392732"/>
                </a:cubicBezTo>
                <a:cubicBezTo>
                  <a:pt x="121367" y="2415168"/>
                  <a:pt x="117712" y="2424498"/>
                  <a:pt x="115070" y="2409528"/>
                </a:cubicBezTo>
                <a:cubicBezTo>
                  <a:pt x="111833" y="2391182"/>
                  <a:pt x="112734" y="2379084"/>
                  <a:pt x="117467" y="2377384"/>
                </a:cubicBezTo>
                <a:close/>
                <a:moveTo>
                  <a:pt x="133268" y="2336537"/>
                </a:moveTo>
                <a:cubicBezTo>
                  <a:pt x="135224" y="2338236"/>
                  <a:pt x="136249" y="2343662"/>
                  <a:pt x="135582" y="2348776"/>
                </a:cubicBezTo>
                <a:cubicBezTo>
                  <a:pt x="134921" y="2353828"/>
                  <a:pt x="134155" y="2355513"/>
                  <a:pt x="133877" y="2352521"/>
                </a:cubicBezTo>
                <a:cubicBezTo>
                  <a:pt x="133585" y="2349530"/>
                  <a:pt x="132560" y="2344022"/>
                  <a:pt x="131564" y="2340282"/>
                </a:cubicBezTo>
                <a:cubicBezTo>
                  <a:pt x="130170" y="2335047"/>
                  <a:pt x="130564" y="2334185"/>
                  <a:pt x="133268" y="2336537"/>
                </a:cubicBezTo>
                <a:close/>
                <a:moveTo>
                  <a:pt x="77672" y="2315812"/>
                </a:moveTo>
                <a:cubicBezTo>
                  <a:pt x="80905" y="2315812"/>
                  <a:pt x="91466" y="2364167"/>
                  <a:pt x="88782" y="2366679"/>
                </a:cubicBezTo>
                <a:cubicBezTo>
                  <a:pt x="87775" y="2367623"/>
                  <a:pt x="86946" y="2367660"/>
                  <a:pt x="86946" y="2366771"/>
                </a:cubicBezTo>
                <a:lnTo>
                  <a:pt x="86948" y="2366760"/>
                </a:lnTo>
                <a:cubicBezTo>
                  <a:pt x="86948" y="2364260"/>
                  <a:pt x="78291" y="2325972"/>
                  <a:pt x="76504" y="2320572"/>
                </a:cubicBezTo>
                <a:cubicBezTo>
                  <a:pt x="75640" y="2317954"/>
                  <a:pt x="76176" y="2315812"/>
                  <a:pt x="77672" y="2315812"/>
                </a:cubicBezTo>
                <a:close/>
                <a:moveTo>
                  <a:pt x="619" y="2290394"/>
                </a:moveTo>
                <a:cubicBezTo>
                  <a:pt x="1011" y="2289757"/>
                  <a:pt x="1714" y="2291933"/>
                  <a:pt x="3082" y="2296356"/>
                </a:cubicBezTo>
                <a:cubicBezTo>
                  <a:pt x="6410" y="2307176"/>
                  <a:pt x="5403" y="2328264"/>
                  <a:pt x="1936" y="2320341"/>
                </a:cubicBezTo>
                <a:lnTo>
                  <a:pt x="1933" y="2320341"/>
                </a:lnTo>
                <a:cubicBezTo>
                  <a:pt x="735" y="2317600"/>
                  <a:pt x="-129" y="2309033"/>
                  <a:pt x="17" y="2301302"/>
                </a:cubicBezTo>
                <a:cubicBezTo>
                  <a:pt x="145" y="2294478"/>
                  <a:pt x="227" y="2291030"/>
                  <a:pt x="619" y="2290394"/>
                </a:cubicBezTo>
                <a:close/>
                <a:moveTo>
                  <a:pt x="129211" y="2280788"/>
                </a:moveTo>
                <a:cubicBezTo>
                  <a:pt x="132579" y="2277635"/>
                  <a:pt x="133655" y="2284049"/>
                  <a:pt x="132860" y="2302557"/>
                </a:cubicBezTo>
                <a:lnTo>
                  <a:pt x="131999" y="2322603"/>
                </a:lnTo>
                <a:lnTo>
                  <a:pt x="129938" y="2302320"/>
                </a:lnTo>
                <a:cubicBezTo>
                  <a:pt x="128802" y="2291164"/>
                  <a:pt x="128478" y="2281475"/>
                  <a:pt x="129211" y="2280788"/>
                </a:cubicBezTo>
                <a:close/>
                <a:moveTo>
                  <a:pt x="147984" y="2217888"/>
                </a:moveTo>
                <a:cubicBezTo>
                  <a:pt x="149959" y="2215031"/>
                  <a:pt x="150816" y="2219310"/>
                  <a:pt x="150845" y="2232167"/>
                </a:cubicBezTo>
                <a:cubicBezTo>
                  <a:pt x="150882" y="2250825"/>
                  <a:pt x="150003" y="2253937"/>
                  <a:pt x="146841" y="2246224"/>
                </a:cubicBezTo>
                <a:lnTo>
                  <a:pt x="146842" y="2246224"/>
                </a:lnTo>
                <a:cubicBezTo>
                  <a:pt x="144138" y="2239628"/>
                  <a:pt x="144828" y="2222457"/>
                  <a:pt x="147984" y="2217888"/>
                </a:cubicBezTo>
                <a:close/>
                <a:moveTo>
                  <a:pt x="992212" y="2207669"/>
                </a:moveTo>
                <a:cubicBezTo>
                  <a:pt x="992413" y="2205574"/>
                  <a:pt x="992691" y="2205863"/>
                  <a:pt x="992998" y="2209042"/>
                </a:cubicBezTo>
                <a:cubicBezTo>
                  <a:pt x="993611" y="2215400"/>
                  <a:pt x="993611" y="2225803"/>
                  <a:pt x="992998" y="2232161"/>
                </a:cubicBezTo>
                <a:cubicBezTo>
                  <a:pt x="992385" y="2238518"/>
                  <a:pt x="991885" y="2233317"/>
                  <a:pt x="991885" y="2220601"/>
                </a:cubicBezTo>
                <a:cubicBezTo>
                  <a:pt x="991885" y="2214244"/>
                  <a:pt x="992010" y="2209765"/>
                  <a:pt x="992212" y="2207669"/>
                </a:cubicBezTo>
                <a:close/>
                <a:moveTo>
                  <a:pt x="61915" y="2150127"/>
                </a:moveTo>
                <a:cubicBezTo>
                  <a:pt x="62532" y="2150751"/>
                  <a:pt x="66538" y="2179411"/>
                  <a:pt x="70815" y="2213816"/>
                </a:cubicBezTo>
                <a:cubicBezTo>
                  <a:pt x="75092" y="2248222"/>
                  <a:pt x="79331" y="2280962"/>
                  <a:pt x="80236" y="2286572"/>
                </a:cubicBezTo>
                <a:cubicBezTo>
                  <a:pt x="81709" y="2295719"/>
                  <a:pt x="81224" y="2296771"/>
                  <a:pt x="75520" y="2296771"/>
                </a:cubicBezTo>
                <a:cubicBezTo>
                  <a:pt x="69285" y="2296771"/>
                  <a:pt x="69196" y="2297295"/>
                  <a:pt x="71018" y="2323290"/>
                </a:cubicBezTo>
                <a:cubicBezTo>
                  <a:pt x="72040" y="2337875"/>
                  <a:pt x="75377" y="2359219"/>
                  <a:pt x="78434" y="2370722"/>
                </a:cubicBezTo>
                <a:cubicBezTo>
                  <a:pt x="88670" y="2409241"/>
                  <a:pt x="100746" y="2548417"/>
                  <a:pt x="96856" y="2583033"/>
                </a:cubicBezTo>
                <a:cubicBezTo>
                  <a:pt x="94827" y="2601086"/>
                  <a:pt x="91333" y="2603045"/>
                  <a:pt x="87157" y="2588473"/>
                </a:cubicBezTo>
                <a:lnTo>
                  <a:pt x="87156" y="2588473"/>
                </a:lnTo>
                <a:cubicBezTo>
                  <a:pt x="68219" y="2522402"/>
                  <a:pt x="63717" y="2476316"/>
                  <a:pt x="63626" y="2347620"/>
                </a:cubicBezTo>
                <a:cubicBezTo>
                  <a:pt x="63593" y="2293475"/>
                  <a:pt x="62313" y="2227217"/>
                  <a:pt x="60787" y="2200381"/>
                </a:cubicBezTo>
                <a:cubicBezTo>
                  <a:pt x="58280" y="2156194"/>
                  <a:pt x="58492" y="2146678"/>
                  <a:pt x="61915" y="2150127"/>
                </a:cubicBezTo>
                <a:close/>
                <a:moveTo>
                  <a:pt x="124046" y="2141345"/>
                </a:moveTo>
                <a:cubicBezTo>
                  <a:pt x="126071" y="2140760"/>
                  <a:pt x="129258" y="2141612"/>
                  <a:pt x="131937" y="2144382"/>
                </a:cubicBezTo>
                <a:cubicBezTo>
                  <a:pt x="137120" y="2149740"/>
                  <a:pt x="137099" y="2149886"/>
                  <a:pt x="131167" y="2149886"/>
                </a:cubicBezTo>
                <a:cubicBezTo>
                  <a:pt x="127817" y="2149886"/>
                  <a:pt x="124196" y="2148555"/>
                  <a:pt x="123122" y="2146929"/>
                </a:cubicBezTo>
                <a:cubicBezTo>
                  <a:pt x="121156" y="2143953"/>
                  <a:pt x="122021" y="2141931"/>
                  <a:pt x="124046" y="2141345"/>
                </a:cubicBezTo>
                <a:close/>
                <a:moveTo>
                  <a:pt x="150011" y="2132206"/>
                </a:moveTo>
                <a:lnTo>
                  <a:pt x="150452" y="2168244"/>
                </a:lnTo>
                <a:cubicBezTo>
                  <a:pt x="150865" y="2201961"/>
                  <a:pt x="150307" y="2207347"/>
                  <a:pt x="147008" y="2202242"/>
                </a:cubicBezTo>
                <a:lnTo>
                  <a:pt x="147004" y="2202242"/>
                </a:lnTo>
                <a:cubicBezTo>
                  <a:pt x="146274" y="2201120"/>
                  <a:pt x="146639" y="2184903"/>
                  <a:pt x="147847" y="2166204"/>
                </a:cubicBezTo>
                <a:close/>
                <a:moveTo>
                  <a:pt x="915300" y="2125614"/>
                </a:moveTo>
                <a:lnTo>
                  <a:pt x="915300" y="2125615"/>
                </a:lnTo>
                <a:lnTo>
                  <a:pt x="915300" y="2125614"/>
                </a:lnTo>
                <a:close/>
                <a:moveTo>
                  <a:pt x="105883" y="2115887"/>
                </a:moveTo>
                <a:lnTo>
                  <a:pt x="109204" y="2126766"/>
                </a:lnTo>
                <a:cubicBezTo>
                  <a:pt x="115085" y="2146036"/>
                  <a:pt x="116182" y="2152605"/>
                  <a:pt x="113519" y="2152605"/>
                </a:cubicBezTo>
                <a:cubicBezTo>
                  <a:pt x="112085" y="2152605"/>
                  <a:pt x="109373" y="2150869"/>
                  <a:pt x="107490" y="2148746"/>
                </a:cubicBezTo>
                <a:lnTo>
                  <a:pt x="107489" y="2148746"/>
                </a:lnTo>
                <a:cubicBezTo>
                  <a:pt x="105511" y="2146515"/>
                  <a:pt x="104450" y="2138768"/>
                  <a:pt x="104975" y="2130387"/>
                </a:cubicBezTo>
                <a:close/>
                <a:moveTo>
                  <a:pt x="924180" y="2095489"/>
                </a:moveTo>
                <a:cubicBezTo>
                  <a:pt x="926636" y="2095489"/>
                  <a:pt x="929737" y="2105402"/>
                  <a:pt x="929793" y="2113426"/>
                </a:cubicBezTo>
                <a:cubicBezTo>
                  <a:pt x="929826" y="2116560"/>
                  <a:pt x="927443" y="2121150"/>
                  <a:pt x="924518" y="2123626"/>
                </a:cubicBezTo>
                <a:lnTo>
                  <a:pt x="915300" y="2125614"/>
                </a:lnTo>
                <a:lnTo>
                  <a:pt x="919046" y="2108197"/>
                </a:lnTo>
                <a:cubicBezTo>
                  <a:pt x="921034" y="2101450"/>
                  <a:pt x="923254" y="2095489"/>
                  <a:pt x="924180" y="2095489"/>
                </a:cubicBezTo>
                <a:close/>
                <a:moveTo>
                  <a:pt x="131216" y="2071022"/>
                </a:moveTo>
                <a:cubicBezTo>
                  <a:pt x="135141" y="2071022"/>
                  <a:pt x="136784" y="2083689"/>
                  <a:pt x="134077" y="2093039"/>
                </a:cubicBezTo>
                <a:cubicBezTo>
                  <a:pt x="131482" y="2101994"/>
                  <a:pt x="131354" y="2101780"/>
                  <a:pt x="130242" y="2086661"/>
                </a:cubicBezTo>
                <a:lnTo>
                  <a:pt x="130241" y="2086661"/>
                </a:lnTo>
                <a:cubicBezTo>
                  <a:pt x="129610" y="2078057"/>
                  <a:pt x="130059" y="2071020"/>
                  <a:pt x="131216" y="2071022"/>
                </a:cubicBezTo>
                <a:close/>
                <a:moveTo>
                  <a:pt x="147995" y="2046547"/>
                </a:moveTo>
                <a:cubicBezTo>
                  <a:pt x="149545" y="2048792"/>
                  <a:pt x="150833" y="2056703"/>
                  <a:pt x="150856" y="2064129"/>
                </a:cubicBezTo>
                <a:cubicBezTo>
                  <a:pt x="150892" y="2076423"/>
                  <a:pt x="151312" y="2077247"/>
                  <a:pt x="155483" y="2073343"/>
                </a:cubicBezTo>
                <a:cubicBezTo>
                  <a:pt x="158004" y="2070984"/>
                  <a:pt x="160829" y="2063725"/>
                  <a:pt x="161763" y="2057210"/>
                </a:cubicBezTo>
                <a:cubicBezTo>
                  <a:pt x="164212" y="2040116"/>
                  <a:pt x="167928" y="2050883"/>
                  <a:pt x="167937" y="2075105"/>
                </a:cubicBezTo>
                <a:cubicBezTo>
                  <a:pt x="167937" y="2090737"/>
                  <a:pt x="167380" y="2093049"/>
                  <a:pt x="164792" y="2088025"/>
                </a:cubicBezTo>
                <a:cubicBezTo>
                  <a:pt x="163059" y="2084659"/>
                  <a:pt x="160489" y="2081905"/>
                  <a:pt x="159085" y="2081905"/>
                </a:cubicBezTo>
                <a:cubicBezTo>
                  <a:pt x="154544" y="2081905"/>
                  <a:pt x="153267" y="2089478"/>
                  <a:pt x="156774" y="2095609"/>
                </a:cubicBezTo>
                <a:cubicBezTo>
                  <a:pt x="159533" y="2100432"/>
                  <a:pt x="159318" y="2102392"/>
                  <a:pt x="155665" y="2105812"/>
                </a:cubicBezTo>
                <a:cubicBezTo>
                  <a:pt x="151572" y="2109643"/>
                  <a:pt x="150854" y="2109338"/>
                  <a:pt x="148115" y="2102598"/>
                </a:cubicBezTo>
                <a:lnTo>
                  <a:pt x="148104" y="2102598"/>
                </a:lnTo>
                <a:cubicBezTo>
                  <a:pt x="144159" y="2092887"/>
                  <a:pt x="144047" y="2040847"/>
                  <a:pt x="147995" y="2046547"/>
                </a:cubicBezTo>
                <a:close/>
                <a:moveTo>
                  <a:pt x="104033" y="2027509"/>
                </a:moveTo>
                <a:cubicBezTo>
                  <a:pt x="106996" y="2027509"/>
                  <a:pt x="114560" y="2043373"/>
                  <a:pt x="112510" y="2045291"/>
                </a:cubicBezTo>
                <a:cubicBezTo>
                  <a:pt x="111751" y="2046000"/>
                  <a:pt x="108959" y="2044335"/>
                  <a:pt x="106306" y="2041590"/>
                </a:cubicBezTo>
                <a:lnTo>
                  <a:pt x="106307" y="2041590"/>
                </a:lnTo>
                <a:cubicBezTo>
                  <a:pt x="101179" y="2036288"/>
                  <a:pt x="99762" y="2027509"/>
                  <a:pt x="104033" y="2027509"/>
                </a:cubicBezTo>
                <a:close/>
                <a:moveTo>
                  <a:pt x="943112" y="2013995"/>
                </a:moveTo>
                <a:cubicBezTo>
                  <a:pt x="946936" y="2010416"/>
                  <a:pt x="945743" y="2084095"/>
                  <a:pt x="941824" y="2093464"/>
                </a:cubicBezTo>
                <a:cubicBezTo>
                  <a:pt x="937817" y="2103049"/>
                  <a:pt x="935647" y="2102970"/>
                  <a:pt x="935647" y="2093234"/>
                </a:cubicBezTo>
                <a:lnTo>
                  <a:pt x="935646" y="2093238"/>
                </a:lnTo>
                <a:cubicBezTo>
                  <a:pt x="935646" y="2088999"/>
                  <a:pt x="936591" y="2084647"/>
                  <a:pt x="937744" y="2083568"/>
                </a:cubicBezTo>
                <a:cubicBezTo>
                  <a:pt x="938897" y="2082487"/>
                  <a:pt x="939970" y="2066962"/>
                  <a:pt x="940123" y="2049068"/>
                </a:cubicBezTo>
                <a:cubicBezTo>
                  <a:pt x="940269" y="2031173"/>
                  <a:pt x="941620" y="2015390"/>
                  <a:pt x="943112" y="2013995"/>
                </a:cubicBezTo>
                <a:close/>
                <a:moveTo>
                  <a:pt x="986359" y="1999398"/>
                </a:moveTo>
                <a:cubicBezTo>
                  <a:pt x="986572" y="1997807"/>
                  <a:pt x="986864" y="1998230"/>
                  <a:pt x="987178" y="2001051"/>
                </a:cubicBezTo>
                <a:cubicBezTo>
                  <a:pt x="987809" y="2006694"/>
                  <a:pt x="987794" y="2015261"/>
                  <a:pt x="987145" y="2020090"/>
                </a:cubicBezTo>
                <a:cubicBezTo>
                  <a:pt x="986503" y="2024918"/>
                  <a:pt x="985988" y="2020297"/>
                  <a:pt x="985999" y="2009830"/>
                </a:cubicBezTo>
                <a:lnTo>
                  <a:pt x="986010" y="2009830"/>
                </a:lnTo>
                <a:cubicBezTo>
                  <a:pt x="986010" y="2004594"/>
                  <a:pt x="986145" y="2000989"/>
                  <a:pt x="986359" y="1999398"/>
                </a:cubicBezTo>
                <a:close/>
                <a:moveTo>
                  <a:pt x="229366" y="1998950"/>
                </a:moveTo>
                <a:cubicBezTo>
                  <a:pt x="232753" y="1996992"/>
                  <a:pt x="232753" y="2006730"/>
                  <a:pt x="229366" y="2016629"/>
                </a:cubicBezTo>
                <a:cubicBezTo>
                  <a:pt x="227377" y="2022437"/>
                  <a:pt x="226998" y="2021765"/>
                  <a:pt x="226750" y="2012030"/>
                </a:cubicBezTo>
                <a:cubicBezTo>
                  <a:pt x="226604" y="2005761"/>
                  <a:pt x="227768" y="1999875"/>
                  <a:pt x="229366" y="1998950"/>
                </a:cubicBezTo>
                <a:close/>
                <a:moveTo>
                  <a:pt x="111210" y="1998254"/>
                </a:moveTo>
                <a:cubicBezTo>
                  <a:pt x="111860" y="1998450"/>
                  <a:pt x="112802" y="2002089"/>
                  <a:pt x="113966" y="2009150"/>
                </a:cubicBezTo>
                <a:cubicBezTo>
                  <a:pt x="114896" y="2014800"/>
                  <a:pt x="114433" y="2019349"/>
                  <a:pt x="112922" y="2019349"/>
                </a:cubicBezTo>
                <a:cubicBezTo>
                  <a:pt x="111426" y="2019349"/>
                  <a:pt x="110200" y="2014250"/>
                  <a:pt x="110200" y="2008017"/>
                </a:cubicBezTo>
                <a:lnTo>
                  <a:pt x="110200" y="2008016"/>
                </a:lnTo>
                <a:cubicBezTo>
                  <a:pt x="110200" y="2001305"/>
                  <a:pt x="110559" y="1998058"/>
                  <a:pt x="111210" y="1998254"/>
                </a:cubicBezTo>
                <a:close/>
                <a:moveTo>
                  <a:pt x="160036" y="1997898"/>
                </a:moveTo>
                <a:cubicBezTo>
                  <a:pt x="160417" y="1997702"/>
                  <a:pt x="161546" y="1998963"/>
                  <a:pt x="163754" y="2001511"/>
                </a:cubicBezTo>
                <a:cubicBezTo>
                  <a:pt x="168846" y="2007385"/>
                  <a:pt x="169940" y="2023537"/>
                  <a:pt x="165422" y="2026149"/>
                </a:cubicBezTo>
                <a:cubicBezTo>
                  <a:pt x="163711" y="2027140"/>
                  <a:pt x="162499" y="2024131"/>
                  <a:pt x="162477" y="2018830"/>
                </a:cubicBezTo>
                <a:lnTo>
                  <a:pt x="162477" y="2018829"/>
                </a:lnTo>
                <a:cubicBezTo>
                  <a:pt x="162444" y="2013880"/>
                  <a:pt x="161703" y="2006770"/>
                  <a:pt x="160810" y="2003030"/>
                </a:cubicBezTo>
                <a:cubicBezTo>
                  <a:pt x="160024" y="1999749"/>
                  <a:pt x="159656" y="1998095"/>
                  <a:pt x="160036" y="1997898"/>
                </a:cubicBezTo>
                <a:close/>
                <a:moveTo>
                  <a:pt x="122178" y="1993421"/>
                </a:moveTo>
                <a:cubicBezTo>
                  <a:pt x="122521" y="1992512"/>
                  <a:pt x="124270" y="1993184"/>
                  <a:pt x="127639" y="1994871"/>
                </a:cubicBezTo>
                <a:cubicBezTo>
                  <a:pt x="133601" y="1997856"/>
                  <a:pt x="135393" y="2004306"/>
                  <a:pt x="130971" y="2006864"/>
                </a:cubicBezTo>
                <a:cubicBezTo>
                  <a:pt x="129606" y="2007654"/>
                  <a:pt x="126990" y="2005220"/>
                  <a:pt x="125158" y="2001457"/>
                </a:cubicBezTo>
                <a:cubicBezTo>
                  <a:pt x="122900" y="1996820"/>
                  <a:pt x="121836" y="1994330"/>
                  <a:pt x="122178" y="1993421"/>
                </a:cubicBezTo>
                <a:close/>
                <a:moveTo>
                  <a:pt x="881252" y="1985026"/>
                </a:moveTo>
                <a:cubicBezTo>
                  <a:pt x="882395" y="1983959"/>
                  <a:pt x="883325" y="1987879"/>
                  <a:pt x="883325" y="1993738"/>
                </a:cubicBezTo>
                <a:cubicBezTo>
                  <a:pt x="883325" y="1999597"/>
                  <a:pt x="885289" y="2013984"/>
                  <a:pt x="887684" y="2025709"/>
                </a:cubicBezTo>
                <a:cubicBezTo>
                  <a:pt x="893357" y="2053448"/>
                  <a:pt x="893189" y="2058169"/>
                  <a:pt x="886385" y="2062145"/>
                </a:cubicBezTo>
                <a:cubicBezTo>
                  <a:pt x="881540" y="2064977"/>
                  <a:pt x="879901" y="2064469"/>
                  <a:pt x="874972" y="2058606"/>
                </a:cubicBezTo>
                <a:lnTo>
                  <a:pt x="874977" y="2058605"/>
                </a:lnTo>
                <a:cubicBezTo>
                  <a:pt x="869633" y="2052248"/>
                  <a:pt x="869005" y="2052107"/>
                  <a:pt x="866190" y="2056634"/>
                </a:cubicBezTo>
                <a:cubicBezTo>
                  <a:pt x="863625" y="2060759"/>
                  <a:pt x="863147" y="2060181"/>
                  <a:pt x="863071" y="2052862"/>
                </a:cubicBezTo>
                <a:cubicBezTo>
                  <a:pt x="862998" y="2044573"/>
                  <a:pt x="867834" y="2037329"/>
                  <a:pt x="874951" y="2035109"/>
                </a:cubicBezTo>
                <a:cubicBezTo>
                  <a:pt x="877093" y="2034441"/>
                  <a:pt x="878461" y="2025554"/>
                  <a:pt x="878742" y="2010515"/>
                </a:cubicBezTo>
                <a:cubicBezTo>
                  <a:pt x="878997" y="1997564"/>
                  <a:pt x="880114" y="1986094"/>
                  <a:pt x="881252" y="1985026"/>
                </a:cubicBezTo>
                <a:close/>
                <a:moveTo>
                  <a:pt x="892103" y="1973709"/>
                </a:moveTo>
                <a:cubicBezTo>
                  <a:pt x="901805" y="1973968"/>
                  <a:pt x="902530" y="1975478"/>
                  <a:pt x="904539" y="1999630"/>
                </a:cubicBezTo>
                <a:cubicBezTo>
                  <a:pt x="906203" y="2019637"/>
                  <a:pt x="902010" y="2017505"/>
                  <a:pt x="899190" y="1996910"/>
                </a:cubicBezTo>
                <a:lnTo>
                  <a:pt x="899192" y="1996910"/>
                </a:lnTo>
                <a:cubicBezTo>
                  <a:pt x="897017" y="1981035"/>
                  <a:pt x="896732" y="1980541"/>
                  <a:pt x="894882" y="1989431"/>
                </a:cubicBezTo>
                <a:lnTo>
                  <a:pt x="892901" y="1998950"/>
                </a:lnTo>
                <a:lnTo>
                  <a:pt x="890657" y="1990111"/>
                </a:lnTo>
                <a:cubicBezTo>
                  <a:pt x="889423" y="1985249"/>
                  <a:pt x="887271" y="1981271"/>
                  <a:pt x="885871" y="1981271"/>
                </a:cubicBezTo>
                <a:cubicBezTo>
                  <a:pt x="884473" y="1981271"/>
                  <a:pt x="883327" y="1979516"/>
                  <a:pt x="883327" y="1977374"/>
                </a:cubicBezTo>
                <a:cubicBezTo>
                  <a:pt x="883327" y="1974799"/>
                  <a:pt x="886305" y="1973555"/>
                  <a:pt x="892103" y="1973709"/>
                </a:cubicBezTo>
                <a:close/>
                <a:moveTo>
                  <a:pt x="929834" y="1966605"/>
                </a:moveTo>
                <a:lnTo>
                  <a:pt x="929834" y="1979865"/>
                </a:lnTo>
                <a:cubicBezTo>
                  <a:pt x="929834" y="1987158"/>
                  <a:pt x="931356" y="1997062"/>
                  <a:pt x="933217" y="2001874"/>
                </a:cubicBezTo>
                <a:cubicBezTo>
                  <a:pt x="935997" y="2009072"/>
                  <a:pt x="935742" y="2012314"/>
                  <a:pt x="931765" y="2020157"/>
                </a:cubicBezTo>
                <a:cubicBezTo>
                  <a:pt x="928356" y="2026877"/>
                  <a:pt x="926930" y="2036995"/>
                  <a:pt x="926930" y="2054438"/>
                </a:cubicBezTo>
                <a:cubicBezTo>
                  <a:pt x="926930" y="2081843"/>
                  <a:pt x="923471" y="2086169"/>
                  <a:pt x="917324" y="2066447"/>
                </a:cubicBezTo>
                <a:lnTo>
                  <a:pt x="917320" y="2066447"/>
                </a:lnTo>
                <a:cubicBezTo>
                  <a:pt x="913857" y="2055340"/>
                  <a:pt x="913118" y="2054541"/>
                  <a:pt x="911534" y="2060208"/>
                </a:cubicBezTo>
                <a:cubicBezTo>
                  <a:pt x="907976" y="2072935"/>
                  <a:pt x="906775" y="2063617"/>
                  <a:pt x="909750" y="2046388"/>
                </a:cubicBezTo>
                <a:cubicBezTo>
                  <a:pt x="911414" y="2036752"/>
                  <a:pt x="911925" y="2019077"/>
                  <a:pt x="910889" y="2007110"/>
                </a:cubicBezTo>
                <a:lnTo>
                  <a:pt x="909002" y="1985351"/>
                </a:lnTo>
                <a:lnTo>
                  <a:pt x="919418" y="1975978"/>
                </a:lnTo>
                <a:close/>
                <a:moveTo>
                  <a:pt x="146529" y="1960873"/>
                </a:moveTo>
                <a:lnTo>
                  <a:pt x="150485" y="1984822"/>
                </a:lnTo>
                <a:cubicBezTo>
                  <a:pt x="154547" y="2009410"/>
                  <a:pt x="153445" y="2017838"/>
                  <a:pt x="147942" y="2004292"/>
                </a:cubicBezTo>
                <a:lnTo>
                  <a:pt x="147945" y="2004292"/>
                </a:lnTo>
                <a:cubicBezTo>
                  <a:pt x="146233" y="2000083"/>
                  <a:pt x="145218" y="1988592"/>
                  <a:pt x="145682" y="1978756"/>
                </a:cubicBezTo>
                <a:close/>
                <a:moveTo>
                  <a:pt x="190660" y="1948123"/>
                </a:moveTo>
                <a:cubicBezTo>
                  <a:pt x="191499" y="1950086"/>
                  <a:pt x="191397" y="1952433"/>
                  <a:pt x="190441" y="1953337"/>
                </a:cubicBezTo>
                <a:cubicBezTo>
                  <a:pt x="189474" y="1954240"/>
                  <a:pt x="188788" y="1952633"/>
                  <a:pt x="188915" y="1949767"/>
                </a:cubicBezTo>
                <a:lnTo>
                  <a:pt x="188904" y="1949768"/>
                </a:lnTo>
                <a:cubicBezTo>
                  <a:pt x="189051" y="1946599"/>
                  <a:pt x="189733" y="1945955"/>
                  <a:pt x="190660" y="1948123"/>
                </a:cubicBezTo>
                <a:close/>
                <a:moveTo>
                  <a:pt x="52661" y="1944554"/>
                </a:moveTo>
                <a:lnTo>
                  <a:pt x="56659" y="1972061"/>
                </a:lnTo>
                <a:cubicBezTo>
                  <a:pt x="58860" y="1987190"/>
                  <a:pt x="65264" y="2016239"/>
                  <a:pt x="70893" y="2036614"/>
                </a:cubicBezTo>
                <a:cubicBezTo>
                  <a:pt x="81629" y="2075473"/>
                  <a:pt x="82728" y="2081905"/>
                  <a:pt x="78626" y="2081905"/>
                </a:cubicBezTo>
                <a:cubicBezTo>
                  <a:pt x="77250" y="2081905"/>
                  <a:pt x="70711" y="2066542"/>
                  <a:pt x="64094" y="2047765"/>
                </a:cubicBezTo>
                <a:lnTo>
                  <a:pt x="64101" y="2047765"/>
                </a:lnTo>
                <a:cubicBezTo>
                  <a:pt x="52422" y="2014624"/>
                  <a:pt x="52079" y="2012617"/>
                  <a:pt x="52369" y="1979090"/>
                </a:cubicBezTo>
                <a:close/>
                <a:moveTo>
                  <a:pt x="132560" y="1941207"/>
                </a:moveTo>
                <a:cubicBezTo>
                  <a:pt x="133298" y="1943853"/>
                  <a:pt x="133250" y="1947524"/>
                  <a:pt x="132451" y="1949366"/>
                </a:cubicBezTo>
                <a:cubicBezTo>
                  <a:pt x="131656" y="1951206"/>
                  <a:pt x="131054" y="1949043"/>
                  <a:pt x="131112" y="1944555"/>
                </a:cubicBezTo>
                <a:cubicBezTo>
                  <a:pt x="131148" y="1940067"/>
                  <a:pt x="131823" y="1938560"/>
                  <a:pt x="132560" y="1941207"/>
                </a:cubicBezTo>
                <a:close/>
                <a:moveTo>
                  <a:pt x="149921" y="1890159"/>
                </a:moveTo>
                <a:cubicBezTo>
                  <a:pt x="150259" y="1891099"/>
                  <a:pt x="149884" y="1894053"/>
                  <a:pt x="149032" y="1899678"/>
                </a:cubicBezTo>
                <a:cubicBezTo>
                  <a:pt x="146926" y="1913566"/>
                  <a:pt x="146770" y="1913950"/>
                  <a:pt x="144111" y="1911464"/>
                </a:cubicBezTo>
                <a:lnTo>
                  <a:pt x="144109" y="1911464"/>
                </a:lnTo>
                <a:cubicBezTo>
                  <a:pt x="140715" y="1908289"/>
                  <a:pt x="142022" y="1898180"/>
                  <a:pt x="146529" y="1892718"/>
                </a:cubicBezTo>
                <a:cubicBezTo>
                  <a:pt x="148531" y="1890292"/>
                  <a:pt x="149582" y="1889219"/>
                  <a:pt x="149921" y="1890159"/>
                </a:cubicBezTo>
                <a:close/>
                <a:moveTo>
                  <a:pt x="945161" y="1880867"/>
                </a:moveTo>
                <a:cubicBezTo>
                  <a:pt x="947314" y="1883933"/>
                  <a:pt x="943508" y="1921438"/>
                  <a:pt x="941044" y="1921438"/>
                </a:cubicBezTo>
                <a:cubicBezTo>
                  <a:pt x="939267" y="1921438"/>
                  <a:pt x="938954" y="1914042"/>
                  <a:pt x="940209" y="1901719"/>
                </a:cubicBezTo>
                <a:lnTo>
                  <a:pt x="940208" y="1901719"/>
                </a:lnTo>
                <a:cubicBezTo>
                  <a:pt x="942095" y="1883182"/>
                  <a:pt x="943280" y="1878189"/>
                  <a:pt x="945161" y="1880867"/>
                </a:cubicBezTo>
                <a:close/>
                <a:moveTo>
                  <a:pt x="934013" y="1876189"/>
                </a:moveTo>
                <a:cubicBezTo>
                  <a:pt x="934225" y="1874587"/>
                  <a:pt x="934518" y="1874808"/>
                  <a:pt x="934841" y="1877239"/>
                </a:cubicBezTo>
                <a:cubicBezTo>
                  <a:pt x="935487" y="1882101"/>
                  <a:pt x="935487" y="1890056"/>
                  <a:pt x="934841" y="1894918"/>
                </a:cubicBezTo>
                <a:cubicBezTo>
                  <a:pt x="934195" y="1899780"/>
                  <a:pt x="933669" y="1895802"/>
                  <a:pt x="933669" y="1886079"/>
                </a:cubicBezTo>
                <a:cubicBezTo>
                  <a:pt x="933669" y="1881217"/>
                  <a:pt x="933801" y="1877792"/>
                  <a:pt x="934013" y="1876189"/>
                </a:cubicBezTo>
                <a:close/>
                <a:moveTo>
                  <a:pt x="986424" y="1866185"/>
                </a:moveTo>
                <a:cubicBezTo>
                  <a:pt x="986621" y="1863844"/>
                  <a:pt x="986893" y="1864167"/>
                  <a:pt x="987192" y="1867720"/>
                </a:cubicBezTo>
                <a:cubicBezTo>
                  <a:pt x="987790" y="1874825"/>
                  <a:pt x="987790" y="1886453"/>
                  <a:pt x="987192" y="1893558"/>
                </a:cubicBezTo>
                <a:cubicBezTo>
                  <a:pt x="986593" y="1900664"/>
                  <a:pt x="986105" y="1894851"/>
                  <a:pt x="986105" y="1880639"/>
                </a:cubicBezTo>
                <a:cubicBezTo>
                  <a:pt x="986105" y="1873533"/>
                  <a:pt x="986227" y="1868527"/>
                  <a:pt x="986424" y="1866185"/>
                </a:cubicBezTo>
                <a:close/>
                <a:moveTo>
                  <a:pt x="845841" y="1838137"/>
                </a:moveTo>
                <a:lnTo>
                  <a:pt x="845842" y="1838141"/>
                </a:lnTo>
                <a:lnTo>
                  <a:pt x="845838" y="1838141"/>
                </a:lnTo>
                <a:close/>
                <a:moveTo>
                  <a:pt x="212802" y="1837291"/>
                </a:moveTo>
                <a:cubicBezTo>
                  <a:pt x="214984" y="1834840"/>
                  <a:pt x="217857" y="1834241"/>
                  <a:pt x="219332" y="1837839"/>
                </a:cubicBezTo>
                <a:cubicBezTo>
                  <a:pt x="221766" y="1843779"/>
                  <a:pt x="219960" y="1851390"/>
                  <a:pt x="215807" y="1852685"/>
                </a:cubicBezTo>
                <a:cubicBezTo>
                  <a:pt x="213942" y="1853264"/>
                  <a:pt x="211521" y="1851087"/>
                  <a:pt x="210422" y="1847847"/>
                </a:cubicBezTo>
                <a:cubicBezTo>
                  <a:pt x="209130" y="1844042"/>
                  <a:pt x="210620" y="1839741"/>
                  <a:pt x="212802" y="1837291"/>
                </a:cubicBezTo>
                <a:close/>
                <a:moveTo>
                  <a:pt x="909064" y="1808808"/>
                </a:moveTo>
                <a:cubicBezTo>
                  <a:pt x="911320" y="1807505"/>
                  <a:pt x="912527" y="1810226"/>
                  <a:pt x="912810" y="1817243"/>
                </a:cubicBezTo>
                <a:cubicBezTo>
                  <a:pt x="913028" y="1822941"/>
                  <a:pt x="913722" y="1839843"/>
                  <a:pt x="914324" y="1854802"/>
                </a:cubicBezTo>
                <a:cubicBezTo>
                  <a:pt x="916189" y="1901056"/>
                  <a:pt x="915959" y="1909942"/>
                  <a:pt x="912759" y="1915094"/>
                </a:cubicBezTo>
                <a:cubicBezTo>
                  <a:pt x="910190" y="1919231"/>
                  <a:pt x="909639" y="1918230"/>
                  <a:pt x="909533" y="1909198"/>
                </a:cubicBezTo>
                <a:lnTo>
                  <a:pt x="909535" y="1909198"/>
                </a:lnTo>
                <a:cubicBezTo>
                  <a:pt x="909462" y="1903215"/>
                  <a:pt x="908583" y="1878612"/>
                  <a:pt x="907572" y="1854526"/>
                </a:cubicBezTo>
                <a:cubicBezTo>
                  <a:pt x="906251" y="1822925"/>
                  <a:pt x="906663" y="1810196"/>
                  <a:pt x="909064" y="1808808"/>
                </a:cubicBezTo>
                <a:close/>
                <a:moveTo>
                  <a:pt x="885324" y="1804483"/>
                </a:moveTo>
                <a:cubicBezTo>
                  <a:pt x="888787" y="1804483"/>
                  <a:pt x="889475" y="1807551"/>
                  <a:pt x="888685" y="1819446"/>
                </a:cubicBezTo>
                <a:cubicBezTo>
                  <a:pt x="887715" y="1834043"/>
                  <a:pt x="889663" y="1838698"/>
                  <a:pt x="893171" y="1830149"/>
                </a:cubicBezTo>
                <a:cubicBezTo>
                  <a:pt x="894131" y="1827810"/>
                  <a:pt x="896032" y="1826542"/>
                  <a:pt x="897396" y="1827331"/>
                </a:cubicBezTo>
                <a:cubicBezTo>
                  <a:pt x="898761" y="1828121"/>
                  <a:pt x="897429" y="1839368"/>
                  <a:pt x="894418" y="1852326"/>
                </a:cubicBezTo>
                <a:cubicBezTo>
                  <a:pt x="889426" y="1873867"/>
                  <a:pt x="889349" y="1876445"/>
                  <a:pt x="893517" y="1882397"/>
                </a:cubicBezTo>
                <a:cubicBezTo>
                  <a:pt x="897705" y="1888379"/>
                  <a:pt x="897594" y="1890418"/>
                  <a:pt x="892156" y="1907505"/>
                </a:cubicBezTo>
                <a:cubicBezTo>
                  <a:pt x="888736" y="1918254"/>
                  <a:pt x="886218" y="1934011"/>
                  <a:pt x="886193" y="1944847"/>
                </a:cubicBezTo>
                <a:cubicBezTo>
                  <a:pt x="886120" y="1971830"/>
                  <a:pt x="880669" y="1977531"/>
                  <a:pt x="879963" y="1951353"/>
                </a:cubicBezTo>
                <a:lnTo>
                  <a:pt x="879961" y="1951353"/>
                </a:lnTo>
                <a:cubicBezTo>
                  <a:pt x="879059" y="1917891"/>
                  <a:pt x="878713" y="1915184"/>
                  <a:pt x="873653" y="1901622"/>
                </a:cubicBezTo>
                <a:cubicBezTo>
                  <a:pt x="867336" y="1884694"/>
                  <a:pt x="867493" y="1883245"/>
                  <a:pt x="876506" y="1875236"/>
                </a:cubicBezTo>
                <a:cubicBezTo>
                  <a:pt x="884080" y="1868509"/>
                  <a:pt x="884111" y="1868309"/>
                  <a:pt x="882543" y="1836478"/>
                </a:cubicBezTo>
                <a:cubicBezTo>
                  <a:pt x="881200" y="1809211"/>
                  <a:pt x="881613" y="1804483"/>
                  <a:pt x="885324" y="1804483"/>
                </a:cubicBezTo>
                <a:close/>
                <a:moveTo>
                  <a:pt x="188353" y="1800590"/>
                </a:moveTo>
                <a:cubicBezTo>
                  <a:pt x="190655" y="1799258"/>
                  <a:pt x="191706" y="1810631"/>
                  <a:pt x="192022" y="1840362"/>
                </a:cubicBezTo>
                <a:cubicBezTo>
                  <a:pt x="192570" y="1891786"/>
                  <a:pt x="192205" y="1888500"/>
                  <a:pt x="197418" y="1891683"/>
                </a:cubicBezTo>
                <a:cubicBezTo>
                  <a:pt x="201180" y="1893987"/>
                  <a:pt x="201081" y="1894709"/>
                  <a:pt x="196666" y="1897144"/>
                </a:cubicBezTo>
                <a:cubicBezTo>
                  <a:pt x="193867" y="1898686"/>
                  <a:pt x="191600" y="1902642"/>
                  <a:pt x="191624" y="1905934"/>
                </a:cubicBezTo>
                <a:cubicBezTo>
                  <a:pt x="191657" y="1910795"/>
                  <a:pt x="192197" y="1911152"/>
                  <a:pt x="194485" y="1907839"/>
                </a:cubicBezTo>
                <a:cubicBezTo>
                  <a:pt x="196474" y="1904959"/>
                  <a:pt x="197317" y="1908661"/>
                  <a:pt x="197346" y="1920425"/>
                </a:cubicBezTo>
                <a:cubicBezTo>
                  <a:pt x="197379" y="1931903"/>
                  <a:pt x="196043" y="1938137"/>
                  <a:pt x="193065" y="1940450"/>
                </a:cubicBezTo>
                <a:cubicBezTo>
                  <a:pt x="189602" y="1943139"/>
                  <a:pt x="188496" y="1943070"/>
                  <a:pt x="187519" y="1940104"/>
                </a:cubicBezTo>
                <a:lnTo>
                  <a:pt x="187523" y="1940102"/>
                </a:lnTo>
                <a:cubicBezTo>
                  <a:pt x="186104" y="1935796"/>
                  <a:pt x="179757" y="1834268"/>
                  <a:pt x="180150" y="1822164"/>
                </a:cubicBezTo>
                <a:cubicBezTo>
                  <a:pt x="180296" y="1817676"/>
                  <a:pt x="181077" y="1815534"/>
                  <a:pt x="181879" y="1817404"/>
                </a:cubicBezTo>
                <a:cubicBezTo>
                  <a:pt x="184909" y="1824431"/>
                  <a:pt x="188247" y="1820449"/>
                  <a:pt x="186718" y="1811630"/>
                </a:cubicBezTo>
                <a:cubicBezTo>
                  <a:pt x="185787" y="1806259"/>
                  <a:pt x="186463" y="1801683"/>
                  <a:pt x="188353" y="1800590"/>
                </a:cubicBezTo>
                <a:close/>
                <a:moveTo>
                  <a:pt x="131129" y="1794964"/>
                </a:moveTo>
                <a:lnTo>
                  <a:pt x="133790" y="1805574"/>
                </a:lnTo>
                <a:cubicBezTo>
                  <a:pt x="136468" y="1816259"/>
                  <a:pt x="136059" y="1819615"/>
                  <a:pt x="132483" y="1816269"/>
                </a:cubicBezTo>
                <a:cubicBezTo>
                  <a:pt x="131418" y="1815272"/>
                  <a:pt x="130677" y="1810070"/>
                  <a:pt x="130838" y="1804710"/>
                </a:cubicBezTo>
                <a:close/>
                <a:moveTo>
                  <a:pt x="936627" y="1794309"/>
                </a:moveTo>
                <a:cubicBezTo>
                  <a:pt x="938143" y="1793186"/>
                  <a:pt x="939953" y="1805786"/>
                  <a:pt x="939769" y="1821379"/>
                </a:cubicBezTo>
                <a:cubicBezTo>
                  <a:pt x="939513" y="1844215"/>
                  <a:pt x="936514" y="1858880"/>
                  <a:pt x="932143" y="1858880"/>
                </a:cubicBezTo>
                <a:cubicBezTo>
                  <a:pt x="930165" y="1858880"/>
                  <a:pt x="929935" y="1855796"/>
                  <a:pt x="931483" y="1850041"/>
                </a:cubicBezTo>
                <a:lnTo>
                  <a:pt x="931485" y="1850041"/>
                </a:lnTo>
                <a:cubicBezTo>
                  <a:pt x="932791" y="1845179"/>
                  <a:pt x="934014" y="1833858"/>
                  <a:pt x="934200" y="1824882"/>
                </a:cubicBezTo>
                <a:cubicBezTo>
                  <a:pt x="934382" y="1815907"/>
                  <a:pt x="934878" y="1804891"/>
                  <a:pt x="935295" y="1800404"/>
                </a:cubicBezTo>
                <a:cubicBezTo>
                  <a:pt x="935650" y="1796583"/>
                  <a:pt x="936122" y="1794684"/>
                  <a:pt x="936627" y="1794309"/>
                </a:cubicBezTo>
                <a:close/>
                <a:moveTo>
                  <a:pt x="911264" y="1789784"/>
                </a:moveTo>
                <a:cubicBezTo>
                  <a:pt x="914690" y="1788553"/>
                  <a:pt x="915471" y="1789264"/>
                  <a:pt x="914169" y="1792436"/>
                </a:cubicBezTo>
                <a:cubicBezTo>
                  <a:pt x="913190" y="1794819"/>
                  <a:pt x="912391" y="1798505"/>
                  <a:pt x="912391" y="1800626"/>
                </a:cubicBezTo>
                <a:cubicBezTo>
                  <a:pt x="912391" y="1802748"/>
                  <a:pt x="911085" y="1804483"/>
                  <a:pt x="909483" y="1804483"/>
                </a:cubicBezTo>
                <a:cubicBezTo>
                  <a:pt x="907885" y="1804483"/>
                  <a:pt x="906578" y="1801554"/>
                  <a:pt x="906578" y="1797975"/>
                </a:cubicBezTo>
                <a:lnTo>
                  <a:pt x="906581" y="1797975"/>
                </a:lnTo>
                <a:cubicBezTo>
                  <a:pt x="906581" y="1794395"/>
                  <a:pt x="908686" y="1790709"/>
                  <a:pt x="911264" y="1789784"/>
                </a:cubicBezTo>
                <a:close/>
                <a:moveTo>
                  <a:pt x="859322" y="1775925"/>
                </a:moveTo>
                <a:lnTo>
                  <a:pt x="859698" y="1794380"/>
                </a:lnTo>
                <a:cubicBezTo>
                  <a:pt x="859953" y="1807347"/>
                  <a:pt x="858665" y="1814847"/>
                  <a:pt x="855333" y="1819606"/>
                </a:cubicBezTo>
                <a:cubicBezTo>
                  <a:pt x="852723" y="1823331"/>
                  <a:pt x="849589" y="1830325"/>
                  <a:pt x="848363" y="1835149"/>
                </a:cubicBezTo>
                <a:lnTo>
                  <a:pt x="845841" y="1838137"/>
                </a:lnTo>
                <a:lnTo>
                  <a:pt x="843682" y="1823655"/>
                </a:lnTo>
                <a:cubicBezTo>
                  <a:pt x="842080" y="1816161"/>
                  <a:pt x="842580" y="1815072"/>
                  <a:pt x="847280" y="1815836"/>
                </a:cubicBezTo>
                <a:cubicBezTo>
                  <a:pt x="851994" y="1816602"/>
                  <a:pt x="853187" y="1813940"/>
                  <a:pt x="856030" y="1796324"/>
                </a:cubicBezTo>
                <a:close/>
                <a:moveTo>
                  <a:pt x="125097" y="1771098"/>
                </a:moveTo>
                <a:cubicBezTo>
                  <a:pt x="128889" y="1774647"/>
                  <a:pt x="125881" y="1794588"/>
                  <a:pt x="121900" y="1792286"/>
                </a:cubicBezTo>
                <a:cubicBezTo>
                  <a:pt x="120503" y="1791478"/>
                  <a:pt x="118759" y="1792974"/>
                  <a:pt x="118025" y="1795610"/>
                </a:cubicBezTo>
                <a:cubicBezTo>
                  <a:pt x="117174" y="1798666"/>
                  <a:pt x="116565" y="1797751"/>
                  <a:pt x="116350" y="1793085"/>
                </a:cubicBezTo>
                <a:cubicBezTo>
                  <a:pt x="116168" y="1789059"/>
                  <a:pt x="117320" y="1785009"/>
                  <a:pt x="118919" y="1784084"/>
                </a:cubicBezTo>
                <a:cubicBezTo>
                  <a:pt x="120517" y="1783161"/>
                  <a:pt x="121827" y="1779171"/>
                  <a:pt x="121827" y="1775221"/>
                </a:cubicBezTo>
                <a:cubicBezTo>
                  <a:pt x="121827" y="1769899"/>
                  <a:pt x="122674" y="1768831"/>
                  <a:pt x="125097" y="1771098"/>
                </a:cubicBezTo>
                <a:close/>
                <a:moveTo>
                  <a:pt x="144315" y="1735075"/>
                </a:moveTo>
                <a:cubicBezTo>
                  <a:pt x="144932" y="1735657"/>
                  <a:pt x="145506" y="1737844"/>
                  <a:pt x="146349" y="1741927"/>
                </a:cubicBezTo>
                <a:cubicBezTo>
                  <a:pt x="147429" y="1747163"/>
                  <a:pt x="147907" y="1760626"/>
                  <a:pt x="147407" y="1771845"/>
                </a:cubicBezTo>
                <a:cubicBezTo>
                  <a:pt x="146568" y="1790733"/>
                  <a:pt x="146232" y="1791677"/>
                  <a:pt x="142883" y="1784588"/>
                </a:cubicBezTo>
                <a:cubicBezTo>
                  <a:pt x="138882" y="1776122"/>
                  <a:pt x="138338" y="1746371"/>
                  <a:pt x="142030" y="1737847"/>
                </a:cubicBezTo>
                <a:cubicBezTo>
                  <a:pt x="143041" y="1735514"/>
                  <a:pt x="143699" y="1734492"/>
                  <a:pt x="144315" y="1735075"/>
                </a:cubicBezTo>
                <a:close/>
                <a:moveTo>
                  <a:pt x="176323" y="1731089"/>
                </a:moveTo>
                <a:cubicBezTo>
                  <a:pt x="181518" y="1731066"/>
                  <a:pt x="185769" y="1732272"/>
                  <a:pt x="185769" y="1733768"/>
                </a:cubicBezTo>
                <a:cubicBezTo>
                  <a:pt x="185769" y="1737223"/>
                  <a:pt x="176949" y="1737223"/>
                  <a:pt x="171237" y="1733768"/>
                </a:cubicBezTo>
                <a:cubicBezTo>
                  <a:pt x="167927" y="1731768"/>
                  <a:pt x="169153" y="1731121"/>
                  <a:pt x="176323" y="1731089"/>
                </a:cubicBezTo>
                <a:close/>
                <a:moveTo>
                  <a:pt x="163455" y="1730218"/>
                </a:moveTo>
                <a:lnTo>
                  <a:pt x="167447" y="1744817"/>
                </a:lnTo>
                <a:cubicBezTo>
                  <a:pt x="169645" y="1752846"/>
                  <a:pt x="175317" y="1765071"/>
                  <a:pt x="180058" y="1771982"/>
                </a:cubicBezTo>
                <a:cubicBezTo>
                  <a:pt x="189883" y="1786310"/>
                  <a:pt x="190388" y="1788876"/>
                  <a:pt x="184316" y="1793593"/>
                </a:cubicBezTo>
                <a:cubicBezTo>
                  <a:pt x="181918" y="1795454"/>
                  <a:pt x="179956" y="1799960"/>
                  <a:pt x="179956" y="1803605"/>
                </a:cubicBezTo>
                <a:cubicBezTo>
                  <a:pt x="179956" y="1807331"/>
                  <a:pt x="178682" y="1809496"/>
                  <a:pt x="177051" y="1808552"/>
                </a:cubicBezTo>
                <a:cubicBezTo>
                  <a:pt x="175453" y="1807628"/>
                  <a:pt x="174143" y="1804495"/>
                  <a:pt x="174143" y="1801591"/>
                </a:cubicBezTo>
                <a:cubicBezTo>
                  <a:pt x="174143" y="1794758"/>
                  <a:pt x="169248" y="1794762"/>
                  <a:pt x="166929" y="1801591"/>
                </a:cubicBezTo>
                <a:cubicBezTo>
                  <a:pt x="165915" y="1804577"/>
                  <a:pt x="167630" y="1811450"/>
                  <a:pt x="170867" y="1817388"/>
                </a:cubicBezTo>
                <a:cubicBezTo>
                  <a:pt x="175948" y="1826707"/>
                  <a:pt x="176415" y="1831587"/>
                  <a:pt x="174983" y="1860380"/>
                </a:cubicBezTo>
                <a:cubicBezTo>
                  <a:pt x="174096" y="1878245"/>
                  <a:pt x="172987" y="1904488"/>
                  <a:pt x="172523" y="1918699"/>
                </a:cubicBezTo>
                <a:cubicBezTo>
                  <a:pt x="171611" y="1946623"/>
                  <a:pt x="167140" y="1985995"/>
                  <a:pt x="164611" y="1988361"/>
                </a:cubicBezTo>
                <a:cubicBezTo>
                  <a:pt x="163750" y="1989167"/>
                  <a:pt x="162257" y="1987498"/>
                  <a:pt x="161294" y="1984654"/>
                </a:cubicBezTo>
                <a:lnTo>
                  <a:pt x="161294" y="1984660"/>
                </a:lnTo>
                <a:cubicBezTo>
                  <a:pt x="160331" y="1981816"/>
                  <a:pt x="159006" y="1950704"/>
                  <a:pt x="158349" y="1915521"/>
                </a:cubicBezTo>
                <a:cubicBezTo>
                  <a:pt x="157404" y="1864780"/>
                  <a:pt x="156189" y="1849386"/>
                  <a:pt x="152480" y="1841075"/>
                </a:cubicBezTo>
                <a:cubicBezTo>
                  <a:pt x="147262" y="1829389"/>
                  <a:pt x="148371" y="1822777"/>
                  <a:pt x="155141" y="1825207"/>
                </a:cubicBezTo>
                <a:cubicBezTo>
                  <a:pt x="158873" y="1826547"/>
                  <a:pt x="159613" y="1823960"/>
                  <a:pt x="159624" y="1809523"/>
                </a:cubicBezTo>
                <a:cubicBezTo>
                  <a:pt x="159624" y="1800013"/>
                  <a:pt x="160496" y="1778279"/>
                  <a:pt x="161546" y="1761225"/>
                </a:cubicBezTo>
                <a:close/>
                <a:moveTo>
                  <a:pt x="880633" y="1697520"/>
                </a:moveTo>
                <a:cubicBezTo>
                  <a:pt x="882348" y="1699125"/>
                  <a:pt x="883330" y="1704572"/>
                  <a:pt x="882812" y="1709623"/>
                </a:cubicBezTo>
                <a:cubicBezTo>
                  <a:pt x="881929" y="1718271"/>
                  <a:pt x="881750" y="1718410"/>
                  <a:pt x="879732" y="1712009"/>
                </a:cubicBezTo>
                <a:lnTo>
                  <a:pt x="879735" y="1712009"/>
                </a:lnTo>
                <a:cubicBezTo>
                  <a:pt x="876440" y="1701544"/>
                  <a:pt x="876907" y="1694033"/>
                  <a:pt x="880633" y="1697520"/>
                </a:cubicBezTo>
                <a:close/>
                <a:moveTo>
                  <a:pt x="894921" y="1674217"/>
                </a:moveTo>
                <a:cubicBezTo>
                  <a:pt x="898850" y="1667406"/>
                  <a:pt x="901673" y="1732476"/>
                  <a:pt x="897909" y="1743141"/>
                </a:cubicBezTo>
                <a:cubicBezTo>
                  <a:pt x="896033" y="1748457"/>
                  <a:pt x="893520" y="1752807"/>
                  <a:pt x="892321" y="1752807"/>
                </a:cubicBezTo>
                <a:cubicBezTo>
                  <a:pt x="891124" y="1752807"/>
                  <a:pt x="890722" y="1735977"/>
                  <a:pt x="891434" y="1715409"/>
                </a:cubicBezTo>
                <a:lnTo>
                  <a:pt x="891439" y="1715409"/>
                </a:lnTo>
                <a:cubicBezTo>
                  <a:pt x="892151" y="1694840"/>
                  <a:pt x="893716" y="1676303"/>
                  <a:pt x="894921" y="1674217"/>
                </a:cubicBezTo>
                <a:close/>
                <a:moveTo>
                  <a:pt x="882611" y="1664785"/>
                </a:moveTo>
                <a:cubicBezTo>
                  <a:pt x="883316" y="1665405"/>
                  <a:pt x="884231" y="1667288"/>
                  <a:pt x="885467" y="1670532"/>
                </a:cubicBezTo>
                <a:cubicBezTo>
                  <a:pt x="888751" y="1679146"/>
                  <a:pt x="884986" y="1683859"/>
                  <a:pt x="881537" y="1675451"/>
                </a:cubicBezTo>
                <a:lnTo>
                  <a:pt x="881538" y="1675451"/>
                </a:lnTo>
                <a:cubicBezTo>
                  <a:pt x="880655" y="1673294"/>
                  <a:pt x="880418" y="1669317"/>
                  <a:pt x="881013" y="1666612"/>
                </a:cubicBezTo>
                <a:cubicBezTo>
                  <a:pt x="881410" y="1664807"/>
                  <a:pt x="881906" y="1664164"/>
                  <a:pt x="882611" y="1664785"/>
                </a:cubicBezTo>
                <a:close/>
                <a:moveTo>
                  <a:pt x="906815" y="1608656"/>
                </a:moveTo>
                <a:cubicBezTo>
                  <a:pt x="908286" y="1608656"/>
                  <a:pt x="909490" y="1617295"/>
                  <a:pt x="909490" y="1627855"/>
                </a:cubicBezTo>
                <a:cubicBezTo>
                  <a:pt x="909490" y="1638637"/>
                  <a:pt x="910643" y="1646387"/>
                  <a:pt x="912125" y="1645531"/>
                </a:cubicBezTo>
                <a:cubicBezTo>
                  <a:pt x="915646" y="1643494"/>
                  <a:pt x="917790" y="1723246"/>
                  <a:pt x="914332" y="1727663"/>
                </a:cubicBezTo>
                <a:cubicBezTo>
                  <a:pt x="912862" y="1729540"/>
                  <a:pt x="912497" y="1735966"/>
                  <a:pt x="913515" y="1741942"/>
                </a:cubicBezTo>
                <a:cubicBezTo>
                  <a:pt x="915504" y="1753584"/>
                  <a:pt x="914902" y="1754829"/>
                  <a:pt x="909968" y="1749266"/>
                </a:cubicBezTo>
                <a:lnTo>
                  <a:pt x="909965" y="1749266"/>
                </a:lnTo>
                <a:cubicBezTo>
                  <a:pt x="908126" y="1747190"/>
                  <a:pt x="906033" y="1724390"/>
                  <a:pt x="904911" y="1694189"/>
                </a:cubicBezTo>
                <a:cubicBezTo>
                  <a:pt x="903397" y="1653442"/>
                  <a:pt x="902094" y="1641979"/>
                  <a:pt x="898679" y="1639431"/>
                </a:cubicBezTo>
                <a:cubicBezTo>
                  <a:pt x="894872" y="1636589"/>
                  <a:pt x="894940" y="1634579"/>
                  <a:pt x="899252" y="1622432"/>
                </a:cubicBezTo>
                <a:cubicBezTo>
                  <a:pt x="901942" y="1614855"/>
                  <a:pt x="905345" y="1608656"/>
                  <a:pt x="906815" y="1608656"/>
                </a:cubicBezTo>
                <a:close/>
                <a:moveTo>
                  <a:pt x="198839" y="1603132"/>
                </a:moveTo>
                <a:cubicBezTo>
                  <a:pt x="200641" y="1603201"/>
                  <a:pt x="201824" y="1619910"/>
                  <a:pt x="201951" y="1647229"/>
                </a:cubicBezTo>
                <a:cubicBezTo>
                  <a:pt x="202134" y="1686304"/>
                  <a:pt x="201733" y="1690032"/>
                  <a:pt x="198492" y="1680540"/>
                </a:cubicBezTo>
                <a:lnTo>
                  <a:pt x="194828" y="1669852"/>
                </a:lnTo>
                <a:lnTo>
                  <a:pt x="196353" y="1680731"/>
                </a:lnTo>
                <a:cubicBezTo>
                  <a:pt x="197192" y="1686715"/>
                  <a:pt x="199210" y="1695680"/>
                  <a:pt x="200836" y="1700653"/>
                </a:cubicBezTo>
                <a:cubicBezTo>
                  <a:pt x="202464" y="1705627"/>
                  <a:pt x="202847" y="1712971"/>
                  <a:pt x="201690" y="1716973"/>
                </a:cubicBezTo>
                <a:cubicBezTo>
                  <a:pt x="200534" y="1720974"/>
                  <a:pt x="198672" y="1735876"/>
                  <a:pt x="197552" y="1750087"/>
                </a:cubicBezTo>
                <a:lnTo>
                  <a:pt x="195515" y="1775925"/>
                </a:lnTo>
                <a:lnTo>
                  <a:pt x="194997" y="1745327"/>
                </a:lnTo>
                <a:lnTo>
                  <a:pt x="195006" y="1745327"/>
                </a:lnTo>
                <a:cubicBezTo>
                  <a:pt x="194678" y="1726418"/>
                  <a:pt x="195597" y="1714729"/>
                  <a:pt x="197396" y="1714729"/>
                </a:cubicBezTo>
                <a:cubicBezTo>
                  <a:pt x="201980" y="1714729"/>
                  <a:pt x="200783" y="1706571"/>
                  <a:pt x="195944" y="1704833"/>
                </a:cubicBezTo>
                <a:cubicBezTo>
                  <a:pt x="192525" y="1703605"/>
                  <a:pt x="191584" y="1698096"/>
                  <a:pt x="191584" y="1679306"/>
                </a:cubicBezTo>
                <a:cubicBezTo>
                  <a:pt x="191584" y="1664336"/>
                  <a:pt x="192781" y="1654973"/>
                  <a:pt x="194774" y="1654352"/>
                </a:cubicBezTo>
                <a:cubicBezTo>
                  <a:pt x="197054" y="1653640"/>
                  <a:pt x="197102" y="1650286"/>
                  <a:pt x="194920" y="1642565"/>
                </a:cubicBezTo>
                <a:cubicBezTo>
                  <a:pt x="191544" y="1630543"/>
                  <a:pt x="194285" y="1602976"/>
                  <a:pt x="198839" y="1603132"/>
                </a:cubicBezTo>
                <a:close/>
                <a:moveTo>
                  <a:pt x="126570" y="1593697"/>
                </a:moveTo>
                <a:lnTo>
                  <a:pt x="128788" y="1602537"/>
                </a:lnTo>
                <a:cubicBezTo>
                  <a:pt x="130011" y="1607399"/>
                  <a:pt x="131996" y="1611376"/>
                  <a:pt x="133203" y="1611376"/>
                </a:cubicBezTo>
                <a:cubicBezTo>
                  <a:pt x="135111" y="1611376"/>
                  <a:pt x="132174" y="1640629"/>
                  <a:pt x="129516" y="1648094"/>
                </a:cubicBezTo>
                <a:cubicBezTo>
                  <a:pt x="128983" y="1649590"/>
                  <a:pt x="127122" y="1642858"/>
                  <a:pt x="125378" y="1633135"/>
                </a:cubicBezTo>
                <a:lnTo>
                  <a:pt x="125377" y="1633135"/>
                </a:lnTo>
                <a:cubicBezTo>
                  <a:pt x="123629" y="1623394"/>
                  <a:pt x="123188" y="1610571"/>
                  <a:pt x="124388" y="1604577"/>
                </a:cubicBezTo>
                <a:close/>
                <a:moveTo>
                  <a:pt x="972450" y="1561739"/>
                </a:moveTo>
                <a:cubicBezTo>
                  <a:pt x="973256" y="1563609"/>
                  <a:pt x="973256" y="1566668"/>
                  <a:pt x="972450" y="1568538"/>
                </a:cubicBezTo>
                <a:cubicBezTo>
                  <a:pt x="971643" y="1570409"/>
                  <a:pt x="970983" y="1568878"/>
                  <a:pt x="970983" y="1565139"/>
                </a:cubicBezTo>
                <a:cubicBezTo>
                  <a:pt x="970983" y="1561399"/>
                  <a:pt x="971643" y="1559869"/>
                  <a:pt x="972450" y="1561739"/>
                </a:cubicBezTo>
                <a:close/>
                <a:moveTo>
                  <a:pt x="179368" y="1490681"/>
                </a:moveTo>
                <a:cubicBezTo>
                  <a:pt x="181255" y="1489590"/>
                  <a:pt x="183112" y="1496483"/>
                  <a:pt x="184402" y="1509367"/>
                </a:cubicBezTo>
                <a:cubicBezTo>
                  <a:pt x="185526" y="1520594"/>
                  <a:pt x="187442" y="1529781"/>
                  <a:pt x="188659" y="1529781"/>
                </a:cubicBezTo>
                <a:cubicBezTo>
                  <a:pt x="189874" y="1529781"/>
                  <a:pt x="192526" y="1526042"/>
                  <a:pt x="194549" y="1521471"/>
                </a:cubicBezTo>
                <a:cubicBezTo>
                  <a:pt x="200116" y="1508896"/>
                  <a:pt x="202546" y="1515321"/>
                  <a:pt x="200263" y="1536581"/>
                </a:cubicBezTo>
                <a:cubicBezTo>
                  <a:pt x="199139" y="1547052"/>
                  <a:pt x="198880" y="1563916"/>
                  <a:pt x="199686" y="1574056"/>
                </a:cubicBezTo>
                <a:cubicBezTo>
                  <a:pt x="200949" y="1589922"/>
                  <a:pt x="200332" y="1593336"/>
                  <a:pt x="195275" y="1598535"/>
                </a:cubicBezTo>
                <a:cubicBezTo>
                  <a:pt x="185048" y="1609046"/>
                  <a:pt x="182746" y="1616125"/>
                  <a:pt x="183392" y="1635078"/>
                </a:cubicBezTo>
                <a:cubicBezTo>
                  <a:pt x="183805" y="1647182"/>
                  <a:pt x="182444" y="1656810"/>
                  <a:pt x="179437" y="1663053"/>
                </a:cubicBezTo>
                <a:lnTo>
                  <a:pt x="174853" y="1672572"/>
                </a:lnTo>
                <a:lnTo>
                  <a:pt x="171404" y="1664448"/>
                </a:lnTo>
                <a:cubicBezTo>
                  <a:pt x="163546" y="1645965"/>
                  <a:pt x="164226" y="1568867"/>
                  <a:pt x="172225" y="1571325"/>
                </a:cubicBezTo>
                <a:cubicBezTo>
                  <a:pt x="174079" y="1571895"/>
                  <a:pt x="176380" y="1577774"/>
                  <a:pt x="177339" y="1584389"/>
                </a:cubicBezTo>
                <a:lnTo>
                  <a:pt x="179083" y="1596417"/>
                </a:lnTo>
                <a:lnTo>
                  <a:pt x="179521" y="1583721"/>
                </a:lnTo>
                <a:cubicBezTo>
                  <a:pt x="179776" y="1576737"/>
                  <a:pt x="180758" y="1569074"/>
                  <a:pt x="181736" y="1566691"/>
                </a:cubicBezTo>
                <a:cubicBezTo>
                  <a:pt x="182977" y="1563662"/>
                  <a:pt x="182244" y="1562814"/>
                  <a:pt x="179295" y="1563872"/>
                </a:cubicBezTo>
                <a:cubicBezTo>
                  <a:pt x="172639" y="1566262"/>
                  <a:pt x="167560" y="1558303"/>
                  <a:pt x="169760" y="1548932"/>
                </a:cubicBezTo>
                <a:cubicBezTo>
                  <a:pt x="171898" y="1539814"/>
                  <a:pt x="175435" y="1538234"/>
                  <a:pt x="178262" y="1545130"/>
                </a:cubicBezTo>
                <a:cubicBezTo>
                  <a:pt x="179270" y="1547588"/>
                  <a:pt x="180737" y="1548999"/>
                  <a:pt x="181518" y="1548267"/>
                </a:cubicBezTo>
                <a:cubicBezTo>
                  <a:pt x="182299" y="1547535"/>
                  <a:pt x="180963" y="1542503"/>
                  <a:pt x="178544" y="1537086"/>
                </a:cubicBezTo>
                <a:cubicBezTo>
                  <a:pt x="173070" y="1524827"/>
                  <a:pt x="173081" y="1524342"/>
                  <a:pt x="178835" y="1524342"/>
                </a:cubicBezTo>
                <a:cubicBezTo>
                  <a:pt x="182346" y="1524342"/>
                  <a:pt x="183043" y="1522795"/>
                  <a:pt x="181591" y="1518222"/>
                </a:cubicBezTo>
                <a:cubicBezTo>
                  <a:pt x="177531" y="1505442"/>
                  <a:pt x="176475" y="1492353"/>
                  <a:pt x="179368" y="1490681"/>
                </a:cubicBezTo>
                <a:close/>
                <a:moveTo>
                  <a:pt x="908919" y="1484791"/>
                </a:moveTo>
                <a:cubicBezTo>
                  <a:pt x="909547" y="1485570"/>
                  <a:pt x="909660" y="1488572"/>
                  <a:pt x="909822" y="1494498"/>
                </a:cubicBezTo>
                <a:cubicBezTo>
                  <a:pt x="910005" y="1501188"/>
                  <a:pt x="909896" y="1514171"/>
                  <a:pt x="909567" y="1523348"/>
                </a:cubicBezTo>
                <a:cubicBezTo>
                  <a:pt x="909187" y="1534207"/>
                  <a:pt x="910596" y="1542947"/>
                  <a:pt x="913593" y="1548372"/>
                </a:cubicBezTo>
                <a:cubicBezTo>
                  <a:pt x="918772" y="1557744"/>
                  <a:pt x="919519" y="1569898"/>
                  <a:pt x="915294" y="1576018"/>
                </a:cubicBezTo>
                <a:cubicBezTo>
                  <a:pt x="913188" y="1579068"/>
                  <a:pt x="912465" y="1577618"/>
                  <a:pt x="912433" y="1570278"/>
                </a:cubicBezTo>
                <a:lnTo>
                  <a:pt x="912438" y="1570278"/>
                </a:lnTo>
                <a:cubicBezTo>
                  <a:pt x="912405" y="1564122"/>
                  <a:pt x="909486" y="1556511"/>
                  <a:pt x="904598" y="1549879"/>
                </a:cubicBezTo>
                <a:cubicBezTo>
                  <a:pt x="897734" y="1540564"/>
                  <a:pt x="896748" y="1536471"/>
                  <a:pt x="896337" y="1515606"/>
                </a:cubicBezTo>
                <a:cubicBezTo>
                  <a:pt x="896082" y="1502574"/>
                  <a:pt x="896885" y="1492498"/>
                  <a:pt x="898121" y="1493213"/>
                </a:cubicBezTo>
                <a:cubicBezTo>
                  <a:pt x="899359" y="1493929"/>
                  <a:pt x="902422" y="1491775"/>
                  <a:pt x="904930" y="1488424"/>
                </a:cubicBezTo>
                <a:cubicBezTo>
                  <a:pt x="907151" y="1485457"/>
                  <a:pt x="908292" y="1484013"/>
                  <a:pt x="908919" y="1484791"/>
                </a:cubicBezTo>
                <a:close/>
                <a:moveTo>
                  <a:pt x="986152" y="1467242"/>
                </a:moveTo>
                <a:cubicBezTo>
                  <a:pt x="986581" y="1467855"/>
                  <a:pt x="987240" y="1470502"/>
                  <a:pt x="988267" y="1475383"/>
                </a:cubicBezTo>
                <a:cubicBezTo>
                  <a:pt x="991076" y="1488755"/>
                  <a:pt x="990153" y="1497026"/>
                  <a:pt x="987058" y="1486192"/>
                </a:cubicBezTo>
                <a:cubicBezTo>
                  <a:pt x="986000" y="1482491"/>
                  <a:pt x="985259" y="1475791"/>
                  <a:pt x="985413" y="1471304"/>
                </a:cubicBezTo>
                <a:cubicBezTo>
                  <a:pt x="985522" y="1468050"/>
                  <a:pt x="985722" y="1466629"/>
                  <a:pt x="986152" y="1467242"/>
                </a:cubicBezTo>
                <a:close/>
                <a:moveTo>
                  <a:pt x="180557" y="1441385"/>
                </a:moveTo>
                <a:lnTo>
                  <a:pt x="183410" y="1451419"/>
                </a:lnTo>
                <a:cubicBezTo>
                  <a:pt x="185669" y="1459364"/>
                  <a:pt x="188028" y="1461816"/>
                  <a:pt x="194736" y="1463195"/>
                </a:cubicBezTo>
                <a:cubicBezTo>
                  <a:pt x="201248" y="1464534"/>
                  <a:pt x="203208" y="1466459"/>
                  <a:pt x="203208" y="1471520"/>
                </a:cubicBezTo>
                <a:cubicBezTo>
                  <a:pt x="203208" y="1478798"/>
                  <a:pt x="198952" y="1480383"/>
                  <a:pt x="196363" y="1474069"/>
                </a:cubicBezTo>
                <a:cubicBezTo>
                  <a:pt x="195370" y="1471644"/>
                  <a:pt x="192809" y="1470717"/>
                  <a:pt x="189945" y="1471746"/>
                </a:cubicBezTo>
                <a:cubicBezTo>
                  <a:pt x="183277" y="1474141"/>
                  <a:pt x="180001" y="1467986"/>
                  <a:pt x="180301" y="1453625"/>
                </a:cubicBezTo>
                <a:close/>
                <a:moveTo>
                  <a:pt x="173241" y="1410186"/>
                </a:moveTo>
                <a:cubicBezTo>
                  <a:pt x="175663" y="1407637"/>
                  <a:pt x="179848" y="1417009"/>
                  <a:pt x="178062" y="1420987"/>
                </a:cubicBezTo>
                <a:cubicBezTo>
                  <a:pt x="177055" y="1423231"/>
                  <a:pt x="175928" y="1428127"/>
                  <a:pt x="175562" y="1431866"/>
                </a:cubicBezTo>
                <a:cubicBezTo>
                  <a:pt x="175194" y="1435606"/>
                  <a:pt x="174723" y="1440196"/>
                  <a:pt x="174519" y="1442065"/>
                </a:cubicBezTo>
                <a:cubicBezTo>
                  <a:pt x="174300" y="1443936"/>
                  <a:pt x="172961" y="1445465"/>
                  <a:pt x="171512" y="1445465"/>
                </a:cubicBezTo>
                <a:cubicBezTo>
                  <a:pt x="170056" y="1445465"/>
                  <a:pt x="169582" y="1437881"/>
                  <a:pt x="170450" y="1428466"/>
                </a:cubicBezTo>
                <a:lnTo>
                  <a:pt x="170453" y="1428466"/>
                </a:lnTo>
                <a:cubicBezTo>
                  <a:pt x="171317" y="1419117"/>
                  <a:pt x="172572" y="1410891"/>
                  <a:pt x="173241" y="1410186"/>
                </a:cubicBezTo>
                <a:close/>
                <a:moveTo>
                  <a:pt x="62944" y="1342800"/>
                </a:moveTo>
                <a:cubicBezTo>
                  <a:pt x="65370" y="1342042"/>
                  <a:pt x="65352" y="1343959"/>
                  <a:pt x="62871" y="1350102"/>
                </a:cubicBezTo>
                <a:cubicBezTo>
                  <a:pt x="58731" y="1360364"/>
                  <a:pt x="54700" y="1361144"/>
                  <a:pt x="57562" y="1351127"/>
                </a:cubicBezTo>
                <a:lnTo>
                  <a:pt x="57566" y="1351128"/>
                </a:lnTo>
                <a:cubicBezTo>
                  <a:pt x="58716" y="1347112"/>
                  <a:pt x="61135" y="1343364"/>
                  <a:pt x="62944" y="1342800"/>
                </a:cubicBezTo>
                <a:close/>
                <a:moveTo>
                  <a:pt x="965872" y="1335265"/>
                </a:moveTo>
                <a:cubicBezTo>
                  <a:pt x="966100" y="1334156"/>
                  <a:pt x="966415" y="1334309"/>
                  <a:pt x="966762" y="1335992"/>
                </a:cubicBezTo>
                <a:cubicBezTo>
                  <a:pt x="967455" y="1339358"/>
                  <a:pt x="967455" y="1344866"/>
                  <a:pt x="966762" y="1348232"/>
                </a:cubicBezTo>
                <a:cubicBezTo>
                  <a:pt x="966068" y="1351597"/>
                  <a:pt x="965503" y="1348843"/>
                  <a:pt x="965503" y="1342112"/>
                </a:cubicBezTo>
                <a:cubicBezTo>
                  <a:pt x="965503" y="1338746"/>
                  <a:pt x="965644" y="1336375"/>
                  <a:pt x="965872" y="1335265"/>
                </a:cubicBezTo>
                <a:close/>
                <a:moveTo>
                  <a:pt x="104232" y="1330248"/>
                </a:moveTo>
                <a:cubicBezTo>
                  <a:pt x="105670" y="1328834"/>
                  <a:pt x="107227" y="1328932"/>
                  <a:pt x="108531" y="1330906"/>
                </a:cubicBezTo>
                <a:cubicBezTo>
                  <a:pt x="109431" y="1332271"/>
                  <a:pt x="107680" y="1336263"/>
                  <a:pt x="104638" y="1339779"/>
                </a:cubicBezTo>
                <a:lnTo>
                  <a:pt x="99107" y="1346171"/>
                </a:lnTo>
                <a:lnTo>
                  <a:pt x="100641" y="1338662"/>
                </a:lnTo>
                <a:cubicBezTo>
                  <a:pt x="101473" y="1334588"/>
                  <a:pt x="102793" y="1331662"/>
                  <a:pt x="104232" y="1330248"/>
                </a:cubicBezTo>
                <a:close/>
                <a:moveTo>
                  <a:pt x="990819" y="1297266"/>
                </a:moveTo>
                <a:cubicBezTo>
                  <a:pt x="992088" y="1296532"/>
                  <a:pt x="994026" y="1301539"/>
                  <a:pt x="995123" y="1308392"/>
                </a:cubicBezTo>
                <a:cubicBezTo>
                  <a:pt x="997338" y="1322213"/>
                  <a:pt x="995086" y="1328211"/>
                  <a:pt x="992291" y="1315915"/>
                </a:cubicBezTo>
                <a:lnTo>
                  <a:pt x="992289" y="1315915"/>
                </a:lnTo>
                <a:cubicBezTo>
                  <a:pt x="988669" y="1299956"/>
                  <a:pt x="988559" y="1298572"/>
                  <a:pt x="990819" y="1297266"/>
                </a:cubicBezTo>
                <a:close/>
                <a:moveTo>
                  <a:pt x="63693" y="1283637"/>
                </a:moveTo>
                <a:cubicBezTo>
                  <a:pt x="68163" y="1286222"/>
                  <a:pt x="67138" y="1299652"/>
                  <a:pt x="62026" y="1305555"/>
                </a:cubicBezTo>
                <a:cubicBezTo>
                  <a:pt x="57609" y="1310651"/>
                  <a:pt x="57506" y="1310598"/>
                  <a:pt x="59081" y="1304036"/>
                </a:cubicBezTo>
                <a:lnTo>
                  <a:pt x="59081" y="1304035"/>
                </a:lnTo>
                <a:cubicBezTo>
                  <a:pt x="59978" y="1300296"/>
                  <a:pt x="60726" y="1293798"/>
                  <a:pt x="60748" y="1289596"/>
                </a:cubicBezTo>
                <a:cubicBezTo>
                  <a:pt x="60782" y="1285202"/>
                  <a:pt x="62022" y="1282670"/>
                  <a:pt x="63693" y="1283637"/>
                </a:cubicBezTo>
                <a:close/>
                <a:moveTo>
                  <a:pt x="191583" y="1243774"/>
                </a:moveTo>
                <a:lnTo>
                  <a:pt x="191582" y="1243775"/>
                </a:lnTo>
                <a:lnTo>
                  <a:pt x="191582" y="1243774"/>
                </a:lnTo>
                <a:close/>
                <a:moveTo>
                  <a:pt x="202390" y="1234366"/>
                </a:moveTo>
                <a:cubicBezTo>
                  <a:pt x="203463" y="1235368"/>
                  <a:pt x="201467" y="1238875"/>
                  <a:pt x="197960" y="1242158"/>
                </a:cubicBezTo>
                <a:lnTo>
                  <a:pt x="191583" y="1243774"/>
                </a:lnTo>
                <a:lnTo>
                  <a:pt x="195925" y="1236163"/>
                </a:lnTo>
                <a:cubicBezTo>
                  <a:pt x="198274" y="1234118"/>
                  <a:pt x="200976" y="1233043"/>
                  <a:pt x="202390" y="1234366"/>
                </a:cubicBezTo>
                <a:close/>
                <a:moveTo>
                  <a:pt x="1005211" y="1233414"/>
                </a:moveTo>
                <a:cubicBezTo>
                  <a:pt x="1012719" y="1229654"/>
                  <a:pt x="1014121" y="1229852"/>
                  <a:pt x="1014121" y="1234679"/>
                </a:cubicBezTo>
                <a:cubicBezTo>
                  <a:pt x="1014121" y="1236924"/>
                  <a:pt x="1011614" y="1238759"/>
                  <a:pt x="1008550" y="1238759"/>
                </a:cubicBezTo>
                <a:cubicBezTo>
                  <a:pt x="1005485" y="1238759"/>
                  <a:pt x="1002320" y="1240290"/>
                  <a:pt x="1001514" y="1242159"/>
                </a:cubicBezTo>
                <a:cubicBezTo>
                  <a:pt x="1000623" y="1244226"/>
                  <a:pt x="999959" y="1243732"/>
                  <a:pt x="999817" y="1240896"/>
                </a:cubicBezTo>
                <a:lnTo>
                  <a:pt x="999818" y="1240893"/>
                </a:lnTo>
                <a:cubicBezTo>
                  <a:pt x="999709" y="1238328"/>
                  <a:pt x="1002117" y="1234963"/>
                  <a:pt x="1005211" y="1233414"/>
                </a:cubicBezTo>
                <a:close/>
                <a:moveTo>
                  <a:pt x="990869" y="1147644"/>
                </a:moveTo>
                <a:cubicBezTo>
                  <a:pt x="994230" y="1145699"/>
                  <a:pt x="994230" y="1152779"/>
                  <a:pt x="990869" y="1162603"/>
                </a:cubicBezTo>
                <a:cubicBezTo>
                  <a:pt x="988778" y="1168710"/>
                  <a:pt x="988512" y="1168381"/>
                  <a:pt x="988253" y="1159363"/>
                </a:cubicBezTo>
                <a:cubicBezTo>
                  <a:pt x="988107" y="1153842"/>
                  <a:pt x="989271" y="1148568"/>
                  <a:pt x="990869" y="1147644"/>
                </a:cubicBezTo>
                <a:close/>
                <a:moveTo>
                  <a:pt x="72414" y="1097327"/>
                </a:moveTo>
                <a:cubicBezTo>
                  <a:pt x="75895" y="1097327"/>
                  <a:pt x="75895" y="1107421"/>
                  <a:pt x="72414" y="1115006"/>
                </a:cubicBezTo>
                <a:cubicBezTo>
                  <a:pt x="70480" y="1119219"/>
                  <a:pt x="69870" y="1117839"/>
                  <a:pt x="69713" y="1108886"/>
                </a:cubicBezTo>
                <a:cubicBezTo>
                  <a:pt x="69604" y="1102529"/>
                  <a:pt x="70815" y="1097327"/>
                  <a:pt x="72414" y="1097327"/>
                </a:cubicBezTo>
                <a:close/>
                <a:moveTo>
                  <a:pt x="69528" y="1086174"/>
                </a:moveTo>
                <a:lnTo>
                  <a:pt x="69528" y="1086174"/>
                </a:lnTo>
                <a:lnTo>
                  <a:pt x="69527" y="1086175"/>
                </a:lnTo>
                <a:close/>
                <a:moveTo>
                  <a:pt x="78513" y="1067409"/>
                </a:moveTo>
                <a:cubicBezTo>
                  <a:pt x="79954" y="1067409"/>
                  <a:pt x="81125" y="1068328"/>
                  <a:pt x="81114" y="1069450"/>
                </a:cubicBezTo>
                <a:cubicBezTo>
                  <a:pt x="81098" y="1070668"/>
                  <a:pt x="78208" y="1075439"/>
                  <a:pt x="75319" y="1079612"/>
                </a:cubicBezTo>
                <a:lnTo>
                  <a:pt x="69528" y="1086174"/>
                </a:lnTo>
                <a:lnTo>
                  <a:pt x="73155" y="1075056"/>
                </a:lnTo>
                <a:cubicBezTo>
                  <a:pt x="75123" y="1070943"/>
                  <a:pt x="77378" y="1067409"/>
                  <a:pt x="78513" y="1067409"/>
                </a:cubicBezTo>
                <a:close/>
                <a:moveTo>
                  <a:pt x="1008308" y="857982"/>
                </a:moveTo>
                <a:cubicBezTo>
                  <a:pt x="1009859" y="860227"/>
                  <a:pt x="1011125" y="866346"/>
                  <a:pt x="1011125" y="871582"/>
                </a:cubicBezTo>
                <a:cubicBezTo>
                  <a:pt x="1011125" y="876817"/>
                  <a:pt x="1009859" y="882937"/>
                  <a:pt x="1008308" y="885180"/>
                </a:cubicBezTo>
                <a:cubicBezTo>
                  <a:pt x="1006330" y="888044"/>
                  <a:pt x="1005491" y="883987"/>
                  <a:pt x="1005491" y="871582"/>
                </a:cubicBezTo>
                <a:cubicBezTo>
                  <a:pt x="1005491" y="859175"/>
                  <a:pt x="1006330" y="855120"/>
                  <a:pt x="1008308" y="857982"/>
                </a:cubicBezTo>
                <a:close/>
                <a:moveTo>
                  <a:pt x="40946" y="780467"/>
                </a:moveTo>
                <a:lnTo>
                  <a:pt x="43701" y="788627"/>
                </a:lnTo>
                <a:cubicBezTo>
                  <a:pt x="46799" y="797802"/>
                  <a:pt x="44646" y="821905"/>
                  <a:pt x="40179" y="828088"/>
                </a:cubicBezTo>
                <a:cubicBezTo>
                  <a:pt x="38118" y="830939"/>
                  <a:pt x="37676" y="827298"/>
                  <a:pt x="38694" y="815825"/>
                </a:cubicBezTo>
                <a:lnTo>
                  <a:pt x="38690" y="815825"/>
                </a:lnTo>
                <a:cubicBezTo>
                  <a:pt x="39486" y="806849"/>
                  <a:pt x="40318" y="795222"/>
                  <a:pt x="40540" y="789987"/>
                </a:cubicBezTo>
                <a:close/>
                <a:moveTo>
                  <a:pt x="44700" y="746469"/>
                </a:moveTo>
                <a:cubicBezTo>
                  <a:pt x="48054" y="746469"/>
                  <a:pt x="52212" y="758081"/>
                  <a:pt x="50581" y="762891"/>
                </a:cubicBezTo>
                <a:cubicBezTo>
                  <a:pt x="47501" y="771967"/>
                  <a:pt x="43349" y="768784"/>
                  <a:pt x="43349" y="757349"/>
                </a:cubicBezTo>
                <a:lnTo>
                  <a:pt x="43350" y="757349"/>
                </a:lnTo>
                <a:cubicBezTo>
                  <a:pt x="43350" y="751365"/>
                  <a:pt x="43960" y="746469"/>
                  <a:pt x="44700" y="746469"/>
                </a:cubicBezTo>
                <a:close/>
                <a:moveTo>
                  <a:pt x="52068" y="720631"/>
                </a:moveTo>
                <a:cubicBezTo>
                  <a:pt x="53666" y="721555"/>
                  <a:pt x="54976" y="725911"/>
                  <a:pt x="54976" y="730311"/>
                </a:cubicBezTo>
                <a:cubicBezTo>
                  <a:pt x="54976" y="734710"/>
                  <a:pt x="53670" y="738310"/>
                  <a:pt x="52068" y="738310"/>
                </a:cubicBezTo>
                <a:cubicBezTo>
                  <a:pt x="50469" y="738310"/>
                  <a:pt x="49163" y="733954"/>
                  <a:pt x="49163" y="728630"/>
                </a:cubicBezTo>
                <a:cubicBezTo>
                  <a:pt x="49163" y="722869"/>
                  <a:pt x="50342" y="719630"/>
                  <a:pt x="52068" y="720631"/>
                </a:cubicBezTo>
                <a:close/>
                <a:moveTo>
                  <a:pt x="54632" y="693931"/>
                </a:moveTo>
                <a:cubicBezTo>
                  <a:pt x="56080" y="692764"/>
                  <a:pt x="57862" y="694349"/>
                  <a:pt x="59194" y="699316"/>
                </a:cubicBezTo>
                <a:cubicBezTo>
                  <a:pt x="60496" y="704178"/>
                  <a:pt x="59653" y="707899"/>
                  <a:pt x="56595" y="710759"/>
                </a:cubicBezTo>
                <a:cubicBezTo>
                  <a:pt x="52495" y="714596"/>
                  <a:pt x="52066" y="714057"/>
                  <a:pt x="52066" y="705055"/>
                </a:cubicBezTo>
                <a:lnTo>
                  <a:pt x="52068" y="705055"/>
                </a:lnTo>
                <a:cubicBezTo>
                  <a:pt x="52068" y="699016"/>
                  <a:pt x="53183" y="695097"/>
                  <a:pt x="54632" y="693931"/>
                </a:cubicBezTo>
                <a:close/>
                <a:moveTo>
                  <a:pt x="17521" y="689349"/>
                </a:moveTo>
                <a:cubicBezTo>
                  <a:pt x="19871" y="689354"/>
                  <a:pt x="24087" y="795309"/>
                  <a:pt x="21822" y="797428"/>
                </a:cubicBezTo>
                <a:cubicBezTo>
                  <a:pt x="20866" y="798322"/>
                  <a:pt x="19958" y="793647"/>
                  <a:pt x="19797" y="787040"/>
                </a:cubicBezTo>
                <a:lnTo>
                  <a:pt x="19809" y="787040"/>
                </a:lnTo>
                <a:cubicBezTo>
                  <a:pt x="19663" y="780433"/>
                  <a:pt x="18670" y="755749"/>
                  <a:pt x="17630" y="732186"/>
                </a:cubicBezTo>
                <a:cubicBezTo>
                  <a:pt x="16590" y="708623"/>
                  <a:pt x="16546" y="689347"/>
                  <a:pt x="17521" y="689349"/>
                </a:cubicBezTo>
                <a:close/>
                <a:moveTo>
                  <a:pt x="16110" y="627523"/>
                </a:moveTo>
                <a:cubicBezTo>
                  <a:pt x="16487" y="629638"/>
                  <a:pt x="16679" y="635703"/>
                  <a:pt x="16826" y="646515"/>
                </a:cubicBezTo>
                <a:cubicBezTo>
                  <a:pt x="17045" y="661100"/>
                  <a:pt x="16717" y="673034"/>
                  <a:pt x="16144" y="673034"/>
                </a:cubicBezTo>
                <a:cubicBezTo>
                  <a:pt x="15567" y="673034"/>
                  <a:pt x="14421" y="666608"/>
                  <a:pt x="13597" y="658754"/>
                </a:cubicBezTo>
                <a:cubicBezTo>
                  <a:pt x="12772" y="650901"/>
                  <a:pt x="13078" y="638968"/>
                  <a:pt x="14279" y="632236"/>
                </a:cubicBezTo>
                <a:cubicBezTo>
                  <a:pt x="15170" y="627246"/>
                  <a:pt x="15733" y="625409"/>
                  <a:pt x="16110" y="627523"/>
                </a:cubicBezTo>
                <a:close/>
                <a:moveTo>
                  <a:pt x="1020514" y="444568"/>
                </a:moveTo>
                <a:cubicBezTo>
                  <a:pt x="1024263" y="438910"/>
                  <a:pt x="1021087" y="467646"/>
                  <a:pt x="1017280" y="473823"/>
                </a:cubicBezTo>
                <a:cubicBezTo>
                  <a:pt x="1015190" y="477216"/>
                  <a:pt x="1014851" y="474310"/>
                  <a:pt x="1016084" y="463607"/>
                </a:cubicBezTo>
                <a:cubicBezTo>
                  <a:pt x="1017033" y="455380"/>
                  <a:pt x="1019025" y="446812"/>
                  <a:pt x="1020514" y="444568"/>
                </a:cubicBezTo>
                <a:close/>
                <a:moveTo>
                  <a:pt x="109423" y="416964"/>
                </a:moveTo>
                <a:cubicBezTo>
                  <a:pt x="109606" y="417497"/>
                  <a:pt x="109232" y="421113"/>
                  <a:pt x="108453" y="428251"/>
                </a:cubicBezTo>
                <a:cubicBezTo>
                  <a:pt x="107556" y="436478"/>
                  <a:pt x="104979" y="458509"/>
                  <a:pt x="102725" y="477208"/>
                </a:cubicBezTo>
                <a:cubicBezTo>
                  <a:pt x="100473" y="495907"/>
                  <a:pt x="98746" y="516713"/>
                  <a:pt x="98887" y="523445"/>
                </a:cubicBezTo>
                <a:lnTo>
                  <a:pt x="99142" y="535684"/>
                </a:lnTo>
                <a:lnTo>
                  <a:pt x="104632" y="520725"/>
                </a:lnTo>
                <a:cubicBezTo>
                  <a:pt x="110740" y="504082"/>
                  <a:pt x="110637" y="501511"/>
                  <a:pt x="105591" y="544754"/>
                </a:cubicBezTo>
                <a:cubicBezTo>
                  <a:pt x="104372" y="555196"/>
                  <a:pt x="102044" y="562534"/>
                  <a:pt x="99681" y="563383"/>
                </a:cubicBezTo>
                <a:cubicBezTo>
                  <a:pt x="93483" y="565609"/>
                  <a:pt x="89888" y="582619"/>
                  <a:pt x="89871" y="609799"/>
                </a:cubicBezTo>
                <a:cubicBezTo>
                  <a:pt x="89871" y="624748"/>
                  <a:pt x="88673" y="634958"/>
                  <a:pt x="86947" y="634958"/>
                </a:cubicBezTo>
                <a:cubicBezTo>
                  <a:pt x="85269" y="634958"/>
                  <a:pt x="84002" y="626061"/>
                  <a:pt x="83948" y="613879"/>
                </a:cubicBezTo>
                <a:lnTo>
                  <a:pt x="83947" y="613879"/>
                </a:lnTo>
                <a:cubicBezTo>
                  <a:pt x="83874" y="594820"/>
                  <a:pt x="83447" y="593303"/>
                  <a:pt x="79617" y="598042"/>
                </a:cubicBezTo>
                <a:cubicBezTo>
                  <a:pt x="77286" y="600924"/>
                  <a:pt x="74660" y="602608"/>
                  <a:pt x="73779" y="601784"/>
                </a:cubicBezTo>
                <a:cubicBezTo>
                  <a:pt x="71652" y="599791"/>
                  <a:pt x="83657" y="504572"/>
                  <a:pt x="86914" y="497606"/>
                </a:cubicBezTo>
                <a:cubicBezTo>
                  <a:pt x="88900" y="493359"/>
                  <a:pt x="89568" y="494849"/>
                  <a:pt x="89947" y="504406"/>
                </a:cubicBezTo>
                <a:cubicBezTo>
                  <a:pt x="90275" y="512590"/>
                  <a:pt x="92688" y="503129"/>
                  <a:pt x="97232" y="475848"/>
                </a:cubicBezTo>
                <a:cubicBezTo>
                  <a:pt x="100969" y="453409"/>
                  <a:pt x="105390" y="430155"/>
                  <a:pt x="107056" y="424171"/>
                </a:cubicBezTo>
                <a:cubicBezTo>
                  <a:pt x="108501" y="418980"/>
                  <a:pt x="109240" y="416430"/>
                  <a:pt x="109423" y="416964"/>
                </a:cubicBezTo>
                <a:close/>
                <a:moveTo>
                  <a:pt x="112126" y="403090"/>
                </a:moveTo>
                <a:cubicBezTo>
                  <a:pt x="112932" y="404961"/>
                  <a:pt x="112932" y="408020"/>
                  <a:pt x="112126" y="409890"/>
                </a:cubicBezTo>
                <a:cubicBezTo>
                  <a:pt x="111319" y="411760"/>
                  <a:pt x="110659" y="410229"/>
                  <a:pt x="110659" y="406490"/>
                </a:cubicBezTo>
                <a:cubicBezTo>
                  <a:pt x="110659" y="402750"/>
                  <a:pt x="111319" y="401220"/>
                  <a:pt x="112126" y="403090"/>
                </a:cubicBezTo>
                <a:close/>
                <a:moveTo>
                  <a:pt x="960210" y="305326"/>
                </a:moveTo>
                <a:cubicBezTo>
                  <a:pt x="960417" y="303478"/>
                  <a:pt x="960701" y="303733"/>
                  <a:pt x="961013" y="306537"/>
                </a:cubicBezTo>
                <a:cubicBezTo>
                  <a:pt x="961642" y="312147"/>
                  <a:pt x="961642" y="321326"/>
                  <a:pt x="961013" y="326936"/>
                </a:cubicBezTo>
                <a:cubicBezTo>
                  <a:pt x="960386" y="332546"/>
                  <a:pt x="959875" y="327957"/>
                  <a:pt x="959875" y="316736"/>
                </a:cubicBezTo>
                <a:cubicBezTo>
                  <a:pt x="959875" y="311127"/>
                  <a:pt x="960004" y="307175"/>
                  <a:pt x="960210" y="305326"/>
                </a:cubicBezTo>
                <a:close/>
                <a:moveTo>
                  <a:pt x="131243" y="240583"/>
                </a:moveTo>
                <a:cubicBezTo>
                  <a:pt x="130466" y="238339"/>
                  <a:pt x="131805" y="238962"/>
                  <a:pt x="134221" y="241967"/>
                </a:cubicBezTo>
                <a:cubicBezTo>
                  <a:pt x="140429" y="249691"/>
                  <a:pt x="145771" y="267810"/>
                  <a:pt x="144610" y="277206"/>
                </a:cubicBezTo>
                <a:cubicBezTo>
                  <a:pt x="143847" y="283379"/>
                  <a:pt x="142391" y="280612"/>
                  <a:pt x="138140" y="264918"/>
                </a:cubicBezTo>
                <a:lnTo>
                  <a:pt x="138140" y="264917"/>
                </a:lnTo>
                <a:cubicBezTo>
                  <a:pt x="135122" y="253777"/>
                  <a:pt x="132020" y="242827"/>
                  <a:pt x="131243" y="240583"/>
                </a:cubicBezTo>
                <a:close/>
                <a:moveTo>
                  <a:pt x="877049" y="194344"/>
                </a:moveTo>
                <a:cubicBezTo>
                  <a:pt x="881125" y="194344"/>
                  <a:pt x="886794" y="208508"/>
                  <a:pt x="883829" y="211283"/>
                </a:cubicBezTo>
                <a:cubicBezTo>
                  <a:pt x="882186" y="212819"/>
                  <a:pt x="879875" y="210387"/>
                  <a:pt x="877876" y="205024"/>
                </a:cubicBezTo>
                <a:lnTo>
                  <a:pt x="877877" y="205024"/>
                </a:lnTo>
                <a:cubicBezTo>
                  <a:pt x="873965" y="194521"/>
                  <a:pt x="873951" y="194344"/>
                  <a:pt x="877049" y="194344"/>
                </a:cubicBezTo>
                <a:close/>
                <a:moveTo>
                  <a:pt x="1009149" y="184200"/>
                </a:moveTo>
                <a:cubicBezTo>
                  <a:pt x="1009348" y="182720"/>
                  <a:pt x="1009927" y="183090"/>
                  <a:pt x="1010905" y="185145"/>
                </a:cubicBezTo>
                <a:cubicBezTo>
                  <a:pt x="1014284" y="192235"/>
                  <a:pt x="1015968" y="218002"/>
                  <a:pt x="1013222" y="220572"/>
                </a:cubicBezTo>
                <a:cubicBezTo>
                  <a:pt x="1012120" y="221605"/>
                  <a:pt x="1011204" y="219492"/>
                  <a:pt x="1011193" y="215876"/>
                </a:cubicBezTo>
                <a:lnTo>
                  <a:pt x="1011190" y="215876"/>
                </a:lnTo>
                <a:cubicBezTo>
                  <a:pt x="1011190" y="212261"/>
                  <a:pt x="1010489" y="202572"/>
                  <a:pt x="1009664" y="194344"/>
                </a:cubicBezTo>
                <a:cubicBezTo>
                  <a:pt x="1009128" y="189006"/>
                  <a:pt x="1008949" y="185679"/>
                  <a:pt x="1009149" y="184200"/>
                </a:cubicBezTo>
                <a:close/>
                <a:moveTo>
                  <a:pt x="748726" y="154227"/>
                </a:moveTo>
                <a:cubicBezTo>
                  <a:pt x="749460" y="156844"/>
                  <a:pt x="749460" y="161128"/>
                  <a:pt x="748726" y="163746"/>
                </a:cubicBezTo>
                <a:cubicBezTo>
                  <a:pt x="747996" y="166364"/>
                  <a:pt x="747398" y="164222"/>
                  <a:pt x="747398" y="158987"/>
                </a:cubicBezTo>
                <a:cubicBezTo>
                  <a:pt x="747398" y="153751"/>
                  <a:pt x="747996" y="151609"/>
                  <a:pt x="748726" y="154227"/>
                </a:cubicBezTo>
                <a:close/>
                <a:moveTo>
                  <a:pt x="944467" y="138588"/>
                </a:moveTo>
                <a:lnTo>
                  <a:pt x="949089" y="154227"/>
                </a:lnTo>
                <a:cubicBezTo>
                  <a:pt x="954984" y="174166"/>
                  <a:pt x="960384" y="175057"/>
                  <a:pt x="957630" y="155635"/>
                </a:cubicBezTo>
                <a:cubicBezTo>
                  <a:pt x="955225" y="138666"/>
                  <a:pt x="957886" y="139820"/>
                  <a:pt x="963237" y="158076"/>
                </a:cubicBezTo>
                <a:cubicBezTo>
                  <a:pt x="965361" y="165308"/>
                  <a:pt x="967215" y="169083"/>
                  <a:pt x="967358" y="166466"/>
                </a:cubicBezTo>
                <a:cubicBezTo>
                  <a:pt x="967504" y="163848"/>
                  <a:pt x="968840" y="161706"/>
                  <a:pt x="970329" y="161706"/>
                </a:cubicBezTo>
                <a:cubicBezTo>
                  <a:pt x="973482" y="161706"/>
                  <a:pt x="975154" y="166525"/>
                  <a:pt x="977889" y="183464"/>
                </a:cubicBezTo>
                <a:cubicBezTo>
                  <a:pt x="978976" y="190196"/>
                  <a:pt x="982281" y="201211"/>
                  <a:pt x="985235" y="207943"/>
                </a:cubicBezTo>
                <a:cubicBezTo>
                  <a:pt x="990744" y="220498"/>
                  <a:pt x="997837" y="294341"/>
                  <a:pt x="994634" y="305802"/>
                </a:cubicBezTo>
                <a:cubicBezTo>
                  <a:pt x="992977" y="311725"/>
                  <a:pt x="989398" y="312948"/>
                  <a:pt x="986510" y="308577"/>
                </a:cubicBezTo>
                <a:cubicBezTo>
                  <a:pt x="983734" y="304373"/>
                  <a:pt x="979811" y="305353"/>
                  <a:pt x="978341" y="310615"/>
                </a:cubicBezTo>
                <a:cubicBezTo>
                  <a:pt x="977611" y="313233"/>
                  <a:pt x="976860" y="314763"/>
                  <a:pt x="976670" y="314015"/>
                </a:cubicBezTo>
                <a:lnTo>
                  <a:pt x="976670" y="314017"/>
                </a:lnTo>
                <a:cubicBezTo>
                  <a:pt x="976487" y="313269"/>
                  <a:pt x="974451" y="302866"/>
                  <a:pt x="972155" y="290898"/>
                </a:cubicBezTo>
                <a:cubicBezTo>
                  <a:pt x="969860" y="278931"/>
                  <a:pt x="965309" y="261981"/>
                  <a:pt x="962044" y="253231"/>
                </a:cubicBezTo>
                <a:cubicBezTo>
                  <a:pt x="953553" y="230483"/>
                  <a:pt x="947862" y="199819"/>
                  <a:pt x="946043" y="167025"/>
                </a:cubicBezTo>
                <a:close/>
                <a:moveTo>
                  <a:pt x="665910" y="130704"/>
                </a:moveTo>
                <a:cubicBezTo>
                  <a:pt x="670099" y="124821"/>
                  <a:pt x="670393" y="131034"/>
                  <a:pt x="666800" y="149466"/>
                </a:cubicBezTo>
                <a:cubicBezTo>
                  <a:pt x="663939" y="164139"/>
                  <a:pt x="663013" y="166186"/>
                  <a:pt x="662762" y="158391"/>
                </a:cubicBezTo>
                <a:lnTo>
                  <a:pt x="662761" y="158391"/>
                </a:lnTo>
                <a:cubicBezTo>
                  <a:pt x="662505" y="150588"/>
                  <a:pt x="661440" y="148634"/>
                  <a:pt x="658075" y="149842"/>
                </a:cubicBezTo>
                <a:cubicBezTo>
                  <a:pt x="654879" y="150990"/>
                  <a:pt x="653716" y="149494"/>
                  <a:pt x="653716" y="144232"/>
                </a:cubicBezTo>
                <a:cubicBezTo>
                  <a:pt x="653716" y="139880"/>
                  <a:pt x="655718" y="136365"/>
                  <a:pt x="658802" y="135300"/>
                </a:cubicBezTo>
                <a:cubicBezTo>
                  <a:pt x="661601" y="134335"/>
                  <a:pt x="664798" y="132266"/>
                  <a:pt x="665910" y="130704"/>
                </a:cubicBezTo>
                <a:close/>
                <a:moveTo>
                  <a:pt x="878817" y="98237"/>
                </a:moveTo>
                <a:cubicBezTo>
                  <a:pt x="879030" y="96646"/>
                  <a:pt x="879321" y="97070"/>
                  <a:pt x="879637" y="99891"/>
                </a:cubicBezTo>
                <a:cubicBezTo>
                  <a:pt x="880265" y="105534"/>
                  <a:pt x="880258" y="114101"/>
                  <a:pt x="879605" y="118930"/>
                </a:cubicBezTo>
                <a:cubicBezTo>
                  <a:pt x="878962" y="123758"/>
                  <a:pt x="878448" y="119137"/>
                  <a:pt x="878459" y="108669"/>
                </a:cubicBezTo>
                <a:lnTo>
                  <a:pt x="878470" y="108669"/>
                </a:lnTo>
                <a:cubicBezTo>
                  <a:pt x="878470" y="103434"/>
                  <a:pt x="878604" y="99828"/>
                  <a:pt x="878817" y="98237"/>
                </a:cubicBezTo>
                <a:close/>
                <a:moveTo>
                  <a:pt x="287277" y="93938"/>
                </a:moveTo>
                <a:cubicBezTo>
                  <a:pt x="289283" y="93820"/>
                  <a:pt x="290386" y="95327"/>
                  <a:pt x="290353" y="98471"/>
                </a:cubicBezTo>
                <a:cubicBezTo>
                  <a:pt x="290316" y="103899"/>
                  <a:pt x="277634" y="116214"/>
                  <a:pt x="274819" y="113580"/>
                </a:cubicBezTo>
                <a:lnTo>
                  <a:pt x="274819" y="113579"/>
                </a:lnTo>
                <a:cubicBezTo>
                  <a:pt x="271364" y="110347"/>
                  <a:pt x="272936" y="104614"/>
                  <a:pt x="278777" y="99150"/>
                </a:cubicBezTo>
                <a:cubicBezTo>
                  <a:pt x="282359" y="95798"/>
                  <a:pt x="285270" y="94056"/>
                  <a:pt x="287277" y="93938"/>
                </a:cubicBezTo>
                <a:close/>
                <a:moveTo>
                  <a:pt x="322381" y="84191"/>
                </a:moveTo>
                <a:lnTo>
                  <a:pt x="320699" y="95071"/>
                </a:lnTo>
                <a:cubicBezTo>
                  <a:pt x="318903" y="106688"/>
                  <a:pt x="313560" y="114991"/>
                  <a:pt x="313786" y="105814"/>
                </a:cubicBezTo>
                <a:cubicBezTo>
                  <a:pt x="313859" y="102897"/>
                  <a:pt x="315822" y="96838"/>
                  <a:pt x="318149" y="92351"/>
                </a:cubicBezTo>
                <a:close/>
                <a:moveTo>
                  <a:pt x="511326" y="77392"/>
                </a:moveTo>
                <a:cubicBezTo>
                  <a:pt x="514147" y="77392"/>
                  <a:pt x="511359" y="112769"/>
                  <a:pt x="508107" y="118189"/>
                </a:cubicBezTo>
                <a:cubicBezTo>
                  <a:pt x="506527" y="120823"/>
                  <a:pt x="505629" y="117328"/>
                  <a:pt x="505574" y="108330"/>
                </a:cubicBezTo>
                <a:lnTo>
                  <a:pt x="505572" y="108330"/>
                </a:lnTo>
                <a:cubicBezTo>
                  <a:pt x="505463" y="92008"/>
                  <a:pt x="508189" y="77392"/>
                  <a:pt x="511326" y="77392"/>
                </a:cubicBezTo>
                <a:close/>
                <a:moveTo>
                  <a:pt x="356452" y="75734"/>
                </a:moveTo>
                <a:cubicBezTo>
                  <a:pt x="358469" y="77624"/>
                  <a:pt x="353911" y="107309"/>
                  <a:pt x="351603" y="107309"/>
                </a:cubicBezTo>
                <a:cubicBezTo>
                  <a:pt x="350465" y="107309"/>
                  <a:pt x="350801" y="99935"/>
                  <a:pt x="352352" y="90922"/>
                </a:cubicBezTo>
                <a:lnTo>
                  <a:pt x="352351" y="90922"/>
                </a:lnTo>
                <a:cubicBezTo>
                  <a:pt x="353902" y="81910"/>
                  <a:pt x="355748" y="75075"/>
                  <a:pt x="356452" y="75734"/>
                </a:cubicBezTo>
                <a:close/>
                <a:moveTo>
                  <a:pt x="667523" y="59712"/>
                </a:moveTo>
                <a:lnTo>
                  <a:pt x="667556" y="71951"/>
                </a:lnTo>
                <a:cubicBezTo>
                  <a:pt x="667556" y="78682"/>
                  <a:pt x="666578" y="87862"/>
                  <a:pt x="665355" y="92349"/>
                </a:cubicBezTo>
                <a:lnTo>
                  <a:pt x="663137" y="100509"/>
                </a:lnTo>
                <a:lnTo>
                  <a:pt x="662990" y="92349"/>
                </a:lnTo>
                <a:lnTo>
                  <a:pt x="662994" y="92349"/>
                </a:lnTo>
                <a:cubicBezTo>
                  <a:pt x="662921" y="87862"/>
                  <a:pt x="663914" y="78682"/>
                  <a:pt x="665195" y="71951"/>
                </a:cubicBezTo>
                <a:close/>
                <a:moveTo>
                  <a:pt x="745090" y="48079"/>
                </a:moveTo>
                <a:cubicBezTo>
                  <a:pt x="745306" y="46732"/>
                  <a:pt x="745599" y="47118"/>
                  <a:pt x="745922" y="49562"/>
                </a:cubicBezTo>
                <a:cubicBezTo>
                  <a:pt x="746568" y="54451"/>
                  <a:pt x="746557" y="61794"/>
                  <a:pt x="745889" y="65881"/>
                </a:cubicBezTo>
                <a:cubicBezTo>
                  <a:pt x="745228" y="69968"/>
                  <a:pt x="744696" y="65969"/>
                  <a:pt x="744714" y="56993"/>
                </a:cubicBezTo>
                <a:lnTo>
                  <a:pt x="744718" y="56993"/>
                </a:lnTo>
                <a:cubicBezTo>
                  <a:pt x="744735" y="52505"/>
                  <a:pt x="744874" y="49425"/>
                  <a:pt x="745090" y="48079"/>
                </a:cubicBezTo>
                <a:close/>
                <a:moveTo>
                  <a:pt x="649749" y="36821"/>
                </a:moveTo>
                <a:cubicBezTo>
                  <a:pt x="652310" y="34080"/>
                  <a:pt x="650420" y="60131"/>
                  <a:pt x="647789" y="63792"/>
                </a:cubicBezTo>
                <a:cubicBezTo>
                  <a:pt x="645745" y="66636"/>
                  <a:pt x="645439" y="63339"/>
                  <a:pt x="646775" y="52913"/>
                </a:cubicBezTo>
                <a:cubicBezTo>
                  <a:pt x="647830" y="44686"/>
                  <a:pt x="649169" y="37444"/>
                  <a:pt x="649749" y="36821"/>
                </a:cubicBezTo>
                <a:close/>
                <a:moveTo>
                  <a:pt x="559982" y="32409"/>
                </a:moveTo>
                <a:cubicBezTo>
                  <a:pt x="560392" y="33040"/>
                  <a:pt x="560518" y="34839"/>
                  <a:pt x="560456" y="37954"/>
                </a:cubicBezTo>
                <a:cubicBezTo>
                  <a:pt x="560383" y="42442"/>
                  <a:pt x="559172" y="48561"/>
                  <a:pt x="557800" y="51553"/>
                </a:cubicBezTo>
                <a:cubicBezTo>
                  <a:pt x="555760" y="55998"/>
                  <a:pt x="555274" y="55252"/>
                  <a:pt x="555143" y="47473"/>
                </a:cubicBezTo>
                <a:cubicBezTo>
                  <a:pt x="555070" y="42238"/>
                  <a:pt x="556253" y="36118"/>
                  <a:pt x="557800" y="33874"/>
                </a:cubicBezTo>
                <a:cubicBezTo>
                  <a:pt x="558877" y="32317"/>
                  <a:pt x="559571" y="31779"/>
                  <a:pt x="559982" y="32409"/>
                </a:cubicBezTo>
                <a:close/>
                <a:moveTo>
                  <a:pt x="586690" y="27075"/>
                </a:moveTo>
                <a:lnTo>
                  <a:pt x="585194" y="45895"/>
                </a:lnTo>
                <a:cubicBezTo>
                  <a:pt x="584370" y="56246"/>
                  <a:pt x="582486" y="66649"/>
                  <a:pt x="581010" y="69014"/>
                </a:cubicBezTo>
                <a:cubicBezTo>
                  <a:pt x="578733" y="72658"/>
                  <a:pt x="578339" y="72692"/>
                  <a:pt x="578416" y="69233"/>
                </a:cubicBezTo>
                <a:lnTo>
                  <a:pt x="578413" y="69232"/>
                </a:lnTo>
                <a:cubicBezTo>
                  <a:pt x="578450" y="66988"/>
                  <a:pt x="580347" y="56585"/>
                  <a:pt x="582597" y="46114"/>
                </a:cubicBezTo>
                <a:close/>
                <a:moveTo>
                  <a:pt x="353765" y="22995"/>
                </a:moveTo>
                <a:cubicBezTo>
                  <a:pt x="357094" y="22995"/>
                  <a:pt x="354306" y="41738"/>
                  <a:pt x="350663" y="43844"/>
                </a:cubicBezTo>
                <a:cubicBezTo>
                  <a:pt x="348693" y="44984"/>
                  <a:pt x="348281" y="43299"/>
                  <a:pt x="349492" y="39059"/>
                </a:cubicBezTo>
                <a:lnTo>
                  <a:pt x="349489" y="39059"/>
                </a:lnTo>
                <a:cubicBezTo>
                  <a:pt x="350518" y="35460"/>
                  <a:pt x="351379" y="30373"/>
                  <a:pt x="351401" y="27755"/>
                </a:cubicBezTo>
                <a:cubicBezTo>
                  <a:pt x="351434" y="25137"/>
                  <a:pt x="352484" y="22995"/>
                  <a:pt x="353765" y="22995"/>
                </a:cubicBezTo>
                <a:close/>
                <a:moveTo>
                  <a:pt x="449634" y="18915"/>
                </a:moveTo>
                <a:lnTo>
                  <a:pt x="448105" y="37954"/>
                </a:lnTo>
                <a:cubicBezTo>
                  <a:pt x="446317" y="60182"/>
                  <a:pt x="442981" y="68775"/>
                  <a:pt x="440198" y="58314"/>
                </a:cubicBezTo>
                <a:lnTo>
                  <a:pt x="440197" y="58314"/>
                </a:lnTo>
                <a:cubicBezTo>
                  <a:pt x="439179" y="54485"/>
                  <a:pt x="440835" y="44478"/>
                  <a:pt x="444016" y="35234"/>
                </a:cubicBezTo>
                <a:close/>
                <a:moveTo>
                  <a:pt x="631225" y="17565"/>
                </a:moveTo>
                <a:cubicBezTo>
                  <a:pt x="635546" y="17565"/>
                  <a:pt x="631871" y="52788"/>
                  <a:pt x="626543" y="62442"/>
                </a:cubicBezTo>
                <a:cubicBezTo>
                  <a:pt x="624065" y="66930"/>
                  <a:pt x="620604" y="84065"/>
                  <a:pt x="618850" y="100520"/>
                </a:cubicBezTo>
                <a:cubicBezTo>
                  <a:pt x="617095" y="116975"/>
                  <a:pt x="614442" y="134653"/>
                  <a:pt x="612954" y="139804"/>
                </a:cubicBezTo>
                <a:cubicBezTo>
                  <a:pt x="611465" y="144956"/>
                  <a:pt x="610826" y="149715"/>
                  <a:pt x="611538" y="150381"/>
                </a:cubicBezTo>
                <a:cubicBezTo>
                  <a:pt x="613103" y="151845"/>
                  <a:pt x="618806" y="138366"/>
                  <a:pt x="618806" y="133203"/>
                </a:cubicBezTo>
                <a:cubicBezTo>
                  <a:pt x="618806" y="128014"/>
                  <a:pt x="621967" y="120918"/>
                  <a:pt x="624280" y="120918"/>
                </a:cubicBezTo>
                <a:cubicBezTo>
                  <a:pt x="625349" y="120918"/>
                  <a:pt x="625879" y="126120"/>
                  <a:pt x="625455" y="132478"/>
                </a:cubicBezTo>
                <a:lnTo>
                  <a:pt x="624686" y="144037"/>
                </a:lnTo>
                <a:lnTo>
                  <a:pt x="629318" y="132297"/>
                </a:lnTo>
                <a:cubicBezTo>
                  <a:pt x="632434" y="124403"/>
                  <a:pt x="635268" y="121030"/>
                  <a:pt x="637973" y="122001"/>
                </a:cubicBezTo>
                <a:cubicBezTo>
                  <a:pt x="643461" y="123971"/>
                  <a:pt x="645973" y="113313"/>
                  <a:pt x="644346" y="94954"/>
                </a:cubicBezTo>
                <a:cubicBezTo>
                  <a:pt x="643623" y="86796"/>
                  <a:pt x="644090" y="80121"/>
                  <a:pt x="645396" y="80121"/>
                </a:cubicBezTo>
                <a:cubicBezTo>
                  <a:pt x="650512" y="80121"/>
                  <a:pt x="651621" y="96390"/>
                  <a:pt x="648370" y="123764"/>
                </a:cubicBezTo>
                <a:cubicBezTo>
                  <a:pt x="644334" y="157754"/>
                  <a:pt x="643986" y="178922"/>
                  <a:pt x="647495" y="176892"/>
                </a:cubicBezTo>
                <a:cubicBezTo>
                  <a:pt x="648889" y="176086"/>
                  <a:pt x="651063" y="171425"/>
                  <a:pt x="652335" y="166532"/>
                </a:cubicBezTo>
                <a:lnTo>
                  <a:pt x="654644" y="157636"/>
                </a:lnTo>
                <a:lnTo>
                  <a:pt x="655852" y="165530"/>
                </a:lnTo>
                <a:cubicBezTo>
                  <a:pt x="656516" y="169872"/>
                  <a:pt x="658888" y="175135"/>
                  <a:pt x="661121" y="177224"/>
                </a:cubicBezTo>
                <a:cubicBezTo>
                  <a:pt x="663355" y="179314"/>
                  <a:pt x="666494" y="183105"/>
                  <a:pt x="668099" y="185649"/>
                </a:cubicBezTo>
                <a:cubicBezTo>
                  <a:pt x="670653" y="189696"/>
                  <a:pt x="671379" y="189764"/>
                  <a:pt x="673931" y="186194"/>
                </a:cubicBezTo>
                <a:cubicBezTo>
                  <a:pt x="675533" y="183949"/>
                  <a:pt x="676960" y="178442"/>
                  <a:pt x="677095" y="173954"/>
                </a:cubicBezTo>
                <a:cubicBezTo>
                  <a:pt x="677241" y="169467"/>
                  <a:pt x="678577" y="163347"/>
                  <a:pt x="680087" y="160355"/>
                </a:cubicBezTo>
                <a:cubicBezTo>
                  <a:pt x="682058" y="156450"/>
                  <a:pt x="682430" y="158753"/>
                  <a:pt x="681412" y="168515"/>
                </a:cubicBezTo>
                <a:cubicBezTo>
                  <a:pt x="680631" y="175994"/>
                  <a:pt x="679299" y="190681"/>
                  <a:pt x="678449" y="201153"/>
                </a:cubicBezTo>
                <a:cubicBezTo>
                  <a:pt x="676960" y="219472"/>
                  <a:pt x="677066" y="219868"/>
                  <a:pt x="681168" y="211626"/>
                </a:cubicBezTo>
                <a:cubicBezTo>
                  <a:pt x="683514" y="206914"/>
                  <a:pt x="686313" y="194675"/>
                  <a:pt x="687387" y="184427"/>
                </a:cubicBezTo>
                <a:cubicBezTo>
                  <a:pt x="689219" y="166982"/>
                  <a:pt x="692284" y="158995"/>
                  <a:pt x="697156" y="158995"/>
                </a:cubicBezTo>
                <a:cubicBezTo>
                  <a:pt x="698294" y="158995"/>
                  <a:pt x="698674" y="168481"/>
                  <a:pt x="697995" y="180074"/>
                </a:cubicBezTo>
                <a:cubicBezTo>
                  <a:pt x="697320" y="191667"/>
                  <a:pt x="698028" y="204212"/>
                  <a:pt x="699560" y="207952"/>
                </a:cubicBezTo>
                <a:cubicBezTo>
                  <a:pt x="702334" y="214695"/>
                  <a:pt x="702399" y="214661"/>
                  <a:pt x="707424" y="203872"/>
                </a:cubicBezTo>
                <a:cubicBezTo>
                  <a:pt x="710211" y="197889"/>
                  <a:pt x="713151" y="187254"/>
                  <a:pt x="713958" y="180238"/>
                </a:cubicBezTo>
                <a:cubicBezTo>
                  <a:pt x="714794" y="172975"/>
                  <a:pt x="717151" y="166864"/>
                  <a:pt x="719432" y="166044"/>
                </a:cubicBezTo>
                <a:cubicBezTo>
                  <a:pt x="722731" y="164860"/>
                  <a:pt x="723439" y="172045"/>
                  <a:pt x="723439" y="206678"/>
                </a:cubicBezTo>
                <a:cubicBezTo>
                  <a:pt x="723439" y="249969"/>
                  <a:pt x="727332" y="263643"/>
                  <a:pt x="729942" y="229516"/>
                </a:cubicBezTo>
                <a:cubicBezTo>
                  <a:pt x="730752" y="218938"/>
                  <a:pt x="732887" y="208901"/>
                  <a:pt x="734692" y="207214"/>
                </a:cubicBezTo>
                <a:cubicBezTo>
                  <a:pt x="737126" y="204934"/>
                  <a:pt x="737973" y="204962"/>
                  <a:pt x="737973" y="207329"/>
                </a:cubicBezTo>
                <a:cubicBezTo>
                  <a:pt x="737973" y="209077"/>
                  <a:pt x="739819" y="209844"/>
                  <a:pt x="742078" y="209033"/>
                </a:cubicBezTo>
                <a:cubicBezTo>
                  <a:pt x="745246" y="207895"/>
                  <a:pt x="746652" y="211652"/>
                  <a:pt x="748234" y="225475"/>
                </a:cubicBezTo>
                <a:cubicBezTo>
                  <a:pt x="749362" y="235329"/>
                  <a:pt x="751328" y="243995"/>
                  <a:pt x="752603" y="244733"/>
                </a:cubicBezTo>
                <a:cubicBezTo>
                  <a:pt x="755876" y="246624"/>
                  <a:pt x="760402" y="224591"/>
                  <a:pt x="762826" y="194980"/>
                </a:cubicBezTo>
                <a:cubicBezTo>
                  <a:pt x="763961" y="181110"/>
                  <a:pt x="766026" y="169105"/>
                  <a:pt x="767417" y="168301"/>
                </a:cubicBezTo>
                <a:cubicBezTo>
                  <a:pt x="768808" y="167497"/>
                  <a:pt x="769979" y="167830"/>
                  <a:pt x="770023" y="169040"/>
                </a:cubicBezTo>
                <a:cubicBezTo>
                  <a:pt x="770059" y="170250"/>
                  <a:pt x="771337" y="188987"/>
                  <a:pt x="772843" y="210678"/>
                </a:cubicBezTo>
                <a:cubicBezTo>
                  <a:pt x="776786" y="267395"/>
                  <a:pt x="780516" y="275312"/>
                  <a:pt x="787596" y="241981"/>
                </a:cubicBezTo>
                <a:cubicBezTo>
                  <a:pt x="789665" y="232244"/>
                  <a:pt x="792424" y="224277"/>
                  <a:pt x="793730" y="224277"/>
                </a:cubicBezTo>
                <a:cubicBezTo>
                  <a:pt x="795036" y="224277"/>
                  <a:pt x="796146" y="221523"/>
                  <a:pt x="796197" y="218157"/>
                </a:cubicBezTo>
                <a:cubicBezTo>
                  <a:pt x="796270" y="212191"/>
                  <a:pt x="796379" y="212170"/>
                  <a:pt x="800556" y="217317"/>
                </a:cubicBezTo>
                <a:cubicBezTo>
                  <a:pt x="804521" y="222221"/>
                  <a:pt x="804838" y="221737"/>
                  <a:pt x="805028" y="210517"/>
                </a:cubicBezTo>
                <a:cubicBezTo>
                  <a:pt x="805440" y="186133"/>
                  <a:pt x="809734" y="186826"/>
                  <a:pt x="811957" y="211635"/>
                </a:cubicBezTo>
                <a:cubicBezTo>
                  <a:pt x="813526" y="229167"/>
                  <a:pt x="814986" y="234896"/>
                  <a:pt x="817316" y="232714"/>
                </a:cubicBezTo>
                <a:cubicBezTo>
                  <a:pt x="822948" y="227444"/>
                  <a:pt x="825167" y="229457"/>
                  <a:pt x="825257" y="239916"/>
                </a:cubicBezTo>
                <a:cubicBezTo>
                  <a:pt x="825404" y="255176"/>
                  <a:pt x="829358" y="246045"/>
                  <a:pt x="835306" y="216798"/>
                </a:cubicBezTo>
                <a:cubicBezTo>
                  <a:pt x="840190" y="192785"/>
                  <a:pt x="845515" y="183445"/>
                  <a:pt x="845515" y="198893"/>
                </a:cubicBezTo>
                <a:cubicBezTo>
                  <a:pt x="845515" y="210171"/>
                  <a:pt x="849533" y="203729"/>
                  <a:pt x="853135" y="186677"/>
                </a:cubicBezTo>
                <a:lnTo>
                  <a:pt x="856393" y="171241"/>
                </a:lnTo>
                <a:lnTo>
                  <a:pt x="856766" y="182777"/>
                </a:lnTo>
                <a:cubicBezTo>
                  <a:pt x="857021" y="191124"/>
                  <a:pt x="858747" y="195254"/>
                  <a:pt x="862960" y="197715"/>
                </a:cubicBezTo>
                <a:cubicBezTo>
                  <a:pt x="868449" y="200923"/>
                  <a:pt x="868673" y="203019"/>
                  <a:pt x="866876" y="234456"/>
                </a:cubicBezTo>
                <a:cubicBezTo>
                  <a:pt x="865224" y="263408"/>
                  <a:pt x="865560" y="267795"/>
                  <a:pt x="869438" y="267795"/>
                </a:cubicBezTo>
                <a:cubicBezTo>
                  <a:pt x="872672" y="267795"/>
                  <a:pt x="874456" y="263676"/>
                  <a:pt x="875898" y="252878"/>
                </a:cubicBezTo>
                <a:cubicBezTo>
                  <a:pt x="879047" y="229280"/>
                  <a:pt x="882815" y="232846"/>
                  <a:pt x="882306" y="258947"/>
                </a:cubicBezTo>
                <a:cubicBezTo>
                  <a:pt x="882014" y="274505"/>
                  <a:pt x="883182" y="284955"/>
                  <a:pt x="885711" y="289106"/>
                </a:cubicBezTo>
                <a:cubicBezTo>
                  <a:pt x="887838" y="292600"/>
                  <a:pt x="890166" y="294910"/>
                  <a:pt x="890882" y="294240"/>
                </a:cubicBezTo>
                <a:cubicBezTo>
                  <a:pt x="891597" y="293570"/>
                  <a:pt x="894768" y="254090"/>
                  <a:pt x="897924" y="206508"/>
                </a:cubicBezTo>
                <a:cubicBezTo>
                  <a:pt x="901081" y="158926"/>
                  <a:pt x="904313" y="119389"/>
                  <a:pt x="905106" y="118646"/>
                </a:cubicBezTo>
                <a:cubicBezTo>
                  <a:pt x="905897" y="117905"/>
                  <a:pt x="906569" y="130659"/>
                  <a:pt x="906591" y="146989"/>
                </a:cubicBezTo>
                <a:cubicBezTo>
                  <a:pt x="906624" y="163319"/>
                  <a:pt x="907792" y="178388"/>
                  <a:pt x="909204" y="180476"/>
                </a:cubicBezTo>
                <a:cubicBezTo>
                  <a:pt x="911966" y="184557"/>
                  <a:pt x="914223" y="175940"/>
                  <a:pt x="922661" y="129113"/>
                </a:cubicBezTo>
                <a:cubicBezTo>
                  <a:pt x="925219" y="114919"/>
                  <a:pt x="927841" y="102811"/>
                  <a:pt x="928487" y="102206"/>
                </a:cubicBezTo>
                <a:cubicBezTo>
                  <a:pt x="935686" y="95469"/>
                  <a:pt x="940858" y="212617"/>
                  <a:pt x="936618" y="286407"/>
                </a:cubicBezTo>
                <a:cubicBezTo>
                  <a:pt x="934534" y="322659"/>
                  <a:pt x="930017" y="331042"/>
                  <a:pt x="929426" y="299753"/>
                </a:cubicBezTo>
                <a:lnTo>
                  <a:pt x="929054" y="280034"/>
                </a:lnTo>
                <a:lnTo>
                  <a:pt x="925686" y="296353"/>
                </a:lnTo>
                <a:cubicBezTo>
                  <a:pt x="921586" y="316210"/>
                  <a:pt x="918174" y="311095"/>
                  <a:pt x="918174" y="285091"/>
                </a:cubicBezTo>
                <a:cubicBezTo>
                  <a:pt x="918174" y="240755"/>
                  <a:pt x="910211" y="290465"/>
                  <a:pt x="908321" y="346607"/>
                </a:cubicBezTo>
                <a:cubicBezTo>
                  <a:pt x="907956" y="357448"/>
                  <a:pt x="916293" y="361856"/>
                  <a:pt x="918980" y="352241"/>
                </a:cubicBezTo>
                <a:cubicBezTo>
                  <a:pt x="919834" y="349177"/>
                  <a:pt x="922421" y="346670"/>
                  <a:pt x="924725" y="346670"/>
                </a:cubicBezTo>
                <a:cubicBezTo>
                  <a:pt x="927027" y="346670"/>
                  <a:pt x="930331" y="343916"/>
                  <a:pt x="932066" y="340550"/>
                </a:cubicBezTo>
                <a:cubicBezTo>
                  <a:pt x="935088" y="334688"/>
                  <a:pt x="935230" y="334666"/>
                  <a:pt x="935416" y="340030"/>
                </a:cubicBezTo>
                <a:cubicBezTo>
                  <a:pt x="935525" y="343110"/>
                  <a:pt x="937533" y="348006"/>
                  <a:pt x="939880" y="350910"/>
                </a:cubicBezTo>
                <a:cubicBezTo>
                  <a:pt x="944091" y="356119"/>
                  <a:pt x="944150" y="356117"/>
                  <a:pt x="944332" y="350748"/>
                </a:cubicBezTo>
                <a:cubicBezTo>
                  <a:pt x="944515" y="345444"/>
                  <a:pt x="944624" y="345437"/>
                  <a:pt x="948679" y="350455"/>
                </a:cubicBezTo>
                <a:cubicBezTo>
                  <a:pt x="950967" y="353285"/>
                  <a:pt x="953331" y="356957"/>
                  <a:pt x="953927" y="358614"/>
                </a:cubicBezTo>
                <a:cubicBezTo>
                  <a:pt x="954672" y="360681"/>
                  <a:pt x="956511" y="360471"/>
                  <a:pt x="959773" y="357952"/>
                </a:cubicBezTo>
                <a:cubicBezTo>
                  <a:pt x="963902" y="354763"/>
                  <a:pt x="964913" y="355124"/>
                  <a:pt x="967398" y="360672"/>
                </a:cubicBezTo>
                <a:cubicBezTo>
                  <a:pt x="974246" y="375961"/>
                  <a:pt x="993604" y="487598"/>
                  <a:pt x="993697" y="512340"/>
                </a:cubicBezTo>
                <a:cubicBezTo>
                  <a:pt x="993730" y="518940"/>
                  <a:pt x="991862" y="530567"/>
                  <a:pt x="989560" y="538178"/>
                </a:cubicBezTo>
                <a:cubicBezTo>
                  <a:pt x="987257" y="545789"/>
                  <a:pt x="983952" y="565479"/>
                  <a:pt x="982211" y="581934"/>
                </a:cubicBezTo>
                <a:cubicBezTo>
                  <a:pt x="977720" y="624393"/>
                  <a:pt x="972657" y="732625"/>
                  <a:pt x="974913" y="737943"/>
                </a:cubicBezTo>
                <a:cubicBezTo>
                  <a:pt x="976417" y="741483"/>
                  <a:pt x="979713" y="739340"/>
                  <a:pt x="990890" y="727560"/>
                </a:cubicBezTo>
                <a:cubicBezTo>
                  <a:pt x="1001524" y="716352"/>
                  <a:pt x="1006981" y="712688"/>
                  <a:pt x="1013165" y="712601"/>
                </a:cubicBezTo>
                <a:cubicBezTo>
                  <a:pt x="1021178" y="712486"/>
                  <a:pt x="1021394" y="712077"/>
                  <a:pt x="1023174" y="693447"/>
                </a:cubicBezTo>
                <a:cubicBezTo>
                  <a:pt x="1024173" y="682976"/>
                  <a:pt x="1025155" y="654418"/>
                  <a:pt x="1025352" y="629984"/>
                </a:cubicBezTo>
                <a:cubicBezTo>
                  <a:pt x="1025644" y="593326"/>
                  <a:pt x="1024670" y="581742"/>
                  <a:pt x="1019752" y="563714"/>
                </a:cubicBezTo>
                <a:cubicBezTo>
                  <a:pt x="1013216" y="539759"/>
                  <a:pt x="1014178" y="532915"/>
                  <a:pt x="1021741" y="549559"/>
                </a:cubicBezTo>
                <a:cubicBezTo>
                  <a:pt x="1029661" y="566986"/>
                  <a:pt x="1034158" y="691497"/>
                  <a:pt x="1034255" y="896074"/>
                </a:cubicBezTo>
                <a:cubicBezTo>
                  <a:pt x="1034292" y="995552"/>
                  <a:pt x="1033380" y="1078340"/>
                  <a:pt x="1032209" y="1080047"/>
                </a:cubicBezTo>
                <a:cubicBezTo>
                  <a:pt x="1031033" y="1081753"/>
                  <a:pt x="1029731" y="1062172"/>
                  <a:pt x="1029311" y="1036530"/>
                </a:cubicBezTo>
                <a:cubicBezTo>
                  <a:pt x="1027567" y="930007"/>
                  <a:pt x="1020857" y="813606"/>
                  <a:pt x="1016601" y="816067"/>
                </a:cubicBezTo>
                <a:cubicBezTo>
                  <a:pt x="1015218" y="816866"/>
                  <a:pt x="1014079" y="819590"/>
                  <a:pt x="1014072" y="822120"/>
                </a:cubicBezTo>
                <a:cubicBezTo>
                  <a:pt x="1014072" y="824649"/>
                  <a:pt x="1012623" y="831548"/>
                  <a:pt x="1010872" y="837449"/>
                </a:cubicBezTo>
                <a:cubicBezTo>
                  <a:pt x="1006773" y="851266"/>
                  <a:pt x="1003816" y="846399"/>
                  <a:pt x="1001517" y="822051"/>
                </a:cubicBezTo>
                <a:cubicBezTo>
                  <a:pt x="999897" y="804899"/>
                  <a:pt x="1003451" y="793490"/>
                  <a:pt x="1006218" y="806960"/>
                </a:cubicBezTo>
                <a:cubicBezTo>
                  <a:pt x="1006914" y="810348"/>
                  <a:pt x="1007663" y="802410"/>
                  <a:pt x="1007878" y="789321"/>
                </a:cubicBezTo>
                <a:cubicBezTo>
                  <a:pt x="1008316" y="762887"/>
                  <a:pt x="1013903" y="755881"/>
                  <a:pt x="1014385" y="781162"/>
                </a:cubicBezTo>
                <a:cubicBezTo>
                  <a:pt x="1014640" y="794557"/>
                  <a:pt x="1015001" y="795541"/>
                  <a:pt x="1016910" y="788019"/>
                </a:cubicBezTo>
                <a:cubicBezTo>
                  <a:pt x="1018136" y="783189"/>
                  <a:pt x="1020070" y="768098"/>
                  <a:pt x="1021209" y="754483"/>
                </a:cubicBezTo>
                <a:cubicBezTo>
                  <a:pt x="1023274" y="729764"/>
                  <a:pt x="1023267" y="729730"/>
                  <a:pt x="1016621" y="730627"/>
                </a:cubicBezTo>
                <a:cubicBezTo>
                  <a:pt x="1008347" y="731742"/>
                  <a:pt x="1006037" y="738917"/>
                  <a:pt x="1005655" y="764682"/>
                </a:cubicBezTo>
                <a:cubicBezTo>
                  <a:pt x="1005509" y="775439"/>
                  <a:pt x="1004090" y="784979"/>
                  <a:pt x="1002528" y="785881"/>
                </a:cubicBezTo>
                <a:cubicBezTo>
                  <a:pt x="1000711" y="786932"/>
                  <a:pt x="1000346" y="778187"/>
                  <a:pt x="1001514" y="761563"/>
                </a:cubicBezTo>
                <a:cubicBezTo>
                  <a:pt x="1002780" y="743543"/>
                  <a:pt x="1002364" y="735605"/>
                  <a:pt x="1000156" y="735605"/>
                </a:cubicBezTo>
                <a:cubicBezTo>
                  <a:pt x="994496" y="735605"/>
                  <a:pt x="987927" y="747434"/>
                  <a:pt x="987927" y="757627"/>
                </a:cubicBezTo>
                <a:cubicBezTo>
                  <a:pt x="987927" y="763089"/>
                  <a:pt x="986125" y="772337"/>
                  <a:pt x="983923" y="778177"/>
                </a:cubicBezTo>
                <a:cubicBezTo>
                  <a:pt x="980807" y="786444"/>
                  <a:pt x="980453" y="796005"/>
                  <a:pt x="982336" y="821356"/>
                </a:cubicBezTo>
                <a:cubicBezTo>
                  <a:pt x="983665" y="839265"/>
                  <a:pt x="985628" y="858453"/>
                  <a:pt x="986699" y="863998"/>
                </a:cubicBezTo>
                <a:cubicBezTo>
                  <a:pt x="987769" y="869542"/>
                  <a:pt x="987805" y="876134"/>
                  <a:pt x="986773" y="878647"/>
                </a:cubicBezTo>
                <a:cubicBezTo>
                  <a:pt x="985021" y="882917"/>
                  <a:pt x="984543" y="882914"/>
                  <a:pt x="979444" y="878601"/>
                </a:cubicBezTo>
                <a:cubicBezTo>
                  <a:pt x="974191" y="874152"/>
                  <a:pt x="973901" y="874515"/>
                  <a:pt x="971589" y="888430"/>
                </a:cubicBezTo>
                <a:cubicBezTo>
                  <a:pt x="970268" y="896377"/>
                  <a:pt x="969480" y="904714"/>
                  <a:pt x="969838" y="906958"/>
                </a:cubicBezTo>
                <a:cubicBezTo>
                  <a:pt x="970203" y="909203"/>
                  <a:pt x="971118" y="939820"/>
                  <a:pt x="971892" y="974997"/>
                </a:cubicBezTo>
                <a:cubicBezTo>
                  <a:pt x="973582" y="1051849"/>
                  <a:pt x="977456" y="1092009"/>
                  <a:pt x="983595" y="1096286"/>
                </a:cubicBezTo>
                <a:cubicBezTo>
                  <a:pt x="989047" y="1100085"/>
                  <a:pt x="989155" y="1104483"/>
                  <a:pt x="983850" y="1106391"/>
                </a:cubicBezTo>
                <a:cubicBezTo>
                  <a:pt x="981602" y="1107197"/>
                  <a:pt x="978754" y="1111918"/>
                  <a:pt x="977520" y="1116881"/>
                </a:cubicBezTo>
                <a:cubicBezTo>
                  <a:pt x="975348" y="1125611"/>
                  <a:pt x="975169" y="1125373"/>
                  <a:pt x="972047" y="1109585"/>
                </a:cubicBezTo>
                <a:cubicBezTo>
                  <a:pt x="969023" y="1094283"/>
                  <a:pt x="968701" y="1096537"/>
                  <a:pt x="966892" y="1145789"/>
                </a:cubicBezTo>
                <a:cubicBezTo>
                  <a:pt x="965710" y="1177955"/>
                  <a:pt x="966060" y="1201013"/>
                  <a:pt x="967793" y="1205281"/>
                </a:cubicBezTo>
                <a:cubicBezTo>
                  <a:pt x="969913" y="1210500"/>
                  <a:pt x="969599" y="1213021"/>
                  <a:pt x="966541" y="1215315"/>
                </a:cubicBezTo>
                <a:cubicBezTo>
                  <a:pt x="962743" y="1218164"/>
                  <a:pt x="961456" y="1223412"/>
                  <a:pt x="956870" y="1254731"/>
                </a:cubicBezTo>
                <a:cubicBezTo>
                  <a:pt x="955914" y="1261261"/>
                  <a:pt x="952825" y="1271041"/>
                  <a:pt x="950007" y="1276464"/>
                </a:cubicBezTo>
                <a:cubicBezTo>
                  <a:pt x="946234" y="1283722"/>
                  <a:pt x="945657" y="1287679"/>
                  <a:pt x="947821" y="1291462"/>
                </a:cubicBezTo>
                <a:cubicBezTo>
                  <a:pt x="949864" y="1295034"/>
                  <a:pt x="949576" y="1301669"/>
                  <a:pt x="946879" y="1313245"/>
                </a:cubicBezTo>
                <a:cubicBezTo>
                  <a:pt x="944288" y="1324370"/>
                  <a:pt x="942980" y="1350557"/>
                  <a:pt x="942943" y="1392199"/>
                </a:cubicBezTo>
                <a:cubicBezTo>
                  <a:pt x="942870" y="1449817"/>
                  <a:pt x="943271" y="1454602"/>
                  <a:pt x="948090" y="1455781"/>
                </a:cubicBezTo>
                <a:cubicBezTo>
                  <a:pt x="952874" y="1456954"/>
                  <a:pt x="952802" y="1457379"/>
                  <a:pt x="947196" y="1461054"/>
                </a:cubicBezTo>
                <a:cubicBezTo>
                  <a:pt x="942409" y="1464192"/>
                  <a:pt x="941500" y="1466776"/>
                  <a:pt x="942975" y="1473058"/>
                </a:cubicBezTo>
                <a:cubicBezTo>
                  <a:pt x="944212" y="1478337"/>
                  <a:pt x="943267" y="1483308"/>
                  <a:pt x="940238" y="1487656"/>
                </a:cubicBezTo>
                <a:cubicBezTo>
                  <a:pt x="934445" y="1495931"/>
                  <a:pt x="934245" y="1516177"/>
                  <a:pt x="939873" y="1523160"/>
                </a:cubicBezTo>
                <a:cubicBezTo>
                  <a:pt x="942219" y="1526063"/>
                  <a:pt x="944182" y="1530119"/>
                  <a:pt x="944233" y="1532172"/>
                </a:cubicBezTo>
                <a:cubicBezTo>
                  <a:pt x="944306" y="1535336"/>
                  <a:pt x="943595" y="1535336"/>
                  <a:pt x="939517" y="1532172"/>
                </a:cubicBezTo>
                <a:cubicBezTo>
                  <a:pt x="935067" y="1528716"/>
                  <a:pt x="934825" y="1531890"/>
                  <a:pt x="936273" y="1574901"/>
                </a:cubicBezTo>
                <a:cubicBezTo>
                  <a:pt x="937229" y="1603289"/>
                  <a:pt x="936719" y="1623230"/>
                  <a:pt x="934967" y="1626160"/>
                </a:cubicBezTo>
                <a:cubicBezTo>
                  <a:pt x="933022" y="1629412"/>
                  <a:pt x="933132" y="1631923"/>
                  <a:pt x="935295" y="1633959"/>
                </a:cubicBezTo>
                <a:cubicBezTo>
                  <a:pt x="939121" y="1637539"/>
                  <a:pt x="939616" y="1652191"/>
                  <a:pt x="935912" y="1652191"/>
                </a:cubicBezTo>
                <a:cubicBezTo>
                  <a:pt x="930567" y="1652191"/>
                  <a:pt x="928929" y="1635827"/>
                  <a:pt x="929513" y="1588275"/>
                </a:cubicBezTo>
                <a:cubicBezTo>
                  <a:pt x="929842" y="1561349"/>
                  <a:pt x="928510" y="1527691"/>
                  <a:pt x="926551" y="1513480"/>
                </a:cubicBezTo>
                <a:cubicBezTo>
                  <a:pt x="923124" y="1488654"/>
                  <a:pt x="921757" y="1468972"/>
                  <a:pt x="921285" y="1437714"/>
                </a:cubicBezTo>
                <a:cubicBezTo>
                  <a:pt x="921102" y="1425930"/>
                  <a:pt x="920230" y="1423443"/>
                  <a:pt x="916705" y="1424709"/>
                </a:cubicBezTo>
                <a:cubicBezTo>
                  <a:pt x="913527" y="1425850"/>
                  <a:pt x="912259" y="1424273"/>
                  <a:pt x="912027" y="1418880"/>
                </a:cubicBezTo>
                <a:cubicBezTo>
                  <a:pt x="911808" y="1413492"/>
                  <a:pt x="911045" y="1414634"/>
                  <a:pt x="909264" y="1423087"/>
                </a:cubicBezTo>
                <a:cubicBezTo>
                  <a:pt x="907921" y="1429468"/>
                  <a:pt x="906024" y="1435894"/>
                  <a:pt x="905051" y="1437366"/>
                </a:cubicBezTo>
                <a:cubicBezTo>
                  <a:pt x="901486" y="1442767"/>
                  <a:pt x="907040" y="1445870"/>
                  <a:pt x="911351" y="1440887"/>
                </a:cubicBezTo>
                <a:cubicBezTo>
                  <a:pt x="915221" y="1436417"/>
                  <a:pt x="915446" y="1436922"/>
                  <a:pt x="913807" y="1446370"/>
                </a:cubicBezTo>
                <a:cubicBezTo>
                  <a:pt x="912763" y="1452384"/>
                  <a:pt x="913322" y="1458264"/>
                  <a:pt x="915128" y="1460301"/>
                </a:cubicBezTo>
                <a:cubicBezTo>
                  <a:pt x="917518" y="1462995"/>
                  <a:pt x="916186" y="1464628"/>
                  <a:pt x="909488" y="1467225"/>
                </a:cubicBezTo>
                <a:cubicBezTo>
                  <a:pt x="904666" y="1469093"/>
                  <a:pt x="900721" y="1472238"/>
                  <a:pt x="900721" y="1474212"/>
                </a:cubicBezTo>
                <a:cubicBezTo>
                  <a:pt x="900721" y="1476186"/>
                  <a:pt x="899415" y="1478558"/>
                  <a:pt x="897813" y="1479482"/>
                </a:cubicBezTo>
                <a:cubicBezTo>
                  <a:pt x="896109" y="1480466"/>
                  <a:pt x="894908" y="1477612"/>
                  <a:pt x="894908" y="1472588"/>
                </a:cubicBezTo>
                <a:cubicBezTo>
                  <a:pt x="894908" y="1466324"/>
                  <a:pt x="896463" y="1463634"/>
                  <a:pt x="900675" y="1462603"/>
                </a:cubicBezTo>
                <a:cubicBezTo>
                  <a:pt x="906427" y="1461196"/>
                  <a:pt x="906427" y="1461173"/>
                  <a:pt x="900675" y="1454331"/>
                </a:cubicBezTo>
                <a:cubicBezTo>
                  <a:pt x="897504" y="1450558"/>
                  <a:pt x="894907" y="1444882"/>
                  <a:pt x="894906" y="1441718"/>
                </a:cubicBezTo>
                <a:cubicBezTo>
                  <a:pt x="894905" y="1438554"/>
                  <a:pt x="892902" y="1426995"/>
                  <a:pt x="890460" y="1416032"/>
                </a:cubicBezTo>
                <a:cubicBezTo>
                  <a:pt x="886902" y="1400073"/>
                  <a:pt x="886651" y="1392821"/>
                  <a:pt x="889204" y="1379653"/>
                </a:cubicBezTo>
                <a:cubicBezTo>
                  <a:pt x="893227" y="1358895"/>
                  <a:pt x="890711" y="1343161"/>
                  <a:pt x="883077" y="1341292"/>
                </a:cubicBezTo>
                <a:cubicBezTo>
                  <a:pt x="878678" y="1340218"/>
                  <a:pt x="877458" y="1337495"/>
                  <a:pt x="877458" y="1328786"/>
                </a:cubicBezTo>
                <a:cubicBezTo>
                  <a:pt x="877458" y="1322662"/>
                  <a:pt x="876282" y="1317652"/>
                  <a:pt x="874848" y="1317652"/>
                </a:cubicBezTo>
                <a:cubicBezTo>
                  <a:pt x="872020" y="1317652"/>
                  <a:pt x="873896" y="1413220"/>
                  <a:pt x="877038" y="1429165"/>
                </a:cubicBezTo>
                <a:cubicBezTo>
                  <a:pt x="879048" y="1439373"/>
                  <a:pt x="876425" y="1519543"/>
                  <a:pt x="873344" y="1542038"/>
                </a:cubicBezTo>
                <a:cubicBezTo>
                  <a:pt x="867303" y="1586142"/>
                  <a:pt x="861690" y="1616533"/>
                  <a:pt x="858195" y="1624043"/>
                </a:cubicBezTo>
                <a:cubicBezTo>
                  <a:pt x="855710" y="1629381"/>
                  <a:pt x="854317" y="1641691"/>
                  <a:pt x="854497" y="1656681"/>
                </a:cubicBezTo>
                <a:cubicBezTo>
                  <a:pt x="854680" y="1670258"/>
                  <a:pt x="855647" y="1677873"/>
                  <a:pt x="856756" y="1674151"/>
                </a:cubicBezTo>
                <a:cubicBezTo>
                  <a:pt x="857840" y="1670522"/>
                  <a:pt x="860325" y="1667054"/>
                  <a:pt x="862279" y="1666444"/>
                </a:cubicBezTo>
                <a:cubicBezTo>
                  <a:pt x="866758" y="1665048"/>
                  <a:pt x="866956" y="1674529"/>
                  <a:pt x="862535" y="1678667"/>
                </a:cubicBezTo>
                <a:cubicBezTo>
                  <a:pt x="860075" y="1680969"/>
                  <a:pt x="860444" y="1684578"/>
                  <a:pt x="863987" y="1692865"/>
                </a:cubicBezTo>
                <a:cubicBezTo>
                  <a:pt x="869461" y="1705666"/>
                  <a:pt x="870285" y="1712831"/>
                  <a:pt x="865567" y="1706587"/>
                </a:cubicBezTo>
                <a:cubicBezTo>
                  <a:pt x="863235" y="1703501"/>
                  <a:pt x="862122" y="1703339"/>
                  <a:pt x="861004" y="1705924"/>
                </a:cubicBezTo>
                <a:cubicBezTo>
                  <a:pt x="860190" y="1707804"/>
                  <a:pt x="858325" y="1708650"/>
                  <a:pt x="856865" y="1707804"/>
                </a:cubicBezTo>
                <a:cubicBezTo>
                  <a:pt x="855347" y="1706927"/>
                  <a:pt x="854209" y="1715233"/>
                  <a:pt x="854209" y="1727182"/>
                </a:cubicBezTo>
                <a:lnTo>
                  <a:pt x="854209" y="1748097"/>
                </a:lnTo>
                <a:lnTo>
                  <a:pt x="843903" y="1746531"/>
                </a:lnTo>
                <a:cubicBezTo>
                  <a:pt x="834841" y="1745155"/>
                  <a:pt x="833262" y="1745790"/>
                  <a:pt x="830823" y="1751792"/>
                </a:cubicBezTo>
                <a:cubicBezTo>
                  <a:pt x="826682" y="1761985"/>
                  <a:pt x="827474" y="1788259"/>
                  <a:pt x="832378" y="1803389"/>
                </a:cubicBezTo>
                <a:cubicBezTo>
                  <a:pt x="837362" y="1818764"/>
                  <a:pt x="837919" y="1826259"/>
                  <a:pt x="834075" y="1826259"/>
                </a:cubicBezTo>
                <a:cubicBezTo>
                  <a:pt x="832593" y="1826259"/>
                  <a:pt x="830783" y="1824119"/>
                  <a:pt x="830052" y="1821500"/>
                </a:cubicBezTo>
                <a:cubicBezTo>
                  <a:pt x="829093" y="1818061"/>
                  <a:pt x="828629" y="1818510"/>
                  <a:pt x="828384" y="1823121"/>
                </a:cubicBezTo>
                <a:cubicBezTo>
                  <a:pt x="828202" y="1826630"/>
                  <a:pt x="830785" y="1833099"/>
                  <a:pt x="834132" y="1837496"/>
                </a:cubicBezTo>
                <a:cubicBezTo>
                  <a:pt x="837478" y="1841894"/>
                  <a:pt x="839530" y="1847165"/>
                  <a:pt x="838692" y="1849209"/>
                </a:cubicBezTo>
                <a:cubicBezTo>
                  <a:pt x="836546" y="1854445"/>
                  <a:pt x="839860" y="1856699"/>
                  <a:pt x="844458" y="1853129"/>
                </a:cubicBezTo>
                <a:cubicBezTo>
                  <a:pt x="850008" y="1848818"/>
                  <a:pt x="852327" y="1856092"/>
                  <a:pt x="850640" y="1872521"/>
                </a:cubicBezTo>
                <a:cubicBezTo>
                  <a:pt x="849163" y="1886908"/>
                  <a:pt x="852319" y="1888808"/>
                  <a:pt x="855211" y="1875274"/>
                </a:cubicBezTo>
                <a:cubicBezTo>
                  <a:pt x="856302" y="1870160"/>
                  <a:pt x="858758" y="1867058"/>
                  <a:pt x="861711" y="1867058"/>
                </a:cubicBezTo>
                <a:cubicBezTo>
                  <a:pt x="864641" y="1867058"/>
                  <a:pt x="865841" y="1868552"/>
                  <a:pt x="864852" y="1870967"/>
                </a:cubicBezTo>
                <a:cubicBezTo>
                  <a:pt x="863969" y="1873117"/>
                  <a:pt x="861805" y="1880155"/>
                  <a:pt x="860038" y="1886607"/>
                </a:cubicBezTo>
                <a:cubicBezTo>
                  <a:pt x="854532" y="1906718"/>
                  <a:pt x="854760" y="1906445"/>
                  <a:pt x="848167" y="1900863"/>
                </a:cubicBezTo>
                <a:cubicBezTo>
                  <a:pt x="842927" y="1896426"/>
                  <a:pt x="842475" y="1893860"/>
                  <a:pt x="844231" y="1878521"/>
                </a:cubicBezTo>
                <a:lnTo>
                  <a:pt x="846213" y="1861191"/>
                </a:lnTo>
                <a:lnTo>
                  <a:pt x="837856" y="1862085"/>
                </a:lnTo>
                <a:cubicBezTo>
                  <a:pt x="829906" y="1862935"/>
                  <a:pt x="829421" y="1863771"/>
                  <a:pt x="827845" y="1879297"/>
                </a:cubicBezTo>
                <a:cubicBezTo>
                  <a:pt x="826932" y="1888273"/>
                  <a:pt x="827221" y="1898064"/>
                  <a:pt x="828480" y="1901056"/>
                </a:cubicBezTo>
                <a:cubicBezTo>
                  <a:pt x="831512" y="1908259"/>
                  <a:pt x="836599" y="1983611"/>
                  <a:pt x="834685" y="1992977"/>
                </a:cubicBezTo>
                <a:cubicBezTo>
                  <a:pt x="833861" y="1997008"/>
                  <a:pt x="834175" y="2007349"/>
                  <a:pt x="835382" y="2015957"/>
                </a:cubicBezTo>
                <a:cubicBezTo>
                  <a:pt x="839392" y="2044537"/>
                  <a:pt x="841853" y="2021052"/>
                  <a:pt x="841108" y="1961312"/>
                </a:cubicBezTo>
                <a:cubicBezTo>
                  <a:pt x="840532" y="1914983"/>
                  <a:pt x="841075" y="1905566"/>
                  <a:pt x="844239" y="1908017"/>
                </a:cubicBezTo>
                <a:cubicBezTo>
                  <a:pt x="846348" y="1909654"/>
                  <a:pt x="850230" y="1917073"/>
                  <a:pt x="852868" y="1924504"/>
                </a:cubicBezTo>
                <a:cubicBezTo>
                  <a:pt x="856767" y="1935492"/>
                  <a:pt x="857124" y="1941164"/>
                  <a:pt x="854780" y="1954892"/>
                </a:cubicBezTo>
                <a:cubicBezTo>
                  <a:pt x="851937" y="1971529"/>
                  <a:pt x="853864" y="2003635"/>
                  <a:pt x="857932" y="2007443"/>
                </a:cubicBezTo>
                <a:cubicBezTo>
                  <a:pt x="859082" y="2008516"/>
                  <a:pt x="860020" y="2002460"/>
                  <a:pt x="860020" y="1993983"/>
                </a:cubicBezTo>
                <a:cubicBezTo>
                  <a:pt x="860020" y="1985507"/>
                  <a:pt x="861326" y="1978571"/>
                  <a:pt x="862928" y="1978571"/>
                </a:cubicBezTo>
                <a:cubicBezTo>
                  <a:pt x="864610" y="1978571"/>
                  <a:pt x="865833" y="1987245"/>
                  <a:pt x="865833" y="1999153"/>
                </a:cubicBezTo>
                <a:cubicBezTo>
                  <a:pt x="865833" y="2018921"/>
                  <a:pt x="865577" y="2019662"/>
                  <a:pt x="859637" y="2017895"/>
                </a:cubicBezTo>
                <a:lnTo>
                  <a:pt x="853443" y="2016055"/>
                </a:lnTo>
                <a:lnTo>
                  <a:pt x="855505" y="2071428"/>
                </a:lnTo>
                <a:cubicBezTo>
                  <a:pt x="856639" y="2101884"/>
                  <a:pt x="858687" y="2141179"/>
                  <a:pt x="860058" y="2158751"/>
                </a:cubicBezTo>
                <a:cubicBezTo>
                  <a:pt x="861430" y="2176323"/>
                  <a:pt x="861802" y="2201490"/>
                  <a:pt x="860890" y="2214677"/>
                </a:cubicBezTo>
                <a:cubicBezTo>
                  <a:pt x="859550" y="2234010"/>
                  <a:pt x="860193" y="2240556"/>
                  <a:pt x="864207" y="2248471"/>
                </a:cubicBezTo>
                <a:cubicBezTo>
                  <a:pt x="868023" y="2255997"/>
                  <a:pt x="868451" y="2259572"/>
                  <a:pt x="866042" y="2263785"/>
                </a:cubicBezTo>
                <a:cubicBezTo>
                  <a:pt x="862919" y="2269249"/>
                  <a:pt x="866948" y="2283192"/>
                  <a:pt x="871652" y="2283192"/>
                </a:cubicBezTo>
                <a:cubicBezTo>
                  <a:pt x="874228" y="2283192"/>
                  <a:pt x="873261" y="2227948"/>
                  <a:pt x="870437" y="2213836"/>
                </a:cubicBezTo>
                <a:cubicBezTo>
                  <a:pt x="868835" y="2205827"/>
                  <a:pt x="869079" y="2204033"/>
                  <a:pt x="871364" y="2207036"/>
                </a:cubicBezTo>
                <a:cubicBezTo>
                  <a:pt x="873644" y="2210035"/>
                  <a:pt x="874476" y="2203657"/>
                  <a:pt x="874509" y="2182947"/>
                </a:cubicBezTo>
                <a:cubicBezTo>
                  <a:pt x="874542" y="2159036"/>
                  <a:pt x="875214" y="2155014"/>
                  <a:pt x="878914" y="2156343"/>
                </a:cubicBezTo>
                <a:cubicBezTo>
                  <a:pt x="881497" y="2157269"/>
                  <a:pt x="883273" y="2156366"/>
                  <a:pt x="883273" y="2154140"/>
                </a:cubicBezTo>
                <a:cubicBezTo>
                  <a:pt x="883273" y="2152067"/>
                  <a:pt x="881985" y="2149964"/>
                  <a:pt x="880405" y="2149466"/>
                </a:cubicBezTo>
                <a:cubicBezTo>
                  <a:pt x="876189" y="2148133"/>
                  <a:pt x="873514" y="2125081"/>
                  <a:pt x="875869" y="2110384"/>
                </a:cubicBezTo>
                <a:cubicBezTo>
                  <a:pt x="877347" y="2101168"/>
                  <a:pt x="879431" y="2097250"/>
                  <a:pt x="883375" y="2096285"/>
                </a:cubicBezTo>
                <a:cubicBezTo>
                  <a:pt x="886382" y="2095548"/>
                  <a:pt x="890327" y="2090721"/>
                  <a:pt x="892156" y="2085534"/>
                </a:cubicBezTo>
                <a:cubicBezTo>
                  <a:pt x="897835" y="2069434"/>
                  <a:pt x="898527" y="2077678"/>
                  <a:pt x="893704" y="2103952"/>
                </a:cubicBezTo>
                <a:cubicBezTo>
                  <a:pt x="888070" y="2134643"/>
                  <a:pt x="888071" y="2134546"/>
                  <a:pt x="893339" y="2132650"/>
                </a:cubicBezTo>
                <a:cubicBezTo>
                  <a:pt x="895685" y="2131807"/>
                  <a:pt x="898468" y="2132419"/>
                  <a:pt x="899522" y="2134019"/>
                </a:cubicBezTo>
                <a:cubicBezTo>
                  <a:pt x="901875" y="2137583"/>
                  <a:pt x="904579" y="2187900"/>
                  <a:pt x="903810" y="2213835"/>
                </a:cubicBezTo>
                <a:cubicBezTo>
                  <a:pt x="903135" y="2236609"/>
                  <a:pt x="905902" y="2253699"/>
                  <a:pt x="909303" y="2247753"/>
                </a:cubicBezTo>
                <a:cubicBezTo>
                  <a:pt x="910562" y="2245552"/>
                  <a:pt x="913249" y="2221722"/>
                  <a:pt x="915277" y="2194796"/>
                </a:cubicBezTo>
                <a:cubicBezTo>
                  <a:pt x="917306" y="2167870"/>
                  <a:pt x="919963" y="2144056"/>
                  <a:pt x="921183" y="2141876"/>
                </a:cubicBezTo>
                <a:cubicBezTo>
                  <a:pt x="925003" y="2135053"/>
                  <a:pt x="930566" y="2160722"/>
                  <a:pt x="928624" y="2176212"/>
                </a:cubicBezTo>
                <a:cubicBezTo>
                  <a:pt x="927537" y="2184899"/>
                  <a:pt x="928007" y="2190622"/>
                  <a:pt x="929858" y="2191199"/>
                </a:cubicBezTo>
                <a:cubicBezTo>
                  <a:pt x="931875" y="2191829"/>
                  <a:pt x="931777" y="2195022"/>
                  <a:pt x="929565" y="2200992"/>
                </a:cubicBezTo>
                <a:cubicBezTo>
                  <a:pt x="925673" y="2211442"/>
                  <a:pt x="928317" y="2225808"/>
                  <a:pt x="933279" y="2221164"/>
                </a:cubicBezTo>
                <a:cubicBezTo>
                  <a:pt x="935027" y="2219528"/>
                  <a:pt x="937093" y="2205887"/>
                  <a:pt x="937866" y="2190853"/>
                </a:cubicBezTo>
                <a:cubicBezTo>
                  <a:pt x="938640" y="2175819"/>
                  <a:pt x="940373" y="2163518"/>
                  <a:pt x="941718" y="2163518"/>
                </a:cubicBezTo>
                <a:cubicBezTo>
                  <a:pt x="943065" y="2163518"/>
                  <a:pt x="943605" y="2166884"/>
                  <a:pt x="942923" y="2170998"/>
                </a:cubicBezTo>
                <a:cubicBezTo>
                  <a:pt x="942240" y="2175111"/>
                  <a:pt x="940974" y="2189878"/>
                  <a:pt x="940105" y="2203812"/>
                </a:cubicBezTo>
                <a:cubicBezTo>
                  <a:pt x="939029" y="2221144"/>
                  <a:pt x="937146" y="2230443"/>
                  <a:pt x="934152" y="2233245"/>
                </a:cubicBezTo>
                <a:cubicBezTo>
                  <a:pt x="928332" y="2238692"/>
                  <a:pt x="928318" y="2258360"/>
                  <a:pt x="934119" y="2260449"/>
                </a:cubicBezTo>
                <a:cubicBezTo>
                  <a:pt x="937706" y="2261737"/>
                  <a:pt x="938479" y="2268721"/>
                  <a:pt x="938479" y="2299801"/>
                </a:cubicBezTo>
                <a:cubicBezTo>
                  <a:pt x="938479" y="2332930"/>
                  <a:pt x="937895" y="2337587"/>
                  <a:pt x="933736" y="2337587"/>
                </a:cubicBezTo>
                <a:cubicBezTo>
                  <a:pt x="929881" y="2337587"/>
                  <a:pt x="929286" y="2335550"/>
                  <a:pt x="930554" y="2326708"/>
                </a:cubicBezTo>
                <a:cubicBezTo>
                  <a:pt x="931733" y="2318486"/>
                  <a:pt x="931116" y="2315829"/>
                  <a:pt x="928029" y="2315829"/>
                </a:cubicBezTo>
                <a:cubicBezTo>
                  <a:pt x="923343" y="2315829"/>
                  <a:pt x="923515" y="2314494"/>
                  <a:pt x="923810" y="2348466"/>
                </a:cubicBezTo>
                <a:cubicBezTo>
                  <a:pt x="924138" y="2387369"/>
                  <a:pt x="918203" y="2390757"/>
                  <a:pt x="914267" y="2353906"/>
                </a:cubicBezTo>
                <a:cubicBezTo>
                  <a:pt x="913709" y="2348670"/>
                  <a:pt x="913041" y="2356320"/>
                  <a:pt x="912786" y="2370905"/>
                </a:cubicBezTo>
                <a:cubicBezTo>
                  <a:pt x="912494" y="2386480"/>
                  <a:pt x="911122" y="2397423"/>
                  <a:pt x="909414" y="2397423"/>
                </a:cubicBezTo>
                <a:cubicBezTo>
                  <a:pt x="907816" y="2397423"/>
                  <a:pt x="906378" y="2393446"/>
                  <a:pt x="906217" y="2388584"/>
                </a:cubicBezTo>
                <a:cubicBezTo>
                  <a:pt x="906071" y="2383722"/>
                  <a:pt x="904882" y="2376685"/>
                  <a:pt x="903601" y="2372945"/>
                </a:cubicBezTo>
                <a:cubicBezTo>
                  <a:pt x="901802" y="2367694"/>
                  <a:pt x="901218" y="2369551"/>
                  <a:pt x="901025" y="2381104"/>
                </a:cubicBezTo>
                <a:cubicBezTo>
                  <a:pt x="900732" y="2399373"/>
                  <a:pt x="903217" y="2409022"/>
                  <a:pt x="907826" y="2407368"/>
                </a:cubicBezTo>
                <a:cubicBezTo>
                  <a:pt x="910135" y="2406539"/>
                  <a:pt x="912506" y="2412924"/>
                  <a:pt x="914956" y="2426567"/>
                </a:cubicBezTo>
                <a:cubicBezTo>
                  <a:pt x="917437" y="2440395"/>
                  <a:pt x="919580" y="2446115"/>
                  <a:pt x="921576" y="2444248"/>
                </a:cubicBezTo>
                <a:cubicBezTo>
                  <a:pt x="923200" y="2442728"/>
                  <a:pt x="924360" y="2438610"/>
                  <a:pt x="924156" y="2435094"/>
                </a:cubicBezTo>
                <a:cubicBezTo>
                  <a:pt x="923207" y="2418656"/>
                  <a:pt x="923777" y="2408056"/>
                  <a:pt x="926692" y="2388094"/>
                </a:cubicBezTo>
                <a:cubicBezTo>
                  <a:pt x="928422" y="2376232"/>
                  <a:pt x="930434" y="2365970"/>
                  <a:pt x="931160" y="2365290"/>
                </a:cubicBezTo>
                <a:cubicBezTo>
                  <a:pt x="933546" y="2363058"/>
                  <a:pt x="930594" y="2451801"/>
                  <a:pt x="925840" y="2525255"/>
                </a:cubicBezTo>
                <a:cubicBezTo>
                  <a:pt x="919685" y="2620333"/>
                  <a:pt x="919473" y="2706864"/>
                  <a:pt x="925365" y="2720056"/>
                </a:cubicBezTo>
                <a:cubicBezTo>
                  <a:pt x="928726" y="2727585"/>
                  <a:pt x="928949" y="2731026"/>
                  <a:pt x="926361" y="2735548"/>
                </a:cubicBezTo>
                <a:cubicBezTo>
                  <a:pt x="922651" y="2742036"/>
                  <a:pt x="922975" y="2822619"/>
                  <a:pt x="926796" y="2843475"/>
                </a:cubicBezTo>
                <a:lnTo>
                  <a:pt x="929036" y="2855715"/>
                </a:lnTo>
                <a:lnTo>
                  <a:pt x="929445" y="2844835"/>
                </a:lnTo>
                <a:cubicBezTo>
                  <a:pt x="929839" y="2834339"/>
                  <a:pt x="933814" y="2824594"/>
                  <a:pt x="936624" y="2827235"/>
                </a:cubicBezTo>
                <a:cubicBezTo>
                  <a:pt x="937373" y="2827939"/>
                  <a:pt x="938628" y="2858895"/>
                  <a:pt x="939412" y="2896026"/>
                </a:cubicBezTo>
                <a:cubicBezTo>
                  <a:pt x="940197" y="2933156"/>
                  <a:pt x="941584" y="2964236"/>
                  <a:pt x="942500" y="2965091"/>
                </a:cubicBezTo>
                <a:cubicBezTo>
                  <a:pt x="943412" y="2965945"/>
                  <a:pt x="945084" y="2964401"/>
                  <a:pt x="946207" y="2961656"/>
                </a:cubicBezTo>
                <a:cubicBezTo>
                  <a:pt x="947897" y="2957533"/>
                  <a:pt x="948853" y="2958291"/>
                  <a:pt x="951698" y="2966026"/>
                </a:cubicBezTo>
                <a:cubicBezTo>
                  <a:pt x="955008" y="2975022"/>
                  <a:pt x="955227" y="2974461"/>
                  <a:pt x="957323" y="2951669"/>
                </a:cubicBezTo>
                <a:cubicBezTo>
                  <a:pt x="959637" y="2926516"/>
                  <a:pt x="958101" y="2915562"/>
                  <a:pt x="951268" y="2908464"/>
                </a:cubicBezTo>
                <a:cubicBezTo>
                  <a:pt x="948958" y="2906063"/>
                  <a:pt x="947889" y="2902085"/>
                  <a:pt x="948899" y="2899625"/>
                </a:cubicBezTo>
                <a:cubicBezTo>
                  <a:pt x="951800" y="2892553"/>
                  <a:pt x="955925" y="2894413"/>
                  <a:pt x="955925" y="2902792"/>
                </a:cubicBezTo>
                <a:cubicBezTo>
                  <a:pt x="955925" y="2911007"/>
                  <a:pt x="962900" y="2922169"/>
                  <a:pt x="966140" y="2919137"/>
                </a:cubicBezTo>
                <a:cubicBezTo>
                  <a:pt x="967224" y="2918123"/>
                  <a:pt x="968245" y="2875287"/>
                  <a:pt x="968406" y="2823948"/>
                </a:cubicBezTo>
                <a:cubicBezTo>
                  <a:pt x="968625" y="2751842"/>
                  <a:pt x="967811" y="2728371"/>
                  <a:pt x="964786" y="2720797"/>
                </a:cubicBezTo>
                <a:cubicBezTo>
                  <a:pt x="961746" y="2713177"/>
                  <a:pt x="961611" y="2709019"/>
                  <a:pt x="964177" y="2702131"/>
                </a:cubicBezTo>
                <a:cubicBezTo>
                  <a:pt x="967198" y="2694024"/>
                  <a:pt x="967009" y="2693383"/>
                  <a:pt x="961976" y="2694614"/>
                </a:cubicBezTo>
                <a:cubicBezTo>
                  <a:pt x="956703" y="2695905"/>
                  <a:pt x="956510" y="2693908"/>
                  <a:pt x="957367" y="2646646"/>
                </a:cubicBezTo>
                <a:cubicBezTo>
                  <a:pt x="958564" y="2580501"/>
                  <a:pt x="958436" y="2582372"/>
                  <a:pt x="961739" y="2582372"/>
                </a:cubicBezTo>
                <a:cubicBezTo>
                  <a:pt x="963337" y="2582372"/>
                  <a:pt x="964683" y="2588797"/>
                  <a:pt x="964735" y="2596651"/>
                </a:cubicBezTo>
                <a:cubicBezTo>
                  <a:pt x="964844" y="2616993"/>
                  <a:pt x="969298" y="2607609"/>
                  <a:pt x="971817" y="2581676"/>
                </a:cubicBezTo>
                <a:cubicBezTo>
                  <a:pt x="976213" y="2536402"/>
                  <a:pt x="979179" y="2566787"/>
                  <a:pt x="979179" y="2657101"/>
                </a:cubicBezTo>
                <a:cubicBezTo>
                  <a:pt x="979179" y="2729438"/>
                  <a:pt x="980000" y="2750804"/>
                  <a:pt x="982813" y="2751686"/>
                </a:cubicBezTo>
                <a:cubicBezTo>
                  <a:pt x="986097" y="2752716"/>
                  <a:pt x="987875" y="2798196"/>
                  <a:pt x="987249" y="2865234"/>
                </a:cubicBezTo>
                <a:cubicBezTo>
                  <a:pt x="987176" y="2871965"/>
                  <a:pt x="987066" y="2884816"/>
                  <a:pt x="986993" y="2893792"/>
                </a:cubicBezTo>
                <a:cubicBezTo>
                  <a:pt x="986920" y="2902767"/>
                  <a:pt x="988245" y="2916843"/>
                  <a:pt x="989957" y="2925070"/>
                </a:cubicBezTo>
                <a:cubicBezTo>
                  <a:pt x="991996" y="2934854"/>
                  <a:pt x="992781" y="2987075"/>
                  <a:pt x="992222" y="3076020"/>
                </a:cubicBezTo>
                <a:cubicBezTo>
                  <a:pt x="991507" y="3190379"/>
                  <a:pt x="990530" y="3217420"/>
                  <a:pt x="986073" y="3246010"/>
                </a:cubicBezTo>
                <a:cubicBezTo>
                  <a:pt x="981783" y="3273534"/>
                  <a:pt x="980899" y="3294249"/>
                  <a:pt x="981430" y="3354803"/>
                </a:cubicBezTo>
                <a:cubicBezTo>
                  <a:pt x="982127" y="3434255"/>
                  <a:pt x="986528" y="3519462"/>
                  <a:pt x="990448" y="3529378"/>
                </a:cubicBezTo>
                <a:cubicBezTo>
                  <a:pt x="992809" y="3535354"/>
                  <a:pt x="992812" y="3535353"/>
                  <a:pt x="994542" y="3528715"/>
                </a:cubicBezTo>
                <a:cubicBezTo>
                  <a:pt x="995495" y="3525061"/>
                  <a:pt x="997177" y="3514423"/>
                  <a:pt x="998280" y="3505073"/>
                </a:cubicBezTo>
                <a:cubicBezTo>
                  <a:pt x="1000706" y="3484526"/>
                  <a:pt x="1005415" y="3482185"/>
                  <a:pt x="1003751" y="3502353"/>
                </a:cubicBezTo>
                <a:cubicBezTo>
                  <a:pt x="999726" y="3551127"/>
                  <a:pt x="996197" y="3588705"/>
                  <a:pt x="994811" y="3597547"/>
                </a:cubicBezTo>
                <a:cubicBezTo>
                  <a:pt x="993906" y="3603314"/>
                  <a:pt x="994432" y="3607747"/>
                  <a:pt x="996012" y="3607747"/>
                </a:cubicBezTo>
                <a:cubicBezTo>
                  <a:pt x="997551" y="3607747"/>
                  <a:pt x="1001133" y="3596425"/>
                  <a:pt x="1003969" y="3582588"/>
                </a:cubicBezTo>
                <a:cubicBezTo>
                  <a:pt x="1006805" y="3568751"/>
                  <a:pt x="1010240" y="3554982"/>
                  <a:pt x="1011605" y="3551990"/>
                </a:cubicBezTo>
                <a:cubicBezTo>
                  <a:pt x="1014156" y="3546400"/>
                  <a:pt x="1011974" y="3605054"/>
                  <a:pt x="1009302" y="3613866"/>
                </a:cubicBezTo>
                <a:cubicBezTo>
                  <a:pt x="1008510" y="3616484"/>
                  <a:pt x="1009266" y="3618626"/>
                  <a:pt x="1010962" y="3618626"/>
                </a:cubicBezTo>
                <a:cubicBezTo>
                  <a:pt x="1012670" y="3618626"/>
                  <a:pt x="1014064" y="3616309"/>
                  <a:pt x="1014064" y="3613477"/>
                </a:cubicBezTo>
                <a:cubicBezTo>
                  <a:pt x="1014064" y="3610645"/>
                  <a:pt x="1015889" y="3607674"/>
                  <a:pt x="1018120" y="3606872"/>
                </a:cubicBezTo>
                <a:cubicBezTo>
                  <a:pt x="1021115" y="3605796"/>
                  <a:pt x="1022793" y="3596304"/>
                  <a:pt x="1024542" y="3570544"/>
                </a:cubicBezTo>
                <a:cubicBezTo>
                  <a:pt x="1026298" y="3544711"/>
                  <a:pt x="1027399" y="3538491"/>
                  <a:pt x="1028794" y="3546551"/>
                </a:cubicBezTo>
                <a:cubicBezTo>
                  <a:pt x="1029830" y="3552534"/>
                  <a:pt x="1030863" y="3554676"/>
                  <a:pt x="1031089" y="3551310"/>
                </a:cubicBezTo>
                <a:cubicBezTo>
                  <a:pt x="1031666" y="3542748"/>
                  <a:pt x="1035945" y="3543689"/>
                  <a:pt x="1040206" y="3553314"/>
                </a:cubicBezTo>
                <a:cubicBezTo>
                  <a:pt x="1044975" y="3564088"/>
                  <a:pt x="1047968" y="3561700"/>
                  <a:pt x="1050395" y="3545187"/>
                </a:cubicBezTo>
                <a:cubicBezTo>
                  <a:pt x="1051493" y="3537709"/>
                  <a:pt x="1053719" y="3531590"/>
                  <a:pt x="1055342" y="3531590"/>
                </a:cubicBezTo>
                <a:cubicBezTo>
                  <a:pt x="1056962" y="3531590"/>
                  <a:pt x="1057583" y="3534344"/>
                  <a:pt x="1056721" y="3537710"/>
                </a:cubicBezTo>
                <a:cubicBezTo>
                  <a:pt x="1052342" y="3554779"/>
                  <a:pt x="1051376" y="3565402"/>
                  <a:pt x="1053178" y="3576648"/>
                </a:cubicBezTo>
                <a:cubicBezTo>
                  <a:pt x="1054718" y="3586255"/>
                  <a:pt x="1056258" y="3588831"/>
                  <a:pt x="1060044" y="3588134"/>
                </a:cubicBezTo>
                <a:cubicBezTo>
                  <a:pt x="1063617" y="3587478"/>
                  <a:pt x="1065735" y="3590173"/>
                  <a:pt x="1067938" y="3598170"/>
                </a:cubicBezTo>
                <a:cubicBezTo>
                  <a:pt x="1071127" y="3609752"/>
                  <a:pt x="1070302" y="3618625"/>
                  <a:pt x="1066040" y="3618625"/>
                </a:cubicBezTo>
                <a:cubicBezTo>
                  <a:pt x="1064628" y="3618625"/>
                  <a:pt x="1063471" y="3614881"/>
                  <a:pt x="1063471" y="3610305"/>
                </a:cubicBezTo>
                <a:cubicBezTo>
                  <a:pt x="1063471" y="3605451"/>
                  <a:pt x="1062259" y="3602685"/>
                  <a:pt x="1060563" y="3603666"/>
                </a:cubicBezTo>
                <a:cubicBezTo>
                  <a:pt x="1058964" y="3604590"/>
                  <a:pt x="1057654" y="3614031"/>
                  <a:pt x="1057654" y="3624644"/>
                </a:cubicBezTo>
                <a:cubicBezTo>
                  <a:pt x="1057654" y="3641714"/>
                  <a:pt x="1058851" y="3645944"/>
                  <a:pt x="1068032" y="3661306"/>
                </a:cubicBezTo>
                <a:lnTo>
                  <a:pt x="1078410" y="3678671"/>
                </a:lnTo>
                <a:lnTo>
                  <a:pt x="1077479" y="3732283"/>
                </a:lnTo>
                <a:cubicBezTo>
                  <a:pt x="1076969" y="3761769"/>
                  <a:pt x="1077698" y="3794156"/>
                  <a:pt x="1079128" y="3804253"/>
                </a:cubicBezTo>
                <a:cubicBezTo>
                  <a:pt x="1081573" y="3821645"/>
                  <a:pt x="1081402" y="3822612"/>
                  <a:pt x="1075852" y="3822612"/>
                </a:cubicBezTo>
                <a:cubicBezTo>
                  <a:pt x="1067697" y="3822612"/>
                  <a:pt x="1064684" y="3818328"/>
                  <a:pt x="1059401" y="3799218"/>
                </a:cubicBezTo>
                <a:cubicBezTo>
                  <a:pt x="1056879" y="3790091"/>
                  <a:pt x="1051529" y="3774458"/>
                  <a:pt x="1047515" y="3764478"/>
                </a:cubicBezTo>
                <a:cubicBezTo>
                  <a:pt x="1038967" y="3743226"/>
                  <a:pt x="1038613" y="3738210"/>
                  <a:pt x="1044858" y="3726906"/>
                </a:cubicBezTo>
                <a:cubicBezTo>
                  <a:pt x="1048442" y="3720418"/>
                  <a:pt x="1048789" y="3717042"/>
                  <a:pt x="1046373" y="3712082"/>
                </a:cubicBezTo>
                <a:cubicBezTo>
                  <a:pt x="1042592" y="3704315"/>
                  <a:pt x="1037308" y="3703649"/>
                  <a:pt x="1037308" y="3710939"/>
                </a:cubicBezTo>
                <a:cubicBezTo>
                  <a:pt x="1037308" y="3717971"/>
                  <a:pt x="1032299" y="3720599"/>
                  <a:pt x="1030448" y="3714539"/>
                </a:cubicBezTo>
                <a:cubicBezTo>
                  <a:pt x="1029641" y="3711899"/>
                  <a:pt x="1026721" y="3696889"/>
                  <a:pt x="1023958" y="3681181"/>
                </a:cubicBezTo>
                <a:cubicBezTo>
                  <a:pt x="1021196" y="3665475"/>
                  <a:pt x="1017837" y="3651461"/>
                  <a:pt x="1016495" y="3650040"/>
                </a:cubicBezTo>
                <a:cubicBezTo>
                  <a:pt x="1015152" y="3648619"/>
                  <a:pt x="1014054" y="3668435"/>
                  <a:pt x="1014054" y="3694076"/>
                </a:cubicBezTo>
                <a:cubicBezTo>
                  <a:pt x="1014054" y="3720901"/>
                  <a:pt x="1015236" y="3741382"/>
                  <a:pt x="1016842" y="3742309"/>
                </a:cubicBezTo>
                <a:cubicBezTo>
                  <a:pt x="1018422" y="3743224"/>
                  <a:pt x="1018944" y="3751241"/>
                  <a:pt x="1018050" y="3760829"/>
                </a:cubicBezTo>
                <a:cubicBezTo>
                  <a:pt x="1016944" y="3772650"/>
                  <a:pt x="1017867" y="3781315"/>
                  <a:pt x="1021075" y="3789637"/>
                </a:cubicBezTo>
                <a:cubicBezTo>
                  <a:pt x="1028815" y="3809637"/>
                  <a:pt x="1027303" y="3818621"/>
                  <a:pt x="1014167" y="3830669"/>
                </a:cubicBezTo>
                <a:cubicBezTo>
                  <a:pt x="1000942" y="3842800"/>
                  <a:pt x="997964" y="3850927"/>
                  <a:pt x="1000862" y="3866974"/>
                </a:cubicBezTo>
                <a:cubicBezTo>
                  <a:pt x="1005715" y="3893845"/>
                  <a:pt x="1005875" y="3896048"/>
                  <a:pt x="1002972" y="3896048"/>
                </a:cubicBezTo>
                <a:cubicBezTo>
                  <a:pt x="1001322" y="3896048"/>
                  <a:pt x="998490" y="3900252"/>
                  <a:pt x="996677" y="3905391"/>
                </a:cubicBezTo>
                <a:cubicBezTo>
                  <a:pt x="993546" y="3914266"/>
                  <a:pt x="992555" y="3914814"/>
                  <a:pt x="976833" y="3916353"/>
                </a:cubicBezTo>
                <a:cubicBezTo>
                  <a:pt x="967731" y="3917245"/>
                  <a:pt x="955052" y="3920187"/>
                  <a:pt x="948658" y="3922894"/>
                </a:cubicBezTo>
                <a:cubicBezTo>
                  <a:pt x="942263" y="3925600"/>
                  <a:pt x="930919" y="3930397"/>
                  <a:pt x="923447" y="3933554"/>
                </a:cubicBezTo>
                <a:cubicBezTo>
                  <a:pt x="914511" y="3937329"/>
                  <a:pt x="909538" y="3941238"/>
                  <a:pt x="908914" y="3944977"/>
                </a:cubicBezTo>
                <a:cubicBezTo>
                  <a:pt x="907009" y="3956402"/>
                  <a:pt x="902226" y="3951217"/>
                  <a:pt x="889691" y="3924140"/>
                </a:cubicBezTo>
                <a:lnTo>
                  <a:pt x="876885" y="3896476"/>
                </a:lnTo>
                <a:lnTo>
                  <a:pt x="866998" y="3897977"/>
                </a:lnTo>
                <a:lnTo>
                  <a:pt x="857112" y="3899478"/>
                </a:lnTo>
                <a:lnTo>
                  <a:pt x="858936" y="3871244"/>
                </a:lnTo>
                <a:cubicBezTo>
                  <a:pt x="860965" y="3839855"/>
                  <a:pt x="856667" y="3812449"/>
                  <a:pt x="849297" y="3809803"/>
                </a:cubicBezTo>
                <a:cubicBezTo>
                  <a:pt x="841546" y="3807020"/>
                  <a:pt x="839771" y="3814869"/>
                  <a:pt x="845695" y="3825733"/>
                </a:cubicBezTo>
                <a:cubicBezTo>
                  <a:pt x="848772" y="3831377"/>
                  <a:pt x="851308" y="3838797"/>
                  <a:pt x="851329" y="3842222"/>
                </a:cubicBezTo>
                <a:cubicBezTo>
                  <a:pt x="851402" y="3851891"/>
                  <a:pt x="839159" y="3894195"/>
                  <a:pt x="834957" y="3898850"/>
                </a:cubicBezTo>
                <a:cubicBezTo>
                  <a:pt x="832037" y="3902083"/>
                  <a:pt x="831709" y="3910890"/>
                  <a:pt x="833482" y="3938287"/>
                </a:cubicBezTo>
                <a:cubicBezTo>
                  <a:pt x="834737" y="3957688"/>
                  <a:pt x="834730" y="3974679"/>
                  <a:pt x="833449" y="3976045"/>
                </a:cubicBezTo>
                <a:cubicBezTo>
                  <a:pt x="830887" y="3978807"/>
                  <a:pt x="825117" y="3966624"/>
                  <a:pt x="825117" y="3958449"/>
                </a:cubicBezTo>
                <a:cubicBezTo>
                  <a:pt x="825117" y="3955567"/>
                  <a:pt x="822500" y="3951681"/>
                  <a:pt x="819303" y="3949812"/>
                </a:cubicBezTo>
                <a:cubicBezTo>
                  <a:pt x="814672" y="3947106"/>
                  <a:pt x="813490" y="3943469"/>
                  <a:pt x="813490" y="3931932"/>
                </a:cubicBezTo>
                <a:cubicBezTo>
                  <a:pt x="813490" y="3915148"/>
                  <a:pt x="809596" y="3906408"/>
                  <a:pt x="803149" y="3908723"/>
                </a:cubicBezTo>
                <a:cubicBezTo>
                  <a:pt x="796232" y="3911207"/>
                  <a:pt x="787332" y="3930030"/>
                  <a:pt x="787332" y="3942175"/>
                </a:cubicBezTo>
                <a:cubicBezTo>
                  <a:pt x="787332" y="3958604"/>
                  <a:pt x="782234" y="3955423"/>
                  <a:pt x="779879" y="3937525"/>
                </a:cubicBezTo>
                <a:cubicBezTo>
                  <a:pt x="776660" y="3913078"/>
                  <a:pt x="774695" y="3910379"/>
                  <a:pt x="770285" y="3924353"/>
                </a:cubicBezTo>
                <a:cubicBezTo>
                  <a:pt x="766183" y="3937357"/>
                  <a:pt x="748733" y="3958603"/>
                  <a:pt x="742157" y="3958603"/>
                </a:cubicBezTo>
                <a:cubicBezTo>
                  <a:pt x="736620" y="3958603"/>
                  <a:pt x="732117" y="3949885"/>
                  <a:pt x="732064" y="3939063"/>
                </a:cubicBezTo>
                <a:cubicBezTo>
                  <a:pt x="732031" y="3932240"/>
                  <a:pt x="731334" y="3931038"/>
                  <a:pt x="729203" y="3934125"/>
                </a:cubicBezTo>
                <a:cubicBezTo>
                  <a:pt x="727652" y="3936369"/>
                  <a:pt x="726364" y="3940959"/>
                  <a:pt x="726342" y="3944324"/>
                </a:cubicBezTo>
                <a:cubicBezTo>
                  <a:pt x="726306" y="3950851"/>
                  <a:pt x="721784" y="3952710"/>
                  <a:pt x="719746" y="3947044"/>
                </a:cubicBezTo>
                <a:cubicBezTo>
                  <a:pt x="717757" y="3941513"/>
                  <a:pt x="709610" y="3949477"/>
                  <a:pt x="702684" y="3963722"/>
                </a:cubicBezTo>
                <a:lnTo>
                  <a:pt x="696578" y="3976282"/>
                </a:lnTo>
                <a:lnTo>
                  <a:pt x="693758" y="3968802"/>
                </a:lnTo>
                <a:cubicBezTo>
                  <a:pt x="690076" y="3959043"/>
                  <a:pt x="688055" y="3959366"/>
                  <a:pt x="681496" y="3970765"/>
                </a:cubicBezTo>
                <a:cubicBezTo>
                  <a:pt x="678507" y="3975958"/>
                  <a:pt x="674968" y="3979573"/>
                  <a:pt x="673632" y="3978800"/>
                </a:cubicBezTo>
                <a:cubicBezTo>
                  <a:pt x="672293" y="3978027"/>
                  <a:pt x="671493" y="3965877"/>
                  <a:pt x="671847" y="3951801"/>
                </a:cubicBezTo>
                <a:cubicBezTo>
                  <a:pt x="672800" y="3914268"/>
                  <a:pt x="669618" y="3914060"/>
                  <a:pt x="648068" y="3950248"/>
                </a:cubicBezTo>
                <a:cubicBezTo>
                  <a:pt x="638203" y="3966811"/>
                  <a:pt x="629671" y="3980363"/>
                  <a:pt x="629106" y="3980363"/>
                </a:cubicBezTo>
                <a:cubicBezTo>
                  <a:pt x="628540" y="3980363"/>
                  <a:pt x="626307" y="3970877"/>
                  <a:pt x="624139" y="3959284"/>
                </a:cubicBezTo>
                <a:lnTo>
                  <a:pt x="624220" y="3959267"/>
                </a:lnTo>
                <a:lnTo>
                  <a:pt x="620280" y="3938188"/>
                </a:lnTo>
                <a:lnTo>
                  <a:pt x="607440" y="3955282"/>
                </a:lnTo>
                <a:cubicBezTo>
                  <a:pt x="594812" y="3972095"/>
                  <a:pt x="589934" y="3973511"/>
                  <a:pt x="589817" y="3960400"/>
                </a:cubicBezTo>
                <a:cubicBezTo>
                  <a:pt x="589784" y="3957657"/>
                  <a:pt x="588792" y="3955860"/>
                  <a:pt x="587591" y="3956407"/>
                </a:cubicBezTo>
                <a:cubicBezTo>
                  <a:pt x="586394" y="3956955"/>
                  <a:pt x="581809" y="3959091"/>
                  <a:pt x="577406" y="3961155"/>
                </a:cubicBezTo>
                <a:cubicBezTo>
                  <a:pt x="566815" y="3966123"/>
                  <a:pt x="563938" y="3962866"/>
                  <a:pt x="571905" y="3954932"/>
                </a:cubicBezTo>
                <a:cubicBezTo>
                  <a:pt x="581987" y="3944889"/>
                  <a:pt x="584063" y="3933606"/>
                  <a:pt x="580399" y="3908747"/>
                </a:cubicBezTo>
                <a:cubicBezTo>
                  <a:pt x="578597" y="3896517"/>
                  <a:pt x="576247" y="3885537"/>
                  <a:pt x="575175" y="3884347"/>
                </a:cubicBezTo>
                <a:cubicBezTo>
                  <a:pt x="574102" y="3883155"/>
                  <a:pt x="570737" y="3890991"/>
                  <a:pt x="567694" y="3901759"/>
                </a:cubicBezTo>
                <a:cubicBezTo>
                  <a:pt x="564650" y="3912526"/>
                  <a:pt x="560197" y="3922232"/>
                  <a:pt x="557800" y="3923327"/>
                </a:cubicBezTo>
                <a:cubicBezTo>
                  <a:pt x="538738" y="3932032"/>
                  <a:pt x="537707" y="3932251"/>
                  <a:pt x="533002" y="3928596"/>
                </a:cubicBezTo>
                <a:cubicBezTo>
                  <a:pt x="530444" y="3926611"/>
                  <a:pt x="526412" y="3921476"/>
                  <a:pt x="524042" y="3917187"/>
                </a:cubicBezTo>
                <a:cubicBezTo>
                  <a:pt x="520190" y="3910216"/>
                  <a:pt x="504622" y="3898787"/>
                  <a:pt x="498943" y="3898760"/>
                </a:cubicBezTo>
                <a:cubicBezTo>
                  <a:pt x="497746" y="3898760"/>
                  <a:pt x="496669" y="3902728"/>
                  <a:pt x="496556" y="3907590"/>
                </a:cubicBezTo>
                <a:lnTo>
                  <a:pt x="496337" y="3916429"/>
                </a:lnTo>
                <a:lnTo>
                  <a:pt x="490791" y="3904744"/>
                </a:lnTo>
                <a:cubicBezTo>
                  <a:pt x="485854" y="3894340"/>
                  <a:pt x="484600" y="3893381"/>
                  <a:pt x="479371" y="3895999"/>
                </a:cubicBezTo>
                <a:cubicBezTo>
                  <a:pt x="476141" y="3897618"/>
                  <a:pt x="473496" y="3899943"/>
                  <a:pt x="473496" y="3901169"/>
                </a:cubicBezTo>
                <a:cubicBezTo>
                  <a:pt x="473496" y="3902393"/>
                  <a:pt x="470288" y="3906634"/>
                  <a:pt x="466368" y="3910592"/>
                </a:cubicBezTo>
                <a:cubicBezTo>
                  <a:pt x="456365" y="3920693"/>
                  <a:pt x="439692" y="3920788"/>
                  <a:pt x="435622" y="3910777"/>
                </a:cubicBezTo>
                <a:cubicBezTo>
                  <a:pt x="431611" y="3900905"/>
                  <a:pt x="426113" y="3903871"/>
                  <a:pt x="422232" y="3918000"/>
                </a:cubicBezTo>
                <a:lnTo>
                  <a:pt x="418926" y="3930037"/>
                </a:lnTo>
                <a:lnTo>
                  <a:pt x="414240" y="3919925"/>
                </a:lnTo>
                <a:cubicBezTo>
                  <a:pt x="411663" y="3914363"/>
                  <a:pt x="409553" y="3908524"/>
                  <a:pt x="409553" y="3906948"/>
                </a:cubicBezTo>
                <a:cubicBezTo>
                  <a:pt x="409553" y="3905371"/>
                  <a:pt x="406283" y="3902688"/>
                  <a:pt x="402287" y="3900983"/>
                </a:cubicBezTo>
                <a:cubicBezTo>
                  <a:pt x="398290" y="3899280"/>
                  <a:pt x="395021" y="3895784"/>
                  <a:pt x="395021" y="3893216"/>
                </a:cubicBezTo>
                <a:cubicBezTo>
                  <a:pt x="395021" y="3890647"/>
                  <a:pt x="393174" y="3887113"/>
                  <a:pt x="390919" y="3885361"/>
                </a:cubicBezTo>
                <a:cubicBezTo>
                  <a:pt x="384017" y="3880000"/>
                  <a:pt x="381900" y="3887292"/>
                  <a:pt x="382484" y="3914398"/>
                </a:cubicBezTo>
                <a:cubicBezTo>
                  <a:pt x="382776" y="3928235"/>
                  <a:pt x="381908" y="3939556"/>
                  <a:pt x="380543" y="3939556"/>
                </a:cubicBezTo>
                <a:cubicBezTo>
                  <a:pt x="379174" y="3939556"/>
                  <a:pt x="375157" y="3931295"/>
                  <a:pt x="371613" y="3921197"/>
                </a:cubicBezTo>
                <a:cubicBezTo>
                  <a:pt x="368069" y="3911101"/>
                  <a:pt x="364778" y="3902409"/>
                  <a:pt x="364300" y="3901884"/>
                </a:cubicBezTo>
                <a:cubicBezTo>
                  <a:pt x="363822" y="3901358"/>
                  <a:pt x="358825" y="3904217"/>
                  <a:pt x="353194" y="3908237"/>
                </a:cubicBezTo>
                <a:cubicBezTo>
                  <a:pt x="347563" y="3912256"/>
                  <a:pt x="341580" y="3914748"/>
                  <a:pt x="339898" y="3913776"/>
                </a:cubicBezTo>
                <a:cubicBezTo>
                  <a:pt x="330219" y="3908178"/>
                  <a:pt x="319486" y="3921392"/>
                  <a:pt x="319409" y="3939004"/>
                </a:cubicBezTo>
                <a:cubicBezTo>
                  <a:pt x="319376" y="3946509"/>
                  <a:pt x="318646" y="3948036"/>
                  <a:pt x="316548" y="3944996"/>
                </a:cubicBezTo>
                <a:cubicBezTo>
                  <a:pt x="314997" y="3942752"/>
                  <a:pt x="313709" y="3937470"/>
                  <a:pt x="313687" y="3933258"/>
                </a:cubicBezTo>
                <a:cubicBezTo>
                  <a:pt x="313654" y="3929046"/>
                  <a:pt x="312286" y="3923225"/>
                  <a:pt x="310625" y="3920323"/>
                </a:cubicBezTo>
                <a:cubicBezTo>
                  <a:pt x="307816" y="3915410"/>
                  <a:pt x="307017" y="3915331"/>
                  <a:pt x="299053" y="3919187"/>
                </a:cubicBezTo>
                <a:cubicBezTo>
                  <a:pt x="291059" y="3923055"/>
                  <a:pt x="290259" y="3922967"/>
                  <a:pt x="286839" y="3917843"/>
                </a:cubicBezTo>
                <a:cubicBezTo>
                  <a:pt x="281942" y="3910506"/>
                  <a:pt x="279778" y="3910932"/>
                  <a:pt x="277427" y="3919697"/>
                </a:cubicBezTo>
                <a:cubicBezTo>
                  <a:pt x="276194" y="3924297"/>
                  <a:pt x="274672" y="3925840"/>
                  <a:pt x="273344" y="3923832"/>
                </a:cubicBezTo>
                <a:cubicBezTo>
                  <a:pt x="271953" y="3921726"/>
                  <a:pt x="269435" y="3923472"/>
                  <a:pt x="265994" y="3928922"/>
                </a:cubicBezTo>
                <a:cubicBezTo>
                  <a:pt x="263115" y="3933483"/>
                  <a:pt x="260168" y="3936661"/>
                  <a:pt x="259445" y="3935985"/>
                </a:cubicBezTo>
                <a:cubicBezTo>
                  <a:pt x="258722" y="3935308"/>
                  <a:pt x="259628" y="3926703"/>
                  <a:pt x="261459" y="3916861"/>
                </a:cubicBezTo>
                <a:cubicBezTo>
                  <a:pt x="265723" y="3893949"/>
                  <a:pt x="263871" y="3889100"/>
                  <a:pt x="256105" y="3902840"/>
                </a:cubicBezTo>
                <a:cubicBezTo>
                  <a:pt x="252722" y="3908824"/>
                  <a:pt x="249898" y="3912109"/>
                  <a:pt x="249827" y="3910141"/>
                </a:cubicBezTo>
                <a:cubicBezTo>
                  <a:pt x="249754" y="3908171"/>
                  <a:pt x="250973" y="3904331"/>
                  <a:pt x="252535" y="3901605"/>
                </a:cubicBezTo>
                <a:cubicBezTo>
                  <a:pt x="258542" y="3891101"/>
                  <a:pt x="264092" y="3850919"/>
                  <a:pt x="260989" y="3840401"/>
                </a:cubicBezTo>
                <a:cubicBezTo>
                  <a:pt x="258847" y="3833138"/>
                  <a:pt x="259004" y="3826667"/>
                  <a:pt x="261551" y="3817366"/>
                </a:cubicBezTo>
                <a:cubicBezTo>
                  <a:pt x="265164" y="3804181"/>
                  <a:pt x="263507" y="3789967"/>
                  <a:pt x="258362" y="3789967"/>
                </a:cubicBezTo>
                <a:cubicBezTo>
                  <a:pt x="256793" y="3789967"/>
                  <a:pt x="255409" y="3795169"/>
                  <a:pt x="255289" y="3801527"/>
                </a:cubicBezTo>
                <a:lnTo>
                  <a:pt x="255070" y="3813086"/>
                </a:lnTo>
                <a:lnTo>
                  <a:pt x="247221" y="3797100"/>
                </a:lnTo>
                <a:lnTo>
                  <a:pt x="239371" y="3781116"/>
                </a:lnTo>
                <a:lnTo>
                  <a:pt x="234247" y="3796328"/>
                </a:lnTo>
                <a:cubicBezTo>
                  <a:pt x="228764" y="3812603"/>
                  <a:pt x="224568" y="3817387"/>
                  <a:pt x="221766" y="3810554"/>
                </a:cubicBezTo>
                <a:cubicBezTo>
                  <a:pt x="220810" y="3808224"/>
                  <a:pt x="218857" y="3806995"/>
                  <a:pt x="217426" y="3807822"/>
                </a:cubicBezTo>
                <a:cubicBezTo>
                  <a:pt x="215995" y="3808649"/>
                  <a:pt x="214824" y="3807301"/>
                  <a:pt x="214824" y="3804826"/>
                </a:cubicBezTo>
                <a:cubicBezTo>
                  <a:pt x="214824" y="3800216"/>
                  <a:pt x="185168" y="3756269"/>
                  <a:pt x="180066" y="3753319"/>
                </a:cubicBezTo>
                <a:cubicBezTo>
                  <a:pt x="176464" y="3751236"/>
                  <a:pt x="159601" y="3772805"/>
                  <a:pt x="159601" y="3779496"/>
                </a:cubicBezTo>
                <a:cubicBezTo>
                  <a:pt x="159601" y="3782273"/>
                  <a:pt x="161663" y="3784528"/>
                  <a:pt x="164203" y="3784528"/>
                </a:cubicBezTo>
                <a:cubicBezTo>
                  <a:pt x="169640" y="3784528"/>
                  <a:pt x="169450" y="3785070"/>
                  <a:pt x="158148" y="3801808"/>
                </a:cubicBezTo>
                <a:lnTo>
                  <a:pt x="149428" y="3814722"/>
                </a:lnTo>
                <a:lnTo>
                  <a:pt x="134639" y="3813467"/>
                </a:lnTo>
                <a:cubicBezTo>
                  <a:pt x="120829" y="3812293"/>
                  <a:pt x="119630" y="3812691"/>
                  <a:pt x="116525" y="3819448"/>
                </a:cubicBezTo>
                <a:lnTo>
                  <a:pt x="113201" y="3826686"/>
                </a:lnTo>
                <a:lnTo>
                  <a:pt x="114463" y="3818163"/>
                </a:lnTo>
                <a:cubicBezTo>
                  <a:pt x="115157" y="3813476"/>
                  <a:pt x="116587" y="3806425"/>
                  <a:pt x="117642" y="3802493"/>
                </a:cubicBezTo>
                <a:cubicBezTo>
                  <a:pt x="119207" y="3796651"/>
                  <a:pt x="118703" y="3795653"/>
                  <a:pt x="114876" y="3797027"/>
                </a:cubicBezTo>
                <a:cubicBezTo>
                  <a:pt x="111105" y="3798381"/>
                  <a:pt x="110193" y="3796797"/>
                  <a:pt x="110193" y="3788940"/>
                </a:cubicBezTo>
                <a:cubicBezTo>
                  <a:pt x="110193" y="3783566"/>
                  <a:pt x="106121" y="3767830"/>
                  <a:pt x="101145" y="3753971"/>
                </a:cubicBezTo>
                <a:lnTo>
                  <a:pt x="92097" y="3728771"/>
                </a:lnTo>
                <a:lnTo>
                  <a:pt x="94042" y="3670395"/>
                </a:lnTo>
                <a:cubicBezTo>
                  <a:pt x="95111" y="3638287"/>
                  <a:pt x="97407" y="3605853"/>
                  <a:pt x="99138" y="3598319"/>
                </a:cubicBezTo>
                <a:cubicBezTo>
                  <a:pt x="104941" y="3573087"/>
                  <a:pt x="97069" y="3338652"/>
                  <a:pt x="87812" y="3260961"/>
                </a:cubicBezTo>
                <a:cubicBezTo>
                  <a:pt x="82435" y="3215847"/>
                  <a:pt x="82431" y="3215653"/>
                  <a:pt x="85575" y="3161687"/>
                </a:cubicBezTo>
                <a:cubicBezTo>
                  <a:pt x="86925" y="3138501"/>
                  <a:pt x="87983" y="3112186"/>
                  <a:pt x="87921" y="3103211"/>
                </a:cubicBezTo>
                <a:cubicBezTo>
                  <a:pt x="87812" y="3086795"/>
                  <a:pt x="91307" y="3090618"/>
                  <a:pt x="92890" y="3108651"/>
                </a:cubicBezTo>
                <a:cubicBezTo>
                  <a:pt x="94715" y="3129427"/>
                  <a:pt x="98000" y="3078267"/>
                  <a:pt x="98651" y="3018896"/>
                </a:cubicBezTo>
                <a:lnTo>
                  <a:pt x="99366" y="2953620"/>
                </a:lnTo>
                <a:lnTo>
                  <a:pt x="103451" y="3010737"/>
                </a:lnTo>
                <a:cubicBezTo>
                  <a:pt x="108126" y="3076121"/>
                  <a:pt x="110351" y="3085824"/>
                  <a:pt x="115797" y="3064581"/>
                </a:cubicBezTo>
                <a:cubicBezTo>
                  <a:pt x="118224" y="3055113"/>
                  <a:pt x="118471" y="3048955"/>
                  <a:pt x="116549" y="3045743"/>
                </a:cubicBezTo>
                <a:cubicBezTo>
                  <a:pt x="114538" y="3042381"/>
                  <a:pt x="114917" y="3039223"/>
                  <a:pt x="117833" y="3035060"/>
                </a:cubicBezTo>
                <a:cubicBezTo>
                  <a:pt x="120956" y="3030598"/>
                  <a:pt x="121241" y="3027351"/>
                  <a:pt x="118986" y="3021806"/>
                </a:cubicBezTo>
                <a:cubicBezTo>
                  <a:pt x="115436" y="3013072"/>
                  <a:pt x="115392" y="2991195"/>
                  <a:pt x="118913" y="2983539"/>
                </a:cubicBezTo>
                <a:cubicBezTo>
                  <a:pt x="121143" y="2978681"/>
                  <a:pt x="121435" y="2978883"/>
                  <a:pt x="121613" y="2985418"/>
                </a:cubicBezTo>
                <a:cubicBezTo>
                  <a:pt x="121905" y="2995447"/>
                  <a:pt x="126954" y="2997613"/>
                  <a:pt x="128451" y="2988345"/>
                </a:cubicBezTo>
                <a:cubicBezTo>
                  <a:pt x="129119" y="2984205"/>
                  <a:pt x="129863" y="2995128"/>
                  <a:pt x="130100" y="3012617"/>
                </a:cubicBezTo>
                <a:cubicBezTo>
                  <a:pt x="130356" y="3031340"/>
                  <a:pt x="129341" y="3045105"/>
                  <a:pt x="127630" y="3046095"/>
                </a:cubicBezTo>
                <a:cubicBezTo>
                  <a:pt x="124437" y="3047942"/>
                  <a:pt x="123798" y="3064345"/>
                  <a:pt x="126546" y="3073943"/>
                </a:cubicBezTo>
                <a:cubicBezTo>
                  <a:pt x="127506" y="3077292"/>
                  <a:pt x="129451" y="3079361"/>
                  <a:pt x="130866" y="3078542"/>
                </a:cubicBezTo>
                <a:cubicBezTo>
                  <a:pt x="132326" y="3077696"/>
                  <a:pt x="133442" y="3098159"/>
                  <a:pt x="133442" y="3125790"/>
                </a:cubicBezTo>
                <a:cubicBezTo>
                  <a:pt x="133442" y="3152595"/>
                  <a:pt x="134275" y="3180206"/>
                  <a:pt x="135293" y="3187146"/>
                </a:cubicBezTo>
                <a:cubicBezTo>
                  <a:pt x="138730" y="3210625"/>
                  <a:pt x="142164" y="3199946"/>
                  <a:pt x="142164" y="3165767"/>
                </a:cubicBezTo>
                <a:cubicBezTo>
                  <a:pt x="142164" y="3132390"/>
                  <a:pt x="144787" y="3123911"/>
                  <a:pt x="150793" y="3137889"/>
                </a:cubicBezTo>
                <a:cubicBezTo>
                  <a:pt x="152898" y="3142795"/>
                  <a:pt x="153456" y="3141306"/>
                  <a:pt x="153606" y="3130383"/>
                </a:cubicBezTo>
                <a:cubicBezTo>
                  <a:pt x="153752" y="3119589"/>
                  <a:pt x="152584" y="3116053"/>
                  <a:pt x="147977" y="3113362"/>
                </a:cubicBezTo>
                <a:cubicBezTo>
                  <a:pt x="144693" y="3111441"/>
                  <a:pt x="142164" y="3107019"/>
                  <a:pt x="142164" y="3103188"/>
                </a:cubicBezTo>
                <a:cubicBezTo>
                  <a:pt x="142164" y="3096131"/>
                  <a:pt x="146536" y="3093903"/>
                  <a:pt x="148791" y="3099811"/>
                </a:cubicBezTo>
                <a:cubicBezTo>
                  <a:pt x="149506" y="3101682"/>
                  <a:pt x="150601" y="3102599"/>
                  <a:pt x="151225" y="3101850"/>
                </a:cubicBezTo>
                <a:cubicBezTo>
                  <a:pt x="152298" y="3100566"/>
                  <a:pt x="149144" y="2917216"/>
                  <a:pt x="147292" y="2873385"/>
                </a:cubicBezTo>
                <a:cubicBezTo>
                  <a:pt x="146818" y="2862166"/>
                  <a:pt x="146084" y="2844419"/>
                  <a:pt x="145660" y="2833947"/>
                </a:cubicBezTo>
                <a:cubicBezTo>
                  <a:pt x="145062" y="2819133"/>
                  <a:pt x="144216" y="2815996"/>
                  <a:pt x="141844" y="2819811"/>
                </a:cubicBezTo>
                <a:cubicBezTo>
                  <a:pt x="140169" y="2822507"/>
                  <a:pt x="139582" y="2829239"/>
                  <a:pt x="140545" y="2834770"/>
                </a:cubicBezTo>
                <a:cubicBezTo>
                  <a:pt x="141837" y="2842206"/>
                  <a:pt x="140764" y="2847130"/>
                  <a:pt x="136458" y="2853666"/>
                </a:cubicBezTo>
                <a:cubicBezTo>
                  <a:pt x="133247" y="2858528"/>
                  <a:pt x="129296" y="2862506"/>
                  <a:pt x="127674" y="2862506"/>
                </a:cubicBezTo>
                <a:cubicBezTo>
                  <a:pt x="126050" y="2862506"/>
                  <a:pt x="124718" y="2858528"/>
                  <a:pt x="124707" y="2853666"/>
                </a:cubicBezTo>
                <a:cubicBezTo>
                  <a:pt x="124707" y="2848804"/>
                  <a:pt x="122937" y="2841689"/>
                  <a:pt x="120800" y="2837853"/>
                </a:cubicBezTo>
                <a:cubicBezTo>
                  <a:pt x="118662" y="2834017"/>
                  <a:pt x="115973" y="2818133"/>
                  <a:pt x="114826" y="2802555"/>
                </a:cubicBezTo>
                <a:cubicBezTo>
                  <a:pt x="113680" y="2786976"/>
                  <a:pt x="112199" y="2773723"/>
                  <a:pt x="111538" y="2773103"/>
                </a:cubicBezTo>
                <a:cubicBezTo>
                  <a:pt x="110878" y="2772484"/>
                  <a:pt x="108097" y="2773680"/>
                  <a:pt x="105360" y="2775763"/>
                </a:cubicBezTo>
                <a:cubicBezTo>
                  <a:pt x="100908" y="2779153"/>
                  <a:pt x="100633" y="2778980"/>
                  <a:pt x="102732" y="2774110"/>
                </a:cubicBezTo>
                <a:cubicBezTo>
                  <a:pt x="105911" y="2766743"/>
                  <a:pt x="110338" y="2718932"/>
                  <a:pt x="108639" y="2710314"/>
                </a:cubicBezTo>
                <a:cubicBezTo>
                  <a:pt x="107887" y="2706508"/>
                  <a:pt x="111109" y="2710737"/>
                  <a:pt x="115795" y="2719713"/>
                </a:cubicBezTo>
                <a:cubicBezTo>
                  <a:pt x="121191" y="2730047"/>
                  <a:pt x="126752" y="2748320"/>
                  <a:pt x="130954" y="2769531"/>
                </a:cubicBezTo>
                <a:cubicBezTo>
                  <a:pt x="135199" y="2790948"/>
                  <a:pt x="138343" y="2801248"/>
                  <a:pt x="139674" y="2798089"/>
                </a:cubicBezTo>
                <a:cubicBezTo>
                  <a:pt x="142411" y="2791591"/>
                  <a:pt x="142334" y="2736696"/>
                  <a:pt x="139564" y="2721073"/>
                </a:cubicBezTo>
                <a:lnTo>
                  <a:pt x="137393" y="2708834"/>
                </a:lnTo>
                <a:lnTo>
                  <a:pt x="133499" y="2716314"/>
                </a:lnTo>
                <a:cubicBezTo>
                  <a:pt x="131357" y="2720428"/>
                  <a:pt x="128647" y="2723793"/>
                  <a:pt x="127476" y="2723793"/>
                </a:cubicBezTo>
                <a:cubicBezTo>
                  <a:pt x="124494" y="2723793"/>
                  <a:pt x="121818" y="2716459"/>
                  <a:pt x="121818" y="2708279"/>
                </a:cubicBezTo>
                <a:cubicBezTo>
                  <a:pt x="121818" y="2702396"/>
                  <a:pt x="122475" y="2701880"/>
                  <a:pt x="126249" y="2704809"/>
                </a:cubicBezTo>
                <a:cubicBezTo>
                  <a:pt x="132776" y="2709879"/>
                  <a:pt x="134262" y="2706592"/>
                  <a:pt x="130766" y="2694810"/>
                </a:cubicBezTo>
                <a:cubicBezTo>
                  <a:pt x="129059" y="2689060"/>
                  <a:pt x="127657" y="2677590"/>
                  <a:pt x="127646" y="2669321"/>
                </a:cubicBezTo>
                <a:cubicBezTo>
                  <a:pt x="127646" y="2657244"/>
                  <a:pt x="128873" y="2653292"/>
                  <a:pt x="133943" y="2649228"/>
                </a:cubicBezTo>
                <a:cubicBezTo>
                  <a:pt x="139727" y="2644594"/>
                  <a:pt x="139851" y="2643893"/>
                  <a:pt x="135428" y="2640865"/>
                </a:cubicBezTo>
                <a:cubicBezTo>
                  <a:pt x="130984" y="2637824"/>
                  <a:pt x="130961" y="2636565"/>
                  <a:pt x="135136" y="2625083"/>
                </a:cubicBezTo>
                <a:cubicBezTo>
                  <a:pt x="138318" y="2616349"/>
                  <a:pt x="140924" y="2613051"/>
                  <a:pt x="143826" y="2614093"/>
                </a:cubicBezTo>
                <a:cubicBezTo>
                  <a:pt x="146106" y="2614913"/>
                  <a:pt x="147971" y="2614117"/>
                  <a:pt x="147971" y="2612317"/>
                </a:cubicBezTo>
                <a:cubicBezTo>
                  <a:pt x="147971" y="2610521"/>
                  <a:pt x="145355" y="2608412"/>
                  <a:pt x="142158" y="2607630"/>
                </a:cubicBezTo>
                <a:cubicBezTo>
                  <a:pt x="138396" y="2606708"/>
                  <a:pt x="136345" y="2603919"/>
                  <a:pt x="136345" y="2599725"/>
                </a:cubicBezTo>
                <a:cubicBezTo>
                  <a:pt x="136345" y="2593196"/>
                  <a:pt x="141982" y="2590309"/>
                  <a:pt x="142362" y="2596642"/>
                </a:cubicBezTo>
                <a:cubicBezTo>
                  <a:pt x="142472" y="2598512"/>
                  <a:pt x="143625" y="2597594"/>
                  <a:pt x="144920" y="2594603"/>
                </a:cubicBezTo>
                <a:cubicBezTo>
                  <a:pt x="146449" y="2591074"/>
                  <a:pt x="145865" y="2587655"/>
                  <a:pt x="143264" y="2584870"/>
                </a:cubicBezTo>
                <a:cubicBezTo>
                  <a:pt x="140308" y="2581707"/>
                  <a:pt x="139336" y="2572390"/>
                  <a:pt x="139570" y="2549512"/>
                </a:cubicBezTo>
                <a:cubicBezTo>
                  <a:pt x="139826" y="2522781"/>
                  <a:pt x="140271" y="2520155"/>
                  <a:pt x="142624" y="2530687"/>
                </a:cubicBezTo>
                <a:cubicBezTo>
                  <a:pt x="144128" y="2537419"/>
                  <a:pt x="144712" y="2548647"/>
                  <a:pt x="143924" y="2555639"/>
                </a:cubicBezTo>
                <a:cubicBezTo>
                  <a:pt x="142902" y="2564689"/>
                  <a:pt x="143704" y="2569286"/>
                  <a:pt x="146661" y="2571594"/>
                </a:cubicBezTo>
                <a:cubicBezTo>
                  <a:pt x="149445" y="2573758"/>
                  <a:pt x="150715" y="2579734"/>
                  <a:pt x="150473" y="2589549"/>
                </a:cubicBezTo>
                <a:cubicBezTo>
                  <a:pt x="150217" y="2600443"/>
                  <a:pt x="151531" y="2605757"/>
                  <a:pt x="155581" y="2610028"/>
                </a:cubicBezTo>
                <a:cubicBezTo>
                  <a:pt x="159525" y="2614188"/>
                  <a:pt x="160038" y="2616128"/>
                  <a:pt x="157416" y="2616986"/>
                </a:cubicBezTo>
                <a:cubicBezTo>
                  <a:pt x="155416" y="2617639"/>
                  <a:pt x="153782" y="2621817"/>
                  <a:pt x="153782" y="2626268"/>
                </a:cubicBezTo>
                <a:cubicBezTo>
                  <a:pt x="153782" y="2631689"/>
                  <a:pt x="154887" y="2633721"/>
                  <a:pt x="157135" y="2632423"/>
                </a:cubicBezTo>
                <a:cubicBezTo>
                  <a:pt x="159620" y="2630987"/>
                  <a:pt x="159996" y="2636225"/>
                  <a:pt x="158587" y="2652661"/>
                </a:cubicBezTo>
                <a:cubicBezTo>
                  <a:pt x="157544" y="2664858"/>
                  <a:pt x="155858" y="2684479"/>
                  <a:pt x="154845" y="2696261"/>
                </a:cubicBezTo>
                <a:cubicBezTo>
                  <a:pt x="152958" y="2718188"/>
                  <a:pt x="155063" y="2737394"/>
                  <a:pt x="159357" y="2737394"/>
                </a:cubicBezTo>
                <a:cubicBezTo>
                  <a:pt x="160678" y="2737394"/>
                  <a:pt x="162393" y="2731232"/>
                  <a:pt x="163168" y="2723700"/>
                </a:cubicBezTo>
                <a:cubicBezTo>
                  <a:pt x="164058" y="2715026"/>
                  <a:pt x="166420" y="2708743"/>
                  <a:pt x="169613" y="2706558"/>
                </a:cubicBezTo>
                <a:cubicBezTo>
                  <a:pt x="174200" y="2703419"/>
                  <a:pt x="174238" y="2702788"/>
                  <a:pt x="170029" y="2699520"/>
                </a:cubicBezTo>
                <a:cubicBezTo>
                  <a:pt x="166388" y="2696691"/>
                  <a:pt x="165411" y="2690379"/>
                  <a:pt x="165426" y="2669745"/>
                </a:cubicBezTo>
                <a:lnTo>
                  <a:pt x="165460" y="2643560"/>
                </a:lnTo>
                <a:lnTo>
                  <a:pt x="170745" y="2651062"/>
                </a:lnTo>
                <a:cubicBezTo>
                  <a:pt x="173654" y="2655187"/>
                  <a:pt x="176914" y="2657737"/>
                  <a:pt x="177992" y="2656728"/>
                </a:cubicBezTo>
                <a:cubicBezTo>
                  <a:pt x="180893" y="2654013"/>
                  <a:pt x="180372" y="2642763"/>
                  <a:pt x="177259" y="2640964"/>
                </a:cubicBezTo>
                <a:cubicBezTo>
                  <a:pt x="175610" y="2640008"/>
                  <a:pt x="175617" y="2636002"/>
                  <a:pt x="177292" y="2630604"/>
                </a:cubicBezTo>
                <a:cubicBezTo>
                  <a:pt x="179402" y="2623752"/>
                  <a:pt x="179033" y="2621132"/>
                  <a:pt x="175625" y="2618782"/>
                </a:cubicBezTo>
                <a:cubicBezTo>
                  <a:pt x="173216" y="2617122"/>
                  <a:pt x="171246" y="2611958"/>
                  <a:pt x="171246" y="2607308"/>
                </a:cubicBezTo>
                <a:cubicBezTo>
                  <a:pt x="171246" y="2600733"/>
                  <a:pt x="172264" y="2599219"/>
                  <a:pt x="175822" y="2600497"/>
                </a:cubicBezTo>
                <a:cubicBezTo>
                  <a:pt x="179858" y="2601947"/>
                  <a:pt x="180196" y="2599125"/>
                  <a:pt x="178683" y="2576613"/>
                </a:cubicBezTo>
                <a:cubicBezTo>
                  <a:pt x="171318" y="2466934"/>
                  <a:pt x="170421" y="2411684"/>
                  <a:pt x="174207" y="2301074"/>
                </a:cubicBezTo>
                <a:cubicBezTo>
                  <a:pt x="175688" y="2257808"/>
                  <a:pt x="176251" y="2213136"/>
                  <a:pt x="175458" y="2201800"/>
                </a:cubicBezTo>
                <a:cubicBezTo>
                  <a:pt x="174667" y="2190464"/>
                  <a:pt x="173440" y="2173540"/>
                  <a:pt x="172740" y="2164190"/>
                </a:cubicBezTo>
                <a:cubicBezTo>
                  <a:pt x="171386" y="2146132"/>
                  <a:pt x="173900" y="2142366"/>
                  <a:pt x="179095" y="2154671"/>
                </a:cubicBezTo>
                <a:cubicBezTo>
                  <a:pt x="181792" y="2161053"/>
                  <a:pt x="182299" y="2158906"/>
                  <a:pt x="182562" y="2140044"/>
                </a:cubicBezTo>
                <a:cubicBezTo>
                  <a:pt x="182780" y="2125634"/>
                  <a:pt x="181303" y="2114425"/>
                  <a:pt x="178366" y="2107848"/>
                </a:cubicBezTo>
                <a:cubicBezTo>
                  <a:pt x="174907" y="2100100"/>
                  <a:pt x="174645" y="2096875"/>
                  <a:pt x="177238" y="2093950"/>
                </a:cubicBezTo>
                <a:cubicBezTo>
                  <a:pt x="179785" y="2091078"/>
                  <a:pt x="179822" y="2083828"/>
                  <a:pt x="177384" y="2064486"/>
                </a:cubicBezTo>
                <a:cubicBezTo>
                  <a:pt x="173288" y="2031987"/>
                  <a:pt x="173183" y="2019189"/>
                  <a:pt x="177056" y="2024799"/>
                </a:cubicBezTo>
                <a:cubicBezTo>
                  <a:pt x="178607" y="2027043"/>
                  <a:pt x="179895" y="2033224"/>
                  <a:pt x="179917" y="2038534"/>
                </a:cubicBezTo>
                <a:cubicBezTo>
                  <a:pt x="179950" y="2043845"/>
                  <a:pt x="181380" y="2049515"/>
                  <a:pt x="183109" y="2051136"/>
                </a:cubicBezTo>
                <a:cubicBezTo>
                  <a:pt x="184967" y="2052872"/>
                  <a:pt x="186764" y="2070684"/>
                  <a:pt x="187491" y="2094518"/>
                </a:cubicBezTo>
                <a:cubicBezTo>
                  <a:pt x="188170" y="2116756"/>
                  <a:pt x="190023" y="2141602"/>
                  <a:pt x="191609" y="2149731"/>
                </a:cubicBezTo>
                <a:cubicBezTo>
                  <a:pt x="193197" y="2157859"/>
                  <a:pt x="194496" y="2172852"/>
                  <a:pt x="194496" y="2183049"/>
                </a:cubicBezTo>
                <a:cubicBezTo>
                  <a:pt x="194496" y="2193245"/>
                  <a:pt x="195565" y="2201588"/>
                  <a:pt x="196875" y="2201588"/>
                </a:cubicBezTo>
                <a:cubicBezTo>
                  <a:pt x="199568" y="2201588"/>
                  <a:pt x="198922" y="2116352"/>
                  <a:pt x="195788" y="2058415"/>
                </a:cubicBezTo>
                <a:cubicBezTo>
                  <a:pt x="193751" y="2020813"/>
                  <a:pt x="194966" y="2005760"/>
                  <a:pt x="200030" y="2005760"/>
                </a:cubicBezTo>
                <a:cubicBezTo>
                  <a:pt x="201413" y="2005760"/>
                  <a:pt x="203435" y="2012423"/>
                  <a:pt x="204523" y="2020566"/>
                </a:cubicBezTo>
                <a:cubicBezTo>
                  <a:pt x="206030" y="2031857"/>
                  <a:pt x="207490" y="2035017"/>
                  <a:pt x="210671" y="2033874"/>
                </a:cubicBezTo>
                <a:cubicBezTo>
                  <a:pt x="216684" y="2031716"/>
                  <a:pt x="216079" y="2042920"/>
                  <a:pt x="210010" y="2046098"/>
                </a:cubicBezTo>
                <a:cubicBezTo>
                  <a:pt x="205628" y="2048393"/>
                  <a:pt x="205349" y="2055037"/>
                  <a:pt x="207007" y="2117629"/>
                </a:cubicBezTo>
                <a:cubicBezTo>
                  <a:pt x="208171" y="2161627"/>
                  <a:pt x="207832" y="2185150"/>
                  <a:pt x="206069" y="2182549"/>
                </a:cubicBezTo>
                <a:cubicBezTo>
                  <a:pt x="202537" y="2177336"/>
                  <a:pt x="202482" y="2187234"/>
                  <a:pt x="205960" y="2202948"/>
                </a:cubicBezTo>
                <a:cubicBezTo>
                  <a:pt x="208218" y="2213161"/>
                  <a:pt x="208412" y="2213328"/>
                  <a:pt x="209127" y="2205668"/>
                </a:cubicBezTo>
                <a:cubicBezTo>
                  <a:pt x="210163" y="2194555"/>
                  <a:pt x="214127" y="2225206"/>
                  <a:pt x="214532" y="2247478"/>
                </a:cubicBezTo>
                <a:cubicBezTo>
                  <a:pt x="214788" y="2262326"/>
                  <a:pt x="215455" y="2264339"/>
                  <a:pt x="219080" y="2261523"/>
                </a:cubicBezTo>
                <a:cubicBezTo>
                  <a:pt x="221408" y="2259715"/>
                  <a:pt x="224677" y="2259025"/>
                  <a:pt x="226346" y="2259990"/>
                </a:cubicBezTo>
                <a:cubicBezTo>
                  <a:pt x="228324" y="2261135"/>
                  <a:pt x="229378" y="2256089"/>
                  <a:pt x="229378" y="2245492"/>
                </a:cubicBezTo>
                <a:cubicBezTo>
                  <a:pt x="229378" y="2236298"/>
                  <a:pt x="228018" y="2228815"/>
                  <a:pt x="226247" y="2228262"/>
                </a:cubicBezTo>
                <a:cubicBezTo>
                  <a:pt x="222252" y="2227015"/>
                  <a:pt x="215081" y="2195974"/>
                  <a:pt x="214948" y="2179343"/>
                </a:cubicBezTo>
                <a:cubicBezTo>
                  <a:pt x="214875" y="2171058"/>
                  <a:pt x="216513" y="2165058"/>
                  <a:pt x="219625" y="2162146"/>
                </a:cubicBezTo>
                <a:cubicBezTo>
                  <a:pt x="223845" y="2158197"/>
                  <a:pt x="224163" y="2152535"/>
                  <a:pt x="222344" y="2113823"/>
                </a:cubicBezTo>
                <a:cubicBezTo>
                  <a:pt x="221213" y="2089705"/>
                  <a:pt x="219738" y="2066234"/>
                  <a:pt x="219071" y="2061664"/>
                </a:cubicBezTo>
                <a:lnTo>
                  <a:pt x="217856" y="2053357"/>
                </a:lnTo>
                <a:lnTo>
                  <a:pt x="221271" y="2060836"/>
                </a:lnTo>
                <a:cubicBezTo>
                  <a:pt x="223150" y="2064950"/>
                  <a:pt x="225743" y="2068316"/>
                  <a:pt x="227033" y="2068316"/>
                </a:cubicBezTo>
                <a:cubicBezTo>
                  <a:pt x="230965" y="2068316"/>
                  <a:pt x="229649" y="2056090"/>
                  <a:pt x="225110" y="2050477"/>
                </a:cubicBezTo>
                <a:cubicBezTo>
                  <a:pt x="222763" y="2047573"/>
                  <a:pt x="220952" y="2041526"/>
                  <a:pt x="221087" y="2037038"/>
                </a:cubicBezTo>
                <a:cubicBezTo>
                  <a:pt x="221233" y="2032066"/>
                  <a:pt x="221871" y="2030836"/>
                  <a:pt x="222714" y="2033890"/>
                </a:cubicBezTo>
                <a:cubicBezTo>
                  <a:pt x="223642" y="2037256"/>
                  <a:pt x="225918" y="2038456"/>
                  <a:pt x="229644" y="2037545"/>
                </a:cubicBezTo>
                <a:cubicBezTo>
                  <a:pt x="234680" y="2036312"/>
                  <a:pt x="235192" y="2037806"/>
                  <a:pt x="235192" y="2053772"/>
                </a:cubicBezTo>
                <a:cubicBezTo>
                  <a:pt x="235192" y="2063700"/>
                  <a:pt x="236348" y="2070688"/>
                  <a:pt x="237848" y="2069820"/>
                </a:cubicBezTo>
                <a:cubicBezTo>
                  <a:pt x="239421" y="2068911"/>
                  <a:pt x="239716" y="2040841"/>
                  <a:pt x="238574" y="2000984"/>
                </a:cubicBezTo>
                <a:cubicBezTo>
                  <a:pt x="237512" y="1963969"/>
                  <a:pt x="236837" y="1922363"/>
                  <a:pt x="237075" y="1908526"/>
                </a:cubicBezTo>
                <a:cubicBezTo>
                  <a:pt x="237294" y="1894689"/>
                  <a:pt x="236330" y="1883368"/>
                  <a:pt x="234896" y="1883368"/>
                </a:cubicBezTo>
                <a:cubicBezTo>
                  <a:pt x="233454" y="1883368"/>
                  <a:pt x="232269" y="1904971"/>
                  <a:pt x="232247" y="1931645"/>
                </a:cubicBezTo>
                <a:cubicBezTo>
                  <a:pt x="232210" y="1981250"/>
                  <a:pt x="230659" y="1995701"/>
                  <a:pt x="226115" y="1988991"/>
                </a:cubicBezTo>
                <a:cubicBezTo>
                  <a:pt x="224436" y="1986514"/>
                  <a:pt x="223640" y="1987808"/>
                  <a:pt x="223612" y="1993067"/>
                </a:cubicBezTo>
                <a:cubicBezTo>
                  <a:pt x="223579" y="1998037"/>
                  <a:pt x="222276" y="2000354"/>
                  <a:pt x="219934" y="1999592"/>
                </a:cubicBezTo>
                <a:cubicBezTo>
                  <a:pt x="217934" y="1998943"/>
                  <a:pt x="216701" y="1995474"/>
                  <a:pt x="217193" y="1991885"/>
                </a:cubicBezTo>
                <a:cubicBezTo>
                  <a:pt x="219584" y="1974385"/>
                  <a:pt x="217832" y="1962407"/>
                  <a:pt x="210733" y="1947711"/>
                </a:cubicBezTo>
                <a:cubicBezTo>
                  <a:pt x="206118" y="1938155"/>
                  <a:pt x="204507" y="1932272"/>
                  <a:pt x="206693" y="1932953"/>
                </a:cubicBezTo>
                <a:cubicBezTo>
                  <a:pt x="208693" y="1933577"/>
                  <a:pt x="211109" y="1937057"/>
                  <a:pt x="212064" y="1940685"/>
                </a:cubicBezTo>
                <a:cubicBezTo>
                  <a:pt x="213107" y="1944657"/>
                  <a:pt x="215743" y="1947133"/>
                  <a:pt x="218683" y="1946906"/>
                </a:cubicBezTo>
                <a:cubicBezTo>
                  <a:pt x="222007" y="1946647"/>
                  <a:pt x="223568" y="1948603"/>
                  <a:pt x="223568" y="1953025"/>
                </a:cubicBezTo>
                <a:cubicBezTo>
                  <a:pt x="223568" y="1956599"/>
                  <a:pt x="224751" y="1959523"/>
                  <a:pt x="226200" y="1959523"/>
                </a:cubicBezTo>
                <a:cubicBezTo>
                  <a:pt x="227645" y="1959523"/>
                  <a:pt x="228319" y="1954933"/>
                  <a:pt x="227699" y="1949323"/>
                </a:cubicBezTo>
                <a:cubicBezTo>
                  <a:pt x="227079" y="1943714"/>
                  <a:pt x="225743" y="1901456"/>
                  <a:pt x="224732" y="1855417"/>
                </a:cubicBezTo>
                <a:cubicBezTo>
                  <a:pt x="223240" y="1787367"/>
                  <a:pt x="222193" y="1772257"/>
                  <a:pt x="219133" y="1774632"/>
                </a:cubicBezTo>
                <a:cubicBezTo>
                  <a:pt x="216232" y="1776883"/>
                  <a:pt x="214923" y="1775648"/>
                  <a:pt x="213420" y="1769242"/>
                </a:cubicBezTo>
                <a:cubicBezTo>
                  <a:pt x="212347" y="1764670"/>
                  <a:pt x="208959" y="1759673"/>
                  <a:pt x="205892" y="1758137"/>
                </a:cubicBezTo>
                <a:cubicBezTo>
                  <a:pt x="202710" y="1756544"/>
                  <a:pt x="200316" y="1752466"/>
                  <a:pt x="200316" y="1748640"/>
                </a:cubicBezTo>
                <a:cubicBezTo>
                  <a:pt x="200316" y="1740955"/>
                  <a:pt x="205045" y="1739585"/>
                  <a:pt x="207031" y="1746696"/>
                </a:cubicBezTo>
                <a:cubicBezTo>
                  <a:pt x="207761" y="1749314"/>
                  <a:pt x="208662" y="1731873"/>
                  <a:pt x="209035" y="1707939"/>
                </a:cubicBezTo>
                <a:cubicBezTo>
                  <a:pt x="209407" y="1684004"/>
                  <a:pt x="210323" y="1666633"/>
                  <a:pt x="211071" y="1669336"/>
                </a:cubicBezTo>
                <a:cubicBezTo>
                  <a:pt x="213169" y="1676917"/>
                  <a:pt x="221530" y="1673660"/>
                  <a:pt x="227197" y="1663053"/>
                </a:cubicBezTo>
                <a:cubicBezTo>
                  <a:pt x="229992" y="1657822"/>
                  <a:pt x="232281" y="1655072"/>
                  <a:pt x="232283" y="1656942"/>
                </a:cubicBezTo>
                <a:cubicBezTo>
                  <a:pt x="232286" y="1658812"/>
                  <a:pt x="233596" y="1660341"/>
                  <a:pt x="235195" y="1660341"/>
                </a:cubicBezTo>
                <a:cubicBezTo>
                  <a:pt x="237012" y="1660341"/>
                  <a:pt x="238100" y="1644076"/>
                  <a:pt x="238100" y="1616985"/>
                </a:cubicBezTo>
                <a:cubicBezTo>
                  <a:pt x="238100" y="1591014"/>
                  <a:pt x="236935" y="1572954"/>
                  <a:pt x="235195" y="1571947"/>
                </a:cubicBezTo>
                <a:cubicBezTo>
                  <a:pt x="233312" y="1570860"/>
                  <a:pt x="232287" y="1582980"/>
                  <a:pt x="232287" y="1606329"/>
                </a:cubicBezTo>
                <a:cubicBezTo>
                  <a:pt x="232287" y="1630862"/>
                  <a:pt x="231338" y="1641503"/>
                  <a:pt x="229320" y="1639614"/>
                </a:cubicBezTo>
                <a:cubicBezTo>
                  <a:pt x="227689" y="1638088"/>
                  <a:pt x="225511" y="1628408"/>
                  <a:pt x="224483" y="1618106"/>
                </a:cubicBezTo>
                <a:cubicBezTo>
                  <a:pt x="222305" y="1596284"/>
                  <a:pt x="218284" y="1600833"/>
                  <a:pt x="217959" y="1625487"/>
                </a:cubicBezTo>
                <a:cubicBezTo>
                  <a:pt x="217850" y="1633991"/>
                  <a:pt x="216237" y="1644394"/>
                  <a:pt x="214383" y="1648605"/>
                </a:cubicBezTo>
                <a:lnTo>
                  <a:pt x="211011" y="1656262"/>
                </a:lnTo>
                <a:lnTo>
                  <a:pt x="208920" y="1648102"/>
                </a:lnTo>
                <a:cubicBezTo>
                  <a:pt x="206085" y="1637021"/>
                  <a:pt x="209176" y="1404364"/>
                  <a:pt x="212237" y="1399238"/>
                </a:cubicBezTo>
                <a:cubicBezTo>
                  <a:pt x="213697" y="1396785"/>
                  <a:pt x="214704" y="1404207"/>
                  <a:pt x="214755" y="1417848"/>
                </a:cubicBezTo>
                <a:cubicBezTo>
                  <a:pt x="214828" y="1436337"/>
                  <a:pt x="215919" y="1441817"/>
                  <a:pt x="220657" y="1447453"/>
                </a:cubicBezTo>
                <a:lnTo>
                  <a:pt x="226470" y="1454368"/>
                </a:lnTo>
                <a:lnTo>
                  <a:pt x="226470" y="1446221"/>
                </a:lnTo>
                <a:cubicBezTo>
                  <a:pt x="226470" y="1441741"/>
                  <a:pt x="227199" y="1432090"/>
                  <a:pt x="228093" y="1424776"/>
                </a:cubicBezTo>
                <a:cubicBezTo>
                  <a:pt x="229659" y="1411957"/>
                  <a:pt x="229557" y="1411723"/>
                  <a:pt x="225291" y="1418277"/>
                </a:cubicBezTo>
                <a:lnTo>
                  <a:pt x="220862" y="1425076"/>
                </a:lnTo>
                <a:lnTo>
                  <a:pt x="220753" y="1416781"/>
                </a:lnTo>
                <a:cubicBezTo>
                  <a:pt x="220716" y="1412218"/>
                  <a:pt x="222285" y="1406958"/>
                  <a:pt x="224281" y="1405091"/>
                </a:cubicBezTo>
                <a:cubicBezTo>
                  <a:pt x="226818" y="1402719"/>
                  <a:pt x="228110" y="1388820"/>
                  <a:pt x="228564" y="1358989"/>
                </a:cubicBezTo>
                <a:cubicBezTo>
                  <a:pt x="229159" y="1320043"/>
                  <a:pt x="228856" y="1317121"/>
                  <a:pt x="225152" y="1325803"/>
                </a:cubicBezTo>
                <a:cubicBezTo>
                  <a:pt x="222919" y="1331038"/>
                  <a:pt x="220991" y="1341952"/>
                  <a:pt x="220869" y="1350055"/>
                </a:cubicBezTo>
                <a:cubicBezTo>
                  <a:pt x="220453" y="1377723"/>
                  <a:pt x="216289" y="1360788"/>
                  <a:pt x="216020" y="1330335"/>
                </a:cubicBezTo>
                <a:cubicBezTo>
                  <a:pt x="215874" y="1313631"/>
                  <a:pt x="214334" y="1281605"/>
                  <a:pt x="212597" y="1259167"/>
                </a:cubicBezTo>
                <a:cubicBezTo>
                  <a:pt x="210863" y="1236728"/>
                  <a:pt x="210397" y="1212862"/>
                  <a:pt x="211560" y="1206130"/>
                </a:cubicBezTo>
                <a:cubicBezTo>
                  <a:pt x="213414" y="1195419"/>
                  <a:pt x="213888" y="1197286"/>
                  <a:pt x="215375" y="1221089"/>
                </a:cubicBezTo>
                <a:cubicBezTo>
                  <a:pt x="216977" y="1246742"/>
                  <a:pt x="222982" y="1268313"/>
                  <a:pt x="227379" y="1264199"/>
                </a:cubicBezTo>
                <a:cubicBezTo>
                  <a:pt x="230868" y="1260933"/>
                  <a:pt x="229514" y="1251057"/>
                  <a:pt x="224694" y="1244618"/>
                </a:cubicBezTo>
                <a:cubicBezTo>
                  <a:pt x="220307" y="1238758"/>
                  <a:pt x="220424" y="1237979"/>
                  <a:pt x="226599" y="1231828"/>
                </a:cubicBezTo>
                <a:cubicBezTo>
                  <a:pt x="238766" y="1219708"/>
                  <a:pt x="241591" y="1183478"/>
                  <a:pt x="231544" y="1168401"/>
                </a:cubicBezTo>
                <a:cubicBezTo>
                  <a:pt x="227946" y="1163003"/>
                  <a:pt x="223537" y="1151843"/>
                  <a:pt x="221743" y="1143601"/>
                </a:cubicBezTo>
                <a:lnTo>
                  <a:pt x="218485" y="1128615"/>
                </a:lnTo>
                <a:lnTo>
                  <a:pt x="218112" y="1140174"/>
                </a:lnTo>
                <a:cubicBezTo>
                  <a:pt x="217572" y="1156890"/>
                  <a:pt x="209965" y="1155909"/>
                  <a:pt x="207558" y="1138814"/>
                </a:cubicBezTo>
                <a:cubicBezTo>
                  <a:pt x="204770" y="1119003"/>
                  <a:pt x="202787" y="1110423"/>
                  <a:pt x="201314" y="1111802"/>
                </a:cubicBezTo>
                <a:cubicBezTo>
                  <a:pt x="200577" y="1112492"/>
                  <a:pt x="196763" y="1147304"/>
                  <a:pt x="192840" y="1189163"/>
                </a:cubicBezTo>
                <a:lnTo>
                  <a:pt x="185708" y="1265270"/>
                </a:lnTo>
                <a:lnTo>
                  <a:pt x="197495" y="1276300"/>
                </a:lnTo>
                <a:cubicBezTo>
                  <a:pt x="207840" y="1285981"/>
                  <a:pt x="209239" y="1288767"/>
                  <a:pt x="208932" y="1299086"/>
                </a:cubicBezTo>
                <a:cubicBezTo>
                  <a:pt x="208750" y="1305553"/>
                  <a:pt x="209225" y="1319411"/>
                  <a:pt x="210045" y="1329882"/>
                </a:cubicBezTo>
                <a:cubicBezTo>
                  <a:pt x="210852" y="1340354"/>
                  <a:pt x="210855" y="1345483"/>
                  <a:pt x="210045" y="1341280"/>
                </a:cubicBezTo>
                <a:cubicBezTo>
                  <a:pt x="207079" y="1325703"/>
                  <a:pt x="201738" y="1335834"/>
                  <a:pt x="199446" y="1361380"/>
                </a:cubicBezTo>
                <a:cubicBezTo>
                  <a:pt x="198184" y="1375470"/>
                  <a:pt x="196220" y="1397303"/>
                  <a:pt x="195086" y="1409898"/>
                </a:cubicBezTo>
                <a:cubicBezTo>
                  <a:pt x="192616" y="1437345"/>
                  <a:pt x="187189" y="1442180"/>
                  <a:pt x="184177" y="1419619"/>
                </a:cubicBezTo>
                <a:cubicBezTo>
                  <a:pt x="183053" y="1411211"/>
                  <a:pt x="183024" y="1399208"/>
                  <a:pt x="184104" y="1392945"/>
                </a:cubicBezTo>
                <a:cubicBezTo>
                  <a:pt x="188584" y="1367068"/>
                  <a:pt x="189315" y="1355720"/>
                  <a:pt x="186502" y="1355720"/>
                </a:cubicBezTo>
                <a:cubicBezTo>
                  <a:pt x="184907" y="1355720"/>
                  <a:pt x="182699" y="1364288"/>
                  <a:pt x="181596" y="1374759"/>
                </a:cubicBezTo>
                <a:cubicBezTo>
                  <a:pt x="180494" y="1385231"/>
                  <a:pt x="178531" y="1393798"/>
                  <a:pt x="177236" y="1393798"/>
                </a:cubicBezTo>
                <a:cubicBezTo>
                  <a:pt x="175941" y="1393798"/>
                  <a:pt x="173955" y="1386148"/>
                  <a:pt x="172823" y="1376799"/>
                </a:cubicBezTo>
                <a:cubicBezTo>
                  <a:pt x="171024" y="1361946"/>
                  <a:pt x="170287" y="1360411"/>
                  <a:pt x="166979" y="1364640"/>
                </a:cubicBezTo>
                <a:cubicBezTo>
                  <a:pt x="163578" y="1368985"/>
                  <a:pt x="163008" y="1369033"/>
                  <a:pt x="161395" y="1365097"/>
                </a:cubicBezTo>
                <a:cubicBezTo>
                  <a:pt x="160406" y="1362687"/>
                  <a:pt x="159417" y="1354390"/>
                  <a:pt x="159198" y="1346658"/>
                </a:cubicBezTo>
                <a:cubicBezTo>
                  <a:pt x="158943" y="1337109"/>
                  <a:pt x="157983" y="1341260"/>
                  <a:pt x="156257" y="1359606"/>
                </a:cubicBezTo>
                <a:cubicBezTo>
                  <a:pt x="154859" y="1374458"/>
                  <a:pt x="153075" y="1387208"/>
                  <a:pt x="152297" y="1387938"/>
                </a:cubicBezTo>
                <a:cubicBezTo>
                  <a:pt x="148382" y="1391601"/>
                  <a:pt x="146581" y="1383080"/>
                  <a:pt x="147163" y="1363648"/>
                </a:cubicBezTo>
                <a:cubicBezTo>
                  <a:pt x="147685" y="1346238"/>
                  <a:pt x="146980" y="1342121"/>
                  <a:pt x="143528" y="1342121"/>
                </a:cubicBezTo>
                <a:cubicBezTo>
                  <a:pt x="141174" y="1342121"/>
                  <a:pt x="139251" y="1342474"/>
                  <a:pt x="139251" y="1342904"/>
                </a:cubicBezTo>
                <a:cubicBezTo>
                  <a:pt x="139251" y="1343336"/>
                  <a:pt x="137298" y="1358328"/>
                  <a:pt x="134914" y="1376222"/>
                </a:cubicBezTo>
                <a:cubicBezTo>
                  <a:pt x="132527" y="1394116"/>
                  <a:pt x="130568" y="1409062"/>
                  <a:pt x="130554" y="1409436"/>
                </a:cubicBezTo>
                <a:cubicBezTo>
                  <a:pt x="130554" y="1409810"/>
                  <a:pt x="128569" y="1410115"/>
                  <a:pt x="126171" y="1410115"/>
                </a:cubicBezTo>
                <a:cubicBezTo>
                  <a:pt x="123037" y="1410115"/>
                  <a:pt x="121812" y="1413112"/>
                  <a:pt x="121812" y="1420772"/>
                </a:cubicBezTo>
                <a:cubicBezTo>
                  <a:pt x="121812" y="1426633"/>
                  <a:pt x="122603" y="1433358"/>
                  <a:pt x="123571" y="1435716"/>
                </a:cubicBezTo>
                <a:cubicBezTo>
                  <a:pt x="126683" y="1443310"/>
                  <a:pt x="130532" y="1437341"/>
                  <a:pt x="130532" y="1424914"/>
                </a:cubicBezTo>
                <a:cubicBezTo>
                  <a:pt x="130532" y="1412860"/>
                  <a:pt x="133265" y="1409803"/>
                  <a:pt x="138289" y="1416235"/>
                </a:cubicBezTo>
                <a:cubicBezTo>
                  <a:pt x="141052" y="1419773"/>
                  <a:pt x="140990" y="1421546"/>
                  <a:pt x="136067" y="1479471"/>
                </a:cubicBezTo>
                <a:cubicBezTo>
                  <a:pt x="128934" y="1563366"/>
                  <a:pt x="126110" y="1585110"/>
                  <a:pt x="122188" y="1586334"/>
                </a:cubicBezTo>
                <a:cubicBezTo>
                  <a:pt x="119302" y="1587234"/>
                  <a:pt x="118729" y="1585532"/>
                  <a:pt x="119980" y="1579747"/>
                </a:cubicBezTo>
                <a:cubicBezTo>
                  <a:pt x="124203" y="1560210"/>
                  <a:pt x="127613" y="1494994"/>
                  <a:pt x="125070" y="1482379"/>
                </a:cubicBezTo>
                <a:cubicBezTo>
                  <a:pt x="122979" y="1472002"/>
                  <a:pt x="123308" y="1467628"/>
                  <a:pt x="126516" y="1463044"/>
                </a:cubicBezTo>
                <a:cubicBezTo>
                  <a:pt x="130574" y="1457248"/>
                  <a:pt x="129394" y="1448193"/>
                  <a:pt x="124581" y="1448193"/>
                </a:cubicBezTo>
                <a:cubicBezTo>
                  <a:pt x="120422" y="1448193"/>
                  <a:pt x="117843" y="1454290"/>
                  <a:pt x="114245" y="1472629"/>
                </a:cubicBezTo>
                <a:lnTo>
                  <a:pt x="110767" y="1490350"/>
                </a:lnTo>
                <a:lnTo>
                  <a:pt x="112066" y="1465872"/>
                </a:lnTo>
                <a:cubicBezTo>
                  <a:pt x="114190" y="1425795"/>
                  <a:pt x="119023" y="1378428"/>
                  <a:pt x="121968" y="1368819"/>
                </a:cubicBezTo>
                <a:cubicBezTo>
                  <a:pt x="125544" y="1357145"/>
                  <a:pt x="125478" y="1349521"/>
                  <a:pt x="121822" y="1351639"/>
                </a:cubicBezTo>
                <a:cubicBezTo>
                  <a:pt x="117170" y="1354329"/>
                  <a:pt x="118439" y="1350385"/>
                  <a:pt x="125000" y="1341763"/>
                </a:cubicBezTo>
                <a:cubicBezTo>
                  <a:pt x="129210" y="1336232"/>
                  <a:pt x="130195" y="1332750"/>
                  <a:pt x="128197" y="1330464"/>
                </a:cubicBezTo>
                <a:cubicBezTo>
                  <a:pt x="126610" y="1328647"/>
                  <a:pt x="123610" y="1304842"/>
                  <a:pt x="121531" y="1277565"/>
                </a:cubicBezTo>
                <a:cubicBezTo>
                  <a:pt x="117878" y="1229632"/>
                  <a:pt x="115606" y="1222452"/>
                  <a:pt x="111387" y="1245510"/>
                </a:cubicBezTo>
                <a:cubicBezTo>
                  <a:pt x="109745" y="1254489"/>
                  <a:pt x="108975" y="1255472"/>
                  <a:pt x="107088" y="1251005"/>
                </a:cubicBezTo>
                <a:cubicBezTo>
                  <a:pt x="103042" y="1241424"/>
                  <a:pt x="104366" y="1205416"/>
                  <a:pt x="109190" y="1193889"/>
                </a:cubicBezTo>
                <a:cubicBezTo>
                  <a:pt x="112358" y="1186314"/>
                  <a:pt x="113633" y="1174748"/>
                  <a:pt x="113381" y="1155811"/>
                </a:cubicBezTo>
                <a:cubicBezTo>
                  <a:pt x="113199" y="1140852"/>
                  <a:pt x="113162" y="1102299"/>
                  <a:pt x="113381" y="1070136"/>
                </a:cubicBezTo>
                <a:cubicBezTo>
                  <a:pt x="113921" y="981214"/>
                  <a:pt x="113746" y="934056"/>
                  <a:pt x="112797" y="920546"/>
                </a:cubicBezTo>
                <a:cubicBezTo>
                  <a:pt x="112330" y="913814"/>
                  <a:pt x="112907" y="903717"/>
                  <a:pt x="114114" y="898107"/>
                </a:cubicBezTo>
                <a:cubicBezTo>
                  <a:pt x="115870" y="889847"/>
                  <a:pt x="115428" y="887908"/>
                  <a:pt x="111790" y="887908"/>
                </a:cubicBezTo>
                <a:cubicBezTo>
                  <a:pt x="106323" y="887908"/>
                  <a:pt x="106328" y="889026"/>
                  <a:pt x="111644" y="860710"/>
                </a:cubicBezTo>
                <a:cubicBezTo>
                  <a:pt x="114038" y="847995"/>
                  <a:pt x="115998" y="837324"/>
                  <a:pt x="116000" y="836997"/>
                </a:cubicBezTo>
                <a:cubicBezTo>
                  <a:pt x="116002" y="836669"/>
                  <a:pt x="113839" y="837182"/>
                  <a:pt x="111192" y="838130"/>
                </a:cubicBezTo>
                <a:cubicBezTo>
                  <a:pt x="106805" y="839705"/>
                  <a:pt x="106561" y="836761"/>
                  <a:pt x="108419" y="804727"/>
                </a:cubicBezTo>
                <a:cubicBezTo>
                  <a:pt x="109539" y="785405"/>
                  <a:pt x="111141" y="765313"/>
                  <a:pt x="111981" y="760077"/>
                </a:cubicBezTo>
                <a:cubicBezTo>
                  <a:pt x="113812" y="748627"/>
                  <a:pt x="106985" y="737636"/>
                  <a:pt x="101298" y="742881"/>
                </a:cubicBezTo>
                <a:cubicBezTo>
                  <a:pt x="99389" y="744643"/>
                  <a:pt x="96032" y="752549"/>
                  <a:pt x="93842" y="760448"/>
                </a:cubicBezTo>
                <a:cubicBezTo>
                  <a:pt x="91652" y="768349"/>
                  <a:pt x="87895" y="775842"/>
                  <a:pt x="85494" y="777099"/>
                </a:cubicBezTo>
                <a:cubicBezTo>
                  <a:pt x="82801" y="778510"/>
                  <a:pt x="81167" y="783244"/>
                  <a:pt x="81229" y="789450"/>
                </a:cubicBezTo>
                <a:cubicBezTo>
                  <a:pt x="81412" y="806650"/>
                  <a:pt x="92385" y="847952"/>
                  <a:pt x="92884" y="833286"/>
                </a:cubicBezTo>
                <a:cubicBezTo>
                  <a:pt x="92957" y="831166"/>
                  <a:pt x="94811" y="825761"/>
                  <a:pt x="97008" y="821273"/>
                </a:cubicBezTo>
                <a:lnTo>
                  <a:pt x="101001" y="813114"/>
                </a:lnTo>
                <a:lnTo>
                  <a:pt x="101220" y="827460"/>
                </a:lnTo>
                <a:cubicBezTo>
                  <a:pt x="101438" y="839961"/>
                  <a:pt x="100610" y="842107"/>
                  <a:pt x="94882" y="844145"/>
                </a:cubicBezTo>
                <a:cubicBezTo>
                  <a:pt x="87483" y="846778"/>
                  <a:pt x="80254" y="866579"/>
                  <a:pt x="83046" y="876568"/>
                </a:cubicBezTo>
                <a:cubicBezTo>
                  <a:pt x="84068" y="880218"/>
                  <a:pt x="83338" y="882469"/>
                  <a:pt x="81181" y="882469"/>
                </a:cubicBezTo>
                <a:cubicBezTo>
                  <a:pt x="78550" y="882469"/>
                  <a:pt x="77919" y="892650"/>
                  <a:pt x="78663" y="923135"/>
                </a:cubicBezTo>
                <a:cubicBezTo>
                  <a:pt x="79210" y="945501"/>
                  <a:pt x="78773" y="962942"/>
                  <a:pt x="77664" y="961893"/>
                </a:cubicBezTo>
                <a:cubicBezTo>
                  <a:pt x="73749" y="958147"/>
                  <a:pt x="68736" y="866835"/>
                  <a:pt x="70391" y="829433"/>
                </a:cubicBezTo>
                <a:cubicBezTo>
                  <a:pt x="72197" y="788572"/>
                  <a:pt x="79037" y="730319"/>
                  <a:pt x="92739" y="639044"/>
                </a:cubicBezTo>
                <a:lnTo>
                  <a:pt x="101313" y="581928"/>
                </a:lnTo>
                <a:lnTo>
                  <a:pt x="100010" y="626125"/>
                </a:lnTo>
                <a:cubicBezTo>
                  <a:pt x="99291" y="650434"/>
                  <a:pt x="99828" y="670323"/>
                  <a:pt x="101203" y="670323"/>
                </a:cubicBezTo>
                <a:cubicBezTo>
                  <a:pt x="104122" y="670323"/>
                  <a:pt x="105571" y="661489"/>
                  <a:pt x="111667" y="606407"/>
                </a:cubicBezTo>
                <a:cubicBezTo>
                  <a:pt x="117273" y="555754"/>
                  <a:pt x="123279" y="526656"/>
                  <a:pt x="132280" y="506535"/>
                </a:cubicBezTo>
                <a:cubicBezTo>
                  <a:pt x="140409" y="488364"/>
                  <a:pt x="140454" y="488094"/>
                  <a:pt x="135305" y="488094"/>
                </a:cubicBezTo>
                <a:cubicBezTo>
                  <a:pt x="132247" y="488094"/>
                  <a:pt x="131644" y="483705"/>
                  <a:pt x="132598" y="468375"/>
                </a:cubicBezTo>
                <a:cubicBezTo>
                  <a:pt x="134098" y="444216"/>
                  <a:pt x="134948" y="441531"/>
                  <a:pt x="140461" y="443510"/>
                </a:cubicBezTo>
                <a:cubicBezTo>
                  <a:pt x="143449" y="444584"/>
                  <a:pt x="145431" y="442753"/>
                  <a:pt x="146797" y="437659"/>
                </a:cubicBezTo>
                <a:cubicBezTo>
                  <a:pt x="148771" y="430296"/>
                  <a:pt x="146432" y="379640"/>
                  <a:pt x="143349" y="362443"/>
                </a:cubicBezTo>
                <a:cubicBezTo>
                  <a:pt x="141812" y="353921"/>
                  <a:pt x="141962" y="353733"/>
                  <a:pt x="146308" y="358756"/>
                </a:cubicBezTo>
                <a:cubicBezTo>
                  <a:pt x="153038" y="366535"/>
                  <a:pt x="156887" y="361116"/>
                  <a:pt x="153932" y="348023"/>
                </a:cubicBezTo>
                <a:cubicBezTo>
                  <a:pt x="152582" y="342039"/>
                  <a:pt x="150750" y="329188"/>
                  <a:pt x="149861" y="319465"/>
                </a:cubicBezTo>
                <a:lnTo>
                  <a:pt x="148245" y="301786"/>
                </a:lnTo>
                <a:lnTo>
                  <a:pt x="152779" y="319276"/>
                </a:lnTo>
                <a:cubicBezTo>
                  <a:pt x="156479" y="333551"/>
                  <a:pt x="157851" y="335866"/>
                  <a:pt x="160239" y="331873"/>
                </a:cubicBezTo>
                <a:cubicBezTo>
                  <a:pt x="161848" y="329182"/>
                  <a:pt x="162553" y="321005"/>
                  <a:pt x="161801" y="313701"/>
                </a:cubicBezTo>
                <a:cubicBezTo>
                  <a:pt x="161049" y="306397"/>
                  <a:pt x="162206" y="294036"/>
                  <a:pt x="164369" y="286232"/>
                </a:cubicBezTo>
                <a:cubicBezTo>
                  <a:pt x="166534" y="278427"/>
                  <a:pt x="168175" y="262212"/>
                  <a:pt x="168019" y="250196"/>
                </a:cubicBezTo>
                <a:lnTo>
                  <a:pt x="167727" y="228350"/>
                </a:lnTo>
                <a:lnTo>
                  <a:pt x="163731" y="240590"/>
                </a:lnTo>
                <a:cubicBezTo>
                  <a:pt x="159822" y="252567"/>
                  <a:pt x="159768" y="252305"/>
                  <a:pt x="161213" y="228350"/>
                </a:cubicBezTo>
                <a:cubicBezTo>
                  <a:pt x="163936" y="183197"/>
                  <a:pt x="165522" y="175154"/>
                  <a:pt x="172295" y="172119"/>
                </a:cubicBezTo>
                <a:cubicBezTo>
                  <a:pt x="175692" y="170597"/>
                  <a:pt x="185597" y="161492"/>
                  <a:pt x="194306" y="151887"/>
                </a:cubicBezTo>
                <a:cubicBezTo>
                  <a:pt x="203016" y="142281"/>
                  <a:pt x="211517" y="134882"/>
                  <a:pt x="213198" y="135443"/>
                </a:cubicBezTo>
                <a:cubicBezTo>
                  <a:pt x="214906" y="136013"/>
                  <a:pt x="215928" y="142189"/>
                  <a:pt x="215515" y="149430"/>
                </a:cubicBezTo>
                <a:cubicBezTo>
                  <a:pt x="214778" y="162323"/>
                  <a:pt x="214811" y="162373"/>
                  <a:pt x="221329" y="158331"/>
                </a:cubicBezTo>
                <a:cubicBezTo>
                  <a:pt x="224934" y="156095"/>
                  <a:pt x="228351" y="151964"/>
                  <a:pt x="228922" y="149150"/>
                </a:cubicBezTo>
                <a:cubicBezTo>
                  <a:pt x="230925" y="139292"/>
                  <a:pt x="235058" y="137055"/>
                  <a:pt x="242660" y="141716"/>
                </a:cubicBezTo>
                <a:cubicBezTo>
                  <a:pt x="251840" y="147345"/>
                  <a:pt x="257716" y="144875"/>
                  <a:pt x="262931" y="133195"/>
                </a:cubicBezTo>
                <a:cubicBezTo>
                  <a:pt x="267871" y="122131"/>
                  <a:pt x="272023" y="121042"/>
                  <a:pt x="275609" y="129868"/>
                </a:cubicBezTo>
                <a:cubicBezTo>
                  <a:pt x="277003" y="133296"/>
                  <a:pt x="280195" y="137696"/>
                  <a:pt x="282707" y="139646"/>
                </a:cubicBezTo>
                <a:cubicBezTo>
                  <a:pt x="286663" y="142719"/>
                  <a:pt x="288141" y="141523"/>
                  <a:pt x="293762" y="130695"/>
                </a:cubicBezTo>
                <a:cubicBezTo>
                  <a:pt x="297330" y="123821"/>
                  <a:pt x="301194" y="118197"/>
                  <a:pt x="302347" y="118197"/>
                </a:cubicBezTo>
                <a:cubicBezTo>
                  <a:pt x="303500" y="118197"/>
                  <a:pt x="305397" y="122175"/>
                  <a:pt x="306563" y="127037"/>
                </a:cubicBezTo>
                <a:cubicBezTo>
                  <a:pt x="308654" y="135755"/>
                  <a:pt x="308841" y="135560"/>
                  <a:pt x="320248" y="112758"/>
                </a:cubicBezTo>
                <a:cubicBezTo>
                  <a:pt x="326609" y="100042"/>
                  <a:pt x="334737" y="81228"/>
                  <a:pt x="338313" y="70948"/>
                </a:cubicBezTo>
                <a:cubicBezTo>
                  <a:pt x="346907" y="46241"/>
                  <a:pt x="349526" y="51373"/>
                  <a:pt x="342329" y="78816"/>
                </a:cubicBezTo>
                <a:cubicBezTo>
                  <a:pt x="333088" y="114056"/>
                  <a:pt x="334924" y="156370"/>
                  <a:pt x="345934" y="161884"/>
                </a:cubicBezTo>
                <a:cubicBezTo>
                  <a:pt x="351949" y="164896"/>
                  <a:pt x="354349" y="161369"/>
                  <a:pt x="358528" y="143387"/>
                </a:cubicBezTo>
                <a:cubicBezTo>
                  <a:pt x="361728" y="129623"/>
                  <a:pt x="364754" y="130701"/>
                  <a:pt x="368651" y="146994"/>
                </a:cubicBezTo>
                <a:cubicBezTo>
                  <a:pt x="371566" y="159189"/>
                  <a:pt x="372985" y="161425"/>
                  <a:pt x="376212" y="158919"/>
                </a:cubicBezTo>
                <a:cubicBezTo>
                  <a:pt x="379485" y="156376"/>
                  <a:pt x="380346" y="158849"/>
                  <a:pt x="381104" y="173053"/>
                </a:cubicBezTo>
                <a:cubicBezTo>
                  <a:pt x="381827" y="186587"/>
                  <a:pt x="382637" y="189109"/>
                  <a:pt x="384882" y="184833"/>
                </a:cubicBezTo>
                <a:cubicBezTo>
                  <a:pt x="386455" y="181841"/>
                  <a:pt x="389702" y="179393"/>
                  <a:pt x="392100" y="179393"/>
                </a:cubicBezTo>
                <a:cubicBezTo>
                  <a:pt x="395092" y="179393"/>
                  <a:pt x="397271" y="174917"/>
                  <a:pt x="399048" y="165115"/>
                </a:cubicBezTo>
                <a:cubicBezTo>
                  <a:pt x="401836" y="149734"/>
                  <a:pt x="406633" y="145763"/>
                  <a:pt x="406633" y="158834"/>
                </a:cubicBezTo>
                <a:cubicBezTo>
                  <a:pt x="406633" y="173713"/>
                  <a:pt x="411693" y="169880"/>
                  <a:pt x="413674" y="153502"/>
                </a:cubicBezTo>
                <a:cubicBezTo>
                  <a:pt x="414973" y="142762"/>
                  <a:pt x="416943" y="137236"/>
                  <a:pt x="419482" y="137236"/>
                </a:cubicBezTo>
                <a:cubicBezTo>
                  <a:pt x="421890" y="137236"/>
                  <a:pt x="424167" y="131911"/>
                  <a:pt x="425586" y="122957"/>
                </a:cubicBezTo>
                <a:lnTo>
                  <a:pt x="427848" y="108678"/>
                </a:lnTo>
                <a:lnTo>
                  <a:pt x="429866" y="118907"/>
                </a:lnTo>
                <a:cubicBezTo>
                  <a:pt x="431961" y="129516"/>
                  <a:pt x="435597" y="135585"/>
                  <a:pt x="435827" y="128850"/>
                </a:cubicBezTo>
                <a:cubicBezTo>
                  <a:pt x="435900" y="126730"/>
                  <a:pt x="437856" y="121325"/>
                  <a:pt x="440176" y="116837"/>
                </a:cubicBezTo>
                <a:cubicBezTo>
                  <a:pt x="444265" y="108927"/>
                  <a:pt x="444352" y="109177"/>
                  <a:pt x="443019" y="124997"/>
                </a:cubicBezTo>
                <a:cubicBezTo>
                  <a:pt x="441738" y="140177"/>
                  <a:pt x="441891" y="140704"/>
                  <a:pt x="445209" y="132546"/>
                </a:cubicBezTo>
                <a:cubicBezTo>
                  <a:pt x="449475" y="122056"/>
                  <a:pt x="457856" y="114040"/>
                  <a:pt x="467337" y="111381"/>
                </a:cubicBezTo>
                <a:cubicBezTo>
                  <a:pt x="474775" y="109294"/>
                  <a:pt x="474720" y="108587"/>
                  <a:pt x="468833" y="130437"/>
                </a:cubicBezTo>
                <a:cubicBezTo>
                  <a:pt x="467508" y="135359"/>
                  <a:pt x="467728" y="135446"/>
                  <a:pt x="471151" y="131353"/>
                </a:cubicBezTo>
                <a:cubicBezTo>
                  <a:pt x="473230" y="128865"/>
                  <a:pt x="476323" y="124673"/>
                  <a:pt x="478020" y="122037"/>
                </a:cubicBezTo>
                <a:cubicBezTo>
                  <a:pt x="483424" y="113647"/>
                  <a:pt x="488028" y="120058"/>
                  <a:pt x="486092" y="133276"/>
                </a:cubicBezTo>
                <a:cubicBezTo>
                  <a:pt x="484567" y="143679"/>
                  <a:pt x="485045" y="145397"/>
                  <a:pt x="489453" y="145397"/>
                </a:cubicBezTo>
                <a:cubicBezTo>
                  <a:pt x="493818" y="145397"/>
                  <a:pt x="494343" y="147136"/>
                  <a:pt x="492945" y="156956"/>
                </a:cubicBezTo>
                <a:cubicBezTo>
                  <a:pt x="490756" y="172344"/>
                  <a:pt x="495091" y="164579"/>
                  <a:pt x="499779" y="144717"/>
                </a:cubicBezTo>
                <a:cubicBezTo>
                  <a:pt x="501807" y="136115"/>
                  <a:pt x="504411" y="129078"/>
                  <a:pt x="505560" y="129078"/>
                </a:cubicBezTo>
                <a:cubicBezTo>
                  <a:pt x="506710" y="129078"/>
                  <a:pt x="508958" y="133900"/>
                  <a:pt x="510557" y="139793"/>
                </a:cubicBezTo>
                <a:cubicBezTo>
                  <a:pt x="512856" y="148270"/>
                  <a:pt x="512626" y="150809"/>
                  <a:pt x="509459" y="151947"/>
                </a:cubicBezTo>
                <a:cubicBezTo>
                  <a:pt x="503476" y="154097"/>
                  <a:pt x="504626" y="160879"/>
                  <a:pt x="511247" y="162500"/>
                </a:cubicBezTo>
                <a:cubicBezTo>
                  <a:pt x="516088" y="163684"/>
                  <a:pt x="516741" y="165417"/>
                  <a:pt x="515209" y="173016"/>
                </a:cubicBezTo>
                <a:lnTo>
                  <a:pt x="513378" y="182115"/>
                </a:lnTo>
                <a:lnTo>
                  <a:pt x="523901" y="171235"/>
                </a:lnTo>
                <a:cubicBezTo>
                  <a:pt x="531267" y="163620"/>
                  <a:pt x="536807" y="153419"/>
                  <a:pt x="542366" y="137237"/>
                </a:cubicBezTo>
                <a:cubicBezTo>
                  <a:pt x="546781" y="124386"/>
                  <a:pt x="550800" y="116381"/>
                  <a:pt x="551415" y="119213"/>
                </a:cubicBezTo>
                <a:cubicBezTo>
                  <a:pt x="552520" y="124303"/>
                  <a:pt x="547313" y="163672"/>
                  <a:pt x="544175" y="173955"/>
                </a:cubicBezTo>
                <a:cubicBezTo>
                  <a:pt x="543262" y="176947"/>
                  <a:pt x="543496" y="178526"/>
                  <a:pt x="544697" y="177464"/>
                </a:cubicBezTo>
                <a:cubicBezTo>
                  <a:pt x="545897" y="176402"/>
                  <a:pt x="551994" y="160492"/>
                  <a:pt x="558246" y="142107"/>
                </a:cubicBezTo>
                <a:cubicBezTo>
                  <a:pt x="564498" y="123722"/>
                  <a:pt x="568973" y="113575"/>
                  <a:pt x="568191" y="119559"/>
                </a:cubicBezTo>
                <a:cubicBezTo>
                  <a:pt x="567410" y="125542"/>
                  <a:pt x="566038" y="137169"/>
                  <a:pt x="565147" y="145397"/>
                </a:cubicBezTo>
                <a:cubicBezTo>
                  <a:pt x="563597" y="159714"/>
                  <a:pt x="563830" y="159364"/>
                  <a:pt x="570597" y="137237"/>
                </a:cubicBezTo>
                <a:cubicBezTo>
                  <a:pt x="574486" y="124522"/>
                  <a:pt x="580681" y="103715"/>
                  <a:pt x="584365" y="91000"/>
                </a:cubicBezTo>
                <a:cubicBezTo>
                  <a:pt x="594885" y="54689"/>
                  <a:pt x="593923" y="74315"/>
                  <a:pt x="582602" y="126937"/>
                </a:cubicBezTo>
                <a:cubicBezTo>
                  <a:pt x="574403" y="165055"/>
                  <a:pt x="572342" y="180834"/>
                  <a:pt x="572499" y="204306"/>
                </a:cubicBezTo>
                <a:cubicBezTo>
                  <a:pt x="572645" y="224782"/>
                  <a:pt x="573528" y="232129"/>
                  <a:pt x="575414" y="228352"/>
                </a:cubicBezTo>
                <a:cubicBezTo>
                  <a:pt x="577816" y="223547"/>
                  <a:pt x="616900" y="69171"/>
                  <a:pt x="625167" y="31844"/>
                </a:cubicBezTo>
                <a:cubicBezTo>
                  <a:pt x="626908" y="23991"/>
                  <a:pt x="629632" y="17565"/>
                  <a:pt x="631225" y="17565"/>
                </a:cubicBezTo>
                <a:close/>
                <a:moveTo>
                  <a:pt x="476348" y="9396"/>
                </a:moveTo>
                <a:cubicBezTo>
                  <a:pt x="477975" y="9396"/>
                  <a:pt x="478416" y="13156"/>
                  <a:pt x="477384" y="18235"/>
                </a:cubicBezTo>
                <a:cubicBezTo>
                  <a:pt x="474862" y="30630"/>
                  <a:pt x="473514" y="31025"/>
                  <a:pt x="473514" y="19369"/>
                </a:cubicBezTo>
                <a:lnTo>
                  <a:pt x="473512" y="19369"/>
                </a:lnTo>
                <a:cubicBezTo>
                  <a:pt x="473512" y="13884"/>
                  <a:pt x="474786" y="9396"/>
                  <a:pt x="476348" y="9396"/>
                </a:cubicBezTo>
                <a:close/>
                <a:moveTo>
                  <a:pt x="816481" y="1236"/>
                </a:moveTo>
                <a:cubicBezTo>
                  <a:pt x="817762" y="4976"/>
                  <a:pt x="818809" y="14156"/>
                  <a:pt x="818809" y="21635"/>
                </a:cubicBezTo>
                <a:cubicBezTo>
                  <a:pt x="818809" y="29115"/>
                  <a:pt x="817762" y="38294"/>
                  <a:pt x="816481" y="42034"/>
                </a:cubicBezTo>
                <a:cubicBezTo>
                  <a:pt x="814985" y="46400"/>
                  <a:pt x="814152" y="39101"/>
                  <a:pt x="814152" y="21635"/>
                </a:cubicBezTo>
                <a:cubicBezTo>
                  <a:pt x="814152" y="4169"/>
                  <a:pt x="814985" y="-3130"/>
                  <a:pt x="816481" y="1236"/>
                </a:cubicBezTo>
                <a:close/>
              </a:path>
            </a:pathLst>
          </a:custGeom>
          <a:ln>
            <a:noFill/>
          </a:ln>
          <a:effectLst>
            <a:outerShdw blurRad="279400" dist="203200" dir="18900000" sx="95000" sy="95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useBgFill="1">
        <p:nvSpPr>
          <p:cNvPr id="26" name="Freeform: Shape 25">
            <a:extLst>
              <a:ext uri="{FF2B5EF4-FFF2-40B4-BE49-F238E27FC236}">
                <a16:creationId xmlns:a16="http://schemas.microsoft.com/office/drawing/2014/main" id="{34638781-9224-421D-A634-FB9FF0BDCB77}"/>
              </a:ext>
            </a:extLst>
          </p:cNvPr>
          <p:cNvSpPr/>
          <p:nvPr/>
        </p:nvSpPr>
        <p:spPr>
          <a:xfrm rot="3660517" flipH="1">
            <a:off x="9529038" y="2093140"/>
            <a:ext cx="2176572" cy="6318232"/>
          </a:xfrm>
          <a:custGeom>
            <a:avLst/>
            <a:gdLst>
              <a:gd name="connsiteX0" fmla="*/ 534998 w 1181239"/>
              <a:gd name="connsiteY0" fmla="*/ 3942687 h 4008043"/>
              <a:gd name="connsiteX1" fmla="*/ 537456 w 1181239"/>
              <a:gd name="connsiteY1" fmla="*/ 3953147 h 4008043"/>
              <a:gd name="connsiteX2" fmla="*/ 536701 w 1181239"/>
              <a:gd name="connsiteY2" fmla="*/ 3964026 h 4008043"/>
              <a:gd name="connsiteX3" fmla="*/ 532203 w 1181239"/>
              <a:gd name="connsiteY3" fmla="*/ 3958417 h 4008043"/>
              <a:gd name="connsiteX4" fmla="*/ 530247 w 1181239"/>
              <a:gd name="connsiteY4" fmla="*/ 3947537 h 4008043"/>
              <a:gd name="connsiteX5" fmla="*/ 534998 w 1181239"/>
              <a:gd name="connsiteY5" fmla="*/ 3942687 h 4008043"/>
              <a:gd name="connsiteX6" fmla="*/ 800461 w 1181239"/>
              <a:gd name="connsiteY6" fmla="*/ 3939090 h 4008043"/>
              <a:gd name="connsiteX7" fmla="*/ 804403 w 1181239"/>
              <a:gd name="connsiteY7" fmla="*/ 3976266 h 4008043"/>
              <a:gd name="connsiteX8" fmla="*/ 799235 w 1181239"/>
              <a:gd name="connsiteY8" fmla="*/ 4006184 h 4008043"/>
              <a:gd name="connsiteX9" fmla="*/ 799228 w 1181239"/>
              <a:gd name="connsiteY9" fmla="*/ 4006184 h 4008043"/>
              <a:gd name="connsiteX10" fmla="*/ 795035 w 1181239"/>
              <a:gd name="connsiteY10" fmla="*/ 3978305 h 4008043"/>
              <a:gd name="connsiteX11" fmla="*/ 795144 w 1181239"/>
              <a:gd name="connsiteY11" fmla="*/ 3953147 h 4008043"/>
              <a:gd name="connsiteX12" fmla="*/ 799382 w 1181239"/>
              <a:gd name="connsiteY12" fmla="*/ 3944307 h 4008043"/>
              <a:gd name="connsiteX13" fmla="*/ 800461 w 1181239"/>
              <a:gd name="connsiteY13" fmla="*/ 3939090 h 4008043"/>
              <a:gd name="connsiteX14" fmla="*/ 1173610 w 1181239"/>
              <a:gd name="connsiteY14" fmla="*/ 3829461 h 4008043"/>
              <a:gd name="connsiteX15" fmla="*/ 1177832 w 1181239"/>
              <a:gd name="connsiteY15" fmla="*/ 3835505 h 4008043"/>
              <a:gd name="connsiteX16" fmla="*/ 1178322 w 1181239"/>
              <a:gd name="connsiteY16" fmla="*/ 3844344 h 4008043"/>
              <a:gd name="connsiteX17" fmla="*/ 1172188 w 1181239"/>
              <a:gd name="connsiteY17" fmla="*/ 3840423 h 4008043"/>
              <a:gd name="connsiteX18" fmla="*/ 1171699 w 1181239"/>
              <a:gd name="connsiteY18" fmla="*/ 3831584 h 4008043"/>
              <a:gd name="connsiteX19" fmla="*/ 1173610 w 1181239"/>
              <a:gd name="connsiteY19" fmla="*/ 3829461 h 4008043"/>
              <a:gd name="connsiteX20" fmla="*/ 197700 w 1181239"/>
              <a:gd name="connsiteY20" fmla="*/ 3826851 h 4008043"/>
              <a:gd name="connsiteX21" fmla="*/ 195941 w 1181239"/>
              <a:gd name="connsiteY21" fmla="*/ 3848057 h 4008043"/>
              <a:gd name="connsiteX22" fmla="*/ 191581 w 1181239"/>
              <a:gd name="connsiteY22" fmla="*/ 3841771 h 4008043"/>
              <a:gd name="connsiteX23" fmla="*/ 191582 w 1181239"/>
              <a:gd name="connsiteY23" fmla="*/ 3841771 h 4008043"/>
              <a:gd name="connsiteX24" fmla="*/ 197700 w 1181239"/>
              <a:gd name="connsiteY24" fmla="*/ 3826851 h 4008043"/>
              <a:gd name="connsiteX25" fmla="*/ 178143 w 1181239"/>
              <a:gd name="connsiteY25" fmla="*/ 3791950 h 4008043"/>
              <a:gd name="connsiteX26" fmla="*/ 185023 w 1181239"/>
              <a:gd name="connsiteY26" fmla="*/ 3799435 h 4008043"/>
              <a:gd name="connsiteX27" fmla="*/ 191904 w 1181239"/>
              <a:gd name="connsiteY27" fmla="*/ 3806920 h 4008043"/>
              <a:gd name="connsiteX28" fmla="*/ 181724 w 1181239"/>
              <a:gd name="connsiteY28" fmla="*/ 3813393 h 4008043"/>
              <a:gd name="connsiteX29" fmla="*/ 171944 w 1181239"/>
              <a:gd name="connsiteY29" fmla="*/ 3805908 h 4008043"/>
              <a:gd name="connsiteX30" fmla="*/ 62574 w 1181239"/>
              <a:gd name="connsiteY30" fmla="*/ 3611808 h 4008043"/>
              <a:gd name="connsiteX31" fmla="*/ 66227 w 1181239"/>
              <a:gd name="connsiteY31" fmla="*/ 3624048 h 4008043"/>
              <a:gd name="connsiteX32" fmla="*/ 75305 w 1181239"/>
              <a:gd name="connsiteY32" fmla="*/ 3657366 h 4008043"/>
              <a:gd name="connsiteX33" fmla="*/ 62588 w 1181239"/>
              <a:gd name="connsiteY33" fmla="*/ 3653286 h 4008043"/>
              <a:gd name="connsiteX34" fmla="*/ 60508 w 1181239"/>
              <a:gd name="connsiteY34" fmla="*/ 3629487 h 4008043"/>
              <a:gd name="connsiteX35" fmla="*/ 1116200 w 1181239"/>
              <a:gd name="connsiteY35" fmla="*/ 3543073 h 4008043"/>
              <a:gd name="connsiteX36" fmla="*/ 1126386 w 1181239"/>
              <a:gd name="connsiteY36" fmla="*/ 3572671 h 4008043"/>
              <a:gd name="connsiteX37" fmla="*/ 1117747 w 1181239"/>
              <a:gd name="connsiteY37" fmla="*/ 3586739 h 4008043"/>
              <a:gd name="connsiteX38" fmla="*/ 1112537 w 1181239"/>
              <a:gd name="connsiteY38" fmla="*/ 3561563 h 4008043"/>
              <a:gd name="connsiteX39" fmla="*/ 1116200 w 1181239"/>
              <a:gd name="connsiteY39" fmla="*/ 3543073 h 4008043"/>
              <a:gd name="connsiteX40" fmla="*/ 82331 w 1181239"/>
              <a:gd name="connsiteY40" fmla="*/ 2962930 h 4008043"/>
              <a:gd name="connsiteX41" fmla="*/ 83301 w 1181239"/>
              <a:gd name="connsiteY41" fmla="*/ 2974009 h 4008043"/>
              <a:gd name="connsiteX42" fmla="*/ 86873 w 1181239"/>
              <a:gd name="connsiteY42" fmla="*/ 2994059 h 4008043"/>
              <a:gd name="connsiteX43" fmla="*/ 83727 w 1181239"/>
              <a:gd name="connsiteY43" fmla="*/ 3003927 h 4008043"/>
              <a:gd name="connsiteX44" fmla="*/ 81691 w 1181239"/>
              <a:gd name="connsiteY44" fmla="*/ 2980128 h 4008043"/>
              <a:gd name="connsiteX45" fmla="*/ 81695 w 1181239"/>
              <a:gd name="connsiteY45" fmla="*/ 2980128 h 4008043"/>
              <a:gd name="connsiteX46" fmla="*/ 82331 w 1181239"/>
              <a:gd name="connsiteY46" fmla="*/ 2962930 h 4008043"/>
              <a:gd name="connsiteX47" fmla="*/ 101936 w 1181239"/>
              <a:gd name="connsiteY47" fmla="*/ 2918951 h 4008043"/>
              <a:gd name="connsiteX48" fmla="*/ 102228 w 1181239"/>
              <a:gd name="connsiteY48" fmla="*/ 2931054 h 4008043"/>
              <a:gd name="connsiteX49" fmla="*/ 99163 w 1181239"/>
              <a:gd name="connsiteY49" fmla="*/ 2940011 h 4008043"/>
              <a:gd name="connsiteX50" fmla="*/ 98870 w 1181239"/>
              <a:gd name="connsiteY50" fmla="*/ 2927907 h 4008043"/>
              <a:gd name="connsiteX51" fmla="*/ 101936 w 1181239"/>
              <a:gd name="connsiteY51" fmla="*/ 2918951 h 4008043"/>
              <a:gd name="connsiteX52" fmla="*/ 96694 w 1181239"/>
              <a:gd name="connsiteY52" fmla="*/ 2871455 h 4008043"/>
              <a:gd name="connsiteX53" fmla="*/ 99562 w 1181239"/>
              <a:gd name="connsiteY53" fmla="*/ 2884935 h 4008043"/>
              <a:gd name="connsiteX54" fmla="*/ 98518 w 1181239"/>
              <a:gd name="connsiteY54" fmla="*/ 2897854 h 4008043"/>
              <a:gd name="connsiteX55" fmla="*/ 95669 w 1181239"/>
              <a:gd name="connsiteY55" fmla="*/ 2883801 h 4008043"/>
              <a:gd name="connsiteX56" fmla="*/ 95668 w 1181239"/>
              <a:gd name="connsiteY56" fmla="*/ 2883801 h 4008043"/>
              <a:gd name="connsiteX57" fmla="*/ 96694 w 1181239"/>
              <a:gd name="connsiteY57" fmla="*/ 2871455 h 4008043"/>
              <a:gd name="connsiteX58" fmla="*/ 104092 w 1181239"/>
              <a:gd name="connsiteY58" fmla="*/ 2813539 h 4008043"/>
              <a:gd name="connsiteX59" fmla="*/ 108835 w 1181239"/>
              <a:gd name="connsiteY59" fmla="*/ 2843457 h 4008043"/>
              <a:gd name="connsiteX60" fmla="*/ 105996 w 1181239"/>
              <a:gd name="connsiteY60" fmla="*/ 2840057 h 4008043"/>
              <a:gd name="connsiteX61" fmla="*/ 104092 w 1181239"/>
              <a:gd name="connsiteY61" fmla="*/ 2813539 h 4008043"/>
              <a:gd name="connsiteX62" fmla="*/ 958653 w 1181239"/>
              <a:gd name="connsiteY62" fmla="*/ 2740103 h 4008043"/>
              <a:gd name="connsiteX63" fmla="*/ 959449 w 1181239"/>
              <a:gd name="connsiteY63" fmla="*/ 2749623 h 4008043"/>
              <a:gd name="connsiteX64" fmla="*/ 953124 w 1181239"/>
              <a:gd name="connsiteY64" fmla="*/ 2755742 h 4008043"/>
              <a:gd name="connsiteX65" fmla="*/ 953125 w 1181239"/>
              <a:gd name="connsiteY65" fmla="*/ 2755742 h 4008043"/>
              <a:gd name="connsiteX66" fmla="*/ 958653 w 1181239"/>
              <a:gd name="connsiteY66" fmla="*/ 2740103 h 4008043"/>
              <a:gd name="connsiteX67" fmla="*/ 926930 w 1181239"/>
              <a:gd name="connsiteY67" fmla="*/ 2709509 h 4008043"/>
              <a:gd name="connsiteX68" fmla="*/ 926926 w 1181239"/>
              <a:gd name="connsiteY68" fmla="*/ 2709522 h 4008043"/>
              <a:gd name="connsiteX69" fmla="*/ 926915 w 1181239"/>
              <a:gd name="connsiteY69" fmla="*/ 2709522 h 4008043"/>
              <a:gd name="connsiteX70" fmla="*/ 945395 w 1181239"/>
              <a:gd name="connsiteY70" fmla="*/ 2688653 h 4008043"/>
              <a:gd name="connsiteX71" fmla="*/ 937666 w 1181239"/>
              <a:gd name="connsiteY71" fmla="*/ 2813539 h 4008043"/>
              <a:gd name="connsiteX72" fmla="*/ 936261 w 1181239"/>
              <a:gd name="connsiteY72" fmla="*/ 2798460 h 4008043"/>
              <a:gd name="connsiteX73" fmla="*/ 936263 w 1181239"/>
              <a:gd name="connsiteY73" fmla="*/ 2798460 h 4008043"/>
              <a:gd name="connsiteX74" fmla="*/ 933716 w 1181239"/>
              <a:gd name="connsiteY74" fmla="*/ 2784776 h 4008043"/>
              <a:gd name="connsiteX75" fmla="*/ 930062 w 1181239"/>
              <a:gd name="connsiteY75" fmla="*/ 2774696 h 4008043"/>
              <a:gd name="connsiteX76" fmla="*/ 931759 w 1181239"/>
              <a:gd name="connsiteY76" fmla="*/ 2766622 h 4008043"/>
              <a:gd name="connsiteX77" fmla="*/ 939486 w 1181239"/>
              <a:gd name="connsiteY77" fmla="*/ 2730194 h 4008043"/>
              <a:gd name="connsiteX78" fmla="*/ 945395 w 1181239"/>
              <a:gd name="connsiteY78" fmla="*/ 2688653 h 4008043"/>
              <a:gd name="connsiteX79" fmla="*/ 933087 w 1181239"/>
              <a:gd name="connsiteY79" fmla="*/ 2677998 h 4008043"/>
              <a:gd name="connsiteX80" fmla="*/ 931182 w 1181239"/>
              <a:gd name="connsiteY80" fmla="*/ 2705945 h 4008043"/>
              <a:gd name="connsiteX81" fmla="*/ 926930 w 1181239"/>
              <a:gd name="connsiteY81" fmla="*/ 2709509 h 4008043"/>
              <a:gd name="connsiteX82" fmla="*/ 929897 w 1181239"/>
              <a:gd name="connsiteY82" fmla="*/ 2700512 h 4008043"/>
              <a:gd name="connsiteX83" fmla="*/ 930006 w 1181239"/>
              <a:gd name="connsiteY83" fmla="*/ 2689994 h 4008043"/>
              <a:gd name="connsiteX84" fmla="*/ 928893 w 1181239"/>
              <a:gd name="connsiteY84" fmla="*/ 2680576 h 4008043"/>
              <a:gd name="connsiteX85" fmla="*/ 933087 w 1181239"/>
              <a:gd name="connsiteY85" fmla="*/ 2677998 h 4008043"/>
              <a:gd name="connsiteX86" fmla="*/ 933901 w 1181239"/>
              <a:gd name="connsiteY86" fmla="*/ 2651662 h 4008043"/>
              <a:gd name="connsiteX87" fmla="*/ 934790 w 1181239"/>
              <a:gd name="connsiteY87" fmla="*/ 2652388 h 4008043"/>
              <a:gd name="connsiteX88" fmla="*/ 934790 w 1181239"/>
              <a:gd name="connsiteY88" fmla="*/ 2664627 h 4008043"/>
              <a:gd name="connsiteX89" fmla="*/ 933531 w 1181239"/>
              <a:gd name="connsiteY89" fmla="*/ 2658508 h 4008043"/>
              <a:gd name="connsiteX90" fmla="*/ 933901 w 1181239"/>
              <a:gd name="connsiteY90" fmla="*/ 2651662 h 4008043"/>
              <a:gd name="connsiteX91" fmla="*/ 96656 w 1181239"/>
              <a:gd name="connsiteY91" fmla="*/ 2613158 h 4008043"/>
              <a:gd name="connsiteX92" fmla="*/ 104568 w 1181239"/>
              <a:gd name="connsiteY92" fmla="*/ 2645658 h 4008043"/>
              <a:gd name="connsiteX93" fmla="*/ 106440 w 1181239"/>
              <a:gd name="connsiteY93" fmla="*/ 2668374 h 4008043"/>
              <a:gd name="connsiteX94" fmla="*/ 103116 w 1181239"/>
              <a:gd name="connsiteY94" fmla="*/ 2660825 h 4008043"/>
              <a:gd name="connsiteX95" fmla="*/ 103114 w 1181239"/>
              <a:gd name="connsiteY95" fmla="*/ 2660825 h 4008043"/>
              <a:gd name="connsiteX96" fmla="*/ 96656 w 1181239"/>
              <a:gd name="connsiteY96" fmla="*/ 2613158 h 4008043"/>
              <a:gd name="connsiteX97" fmla="*/ 947274 w 1181239"/>
              <a:gd name="connsiteY97" fmla="*/ 2560594 h 4008043"/>
              <a:gd name="connsiteX98" fmla="*/ 947419 w 1181239"/>
              <a:gd name="connsiteY98" fmla="*/ 2606831 h 4008043"/>
              <a:gd name="connsiteX99" fmla="*/ 944774 w 1181239"/>
              <a:gd name="connsiteY99" fmla="*/ 2587792 h 4008043"/>
              <a:gd name="connsiteX100" fmla="*/ 947274 w 1181239"/>
              <a:gd name="connsiteY100" fmla="*/ 2560594 h 4008043"/>
              <a:gd name="connsiteX101" fmla="*/ 117254 w 1181239"/>
              <a:gd name="connsiteY101" fmla="*/ 2547082 h 4008043"/>
              <a:gd name="connsiteX102" fmla="*/ 122323 w 1181239"/>
              <a:gd name="connsiteY102" fmla="*/ 2566758 h 4008043"/>
              <a:gd name="connsiteX103" fmla="*/ 124816 w 1181239"/>
              <a:gd name="connsiteY103" fmla="*/ 2632720 h 4008043"/>
              <a:gd name="connsiteX104" fmla="*/ 120162 w 1181239"/>
              <a:gd name="connsiteY104" fmla="*/ 2651900 h 4008043"/>
              <a:gd name="connsiteX105" fmla="*/ 112787 w 1181239"/>
              <a:gd name="connsiteY105" fmla="*/ 2696587 h 4008043"/>
              <a:gd name="connsiteX106" fmla="*/ 110499 w 1181239"/>
              <a:gd name="connsiteY106" fmla="*/ 2689788 h 4008043"/>
              <a:gd name="connsiteX107" fmla="*/ 110501 w 1181239"/>
              <a:gd name="connsiteY107" fmla="*/ 2689788 h 4008043"/>
              <a:gd name="connsiteX108" fmla="*/ 113087 w 1181239"/>
              <a:gd name="connsiteY108" fmla="*/ 2663949 h 4008043"/>
              <a:gd name="connsiteX109" fmla="*/ 112559 w 1181239"/>
              <a:gd name="connsiteY109" fmla="*/ 2610222 h 4008043"/>
              <a:gd name="connsiteX110" fmla="*/ 113409 w 1181239"/>
              <a:gd name="connsiteY110" fmla="*/ 2559268 h 4008043"/>
              <a:gd name="connsiteX111" fmla="*/ 108520 w 1181239"/>
              <a:gd name="connsiteY111" fmla="*/ 2533188 h 4008043"/>
              <a:gd name="connsiteX112" fmla="*/ 109376 w 1181239"/>
              <a:gd name="connsiteY112" fmla="*/ 2534076 h 4008043"/>
              <a:gd name="connsiteX113" fmla="*/ 109376 w 1181239"/>
              <a:gd name="connsiteY113" fmla="*/ 2549036 h 4008043"/>
              <a:gd name="connsiteX114" fmla="*/ 108165 w 1181239"/>
              <a:gd name="connsiteY114" fmla="*/ 2541556 h 4008043"/>
              <a:gd name="connsiteX115" fmla="*/ 108520 w 1181239"/>
              <a:gd name="connsiteY115" fmla="*/ 2533188 h 4008043"/>
              <a:gd name="connsiteX116" fmla="*/ 933144 w 1181239"/>
              <a:gd name="connsiteY116" fmla="*/ 2519797 h 4008043"/>
              <a:gd name="connsiteX117" fmla="*/ 932926 w 1181239"/>
              <a:gd name="connsiteY117" fmla="*/ 2550959 h 4008043"/>
              <a:gd name="connsiteX118" fmla="*/ 928653 w 1181239"/>
              <a:gd name="connsiteY118" fmla="*/ 2550151 h 4008043"/>
              <a:gd name="connsiteX119" fmla="*/ 928668 w 1181239"/>
              <a:gd name="connsiteY119" fmla="*/ 2550152 h 4008043"/>
              <a:gd name="connsiteX120" fmla="*/ 933144 w 1181239"/>
              <a:gd name="connsiteY120" fmla="*/ 2519797 h 4008043"/>
              <a:gd name="connsiteX121" fmla="*/ 942469 w 1181239"/>
              <a:gd name="connsiteY121" fmla="*/ 2495987 h 4008043"/>
              <a:gd name="connsiteX122" fmla="*/ 945224 w 1181239"/>
              <a:gd name="connsiteY122" fmla="*/ 2506883 h 4008043"/>
              <a:gd name="connsiteX123" fmla="*/ 944181 w 1181239"/>
              <a:gd name="connsiteY123" fmla="*/ 2517082 h 4008043"/>
              <a:gd name="connsiteX124" fmla="*/ 941459 w 1181239"/>
              <a:gd name="connsiteY124" fmla="*/ 2505749 h 4008043"/>
              <a:gd name="connsiteX125" fmla="*/ 942469 w 1181239"/>
              <a:gd name="connsiteY125" fmla="*/ 2495987 h 4008043"/>
              <a:gd name="connsiteX126" fmla="*/ 976335 w 1181239"/>
              <a:gd name="connsiteY126" fmla="*/ 2462681 h 4008043"/>
              <a:gd name="connsiteX127" fmla="*/ 978951 w 1181239"/>
              <a:gd name="connsiteY127" fmla="*/ 2510958 h 4008043"/>
              <a:gd name="connsiteX128" fmla="*/ 973428 w 1181239"/>
              <a:gd name="connsiteY128" fmla="*/ 2552435 h 4008043"/>
              <a:gd name="connsiteX129" fmla="*/ 967615 w 1181239"/>
              <a:gd name="connsiteY129" fmla="*/ 2563315 h 4008043"/>
              <a:gd name="connsiteX130" fmla="*/ 964707 w 1181239"/>
              <a:gd name="connsiteY130" fmla="*/ 2574194 h 4008043"/>
              <a:gd name="connsiteX131" fmla="*/ 961820 w 1181239"/>
              <a:gd name="connsiteY131" fmla="*/ 2562635 h 4008043"/>
              <a:gd name="connsiteX132" fmla="*/ 961825 w 1181239"/>
              <a:gd name="connsiteY132" fmla="*/ 2562635 h 4008043"/>
              <a:gd name="connsiteX133" fmla="*/ 963697 w 1181239"/>
              <a:gd name="connsiteY133" fmla="*/ 2532711 h 4008043"/>
              <a:gd name="connsiteX134" fmla="*/ 969490 w 1181239"/>
              <a:gd name="connsiteY134" fmla="*/ 2517405 h 4008043"/>
              <a:gd name="connsiteX135" fmla="*/ 973718 w 1181239"/>
              <a:gd name="connsiteY135" fmla="*/ 2488172 h 4008043"/>
              <a:gd name="connsiteX136" fmla="*/ 976335 w 1181239"/>
              <a:gd name="connsiteY136" fmla="*/ 2462681 h 4008043"/>
              <a:gd name="connsiteX137" fmla="*/ 113553 w 1181239"/>
              <a:gd name="connsiteY137" fmla="*/ 2458088 h 4008043"/>
              <a:gd name="connsiteX138" fmla="*/ 119967 w 1181239"/>
              <a:gd name="connsiteY138" fmla="*/ 2471037 h 4008043"/>
              <a:gd name="connsiteX139" fmla="*/ 119749 w 1181239"/>
              <a:gd name="connsiteY139" fmla="*/ 2485510 h 4008043"/>
              <a:gd name="connsiteX140" fmla="*/ 116047 w 1181239"/>
              <a:gd name="connsiteY140" fmla="*/ 2488923 h 4008043"/>
              <a:gd name="connsiteX141" fmla="*/ 110818 w 1181239"/>
              <a:gd name="connsiteY141" fmla="*/ 2493695 h 4008043"/>
              <a:gd name="connsiteX142" fmla="*/ 110825 w 1181239"/>
              <a:gd name="connsiteY142" fmla="*/ 2493695 h 4008043"/>
              <a:gd name="connsiteX143" fmla="*/ 109026 w 1181239"/>
              <a:gd name="connsiteY143" fmla="*/ 2475614 h 4008043"/>
              <a:gd name="connsiteX144" fmla="*/ 113553 w 1181239"/>
              <a:gd name="connsiteY144" fmla="*/ 2458088 h 4008043"/>
              <a:gd name="connsiteX145" fmla="*/ 149068 w 1181239"/>
              <a:gd name="connsiteY145" fmla="*/ 2387886 h 4008043"/>
              <a:gd name="connsiteX146" fmla="*/ 151137 w 1181239"/>
              <a:gd name="connsiteY146" fmla="*/ 2402845 h 4008043"/>
              <a:gd name="connsiteX147" fmla="*/ 151064 w 1181239"/>
              <a:gd name="connsiteY147" fmla="*/ 2527769 h 4008043"/>
              <a:gd name="connsiteX148" fmla="*/ 146581 w 1181239"/>
              <a:gd name="connsiteY148" fmla="*/ 2522329 h 4008043"/>
              <a:gd name="connsiteX149" fmla="*/ 146594 w 1181239"/>
              <a:gd name="connsiteY149" fmla="*/ 2522329 h 4008043"/>
              <a:gd name="connsiteX150" fmla="*/ 146339 w 1181239"/>
              <a:gd name="connsiteY150" fmla="*/ 2398765 h 4008043"/>
              <a:gd name="connsiteX151" fmla="*/ 136896 w 1181239"/>
              <a:gd name="connsiteY151" fmla="*/ 2385700 h 4008043"/>
              <a:gd name="connsiteX152" fmla="*/ 136301 w 1181239"/>
              <a:gd name="connsiteY152" fmla="*/ 2394687 h 4008043"/>
              <a:gd name="connsiteX153" fmla="*/ 132156 w 1181239"/>
              <a:gd name="connsiteY153" fmla="*/ 2396892 h 4008043"/>
              <a:gd name="connsiteX154" fmla="*/ 132805 w 1181239"/>
              <a:gd name="connsiteY154" fmla="*/ 2387703 h 4008043"/>
              <a:gd name="connsiteX155" fmla="*/ 136896 w 1181239"/>
              <a:gd name="connsiteY155" fmla="*/ 2385700 h 4008043"/>
              <a:gd name="connsiteX156" fmla="*/ 117467 w 1181239"/>
              <a:gd name="connsiteY156" fmla="*/ 2377384 h 4008043"/>
              <a:gd name="connsiteX157" fmla="*/ 121622 w 1181239"/>
              <a:gd name="connsiteY157" fmla="*/ 2392732 h 4008043"/>
              <a:gd name="connsiteX158" fmla="*/ 115070 w 1181239"/>
              <a:gd name="connsiteY158" fmla="*/ 2409528 h 4008043"/>
              <a:gd name="connsiteX159" fmla="*/ 117467 w 1181239"/>
              <a:gd name="connsiteY159" fmla="*/ 2377384 h 4008043"/>
              <a:gd name="connsiteX160" fmla="*/ 133268 w 1181239"/>
              <a:gd name="connsiteY160" fmla="*/ 2336537 h 4008043"/>
              <a:gd name="connsiteX161" fmla="*/ 135582 w 1181239"/>
              <a:gd name="connsiteY161" fmla="*/ 2348776 h 4008043"/>
              <a:gd name="connsiteX162" fmla="*/ 133877 w 1181239"/>
              <a:gd name="connsiteY162" fmla="*/ 2352521 h 4008043"/>
              <a:gd name="connsiteX163" fmla="*/ 131564 w 1181239"/>
              <a:gd name="connsiteY163" fmla="*/ 2340282 h 4008043"/>
              <a:gd name="connsiteX164" fmla="*/ 133268 w 1181239"/>
              <a:gd name="connsiteY164" fmla="*/ 2336537 h 4008043"/>
              <a:gd name="connsiteX165" fmla="*/ 77672 w 1181239"/>
              <a:gd name="connsiteY165" fmla="*/ 2315812 h 4008043"/>
              <a:gd name="connsiteX166" fmla="*/ 88782 w 1181239"/>
              <a:gd name="connsiteY166" fmla="*/ 2366679 h 4008043"/>
              <a:gd name="connsiteX167" fmla="*/ 86946 w 1181239"/>
              <a:gd name="connsiteY167" fmla="*/ 2366771 h 4008043"/>
              <a:gd name="connsiteX168" fmla="*/ 86948 w 1181239"/>
              <a:gd name="connsiteY168" fmla="*/ 2366760 h 4008043"/>
              <a:gd name="connsiteX169" fmla="*/ 76504 w 1181239"/>
              <a:gd name="connsiteY169" fmla="*/ 2320572 h 4008043"/>
              <a:gd name="connsiteX170" fmla="*/ 77672 w 1181239"/>
              <a:gd name="connsiteY170" fmla="*/ 2315812 h 4008043"/>
              <a:gd name="connsiteX171" fmla="*/ 619 w 1181239"/>
              <a:gd name="connsiteY171" fmla="*/ 2290394 h 4008043"/>
              <a:gd name="connsiteX172" fmla="*/ 3082 w 1181239"/>
              <a:gd name="connsiteY172" fmla="*/ 2296356 h 4008043"/>
              <a:gd name="connsiteX173" fmla="*/ 1936 w 1181239"/>
              <a:gd name="connsiteY173" fmla="*/ 2320341 h 4008043"/>
              <a:gd name="connsiteX174" fmla="*/ 1933 w 1181239"/>
              <a:gd name="connsiteY174" fmla="*/ 2320341 h 4008043"/>
              <a:gd name="connsiteX175" fmla="*/ 17 w 1181239"/>
              <a:gd name="connsiteY175" fmla="*/ 2301302 h 4008043"/>
              <a:gd name="connsiteX176" fmla="*/ 619 w 1181239"/>
              <a:gd name="connsiteY176" fmla="*/ 2290394 h 4008043"/>
              <a:gd name="connsiteX177" fmla="*/ 129211 w 1181239"/>
              <a:gd name="connsiteY177" fmla="*/ 2280788 h 4008043"/>
              <a:gd name="connsiteX178" fmla="*/ 132860 w 1181239"/>
              <a:gd name="connsiteY178" fmla="*/ 2302557 h 4008043"/>
              <a:gd name="connsiteX179" fmla="*/ 131999 w 1181239"/>
              <a:gd name="connsiteY179" fmla="*/ 2322603 h 4008043"/>
              <a:gd name="connsiteX180" fmla="*/ 129938 w 1181239"/>
              <a:gd name="connsiteY180" fmla="*/ 2302320 h 4008043"/>
              <a:gd name="connsiteX181" fmla="*/ 129211 w 1181239"/>
              <a:gd name="connsiteY181" fmla="*/ 2280788 h 4008043"/>
              <a:gd name="connsiteX182" fmla="*/ 147984 w 1181239"/>
              <a:gd name="connsiteY182" fmla="*/ 2217888 h 4008043"/>
              <a:gd name="connsiteX183" fmla="*/ 150845 w 1181239"/>
              <a:gd name="connsiteY183" fmla="*/ 2232167 h 4008043"/>
              <a:gd name="connsiteX184" fmla="*/ 146841 w 1181239"/>
              <a:gd name="connsiteY184" fmla="*/ 2246224 h 4008043"/>
              <a:gd name="connsiteX185" fmla="*/ 146842 w 1181239"/>
              <a:gd name="connsiteY185" fmla="*/ 2246224 h 4008043"/>
              <a:gd name="connsiteX186" fmla="*/ 147984 w 1181239"/>
              <a:gd name="connsiteY186" fmla="*/ 2217888 h 4008043"/>
              <a:gd name="connsiteX187" fmla="*/ 992212 w 1181239"/>
              <a:gd name="connsiteY187" fmla="*/ 2207669 h 4008043"/>
              <a:gd name="connsiteX188" fmla="*/ 992998 w 1181239"/>
              <a:gd name="connsiteY188" fmla="*/ 2209042 h 4008043"/>
              <a:gd name="connsiteX189" fmla="*/ 992998 w 1181239"/>
              <a:gd name="connsiteY189" fmla="*/ 2232161 h 4008043"/>
              <a:gd name="connsiteX190" fmla="*/ 991885 w 1181239"/>
              <a:gd name="connsiteY190" fmla="*/ 2220601 h 4008043"/>
              <a:gd name="connsiteX191" fmla="*/ 992212 w 1181239"/>
              <a:gd name="connsiteY191" fmla="*/ 2207669 h 4008043"/>
              <a:gd name="connsiteX192" fmla="*/ 61915 w 1181239"/>
              <a:gd name="connsiteY192" fmla="*/ 2150127 h 4008043"/>
              <a:gd name="connsiteX193" fmla="*/ 70815 w 1181239"/>
              <a:gd name="connsiteY193" fmla="*/ 2213816 h 4008043"/>
              <a:gd name="connsiteX194" fmla="*/ 80236 w 1181239"/>
              <a:gd name="connsiteY194" fmla="*/ 2286572 h 4008043"/>
              <a:gd name="connsiteX195" fmla="*/ 75520 w 1181239"/>
              <a:gd name="connsiteY195" fmla="*/ 2296771 h 4008043"/>
              <a:gd name="connsiteX196" fmla="*/ 71018 w 1181239"/>
              <a:gd name="connsiteY196" fmla="*/ 2323290 h 4008043"/>
              <a:gd name="connsiteX197" fmla="*/ 78434 w 1181239"/>
              <a:gd name="connsiteY197" fmla="*/ 2370722 h 4008043"/>
              <a:gd name="connsiteX198" fmla="*/ 96856 w 1181239"/>
              <a:gd name="connsiteY198" fmla="*/ 2583033 h 4008043"/>
              <a:gd name="connsiteX199" fmla="*/ 87157 w 1181239"/>
              <a:gd name="connsiteY199" fmla="*/ 2588473 h 4008043"/>
              <a:gd name="connsiteX200" fmla="*/ 87156 w 1181239"/>
              <a:gd name="connsiteY200" fmla="*/ 2588473 h 4008043"/>
              <a:gd name="connsiteX201" fmla="*/ 63626 w 1181239"/>
              <a:gd name="connsiteY201" fmla="*/ 2347620 h 4008043"/>
              <a:gd name="connsiteX202" fmla="*/ 60787 w 1181239"/>
              <a:gd name="connsiteY202" fmla="*/ 2200381 h 4008043"/>
              <a:gd name="connsiteX203" fmla="*/ 61915 w 1181239"/>
              <a:gd name="connsiteY203" fmla="*/ 2150127 h 4008043"/>
              <a:gd name="connsiteX204" fmla="*/ 124046 w 1181239"/>
              <a:gd name="connsiteY204" fmla="*/ 2141345 h 4008043"/>
              <a:gd name="connsiteX205" fmla="*/ 131937 w 1181239"/>
              <a:gd name="connsiteY205" fmla="*/ 2144382 h 4008043"/>
              <a:gd name="connsiteX206" fmla="*/ 131167 w 1181239"/>
              <a:gd name="connsiteY206" fmla="*/ 2149886 h 4008043"/>
              <a:gd name="connsiteX207" fmla="*/ 123122 w 1181239"/>
              <a:gd name="connsiteY207" fmla="*/ 2146929 h 4008043"/>
              <a:gd name="connsiteX208" fmla="*/ 124046 w 1181239"/>
              <a:gd name="connsiteY208" fmla="*/ 2141345 h 4008043"/>
              <a:gd name="connsiteX209" fmla="*/ 150011 w 1181239"/>
              <a:gd name="connsiteY209" fmla="*/ 2132206 h 4008043"/>
              <a:gd name="connsiteX210" fmla="*/ 150452 w 1181239"/>
              <a:gd name="connsiteY210" fmla="*/ 2168244 h 4008043"/>
              <a:gd name="connsiteX211" fmla="*/ 147008 w 1181239"/>
              <a:gd name="connsiteY211" fmla="*/ 2202242 h 4008043"/>
              <a:gd name="connsiteX212" fmla="*/ 147004 w 1181239"/>
              <a:gd name="connsiteY212" fmla="*/ 2202242 h 4008043"/>
              <a:gd name="connsiteX213" fmla="*/ 147847 w 1181239"/>
              <a:gd name="connsiteY213" fmla="*/ 2166204 h 4008043"/>
              <a:gd name="connsiteX214" fmla="*/ 915300 w 1181239"/>
              <a:gd name="connsiteY214" fmla="*/ 2125614 h 4008043"/>
              <a:gd name="connsiteX215" fmla="*/ 915300 w 1181239"/>
              <a:gd name="connsiteY215" fmla="*/ 2125615 h 4008043"/>
              <a:gd name="connsiteX216" fmla="*/ 915300 w 1181239"/>
              <a:gd name="connsiteY216" fmla="*/ 2125614 h 4008043"/>
              <a:gd name="connsiteX217" fmla="*/ 105883 w 1181239"/>
              <a:gd name="connsiteY217" fmla="*/ 2115887 h 4008043"/>
              <a:gd name="connsiteX218" fmla="*/ 109204 w 1181239"/>
              <a:gd name="connsiteY218" fmla="*/ 2126766 h 4008043"/>
              <a:gd name="connsiteX219" fmla="*/ 113519 w 1181239"/>
              <a:gd name="connsiteY219" fmla="*/ 2152605 h 4008043"/>
              <a:gd name="connsiteX220" fmla="*/ 107490 w 1181239"/>
              <a:gd name="connsiteY220" fmla="*/ 2148746 h 4008043"/>
              <a:gd name="connsiteX221" fmla="*/ 107489 w 1181239"/>
              <a:gd name="connsiteY221" fmla="*/ 2148746 h 4008043"/>
              <a:gd name="connsiteX222" fmla="*/ 104975 w 1181239"/>
              <a:gd name="connsiteY222" fmla="*/ 2130387 h 4008043"/>
              <a:gd name="connsiteX223" fmla="*/ 924180 w 1181239"/>
              <a:gd name="connsiteY223" fmla="*/ 2095489 h 4008043"/>
              <a:gd name="connsiteX224" fmla="*/ 929793 w 1181239"/>
              <a:gd name="connsiteY224" fmla="*/ 2113426 h 4008043"/>
              <a:gd name="connsiteX225" fmla="*/ 924518 w 1181239"/>
              <a:gd name="connsiteY225" fmla="*/ 2123626 h 4008043"/>
              <a:gd name="connsiteX226" fmla="*/ 915300 w 1181239"/>
              <a:gd name="connsiteY226" fmla="*/ 2125614 h 4008043"/>
              <a:gd name="connsiteX227" fmla="*/ 919046 w 1181239"/>
              <a:gd name="connsiteY227" fmla="*/ 2108197 h 4008043"/>
              <a:gd name="connsiteX228" fmla="*/ 924180 w 1181239"/>
              <a:gd name="connsiteY228" fmla="*/ 2095489 h 4008043"/>
              <a:gd name="connsiteX229" fmla="*/ 131216 w 1181239"/>
              <a:gd name="connsiteY229" fmla="*/ 2071022 h 4008043"/>
              <a:gd name="connsiteX230" fmla="*/ 134077 w 1181239"/>
              <a:gd name="connsiteY230" fmla="*/ 2093039 h 4008043"/>
              <a:gd name="connsiteX231" fmla="*/ 130242 w 1181239"/>
              <a:gd name="connsiteY231" fmla="*/ 2086661 h 4008043"/>
              <a:gd name="connsiteX232" fmla="*/ 130241 w 1181239"/>
              <a:gd name="connsiteY232" fmla="*/ 2086661 h 4008043"/>
              <a:gd name="connsiteX233" fmla="*/ 131216 w 1181239"/>
              <a:gd name="connsiteY233" fmla="*/ 2071022 h 4008043"/>
              <a:gd name="connsiteX234" fmla="*/ 147995 w 1181239"/>
              <a:gd name="connsiteY234" fmla="*/ 2046547 h 4008043"/>
              <a:gd name="connsiteX235" fmla="*/ 150856 w 1181239"/>
              <a:gd name="connsiteY235" fmla="*/ 2064129 h 4008043"/>
              <a:gd name="connsiteX236" fmla="*/ 155483 w 1181239"/>
              <a:gd name="connsiteY236" fmla="*/ 2073343 h 4008043"/>
              <a:gd name="connsiteX237" fmla="*/ 161763 w 1181239"/>
              <a:gd name="connsiteY237" fmla="*/ 2057210 h 4008043"/>
              <a:gd name="connsiteX238" fmla="*/ 167937 w 1181239"/>
              <a:gd name="connsiteY238" fmla="*/ 2075105 h 4008043"/>
              <a:gd name="connsiteX239" fmla="*/ 164792 w 1181239"/>
              <a:gd name="connsiteY239" fmla="*/ 2088025 h 4008043"/>
              <a:gd name="connsiteX240" fmla="*/ 159085 w 1181239"/>
              <a:gd name="connsiteY240" fmla="*/ 2081905 h 4008043"/>
              <a:gd name="connsiteX241" fmla="*/ 156774 w 1181239"/>
              <a:gd name="connsiteY241" fmla="*/ 2095609 h 4008043"/>
              <a:gd name="connsiteX242" fmla="*/ 155665 w 1181239"/>
              <a:gd name="connsiteY242" fmla="*/ 2105812 h 4008043"/>
              <a:gd name="connsiteX243" fmla="*/ 148115 w 1181239"/>
              <a:gd name="connsiteY243" fmla="*/ 2102598 h 4008043"/>
              <a:gd name="connsiteX244" fmla="*/ 148104 w 1181239"/>
              <a:gd name="connsiteY244" fmla="*/ 2102598 h 4008043"/>
              <a:gd name="connsiteX245" fmla="*/ 147995 w 1181239"/>
              <a:gd name="connsiteY245" fmla="*/ 2046547 h 4008043"/>
              <a:gd name="connsiteX246" fmla="*/ 104033 w 1181239"/>
              <a:gd name="connsiteY246" fmla="*/ 2027509 h 4008043"/>
              <a:gd name="connsiteX247" fmla="*/ 112510 w 1181239"/>
              <a:gd name="connsiteY247" fmla="*/ 2045291 h 4008043"/>
              <a:gd name="connsiteX248" fmla="*/ 106306 w 1181239"/>
              <a:gd name="connsiteY248" fmla="*/ 2041590 h 4008043"/>
              <a:gd name="connsiteX249" fmla="*/ 106307 w 1181239"/>
              <a:gd name="connsiteY249" fmla="*/ 2041590 h 4008043"/>
              <a:gd name="connsiteX250" fmla="*/ 104033 w 1181239"/>
              <a:gd name="connsiteY250" fmla="*/ 2027509 h 4008043"/>
              <a:gd name="connsiteX251" fmla="*/ 943112 w 1181239"/>
              <a:gd name="connsiteY251" fmla="*/ 2013995 h 4008043"/>
              <a:gd name="connsiteX252" fmla="*/ 941824 w 1181239"/>
              <a:gd name="connsiteY252" fmla="*/ 2093464 h 4008043"/>
              <a:gd name="connsiteX253" fmla="*/ 935647 w 1181239"/>
              <a:gd name="connsiteY253" fmla="*/ 2093234 h 4008043"/>
              <a:gd name="connsiteX254" fmla="*/ 935646 w 1181239"/>
              <a:gd name="connsiteY254" fmla="*/ 2093238 h 4008043"/>
              <a:gd name="connsiteX255" fmla="*/ 937744 w 1181239"/>
              <a:gd name="connsiteY255" fmla="*/ 2083568 h 4008043"/>
              <a:gd name="connsiteX256" fmla="*/ 940123 w 1181239"/>
              <a:gd name="connsiteY256" fmla="*/ 2049068 h 4008043"/>
              <a:gd name="connsiteX257" fmla="*/ 943112 w 1181239"/>
              <a:gd name="connsiteY257" fmla="*/ 2013995 h 4008043"/>
              <a:gd name="connsiteX258" fmla="*/ 986359 w 1181239"/>
              <a:gd name="connsiteY258" fmla="*/ 1999398 h 4008043"/>
              <a:gd name="connsiteX259" fmla="*/ 987178 w 1181239"/>
              <a:gd name="connsiteY259" fmla="*/ 2001051 h 4008043"/>
              <a:gd name="connsiteX260" fmla="*/ 987145 w 1181239"/>
              <a:gd name="connsiteY260" fmla="*/ 2020090 h 4008043"/>
              <a:gd name="connsiteX261" fmla="*/ 985999 w 1181239"/>
              <a:gd name="connsiteY261" fmla="*/ 2009830 h 4008043"/>
              <a:gd name="connsiteX262" fmla="*/ 986010 w 1181239"/>
              <a:gd name="connsiteY262" fmla="*/ 2009830 h 4008043"/>
              <a:gd name="connsiteX263" fmla="*/ 986359 w 1181239"/>
              <a:gd name="connsiteY263" fmla="*/ 1999398 h 4008043"/>
              <a:gd name="connsiteX264" fmla="*/ 229366 w 1181239"/>
              <a:gd name="connsiteY264" fmla="*/ 1998950 h 4008043"/>
              <a:gd name="connsiteX265" fmla="*/ 229366 w 1181239"/>
              <a:gd name="connsiteY265" fmla="*/ 2016629 h 4008043"/>
              <a:gd name="connsiteX266" fmla="*/ 226750 w 1181239"/>
              <a:gd name="connsiteY266" fmla="*/ 2012030 h 4008043"/>
              <a:gd name="connsiteX267" fmla="*/ 229366 w 1181239"/>
              <a:gd name="connsiteY267" fmla="*/ 1998950 h 4008043"/>
              <a:gd name="connsiteX268" fmla="*/ 111210 w 1181239"/>
              <a:gd name="connsiteY268" fmla="*/ 1998254 h 4008043"/>
              <a:gd name="connsiteX269" fmla="*/ 113966 w 1181239"/>
              <a:gd name="connsiteY269" fmla="*/ 2009150 h 4008043"/>
              <a:gd name="connsiteX270" fmla="*/ 112922 w 1181239"/>
              <a:gd name="connsiteY270" fmla="*/ 2019349 h 4008043"/>
              <a:gd name="connsiteX271" fmla="*/ 110200 w 1181239"/>
              <a:gd name="connsiteY271" fmla="*/ 2008017 h 4008043"/>
              <a:gd name="connsiteX272" fmla="*/ 110200 w 1181239"/>
              <a:gd name="connsiteY272" fmla="*/ 2008016 h 4008043"/>
              <a:gd name="connsiteX273" fmla="*/ 111210 w 1181239"/>
              <a:gd name="connsiteY273" fmla="*/ 1998254 h 4008043"/>
              <a:gd name="connsiteX274" fmla="*/ 160036 w 1181239"/>
              <a:gd name="connsiteY274" fmla="*/ 1997898 h 4008043"/>
              <a:gd name="connsiteX275" fmla="*/ 163754 w 1181239"/>
              <a:gd name="connsiteY275" fmla="*/ 2001511 h 4008043"/>
              <a:gd name="connsiteX276" fmla="*/ 165422 w 1181239"/>
              <a:gd name="connsiteY276" fmla="*/ 2026149 h 4008043"/>
              <a:gd name="connsiteX277" fmla="*/ 162477 w 1181239"/>
              <a:gd name="connsiteY277" fmla="*/ 2018830 h 4008043"/>
              <a:gd name="connsiteX278" fmla="*/ 162477 w 1181239"/>
              <a:gd name="connsiteY278" fmla="*/ 2018829 h 4008043"/>
              <a:gd name="connsiteX279" fmla="*/ 160810 w 1181239"/>
              <a:gd name="connsiteY279" fmla="*/ 2003030 h 4008043"/>
              <a:gd name="connsiteX280" fmla="*/ 160036 w 1181239"/>
              <a:gd name="connsiteY280" fmla="*/ 1997898 h 4008043"/>
              <a:gd name="connsiteX281" fmla="*/ 122178 w 1181239"/>
              <a:gd name="connsiteY281" fmla="*/ 1993421 h 4008043"/>
              <a:gd name="connsiteX282" fmla="*/ 127639 w 1181239"/>
              <a:gd name="connsiteY282" fmla="*/ 1994871 h 4008043"/>
              <a:gd name="connsiteX283" fmla="*/ 130971 w 1181239"/>
              <a:gd name="connsiteY283" fmla="*/ 2006864 h 4008043"/>
              <a:gd name="connsiteX284" fmla="*/ 125158 w 1181239"/>
              <a:gd name="connsiteY284" fmla="*/ 2001457 h 4008043"/>
              <a:gd name="connsiteX285" fmla="*/ 122178 w 1181239"/>
              <a:gd name="connsiteY285" fmla="*/ 1993421 h 4008043"/>
              <a:gd name="connsiteX286" fmla="*/ 881252 w 1181239"/>
              <a:gd name="connsiteY286" fmla="*/ 1985026 h 4008043"/>
              <a:gd name="connsiteX287" fmla="*/ 883325 w 1181239"/>
              <a:gd name="connsiteY287" fmla="*/ 1993738 h 4008043"/>
              <a:gd name="connsiteX288" fmla="*/ 887684 w 1181239"/>
              <a:gd name="connsiteY288" fmla="*/ 2025709 h 4008043"/>
              <a:gd name="connsiteX289" fmla="*/ 886385 w 1181239"/>
              <a:gd name="connsiteY289" fmla="*/ 2062145 h 4008043"/>
              <a:gd name="connsiteX290" fmla="*/ 874972 w 1181239"/>
              <a:gd name="connsiteY290" fmla="*/ 2058606 h 4008043"/>
              <a:gd name="connsiteX291" fmla="*/ 874977 w 1181239"/>
              <a:gd name="connsiteY291" fmla="*/ 2058605 h 4008043"/>
              <a:gd name="connsiteX292" fmla="*/ 866190 w 1181239"/>
              <a:gd name="connsiteY292" fmla="*/ 2056634 h 4008043"/>
              <a:gd name="connsiteX293" fmla="*/ 863071 w 1181239"/>
              <a:gd name="connsiteY293" fmla="*/ 2052862 h 4008043"/>
              <a:gd name="connsiteX294" fmla="*/ 874951 w 1181239"/>
              <a:gd name="connsiteY294" fmla="*/ 2035109 h 4008043"/>
              <a:gd name="connsiteX295" fmla="*/ 878742 w 1181239"/>
              <a:gd name="connsiteY295" fmla="*/ 2010515 h 4008043"/>
              <a:gd name="connsiteX296" fmla="*/ 881252 w 1181239"/>
              <a:gd name="connsiteY296" fmla="*/ 1985026 h 4008043"/>
              <a:gd name="connsiteX297" fmla="*/ 892103 w 1181239"/>
              <a:gd name="connsiteY297" fmla="*/ 1973709 h 4008043"/>
              <a:gd name="connsiteX298" fmla="*/ 904539 w 1181239"/>
              <a:gd name="connsiteY298" fmla="*/ 1999630 h 4008043"/>
              <a:gd name="connsiteX299" fmla="*/ 899190 w 1181239"/>
              <a:gd name="connsiteY299" fmla="*/ 1996910 h 4008043"/>
              <a:gd name="connsiteX300" fmla="*/ 899192 w 1181239"/>
              <a:gd name="connsiteY300" fmla="*/ 1996910 h 4008043"/>
              <a:gd name="connsiteX301" fmla="*/ 894882 w 1181239"/>
              <a:gd name="connsiteY301" fmla="*/ 1989431 h 4008043"/>
              <a:gd name="connsiteX302" fmla="*/ 892901 w 1181239"/>
              <a:gd name="connsiteY302" fmla="*/ 1998950 h 4008043"/>
              <a:gd name="connsiteX303" fmla="*/ 890657 w 1181239"/>
              <a:gd name="connsiteY303" fmla="*/ 1990111 h 4008043"/>
              <a:gd name="connsiteX304" fmla="*/ 885871 w 1181239"/>
              <a:gd name="connsiteY304" fmla="*/ 1981271 h 4008043"/>
              <a:gd name="connsiteX305" fmla="*/ 883327 w 1181239"/>
              <a:gd name="connsiteY305" fmla="*/ 1977374 h 4008043"/>
              <a:gd name="connsiteX306" fmla="*/ 892103 w 1181239"/>
              <a:gd name="connsiteY306" fmla="*/ 1973709 h 4008043"/>
              <a:gd name="connsiteX307" fmla="*/ 929834 w 1181239"/>
              <a:gd name="connsiteY307" fmla="*/ 1966605 h 4008043"/>
              <a:gd name="connsiteX308" fmla="*/ 929834 w 1181239"/>
              <a:gd name="connsiteY308" fmla="*/ 1979865 h 4008043"/>
              <a:gd name="connsiteX309" fmla="*/ 933217 w 1181239"/>
              <a:gd name="connsiteY309" fmla="*/ 2001874 h 4008043"/>
              <a:gd name="connsiteX310" fmla="*/ 931765 w 1181239"/>
              <a:gd name="connsiteY310" fmla="*/ 2020157 h 4008043"/>
              <a:gd name="connsiteX311" fmla="*/ 926930 w 1181239"/>
              <a:gd name="connsiteY311" fmla="*/ 2054438 h 4008043"/>
              <a:gd name="connsiteX312" fmla="*/ 917324 w 1181239"/>
              <a:gd name="connsiteY312" fmla="*/ 2066447 h 4008043"/>
              <a:gd name="connsiteX313" fmla="*/ 917320 w 1181239"/>
              <a:gd name="connsiteY313" fmla="*/ 2066447 h 4008043"/>
              <a:gd name="connsiteX314" fmla="*/ 911534 w 1181239"/>
              <a:gd name="connsiteY314" fmla="*/ 2060208 h 4008043"/>
              <a:gd name="connsiteX315" fmla="*/ 909750 w 1181239"/>
              <a:gd name="connsiteY315" fmla="*/ 2046388 h 4008043"/>
              <a:gd name="connsiteX316" fmla="*/ 910889 w 1181239"/>
              <a:gd name="connsiteY316" fmla="*/ 2007110 h 4008043"/>
              <a:gd name="connsiteX317" fmla="*/ 909002 w 1181239"/>
              <a:gd name="connsiteY317" fmla="*/ 1985351 h 4008043"/>
              <a:gd name="connsiteX318" fmla="*/ 919418 w 1181239"/>
              <a:gd name="connsiteY318" fmla="*/ 1975978 h 4008043"/>
              <a:gd name="connsiteX319" fmla="*/ 146529 w 1181239"/>
              <a:gd name="connsiteY319" fmla="*/ 1960873 h 4008043"/>
              <a:gd name="connsiteX320" fmla="*/ 150485 w 1181239"/>
              <a:gd name="connsiteY320" fmla="*/ 1984822 h 4008043"/>
              <a:gd name="connsiteX321" fmla="*/ 147942 w 1181239"/>
              <a:gd name="connsiteY321" fmla="*/ 2004292 h 4008043"/>
              <a:gd name="connsiteX322" fmla="*/ 147945 w 1181239"/>
              <a:gd name="connsiteY322" fmla="*/ 2004292 h 4008043"/>
              <a:gd name="connsiteX323" fmla="*/ 145682 w 1181239"/>
              <a:gd name="connsiteY323" fmla="*/ 1978756 h 4008043"/>
              <a:gd name="connsiteX324" fmla="*/ 190660 w 1181239"/>
              <a:gd name="connsiteY324" fmla="*/ 1948123 h 4008043"/>
              <a:gd name="connsiteX325" fmla="*/ 190441 w 1181239"/>
              <a:gd name="connsiteY325" fmla="*/ 1953337 h 4008043"/>
              <a:gd name="connsiteX326" fmla="*/ 188915 w 1181239"/>
              <a:gd name="connsiteY326" fmla="*/ 1949767 h 4008043"/>
              <a:gd name="connsiteX327" fmla="*/ 188904 w 1181239"/>
              <a:gd name="connsiteY327" fmla="*/ 1949768 h 4008043"/>
              <a:gd name="connsiteX328" fmla="*/ 190660 w 1181239"/>
              <a:gd name="connsiteY328" fmla="*/ 1948123 h 4008043"/>
              <a:gd name="connsiteX329" fmla="*/ 52661 w 1181239"/>
              <a:gd name="connsiteY329" fmla="*/ 1944554 h 4008043"/>
              <a:gd name="connsiteX330" fmla="*/ 56659 w 1181239"/>
              <a:gd name="connsiteY330" fmla="*/ 1972061 h 4008043"/>
              <a:gd name="connsiteX331" fmla="*/ 70893 w 1181239"/>
              <a:gd name="connsiteY331" fmla="*/ 2036614 h 4008043"/>
              <a:gd name="connsiteX332" fmla="*/ 78626 w 1181239"/>
              <a:gd name="connsiteY332" fmla="*/ 2081905 h 4008043"/>
              <a:gd name="connsiteX333" fmla="*/ 64094 w 1181239"/>
              <a:gd name="connsiteY333" fmla="*/ 2047765 h 4008043"/>
              <a:gd name="connsiteX334" fmla="*/ 64101 w 1181239"/>
              <a:gd name="connsiteY334" fmla="*/ 2047765 h 4008043"/>
              <a:gd name="connsiteX335" fmla="*/ 52369 w 1181239"/>
              <a:gd name="connsiteY335" fmla="*/ 1979090 h 4008043"/>
              <a:gd name="connsiteX336" fmla="*/ 132560 w 1181239"/>
              <a:gd name="connsiteY336" fmla="*/ 1941207 h 4008043"/>
              <a:gd name="connsiteX337" fmla="*/ 132451 w 1181239"/>
              <a:gd name="connsiteY337" fmla="*/ 1949366 h 4008043"/>
              <a:gd name="connsiteX338" fmla="*/ 131112 w 1181239"/>
              <a:gd name="connsiteY338" fmla="*/ 1944555 h 4008043"/>
              <a:gd name="connsiteX339" fmla="*/ 132560 w 1181239"/>
              <a:gd name="connsiteY339" fmla="*/ 1941207 h 4008043"/>
              <a:gd name="connsiteX340" fmla="*/ 149921 w 1181239"/>
              <a:gd name="connsiteY340" fmla="*/ 1890159 h 4008043"/>
              <a:gd name="connsiteX341" fmla="*/ 149032 w 1181239"/>
              <a:gd name="connsiteY341" fmla="*/ 1899678 h 4008043"/>
              <a:gd name="connsiteX342" fmla="*/ 144111 w 1181239"/>
              <a:gd name="connsiteY342" fmla="*/ 1911464 h 4008043"/>
              <a:gd name="connsiteX343" fmla="*/ 144109 w 1181239"/>
              <a:gd name="connsiteY343" fmla="*/ 1911464 h 4008043"/>
              <a:gd name="connsiteX344" fmla="*/ 146529 w 1181239"/>
              <a:gd name="connsiteY344" fmla="*/ 1892718 h 4008043"/>
              <a:gd name="connsiteX345" fmla="*/ 149921 w 1181239"/>
              <a:gd name="connsiteY345" fmla="*/ 1890159 h 4008043"/>
              <a:gd name="connsiteX346" fmla="*/ 945161 w 1181239"/>
              <a:gd name="connsiteY346" fmla="*/ 1880867 h 4008043"/>
              <a:gd name="connsiteX347" fmla="*/ 941044 w 1181239"/>
              <a:gd name="connsiteY347" fmla="*/ 1921438 h 4008043"/>
              <a:gd name="connsiteX348" fmla="*/ 940209 w 1181239"/>
              <a:gd name="connsiteY348" fmla="*/ 1901719 h 4008043"/>
              <a:gd name="connsiteX349" fmla="*/ 940208 w 1181239"/>
              <a:gd name="connsiteY349" fmla="*/ 1901719 h 4008043"/>
              <a:gd name="connsiteX350" fmla="*/ 945161 w 1181239"/>
              <a:gd name="connsiteY350" fmla="*/ 1880867 h 4008043"/>
              <a:gd name="connsiteX351" fmla="*/ 934013 w 1181239"/>
              <a:gd name="connsiteY351" fmla="*/ 1876189 h 4008043"/>
              <a:gd name="connsiteX352" fmla="*/ 934841 w 1181239"/>
              <a:gd name="connsiteY352" fmla="*/ 1877239 h 4008043"/>
              <a:gd name="connsiteX353" fmla="*/ 934841 w 1181239"/>
              <a:gd name="connsiteY353" fmla="*/ 1894918 h 4008043"/>
              <a:gd name="connsiteX354" fmla="*/ 933669 w 1181239"/>
              <a:gd name="connsiteY354" fmla="*/ 1886079 h 4008043"/>
              <a:gd name="connsiteX355" fmla="*/ 934013 w 1181239"/>
              <a:gd name="connsiteY355" fmla="*/ 1876189 h 4008043"/>
              <a:gd name="connsiteX356" fmla="*/ 986424 w 1181239"/>
              <a:gd name="connsiteY356" fmla="*/ 1866185 h 4008043"/>
              <a:gd name="connsiteX357" fmla="*/ 987192 w 1181239"/>
              <a:gd name="connsiteY357" fmla="*/ 1867720 h 4008043"/>
              <a:gd name="connsiteX358" fmla="*/ 987192 w 1181239"/>
              <a:gd name="connsiteY358" fmla="*/ 1893558 h 4008043"/>
              <a:gd name="connsiteX359" fmla="*/ 986105 w 1181239"/>
              <a:gd name="connsiteY359" fmla="*/ 1880639 h 4008043"/>
              <a:gd name="connsiteX360" fmla="*/ 986424 w 1181239"/>
              <a:gd name="connsiteY360" fmla="*/ 1866185 h 4008043"/>
              <a:gd name="connsiteX361" fmla="*/ 845841 w 1181239"/>
              <a:gd name="connsiteY361" fmla="*/ 1838137 h 4008043"/>
              <a:gd name="connsiteX362" fmla="*/ 845842 w 1181239"/>
              <a:gd name="connsiteY362" fmla="*/ 1838141 h 4008043"/>
              <a:gd name="connsiteX363" fmla="*/ 845838 w 1181239"/>
              <a:gd name="connsiteY363" fmla="*/ 1838141 h 4008043"/>
              <a:gd name="connsiteX364" fmla="*/ 212802 w 1181239"/>
              <a:gd name="connsiteY364" fmla="*/ 1837291 h 4008043"/>
              <a:gd name="connsiteX365" fmla="*/ 219332 w 1181239"/>
              <a:gd name="connsiteY365" fmla="*/ 1837839 h 4008043"/>
              <a:gd name="connsiteX366" fmla="*/ 215807 w 1181239"/>
              <a:gd name="connsiteY366" fmla="*/ 1852685 h 4008043"/>
              <a:gd name="connsiteX367" fmla="*/ 210422 w 1181239"/>
              <a:gd name="connsiteY367" fmla="*/ 1847847 h 4008043"/>
              <a:gd name="connsiteX368" fmla="*/ 212802 w 1181239"/>
              <a:gd name="connsiteY368" fmla="*/ 1837291 h 4008043"/>
              <a:gd name="connsiteX369" fmla="*/ 909064 w 1181239"/>
              <a:gd name="connsiteY369" fmla="*/ 1808808 h 4008043"/>
              <a:gd name="connsiteX370" fmla="*/ 912810 w 1181239"/>
              <a:gd name="connsiteY370" fmla="*/ 1817243 h 4008043"/>
              <a:gd name="connsiteX371" fmla="*/ 914324 w 1181239"/>
              <a:gd name="connsiteY371" fmla="*/ 1854802 h 4008043"/>
              <a:gd name="connsiteX372" fmla="*/ 912759 w 1181239"/>
              <a:gd name="connsiteY372" fmla="*/ 1915094 h 4008043"/>
              <a:gd name="connsiteX373" fmla="*/ 909533 w 1181239"/>
              <a:gd name="connsiteY373" fmla="*/ 1909198 h 4008043"/>
              <a:gd name="connsiteX374" fmla="*/ 909535 w 1181239"/>
              <a:gd name="connsiteY374" fmla="*/ 1909198 h 4008043"/>
              <a:gd name="connsiteX375" fmla="*/ 907572 w 1181239"/>
              <a:gd name="connsiteY375" fmla="*/ 1854526 h 4008043"/>
              <a:gd name="connsiteX376" fmla="*/ 909064 w 1181239"/>
              <a:gd name="connsiteY376" fmla="*/ 1808808 h 4008043"/>
              <a:gd name="connsiteX377" fmla="*/ 885324 w 1181239"/>
              <a:gd name="connsiteY377" fmla="*/ 1804483 h 4008043"/>
              <a:gd name="connsiteX378" fmla="*/ 888685 w 1181239"/>
              <a:gd name="connsiteY378" fmla="*/ 1819446 h 4008043"/>
              <a:gd name="connsiteX379" fmla="*/ 893171 w 1181239"/>
              <a:gd name="connsiteY379" fmla="*/ 1830149 h 4008043"/>
              <a:gd name="connsiteX380" fmla="*/ 897396 w 1181239"/>
              <a:gd name="connsiteY380" fmla="*/ 1827331 h 4008043"/>
              <a:gd name="connsiteX381" fmla="*/ 894418 w 1181239"/>
              <a:gd name="connsiteY381" fmla="*/ 1852326 h 4008043"/>
              <a:gd name="connsiteX382" fmla="*/ 893517 w 1181239"/>
              <a:gd name="connsiteY382" fmla="*/ 1882397 h 4008043"/>
              <a:gd name="connsiteX383" fmla="*/ 892156 w 1181239"/>
              <a:gd name="connsiteY383" fmla="*/ 1907505 h 4008043"/>
              <a:gd name="connsiteX384" fmla="*/ 886193 w 1181239"/>
              <a:gd name="connsiteY384" fmla="*/ 1944847 h 4008043"/>
              <a:gd name="connsiteX385" fmla="*/ 879963 w 1181239"/>
              <a:gd name="connsiteY385" fmla="*/ 1951353 h 4008043"/>
              <a:gd name="connsiteX386" fmla="*/ 879961 w 1181239"/>
              <a:gd name="connsiteY386" fmla="*/ 1951353 h 4008043"/>
              <a:gd name="connsiteX387" fmla="*/ 873653 w 1181239"/>
              <a:gd name="connsiteY387" fmla="*/ 1901622 h 4008043"/>
              <a:gd name="connsiteX388" fmla="*/ 876506 w 1181239"/>
              <a:gd name="connsiteY388" fmla="*/ 1875236 h 4008043"/>
              <a:gd name="connsiteX389" fmla="*/ 882543 w 1181239"/>
              <a:gd name="connsiteY389" fmla="*/ 1836478 h 4008043"/>
              <a:gd name="connsiteX390" fmla="*/ 885324 w 1181239"/>
              <a:gd name="connsiteY390" fmla="*/ 1804483 h 4008043"/>
              <a:gd name="connsiteX391" fmla="*/ 188353 w 1181239"/>
              <a:gd name="connsiteY391" fmla="*/ 1800590 h 4008043"/>
              <a:gd name="connsiteX392" fmla="*/ 192022 w 1181239"/>
              <a:gd name="connsiteY392" fmla="*/ 1840362 h 4008043"/>
              <a:gd name="connsiteX393" fmla="*/ 197418 w 1181239"/>
              <a:gd name="connsiteY393" fmla="*/ 1891683 h 4008043"/>
              <a:gd name="connsiteX394" fmla="*/ 196666 w 1181239"/>
              <a:gd name="connsiteY394" fmla="*/ 1897144 h 4008043"/>
              <a:gd name="connsiteX395" fmla="*/ 191624 w 1181239"/>
              <a:gd name="connsiteY395" fmla="*/ 1905934 h 4008043"/>
              <a:gd name="connsiteX396" fmla="*/ 194485 w 1181239"/>
              <a:gd name="connsiteY396" fmla="*/ 1907839 h 4008043"/>
              <a:gd name="connsiteX397" fmla="*/ 197346 w 1181239"/>
              <a:gd name="connsiteY397" fmla="*/ 1920425 h 4008043"/>
              <a:gd name="connsiteX398" fmla="*/ 193065 w 1181239"/>
              <a:gd name="connsiteY398" fmla="*/ 1940450 h 4008043"/>
              <a:gd name="connsiteX399" fmla="*/ 187519 w 1181239"/>
              <a:gd name="connsiteY399" fmla="*/ 1940104 h 4008043"/>
              <a:gd name="connsiteX400" fmla="*/ 187523 w 1181239"/>
              <a:gd name="connsiteY400" fmla="*/ 1940102 h 4008043"/>
              <a:gd name="connsiteX401" fmla="*/ 180150 w 1181239"/>
              <a:gd name="connsiteY401" fmla="*/ 1822164 h 4008043"/>
              <a:gd name="connsiteX402" fmla="*/ 181879 w 1181239"/>
              <a:gd name="connsiteY402" fmla="*/ 1817404 h 4008043"/>
              <a:gd name="connsiteX403" fmla="*/ 186718 w 1181239"/>
              <a:gd name="connsiteY403" fmla="*/ 1811630 h 4008043"/>
              <a:gd name="connsiteX404" fmla="*/ 188353 w 1181239"/>
              <a:gd name="connsiteY404" fmla="*/ 1800590 h 4008043"/>
              <a:gd name="connsiteX405" fmla="*/ 131129 w 1181239"/>
              <a:gd name="connsiteY405" fmla="*/ 1794964 h 4008043"/>
              <a:gd name="connsiteX406" fmla="*/ 133790 w 1181239"/>
              <a:gd name="connsiteY406" fmla="*/ 1805574 h 4008043"/>
              <a:gd name="connsiteX407" fmla="*/ 132483 w 1181239"/>
              <a:gd name="connsiteY407" fmla="*/ 1816269 h 4008043"/>
              <a:gd name="connsiteX408" fmla="*/ 130838 w 1181239"/>
              <a:gd name="connsiteY408" fmla="*/ 1804710 h 4008043"/>
              <a:gd name="connsiteX409" fmla="*/ 936627 w 1181239"/>
              <a:gd name="connsiteY409" fmla="*/ 1794309 h 4008043"/>
              <a:gd name="connsiteX410" fmla="*/ 939769 w 1181239"/>
              <a:gd name="connsiteY410" fmla="*/ 1821379 h 4008043"/>
              <a:gd name="connsiteX411" fmla="*/ 932143 w 1181239"/>
              <a:gd name="connsiteY411" fmla="*/ 1858880 h 4008043"/>
              <a:gd name="connsiteX412" fmla="*/ 931483 w 1181239"/>
              <a:gd name="connsiteY412" fmla="*/ 1850041 h 4008043"/>
              <a:gd name="connsiteX413" fmla="*/ 931485 w 1181239"/>
              <a:gd name="connsiteY413" fmla="*/ 1850041 h 4008043"/>
              <a:gd name="connsiteX414" fmla="*/ 934200 w 1181239"/>
              <a:gd name="connsiteY414" fmla="*/ 1824882 h 4008043"/>
              <a:gd name="connsiteX415" fmla="*/ 935295 w 1181239"/>
              <a:gd name="connsiteY415" fmla="*/ 1800404 h 4008043"/>
              <a:gd name="connsiteX416" fmla="*/ 936627 w 1181239"/>
              <a:gd name="connsiteY416" fmla="*/ 1794309 h 4008043"/>
              <a:gd name="connsiteX417" fmla="*/ 911264 w 1181239"/>
              <a:gd name="connsiteY417" fmla="*/ 1789784 h 4008043"/>
              <a:gd name="connsiteX418" fmla="*/ 914169 w 1181239"/>
              <a:gd name="connsiteY418" fmla="*/ 1792436 h 4008043"/>
              <a:gd name="connsiteX419" fmla="*/ 912391 w 1181239"/>
              <a:gd name="connsiteY419" fmla="*/ 1800626 h 4008043"/>
              <a:gd name="connsiteX420" fmla="*/ 909483 w 1181239"/>
              <a:gd name="connsiteY420" fmla="*/ 1804483 h 4008043"/>
              <a:gd name="connsiteX421" fmla="*/ 906578 w 1181239"/>
              <a:gd name="connsiteY421" fmla="*/ 1797975 h 4008043"/>
              <a:gd name="connsiteX422" fmla="*/ 906581 w 1181239"/>
              <a:gd name="connsiteY422" fmla="*/ 1797975 h 4008043"/>
              <a:gd name="connsiteX423" fmla="*/ 911264 w 1181239"/>
              <a:gd name="connsiteY423" fmla="*/ 1789784 h 4008043"/>
              <a:gd name="connsiteX424" fmla="*/ 859322 w 1181239"/>
              <a:gd name="connsiteY424" fmla="*/ 1775925 h 4008043"/>
              <a:gd name="connsiteX425" fmla="*/ 859698 w 1181239"/>
              <a:gd name="connsiteY425" fmla="*/ 1794380 h 4008043"/>
              <a:gd name="connsiteX426" fmla="*/ 855333 w 1181239"/>
              <a:gd name="connsiteY426" fmla="*/ 1819606 h 4008043"/>
              <a:gd name="connsiteX427" fmla="*/ 848363 w 1181239"/>
              <a:gd name="connsiteY427" fmla="*/ 1835149 h 4008043"/>
              <a:gd name="connsiteX428" fmla="*/ 845841 w 1181239"/>
              <a:gd name="connsiteY428" fmla="*/ 1838137 h 4008043"/>
              <a:gd name="connsiteX429" fmla="*/ 843682 w 1181239"/>
              <a:gd name="connsiteY429" fmla="*/ 1823655 h 4008043"/>
              <a:gd name="connsiteX430" fmla="*/ 847280 w 1181239"/>
              <a:gd name="connsiteY430" fmla="*/ 1815836 h 4008043"/>
              <a:gd name="connsiteX431" fmla="*/ 856030 w 1181239"/>
              <a:gd name="connsiteY431" fmla="*/ 1796324 h 4008043"/>
              <a:gd name="connsiteX432" fmla="*/ 125097 w 1181239"/>
              <a:gd name="connsiteY432" fmla="*/ 1771098 h 4008043"/>
              <a:gd name="connsiteX433" fmla="*/ 121900 w 1181239"/>
              <a:gd name="connsiteY433" fmla="*/ 1792286 h 4008043"/>
              <a:gd name="connsiteX434" fmla="*/ 118025 w 1181239"/>
              <a:gd name="connsiteY434" fmla="*/ 1795610 h 4008043"/>
              <a:gd name="connsiteX435" fmla="*/ 116350 w 1181239"/>
              <a:gd name="connsiteY435" fmla="*/ 1793085 h 4008043"/>
              <a:gd name="connsiteX436" fmla="*/ 118919 w 1181239"/>
              <a:gd name="connsiteY436" fmla="*/ 1784084 h 4008043"/>
              <a:gd name="connsiteX437" fmla="*/ 121827 w 1181239"/>
              <a:gd name="connsiteY437" fmla="*/ 1775221 h 4008043"/>
              <a:gd name="connsiteX438" fmla="*/ 125097 w 1181239"/>
              <a:gd name="connsiteY438" fmla="*/ 1771098 h 4008043"/>
              <a:gd name="connsiteX439" fmla="*/ 144315 w 1181239"/>
              <a:gd name="connsiteY439" fmla="*/ 1735075 h 4008043"/>
              <a:gd name="connsiteX440" fmla="*/ 146349 w 1181239"/>
              <a:gd name="connsiteY440" fmla="*/ 1741927 h 4008043"/>
              <a:gd name="connsiteX441" fmla="*/ 147407 w 1181239"/>
              <a:gd name="connsiteY441" fmla="*/ 1771845 h 4008043"/>
              <a:gd name="connsiteX442" fmla="*/ 142883 w 1181239"/>
              <a:gd name="connsiteY442" fmla="*/ 1784588 h 4008043"/>
              <a:gd name="connsiteX443" fmla="*/ 142030 w 1181239"/>
              <a:gd name="connsiteY443" fmla="*/ 1737847 h 4008043"/>
              <a:gd name="connsiteX444" fmla="*/ 144315 w 1181239"/>
              <a:gd name="connsiteY444" fmla="*/ 1735075 h 4008043"/>
              <a:gd name="connsiteX445" fmla="*/ 176323 w 1181239"/>
              <a:gd name="connsiteY445" fmla="*/ 1731089 h 4008043"/>
              <a:gd name="connsiteX446" fmla="*/ 185769 w 1181239"/>
              <a:gd name="connsiteY446" fmla="*/ 1733768 h 4008043"/>
              <a:gd name="connsiteX447" fmla="*/ 171237 w 1181239"/>
              <a:gd name="connsiteY447" fmla="*/ 1733768 h 4008043"/>
              <a:gd name="connsiteX448" fmla="*/ 176323 w 1181239"/>
              <a:gd name="connsiteY448" fmla="*/ 1731089 h 4008043"/>
              <a:gd name="connsiteX449" fmla="*/ 163455 w 1181239"/>
              <a:gd name="connsiteY449" fmla="*/ 1730218 h 4008043"/>
              <a:gd name="connsiteX450" fmla="*/ 167447 w 1181239"/>
              <a:gd name="connsiteY450" fmla="*/ 1744817 h 4008043"/>
              <a:gd name="connsiteX451" fmla="*/ 180058 w 1181239"/>
              <a:gd name="connsiteY451" fmla="*/ 1771982 h 4008043"/>
              <a:gd name="connsiteX452" fmla="*/ 184316 w 1181239"/>
              <a:gd name="connsiteY452" fmla="*/ 1793593 h 4008043"/>
              <a:gd name="connsiteX453" fmla="*/ 179956 w 1181239"/>
              <a:gd name="connsiteY453" fmla="*/ 1803605 h 4008043"/>
              <a:gd name="connsiteX454" fmla="*/ 177051 w 1181239"/>
              <a:gd name="connsiteY454" fmla="*/ 1808552 h 4008043"/>
              <a:gd name="connsiteX455" fmla="*/ 174143 w 1181239"/>
              <a:gd name="connsiteY455" fmla="*/ 1801591 h 4008043"/>
              <a:gd name="connsiteX456" fmla="*/ 166929 w 1181239"/>
              <a:gd name="connsiteY456" fmla="*/ 1801591 h 4008043"/>
              <a:gd name="connsiteX457" fmla="*/ 170867 w 1181239"/>
              <a:gd name="connsiteY457" fmla="*/ 1817388 h 4008043"/>
              <a:gd name="connsiteX458" fmla="*/ 174983 w 1181239"/>
              <a:gd name="connsiteY458" fmla="*/ 1860380 h 4008043"/>
              <a:gd name="connsiteX459" fmla="*/ 172523 w 1181239"/>
              <a:gd name="connsiteY459" fmla="*/ 1918699 h 4008043"/>
              <a:gd name="connsiteX460" fmla="*/ 164611 w 1181239"/>
              <a:gd name="connsiteY460" fmla="*/ 1988361 h 4008043"/>
              <a:gd name="connsiteX461" fmla="*/ 161294 w 1181239"/>
              <a:gd name="connsiteY461" fmla="*/ 1984654 h 4008043"/>
              <a:gd name="connsiteX462" fmla="*/ 161294 w 1181239"/>
              <a:gd name="connsiteY462" fmla="*/ 1984660 h 4008043"/>
              <a:gd name="connsiteX463" fmla="*/ 158349 w 1181239"/>
              <a:gd name="connsiteY463" fmla="*/ 1915521 h 4008043"/>
              <a:gd name="connsiteX464" fmla="*/ 152480 w 1181239"/>
              <a:gd name="connsiteY464" fmla="*/ 1841075 h 4008043"/>
              <a:gd name="connsiteX465" fmla="*/ 155141 w 1181239"/>
              <a:gd name="connsiteY465" fmla="*/ 1825207 h 4008043"/>
              <a:gd name="connsiteX466" fmla="*/ 159624 w 1181239"/>
              <a:gd name="connsiteY466" fmla="*/ 1809523 h 4008043"/>
              <a:gd name="connsiteX467" fmla="*/ 161546 w 1181239"/>
              <a:gd name="connsiteY467" fmla="*/ 1761225 h 4008043"/>
              <a:gd name="connsiteX468" fmla="*/ 880633 w 1181239"/>
              <a:gd name="connsiteY468" fmla="*/ 1697520 h 4008043"/>
              <a:gd name="connsiteX469" fmla="*/ 882812 w 1181239"/>
              <a:gd name="connsiteY469" fmla="*/ 1709623 h 4008043"/>
              <a:gd name="connsiteX470" fmla="*/ 879732 w 1181239"/>
              <a:gd name="connsiteY470" fmla="*/ 1712009 h 4008043"/>
              <a:gd name="connsiteX471" fmla="*/ 879735 w 1181239"/>
              <a:gd name="connsiteY471" fmla="*/ 1712009 h 4008043"/>
              <a:gd name="connsiteX472" fmla="*/ 880633 w 1181239"/>
              <a:gd name="connsiteY472" fmla="*/ 1697520 h 4008043"/>
              <a:gd name="connsiteX473" fmla="*/ 894921 w 1181239"/>
              <a:gd name="connsiteY473" fmla="*/ 1674217 h 4008043"/>
              <a:gd name="connsiteX474" fmla="*/ 897909 w 1181239"/>
              <a:gd name="connsiteY474" fmla="*/ 1743141 h 4008043"/>
              <a:gd name="connsiteX475" fmla="*/ 892321 w 1181239"/>
              <a:gd name="connsiteY475" fmla="*/ 1752807 h 4008043"/>
              <a:gd name="connsiteX476" fmla="*/ 891434 w 1181239"/>
              <a:gd name="connsiteY476" fmla="*/ 1715409 h 4008043"/>
              <a:gd name="connsiteX477" fmla="*/ 891439 w 1181239"/>
              <a:gd name="connsiteY477" fmla="*/ 1715409 h 4008043"/>
              <a:gd name="connsiteX478" fmla="*/ 894921 w 1181239"/>
              <a:gd name="connsiteY478" fmla="*/ 1674217 h 4008043"/>
              <a:gd name="connsiteX479" fmla="*/ 882611 w 1181239"/>
              <a:gd name="connsiteY479" fmla="*/ 1664785 h 4008043"/>
              <a:gd name="connsiteX480" fmla="*/ 885467 w 1181239"/>
              <a:gd name="connsiteY480" fmla="*/ 1670532 h 4008043"/>
              <a:gd name="connsiteX481" fmla="*/ 881537 w 1181239"/>
              <a:gd name="connsiteY481" fmla="*/ 1675451 h 4008043"/>
              <a:gd name="connsiteX482" fmla="*/ 881538 w 1181239"/>
              <a:gd name="connsiteY482" fmla="*/ 1675451 h 4008043"/>
              <a:gd name="connsiteX483" fmla="*/ 881013 w 1181239"/>
              <a:gd name="connsiteY483" fmla="*/ 1666612 h 4008043"/>
              <a:gd name="connsiteX484" fmla="*/ 882611 w 1181239"/>
              <a:gd name="connsiteY484" fmla="*/ 1664785 h 4008043"/>
              <a:gd name="connsiteX485" fmla="*/ 906815 w 1181239"/>
              <a:gd name="connsiteY485" fmla="*/ 1608656 h 4008043"/>
              <a:gd name="connsiteX486" fmla="*/ 909490 w 1181239"/>
              <a:gd name="connsiteY486" fmla="*/ 1627855 h 4008043"/>
              <a:gd name="connsiteX487" fmla="*/ 912125 w 1181239"/>
              <a:gd name="connsiteY487" fmla="*/ 1645531 h 4008043"/>
              <a:gd name="connsiteX488" fmla="*/ 914332 w 1181239"/>
              <a:gd name="connsiteY488" fmla="*/ 1727663 h 4008043"/>
              <a:gd name="connsiteX489" fmla="*/ 913515 w 1181239"/>
              <a:gd name="connsiteY489" fmla="*/ 1741942 h 4008043"/>
              <a:gd name="connsiteX490" fmla="*/ 909968 w 1181239"/>
              <a:gd name="connsiteY490" fmla="*/ 1749266 h 4008043"/>
              <a:gd name="connsiteX491" fmla="*/ 909965 w 1181239"/>
              <a:gd name="connsiteY491" fmla="*/ 1749266 h 4008043"/>
              <a:gd name="connsiteX492" fmla="*/ 904911 w 1181239"/>
              <a:gd name="connsiteY492" fmla="*/ 1694189 h 4008043"/>
              <a:gd name="connsiteX493" fmla="*/ 898679 w 1181239"/>
              <a:gd name="connsiteY493" fmla="*/ 1639431 h 4008043"/>
              <a:gd name="connsiteX494" fmla="*/ 899252 w 1181239"/>
              <a:gd name="connsiteY494" fmla="*/ 1622432 h 4008043"/>
              <a:gd name="connsiteX495" fmla="*/ 906815 w 1181239"/>
              <a:gd name="connsiteY495" fmla="*/ 1608656 h 4008043"/>
              <a:gd name="connsiteX496" fmla="*/ 198839 w 1181239"/>
              <a:gd name="connsiteY496" fmla="*/ 1603132 h 4008043"/>
              <a:gd name="connsiteX497" fmla="*/ 201951 w 1181239"/>
              <a:gd name="connsiteY497" fmla="*/ 1647229 h 4008043"/>
              <a:gd name="connsiteX498" fmla="*/ 198492 w 1181239"/>
              <a:gd name="connsiteY498" fmla="*/ 1680540 h 4008043"/>
              <a:gd name="connsiteX499" fmla="*/ 194828 w 1181239"/>
              <a:gd name="connsiteY499" fmla="*/ 1669852 h 4008043"/>
              <a:gd name="connsiteX500" fmla="*/ 196353 w 1181239"/>
              <a:gd name="connsiteY500" fmla="*/ 1680731 h 4008043"/>
              <a:gd name="connsiteX501" fmla="*/ 200836 w 1181239"/>
              <a:gd name="connsiteY501" fmla="*/ 1700653 h 4008043"/>
              <a:gd name="connsiteX502" fmla="*/ 201690 w 1181239"/>
              <a:gd name="connsiteY502" fmla="*/ 1716973 h 4008043"/>
              <a:gd name="connsiteX503" fmla="*/ 197552 w 1181239"/>
              <a:gd name="connsiteY503" fmla="*/ 1750087 h 4008043"/>
              <a:gd name="connsiteX504" fmla="*/ 195515 w 1181239"/>
              <a:gd name="connsiteY504" fmla="*/ 1775925 h 4008043"/>
              <a:gd name="connsiteX505" fmla="*/ 194997 w 1181239"/>
              <a:gd name="connsiteY505" fmla="*/ 1745327 h 4008043"/>
              <a:gd name="connsiteX506" fmla="*/ 195006 w 1181239"/>
              <a:gd name="connsiteY506" fmla="*/ 1745327 h 4008043"/>
              <a:gd name="connsiteX507" fmla="*/ 197396 w 1181239"/>
              <a:gd name="connsiteY507" fmla="*/ 1714729 h 4008043"/>
              <a:gd name="connsiteX508" fmla="*/ 195944 w 1181239"/>
              <a:gd name="connsiteY508" fmla="*/ 1704833 h 4008043"/>
              <a:gd name="connsiteX509" fmla="*/ 191584 w 1181239"/>
              <a:gd name="connsiteY509" fmla="*/ 1679306 h 4008043"/>
              <a:gd name="connsiteX510" fmla="*/ 194774 w 1181239"/>
              <a:gd name="connsiteY510" fmla="*/ 1654352 h 4008043"/>
              <a:gd name="connsiteX511" fmla="*/ 194920 w 1181239"/>
              <a:gd name="connsiteY511" fmla="*/ 1642565 h 4008043"/>
              <a:gd name="connsiteX512" fmla="*/ 198839 w 1181239"/>
              <a:gd name="connsiteY512" fmla="*/ 1603132 h 4008043"/>
              <a:gd name="connsiteX513" fmla="*/ 126570 w 1181239"/>
              <a:gd name="connsiteY513" fmla="*/ 1593697 h 4008043"/>
              <a:gd name="connsiteX514" fmla="*/ 128788 w 1181239"/>
              <a:gd name="connsiteY514" fmla="*/ 1602537 h 4008043"/>
              <a:gd name="connsiteX515" fmla="*/ 133203 w 1181239"/>
              <a:gd name="connsiteY515" fmla="*/ 1611376 h 4008043"/>
              <a:gd name="connsiteX516" fmla="*/ 129516 w 1181239"/>
              <a:gd name="connsiteY516" fmla="*/ 1648094 h 4008043"/>
              <a:gd name="connsiteX517" fmla="*/ 125378 w 1181239"/>
              <a:gd name="connsiteY517" fmla="*/ 1633135 h 4008043"/>
              <a:gd name="connsiteX518" fmla="*/ 125377 w 1181239"/>
              <a:gd name="connsiteY518" fmla="*/ 1633135 h 4008043"/>
              <a:gd name="connsiteX519" fmla="*/ 124388 w 1181239"/>
              <a:gd name="connsiteY519" fmla="*/ 1604577 h 4008043"/>
              <a:gd name="connsiteX520" fmla="*/ 972450 w 1181239"/>
              <a:gd name="connsiteY520" fmla="*/ 1561739 h 4008043"/>
              <a:gd name="connsiteX521" fmla="*/ 972450 w 1181239"/>
              <a:gd name="connsiteY521" fmla="*/ 1568538 h 4008043"/>
              <a:gd name="connsiteX522" fmla="*/ 970983 w 1181239"/>
              <a:gd name="connsiteY522" fmla="*/ 1565139 h 4008043"/>
              <a:gd name="connsiteX523" fmla="*/ 972450 w 1181239"/>
              <a:gd name="connsiteY523" fmla="*/ 1561739 h 4008043"/>
              <a:gd name="connsiteX524" fmla="*/ 179368 w 1181239"/>
              <a:gd name="connsiteY524" fmla="*/ 1490681 h 4008043"/>
              <a:gd name="connsiteX525" fmla="*/ 184402 w 1181239"/>
              <a:gd name="connsiteY525" fmla="*/ 1509367 h 4008043"/>
              <a:gd name="connsiteX526" fmla="*/ 188659 w 1181239"/>
              <a:gd name="connsiteY526" fmla="*/ 1529781 h 4008043"/>
              <a:gd name="connsiteX527" fmla="*/ 194549 w 1181239"/>
              <a:gd name="connsiteY527" fmla="*/ 1521471 h 4008043"/>
              <a:gd name="connsiteX528" fmla="*/ 200263 w 1181239"/>
              <a:gd name="connsiteY528" fmla="*/ 1536581 h 4008043"/>
              <a:gd name="connsiteX529" fmla="*/ 199686 w 1181239"/>
              <a:gd name="connsiteY529" fmla="*/ 1574056 h 4008043"/>
              <a:gd name="connsiteX530" fmla="*/ 195275 w 1181239"/>
              <a:gd name="connsiteY530" fmla="*/ 1598535 h 4008043"/>
              <a:gd name="connsiteX531" fmla="*/ 183392 w 1181239"/>
              <a:gd name="connsiteY531" fmla="*/ 1635078 h 4008043"/>
              <a:gd name="connsiteX532" fmla="*/ 179437 w 1181239"/>
              <a:gd name="connsiteY532" fmla="*/ 1663053 h 4008043"/>
              <a:gd name="connsiteX533" fmla="*/ 174853 w 1181239"/>
              <a:gd name="connsiteY533" fmla="*/ 1672572 h 4008043"/>
              <a:gd name="connsiteX534" fmla="*/ 171404 w 1181239"/>
              <a:gd name="connsiteY534" fmla="*/ 1664448 h 4008043"/>
              <a:gd name="connsiteX535" fmla="*/ 172225 w 1181239"/>
              <a:gd name="connsiteY535" fmla="*/ 1571325 h 4008043"/>
              <a:gd name="connsiteX536" fmla="*/ 177339 w 1181239"/>
              <a:gd name="connsiteY536" fmla="*/ 1584389 h 4008043"/>
              <a:gd name="connsiteX537" fmla="*/ 179083 w 1181239"/>
              <a:gd name="connsiteY537" fmla="*/ 1596417 h 4008043"/>
              <a:gd name="connsiteX538" fmla="*/ 179521 w 1181239"/>
              <a:gd name="connsiteY538" fmla="*/ 1583721 h 4008043"/>
              <a:gd name="connsiteX539" fmla="*/ 181736 w 1181239"/>
              <a:gd name="connsiteY539" fmla="*/ 1566691 h 4008043"/>
              <a:gd name="connsiteX540" fmla="*/ 179295 w 1181239"/>
              <a:gd name="connsiteY540" fmla="*/ 1563872 h 4008043"/>
              <a:gd name="connsiteX541" fmla="*/ 169760 w 1181239"/>
              <a:gd name="connsiteY541" fmla="*/ 1548932 h 4008043"/>
              <a:gd name="connsiteX542" fmla="*/ 178262 w 1181239"/>
              <a:gd name="connsiteY542" fmla="*/ 1545130 h 4008043"/>
              <a:gd name="connsiteX543" fmla="*/ 181518 w 1181239"/>
              <a:gd name="connsiteY543" fmla="*/ 1548267 h 4008043"/>
              <a:gd name="connsiteX544" fmla="*/ 178544 w 1181239"/>
              <a:gd name="connsiteY544" fmla="*/ 1537086 h 4008043"/>
              <a:gd name="connsiteX545" fmla="*/ 178835 w 1181239"/>
              <a:gd name="connsiteY545" fmla="*/ 1524342 h 4008043"/>
              <a:gd name="connsiteX546" fmla="*/ 181591 w 1181239"/>
              <a:gd name="connsiteY546" fmla="*/ 1518222 h 4008043"/>
              <a:gd name="connsiteX547" fmla="*/ 179368 w 1181239"/>
              <a:gd name="connsiteY547" fmla="*/ 1490681 h 4008043"/>
              <a:gd name="connsiteX548" fmla="*/ 908919 w 1181239"/>
              <a:gd name="connsiteY548" fmla="*/ 1484791 h 4008043"/>
              <a:gd name="connsiteX549" fmla="*/ 909822 w 1181239"/>
              <a:gd name="connsiteY549" fmla="*/ 1494498 h 4008043"/>
              <a:gd name="connsiteX550" fmla="*/ 909567 w 1181239"/>
              <a:gd name="connsiteY550" fmla="*/ 1523348 h 4008043"/>
              <a:gd name="connsiteX551" fmla="*/ 913593 w 1181239"/>
              <a:gd name="connsiteY551" fmla="*/ 1548372 h 4008043"/>
              <a:gd name="connsiteX552" fmla="*/ 915294 w 1181239"/>
              <a:gd name="connsiteY552" fmla="*/ 1576018 h 4008043"/>
              <a:gd name="connsiteX553" fmla="*/ 912433 w 1181239"/>
              <a:gd name="connsiteY553" fmla="*/ 1570278 h 4008043"/>
              <a:gd name="connsiteX554" fmla="*/ 912438 w 1181239"/>
              <a:gd name="connsiteY554" fmla="*/ 1570278 h 4008043"/>
              <a:gd name="connsiteX555" fmla="*/ 904598 w 1181239"/>
              <a:gd name="connsiteY555" fmla="*/ 1549879 h 4008043"/>
              <a:gd name="connsiteX556" fmla="*/ 896337 w 1181239"/>
              <a:gd name="connsiteY556" fmla="*/ 1515606 h 4008043"/>
              <a:gd name="connsiteX557" fmla="*/ 898121 w 1181239"/>
              <a:gd name="connsiteY557" fmla="*/ 1493213 h 4008043"/>
              <a:gd name="connsiteX558" fmla="*/ 904930 w 1181239"/>
              <a:gd name="connsiteY558" fmla="*/ 1488424 h 4008043"/>
              <a:gd name="connsiteX559" fmla="*/ 908919 w 1181239"/>
              <a:gd name="connsiteY559" fmla="*/ 1484791 h 4008043"/>
              <a:gd name="connsiteX560" fmla="*/ 986152 w 1181239"/>
              <a:gd name="connsiteY560" fmla="*/ 1467242 h 4008043"/>
              <a:gd name="connsiteX561" fmla="*/ 988267 w 1181239"/>
              <a:gd name="connsiteY561" fmla="*/ 1475383 h 4008043"/>
              <a:gd name="connsiteX562" fmla="*/ 987058 w 1181239"/>
              <a:gd name="connsiteY562" fmla="*/ 1486192 h 4008043"/>
              <a:gd name="connsiteX563" fmla="*/ 985413 w 1181239"/>
              <a:gd name="connsiteY563" fmla="*/ 1471304 h 4008043"/>
              <a:gd name="connsiteX564" fmla="*/ 986152 w 1181239"/>
              <a:gd name="connsiteY564" fmla="*/ 1467242 h 4008043"/>
              <a:gd name="connsiteX565" fmla="*/ 180557 w 1181239"/>
              <a:gd name="connsiteY565" fmla="*/ 1441385 h 4008043"/>
              <a:gd name="connsiteX566" fmla="*/ 183410 w 1181239"/>
              <a:gd name="connsiteY566" fmla="*/ 1451419 h 4008043"/>
              <a:gd name="connsiteX567" fmla="*/ 194736 w 1181239"/>
              <a:gd name="connsiteY567" fmla="*/ 1463195 h 4008043"/>
              <a:gd name="connsiteX568" fmla="*/ 203208 w 1181239"/>
              <a:gd name="connsiteY568" fmla="*/ 1471520 h 4008043"/>
              <a:gd name="connsiteX569" fmla="*/ 196363 w 1181239"/>
              <a:gd name="connsiteY569" fmla="*/ 1474069 h 4008043"/>
              <a:gd name="connsiteX570" fmla="*/ 189945 w 1181239"/>
              <a:gd name="connsiteY570" fmla="*/ 1471746 h 4008043"/>
              <a:gd name="connsiteX571" fmla="*/ 180301 w 1181239"/>
              <a:gd name="connsiteY571" fmla="*/ 1453625 h 4008043"/>
              <a:gd name="connsiteX572" fmla="*/ 173241 w 1181239"/>
              <a:gd name="connsiteY572" fmla="*/ 1410186 h 4008043"/>
              <a:gd name="connsiteX573" fmla="*/ 178062 w 1181239"/>
              <a:gd name="connsiteY573" fmla="*/ 1420987 h 4008043"/>
              <a:gd name="connsiteX574" fmla="*/ 175562 w 1181239"/>
              <a:gd name="connsiteY574" fmla="*/ 1431866 h 4008043"/>
              <a:gd name="connsiteX575" fmla="*/ 174519 w 1181239"/>
              <a:gd name="connsiteY575" fmla="*/ 1442065 h 4008043"/>
              <a:gd name="connsiteX576" fmla="*/ 171512 w 1181239"/>
              <a:gd name="connsiteY576" fmla="*/ 1445465 h 4008043"/>
              <a:gd name="connsiteX577" fmla="*/ 170450 w 1181239"/>
              <a:gd name="connsiteY577" fmla="*/ 1428466 h 4008043"/>
              <a:gd name="connsiteX578" fmla="*/ 170453 w 1181239"/>
              <a:gd name="connsiteY578" fmla="*/ 1428466 h 4008043"/>
              <a:gd name="connsiteX579" fmla="*/ 173241 w 1181239"/>
              <a:gd name="connsiteY579" fmla="*/ 1410186 h 4008043"/>
              <a:gd name="connsiteX580" fmla="*/ 62944 w 1181239"/>
              <a:gd name="connsiteY580" fmla="*/ 1342800 h 4008043"/>
              <a:gd name="connsiteX581" fmla="*/ 62871 w 1181239"/>
              <a:gd name="connsiteY581" fmla="*/ 1350102 h 4008043"/>
              <a:gd name="connsiteX582" fmla="*/ 57562 w 1181239"/>
              <a:gd name="connsiteY582" fmla="*/ 1351127 h 4008043"/>
              <a:gd name="connsiteX583" fmla="*/ 57566 w 1181239"/>
              <a:gd name="connsiteY583" fmla="*/ 1351128 h 4008043"/>
              <a:gd name="connsiteX584" fmla="*/ 62944 w 1181239"/>
              <a:gd name="connsiteY584" fmla="*/ 1342800 h 4008043"/>
              <a:gd name="connsiteX585" fmla="*/ 965872 w 1181239"/>
              <a:gd name="connsiteY585" fmla="*/ 1335265 h 4008043"/>
              <a:gd name="connsiteX586" fmla="*/ 966762 w 1181239"/>
              <a:gd name="connsiteY586" fmla="*/ 1335992 h 4008043"/>
              <a:gd name="connsiteX587" fmla="*/ 966762 w 1181239"/>
              <a:gd name="connsiteY587" fmla="*/ 1348232 h 4008043"/>
              <a:gd name="connsiteX588" fmla="*/ 965503 w 1181239"/>
              <a:gd name="connsiteY588" fmla="*/ 1342112 h 4008043"/>
              <a:gd name="connsiteX589" fmla="*/ 965872 w 1181239"/>
              <a:gd name="connsiteY589" fmla="*/ 1335265 h 4008043"/>
              <a:gd name="connsiteX590" fmla="*/ 104232 w 1181239"/>
              <a:gd name="connsiteY590" fmla="*/ 1330248 h 4008043"/>
              <a:gd name="connsiteX591" fmla="*/ 108531 w 1181239"/>
              <a:gd name="connsiteY591" fmla="*/ 1330906 h 4008043"/>
              <a:gd name="connsiteX592" fmla="*/ 104638 w 1181239"/>
              <a:gd name="connsiteY592" fmla="*/ 1339779 h 4008043"/>
              <a:gd name="connsiteX593" fmla="*/ 99107 w 1181239"/>
              <a:gd name="connsiteY593" fmla="*/ 1346171 h 4008043"/>
              <a:gd name="connsiteX594" fmla="*/ 100641 w 1181239"/>
              <a:gd name="connsiteY594" fmla="*/ 1338662 h 4008043"/>
              <a:gd name="connsiteX595" fmla="*/ 104232 w 1181239"/>
              <a:gd name="connsiteY595" fmla="*/ 1330248 h 4008043"/>
              <a:gd name="connsiteX596" fmla="*/ 990819 w 1181239"/>
              <a:gd name="connsiteY596" fmla="*/ 1297266 h 4008043"/>
              <a:gd name="connsiteX597" fmla="*/ 995123 w 1181239"/>
              <a:gd name="connsiteY597" fmla="*/ 1308392 h 4008043"/>
              <a:gd name="connsiteX598" fmla="*/ 992291 w 1181239"/>
              <a:gd name="connsiteY598" fmla="*/ 1315915 h 4008043"/>
              <a:gd name="connsiteX599" fmla="*/ 992289 w 1181239"/>
              <a:gd name="connsiteY599" fmla="*/ 1315915 h 4008043"/>
              <a:gd name="connsiteX600" fmla="*/ 990819 w 1181239"/>
              <a:gd name="connsiteY600" fmla="*/ 1297266 h 4008043"/>
              <a:gd name="connsiteX601" fmla="*/ 63693 w 1181239"/>
              <a:gd name="connsiteY601" fmla="*/ 1283637 h 4008043"/>
              <a:gd name="connsiteX602" fmla="*/ 62026 w 1181239"/>
              <a:gd name="connsiteY602" fmla="*/ 1305555 h 4008043"/>
              <a:gd name="connsiteX603" fmla="*/ 59081 w 1181239"/>
              <a:gd name="connsiteY603" fmla="*/ 1304036 h 4008043"/>
              <a:gd name="connsiteX604" fmla="*/ 59081 w 1181239"/>
              <a:gd name="connsiteY604" fmla="*/ 1304035 h 4008043"/>
              <a:gd name="connsiteX605" fmla="*/ 60748 w 1181239"/>
              <a:gd name="connsiteY605" fmla="*/ 1289596 h 4008043"/>
              <a:gd name="connsiteX606" fmla="*/ 63693 w 1181239"/>
              <a:gd name="connsiteY606" fmla="*/ 1283637 h 4008043"/>
              <a:gd name="connsiteX607" fmla="*/ 191583 w 1181239"/>
              <a:gd name="connsiteY607" fmla="*/ 1243774 h 4008043"/>
              <a:gd name="connsiteX608" fmla="*/ 191582 w 1181239"/>
              <a:gd name="connsiteY608" fmla="*/ 1243775 h 4008043"/>
              <a:gd name="connsiteX609" fmla="*/ 191582 w 1181239"/>
              <a:gd name="connsiteY609" fmla="*/ 1243774 h 4008043"/>
              <a:gd name="connsiteX610" fmla="*/ 202390 w 1181239"/>
              <a:gd name="connsiteY610" fmla="*/ 1234366 h 4008043"/>
              <a:gd name="connsiteX611" fmla="*/ 197960 w 1181239"/>
              <a:gd name="connsiteY611" fmla="*/ 1242158 h 4008043"/>
              <a:gd name="connsiteX612" fmla="*/ 191583 w 1181239"/>
              <a:gd name="connsiteY612" fmla="*/ 1243774 h 4008043"/>
              <a:gd name="connsiteX613" fmla="*/ 195925 w 1181239"/>
              <a:gd name="connsiteY613" fmla="*/ 1236163 h 4008043"/>
              <a:gd name="connsiteX614" fmla="*/ 202390 w 1181239"/>
              <a:gd name="connsiteY614" fmla="*/ 1234366 h 4008043"/>
              <a:gd name="connsiteX615" fmla="*/ 1005211 w 1181239"/>
              <a:gd name="connsiteY615" fmla="*/ 1233414 h 4008043"/>
              <a:gd name="connsiteX616" fmla="*/ 1014121 w 1181239"/>
              <a:gd name="connsiteY616" fmla="*/ 1234679 h 4008043"/>
              <a:gd name="connsiteX617" fmla="*/ 1008550 w 1181239"/>
              <a:gd name="connsiteY617" fmla="*/ 1238759 h 4008043"/>
              <a:gd name="connsiteX618" fmla="*/ 1001514 w 1181239"/>
              <a:gd name="connsiteY618" fmla="*/ 1242159 h 4008043"/>
              <a:gd name="connsiteX619" fmla="*/ 999817 w 1181239"/>
              <a:gd name="connsiteY619" fmla="*/ 1240896 h 4008043"/>
              <a:gd name="connsiteX620" fmla="*/ 999818 w 1181239"/>
              <a:gd name="connsiteY620" fmla="*/ 1240893 h 4008043"/>
              <a:gd name="connsiteX621" fmla="*/ 1005211 w 1181239"/>
              <a:gd name="connsiteY621" fmla="*/ 1233414 h 4008043"/>
              <a:gd name="connsiteX622" fmla="*/ 990869 w 1181239"/>
              <a:gd name="connsiteY622" fmla="*/ 1147644 h 4008043"/>
              <a:gd name="connsiteX623" fmla="*/ 990869 w 1181239"/>
              <a:gd name="connsiteY623" fmla="*/ 1162603 h 4008043"/>
              <a:gd name="connsiteX624" fmla="*/ 988253 w 1181239"/>
              <a:gd name="connsiteY624" fmla="*/ 1159363 h 4008043"/>
              <a:gd name="connsiteX625" fmla="*/ 990869 w 1181239"/>
              <a:gd name="connsiteY625" fmla="*/ 1147644 h 4008043"/>
              <a:gd name="connsiteX626" fmla="*/ 72414 w 1181239"/>
              <a:gd name="connsiteY626" fmla="*/ 1097327 h 4008043"/>
              <a:gd name="connsiteX627" fmla="*/ 72414 w 1181239"/>
              <a:gd name="connsiteY627" fmla="*/ 1115006 h 4008043"/>
              <a:gd name="connsiteX628" fmla="*/ 69713 w 1181239"/>
              <a:gd name="connsiteY628" fmla="*/ 1108886 h 4008043"/>
              <a:gd name="connsiteX629" fmla="*/ 72414 w 1181239"/>
              <a:gd name="connsiteY629" fmla="*/ 1097327 h 4008043"/>
              <a:gd name="connsiteX630" fmla="*/ 69528 w 1181239"/>
              <a:gd name="connsiteY630" fmla="*/ 1086174 h 4008043"/>
              <a:gd name="connsiteX631" fmla="*/ 69528 w 1181239"/>
              <a:gd name="connsiteY631" fmla="*/ 1086174 h 4008043"/>
              <a:gd name="connsiteX632" fmla="*/ 69527 w 1181239"/>
              <a:gd name="connsiteY632" fmla="*/ 1086175 h 4008043"/>
              <a:gd name="connsiteX633" fmla="*/ 78513 w 1181239"/>
              <a:gd name="connsiteY633" fmla="*/ 1067409 h 4008043"/>
              <a:gd name="connsiteX634" fmla="*/ 81114 w 1181239"/>
              <a:gd name="connsiteY634" fmla="*/ 1069450 h 4008043"/>
              <a:gd name="connsiteX635" fmla="*/ 75319 w 1181239"/>
              <a:gd name="connsiteY635" fmla="*/ 1079612 h 4008043"/>
              <a:gd name="connsiteX636" fmla="*/ 69528 w 1181239"/>
              <a:gd name="connsiteY636" fmla="*/ 1086174 h 4008043"/>
              <a:gd name="connsiteX637" fmla="*/ 73155 w 1181239"/>
              <a:gd name="connsiteY637" fmla="*/ 1075056 h 4008043"/>
              <a:gd name="connsiteX638" fmla="*/ 78513 w 1181239"/>
              <a:gd name="connsiteY638" fmla="*/ 1067409 h 4008043"/>
              <a:gd name="connsiteX639" fmla="*/ 1008308 w 1181239"/>
              <a:gd name="connsiteY639" fmla="*/ 857982 h 4008043"/>
              <a:gd name="connsiteX640" fmla="*/ 1011125 w 1181239"/>
              <a:gd name="connsiteY640" fmla="*/ 871582 h 4008043"/>
              <a:gd name="connsiteX641" fmla="*/ 1008308 w 1181239"/>
              <a:gd name="connsiteY641" fmla="*/ 885180 h 4008043"/>
              <a:gd name="connsiteX642" fmla="*/ 1005491 w 1181239"/>
              <a:gd name="connsiteY642" fmla="*/ 871582 h 4008043"/>
              <a:gd name="connsiteX643" fmla="*/ 1008308 w 1181239"/>
              <a:gd name="connsiteY643" fmla="*/ 857982 h 4008043"/>
              <a:gd name="connsiteX644" fmla="*/ 40946 w 1181239"/>
              <a:gd name="connsiteY644" fmla="*/ 780467 h 4008043"/>
              <a:gd name="connsiteX645" fmla="*/ 43701 w 1181239"/>
              <a:gd name="connsiteY645" fmla="*/ 788627 h 4008043"/>
              <a:gd name="connsiteX646" fmla="*/ 40179 w 1181239"/>
              <a:gd name="connsiteY646" fmla="*/ 828088 h 4008043"/>
              <a:gd name="connsiteX647" fmla="*/ 38694 w 1181239"/>
              <a:gd name="connsiteY647" fmla="*/ 815825 h 4008043"/>
              <a:gd name="connsiteX648" fmla="*/ 38690 w 1181239"/>
              <a:gd name="connsiteY648" fmla="*/ 815825 h 4008043"/>
              <a:gd name="connsiteX649" fmla="*/ 40540 w 1181239"/>
              <a:gd name="connsiteY649" fmla="*/ 789987 h 4008043"/>
              <a:gd name="connsiteX650" fmla="*/ 44700 w 1181239"/>
              <a:gd name="connsiteY650" fmla="*/ 746469 h 4008043"/>
              <a:gd name="connsiteX651" fmla="*/ 50581 w 1181239"/>
              <a:gd name="connsiteY651" fmla="*/ 762891 h 4008043"/>
              <a:gd name="connsiteX652" fmla="*/ 43349 w 1181239"/>
              <a:gd name="connsiteY652" fmla="*/ 757349 h 4008043"/>
              <a:gd name="connsiteX653" fmla="*/ 43350 w 1181239"/>
              <a:gd name="connsiteY653" fmla="*/ 757349 h 4008043"/>
              <a:gd name="connsiteX654" fmla="*/ 44700 w 1181239"/>
              <a:gd name="connsiteY654" fmla="*/ 746469 h 4008043"/>
              <a:gd name="connsiteX655" fmla="*/ 52068 w 1181239"/>
              <a:gd name="connsiteY655" fmla="*/ 720631 h 4008043"/>
              <a:gd name="connsiteX656" fmla="*/ 54976 w 1181239"/>
              <a:gd name="connsiteY656" fmla="*/ 730311 h 4008043"/>
              <a:gd name="connsiteX657" fmla="*/ 52068 w 1181239"/>
              <a:gd name="connsiteY657" fmla="*/ 738310 h 4008043"/>
              <a:gd name="connsiteX658" fmla="*/ 49163 w 1181239"/>
              <a:gd name="connsiteY658" fmla="*/ 728630 h 4008043"/>
              <a:gd name="connsiteX659" fmla="*/ 52068 w 1181239"/>
              <a:gd name="connsiteY659" fmla="*/ 720631 h 4008043"/>
              <a:gd name="connsiteX660" fmla="*/ 54632 w 1181239"/>
              <a:gd name="connsiteY660" fmla="*/ 693931 h 4008043"/>
              <a:gd name="connsiteX661" fmla="*/ 59194 w 1181239"/>
              <a:gd name="connsiteY661" fmla="*/ 699316 h 4008043"/>
              <a:gd name="connsiteX662" fmla="*/ 56595 w 1181239"/>
              <a:gd name="connsiteY662" fmla="*/ 710759 h 4008043"/>
              <a:gd name="connsiteX663" fmla="*/ 52066 w 1181239"/>
              <a:gd name="connsiteY663" fmla="*/ 705055 h 4008043"/>
              <a:gd name="connsiteX664" fmla="*/ 52068 w 1181239"/>
              <a:gd name="connsiteY664" fmla="*/ 705055 h 4008043"/>
              <a:gd name="connsiteX665" fmla="*/ 54632 w 1181239"/>
              <a:gd name="connsiteY665" fmla="*/ 693931 h 4008043"/>
              <a:gd name="connsiteX666" fmla="*/ 17521 w 1181239"/>
              <a:gd name="connsiteY666" fmla="*/ 689349 h 4008043"/>
              <a:gd name="connsiteX667" fmla="*/ 21822 w 1181239"/>
              <a:gd name="connsiteY667" fmla="*/ 797428 h 4008043"/>
              <a:gd name="connsiteX668" fmla="*/ 19797 w 1181239"/>
              <a:gd name="connsiteY668" fmla="*/ 787040 h 4008043"/>
              <a:gd name="connsiteX669" fmla="*/ 19809 w 1181239"/>
              <a:gd name="connsiteY669" fmla="*/ 787040 h 4008043"/>
              <a:gd name="connsiteX670" fmla="*/ 17630 w 1181239"/>
              <a:gd name="connsiteY670" fmla="*/ 732186 h 4008043"/>
              <a:gd name="connsiteX671" fmla="*/ 17521 w 1181239"/>
              <a:gd name="connsiteY671" fmla="*/ 689349 h 4008043"/>
              <a:gd name="connsiteX672" fmla="*/ 16110 w 1181239"/>
              <a:gd name="connsiteY672" fmla="*/ 627523 h 4008043"/>
              <a:gd name="connsiteX673" fmla="*/ 16826 w 1181239"/>
              <a:gd name="connsiteY673" fmla="*/ 646515 h 4008043"/>
              <a:gd name="connsiteX674" fmla="*/ 16144 w 1181239"/>
              <a:gd name="connsiteY674" fmla="*/ 673034 h 4008043"/>
              <a:gd name="connsiteX675" fmla="*/ 13597 w 1181239"/>
              <a:gd name="connsiteY675" fmla="*/ 658754 h 4008043"/>
              <a:gd name="connsiteX676" fmla="*/ 14279 w 1181239"/>
              <a:gd name="connsiteY676" fmla="*/ 632236 h 4008043"/>
              <a:gd name="connsiteX677" fmla="*/ 16110 w 1181239"/>
              <a:gd name="connsiteY677" fmla="*/ 627523 h 4008043"/>
              <a:gd name="connsiteX678" fmla="*/ 1020514 w 1181239"/>
              <a:gd name="connsiteY678" fmla="*/ 444568 h 4008043"/>
              <a:gd name="connsiteX679" fmla="*/ 1017280 w 1181239"/>
              <a:gd name="connsiteY679" fmla="*/ 473823 h 4008043"/>
              <a:gd name="connsiteX680" fmla="*/ 1016084 w 1181239"/>
              <a:gd name="connsiteY680" fmla="*/ 463607 h 4008043"/>
              <a:gd name="connsiteX681" fmla="*/ 1020514 w 1181239"/>
              <a:gd name="connsiteY681" fmla="*/ 444568 h 4008043"/>
              <a:gd name="connsiteX682" fmla="*/ 109423 w 1181239"/>
              <a:gd name="connsiteY682" fmla="*/ 416964 h 4008043"/>
              <a:gd name="connsiteX683" fmla="*/ 108453 w 1181239"/>
              <a:gd name="connsiteY683" fmla="*/ 428251 h 4008043"/>
              <a:gd name="connsiteX684" fmla="*/ 102725 w 1181239"/>
              <a:gd name="connsiteY684" fmla="*/ 477208 h 4008043"/>
              <a:gd name="connsiteX685" fmla="*/ 98887 w 1181239"/>
              <a:gd name="connsiteY685" fmla="*/ 523445 h 4008043"/>
              <a:gd name="connsiteX686" fmla="*/ 99142 w 1181239"/>
              <a:gd name="connsiteY686" fmla="*/ 535684 h 4008043"/>
              <a:gd name="connsiteX687" fmla="*/ 104632 w 1181239"/>
              <a:gd name="connsiteY687" fmla="*/ 520725 h 4008043"/>
              <a:gd name="connsiteX688" fmla="*/ 105591 w 1181239"/>
              <a:gd name="connsiteY688" fmla="*/ 544754 h 4008043"/>
              <a:gd name="connsiteX689" fmla="*/ 99681 w 1181239"/>
              <a:gd name="connsiteY689" fmla="*/ 563383 h 4008043"/>
              <a:gd name="connsiteX690" fmla="*/ 89871 w 1181239"/>
              <a:gd name="connsiteY690" fmla="*/ 609799 h 4008043"/>
              <a:gd name="connsiteX691" fmla="*/ 86947 w 1181239"/>
              <a:gd name="connsiteY691" fmla="*/ 634958 h 4008043"/>
              <a:gd name="connsiteX692" fmla="*/ 83948 w 1181239"/>
              <a:gd name="connsiteY692" fmla="*/ 613879 h 4008043"/>
              <a:gd name="connsiteX693" fmla="*/ 83947 w 1181239"/>
              <a:gd name="connsiteY693" fmla="*/ 613879 h 4008043"/>
              <a:gd name="connsiteX694" fmla="*/ 79617 w 1181239"/>
              <a:gd name="connsiteY694" fmla="*/ 598042 h 4008043"/>
              <a:gd name="connsiteX695" fmla="*/ 73779 w 1181239"/>
              <a:gd name="connsiteY695" fmla="*/ 601784 h 4008043"/>
              <a:gd name="connsiteX696" fmla="*/ 86914 w 1181239"/>
              <a:gd name="connsiteY696" fmla="*/ 497606 h 4008043"/>
              <a:gd name="connsiteX697" fmla="*/ 89947 w 1181239"/>
              <a:gd name="connsiteY697" fmla="*/ 504406 h 4008043"/>
              <a:gd name="connsiteX698" fmla="*/ 97232 w 1181239"/>
              <a:gd name="connsiteY698" fmla="*/ 475848 h 4008043"/>
              <a:gd name="connsiteX699" fmla="*/ 107056 w 1181239"/>
              <a:gd name="connsiteY699" fmla="*/ 424171 h 4008043"/>
              <a:gd name="connsiteX700" fmla="*/ 109423 w 1181239"/>
              <a:gd name="connsiteY700" fmla="*/ 416964 h 4008043"/>
              <a:gd name="connsiteX701" fmla="*/ 112126 w 1181239"/>
              <a:gd name="connsiteY701" fmla="*/ 403090 h 4008043"/>
              <a:gd name="connsiteX702" fmla="*/ 112126 w 1181239"/>
              <a:gd name="connsiteY702" fmla="*/ 409890 h 4008043"/>
              <a:gd name="connsiteX703" fmla="*/ 110659 w 1181239"/>
              <a:gd name="connsiteY703" fmla="*/ 406490 h 4008043"/>
              <a:gd name="connsiteX704" fmla="*/ 112126 w 1181239"/>
              <a:gd name="connsiteY704" fmla="*/ 403090 h 4008043"/>
              <a:gd name="connsiteX705" fmla="*/ 960210 w 1181239"/>
              <a:gd name="connsiteY705" fmla="*/ 305326 h 4008043"/>
              <a:gd name="connsiteX706" fmla="*/ 961013 w 1181239"/>
              <a:gd name="connsiteY706" fmla="*/ 306537 h 4008043"/>
              <a:gd name="connsiteX707" fmla="*/ 961013 w 1181239"/>
              <a:gd name="connsiteY707" fmla="*/ 326936 h 4008043"/>
              <a:gd name="connsiteX708" fmla="*/ 959875 w 1181239"/>
              <a:gd name="connsiteY708" fmla="*/ 316736 h 4008043"/>
              <a:gd name="connsiteX709" fmla="*/ 960210 w 1181239"/>
              <a:gd name="connsiteY709" fmla="*/ 305326 h 4008043"/>
              <a:gd name="connsiteX710" fmla="*/ 131243 w 1181239"/>
              <a:gd name="connsiteY710" fmla="*/ 240583 h 4008043"/>
              <a:gd name="connsiteX711" fmla="*/ 134221 w 1181239"/>
              <a:gd name="connsiteY711" fmla="*/ 241967 h 4008043"/>
              <a:gd name="connsiteX712" fmla="*/ 144610 w 1181239"/>
              <a:gd name="connsiteY712" fmla="*/ 277206 h 4008043"/>
              <a:gd name="connsiteX713" fmla="*/ 138140 w 1181239"/>
              <a:gd name="connsiteY713" fmla="*/ 264918 h 4008043"/>
              <a:gd name="connsiteX714" fmla="*/ 138140 w 1181239"/>
              <a:gd name="connsiteY714" fmla="*/ 264917 h 4008043"/>
              <a:gd name="connsiteX715" fmla="*/ 131243 w 1181239"/>
              <a:gd name="connsiteY715" fmla="*/ 240583 h 4008043"/>
              <a:gd name="connsiteX716" fmla="*/ 877049 w 1181239"/>
              <a:gd name="connsiteY716" fmla="*/ 194344 h 4008043"/>
              <a:gd name="connsiteX717" fmla="*/ 883829 w 1181239"/>
              <a:gd name="connsiteY717" fmla="*/ 211283 h 4008043"/>
              <a:gd name="connsiteX718" fmla="*/ 877876 w 1181239"/>
              <a:gd name="connsiteY718" fmla="*/ 205024 h 4008043"/>
              <a:gd name="connsiteX719" fmla="*/ 877877 w 1181239"/>
              <a:gd name="connsiteY719" fmla="*/ 205024 h 4008043"/>
              <a:gd name="connsiteX720" fmla="*/ 877049 w 1181239"/>
              <a:gd name="connsiteY720" fmla="*/ 194344 h 4008043"/>
              <a:gd name="connsiteX721" fmla="*/ 1009149 w 1181239"/>
              <a:gd name="connsiteY721" fmla="*/ 184200 h 4008043"/>
              <a:gd name="connsiteX722" fmla="*/ 1010905 w 1181239"/>
              <a:gd name="connsiteY722" fmla="*/ 185145 h 4008043"/>
              <a:gd name="connsiteX723" fmla="*/ 1013222 w 1181239"/>
              <a:gd name="connsiteY723" fmla="*/ 220572 h 4008043"/>
              <a:gd name="connsiteX724" fmla="*/ 1011193 w 1181239"/>
              <a:gd name="connsiteY724" fmla="*/ 215876 h 4008043"/>
              <a:gd name="connsiteX725" fmla="*/ 1011190 w 1181239"/>
              <a:gd name="connsiteY725" fmla="*/ 215876 h 4008043"/>
              <a:gd name="connsiteX726" fmla="*/ 1009664 w 1181239"/>
              <a:gd name="connsiteY726" fmla="*/ 194344 h 4008043"/>
              <a:gd name="connsiteX727" fmla="*/ 1009149 w 1181239"/>
              <a:gd name="connsiteY727" fmla="*/ 184200 h 4008043"/>
              <a:gd name="connsiteX728" fmla="*/ 748726 w 1181239"/>
              <a:gd name="connsiteY728" fmla="*/ 154227 h 4008043"/>
              <a:gd name="connsiteX729" fmla="*/ 748726 w 1181239"/>
              <a:gd name="connsiteY729" fmla="*/ 163746 h 4008043"/>
              <a:gd name="connsiteX730" fmla="*/ 747398 w 1181239"/>
              <a:gd name="connsiteY730" fmla="*/ 158987 h 4008043"/>
              <a:gd name="connsiteX731" fmla="*/ 748726 w 1181239"/>
              <a:gd name="connsiteY731" fmla="*/ 154227 h 4008043"/>
              <a:gd name="connsiteX732" fmla="*/ 944467 w 1181239"/>
              <a:gd name="connsiteY732" fmla="*/ 138588 h 4008043"/>
              <a:gd name="connsiteX733" fmla="*/ 949089 w 1181239"/>
              <a:gd name="connsiteY733" fmla="*/ 154227 h 4008043"/>
              <a:gd name="connsiteX734" fmla="*/ 957630 w 1181239"/>
              <a:gd name="connsiteY734" fmla="*/ 155635 h 4008043"/>
              <a:gd name="connsiteX735" fmla="*/ 963237 w 1181239"/>
              <a:gd name="connsiteY735" fmla="*/ 158076 h 4008043"/>
              <a:gd name="connsiteX736" fmla="*/ 967358 w 1181239"/>
              <a:gd name="connsiteY736" fmla="*/ 166466 h 4008043"/>
              <a:gd name="connsiteX737" fmla="*/ 970329 w 1181239"/>
              <a:gd name="connsiteY737" fmla="*/ 161706 h 4008043"/>
              <a:gd name="connsiteX738" fmla="*/ 977889 w 1181239"/>
              <a:gd name="connsiteY738" fmla="*/ 183464 h 4008043"/>
              <a:gd name="connsiteX739" fmla="*/ 985235 w 1181239"/>
              <a:gd name="connsiteY739" fmla="*/ 207943 h 4008043"/>
              <a:gd name="connsiteX740" fmla="*/ 994634 w 1181239"/>
              <a:gd name="connsiteY740" fmla="*/ 305802 h 4008043"/>
              <a:gd name="connsiteX741" fmla="*/ 986510 w 1181239"/>
              <a:gd name="connsiteY741" fmla="*/ 308577 h 4008043"/>
              <a:gd name="connsiteX742" fmla="*/ 978341 w 1181239"/>
              <a:gd name="connsiteY742" fmla="*/ 310615 h 4008043"/>
              <a:gd name="connsiteX743" fmla="*/ 976670 w 1181239"/>
              <a:gd name="connsiteY743" fmla="*/ 314015 h 4008043"/>
              <a:gd name="connsiteX744" fmla="*/ 976670 w 1181239"/>
              <a:gd name="connsiteY744" fmla="*/ 314017 h 4008043"/>
              <a:gd name="connsiteX745" fmla="*/ 972155 w 1181239"/>
              <a:gd name="connsiteY745" fmla="*/ 290898 h 4008043"/>
              <a:gd name="connsiteX746" fmla="*/ 962044 w 1181239"/>
              <a:gd name="connsiteY746" fmla="*/ 253231 h 4008043"/>
              <a:gd name="connsiteX747" fmla="*/ 946043 w 1181239"/>
              <a:gd name="connsiteY747" fmla="*/ 167025 h 4008043"/>
              <a:gd name="connsiteX748" fmla="*/ 665910 w 1181239"/>
              <a:gd name="connsiteY748" fmla="*/ 130704 h 4008043"/>
              <a:gd name="connsiteX749" fmla="*/ 666800 w 1181239"/>
              <a:gd name="connsiteY749" fmla="*/ 149466 h 4008043"/>
              <a:gd name="connsiteX750" fmla="*/ 662762 w 1181239"/>
              <a:gd name="connsiteY750" fmla="*/ 158391 h 4008043"/>
              <a:gd name="connsiteX751" fmla="*/ 662761 w 1181239"/>
              <a:gd name="connsiteY751" fmla="*/ 158391 h 4008043"/>
              <a:gd name="connsiteX752" fmla="*/ 658075 w 1181239"/>
              <a:gd name="connsiteY752" fmla="*/ 149842 h 4008043"/>
              <a:gd name="connsiteX753" fmla="*/ 653716 w 1181239"/>
              <a:gd name="connsiteY753" fmla="*/ 144232 h 4008043"/>
              <a:gd name="connsiteX754" fmla="*/ 658802 w 1181239"/>
              <a:gd name="connsiteY754" fmla="*/ 135300 h 4008043"/>
              <a:gd name="connsiteX755" fmla="*/ 665910 w 1181239"/>
              <a:gd name="connsiteY755" fmla="*/ 130704 h 4008043"/>
              <a:gd name="connsiteX756" fmla="*/ 878817 w 1181239"/>
              <a:gd name="connsiteY756" fmla="*/ 98237 h 4008043"/>
              <a:gd name="connsiteX757" fmla="*/ 879637 w 1181239"/>
              <a:gd name="connsiteY757" fmla="*/ 99891 h 4008043"/>
              <a:gd name="connsiteX758" fmla="*/ 879605 w 1181239"/>
              <a:gd name="connsiteY758" fmla="*/ 118930 h 4008043"/>
              <a:gd name="connsiteX759" fmla="*/ 878459 w 1181239"/>
              <a:gd name="connsiteY759" fmla="*/ 108669 h 4008043"/>
              <a:gd name="connsiteX760" fmla="*/ 878470 w 1181239"/>
              <a:gd name="connsiteY760" fmla="*/ 108669 h 4008043"/>
              <a:gd name="connsiteX761" fmla="*/ 878817 w 1181239"/>
              <a:gd name="connsiteY761" fmla="*/ 98237 h 4008043"/>
              <a:gd name="connsiteX762" fmla="*/ 287277 w 1181239"/>
              <a:gd name="connsiteY762" fmla="*/ 93938 h 4008043"/>
              <a:gd name="connsiteX763" fmla="*/ 290353 w 1181239"/>
              <a:gd name="connsiteY763" fmla="*/ 98471 h 4008043"/>
              <a:gd name="connsiteX764" fmla="*/ 274819 w 1181239"/>
              <a:gd name="connsiteY764" fmla="*/ 113580 h 4008043"/>
              <a:gd name="connsiteX765" fmla="*/ 274819 w 1181239"/>
              <a:gd name="connsiteY765" fmla="*/ 113579 h 4008043"/>
              <a:gd name="connsiteX766" fmla="*/ 278777 w 1181239"/>
              <a:gd name="connsiteY766" fmla="*/ 99150 h 4008043"/>
              <a:gd name="connsiteX767" fmla="*/ 287277 w 1181239"/>
              <a:gd name="connsiteY767" fmla="*/ 93938 h 4008043"/>
              <a:gd name="connsiteX768" fmla="*/ 322381 w 1181239"/>
              <a:gd name="connsiteY768" fmla="*/ 84191 h 4008043"/>
              <a:gd name="connsiteX769" fmla="*/ 320699 w 1181239"/>
              <a:gd name="connsiteY769" fmla="*/ 95071 h 4008043"/>
              <a:gd name="connsiteX770" fmla="*/ 313786 w 1181239"/>
              <a:gd name="connsiteY770" fmla="*/ 105814 h 4008043"/>
              <a:gd name="connsiteX771" fmla="*/ 318149 w 1181239"/>
              <a:gd name="connsiteY771" fmla="*/ 92351 h 4008043"/>
              <a:gd name="connsiteX772" fmla="*/ 511326 w 1181239"/>
              <a:gd name="connsiteY772" fmla="*/ 77392 h 4008043"/>
              <a:gd name="connsiteX773" fmla="*/ 508107 w 1181239"/>
              <a:gd name="connsiteY773" fmla="*/ 118189 h 4008043"/>
              <a:gd name="connsiteX774" fmla="*/ 505574 w 1181239"/>
              <a:gd name="connsiteY774" fmla="*/ 108330 h 4008043"/>
              <a:gd name="connsiteX775" fmla="*/ 505572 w 1181239"/>
              <a:gd name="connsiteY775" fmla="*/ 108330 h 4008043"/>
              <a:gd name="connsiteX776" fmla="*/ 511326 w 1181239"/>
              <a:gd name="connsiteY776" fmla="*/ 77392 h 4008043"/>
              <a:gd name="connsiteX777" fmla="*/ 356452 w 1181239"/>
              <a:gd name="connsiteY777" fmla="*/ 75734 h 4008043"/>
              <a:gd name="connsiteX778" fmla="*/ 351603 w 1181239"/>
              <a:gd name="connsiteY778" fmla="*/ 107309 h 4008043"/>
              <a:gd name="connsiteX779" fmla="*/ 352352 w 1181239"/>
              <a:gd name="connsiteY779" fmla="*/ 90922 h 4008043"/>
              <a:gd name="connsiteX780" fmla="*/ 352351 w 1181239"/>
              <a:gd name="connsiteY780" fmla="*/ 90922 h 4008043"/>
              <a:gd name="connsiteX781" fmla="*/ 356452 w 1181239"/>
              <a:gd name="connsiteY781" fmla="*/ 75734 h 4008043"/>
              <a:gd name="connsiteX782" fmla="*/ 667523 w 1181239"/>
              <a:gd name="connsiteY782" fmla="*/ 59712 h 4008043"/>
              <a:gd name="connsiteX783" fmla="*/ 667556 w 1181239"/>
              <a:gd name="connsiteY783" fmla="*/ 71951 h 4008043"/>
              <a:gd name="connsiteX784" fmla="*/ 665355 w 1181239"/>
              <a:gd name="connsiteY784" fmla="*/ 92349 h 4008043"/>
              <a:gd name="connsiteX785" fmla="*/ 663137 w 1181239"/>
              <a:gd name="connsiteY785" fmla="*/ 100509 h 4008043"/>
              <a:gd name="connsiteX786" fmla="*/ 662990 w 1181239"/>
              <a:gd name="connsiteY786" fmla="*/ 92349 h 4008043"/>
              <a:gd name="connsiteX787" fmla="*/ 662994 w 1181239"/>
              <a:gd name="connsiteY787" fmla="*/ 92349 h 4008043"/>
              <a:gd name="connsiteX788" fmla="*/ 665195 w 1181239"/>
              <a:gd name="connsiteY788" fmla="*/ 71951 h 4008043"/>
              <a:gd name="connsiteX789" fmla="*/ 745090 w 1181239"/>
              <a:gd name="connsiteY789" fmla="*/ 48079 h 4008043"/>
              <a:gd name="connsiteX790" fmla="*/ 745922 w 1181239"/>
              <a:gd name="connsiteY790" fmla="*/ 49562 h 4008043"/>
              <a:gd name="connsiteX791" fmla="*/ 745889 w 1181239"/>
              <a:gd name="connsiteY791" fmla="*/ 65881 h 4008043"/>
              <a:gd name="connsiteX792" fmla="*/ 744714 w 1181239"/>
              <a:gd name="connsiteY792" fmla="*/ 56993 h 4008043"/>
              <a:gd name="connsiteX793" fmla="*/ 744718 w 1181239"/>
              <a:gd name="connsiteY793" fmla="*/ 56993 h 4008043"/>
              <a:gd name="connsiteX794" fmla="*/ 745090 w 1181239"/>
              <a:gd name="connsiteY794" fmla="*/ 48079 h 4008043"/>
              <a:gd name="connsiteX795" fmla="*/ 649749 w 1181239"/>
              <a:gd name="connsiteY795" fmla="*/ 36821 h 4008043"/>
              <a:gd name="connsiteX796" fmla="*/ 647789 w 1181239"/>
              <a:gd name="connsiteY796" fmla="*/ 63792 h 4008043"/>
              <a:gd name="connsiteX797" fmla="*/ 646775 w 1181239"/>
              <a:gd name="connsiteY797" fmla="*/ 52913 h 4008043"/>
              <a:gd name="connsiteX798" fmla="*/ 649749 w 1181239"/>
              <a:gd name="connsiteY798" fmla="*/ 36821 h 4008043"/>
              <a:gd name="connsiteX799" fmla="*/ 559982 w 1181239"/>
              <a:gd name="connsiteY799" fmla="*/ 32409 h 4008043"/>
              <a:gd name="connsiteX800" fmla="*/ 560456 w 1181239"/>
              <a:gd name="connsiteY800" fmla="*/ 37954 h 4008043"/>
              <a:gd name="connsiteX801" fmla="*/ 557800 w 1181239"/>
              <a:gd name="connsiteY801" fmla="*/ 51553 h 4008043"/>
              <a:gd name="connsiteX802" fmla="*/ 555143 w 1181239"/>
              <a:gd name="connsiteY802" fmla="*/ 47473 h 4008043"/>
              <a:gd name="connsiteX803" fmla="*/ 557800 w 1181239"/>
              <a:gd name="connsiteY803" fmla="*/ 33874 h 4008043"/>
              <a:gd name="connsiteX804" fmla="*/ 559982 w 1181239"/>
              <a:gd name="connsiteY804" fmla="*/ 32409 h 4008043"/>
              <a:gd name="connsiteX805" fmla="*/ 586690 w 1181239"/>
              <a:gd name="connsiteY805" fmla="*/ 27075 h 4008043"/>
              <a:gd name="connsiteX806" fmla="*/ 585194 w 1181239"/>
              <a:gd name="connsiteY806" fmla="*/ 45895 h 4008043"/>
              <a:gd name="connsiteX807" fmla="*/ 581010 w 1181239"/>
              <a:gd name="connsiteY807" fmla="*/ 69014 h 4008043"/>
              <a:gd name="connsiteX808" fmla="*/ 578416 w 1181239"/>
              <a:gd name="connsiteY808" fmla="*/ 69233 h 4008043"/>
              <a:gd name="connsiteX809" fmla="*/ 578413 w 1181239"/>
              <a:gd name="connsiteY809" fmla="*/ 69232 h 4008043"/>
              <a:gd name="connsiteX810" fmla="*/ 582597 w 1181239"/>
              <a:gd name="connsiteY810" fmla="*/ 46114 h 4008043"/>
              <a:gd name="connsiteX811" fmla="*/ 353765 w 1181239"/>
              <a:gd name="connsiteY811" fmla="*/ 22995 h 4008043"/>
              <a:gd name="connsiteX812" fmla="*/ 350663 w 1181239"/>
              <a:gd name="connsiteY812" fmla="*/ 43844 h 4008043"/>
              <a:gd name="connsiteX813" fmla="*/ 349492 w 1181239"/>
              <a:gd name="connsiteY813" fmla="*/ 39059 h 4008043"/>
              <a:gd name="connsiteX814" fmla="*/ 349489 w 1181239"/>
              <a:gd name="connsiteY814" fmla="*/ 39059 h 4008043"/>
              <a:gd name="connsiteX815" fmla="*/ 351401 w 1181239"/>
              <a:gd name="connsiteY815" fmla="*/ 27755 h 4008043"/>
              <a:gd name="connsiteX816" fmla="*/ 353765 w 1181239"/>
              <a:gd name="connsiteY816" fmla="*/ 22995 h 4008043"/>
              <a:gd name="connsiteX817" fmla="*/ 449634 w 1181239"/>
              <a:gd name="connsiteY817" fmla="*/ 18915 h 4008043"/>
              <a:gd name="connsiteX818" fmla="*/ 448105 w 1181239"/>
              <a:gd name="connsiteY818" fmla="*/ 37954 h 4008043"/>
              <a:gd name="connsiteX819" fmla="*/ 440198 w 1181239"/>
              <a:gd name="connsiteY819" fmla="*/ 58314 h 4008043"/>
              <a:gd name="connsiteX820" fmla="*/ 440197 w 1181239"/>
              <a:gd name="connsiteY820" fmla="*/ 58314 h 4008043"/>
              <a:gd name="connsiteX821" fmla="*/ 444016 w 1181239"/>
              <a:gd name="connsiteY821" fmla="*/ 35234 h 4008043"/>
              <a:gd name="connsiteX822" fmla="*/ 631225 w 1181239"/>
              <a:gd name="connsiteY822" fmla="*/ 17565 h 4008043"/>
              <a:gd name="connsiteX823" fmla="*/ 626543 w 1181239"/>
              <a:gd name="connsiteY823" fmla="*/ 62442 h 4008043"/>
              <a:gd name="connsiteX824" fmla="*/ 618850 w 1181239"/>
              <a:gd name="connsiteY824" fmla="*/ 100520 h 4008043"/>
              <a:gd name="connsiteX825" fmla="*/ 612954 w 1181239"/>
              <a:gd name="connsiteY825" fmla="*/ 139804 h 4008043"/>
              <a:gd name="connsiteX826" fmla="*/ 611538 w 1181239"/>
              <a:gd name="connsiteY826" fmla="*/ 150381 h 4008043"/>
              <a:gd name="connsiteX827" fmla="*/ 618806 w 1181239"/>
              <a:gd name="connsiteY827" fmla="*/ 133203 h 4008043"/>
              <a:gd name="connsiteX828" fmla="*/ 624280 w 1181239"/>
              <a:gd name="connsiteY828" fmla="*/ 120918 h 4008043"/>
              <a:gd name="connsiteX829" fmla="*/ 625455 w 1181239"/>
              <a:gd name="connsiteY829" fmla="*/ 132478 h 4008043"/>
              <a:gd name="connsiteX830" fmla="*/ 624686 w 1181239"/>
              <a:gd name="connsiteY830" fmla="*/ 144037 h 4008043"/>
              <a:gd name="connsiteX831" fmla="*/ 629318 w 1181239"/>
              <a:gd name="connsiteY831" fmla="*/ 132297 h 4008043"/>
              <a:gd name="connsiteX832" fmla="*/ 637973 w 1181239"/>
              <a:gd name="connsiteY832" fmla="*/ 122001 h 4008043"/>
              <a:gd name="connsiteX833" fmla="*/ 644346 w 1181239"/>
              <a:gd name="connsiteY833" fmla="*/ 94954 h 4008043"/>
              <a:gd name="connsiteX834" fmla="*/ 645396 w 1181239"/>
              <a:gd name="connsiteY834" fmla="*/ 80121 h 4008043"/>
              <a:gd name="connsiteX835" fmla="*/ 648370 w 1181239"/>
              <a:gd name="connsiteY835" fmla="*/ 123764 h 4008043"/>
              <a:gd name="connsiteX836" fmla="*/ 647495 w 1181239"/>
              <a:gd name="connsiteY836" fmla="*/ 176892 h 4008043"/>
              <a:gd name="connsiteX837" fmla="*/ 652335 w 1181239"/>
              <a:gd name="connsiteY837" fmla="*/ 166532 h 4008043"/>
              <a:gd name="connsiteX838" fmla="*/ 654644 w 1181239"/>
              <a:gd name="connsiteY838" fmla="*/ 157636 h 4008043"/>
              <a:gd name="connsiteX839" fmla="*/ 655852 w 1181239"/>
              <a:gd name="connsiteY839" fmla="*/ 165530 h 4008043"/>
              <a:gd name="connsiteX840" fmla="*/ 661121 w 1181239"/>
              <a:gd name="connsiteY840" fmla="*/ 177224 h 4008043"/>
              <a:gd name="connsiteX841" fmla="*/ 668099 w 1181239"/>
              <a:gd name="connsiteY841" fmla="*/ 185649 h 4008043"/>
              <a:gd name="connsiteX842" fmla="*/ 673931 w 1181239"/>
              <a:gd name="connsiteY842" fmla="*/ 186194 h 4008043"/>
              <a:gd name="connsiteX843" fmla="*/ 677095 w 1181239"/>
              <a:gd name="connsiteY843" fmla="*/ 173954 h 4008043"/>
              <a:gd name="connsiteX844" fmla="*/ 680087 w 1181239"/>
              <a:gd name="connsiteY844" fmla="*/ 160355 h 4008043"/>
              <a:gd name="connsiteX845" fmla="*/ 681412 w 1181239"/>
              <a:gd name="connsiteY845" fmla="*/ 168515 h 4008043"/>
              <a:gd name="connsiteX846" fmla="*/ 678449 w 1181239"/>
              <a:gd name="connsiteY846" fmla="*/ 201153 h 4008043"/>
              <a:gd name="connsiteX847" fmla="*/ 681168 w 1181239"/>
              <a:gd name="connsiteY847" fmla="*/ 211626 h 4008043"/>
              <a:gd name="connsiteX848" fmla="*/ 687387 w 1181239"/>
              <a:gd name="connsiteY848" fmla="*/ 184427 h 4008043"/>
              <a:gd name="connsiteX849" fmla="*/ 697156 w 1181239"/>
              <a:gd name="connsiteY849" fmla="*/ 158995 h 4008043"/>
              <a:gd name="connsiteX850" fmla="*/ 697995 w 1181239"/>
              <a:gd name="connsiteY850" fmla="*/ 180074 h 4008043"/>
              <a:gd name="connsiteX851" fmla="*/ 699560 w 1181239"/>
              <a:gd name="connsiteY851" fmla="*/ 207952 h 4008043"/>
              <a:gd name="connsiteX852" fmla="*/ 707424 w 1181239"/>
              <a:gd name="connsiteY852" fmla="*/ 203872 h 4008043"/>
              <a:gd name="connsiteX853" fmla="*/ 713958 w 1181239"/>
              <a:gd name="connsiteY853" fmla="*/ 180238 h 4008043"/>
              <a:gd name="connsiteX854" fmla="*/ 719432 w 1181239"/>
              <a:gd name="connsiteY854" fmla="*/ 166044 h 4008043"/>
              <a:gd name="connsiteX855" fmla="*/ 723439 w 1181239"/>
              <a:gd name="connsiteY855" fmla="*/ 206678 h 4008043"/>
              <a:gd name="connsiteX856" fmla="*/ 729942 w 1181239"/>
              <a:gd name="connsiteY856" fmla="*/ 229516 h 4008043"/>
              <a:gd name="connsiteX857" fmla="*/ 734692 w 1181239"/>
              <a:gd name="connsiteY857" fmla="*/ 207214 h 4008043"/>
              <a:gd name="connsiteX858" fmla="*/ 737973 w 1181239"/>
              <a:gd name="connsiteY858" fmla="*/ 207329 h 4008043"/>
              <a:gd name="connsiteX859" fmla="*/ 742078 w 1181239"/>
              <a:gd name="connsiteY859" fmla="*/ 209033 h 4008043"/>
              <a:gd name="connsiteX860" fmla="*/ 748234 w 1181239"/>
              <a:gd name="connsiteY860" fmla="*/ 225475 h 4008043"/>
              <a:gd name="connsiteX861" fmla="*/ 752603 w 1181239"/>
              <a:gd name="connsiteY861" fmla="*/ 244733 h 4008043"/>
              <a:gd name="connsiteX862" fmla="*/ 762826 w 1181239"/>
              <a:gd name="connsiteY862" fmla="*/ 194980 h 4008043"/>
              <a:gd name="connsiteX863" fmla="*/ 767417 w 1181239"/>
              <a:gd name="connsiteY863" fmla="*/ 168301 h 4008043"/>
              <a:gd name="connsiteX864" fmla="*/ 770023 w 1181239"/>
              <a:gd name="connsiteY864" fmla="*/ 169040 h 4008043"/>
              <a:gd name="connsiteX865" fmla="*/ 772843 w 1181239"/>
              <a:gd name="connsiteY865" fmla="*/ 210678 h 4008043"/>
              <a:gd name="connsiteX866" fmla="*/ 787596 w 1181239"/>
              <a:gd name="connsiteY866" fmla="*/ 241981 h 4008043"/>
              <a:gd name="connsiteX867" fmla="*/ 793730 w 1181239"/>
              <a:gd name="connsiteY867" fmla="*/ 224277 h 4008043"/>
              <a:gd name="connsiteX868" fmla="*/ 796197 w 1181239"/>
              <a:gd name="connsiteY868" fmla="*/ 218157 h 4008043"/>
              <a:gd name="connsiteX869" fmla="*/ 800556 w 1181239"/>
              <a:gd name="connsiteY869" fmla="*/ 217317 h 4008043"/>
              <a:gd name="connsiteX870" fmla="*/ 805028 w 1181239"/>
              <a:gd name="connsiteY870" fmla="*/ 210517 h 4008043"/>
              <a:gd name="connsiteX871" fmla="*/ 811957 w 1181239"/>
              <a:gd name="connsiteY871" fmla="*/ 211635 h 4008043"/>
              <a:gd name="connsiteX872" fmla="*/ 817316 w 1181239"/>
              <a:gd name="connsiteY872" fmla="*/ 232714 h 4008043"/>
              <a:gd name="connsiteX873" fmla="*/ 825257 w 1181239"/>
              <a:gd name="connsiteY873" fmla="*/ 239916 h 4008043"/>
              <a:gd name="connsiteX874" fmla="*/ 835306 w 1181239"/>
              <a:gd name="connsiteY874" fmla="*/ 216798 h 4008043"/>
              <a:gd name="connsiteX875" fmla="*/ 845515 w 1181239"/>
              <a:gd name="connsiteY875" fmla="*/ 198893 h 4008043"/>
              <a:gd name="connsiteX876" fmla="*/ 853135 w 1181239"/>
              <a:gd name="connsiteY876" fmla="*/ 186677 h 4008043"/>
              <a:gd name="connsiteX877" fmla="*/ 856393 w 1181239"/>
              <a:gd name="connsiteY877" fmla="*/ 171241 h 4008043"/>
              <a:gd name="connsiteX878" fmla="*/ 856766 w 1181239"/>
              <a:gd name="connsiteY878" fmla="*/ 182777 h 4008043"/>
              <a:gd name="connsiteX879" fmla="*/ 862960 w 1181239"/>
              <a:gd name="connsiteY879" fmla="*/ 197715 h 4008043"/>
              <a:gd name="connsiteX880" fmla="*/ 866876 w 1181239"/>
              <a:gd name="connsiteY880" fmla="*/ 234456 h 4008043"/>
              <a:gd name="connsiteX881" fmla="*/ 869438 w 1181239"/>
              <a:gd name="connsiteY881" fmla="*/ 267795 h 4008043"/>
              <a:gd name="connsiteX882" fmla="*/ 875898 w 1181239"/>
              <a:gd name="connsiteY882" fmla="*/ 252878 h 4008043"/>
              <a:gd name="connsiteX883" fmla="*/ 882306 w 1181239"/>
              <a:gd name="connsiteY883" fmla="*/ 258947 h 4008043"/>
              <a:gd name="connsiteX884" fmla="*/ 885711 w 1181239"/>
              <a:gd name="connsiteY884" fmla="*/ 289106 h 4008043"/>
              <a:gd name="connsiteX885" fmla="*/ 890882 w 1181239"/>
              <a:gd name="connsiteY885" fmla="*/ 294240 h 4008043"/>
              <a:gd name="connsiteX886" fmla="*/ 897924 w 1181239"/>
              <a:gd name="connsiteY886" fmla="*/ 206508 h 4008043"/>
              <a:gd name="connsiteX887" fmla="*/ 905106 w 1181239"/>
              <a:gd name="connsiteY887" fmla="*/ 118646 h 4008043"/>
              <a:gd name="connsiteX888" fmla="*/ 906591 w 1181239"/>
              <a:gd name="connsiteY888" fmla="*/ 146989 h 4008043"/>
              <a:gd name="connsiteX889" fmla="*/ 909204 w 1181239"/>
              <a:gd name="connsiteY889" fmla="*/ 180476 h 4008043"/>
              <a:gd name="connsiteX890" fmla="*/ 922661 w 1181239"/>
              <a:gd name="connsiteY890" fmla="*/ 129113 h 4008043"/>
              <a:gd name="connsiteX891" fmla="*/ 928487 w 1181239"/>
              <a:gd name="connsiteY891" fmla="*/ 102206 h 4008043"/>
              <a:gd name="connsiteX892" fmla="*/ 936618 w 1181239"/>
              <a:gd name="connsiteY892" fmla="*/ 286407 h 4008043"/>
              <a:gd name="connsiteX893" fmla="*/ 929426 w 1181239"/>
              <a:gd name="connsiteY893" fmla="*/ 299753 h 4008043"/>
              <a:gd name="connsiteX894" fmla="*/ 929054 w 1181239"/>
              <a:gd name="connsiteY894" fmla="*/ 280034 h 4008043"/>
              <a:gd name="connsiteX895" fmla="*/ 925686 w 1181239"/>
              <a:gd name="connsiteY895" fmla="*/ 296353 h 4008043"/>
              <a:gd name="connsiteX896" fmla="*/ 918174 w 1181239"/>
              <a:gd name="connsiteY896" fmla="*/ 285091 h 4008043"/>
              <a:gd name="connsiteX897" fmla="*/ 908321 w 1181239"/>
              <a:gd name="connsiteY897" fmla="*/ 346607 h 4008043"/>
              <a:gd name="connsiteX898" fmla="*/ 918980 w 1181239"/>
              <a:gd name="connsiteY898" fmla="*/ 352241 h 4008043"/>
              <a:gd name="connsiteX899" fmla="*/ 924725 w 1181239"/>
              <a:gd name="connsiteY899" fmla="*/ 346670 h 4008043"/>
              <a:gd name="connsiteX900" fmla="*/ 932066 w 1181239"/>
              <a:gd name="connsiteY900" fmla="*/ 340550 h 4008043"/>
              <a:gd name="connsiteX901" fmla="*/ 935416 w 1181239"/>
              <a:gd name="connsiteY901" fmla="*/ 340030 h 4008043"/>
              <a:gd name="connsiteX902" fmla="*/ 939880 w 1181239"/>
              <a:gd name="connsiteY902" fmla="*/ 350910 h 4008043"/>
              <a:gd name="connsiteX903" fmla="*/ 944332 w 1181239"/>
              <a:gd name="connsiteY903" fmla="*/ 350748 h 4008043"/>
              <a:gd name="connsiteX904" fmla="*/ 948679 w 1181239"/>
              <a:gd name="connsiteY904" fmla="*/ 350455 h 4008043"/>
              <a:gd name="connsiteX905" fmla="*/ 953927 w 1181239"/>
              <a:gd name="connsiteY905" fmla="*/ 358614 h 4008043"/>
              <a:gd name="connsiteX906" fmla="*/ 959773 w 1181239"/>
              <a:gd name="connsiteY906" fmla="*/ 357952 h 4008043"/>
              <a:gd name="connsiteX907" fmla="*/ 967398 w 1181239"/>
              <a:gd name="connsiteY907" fmla="*/ 360672 h 4008043"/>
              <a:gd name="connsiteX908" fmla="*/ 993697 w 1181239"/>
              <a:gd name="connsiteY908" fmla="*/ 512340 h 4008043"/>
              <a:gd name="connsiteX909" fmla="*/ 989560 w 1181239"/>
              <a:gd name="connsiteY909" fmla="*/ 538178 h 4008043"/>
              <a:gd name="connsiteX910" fmla="*/ 982211 w 1181239"/>
              <a:gd name="connsiteY910" fmla="*/ 581934 h 4008043"/>
              <a:gd name="connsiteX911" fmla="*/ 974913 w 1181239"/>
              <a:gd name="connsiteY911" fmla="*/ 737943 h 4008043"/>
              <a:gd name="connsiteX912" fmla="*/ 990890 w 1181239"/>
              <a:gd name="connsiteY912" fmla="*/ 727560 h 4008043"/>
              <a:gd name="connsiteX913" fmla="*/ 1013165 w 1181239"/>
              <a:gd name="connsiteY913" fmla="*/ 712601 h 4008043"/>
              <a:gd name="connsiteX914" fmla="*/ 1023174 w 1181239"/>
              <a:gd name="connsiteY914" fmla="*/ 693447 h 4008043"/>
              <a:gd name="connsiteX915" fmla="*/ 1025352 w 1181239"/>
              <a:gd name="connsiteY915" fmla="*/ 629984 h 4008043"/>
              <a:gd name="connsiteX916" fmla="*/ 1019752 w 1181239"/>
              <a:gd name="connsiteY916" fmla="*/ 563714 h 4008043"/>
              <a:gd name="connsiteX917" fmla="*/ 1021741 w 1181239"/>
              <a:gd name="connsiteY917" fmla="*/ 549559 h 4008043"/>
              <a:gd name="connsiteX918" fmla="*/ 1034255 w 1181239"/>
              <a:gd name="connsiteY918" fmla="*/ 896074 h 4008043"/>
              <a:gd name="connsiteX919" fmla="*/ 1032209 w 1181239"/>
              <a:gd name="connsiteY919" fmla="*/ 1080047 h 4008043"/>
              <a:gd name="connsiteX920" fmla="*/ 1029311 w 1181239"/>
              <a:gd name="connsiteY920" fmla="*/ 1036530 h 4008043"/>
              <a:gd name="connsiteX921" fmla="*/ 1016601 w 1181239"/>
              <a:gd name="connsiteY921" fmla="*/ 816067 h 4008043"/>
              <a:gd name="connsiteX922" fmla="*/ 1014072 w 1181239"/>
              <a:gd name="connsiteY922" fmla="*/ 822120 h 4008043"/>
              <a:gd name="connsiteX923" fmla="*/ 1010872 w 1181239"/>
              <a:gd name="connsiteY923" fmla="*/ 837449 h 4008043"/>
              <a:gd name="connsiteX924" fmla="*/ 1001517 w 1181239"/>
              <a:gd name="connsiteY924" fmla="*/ 822051 h 4008043"/>
              <a:gd name="connsiteX925" fmla="*/ 1006218 w 1181239"/>
              <a:gd name="connsiteY925" fmla="*/ 806960 h 4008043"/>
              <a:gd name="connsiteX926" fmla="*/ 1007878 w 1181239"/>
              <a:gd name="connsiteY926" fmla="*/ 789321 h 4008043"/>
              <a:gd name="connsiteX927" fmla="*/ 1014385 w 1181239"/>
              <a:gd name="connsiteY927" fmla="*/ 781162 h 4008043"/>
              <a:gd name="connsiteX928" fmla="*/ 1016910 w 1181239"/>
              <a:gd name="connsiteY928" fmla="*/ 788019 h 4008043"/>
              <a:gd name="connsiteX929" fmla="*/ 1021209 w 1181239"/>
              <a:gd name="connsiteY929" fmla="*/ 754483 h 4008043"/>
              <a:gd name="connsiteX930" fmla="*/ 1016621 w 1181239"/>
              <a:gd name="connsiteY930" fmla="*/ 730627 h 4008043"/>
              <a:gd name="connsiteX931" fmla="*/ 1005655 w 1181239"/>
              <a:gd name="connsiteY931" fmla="*/ 764682 h 4008043"/>
              <a:gd name="connsiteX932" fmla="*/ 1002528 w 1181239"/>
              <a:gd name="connsiteY932" fmla="*/ 785881 h 4008043"/>
              <a:gd name="connsiteX933" fmla="*/ 1001514 w 1181239"/>
              <a:gd name="connsiteY933" fmla="*/ 761563 h 4008043"/>
              <a:gd name="connsiteX934" fmla="*/ 1000156 w 1181239"/>
              <a:gd name="connsiteY934" fmla="*/ 735605 h 4008043"/>
              <a:gd name="connsiteX935" fmla="*/ 987927 w 1181239"/>
              <a:gd name="connsiteY935" fmla="*/ 757627 h 4008043"/>
              <a:gd name="connsiteX936" fmla="*/ 983923 w 1181239"/>
              <a:gd name="connsiteY936" fmla="*/ 778177 h 4008043"/>
              <a:gd name="connsiteX937" fmla="*/ 982336 w 1181239"/>
              <a:gd name="connsiteY937" fmla="*/ 821356 h 4008043"/>
              <a:gd name="connsiteX938" fmla="*/ 986699 w 1181239"/>
              <a:gd name="connsiteY938" fmla="*/ 863998 h 4008043"/>
              <a:gd name="connsiteX939" fmla="*/ 986773 w 1181239"/>
              <a:gd name="connsiteY939" fmla="*/ 878647 h 4008043"/>
              <a:gd name="connsiteX940" fmla="*/ 979444 w 1181239"/>
              <a:gd name="connsiteY940" fmla="*/ 878601 h 4008043"/>
              <a:gd name="connsiteX941" fmla="*/ 971589 w 1181239"/>
              <a:gd name="connsiteY941" fmla="*/ 888430 h 4008043"/>
              <a:gd name="connsiteX942" fmla="*/ 969838 w 1181239"/>
              <a:gd name="connsiteY942" fmla="*/ 906958 h 4008043"/>
              <a:gd name="connsiteX943" fmla="*/ 971892 w 1181239"/>
              <a:gd name="connsiteY943" fmla="*/ 974997 h 4008043"/>
              <a:gd name="connsiteX944" fmla="*/ 983595 w 1181239"/>
              <a:gd name="connsiteY944" fmla="*/ 1096286 h 4008043"/>
              <a:gd name="connsiteX945" fmla="*/ 983850 w 1181239"/>
              <a:gd name="connsiteY945" fmla="*/ 1106391 h 4008043"/>
              <a:gd name="connsiteX946" fmla="*/ 977520 w 1181239"/>
              <a:gd name="connsiteY946" fmla="*/ 1116881 h 4008043"/>
              <a:gd name="connsiteX947" fmla="*/ 972047 w 1181239"/>
              <a:gd name="connsiteY947" fmla="*/ 1109585 h 4008043"/>
              <a:gd name="connsiteX948" fmla="*/ 966892 w 1181239"/>
              <a:gd name="connsiteY948" fmla="*/ 1145789 h 4008043"/>
              <a:gd name="connsiteX949" fmla="*/ 967793 w 1181239"/>
              <a:gd name="connsiteY949" fmla="*/ 1205281 h 4008043"/>
              <a:gd name="connsiteX950" fmla="*/ 966541 w 1181239"/>
              <a:gd name="connsiteY950" fmla="*/ 1215315 h 4008043"/>
              <a:gd name="connsiteX951" fmla="*/ 956870 w 1181239"/>
              <a:gd name="connsiteY951" fmla="*/ 1254731 h 4008043"/>
              <a:gd name="connsiteX952" fmla="*/ 950007 w 1181239"/>
              <a:gd name="connsiteY952" fmla="*/ 1276464 h 4008043"/>
              <a:gd name="connsiteX953" fmla="*/ 947821 w 1181239"/>
              <a:gd name="connsiteY953" fmla="*/ 1291462 h 4008043"/>
              <a:gd name="connsiteX954" fmla="*/ 946879 w 1181239"/>
              <a:gd name="connsiteY954" fmla="*/ 1313245 h 4008043"/>
              <a:gd name="connsiteX955" fmla="*/ 942943 w 1181239"/>
              <a:gd name="connsiteY955" fmla="*/ 1392199 h 4008043"/>
              <a:gd name="connsiteX956" fmla="*/ 948090 w 1181239"/>
              <a:gd name="connsiteY956" fmla="*/ 1455781 h 4008043"/>
              <a:gd name="connsiteX957" fmla="*/ 947196 w 1181239"/>
              <a:gd name="connsiteY957" fmla="*/ 1461054 h 4008043"/>
              <a:gd name="connsiteX958" fmla="*/ 942975 w 1181239"/>
              <a:gd name="connsiteY958" fmla="*/ 1473058 h 4008043"/>
              <a:gd name="connsiteX959" fmla="*/ 940238 w 1181239"/>
              <a:gd name="connsiteY959" fmla="*/ 1487656 h 4008043"/>
              <a:gd name="connsiteX960" fmla="*/ 939873 w 1181239"/>
              <a:gd name="connsiteY960" fmla="*/ 1523160 h 4008043"/>
              <a:gd name="connsiteX961" fmla="*/ 944233 w 1181239"/>
              <a:gd name="connsiteY961" fmla="*/ 1532172 h 4008043"/>
              <a:gd name="connsiteX962" fmla="*/ 939517 w 1181239"/>
              <a:gd name="connsiteY962" fmla="*/ 1532172 h 4008043"/>
              <a:gd name="connsiteX963" fmla="*/ 936273 w 1181239"/>
              <a:gd name="connsiteY963" fmla="*/ 1574901 h 4008043"/>
              <a:gd name="connsiteX964" fmla="*/ 934967 w 1181239"/>
              <a:gd name="connsiteY964" fmla="*/ 1626160 h 4008043"/>
              <a:gd name="connsiteX965" fmla="*/ 935295 w 1181239"/>
              <a:gd name="connsiteY965" fmla="*/ 1633959 h 4008043"/>
              <a:gd name="connsiteX966" fmla="*/ 935912 w 1181239"/>
              <a:gd name="connsiteY966" fmla="*/ 1652191 h 4008043"/>
              <a:gd name="connsiteX967" fmla="*/ 929513 w 1181239"/>
              <a:gd name="connsiteY967" fmla="*/ 1588275 h 4008043"/>
              <a:gd name="connsiteX968" fmla="*/ 926551 w 1181239"/>
              <a:gd name="connsiteY968" fmla="*/ 1513480 h 4008043"/>
              <a:gd name="connsiteX969" fmla="*/ 921285 w 1181239"/>
              <a:gd name="connsiteY969" fmla="*/ 1437714 h 4008043"/>
              <a:gd name="connsiteX970" fmla="*/ 916705 w 1181239"/>
              <a:gd name="connsiteY970" fmla="*/ 1424709 h 4008043"/>
              <a:gd name="connsiteX971" fmla="*/ 912027 w 1181239"/>
              <a:gd name="connsiteY971" fmla="*/ 1418880 h 4008043"/>
              <a:gd name="connsiteX972" fmla="*/ 909264 w 1181239"/>
              <a:gd name="connsiteY972" fmla="*/ 1423087 h 4008043"/>
              <a:gd name="connsiteX973" fmla="*/ 905051 w 1181239"/>
              <a:gd name="connsiteY973" fmla="*/ 1437366 h 4008043"/>
              <a:gd name="connsiteX974" fmla="*/ 911351 w 1181239"/>
              <a:gd name="connsiteY974" fmla="*/ 1440887 h 4008043"/>
              <a:gd name="connsiteX975" fmla="*/ 913807 w 1181239"/>
              <a:gd name="connsiteY975" fmla="*/ 1446370 h 4008043"/>
              <a:gd name="connsiteX976" fmla="*/ 915128 w 1181239"/>
              <a:gd name="connsiteY976" fmla="*/ 1460301 h 4008043"/>
              <a:gd name="connsiteX977" fmla="*/ 909488 w 1181239"/>
              <a:gd name="connsiteY977" fmla="*/ 1467225 h 4008043"/>
              <a:gd name="connsiteX978" fmla="*/ 900721 w 1181239"/>
              <a:gd name="connsiteY978" fmla="*/ 1474212 h 4008043"/>
              <a:gd name="connsiteX979" fmla="*/ 897813 w 1181239"/>
              <a:gd name="connsiteY979" fmla="*/ 1479482 h 4008043"/>
              <a:gd name="connsiteX980" fmla="*/ 894908 w 1181239"/>
              <a:gd name="connsiteY980" fmla="*/ 1472588 h 4008043"/>
              <a:gd name="connsiteX981" fmla="*/ 900675 w 1181239"/>
              <a:gd name="connsiteY981" fmla="*/ 1462603 h 4008043"/>
              <a:gd name="connsiteX982" fmla="*/ 900675 w 1181239"/>
              <a:gd name="connsiteY982" fmla="*/ 1454331 h 4008043"/>
              <a:gd name="connsiteX983" fmla="*/ 894906 w 1181239"/>
              <a:gd name="connsiteY983" fmla="*/ 1441718 h 4008043"/>
              <a:gd name="connsiteX984" fmla="*/ 890460 w 1181239"/>
              <a:gd name="connsiteY984" fmla="*/ 1416032 h 4008043"/>
              <a:gd name="connsiteX985" fmla="*/ 889204 w 1181239"/>
              <a:gd name="connsiteY985" fmla="*/ 1379653 h 4008043"/>
              <a:gd name="connsiteX986" fmla="*/ 883077 w 1181239"/>
              <a:gd name="connsiteY986" fmla="*/ 1341292 h 4008043"/>
              <a:gd name="connsiteX987" fmla="*/ 877458 w 1181239"/>
              <a:gd name="connsiteY987" fmla="*/ 1328786 h 4008043"/>
              <a:gd name="connsiteX988" fmla="*/ 874848 w 1181239"/>
              <a:gd name="connsiteY988" fmla="*/ 1317652 h 4008043"/>
              <a:gd name="connsiteX989" fmla="*/ 877038 w 1181239"/>
              <a:gd name="connsiteY989" fmla="*/ 1429165 h 4008043"/>
              <a:gd name="connsiteX990" fmla="*/ 873344 w 1181239"/>
              <a:gd name="connsiteY990" fmla="*/ 1542038 h 4008043"/>
              <a:gd name="connsiteX991" fmla="*/ 858195 w 1181239"/>
              <a:gd name="connsiteY991" fmla="*/ 1624043 h 4008043"/>
              <a:gd name="connsiteX992" fmla="*/ 854497 w 1181239"/>
              <a:gd name="connsiteY992" fmla="*/ 1656681 h 4008043"/>
              <a:gd name="connsiteX993" fmla="*/ 856756 w 1181239"/>
              <a:gd name="connsiteY993" fmla="*/ 1674151 h 4008043"/>
              <a:gd name="connsiteX994" fmla="*/ 862279 w 1181239"/>
              <a:gd name="connsiteY994" fmla="*/ 1666444 h 4008043"/>
              <a:gd name="connsiteX995" fmla="*/ 862535 w 1181239"/>
              <a:gd name="connsiteY995" fmla="*/ 1678667 h 4008043"/>
              <a:gd name="connsiteX996" fmla="*/ 863987 w 1181239"/>
              <a:gd name="connsiteY996" fmla="*/ 1692865 h 4008043"/>
              <a:gd name="connsiteX997" fmla="*/ 865567 w 1181239"/>
              <a:gd name="connsiteY997" fmla="*/ 1706587 h 4008043"/>
              <a:gd name="connsiteX998" fmla="*/ 861004 w 1181239"/>
              <a:gd name="connsiteY998" fmla="*/ 1705924 h 4008043"/>
              <a:gd name="connsiteX999" fmla="*/ 856865 w 1181239"/>
              <a:gd name="connsiteY999" fmla="*/ 1707804 h 4008043"/>
              <a:gd name="connsiteX1000" fmla="*/ 854209 w 1181239"/>
              <a:gd name="connsiteY1000" fmla="*/ 1727182 h 4008043"/>
              <a:gd name="connsiteX1001" fmla="*/ 854209 w 1181239"/>
              <a:gd name="connsiteY1001" fmla="*/ 1748097 h 4008043"/>
              <a:gd name="connsiteX1002" fmla="*/ 843903 w 1181239"/>
              <a:gd name="connsiteY1002" fmla="*/ 1746531 h 4008043"/>
              <a:gd name="connsiteX1003" fmla="*/ 830823 w 1181239"/>
              <a:gd name="connsiteY1003" fmla="*/ 1751792 h 4008043"/>
              <a:gd name="connsiteX1004" fmla="*/ 832378 w 1181239"/>
              <a:gd name="connsiteY1004" fmla="*/ 1803389 h 4008043"/>
              <a:gd name="connsiteX1005" fmla="*/ 834075 w 1181239"/>
              <a:gd name="connsiteY1005" fmla="*/ 1826259 h 4008043"/>
              <a:gd name="connsiteX1006" fmla="*/ 830052 w 1181239"/>
              <a:gd name="connsiteY1006" fmla="*/ 1821500 h 4008043"/>
              <a:gd name="connsiteX1007" fmla="*/ 828384 w 1181239"/>
              <a:gd name="connsiteY1007" fmla="*/ 1823121 h 4008043"/>
              <a:gd name="connsiteX1008" fmla="*/ 834132 w 1181239"/>
              <a:gd name="connsiteY1008" fmla="*/ 1837496 h 4008043"/>
              <a:gd name="connsiteX1009" fmla="*/ 838692 w 1181239"/>
              <a:gd name="connsiteY1009" fmla="*/ 1849209 h 4008043"/>
              <a:gd name="connsiteX1010" fmla="*/ 844458 w 1181239"/>
              <a:gd name="connsiteY1010" fmla="*/ 1853129 h 4008043"/>
              <a:gd name="connsiteX1011" fmla="*/ 850640 w 1181239"/>
              <a:gd name="connsiteY1011" fmla="*/ 1872521 h 4008043"/>
              <a:gd name="connsiteX1012" fmla="*/ 855211 w 1181239"/>
              <a:gd name="connsiteY1012" fmla="*/ 1875274 h 4008043"/>
              <a:gd name="connsiteX1013" fmla="*/ 861711 w 1181239"/>
              <a:gd name="connsiteY1013" fmla="*/ 1867058 h 4008043"/>
              <a:gd name="connsiteX1014" fmla="*/ 864852 w 1181239"/>
              <a:gd name="connsiteY1014" fmla="*/ 1870967 h 4008043"/>
              <a:gd name="connsiteX1015" fmla="*/ 860038 w 1181239"/>
              <a:gd name="connsiteY1015" fmla="*/ 1886607 h 4008043"/>
              <a:gd name="connsiteX1016" fmla="*/ 848167 w 1181239"/>
              <a:gd name="connsiteY1016" fmla="*/ 1900863 h 4008043"/>
              <a:gd name="connsiteX1017" fmla="*/ 844231 w 1181239"/>
              <a:gd name="connsiteY1017" fmla="*/ 1878521 h 4008043"/>
              <a:gd name="connsiteX1018" fmla="*/ 846213 w 1181239"/>
              <a:gd name="connsiteY1018" fmla="*/ 1861191 h 4008043"/>
              <a:gd name="connsiteX1019" fmla="*/ 837856 w 1181239"/>
              <a:gd name="connsiteY1019" fmla="*/ 1862085 h 4008043"/>
              <a:gd name="connsiteX1020" fmla="*/ 827845 w 1181239"/>
              <a:gd name="connsiteY1020" fmla="*/ 1879297 h 4008043"/>
              <a:gd name="connsiteX1021" fmla="*/ 828480 w 1181239"/>
              <a:gd name="connsiteY1021" fmla="*/ 1901056 h 4008043"/>
              <a:gd name="connsiteX1022" fmla="*/ 834685 w 1181239"/>
              <a:gd name="connsiteY1022" fmla="*/ 1992977 h 4008043"/>
              <a:gd name="connsiteX1023" fmla="*/ 835382 w 1181239"/>
              <a:gd name="connsiteY1023" fmla="*/ 2015957 h 4008043"/>
              <a:gd name="connsiteX1024" fmla="*/ 841108 w 1181239"/>
              <a:gd name="connsiteY1024" fmla="*/ 1961312 h 4008043"/>
              <a:gd name="connsiteX1025" fmla="*/ 844239 w 1181239"/>
              <a:gd name="connsiteY1025" fmla="*/ 1908017 h 4008043"/>
              <a:gd name="connsiteX1026" fmla="*/ 852868 w 1181239"/>
              <a:gd name="connsiteY1026" fmla="*/ 1924504 h 4008043"/>
              <a:gd name="connsiteX1027" fmla="*/ 854780 w 1181239"/>
              <a:gd name="connsiteY1027" fmla="*/ 1954892 h 4008043"/>
              <a:gd name="connsiteX1028" fmla="*/ 857932 w 1181239"/>
              <a:gd name="connsiteY1028" fmla="*/ 2007443 h 4008043"/>
              <a:gd name="connsiteX1029" fmla="*/ 860020 w 1181239"/>
              <a:gd name="connsiteY1029" fmla="*/ 1993983 h 4008043"/>
              <a:gd name="connsiteX1030" fmla="*/ 862928 w 1181239"/>
              <a:gd name="connsiteY1030" fmla="*/ 1978571 h 4008043"/>
              <a:gd name="connsiteX1031" fmla="*/ 865833 w 1181239"/>
              <a:gd name="connsiteY1031" fmla="*/ 1999153 h 4008043"/>
              <a:gd name="connsiteX1032" fmla="*/ 859637 w 1181239"/>
              <a:gd name="connsiteY1032" fmla="*/ 2017895 h 4008043"/>
              <a:gd name="connsiteX1033" fmla="*/ 853443 w 1181239"/>
              <a:gd name="connsiteY1033" fmla="*/ 2016055 h 4008043"/>
              <a:gd name="connsiteX1034" fmla="*/ 855505 w 1181239"/>
              <a:gd name="connsiteY1034" fmla="*/ 2071428 h 4008043"/>
              <a:gd name="connsiteX1035" fmla="*/ 860058 w 1181239"/>
              <a:gd name="connsiteY1035" fmla="*/ 2158751 h 4008043"/>
              <a:gd name="connsiteX1036" fmla="*/ 860890 w 1181239"/>
              <a:gd name="connsiteY1036" fmla="*/ 2214677 h 4008043"/>
              <a:gd name="connsiteX1037" fmla="*/ 864207 w 1181239"/>
              <a:gd name="connsiteY1037" fmla="*/ 2248471 h 4008043"/>
              <a:gd name="connsiteX1038" fmla="*/ 866042 w 1181239"/>
              <a:gd name="connsiteY1038" fmla="*/ 2263785 h 4008043"/>
              <a:gd name="connsiteX1039" fmla="*/ 871652 w 1181239"/>
              <a:gd name="connsiteY1039" fmla="*/ 2283192 h 4008043"/>
              <a:gd name="connsiteX1040" fmla="*/ 870437 w 1181239"/>
              <a:gd name="connsiteY1040" fmla="*/ 2213836 h 4008043"/>
              <a:gd name="connsiteX1041" fmla="*/ 871364 w 1181239"/>
              <a:gd name="connsiteY1041" fmla="*/ 2207036 h 4008043"/>
              <a:gd name="connsiteX1042" fmla="*/ 874509 w 1181239"/>
              <a:gd name="connsiteY1042" fmla="*/ 2182947 h 4008043"/>
              <a:gd name="connsiteX1043" fmla="*/ 878914 w 1181239"/>
              <a:gd name="connsiteY1043" fmla="*/ 2156343 h 4008043"/>
              <a:gd name="connsiteX1044" fmla="*/ 883273 w 1181239"/>
              <a:gd name="connsiteY1044" fmla="*/ 2154140 h 4008043"/>
              <a:gd name="connsiteX1045" fmla="*/ 880405 w 1181239"/>
              <a:gd name="connsiteY1045" fmla="*/ 2149466 h 4008043"/>
              <a:gd name="connsiteX1046" fmla="*/ 875869 w 1181239"/>
              <a:gd name="connsiteY1046" fmla="*/ 2110384 h 4008043"/>
              <a:gd name="connsiteX1047" fmla="*/ 883375 w 1181239"/>
              <a:gd name="connsiteY1047" fmla="*/ 2096285 h 4008043"/>
              <a:gd name="connsiteX1048" fmla="*/ 892156 w 1181239"/>
              <a:gd name="connsiteY1048" fmla="*/ 2085534 h 4008043"/>
              <a:gd name="connsiteX1049" fmla="*/ 893704 w 1181239"/>
              <a:gd name="connsiteY1049" fmla="*/ 2103952 h 4008043"/>
              <a:gd name="connsiteX1050" fmla="*/ 893339 w 1181239"/>
              <a:gd name="connsiteY1050" fmla="*/ 2132650 h 4008043"/>
              <a:gd name="connsiteX1051" fmla="*/ 899522 w 1181239"/>
              <a:gd name="connsiteY1051" fmla="*/ 2134019 h 4008043"/>
              <a:gd name="connsiteX1052" fmla="*/ 903810 w 1181239"/>
              <a:gd name="connsiteY1052" fmla="*/ 2213835 h 4008043"/>
              <a:gd name="connsiteX1053" fmla="*/ 909303 w 1181239"/>
              <a:gd name="connsiteY1053" fmla="*/ 2247753 h 4008043"/>
              <a:gd name="connsiteX1054" fmla="*/ 915277 w 1181239"/>
              <a:gd name="connsiteY1054" fmla="*/ 2194796 h 4008043"/>
              <a:gd name="connsiteX1055" fmla="*/ 921183 w 1181239"/>
              <a:gd name="connsiteY1055" fmla="*/ 2141876 h 4008043"/>
              <a:gd name="connsiteX1056" fmla="*/ 928624 w 1181239"/>
              <a:gd name="connsiteY1056" fmla="*/ 2176212 h 4008043"/>
              <a:gd name="connsiteX1057" fmla="*/ 929858 w 1181239"/>
              <a:gd name="connsiteY1057" fmla="*/ 2191199 h 4008043"/>
              <a:gd name="connsiteX1058" fmla="*/ 929565 w 1181239"/>
              <a:gd name="connsiteY1058" fmla="*/ 2200992 h 4008043"/>
              <a:gd name="connsiteX1059" fmla="*/ 933279 w 1181239"/>
              <a:gd name="connsiteY1059" fmla="*/ 2221164 h 4008043"/>
              <a:gd name="connsiteX1060" fmla="*/ 937866 w 1181239"/>
              <a:gd name="connsiteY1060" fmla="*/ 2190853 h 4008043"/>
              <a:gd name="connsiteX1061" fmla="*/ 941718 w 1181239"/>
              <a:gd name="connsiteY1061" fmla="*/ 2163518 h 4008043"/>
              <a:gd name="connsiteX1062" fmla="*/ 942923 w 1181239"/>
              <a:gd name="connsiteY1062" fmla="*/ 2170998 h 4008043"/>
              <a:gd name="connsiteX1063" fmla="*/ 940105 w 1181239"/>
              <a:gd name="connsiteY1063" fmla="*/ 2203812 h 4008043"/>
              <a:gd name="connsiteX1064" fmla="*/ 934152 w 1181239"/>
              <a:gd name="connsiteY1064" fmla="*/ 2233245 h 4008043"/>
              <a:gd name="connsiteX1065" fmla="*/ 934119 w 1181239"/>
              <a:gd name="connsiteY1065" fmla="*/ 2260449 h 4008043"/>
              <a:gd name="connsiteX1066" fmla="*/ 938479 w 1181239"/>
              <a:gd name="connsiteY1066" fmla="*/ 2299801 h 4008043"/>
              <a:gd name="connsiteX1067" fmla="*/ 933736 w 1181239"/>
              <a:gd name="connsiteY1067" fmla="*/ 2337587 h 4008043"/>
              <a:gd name="connsiteX1068" fmla="*/ 930554 w 1181239"/>
              <a:gd name="connsiteY1068" fmla="*/ 2326708 h 4008043"/>
              <a:gd name="connsiteX1069" fmla="*/ 928029 w 1181239"/>
              <a:gd name="connsiteY1069" fmla="*/ 2315829 h 4008043"/>
              <a:gd name="connsiteX1070" fmla="*/ 923810 w 1181239"/>
              <a:gd name="connsiteY1070" fmla="*/ 2348466 h 4008043"/>
              <a:gd name="connsiteX1071" fmla="*/ 914267 w 1181239"/>
              <a:gd name="connsiteY1071" fmla="*/ 2353906 h 4008043"/>
              <a:gd name="connsiteX1072" fmla="*/ 912786 w 1181239"/>
              <a:gd name="connsiteY1072" fmla="*/ 2370905 h 4008043"/>
              <a:gd name="connsiteX1073" fmla="*/ 909414 w 1181239"/>
              <a:gd name="connsiteY1073" fmla="*/ 2397423 h 4008043"/>
              <a:gd name="connsiteX1074" fmla="*/ 906217 w 1181239"/>
              <a:gd name="connsiteY1074" fmla="*/ 2388584 h 4008043"/>
              <a:gd name="connsiteX1075" fmla="*/ 903601 w 1181239"/>
              <a:gd name="connsiteY1075" fmla="*/ 2372945 h 4008043"/>
              <a:gd name="connsiteX1076" fmla="*/ 901025 w 1181239"/>
              <a:gd name="connsiteY1076" fmla="*/ 2381104 h 4008043"/>
              <a:gd name="connsiteX1077" fmla="*/ 907826 w 1181239"/>
              <a:gd name="connsiteY1077" fmla="*/ 2407368 h 4008043"/>
              <a:gd name="connsiteX1078" fmla="*/ 914956 w 1181239"/>
              <a:gd name="connsiteY1078" fmla="*/ 2426567 h 4008043"/>
              <a:gd name="connsiteX1079" fmla="*/ 921576 w 1181239"/>
              <a:gd name="connsiteY1079" fmla="*/ 2444248 h 4008043"/>
              <a:gd name="connsiteX1080" fmla="*/ 924156 w 1181239"/>
              <a:gd name="connsiteY1080" fmla="*/ 2435094 h 4008043"/>
              <a:gd name="connsiteX1081" fmla="*/ 926692 w 1181239"/>
              <a:gd name="connsiteY1081" fmla="*/ 2388094 h 4008043"/>
              <a:gd name="connsiteX1082" fmla="*/ 931160 w 1181239"/>
              <a:gd name="connsiteY1082" fmla="*/ 2365290 h 4008043"/>
              <a:gd name="connsiteX1083" fmla="*/ 925840 w 1181239"/>
              <a:gd name="connsiteY1083" fmla="*/ 2525255 h 4008043"/>
              <a:gd name="connsiteX1084" fmla="*/ 925365 w 1181239"/>
              <a:gd name="connsiteY1084" fmla="*/ 2720056 h 4008043"/>
              <a:gd name="connsiteX1085" fmla="*/ 926361 w 1181239"/>
              <a:gd name="connsiteY1085" fmla="*/ 2735548 h 4008043"/>
              <a:gd name="connsiteX1086" fmla="*/ 926796 w 1181239"/>
              <a:gd name="connsiteY1086" fmla="*/ 2843475 h 4008043"/>
              <a:gd name="connsiteX1087" fmla="*/ 929036 w 1181239"/>
              <a:gd name="connsiteY1087" fmla="*/ 2855715 h 4008043"/>
              <a:gd name="connsiteX1088" fmla="*/ 929445 w 1181239"/>
              <a:gd name="connsiteY1088" fmla="*/ 2844835 h 4008043"/>
              <a:gd name="connsiteX1089" fmla="*/ 936624 w 1181239"/>
              <a:gd name="connsiteY1089" fmla="*/ 2827235 h 4008043"/>
              <a:gd name="connsiteX1090" fmla="*/ 939412 w 1181239"/>
              <a:gd name="connsiteY1090" fmla="*/ 2896026 h 4008043"/>
              <a:gd name="connsiteX1091" fmla="*/ 942500 w 1181239"/>
              <a:gd name="connsiteY1091" fmla="*/ 2965091 h 4008043"/>
              <a:gd name="connsiteX1092" fmla="*/ 946207 w 1181239"/>
              <a:gd name="connsiteY1092" fmla="*/ 2961656 h 4008043"/>
              <a:gd name="connsiteX1093" fmla="*/ 951698 w 1181239"/>
              <a:gd name="connsiteY1093" fmla="*/ 2966026 h 4008043"/>
              <a:gd name="connsiteX1094" fmla="*/ 957323 w 1181239"/>
              <a:gd name="connsiteY1094" fmla="*/ 2951669 h 4008043"/>
              <a:gd name="connsiteX1095" fmla="*/ 951268 w 1181239"/>
              <a:gd name="connsiteY1095" fmla="*/ 2908464 h 4008043"/>
              <a:gd name="connsiteX1096" fmla="*/ 948899 w 1181239"/>
              <a:gd name="connsiteY1096" fmla="*/ 2899625 h 4008043"/>
              <a:gd name="connsiteX1097" fmla="*/ 955925 w 1181239"/>
              <a:gd name="connsiteY1097" fmla="*/ 2902792 h 4008043"/>
              <a:gd name="connsiteX1098" fmla="*/ 966140 w 1181239"/>
              <a:gd name="connsiteY1098" fmla="*/ 2919137 h 4008043"/>
              <a:gd name="connsiteX1099" fmla="*/ 968406 w 1181239"/>
              <a:gd name="connsiteY1099" fmla="*/ 2823948 h 4008043"/>
              <a:gd name="connsiteX1100" fmla="*/ 964786 w 1181239"/>
              <a:gd name="connsiteY1100" fmla="*/ 2720797 h 4008043"/>
              <a:gd name="connsiteX1101" fmla="*/ 964177 w 1181239"/>
              <a:gd name="connsiteY1101" fmla="*/ 2702131 h 4008043"/>
              <a:gd name="connsiteX1102" fmla="*/ 961976 w 1181239"/>
              <a:gd name="connsiteY1102" fmla="*/ 2694614 h 4008043"/>
              <a:gd name="connsiteX1103" fmla="*/ 957367 w 1181239"/>
              <a:gd name="connsiteY1103" fmla="*/ 2646646 h 4008043"/>
              <a:gd name="connsiteX1104" fmla="*/ 961739 w 1181239"/>
              <a:gd name="connsiteY1104" fmla="*/ 2582372 h 4008043"/>
              <a:gd name="connsiteX1105" fmla="*/ 964735 w 1181239"/>
              <a:gd name="connsiteY1105" fmla="*/ 2596651 h 4008043"/>
              <a:gd name="connsiteX1106" fmla="*/ 971817 w 1181239"/>
              <a:gd name="connsiteY1106" fmla="*/ 2581676 h 4008043"/>
              <a:gd name="connsiteX1107" fmla="*/ 979179 w 1181239"/>
              <a:gd name="connsiteY1107" fmla="*/ 2657101 h 4008043"/>
              <a:gd name="connsiteX1108" fmla="*/ 982813 w 1181239"/>
              <a:gd name="connsiteY1108" fmla="*/ 2751686 h 4008043"/>
              <a:gd name="connsiteX1109" fmla="*/ 987249 w 1181239"/>
              <a:gd name="connsiteY1109" fmla="*/ 2865234 h 4008043"/>
              <a:gd name="connsiteX1110" fmla="*/ 986993 w 1181239"/>
              <a:gd name="connsiteY1110" fmla="*/ 2893792 h 4008043"/>
              <a:gd name="connsiteX1111" fmla="*/ 989957 w 1181239"/>
              <a:gd name="connsiteY1111" fmla="*/ 2925070 h 4008043"/>
              <a:gd name="connsiteX1112" fmla="*/ 992222 w 1181239"/>
              <a:gd name="connsiteY1112" fmla="*/ 3076020 h 4008043"/>
              <a:gd name="connsiteX1113" fmla="*/ 986073 w 1181239"/>
              <a:gd name="connsiteY1113" fmla="*/ 3246010 h 4008043"/>
              <a:gd name="connsiteX1114" fmla="*/ 981430 w 1181239"/>
              <a:gd name="connsiteY1114" fmla="*/ 3354803 h 4008043"/>
              <a:gd name="connsiteX1115" fmla="*/ 990448 w 1181239"/>
              <a:gd name="connsiteY1115" fmla="*/ 3529378 h 4008043"/>
              <a:gd name="connsiteX1116" fmla="*/ 994542 w 1181239"/>
              <a:gd name="connsiteY1116" fmla="*/ 3528715 h 4008043"/>
              <a:gd name="connsiteX1117" fmla="*/ 998280 w 1181239"/>
              <a:gd name="connsiteY1117" fmla="*/ 3505073 h 4008043"/>
              <a:gd name="connsiteX1118" fmla="*/ 1003751 w 1181239"/>
              <a:gd name="connsiteY1118" fmla="*/ 3502353 h 4008043"/>
              <a:gd name="connsiteX1119" fmla="*/ 994811 w 1181239"/>
              <a:gd name="connsiteY1119" fmla="*/ 3597547 h 4008043"/>
              <a:gd name="connsiteX1120" fmla="*/ 996012 w 1181239"/>
              <a:gd name="connsiteY1120" fmla="*/ 3607747 h 4008043"/>
              <a:gd name="connsiteX1121" fmla="*/ 1003969 w 1181239"/>
              <a:gd name="connsiteY1121" fmla="*/ 3582588 h 4008043"/>
              <a:gd name="connsiteX1122" fmla="*/ 1011605 w 1181239"/>
              <a:gd name="connsiteY1122" fmla="*/ 3551990 h 4008043"/>
              <a:gd name="connsiteX1123" fmla="*/ 1009302 w 1181239"/>
              <a:gd name="connsiteY1123" fmla="*/ 3613866 h 4008043"/>
              <a:gd name="connsiteX1124" fmla="*/ 1010962 w 1181239"/>
              <a:gd name="connsiteY1124" fmla="*/ 3618626 h 4008043"/>
              <a:gd name="connsiteX1125" fmla="*/ 1014064 w 1181239"/>
              <a:gd name="connsiteY1125" fmla="*/ 3613477 h 4008043"/>
              <a:gd name="connsiteX1126" fmla="*/ 1018120 w 1181239"/>
              <a:gd name="connsiteY1126" fmla="*/ 3606872 h 4008043"/>
              <a:gd name="connsiteX1127" fmla="*/ 1024542 w 1181239"/>
              <a:gd name="connsiteY1127" fmla="*/ 3570544 h 4008043"/>
              <a:gd name="connsiteX1128" fmla="*/ 1028794 w 1181239"/>
              <a:gd name="connsiteY1128" fmla="*/ 3546551 h 4008043"/>
              <a:gd name="connsiteX1129" fmla="*/ 1031089 w 1181239"/>
              <a:gd name="connsiteY1129" fmla="*/ 3551310 h 4008043"/>
              <a:gd name="connsiteX1130" fmla="*/ 1040206 w 1181239"/>
              <a:gd name="connsiteY1130" fmla="*/ 3553314 h 4008043"/>
              <a:gd name="connsiteX1131" fmla="*/ 1050395 w 1181239"/>
              <a:gd name="connsiteY1131" fmla="*/ 3545187 h 4008043"/>
              <a:gd name="connsiteX1132" fmla="*/ 1055342 w 1181239"/>
              <a:gd name="connsiteY1132" fmla="*/ 3531590 h 4008043"/>
              <a:gd name="connsiteX1133" fmla="*/ 1056721 w 1181239"/>
              <a:gd name="connsiteY1133" fmla="*/ 3537710 h 4008043"/>
              <a:gd name="connsiteX1134" fmla="*/ 1053178 w 1181239"/>
              <a:gd name="connsiteY1134" fmla="*/ 3576648 h 4008043"/>
              <a:gd name="connsiteX1135" fmla="*/ 1060044 w 1181239"/>
              <a:gd name="connsiteY1135" fmla="*/ 3588134 h 4008043"/>
              <a:gd name="connsiteX1136" fmla="*/ 1067938 w 1181239"/>
              <a:gd name="connsiteY1136" fmla="*/ 3598170 h 4008043"/>
              <a:gd name="connsiteX1137" fmla="*/ 1066040 w 1181239"/>
              <a:gd name="connsiteY1137" fmla="*/ 3618625 h 4008043"/>
              <a:gd name="connsiteX1138" fmla="*/ 1063471 w 1181239"/>
              <a:gd name="connsiteY1138" fmla="*/ 3610305 h 4008043"/>
              <a:gd name="connsiteX1139" fmla="*/ 1060563 w 1181239"/>
              <a:gd name="connsiteY1139" fmla="*/ 3603666 h 4008043"/>
              <a:gd name="connsiteX1140" fmla="*/ 1057654 w 1181239"/>
              <a:gd name="connsiteY1140" fmla="*/ 3624644 h 4008043"/>
              <a:gd name="connsiteX1141" fmla="*/ 1068032 w 1181239"/>
              <a:gd name="connsiteY1141" fmla="*/ 3661306 h 4008043"/>
              <a:gd name="connsiteX1142" fmla="*/ 1078410 w 1181239"/>
              <a:gd name="connsiteY1142" fmla="*/ 3678671 h 4008043"/>
              <a:gd name="connsiteX1143" fmla="*/ 1077479 w 1181239"/>
              <a:gd name="connsiteY1143" fmla="*/ 3732283 h 4008043"/>
              <a:gd name="connsiteX1144" fmla="*/ 1079128 w 1181239"/>
              <a:gd name="connsiteY1144" fmla="*/ 3804253 h 4008043"/>
              <a:gd name="connsiteX1145" fmla="*/ 1075852 w 1181239"/>
              <a:gd name="connsiteY1145" fmla="*/ 3822612 h 4008043"/>
              <a:gd name="connsiteX1146" fmla="*/ 1059401 w 1181239"/>
              <a:gd name="connsiteY1146" fmla="*/ 3799218 h 4008043"/>
              <a:gd name="connsiteX1147" fmla="*/ 1047515 w 1181239"/>
              <a:gd name="connsiteY1147" fmla="*/ 3764478 h 4008043"/>
              <a:gd name="connsiteX1148" fmla="*/ 1044858 w 1181239"/>
              <a:gd name="connsiteY1148" fmla="*/ 3726906 h 4008043"/>
              <a:gd name="connsiteX1149" fmla="*/ 1046373 w 1181239"/>
              <a:gd name="connsiteY1149" fmla="*/ 3712082 h 4008043"/>
              <a:gd name="connsiteX1150" fmla="*/ 1037308 w 1181239"/>
              <a:gd name="connsiteY1150" fmla="*/ 3710939 h 4008043"/>
              <a:gd name="connsiteX1151" fmla="*/ 1030448 w 1181239"/>
              <a:gd name="connsiteY1151" fmla="*/ 3714539 h 4008043"/>
              <a:gd name="connsiteX1152" fmla="*/ 1023958 w 1181239"/>
              <a:gd name="connsiteY1152" fmla="*/ 3681181 h 4008043"/>
              <a:gd name="connsiteX1153" fmla="*/ 1016495 w 1181239"/>
              <a:gd name="connsiteY1153" fmla="*/ 3650040 h 4008043"/>
              <a:gd name="connsiteX1154" fmla="*/ 1014054 w 1181239"/>
              <a:gd name="connsiteY1154" fmla="*/ 3694076 h 4008043"/>
              <a:gd name="connsiteX1155" fmla="*/ 1016842 w 1181239"/>
              <a:gd name="connsiteY1155" fmla="*/ 3742309 h 4008043"/>
              <a:gd name="connsiteX1156" fmla="*/ 1018050 w 1181239"/>
              <a:gd name="connsiteY1156" fmla="*/ 3760829 h 4008043"/>
              <a:gd name="connsiteX1157" fmla="*/ 1021075 w 1181239"/>
              <a:gd name="connsiteY1157" fmla="*/ 3789637 h 4008043"/>
              <a:gd name="connsiteX1158" fmla="*/ 1014167 w 1181239"/>
              <a:gd name="connsiteY1158" fmla="*/ 3830669 h 4008043"/>
              <a:gd name="connsiteX1159" fmla="*/ 1000862 w 1181239"/>
              <a:gd name="connsiteY1159" fmla="*/ 3866974 h 4008043"/>
              <a:gd name="connsiteX1160" fmla="*/ 1002972 w 1181239"/>
              <a:gd name="connsiteY1160" fmla="*/ 3896048 h 4008043"/>
              <a:gd name="connsiteX1161" fmla="*/ 996677 w 1181239"/>
              <a:gd name="connsiteY1161" fmla="*/ 3905391 h 4008043"/>
              <a:gd name="connsiteX1162" fmla="*/ 976833 w 1181239"/>
              <a:gd name="connsiteY1162" fmla="*/ 3916353 h 4008043"/>
              <a:gd name="connsiteX1163" fmla="*/ 948658 w 1181239"/>
              <a:gd name="connsiteY1163" fmla="*/ 3922894 h 4008043"/>
              <a:gd name="connsiteX1164" fmla="*/ 923447 w 1181239"/>
              <a:gd name="connsiteY1164" fmla="*/ 3933554 h 4008043"/>
              <a:gd name="connsiteX1165" fmla="*/ 908914 w 1181239"/>
              <a:gd name="connsiteY1165" fmla="*/ 3944977 h 4008043"/>
              <a:gd name="connsiteX1166" fmla="*/ 889691 w 1181239"/>
              <a:gd name="connsiteY1166" fmla="*/ 3924140 h 4008043"/>
              <a:gd name="connsiteX1167" fmla="*/ 876885 w 1181239"/>
              <a:gd name="connsiteY1167" fmla="*/ 3896476 h 4008043"/>
              <a:gd name="connsiteX1168" fmla="*/ 866998 w 1181239"/>
              <a:gd name="connsiteY1168" fmla="*/ 3897977 h 4008043"/>
              <a:gd name="connsiteX1169" fmla="*/ 857112 w 1181239"/>
              <a:gd name="connsiteY1169" fmla="*/ 3899478 h 4008043"/>
              <a:gd name="connsiteX1170" fmla="*/ 858936 w 1181239"/>
              <a:gd name="connsiteY1170" fmla="*/ 3871244 h 4008043"/>
              <a:gd name="connsiteX1171" fmla="*/ 849297 w 1181239"/>
              <a:gd name="connsiteY1171" fmla="*/ 3809803 h 4008043"/>
              <a:gd name="connsiteX1172" fmla="*/ 845695 w 1181239"/>
              <a:gd name="connsiteY1172" fmla="*/ 3825733 h 4008043"/>
              <a:gd name="connsiteX1173" fmla="*/ 851329 w 1181239"/>
              <a:gd name="connsiteY1173" fmla="*/ 3842222 h 4008043"/>
              <a:gd name="connsiteX1174" fmla="*/ 834957 w 1181239"/>
              <a:gd name="connsiteY1174" fmla="*/ 3898850 h 4008043"/>
              <a:gd name="connsiteX1175" fmla="*/ 833482 w 1181239"/>
              <a:gd name="connsiteY1175" fmla="*/ 3938287 h 4008043"/>
              <a:gd name="connsiteX1176" fmla="*/ 833449 w 1181239"/>
              <a:gd name="connsiteY1176" fmla="*/ 3976045 h 4008043"/>
              <a:gd name="connsiteX1177" fmla="*/ 825117 w 1181239"/>
              <a:gd name="connsiteY1177" fmla="*/ 3958449 h 4008043"/>
              <a:gd name="connsiteX1178" fmla="*/ 819303 w 1181239"/>
              <a:gd name="connsiteY1178" fmla="*/ 3949812 h 4008043"/>
              <a:gd name="connsiteX1179" fmla="*/ 813490 w 1181239"/>
              <a:gd name="connsiteY1179" fmla="*/ 3931932 h 4008043"/>
              <a:gd name="connsiteX1180" fmla="*/ 803149 w 1181239"/>
              <a:gd name="connsiteY1180" fmla="*/ 3908723 h 4008043"/>
              <a:gd name="connsiteX1181" fmla="*/ 787332 w 1181239"/>
              <a:gd name="connsiteY1181" fmla="*/ 3942175 h 4008043"/>
              <a:gd name="connsiteX1182" fmla="*/ 779879 w 1181239"/>
              <a:gd name="connsiteY1182" fmla="*/ 3937525 h 4008043"/>
              <a:gd name="connsiteX1183" fmla="*/ 770285 w 1181239"/>
              <a:gd name="connsiteY1183" fmla="*/ 3924353 h 4008043"/>
              <a:gd name="connsiteX1184" fmla="*/ 742157 w 1181239"/>
              <a:gd name="connsiteY1184" fmla="*/ 3958603 h 4008043"/>
              <a:gd name="connsiteX1185" fmla="*/ 732064 w 1181239"/>
              <a:gd name="connsiteY1185" fmla="*/ 3939063 h 4008043"/>
              <a:gd name="connsiteX1186" fmla="*/ 729203 w 1181239"/>
              <a:gd name="connsiteY1186" fmla="*/ 3934125 h 4008043"/>
              <a:gd name="connsiteX1187" fmla="*/ 726342 w 1181239"/>
              <a:gd name="connsiteY1187" fmla="*/ 3944324 h 4008043"/>
              <a:gd name="connsiteX1188" fmla="*/ 719746 w 1181239"/>
              <a:gd name="connsiteY1188" fmla="*/ 3947044 h 4008043"/>
              <a:gd name="connsiteX1189" fmla="*/ 702684 w 1181239"/>
              <a:gd name="connsiteY1189" fmla="*/ 3963722 h 4008043"/>
              <a:gd name="connsiteX1190" fmla="*/ 696578 w 1181239"/>
              <a:gd name="connsiteY1190" fmla="*/ 3976282 h 4008043"/>
              <a:gd name="connsiteX1191" fmla="*/ 693758 w 1181239"/>
              <a:gd name="connsiteY1191" fmla="*/ 3968802 h 4008043"/>
              <a:gd name="connsiteX1192" fmla="*/ 681496 w 1181239"/>
              <a:gd name="connsiteY1192" fmla="*/ 3970765 h 4008043"/>
              <a:gd name="connsiteX1193" fmla="*/ 673632 w 1181239"/>
              <a:gd name="connsiteY1193" fmla="*/ 3978800 h 4008043"/>
              <a:gd name="connsiteX1194" fmla="*/ 671847 w 1181239"/>
              <a:gd name="connsiteY1194" fmla="*/ 3951801 h 4008043"/>
              <a:gd name="connsiteX1195" fmla="*/ 648068 w 1181239"/>
              <a:gd name="connsiteY1195" fmla="*/ 3950248 h 4008043"/>
              <a:gd name="connsiteX1196" fmla="*/ 629106 w 1181239"/>
              <a:gd name="connsiteY1196" fmla="*/ 3980363 h 4008043"/>
              <a:gd name="connsiteX1197" fmla="*/ 624139 w 1181239"/>
              <a:gd name="connsiteY1197" fmla="*/ 3959284 h 4008043"/>
              <a:gd name="connsiteX1198" fmla="*/ 624220 w 1181239"/>
              <a:gd name="connsiteY1198" fmla="*/ 3959267 h 4008043"/>
              <a:gd name="connsiteX1199" fmla="*/ 620280 w 1181239"/>
              <a:gd name="connsiteY1199" fmla="*/ 3938188 h 4008043"/>
              <a:gd name="connsiteX1200" fmla="*/ 607440 w 1181239"/>
              <a:gd name="connsiteY1200" fmla="*/ 3955282 h 4008043"/>
              <a:gd name="connsiteX1201" fmla="*/ 589817 w 1181239"/>
              <a:gd name="connsiteY1201" fmla="*/ 3960400 h 4008043"/>
              <a:gd name="connsiteX1202" fmla="*/ 587591 w 1181239"/>
              <a:gd name="connsiteY1202" fmla="*/ 3956407 h 4008043"/>
              <a:gd name="connsiteX1203" fmla="*/ 577406 w 1181239"/>
              <a:gd name="connsiteY1203" fmla="*/ 3961155 h 4008043"/>
              <a:gd name="connsiteX1204" fmla="*/ 571905 w 1181239"/>
              <a:gd name="connsiteY1204" fmla="*/ 3954932 h 4008043"/>
              <a:gd name="connsiteX1205" fmla="*/ 580399 w 1181239"/>
              <a:gd name="connsiteY1205" fmla="*/ 3908747 h 4008043"/>
              <a:gd name="connsiteX1206" fmla="*/ 575175 w 1181239"/>
              <a:gd name="connsiteY1206" fmla="*/ 3884347 h 4008043"/>
              <a:gd name="connsiteX1207" fmla="*/ 567694 w 1181239"/>
              <a:gd name="connsiteY1207" fmla="*/ 3901759 h 4008043"/>
              <a:gd name="connsiteX1208" fmla="*/ 557800 w 1181239"/>
              <a:gd name="connsiteY1208" fmla="*/ 3923327 h 4008043"/>
              <a:gd name="connsiteX1209" fmla="*/ 533002 w 1181239"/>
              <a:gd name="connsiteY1209" fmla="*/ 3928596 h 4008043"/>
              <a:gd name="connsiteX1210" fmla="*/ 524042 w 1181239"/>
              <a:gd name="connsiteY1210" fmla="*/ 3917187 h 4008043"/>
              <a:gd name="connsiteX1211" fmla="*/ 498943 w 1181239"/>
              <a:gd name="connsiteY1211" fmla="*/ 3898760 h 4008043"/>
              <a:gd name="connsiteX1212" fmla="*/ 496556 w 1181239"/>
              <a:gd name="connsiteY1212" fmla="*/ 3907590 h 4008043"/>
              <a:gd name="connsiteX1213" fmla="*/ 496337 w 1181239"/>
              <a:gd name="connsiteY1213" fmla="*/ 3916429 h 4008043"/>
              <a:gd name="connsiteX1214" fmla="*/ 490791 w 1181239"/>
              <a:gd name="connsiteY1214" fmla="*/ 3904744 h 4008043"/>
              <a:gd name="connsiteX1215" fmla="*/ 479371 w 1181239"/>
              <a:gd name="connsiteY1215" fmla="*/ 3895999 h 4008043"/>
              <a:gd name="connsiteX1216" fmla="*/ 473496 w 1181239"/>
              <a:gd name="connsiteY1216" fmla="*/ 3901169 h 4008043"/>
              <a:gd name="connsiteX1217" fmla="*/ 466368 w 1181239"/>
              <a:gd name="connsiteY1217" fmla="*/ 3910592 h 4008043"/>
              <a:gd name="connsiteX1218" fmla="*/ 435622 w 1181239"/>
              <a:gd name="connsiteY1218" fmla="*/ 3910777 h 4008043"/>
              <a:gd name="connsiteX1219" fmla="*/ 422232 w 1181239"/>
              <a:gd name="connsiteY1219" fmla="*/ 3918000 h 4008043"/>
              <a:gd name="connsiteX1220" fmla="*/ 418926 w 1181239"/>
              <a:gd name="connsiteY1220" fmla="*/ 3930037 h 4008043"/>
              <a:gd name="connsiteX1221" fmla="*/ 414240 w 1181239"/>
              <a:gd name="connsiteY1221" fmla="*/ 3919925 h 4008043"/>
              <a:gd name="connsiteX1222" fmla="*/ 409553 w 1181239"/>
              <a:gd name="connsiteY1222" fmla="*/ 3906948 h 4008043"/>
              <a:gd name="connsiteX1223" fmla="*/ 402287 w 1181239"/>
              <a:gd name="connsiteY1223" fmla="*/ 3900983 h 4008043"/>
              <a:gd name="connsiteX1224" fmla="*/ 395021 w 1181239"/>
              <a:gd name="connsiteY1224" fmla="*/ 3893216 h 4008043"/>
              <a:gd name="connsiteX1225" fmla="*/ 390919 w 1181239"/>
              <a:gd name="connsiteY1225" fmla="*/ 3885361 h 4008043"/>
              <a:gd name="connsiteX1226" fmla="*/ 382484 w 1181239"/>
              <a:gd name="connsiteY1226" fmla="*/ 3914398 h 4008043"/>
              <a:gd name="connsiteX1227" fmla="*/ 380543 w 1181239"/>
              <a:gd name="connsiteY1227" fmla="*/ 3939556 h 4008043"/>
              <a:gd name="connsiteX1228" fmla="*/ 371613 w 1181239"/>
              <a:gd name="connsiteY1228" fmla="*/ 3921197 h 4008043"/>
              <a:gd name="connsiteX1229" fmla="*/ 364300 w 1181239"/>
              <a:gd name="connsiteY1229" fmla="*/ 3901884 h 4008043"/>
              <a:gd name="connsiteX1230" fmla="*/ 353194 w 1181239"/>
              <a:gd name="connsiteY1230" fmla="*/ 3908237 h 4008043"/>
              <a:gd name="connsiteX1231" fmla="*/ 339898 w 1181239"/>
              <a:gd name="connsiteY1231" fmla="*/ 3913776 h 4008043"/>
              <a:gd name="connsiteX1232" fmla="*/ 319409 w 1181239"/>
              <a:gd name="connsiteY1232" fmla="*/ 3939004 h 4008043"/>
              <a:gd name="connsiteX1233" fmla="*/ 316548 w 1181239"/>
              <a:gd name="connsiteY1233" fmla="*/ 3944996 h 4008043"/>
              <a:gd name="connsiteX1234" fmla="*/ 313687 w 1181239"/>
              <a:gd name="connsiteY1234" fmla="*/ 3933258 h 4008043"/>
              <a:gd name="connsiteX1235" fmla="*/ 310625 w 1181239"/>
              <a:gd name="connsiteY1235" fmla="*/ 3920323 h 4008043"/>
              <a:gd name="connsiteX1236" fmla="*/ 299053 w 1181239"/>
              <a:gd name="connsiteY1236" fmla="*/ 3919187 h 4008043"/>
              <a:gd name="connsiteX1237" fmla="*/ 286839 w 1181239"/>
              <a:gd name="connsiteY1237" fmla="*/ 3917843 h 4008043"/>
              <a:gd name="connsiteX1238" fmla="*/ 277427 w 1181239"/>
              <a:gd name="connsiteY1238" fmla="*/ 3919697 h 4008043"/>
              <a:gd name="connsiteX1239" fmla="*/ 273344 w 1181239"/>
              <a:gd name="connsiteY1239" fmla="*/ 3923832 h 4008043"/>
              <a:gd name="connsiteX1240" fmla="*/ 265994 w 1181239"/>
              <a:gd name="connsiteY1240" fmla="*/ 3928922 h 4008043"/>
              <a:gd name="connsiteX1241" fmla="*/ 259445 w 1181239"/>
              <a:gd name="connsiteY1241" fmla="*/ 3935985 h 4008043"/>
              <a:gd name="connsiteX1242" fmla="*/ 261459 w 1181239"/>
              <a:gd name="connsiteY1242" fmla="*/ 3916861 h 4008043"/>
              <a:gd name="connsiteX1243" fmla="*/ 256105 w 1181239"/>
              <a:gd name="connsiteY1243" fmla="*/ 3902840 h 4008043"/>
              <a:gd name="connsiteX1244" fmla="*/ 249827 w 1181239"/>
              <a:gd name="connsiteY1244" fmla="*/ 3910141 h 4008043"/>
              <a:gd name="connsiteX1245" fmla="*/ 252535 w 1181239"/>
              <a:gd name="connsiteY1245" fmla="*/ 3901605 h 4008043"/>
              <a:gd name="connsiteX1246" fmla="*/ 260989 w 1181239"/>
              <a:gd name="connsiteY1246" fmla="*/ 3840401 h 4008043"/>
              <a:gd name="connsiteX1247" fmla="*/ 261551 w 1181239"/>
              <a:gd name="connsiteY1247" fmla="*/ 3817366 h 4008043"/>
              <a:gd name="connsiteX1248" fmla="*/ 258362 w 1181239"/>
              <a:gd name="connsiteY1248" fmla="*/ 3789967 h 4008043"/>
              <a:gd name="connsiteX1249" fmla="*/ 255289 w 1181239"/>
              <a:gd name="connsiteY1249" fmla="*/ 3801527 h 4008043"/>
              <a:gd name="connsiteX1250" fmla="*/ 255070 w 1181239"/>
              <a:gd name="connsiteY1250" fmla="*/ 3813086 h 4008043"/>
              <a:gd name="connsiteX1251" fmla="*/ 247221 w 1181239"/>
              <a:gd name="connsiteY1251" fmla="*/ 3797100 h 4008043"/>
              <a:gd name="connsiteX1252" fmla="*/ 239371 w 1181239"/>
              <a:gd name="connsiteY1252" fmla="*/ 3781116 h 4008043"/>
              <a:gd name="connsiteX1253" fmla="*/ 234247 w 1181239"/>
              <a:gd name="connsiteY1253" fmla="*/ 3796328 h 4008043"/>
              <a:gd name="connsiteX1254" fmla="*/ 221766 w 1181239"/>
              <a:gd name="connsiteY1254" fmla="*/ 3810554 h 4008043"/>
              <a:gd name="connsiteX1255" fmla="*/ 217426 w 1181239"/>
              <a:gd name="connsiteY1255" fmla="*/ 3807822 h 4008043"/>
              <a:gd name="connsiteX1256" fmla="*/ 214824 w 1181239"/>
              <a:gd name="connsiteY1256" fmla="*/ 3804826 h 4008043"/>
              <a:gd name="connsiteX1257" fmla="*/ 180066 w 1181239"/>
              <a:gd name="connsiteY1257" fmla="*/ 3753319 h 4008043"/>
              <a:gd name="connsiteX1258" fmla="*/ 159601 w 1181239"/>
              <a:gd name="connsiteY1258" fmla="*/ 3779496 h 4008043"/>
              <a:gd name="connsiteX1259" fmla="*/ 164203 w 1181239"/>
              <a:gd name="connsiteY1259" fmla="*/ 3784528 h 4008043"/>
              <a:gd name="connsiteX1260" fmla="*/ 158148 w 1181239"/>
              <a:gd name="connsiteY1260" fmla="*/ 3801808 h 4008043"/>
              <a:gd name="connsiteX1261" fmla="*/ 149428 w 1181239"/>
              <a:gd name="connsiteY1261" fmla="*/ 3814722 h 4008043"/>
              <a:gd name="connsiteX1262" fmla="*/ 134639 w 1181239"/>
              <a:gd name="connsiteY1262" fmla="*/ 3813467 h 4008043"/>
              <a:gd name="connsiteX1263" fmla="*/ 116525 w 1181239"/>
              <a:gd name="connsiteY1263" fmla="*/ 3819448 h 4008043"/>
              <a:gd name="connsiteX1264" fmla="*/ 113201 w 1181239"/>
              <a:gd name="connsiteY1264" fmla="*/ 3826686 h 4008043"/>
              <a:gd name="connsiteX1265" fmla="*/ 114463 w 1181239"/>
              <a:gd name="connsiteY1265" fmla="*/ 3818163 h 4008043"/>
              <a:gd name="connsiteX1266" fmla="*/ 117642 w 1181239"/>
              <a:gd name="connsiteY1266" fmla="*/ 3802493 h 4008043"/>
              <a:gd name="connsiteX1267" fmla="*/ 114876 w 1181239"/>
              <a:gd name="connsiteY1267" fmla="*/ 3797027 h 4008043"/>
              <a:gd name="connsiteX1268" fmla="*/ 110193 w 1181239"/>
              <a:gd name="connsiteY1268" fmla="*/ 3788940 h 4008043"/>
              <a:gd name="connsiteX1269" fmla="*/ 101145 w 1181239"/>
              <a:gd name="connsiteY1269" fmla="*/ 3753971 h 4008043"/>
              <a:gd name="connsiteX1270" fmla="*/ 92097 w 1181239"/>
              <a:gd name="connsiteY1270" fmla="*/ 3728771 h 4008043"/>
              <a:gd name="connsiteX1271" fmla="*/ 94042 w 1181239"/>
              <a:gd name="connsiteY1271" fmla="*/ 3670395 h 4008043"/>
              <a:gd name="connsiteX1272" fmla="*/ 99138 w 1181239"/>
              <a:gd name="connsiteY1272" fmla="*/ 3598319 h 4008043"/>
              <a:gd name="connsiteX1273" fmla="*/ 87812 w 1181239"/>
              <a:gd name="connsiteY1273" fmla="*/ 3260961 h 4008043"/>
              <a:gd name="connsiteX1274" fmla="*/ 85575 w 1181239"/>
              <a:gd name="connsiteY1274" fmla="*/ 3161687 h 4008043"/>
              <a:gd name="connsiteX1275" fmla="*/ 87921 w 1181239"/>
              <a:gd name="connsiteY1275" fmla="*/ 3103211 h 4008043"/>
              <a:gd name="connsiteX1276" fmla="*/ 92890 w 1181239"/>
              <a:gd name="connsiteY1276" fmla="*/ 3108651 h 4008043"/>
              <a:gd name="connsiteX1277" fmla="*/ 98651 w 1181239"/>
              <a:gd name="connsiteY1277" fmla="*/ 3018896 h 4008043"/>
              <a:gd name="connsiteX1278" fmla="*/ 99366 w 1181239"/>
              <a:gd name="connsiteY1278" fmla="*/ 2953620 h 4008043"/>
              <a:gd name="connsiteX1279" fmla="*/ 103451 w 1181239"/>
              <a:gd name="connsiteY1279" fmla="*/ 3010737 h 4008043"/>
              <a:gd name="connsiteX1280" fmla="*/ 115797 w 1181239"/>
              <a:gd name="connsiteY1280" fmla="*/ 3064581 h 4008043"/>
              <a:gd name="connsiteX1281" fmla="*/ 116549 w 1181239"/>
              <a:gd name="connsiteY1281" fmla="*/ 3045743 h 4008043"/>
              <a:gd name="connsiteX1282" fmla="*/ 117833 w 1181239"/>
              <a:gd name="connsiteY1282" fmla="*/ 3035060 h 4008043"/>
              <a:gd name="connsiteX1283" fmla="*/ 118986 w 1181239"/>
              <a:gd name="connsiteY1283" fmla="*/ 3021806 h 4008043"/>
              <a:gd name="connsiteX1284" fmla="*/ 118913 w 1181239"/>
              <a:gd name="connsiteY1284" fmla="*/ 2983539 h 4008043"/>
              <a:gd name="connsiteX1285" fmla="*/ 121613 w 1181239"/>
              <a:gd name="connsiteY1285" fmla="*/ 2985418 h 4008043"/>
              <a:gd name="connsiteX1286" fmla="*/ 128451 w 1181239"/>
              <a:gd name="connsiteY1286" fmla="*/ 2988345 h 4008043"/>
              <a:gd name="connsiteX1287" fmla="*/ 130100 w 1181239"/>
              <a:gd name="connsiteY1287" fmla="*/ 3012617 h 4008043"/>
              <a:gd name="connsiteX1288" fmla="*/ 127630 w 1181239"/>
              <a:gd name="connsiteY1288" fmla="*/ 3046095 h 4008043"/>
              <a:gd name="connsiteX1289" fmla="*/ 126546 w 1181239"/>
              <a:gd name="connsiteY1289" fmla="*/ 3073943 h 4008043"/>
              <a:gd name="connsiteX1290" fmla="*/ 130866 w 1181239"/>
              <a:gd name="connsiteY1290" fmla="*/ 3078542 h 4008043"/>
              <a:gd name="connsiteX1291" fmla="*/ 133442 w 1181239"/>
              <a:gd name="connsiteY1291" fmla="*/ 3125790 h 4008043"/>
              <a:gd name="connsiteX1292" fmla="*/ 135293 w 1181239"/>
              <a:gd name="connsiteY1292" fmla="*/ 3187146 h 4008043"/>
              <a:gd name="connsiteX1293" fmla="*/ 142164 w 1181239"/>
              <a:gd name="connsiteY1293" fmla="*/ 3165767 h 4008043"/>
              <a:gd name="connsiteX1294" fmla="*/ 150793 w 1181239"/>
              <a:gd name="connsiteY1294" fmla="*/ 3137889 h 4008043"/>
              <a:gd name="connsiteX1295" fmla="*/ 153606 w 1181239"/>
              <a:gd name="connsiteY1295" fmla="*/ 3130383 h 4008043"/>
              <a:gd name="connsiteX1296" fmla="*/ 147977 w 1181239"/>
              <a:gd name="connsiteY1296" fmla="*/ 3113362 h 4008043"/>
              <a:gd name="connsiteX1297" fmla="*/ 142164 w 1181239"/>
              <a:gd name="connsiteY1297" fmla="*/ 3103188 h 4008043"/>
              <a:gd name="connsiteX1298" fmla="*/ 148791 w 1181239"/>
              <a:gd name="connsiteY1298" fmla="*/ 3099811 h 4008043"/>
              <a:gd name="connsiteX1299" fmla="*/ 151225 w 1181239"/>
              <a:gd name="connsiteY1299" fmla="*/ 3101850 h 4008043"/>
              <a:gd name="connsiteX1300" fmla="*/ 147292 w 1181239"/>
              <a:gd name="connsiteY1300" fmla="*/ 2873385 h 4008043"/>
              <a:gd name="connsiteX1301" fmla="*/ 145660 w 1181239"/>
              <a:gd name="connsiteY1301" fmla="*/ 2833947 h 4008043"/>
              <a:gd name="connsiteX1302" fmla="*/ 141844 w 1181239"/>
              <a:gd name="connsiteY1302" fmla="*/ 2819811 h 4008043"/>
              <a:gd name="connsiteX1303" fmla="*/ 140545 w 1181239"/>
              <a:gd name="connsiteY1303" fmla="*/ 2834770 h 4008043"/>
              <a:gd name="connsiteX1304" fmla="*/ 136458 w 1181239"/>
              <a:gd name="connsiteY1304" fmla="*/ 2853666 h 4008043"/>
              <a:gd name="connsiteX1305" fmla="*/ 127674 w 1181239"/>
              <a:gd name="connsiteY1305" fmla="*/ 2862506 h 4008043"/>
              <a:gd name="connsiteX1306" fmla="*/ 124707 w 1181239"/>
              <a:gd name="connsiteY1306" fmla="*/ 2853666 h 4008043"/>
              <a:gd name="connsiteX1307" fmla="*/ 120800 w 1181239"/>
              <a:gd name="connsiteY1307" fmla="*/ 2837853 h 4008043"/>
              <a:gd name="connsiteX1308" fmla="*/ 114826 w 1181239"/>
              <a:gd name="connsiteY1308" fmla="*/ 2802555 h 4008043"/>
              <a:gd name="connsiteX1309" fmla="*/ 111538 w 1181239"/>
              <a:gd name="connsiteY1309" fmla="*/ 2773103 h 4008043"/>
              <a:gd name="connsiteX1310" fmla="*/ 105360 w 1181239"/>
              <a:gd name="connsiteY1310" fmla="*/ 2775763 h 4008043"/>
              <a:gd name="connsiteX1311" fmla="*/ 102732 w 1181239"/>
              <a:gd name="connsiteY1311" fmla="*/ 2774110 h 4008043"/>
              <a:gd name="connsiteX1312" fmla="*/ 108639 w 1181239"/>
              <a:gd name="connsiteY1312" fmla="*/ 2710314 h 4008043"/>
              <a:gd name="connsiteX1313" fmla="*/ 115795 w 1181239"/>
              <a:gd name="connsiteY1313" fmla="*/ 2719713 h 4008043"/>
              <a:gd name="connsiteX1314" fmla="*/ 130954 w 1181239"/>
              <a:gd name="connsiteY1314" fmla="*/ 2769531 h 4008043"/>
              <a:gd name="connsiteX1315" fmla="*/ 139674 w 1181239"/>
              <a:gd name="connsiteY1315" fmla="*/ 2798089 h 4008043"/>
              <a:gd name="connsiteX1316" fmla="*/ 139564 w 1181239"/>
              <a:gd name="connsiteY1316" fmla="*/ 2721073 h 4008043"/>
              <a:gd name="connsiteX1317" fmla="*/ 137393 w 1181239"/>
              <a:gd name="connsiteY1317" fmla="*/ 2708834 h 4008043"/>
              <a:gd name="connsiteX1318" fmla="*/ 133499 w 1181239"/>
              <a:gd name="connsiteY1318" fmla="*/ 2716314 h 4008043"/>
              <a:gd name="connsiteX1319" fmla="*/ 127476 w 1181239"/>
              <a:gd name="connsiteY1319" fmla="*/ 2723793 h 4008043"/>
              <a:gd name="connsiteX1320" fmla="*/ 121818 w 1181239"/>
              <a:gd name="connsiteY1320" fmla="*/ 2708279 h 4008043"/>
              <a:gd name="connsiteX1321" fmla="*/ 126249 w 1181239"/>
              <a:gd name="connsiteY1321" fmla="*/ 2704809 h 4008043"/>
              <a:gd name="connsiteX1322" fmla="*/ 130766 w 1181239"/>
              <a:gd name="connsiteY1322" fmla="*/ 2694810 h 4008043"/>
              <a:gd name="connsiteX1323" fmla="*/ 127646 w 1181239"/>
              <a:gd name="connsiteY1323" fmla="*/ 2669321 h 4008043"/>
              <a:gd name="connsiteX1324" fmla="*/ 133943 w 1181239"/>
              <a:gd name="connsiteY1324" fmla="*/ 2649228 h 4008043"/>
              <a:gd name="connsiteX1325" fmla="*/ 135428 w 1181239"/>
              <a:gd name="connsiteY1325" fmla="*/ 2640865 h 4008043"/>
              <a:gd name="connsiteX1326" fmla="*/ 135136 w 1181239"/>
              <a:gd name="connsiteY1326" fmla="*/ 2625083 h 4008043"/>
              <a:gd name="connsiteX1327" fmla="*/ 143826 w 1181239"/>
              <a:gd name="connsiteY1327" fmla="*/ 2614093 h 4008043"/>
              <a:gd name="connsiteX1328" fmla="*/ 147971 w 1181239"/>
              <a:gd name="connsiteY1328" fmla="*/ 2612317 h 4008043"/>
              <a:gd name="connsiteX1329" fmla="*/ 142158 w 1181239"/>
              <a:gd name="connsiteY1329" fmla="*/ 2607630 h 4008043"/>
              <a:gd name="connsiteX1330" fmla="*/ 136345 w 1181239"/>
              <a:gd name="connsiteY1330" fmla="*/ 2599725 h 4008043"/>
              <a:gd name="connsiteX1331" fmla="*/ 142362 w 1181239"/>
              <a:gd name="connsiteY1331" fmla="*/ 2596642 h 4008043"/>
              <a:gd name="connsiteX1332" fmla="*/ 144920 w 1181239"/>
              <a:gd name="connsiteY1332" fmla="*/ 2594603 h 4008043"/>
              <a:gd name="connsiteX1333" fmla="*/ 143264 w 1181239"/>
              <a:gd name="connsiteY1333" fmla="*/ 2584870 h 4008043"/>
              <a:gd name="connsiteX1334" fmla="*/ 139570 w 1181239"/>
              <a:gd name="connsiteY1334" fmla="*/ 2549512 h 4008043"/>
              <a:gd name="connsiteX1335" fmla="*/ 142624 w 1181239"/>
              <a:gd name="connsiteY1335" fmla="*/ 2530687 h 4008043"/>
              <a:gd name="connsiteX1336" fmla="*/ 143924 w 1181239"/>
              <a:gd name="connsiteY1336" fmla="*/ 2555639 h 4008043"/>
              <a:gd name="connsiteX1337" fmla="*/ 146661 w 1181239"/>
              <a:gd name="connsiteY1337" fmla="*/ 2571594 h 4008043"/>
              <a:gd name="connsiteX1338" fmla="*/ 150473 w 1181239"/>
              <a:gd name="connsiteY1338" fmla="*/ 2589549 h 4008043"/>
              <a:gd name="connsiteX1339" fmla="*/ 155581 w 1181239"/>
              <a:gd name="connsiteY1339" fmla="*/ 2610028 h 4008043"/>
              <a:gd name="connsiteX1340" fmla="*/ 157416 w 1181239"/>
              <a:gd name="connsiteY1340" fmla="*/ 2616986 h 4008043"/>
              <a:gd name="connsiteX1341" fmla="*/ 153782 w 1181239"/>
              <a:gd name="connsiteY1341" fmla="*/ 2626268 h 4008043"/>
              <a:gd name="connsiteX1342" fmla="*/ 157135 w 1181239"/>
              <a:gd name="connsiteY1342" fmla="*/ 2632423 h 4008043"/>
              <a:gd name="connsiteX1343" fmla="*/ 158587 w 1181239"/>
              <a:gd name="connsiteY1343" fmla="*/ 2652661 h 4008043"/>
              <a:gd name="connsiteX1344" fmla="*/ 154845 w 1181239"/>
              <a:gd name="connsiteY1344" fmla="*/ 2696261 h 4008043"/>
              <a:gd name="connsiteX1345" fmla="*/ 159357 w 1181239"/>
              <a:gd name="connsiteY1345" fmla="*/ 2737394 h 4008043"/>
              <a:gd name="connsiteX1346" fmla="*/ 163168 w 1181239"/>
              <a:gd name="connsiteY1346" fmla="*/ 2723700 h 4008043"/>
              <a:gd name="connsiteX1347" fmla="*/ 169613 w 1181239"/>
              <a:gd name="connsiteY1347" fmla="*/ 2706558 h 4008043"/>
              <a:gd name="connsiteX1348" fmla="*/ 170029 w 1181239"/>
              <a:gd name="connsiteY1348" fmla="*/ 2699520 h 4008043"/>
              <a:gd name="connsiteX1349" fmla="*/ 165426 w 1181239"/>
              <a:gd name="connsiteY1349" fmla="*/ 2669745 h 4008043"/>
              <a:gd name="connsiteX1350" fmla="*/ 165460 w 1181239"/>
              <a:gd name="connsiteY1350" fmla="*/ 2643560 h 4008043"/>
              <a:gd name="connsiteX1351" fmla="*/ 170745 w 1181239"/>
              <a:gd name="connsiteY1351" fmla="*/ 2651062 h 4008043"/>
              <a:gd name="connsiteX1352" fmla="*/ 177992 w 1181239"/>
              <a:gd name="connsiteY1352" fmla="*/ 2656728 h 4008043"/>
              <a:gd name="connsiteX1353" fmla="*/ 177259 w 1181239"/>
              <a:gd name="connsiteY1353" fmla="*/ 2640964 h 4008043"/>
              <a:gd name="connsiteX1354" fmla="*/ 177292 w 1181239"/>
              <a:gd name="connsiteY1354" fmla="*/ 2630604 h 4008043"/>
              <a:gd name="connsiteX1355" fmla="*/ 175625 w 1181239"/>
              <a:gd name="connsiteY1355" fmla="*/ 2618782 h 4008043"/>
              <a:gd name="connsiteX1356" fmla="*/ 171246 w 1181239"/>
              <a:gd name="connsiteY1356" fmla="*/ 2607308 h 4008043"/>
              <a:gd name="connsiteX1357" fmla="*/ 175822 w 1181239"/>
              <a:gd name="connsiteY1357" fmla="*/ 2600497 h 4008043"/>
              <a:gd name="connsiteX1358" fmla="*/ 178683 w 1181239"/>
              <a:gd name="connsiteY1358" fmla="*/ 2576613 h 4008043"/>
              <a:gd name="connsiteX1359" fmla="*/ 174207 w 1181239"/>
              <a:gd name="connsiteY1359" fmla="*/ 2301074 h 4008043"/>
              <a:gd name="connsiteX1360" fmla="*/ 175458 w 1181239"/>
              <a:gd name="connsiteY1360" fmla="*/ 2201800 h 4008043"/>
              <a:gd name="connsiteX1361" fmla="*/ 172740 w 1181239"/>
              <a:gd name="connsiteY1361" fmla="*/ 2164190 h 4008043"/>
              <a:gd name="connsiteX1362" fmla="*/ 179095 w 1181239"/>
              <a:gd name="connsiteY1362" fmla="*/ 2154671 h 4008043"/>
              <a:gd name="connsiteX1363" fmla="*/ 182562 w 1181239"/>
              <a:gd name="connsiteY1363" fmla="*/ 2140044 h 4008043"/>
              <a:gd name="connsiteX1364" fmla="*/ 178366 w 1181239"/>
              <a:gd name="connsiteY1364" fmla="*/ 2107848 h 4008043"/>
              <a:gd name="connsiteX1365" fmla="*/ 177238 w 1181239"/>
              <a:gd name="connsiteY1365" fmla="*/ 2093950 h 4008043"/>
              <a:gd name="connsiteX1366" fmla="*/ 177384 w 1181239"/>
              <a:gd name="connsiteY1366" fmla="*/ 2064486 h 4008043"/>
              <a:gd name="connsiteX1367" fmla="*/ 177056 w 1181239"/>
              <a:gd name="connsiteY1367" fmla="*/ 2024799 h 4008043"/>
              <a:gd name="connsiteX1368" fmla="*/ 179917 w 1181239"/>
              <a:gd name="connsiteY1368" fmla="*/ 2038534 h 4008043"/>
              <a:gd name="connsiteX1369" fmla="*/ 183109 w 1181239"/>
              <a:gd name="connsiteY1369" fmla="*/ 2051136 h 4008043"/>
              <a:gd name="connsiteX1370" fmla="*/ 187491 w 1181239"/>
              <a:gd name="connsiteY1370" fmla="*/ 2094518 h 4008043"/>
              <a:gd name="connsiteX1371" fmla="*/ 191609 w 1181239"/>
              <a:gd name="connsiteY1371" fmla="*/ 2149731 h 4008043"/>
              <a:gd name="connsiteX1372" fmla="*/ 194496 w 1181239"/>
              <a:gd name="connsiteY1372" fmla="*/ 2183049 h 4008043"/>
              <a:gd name="connsiteX1373" fmla="*/ 196875 w 1181239"/>
              <a:gd name="connsiteY1373" fmla="*/ 2201588 h 4008043"/>
              <a:gd name="connsiteX1374" fmla="*/ 195788 w 1181239"/>
              <a:gd name="connsiteY1374" fmla="*/ 2058415 h 4008043"/>
              <a:gd name="connsiteX1375" fmla="*/ 200030 w 1181239"/>
              <a:gd name="connsiteY1375" fmla="*/ 2005760 h 4008043"/>
              <a:gd name="connsiteX1376" fmla="*/ 204523 w 1181239"/>
              <a:gd name="connsiteY1376" fmla="*/ 2020566 h 4008043"/>
              <a:gd name="connsiteX1377" fmla="*/ 210671 w 1181239"/>
              <a:gd name="connsiteY1377" fmla="*/ 2033874 h 4008043"/>
              <a:gd name="connsiteX1378" fmla="*/ 210010 w 1181239"/>
              <a:gd name="connsiteY1378" fmla="*/ 2046098 h 4008043"/>
              <a:gd name="connsiteX1379" fmla="*/ 207007 w 1181239"/>
              <a:gd name="connsiteY1379" fmla="*/ 2117629 h 4008043"/>
              <a:gd name="connsiteX1380" fmla="*/ 206069 w 1181239"/>
              <a:gd name="connsiteY1380" fmla="*/ 2182549 h 4008043"/>
              <a:gd name="connsiteX1381" fmla="*/ 205960 w 1181239"/>
              <a:gd name="connsiteY1381" fmla="*/ 2202948 h 4008043"/>
              <a:gd name="connsiteX1382" fmla="*/ 209127 w 1181239"/>
              <a:gd name="connsiteY1382" fmla="*/ 2205668 h 4008043"/>
              <a:gd name="connsiteX1383" fmla="*/ 214532 w 1181239"/>
              <a:gd name="connsiteY1383" fmla="*/ 2247478 h 4008043"/>
              <a:gd name="connsiteX1384" fmla="*/ 219080 w 1181239"/>
              <a:gd name="connsiteY1384" fmla="*/ 2261523 h 4008043"/>
              <a:gd name="connsiteX1385" fmla="*/ 226346 w 1181239"/>
              <a:gd name="connsiteY1385" fmla="*/ 2259990 h 4008043"/>
              <a:gd name="connsiteX1386" fmla="*/ 229378 w 1181239"/>
              <a:gd name="connsiteY1386" fmla="*/ 2245492 h 4008043"/>
              <a:gd name="connsiteX1387" fmla="*/ 226247 w 1181239"/>
              <a:gd name="connsiteY1387" fmla="*/ 2228262 h 4008043"/>
              <a:gd name="connsiteX1388" fmla="*/ 214948 w 1181239"/>
              <a:gd name="connsiteY1388" fmla="*/ 2179343 h 4008043"/>
              <a:gd name="connsiteX1389" fmla="*/ 219625 w 1181239"/>
              <a:gd name="connsiteY1389" fmla="*/ 2162146 h 4008043"/>
              <a:gd name="connsiteX1390" fmla="*/ 222344 w 1181239"/>
              <a:gd name="connsiteY1390" fmla="*/ 2113823 h 4008043"/>
              <a:gd name="connsiteX1391" fmla="*/ 219071 w 1181239"/>
              <a:gd name="connsiteY1391" fmla="*/ 2061664 h 4008043"/>
              <a:gd name="connsiteX1392" fmla="*/ 217856 w 1181239"/>
              <a:gd name="connsiteY1392" fmla="*/ 2053357 h 4008043"/>
              <a:gd name="connsiteX1393" fmla="*/ 221271 w 1181239"/>
              <a:gd name="connsiteY1393" fmla="*/ 2060836 h 4008043"/>
              <a:gd name="connsiteX1394" fmla="*/ 227033 w 1181239"/>
              <a:gd name="connsiteY1394" fmla="*/ 2068316 h 4008043"/>
              <a:gd name="connsiteX1395" fmla="*/ 225110 w 1181239"/>
              <a:gd name="connsiteY1395" fmla="*/ 2050477 h 4008043"/>
              <a:gd name="connsiteX1396" fmla="*/ 221087 w 1181239"/>
              <a:gd name="connsiteY1396" fmla="*/ 2037038 h 4008043"/>
              <a:gd name="connsiteX1397" fmla="*/ 222714 w 1181239"/>
              <a:gd name="connsiteY1397" fmla="*/ 2033890 h 4008043"/>
              <a:gd name="connsiteX1398" fmla="*/ 229644 w 1181239"/>
              <a:gd name="connsiteY1398" fmla="*/ 2037545 h 4008043"/>
              <a:gd name="connsiteX1399" fmla="*/ 235192 w 1181239"/>
              <a:gd name="connsiteY1399" fmla="*/ 2053772 h 4008043"/>
              <a:gd name="connsiteX1400" fmla="*/ 237848 w 1181239"/>
              <a:gd name="connsiteY1400" fmla="*/ 2069820 h 4008043"/>
              <a:gd name="connsiteX1401" fmla="*/ 238574 w 1181239"/>
              <a:gd name="connsiteY1401" fmla="*/ 2000984 h 4008043"/>
              <a:gd name="connsiteX1402" fmla="*/ 237075 w 1181239"/>
              <a:gd name="connsiteY1402" fmla="*/ 1908526 h 4008043"/>
              <a:gd name="connsiteX1403" fmla="*/ 234896 w 1181239"/>
              <a:gd name="connsiteY1403" fmla="*/ 1883368 h 4008043"/>
              <a:gd name="connsiteX1404" fmla="*/ 232247 w 1181239"/>
              <a:gd name="connsiteY1404" fmla="*/ 1931645 h 4008043"/>
              <a:gd name="connsiteX1405" fmla="*/ 226115 w 1181239"/>
              <a:gd name="connsiteY1405" fmla="*/ 1988991 h 4008043"/>
              <a:gd name="connsiteX1406" fmla="*/ 223612 w 1181239"/>
              <a:gd name="connsiteY1406" fmla="*/ 1993067 h 4008043"/>
              <a:gd name="connsiteX1407" fmla="*/ 219934 w 1181239"/>
              <a:gd name="connsiteY1407" fmla="*/ 1999592 h 4008043"/>
              <a:gd name="connsiteX1408" fmla="*/ 217193 w 1181239"/>
              <a:gd name="connsiteY1408" fmla="*/ 1991885 h 4008043"/>
              <a:gd name="connsiteX1409" fmla="*/ 210733 w 1181239"/>
              <a:gd name="connsiteY1409" fmla="*/ 1947711 h 4008043"/>
              <a:gd name="connsiteX1410" fmla="*/ 206693 w 1181239"/>
              <a:gd name="connsiteY1410" fmla="*/ 1932953 h 4008043"/>
              <a:gd name="connsiteX1411" fmla="*/ 212064 w 1181239"/>
              <a:gd name="connsiteY1411" fmla="*/ 1940685 h 4008043"/>
              <a:gd name="connsiteX1412" fmla="*/ 218683 w 1181239"/>
              <a:gd name="connsiteY1412" fmla="*/ 1946906 h 4008043"/>
              <a:gd name="connsiteX1413" fmla="*/ 223568 w 1181239"/>
              <a:gd name="connsiteY1413" fmla="*/ 1953025 h 4008043"/>
              <a:gd name="connsiteX1414" fmla="*/ 226200 w 1181239"/>
              <a:gd name="connsiteY1414" fmla="*/ 1959523 h 4008043"/>
              <a:gd name="connsiteX1415" fmla="*/ 227699 w 1181239"/>
              <a:gd name="connsiteY1415" fmla="*/ 1949323 h 4008043"/>
              <a:gd name="connsiteX1416" fmla="*/ 224732 w 1181239"/>
              <a:gd name="connsiteY1416" fmla="*/ 1855417 h 4008043"/>
              <a:gd name="connsiteX1417" fmla="*/ 219133 w 1181239"/>
              <a:gd name="connsiteY1417" fmla="*/ 1774632 h 4008043"/>
              <a:gd name="connsiteX1418" fmla="*/ 213420 w 1181239"/>
              <a:gd name="connsiteY1418" fmla="*/ 1769242 h 4008043"/>
              <a:gd name="connsiteX1419" fmla="*/ 205892 w 1181239"/>
              <a:gd name="connsiteY1419" fmla="*/ 1758137 h 4008043"/>
              <a:gd name="connsiteX1420" fmla="*/ 200316 w 1181239"/>
              <a:gd name="connsiteY1420" fmla="*/ 1748640 h 4008043"/>
              <a:gd name="connsiteX1421" fmla="*/ 207031 w 1181239"/>
              <a:gd name="connsiteY1421" fmla="*/ 1746696 h 4008043"/>
              <a:gd name="connsiteX1422" fmla="*/ 209035 w 1181239"/>
              <a:gd name="connsiteY1422" fmla="*/ 1707939 h 4008043"/>
              <a:gd name="connsiteX1423" fmla="*/ 211071 w 1181239"/>
              <a:gd name="connsiteY1423" fmla="*/ 1669336 h 4008043"/>
              <a:gd name="connsiteX1424" fmla="*/ 227197 w 1181239"/>
              <a:gd name="connsiteY1424" fmla="*/ 1663053 h 4008043"/>
              <a:gd name="connsiteX1425" fmla="*/ 232283 w 1181239"/>
              <a:gd name="connsiteY1425" fmla="*/ 1656942 h 4008043"/>
              <a:gd name="connsiteX1426" fmla="*/ 235195 w 1181239"/>
              <a:gd name="connsiteY1426" fmla="*/ 1660341 h 4008043"/>
              <a:gd name="connsiteX1427" fmla="*/ 238100 w 1181239"/>
              <a:gd name="connsiteY1427" fmla="*/ 1616985 h 4008043"/>
              <a:gd name="connsiteX1428" fmla="*/ 235195 w 1181239"/>
              <a:gd name="connsiteY1428" fmla="*/ 1571947 h 4008043"/>
              <a:gd name="connsiteX1429" fmla="*/ 232287 w 1181239"/>
              <a:gd name="connsiteY1429" fmla="*/ 1606329 h 4008043"/>
              <a:gd name="connsiteX1430" fmla="*/ 229320 w 1181239"/>
              <a:gd name="connsiteY1430" fmla="*/ 1639614 h 4008043"/>
              <a:gd name="connsiteX1431" fmla="*/ 224483 w 1181239"/>
              <a:gd name="connsiteY1431" fmla="*/ 1618106 h 4008043"/>
              <a:gd name="connsiteX1432" fmla="*/ 217959 w 1181239"/>
              <a:gd name="connsiteY1432" fmla="*/ 1625487 h 4008043"/>
              <a:gd name="connsiteX1433" fmla="*/ 214383 w 1181239"/>
              <a:gd name="connsiteY1433" fmla="*/ 1648605 h 4008043"/>
              <a:gd name="connsiteX1434" fmla="*/ 211011 w 1181239"/>
              <a:gd name="connsiteY1434" fmla="*/ 1656262 h 4008043"/>
              <a:gd name="connsiteX1435" fmla="*/ 208920 w 1181239"/>
              <a:gd name="connsiteY1435" fmla="*/ 1648102 h 4008043"/>
              <a:gd name="connsiteX1436" fmla="*/ 212237 w 1181239"/>
              <a:gd name="connsiteY1436" fmla="*/ 1399238 h 4008043"/>
              <a:gd name="connsiteX1437" fmla="*/ 214755 w 1181239"/>
              <a:gd name="connsiteY1437" fmla="*/ 1417848 h 4008043"/>
              <a:gd name="connsiteX1438" fmla="*/ 220657 w 1181239"/>
              <a:gd name="connsiteY1438" fmla="*/ 1447453 h 4008043"/>
              <a:gd name="connsiteX1439" fmla="*/ 226470 w 1181239"/>
              <a:gd name="connsiteY1439" fmla="*/ 1454368 h 4008043"/>
              <a:gd name="connsiteX1440" fmla="*/ 226470 w 1181239"/>
              <a:gd name="connsiteY1440" fmla="*/ 1446221 h 4008043"/>
              <a:gd name="connsiteX1441" fmla="*/ 228093 w 1181239"/>
              <a:gd name="connsiteY1441" fmla="*/ 1424776 h 4008043"/>
              <a:gd name="connsiteX1442" fmla="*/ 225291 w 1181239"/>
              <a:gd name="connsiteY1442" fmla="*/ 1418277 h 4008043"/>
              <a:gd name="connsiteX1443" fmla="*/ 220862 w 1181239"/>
              <a:gd name="connsiteY1443" fmla="*/ 1425076 h 4008043"/>
              <a:gd name="connsiteX1444" fmla="*/ 220753 w 1181239"/>
              <a:gd name="connsiteY1444" fmla="*/ 1416781 h 4008043"/>
              <a:gd name="connsiteX1445" fmla="*/ 224281 w 1181239"/>
              <a:gd name="connsiteY1445" fmla="*/ 1405091 h 4008043"/>
              <a:gd name="connsiteX1446" fmla="*/ 228564 w 1181239"/>
              <a:gd name="connsiteY1446" fmla="*/ 1358989 h 4008043"/>
              <a:gd name="connsiteX1447" fmla="*/ 225152 w 1181239"/>
              <a:gd name="connsiteY1447" fmla="*/ 1325803 h 4008043"/>
              <a:gd name="connsiteX1448" fmla="*/ 220869 w 1181239"/>
              <a:gd name="connsiteY1448" fmla="*/ 1350055 h 4008043"/>
              <a:gd name="connsiteX1449" fmla="*/ 216020 w 1181239"/>
              <a:gd name="connsiteY1449" fmla="*/ 1330335 h 4008043"/>
              <a:gd name="connsiteX1450" fmla="*/ 212597 w 1181239"/>
              <a:gd name="connsiteY1450" fmla="*/ 1259167 h 4008043"/>
              <a:gd name="connsiteX1451" fmla="*/ 211560 w 1181239"/>
              <a:gd name="connsiteY1451" fmla="*/ 1206130 h 4008043"/>
              <a:gd name="connsiteX1452" fmla="*/ 215375 w 1181239"/>
              <a:gd name="connsiteY1452" fmla="*/ 1221089 h 4008043"/>
              <a:gd name="connsiteX1453" fmla="*/ 227379 w 1181239"/>
              <a:gd name="connsiteY1453" fmla="*/ 1264199 h 4008043"/>
              <a:gd name="connsiteX1454" fmla="*/ 224694 w 1181239"/>
              <a:gd name="connsiteY1454" fmla="*/ 1244618 h 4008043"/>
              <a:gd name="connsiteX1455" fmla="*/ 226599 w 1181239"/>
              <a:gd name="connsiteY1455" fmla="*/ 1231828 h 4008043"/>
              <a:gd name="connsiteX1456" fmla="*/ 231544 w 1181239"/>
              <a:gd name="connsiteY1456" fmla="*/ 1168401 h 4008043"/>
              <a:gd name="connsiteX1457" fmla="*/ 221743 w 1181239"/>
              <a:gd name="connsiteY1457" fmla="*/ 1143601 h 4008043"/>
              <a:gd name="connsiteX1458" fmla="*/ 218485 w 1181239"/>
              <a:gd name="connsiteY1458" fmla="*/ 1128615 h 4008043"/>
              <a:gd name="connsiteX1459" fmla="*/ 218112 w 1181239"/>
              <a:gd name="connsiteY1459" fmla="*/ 1140174 h 4008043"/>
              <a:gd name="connsiteX1460" fmla="*/ 207558 w 1181239"/>
              <a:gd name="connsiteY1460" fmla="*/ 1138814 h 4008043"/>
              <a:gd name="connsiteX1461" fmla="*/ 201314 w 1181239"/>
              <a:gd name="connsiteY1461" fmla="*/ 1111802 h 4008043"/>
              <a:gd name="connsiteX1462" fmla="*/ 192840 w 1181239"/>
              <a:gd name="connsiteY1462" fmla="*/ 1189163 h 4008043"/>
              <a:gd name="connsiteX1463" fmla="*/ 185708 w 1181239"/>
              <a:gd name="connsiteY1463" fmla="*/ 1265270 h 4008043"/>
              <a:gd name="connsiteX1464" fmla="*/ 197495 w 1181239"/>
              <a:gd name="connsiteY1464" fmla="*/ 1276300 h 4008043"/>
              <a:gd name="connsiteX1465" fmla="*/ 208932 w 1181239"/>
              <a:gd name="connsiteY1465" fmla="*/ 1299086 h 4008043"/>
              <a:gd name="connsiteX1466" fmla="*/ 210045 w 1181239"/>
              <a:gd name="connsiteY1466" fmla="*/ 1329882 h 4008043"/>
              <a:gd name="connsiteX1467" fmla="*/ 210045 w 1181239"/>
              <a:gd name="connsiteY1467" fmla="*/ 1341280 h 4008043"/>
              <a:gd name="connsiteX1468" fmla="*/ 199446 w 1181239"/>
              <a:gd name="connsiteY1468" fmla="*/ 1361380 h 4008043"/>
              <a:gd name="connsiteX1469" fmla="*/ 195086 w 1181239"/>
              <a:gd name="connsiteY1469" fmla="*/ 1409898 h 4008043"/>
              <a:gd name="connsiteX1470" fmla="*/ 184177 w 1181239"/>
              <a:gd name="connsiteY1470" fmla="*/ 1419619 h 4008043"/>
              <a:gd name="connsiteX1471" fmla="*/ 184104 w 1181239"/>
              <a:gd name="connsiteY1471" fmla="*/ 1392945 h 4008043"/>
              <a:gd name="connsiteX1472" fmla="*/ 186502 w 1181239"/>
              <a:gd name="connsiteY1472" fmla="*/ 1355720 h 4008043"/>
              <a:gd name="connsiteX1473" fmla="*/ 181596 w 1181239"/>
              <a:gd name="connsiteY1473" fmla="*/ 1374759 h 4008043"/>
              <a:gd name="connsiteX1474" fmla="*/ 177236 w 1181239"/>
              <a:gd name="connsiteY1474" fmla="*/ 1393798 h 4008043"/>
              <a:gd name="connsiteX1475" fmla="*/ 172823 w 1181239"/>
              <a:gd name="connsiteY1475" fmla="*/ 1376799 h 4008043"/>
              <a:gd name="connsiteX1476" fmla="*/ 166979 w 1181239"/>
              <a:gd name="connsiteY1476" fmla="*/ 1364640 h 4008043"/>
              <a:gd name="connsiteX1477" fmla="*/ 161395 w 1181239"/>
              <a:gd name="connsiteY1477" fmla="*/ 1365097 h 4008043"/>
              <a:gd name="connsiteX1478" fmla="*/ 159198 w 1181239"/>
              <a:gd name="connsiteY1478" fmla="*/ 1346658 h 4008043"/>
              <a:gd name="connsiteX1479" fmla="*/ 156257 w 1181239"/>
              <a:gd name="connsiteY1479" fmla="*/ 1359606 h 4008043"/>
              <a:gd name="connsiteX1480" fmla="*/ 152297 w 1181239"/>
              <a:gd name="connsiteY1480" fmla="*/ 1387938 h 4008043"/>
              <a:gd name="connsiteX1481" fmla="*/ 147163 w 1181239"/>
              <a:gd name="connsiteY1481" fmla="*/ 1363648 h 4008043"/>
              <a:gd name="connsiteX1482" fmla="*/ 143528 w 1181239"/>
              <a:gd name="connsiteY1482" fmla="*/ 1342121 h 4008043"/>
              <a:gd name="connsiteX1483" fmla="*/ 139251 w 1181239"/>
              <a:gd name="connsiteY1483" fmla="*/ 1342904 h 4008043"/>
              <a:gd name="connsiteX1484" fmla="*/ 134914 w 1181239"/>
              <a:gd name="connsiteY1484" fmla="*/ 1376222 h 4008043"/>
              <a:gd name="connsiteX1485" fmla="*/ 130554 w 1181239"/>
              <a:gd name="connsiteY1485" fmla="*/ 1409436 h 4008043"/>
              <a:gd name="connsiteX1486" fmla="*/ 126171 w 1181239"/>
              <a:gd name="connsiteY1486" fmla="*/ 1410115 h 4008043"/>
              <a:gd name="connsiteX1487" fmla="*/ 121812 w 1181239"/>
              <a:gd name="connsiteY1487" fmla="*/ 1420772 h 4008043"/>
              <a:gd name="connsiteX1488" fmla="*/ 123571 w 1181239"/>
              <a:gd name="connsiteY1488" fmla="*/ 1435716 h 4008043"/>
              <a:gd name="connsiteX1489" fmla="*/ 130532 w 1181239"/>
              <a:gd name="connsiteY1489" fmla="*/ 1424914 h 4008043"/>
              <a:gd name="connsiteX1490" fmla="*/ 138289 w 1181239"/>
              <a:gd name="connsiteY1490" fmla="*/ 1416235 h 4008043"/>
              <a:gd name="connsiteX1491" fmla="*/ 136067 w 1181239"/>
              <a:gd name="connsiteY1491" fmla="*/ 1479471 h 4008043"/>
              <a:gd name="connsiteX1492" fmla="*/ 122188 w 1181239"/>
              <a:gd name="connsiteY1492" fmla="*/ 1586334 h 4008043"/>
              <a:gd name="connsiteX1493" fmla="*/ 119980 w 1181239"/>
              <a:gd name="connsiteY1493" fmla="*/ 1579747 h 4008043"/>
              <a:gd name="connsiteX1494" fmla="*/ 125070 w 1181239"/>
              <a:gd name="connsiteY1494" fmla="*/ 1482379 h 4008043"/>
              <a:gd name="connsiteX1495" fmla="*/ 126516 w 1181239"/>
              <a:gd name="connsiteY1495" fmla="*/ 1463044 h 4008043"/>
              <a:gd name="connsiteX1496" fmla="*/ 124581 w 1181239"/>
              <a:gd name="connsiteY1496" fmla="*/ 1448193 h 4008043"/>
              <a:gd name="connsiteX1497" fmla="*/ 114245 w 1181239"/>
              <a:gd name="connsiteY1497" fmla="*/ 1472629 h 4008043"/>
              <a:gd name="connsiteX1498" fmla="*/ 110767 w 1181239"/>
              <a:gd name="connsiteY1498" fmla="*/ 1490350 h 4008043"/>
              <a:gd name="connsiteX1499" fmla="*/ 112066 w 1181239"/>
              <a:gd name="connsiteY1499" fmla="*/ 1465872 h 4008043"/>
              <a:gd name="connsiteX1500" fmla="*/ 121968 w 1181239"/>
              <a:gd name="connsiteY1500" fmla="*/ 1368819 h 4008043"/>
              <a:gd name="connsiteX1501" fmla="*/ 121822 w 1181239"/>
              <a:gd name="connsiteY1501" fmla="*/ 1351639 h 4008043"/>
              <a:gd name="connsiteX1502" fmla="*/ 125000 w 1181239"/>
              <a:gd name="connsiteY1502" fmla="*/ 1341763 h 4008043"/>
              <a:gd name="connsiteX1503" fmla="*/ 128197 w 1181239"/>
              <a:gd name="connsiteY1503" fmla="*/ 1330464 h 4008043"/>
              <a:gd name="connsiteX1504" fmla="*/ 121531 w 1181239"/>
              <a:gd name="connsiteY1504" fmla="*/ 1277565 h 4008043"/>
              <a:gd name="connsiteX1505" fmla="*/ 111387 w 1181239"/>
              <a:gd name="connsiteY1505" fmla="*/ 1245510 h 4008043"/>
              <a:gd name="connsiteX1506" fmla="*/ 107088 w 1181239"/>
              <a:gd name="connsiteY1506" fmla="*/ 1251005 h 4008043"/>
              <a:gd name="connsiteX1507" fmla="*/ 109190 w 1181239"/>
              <a:gd name="connsiteY1507" fmla="*/ 1193889 h 4008043"/>
              <a:gd name="connsiteX1508" fmla="*/ 113381 w 1181239"/>
              <a:gd name="connsiteY1508" fmla="*/ 1155811 h 4008043"/>
              <a:gd name="connsiteX1509" fmla="*/ 113381 w 1181239"/>
              <a:gd name="connsiteY1509" fmla="*/ 1070136 h 4008043"/>
              <a:gd name="connsiteX1510" fmla="*/ 112797 w 1181239"/>
              <a:gd name="connsiteY1510" fmla="*/ 920546 h 4008043"/>
              <a:gd name="connsiteX1511" fmla="*/ 114114 w 1181239"/>
              <a:gd name="connsiteY1511" fmla="*/ 898107 h 4008043"/>
              <a:gd name="connsiteX1512" fmla="*/ 111790 w 1181239"/>
              <a:gd name="connsiteY1512" fmla="*/ 887908 h 4008043"/>
              <a:gd name="connsiteX1513" fmla="*/ 111644 w 1181239"/>
              <a:gd name="connsiteY1513" fmla="*/ 860710 h 4008043"/>
              <a:gd name="connsiteX1514" fmla="*/ 116000 w 1181239"/>
              <a:gd name="connsiteY1514" fmla="*/ 836997 h 4008043"/>
              <a:gd name="connsiteX1515" fmla="*/ 111192 w 1181239"/>
              <a:gd name="connsiteY1515" fmla="*/ 838130 h 4008043"/>
              <a:gd name="connsiteX1516" fmla="*/ 108419 w 1181239"/>
              <a:gd name="connsiteY1516" fmla="*/ 804727 h 4008043"/>
              <a:gd name="connsiteX1517" fmla="*/ 111981 w 1181239"/>
              <a:gd name="connsiteY1517" fmla="*/ 760077 h 4008043"/>
              <a:gd name="connsiteX1518" fmla="*/ 101298 w 1181239"/>
              <a:gd name="connsiteY1518" fmla="*/ 742881 h 4008043"/>
              <a:gd name="connsiteX1519" fmla="*/ 93842 w 1181239"/>
              <a:gd name="connsiteY1519" fmla="*/ 760448 h 4008043"/>
              <a:gd name="connsiteX1520" fmla="*/ 85494 w 1181239"/>
              <a:gd name="connsiteY1520" fmla="*/ 777099 h 4008043"/>
              <a:gd name="connsiteX1521" fmla="*/ 81229 w 1181239"/>
              <a:gd name="connsiteY1521" fmla="*/ 789450 h 4008043"/>
              <a:gd name="connsiteX1522" fmla="*/ 92884 w 1181239"/>
              <a:gd name="connsiteY1522" fmla="*/ 833286 h 4008043"/>
              <a:gd name="connsiteX1523" fmla="*/ 97008 w 1181239"/>
              <a:gd name="connsiteY1523" fmla="*/ 821273 h 4008043"/>
              <a:gd name="connsiteX1524" fmla="*/ 101001 w 1181239"/>
              <a:gd name="connsiteY1524" fmla="*/ 813114 h 4008043"/>
              <a:gd name="connsiteX1525" fmla="*/ 101220 w 1181239"/>
              <a:gd name="connsiteY1525" fmla="*/ 827460 h 4008043"/>
              <a:gd name="connsiteX1526" fmla="*/ 94882 w 1181239"/>
              <a:gd name="connsiteY1526" fmla="*/ 844145 h 4008043"/>
              <a:gd name="connsiteX1527" fmla="*/ 83046 w 1181239"/>
              <a:gd name="connsiteY1527" fmla="*/ 876568 h 4008043"/>
              <a:gd name="connsiteX1528" fmla="*/ 81181 w 1181239"/>
              <a:gd name="connsiteY1528" fmla="*/ 882469 h 4008043"/>
              <a:gd name="connsiteX1529" fmla="*/ 78663 w 1181239"/>
              <a:gd name="connsiteY1529" fmla="*/ 923135 h 4008043"/>
              <a:gd name="connsiteX1530" fmla="*/ 77664 w 1181239"/>
              <a:gd name="connsiteY1530" fmla="*/ 961893 h 4008043"/>
              <a:gd name="connsiteX1531" fmla="*/ 70391 w 1181239"/>
              <a:gd name="connsiteY1531" fmla="*/ 829433 h 4008043"/>
              <a:gd name="connsiteX1532" fmla="*/ 92739 w 1181239"/>
              <a:gd name="connsiteY1532" fmla="*/ 639044 h 4008043"/>
              <a:gd name="connsiteX1533" fmla="*/ 101313 w 1181239"/>
              <a:gd name="connsiteY1533" fmla="*/ 581928 h 4008043"/>
              <a:gd name="connsiteX1534" fmla="*/ 100010 w 1181239"/>
              <a:gd name="connsiteY1534" fmla="*/ 626125 h 4008043"/>
              <a:gd name="connsiteX1535" fmla="*/ 101203 w 1181239"/>
              <a:gd name="connsiteY1535" fmla="*/ 670323 h 4008043"/>
              <a:gd name="connsiteX1536" fmla="*/ 111667 w 1181239"/>
              <a:gd name="connsiteY1536" fmla="*/ 606407 h 4008043"/>
              <a:gd name="connsiteX1537" fmla="*/ 132280 w 1181239"/>
              <a:gd name="connsiteY1537" fmla="*/ 506535 h 4008043"/>
              <a:gd name="connsiteX1538" fmla="*/ 135305 w 1181239"/>
              <a:gd name="connsiteY1538" fmla="*/ 488094 h 4008043"/>
              <a:gd name="connsiteX1539" fmla="*/ 132598 w 1181239"/>
              <a:gd name="connsiteY1539" fmla="*/ 468375 h 4008043"/>
              <a:gd name="connsiteX1540" fmla="*/ 140461 w 1181239"/>
              <a:gd name="connsiteY1540" fmla="*/ 443510 h 4008043"/>
              <a:gd name="connsiteX1541" fmla="*/ 146797 w 1181239"/>
              <a:gd name="connsiteY1541" fmla="*/ 437659 h 4008043"/>
              <a:gd name="connsiteX1542" fmla="*/ 143349 w 1181239"/>
              <a:gd name="connsiteY1542" fmla="*/ 362443 h 4008043"/>
              <a:gd name="connsiteX1543" fmla="*/ 146308 w 1181239"/>
              <a:gd name="connsiteY1543" fmla="*/ 358756 h 4008043"/>
              <a:gd name="connsiteX1544" fmla="*/ 153932 w 1181239"/>
              <a:gd name="connsiteY1544" fmla="*/ 348023 h 4008043"/>
              <a:gd name="connsiteX1545" fmla="*/ 149861 w 1181239"/>
              <a:gd name="connsiteY1545" fmla="*/ 319465 h 4008043"/>
              <a:gd name="connsiteX1546" fmla="*/ 148245 w 1181239"/>
              <a:gd name="connsiteY1546" fmla="*/ 301786 h 4008043"/>
              <a:gd name="connsiteX1547" fmla="*/ 152779 w 1181239"/>
              <a:gd name="connsiteY1547" fmla="*/ 319276 h 4008043"/>
              <a:gd name="connsiteX1548" fmla="*/ 160239 w 1181239"/>
              <a:gd name="connsiteY1548" fmla="*/ 331873 h 4008043"/>
              <a:gd name="connsiteX1549" fmla="*/ 161801 w 1181239"/>
              <a:gd name="connsiteY1549" fmla="*/ 313701 h 4008043"/>
              <a:gd name="connsiteX1550" fmla="*/ 164369 w 1181239"/>
              <a:gd name="connsiteY1550" fmla="*/ 286232 h 4008043"/>
              <a:gd name="connsiteX1551" fmla="*/ 168019 w 1181239"/>
              <a:gd name="connsiteY1551" fmla="*/ 250196 h 4008043"/>
              <a:gd name="connsiteX1552" fmla="*/ 167727 w 1181239"/>
              <a:gd name="connsiteY1552" fmla="*/ 228350 h 4008043"/>
              <a:gd name="connsiteX1553" fmla="*/ 163731 w 1181239"/>
              <a:gd name="connsiteY1553" fmla="*/ 240590 h 4008043"/>
              <a:gd name="connsiteX1554" fmla="*/ 161213 w 1181239"/>
              <a:gd name="connsiteY1554" fmla="*/ 228350 h 4008043"/>
              <a:gd name="connsiteX1555" fmla="*/ 172295 w 1181239"/>
              <a:gd name="connsiteY1555" fmla="*/ 172119 h 4008043"/>
              <a:gd name="connsiteX1556" fmla="*/ 194306 w 1181239"/>
              <a:gd name="connsiteY1556" fmla="*/ 151887 h 4008043"/>
              <a:gd name="connsiteX1557" fmla="*/ 213198 w 1181239"/>
              <a:gd name="connsiteY1557" fmla="*/ 135443 h 4008043"/>
              <a:gd name="connsiteX1558" fmla="*/ 215515 w 1181239"/>
              <a:gd name="connsiteY1558" fmla="*/ 149430 h 4008043"/>
              <a:gd name="connsiteX1559" fmla="*/ 221329 w 1181239"/>
              <a:gd name="connsiteY1559" fmla="*/ 158331 h 4008043"/>
              <a:gd name="connsiteX1560" fmla="*/ 228922 w 1181239"/>
              <a:gd name="connsiteY1560" fmla="*/ 149150 h 4008043"/>
              <a:gd name="connsiteX1561" fmla="*/ 242660 w 1181239"/>
              <a:gd name="connsiteY1561" fmla="*/ 141716 h 4008043"/>
              <a:gd name="connsiteX1562" fmla="*/ 262931 w 1181239"/>
              <a:gd name="connsiteY1562" fmla="*/ 133195 h 4008043"/>
              <a:gd name="connsiteX1563" fmla="*/ 275609 w 1181239"/>
              <a:gd name="connsiteY1563" fmla="*/ 129868 h 4008043"/>
              <a:gd name="connsiteX1564" fmla="*/ 282707 w 1181239"/>
              <a:gd name="connsiteY1564" fmla="*/ 139646 h 4008043"/>
              <a:gd name="connsiteX1565" fmla="*/ 293762 w 1181239"/>
              <a:gd name="connsiteY1565" fmla="*/ 130695 h 4008043"/>
              <a:gd name="connsiteX1566" fmla="*/ 302347 w 1181239"/>
              <a:gd name="connsiteY1566" fmla="*/ 118197 h 4008043"/>
              <a:gd name="connsiteX1567" fmla="*/ 306563 w 1181239"/>
              <a:gd name="connsiteY1567" fmla="*/ 127037 h 4008043"/>
              <a:gd name="connsiteX1568" fmla="*/ 320248 w 1181239"/>
              <a:gd name="connsiteY1568" fmla="*/ 112758 h 4008043"/>
              <a:gd name="connsiteX1569" fmla="*/ 338313 w 1181239"/>
              <a:gd name="connsiteY1569" fmla="*/ 70948 h 4008043"/>
              <a:gd name="connsiteX1570" fmla="*/ 342329 w 1181239"/>
              <a:gd name="connsiteY1570" fmla="*/ 78816 h 4008043"/>
              <a:gd name="connsiteX1571" fmla="*/ 345934 w 1181239"/>
              <a:gd name="connsiteY1571" fmla="*/ 161884 h 4008043"/>
              <a:gd name="connsiteX1572" fmla="*/ 358528 w 1181239"/>
              <a:gd name="connsiteY1572" fmla="*/ 143387 h 4008043"/>
              <a:gd name="connsiteX1573" fmla="*/ 368651 w 1181239"/>
              <a:gd name="connsiteY1573" fmla="*/ 146994 h 4008043"/>
              <a:gd name="connsiteX1574" fmla="*/ 376212 w 1181239"/>
              <a:gd name="connsiteY1574" fmla="*/ 158919 h 4008043"/>
              <a:gd name="connsiteX1575" fmla="*/ 381104 w 1181239"/>
              <a:gd name="connsiteY1575" fmla="*/ 173053 h 4008043"/>
              <a:gd name="connsiteX1576" fmla="*/ 384882 w 1181239"/>
              <a:gd name="connsiteY1576" fmla="*/ 184833 h 4008043"/>
              <a:gd name="connsiteX1577" fmla="*/ 392100 w 1181239"/>
              <a:gd name="connsiteY1577" fmla="*/ 179393 h 4008043"/>
              <a:gd name="connsiteX1578" fmla="*/ 399048 w 1181239"/>
              <a:gd name="connsiteY1578" fmla="*/ 165115 h 4008043"/>
              <a:gd name="connsiteX1579" fmla="*/ 406633 w 1181239"/>
              <a:gd name="connsiteY1579" fmla="*/ 158834 h 4008043"/>
              <a:gd name="connsiteX1580" fmla="*/ 413674 w 1181239"/>
              <a:gd name="connsiteY1580" fmla="*/ 153502 h 4008043"/>
              <a:gd name="connsiteX1581" fmla="*/ 419482 w 1181239"/>
              <a:gd name="connsiteY1581" fmla="*/ 137236 h 4008043"/>
              <a:gd name="connsiteX1582" fmla="*/ 425586 w 1181239"/>
              <a:gd name="connsiteY1582" fmla="*/ 122957 h 4008043"/>
              <a:gd name="connsiteX1583" fmla="*/ 427848 w 1181239"/>
              <a:gd name="connsiteY1583" fmla="*/ 108678 h 4008043"/>
              <a:gd name="connsiteX1584" fmla="*/ 429866 w 1181239"/>
              <a:gd name="connsiteY1584" fmla="*/ 118907 h 4008043"/>
              <a:gd name="connsiteX1585" fmla="*/ 435827 w 1181239"/>
              <a:gd name="connsiteY1585" fmla="*/ 128850 h 4008043"/>
              <a:gd name="connsiteX1586" fmla="*/ 440176 w 1181239"/>
              <a:gd name="connsiteY1586" fmla="*/ 116837 h 4008043"/>
              <a:gd name="connsiteX1587" fmla="*/ 443019 w 1181239"/>
              <a:gd name="connsiteY1587" fmla="*/ 124997 h 4008043"/>
              <a:gd name="connsiteX1588" fmla="*/ 445209 w 1181239"/>
              <a:gd name="connsiteY1588" fmla="*/ 132546 h 4008043"/>
              <a:gd name="connsiteX1589" fmla="*/ 467337 w 1181239"/>
              <a:gd name="connsiteY1589" fmla="*/ 111381 h 4008043"/>
              <a:gd name="connsiteX1590" fmla="*/ 468833 w 1181239"/>
              <a:gd name="connsiteY1590" fmla="*/ 130437 h 4008043"/>
              <a:gd name="connsiteX1591" fmla="*/ 471151 w 1181239"/>
              <a:gd name="connsiteY1591" fmla="*/ 131353 h 4008043"/>
              <a:gd name="connsiteX1592" fmla="*/ 478020 w 1181239"/>
              <a:gd name="connsiteY1592" fmla="*/ 122037 h 4008043"/>
              <a:gd name="connsiteX1593" fmla="*/ 486092 w 1181239"/>
              <a:gd name="connsiteY1593" fmla="*/ 133276 h 4008043"/>
              <a:gd name="connsiteX1594" fmla="*/ 489453 w 1181239"/>
              <a:gd name="connsiteY1594" fmla="*/ 145397 h 4008043"/>
              <a:gd name="connsiteX1595" fmla="*/ 492945 w 1181239"/>
              <a:gd name="connsiteY1595" fmla="*/ 156956 h 4008043"/>
              <a:gd name="connsiteX1596" fmla="*/ 499779 w 1181239"/>
              <a:gd name="connsiteY1596" fmla="*/ 144717 h 4008043"/>
              <a:gd name="connsiteX1597" fmla="*/ 505560 w 1181239"/>
              <a:gd name="connsiteY1597" fmla="*/ 129078 h 4008043"/>
              <a:gd name="connsiteX1598" fmla="*/ 510557 w 1181239"/>
              <a:gd name="connsiteY1598" fmla="*/ 139793 h 4008043"/>
              <a:gd name="connsiteX1599" fmla="*/ 509459 w 1181239"/>
              <a:gd name="connsiteY1599" fmla="*/ 151947 h 4008043"/>
              <a:gd name="connsiteX1600" fmla="*/ 511247 w 1181239"/>
              <a:gd name="connsiteY1600" fmla="*/ 162500 h 4008043"/>
              <a:gd name="connsiteX1601" fmla="*/ 515209 w 1181239"/>
              <a:gd name="connsiteY1601" fmla="*/ 173016 h 4008043"/>
              <a:gd name="connsiteX1602" fmla="*/ 513378 w 1181239"/>
              <a:gd name="connsiteY1602" fmla="*/ 182115 h 4008043"/>
              <a:gd name="connsiteX1603" fmla="*/ 523901 w 1181239"/>
              <a:gd name="connsiteY1603" fmla="*/ 171235 h 4008043"/>
              <a:gd name="connsiteX1604" fmla="*/ 542366 w 1181239"/>
              <a:gd name="connsiteY1604" fmla="*/ 137237 h 4008043"/>
              <a:gd name="connsiteX1605" fmla="*/ 551415 w 1181239"/>
              <a:gd name="connsiteY1605" fmla="*/ 119213 h 4008043"/>
              <a:gd name="connsiteX1606" fmla="*/ 544175 w 1181239"/>
              <a:gd name="connsiteY1606" fmla="*/ 173955 h 4008043"/>
              <a:gd name="connsiteX1607" fmla="*/ 544697 w 1181239"/>
              <a:gd name="connsiteY1607" fmla="*/ 177464 h 4008043"/>
              <a:gd name="connsiteX1608" fmla="*/ 558246 w 1181239"/>
              <a:gd name="connsiteY1608" fmla="*/ 142107 h 4008043"/>
              <a:gd name="connsiteX1609" fmla="*/ 568191 w 1181239"/>
              <a:gd name="connsiteY1609" fmla="*/ 119559 h 4008043"/>
              <a:gd name="connsiteX1610" fmla="*/ 565147 w 1181239"/>
              <a:gd name="connsiteY1610" fmla="*/ 145397 h 4008043"/>
              <a:gd name="connsiteX1611" fmla="*/ 570597 w 1181239"/>
              <a:gd name="connsiteY1611" fmla="*/ 137237 h 4008043"/>
              <a:gd name="connsiteX1612" fmla="*/ 584365 w 1181239"/>
              <a:gd name="connsiteY1612" fmla="*/ 91000 h 4008043"/>
              <a:gd name="connsiteX1613" fmla="*/ 582602 w 1181239"/>
              <a:gd name="connsiteY1613" fmla="*/ 126937 h 4008043"/>
              <a:gd name="connsiteX1614" fmla="*/ 572499 w 1181239"/>
              <a:gd name="connsiteY1614" fmla="*/ 204306 h 4008043"/>
              <a:gd name="connsiteX1615" fmla="*/ 575414 w 1181239"/>
              <a:gd name="connsiteY1615" fmla="*/ 228352 h 4008043"/>
              <a:gd name="connsiteX1616" fmla="*/ 625167 w 1181239"/>
              <a:gd name="connsiteY1616" fmla="*/ 31844 h 4008043"/>
              <a:gd name="connsiteX1617" fmla="*/ 631225 w 1181239"/>
              <a:gd name="connsiteY1617" fmla="*/ 17565 h 4008043"/>
              <a:gd name="connsiteX1618" fmla="*/ 476348 w 1181239"/>
              <a:gd name="connsiteY1618" fmla="*/ 9396 h 4008043"/>
              <a:gd name="connsiteX1619" fmla="*/ 477384 w 1181239"/>
              <a:gd name="connsiteY1619" fmla="*/ 18235 h 4008043"/>
              <a:gd name="connsiteX1620" fmla="*/ 473514 w 1181239"/>
              <a:gd name="connsiteY1620" fmla="*/ 19369 h 4008043"/>
              <a:gd name="connsiteX1621" fmla="*/ 473512 w 1181239"/>
              <a:gd name="connsiteY1621" fmla="*/ 19369 h 4008043"/>
              <a:gd name="connsiteX1622" fmla="*/ 476348 w 1181239"/>
              <a:gd name="connsiteY1622" fmla="*/ 9396 h 4008043"/>
              <a:gd name="connsiteX1623" fmla="*/ 816481 w 1181239"/>
              <a:gd name="connsiteY1623" fmla="*/ 1236 h 4008043"/>
              <a:gd name="connsiteX1624" fmla="*/ 818809 w 1181239"/>
              <a:gd name="connsiteY1624" fmla="*/ 21635 h 4008043"/>
              <a:gd name="connsiteX1625" fmla="*/ 816481 w 1181239"/>
              <a:gd name="connsiteY1625" fmla="*/ 42034 h 4008043"/>
              <a:gd name="connsiteX1626" fmla="*/ 814152 w 1181239"/>
              <a:gd name="connsiteY1626" fmla="*/ 21635 h 4008043"/>
              <a:gd name="connsiteX1627" fmla="*/ 816481 w 1181239"/>
              <a:gd name="connsiteY1627" fmla="*/ 1236 h 400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Lst>
            <a:rect l="l" t="t" r="r" b="b"/>
            <a:pathLst>
              <a:path w="1181239" h="4008043">
                <a:moveTo>
                  <a:pt x="534998" y="3942687"/>
                </a:moveTo>
                <a:cubicBezTo>
                  <a:pt x="536418" y="3943791"/>
                  <a:pt x="537456" y="3947448"/>
                  <a:pt x="537456" y="3953147"/>
                </a:cubicBezTo>
                <a:cubicBezTo>
                  <a:pt x="537456" y="3959131"/>
                  <a:pt x="537127" y="3964026"/>
                  <a:pt x="536701" y="3964026"/>
                </a:cubicBezTo>
                <a:cubicBezTo>
                  <a:pt x="536284" y="3964026"/>
                  <a:pt x="534263" y="3961502"/>
                  <a:pt x="532203" y="3958417"/>
                </a:cubicBezTo>
                <a:cubicBezTo>
                  <a:pt x="530145" y="3955331"/>
                  <a:pt x="529262" y="3950436"/>
                  <a:pt x="530247" y="3947537"/>
                </a:cubicBezTo>
                <a:cubicBezTo>
                  <a:pt x="531776" y="3943029"/>
                  <a:pt x="533578" y="3941582"/>
                  <a:pt x="534998" y="3942687"/>
                </a:cubicBezTo>
                <a:close/>
                <a:moveTo>
                  <a:pt x="800461" y="3939090"/>
                </a:moveTo>
                <a:cubicBezTo>
                  <a:pt x="801996" y="3940803"/>
                  <a:pt x="804503" y="3960780"/>
                  <a:pt x="804403" y="3976266"/>
                </a:cubicBezTo>
                <a:cubicBezTo>
                  <a:pt x="804294" y="3992392"/>
                  <a:pt x="800455" y="4014647"/>
                  <a:pt x="799235" y="4006184"/>
                </a:cubicBezTo>
                <a:lnTo>
                  <a:pt x="799228" y="4006184"/>
                </a:lnTo>
                <a:cubicBezTo>
                  <a:pt x="799009" y="4004688"/>
                  <a:pt x="797126" y="3992142"/>
                  <a:pt x="795035" y="3978305"/>
                </a:cubicBezTo>
                <a:cubicBezTo>
                  <a:pt x="791860" y="3957298"/>
                  <a:pt x="791878" y="3953147"/>
                  <a:pt x="795144" y="3953147"/>
                </a:cubicBezTo>
                <a:cubicBezTo>
                  <a:pt x="797541" y="3953147"/>
                  <a:pt x="799176" y="3949737"/>
                  <a:pt x="799382" y="3944307"/>
                </a:cubicBezTo>
                <a:cubicBezTo>
                  <a:pt x="799545" y="3939977"/>
                  <a:pt x="799949" y="3938518"/>
                  <a:pt x="800461" y="3939090"/>
                </a:cubicBezTo>
                <a:close/>
                <a:moveTo>
                  <a:pt x="1173610" y="3829461"/>
                </a:moveTo>
                <a:cubicBezTo>
                  <a:pt x="1174536" y="3830053"/>
                  <a:pt x="1175848" y="3832006"/>
                  <a:pt x="1177832" y="3835505"/>
                </a:cubicBezTo>
                <a:cubicBezTo>
                  <a:pt x="1182261" y="3843310"/>
                  <a:pt x="1182318" y="3844344"/>
                  <a:pt x="1178322" y="3844344"/>
                </a:cubicBezTo>
                <a:cubicBezTo>
                  <a:pt x="1175833" y="3844344"/>
                  <a:pt x="1173072" y="3842580"/>
                  <a:pt x="1172188" y="3840423"/>
                </a:cubicBezTo>
                <a:cubicBezTo>
                  <a:pt x="1171305" y="3838266"/>
                  <a:pt x="1171082" y="3834289"/>
                  <a:pt x="1171699" y="3831584"/>
                </a:cubicBezTo>
                <a:cubicBezTo>
                  <a:pt x="1172143" y="3829638"/>
                  <a:pt x="1172684" y="3828869"/>
                  <a:pt x="1173610" y="3829461"/>
                </a:cubicBezTo>
                <a:close/>
                <a:moveTo>
                  <a:pt x="197700" y="3826851"/>
                </a:moveTo>
                <a:cubicBezTo>
                  <a:pt x="202113" y="3829404"/>
                  <a:pt x="200710" y="3846346"/>
                  <a:pt x="195941" y="3848057"/>
                </a:cubicBezTo>
                <a:cubicBezTo>
                  <a:pt x="192686" y="3849226"/>
                  <a:pt x="191581" y="3847632"/>
                  <a:pt x="191581" y="3841771"/>
                </a:cubicBezTo>
                <a:lnTo>
                  <a:pt x="191582" y="3841771"/>
                </a:lnTo>
                <a:cubicBezTo>
                  <a:pt x="191582" y="3831720"/>
                  <a:pt x="194366" y="3824924"/>
                  <a:pt x="197700" y="3826851"/>
                </a:cubicBezTo>
                <a:close/>
                <a:moveTo>
                  <a:pt x="178143" y="3791950"/>
                </a:moveTo>
                <a:lnTo>
                  <a:pt x="185023" y="3799435"/>
                </a:lnTo>
                <a:lnTo>
                  <a:pt x="191904" y="3806920"/>
                </a:lnTo>
                <a:lnTo>
                  <a:pt x="181724" y="3813393"/>
                </a:lnTo>
                <a:cubicBezTo>
                  <a:pt x="166836" y="3822860"/>
                  <a:pt x="165030" y="3821477"/>
                  <a:pt x="171944" y="3805908"/>
                </a:cubicBezTo>
                <a:close/>
                <a:moveTo>
                  <a:pt x="62574" y="3611808"/>
                </a:moveTo>
                <a:lnTo>
                  <a:pt x="66227" y="3624048"/>
                </a:lnTo>
                <a:cubicBezTo>
                  <a:pt x="72599" y="3645393"/>
                  <a:pt x="75289" y="3655265"/>
                  <a:pt x="75305" y="3657366"/>
                </a:cubicBezTo>
                <a:cubicBezTo>
                  <a:pt x="75338" y="3661867"/>
                  <a:pt x="66477" y="3659024"/>
                  <a:pt x="62588" y="3653286"/>
                </a:cubicBezTo>
                <a:cubicBezTo>
                  <a:pt x="59465" y="3648677"/>
                  <a:pt x="58950" y="3642802"/>
                  <a:pt x="60508" y="3629487"/>
                </a:cubicBezTo>
                <a:close/>
                <a:moveTo>
                  <a:pt x="1116200" y="3543073"/>
                </a:moveTo>
                <a:cubicBezTo>
                  <a:pt x="1121818" y="3542017"/>
                  <a:pt x="1123838" y="3547887"/>
                  <a:pt x="1126386" y="3572671"/>
                </a:cubicBezTo>
                <a:cubicBezTo>
                  <a:pt x="1128459" y="3592845"/>
                  <a:pt x="1124579" y="3599163"/>
                  <a:pt x="1117747" y="3586739"/>
                </a:cubicBezTo>
                <a:cubicBezTo>
                  <a:pt x="1115459" y="3582576"/>
                  <a:pt x="1113112" y="3571247"/>
                  <a:pt x="1112537" y="3561563"/>
                </a:cubicBezTo>
                <a:cubicBezTo>
                  <a:pt x="1111672" y="3547004"/>
                  <a:pt x="1112318" y="3543804"/>
                  <a:pt x="1116200" y="3543073"/>
                </a:cubicBezTo>
                <a:close/>
                <a:moveTo>
                  <a:pt x="82331" y="2962930"/>
                </a:moveTo>
                <a:cubicBezTo>
                  <a:pt x="82550" y="2962095"/>
                  <a:pt x="82824" y="2965974"/>
                  <a:pt x="83301" y="2974009"/>
                </a:cubicBezTo>
                <a:cubicBezTo>
                  <a:pt x="83877" y="2983732"/>
                  <a:pt x="85483" y="2992754"/>
                  <a:pt x="86873" y="2994059"/>
                </a:cubicBezTo>
                <a:cubicBezTo>
                  <a:pt x="89807" y="2996814"/>
                  <a:pt x="87541" y="3003927"/>
                  <a:pt x="83727" y="3003927"/>
                </a:cubicBezTo>
                <a:cubicBezTo>
                  <a:pt x="82301" y="3003927"/>
                  <a:pt x="81385" y="2993217"/>
                  <a:pt x="81691" y="2980128"/>
                </a:cubicBezTo>
                <a:lnTo>
                  <a:pt x="81695" y="2980128"/>
                </a:lnTo>
                <a:cubicBezTo>
                  <a:pt x="81948" y="2969312"/>
                  <a:pt x="82112" y="2963764"/>
                  <a:pt x="82331" y="2962930"/>
                </a:cubicBezTo>
                <a:close/>
                <a:moveTo>
                  <a:pt x="101936" y="2918951"/>
                </a:moveTo>
                <a:cubicBezTo>
                  <a:pt x="104392" y="2921249"/>
                  <a:pt x="104472" y="2924516"/>
                  <a:pt x="102228" y="2931054"/>
                </a:cubicBezTo>
                <a:lnTo>
                  <a:pt x="99163" y="2940011"/>
                </a:lnTo>
                <a:lnTo>
                  <a:pt x="98870" y="2927907"/>
                </a:lnTo>
                <a:cubicBezTo>
                  <a:pt x="98652" y="2918744"/>
                  <a:pt x="99389" y="2916568"/>
                  <a:pt x="101936" y="2918951"/>
                </a:cubicBezTo>
                <a:close/>
                <a:moveTo>
                  <a:pt x="96694" y="2871455"/>
                </a:moveTo>
                <a:cubicBezTo>
                  <a:pt x="97360" y="2871650"/>
                  <a:pt x="98334" y="2876148"/>
                  <a:pt x="99562" y="2884935"/>
                </a:cubicBezTo>
                <a:cubicBezTo>
                  <a:pt x="100649" y="2892715"/>
                  <a:pt x="100237" y="2897854"/>
                  <a:pt x="98518" y="2897854"/>
                </a:cubicBezTo>
                <a:cubicBezTo>
                  <a:pt x="96949" y="2897854"/>
                  <a:pt x="95669" y="2891530"/>
                  <a:pt x="95669" y="2883801"/>
                </a:cubicBezTo>
                <a:lnTo>
                  <a:pt x="95668" y="2883801"/>
                </a:lnTo>
                <a:cubicBezTo>
                  <a:pt x="95668" y="2875372"/>
                  <a:pt x="96027" y="2871262"/>
                  <a:pt x="96694" y="2871455"/>
                </a:cubicBezTo>
                <a:close/>
                <a:moveTo>
                  <a:pt x="104092" y="2813539"/>
                </a:moveTo>
                <a:cubicBezTo>
                  <a:pt x="107223" y="2818686"/>
                  <a:pt x="111149" y="2843457"/>
                  <a:pt x="108835" y="2843457"/>
                </a:cubicBezTo>
                <a:cubicBezTo>
                  <a:pt x="107886" y="2843457"/>
                  <a:pt x="106609" y="2841928"/>
                  <a:pt x="105996" y="2840057"/>
                </a:cubicBezTo>
                <a:cubicBezTo>
                  <a:pt x="103380" y="2832081"/>
                  <a:pt x="101773" y="2809728"/>
                  <a:pt x="104092" y="2813539"/>
                </a:cubicBezTo>
                <a:close/>
                <a:moveTo>
                  <a:pt x="958653" y="2740103"/>
                </a:moveTo>
                <a:cubicBezTo>
                  <a:pt x="959744" y="2740103"/>
                  <a:pt x="960102" y="2744387"/>
                  <a:pt x="959449" y="2749623"/>
                </a:cubicBezTo>
                <a:cubicBezTo>
                  <a:pt x="958354" y="2758381"/>
                  <a:pt x="953033" y="2763532"/>
                  <a:pt x="953124" y="2755742"/>
                </a:cubicBezTo>
                <a:lnTo>
                  <a:pt x="953125" y="2755742"/>
                </a:lnTo>
                <a:cubicBezTo>
                  <a:pt x="953198" y="2749749"/>
                  <a:pt x="956606" y="2740103"/>
                  <a:pt x="958653" y="2740103"/>
                </a:cubicBezTo>
                <a:close/>
                <a:moveTo>
                  <a:pt x="926930" y="2709509"/>
                </a:moveTo>
                <a:lnTo>
                  <a:pt x="926926" y="2709522"/>
                </a:lnTo>
                <a:lnTo>
                  <a:pt x="926915" y="2709522"/>
                </a:lnTo>
                <a:close/>
                <a:moveTo>
                  <a:pt x="945395" y="2688653"/>
                </a:moveTo>
                <a:cubicBezTo>
                  <a:pt x="947760" y="2691257"/>
                  <a:pt x="940192" y="2813539"/>
                  <a:pt x="937666" y="2813539"/>
                </a:cubicBezTo>
                <a:cubicBezTo>
                  <a:pt x="936119" y="2813539"/>
                  <a:pt x="935510" y="2806970"/>
                  <a:pt x="936261" y="2798460"/>
                </a:cubicBezTo>
                <a:lnTo>
                  <a:pt x="936263" y="2798460"/>
                </a:lnTo>
                <a:cubicBezTo>
                  <a:pt x="937310" y="2786637"/>
                  <a:pt x="936759" y="2783682"/>
                  <a:pt x="933716" y="2784776"/>
                </a:cubicBezTo>
                <a:cubicBezTo>
                  <a:pt x="930836" y="2785810"/>
                  <a:pt x="929892" y="2783210"/>
                  <a:pt x="930062" y="2774696"/>
                </a:cubicBezTo>
                <a:cubicBezTo>
                  <a:pt x="930172" y="2768385"/>
                  <a:pt x="930952" y="2764752"/>
                  <a:pt x="931759" y="2766622"/>
                </a:cubicBezTo>
                <a:cubicBezTo>
                  <a:pt x="935796" y="2775986"/>
                  <a:pt x="937812" y="2766483"/>
                  <a:pt x="939486" y="2730194"/>
                </a:cubicBezTo>
                <a:cubicBezTo>
                  <a:pt x="941158" y="2694015"/>
                  <a:pt x="942391" y="2685343"/>
                  <a:pt x="945395" y="2688653"/>
                </a:cubicBezTo>
                <a:close/>
                <a:moveTo>
                  <a:pt x="933087" y="2677998"/>
                </a:moveTo>
                <a:cubicBezTo>
                  <a:pt x="936978" y="2683742"/>
                  <a:pt x="935860" y="2700158"/>
                  <a:pt x="931182" y="2705945"/>
                </a:cubicBezTo>
                <a:lnTo>
                  <a:pt x="926930" y="2709509"/>
                </a:lnTo>
                <a:lnTo>
                  <a:pt x="929897" y="2700512"/>
                </a:lnTo>
                <a:cubicBezTo>
                  <a:pt x="931838" y="2695731"/>
                  <a:pt x="931882" y="2692095"/>
                  <a:pt x="930006" y="2689994"/>
                </a:cubicBezTo>
                <a:cubicBezTo>
                  <a:pt x="928441" y="2688228"/>
                  <a:pt x="927941" y="2683990"/>
                  <a:pt x="928893" y="2680576"/>
                </a:cubicBezTo>
                <a:cubicBezTo>
                  <a:pt x="930192" y="2675926"/>
                  <a:pt x="931243" y="2675279"/>
                  <a:pt x="933087" y="2677998"/>
                </a:cubicBezTo>
                <a:close/>
                <a:moveTo>
                  <a:pt x="933901" y="2651662"/>
                </a:moveTo>
                <a:cubicBezTo>
                  <a:pt x="934129" y="2650552"/>
                  <a:pt x="934443" y="2650705"/>
                  <a:pt x="934790" y="2652388"/>
                </a:cubicBezTo>
                <a:cubicBezTo>
                  <a:pt x="935484" y="2655754"/>
                  <a:pt x="935484" y="2661262"/>
                  <a:pt x="934790" y="2664627"/>
                </a:cubicBezTo>
                <a:cubicBezTo>
                  <a:pt x="934097" y="2667993"/>
                  <a:pt x="933531" y="2665239"/>
                  <a:pt x="933531" y="2658508"/>
                </a:cubicBezTo>
                <a:cubicBezTo>
                  <a:pt x="933531" y="2655142"/>
                  <a:pt x="933673" y="2652771"/>
                  <a:pt x="933901" y="2651662"/>
                </a:cubicBezTo>
                <a:close/>
                <a:moveTo>
                  <a:pt x="96656" y="2613158"/>
                </a:moveTo>
                <a:cubicBezTo>
                  <a:pt x="98251" y="2611666"/>
                  <a:pt x="100233" y="2619814"/>
                  <a:pt x="104568" y="2645658"/>
                </a:cubicBezTo>
                <a:cubicBezTo>
                  <a:pt x="106520" y="2657289"/>
                  <a:pt x="107360" y="2667511"/>
                  <a:pt x="106440" y="2668374"/>
                </a:cubicBezTo>
                <a:cubicBezTo>
                  <a:pt x="105517" y="2669238"/>
                  <a:pt x="104021" y="2665840"/>
                  <a:pt x="103116" y="2660825"/>
                </a:cubicBezTo>
                <a:lnTo>
                  <a:pt x="103114" y="2660825"/>
                </a:lnTo>
                <a:cubicBezTo>
                  <a:pt x="98255" y="2633929"/>
                  <a:pt x="95577" y="2614168"/>
                  <a:pt x="96656" y="2613158"/>
                </a:cubicBezTo>
                <a:close/>
                <a:moveTo>
                  <a:pt x="947274" y="2560594"/>
                </a:moveTo>
                <a:cubicBezTo>
                  <a:pt x="950616" y="2565433"/>
                  <a:pt x="950693" y="2589628"/>
                  <a:pt x="947419" y="2606831"/>
                </a:cubicBezTo>
                <a:cubicBezTo>
                  <a:pt x="945580" y="2616498"/>
                  <a:pt x="945026" y="2612495"/>
                  <a:pt x="944774" y="2587792"/>
                </a:cubicBezTo>
                <a:cubicBezTo>
                  <a:pt x="944555" y="2566706"/>
                  <a:pt x="945373" y="2557844"/>
                  <a:pt x="947274" y="2560594"/>
                </a:cubicBezTo>
                <a:close/>
                <a:moveTo>
                  <a:pt x="117254" y="2547082"/>
                </a:moveTo>
                <a:lnTo>
                  <a:pt x="122323" y="2566758"/>
                </a:lnTo>
                <a:cubicBezTo>
                  <a:pt x="127797" y="2587999"/>
                  <a:pt x="129591" y="2635482"/>
                  <a:pt x="124816" y="2632720"/>
                </a:cubicBezTo>
                <a:cubicBezTo>
                  <a:pt x="120966" y="2630495"/>
                  <a:pt x="117857" y="2643305"/>
                  <a:pt x="120162" y="2651900"/>
                </a:cubicBezTo>
                <a:cubicBezTo>
                  <a:pt x="122086" y="2659073"/>
                  <a:pt x="117097" y="2689292"/>
                  <a:pt x="112787" y="2696587"/>
                </a:cubicBezTo>
                <a:cubicBezTo>
                  <a:pt x="111195" y="2699280"/>
                  <a:pt x="110418" y="2696968"/>
                  <a:pt x="110499" y="2689788"/>
                </a:cubicBezTo>
                <a:lnTo>
                  <a:pt x="110501" y="2689788"/>
                </a:lnTo>
                <a:cubicBezTo>
                  <a:pt x="110573" y="2683804"/>
                  <a:pt x="111734" y="2672177"/>
                  <a:pt x="113087" y="2663949"/>
                </a:cubicBezTo>
                <a:cubicBezTo>
                  <a:pt x="114529" y="2655201"/>
                  <a:pt x="114310" y="2632894"/>
                  <a:pt x="112559" y="2610222"/>
                </a:cubicBezTo>
                <a:cubicBezTo>
                  <a:pt x="110183" y="2579481"/>
                  <a:pt x="110358" y="2568931"/>
                  <a:pt x="113409" y="2559268"/>
                </a:cubicBezTo>
                <a:close/>
                <a:moveTo>
                  <a:pt x="108520" y="2533188"/>
                </a:moveTo>
                <a:cubicBezTo>
                  <a:pt x="108739" y="2531833"/>
                  <a:pt x="109042" y="2532020"/>
                  <a:pt x="109376" y="2534076"/>
                </a:cubicBezTo>
                <a:cubicBezTo>
                  <a:pt x="110040" y="2538190"/>
                  <a:pt x="110040" y="2544922"/>
                  <a:pt x="109376" y="2549036"/>
                </a:cubicBezTo>
                <a:cubicBezTo>
                  <a:pt x="108712" y="2553149"/>
                  <a:pt x="108165" y="2549784"/>
                  <a:pt x="108165" y="2541556"/>
                </a:cubicBezTo>
                <a:cubicBezTo>
                  <a:pt x="108165" y="2537442"/>
                  <a:pt x="108301" y="2534544"/>
                  <a:pt x="108520" y="2533188"/>
                </a:cubicBezTo>
                <a:close/>
                <a:moveTo>
                  <a:pt x="933144" y="2519797"/>
                </a:moveTo>
                <a:cubicBezTo>
                  <a:pt x="936538" y="2519797"/>
                  <a:pt x="936345" y="2548990"/>
                  <a:pt x="932926" y="2550959"/>
                </a:cubicBezTo>
                <a:cubicBezTo>
                  <a:pt x="931437" y="2551820"/>
                  <a:pt x="929513" y="2551456"/>
                  <a:pt x="928653" y="2550151"/>
                </a:cubicBezTo>
                <a:lnTo>
                  <a:pt x="928668" y="2550152"/>
                </a:lnTo>
                <a:cubicBezTo>
                  <a:pt x="926314" y="2546586"/>
                  <a:pt x="930262" y="2519797"/>
                  <a:pt x="933144" y="2519797"/>
                </a:cubicBezTo>
                <a:close/>
                <a:moveTo>
                  <a:pt x="942469" y="2495987"/>
                </a:moveTo>
                <a:cubicBezTo>
                  <a:pt x="943119" y="2496183"/>
                  <a:pt x="944061" y="2499822"/>
                  <a:pt x="945224" y="2506883"/>
                </a:cubicBezTo>
                <a:cubicBezTo>
                  <a:pt x="946155" y="2512533"/>
                  <a:pt x="945692" y="2517082"/>
                  <a:pt x="944181" y="2517082"/>
                </a:cubicBezTo>
                <a:cubicBezTo>
                  <a:pt x="942685" y="2517082"/>
                  <a:pt x="941459" y="2511983"/>
                  <a:pt x="941459" y="2505749"/>
                </a:cubicBezTo>
                <a:cubicBezTo>
                  <a:pt x="941459" y="2499039"/>
                  <a:pt x="941819" y="2495791"/>
                  <a:pt x="942469" y="2495987"/>
                </a:cubicBezTo>
                <a:close/>
                <a:moveTo>
                  <a:pt x="976335" y="2462681"/>
                </a:moveTo>
                <a:cubicBezTo>
                  <a:pt x="977616" y="2466421"/>
                  <a:pt x="978791" y="2488145"/>
                  <a:pt x="978951" y="2510958"/>
                </a:cubicBezTo>
                <a:cubicBezTo>
                  <a:pt x="979243" y="2550713"/>
                  <a:pt x="979024" y="2552435"/>
                  <a:pt x="973428" y="2552435"/>
                </a:cubicBezTo>
                <a:cubicBezTo>
                  <a:pt x="968584" y="2552435"/>
                  <a:pt x="967615" y="2554248"/>
                  <a:pt x="967615" y="2563315"/>
                </a:cubicBezTo>
                <a:cubicBezTo>
                  <a:pt x="967615" y="2569298"/>
                  <a:pt x="966309" y="2574194"/>
                  <a:pt x="964707" y="2574194"/>
                </a:cubicBezTo>
                <a:cubicBezTo>
                  <a:pt x="963109" y="2574194"/>
                  <a:pt x="961810" y="2568992"/>
                  <a:pt x="961820" y="2562635"/>
                </a:cubicBezTo>
                <a:lnTo>
                  <a:pt x="961825" y="2562635"/>
                </a:lnTo>
                <a:cubicBezTo>
                  <a:pt x="961825" y="2556277"/>
                  <a:pt x="962679" y="2542812"/>
                  <a:pt x="963697" y="2532711"/>
                </a:cubicBezTo>
                <a:cubicBezTo>
                  <a:pt x="965215" y="2517679"/>
                  <a:pt x="966266" y="2514901"/>
                  <a:pt x="969490" y="2517405"/>
                </a:cubicBezTo>
                <a:cubicBezTo>
                  <a:pt x="972763" y="2519948"/>
                  <a:pt x="973477" y="2515013"/>
                  <a:pt x="973718" y="2488172"/>
                </a:cubicBezTo>
                <a:cubicBezTo>
                  <a:pt x="973901" y="2467788"/>
                  <a:pt x="974864" y="2458389"/>
                  <a:pt x="976335" y="2462681"/>
                </a:cubicBezTo>
                <a:close/>
                <a:moveTo>
                  <a:pt x="113553" y="2458088"/>
                </a:moveTo>
                <a:cubicBezTo>
                  <a:pt x="115226" y="2457388"/>
                  <a:pt x="117213" y="2461767"/>
                  <a:pt x="119967" y="2471037"/>
                </a:cubicBezTo>
                <a:cubicBezTo>
                  <a:pt x="124685" y="2486915"/>
                  <a:pt x="124542" y="2496671"/>
                  <a:pt x="119749" y="2485510"/>
                </a:cubicBezTo>
                <a:cubicBezTo>
                  <a:pt x="117909" y="2481224"/>
                  <a:pt x="117289" y="2481797"/>
                  <a:pt x="116047" y="2488923"/>
                </a:cubicBezTo>
                <a:cubicBezTo>
                  <a:pt x="114799" y="2496079"/>
                  <a:pt x="113941" y="2496863"/>
                  <a:pt x="110818" y="2493695"/>
                </a:cubicBezTo>
                <a:lnTo>
                  <a:pt x="110825" y="2493695"/>
                </a:lnTo>
                <a:cubicBezTo>
                  <a:pt x="108201" y="2491033"/>
                  <a:pt x="107664" y="2485654"/>
                  <a:pt x="109026" y="2475614"/>
                </a:cubicBezTo>
                <a:cubicBezTo>
                  <a:pt x="110522" y="2464567"/>
                  <a:pt x="111880" y="2458787"/>
                  <a:pt x="113553" y="2458088"/>
                </a:cubicBezTo>
                <a:close/>
                <a:moveTo>
                  <a:pt x="149068" y="2387886"/>
                </a:moveTo>
                <a:lnTo>
                  <a:pt x="151137" y="2402845"/>
                </a:lnTo>
                <a:cubicBezTo>
                  <a:pt x="154184" y="2424868"/>
                  <a:pt x="154126" y="2523237"/>
                  <a:pt x="151064" y="2527769"/>
                </a:cubicBezTo>
                <a:cubicBezTo>
                  <a:pt x="149101" y="2530670"/>
                  <a:pt x="147962" y="2529286"/>
                  <a:pt x="146581" y="2522329"/>
                </a:cubicBezTo>
                <a:lnTo>
                  <a:pt x="146594" y="2522329"/>
                </a:lnTo>
                <a:cubicBezTo>
                  <a:pt x="143580" y="2507135"/>
                  <a:pt x="143394" y="2410572"/>
                  <a:pt x="146339" y="2398765"/>
                </a:cubicBezTo>
                <a:close/>
                <a:moveTo>
                  <a:pt x="136896" y="2385700"/>
                </a:moveTo>
                <a:cubicBezTo>
                  <a:pt x="137626" y="2387160"/>
                  <a:pt x="137576" y="2390452"/>
                  <a:pt x="136301" y="2394687"/>
                </a:cubicBezTo>
                <a:cubicBezTo>
                  <a:pt x="134589" y="2400366"/>
                  <a:pt x="133907" y="2400729"/>
                  <a:pt x="132156" y="2396892"/>
                </a:cubicBezTo>
                <a:cubicBezTo>
                  <a:pt x="131002" y="2394365"/>
                  <a:pt x="131294" y="2390230"/>
                  <a:pt x="132805" y="2387703"/>
                </a:cubicBezTo>
                <a:cubicBezTo>
                  <a:pt x="134653" y="2384612"/>
                  <a:pt x="136165" y="2384240"/>
                  <a:pt x="136896" y="2385700"/>
                </a:cubicBezTo>
                <a:close/>
                <a:moveTo>
                  <a:pt x="117467" y="2377384"/>
                </a:moveTo>
                <a:cubicBezTo>
                  <a:pt x="121065" y="2376091"/>
                  <a:pt x="121791" y="2378767"/>
                  <a:pt x="121622" y="2392732"/>
                </a:cubicBezTo>
                <a:cubicBezTo>
                  <a:pt x="121367" y="2415168"/>
                  <a:pt x="117712" y="2424498"/>
                  <a:pt x="115070" y="2409528"/>
                </a:cubicBezTo>
                <a:cubicBezTo>
                  <a:pt x="111833" y="2391182"/>
                  <a:pt x="112734" y="2379084"/>
                  <a:pt x="117467" y="2377384"/>
                </a:cubicBezTo>
                <a:close/>
                <a:moveTo>
                  <a:pt x="133268" y="2336537"/>
                </a:moveTo>
                <a:cubicBezTo>
                  <a:pt x="135224" y="2338236"/>
                  <a:pt x="136249" y="2343662"/>
                  <a:pt x="135582" y="2348776"/>
                </a:cubicBezTo>
                <a:cubicBezTo>
                  <a:pt x="134921" y="2353828"/>
                  <a:pt x="134155" y="2355513"/>
                  <a:pt x="133877" y="2352521"/>
                </a:cubicBezTo>
                <a:cubicBezTo>
                  <a:pt x="133585" y="2349530"/>
                  <a:pt x="132560" y="2344022"/>
                  <a:pt x="131564" y="2340282"/>
                </a:cubicBezTo>
                <a:cubicBezTo>
                  <a:pt x="130170" y="2335047"/>
                  <a:pt x="130564" y="2334185"/>
                  <a:pt x="133268" y="2336537"/>
                </a:cubicBezTo>
                <a:close/>
                <a:moveTo>
                  <a:pt x="77672" y="2315812"/>
                </a:moveTo>
                <a:cubicBezTo>
                  <a:pt x="80905" y="2315812"/>
                  <a:pt x="91466" y="2364167"/>
                  <a:pt x="88782" y="2366679"/>
                </a:cubicBezTo>
                <a:cubicBezTo>
                  <a:pt x="87775" y="2367623"/>
                  <a:pt x="86946" y="2367660"/>
                  <a:pt x="86946" y="2366771"/>
                </a:cubicBezTo>
                <a:lnTo>
                  <a:pt x="86948" y="2366760"/>
                </a:lnTo>
                <a:cubicBezTo>
                  <a:pt x="86948" y="2364260"/>
                  <a:pt x="78291" y="2325972"/>
                  <a:pt x="76504" y="2320572"/>
                </a:cubicBezTo>
                <a:cubicBezTo>
                  <a:pt x="75640" y="2317954"/>
                  <a:pt x="76176" y="2315812"/>
                  <a:pt x="77672" y="2315812"/>
                </a:cubicBezTo>
                <a:close/>
                <a:moveTo>
                  <a:pt x="619" y="2290394"/>
                </a:moveTo>
                <a:cubicBezTo>
                  <a:pt x="1011" y="2289757"/>
                  <a:pt x="1714" y="2291933"/>
                  <a:pt x="3082" y="2296356"/>
                </a:cubicBezTo>
                <a:cubicBezTo>
                  <a:pt x="6410" y="2307176"/>
                  <a:pt x="5403" y="2328264"/>
                  <a:pt x="1936" y="2320341"/>
                </a:cubicBezTo>
                <a:lnTo>
                  <a:pt x="1933" y="2320341"/>
                </a:lnTo>
                <a:cubicBezTo>
                  <a:pt x="735" y="2317600"/>
                  <a:pt x="-129" y="2309033"/>
                  <a:pt x="17" y="2301302"/>
                </a:cubicBezTo>
                <a:cubicBezTo>
                  <a:pt x="145" y="2294478"/>
                  <a:pt x="227" y="2291030"/>
                  <a:pt x="619" y="2290394"/>
                </a:cubicBezTo>
                <a:close/>
                <a:moveTo>
                  <a:pt x="129211" y="2280788"/>
                </a:moveTo>
                <a:cubicBezTo>
                  <a:pt x="132579" y="2277635"/>
                  <a:pt x="133655" y="2284049"/>
                  <a:pt x="132860" y="2302557"/>
                </a:cubicBezTo>
                <a:lnTo>
                  <a:pt x="131999" y="2322603"/>
                </a:lnTo>
                <a:lnTo>
                  <a:pt x="129938" y="2302320"/>
                </a:lnTo>
                <a:cubicBezTo>
                  <a:pt x="128802" y="2291164"/>
                  <a:pt x="128478" y="2281475"/>
                  <a:pt x="129211" y="2280788"/>
                </a:cubicBezTo>
                <a:close/>
                <a:moveTo>
                  <a:pt x="147984" y="2217888"/>
                </a:moveTo>
                <a:cubicBezTo>
                  <a:pt x="149959" y="2215031"/>
                  <a:pt x="150816" y="2219310"/>
                  <a:pt x="150845" y="2232167"/>
                </a:cubicBezTo>
                <a:cubicBezTo>
                  <a:pt x="150882" y="2250825"/>
                  <a:pt x="150003" y="2253937"/>
                  <a:pt x="146841" y="2246224"/>
                </a:cubicBezTo>
                <a:lnTo>
                  <a:pt x="146842" y="2246224"/>
                </a:lnTo>
                <a:cubicBezTo>
                  <a:pt x="144138" y="2239628"/>
                  <a:pt x="144828" y="2222457"/>
                  <a:pt x="147984" y="2217888"/>
                </a:cubicBezTo>
                <a:close/>
                <a:moveTo>
                  <a:pt x="992212" y="2207669"/>
                </a:moveTo>
                <a:cubicBezTo>
                  <a:pt x="992413" y="2205574"/>
                  <a:pt x="992691" y="2205863"/>
                  <a:pt x="992998" y="2209042"/>
                </a:cubicBezTo>
                <a:cubicBezTo>
                  <a:pt x="993611" y="2215400"/>
                  <a:pt x="993611" y="2225803"/>
                  <a:pt x="992998" y="2232161"/>
                </a:cubicBezTo>
                <a:cubicBezTo>
                  <a:pt x="992385" y="2238518"/>
                  <a:pt x="991885" y="2233317"/>
                  <a:pt x="991885" y="2220601"/>
                </a:cubicBezTo>
                <a:cubicBezTo>
                  <a:pt x="991885" y="2214244"/>
                  <a:pt x="992010" y="2209765"/>
                  <a:pt x="992212" y="2207669"/>
                </a:cubicBezTo>
                <a:close/>
                <a:moveTo>
                  <a:pt x="61915" y="2150127"/>
                </a:moveTo>
                <a:cubicBezTo>
                  <a:pt x="62532" y="2150751"/>
                  <a:pt x="66538" y="2179411"/>
                  <a:pt x="70815" y="2213816"/>
                </a:cubicBezTo>
                <a:cubicBezTo>
                  <a:pt x="75092" y="2248222"/>
                  <a:pt x="79331" y="2280962"/>
                  <a:pt x="80236" y="2286572"/>
                </a:cubicBezTo>
                <a:cubicBezTo>
                  <a:pt x="81709" y="2295719"/>
                  <a:pt x="81224" y="2296771"/>
                  <a:pt x="75520" y="2296771"/>
                </a:cubicBezTo>
                <a:cubicBezTo>
                  <a:pt x="69285" y="2296771"/>
                  <a:pt x="69196" y="2297295"/>
                  <a:pt x="71018" y="2323290"/>
                </a:cubicBezTo>
                <a:cubicBezTo>
                  <a:pt x="72040" y="2337875"/>
                  <a:pt x="75377" y="2359219"/>
                  <a:pt x="78434" y="2370722"/>
                </a:cubicBezTo>
                <a:cubicBezTo>
                  <a:pt x="88670" y="2409241"/>
                  <a:pt x="100746" y="2548417"/>
                  <a:pt x="96856" y="2583033"/>
                </a:cubicBezTo>
                <a:cubicBezTo>
                  <a:pt x="94827" y="2601086"/>
                  <a:pt x="91333" y="2603045"/>
                  <a:pt x="87157" y="2588473"/>
                </a:cubicBezTo>
                <a:lnTo>
                  <a:pt x="87156" y="2588473"/>
                </a:lnTo>
                <a:cubicBezTo>
                  <a:pt x="68219" y="2522402"/>
                  <a:pt x="63717" y="2476316"/>
                  <a:pt x="63626" y="2347620"/>
                </a:cubicBezTo>
                <a:cubicBezTo>
                  <a:pt x="63593" y="2293475"/>
                  <a:pt x="62313" y="2227217"/>
                  <a:pt x="60787" y="2200381"/>
                </a:cubicBezTo>
                <a:cubicBezTo>
                  <a:pt x="58280" y="2156194"/>
                  <a:pt x="58492" y="2146678"/>
                  <a:pt x="61915" y="2150127"/>
                </a:cubicBezTo>
                <a:close/>
                <a:moveTo>
                  <a:pt x="124046" y="2141345"/>
                </a:moveTo>
                <a:cubicBezTo>
                  <a:pt x="126071" y="2140760"/>
                  <a:pt x="129258" y="2141612"/>
                  <a:pt x="131937" y="2144382"/>
                </a:cubicBezTo>
                <a:cubicBezTo>
                  <a:pt x="137120" y="2149740"/>
                  <a:pt x="137099" y="2149886"/>
                  <a:pt x="131167" y="2149886"/>
                </a:cubicBezTo>
                <a:cubicBezTo>
                  <a:pt x="127817" y="2149886"/>
                  <a:pt x="124196" y="2148555"/>
                  <a:pt x="123122" y="2146929"/>
                </a:cubicBezTo>
                <a:cubicBezTo>
                  <a:pt x="121156" y="2143953"/>
                  <a:pt x="122021" y="2141931"/>
                  <a:pt x="124046" y="2141345"/>
                </a:cubicBezTo>
                <a:close/>
                <a:moveTo>
                  <a:pt x="150011" y="2132206"/>
                </a:moveTo>
                <a:lnTo>
                  <a:pt x="150452" y="2168244"/>
                </a:lnTo>
                <a:cubicBezTo>
                  <a:pt x="150865" y="2201961"/>
                  <a:pt x="150307" y="2207347"/>
                  <a:pt x="147008" y="2202242"/>
                </a:cubicBezTo>
                <a:lnTo>
                  <a:pt x="147004" y="2202242"/>
                </a:lnTo>
                <a:cubicBezTo>
                  <a:pt x="146274" y="2201120"/>
                  <a:pt x="146639" y="2184903"/>
                  <a:pt x="147847" y="2166204"/>
                </a:cubicBezTo>
                <a:close/>
                <a:moveTo>
                  <a:pt x="915300" y="2125614"/>
                </a:moveTo>
                <a:lnTo>
                  <a:pt x="915300" y="2125615"/>
                </a:lnTo>
                <a:lnTo>
                  <a:pt x="915300" y="2125614"/>
                </a:lnTo>
                <a:close/>
                <a:moveTo>
                  <a:pt x="105883" y="2115887"/>
                </a:moveTo>
                <a:lnTo>
                  <a:pt x="109204" y="2126766"/>
                </a:lnTo>
                <a:cubicBezTo>
                  <a:pt x="115085" y="2146036"/>
                  <a:pt x="116182" y="2152605"/>
                  <a:pt x="113519" y="2152605"/>
                </a:cubicBezTo>
                <a:cubicBezTo>
                  <a:pt x="112085" y="2152605"/>
                  <a:pt x="109373" y="2150869"/>
                  <a:pt x="107490" y="2148746"/>
                </a:cubicBezTo>
                <a:lnTo>
                  <a:pt x="107489" y="2148746"/>
                </a:lnTo>
                <a:cubicBezTo>
                  <a:pt x="105511" y="2146515"/>
                  <a:pt x="104450" y="2138768"/>
                  <a:pt x="104975" y="2130387"/>
                </a:cubicBezTo>
                <a:close/>
                <a:moveTo>
                  <a:pt x="924180" y="2095489"/>
                </a:moveTo>
                <a:cubicBezTo>
                  <a:pt x="926636" y="2095489"/>
                  <a:pt x="929737" y="2105402"/>
                  <a:pt x="929793" y="2113426"/>
                </a:cubicBezTo>
                <a:cubicBezTo>
                  <a:pt x="929826" y="2116560"/>
                  <a:pt x="927443" y="2121150"/>
                  <a:pt x="924518" y="2123626"/>
                </a:cubicBezTo>
                <a:lnTo>
                  <a:pt x="915300" y="2125614"/>
                </a:lnTo>
                <a:lnTo>
                  <a:pt x="919046" y="2108197"/>
                </a:lnTo>
                <a:cubicBezTo>
                  <a:pt x="921034" y="2101450"/>
                  <a:pt x="923254" y="2095489"/>
                  <a:pt x="924180" y="2095489"/>
                </a:cubicBezTo>
                <a:close/>
                <a:moveTo>
                  <a:pt x="131216" y="2071022"/>
                </a:moveTo>
                <a:cubicBezTo>
                  <a:pt x="135141" y="2071022"/>
                  <a:pt x="136784" y="2083689"/>
                  <a:pt x="134077" y="2093039"/>
                </a:cubicBezTo>
                <a:cubicBezTo>
                  <a:pt x="131482" y="2101994"/>
                  <a:pt x="131354" y="2101780"/>
                  <a:pt x="130242" y="2086661"/>
                </a:cubicBezTo>
                <a:lnTo>
                  <a:pt x="130241" y="2086661"/>
                </a:lnTo>
                <a:cubicBezTo>
                  <a:pt x="129610" y="2078057"/>
                  <a:pt x="130059" y="2071020"/>
                  <a:pt x="131216" y="2071022"/>
                </a:cubicBezTo>
                <a:close/>
                <a:moveTo>
                  <a:pt x="147995" y="2046547"/>
                </a:moveTo>
                <a:cubicBezTo>
                  <a:pt x="149545" y="2048792"/>
                  <a:pt x="150833" y="2056703"/>
                  <a:pt x="150856" y="2064129"/>
                </a:cubicBezTo>
                <a:cubicBezTo>
                  <a:pt x="150892" y="2076423"/>
                  <a:pt x="151312" y="2077247"/>
                  <a:pt x="155483" y="2073343"/>
                </a:cubicBezTo>
                <a:cubicBezTo>
                  <a:pt x="158004" y="2070984"/>
                  <a:pt x="160829" y="2063725"/>
                  <a:pt x="161763" y="2057210"/>
                </a:cubicBezTo>
                <a:cubicBezTo>
                  <a:pt x="164212" y="2040116"/>
                  <a:pt x="167928" y="2050883"/>
                  <a:pt x="167937" y="2075105"/>
                </a:cubicBezTo>
                <a:cubicBezTo>
                  <a:pt x="167937" y="2090737"/>
                  <a:pt x="167380" y="2093049"/>
                  <a:pt x="164792" y="2088025"/>
                </a:cubicBezTo>
                <a:cubicBezTo>
                  <a:pt x="163059" y="2084659"/>
                  <a:pt x="160489" y="2081905"/>
                  <a:pt x="159085" y="2081905"/>
                </a:cubicBezTo>
                <a:cubicBezTo>
                  <a:pt x="154544" y="2081905"/>
                  <a:pt x="153267" y="2089478"/>
                  <a:pt x="156774" y="2095609"/>
                </a:cubicBezTo>
                <a:cubicBezTo>
                  <a:pt x="159533" y="2100432"/>
                  <a:pt x="159318" y="2102392"/>
                  <a:pt x="155665" y="2105812"/>
                </a:cubicBezTo>
                <a:cubicBezTo>
                  <a:pt x="151572" y="2109643"/>
                  <a:pt x="150854" y="2109338"/>
                  <a:pt x="148115" y="2102598"/>
                </a:cubicBezTo>
                <a:lnTo>
                  <a:pt x="148104" y="2102598"/>
                </a:lnTo>
                <a:cubicBezTo>
                  <a:pt x="144159" y="2092887"/>
                  <a:pt x="144047" y="2040847"/>
                  <a:pt x="147995" y="2046547"/>
                </a:cubicBezTo>
                <a:close/>
                <a:moveTo>
                  <a:pt x="104033" y="2027509"/>
                </a:moveTo>
                <a:cubicBezTo>
                  <a:pt x="106996" y="2027509"/>
                  <a:pt x="114560" y="2043373"/>
                  <a:pt x="112510" y="2045291"/>
                </a:cubicBezTo>
                <a:cubicBezTo>
                  <a:pt x="111751" y="2046000"/>
                  <a:pt x="108959" y="2044335"/>
                  <a:pt x="106306" y="2041590"/>
                </a:cubicBezTo>
                <a:lnTo>
                  <a:pt x="106307" y="2041590"/>
                </a:lnTo>
                <a:cubicBezTo>
                  <a:pt x="101179" y="2036288"/>
                  <a:pt x="99762" y="2027509"/>
                  <a:pt x="104033" y="2027509"/>
                </a:cubicBezTo>
                <a:close/>
                <a:moveTo>
                  <a:pt x="943112" y="2013995"/>
                </a:moveTo>
                <a:cubicBezTo>
                  <a:pt x="946936" y="2010416"/>
                  <a:pt x="945743" y="2084095"/>
                  <a:pt x="941824" y="2093464"/>
                </a:cubicBezTo>
                <a:cubicBezTo>
                  <a:pt x="937817" y="2103049"/>
                  <a:pt x="935647" y="2102970"/>
                  <a:pt x="935647" y="2093234"/>
                </a:cubicBezTo>
                <a:lnTo>
                  <a:pt x="935646" y="2093238"/>
                </a:lnTo>
                <a:cubicBezTo>
                  <a:pt x="935646" y="2088999"/>
                  <a:pt x="936591" y="2084647"/>
                  <a:pt x="937744" y="2083568"/>
                </a:cubicBezTo>
                <a:cubicBezTo>
                  <a:pt x="938897" y="2082487"/>
                  <a:pt x="939970" y="2066962"/>
                  <a:pt x="940123" y="2049068"/>
                </a:cubicBezTo>
                <a:cubicBezTo>
                  <a:pt x="940269" y="2031173"/>
                  <a:pt x="941620" y="2015390"/>
                  <a:pt x="943112" y="2013995"/>
                </a:cubicBezTo>
                <a:close/>
                <a:moveTo>
                  <a:pt x="986359" y="1999398"/>
                </a:moveTo>
                <a:cubicBezTo>
                  <a:pt x="986572" y="1997807"/>
                  <a:pt x="986864" y="1998230"/>
                  <a:pt x="987178" y="2001051"/>
                </a:cubicBezTo>
                <a:cubicBezTo>
                  <a:pt x="987809" y="2006694"/>
                  <a:pt x="987794" y="2015261"/>
                  <a:pt x="987145" y="2020090"/>
                </a:cubicBezTo>
                <a:cubicBezTo>
                  <a:pt x="986503" y="2024918"/>
                  <a:pt x="985988" y="2020297"/>
                  <a:pt x="985999" y="2009830"/>
                </a:cubicBezTo>
                <a:lnTo>
                  <a:pt x="986010" y="2009830"/>
                </a:lnTo>
                <a:cubicBezTo>
                  <a:pt x="986010" y="2004594"/>
                  <a:pt x="986145" y="2000989"/>
                  <a:pt x="986359" y="1999398"/>
                </a:cubicBezTo>
                <a:close/>
                <a:moveTo>
                  <a:pt x="229366" y="1998950"/>
                </a:moveTo>
                <a:cubicBezTo>
                  <a:pt x="232753" y="1996992"/>
                  <a:pt x="232753" y="2006730"/>
                  <a:pt x="229366" y="2016629"/>
                </a:cubicBezTo>
                <a:cubicBezTo>
                  <a:pt x="227377" y="2022437"/>
                  <a:pt x="226998" y="2021765"/>
                  <a:pt x="226750" y="2012030"/>
                </a:cubicBezTo>
                <a:cubicBezTo>
                  <a:pt x="226604" y="2005761"/>
                  <a:pt x="227768" y="1999875"/>
                  <a:pt x="229366" y="1998950"/>
                </a:cubicBezTo>
                <a:close/>
                <a:moveTo>
                  <a:pt x="111210" y="1998254"/>
                </a:moveTo>
                <a:cubicBezTo>
                  <a:pt x="111860" y="1998450"/>
                  <a:pt x="112802" y="2002089"/>
                  <a:pt x="113966" y="2009150"/>
                </a:cubicBezTo>
                <a:cubicBezTo>
                  <a:pt x="114896" y="2014800"/>
                  <a:pt x="114433" y="2019349"/>
                  <a:pt x="112922" y="2019349"/>
                </a:cubicBezTo>
                <a:cubicBezTo>
                  <a:pt x="111426" y="2019349"/>
                  <a:pt x="110200" y="2014250"/>
                  <a:pt x="110200" y="2008017"/>
                </a:cubicBezTo>
                <a:lnTo>
                  <a:pt x="110200" y="2008016"/>
                </a:lnTo>
                <a:cubicBezTo>
                  <a:pt x="110200" y="2001305"/>
                  <a:pt x="110559" y="1998058"/>
                  <a:pt x="111210" y="1998254"/>
                </a:cubicBezTo>
                <a:close/>
                <a:moveTo>
                  <a:pt x="160036" y="1997898"/>
                </a:moveTo>
                <a:cubicBezTo>
                  <a:pt x="160417" y="1997702"/>
                  <a:pt x="161546" y="1998963"/>
                  <a:pt x="163754" y="2001511"/>
                </a:cubicBezTo>
                <a:cubicBezTo>
                  <a:pt x="168846" y="2007385"/>
                  <a:pt x="169940" y="2023537"/>
                  <a:pt x="165422" y="2026149"/>
                </a:cubicBezTo>
                <a:cubicBezTo>
                  <a:pt x="163711" y="2027140"/>
                  <a:pt x="162499" y="2024131"/>
                  <a:pt x="162477" y="2018830"/>
                </a:cubicBezTo>
                <a:lnTo>
                  <a:pt x="162477" y="2018829"/>
                </a:lnTo>
                <a:cubicBezTo>
                  <a:pt x="162444" y="2013880"/>
                  <a:pt x="161703" y="2006770"/>
                  <a:pt x="160810" y="2003030"/>
                </a:cubicBezTo>
                <a:cubicBezTo>
                  <a:pt x="160024" y="1999749"/>
                  <a:pt x="159656" y="1998095"/>
                  <a:pt x="160036" y="1997898"/>
                </a:cubicBezTo>
                <a:close/>
                <a:moveTo>
                  <a:pt x="122178" y="1993421"/>
                </a:moveTo>
                <a:cubicBezTo>
                  <a:pt x="122521" y="1992512"/>
                  <a:pt x="124270" y="1993184"/>
                  <a:pt x="127639" y="1994871"/>
                </a:cubicBezTo>
                <a:cubicBezTo>
                  <a:pt x="133601" y="1997856"/>
                  <a:pt x="135393" y="2004306"/>
                  <a:pt x="130971" y="2006864"/>
                </a:cubicBezTo>
                <a:cubicBezTo>
                  <a:pt x="129606" y="2007654"/>
                  <a:pt x="126990" y="2005220"/>
                  <a:pt x="125158" y="2001457"/>
                </a:cubicBezTo>
                <a:cubicBezTo>
                  <a:pt x="122900" y="1996820"/>
                  <a:pt x="121836" y="1994330"/>
                  <a:pt x="122178" y="1993421"/>
                </a:cubicBezTo>
                <a:close/>
                <a:moveTo>
                  <a:pt x="881252" y="1985026"/>
                </a:moveTo>
                <a:cubicBezTo>
                  <a:pt x="882395" y="1983959"/>
                  <a:pt x="883325" y="1987879"/>
                  <a:pt x="883325" y="1993738"/>
                </a:cubicBezTo>
                <a:cubicBezTo>
                  <a:pt x="883325" y="1999597"/>
                  <a:pt x="885289" y="2013984"/>
                  <a:pt x="887684" y="2025709"/>
                </a:cubicBezTo>
                <a:cubicBezTo>
                  <a:pt x="893357" y="2053448"/>
                  <a:pt x="893189" y="2058169"/>
                  <a:pt x="886385" y="2062145"/>
                </a:cubicBezTo>
                <a:cubicBezTo>
                  <a:pt x="881540" y="2064977"/>
                  <a:pt x="879901" y="2064469"/>
                  <a:pt x="874972" y="2058606"/>
                </a:cubicBezTo>
                <a:lnTo>
                  <a:pt x="874977" y="2058605"/>
                </a:lnTo>
                <a:cubicBezTo>
                  <a:pt x="869633" y="2052248"/>
                  <a:pt x="869005" y="2052107"/>
                  <a:pt x="866190" y="2056634"/>
                </a:cubicBezTo>
                <a:cubicBezTo>
                  <a:pt x="863625" y="2060759"/>
                  <a:pt x="863147" y="2060181"/>
                  <a:pt x="863071" y="2052862"/>
                </a:cubicBezTo>
                <a:cubicBezTo>
                  <a:pt x="862998" y="2044573"/>
                  <a:pt x="867834" y="2037329"/>
                  <a:pt x="874951" y="2035109"/>
                </a:cubicBezTo>
                <a:cubicBezTo>
                  <a:pt x="877093" y="2034441"/>
                  <a:pt x="878461" y="2025554"/>
                  <a:pt x="878742" y="2010515"/>
                </a:cubicBezTo>
                <a:cubicBezTo>
                  <a:pt x="878997" y="1997564"/>
                  <a:pt x="880114" y="1986094"/>
                  <a:pt x="881252" y="1985026"/>
                </a:cubicBezTo>
                <a:close/>
                <a:moveTo>
                  <a:pt x="892103" y="1973709"/>
                </a:moveTo>
                <a:cubicBezTo>
                  <a:pt x="901805" y="1973968"/>
                  <a:pt x="902530" y="1975478"/>
                  <a:pt x="904539" y="1999630"/>
                </a:cubicBezTo>
                <a:cubicBezTo>
                  <a:pt x="906203" y="2019637"/>
                  <a:pt x="902010" y="2017505"/>
                  <a:pt x="899190" y="1996910"/>
                </a:cubicBezTo>
                <a:lnTo>
                  <a:pt x="899192" y="1996910"/>
                </a:lnTo>
                <a:cubicBezTo>
                  <a:pt x="897017" y="1981035"/>
                  <a:pt x="896732" y="1980541"/>
                  <a:pt x="894882" y="1989431"/>
                </a:cubicBezTo>
                <a:lnTo>
                  <a:pt x="892901" y="1998950"/>
                </a:lnTo>
                <a:lnTo>
                  <a:pt x="890657" y="1990111"/>
                </a:lnTo>
                <a:cubicBezTo>
                  <a:pt x="889423" y="1985249"/>
                  <a:pt x="887271" y="1981271"/>
                  <a:pt x="885871" y="1981271"/>
                </a:cubicBezTo>
                <a:cubicBezTo>
                  <a:pt x="884473" y="1981271"/>
                  <a:pt x="883327" y="1979516"/>
                  <a:pt x="883327" y="1977374"/>
                </a:cubicBezTo>
                <a:cubicBezTo>
                  <a:pt x="883327" y="1974799"/>
                  <a:pt x="886305" y="1973555"/>
                  <a:pt x="892103" y="1973709"/>
                </a:cubicBezTo>
                <a:close/>
                <a:moveTo>
                  <a:pt x="929834" y="1966605"/>
                </a:moveTo>
                <a:lnTo>
                  <a:pt x="929834" y="1979865"/>
                </a:lnTo>
                <a:cubicBezTo>
                  <a:pt x="929834" y="1987158"/>
                  <a:pt x="931356" y="1997062"/>
                  <a:pt x="933217" y="2001874"/>
                </a:cubicBezTo>
                <a:cubicBezTo>
                  <a:pt x="935997" y="2009072"/>
                  <a:pt x="935742" y="2012314"/>
                  <a:pt x="931765" y="2020157"/>
                </a:cubicBezTo>
                <a:cubicBezTo>
                  <a:pt x="928356" y="2026877"/>
                  <a:pt x="926930" y="2036995"/>
                  <a:pt x="926930" y="2054438"/>
                </a:cubicBezTo>
                <a:cubicBezTo>
                  <a:pt x="926930" y="2081843"/>
                  <a:pt x="923471" y="2086169"/>
                  <a:pt x="917324" y="2066447"/>
                </a:cubicBezTo>
                <a:lnTo>
                  <a:pt x="917320" y="2066447"/>
                </a:lnTo>
                <a:cubicBezTo>
                  <a:pt x="913857" y="2055340"/>
                  <a:pt x="913118" y="2054541"/>
                  <a:pt x="911534" y="2060208"/>
                </a:cubicBezTo>
                <a:cubicBezTo>
                  <a:pt x="907976" y="2072935"/>
                  <a:pt x="906775" y="2063617"/>
                  <a:pt x="909750" y="2046388"/>
                </a:cubicBezTo>
                <a:cubicBezTo>
                  <a:pt x="911414" y="2036752"/>
                  <a:pt x="911925" y="2019077"/>
                  <a:pt x="910889" y="2007110"/>
                </a:cubicBezTo>
                <a:lnTo>
                  <a:pt x="909002" y="1985351"/>
                </a:lnTo>
                <a:lnTo>
                  <a:pt x="919418" y="1975978"/>
                </a:lnTo>
                <a:close/>
                <a:moveTo>
                  <a:pt x="146529" y="1960873"/>
                </a:moveTo>
                <a:lnTo>
                  <a:pt x="150485" y="1984822"/>
                </a:lnTo>
                <a:cubicBezTo>
                  <a:pt x="154547" y="2009410"/>
                  <a:pt x="153445" y="2017838"/>
                  <a:pt x="147942" y="2004292"/>
                </a:cubicBezTo>
                <a:lnTo>
                  <a:pt x="147945" y="2004292"/>
                </a:lnTo>
                <a:cubicBezTo>
                  <a:pt x="146233" y="2000083"/>
                  <a:pt x="145218" y="1988592"/>
                  <a:pt x="145682" y="1978756"/>
                </a:cubicBezTo>
                <a:close/>
                <a:moveTo>
                  <a:pt x="190660" y="1948123"/>
                </a:moveTo>
                <a:cubicBezTo>
                  <a:pt x="191499" y="1950086"/>
                  <a:pt x="191397" y="1952433"/>
                  <a:pt x="190441" y="1953337"/>
                </a:cubicBezTo>
                <a:cubicBezTo>
                  <a:pt x="189474" y="1954240"/>
                  <a:pt x="188788" y="1952633"/>
                  <a:pt x="188915" y="1949767"/>
                </a:cubicBezTo>
                <a:lnTo>
                  <a:pt x="188904" y="1949768"/>
                </a:lnTo>
                <a:cubicBezTo>
                  <a:pt x="189051" y="1946599"/>
                  <a:pt x="189733" y="1945955"/>
                  <a:pt x="190660" y="1948123"/>
                </a:cubicBezTo>
                <a:close/>
                <a:moveTo>
                  <a:pt x="52661" y="1944554"/>
                </a:moveTo>
                <a:lnTo>
                  <a:pt x="56659" y="1972061"/>
                </a:lnTo>
                <a:cubicBezTo>
                  <a:pt x="58860" y="1987190"/>
                  <a:pt x="65264" y="2016239"/>
                  <a:pt x="70893" y="2036614"/>
                </a:cubicBezTo>
                <a:cubicBezTo>
                  <a:pt x="81629" y="2075473"/>
                  <a:pt x="82728" y="2081905"/>
                  <a:pt x="78626" y="2081905"/>
                </a:cubicBezTo>
                <a:cubicBezTo>
                  <a:pt x="77250" y="2081905"/>
                  <a:pt x="70711" y="2066542"/>
                  <a:pt x="64094" y="2047765"/>
                </a:cubicBezTo>
                <a:lnTo>
                  <a:pt x="64101" y="2047765"/>
                </a:lnTo>
                <a:cubicBezTo>
                  <a:pt x="52422" y="2014624"/>
                  <a:pt x="52079" y="2012617"/>
                  <a:pt x="52369" y="1979090"/>
                </a:cubicBezTo>
                <a:close/>
                <a:moveTo>
                  <a:pt x="132560" y="1941207"/>
                </a:moveTo>
                <a:cubicBezTo>
                  <a:pt x="133298" y="1943853"/>
                  <a:pt x="133250" y="1947524"/>
                  <a:pt x="132451" y="1949366"/>
                </a:cubicBezTo>
                <a:cubicBezTo>
                  <a:pt x="131656" y="1951206"/>
                  <a:pt x="131054" y="1949043"/>
                  <a:pt x="131112" y="1944555"/>
                </a:cubicBezTo>
                <a:cubicBezTo>
                  <a:pt x="131148" y="1940067"/>
                  <a:pt x="131823" y="1938560"/>
                  <a:pt x="132560" y="1941207"/>
                </a:cubicBezTo>
                <a:close/>
                <a:moveTo>
                  <a:pt x="149921" y="1890159"/>
                </a:moveTo>
                <a:cubicBezTo>
                  <a:pt x="150259" y="1891099"/>
                  <a:pt x="149884" y="1894053"/>
                  <a:pt x="149032" y="1899678"/>
                </a:cubicBezTo>
                <a:cubicBezTo>
                  <a:pt x="146926" y="1913566"/>
                  <a:pt x="146770" y="1913950"/>
                  <a:pt x="144111" y="1911464"/>
                </a:cubicBezTo>
                <a:lnTo>
                  <a:pt x="144109" y="1911464"/>
                </a:lnTo>
                <a:cubicBezTo>
                  <a:pt x="140715" y="1908289"/>
                  <a:pt x="142022" y="1898180"/>
                  <a:pt x="146529" y="1892718"/>
                </a:cubicBezTo>
                <a:cubicBezTo>
                  <a:pt x="148531" y="1890292"/>
                  <a:pt x="149582" y="1889219"/>
                  <a:pt x="149921" y="1890159"/>
                </a:cubicBezTo>
                <a:close/>
                <a:moveTo>
                  <a:pt x="945161" y="1880867"/>
                </a:moveTo>
                <a:cubicBezTo>
                  <a:pt x="947314" y="1883933"/>
                  <a:pt x="943508" y="1921438"/>
                  <a:pt x="941044" y="1921438"/>
                </a:cubicBezTo>
                <a:cubicBezTo>
                  <a:pt x="939267" y="1921438"/>
                  <a:pt x="938954" y="1914042"/>
                  <a:pt x="940209" y="1901719"/>
                </a:cubicBezTo>
                <a:lnTo>
                  <a:pt x="940208" y="1901719"/>
                </a:lnTo>
                <a:cubicBezTo>
                  <a:pt x="942095" y="1883182"/>
                  <a:pt x="943280" y="1878189"/>
                  <a:pt x="945161" y="1880867"/>
                </a:cubicBezTo>
                <a:close/>
                <a:moveTo>
                  <a:pt x="934013" y="1876189"/>
                </a:moveTo>
                <a:cubicBezTo>
                  <a:pt x="934225" y="1874587"/>
                  <a:pt x="934518" y="1874808"/>
                  <a:pt x="934841" y="1877239"/>
                </a:cubicBezTo>
                <a:cubicBezTo>
                  <a:pt x="935487" y="1882101"/>
                  <a:pt x="935487" y="1890056"/>
                  <a:pt x="934841" y="1894918"/>
                </a:cubicBezTo>
                <a:cubicBezTo>
                  <a:pt x="934195" y="1899780"/>
                  <a:pt x="933669" y="1895802"/>
                  <a:pt x="933669" y="1886079"/>
                </a:cubicBezTo>
                <a:cubicBezTo>
                  <a:pt x="933669" y="1881217"/>
                  <a:pt x="933801" y="1877792"/>
                  <a:pt x="934013" y="1876189"/>
                </a:cubicBezTo>
                <a:close/>
                <a:moveTo>
                  <a:pt x="986424" y="1866185"/>
                </a:moveTo>
                <a:cubicBezTo>
                  <a:pt x="986621" y="1863844"/>
                  <a:pt x="986893" y="1864167"/>
                  <a:pt x="987192" y="1867720"/>
                </a:cubicBezTo>
                <a:cubicBezTo>
                  <a:pt x="987790" y="1874825"/>
                  <a:pt x="987790" y="1886453"/>
                  <a:pt x="987192" y="1893558"/>
                </a:cubicBezTo>
                <a:cubicBezTo>
                  <a:pt x="986593" y="1900664"/>
                  <a:pt x="986105" y="1894851"/>
                  <a:pt x="986105" y="1880639"/>
                </a:cubicBezTo>
                <a:cubicBezTo>
                  <a:pt x="986105" y="1873533"/>
                  <a:pt x="986227" y="1868527"/>
                  <a:pt x="986424" y="1866185"/>
                </a:cubicBezTo>
                <a:close/>
                <a:moveTo>
                  <a:pt x="845841" y="1838137"/>
                </a:moveTo>
                <a:lnTo>
                  <a:pt x="845842" y="1838141"/>
                </a:lnTo>
                <a:lnTo>
                  <a:pt x="845838" y="1838141"/>
                </a:lnTo>
                <a:close/>
                <a:moveTo>
                  <a:pt x="212802" y="1837291"/>
                </a:moveTo>
                <a:cubicBezTo>
                  <a:pt x="214984" y="1834840"/>
                  <a:pt x="217857" y="1834241"/>
                  <a:pt x="219332" y="1837839"/>
                </a:cubicBezTo>
                <a:cubicBezTo>
                  <a:pt x="221766" y="1843779"/>
                  <a:pt x="219960" y="1851390"/>
                  <a:pt x="215807" y="1852685"/>
                </a:cubicBezTo>
                <a:cubicBezTo>
                  <a:pt x="213942" y="1853264"/>
                  <a:pt x="211521" y="1851087"/>
                  <a:pt x="210422" y="1847847"/>
                </a:cubicBezTo>
                <a:cubicBezTo>
                  <a:pt x="209130" y="1844042"/>
                  <a:pt x="210620" y="1839741"/>
                  <a:pt x="212802" y="1837291"/>
                </a:cubicBezTo>
                <a:close/>
                <a:moveTo>
                  <a:pt x="909064" y="1808808"/>
                </a:moveTo>
                <a:cubicBezTo>
                  <a:pt x="911320" y="1807505"/>
                  <a:pt x="912527" y="1810226"/>
                  <a:pt x="912810" y="1817243"/>
                </a:cubicBezTo>
                <a:cubicBezTo>
                  <a:pt x="913028" y="1822941"/>
                  <a:pt x="913722" y="1839843"/>
                  <a:pt x="914324" y="1854802"/>
                </a:cubicBezTo>
                <a:cubicBezTo>
                  <a:pt x="916189" y="1901056"/>
                  <a:pt x="915959" y="1909942"/>
                  <a:pt x="912759" y="1915094"/>
                </a:cubicBezTo>
                <a:cubicBezTo>
                  <a:pt x="910190" y="1919231"/>
                  <a:pt x="909639" y="1918230"/>
                  <a:pt x="909533" y="1909198"/>
                </a:cubicBezTo>
                <a:lnTo>
                  <a:pt x="909535" y="1909198"/>
                </a:lnTo>
                <a:cubicBezTo>
                  <a:pt x="909462" y="1903215"/>
                  <a:pt x="908583" y="1878612"/>
                  <a:pt x="907572" y="1854526"/>
                </a:cubicBezTo>
                <a:cubicBezTo>
                  <a:pt x="906251" y="1822925"/>
                  <a:pt x="906663" y="1810196"/>
                  <a:pt x="909064" y="1808808"/>
                </a:cubicBezTo>
                <a:close/>
                <a:moveTo>
                  <a:pt x="885324" y="1804483"/>
                </a:moveTo>
                <a:cubicBezTo>
                  <a:pt x="888787" y="1804483"/>
                  <a:pt x="889475" y="1807551"/>
                  <a:pt x="888685" y="1819446"/>
                </a:cubicBezTo>
                <a:cubicBezTo>
                  <a:pt x="887715" y="1834043"/>
                  <a:pt x="889663" y="1838698"/>
                  <a:pt x="893171" y="1830149"/>
                </a:cubicBezTo>
                <a:cubicBezTo>
                  <a:pt x="894131" y="1827810"/>
                  <a:pt x="896032" y="1826542"/>
                  <a:pt x="897396" y="1827331"/>
                </a:cubicBezTo>
                <a:cubicBezTo>
                  <a:pt x="898761" y="1828121"/>
                  <a:pt x="897429" y="1839368"/>
                  <a:pt x="894418" y="1852326"/>
                </a:cubicBezTo>
                <a:cubicBezTo>
                  <a:pt x="889426" y="1873867"/>
                  <a:pt x="889349" y="1876445"/>
                  <a:pt x="893517" y="1882397"/>
                </a:cubicBezTo>
                <a:cubicBezTo>
                  <a:pt x="897705" y="1888379"/>
                  <a:pt x="897594" y="1890418"/>
                  <a:pt x="892156" y="1907505"/>
                </a:cubicBezTo>
                <a:cubicBezTo>
                  <a:pt x="888736" y="1918254"/>
                  <a:pt x="886218" y="1934011"/>
                  <a:pt x="886193" y="1944847"/>
                </a:cubicBezTo>
                <a:cubicBezTo>
                  <a:pt x="886120" y="1971830"/>
                  <a:pt x="880669" y="1977531"/>
                  <a:pt x="879963" y="1951353"/>
                </a:cubicBezTo>
                <a:lnTo>
                  <a:pt x="879961" y="1951353"/>
                </a:lnTo>
                <a:cubicBezTo>
                  <a:pt x="879059" y="1917891"/>
                  <a:pt x="878713" y="1915184"/>
                  <a:pt x="873653" y="1901622"/>
                </a:cubicBezTo>
                <a:cubicBezTo>
                  <a:pt x="867336" y="1884694"/>
                  <a:pt x="867493" y="1883245"/>
                  <a:pt x="876506" y="1875236"/>
                </a:cubicBezTo>
                <a:cubicBezTo>
                  <a:pt x="884080" y="1868509"/>
                  <a:pt x="884111" y="1868309"/>
                  <a:pt x="882543" y="1836478"/>
                </a:cubicBezTo>
                <a:cubicBezTo>
                  <a:pt x="881200" y="1809211"/>
                  <a:pt x="881613" y="1804483"/>
                  <a:pt x="885324" y="1804483"/>
                </a:cubicBezTo>
                <a:close/>
                <a:moveTo>
                  <a:pt x="188353" y="1800590"/>
                </a:moveTo>
                <a:cubicBezTo>
                  <a:pt x="190655" y="1799258"/>
                  <a:pt x="191706" y="1810631"/>
                  <a:pt x="192022" y="1840362"/>
                </a:cubicBezTo>
                <a:cubicBezTo>
                  <a:pt x="192570" y="1891786"/>
                  <a:pt x="192205" y="1888500"/>
                  <a:pt x="197418" y="1891683"/>
                </a:cubicBezTo>
                <a:cubicBezTo>
                  <a:pt x="201180" y="1893987"/>
                  <a:pt x="201081" y="1894709"/>
                  <a:pt x="196666" y="1897144"/>
                </a:cubicBezTo>
                <a:cubicBezTo>
                  <a:pt x="193867" y="1898686"/>
                  <a:pt x="191600" y="1902642"/>
                  <a:pt x="191624" y="1905934"/>
                </a:cubicBezTo>
                <a:cubicBezTo>
                  <a:pt x="191657" y="1910795"/>
                  <a:pt x="192197" y="1911152"/>
                  <a:pt x="194485" y="1907839"/>
                </a:cubicBezTo>
                <a:cubicBezTo>
                  <a:pt x="196474" y="1904959"/>
                  <a:pt x="197317" y="1908661"/>
                  <a:pt x="197346" y="1920425"/>
                </a:cubicBezTo>
                <a:cubicBezTo>
                  <a:pt x="197379" y="1931903"/>
                  <a:pt x="196043" y="1938137"/>
                  <a:pt x="193065" y="1940450"/>
                </a:cubicBezTo>
                <a:cubicBezTo>
                  <a:pt x="189602" y="1943139"/>
                  <a:pt x="188496" y="1943070"/>
                  <a:pt x="187519" y="1940104"/>
                </a:cubicBezTo>
                <a:lnTo>
                  <a:pt x="187523" y="1940102"/>
                </a:lnTo>
                <a:cubicBezTo>
                  <a:pt x="186104" y="1935796"/>
                  <a:pt x="179757" y="1834268"/>
                  <a:pt x="180150" y="1822164"/>
                </a:cubicBezTo>
                <a:cubicBezTo>
                  <a:pt x="180296" y="1817676"/>
                  <a:pt x="181077" y="1815534"/>
                  <a:pt x="181879" y="1817404"/>
                </a:cubicBezTo>
                <a:cubicBezTo>
                  <a:pt x="184909" y="1824431"/>
                  <a:pt x="188247" y="1820449"/>
                  <a:pt x="186718" y="1811630"/>
                </a:cubicBezTo>
                <a:cubicBezTo>
                  <a:pt x="185787" y="1806259"/>
                  <a:pt x="186463" y="1801683"/>
                  <a:pt x="188353" y="1800590"/>
                </a:cubicBezTo>
                <a:close/>
                <a:moveTo>
                  <a:pt x="131129" y="1794964"/>
                </a:moveTo>
                <a:lnTo>
                  <a:pt x="133790" y="1805574"/>
                </a:lnTo>
                <a:cubicBezTo>
                  <a:pt x="136468" y="1816259"/>
                  <a:pt x="136059" y="1819615"/>
                  <a:pt x="132483" y="1816269"/>
                </a:cubicBezTo>
                <a:cubicBezTo>
                  <a:pt x="131418" y="1815272"/>
                  <a:pt x="130677" y="1810070"/>
                  <a:pt x="130838" y="1804710"/>
                </a:cubicBezTo>
                <a:close/>
                <a:moveTo>
                  <a:pt x="936627" y="1794309"/>
                </a:moveTo>
                <a:cubicBezTo>
                  <a:pt x="938143" y="1793186"/>
                  <a:pt x="939953" y="1805786"/>
                  <a:pt x="939769" y="1821379"/>
                </a:cubicBezTo>
                <a:cubicBezTo>
                  <a:pt x="939513" y="1844215"/>
                  <a:pt x="936514" y="1858880"/>
                  <a:pt x="932143" y="1858880"/>
                </a:cubicBezTo>
                <a:cubicBezTo>
                  <a:pt x="930165" y="1858880"/>
                  <a:pt x="929935" y="1855796"/>
                  <a:pt x="931483" y="1850041"/>
                </a:cubicBezTo>
                <a:lnTo>
                  <a:pt x="931485" y="1850041"/>
                </a:lnTo>
                <a:cubicBezTo>
                  <a:pt x="932791" y="1845179"/>
                  <a:pt x="934014" y="1833858"/>
                  <a:pt x="934200" y="1824882"/>
                </a:cubicBezTo>
                <a:cubicBezTo>
                  <a:pt x="934382" y="1815907"/>
                  <a:pt x="934878" y="1804891"/>
                  <a:pt x="935295" y="1800404"/>
                </a:cubicBezTo>
                <a:cubicBezTo>
                  <a:pt x="935650" y="1796583"/>
                  <a:pt x="936122" y="1794684"/>
                  <a:pt x="936627" y="1794309"/>
                </a:cubicBezTo>
                <a:close/>
                <a:moveTo>
                  <a:pt x="911264" y="1789784"/>
                </a:moveTo>
                <a:cubicBezTo>
                  <a:pt x="914690" y="1788553"/>
                  <a:pt x="915471" y="1789264"/>
                  <a:pt x="914169" y="1792436"/>
                </a:cubicBezTo>
                <a:cubicBezTo>
                  <a:pt x="913190" y="1794819"/>
                  <a:pt x="912391" y="1798505"/>
                  <a:pt x="912391" y="1800626"/>
                </a:cubicBezTo>
                <a:cubicBezTo>
                  <a:pt x="912391" y="1802748"/>
                  <a:pt x="911085" y="1804483"/>
                  <a:pt x="909483" y="1804483"/>
                </a:cubicBezTo>
                <a:cubicBezTo>
                  <a:pt x="907885" y="1804483"/>
                  <a:pt x="906578" y="1801554"/>
                  <a:pt x="906578" y="1797975"/>
                </a:cubicBezTo>
                <a:lnTo>
                  <a:pt x="906581" y="1797975"/>
                </a:lnTo>
                <a:cubicBezTo>
                  <a:pt x="906581" y="1794395"/>
                  <a:pt x="908686" y="1790709"/>
                  <a:pt x="911264" y="1789784"/>
                </a:cubicBezTo>
                <a:close/>
                <a:moveTo>
                  <a:pt x="859322" y="1775925"/>
                </a:moveTo>
                <a:lnTo>
                  <a:pt x="859698" y="1794380"/>
                </a:lnTo>
                <a:cubicBezTo>
                  <a:pt x="859953" y="1807347"/>
                  <a:pt x="858665" y="1814847"/>
                  <a:pt x="855333" y="1819606"/>
                </a:cubicBezTo>
                <a:cubicBezTo>
                  <a:pt x="852723" y="1823331"/>
                  <a:pt x="849589" y="1830325"/>
                  <a:pt x="848363" y="1835149"/>
                </a:cubicBezTo>
                <a:lnTo>
                  <a:pt x="845841" y="1838137"/>
                </a:lnTo>
                <a:lnTo>
                  <a:pt x="843682" y="1823655"/>
                </a:lnTo>
                <a:cubicBezTo>
                  <a:pt x="842080" y="1816161"/>
                  <a:pt x="842580" y="1815072"/>
                  <a:pt x="847280" y="1815836"/>
                </a:cubicBezTo>
                <a:cubicBezTo>
                  <a:pt x="851994" y="1816602"/>
                  <a:pt x="853187" y="1813940"/>
                  <a:pt x="856030" y="1796324"/>
                </a:cubicBezTo>
                <a:close/>
                <a:moveTo>
                  <a:pt x="125097" y="1771098"/>
                </a:moveTo>
                <a:cubicBezTo>
                  <a:pt x="128889" y="1774647"/>
                  <a:pt x="125881" y="1794588"/>
                  <a:pt x="121900" y="1792286"/>
                </a:cubicBezTo>
                <a:cubicBezTo>
                  <a:pt x="120503" y="1791478"/>
                  <a:pt x="118759" y="1792974"/>
                  <a:pt x="118025" y="1795610"/>
                </a:cubicBezTo>
                <a:cubicBezTo>
                  <a:pt x="117174" y="1798666"/>
                  <a:pt x="116565" y="1797751"/>
                  <a:pt x="116350" y="1793085"/>
                </a:cubicBezTo>
                <a:cubicBezTo>
                  <a:pt x="116168" y="1789059"/>
                  <a:pt x="117320" y="1785009"/>
                  <a:pt x="118919" y="1784084"/>
                </a:cubicBezTo>
                <a:cubicBezTo>
                  <a:pt x="120517" y="1783161"/>
                  <a:pt x="121827" y="1779171"/>
                  <a:pt x="121827" y="1775221"/>
                </a:cubicBezTo>
                <a:cubicBezTo>
                  <a:pt x="121827" y="1769899"/>
                  <a:pt x="122674" y="1768831"/>
                  <a:pt x="125097" y="1771098"/>
                </a:cubicBezTo>
                <a:close/>
                <a:moveTo>
                  <a:pt x="144315" y="1735075"/>
                </a:moveTo>
                <a:cubicBezTo>
                  <a:pt x="144932" y="1735657"/>
                  <a:pt x="145506" y="1737844"/>
                  <a:pt x="146349" y="1741927"/>
                </a:cubicBezTo>
                <a:cubicBezTo>
                  <a:pt x="147429" y="1747163"/>
                  <a:pt x="147907" y="1760626"/>
                  <a:pt x="147407" y="1771845"/>
                </a:cubicBezTo>
                <a:cubicBezTo>
                  <a:pt x="146568" y="1790733"/>
                  <a:pt x="146232" y="1791677"/>
                  <a:pt x="142883" y="1784588"/>
                </a:cubicBezTo>
                <a:cubicBezTo>
                  <a:pt x="138882" y="1776122"/>
                  <a:pt x="138338" y="1746371"/>
                  <a:pt x="142030" y="1737847"/>
                </a:cubicBezTo>
                <a:cubicBezTo>
                  <a:pt x="143041" y="1735514"/>
                  <a:pt x="143699" y="1734492"/>
                  <a:pt x="144315" y="1735075"/>
                </a:cubicBezTo>
                <a:close/>
                <a:moveTo>
                  <a:pt x="176323" y="1731089"/>
                </a:moveTo>
                <a:cubicBezTo>
                  <a:pt x="181518" y="1731066"/>
                  <a:pt x="185769" y="1732272"/>
                  <a:pt x="185769" y="1733768"/>
                </a:cubicBezTo>
                <a:cubicBezTo>
                  <a:pt x="185769" y="1737223"/>
                  <a:pt x="176949" y="1737223"/>
                  <a:pt x="171237" y="1733768"/>
                </a:cubicBezTo>
                <a:cubicBezTo>
                  <a:pt x="167927" y="1731768"/>
                  <a:pt x="169153" y="1731121"/>
                  <a:pt x="176323" y="1731089"/>
                </a:cubicBezTo>
                <a:close/>
                <a:moveTo>
                  <a:pt x="163455" y="1730218"/>
                </a:moveTo>
                <a:lnTo>
                  <a:pt x="167447" y="1744817"/>
                </a:lnTo>
                <a:cubicBezTo>
                  <a:pt x="169645" y="1752846"/>
                  <a:pt x="175317" y="1765071"/>
                  <a:pt x="180058" y="1771982"/>
                </a:cubicBezTo>
                <a:cubicBezTo>
                  <a:pt x="189883" y="1786310"/>
                  <a:pt x="190388" y="1788876"/>
                  <a:pt x="184316" y="1793593"/>
                </a:cubicBezTo>
                <a:cubicBezTo>
                  <a:pt x="181918" y="1795454"/>
                  <a:pt x="179956" y="1799960"/>
                  <a:pt x="179956" y="1803605"/>
                </a:cubicBezTo>
                <a:cubicBezTo>
                  <a:pt x="179956" y="1807331"/>
                  <a:pt x="178682" y="1809496"/>
                  <a:pt x="177051" y="1808552"/>
                </a:cubicBezTo>
                <a:cubicBezTo>
                  <a:pt x="175453" y="1807628"/>
                  <a:pt x="174143" y="1804495"/>
                  <a:pt x="174143" y="1801591"/>
                </a:cubicBezTo>
                <a:cubicBezTo>
                  <a:pt x="174143" y="1794758"/>
                  <a:pt x="169248" y="1794762"/>
                  <a:pt x="166929" y="1801591"/>
                </a:cubicBezTo>
                <a:cubicBezTo>
                  <a:pt x="165915" y="1804577"/>
                  <a:pt x="167630" y="1811450"/>
                  <a:pt x="170867" y="1817388"/>
                </a:cubicBezTo>
                <a:cubicBezTo>
                  <a:pt x="175948" y="1826707"/>
                  <a:pt x="176415" y="1831587"/>
                  <a:pt x="174983" y="1860380"/>
                </a:cubicBezTo>
                <a:cubicBezTo>
                  <a:pt x="174096" y="1878245"/>
                  <a:pt x="172987" y="1904488"/>
                  <a:pt x="172523" y="1918699"/>
                </a:cubicBezTo>
                <a:cubicBezTo>
                  <a:pt x="171611" y="1946623"/>
                  <a:pt x="167140" y="1985995"/>
                  <a:pt x="164611" y="1988361"/>
                </a:cubicBezTo>
                <a:cubicBezTo>
                  <a:pt x="163750" y="1989167"/>
                  <a:pt x="162257" y="1987498"/>
                  <a:pt x="161294" y="1984654"/>
                </a:cubicBezTo>
                <a:lnTo>
                  <a:pt x="161294" y="1984660"/>
                </a:lnTo>
                <a:cubicBezTo>
                  <a:pt x="160331" y="1981816"/>
                  <a:pt x="159006" y="1950704"/>
                  <a:pt x="158349" y="1915521"/>
                </a:cubicBezTo>
                <a:cubicBezTo>
                  <a:pt x="157404" y="1864780"/>
                  <a:pt x="156189" y="1849386"/>
                  <a:pt x="152480" y="1841075"/>
                </a:cubicBezTo>
                <a:cubicBezTo>
                  <a:pt x="147262" y="1829389"/>
                  <a:pt x="148371" y="1822777"/>
                  <a:pt x="155141" y="1825207"/>
                </a:cubicBezTo>
                <a:cubicBezTo>
                  <a:pt x="158873" y="1826547"/>
                  <a:pt x="159613" y="1823960"/>
                  <a:pt x="159624" y="1809523"/>
                </a:cubicBezTo>
                <a:cubicBezTo>
                  <a:pt x="159624" y="1800013"/>
                  <a:pt x="160496" y="1778279"/>
                  <a:pt x="161546" y="1761225"/>
                </a:cubicBezTo>
                <a:close/>
                <a:moveTo>
                  <a:pt x="880633" y="1697520"/>
                </a:moveTo>
                <a:cubicBezTo>
                  <a:pt x="882348" y="1699125"/>
                  <a:pt x="883330" y="1704572"/>
                  <a:pt x="882812" y="1709623"/>
                </a:cubicBezTo>
                <a:cubicBezTo>
                  <a:pt x="881929" y="1718271"/>
                  <a:pt x="881750" y="1718410"/>
                  <a:pt x="879732" y="1712009"/>
                </a:cubicBezTo>
                <a:lnTo>
                  <a:pt x="879735" y="1712009"/>
                </a:lnTo>
                <a:cubicBezTo>
                  <a:pt x="876440" y="1701544"/>
                  <a:pt x="876907" y="1694033"/>
                  <a:pt x="880633" y="1697520"/>
                </a:cubicBezTo>
                <a:close/>
                <a:moveTo>
                  <a:pt x="894921" y="1674217"/>
                </a:moveTo>
                <a:cubicBezTo>
                  <a:pt x="898850" y="1667406"/>
                  <a:pt x="901673" y="1732476"/>
                  <a:pt x="897909" y="1743141"/>
                </a:cubicBezTo>
                <a:cubicBezTo>
                  <a:pt x="896033" y="1748457"/>
                  <a:pt x="893520" y="1752807"/>
                  <a:pt x="892321" y="1752807"/>
                </a:cubicBezTo>
                <a:cubicBezTo>
                  <a:pt x="891124" y="1752807"/>
                  <a:pt x="890722" y="1735977"/>
                  <a:pt x="891434" y="1715409"/>
                </a:cubicBezTo>
                <a:lnTo>
                  <a:pt x="891439" y="1715409"/>
                </a:lnTo>
                <a:cubicBezTo>
                  <a:pt x="892151" y="1694840"/>
                  <a:pt x="893716" y="1676303"/>
                  <a:pt x="894921" y="1674217"/>
                </a:cubicBezTo>
                <a:close/>
                <a:moveTo>
                  <a:pt x="882611" y="1664785"/>
                </a:moveTo>
                <a:cubicBezTo>
                  <a:pt x="883316" y="1665405"/>
                  <a:pt x="884231" y="1667288"/>
                  <a:pt x="885467" y="1670532"/>
                </a:cubicBezTo>
                <a:cubicBezTo>
                  <a:pt x="888751" y="1679146"/>
                  <a:pt x="884986" y="1683859"/>
                  <a:pt x="881537" y="1675451"/>
                </a:cubicBezTo>
                <a:lnTo>
                  <a:pt x="881538" y="1675451"/>
                </a:lnTo>
                <a:cubicBezTo>
                  <a:pt x="880655" y="1673294"/>
                  <a:pt x="880418" y="1669317"/>
                  <a:pt x="881013" y="1666612"/>
                </a:cubicBezTo>
                <a:cubicBezTo>
                  <a:pt x="881410" y="1664807"/>
                  <a:pt x="881906" y="1664164"/>
                  <a:pt x="882611" y="1664785"/>
                </a:cubicBezTo>
                <a:close/>
                <a:moveTo>
                  <a:pt x="906815" y="1608656"/>
                </a:moveTo>
                <a:cubicBezTo>
                  <a:pt x="908286" y="1608656"/>
                  <a:pt x="909490" y="1617295"/>
                  <a:pt x="909490" y="1627855"/>
                </a:cubicBezTo>
                <a:cubicBezTo>
                  <a:pt x="909490" y="1638637"/>
                  <a:pt x="910643" y="1646387"/>
                  <a:pt x="912125" y="1645531"/>
                </a:cubicBezTo>
                <a:cubicBezTo>
                  <a:pt x="915646" y="1643494"/>
                  <a:pt x="917790" y="1723246"/>
                  <a:pt x="914332" y="1727663"/>
                </a:cubicBezTo>
                <a:cubicBezTo>
                  <a:pt x="912862" y="1729540"/>
                  <a:pt x="912497" y="1735966"/>
                  <a:pt x="913515" y="1741942"/>
                </a:cubicBezTo>
                <a:cubicBezTo>
                  <a:pt x="915504" y="1753584"/>
                  <a:pt x="914902" y="1754829"/>
                  <a:pt x="909968" y="1749266"/>
                </a:cubicBezTo>
                <a:lnTo>
                  <a:pt x="909965" y="1749266"/>
                </a:lnTo>
                <a:cubicBezTo>
                  <a:pt x="908126" y="1747190"/>
                  <a:pt x="906033" y="1724390"/>
                  <a:pt x="904911" y="1694189"/>
                </a:cubicBezTo>
                <a:cubicBezTo>
                  <a:pt x="903397" y="1653442"/>
                  <a:pt x="902094" y="1641979"/>
                  <a:pt x="898679" y="1639431"/>
                </a:cubicBezTo>
                <a:cubicBezTo>
                  <a:pt x="894872" y="1636589"/>
                  <a:pt x="894940" y="1634579"/>
                  <a:pt x="899252" y="1622432"/>
                </a:cubicBezTo>
                <a:cubicBezTo>
                  <a:pt x="901942" y="1614855"/>
                  <a:pt x="905345" y="1608656"/>
                  <a:pt x="906815" y="1608656"/>
                </a:cubicBezTo>
                <a:close/>
                <a:moveTo>
                  <a:pt x="198839" y="1603132"/>
                </a:moveTo>
                <a:cubicBezTo>
                  <a:pt x="200641" y="1603201"/>
                  <a:pt x="201824" y="1619910"/>
                  <a:pt x="201951" y="1647229"/>
                </a:cubicBezTo>
                <a:cubicBezTo>
                  <a:pt x="202134" y="1686304"/>
                  <a:pt x="201733" y="1690032"/>
                  <a:pt x="198492" y="1680540"/>
                </a:cubicBezTo>
                <a:lnTo>
                  <a:pt x="194828" y="1669852"/>
                </a:lnTo>
                <a:lnTo>
                  <a:pt x="196353" y="1680731"/>
                </a:lnTo>
                <a:cubicBezTo>
                  <a:pt x="197192" y="1686715"/>
                  <a:pt x="199210" y="1695680"/>
                  <a:pt x="200836" y="1700653"/>
                </a:cubicBezTo>
                <a:cubicBezTo>
                  <a:pt x="202464" y="1705627"/>
                  <a:pt x="202847" y="1712971"/>
                  <a:pt x="201690" y="1716973"/>
                </a:cubicBezTo>
                <a:cubicBezTo>
                  <a:pt x="200534" y="1720974"/>
                  <a:pt x="198672" y="1735876"/>
                  <a:pt x="197552" y="1750087"/>
                </a:cubicBezTo>
                <a:lnTo>
                  <a:pt x="195515" y="1775925"/>
                </a:lnTo>
                <a:lnTo>
                  <a:pt x="194997" y="1745327"/>
                </a:lnTo>
                <a:lnTo>
                  <a:pt x="195006" y="1745327"/>
                </a:lnTo>
                <a:cubicBezTo>
                  <a:pt x="194678" y="1726418"/>
                  <a:pt x="195597" y="1714729"/>
                  <a:pt x="197396" y="1714729"/>
                </a:cubicBezTo>
                <a:cubicBezTo>
                  <a:pt x="201980" y="1714729"/>
                  <a:pt x="200783" y="1706571"/>
                  <a:pt x="195944" y="1704833"/>
                </a:cubicBezTo>
                <a:cubicBezTo>
                  <a:pt x="192525" y="1703605"/>
                  <a:pt x="191584" y="1698096"/>
                  <a:pt x="191584" y="1679306"/>
                </a:cubicBezTo>
                <a:cubicBezTo>
                  <a:pt x="191584" y="1664336"/>
                  <a:pt x="192781" y="1654973"/>
                  <a:pt x="194774" y="1654352"/>
                </a:cubicBezTo>
                <a:cubicBezTo>
                  <a:pt x="197054" y="1653640"/>
                  <a:pt x="197102" y="1650286"/>
                  <a:pt x="194920" y="1642565"/>
                </a:cubicBezTo>
                <a:cubicBezTo>
                  <a:pt x="191544" y="1630543"/>
                  <a:pt x="194285" y="1602976"/>
                  <a:pt x="198839" y="1603132"/>
                </a:cubicBezTo>
                <a:close/>
                <a:moveTo>
                  <a:pt x="126570" y="1593697"/>
                </a:moveTo>
                <a:lnTo>
                  <a:pt x="128788" y="1602537"/>
                </a:lnTo>
                <a:cubicBezTo>
                  <a:pt x="130011" y="1607399"/>
                  <a:pt x="131996" y="1611376"/>
                  <a:pt x="133203" y="1611376"/>
                </a:cubicBezTo>
                <a:cubicBezTo>
                  <a:pt x="135111" y="1611376"/>
                  <a:pt x="132174" y="1640629"/>
                  <a:pt x="129516" y="1648094"/>
                </a:cubicBezTo>
                <a:cubicBezTo>
                  <a:pt x="128983" y="1649590"/>
                  <a:pt x="127122" y="1642858"/>
                  <a:pt x="125378" y="1633135"/>
                </a:cubicBezTo>
                <a:lnTo>
                  <a:pt x="125377" y="1633135"/>
                </a:lnTo>
                <a:cubicBezTo>
                  <a:pt x="123629" y="1623394"/>
                  <a:pt x="123188" y="1610571"/>
                  <a:pt x="124388" y="1604577"/>
                </a:cubicBezTo>
                <a:close/>
                <a:moveTo>
                  <a:pt x="972450" y="1561739"/>
                </a:moveTo>
                <a:cubicBezTo>
                  <a:pt x="973256" y="1563609"/>
                  <a:pt x="973256" y="1566668"/>
                  <a:pt x="972450" y="1568538"/>
                </a:cubicBezTo>
                <a:cubicBezTo>
                  <a:pt x="971643" y="1570409"/>
                  <a:pt x="970983" y="1568878"/>
                  <a:pt x="970983" y="1565139"/>
                </a:cubicBezTo>
                <a:cubicBezTo>
                  <a:pt x="970983" y="1561399"/>
                  <a:pt x="971643" y="1559869"/>
                  <a:pt x="972450" y="1561739"/>
                </a:cubicBezTo>
                <a:close/>
                <a:moveTo>
                  <a:pt x="179368" y="1490681"/>
                </a:moveTo>
                <a:cubicBezTo>
                  <a:pt x="181255" y="1489590"/>
                  <a:pt x="183112" y="1496483"/>
                  <a:pt x="184402" y="1509367"/>
                </a:cubicBezTo>
                <a:cubicBezTo>
                  <a:pt x="185526" y="1520594"/>
                  <a:pt x="187442" y="1529781"/>
                  <a:pt x="188659" y="1529781"/>
                </a:cubicBezTo>
                <a:cubicBezTo>
                  <a:pt x="189874" y="1529781"/>
                  <a:pt x="192526" y="1526042"/>
                  <a:pt x="194549" y="1521471"/>
                </a:cubicBezTo>
                <a:cubicBezTo>
                  <a:pt x="200116" y="1508896"/>
                  <a:pt x="202546" y="1515321"/>
                  <a:pt x="200263" y="1536581"/>
                </a:cubicBezTo>
                <a:cubicBezTo>
                  <a:pt x="199139" y="1547052"/>
                  <a:pt x="198880" y="1563916"/>
                  <a:pt x="199686" y="1574056"/>
                </a:cubicBezTo>
                <a:cubicBezTo>
                  <a:pt x="200949" y="1589922"/>
                  <a:pt x="200332" y="1593336"/>
                  <a:pt x="195275" y="1598535"/>
                </a:cubicBezTo>
                <a:cubicBezTo>
                  <a:pt x="185048" y="1609046"/>
                  <a:pt x="182746" y="1616125"/>
                  <a:pt x="183392" y="1635078"/>
                </a:cubicBezTo>
                <a:cubicBezTo>
                  <a:pt x="183805" y="1647182"/>
                  <a:pt x="182444" y="1656810"/>
                  <a:pt x="179437" y="1663053"/>
                </a:cubicBezTo>
                <a:lnTo>
                  <a:pt x="174853" y="1672572"/>
                </a:lnTo>
                <a:lnTo>
                  <a:pt x="171404" y="1664448"/>
                </a:lnTo>
                <a:cubicBezTo>
                  <a:pt x="163546" y="1645965"/>
                  <a:pt x="164226" y="1568867"/>
                  <a:pt x="172225" y="1571325"/>
                </a:cubicBezTo>
                <a:cubicBezTo>
                  <a:pt x="174079" y="1571895"/>
                  <a:pt x="176380" y="1577774"/>
                  <a:pt x="177339" y="1584389"/>
                </a:cubicBezTo>
                <a:lnTo>
                  <a:pt x="179083" y="1596417"/>
                </a:lnTo>
                <a:lnTo>
                  <a:pt x="179521" y="1583721"/>
                </a:lnTo>
                <a:cubicBezTo>
                  <a:pt x="179776" y="1576737"/>
                  <a:pt x="180758" y="1569074"/>
                  <a:pt x="181736" y="1566691"/>
                </a:cubicBezTo>
                <a:cubicBezTo>
                  <a:pt x="182977" y="1563662"/>
                  <a:pt x="182244" y="1562814"/>
                  <a:pt x="179295" y="1563872"/>
                </a:cubicBezTo>
                <a:cubicBezTo>
                  <a:pt x="172639" y="1566262"/>
                  <a:pt x="167560" y="1558303"/>
                  <a:pt x="169760" y="1548932"/>
                </a:cubicBezTo>
                <a:cubicBezTo>
                  <a:pt x="171898" y="1539814"/>
                  <a:pt x="175435" y="1538234"/>
                  <a:pt x="178262" y="1545130"/>
                </a:cubicBezTo>
                <a:cubicBezTo>
                  <a:pt x="179270" y="1547588"/>
                  <a:pt x="180737" y="1548999"/>
                  <a:pt x="181518" y="1548267"/>
                </a:cubicBezTo>
                <a:cubicBezTo>
                  <a:pt x="182299" y="1547535"/>
                  <a:pt x="180963" y="1542503"/>
                  <a:pt x="178544" y="1537086"/>
                </a:cubicBezTo>
                <a:cubicBezTo>
                  <a:pt x="173070" y="1524827"/>
                  <a:pt x="173081" y="1524342"/>
                  <a:pt x="178835" y="1524342"/>
                </a:cubicBezTo>
                <a:cubicBezTo>
                  <a:pt x="182346" y="1524342"/>
                  <a:pt x="183043" y="1522795"/>
                  <a:pt x="181591" y="1518222"/>
                </a:cubicBezTo>
                <a:cubicBezTo>
                  <a:pt x="177531" y="1505442"/>
                  <a:pt x="176475" y="1492353"/>
                  <a:pt x="179368" y="1490681"/>
                </a:cubicBezTo>
                <a:close/>
                <a:moveTo>
                  <a:pt x="908919" y="1484791"/>
                </a:moveTo>
                <a:cubicBezTo>
                  <a:pt x="909547" y="1485570"/>
                  <a:pt x="909660" y="1488572"/>
                  <a:pt x="909822" y="1494498"/>
                </a:cubicBezTo>
                <a:cubicBezTo>
                  <a:pt x="910005" y="1501188"/>
                  <a:pt x="909896" y="1514171"/>
                  <a:pt x="909567" y="1523348"/>
                </a:cubicBezTo>
                <a:cubicBezTo>
                  <a:pt x="909187" y="1534207"/>
                  <a:pt x="910596" y="1542947"/>
                  <a:pt x="913593" y="1548372"/>
                </a:cubicBezTo>
                <a:cubicBezTo>
                  <a:pt x="918772" y="1557744"/>
                  <a:pt x="919519" y="1569898"/>
                  <a:pt x="915294" y="1576018"/>
                </a:cubicBezTo>
                <a:cubicBezTo>
                  <a:pt x="913188" y="1579068"/>
                  <a:pt x="912465" y="1577618"/>
                  <a:pt x="912433" y="1570278"/>
                </a:cubicBezTo>
                <a:lnTo>
                  <a:pt x="912438" y="1570278"/>
                </a:lnTo>
                <a:cubicBezTo>
                  <a:pt x="912405" y="1564122"/>
                  <a:pt x="909486" y="1556511"/>
                  <a:pt x="904598" y="1549879"/>
                </a:cubicBezTo>
                <a:cubicBezTo>
                  <a:pt x="897734" y="1540564"/>
                  <a:pt x="896748" y="1536471"/>
                  <a:pt x="896337" y="1515606"/>
                </a:cubicBezTo>
                <a:cubicBezTo>
                  <a:pt x="896082" y="1502574"/>
                  <a:pt x="896885" y="1492498"/>
                  <a:pt x="898121" y="1493213"/>
                </a:cubicBezTo>
                <a:cubicBezTo>
                  <a:pt x="899359" y="1493929"/>
                  <a:pt x="902422" y="1491775"/>
                  <a:pt x="904930" y="1488424"/>
                </a:cubicBezTo>
                <a:cubicBezTo>
                  <a:pt x="907151" y="1485457"/>
                  <a:pt x="908292" y="1484013"/>
                  <a:pt x="908919" y="1484791"/>
                </a:cubicBezTo>
                <a:close/>
                <a:moveTo>
                  <a:pt x="986152" y="1467242"/>
                </a:moveTo>
                <a:cubicBezTo>
                  <a:pt x="986581" y="1467855"/>
                  <a:pt x="987240" y="1470502"/>
                  <a:pt x="988267" y="1475383"/>
                </a:cubicBezTo>
                <a:cubicBezTo>
                  <a:pt x="991076" y="1488755"/>
                  <a:pt x="990153" y="1497026"/>
                  <a:pt x="987058" y="1486192"/>
                </a:cubicBezTo>
                <a:cubicBezTo>
                  <a:pt x="986000" y="1482491"/>
                  <a:pt x="985259" y="1475791"/>
                  <a:pt x="985413" y="1471304"/>
                </a:cubicBezTo>
                <a:cubicBezTo>
                  <a:pt x="985522" y="1468050"/>
                  <a:pt x="985722" y="1466629"/>
                  <a:pt x="986152" y="1467242"/>
                </a:cubicBezTo>
                <a:close/>
                <a:moveTo>
                  <a:pt x="180557" y="1441385"/>
                </a:moveTo>
                <a:lnTo>
                  <a:pt x="183410" y="1451419"/>
                </a:lnTo>
                <a:cubicBezTo>
                  <a:pt x="185669" y="1459364"/>
                  <a:pt x="188028" y="1461816"/>
                  <a:pt x="194736" y="1463195"/>
                </a:cubicBezTo>
                <a:cubicBezTo>
                  <a:pt x="201248" y="1464534"/>
                  <a:pt x="203208" y="1466459"/>
                  <a:pt x="203208" y="1471520"/>
                </a:cubicBezTo>
                <a:cubicBezTo>
                  <a:pt x="203208" y="1478798"/>
                  <a:pt x="198952" y="1480383"/>
                  <a:pt x="196363" y="1474069"/>
                </a:cubicBezTo>
                <a:cubicBezTo>
                  <a:pt x="195370" y="1471644"/>
                  <a:pt x="192809" y="1470717"/>
                  <a:pt x="189945" y="1471746"/>
                </a:cubicBezTo>
                <a:cubicBezTo>
                  <a:pt x="183277" y="1474141"/>
                  <a:pt x="180001" y="1467986"/>
                  <a:pt x="180301" y="1453625"/>
                </a:cubicBezTo>
                <a:close/>
                <a:moveTo>
                  <a:pt x="173241" y="1410186"/>
                </a:moveTo>
                <a:cubicBezTo>
                  <a:pt x="175663" y="1407637"/>
                  <a:pt x="179848" y="1417009"/>
                  <a:pt x="178062" y="1420987"/>
                </a:cubicBezTo>
                <a:cubicBezTo>
                  <a:pt x="177055" y="1423231"/>
                  <a:pt x="175928" y="1428127"/>
                  <a:pt x="175562" y="1431866"/>
                </a:cubicBezTo>
                <a:cubicBezTo>
                  <a:pt x="175194" y="1435606"/>
                  <a:pt x="174723" y="1440196"/>
                  <a:pt x="174519" y="1442065"/>
                </a:cubicBezTo>
                <a:cubicBezTo>
                  <a:pt x="174300" y="1443936"/>
                  <a:pt x="172961" y="1445465"/>
                  <a:pt x="171512" y="1445465"/>
                </a:cubicBezTo>
                <a:cubicBezTo>
                  <a:pt x="170056" y="1445465"/>
                  <a:pt x="169582" y="1437881"/>
                  <a:pt x="170450" y="1428466"/>
                </a:cubicBezTo>
                <a:lnTo>
                  <a:pt x="170453" y="1428466"/>
                </a:lnTo>
                <a:cubicBezTo>
                  <a:pt x="171317" y="1419117"/>
                  <a:pt x="172572" y="1410891"/>
                  <a:pt x="173241" y="1410186"/>
                </a:cubicBezTo>
                <a:close/>
                <a:moveTo>
                  <a:pt x="62944" y="1342800"/>
                </a:moveTo>
                <a:cubicBezTo>
                  <a:pt x="65370" y="1342042"/>
                  <a:pt x="65352" y="1343959"/>
                  <a:pt x="62871" y="1350102"/>
                </a:cubicBezTo>
                <a:cubicBezTo>
                  <a:pt x="58731" y="1360364"/>
                  <a:pt x="54700" y="1361144"/>
                  <a:pt x="57562" y="1351127"/>
                </a:cubicBezTo>
                <a:lnTo>
                  <a:pt x="57566" y="1351128"/>
                </a:lnTo>
                <a:cubicBezTo>
                  <a:pt x="58716" y="1347112"/>
                  <a:pt x="61135" y="1343364"/>
                  <a:pt x="62944" y="1342800"/>
                </a:cubicBezTo>
                <a:close/>
                <a:moveTo>
                  <a:pt x="965872" y="1335265"/>
                </a:moveTo>
                <a:cubicBezTo>
                  <a:pt x="966100" y="1334156"/>
                  <a:pt x="966415" y="1334309"/>
                  <a:pt x="966762" y="1335992"/>
                </a:cubicBezTo>
                <a:cubicBezTo>
                  <a:pt x="967455" y="1339358"/>
                  <a:pt x="967455" y="1344866"/>
                  <a:pt x="966762" y="1348232"/>
                </a:cubicBezTo>
                <a:cubicBezTo>
                  <a:pt x="966068" y="1351597"/>
                  <a:pt x="965503" y="1348843"/>
                  <a:pt x="965503" y="1342112"/>
                </a:cubicBezTo>
                <a:cubicBezTo>
                  <a:pt x="965503" y="1338746"/>
                  <a:pt x="965644" y="1336375"/>
                  <a:pt x="965872" y="1335265"/>
                </a:cubicBezTo>
                <a:close/>
                <a:moveTo>
                  <a:pt x="104232" y="1330248"/>
                </a:moveTo>
                <a:cubicBezTo>
                  <a:pt x="105670" y="1328834"/>
                  <a:pt x="107227" y="1328932"/>
                  <a:pt x="108531" y="1330906"/>
                </a:cubicBezTo>
                <a:cubicBezTo>
                  <a:pt x="109431" y="1332271"/>
                  <a:pt x="107680" y="1336263"/>
                  <a:pt x="104638" y="1339779"/>
                </a:cubicBezTo>
                <a:lnTo>
                  <a:pt x="99107" y="1346171"/>
                </a:lnTo>
                <a:lnTo>
                  <a:pt x="100641" y="1338662"/>
                </a:lnTo>
                <a:cubicBezTo>
                  <a:pt x="101473" y="1334588"/>
                  <a:pt x="102793" y="1331662"/>
                  <a:pt x="104232" y="1330248"/>
                </a:cubicBezTo>
                <a:close/>
                <a:moveTo>
                  <a:pt x="990819" y="1297266"/>
                </a:moveTo>
                <a:cubicBezTo>
                  <a:pt x="992088" y="1296532"/>
                  <a:pt x="994026" y="1301539"/>
                  <a:pt x="995123" y="1308392"/>
                </a:cubicBezTo>
                <a:cubicBezTo>
                  <a:pt x="997338" y="1322213"/>
                  <a:pt x="995086" y="1328211"/>
                  <a:pt x="992291" y="1315915"/>
                </a:cubicBezTo>
                <a:lnTo>
                  <a:pt x="992289" y="1315915"/>
                </a:lnTo>
                <a:cubicBezTo>
                  <a:pt x="988669" y="1299956"/>
                  <a:pt x="988559" y="1298572"/>
                  <a:pt x="990819" y="1297266"/>
                </a:cubicBezTo>
                <a:close/>
                <a:moveTo>
                  <a:pt x="63693" y="1283637"/>
                </a:moveTo>
                <a:cubicBezTo>
                  <a:pt x="68163" y="1286222"/>
                  <a:pt x="67138" y="1299652"/>
                  <a:pt x="62026" y="1305555"/>
                </a:cubicBezTo>
                <a:cubicBezTo>
                  <a:pt x="57609" y="1310651"/>
                  <a:pt x="57506" y="1310598"/>
                  <a:pt x="59081" y="1304036"/>
                </a:cubicBezTo>
                <a:lnTo>
                  <a:pt x="59081" y="1304035"/>
                </a:lnTo>
                <a:cubicBezTo>
                  <a:pt x="59978" y="1300296"/>
                  <a:pt x="60726" y="1293798"/>
                  <a:pt x="60748" y="1289596"/>
                </a:cubicBezTo>
                <a:cubicBezTo>
                  <a:pt x="60782" y="1285202"/>
                  <a:pt x="62022" y="1282670"/>
                  <a:pt x="63693" y="1283637"/>
                </a:cubicBezTo>
                <a:close/>
                <a:moveTo>
                  <a:pt x="191583" y="1243774"/>
                </a:moveTo>
                <a:lnTo>
                  <a:pt x="191582" y="1243775"/>
                </a:lnTo>
                <a:lnTo>
                  <a:pt x="191582" y="1243774"/>
                </a:lnTo>
                <a:close/>
                <a:moveTo>
                  <a:pt x="202390" y="1234366"/>
                </a:moveTo>
                <a:cubicBezTo>
                  <a:pt x="203463" y="1235368"/>
                  <a:pt x="201467" y="1238875"/>
                  <a:pt x="197960" y="1242158"/>
                </a:cubicBezTo>
                <a:lnTo>
                  <a:pt x="191583" y="1243774"/>
                </a:lnTo>
                <a:lnTo>
                  <a:pt x="195925" y="1236163"/>
                </a:lnTo>
                <a:cubicBezTo>
                  <a:pt x="198274" y="1234118"/>
                  <a:pt x="200976" y="1233043"/>
                  <a:pt x="202390" y="1234366"/>
                </a:cubicBezTo>
                <a:close/>
                <a:moveTo>
                  <a:pt x="1005211" y="1233414"/>
                </a:moveTo>
                <a:cubicBezTo>
                  <a:pt x="1012719" y="1229654"/>
                  <a:pt x="1014121" y="1229852"/>
                  <a:pt x="1014121" y="1234679"/>
                </a:cubicBezTo>
                <a:cubicBezTo>
                  <a:pt x="1014121" y="1236924"/>
                  <a:pt x="1011614" y="1238759"/>
                  <a:pt x="1008550" y="1238759"/>
                </a:cubicBezTo>
                <a:cubicBezTo>
                  <a:pt x="1005485" y="1238759"/>
                  <a:pt x="1002320" y="1240290"/>
                  <a:pt x="1001514" y="1242159"/>
                </a:cubicBezTo>
                <a:cubicBezTo>
                  <a:pt x="1000623" y="1244226"/>
                  <a:pt x="999959" y="1243732"/>
                  <a:pt x="999817" y="1240896"/>
                </a:cubicBezTo>
                <a:lnTo>
                  <a:pt x="999818" y="1240893"/>
                </a:lnTo>
                <a:cubicBezTo>
                  <a:pt x="999709" y="1238328"/>
                  <a:pt x="1002117" y="1234963"/>
                  <a:pt x="1005211" y="1233414"/>
                </a:cubicBezTo>
                <a:close/>
                <a:moveTo>
                  <a:pt x="990869" y="1147644"/>
                </a:moveTo>
                <a:cubicBezTo>
                  <a:pt x="994230" y="1145699"/>
                  <a:pt x="994230" y="1152779"/>
                  <a:pt x="990869" y="1162603"/>
                </a:cubicBezTo>
                <a:cubicBezTo>
                  <a:pt x="988778" y="1168710"/>
                  <a:pt x="988512" y="1168381"/>
                  <a:pt x="988253" y="1159363"/>
                </a:cubicBezTo>
                <a:cubicBezTo>
                  <a:pt x="988107" y="1153842"/>
                  <a:pt x="989271" y="1148568"/>
                  <a:pt x="990869" y="1147644"/>
                </a:cubicBezTo>
                <a:close/>
                <a:moveTo>
                  <a:pt x="72414" y="1097327"/>
                </a:moveTo>
                <a:cubicBezTo>
                  <a:pt x="75895" y="1097327"/>
                  <a:pt x="75895" y="1107421"/>
                  <a:pt x="72414" y="1115006"/>
                </a:cubicBezTo>
                <a:cubicBezTo>
                  <a:pt x="70480" y="1119219"/>
                  <a:pt x="69870" y="1117839"/>
                  <a:pt x="69713" y="1108886"/>
                </a:cubicBezTo>
                <a:cubicBezTo>
                  <a:pt x="69604" y="1102529"/>
                  <a:pt x="70815" y="1097327"/>
                  <a:pt x="72414" y="1097327"/>
                </a:cubicBezTo>
                <a:close/>
                <a:moveTo>
                  <a:pt x="69528" y="1086174"/>
                </a:moveTo>
                <a:lnTo>
                  <a:pt x="69528" y="1086174"/>
                </a:lnTo>
                <a:lnTo>
                  <a:pt x="69527" y="1086175"/>
                </a:lnTo>
                <a:close/>
                <a:moveTo>
                  <a:pt x="78513" y="1067409"/>
                </a:moveTo>
                <a:cubicBezTo>
                  <a:pt x="79954" y="1067409"/>
                  <a:pt x="81125" y="1068328"/>
                  <a:pt x="81114" y="1069450"/>
                </a:cubicBezTo>
                <a:cubicBezTo>
                  <a:pt x="81098" y="1070668"/>
                  <a:pt x="78208" y="1075439"/>
                  <a:pt x="75319" y="1079612"/>
                </a:cubicBezTo>
                <a:lnTo>
                  <a:pt x="69528" y="1086174"/>
                </a:lnTo>
                <a:lnTo>
                  <a:pt x="73155" y="1075056"/>
                </a:lnTo>
                <a:cubicBezTo>
                  <a:pt x="75123" y="1070943"/>
                  <a:pt x="77378" y="1067409"/>
                  <a:pt x="78513" y="1067409"/>
                </a:cubicBezTo>
                <a:close/>
                <a:moveTo>
                  <a:pt x="1008308" y="857982"/>
                </a:moveTo>
                <a:cubicBezTo>
                  <a:pt x="1009859" y="860227"/>
                  <a:pt x="1011125" y="866346"/>
                  <a:pt x="1011125" y="871582"/>
                </a:cubicBezTo>
                <a:cubicBezTo>
                  <a:pt x="1011125" y="876817"/>
                  <a:pt x="1009859" y="882937"/>
                  <a:pt x="1008308" y="885180"/>
                </a:cubicBezTo>
                <a:cubicBezTo>
                  <a:pt x="1006330" y="888044"/>
                  <a:pt x="1005491" y="883987"/>
                  <a:pt x="1005491" y="871582"/>
                </a:cubicBezTo>
                <a:cubicBezTo>
                  <a:pt x="1005491" y="859175"/>
                  <a:pt x="1006330" y="855120"/>
                  <a:pt x="1008308" y="857982"/>
                </a:cubicBezTo>
                <a:close/>
                <a:moveTo>
                  <a:pt x="40946" y="780467"/>
                </a:moveTo>
                <a:lnTo>
                  <a:pt x="43701" y="788627"/>
                </a:lnTo>
                <a:cubicBezTo>
                  <a:pt x="46799" y="797802"/>
                  <a:pt x="44646" y="821905"/>
                  <a:pt x="40179" y="828088"/>
                </a:cubicBezTo>
                <a:cubicBezTo>
                  <a:pt x="38118" y="830939"/>
                  <a:pt x="37676" y="827298"/>
                  <a:pt x="38694" y="815825"/>
                </a:cubicBezTo>
                <a:lnTo>
                  <a:pt x="38690" y="815825"/>
                </a:lnTo>
                <a:cubicBezTo>
                  <a:pt x="39486" y="806849"/>
                  <a:pt x="40318" y="795222"/>
                  <a:pt x="40540" y="789987"/>
                </a:cubicBezTo>
                <a:close/>
                <a:moveTo>
                  <a:pt x="44700" y="746469"/>
                </a:moveTo>
                <a:cubicBezTo>
                  <a:pt x="48054" y="746469"/>
                  <a:pt x="52212" y="758081"/>
                  <a:pt x="50581" y="762891"/>
                </a:cubicBezTo>
                <a:cubicBezTo>
                  <a:pt x="47501" y="771967"/>
                  <a:pt x="43349" y="768784"/>
                  <a:pt x="43349" y="757349"/>
                </a:cubicBezTo>
                <a:lnTo>
                  <a:pt x="43350" y="757349"/>
                </a:lnTo>
                <a:cubicBezTo>
                  <a:pt x="43350" y="751365"/>
                  <a:pt x="43960" y="746469"/>
                  <a:pt x="44700" y="746469"/>
                </a:cubicBezTo>
                <a:close/>
                <a:moveTo>
                  <a:pt x="52068" y="720631"/>
                </a:moveTo>
                <a:cubicBezTo>
                  <a:pt x="53666" y="721555"/>
                  <a:pt x="54976" y="725911"/>
                  <a:pt x="54976" y="730311"/>
                </a:cubicBezTo>
                <a:cubicBezTo>
                  <a:pt x="54976" y="734710"/>
                  <a:pt x="53670" y="738310"/>
                  <a:pt x="52068" y="738310"/>
                </a:cubicBezTo>
                <a:cubicBezTo>
                  <a:pt x="50469" y="738310"/>
                  <a:pt x="49163" y="733954"/>
                  <a:pt x="49163" y="728630"/>
                </a:cubicBezTo>
                <a:cubicBezTo>
                  <a:pt x="49163" y="722869"/>
                  <a:pt x="50342" y="719630"/>
                  <a:pt x="52068" y="720631"/>
                </a:cubicBezTo>
                <a:close/>
                <a:moveTo>
                  <a:pt x="54632" y="693931"/>
                </a:moveTo>
                <a:cubicBezTo>
                  <a:pt x="56080" y="692764"/>
                  <a:pt x="57862" y="694349"/>
                  <a:pt x="59194" y="699316"/>
                </a:cubicBezTo>
                <a:cubicBezTo>
                  <a:pt x="60496" y="704178"/>
                  <a:pt x="59653" y="707899"/>
                  <a:pt x="56595" y="710759"/>
                </a:cubicBezTo>
                <a:cubicBezTo>
                  <a:pt x="52495" y="714596"/>
                  <a:pt x="52066" y="714057"/>
                  <a:pt x="52066" y="705055"/>
                </a:cubicBezTo>
                <a:lnTo>
                  <a:pt x="52068" y="705055"/>
                </a:lnTo>
                <a:cubicBezTo>
                  <a:pt x="52068" y="699016"/>
                  <a:pt x="53183" y="695097"/>
                  <a:pt x="54632" y="693931"/>
                </a:cubicBezTo>
                <a:close/>
                <a:moveTo>
                  <a:pt x="17521" y="689349"/>
                </a:moveTo>
                <a:cubicBezTo>
                  <a:pt x="19871" y="689354"/>
                  <a:pt x="24087" y="795309"/>
                  <a:pt x="21822" y="797428"/>
                </a:cubicBezTo>
                <a:cubicBezTo>
                  <a:pt x="20866" y="798322"/>
                  <a:pt x="19958" y="793647"/>
                  <a:pt x="19797" y="787040"/>
                </a:cubicBezTo>
                <a:lnTo>
                  <a:pt x="19809" y="787040"/>
                </a:lnTo>
                <a:cubicBezTo>
                  <a:pt x="19663" y="780433"/>
                  <a:pt x="18670" y="755749"/>
                  <a:pt x="17630" y="732186"/>
                </a:cubicBezTo>
                <a:cubicBezTo>
                  <a:pt x="16590" y="708623"/>
                  <a:pt x="16546" y="689347"/>
                  <a:pt x="17521" y="689349"/>
                </a:cubicBezTo>
                <a:close/>
                <a:moveTo>
                  <a:pt x="16110" y="627523"/>
                </a:moveTo>
                <a:cubicBezTo>
                  <a:pt x="16487" y="629638"/>
                  <a:pt x="16679" y="635703"/>
                  <a:pt x="16826" y="646515"/>
                </a:cubicBezTo>
                <a:cubicBezTo>
                  <a:pt x="17045" y="661100"/>
                  <a:pt x="16717" y="673034"/>
                  <a:pt x="16144" y="673034"/>
                </a:cubicBezTo>
                <a:cubicBezTo>
                  <a:pt x="15567" y="673034"/>
                  <a:pt x="14421" y="666608"/>
                  <a:pt x="13597" y="658754"/>
                </a:cubicBezTo>
                <a:cubicBezTo>
                  <a:pt x="12772" y="650901"/>
                  <a:pt x="13078" y="638968"/>
                  <a:pt x="14279" y="632236"/>
                </a:cubicBezTo>
                <a:cubicBezTo>
                  <a:pt x="15170" y="627246"/>
                  <a:pt x="15733" y="625409"/>
                  <a:pt x="16110" y="627523"/>
                </a:cubicBezTo>
                <a:close/>
                <a:moveTo>
                  <a:pt x="1020514" y="444568"/>
                </a:moveTo>
                <a:cubicBezTo>
                  <a:pt x="1024263" y="438910"/>
                  <a:pt x="1021087" y="467646"/>
                  <a:pt x="1017280" y="473823"/>
                </a:cubicBezTo>
                <a:cubicBezTo>
                  <a:pt x="1015190" y="477216"/>
                  <a:pt x="1014851" y="474310"/>
                  <a:pt x="1016084" y="463607"/>
                </a:cubicBezTo>
                <a:cubicBezTo>
                  <a:pt x="1017033" y="455380"/>
                  <a:pt x="1019025" y="446812"/>
                  <a:pt x="1020514" y="444568"/>
                </a:cubicBezTo>
                <a:close/>
                <a:moveTo>
                  <a:pt x="109423" y="416964"/>
                </a:moveTo>
                <a:cubicBezTo>
                  <a:pt x="109606" y="417497"/>
                  <a:pt x="109232" y="421113"/>
                  <a:pt x="108453" y="428251"/>
                </a:cubicBezTo>
                <a:cubicBezTo>
                  <a:pt x="107556" y="436478"/>
                  <a:pt x="104979" y="458509"/>
                  <a:pt x="102725" y="477208"/>
                </a:cubicBezTo>
                <a:cubicBezTo>
                  <a:pt x="100473" y="495907"/>
                  <a:pt x="98746" y="516713"/>
                  <a:pt x="98887" y="523445"/>
                </a:cubicBezTo>
                <a:lnTo>
                  <a:pt x="99142" y="535684"/>
                </a:lnTo>
                <a:lnTo>
                  <a:pt x="104632" y="520725"/>
                </a:lnTo>
                <a:cubicBezTo>
                  <a:pt x="110740" y="504082"/>
                  <a:pt x="110637" y="501511"/>
                  <a:pt x="105591" y="544754"/>
                </a:cubicBezTo>
                <a:cubicBezTo>
                  <a:pt x="104372" y="555196"/>
                  <a:pt x="102044" y="562534"/>
                  <a:pt x="99681" y="563383"/>
                </a:cubicBezTo>
                <a:cubicBezTo>
                  <a:pt x="93483" y="565609"/>
                  <a:pt x="89888" y="582619"/>
                  <a:pt x="89871" y="609799"/>
                </a:cubicBezTo>
                <a:cubicBezTo>
                  <a:pt x="89871" y="624748"/>
                  <a:pt x="88673" y="634958"/>
                  <a:pt x="86947" y="634958"/>
                </a:cubicBezTo>
                <a:cubicBezTo>
                  <a:pt x="85269" y="634958"/>
                  <a:pt x="84002" y="626061"/>
                  <a:pt x="83948" y="613879"/>
                </a:cubicBezTo>
                <a:lnTo>
                  <a:pt x="83947" y="613879"/>
                </a:lnTo>
                <a:cubicBezTo>
                  <a:pt x="83874" y="594820"/>
                  <a:pt x="83447" y="593303"/>
                  <a:pt x="79617" y="598042"/>
                </a:cubicBezTo>
                <a:cubicBezTo>
                  <a:pt x="77286" y="600924"/>
                  <a:pt x="74660" y="602608"/>
                  <a:pt x="73779" y="601784"/>
                </a:cubicBezTo>
                <a:cubicBezTo>
                  <a:pt x="71652" y="599791"/>
                  <a:pt x="83657" y="504572"/>
                  <a:pt x="86914" y="497606"/>
                </a:cubicBezTo>
                <a:cubicBezTo>
                  <a:pt x="88900" y="493359"/>
                  <a:pt x="89568" y="494849"/>
                  <a:pt x="89947" y="504406"/>
                </a:cubicBezTo>
                <a:cubicBezTo>
                  <a:pt x="90275" y="512590"/>
                  <a:pt x="92688" y="503129"/>
                  <a:pt x="97232" y="475848"/>
                </a:cubicBezTo>
                <a:cubicBezTo>
                  <a:pt x="100969" y="453409"/>
                  <a:pt x="105390" y="430155"/>
                  <a:pt x="107056" y="424171"/>
                </a:cubicBezTo>
                <a:cubicBezTo>
                  <a:pt x="108501" y="418980"/>
                  <a:pt x="109240" y="416430"/>
                  <a:pt x="109423" y="416964"/>
                </a:cubicBezTo>
                <a:close/>
                <a:moveTo>
                  <a:pt x="112126" y="403090"/>
                </a:moveTo>
                <a:cubicBezTo>
                  <a:pt x="112932" y="404961"/>
                  <a:pt x="112932" y="408020"/>
                  <a:pt x="112126" y="409890"/>
                </a:cubicBezTo>
                <a:cubicBezTo>
                  <a:pt x="111319" y="411760"/>
                  <a:pt x="110659" y="410229"/>
                  <a:pt x="110659" y="406490"/>
                </a:cubicBezTo>
                <a:cubicBezTo>
                  <a:pt x="110659" y="402750"/>
                  <a:pt x="111319" y="401220"/>
                  <a:pt x="112126" y="403090"/>
                </a:cubicBezTo>
                <a:close/>
                <a:moveTo>
                  <a:pt x="960210" y="305326"/>
                </a:moveTo>
                <a:cubicBezTo>
                  <a:pt x="960417" y="303478"/>
                  <a:pt x="960701" y="303733"/>
                  <a:pt x="961013" y="306537"/>
                </a:cubicBezTo>
                <a:cubicBezTo>
                  <a:pt x="961642" y="312147"/>
                  <a:pt x="961642" y="321326"/>
                  <a:pt x="961013" y="326936"/>
                </a:cubicBezTo>
                <a:cubicBezTo>
                  <a:pt x="960386" y="332546"/>
                  <a:pt x="959875" y="327957"/>
                  <a:pt x="959875" y="316736"/>
                </a:cubicBezTo>
                <a:cubicBezTo>
                  <a:pt x="959875" y="311127"/>
                  <a:pt x="960004" y="307175"/>
                  <a:pt x="960210" y="305326"/>
                </a:cubicBezTo>
                <a:close/>
                <a:moveTo>
                  <a:pt x="131243" y="240583"/>
                </a:moveTo>
                <a:cubicBezTo>
                  <a:pt x="130466" y="238339"/>
                  <a:pt x="131805" y="238962"/>
                  <a:pt x="134221" y="241967"/>
                </a:cubicBezTo>
                <a:cubicBezTo>
                  <a:pt x="140429" y="249691"/>
                  <a:pt x="145771" y="267810"/>
                  <a:pt x="144610" y="277206"/>
                </a:cubicBezTo>
                <a:cubicBezTo>
                  <a:pt x="143847" y="283379"/>
                  <a:pt x="142391" y="280612"/>
                  <a:pt x="138140" y="264918"/>
                </a:cubicBezTo>
                <a:lnTo>
                  <a:pt x="138140" y="264917"/>
                </a:lnTo>
                <a:cubicBezTo>
                  <a:pt x="135122" y="253777"/>
                  <a:pt x="132020" y="242827"/>
                  <a:pt x="131243" y="240583"/>
                </a:cubicBezTo>
                <a:close/>
                <a:moveTo>
                  <a:pt x="877049" y="194344"/>
                </a:moveTo>
                <a:cubicBezTo>
                  <a:pt x="881125" y="194344"/>
                  <a:pt x="886794" y="208508"/>
                  <a:pt x="883829" y="211283"/>
                </a:cubicBezTo>
                <a:cubicBezTo>
                  <a:pt x="882186" y="212819"/>
                  <a:pt x="879875" y="210387"/>
                  <a:pt x="877876" y="205024"/>
                </a:cubicBezTo>
                <a:lnTo>
                  <a:pt x="877877" y="205024"/>
                </a:lnTo>
                <a:cubicBezTo>
                  <a:pt x="873965" y="194521"/>
                  <a:pt x="873951" y="194344"/>
                  <a:pt x="877049" y="194344"/>
                </a:cubicBezTo>
                <a:close/>
                <a:moveTo>
                  <a:pt x="1009149" y="184200"/>
                </a:moveTo>
                <a:cubicBezTo>
                  <a:pt x="1009348" y="182720"/>
                  <a:pt x="1009927" y="183090"/>
                  <a:pt x="1010905" y="185145"/>
                </a:cubicBezTo>
                <a:cubicBezTo>
                  <a:pt x="1014284" y="192235"/>
                  <a:pt x="1015968" y="218002"/>
                  <a:pt x="1013222" y="220572"/>
                </a:cubicBezTo>
                <a:cubicBezTo>
                  <a:pt x="1012120" y="221605"/>
                  <a:pt x="1011204" y="219492"/>
                  <a:pt x="1011193" y="215876"/>
                </a:cubicBezTo>
                <a:lnTo>
                  <a:pt x="1011190" y="215876"/>
                </a:lnTo>
                <a:cubicBezTo>
                  <a:pt x="1011190" y="212261"/>
                  <a:pt x="1010489" y="202572"/>
                  <a:pt x="1009664" y="194344"/>
                </a:cubicBezTo>
                <a:cubicBezTo>
                  <a:pt x="1009128" y="189006"/>
                  <a:pt x="1008949" y="185679"/>
                  <a:pt x="1009149" y="184200"/>
                </a:cubicBezTo>
                <a:close/>
                <a:moveTo>
                  <a:pt x="748726" y="154227"/>
                </a:moveTo>
                <a:cubicBezTo>
                  <a:pt x="749460" y="156844"/>
                  <a:pt x="749460" y="161128"/>
                  <a:pt x="748726" y="163746"/>
                </a:cubicBezTo>
                <a:cubicBezTo>
                  <a:pt x="747996" y="166364"/>
                  <a:pt x="747398" y="164222"/>
                  <a:pt x="747398" y="158987"/>
                </a:cubicBezTo>
                <a:cubicBezTo>
                  <a:pt x="747398" y="153751"/>
                  <a:pt x="747996" y="151609"/>
                  <a:pt x="748726" y="154227"/>
                </a:cubicBezTo>
                <a:close/>
                <a:moveTo>
                  <a:pt x="944467" y="138588"/>
                </a:moveTo>
                <a:lnTo>
                  <a:pt x="949089" y="154227"/>
                </a:lnTo>
                <a:cubicBezTo>
                  <a:pt x="954984" y="174166"/>
                  <a:pt x="960384" y="175057"/>
                  <a:pt x="957630" y="155635"/>
                </a:cubicBezTo>
                <a:cubicBezTo>
                  <a:pt x="955225" y="138666"/>
                  <a:pt x="957886" y="139820"/>
                  <a:pt x="963237" y="158076"/>
                </a:cubicBezTo>
                <a:cubicBezTo>
                  <a:pt x="965361" y="165308"/>
                  <a:pt x="967215" y="169083"/>
                  <a:pt x="967358" y="166466"/>
                </a:cubicBezTo>
                <a:cubicBezTo>
                  <a:pt x="967504" y="163848"/>
                  <a:pt x="968840" y="161706"/>
                  <a:pt x="970329" y="161706"/>
                </a:cubicBezTo>
                <a:cubicBezTo>
                  <a:pt x="973482" y="161706"/>
                  <a:pt x="975154" y="166525"/>
                  <a:pt x="977889" y="183464"/>
                </a:cubicBezTo>
                <a:cubicBezTo>
                  <a:pt x="978976" y="190196"/>
                  <a:pt x="982281" y="201211"/>
                  <a:pt x="985235" y="207943"/>
                </a:cubicBezTo>
                <a:cubicBezTo>
                  <a:pt x="990744" y="220498"/>
                  <a:pt x="997837" y="294341"/>
                  <a:pt x="994634" y="305802"/>
                </a:cubicBezTo>
                <a:cubicBezTo>
                  <a:pt x="992977" y="311725"/>
                  <a:pt x="989398" y="312948"/>
                  <a:pt x="986510" y="308577"/>
                </a:cubicBezTo>
                <a:cubicBezTo>
                  <a:pt x="983734" y="304373"/>
                  <a:pt x="979811" y="305353"/>
                  <a:pt x="978341" y="310615"/>
                </a:cubicBezTo>
                <a:cubicBezTo>
                  <a:pt x="977611" y="313233"/>
                  <a:pt x="976860" y="314763"/>
                  <a:pt x="976670" y="314015"/>
                </a:cubicBezTo>
                <a:lnTo>
                  <a:pt x="976670" y="314017"/>
                </a:lnTo>
                <a:cubicBezTo>
                  <a:pt x="976487" y="313269"/>
                  <a:pt x="974451" y="302866"/>
                  <a:pt x="972155" y="290898"/>
                </a:cubicBezTo>
                <a:cubicBezTo>
                  <a:pt x="969860" y="278931"/>
                  <a:pt x="965309" y="261981"/>
                  <a:pt x="962044" y="253231"/>
                </a:cubicBezTo>
                <a:cubicBezTo>
                  <a:pt x="953553" y="230483"/>
                  <a:pt x="947862" y="199819"/>
                  <a:pt x="946043" y="167025"/>
                </a:cubicBezTo>
                <a:close/>
                <a:moveTo>
                  <a:pt x="665910" y="130704"/>
                </a:moveTo>
                <a:cubicBezTo>
                  <a:pt x="670099" y="124821"/>
                  <a:pt x="670393" y="131034"/>
                  <a:pt x="666800" y="149466"/>
                </a:cubicBezTo>
                <a:cubicBezTo>
                  <a:pt x="663939" y="164139"/>
                  <a:pt x="663013" y="166186"/>
                  <a:pt x="662762" y="158391"/>
                </a:cubicBezTo>
                <a:lnTo>
                  <a:pt x="662761" y="158391"/>
                </a:lnTo>
                <a:cubicBezTo>
                  <a:pt x="662505" y="150588"/>
                  <a:pt x="661440" y="148634"/>
                  <a:pt x="658075" y="149842"/>
                </a:cubicBezTo>
                <a:cubicBezTo>
                  <a:pt x="654879" y="150990"/>
                  <a:pt x="653716" y="149494"/>
                  <a:pt x="653716" y="144232"/>
                </a:cubicBezTo>
                <a:cubicBezTo>
                  <a:pt x="653716" y="139880"/>
                  <a:pt x="655718" y="136365"/>
                  <a:pt x="658802" y="135300"/>
                </a:cubicBezTo>
                <a:cubicBezTo>
                  <a:pt x="661601" y="134335"/>
                  <a:pt x="664798" y="132266"/>
                  <a:pt x="665910" y="130704"/>
                </a:cubicBezTo>
                <a:close/>
                <a:moveTo>
                  <a:pt x="878817" y="98237"/>
                </a:moveTo>
                <a:cubicBezTo>
                  <a:pt x="879030" y="96646"/>
                  <a:pt x="879321" y="97070"/>
                  <a:pt x="879637" y="99891"/>
                </a:cubicBezTo>
                <a:cubicBezTo>
                  <a:pt x="880265" y="105534"/>
                  <a:pt x="880258" y="114101"/>
                  <a:pt x="879605" y="118930"/>
                </a:cubicBezTo>
                <a:cubicBezTo>
                  <a:pt x="878962" y="123758"/>
                  <a:pt x="878448" y="119137"/>
                  <a:pt x="878459" y="108669"/>
                </a:cubicBezTo>
                <a:lnTo>
                  <a:pt x="878470" y="108669"/>
                </a:lnTo>
                <a:cubicBezTo>
                  <a:pt x="878470" y="103434"/>
                  <a:pt x="878604" y="99828"/>
                  <a:pt x="878817" y="98237"/>
                </a:cubicBezTo>
                <a:close/>
                <a:moveTo>
                  <a:pt x="287277" y="93938"/>
                </a:moveTo>
                <a:cubicBezTo>
                  <a:pt x="289283" y="93820"/>
                  <a:pt x="290386" y="95327"/>
                  <a:pt x="290353" y="98471"/>
                </a:cubicBezTo>
                <a:cubicBezTo>
                  <a:pt x="290316" y="103899"/>
                  <a:pt x="277634" y="116214"/>
                  <a:pt x="274819" y="113580"/>
                </a:cubicBezTo>
                <a:lnTo>
                  <a:pt x="274819" y="113579"/>
                </a:lnTo>
                <a:cubicBezTo>
                  <a:pt x="271364" y="110347"/>
                  <a:pt x="272936" y="104614"/>
                  <a:pt x="278777" y="99150"/>
                </a:cubicBezTo>
                <a:cubicBezTo>
                  <a:pt x="282359" y="95798"/>
                  <a:pt x="285270" y="94056"/>
                  <a:pt x="287277" y="93938"/>
                </a:cubicBezTo>
                <a:close/>
                <a:moveTo>
                  <a:pt x="322381" y="84191"/>
                </a:moveTo>
                <a:lnTo>
                  <a:pt x="320699" y="95071"/>
                </a:lnTo>
                <a:cubicBezTo>
                  <a:pt x="318903" y="106688"/>
                  <a:pt x="313560" y="114991"/>
                  <a:pt x="313786" y="105814"/>
                </a:cubicBezTo>
                <a:cubicBezTo>
                  <a:pt x="313859" y="102897"/>
                  <a:pt x="315822" y="96838"/>
                  <a:pt x="318149" y="92351"/>
                </a:cubicBezTo>
                <a:close/>
                <a:moveTo>
                  <a:pt x="511326" y="77392"/>
                </a:moveTo>
                <a:cubicBezTo>
                  <a:pt x="514147" y="77392"/>
                  <a:pt x="511359" y="112769"/>
                  <a:pt x="508107" y="118189"/>
                </a:cubicBezTo>
                <a:cubicBezTo>
                  <a:pt x="506527" y="120823"/>
                  <a:pt x="505629" y="117328"/>
                  <a:pt x="505574" y="108330"/>
                </a:cubicBezTo>
                <a:lnTo>
                  <a:pt x="505572" y="108330"/>
                </a:lnTo>
                <a:cubicBezTo>
                  <a:pt x="505463" y="92008"/>
                  <a:pt x="508189" y="77392"/>
                  <a:pt x="511326" y="77392"/>
                </a:cubicBezTo>
                <a:close/>
                <a:moveTo>
                  <a:pt x="356452" y="75734"/>
                </a:moveTo>
                <a:cubicBezTo>
                  <a:pt x="358469" y="77624"/>
                  <a:pt x="353911" y="107309"/>
                  <a:pt x="351603" y="107309"/>
                </a:cubicBezTo>
                <a:cubicBezTo>
                  <a:pt x="350465" y="107309"/>
                  <a:pt x="350801" y="99935"/>
                  <a:pt x="352352" y="90922"/>
                </a:cubicBezTo>
                <a:lnTo>
                  <a:pt x="352351" y="90922"/>
                </a:lnTo>
                <a:cubicBezTo>
                  <a:pt x="353902" y="81910"/>
                  <a:pt x="355748" y="75075"/>
                  <a:pt x="356452" y="75734"/>
                </a:cubicBezTo>
                <a:close/>
                <a:moveTo>
                  <a:pt x="667523" y="59712"/>
                </a:moveTo>
                <a:lnTo>
                  <a:pt x="667556" y="71951"/>
                </a:lnTo>
                <a:cubicBezTo>
                  <a:pt x="667556" y="78682"/>
                  <a:pt x="666578" y="87862"/>
                  <a:pt x="665355" y="92349"/>
                </a:cubicBezTo>
                <a:lnTo>
                  <a:pt x="663137" y="100509"/>
                </a:lnTo>
                <a:lnTo>
                  <a:pt x="662990" y="92349"/>
                </a:lnTo>
                <a:lnTo>
                  <a:pt x="662994" y="92349"/>
                </a:lnTo>
                <a:cubicBezTo>
                  <a:pt x="662921" y="87862"/>
                  <a:pt x="663914" y="78682"/>
                  <a:pt x="665195" y="71951"/>
                </a:cubicBezTo>
                <a:close/>
                <a:moveTo>
                  <a:pt x="745090" y="48079"/>
                </a:moveTo>
                <a:cubicBezTo>
                  <a:pt x="745306" y="46732"/>
                  <a:pt x="745599" y="47118"/>
                  <a:pt x="745922" y="49562"/>
                </a:cubicBezTo>
                <a:cubicBezTo>
                  <a:pt x="746568" y="54451"/>
                  <a:pt x="746557" y="61794"/>
                  <a:pt x="745889" y="65881"/>
                </a:cubicBezTo>
                <a:cubicBezTo>
                  <a:pt x="745228" y="69968"/>
                  <a:pt x="744696" y="65969"/>
                  <a:pt x="744714" y="56993"/>
                </a:cubicBezTo>
                <a:lnTo>
                  <a:pt x="744718" y="56993"/>
                </a:lnTo>
                <a:cubicBezTo>
                  <a:pt x="744735" y="52505"/>
                  <a:pt x="744874" y="49425"/>
                  <a:pt x="745090" y="48079"/>
                </a:cubicBezTo>
                <a:close/>
                <a:moveTo>
                  <a:pt x="649749" y="36821"/>
                </a:moveTo>
                <a:cubicBezTo>
                  <a:pt x="652310" y="34080"/>
                  <a:pt x="650420" y="60131"/>
                  <a:pt x="647789" y="63792"/>
                </a:cubicBezTo>
                <a:cubicBezTo>
                  <a:pt x="645745" y="66636"/>
                  <a:pt x="645439" y="63339"/>
                  <a:pt x="646775" y="52913"/>
                </a:cubicBezTo>
                <a:cubicBezTo>
                  <a:pt x="647830" y="44686"/>
                  <a:pt x="649169" y="37444"/>
                  <a:pt x="649749" y="36821"/>
                </a:cubicBezTo>
                <a:close/>
                <a:moveTo>
                  <a:pt x="559982" y="32409"/>
                </a:moveTo>
                <a:cubicBezTo>
                  <a:pt x="560392" y="33040"/>
                  <a:pt x="560518" y="34839"/>
                  <a:pt x="560456" y="37954"/>
                </a:cubicBezTo>
                <a:cubicBezTo>
                  <a:pt x="560383" y="42442"/>
                  <a:pt x="559172" y="48561"/>
                  <a:pt x="557800" y="51553"/>
                </a:cubicBezTo>
                <a:cubicBezTo>
                  <a:pt x="555760" y="55998"/>
                  <a:pt x="555274" y="55252"/>
                  <a:pt x="555143" y="47473"/>
                </a:cubicBezTo>
                <a:cubicBezTo>
                  <a:pt x="555070" y="42238"/>
                  <a:pt x="556253" y="36118"/>
                  <a:pt x="557800" y="33874"/>
                </a:cubicBezTo>
                <a:cubicBezTo>
                  <a:pt x="558877" y="32317"/>
                  <a:pt x="559571" y="31779"/>
                  <a:pt x="559982" y="32409"/>
                </a:cubicBezTo>
                <a:close/>
                <a:moveTo>
                  <a:pt x="586690" y="27075"/>
                </a:moveTo>
                <a:lnTo>
                  <a:pt x="585194" y="45895"/>
                </a:lnTo>
                <a:cubicBezTo>
                  <a:pt x="584370" y="56246"/>
                  <a:pt x="582486" y="66649"/>
                  <a:pt x="581010" y="69014"/>
                </a:cubicBezTo>
                <a:cubicBezTo>
                  <a:pt x="578733" y="72658"/>
                  <a:pt x="578339" y="72692"/>
                  <a:pt x="578416" y="69233"/>
                </a:cubicBezTo>
                <a:lnTo>
                  <a:pt x="578413" y="69232"/>
                </a:lnTo>
                <a:cubicBezTo>
                  <a:pt x="578450" y="66988"/>
                  <a:pt x="580347" y="56585"/>
                  <a:pt x="582597" y="46114"/>
                </a:cubicBezTo>
                <a:close/>
                <a:moveTo>
                  <a:pt x="353765" y="22995"/>
                </a:moveTo>
                <a:cubicBezTo>
                  <a:pt x="357094" y="22995"/>
                  <a:pt x="354306" y="41738"/>
                  <a:pt x="350663" y="43844"/>
                </a:cubicBezTo>
                <a:cubicBezTo>
                  <a:pt x="348693" y="44984"/>
                  <a:pt x="348281" y="43299"/>
                  <a:pt x="349492" y="39059"/>
                </a:cubicBezTo>
                <a:lnTo>
                  <a:pt x="349489" y="39059"/>
                </a:lnTo>
                <a:cubicBezTo>
                  <a:pt x="350518" y="35460"/>
                  <a:pt x="351379" y="30373"/>
                  <a:pt x="351401" y="27755"/>
                </a:cubicBezTo>
                <a:cubicBezTo>
                  <a:pt x="351434" y="25137"/>
                  <a:pt x="352484" y="22995"/>
                  <a:pt x="353765" y="22995"/>
                </a:cubicBezTo>
                <a:close/>
                <a:moveTo>
                  <a:pt x="449634" y="18915"/>
                </a:moveTo>
                <a:lnTo>
                  <a:pt x="448105" y="37954"/>
                </a:lnTo>
                <a:cubicBezTo>
                  <a:pt x="446317" y="60182"/>
                  <a:pt x="442981" y="68775"/>
                  <a:pt x="440198" y="58314"/>
                </a:cubicBezTo>
                <a:lnTo>
                  <a:pt x="440197" y="58314"/>
                </a:lnTo>
                <a:cubicBezTo>
                  <a:pt x="439179" y="54485"/>
                  <a:pt x="440835" y="44478"/>
                  <a:pt x="444016" y="35234"/>
                </a:cubicBezTo>
                <a:close/>
                <a:moveTo>
                  <a:pt x="631225" y="17565"/>
                </a:moveTo>
                <a:cubicBezTo>
                  <a:pt x="635546" y="17565"/>
                  <a:pt x="631871" y="52788"/>
                  <a:pt x="626543" y="62442"/>
                </a:cubicBezTo>
                <a:cubicBezTo>
                  <a:pt x="624065" y="66930"/>
                  <a:pt x="620604" y="84065"/>
                  <a:pt x="618850" y="100520"/>
                </a:cubicBezTo>
                <a:cubicBezTo>
                  <a:pt x="617095" y="116975"/>
                  <a:pt x="614442" y="134653"/>
                  <a:pt x="612954" y="139804"/>
                </a:cubicBezTo>
                <a:cubicBezTo>
                  <a:pt x="611465" y="144956"/>
                  <a:pt x="610826" y="149715"/>
                  <a:pt x="611538" y="150381"/>
                </a:cubicBezTo>
                <a:cubicBezTo>
                  <a:pt x="613103" y="151845"/>
                  <a:pt x="618806" y="138366"/>
                  <a:pt x="618806" y="133203"/>
                </a:cubicBezTo>
                <a:cubicBezTo>
                  <a:pt x="618806" y="128014"/>
                  <a:pt x="621967" y="120918"/>
                  <a:pt x="624280" y="120918"/>
                </a:cubicBezTo>
                <a:cubicBezTo>
                  <a:pt x="625349" y="120918"/>
                  <a:pt x="625879" y="126120"/>
                  <a:pt x="625455" y="132478"/>
                </a:cubicBezTo>
                <a:lnTo>
                  <a:pt x="624686" y="144037"/>
                </a:lnTo>
                <a:lnTo>
                  <a:pt x="629318" y="132297"/>
                </a:lnTo>
                <a:cubicBezTo>
                  <a:pt x="632434" y="124403"/>
                  <a:pt x="635268" y="121030"/>
                  <a:pt x="637973" y="122001"/>
                </a:cubicBezTo>
                <a:cubicBezTo>
                  <a:pt x="643461" y="123971"/>
                  <a:pt x="645973" y="113313"/>
                  <a:pt x="644346" y="94954"/>
                </a:cubicBezTo>
                <a:cubicBezTo>
                  <a:pt x="643623" y="86796"/>
                  <a:pt x="644090" y="80121"/>
                  <a:pt x="645396" y="80121"/>
                </a:cubicBezTo>
                <a:cubicBezTo>
                  <a:pt x="650512" y="80121"/>
                  <a:pt x="651621" y="96390"/>
                  <a:pt x="648370" y="123764"/>
                </a:cubicBezTo>
                <a:cubicBezTo>
                  <a:pt x="644334" y="157754"/>
                  <a:pt x="643986" y="178922"/>
                  <a:pt x="647495" y="176892"/>
                </a:cubicBezTo>
                <a:cubicBezTo>
                  <a:pt x="648889" y="176086"/>
                  <a:pt x="651063" y="171425"/>
                  <a:pt x="652335" y="166532"/>
                </a:cubicBezTo>
                <a:lnTo>
                  <a:pt x="654644" y="157636"/>
                </a:lnTo>
                <a:lnTo>
                  <a:pt x="655852" y="165530"/>
                </a:lnTo>
                <a:cubicBezTo>
                  <a:pt x="656516" y="169872"/>
                  <a:pt x="658888" y="175135"/>
                  <a:pt x="661121" y="177224"/>
                </a:cubicBezTo>
                <a:cubicBezTo>
                  <a:pt x="663355" y="179314"/>
                  <a:pt x="666494" y="183105"/>
                  <a:pt x="668099" y="185649"/>
                </a:cubicBezTo>
                <a:cubicBezTo>
                  <a:pt x="670653" y="189696"/>
                  <a:pt x="671379" y="189764"/>
                  <a:pt x="673931" y="186194"/>
                </a:cubicBezTo>
                <a:cubicBezTo>
                  <a:pt x="675533" y="183949"/>
                  <a:pt x="676960" y="178442"/>
                  <a:pt x="677095" y="173954"/>
                </a:cubicBezTo>
                <a:cubicBezTo>
                  <a:pt x="677241" y="169467"/>
                  <a:pt x="678577" y="163347"/>
                  <a:pt x="680087" y="160355"/>
                </a:cubicBezTo>
                <a:cubicBezTo>
                  <a:pt x="682058" y="156450"/>
                  <a:pt x="682430" y="158753"/>
                  <a:pt x="681412" y="168515"/>
                </a:cubicBezTo>
                <a:cubicBezTo>
                  <a:pt x="680631" y="175994"/>
                  <a:pt x="679299" y="190681"/>
                  <a:pt x="678449" y="201153"/>
                </a:cubicBezTo>
                <a:cubicBezTo>
                  <a:pt x="676960" y="219472"/>
                  <a:pt x="677066" y="219868"/>
                  <a:pt x="681168" y="211626"/>
                </a:cubicBezTo>
                <a:cubicBezTo>
                  <a:pt x="683514" y="206914"/>
                  <a:pt x="686313" y="194675"/>
                  <a:pt x="687387" y="184427"/>
                </a:cubicBezTo>
                <a:cubicBezTo>
                  <a:pt x="689219" y="166982"/>
                  <a:pt x="692284" y="158995"/>
                  <a:pt x="697156" y="158995"/>
                </a:cubicBezTo>
                <a:cubicBezTo>
                  <a:pt x="698294" y="158995"/>
                  <a:pt x="698674" y="168481"/>
                  <a:pt x="697995" y="180074"/>
                </a:cubicBezTo>
                <a:cubicBezTo>
                  <a:pt x="697320" y="191667"/>
                  <a:pt x="698028" y="204212"/>
                  <a:pt x="699560" y="207952"/>
                </a:cubicBezTo>
                <a:cubicBezTo>
                  <a:pt x="702334" y="214695"/>
                  <a:pt x="702399" y="214661"/>
                  <a:pt x="707424" y="203872"/>
                </a:cubicBezTo>
                <a:cubicBezTo>
                  <a:pt x="710211" y="197889"/>
                  <a:pt x="713151" y="187254"/>
                  <a:pt x="713958" y="180238"/>
                </a:cubicBezTo>
                <a:cubicBezTo>
                  <a:pt x="714794" y="172975"/>
                  <a:pt x="717151" y="166864"/>
                  <a:pt x="719432" y="166044"/>
                </a:cubicBezTo>
                <a:cubicBezTo>
                  <a:pt x="722731" y="164860"/>
                  <a:pt x="723439" y="172045"/>
                  <a:pt x="723439" y="206678"/>
                </a:cubicBezTo>
                <a:cubicBezTo>
                  <a:pt x="723439" y="249969"/>
                  <a:pt x="727332" y="263643"/>
                  <a:pt x="729942" y="229516"/>
                </a:cubicBezTo>
                <a:cubicBezTo>
                  <a:pt x="730752" y="218938"/>
                  <a:pt x="732887" y="208901"/>
                  <a:pt x="734692" y="207214"/>
                </a:cubicBezTo>
                <a:cubicBezTo>
                  <a:pt x="737126" y="204934"/>
                  <a:pt x="737973" y="204962"/>
                  <a:pt x="737973" y="207329"/>
                </a:cubicBezTo>
                <a:cubicBezTo>
                  <a:pt x="737973" y="209077"/>
                  <a:pt x="739819" y="209844"/>
                  <a:pt x="742078" y="209033"/>
                </a:cubicBezTo>
                <a:cubicBezTo>
                  <a:pt x="745246" y="207895"/>
                  <a:pt x="746652" y="211652"/>
                  <a:pt x="748234" y="225475"/>
                </a:cubicBezTo>
                <a:cubicBezTo>
                  <a:pt x="749362" y="235329"/>
                  <a:pt x="751328" y="243995"/>
                  <a:pt x="752603" y="244733"/>
                </a:cubicBezTo>
                <a:cubicBezTo>
                  <a:pt x="755876" y="246624"/>
                  <a:pt x="760402" y="224591"/>
                  <a:pt x="762826" y="194980"/>
                </a:cubicBezTo>
                <a:cubicBezTo>
                  <a:pt x="763961" y="181110"/>
                  <a:pt x="766026" y="169105"/>
                  <a:pt x="767417" y="168301"/>
                </a:cubicBezTo>
                <a:cubicBezTo>
                  <a:pt x="768808" y="167497"/>
                  <a:pt x="769979" y="167830"/>
                  <a:pt x="770023" y="169040"/>
                </a:cubicBezTo>
                <a:cubicBezTo>
                  <a:pt x="770059" y="170250"/>
                  <a:pt x="771337" y="188987"/>
                  <a:pt x="772843" y="210678"/>
                </a:cubicBezTo>
                <a:cubicBezTo>
                  <a:pt x="776786" y="267395"/>
                  <a:pt x="780516" y="275312"/>
                  <a:pt x="787596" y="241981"/>
                </a:cubicBezTo>
                <a:cubicBezTo>
                  <a:pt x="789665" y="232244"/>
                  <a:pt x="792424" y="224277"/>
                  <a:pt x="793730" y="224277"/>
                </a:cubicBezTo>
                <a:cubicBezTo>
                  <a:pt x="795036" y="224277"/>
                  <a:pt x="796146" y="221523"/>
                  <a:pt x="796197" y="218157"/>
                </a:cubicBezTo>
                <a:cubicBezTo>
                  <a:pt x="796270" y="212191"/>
                  <a:pt x="796379" y="212170"/>
                  <a:pt x="800556" y="217317"/>
                </a:cubicBezTo>
                <a:cubicBezTo>
                  <a:pt x="804521" y="222221"/>
                  <a:pt x="804838" y="221737"/>
                  <a:pt x="805028" y="210517"/>
                </a:cubicBezTo>
                <a:cubicBezTo>
                  <a:pt x="805440" y="186133"/>
                  <a:pt x="809734" y="186826"/>
                  <a:pt x="811957" y="211635"/>
                </a:cubicBezTo>
                <a:cubicBezTo>
                  <a:pt x="813526" y="229167"/>
                  <a:pt x="814986" y="234896"/>
                  <a:pt x="817316" y="232714"/>
                </a:cubicBezTo>
                <a:cubicBezTo>
                  <a:pt x="822948" y="227444"/>
                  <a:pt x="825167" y="229457"/>
                  <a:pt x="825257" y="239916"/>
                </a:cubicBezTo>
                <a:cubicBezTo>
                  <a:pt x="825404" y="255176"/>
                  <a:pt x="829358" y="246045"/>
                  <a:pt x="835306" y="216798"/>
                </a:cubicBezTo>
                <a:cubicBezTo>
                  <a:pt x="840190" y="192785"/>
                  <a:pt x="845515" y="183445"/>
                  <a:pt x="845515" y="198893"/>
                </a:cubicBezTo>
                <a:cubicBezTo>
                  <a:pt x="845515" y="210171"/>
                  <a:pt x="849533" y="203729"/>
                  <a:pt x="853135" y="186677"/>
                </a:cubicBezTo>
                <a:lnTo>
                  <a:pt x="856393" y="171241"/>
                </a:lnTo>
                <a:lnTo>
                  <a:pt x="856766" y="182777"/>
                </a:lnTo>
                <a:cubicBezTo>
                  <a:pt x="857021" y="191124"/>
                  <a:pt x="858747" y="195254"/>
                  <a:pt x="862960" y="197715"/>
                </a:cubicBezTo>
                <a:cubicBezTo>
                  <a:pt x="868449" y="200923"/>
                  <a:pt x="868673" y="203019"/>
                  <a:pt x="866876" y="234456"/>
                </a:cubicBezTo>
                <a:cubicBezTo>
                  <a:pt x="865224" y="263408"/>
                  <a:pt x="865560" y="267795"/>
                  <a:pt x="869438" y="267795"/>
                </a:cubicBezTo>
                <a:cubicBezTo>
                  <a:pt x="872672" y="267795"/>
                  <a:pt x="874456" y="263676"/>
                  <a:pt x="875898" y="252878"/>
                </a:cubicBezTo>
                <a:cubicBezTo>
                  <a:pt x="879047" y="229280"/>
                  <a:pt x="882815" y="232846"/>
                  <a:pt x="882306" y="258947"/>
                </a:cubicBezTo>
                <a:cubicBezTo>
                  <a:pt x="882014" y="274505"/>
                  <a:pt x="883182" y="284955"/>
                  <a:pt x="885711" y="289106"/>
                </a:cubicBezTo>
                <a:cubicBezTo>
                  <a:pt x="887838" y="292600"/>
                  <a:pt x="890166" y="294910"/>
                  <a:pt x="890882" y="294240"/>
                </a:cubicBezTo>
                <a:cubicBezTo>
                  <a:pt x="891597" y="293570"/>
                  <a:pt x="894768" y="254090"/>
                  <a:pt x="897924" y="206508"/>
                </a:cubicBezTo>
                <a:cubicBezTo>
                  <a:pt x="901081" y="158926"/>
                  <a:pt x="904313" y="119389"/>
                  <a:pt x="905106" y="118646"/>
                </a:cubicBezTo>
                <a:cubicBezTo>
                  <a:pt x="905897" y="117905"/>
                  <a:pt x="906569" y="130659"/>
                  <a:pt x="906591" y="146989"/>
                </a:cubicBezTo>
                <a:cubicBezTo>
                  <a:pt x="906624" y="163319"/>
                  <a:pt x="907792" y="178388"/>
                  <a:pt x="909204" y="180476"/>
                </a:cubicBezTo>
                <a:cubicBezTo>
                  <a:pt x="911966" y="184557"/>
                  <a:pt x="914223" y="175940"/>
                  <a:pt x="922661" y="129113"/>
                </a:cubicBezTo>
                <a:cubicBezTo>
                  <a:pt x="925219" y="114919"/>
                  <a:pt x="927841" y="102811"/>
                  <a:pt x="928487" y="102206"/>
                </a:cubicBezTo>
                <a:cubicBezTo>
                  <a:pt x="935686" y="95469"/>
                  <a:pt x="940858" y="212617"/>
                  <a:pt x="936618" y="286407"/>
                </a:cubicBezTo>
                <a:cubicBezTo>
                  <a:pt x="934534" y="322659"/>
                  <a:pt x="930017" y="331042"/>
                  <a:pt x="929426" y="299753"/>
                </a:cubicBezTo>
                <a:lnTo>
                  <a:pt x="929054" y="280034"/>
                </a:lnTo>
                <a:lnTo>
                  <a:pt x="925686" y="296353"/>
                </a:lnTo>
                <a:cubicBezTo>
                  <a:pt x="921586" y="316210"/>
                  <a:pt x="918174" y="311095"/>
                  <a:pt x="918174" y="285091"/>
                </a:cubicBezTo>
                <a:cubicBezTo>
                  <a:pt x="918174" y="240755"/>
                  <a:pt x="910211" y="290465"/>
                  <a:pt x="908321" y="346607"/>
                </a:cubicBezTo>
                <a:cubicBezTo>
                  <a:pt x="907956" y="357448"/>
                  <a:pt x="916293" y="361856"/>
                  <a:pt x="918980" y="352241"/>
                </a:cubicBezTo>
                <a:cubicBezTo>
                  <a:pt x="919834" y="349177"/>
                  <a:pt x="922421" y="346670"/>
                  <a:pt x="924725" y="346670"/>
                </a:cubicBezTo>
                <a:cubicBezTo>
                  <a:pt x="927027" y="346670"/>
                  <a:pt x="930331" y="343916"/>
                  <a:pt x="932066" y="340550"/>
                </a:cubicBezTo>
                <a:cubicBezTo>
                  <a:pt x="935088" y="334688"/>
                  <a:pt x="935230" y="334666"/>
                  <a:pt x="935416" y="340030"/>
                </a:cubicBezTo>
                <a:cubicBezTo>
                  <a:pt x="935525" y="343110"/>
                  <a:pt x="937533" y="348006"/>
                  <a:pt x="939880" y="350910"/>
                </a:cubicBezTo>
                <a:cubicBezTo>
                  <a:pt x="944091" y="356119"/>
                  <a:pt x="944150" y="356117"/>
                  <a:pt x="944332" y="350748"/>
                </a:cubicBezTo>
                <a:cubicBezTo>
                  <a:pt x="944515" y="345444"/>
                  <a:pt x="944624" y="345437"/>
                  <a:pt x="948679" y="350455"/>
                </a:cubicBezTo>
                <a:cubicBezTo>
                  <a:pt x="950967" y="353285"/>
                  <a:pt x="953331" y="356957"/>
                  <a:pt x="953927" y="358614"/>
                </a:cubicBezTo>
                <a:cubicBezTo>
                  <a:pt x="954672" y="360681"/>
                  <a:pt x="956511" y="360471"/>
                  <a:pt x="959773" y="357952"/>
                </a:cubicBezTo>
                <a:cubicBezTo>
                  <a:pt x="963902" y="354763"/>
                  <a:pt x="964913" y="355124"/>
                  <a:pt x="967398" y="360672"/>
                </a:cubicBezTo>
                <a:cubicBezTo>
                  <a:pt x="974246" y="375961"/>
                  <a:pt x="993604" y="487598"/>
                  <a:pt x="993697" y="512340"/>
                </a:cubicBezTo>
                <a:cubicBezTo>
                  <a:pt x="993730" y="518940"/>
                  <a:pt x="991862" y="530567"/>
                  <a:pt x="989560" y="538178"/>
                </a:cubicBezTo>
                <a:cubicBezTo>
                  <a:pt x="987257" y="545789"/>
                  <a:pt x="983952" y="565479"/>
                  <a:pt x="982211" y="581934"/>
                </a:cubicBezTo>
                <a:cubicBezTo>
                  <a:pt x="977720" y="624393"/>
                  <a:pt x="972657" y="732625"/>
                  <a:pt x="974913" y="737943"/>
                </a:cubicBezTo>
                <a:cubicBezTo>
                  <a:pt x="976417" y="741483"/>
                  <a:pt x="979713" y="739340"/>
                  <a:pt x="990890" y="727560"/>
                </a:cubicBezTo>
                <a:cubicBezTo>
                  <a:pt x="1001524" y="716352"/>
                  <a:pt x="1006981" y="712688"/>
                  <a:pt x="1013165" y="712601"/>
                </a:cubicBezTo>
                <a:cubicBezTo>
                  <a:pt x="1021178" y="712486"/>
                  <a:pt x="1021394" y="712077"/>
                  <a:pt x="1023174" y="693447"/>
                </a:cubicBezTo>
                <a:cubicBezTo>
                  <a:pt x="1024173" y="682976"/>
                  <a:pt x="1025155" y="654418"/>
                  <a:pt x="1025352" y="629984"/>
                </a:cubicBezTo>
                <a:cubicBezTo>
                  <a:pt x="1025644" y="593326"/>
                  <a:pt x="1024670" y="581742"/>
                  <a:pt x="1019752" y="563714"/>
                </a:cubicBezTo>
                <a:cubicBezTo>
                  <a:pt x="1013216" y="539759"/>
                  <a:pt x="1014178" y="532915"/>
                  <a:pt x="1021741" y="549559"/>
                </a:cubicBezTo>
                <a:cubicBezTo>
                  <a:pt x="1029661" y="566986"/>
                  <a:pt x="1034158" y="691497"/>
                  <a:pt x="1034255" y="896074"/>
                </a:cubicBezTo>
                <a:cubicBezTo>
                  <a:pt x="1034292" y="995552"/>
                  <a:pt x="1033380" y="1078340"/>
                  <a:pt x="1032209" y="1080047"/>
                </a:cubicBezTo>
                <a:cubicBezTo>
                  <a:pt x="1031033" y="1081753"/>
                  <a:pt x="1029731" y="1062172"/>
                  <a:pt x="1029311" y="1036530"/>
                </a:cubicBezTo>
                <a:cubicBezTo>
                  <a:pt x="1027567" y="930007"/>
                  <a:pt x="1020857" y="813606"/>
                  <a:pt x="1016601" y="816067"/>
                </a:cubicBezTo>
                <a:cubicBezTo>
                  <a:pt x="1015218" y="816866"/>
                  <a:pt x="1014079" y="819590"/>
                  <a:pt x="1014072" y="822120"/>
                </a:cubicBezTo>
                <a:cubicBezTo>
                  <a:pt x="1014072" y="824649"/>
                  <a:pt x="1012623" y="831548"/>
                  <a:pt x="1010872" y="837449"/>
                </a:cubicBezTo>
                <a:cubicBezTo>
                  <a:pt x="1006773" y="851266"/>
                  <a:pt x="1003816" y="846399"/>
                  <a:pt x="1001517" y="822051"/>
                </a:cubicBezTo>
                <a:cubicBezTo>
                  <a:pt x="999897" y="804899"/>
                  <a:pt x="1003451" y="793490"/>
                  <a:pt x="1006218" y="806960"/>
                </a:cubicBezTo>
                <a:cubicBezTo>
                  <a:pt x="1006914" y="810348"/>
                  <a:pt x="1007663" y="802410"/>
                  <a:pt x="1007878" y="789321"/>
                </a:cubicBezTo>
                <a:cubicBezTo>
                  <a:pt x="1008316" y="762887"/>
                  <a:pt x="1013903" y="755881"/>
                  <a:pt x="1014385" y="781162"/>
                </a:cubicBezTo>
                <a:cubicBezTo>
                  <a:pt x="1014640" y="794557"/>
                  <a:pt x="1015001" y="795541"/>
                  <a:pt x="1016910" y="788019"/>
                </a:cubicBezTo>
                <a:cubicBezTo>
                  <a:pt x="1018136" y="783189"/>
                  <a:pt x="1020070" y="768098"/>
                  <a:pt x="1021209" y="754483"/>
                </a:cubicBezTo>
                <a:cubicBezTo>
                  <a:pt x="1023274" y="729764"/>
                  <a:pt x="1023267" y="729730"/>
                  <a:pt x="1016621" y="730627"/>
                </a:cubicBezTo>
                <a:cubicBezTo>
                  <a:pt x="1008347" y="731742"/>
                  <a:pt x="1006037" y="738917"/>
                  <a:pt x="1005655" y="764682"/>
                </a:cubicBezTo>
                <a:cubicBezTo>
                  <a:pt x="1005509" y="775439"/>
                  <a:pt x="1004090" y="784979"/>
                  <a:pt x="1002528" y="785881"/>
                </a:cubicBezTo>
                <a:cubicBezTo>
                  <a:pt x="1000711" y="786932"/>
                  <a:pt x="1000346" y="778187"/>
                  <a:pt x="1001514" y="761563"/>
                </a:cubicBezTo>
                <a:cubicBezTo>
                  <a:pt x="1002780" y="743543"/>
                  <a:pt x="1002364" y="735605"/>
                  <a:pt x="1000156" y="735605"/>
                </a:cubicBezTo>
                <a:cubicBezTo>
                  <a:pt x="994496" y="735605"/>
                  <a:pt x="987927" y="747434"/>
                  <a:pt x="987927" y="757627"/>
                </a:cubicBezTo>
                <a:cubicBezTo>
                  <a:pt x="987927" y="763089"/>
                  <a:pt x="986125" y="772337"/>
                  <a:pt x="983923" y="778177"/>
                </a:cubicBezTo>
                <a:cubicBezTo>
                  <a:pt x="980807" y="786444"/>
                  <a:pt x="980453" y="796005"/>
                  <a:pt x="982336" y="821356"/>
                </a:cubicBezTo>
                <a:cubicBezTo>
                  <a:pt x="983665" y="839265"/>
                  <a:pt x="985628" y="858453"/>
                  <a:pt x="986699" y="863998"/>
                </a:cubicBezTo>
                <a:cubicBezTo>
                  <a:pt x="987769" y="869542"/>
                  <a:pt x="987805" y="876134"/>
                  <a:pt x="986773" y="878647"/>
                </a:cubicBezTo>
                <a:cubicBezTo>
                  <a:pt x="985021" y="882917"/>
                  <a:pt x="984543" y="882914"/>
                  <a:pt x="979444" y="878601"/>
                </a:cubicBezTo>
                <a:cubicBezTo>
                  <a:pt x="974191" y="874152"/>
                  <a:pt x="973901" y="874515"/>
                  <a:pt x="971589" y="888430"/>
                </a:cubicBezTo>
                <a:cubicBezTo>
                  <a:pt x="970268" y="896377"/>
                  <a:pt x="969480" y="904714"/>
                  <a:pt x="969838" y="906958"/>
                </a:cubicBezTo>
                <a:cubicBezTo>
                  <a:pt x="970203" y="909203"/>
                  <a:pt x="971118" y="939820"/>
                  <a:pt x="971892" y="974997"/>
                </a:cubicBezTo>
                <a:cubicBezTo>
                  <a:pt x="973582" y="1051849"/>
                  <a:pt x="977456" y="1092009"/>
                  <a:pt x="983595" y="1096286"/>
                </a:cubicBezTo>
                <a:cubicBezTo>
                  <a:pt x="989047" y="1100085"/>
                  <a:pt x="989155" y="1104483"/>
                  <a:pt x="983850" y="1106391"/>
                </a:cubicBezTo>
                <a:cubicBezTo>
                  <a:pt x="981602" y="1107197"/>
                  <a:pt x="978754" y="1111918"/>
                  <a:pt x="977520" y="1116881"/>
                </a:cubicBezTo>
                <a:cubicBezTo>
                  <a:pt x="975348" y="1125611"/>
                  <a:pt x="975169" y="1125373"/>
                  <a:pt x="972047" y="1109585"/>
                </a:cubicBezTo>
                <a:cubicBezTo>
                  <a:pt x="969023" y="1094283"/>
                  <a:pt x="968701" y="1096537"/>
                  <a:pt x="966892" y="1145789"/>
                </a:cubicBezTo>
                <a:cubicBezTo>
                  <a:pt x="965710" y="1177955"/>
                  <a:pt x="966060" y="1201013"/>
                  <a:pt x="967793" y="1205281"/>
                </a:cubicBezTo>
                <a:cubicBezTo>
                  <a:pt x="969913" y="1210500"/>
                  <a:pt x="969599" y="1213021"/>
                  <a:pt x="966541" y="1215315"/>
                </a:cubicBezTo>
                <a:cubicBezTo>
                  <a:pt x="962743" y="1218164"/>
                  <a:pt x="961456" y="1223412"/>
                  <a:pt x="956870" y="1254731"/>
                </a:cubicBezTo>
                <a:cubicBezTo>
                  <a:pt x="955914" y="1261261"/>
                  <a:pt x="952825" y="1271041"/>
                  <a:pt x="950007" y="1276464"/>
                </a:cubicBezTo>
                <a:cubicBezTo>
                  <a:pt x="946234" y="1283722"/>
                  <a:pt x="945657" y="1287679"/>
                  <a:pt x="947821" y="1291462"/>
                </a:cubicBezTo>
                <a:cubicBezTo>
                  <a:pt x="949864" y="1295034"/>
                  <a:pt x="949576" y="1301669"/>
                  <a:pt x="946879" y="1313245"/>
                </a:cubicBezTo>
                <a:cubicBezTo>
                  <a:pt x="944288" y="1324370"/>
                  <a:pt x="942980" y="1350557"/>
                  <a:pt x="942943" y="1392199"/>
                </a:cubicBezTo>
                <a:cubicBezTo>
                  <a:pt x="942870" y="1449817"/>
                  <a:pt x="943271" y="1454602"/>
                  <a:pt x="948090" y="1455781"/>
                </a:cubicBezTo>
                <a:cubicBezTo>
                  <a:pt x="952874" y="1456954"/>
                  <a:pt x="952802" y="1457379"/>
                  <a:pt x="947196" y="1461054"/>
                </a:cubicBezTo>
                <a:cubicBezTo>
                  <a:pt x="942409" y="1464192"/>
                  <a:pt x="941500" y="1466776"/>
                  <a:pt x="942975" y="1473058"/>
                </a:cubicBezTo>
                <a:cubicBezTo>
                  <a:pt x="944212" y="1478337"/>
                  <a:pt x="943267" y="1483308"/>
                  <a:pt x="940238" y="1487656"/>
                </a:cubicBezTo>
                <a:cubicBezTo>
                  <a:pt x="934445" y="1495931"/>
                  <a:pt x="934245" y="1516177"/>
                  <a:pt x="939873" y="1523160"/>
                </a:cubicBezTo>
                <a:cubicBezTo>
                  <a:pt x="942219" y="1526063"/>
                  <a:pt x="944182" y="1530119"/>
                  <a:pt x="944233" y="1532172"/>
                </a:cubicBezTo>
                <a:cubicBezTo>
                  <a:pt x="944306" y="1535336"/>
                  <a:pt x="943595" y="1535336"/>
                  <a:pt x="939517" y="1532172"/>
                </a:cubicBezTo>
                <a:cubicBezTo>
                  <a:pt x="935067" y="1528716"/>
                  <a:pt x="934825" y="1531890"/>
                  <a:pt x="936273" y="1574901"/>
                </a:cubicBezTo>
                <a:cubicBezTo>
                  <a:pt x="937229" y="1603289"/>
                  <a:pt x="936719" y="1623230"/>
                  <a:pt x="934967" y="1626160"/>
                </a:cubicBezTo>
                <a:cubicBezTo>
                  <a:pt x="933022" y="1629412"/>
                  <a:pt x="933132" y="1631923"/>
                  <a:pt x="935295" y="1633959"/>
                </a:cubicBezTo>
                <a:cubicBezTo>
                  <a:pt x="939121" y="1637539"/>
                  <a:pt x="939616" y="1652191"/>
                  <a:pt x="935912" y="1652191"/>
                </a:cubicBezTo>
                <a:cubicBezTo>
                  <a:pt x="930567" y="1652191"/>
                  <a:pt x="928929" y="1635827"/>
                  <a:pt x="929513" y="1588275"/>
                </a:cubicBezTo>
                <a:cubicBezTo>
                  <a:pt x="929842" y="1561349"/>
                  <a:pt x="928510" y="1527691"/>
                  <a:pt x="926551" y="1513480"/>
                </a:cubicBezTo>
                <a:cubicBezTo>
                  <a:pt x="923124" y="1488654"/>
                  <a:pt x="921757" y="1468972"/>
                  <a:pt x="921285" y="1437714"/>
                </a:cubicBezTo>
                <a:cubicBezTo>
                  <a:pt x="921102" y="1425930"/>
                  <a:pt x="920230" y="1423443"/>
                  <a:pt x="916705" y="1424709"/>
                </a:cubicBezTo>
                <a:cubicBezTo>
                  <a:pt x="913527" y="1425850"/>
                  <a:pt x="912259" y="1424273"/>
                  <a:pt x="912027" y="1418880"/>
                </a:cubicBezTo>
                <a:cubicBezTo>
                  <a:pt x="911808" y="1413492"/>
                  <a:pt x="911045" y="1414634"/>
                  <a:pt x="909264" y="1423087"/>
                </a:cubicBezTo>
                <a:cubicBezTo>
                  <a:pt x="907921" y="1429468"/>
                  <a:pt x="906024" y="1435894"/>
                  <a:pt x="905051" y="1437366"/>
                </a:cubicBezTo>
                <a:cubicBezTo>
                  <a:pt x="901486" y="1442767"/>
                  <a:pt x="907040" y="1445870"/>
                  <a:pt x="911351" y="1440887"/>
                </a:cubicBezTo>
                <a:cubicBezTo>
                  <a:pt x="915221" y="1436417"/>
                  <a:pt x="915446" y="1436922"/>
                  <a:pt x="913807" y="1446370"/>
                </a:cubicBezTo>
                <a:cubicBezTo>
                  <a:pt x="912763" y="1452384"/>
                  <a:pt x="913322" y="1458264"/>
                  <a:pt x="915128" y="1460301"/>
                </a:cubicBezTo>
                <a:cubicBezTo>
                  <a:pt x="917518" y="1462995"/>
                  <a:pt x="916186" y="1464628"/>
                  <a:pt x="909488" y="1467225"/>
                </a:cubicBezTo>
                <a:cubicBezTo>
                  <a:pt x="904666" y="1469093"/>
                  <a:pt x="900721" y="1472238"/>
                  <a:pt x="900721" y="1474212"/>
                </a:cubicBezTo>
                <a:cubicBezTo>
                  <a:pt x="900721" y="1476186"/>
                  <a:pt x="899415" y="1478558"/>
                  <a:pt x="897813" y="1479482"/>
                </a:cubicBezTo>
                <a:cubicBezTo>
                  <a:pt x="896109" y="1480466"/>
                  <a:pt x="894908" y="1477612"/>
                  <a:pt x="894908" y="1472588"/>
                </a:cubicBezTo>
                <a:cubicBezTo>
                  <a:pt x="894908" y="1466324"/>
                  <a:pt x="896463" y="1463634"/>
                  <a:pt x="900675" y="1462603"/>
                </a:cubicBezTo>
                <a:cubicBezTo>
                  <a:pt x="906427" y="1461196"/>
                  <a:pt x="906427" y="1461173"/>
                  <a:pt x="900675" y="1454331"/>
                </a:cubicBezTo>
                <a:cubicBezTo>
                  <a:pt x="897504" y="1450558"/>
                  <a:pt x="894907" y="1444882"/>
                  <a:pt x="894906" y="1441718"/>
                </a:cubicBezTo>
                <a:cubicBezTo>
                  <a:pt x="894905" y="1438554"/>
                  <a:pt x="892902" y="1426995"/>
                  <a:pt x="890460" y="1416032"/>
                </a:cubicBezTo>
                <a:cubicBezTo>
                  <a:pt x="886902" y="1400073"/>
                  <a:pt x="886651" y="1392821"/>
                  <a:pt x="889204" y="1379653"/>
                </a:cubicBezTo>
                <a:cubicBezTo>
                  <a:pt x="893227" y="1358895"/>
                  <a:pt x="890711" y="1343161"/>
                  <a:pt x="883077" y="1341292"/>
                </a:cubicBezTo>
                <a:cubicBezTo>
                  <a:pt x="878678" y="1340218"/>
                  <a:pt x="877458" y="1337495"/>
                  <a:pt x="877458" y="1328786"/>
                </a:cubicBezTo>
                <a:cubicBezTo>
                  <a:pt x="877458" y="1322662"/>
                  <a:pt x="876282" y="1317652"/>
                  <a:pt x="874848" y="1317652"/>
                </a:cubicBezTo>
                <a:cubicBezTo>
                  <a:pt x="872020" y="1317652"/>
                  <a:pt x="873896" y="1413220"/>
                  <a:pt x="877038" y="1429165"/>
                </a:cubicBezTo>
                <a:cubicBezTo>
                  <a:pt x="879048" y="1439373"/>
                  <a:pt x="876425" y="1519543"/>
                  <a:pt x="873344" y="1542038"/>
                </a:cubicBezTo>
                <a:cubicBezTo>
                  <a:pt x="867303" y="1586142"/>
                  <a:pt x="861690" y="1616533"/>
                  <a:pt x="858195" y="1624043"/>
                </a:cubicBezTo>
                <a:cubicBezTo>
                  <a:pt x="855710" y="1629381"/>
                  <a:pt x="854317" y="1641691"/>
                  <a:pt x="854497" y="1656681"/>
                </a:cubicBezTo>
                <a:cubicBezTo>
                  <a:pt x="854680" y="1670258"/>
                  <a:pt x="855647" y="1677873"/>
                  <a:pt x="856756" y="1674151"/>
                </a:cubicBezTo>
                <a:cubicBezTo>
                  <a:pt x="857840" y="1670522"/>
                  <a:pt x="860325" y="1667054"/>
                  <a:pt x="862279" y="1666444"/>
                </a:cubicBezTo>
                <a:cubicBezTo>
                  <a:pt x="866758" y="1665048"/>
                  <a:pt x="866956" y="1674529"/>
                  <a:pt x="862535" y="1678667"/>
                </a:cubicBezTo>
                <a:cubicBezTo>
                  <a:pt x="860075" y="1680969"/>
                  <a:pt x="860444" y="1684578"/>
                  <a:pt x="863987" y="1692865"/>
                </a:cubicBezTo>
                <a:cubicBezTo>
                  <a:pt x="869461" y="1705666"/>
                  <a:pt x="870285" y="1712831"/>
                  <a:pt x="865567" y="1706587"/>
                </a:cubicBezTo>
                <a:cubicBezTo>
                  <a:pt x="863235" y="1703501"/>
                  <a:pt x="862122" y="1703339"/>
                  <a:pt x="861004" y="1705924"/>
                </a:cubicBezTo>
                <a:cubicBezTo>
                  <a:pt x="860190" y="1707804"/>
                  <a:pt x="858325" y="1708650"/>
                  <a:pt x="856865" y="1707804"/>
                </a:cubicBezTo>
                <a:cubicBezTo>
                  <a:pt x="855347" y="1706927"/>
                  <a:pt x="854209" y="1715233"/>
                  <a:pt x="854209" y="1727182"/>
                </a:cubicBezTo>
                <a:lnTo>
                  <a:pt x="854209" y="1748097"/>
                </a:lnTo>
                <a:lnTo>
                  <a:pt x="843903" y="1746531"/>
                </a:lnTo>
                <a:cubicBezTo>
                  <a:pt x="834841" y="1745155"/>
                  <a:pt x="833262" y="1745790"/>
                  <a:pt x="830823" y="1751792"/>
                </a:cubicBezTo>
                <a:cubicBezTo>
                  <a:pt x="826682" y="1761985"/>
                  <a:pt x="827474" y="1788259"/>
                  <a:pt x="832378" y="1803389"/>
                </a:cubicBezTo>
                <a:cubicBezTo>
                  <a:pt x="837362" y="1818764"/>
                  <a:pt x="837919" y="1826259"/>
                  <a:pt x="834075" y="1826259"/>
                </a:cubicBezTo>
                <a:cubicBezTo>
                  <a:pt x="832593" y="1826259"/>
                  <a:pt x="830783" y="1824119"/>
                  <a:pt x="830052" y="1821500"/>
                </a:cubicBezTo>
                <a:cubicBezTo>
                  <a:pt x="829093" y="1818061"/>
                  <a:pt x="828629" y="1818510"/>
                  <a:pt x="828384" y="1823121"/>
                </a:cubicBezTo>
                <a:cubicBezTo>
                  <a:pt x="828202" y="1826630"/>
                  <a:pt x="830785" y="1833099"/>
                  <a:pt x="834132" y="1837496"/>
                </a:cubicBezTo>
                <a:cubicBezTo>
                  <a:pt x="837478" y="1841894"/>
                  <a:pt x="839530" y="1847165"/>
                  <a:pt x="838692" y="1849209"/>
                </a:cubicBezTo>
                <a:cubicBezTo>
                  <a:pt x="836546" y="1854445"/>
                  <a:pt x="839860" y="1856699"/>
                  <a:pt x="844458" y="1853129"/>
                </a:cubicBezTo>
                <a:cubicBezTo>
                  <a:pt x="850008" y="1848818"/>
                  <a:pt x="852327" y="1856092"/>
                  <a:pt x="850640" y="1872521"/>
                </a:cubicBezTo>
                <a:cubicBezTo>
                  <a:pt x="849163" y="1886908"/>
                  <a:pt x="852319" y="1888808"/>
                  <a:pt x="855211" y="1875274"/>
                </a:cubicBezTo>
                <a:cubicBezTo>
                  <a:pt x="856302" y="1870160"/>
                  <a:pt x="858758" y="1867058"/>
                  <a:pt x="861711" y="1867058"/>
                </a:cubicBezTo>
                <a:cubicBezTo>
                  <a:pt x="864641" y="1867058"/>
                  <a:pt x="865841" y="1868552"/>
                  <a:pt x="864852" y="1870967"/>
                </a:cubicBezTo>
                <a:cubicBezTo>
                  <a:pt x="863969" y="1873117"/>
                  <a:pt x="861805" y="1880155"/>
                  <a:pt x="860038" y="1886607"/>
                </a:cubicBezTo>
                <a:cubicBezTo>
                  <a:pt x="854532" y="1906718"/>
                  <a:pt x="854760" y="1906445"/>
                  <a:pt x="848167" y="1900863"/>
                </a:cubicBezTo>
                <a:cubicBezTo>
                  <a:pt x="842927" y="1896426"/>
                  <a:pt x="842475" y="1893860"/>
                  <a:pt x="844231" y="1878521"/>
                </a:cubicBezTo>
                <a:lnTo>
                  <a:pt x="846213" y="1861191"/>
                </a:lnTo>
                <a:lnTo>
                  <a:pt x="837856" y="1862085"/>
                </a:lnTo>
                <a:cubicBezTo>
                  <a:pt x="829906" y="1862935"/>
                  <a:pt x="829421" y="1863771"/>
                  <a:pt x="827845" y="1879297"/>
                </a:cubicBezTo>
                <a:cubicBezTo>
                  <a:pt x="826932" y="1888273"/>
                  <a:pt x="827221" y="1898064"/>
                  <a:pt x="828480" y="1901056"/>
                </a:cubicBezTo>
                <a:cubicBezTo>
                  <a:pt x="831512" y="1908259"/>
                  <a:pt x="836599" y="1983611"/>
                  <a:pt x="834685" y="1992977"/>
                </a:cubicBezTo>
                <a:cubicBezTo>
                  <a:pt x="833861" y="1997008"/>
                  <a:pt x="834175" y="2007349"/>
                  <a:pt x="835382" y="2015957"/>
                </a:cubicBezTo>
                <a:cubicBezTo>
                  <a:pt x="839392" y="2044537"/>
                  <a:pt x="841853" y="2021052"/>
                  <a:pt x="841108" y="1961312"/>
                </a:cubicBezTo>
                <a:cubicBezTo>
                  <a:pt x="840532" y="1914983"/>
                  <a:pt x="841075" y="1905566"/>
                  <a:pt x="844239" y="1908017"/>
                </a:cubicBezTo>
                <a:cubicBezTo>
                  <a:pt x="846348" y="1909654"/>
                  <a:pt x="850230" y="1917073"/>
                  <a:pt x="852868" y="1924504"/>
                </a:cubicBezTo>
                <a:cubicBezTo>
                  <a:pt x="856767" y="1935492"/>
                  <a:pt x="857124" y="1941164"/>
                  <a:pt x="854780" y="1954892"/>
                </a:cubicBezTo>
                <a:cubicBezTo>
                  <a:pt x="851937" y="1971529"/>
                  <a:pt x="853864" y="2003635"/>
                  <a:pt x="857932" y="2007443"/>
                </a:cubicBezTo>
                <a:cubicBezTo>
                  <a:pt x="859082" y="2008516"/>
                  <a:pt x="860020" y="2002460"/>
                  <a:pt x="860020" y="1993983"/>
                </a:cubicBezTo>
                <a:cubicBezTo>
                  <a:pt x="860020" y="1985507"/>
                  <a:pt x="861326" y="1978571"/>
                  <a:pt x="862928" y="1978571"/>
                </a:cubicBezTo>
                <a:cubicBezTo>
                  <a:pt x="864610" y="1978571"/>
                  <a:pt x="865833" y="1987245"/>
                  <a:pt x="865833" y="1999153"/>
                </a:cubicBezTo>
                <a:cubicBezTo>
                  <a:pt x="865833" y="2018921"/>
                  <a:pt x="865577" y="2019662"/>
                  <a:pt x="859637" y="2017895"/>
                </a:cubicBezTo>
                <a:lnTo>
                  <a:pt x="853443" y="2016055"/>
                </a:lnTo>
                <a:lnTo>
                  <a:pt x="855505" y="2071428"/>
                </a:lnTo>
                <a:cubicBezTo>
                  <a:pt x="856639" y="2101884"/>
                  <a:pt x="858687" y="2141179"/>
                  <a:pt x="860058" y="2158751"/>
                </a:cubicBezTo>
                <a:cubicBezTo>
                  <a:pt x="861430" y="2176323"/>
                  <a:pt x="861802" y="2201490"/>
                  <a:pt x="860890" y="2214677"/>
                </a:cubicBezTo>
                <a:cubicBezTo>
                  <a:pt x="859550" y="2234010"/>
                  <a:pt x="860193" y="2240556"/>
                  <a:pt x="864207" y="2248471"/>
                </a:cubicBezTo>
                <a:cubicBezTo>
                  <a:pt x="868023" y="2255997"/>
                  <a:pt x="868451" y="2259572"/>
                  <a:pt x="866042" y="2263785"/>
                </a:cubicBezTo>
                <a:cubicBezTo>
                  <a:pt x="862919" y="2269249"/>
                  <a:pt x="866948" y="2283192"/>
                  <a:pt x="871652" y="2283192"/>
                </a:cubicBezTo>
                <a:cubicBezTo>
                  <a:pt x="874228" y="2283192"/>
                  <a:pt x="873261" y="2227948"/>
                  <a:pt x="870437" y="2213836"/>
                </a:cubicBezTo>
                <a:cubicBezTo>
                  <a:pt x="868835" y="2205827"/>
                  <a:pt x="869079" y="2204033"/>
                  <a:pt x="871364" y="2207036"/>
                </a:cubicBezTo>
                <a:cubicBezTo>
                  <a:pt x="873644" y="2210035"/>
                  <a:pt x="874476" y="2203657"/>
                  <a:pt x="874509" y="2182947"/>
                </a:cubicBezTo>
                <a:cubicBezTo>
                  <a:pt x="874542" y="2159036"/>
                  <a:pt x="875214" y="2155014"/>
                  <a:pt x="878914" y="2156343"/>
                </a:cubicBezTo>
                <a:cubicBezTo>
                  <a:pt x="881497" y="2157269"/>
                  <a:pt x="883273" y="2156366"/>
                  <a:pt x="883273" y="2154140"/>
                </a:cubicBezTo>
                <a:cubicBezTo>
                  <a:pt x="883273" y="2152067"/>
                  <a:pt x="881985" y="2149964"/>
                  <a:pt x="880405" y="2149466"/>
                </a:cubicBezTo>
                <a:cubicBezTo>
                  <a:pt x="876189" y="2148133"/>
                  <a:pt x="873514" y="2125081"/>
                  <a:pt x="875869" y="2110384"/>
                </a:cubicBezTo>
                <a:cubicBezTo>
                  <a:pt x="877347" y="2101168"/>
                  <a:pt x="879431" y="2097250"/>
                  <a:pt x="883375" y="2096285"/>
                </a:cubicBezTo>
                <a:cubicBezTo>
                  <a:pt x="886382" y="2095548"/>
                  <a:pt x="890327" y="2090721"/>
                  <a:pt x="892156" y="2085534"/>
                </a:cubicBezTo>
                <a:cubicBezTo>
                  <a:pt x="897835" y="2069434"/>
                  <a:pt x="898527" y="2077678"/>
                  <a:pt x="893704" y="2103952"/>
                </a:cubicBezTo>
                <a:cubicBezTo>
                  <a:pt x="888070" y="2134643"/>
                  <a:pt x="888071" y="2134546"/>
                  <a:pt x="893339" y="2132650"/>
                </a:cubicBezTo>
                <a:cubicBezTo>
                  <a:pt x="895685" y="2131807"/>
                  <a:pt x="898468" y="2132419"/>
                  <a:pt x="899522" y="2134019"/>
                </a:cubicBezTo>
                <a:cubicBezTo>
                  <a:pt x="901875" y="2137583"/>
                  <a:pt x="904579" y="2187900"/>
                  <a:pt x="903810" y="2213835"/>
                </a:cubicBezTo>
                <a:cubicBezTo>
                  <a:pt x="903135" y="2236609"/>
                  <a:pt x="905902" y="2253699"/>
                  <a:pt x="909303" y="2247753"/>
                </a:cubicBezTo>
                <a:cubicBezTo>
                  <a:pt x="910562" y="2245552"/>
                  <a:pt x="913249" y="2221722"/>
                  <a:pt x="915277" y="2194796"/>
                </a:cubicBezTo>
                <a:cubicBezTo>
                  <a:pt x="917306" y="2167870"/>
                  <a:pt x="919963" y="2144056"/>
                  <a:pt x="921183" y="2141876"/>
                </a:cubicBezTo>
                <a:cubicBezTo>
                  <a:pt x="925003" y="2135053"/>
                  <a:pt x="930566" y="2160722"/>
                  <a:pt x="928624" y="2176212"/>
                </a:cubicBezTo>
                <a:cubicBezTo>
                  <a:pt x="927537" y="2184899"/>
                  <a:pt x="928007" y="2190622"/>
                  <a:pt x="929858" y="2191199"/>
                </a:cubicBezTo>
                <a:cubicBezTo>
                  <a:pt x="931875" y="2191829"/>
                  <a:pt x="931777" y="2195022"/>
                  <a:pt x="929565" y="2200992"/>
                </a:cubicBezTo>
                <a:cubicBezTo>
                  <a:pt x="925673" y="2211442"/>
                  <a:pt x="928317" y="2225808"/>
                  <a:pt x="933279" y="2221164"/>
                </a:cubicBezTo>
                <a:cubicBezTo>
                  <a:pt x="935027" y="2219528"/>
                  <a:pt x="937093" y="2205887"/>
                  <a:pt x="937866" y="2190853"/>
                </a:cubicBezTo>
                <a:cubicBezTo>
                  <a:pt x="938640" y="2175819"/>
                  <a:pt x="940373" y="2163518"/>
                  <a:pt x="941718" y="2163518"/>
                </a:cubicBezTo>
                <a:cubicBezTo>
                  <a:pt x="943065" y="2163518"/>
                  <a:pt x="943605" y="2166884"/>
                  <a:pt x="942923" y="2170998"/>
                </a:cubicBezTo>
                <a:cubicBezTo>
                  <a:pt x="942240" y="2175111"/>
                  <a:pt x="940974" y="2189878"/>
                  <a:pt x="940105" y="2203812"/>
                </a:cubicBezTo>
                <a:cubicBezTo>
                  <a:pt x="939029" y="2221144"/>
                  <a:pt x="937146" y="2230443"/>
                  <a:pt x="934152" y="2233245"/>
                </a:cubicBezTo>
                <a:cubicBezTo>
                  <a:pt x="928332" y="2238692"/>
                  <a:pt x="928318" y="2258360"/>
                  <a:pt x="934119" y="2260449"/>
                </a:cubicBezTo>
                <a:cubicBezTo>
                  <a:pt x="937706" y="2261737"/>
                  <a:pt x="938479" y="2268721"/>
                  <a:pt x="938479" y="2299801"/>
                </a:cubicBezTo>
                <a:cubicBezTo>
                  <a:pt x="938479" y="2332930"/>
                  <a:pt x="937895" y="2337587"/>
                  <a:pt x="933736" y="2337587"/>
                </a:cubicBezTo>
                <a:cubicBezTo>
                  <a:pt x="929881" y="2337587"/>
                  <a:pt x="929286" y="2335550"/>
                  <a:pt x="930554" y="2326708"/>
                </a:cubicBezTo>
                <a:cubicBezTo>
                  <a:pt x="931733" y="2318486"/>
                  <a:pt x="931116" y="2315829"/>
                  <a:pt x="928029" y="2315829"/>
                </a:cubicBezTo>
                <a:cubicBezTo>
                  <a:pt x="923343" y="2315829"/>
                  <a:pt x="923515" y="2314494"/>
                  <a:pt x="923810" y="2348466"/>
                </a:cubicBezTo>
                <a:cubicBezTo>
                  <a:pt x="924138" y="2387369"/>
                  <a:pt x="918203" y="2390757"/>
                  <a:pt x="914267" y="2353906"/>
                </a:cubicBezTo>
                <a:cubicBezTo>
                  <a:pt x="913709" y="2348670"/>
                  <a:pt x="913041" y="2356320"/>
                  <a:pt x="912786" y="2370905"/>
                </a:cubicBezTo>
                <a:cubicBezTo>
                  <a:pt x="912494" y="2386480"/>
                  <a:pt x="911122" y="2397423"/>
                  <a:pt x="909414" y="2397423"/>
                </a:cubicBezTo>
                <a:cubicBezTo>
                  <a:pt x="907816" y="2397423"/>
                  <a:pt x="906378" y="2393446"/>
                  <a:pt x="906217" y="2388584"/>
                </a:cubicBezTo>
                <a:cubicBezTo>
                  <a:pt x="906071" y="2383722"/>
                  <a:pt x="904882" y="2376685"/>
                  <a:pt x="903601" y="2372945"/>
                </a:cubicBezTo>
                <a:cubicBezTo>
                  <a:pt x="901802" y="2367694"/>
                  <a:pt x="901218" y="2369551"/>
                  <a:pt x="901025" y="2381104"/>
                </a:cubicBezTo>
                <a:cubicBezTo>
                  <a:pt x="900732" y="2399373"/>
                  <a:pt x="903217" y="2409022"/>
                  <a:pt x="907826" y="2407368"/>
                </a:cubicBezTo>
                <a:cubicBezTo>
                  <a:pt x="910135" y="2406539"/>
                  <a:pt x="912506" y="2412924"/>
                  <a:pt x="914956" y="2426567"/>
                </a:cubicBezTo>
                <a:cubicBezTo>
                  <a:pt x="917437" y="2440395"/>
                  <a:pt x="919580" y="2446115"/>
                  <a:pt x="921576" y="2444248"/>
                </a:cubicBezTo>
                <a:cubicBezTo>
                  <a:pt x="923200" y="2442728"/>
                  <a:pt x="924360" y="2438610"/>
                  <a:pt x="924156" y="2435094"/>
                </a:cubicBezTo>
                <a:cubicBezTo>
                  <a:pt x="923207" y="2418656"/>
                  <a:pt x="923777" y="2408056"/>
                  <a:pt x="926692" y="2388094"/>
                </a:cubicBezTo>
                <a:cubicBezTo>
                  <a:pt x="928422" y="2376232"/>
                  <a:pt x="930434" y="2365970"/>
                  <a:pt x="931160" y="2365290"/>
                </a:cubicBezTo>
                <a:cubicBezTo>
                  <a:pt x="933546" y="2363058"/>
                  <a:pt x="930594" y="2451801"/>
                  <a:pt x="925840" y="2525255"/>
                </a:cubicBezTo>
                <a:cubicBezTo>
                  <a:pt x="919685" y="2620333"/>
                  <a:pt x="919473" y="2706864"/>
                  <a:pt x="925365" y="2720056"/>
                </a:cubicBezTo>
                <a:cubicBezTo>
                  <a:pt x="928726" y="2727585"/>
                  <a:pt x="928949" y="2731026"/>
                  <a:pt x="926361" y="2735548"/>
                </a:cubicBezTo>
                <a:cubicBezTo>
                  <a:pt x="922651" y="2742036"/>
                  <a:pt x="922975" y="2822619"/>
                  <a:pt x="926796" y="2843475"/>
                </a:cubicBezTo>
                <a:lnTo>
                  <a:pt x="929036" y="2855715"/>
                </a:lnTo>
                <a:lnTo>
                  <a:pt x="929445" y="2844835"/>
                </a:lnTo>
                <a:cubicBezTo>
                  <a:pt x="929839" y="2834339"/>
                  <a:pt x="933814" y="2824594"/>
                  <a:pt x="936624" y="2827235"/>
                </a:cubicBezTo>
                <a:cubicBezTo>
                  <a:pt x="937373" y="2827939"/>
                  <a:pt x="938628" y="2858895"/>
                  <a:pt x="939412" y="2896026"/>
                </a:cubicBezTo>
                <a:cubicBezTo>
                  <a:pt x="940197" y="2933156"/>
                  <a:pt x="941584" y="2964236"/>
                  <a:pt x="942500" y="2965091"/>
                </a:cubicBezTo>
                <a:cubicBezTo>
                  <a:pt x="943412" y="2965945"/>
                  <a:pt x="945084" y="2964401"/>
                  <a:pt x="946207" y="2961656"/>
                </a:cubicBezTo>
                <a:cubicBezTo>
                  <a:pt x="947897" y="2957533"/>
                  <a:pt x="948853" y="2958291"/>
                  <a:pt x="951698" y="2966026"/>
                </a:cubicBezTo>
                <a:cubicBezTo>
                  <a:pt x="955008" y="2975022"/>
                  <a:pt x="955227" y="2974461"/>
                  <a:pt x="957323" y="2951669"/>
                </a:cubicBezTo>
                <a:cubicBezTo>
                  <a:pt x="959637" y="2926516"/>
                  <a:pt x="958101" y="2915562"/>
                  <a:pt x="951268" y="2908464"/>
                </a:cubicBezTo>
                <a:cubicBezTo>
                  <a:pt x="948958" y="2906063"/>
                  <a:pt x="947889" y="2902085"/>
                  <a:pt x="948899" y="2899625"/>
                </a:cubicBezTo>
                <a:cubicBezTo>
                  <a:pt x="951800" y="2892553"/>
                  <a:pt x="955925" y="2894413"/>
                  <a:pt x="955925" y="2902792"/>
                </a:cubicBezTo>
                <a:cubicBezTo>
                  <a:pt x="955925" y="2911007"/>
                  <a:pt x="962900" y="2922169"/>
                  <a:pt x="966140" y="2919137"/>
                </a:cubicBezTo>
                <a:cubicBezTo>
                  <a:pt x="967224" y="2918123"/>
                  <a:pt x="968245" y="2875287"/>
                  <a:pt x="968406" y="2823948"/>
                </a:cubicBezTo>
                <a:cubicBezTo>
                  <a:pt x="968625" y="2751842"/>
                  <a:pt x="967811" y="2728371"/>
                  <a:pt x="964786" y="2720797"/>
                </a:cubicBezTo>
                <a:cubicBezTo>
                  <a:pt x="961746" y="2713177"/>
                  <a:pt x="961611" y="2709019"/>
                  <a:pt x="964177" y="2702131"/>
                </a:cubicBezTo>
                <a:cubicBezTo>
                  <a:pt x="967198" y="2694024"/>
                  <a:pt x="967009" y="2693383"/>
                  <a:pt x="961976" y="2694614"/>
                </a:cubicBezTo>
                <a:cubicBezTo>
                  <a:pt x="956703" y="2695905"/>
                  <a:pt x="956510" y="2693908"/>
                  <a:pt x="957367" y="2646646"/>
                </a:cubicBezTo>
                <a:cubicBezTo>
                  <a:pt x="958564" y="2580501"/>
                  <a:pt x="958436" y="2582372"/>
                  <a:pt x="961739" y="2582372"/>
                </a:cubicBezTo>
                <a:cubicBezTo>
                  <a:pt x="963337" y="2582372"/>
                  <a:pt x="964683" y="2588797"/>
                  <a:pt x="964735" y="2596651"/>
                </a:cubicBezTo>
                <a:cubicBezTo>
                  <a:pt x="964844" y="2616993"/>
                  <a:pt x="969298" y="2607609"/>
                  <a:pt x="971817" y="2581676"/>
                </a:cubicBezTo>
                <a:cubicBezTo>
                  <a:pt x="976213" y="2536402"/>
                  <a:pt x="979179" y="2566787"/>
                  <a:pt x="979179" y="2657101"/>
                </a:cubicBezTo>
                <a:cubicBezTo>
                  <a:pt x="979179" y="2729438"/>
                  <a:pt x="980000" y="2750804"/>
                  <a:pt x="982813" y="2751686"/>
                </a:cubicBezTo>
                <a:cubicBezTo>
                  <a:pt x="986097" y="2752716"/>
                  <a:pt x="987875" y="2798196"/>
                  <a:pt x="987249" y="2865234"/>
                </a:cubicBezTo>
                <a:cubicBezTo>
                  <a:pt x="987176" y="2871965"/>
                  <a:pt x="987066" y="2884816"/>
                  <a:pt x="986993" y="2893792"/>
                </a:cubicBezTo>
                <a:cubicBezTo>
                  <a:pt x="986920" y="2902767"/>
                  <a:pt x="988245" y="2916843"/>
                  <a:pt x="989957" y="2925070"/>
                </a:cubicBezTo>
                <a:cubicBezTo>
                  <a:pt x="991996" y="2934854"/>
                  <a:pt x="992781" y="2987075"/>
                  <a:pt x="992222" y="3076020"/>
                </a:cubicBezTo>
                <a:cubicBezTo>
                  <a:pt x="991507" y="3190379"/>
                  <a:pt x="990530" y="3217420"/>
                  <a:pt x="986073" y="3246010"/>
                </a:cubicBezTo>
                <a:cubicBezTo>
                  <a:pt x="981783" y="3273534"/>
                  <a:pt x="980899" y="3294249"/>
                  <a:pt x="981430" y="3354803"/>
                </a:cubicBezTo>
                <a:cubicBezTo>
                  <a:pt x="982127" y="3434255"/>
                  <a:pt x="986528" y="3519462"/>
                  <a:pt x="990448" y="3529378"/>
                </a:cubicBezTo>
                <a:cubicBezTo>
                  <a:pt x="992809" y="3535354"/>
                  <a:pt x="992812" y="3535353"/>
                  <a:pt x="994542" y="3528715"/>
                </a:cubicBezTo>
                <a:cubicBezTo>
                  <a:pt x="995495" y="3525061"/>
                  <a:pt x="997177" y="3514423"/>
                  <a:pt x="998280" y="3505073"/>
                </a:cubicBezTo>
                <a:cubicBezTo>
                  <a:pt x="1000706" y="3484526"/>
                  <a:pt x="1005415" y="3482185"/>
                  <a:pt x="1003751" y="3502353"/>
                </a:cubicBezTo>
                <a:cubicBezTo>
                  <a:pt x="999726" y="3551127"/>
                  <a:pt x="996197" y="3588705"/>
                  <a:pt x="994811" y="3597547"/>
                </a:cubicBezTo>
                <a:cubicBezTo>
                  <a:pt x="993906" y="3603314"/>
                  <a:pt x="994432" y="3607747"/>
                  <a:pt x="996012" y="3607747"/>
                </a:cubicBezTo>
                <a:cubicBezTo>
                  <a:pt x="997551" y="3607747"/>
                  <a:pt x="1001133" y="3596425"/>
                  <a:pt x="1003969" y="3582588"/>
                </a:cubicBezTo>
                <a:cubicBezTo>
                  <a:pt x="1006805" y="3568751"/>
                  <a:pt x="1010240" y="3554982"/>
                  <a:pt x="1011605" y="3551990"/>
                </a:cubicBezTo>
                <a:cubicBezTo>
                  <a:pt x="1014156" y="3546400"/>
                  <a:pt x="1011974" y="3605054"/>
                  <a:pt x="1009302" y="3613866"/>
                </a:cubicBezTo>
                <a:cubicBezTo>
                  <a:pt x="1008510" y="3616484"/>
                  <a:pt x="1009266" y="3618626"/>
                  <a:pt x="1010962" y="3618626"/>
                </a:cubicBezTo>
                <a:cubicBezTo>
                  <a:pt x="1012670" y="3618626"/>
                  <a:pt x="1014064" y="3616309"/>
                  <a:pt x="1014064" y="3613477"/>
                </a:cubicBezTo>
                <a:cubicBezTo>
                  <a:pt x="1014064" y="3610645"/>
                  <a:pt x="1015889" y="3607674"/>
                  <a:pt x="1018120" y="3606872"/>
                </a:cubicBezTo>
                <a:cubicBezTo>
                  <a:pt x="1021115" y="3605796"/>
                  <a:pt x="1022793" y="3596304"/>
                  <a:pt x="1024542" y="3570544"/>
                </a:cubicBezTo>
                <a:cubicBezTo>
                  <a:pt x="1026298" y="3544711"/>
                  <a:pt x="1027399" y="3538491"/>
                  <a:pt x="1028794" y="3546551"/>
                </a:cubicBezTo>
                <a:cubicBezTo>
                  <a:pt x="1029830" y="3552534"/>
                  <a:pt x="1030863" y="3554676"/>
                  <a:pt x="1031089" y="3551310"/>
                </a:cubicBezTo>
                <a:cubicBezTo>
                  <a:pt x="1031666" y="3542748"/>
                  <a:pt x="1035945" y="3543689"/>
                  <a:pt x="1040206" y="3553314"/>
                </a:cubicBezTo>
                <a:cubicBezTo>
                  <a:pt x="1044975" y="3564088"/>
                  <a:pt x="1047968" y="3561700"/>
                  <a:pt x="1050395" y="3545187"/>
                </a:cubicBezTo>
                <a:cubicBezTo>
                  <a:pt x="1051493" y="3537709"/>
                  <a:pt x="1053719" y="3531590"/>
                  <a:pt x="1055342" y="3531590"/>
                </a:cubicBezTo>
                <a:cubicBezTo>
                  <a:pt x="1056962" y="3531590"/>
                  <a:pt x="1057583" y="3534344"/>
                  <a:pt x="1056721" y="3537710"/>
                </a:cubicBezTo>
                <a:cubicBezTo>
                  <a:pt x="1052342" y="3554779"/>
                  <a:pt x="1051376" y="3565402"/>
                  <a:pt x="1053178" y="3576648"/>
                </a:cubicBezTo>
                <a:cubicBezTo>
                  <a:pt x="1054718" y="3586255"/>
                  <a:pt x="1056258" y="3588831"/>
                  <a:pt x="1060044" y="3588134"/>
                </a:cubicBezTo>
                <a:cubicBezTo>
                  <a:pt x="1063617" y="3587478"/>
                  <a:pt x="1065735" y="3590173"/>
                  <a:pt x="1067938" y="3598170"/>
                </a:cubicBezTo>
                <a:cubicBezTo>
                  <a:pt x="1071127" y="3609752"/>
                  <a:pt x="1070302" y="3618625"/>
                  <a:pt x="1066040" y="3618625"/>
                </a:cubicBezTo>
                <a:cubicBezTo>
                  <a:pt x="1064628" y="3618625"/>
                  <a:pt x="1063471" y="3614881"/>
                  <a:pt x="1063471" y="3610305"/>
                </a:cubicBezTo>
                <a:cubicBezTo>
                  <a:pt x="1063471" y="3605451"/>
                  <a:pt x="1062259" y="3602685"/>
                  <a:pt x="1060563" y="3603666"/>
                </a:cubicBezTo>
                <a:cubicBezTo>
                  <a:pt x="1058964" y="3604590"/>
                  <a:pt x="1057654" y="3614031"/>
                  <a:pt x="1057654" y="3624644"/>
                </a:cubicBezTo>
                <a:cubicBezTo>
                  <a:pt x="1057654" y="3641714"/>
                  <a:pt x="1058851" y="3645944"/>
                  <a:pt x="1068032" y="3661306"/>
                </a:cubicBezTo>
                <a:lnTo>
                  <a:pt x="1078410" y="3678671"/>
                </a:lnTo>
                <a:lnTo>
                  <a:pt x="1077479" y="3732283"/>
                </a:lnTo>
                <a:cubicBezTo>
                  <a:pt x="1076969" y="3761769"/>
                  <a:pt x="1077698" y="3794156"/>
                  <a:pt x="1079128" y="3804253"/>
                </a:cubicBezTo>
                <a:cubicBezTo>
                  <a:pt x="1081573" y="3821645"/>
                  <a:pt x="1081402" y="3822612"/>
                  <a:pt x="1075852" y="3822612"/>
                </a:cubicBezTo>
                <a:cubicBezTo>
                  <a:pt x="1067697" y="3822612"/>
                  <a:pt x="1064684" y="3818328"/>
                  <a:pt x="1059401" y="3799218"/>
                </a:cubicBezTo>
                <a:cubicBezTo>
                  <a:pt x="1056879" y="3790091"/>
                  <a:pt x="1051529" y="3774458"/>
                  <a:pt x="1047515" y="3764478"/>
                </a:cubicBezTo>
                <a:cubicBezTo>
                  <a:pt x="1038967" y="3743226"/>
                  <a:pt x="1038613" y="3738210"/>
                  <a:pt x="1044858" y="3726906"/>
                </a:cubicBezTo>
                <a:cubicBezTo>
                  <a:pt x="1048442" y="3720418"/>
                  <a:pt x="1048789" y="3717042"/>
                  <a:pt x="1046373" y="3712082"/>
                </a:cubicBezTo>
                <a:cubicBezTo>
                  <a:pt x="1042592" y="3704315"/>
                  <a:pt x="1037308" y="3703649"/>
                  <a:pt x="1037308" y="3710939"/>
                </a:cubicBezTo>
                <a:cubicBezTo>
                  <a:pt x="1037308" y="3717971"/>
                  <a:pt x="1032299" y="3720599"/>
                  <a:pt x="1030448" y="3714539"/>
                </a:cubicBezTo>
                <a:cubicBezTo>
                  <a:pt x="1029641" y="3711899"/>
                  <a:pt x="1026721" y="3696889"/>
                  <a:pt x="1023958" y="3681181"/>
                </a:cubicBezTo>
                <a:cubicBezTo>
                  <a:pt x="1021196" y="3665475"/>
                  <a:pt x="1017837" y="3651461"/>
                  <a:pt x="1016495" y="3650040"/>
                </a:cubicBezTo>
                <a:cubicBezTo>
                  <a:pt x="1015152" y="3648619"/>
                  <a:pt x="1014054" y="3668435"/>
                  <a:pt x="1014054" y="3694076"/>
                </a:cubicBezTo>
                <a:cubicBezTo>
                  <a:pt x="1014054" y="3720901"/>
                  <a:pt x="1015236" y="3741382"/>
                  <a:pt x="1016842" y="3742309"/>
                </a:cubicBezTo>
                <a:cubicBezTo>
                  <a:pt x="1018422" y="3743224"/>
                  <a:pt x="1018944" y="3751241"/>
                  <a:pt x="1018050" y="3760829"/>
                </a:cubicBezTo>
                <a:cubicBezTo>
                  <a:pt x="1016944" y="3772650"/>
                  <a:pt x="1017867" y="3781315"/>
                  <a:pt x="1021075" y="3789637"/>
                </a:cubicBezTo>
                <a:cubicBezTo>
                  <a:pt x="1028815" y="3809637"/>
                  <a:pt x="1027303" y="3818621"/>
                  <a:pt x="1014167" y="3830669"/>
                </a:cubicBezTo>
                <a:cubicBezTo>
                  <a:pt x="1000942" y="3842800"/>
                  <a:pt x="997964" y="3850927"/>
                  <a:pt x="1000862" y="3866974"/>
                </a:cubicBezTo>
                <a:cubicBezTo>
                  <a:pt x="1005715" y="3893845"/>
                  <a:pt x="1005875" y="3896048"/>
                  <a:pt x="1002972" y="3896048"/>
                </a:cubicBezTo>
                <a:cubicBezTo>
                  <a:pt x="1001322" y="3896048"/>
                  <a:pt x="998490" y="3900252"/>
                  <a:pt x="996677" y="3905391"/>
                </a:cubicBezTo>
                <a:cubicBezTo>
                  <a:pt x="993546" y="3914266"/>
                  <a:pt x="992555" y="3914814"/>
                  <a:pt x="976833" y="3916353"/>
                </a:cubicBezTo>
                <a:cubicBezTo>
                  <a:pt x="967731" y="3917245"/>
                  <a:pt x="955052" y="3920187"/>
                  <a:pt x="948658" y="3922894"/>
                </a:cubicBezTo>
                <a:cubicBezTo>
                  <a:pt x="942263" y="3925600"/>
                  <a:pt x="930919" y="3930397"/>
                  <a:pt x="923447" y="3933554"/>
                </a:cubicBezTo>
                <a:cubicBezTo>
                  <a:pt x="914511" y="3937329"/>
                  <a:pt x="909538" y="3941238"/>
                  <a:pt x="908914" y="3944977"/>
                </a:cubicBezTo>
                <a:cubicBezTo>
                  <a:pt x="907009" y="3956402"/>
                  <a:pt x="902226" y="3951217"/>
                  <a:pt x="889691" y="3924140"/>
                </a:cubicBezTo>
                <a:lnTo>
                  <a:pt x="876885" y="3896476"/>
                </a:lnTo>
                <a:lnTo>
                  <a:pt x="866998" y="3897977"/>
                </a:lnTo>
                <a:lnTo>
                  <a:pt x="857112" y="3899478"/>
                </a:lnTo>
                <a:lnTo>
                  <a:pt x="858936" y="3871244"/>
                </a:lnTo>
                <a:cubicBezTo>
                  <a:pt x="860965" y="3839855"/>
                  <a:pt x="856667" y="3812449"/>
                  <a:pt x="849297" y="3809803"/>
                </a:cubicBezTo>
                <a:cubicBezTo>
                  <a:pt x="841546" y="3807020"/>
                  <a:pt x="839771" y="3814869"/>
                  <a:pt x="845695" y="3825733"/>
                </a:cubicBezTo>
                <a:cubicBezTo>
                  <a:pt x="848772" y="3831377"/>
                  <a:pt x="851308" y="3838797"/>
                  <a:pt x="851329" y="3842222"/>
                </a:cubicBezTo>
                <a:cubicBezTo>
                  <a:pt x="851402" y="3851891"/>
                  <a:pt x="839159" y="3894195"/>
                  <a:pt x="834957" y="3898850"/>
                </a:cubicBezTo>
                <a:cubicBezTo>
                  <a:pt x="832037" y="3902083"/>
                  <a:pt x="831709" y="3910890"/>
                  <a:pt x="833482" y="3938287"/>
                </a:cubicBezTo>
                <a:cubicBezTo>
                  <a:pt x="834737" y="3957688"/>
                  <a:pt x="834730" y="3974679"/>
                  <a:pt x="833449" y="3976045"/>
                </a:cubicBezTo>
                <a:cubicBezTo>
                  <a:pt x="830887" y="3978807"/>
                  <a:pt x="825117" y="3966624"/>
                  <a:pt x="825117" y="3958449"/>
                </a:cubicBezTo>
                <a:cubicBezTo>
                  <a:pt x="825117" y="3955567"/>
                  <a:pt x="822500" y="3951681"/>
                  <a:pt x="819303" y="3949812"/>
                </a:cubicBezTo>
                <a:cubicBezTo>
                  <a:pt x="814672" y="3947106"/>
                  <a:pt x="813490" y="3943469"/>
                  <a:pt x="813490" y="3931932"/>
                </a:cubicBezTo>
                <a:cubicBezTo>
                  <a:pt x="813490" y="3915148"/>
                  <a:pt x="809596" y="3906408"/>
                  <a:pt x="803149" y="3908723"/>
                </a:cubicBezTo>
                <a:cubicBezTo>
                  <a:pt x="796232" y="3911207"/>
                  <a:pt x="787332" y="3930030"/>
                  <a:pt x="787332" y="3942175"/>
                </a:cubicBezTo>
                <a:cubicBezTo>
                  <a:pt x="787332" y="3958604"/>
                  <a:pt x="782234" y="3955423"/>
                  <a:pt x="779879" y="3937525"/>
                </a:cubicBezTo>
                <a:cubicBezTo>
                  <a:pt x="776660" y="3913078"/>
                  <a:pt x="774695" y="3910379"/>
                  <a:pt x="770285" y="3924353"/>
                </a:cubicBezTo>
                <a:cubicBezTo>
                  <a:pt x="766183" y="3937357"/>
                  <a:pt x="748733" y="3958603"/>
                  <a:pt x="742157" y="3958603"/>
                </a:cubicBezTo>
                <a:cubicBezTo>
                  <a:pt x="736620" y="3958603"/>
                  <a:pt x="732117" y="3949885"/>
                  <a:pt x="732064" y="3939063"/>
                </a:cubicBezTo>
                <a:cubicBezTo>
                  <a:pt x="732031" y="3932240"/>
                  <a:pt x="731334" y="3931038"/>
                  <a:pt x="729203" y="3934125"/>
                </a:cubicBezTo>
                <a:cubicBezTo>
                  <a:pt x="727652" y="3936369"/>
                  <a:pt x="726364" y="3940959"/>
                  <a:pt x="726342" y="3944324"/>
                </a:cubicBezTo>
                <a:cubicBezTo>
                  <a:pt x="726306" y="3950851"/>
                  <a:pt x="721784" y="3952710"/>
                  <a:pt x="719746" y="3947044"/>
                </a:cubicBezTo>
                <a:cubicBezTo>
                  <a:pt x="717757" y="3941513"/>
                  <a:pt x="709610" y="3949477"/>
                  <a:pt x="702684" y="3963722"/>
                </a:cubicBezTo>
                <a:lnTo>
                  <a:pt x="696578" y="3976282"/>
                </a:lnTo>
                <a:lnTo>
                  <a:pt x="693758" y="3968802"/>
                </a:lnTo>
                <a:cubicBezTo>
                  <a:pt x="690076" y="3959043"/>
                  <a:pt x="688055" y="3959366"/>
                  <a:pt x="681496" y="3970765"/>
                </a:cubicBezTo>
                <a:cubicBezTo>
                  <a:pt x="678507" y="3975958"/>
                  <a:pt x="674968" y="3979573"/>
                  <a:pt x="673632" y="3978800"/>
                </a:cubicBezTo>
                <a:cubicBezTo>
                  <a:pt x="672293" y="3978027"/>
                  <a:pt x="671493" y="3965877"/>
                  <a:pt x="671847" y="3951801"/>
                </a:cubicBezTo>
                <a:cubicBezTo>
                  <a:pt x="672800" y="3914268"/>
                  <a:pt x="669618" y="3914060"/>
                  <a:pt x="648068" y="3950248"/>
                </a:cubicBezTo>
                <a:cubicBezTo>
                  <a:pt x="638203" y="3966811"/>
                  <a:pt x="629671" y="3980363"/>
                  <a:pt x="629106" y="3980363"/>
                </a:cubicBezTo>
                <a:cubicBezTo>
                  <a:pt x="628540" y="3980363"/>
                  <a:pt x="626307" y="3970877"/>
                  <a:pt x="624139" y="3959284"/>
                </a:cubicBezTo>
                <a:lnTo>
                  <a:pt x="624220" y="3959267"/>
                </a:lnTo>
                <a:lnTo>
                  <a:pt x="620280" y="3938188"/>
                </a:lnTo>
                <a:lnTo>
                  <a:pt x="607440" y="3955282"/>
                </a:lnTo>
                <a:cubicBezTo>
                  <a:pt x="594812" y="3972095"/>
                  <a:pt x="589934" y="3973511"/>
                  <a:pt x="589817" y="3960400"/>
                </a:cubicBezTo>
                <a:cubicBezTo>
                  <a:pt x="589784" y="3957657"/>
                  <a:pt x="588792" y="3955860"/>
                  <a:pt x="587591" y="3956407"/>
                </a:cubicBezTo>
                <a:cubicBezTo>
                  <a:pt x="586394" y="3956955"/>
                  <a:pt x="581809" y="3959091"/>
                  <a:pt x="577406" y="3961155"/>
                </a:cubicBezTo>
                <a:cubicBezTo>
                  <a:pt x="566815" y="3966123"/>
                  <a:pt x="563938" y="3962866"/>
                  <a:pt x="571905" y="3954932"/>
                </a:cubicBezTo>
                <a:cubicBezTo>
                  <a:pt x="581987" y="3944889"/>
                  <a:pt x="584063" y="3933606"/>
                  <a:pt x="580399" y="3908747"/>
                </a:cubicBezTo>
                <a:cubicBezTo>
                  <a:pt x="578597" y="3896517"/>
                  <a:pt x="576247" y="3885537"/>
                  <a:pt x="575175" y="3884347"/>
                </a:cubicBezTo>
                <a:cubicBezTo>
                  <a:pt x="574102" y="3883155"/>
                  <a:pt x="570737" y="3890991"/>
                  <a:pt x="567694" y="3901759"/>
                </a:cubicBezTo>
                <a:cubicBezTo>
                  <a:pt x="564650" y="3912526"/>
                  <a:pt x="560197" y="3922232"/>
                  <a:pt x="557800" y="3923327"/>
                </a:cubicBezTo>
                <a:cubicBezTo>
                  <a:pt x="538738" y="3932032"/>
                  <a:pt x="537707" y="3932251"/>
                  <a:pt x="533002" y="3928596"/>
                </a:cubicBezTo>
                <a:cubicBezTo>
                  <a:pt x="530444" y="3926611"/>
                  <a:pt x="526412" y="3921476"/>
                  <a:pt x="524042" y="3917187"/>
                </a:cubicBezTo>
                <a:cubicBezTo>
                  <a:pt x="520190" y="3910216"/>
                  <a:pt x="504622" y="3898787"/>
                  <a:pt x="498943" y="3898760"/>
                </a:cubicBezTo>
                <a:cubicBezTo>
                  <a:pt x="497746" y="3898760"/>
                  <a:pt x="496669" y="3902728"/>
                  <a:pt x="496556" y="3907590"/>
                </a:cubicBezTo>
                <a:lnTo>
                  <a:pt x="496337" y="3916429"/>
                </a:lnTo>
                <a:lnTo>
                  <a:pt x="490791" y="3904744"/>
                </a:lnTo>
                <a:cubicBezTo>
                  <a:pt x="485854" y="3894340"/>
                  <a:pt x="484600" y="3893381"/>
                  <a:pt x="479371" y="3895999"/>
                </a:cubicBezTo>
                <a:cubicBezTo>
                  <a:pt x="476141" y="3897618"/>
                  <a:pt x="473496" y="3899943"/>
                  <a:pt x="473496" y="3901169"/>
                </a:cubicBezTo>
                <a:cubicBezTo>
                  <a:pt x="473496" y="3902393"/>
                  <a:pt x="470288" y="3906634"/>
                  <a:pt x="466368" y="3910592"/>
                </a:cubicBezTo>
                <a:cubicBezTo>
                  <a:pt x="456365" y="3920693"/>
                  <a:pt x="439692" y="3920788"/>
                  <a:pt x="435622" y="3910777"/>
                </a:cubicBezTo>
                <a:cubicBezTo>
                  <a:pt x="431611" y="3900905"/>
                  <a:pt x="426113" y="3903871"/>
                  <a:pt x="422232" y="3918000"/>
                </a:cubicBezTo>
                <a:lnTo>
                  <a:pt x="418926" y="3930037"/>
                </a:lnTo>
                <a:lnTo>
                  <a:pt x="414240" y="3919925"/>
                </a:lnTo>
                <a:cubicBezTo>
                  <a:pt x="411663" y="3914363"/>
                  <a:pt x="409553" y="3908524"/>
                  <a:pt x="409553" y="3906948"/>
                </a:cubicBezTo>
                <a:cubicBezTo>
                  <a:pt x="409553" y="3905371"/>
                  <a:pt x="406283" y="3902688"/>
                  <a:pt x="402287" y="3900983"/>
                </a:cubicBezTo>
                <a:cubicBezTo>
                  <a:pt x="398290" y="3899280"/>
                  <a:pt x="395021" y="3895784"/>
                  <a:pt x="395021" y="3893216"/>
                </a:cubicBezTo>
                <a:cubicBezTo>
                  <a:pt x="395021" y="3890647"/>
                  <a:pt x="393174" y="3887113"/>
                  <a:pt x="390919" y="3885361"/>
                </a:cubicBezTo>
                <a:cubicBezTo>
                  <a:pt x="384017" y="3880000"/>
                  <a:pt x="381900" y="3887292"/>
                  <a:pt x="382484" y="3914398"/>
                </a:cubicBezTo>
                <a:cubicBezTo>
                  <a:pt x="382776" y="3928235"/>
                  <a:pt x="381908" y="3939556"/>
                  <a:pt x="380543" y="3939556"/>
                </a:cubicBezTo>
                <a:cubicBezTo>
                  <a:pt x="379174" y="3939556"/>
                  <a:pt x="375157" y="3931295"/>
                  <a:pt x="371613" y="3921197"/>
                </a:cubicBezTo>
                <a:cubicBezTo>
                  <a:pt x="368069" y="3911101"/>
                  <a:pt x="364778" y="3902409"/>
                  <a:pt x="364300" y="3901884"/>
                </a:cubicBezTo>
                <a:cubicBezTo>
                  <a:pt x="363822" y="3901358"/>
                  <a:pt x="358825" y="3904217"/>
                  <a:pt x="353194" y="3908237"/>
                </a:cubicBezTo>
                <a:cubicBezTo>
                  <a:pt x="347563" y="3912256"/>
                  <a:pt x="341580" y="3914748"/>
                  <a:pt x="339898" y="3913776"/>
                </a:cubicBezTo>
                <a:cubicBezTo>
                  <a:pt x="330219" y="3908178"/>
                  <a:pt x="319486" y="3921392"/>
                  <a:pt x="319409" y="3939004"/>
                </a:cubicBezTo>
                <a:cubicBezTo>
                  <a:pt x="319376" y="3946509"/>
                  <a:pt x="318646" y="3948036"/>
                  <a:pt x="316548" y="3944996"/>
                </a:cubicBezTo>
                <a:cubicBezTo>
                  <a:pt x="314997" y="3942752"/>
                  <a:pt x="313709" y="3937470"/>
                  <a:pt x="313687" y="3933258"/>
                </a:cubicBezTo>
                <a:cubicBezTo>
                  <a:pt x="313654" y="3929046"/>
                  <a:pt x="312286" y="3923225"/>
                  <a:pt x="310625" y="3920323"/>
                </a:cubicBezTo>
                <a:cubicBezTo>
                  <a:pt x="307816" y="3915410"/>
                  <a:pt x="307017" y="3915331"/>
                  <a:pt x="299053" y="3919187"/>
                </a:cubicBezTo>
                <a:cubicBezTo>
                  <a:pt x="291059" y="3923055"/>
                  <a:pt x="290259" y="3922967"/>
                  <a:pt x="286839" y="3917843"/>
                </a:cubicBezTo>
                <a:cubicBezTo>
                  <a:pt x="281942" y="3910506"/>
                  <a:pt x="279778" y="3910932"/>
                  <a:pt x="277427" y="3919697"/>
                </a:cubicBezTo>
                <a:cubicBezTo>
                  <a:pt x="276194" y="3924297"/>
                  <a:pt x="274672" y="3925840"/>
                  <a:pt x="273344" y="3923832"/>
                </a:cubicBezTo>
                <a:cubicBezTo>
                  <a:pt x="271953" y="3921726"/>
                  <a:pt x="269435" y="3923472"/>
                  <a:pt x="265994" y="3928922"/>
                </a:cubicBezTo>
                <a:cubicBezTo>
                  <a:pt x="263115" y="3933483"/>
                  <a:pt x="260168" y="3936661"/>
                  <a:pt x="259445" y="3935985"/>
                </a:cubicBezTo>
                <a:cubicBezTo>
                  <a:pt x="258722" y="3935308"/>
                  <a:pt x="259628" y="3926703"/>
                  <a:pt x="261459" y="3916861"/>
                </a:cubicBezTo>
                <a:cubicBezTo>
                  <a:pt x="265723" y="3893949"/>
                  <a:pt x="263871" y="3889100"/>
                  <a:pt x="256105" y="3902840"/>
                </a:cubicBezTo>
                <a:cubicBezTo>
                  <a:pt x="252722" y="3908824"/>
                  <a:pt x="249898" y="3912109"/>
                  <a:pt x="249827" y="3910141"/>
                </a:cubicBezTo>
                <a:cubicBezTo>
                  <a:pt x="249754" y="3908171"/>
                  <a:pt x="250973" y="3904331"/>
                  <a:pt x="252535" y="3901605"/>
                </a:cubicBezTo>
                <a:cubicBezTo>
                  <a:pt x="258542" y="3891101"/>
                  <a:pt x="264092" y="3850919"/>
                  <a:pt x="260989" y="3840401"/>
                </a:cubicBezTo>
                <a:cubicBezTo>
                  <a:pt x="258847" y="3833138"/>
                  <a:pt x="259004" y="3826667"/>
                  <a:pt x="261551" y="3817366"/>
                </a:cubicBezTo>
                <a:cubicBezTo>
                  <a:pt x="265164" y="3804181"/>
                  <a:pt x="263507" y="3789967"/>
                  <a:pt x="258362" y="3789967"/>
                </a:cubicBezTo>
                <a:cubicBezTo>
                  <a:pt x="256793" y="3789967"/>
                  <a:pt x="255409" y="3795169"/>
                  <a:pt x="255289" y="3801527"/>
                </a:cubicBezTo>
                <a:lnTo>
                  <a:pt x="255070" y="3813086"/>
                </a:lnTo>
                <a:lnTo>
                  <a:pt x="247221" y="3797100"/>
                </a:lnTo>
                <a:lnTo>
                  <a:pt x="239371" y="3781116"/>
                </a:lnTo>
                <a:lnTo>
                  <a:pt x="234247" y="3796328"/>
                </a:lnTo>
                <a:cubicBezTo>
                  <a:pt x="228764" y="3812603"/>
                  <a:pt x="224568" y="3817387"/>
                  <a:pt x="221766" y="3810554"/>
                </a:cubicBezTo>
                <a:cubicBezTo>
                  <a:pt x="220810" y="3808224"/>
                  <a:pt x="218857" y="3806995"/>
                  <a:pt x="217426" y="3807822"/>
                </a:cubicBezTo>
                <a:cubicBezTo>
                  <a:pt x="215995" y="3808649"/>
                  <a:pt x="214824" y="3807301"/>
                  <a:pt x="214824" y="3804826"/>
                </a:cubicBezTo>
                <a:cubicBezTo>
                  <a:pt x="214824" y="3800216"/>
                  <a:pt x="185168" y="3756269"/>
                  <a:pt x="180066" y="3753319"/>
                </a:cubicBezTo>
                <a:cubicBezTo>
                  <a:pt x="176464" y="3751236"/>
                  <a:pt x="159601" y="3772805"/>
                  <a:pt x="159601" y="3779496"/>
                </a:cubicBezTo>
                <a:cubicBezTo>
                  <a:pt x="159601" y="3782273"/>
                  <a:pt x="161663" y="3784528"/>
                  <a:pt x="164203" y="3784528"/>
                </a:cubicBezTo>
                <a:cubicBezTo>
                  <a:pt x="169640" y="3784528"/>
                  <a:pt x="169450" y="3785070"/>
                  <a:pt x="158148" y="3801808"/>
                </a:cubicBezTo>
                <a:lnTo>
                  <a:pt x="149428" y="3814722"/>
                </a:lnTo>
                <a:lnTo>
                  <a:pt x="134639" y="3813467"/>
                </a:lnTo>
                <a:cubicBezTo>
                  <a:pt x="120829" y="3812293"/>
                  <a:pt x="119630" y="3812691"/>
                  <a:pt x="116525" y="3819448"/>
                </a:cubicBezTo>
                <a:lnTo>
                  <a:pt x="113201" y="3826686"/>
                </a:lnTo>
                <a:lnTo>
                  <a:pt x="114463" y="3818163"/>
                </a:lnTo>
                <a:cubicBezTo>
                  <a:pt x="115157" y="3813476"/>
                  <a:pt x="116587" y="3806425"/>
                  <a:pt x="117642" y="3802493"/>
                </a:cubicBezTo>
                <a:cubicBezTo>
                  <a:pt x="119207" y="3796651"/>
                  <a:pt x="118703" y="3795653"/>
                  <a:pt x="114876" y="3797027"/>
                </a:cubicBezTo>
                <a:cubicBezTo>
                  <a:pt x="111105" y="3798381"/>
                  <a:pt x="110193" y="3796797"/>
                  <a:pt x="110193" y="3788940"/>
                </a:cubicBezTo>
                <a:cubicBezTo>
                  <a:pt x="110193" y="3783566"/>
                  <a:pt x="106121" y="3767830"/>
                  <a:pt x="101145" y="3753971"/>
                </a:cubicBezTo>
                <a:lnTo>
                  <a:pt x="92097" y="3728771"/>
                </a:lnTo>
                <a:lnTo>
                  <a:pt x="94042" y="3670395"/>
                </a:lnTo>
                <a:cubicBezTo>
                  <a:pt x="95111" y="3638287"/>
                  <a:pt x="97407" y="3605853"/>
                  <a:pt x="99138" y="3598319"/>
                </a:cubicBezTo>
                <a:cubicBezTo>
                  <a:pt x="104941" y="3573087"/>
                  <a:pt x="97069" y="3338652"/>
                  <a:pt x="87812" y="3260961"/>
                </a:cubicBezTo>
                <a:cubicBezTo>
                  <a:pt x="82435" y="3215847"/>
                  <a:pt x="82431" y="3215653"/>
                  <a:pt x="85575" y="3161687"/>
                </a:cubicBezTo>
                <a:cubicBezTo>
                  <a:pt x="86925" y="3138501"/>
                  <a:pt x="87983" y="3112186"/>
                  <a:pt x="87921" y="3103211"/>
                </a:cubicBezTo>
                <a:cubicBezTo>
                  <a:pt x="87812" y="3086795"/>
                  <a:pt x="91307" y="3090618"/>
                  <a:pt x="92890" y="3108651"/>
                </a:cubicBezTo>
                <a:cubicBezTo>
                  <a:pt x="94715" y="3129427"/>
                  <a:pt x="98000" y="3078267"/>
                  <a:pt x="98651" y="3018896"/>
                </a:cubicBezTo>
                <a:lnTo>
                  <a:pt x="99366" y="2953620"/>
                </a:lnTo>
                <a:lnTo>
                  <a:pt x="103451" y="3010737"/>
                </a:lnTo>
                <a:cubicBezTo>
                  <a:pt x="108126" y="3076121"/>
                  <a:pt x="110351" y="3085824"/>
                  <a:pt x="115797" y="3064581"/>
                </a:cubicBezTo>
                <a:cubicBezTo>
                  <a:pt x="118224" y="3055113"/>
                  <a:pt x="118471" y="3048955"/>
                  <a:pt x="116549" y="3045743"/>
                </a:cubicBezTo>
                <a:cubicBezTo>
                  <a:pt x="114538" y="3042381"/>
                  <a:pt x="114917" y="3039223"/>
                  <a:pt x="117833" y="3035060"/>
                </a:cubicBezTo>
                <a:cubicBezTo>
                  <a:pt x="120956" y="3030598"/>
                  <a:pt x="121241" y="3027351"/>
                  <a:pt x="118986" y="3021806"/>
                </a:cubicBezTo>
                <a:cubicBezTo>
                  <a:pt x="115436" y="3013072"/>
                  <a:pt x="115392" y="2991195"/>
                  <a:pt x="118913" y="2983539"/>
                </a:cubicBezTo>
                <a:cubicBezTo>
                  <a:pt x="121143" y="2978681"/>
                  <a:pt x="121435" y="2978883"/>
                  <a:pt x="121613" y="2985418"/>
                </a:cubicBezTo>
                <a:cubicBezTo>
                  <a:pt x="121905" y="2995447"/>
                  <a:pt x="126954" y="2997613"/>
                  <a:pt x="128451" y="2988345"/>
                </a:cubicBezTo>
                <a:cubicBezTo>
                  <a:pt x="129119" y="2984205"/>
                  <a:pt x="129863" y="2995128"/>
                  <a:pt x="130100" y="3012617"/>
                </a:cubicBezTo>
                <a:cubicBezTo>
                  <a:pt x="130356" y="3031340"/>
                  <a:pt x="129341" y="3045105"/>
                  <a:pt x="127630" y="3046095"/>
                </a:cubicBezTo>
                <a:cubicBezTo>
                  <a:pt x="124437" y="3047942"/>
                  <a:pt x="123798" y="3064345"/>
                  <a:pt x="126546" y="3073943"/>
                </a:cubicBezTo>
                <a:cubicBezTo>
                  <a:pt x="127506" y="3077292"/>
                  <a:pt x="129451" y="3079361"/>
                  <a:pt x="130866" y="3078542"/>
                </a:cubicBezTo>
                <a:cubicBezTo>
                  <a:pt x="132326" y="3077696"/>
                  <a:pt x="133442" y="3098159"/>
                  <a:pt x="133442" y="3125790"/>
                </a:cubicBezTo>
                <a:cubicBezTo>
                  <a:pt x="133442" y="3152595"/>
                  <a:pt x="134275" y="3180206"/>
                  <a:pt x="135293" y="3187146"/>
                </a:cubicBezTo>
                <a:cubicBezTo>
                  <a:pt x="138730" y="3210625"/>
                  <a:pt x="142164" y="3199946"/>
                  <a:pt x="142164" y="3165767"/>
                </a:cubicBezTo>
                <a:cubicBezTo>
                  <a:pt x="142164" y="3132390"/>
                  <a:pt x="144787" y="3123911"/>
                  <a:pt x="150793" y="3137889"/>
                </a:cubicBezTo>
                <a:cubicBezTo>
                  <a:pt x="152898" y="3142795"/>
                  <a:pt x="153456" y="3141306"/>
                  <a:pt x="153606" y="3130383"/>
                </a:cubicBezTo>
                <a:cubicBezTo>
                  <a:pt x="153752" y="3119589"/>
                  <a:pt x="152584" y="3116053"/>
                  <a:pt x="147977" y="3113362"/>
                </a:cubicBezTo>
                <a:cubicBezTo>
                  <a:pt x="144693" y="3111441"/>
                  <a:pt x="142164" y="3107019"/>
                  <a:pt x="142164" y="3103188"/>
                </a:cubicBezTo>
                <a:cubicBezTo>
                  <a:pt x="142164" y="3096131"/>
                  <a:pt x="146536" y="3093903"/>
                  <a:pt x="148791" y="3099811"/>
                </a:cubicBezTo>
                <a:cubicBezTo>
                  <a:pt x="149506" y="3101682"/>
                  <a:pt x="150601" y="3102599"/>
                  <a:pt x="151225" y="3101850"/>
                </a:cubicBezTo>
                <a:cubicBezTo>
                  <a:pt x="152298" y="3100566"/>
                  <a:pt x="149144" y="2917216"/>
                  <a:pt x="147292" y="2873385"/>
                </a:cubicBezTo>
                <a:cubicBezTo>
                  <a:pt x="146818" y="2862166"/>
                  <a:pt x="146084" y="2844419"/>
                  <a:pt x="145660" y="2833947"/>
                </a:cubicBezTo>
                <a:cubicBezTo>
                  <a:pt x="145062" y="2819133"/>
                  <a:pt x="144216" y="2815996"/>
                  <a:pt x="141844" y="2819811"/>
                </a:cubicBezTo>
                <a:cubicBezTo>
                  <a:pt x="140169" y="2822507"/>
                  <a:pt x="139582" y="2829239"/>
                  <a:pt x="140545" y="2834770"/>
                </a:cubicBezTo>
                <a:cubicBezTo>
                  <a:pt x="141837" y="2842206"/>
                  <a:pt x="140764" y="2847130"/>
                  <a:pt x="136458" y="2853666"/>
                </a:cubicBezTo>
                <a:cubicBezTo>
                  <a:pt x="133247" y="2858528"/>
                  <a:pt x="129296" y="2862506"/>
                  <a:pt x="127674" y="2862506"/>
                </a:cubicBezTo>
                <a:cubicBezTo>
                  <a:pt x="126050" y="2862506"/>
                  <a:pt x="124718" y="2858528"/>
                  <a:pt x="124707" y="2853666"/>
                </a:cubicBezTo>
                <a:cubicBezTo>
                  <a:pt x="124707" y="2848804"/>
                  <a:pt x="122937" y="2841689"/>
                  <a:pt x="120800" y="2837853"/>
                </a:cubicBezTo>
                <a:cubicBezTo>
                  <a:pt x="118662" y="2834017"/>
                  <a:pt x="115973" y="2818133"/>
                  <a:pt x="114826" y="2802555"/>
                </a:cubicBezTo>
                <a:cubicBezTo>
                  <a:pt x="113680" y="2786976"/>
                  <a:pt x="112199" y="2773723"/>
                  <a:pt x="111538" y="2773103"/>
                </a:cubicBezTo>
                <a:cubicBezTo>
                  <a:pt x="110878" y="2772484"/>
                  <a:pt x="108097" y="2773680"/>
                  <a:pt x="105360" y="2775763"/>
                </a:cubicBezTo>
                <a:cubicBezTo>
                  <a:pt x="100908" y="2779153"/>
                  <a:pt x="100633" y="2778980"/>
                  <a:pt x="102732" y="2774110"/>
                </a:cubicBezTo>
                <a:cubicBezTo>
                  <a:pt x="105911" y="2766743"/>
                  <a:pt x="110338" y="2718932"/>
                  <a:pt x="108639" y="2710314"/>
                </a:cubicBezTo>
                <a:cubicBezTo>
                  <a:pt x="107887" y="2706508"/>
                  <a:pt x="111109" y="2710737"/>
                  <a:pt x="115795" y="2719713"/>
                </a:cubicBezTo>
                <a:cubicBezTo>
                  <a:pt x="121191" y="2730047"/>
                  <a:pt x="126752" y="2748320"/>
                  <a:pt x="130954" y="2769531"/>
                </a:cubicBezTo>
                <a:cubicBezTo>
                  <a:pt x="135199" y="2790948"/>
                  <a:pt x="138343" y="2801248"/>
                  <a:pt x="139674" y="2798089"/>
                </a:cubicBezTo>
                <a:cubicBezTo>
                  <a:pt x="142411" y="2791591"/>
                  <a:pt x="142334" y="2736696"/>
                  <a:pt x="139564" y="2721073"/>
                </a:cubicBezTo>
                <a:lnTo>
                  <a:pt x="137393" y="2708834"/>
                </a:lnTo>
                <a:lnTo>
                  <a:pt x="133499" y="2716314"/>
                </a:lnTo>
                <a:cubicBezTo>
                  <a:pt x="131357" y="2720428"/>
                  <a:pt x="128647" y="2723793"/>
                  <a:pt x="127476" y="2723793"/>
                </a:cubicBezTo>
                <a:cubicBezTo>
                  <a:pt x="124494" y="2723793"/>
                  <a:pt x="121818" y="2716459"/>
                  <a:pt x="121818" y="2708279"/>
                </a:cubicBezTo>
                <a:cubicBezTo>
                  <a:pt x="121818" y="2702396"/>
                  <a:pt x="122475" y="2701880"/>
                  <a:pt x="126249" y="2704809"/>
                </a:cubicBezTo>
                <a:cubicBezTo>
                  <a:pt x="132776" y="2709879"/>
                  <a:pt x="134262" y="2706592"/>
                  <a:pt x="130766" y="2694810"/>
                </a:cubicBezTo>
                <a:cubicBezTo>
                  <a:pt x="129059" y="2689060"/>
                  <a:pt x="127657" y="2677590"/>
                  <a:pt x="127646" y="2669321"/>
                </a:cubicBezTo>
                <a:cubicBezTo>
                  <a:pt x="127646" y="2657244"/>
                  <a:pt x="128873" y="2653292"/>
                  <a:pt x="133943" y="2649228"/>
                </a:cubicBezTo>
                <a:cubicBezTo>
                  <a:pt x="139727" y="2644594"/>
                  <a:pt x="139851" y="2643893"/>
                  <a:pt x="135428" y="2640865"/>
                </a:cubicBezTo>
                <a:cubicBezTo>
                  <a:pt x="130984" y="2637824"/>
                  <a:pt x="130961" y="2636565"/>
                  <a:pt x="135136" y="2625083"/>
                </a:cubicBezTo>
                <a:cubicBezTo>
                  <a:pt x="138318" y="2616349"/>
                  <a:pt x="140924" y="2613051"/>
                  <a:pt x="143826" y="2614093"/>
                </a:cubicBezTo>
                <a:cubicBezTo>
                  <a:pt x="146106" y="2614913"/>
                  <a:pt x="147971" y="2614117"/>
                  <a:pt x="147971" y="2612317"/>
                </a:cubicBezTo>
                <a:cubicBezTo>
                  <a:pt x="147971" y="2610521"/>
                  <a:pt x="145355" y="2608412"/>
                  <a:pt x="142158" y="2607630"/>
                </a:cubicBezTo>
                <a:cubicBezTo>
                  <a:pt x="138396" y="2606708"/>
                  <a:pt x="136345" y="2603919"/>
                  <a:pt x="136345" y="2599725"/>
                </a:cubicBezTo>
                <a:cubicBezTo>
                  <a:pt x="136345" y="2593196"/>
                  <a:pt x="141982" y="2590309"/>
                  <a:pt x="142362" y="2596642"/>
                </a:cubicBezTo>
                <a:cubicBezTo>
                  <a:pt x="142472" y="2598512"/>
                  <a:pt x="143625" y="2597594"/>
                  <a:pt x="144920" y="2594603"/>
                </a:cubicBezTo>
                <a:cubicBezTo>
                  <a:pt x="146449" y="2591074"/>
                  <a:pt x="145865" y="2587655"/>
                  <a:pt x="143264" y="2584870"/>
                </a:cubicBezTo>
                <a:cubicBezTo>
                  <a:pt x="140308" y="2581707"/>
                  <a:pt x="139336" y="2572390"/>
                  <a:pt x="139570" y="2549512"/>
                </a:cubicBezTo>
                <a:cubicBezTo>
                  <a:pt x="139826" y="2522781"/>
                  <a:pt x="140271" y="2520155"/>
                  <a:pt x="142624" y="2530687"/>
                </a:cubicBezTo>
                <a:cubicBezTo>
                  <a:pt x="144128" y="2537419"/>
                  <a:pt x="144712" y="2548647"/>
                  <a:pt x="143924" y="2555639"/>
                </a:cubicBezTo>
                <a:cubicBezTo>
                  <a:pt x="142902" y="2564689"/>
                  <a:pt x="143704" y="2569286"/>
                  <a:pt x="146661" y="2571594"/>
                </a:cubicBezTo>
                <a:cubicBezTo>
                  <a:pt x="149445" y="2573758"/>
                  <a:pt x="150715" y="2579734"/>
                  <a:pt x="150473" y="2589549"/>
                </a:cubicBezTo>
                <a:cubicBezTo>
                  <a:pt x="150217" y="2600443"/>
                  <a:pt x="151531" y="2605757"/>
                  <a:pt x="155581" y="2610028"/>
                </a:cubicBezTo>
                <a:cubicBezTo>
                  <a:pt x="159525" y="2614188"/>
                  <a:pt x="160038" y="2616128"/>
                  <a:pt x="157416" y="2616986"/>
                </a:cubicBezTo>
                <a:cubicBezTo>
                  <a:pt x="155416" y="2617639"/>
                  <a:pt x="153782" y="2621817"/>
                  <a:pt x="153782" y="2626268"/>
                </a:cubicBezTo>
                <a:cubicBezTo>
                  <a:pt x="153782" y="2631689"/>
                  <a:pt x="154887" y="2633721"/>
                  <a:pt x="157135" y="2632423"/>
                </a:cubicBezTo>
                <a:cubicBezTo>
                  <a:pt x="159620" y="2630987"/>
                  <a:pt x="159996" y="2636225"/>
                  <a:pt x="158587" y="2652661"/>
                </a:cubicBezTo>
                <a:cubicBezTo>
                  <a:pt x="157544" y="2664858"/>
                  <a:pt x="155858" y="2684479"/>
                  <a:pt x="154845" y="2696261"/>
                </a:cubicBezTo>
                <a:cubicBezTo>
                  <a:pt x="152958" y="2718188"/>
                  <a:pt x="155063" y="2737394"/>
                  <a:pt x="159357" y="2737394"/>
                </a:cubicBezTo>
                <a:cubicBezTo>
                  <a:pt x="160678" y="2737394"/>
                  <a:pt x="162393" y="2731232"/>
                  <a:pt x="163168" y="2723700"/>
                </a:cubicBezTo>
                <a:cubicBezTo>
                  <a:pt x="164058" y="2715026"/>
                  <a:pt x="166420" y="2708743"/>
                  <a:pt x="169613" y="2706558"/>
                </a:cubicBezTo>
                <a:cubicBezTo>
                  <a:pt x="174200" y="2703419"/>
                  <a:pt x="174238" y="2702788"/>
                  <a:pt x="170029" y="2699520"/>
                </a:cubicBezTo>
                <a:cubicBezTo>
                  <a:pt x="166388" y="2696691"/>
                  <a:pt x="165411" y="2690379"/>
                  <a:pt x="165426" y="2669745"/>
                </a:cubicBezTo>
                <a:lnTo>
                  <a:pt x="165460" y="2643560"/>
                </a:lnTo>
                <a:lnTo>
                  <a:pt x="170745" y="2651062"/>
                </a:lnTo>
                <a:cubicBezTo>
                  <a:pt x="173654" y="2655187"/>
                  <a:pt x="176914" y="2657737"/>
                  <a:pt x="177992" y="2656728"/>
                </a:cubicBezTo>
                <a:cubicBezTo>
                  <a:pt x="180893" y="2654013"/>
                  <a:pt x="180372" y="2642763"/>
                  <a:pt x="177259" y="2640964"/>
                </a:cubicBezTo>
                <a:cubicBezTo>
                  <a:pt x="175610" y="2640008"/>
                  <a:pt x="175617" y="2636002"/>
                  <a:pt x="177292" y="2630604"/>
                </a:cubicBezTo>
                <a:cubicBezTo>
                  <a:pt x="179402" y="2623752"/>
                  <a:pt x="179033" y="2621132"/>
                  <a:pt x="175625" y="2618782"/>
                </a:cubicBezTo>
                <a:cubicBezTo>
                  <a:pt x="173216" y="2617122"/>
                  <a:pt x="171246" y="2611958"/>
                  <a:pt x="171246" y="2607308"/>
                </a:cubicBezTo>
                <a:cubicBezTo>
                  <a:pt x="171246" y="2600733"/>
                  <a:pt x="172264" y="2599219"/>
                  <a:pt x="175822" y="2600497"/>
                </a:cubicBezTo>
                <a:cubicBezTo>
                  <a:pt x="179858" y="2601947"/>
                  <a:pt x="180196" y="2599125"/>
                  <a:pt x="178683" y="2576613"/>
                </a:cubicBezTo>
                <a:cubicBezTo>
                  <a:pt x="171318" y="2466934"/>
                  <a:pt x="170421" y="2411684"/>
                  <a:pt x="174207" y="2301074"/>
                </a:cubicBezTo>
                <a:cubicBezTo>
                  <a:pt x="175688" y="2257808"/>
                  <a:pt x="176251" y="2213136"/>
                  <a:pt x="175458" y="2201800"/>
                </a:cubicBezTo>
                <a:cubicBezTo>
                  <a:pt x="174667" y="2190464"/>
                  <a:pt x="173440" y="2173540"/>
                  <a:pt x="172740" y="2164190"/>
                </a:cubicBezTo>
                <a:cubicBezTo>
                  <a:pt x="171386" y="2146132"/>
                  <a:pt x="173900" y="2142366"/>
                  <a:pt x="179095" y="2154671"/>
                </a:cubicBezTo>
                <a:cubicBezTo>
                  <a:pt x="181792" y="2161053"/>
                  <a:pt x="182299" y="2158906"/>
                  <a:pt x="182562" y="2140044"/>
                </a:cubicBezTo>
                <a:cubicBezTo>
                  <a:pt x="182780" y="2125634"/>
                  <a:pt x="181303" y="2114425"/>
                  <a:pt x="178366" y="2107848"/>
                </a:cubicBezTo>
                <a:cubicBezTo>
                  <a:pt x="174907" y="2100100"/>
                  <a:pt x="174645" y="2096875"/>
                  <a:pt x="177238" y="2093950"/>
                </a:cubicBezTo>
                <a:cubicBezTo>
                  <a:pt x="179785" y="2091078"/>
                  <a:pt x="179822" y="2083828"/>
                  <a:pt x="177384" y="2064486"/>
                </a:cubicBezTo>
                <a:cubicBezTo>
                  <a:pt x="173288" y="2031987"/>
                  <a:pt x="173183" y="2019189"/>
                  <a:pt x="177056" y="2024799"/>
                </a:cubicBezTo>
                <a:cubicBezTo>
                  <a:pt x="178607" y="2027043"/>
                  <a:pt x="179895" y="2033224"/>
                  <a:pt x="179917" y="2038534"/>
                </a:cubicBezTo>
                <a:cubicBezTo>
                  <a:pt x="179950" y="2043845"/>
                  <a:pt x="181380" y="2049515"/>
                  <a:pt x="183109" y="2051136"/>
                </a:cubicBezTo>
                <a:cubicBezTo>
                  <a:pt x="184967" y="2052872"/>
                  <a:pt x="186764" y="2070684"/>
                  <a:pt x="187491" y="2094518"/>
                </a:cubicBezTo>
                <a:cubicBezTo>
                  <a:pt x="188170" y="2116756"/>
                  <a:pt x="190023" y="2141602"/>
                  <a:pt x="191609" y="2149731"/>
                </a:cubicBezTo>
                <a:cubicBezTo>
                  <a:pt x="193197" y="2157859"/>
                  <a:pt x="194496" y="2172852"/>
                  <a:pt x="194496" y="2183049"/>
                </a:cubicBezTo>
                <a:cubicBezTo>
                  <a:pt x="194496" y="2193245"/>
                  <a:pt x="195565" y="2201588"/>
                  <a:pt x="196875" y="2201588"/>
                </a:cubicBezTo>
                <a:cubicBezTo>
                  <a:pt x="199568" y="2201588"/>
                  <a:pt x="198922" y="2116352"/>
                  <a:pt x="195788" y="2058415"/>
                </a:cubicBezTo>
                <a:cubicBezTo>
                  <a:pt x="193751" y="2020813"/>
                  <a:pt x="194966" y="2005760"/>
                  <a:pt x="200030" y="2005760"/>
                </a:cubicBezTo>
                <a:cubicBezTo>
                  <a:pt x="201413" y="2005760"/>
                  <a:pt x="203435" y="2012423"/>
                  <a:pt x="204523" y="2020566"/>
                </a:cubicBezTo>
                <a:cubicBezTo>
                  <a:pt x="206030" y="2031857"/>
                  <a:pt x="207490" y="2035017"/>
                  <a:pt x="210671" y="2033874"/>
                </a:cubicBezTo>
                <a:cubicBezTo>
                  <a:pt x="216684" y="2031716"/>
                  <a:pt x="216079" y="2042920"/>
                  <a:pt x="210010" y="2046098"/>
                </a:cubicBezTo>
                <a:cubicBezTo>
                  <a:pt x="205628" y="2048393"/>
                  <a:pt x="205349" y="2055037"/>
                  <a:pt x="207007" y="2117629"/>
                </a:cubicBezTo>
                <a:cubicBezTo>
                  <a:pt x="208171" y="2161627"/>
                  <a:pt x="207832" y="2185150"/>
                  <a:pt x="206069" y="2182549"/>
                </a:cubicBezTo>
                <a:cubicBezTo>
                  <a:pt x="202537" y="2177336"/>
                  <a:pt x="202482" y="2187234"/>
                  <a:pt x="205960" y="2202948"/>
                </a:cubicBezTo>
                <a:cubicBezTo>
                  <a:pt x="208218" y="2213161"/>
                  <a:pt x="208412" y="2213328"/>
                  <a:pt x="209127" y="2205668"/>
                </a:cubicBezTo>
                <a:cubicBezTo>
                  <a:pt x="210163" y="2194555"/>
                  <a:pt x="214127" y="2225206"/>
                  <a:pt x="214532" y="2247478"/>
                </a:cubicBezTo>
                <a:cubicBezTo>
                  <a:pt x="214788" y="2262326"/>
                  <a:pt x="215455" y="2264339"/>
                  <a:pt x="219080" y="2261523"/>
                </a:cubicBezTo>
                <a:cubicBezTo>
                  <a:pt x="221408" y="2259715"/>
                  <a:pt x="224677" y="2259025"/>
                  <a:pt x="226346" y="2259990"/>
                </a:cubicBezTo>
                <a:cubicBezTo>
                  <a:pt x="228324" y="2261135"/>
                  <a:pt x="229378" y="2256089"/>
                  <a:pt x="229378" y="2245492"/>
                </a:cubicBezTo>
                <a:cubicBezTo>
                  <a:pt x="229378" y="2236298"/>
                  <a:pt x="228018" y="2228815"/>
                  <a:pt x="226247" y="2228262"/>
                </a:cubicBezTo>
                <a:cubicBezTo>
                  <a:pt x="222252" y="2227015"/>
                  <a:pt x="215081" y="2195974"/>
                  <a:pt x="214948" y="2179343"/>
                </a:cubicBezTo>
                <a:cubicBezTo>
                  <a:pt x="214875" y="2171058"/>
                  <a:pt x="216513" y="2165058"/>
                  <a:pt x="219625" y="2162146"/>
                </a:cubicBezTo>
                <a:cubicBezTo>
                  <a:pt x="223845" y="2158197"/>
                  <a:pt x="224163" y="2152535"/>
                  <a:pt x="222344" y="2113823"/>
                </a:cubicBezTo>
                <a:cubicBezTo>
                  <a:pt x="221213" y="2089705"/>
                  <a:pt x="219738" y="2066234"/>
                  <a:pt x="219071" y="2061664"/>
                </a:cubicBezTo>
                <a:lnTo>
                  <a:pt x="217856" y="2053357"/>
                </a:lnTo>
                <a:lnTo>
                  <a:pt x="221271" y="2060836"/>
                </a:lnTo>
                <a:cubicBezTo>
                  <a:pt x="223150" y="2064950"/>
                  <a:pt x="225743" y="2068316"/>
                  <a:pt x="227033" y="2068316"/>
                </a:cubicBezTo>
                <a:cubicBezTo>
                  <a:pt x="230965" y="2068316"/>
                  <a:pt x="229649" y="2056090"/>
                  <a:pt x="225110" y="2050477"/>
                </a:cubicBezTo>
                <a:cubicBezTo>
                  <a:pt x="222763" y="2047573"/>
                  <a:pt x="220952" y="2041526"/>
                  <a:pt x="221087" y="2037038"/>
                </a:cubicBezTo>
                <a:cubicBezTo>
                  <a:pt x="221233" y="2032066"/>
                  <a:pt x="221871" y="2030836"/>
                  <a:pt x="222714" y="2033890"/>
                </a:cubicBezTo>
                <a:cubicBezTo>
                  <a:pt x="223642" y="2037256"/>
                  <a:pt x="225918" y="2038456"/>
                  <a:pt x="229644" y="2037545"/>
                </a:cubicBezTo>
                <a:cubicBezTo>
                  <a:pt x="234680" y="2036312"/>
                  <a:pt x="235192" y="2037806"/>
                  <a:pt x="235192" y="2053772"/>
                </a:cubicBezTo>
                <a:cubicBezTo>
                  <a:pt x="235192" y="2063700"/>
                  <a:pt x="236348" y="2070688"/>
                  <a:pt x="237848" y="2069820"/>
                </a:cubicBezTo>
                <a:cubicBezTo>
                  <a:pt x="239421" y="2068911"/>
                  <a:pt x="239716" y="2040841"/>
                  <a:pt x="238574" y="2000984"/>
                </a:cubicBezTo>
                <a:cubicBezTo>
                  <a:pt x="237512" y="1963969"/>
                  <a:pt x="236837" y="1922363"/>
                  <a:pt x="237075" y="1908526"/>
                </a:cubicBezTo>
                <a:cubicBezTo>
                  <a:pt x="237294" y="1894689"/>
                  <a:pt x="236330" y="1883368"/>
                  <a:pt x="234896" y="1883368"/>
                </a:cubicBezTo>
                <a:cubicBezTo>
                  <a:pt x="233454" y="1883368"/>
                  <a:pt x="232269" y="1904971"/>
                  <a:pt x="232247" y="1931645"/>
                </a:cubicBezTo>
                <a:cubicBezTo>
                  <a:pt x="232210" y="1981250"/>
                  <a:pt x="230659" y="1995701"/>
                  <a:pt x="226115" y="1988991"/>
                </a:cubicBezTo>
                <a:cubicBezTo>
                  <a:pt x="224436" y="1986514"/>
                  <a:pt x="223640" y="1987808"/>
                  <a:pt x="223612" y="1993067"/>
                </a:cubicBezTo>
                <a:cubicBezTo>
                  <a:pt x="223579" y="1998037"/>
                  <a:pt x="222276" y="2000354"/>
                  <a:pt x="219934" y="1999592"/>
                </a:cubicBezTo>
                <a:cubicBezTo>
                  <a:pt x="217934" y="1998943"/>
                  <a:pt x="216701" y="1995474"/>
                  <a:pt x="217193" y="1991885"/>
                </a:cubicBezTo>
                <a:cubicBezTo>
                  <a:pt x="219584" y="1974385"/>
                  <a:pt x="217832" y="1962407"/>
                  <a:pt x="210733" y="1947711"/>
                </a:cubicBezTo>
                <a:cubicBezTo>
                  <a:pt x="206118" y="1938155"/>
                  <a:pt x="204507" y="1932272"/>
                  <a:pt x="206693" y="1932953"/>
                </a:cubicBezTo>
                <a:cubicBezTo>
                  <a:pt x="208693" y="1933577"/>
                  <a:pt x="211109" y="1937057"/>
                  <a:pt x="212064" y="1940685"/>
                </a:cubicBezTo>
                <a:cubicBezTo>
                  <a:pt x="213107" y="1944657"/>
                  <a:pt x="215743" y="1947133"/>
                  <a:pt x="218683" y="1946906"/>
                </a:cubicBezTo>
                <a:cubicBezTo>
                  <a:pt x="222007" y="1946647"/>
                  <a:pt x="223568" y="1948603"/>
                  <a:pt x="223568" y="1953025"/>
                </a:cubicBezTo>
                <a:cubicBezTo>
                  <a:pt x="223568" y="1956599"/>
                  <a:pt x="224751" y="1959523"/>
                  <a:pt x="226200" y="1959523"/>
                </a:cubicBezTo>
                <a:cubicBezTo>
                  <a:pt x="227645" y="1959523"/>
                  <a:pt x="228319" y="1954933"/>
                  <a:pt x="227699" y="1949323"/>
                </a:cubicBezTo>
                <a:cubicBezTo>
                  <a:pt x="227079" y="1943714"/>
                  <a:pt x="225743" y="1901456"/>
                  <a:pt x="224732" y="1855417"/>
                </a:cubicBezTo>
                <a:cubicBezTo>
                  <a:pt x="223240" y="1787367"/>
                  <a:pt x="222193" y="1772257"/>
                  <a:pt x="219133" y="1774632"/>
                </a:cubicBezTo>
                <a:cubicBezTo>
                  <a:pt x="216232" y="1776883"/>
                  <a:pt x="214923" y="1775648"/>
                  <a:pt x="213420" y="1769242"/>
                </a:cubicBezTo>
                <a:cubicBezTo>
                  <a:pt x="212347" y="1764670"/>
                  <a:pt x="208959" y="1759673"/>
                  <a:pt x="205892" y="1758137"/>
                </a:cubicBezTo>
                <a:cubicBezTo>
                  <a:pt x="202710" y="1756544"/>
                  <a:pt x="200316" y="1752466"/>
                  <a:pt x="200316" y="1748640"/>
                </a:cubicBezTo>
                <a:cubicBezTo>
                  <a:pt x="200316" y="1740955"/>
                  <a:pt x="205045" y="1739585"/>
                  <a:pt x="207031" y="1746696"/>
                </a:cubicBezTo>
                <a:cubicBezTo>
                  <a:pt x="207761" y="1749314"/>
                  <a:pt x="208662" y="1731873"/>
                  <a:pt x="209035" y="1707939"/>
                </a:cubicBezTo>
                <a:cubicBezTo>
                  <a:pt x="209407" y="1684004"/>
                  <a:pt x="210323" y="1666633"/>
                  <a:pt x="211071" y="1669336"/>
                </a:cubicBezTo>
                <a:cubicBezTo>
                  <a:pt x="213169" y="1676917"/>
                  <a:pt x="221530" y="1673660"/>
                  <a:pt x="227197" y="1663053"/>
                </a:cubicBezTo>
                <a:cubicBezTo>
                  <a:pt x="229992" y="1657822"/>
                  <a:pt x="232281" y="1655072"/>
                  <a:pt x="232283" y="1656942"/>
                </a:cubicBezTo>
                <a:cubicBezTo>
                  <a:pt x="232286" y="1658812"/>
                  <a:pt x="233596" y="1660341"/>
                  <a:pt x="235195" y="1660341"/>
                </a:cubicBezTo>
                <a:cubicBezTo>
                  <a:pt x="237012" y="1660341"/>
                  <a:pt x="238100" y="1644076"/>
                  <a:pt x="238100" y="1616985"/>
                </a:cubicBezTo>
                <a:cubicBezTo>
                  <a:pt x="238100" y="1591014"/>
                  <a:pt x="236935" y="1572954"/>
                  <a:pt x="235195" y="1571947"/>
                </a:cubicBezTo>
                <a:cubicBezTo>
                  <a:pt x="233312" y="1570860"/>
                  <a:pt x="232287" y="1582980"/>
                  <a:pt x="232287" y="1606329"/>
                </a:cubicBezTo>
                <a:cubicBezTo>
                  <a:pt x="232287" y="1630862"/>
                  <a:pt x="231338" y="1641503"/>
                  <a:pt x="229320" y="1639614"/>
                </a:cubicBezTo>
                <a:cubicBezTo>
                  <a:pt x="227689" y="1638088"/>
                  <a:pt x="225511" y="1628408"/>
                  <a:pt x="224483" y="1618106"/>
                </a:cubicBezTo>
                <a:cubicBezTo>
                  <a:pt x="222305" y="1596284"/>
                  <a:pt x="218284" y="1600833"/>
                  <a:pt x="217959" y="1625487"/>
                </a:cubicBezTo>
                <a:cubicBezTo>
                  <a:pt x="217850" y="1633991"/>
                  <a:pt x="216237" y="1644394"/>
                  <a:pt x="214383" y="1648605"/>
                </a:cubicBezTo>
                <a:lnTo>
                  <a:pt x="211011" y="1656262"/>
                </a:lnTo>
                <a:lnTo>
                  <a:pt x="208920" y="1648102"/>
                </a:lnTo>
                <a:cubicBezTo>
                  <a:pt x="206085" y="1637021"/>
                  <a:pt x="209176" y="1404364"/>
                  <a:pt x="212237" y="1399238"/>
                </a:cubicBezTo>
                <a:cubicBezTo>
                  <a:pt x="213697" y="1396785"/>
                  <a:pt x="214704" y="1404207"/>
                  <a:pt x="214755" y="1417848"/>
                </a:cubicBezTo>
                <a:cubicBezTo>
                  <a:pt x="214828" y="1436337"/>
                  <a:pt x="215919" y="1441817"/>
                  <a:pt x="220657" y="1447453"/>
                </a:cubicBezTo>
                <a:lnTo>
                  <a:pt x="226470" y="1454368"/>
                </a:lnTo>
                <a:lnTo>
                  <a:pt x="226470" y="1446221"/>
                </a:lnTo>
                <a:cubicBezTo>
                  <a:pt x="226470" y="1441741"/>
                  <a:pt x="227199" y="1432090"/>
                  <a:pt x="228093" y="1424776"/>
                </a:cubicBezTo>
                <a:cubicBezTo>
                  <a:pt x="229659" y="1411957"/>
                  <a:pt x="229557" y="1411723"/>
                  <a:pt x="225291" y="1418277"/>
                </a:cubicBezTo>
                <a:lnTo>
                  <a:pt x="220862" y="1425076"/>
                </a:lnTo>
                <a:lnTo>
                  <a:pt x="220753" y="1416781"/>
                </a:lnTo>
                <a:cubicBezTo>
                  <a:pt x="220716" y="1412218"/>
                  <a:pt x="222285" y="1406958"/>
                  <a:pt x="224281" y="1405091"/>
                </a:cubicBezTo>
                <a:cubicBezTo>
                  <a:pt x="226818" y="1402719"/>
                  <a:pt x="228110" y="1388820"/>
                  <a:pt x="228564" y="1358989"/>
                </a:cubicBezTo>
                <a:cubicBezTo>
                  <a:pt x="229159" y="1320043"/>
                  <a:pt x="228856" y="1317121"/>
                  <a:pt x="225152" y="1325803"/>
                </a:cubicBezTo>
                <a:cubicBezTo>
                  <a:pt x="222919" y="1331038"/>
                  <a:pt x="220991" y="1341952"/>
                  <a:pt x="220869" y="1350055"/>
                </a:cubicBezTo>
                <a:cubicBezTo>
                  <a:pt x="220453" y="1377723"/>
                  <a:pt x="216289" y="1360788"/>
                  <a:pt x="216020" y="1330335"/>
                </a:cubicBezTo>
                <a:cubicBezTo>
                  <a:pt x="215874" y="1313631"/>
                  <a:pt x="214334" y="1281605"/>
                  <a:pt x="212597" y="1259167"/>
                </a:cubicBezTo>
                <a:cubicBezTo>
                  <a:pt x="210863" y="1236728"/>
                  <a:pt x="210397" y="1212862"/>
                  <a:pt x="211560" y="1206130"/>
                </a:cubicBezTo>
                <a:cubicBezTo>
                  <a:pt x="213414" y="1195419"/>
                  <a:pt x="213888" y="1197286"/>
                  <a:pt x="215375" y="1221089"/>
                </a:cubicBezTo>
                <a:cubicBezTo>
                  <a:pt x="216977" y="1246742"/>
                  <a:pt x="222982" y="1268313"/>
                  <a:pt x="227379" y="1264199"/>
                </a:cubicBezTo>
                <a:cubicBezTo>
                  <a:pt x="230868" y="1260933"/>
                  <a:pt x="229514" y="1251057"/>
                  <a:pt x="224694" y="1244618"/>
                </a:cubicBezTo>
                <a:cubicBezTo>
                  <a:pt x="220307" y="1238758"/>
                  <a:pt x="220424" y="1237979"/>
                  <a:pt x="226599" y="1231828"/>
                </a:cubicBezTo>
                <a:cubicBezTo>
                  <a:pt x="238766" y="1219708"/>
                  <a:pt x="241591" y="1183478"/>
                  <a:pt x="231544" y="1168401"/>
                </a:cubicBezTo>
                <a:cubicBezTo>
                  <a:pt x="227946" y="1163003"/>
                  <a:pt x="223537" y="1151843"/>
                  <a:pt x="221743" y="1143601"/>
                </a:cubicBezTo>
                <a:lnTo>
                  <a:pt x="218485" y="1128615"/>
                </a:lnTo>
                <a:lnTo>
                  <a:pt x="218112" y="1140174"/>
                </a:lnTo>
                <a:cubicBezTo>
                  <a:pt x="217572" y="1156890"/>
                  <a:pt x="209965" y="1155909"/>
                  <a:pt x="207558" y="1138814"/>
                </a:cubicBezTo>
                <a:cubicBezTo>
                  <a:pt x="204770" y="1119003"/>
                  <a:pt x="202787" y="1110423"/>
                  <a:pt x="201314" y="1111802"/>
                </a:cubicBezTo>
                <a:cubicBezTo>
                  <a:pt x="200577" y="1112492"/>
                  <a:pt x="196763" y="1147304"/>
                  <a:pt x="192840" y="1189163"/>
                </a:cubicBezTo>
                <a:lnTo>
                  <a:pt x="185708" y="1265270"/>
                </a:lnTo>
                <a:lnTo>
                  <a:pt x="197495" y="1276300"/>
                </a:lnTo>
                <a:cubicBezTo>
                  <a:pt x="207840" y="1285981"/>
                  <a:pt x="209239" y="1288767"/>
                  <a:pt x="208932" y="1299086"/>
                </a:cubicBezTo>
                <a:cubicBezTo>
                  <a:pt x="208750" y="1305553"/>
                  <a:pt x="209225" y="1319411"/>
                  <a:pt x="210045" y="1329882"/>
                </a:cubicBezTo>
                <a:cubicBezTo>
                  <a:pt x="210852" y="1340354"/>
                  <a:pt x="210855" y="1345483"/>
                  <a:pt x="210045" y="1341280"/>
                </a:cubicBezTo>
                <a:cubicBezTo>
                  <a:pt x="207079" y="1325703"/>
                  <a:pt x="201738" y="1335834"/>
                  <a:pt x="199446" y="1361380"/>
                </a:cubicBezTo>
                <a:cubicBezTo>
                  <a:pt x="198184" y="1375470"/>
                  <a:pt x="196220" y="1397303"/>
                  <a:pt x="195086" y="1409898"/>
                </a:cubicBezTo>
                <a:cubicBezTo>
                  <a:pt x="192616" y="1437345"/>
                  <a:pt x="187189" y="1442180"/>
                  <a:pt x="184177" y="1419619"/>
                </a:cubicBezTo>
                <a:cubicBezTo>
                  <a:pt x="183053" y="1411211"/>
                  <a:pt x="183024" y="1399208"/>
                  <a:pt x="184104" y="1392945"/>
                </a:cubicBezTo>
                <a:cubicBezTo>
                  <a:pt x="188584" y="1367068"/>
                  <a:pt x="189315" y="1355720"/>
                  <a:pt x="186502" y="1355720"/>
                </a:cubicBezTo>
                <a:cubicBezTo>
                  <a:pt x="184907" y="1355720"/>
                  <a:pt x="182699" y="1364288"/>
                  <a:pt x="181596" y="1374759"/>
                </a:cubicBezTo>
                <a:cubicBezTo>
                  <a:pt x="180494" y="1385231"/>
                  <a:pt x="178531" y="1393798"/>
                  <a:pt x="177236" y="1393798"/>
                </a:cubicBezTo>
                <a:cubicBezTo>
                  <a:pt x="175941" y="1393798"/>
                  <a:pt x="173955" y="1386148"/>
                  <a:pt x="172823" y="1376799"/>
                </a:cubicBezTo>
                <a:cubicBezTo>
                  <a:pt x="171024" y="1361946"/>
                  <a:pt x="170287" y="1360411"/>
                  <a:pt x="166979" y="1364640"/>
                </a:cubicBezTo>
                <a:cubicBezTo>
                  <a:pt x="163578" y="1368985"/>
                  <a:pt x="163008" y="1369033"/>
                  <a:pt x="161395" y="1365097"/>
                </a:cubicBezTo>
                <a:cubicBezTo>
                  <a:pt x="160406" y="1362687"/>
                  <a:pt x="159417" y="1354390"/>
                  <a:pt x="159198" y="1346658"/>
                </a:cubicBezTo>
                <a:cubicBezTo>
                  <a:pt x="158943" y="1337109"/>
                  <a:pt x="157983" y="1341260"/>
                  <a:pt x="156257" y="1359606"/>
                </a:cubicBezTo>
                <a:cubicBezTo>
                  <a:pt x="154859" y="1374458"/>
                  <a:pt x="153075" y="1387208"/>
                  <a:pt x="152297" y="1387938"/>
                </a:cubicBezTo>
                <a:cubicBezTo>
                  <a:pt x="148382" y="1391601"/>
                  <a:pt x="146581" y="1383080"/>
                  <a:pt x="147163" y="1363648"/>
                </a:cubicBezTo>
                <a:cubicBezTo>
                  <a:pt x="147685" y="1346238"/>
                  <a:pt x="146980" y="1342121"/>
                  <a:pt x="143528" y="1342121"/>
                </a:cubicBezTo>
                <a:cubicBezTo>
                  <a:pt x="141174" y="1342121"/>
                  <a:pt x="139251" y="1342474"/>
                  <a:pt x="139251" y="1342904"/>
                </a:cubicBezTo>
                <a:cubicBezTo>
                  <a:pt x="139251" y="1343336"/>
                  <a:pt x="137298" y="1358328"/>
                  <a:pt x="134914" y="1376222"/>
                </a:cubicBezTo>
                <a:cubicBezTo>
                  <a:pt x="132527" y="1394116"/>
                  <a:pt x="130568" y="1409062"/>
                  <a:pt x="130554" y="1409436"/>
                </a:cubicBezTo>
                <a:cubicBezTo>
                  <a:pt x="130554" y="1409810"/>
                  <a:pt x="128569" y="1410115"/>
                  <a:pt x="126171" y="1410115"/>
                </a:cubicBezTo>
                <a:cubicBezTo>
                  <a:pt x="123037" y="1410115"/>
                  <a:pt x="121812" y="1413112"/>
                  <a:pt x="121812" y="1420772"/>
                </a:cubicBezTo>
                <a:cubicBezTo>
                  <a:pt x="121812" y="1426633"/>
                  <a:pt x="122603" y="1433358"/>
                  <a:pt x="123571" y="1435716"/>
                </a:cubicBezTo>
                <a:cubicBezTo>
                  <a:pt x="126683" y="1443310"/>
                  <a:pt x="130532" y="1437341"/>
                  <a:pt x="130532" y="1424914"/>
                </a:cubicBezTo>
                <a:cubicBezTo>
                  <a:pt x="130532" y="1412860"/>
                  <a:pt x="133265" y="1409803"/>
                  <a:pt x="138289" y="1416235"/>
                </a:cubicBezTo>
                <a:cubicBezTo>
                  <a:pt x="141052" y="1419773"/>
                  <a:pt x="140990" y="1421546"/>
                  <a:pt x="136067" y="1479471"/>
                </a:cubicBezTo>
                <a:cubicBezTo>
                  <a:pt x="128934" y="1563366"/>
                  <a:pt x="126110" y="1585110"/>
                  <a:pt x="122188" y="1586334"/>
                </a:cubicBezTo>
                <a:cubicBezTo>
                  <a:pt x="119302" y="1587234"/>
                  <a:pt x="118729" y="1585532"/>
                  <a:pt x="119980" y="1579747"/>
                </a:cubicBezTo>
                <a:cubicBezTo>
                  <a:pt x="124203" y="1560210"/>
                  <a:pt x="127613" y="1494994"/>
                  <a:pt x="125070" y="1482379"/>
                </a:cubicBezTo>
                <a:cubicBezTo>
                  <a:pt x="122979" y="1472002"/>
                  <a:pt x="123308" y="1467628"/>
                  <a:pt x="126516" y="1463044"/>
                </a:cubicBezTo>
                <a:cubicBezTo>
                  <a:pt x="130574" y="1457248"/>
                  <a:pt x="129394" y="1448193"/>
                  <a:pt x="124581" y="1448193"/>
                </a:cubicBezTo>
                <a:cubicBezTo>
                  <a:pt x="120422" y="1448193"/>
                  <a:pt x="117843" y="1454290"/>
                  <a:pt x="114245" y="1472629"/>
                </a:cubicBezTo>
                <a:lnTo>
                  <a:pt x="110767" y="1490350"/>
                </a:lnTo>
                <a:lnTo>
                  <a:pt x="112066" y="1465872"/>
                </a:lnTo>
                <a:cubicBezTo>
                  <a:pt x="114190" y="1425795"/>
                  <a:pt x="119023" y="1378428"/>
                  <a:pt x="121968" y="1368819"/>
                </a:cubicBezTo>
                <a:cubicBezTo>
                  <a:pt x="125544" y="1357145"/>
                  <a:pt x="125478" y="1349521"/>
                  <a:pt x="121822" y="1351639"/>
                </a:cubicBezTo>
                <a:cubicBezTo>
                  <a:pt x="117170" y="1354329"/>
                  <a:pt x="118439" y="1350385"/>
                  <a:pt x="125000" y="1341763"/>
                </a:cubicBezTo>
                <a:cubicBezTo>
                  <a:pt x="129210" y="1336232"/>
                  <a:pt x="130195" y="1332750"/>
                  <a:pt x="128197" y="1330464"/>
                </a:cubicBezTo>
                <a:cubicBezTo>
                  <a:pt x="126610" y="1328647"/>
                  <a:pt x="123610" y="1304842"/>
                  <a:pt x="121531" y="1277565"/>
                </a:cubicBezTo>
                <a:cubicBezTo>
                  <a:pt x="117878" y="1229632"/>
                  <a:pt x="115606" y="1222452"/>
                  <a:pt x="111387" y="1245510"/>
                </a:cubicBezTo>
                <a:cubicBezTo>
                  <a:pt x="109745" y="1254489"/>
                  <a:pt x="108975" y="1255472"/>
                  <a:pt x="107088" y="1251005"/>
                </a:cubicBezTo>
                <a:cubicBezTo>
                  <a:pt x="103042" y="1241424"/>
                  <a:pt x="104366" y="1205416"/>
                  <a:pt x="109190" y="1193889"/>
                </a:cubicBezTo>
                <a:cubicBezTo>
                  <a:pt x="112358" y="1186314"/>
                  <a:pt x="113633" y="1174748"/>
                  <a:pt x="113381" y="1155811"/>
                </a:cubicBezTo>
                <a:cubicBezTo>
                  <a:pt x="113199" y="1140852"/>
                  <a:pt x="113162" y="1102299"/>
                  <a:pt x="113381" y="1070136"/>
                </a:cubicBezTo>
                <a:cubicBezTo>
                  <a:pt x="113921" y="981214"/>
                  <a:pt x="113746" y="934056"/>
                  <a:pt x="112797" y="920546"/>
                </a:cubicBezTo>
                <a:cubicBezTo>
                  <a:pt x="112330" y="913814"/>
                  <a:pt x="112907" y="903717"/>
                  <a:pt x="114114" y="898107"/>
                </a:cubicBezTo>
                <a:cubicBezTo>
                  <a:pt x="115870" y="889847"/>
                  <a:pt x="115428" y="887908"/>
                  <a:pt x="111790" y="887908"/>
                </a:cubicBezTo>
                <a:cubicBezTo>
                  <a:pt x="106323" y="887908"/>
                  <a:pt x="106328" y="889026"/>
                  <a:pt x="111644" y="860710"/>
                </a:cubicBezTo>
                <a:cubicBezTo>
                  <a:pt x="114038" y="847995"/>
                  <a:pt x="115998" y="837324"/>
                  <a:pt x="116000" y="836997"/>
                </a:cubicBezTo>
                <a:cubicBezTo>
                  <a:pt x="116002" y="836669"/>
                  <a:pt x="113839" y="837182"/>
                  <a:pt x="111192" y="838130"/>
                </a:cubicBezTo>
                <a:cubicBezTo>
                  <a:pt x="106805" y="839705"/>
                  <a:pt x="106561" y="836761"/>
                  <a:pt x="108419" y="804727"/>
                </a:cubicBezTo>
                <a:cubicBezTo>
                  <a:pt x="109539" y="785405"/>
                  <a:pt x="111141" y="765313"/>
                  <a:pt x="111981" y="760077"/>
                </a:cubicBezTo>
                <a:cubicBezTo>
                  <a:pt x="113812" y="748627"/>
                  <a:pt x="106985" y="737636"/>
                  <a:pt x="101298" y="742881"/>
                </a:cubicBezTo>
                <a:cubicBezTo>
                  <a:pt x="99389" y="744643"/>
                  <a:pt x="96032" y="752549"/>
                  <a:pt x="93842" y="760448"/>
                </a:cubicBezTo>
                <a:cubicBezTo>
                  <a:pt x="91652" y="768349"/>
                  <a:pt x="87895" y="775842"/>
                  <a:pt x="85494" y="777099"/>
                </a:cubicBezTo>
                <a:cubicBezTo>
                  <a:pt x="82801" y="778510"/>
                  <a:pt x="81167" y="783244"/>
                  <a:pt x="81229" y="789450"/>
                </a:cubicBezTo>
                <a:cubicBezTo>
                  <a:pt x="81412" y="806650"/>
                  <a:pt x="92385" y="847952"/>
                  <a:pt x="92884" y="833286"/>
                </a:cubicBezTo>
                <a:cubicBezTo>
                  <a:pt x="92957" y="831166"/>
                  <a:pt x="94811" y="825761"/>
                  <a:pt x="97008" y="821273"/>
                </a:cubicBezTo>
                <a:lnTo>
                  <a:pt x="101001" y="813114"/>
                </a:lnTo>
                <a:lnTo>
                  <a:pt x="101220" y="827460"/>
                </a:lnTo>
                <a:cubicBezTo>
                  <a:pt x="101438" y="839961"/>
                  <a:pt x="100610" y="842107"/>
                  <a:pt x="94882" y="844145"/>
                </a:cubicBezTo>
                <a:cubicBezTo>
                  <a:pt x="87483" y="846778"/>
                  <a:pt x="80254" y="866579"/>
                  <a:pt x="83046" y="876568"/>
                </a:cubicBezTo>
                <a:cubicBezTo>
                  <a:pt x="84068" y="880218"/>
                  <a:pt x="83338" y="882469"/>
                  <a:pt x="81181" y="882469"/>
                </a:cubicBezTo>
                <a:cubicBezTo>
                  <a:pt x="78550" y="882469"/>
                  <a:pt x="77919" y="892650"/>
                  <a:pt x="78663" y="923135"/>
                </a:cubicBezTo>
                <a:cubicBezTo>
                  <a:pt x="79210" y="945501"/>
                  <a:pt x="78773" y="962942"/>
                  <a:pt x="77664" y="961893"/>
                </a:cubicBezTo>
                <a:cubicBezTo>
                  <a:pt x="73749" y="958147"/>
                  <a:pt x="68736" y="866835"/>
                  <a:pt x="70391" y="829433"/>
                </a:cubicBezTo>
                <a:cubicBezTo>
                  <a:pt x="72197" y="788572"/>
                  <a:pt x="79037" y="730319"/>
                  <a:pt x="92739" y="639044"/>
                </a:cubicBezTo>
                <a:lnTo>
                  <a:pt x="101313" y="581928"/>
                </a:lnTo>
                <a:lnTo>
                  <a:pt x="100010" y="626125"/>
                </a:lnTo>
                <a:cubicBezTo>
                  <a:pt x="99291" y="650434"/>
                  <a:pt x="99828" y="670323"/>
                  <a:pt x="101203" y="670323"/>
                </a:cubicBezTo>
                <a:cubicBezTo>
                  <a:pt x="104122" y="670323"/>
                  <a:pt x="105571" y="661489"/>
                  <a:pt x="111667" y="606407"/>
                </a:cubicBezTo>
                <a:cubicBezTo>
                  <a:pt x="117273" y="555754"/>
                  <a:pt x="123279" y="526656"/>
                  <a:pt x="132280" y="506535"/>
                </a:cubicBezTo>
                <a:cubicBezTo>
                  <a:pt x="140409" y="488364"/>
                  <a:pt x="140454" y="488094"/>
                  <a:pt x="135305" y="488094"/>
                </a:cubicBezTo>
                <a:cubicBezTo>
                  <a:pt x="132247" y="488094"/>
                  <a:pt x="131644" y="483705"/>
                  <a:pt x="132598" y="468375"/>
                </a:cubicBezTo>
                <a:cubicBezTo>
                  <a:pt x="134098" y="444216"/>
                  <a:pt x="134948" y="441531"/>
                  <a:pt x="140461" y="443510"/>
                </a:cubicBezTo>
                <a:cubicBezTo>
                  <a:pt x="143449" y="444584"/>
                  <a:pt x="145431" y="442753"/>
                  <a:pt x="146797" y="437659"/>
                </a:cubicBezTo>
                <a:cubicBezTo>
                  <a:pt x="148771" y="430296"/>
                  <a:pt x="146432" y="379640"/>
                  <a:pt x="143349" y="362443"/>
                </a:cubicBezTo>
                <a:cubicBezTo>
                  <a:pt x="141812" y="353921"/>
                  <a:pt x="141962" y="353733"/>
                  <a:pt x="146308" y="358756"/>
                </a:cubicBezTo>
                <a:cubicBezTo>
                  <a:pt x="153038" y="366535"/>
                  <a:pt x="156887" y="361116"/>
                  <a:pt x="153932" y="348023"/>
                </a:cubicBezTo>
                <a:cubicBezTo>
                  <a:pt x="152582" y="342039"/>
                  <a:pt x="150750" y="329188"/>
                  <a:pt x="149861" y="319465"/>
                </a:cubicBezTo>
                <a:lnTo>
                  <a:pt x="148245" y="301786"/>
                </a:lnTo>
                <a:lnTo>
                  <a:pt x="152779" y="319276"/>
                </a:lnTo>
                <a:cubicBezTo>
                  <a:pt x="156479" y="333551"/>
                  <a:pt x="157851" y="335866"/>
                  <a:pt x="160239" y="331873"/>
                </a:cubicBezTo>
                <a:cubicBezTo>
                  <a:pt x="161848" y="329182"/>
                  <a:pt x="162553" y="321005"/>
                  <a:pt x="161801" y="313701"/>
                </a:cubicBezTo>
                <a:cubicBezTo>
                  <a:pt x="161049" y="306397"/>
                  <a:pt x="162206" y="294036"/>
                  <a:pt x="164369" y="286232"/>
                </a:cubicBezTo>
                <a:cubicBezTo>
                  <a:pt x="166534" y="278427"/>
                  <a:pt x="168175" y="262212"/>
                  <a:pt x="168019" y="250196"/>
                </a:cubicBezTo>
                <a:lnTo>
                  <a:pt x="167727" y="228350"/>
                </a:lnTo>
                <a:lnTo>
                  <a:pt x="163731" y="240590"/>
                </a:lnTo>
                <a:cubicBezTo>
                  <a:pt x="159822" y="252567"/>
                  <a:pt x="159768" y="252305"/>
                  <a:pt x="161213" y="228350"/>
                </a:cubicBezTo>
                <a:cubicBezTo>
                  <a:pt x="163936" y="183197"/>
                  <a:pt x="165522" y="175154"/>
                  <a:pt x="172295" y="172119"/>
                </a:cubicBezTo>
                <a:cubicBezTo>
                  <a:pt x="175692" y="170597"/>
                  <a:pt x="185597" y="161492"/>
                  <a:pt x="194306" y="151887"/>
                </a:cubicBezTo>
                <a:cubicBezTo>
                  <a:pt x="203016" y="142281"/>
                  <a:pt x="211517" y="134882"/>
                  <a:pt x="213198" y="135443"/>
                </a:cubicBezTo>
                <a:cubicBezTo>
                  <a:pt x="214906" y="136013"/>
                  <a:pt x="215928" y="142189"/>
                  <a:pt x="215515" y="149430"/>
                </a:cubicBezTo>
                <a:cubicBezTo>
                  <a:pt x="214778" y="162323"/>
                  <a:pt x="214811" y="162373"/>
                  <a:pt x="221329" y="158331"/>
                </a:cubicBezTo>
                <a:cubicBezTo>
                  <a:pt x="224934" y="156095"/>
                  <a:pt x="228351" y="151964"/>
                  <a:pt x="228922" y="149150"/>
                </a:cubicBezTo>
                <a:cubicBezTo>
                  <a:pt x="230925" y="139292"/>
                  <a:pt x="235058" y="137055"/>
                  <a:pt x="242660" y="141716"/>
                </a:cubicBezTo>
                <a:cubicBezTo>
                  <a:pt x="251840" y="147345"/>
                  <a:pt x="257716" y="144875"/>
                  <a:pt x="262931" y="133195"/>
                </a:cubicBezTo>
                <a:cubicBezTo>
                  <a:pt x="267871" y="122131"/>
                  <a:pt x="272023" y="121042"/>
                  <a:pt x="275609" y="129868"/>
                </a:cubicBezTo>
                <a:cubicBezTo>
                  <a:pt x="277003" y="133296"/>
                  <a:pt x="280195" y="137696"/>
                  <a:pt x="282707" y="139646"/>
                </a:cubicBezTo>
                <a:cubicBezTo>
                  <a:pt x="286663" y="142719"/>
                  <a:pt x="288141" y="141523"/>
                  <a:pt x="293762" y="130695"/>
                </a:cubicBezTo>
                <a:cubicBezTo>
                  <a:pt x="297330" y="123821"/>
                  <a:pt x="301194" y="118197"/>
                  <a:pt x="302347" y="118197"/>
                </a:cubicBezTo>
                <a:cubicBezTo>
                  <a:pt x="303500" y="118197"/>
                  <a:pt x="305397" y="122175"/>
                  <a:pt x="306563" y="127037"/>
                </a:cubicBezTo>
                <a:cubicBezTo>
                  <a:pt x="308654" y="135755"/>
                  <a:pt x="308841" y="135560"/>
                  <a:pt x="320248" y="112758"/>
                </a:cubicBezTo>
                <a:cubicBezTo>
                  <a:pt x="326609" y="100042"/>
                  <a:pt x="334737" y="81228"/>
                  <a:pt x="338313" y="70948"/>
                </a:cubicBezTo>
                <a:cubicBezTo>
                  <a:pt x="346907" y="46241"/>
                  <a:pt x="349526" y="51373"/>
                  <a:pt x="342329" y="78816"/>
                </a:cubicBezTo>
                <a:cubicBezTo>
                  <a:pt x="333088" y="114056"/>
                  <a:pt x="334924" y="156370"/>
                  <a:pt x="345934" y="161884"/>
                </a:cubicBezTo>
                <a:cubicBezTo>
                  <a:pt x="351949" y="164896"/>
                  <a:pt x="354349" y="161369"/>
                  <a:pt x="358528" y="143387"/>
                </a:cubicBezTo>
                <a:cubicBezTo>
                  <a:pt x="361728" y="129623"/>
                  <a:pt x="364754" y="130701"/>
                  <a:pt x="368651" y="146994"/>
                </a:cubicBezTo>
                <a:cubicBezTo>
                  <a:pt x="371566" y="159189"/>
                  <a:pt x="372985" y="161425"/>
                  <a:pt x="376212" y="158919"/>
                </a:cubicBezTo>
                <a:cubicBezTo>
                  <a:pt x="379485" y="156376"/>
                  <a:pt x="380346" y="158849"/>
                  <a:pt x="381104" y="173053"/>
                </a:cubicBezTo>
                <a:cubicBezTo>
                  <a:pt x="381827" y="186587"/>
                  <a:pt x="382637" y="189109"/>
                  <a:pt x="384882" y="184833"/>
                </a:cubicBezTo>
                <a:cubicBezTo>
                  <a:pt x="386455" y="181841"/>
                  <a:pt x="389702" y="179393"/>
                  <a:pt x="392100" y="179393"/>
                </a:cubicBezTo>
                <a:cubicBezTo>
                  <a:pt x="395092" y="179393"/>
                  <a:pt x="397271" y="174917"/>
                  <a:pt x="399048" y="165115"/>
                </a:cubicBezTo>
                <a:cubicBezTo>
                  <a:pt x="401836" y="149734"/>
                  <a:pt x="406633" y="145763"/>
                  <a:pt x="406633" y="158834"/>
                </a:cubicBezTo>
                <a:cubicBezTo>
                  <a:pt x="406633" y="173713"/>
                  <a:pt x="411693" y="169880"/>
                  <a:pt x="413674" y="153502"/>
                </a:cubicBezTo>
                <a:cubicBezTo>
                  <a:pt x="414973" y="142762"/>
                  <a:pt x="416943" y="137236"/>
                  <a:pt x="419482" y="137236"/>
                </a:cubicBezTo>
                <a:cubicBezTo>
                  <a:pt x="421890" y="137236"/>
                  <a:pt x="424167" y="131911"/>
                  <a:pt x="425586" y="122957"/>
                </a:cubicBezTo>
                <a:lnTo>
                  <a:pt x="427848" y="108678"/>
                </a:lnTo>
                <a:lnTo>
                  <a:pt x="429866" y="118907"/>
                </a:lnTo>
                <a:cubicBezTo>
                  <a:pt x="431961" y="129516"/>
                  <a:pt x="435597" y="135585"/>
                  <a:pt x="435827" y="128850"/>
                </a:cubicBezTo>
                <a:cubicBezTo>
                  <a:pt x="435900" y="126730"/>
                  <a:pt x="437856" y="121325"/>
                  <a:pt x="440176" y="116837"/>
                </a:cubicBezTo>
                <a:cubicBezTo>
                  <a:pt x="444265" y="108927"/>
                  <a:pt x="444352" y="109177"/>
                  <a:pt x="443019" y="124997"/>
                </a:cubicBezTo>
                <a:cubicBezTo>
                  <a:pt x="441738" y="140177"/>
                  <a:pt x="441891" y="140704"/>
                  <a:pt x="445209" y="132546"/>
                </a:cubicBezTo>
                <a:cubicBezTo>
                  <a:pt x="449475" y="122056"/>
                  <a:pt x="457856" y="114040"/>
                  <a:pt x="467337" y="111381"/>
                </a:cubicBezTo>
                <a:cubicBezTo>
                  <a:pt x="474775" y="109294"/>
                  <a:pt x="474720" y="108587"/>
                  <a:pt x="468833" y="130437"/>
                </a:cubicBezTo>
                <a:cubicBezTo>
                  <a:pt x="467508" y="135359"/>
                  <a:pt x="467728" y="135446"/>
                  <a:pt x="471151" y="131353"/>
                </a:cubicBezTo>
                <a:cubicBezTo>
                  <a:pt x="473230" y="128865"/>
                  <a:pt x="476323" y="124673"/>
                  <a:pt x="478020" y="122037"/>
                </a:cubicBezTo>
                <a:cubicBezTo>
                  <a:pt x="483424" y="113647"/>
                  <a:pt x="488028" y="120058"/>
                  <a:pt x="486092" y="133276"/>
                </a:cubicBezTo>
                <a:cubicBezTo>
                  <a:pt x="484567" y="143679"/>
                  <a:pt x="485045" y="145397"/>
                  <a:pt x="489453" y="145397"/>
                </a:cubicBezTo>
                <a:cubicBezTo>
                  <a:pt x="493818" y="145397"/>
                  <a:pt x="494343" y="147136"/>
                  <a:pt x="492945" y="156956"/>
                </a:cubicBezTo>
                <a:cubicBezTo>
                  <a:pt x="490756" y="172344"/>
                  <a:pt x="495091" y="164579"/>
                  <a:pt x="499779" y="144717"/>
                </a:cubicBezTo>
                <a:cubicBezTo>
                  <a:pt x="501807" y="136115"/>
                  <a:pt x="504411" y="129078"/>
                  <a:pt x="505560" y="129078"/>
                </a:cubicBezTo>
                <a:cubicBezTo>
                  <a:pt x="506710" y="129078"/>
                  <a:pt x="508958" y="133900"/>
                  <a:pt x="510557" y="139793"/>
                </a:cubicBezTo>
                <a:cubicBezTo>
                  <a:pt x="512856" y="148270"/>
                  <a:pt x="512626" y="150809"/>
                  <a:pt x="509459" y="151947"/>
                </a:cubicBezTo>
                <a:cubicBezTo>
                  <a:pt x="503476" y="154097"/>
                  <a:pt x="504626" y="160879"/>
                  <a:pt x="511247" y="162500"/>
                </a:cubicBezTo>
                <a:cubicBezTo>
                  <a:pt x="516088" y="163684"/>
                  <a:pt x="516741" y="165417"/>
                  <a:pt x="515209" y="173016"/>
                </a:cubicBezTo>
                <a:lnTo>
                  <a:pt x="513378" y="182115"/>
                </a:lnTo>
                <a:lnTo>
                  <a:pt x="523901" y="171235"/>
                </a:lnTo>
                <a:cubicBezTo>
                  <a:pt x="531267" y="163620"/>
                  <a:pt x="536807" y="153419"/>
                  <a:pt x="542366" y="137237"/>
                </a:cubicBezTo>
                <a:cubicBezTo>
                  <a:pt x="546781" y="124386"/>
                  <a:pt x="550800" y="116381"/>
                  <a:pt x="551415" y="119213"/>
                </a:cubicBezTo>
                <a:cubicBezTo>
                  <a:pt x="552520" y="124303"/>
                  <a:pt x="547313" y="163672"/>
                  <a:pt x="544175" y="173955"/>
                </a:cubicBezTo>
                <a:cubicBezTo>
                  <a:pt x="543262" y="176947"/>
                  <a:pt x="543496" y="178526"/>
                  <a:pt x="544697" y="177464"/>
                </a:cubicBezTo>
                <a:cubicBezTo>
                  <a:pt x="545897" y="176402"/>
                  <a:pt x="551994" y="160492"/>
                  <a:pt x="558246" y="142107"/>
                </a:cubicBezTo>
                <a:cubicBezTo>
                  <a:pt x="564498" y="123722"/>
                  <a:pt x="568973" y="113575"/>
                  <a:pt x="568191" y="119559"/>
                </a:cubicBezTo>
                <a:cubicBezTo>
                  <a:pt x="567410" y="125542"/>
                  <a:pt x="566038" y="137169"/>
                  <a:pt x="565147" y="145397"/>
                </a:cubicBezTo>
                <a:cubicBezTo>
                  <a:pt x="563597" y="159714"/>
                  <a:pt x="563830" y="159364"/>
                  <a:pt x="570597" y="137237"/>
                </a:cubicBezTo>
                <a:cubicBezTo>
                  <a:pt x="574486" y="124522"/>
                  <a:pt x="580681" y="103715"/>
                  <a:pt x="584365" y="91000"/>
                </a:cubicBezTo>
                <a:cubicBezTo>
                  <a:pt x="594885" y="54689"/>
                  <a:pt x="593923" y="74315"/>
                  <a:pt x="582602" y="126937"/>
                </a:cubicBezTo>
                <a:cubicBezTo>
                  <a:pt x="574403" y="165055"/>
                  <a:pt x="572342" y="180834"/>
                  <a:pt x="572499" y="204306"/>
                </a:cubicBezTo>
                <a:cubicBezTo>
                  <a:pt x="572645" y="224782"/>
                  <a:pt x="573528" y="232129"/>
                  <a:pt x="575414" y="228352"/>
                </a:cubicBezTo>
                <a:cubicBezTo>
                  <a:pt x="577816" y="223547"/>
                  <a:pt x="616900" y="69171"/>
                  <a:pt x="625167" y="31844"/>
                </a:cubicBezTo>
                <a:cubicBezTo>
                  <a:pt x="626908" y="23991"/>
                  <a:pt x="629632" y="17565"/>
                  <a:pt x="631225" y="17565"/>
                </a:cubicBezTo>
                <a:close/>
                <a:moveTo>
                  <a:pt x="476348" y="9396"/>
                </a:moveTo>
                <a:cubicBezTo>
                  <a:pt x="477975" y="9396"/>
                  <a:pt x="478416" y="13156"/>
                  <a:pt x="477384" y="18235"/>
                </a:cubicBezTo>
                <a:cubicBezTo>
                  <a:pt x="474862" y="30630"/>
                  <a:pt x="473514" y="31025"/>
                  <a:pt x="473514" y="19369"/>
                </a:cubicBezTo>
                <a:lnTo>
                  <a:pt x="473512" y="19369"/>
                </a:lnTo>
                <a:cubicBezTo>
                  <a:pt x="473512" y="13884"/>
                  <a:pt x="474786" y="9396"/>
                  <a:pt x="476348" y="9396"/>
                </a:cubicBezTo>
                <a:close/>
                <a:moveTo>
                  <a:pt x="816481" y="1236"/>
                </a:moveTo>
                <a:cubicBezTo>
                  <a:pt x="817762" y="4976"/>
                  <a:pt x="818809" y="14156"/>
                  <a:pt x="818809" y="21635"/>
                </a:cubicBezTo>
                <a:cubicBezTo>
                  <a:pt x="818809" y="29115"/>
                  <a:pt x="817762" y="38294"/>
                  <a:pt x="816481" y="42034"/>
                </a:cubicBezTo>
                <a:cubicBezTo>
                  <a:pt x="814985" y="46400"/>
                  <a:pt x="814152" y="39101"/>
                  <a:pt x="814152" y="21635"/>
                </a:cubicBezTo>
                <a:cubicBezTo>
                  <a:pt x="814152" y="4169"/>
                  <a:pt x="814985" y="-3130"/>
                  <a:pt x="816481" y="1236"/>
                </a:cubicBezTo>
                <a:close/>
              </a:path>
            </a:pathLst>
          </a:custGeom>
          <a:ln>
            <a:noFill/>
          </a:ln>
          <a:effectLst>
            <a:outerShdw blurRad="279400" dist="203200" dir="18900000" sx="95000" sy="95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p:nvSpPr>
          <p:cNvPr id="2" name="TextBox 1">
            <a:extLst>
              <a:ext uri="{FF2B5EF4-FFF2-40B4-BE49-F238E27FC236}">
                <a16:creationId xmlns:a16="http://schemas.microsoft.com/office/drawing/2014/main" id="{9693EC28-84F3-4B7E-BB4D-93F59E820679}"/>
              </a:ext>
            </a:extLst>
          </p:cNvPr>
          <p:cNvSpPr txBox="1"/>
          <p:nvPr/>
        </p:nvSpPr>
        <p:spPr>
          <a:xfrm>
            <a:off x="-26622" y="-43323"/>
            <a:ext cx="4674822" cy="6901323"/>
          </a:xfrm>
          <a:prstGeom prst="rect">
            <a:avLst/>
          </a:prstGeom>
          <a:solidFill>
            <a:schemeClr val="tx1"/>
          </a:solidFill>
        </p:spPr>
        <p:txBody>
          <a:bodyPr wrap="square" rtlCol="0" anchor="ctr">
            <a:noAutofit/>
          </a:bodyPr>
          <a:lstStyle/>
          <a:p>
            <a:endParaRPr lang="de-DE" dirty="0">
              <a:solidFill>
                <a:schemeClr val="bg1"/>
              </a:solidFill>
            </a:endParaRPr>
          </a:p>
          <a:p>
            <a:endParaRPr lang="de-DE" dirty="0">
              <a:solidFill>
                <a:schemeClr val="bg1"/>
              </a:solidFill>
            </a:endParaRPr>
          </a:p>
          <a:p>
            <a:r>
              <a:rPr lang="de-DE" sz="1800" dirty="0">
                <a:solidFill>
                  <a:schemeClr val="bg1"/>
                </a:solidFill>
                <a:latin typeface="KG Miss Kindergarten" panose="02000000000000000000" pitchFamily="2" charset="0"/>
              </a:rPr>
              <a:t>.</a:t>
            </a:r>
            <a:endParaRPr lang="de-DE" dirty="0">
              <a:solidFill>
                <a:schemeClr val="bg1"/>
              </a:solidFill>
            </a:endParaRPr>
          </a:p>
        </p:txBody>
      </p:sp>
      <p:sp>
        <p:nvSpPr>
          <p:cNvPr id="16" name="TextBox 15">
            <a:extLst>
              <a:ext uri="{FF2B5EF4-FFF2-40B4-BE49-F238E27FC236}">
                <a16:creationId xmlns:a16="http://schemas.microsoft.com/office/drawing/2014/main" id="{0FDDE80F-BB67-4A3D-83AA-B41CE198F56A}"/>
              </a:ext>
            </a:extLst>
          </p:cNvPr>
          <p:cNvSpPr txBox="1"/>
          <p:nvPr/>
        </p:nvSpPr>
        <p:spPr>
          <a:xfrm>
            <a:off x="105299" y="-3499"/>
            <a:ext cx="4600120" cy="1631410"/>
          </a:xfrm>
          <a:prstGeom prst="rect">
            <a:avLst/>
          </a:prstGeom>
          <a:solidFill>
            <a:srgbClr val="C1C1C1"/>
          </a:solidFill>
        </p:spPr>
        <p:txBody>
          <a:bodyPr wrap="square" tIns="0" bIns="0" anchor="ctr">
            <a:normAutofit/>
          </a:bodyPr>
          <a:lstStyle/>
          <a:p>
            <a:pPr algn="ctr"/>
            <a:r>
              <a:rPr lang="de-DE" sz="9600" dirty="0">
                <a:solidFill>
                  <a:schemeClr val="bg1"/>
                </a:solidFill>
                <a:latin typeface="FashionVictim" pitchFamily="2" charset="0"/>
                <a:cs typeface="Germania" pitchFamily="2" charset="2"/>
              </a:rPr>
              <a:t>Appeasement </a:t>
            </a:r>
          </a:p>
        </p:txBody>
      </p:sp>
      <p:sp>
        <p:nvSpPr>
          <p:cNvPr id="17" name="TextBox 16">
            <a:extLst>
              <a:ext uri="{FF2B5EF4-FFF2-40B4-BE49-F238E27FC236}">
                <a16:creationId xmlns:a16="http://schemas.microsoft.com/office/drawing/2014/main" id="{A6F020AD-86C9-49BB-8ABD-FEE039D82BEC}"/>
              </a:ext>
            </a:extLst>
          </p:cNvPr>
          <p:cNvSpPr txBox="1"/>
          <p:nvPr/>
        </p:nvSpPr>
        <p:spPr>
          <a:xfrm>
            <a:off x="355623" y="1786200"/>
            <a:ext cx="4176499" cy="4282086"/>
          </a:xfrm>
          <a:prstGeom prst="rect">
            <a:avLst/>
          </a:prstGeom>
          <a:noFill/>
        </p:spPr>
        <p:txBody>
          <a:bodyPr wrap="square" anchor="ctr">
            <a:normAutofit/>
          </a:bodyPr>
          <a:lstStyle/>
          <a:p>
            <a:pPr algn="ctr">
              <a:lnSpc>
                <a:spcPct val="120000"/>
              </a:lnSpc>
            </a:pPr>
            <a:r>
              <a:rPr lang="en-US" sz="2000" dirty="0">
                <a:solidFill>
                  <a:schemeClr val="bg1"/>
                </a:solidFill>
                <a:latin typeface="KG Miss Kindergarten" panose="02000000000000000000" pitchFamily="2" charset="0"/>
              </a:rPr>
              <a:t>When fascist countries began taking over their neighbors and building up their armies, the </a:t>
            </a:r>
            <a:r>
              <a:rPr lang="en-US" sz="2000" dirty="0">
                <a:solidFill>
                  <a:schemeClr val="bg1"/>
                </a:solidFill>
                <a:latin typeface="KG Second Chances Solid" panose="02000000000000000000" pitchFamily="2" charset="0"/>
              </a:rPr>
              <a:t>Allies</a:t>
            </a:r>
            <a:r>
              <a:rPr lang="en-US" sz="2000" dirty="0">
                <a:solidFill>
                  <a:schemeClr val="bg1"/>
                </a:solidFill>
                <a:latin typeface="KG Miss Kindergarten" panose="02000000000000000000" pitchFamily="2" charset="0"/>
              </a:rPr>
              <a:t> </a:t>
            </a:r>
            <a:r>
              <a:rPr lang="en-US" sz="2000" dirty="0">
                <a:solidFill>
                  <a:schemeClr val="bg1"/>
                </a:solidFill>
                <a:latin typeface="KG Second Chances Solid" panose="02000000000000000000" pitchFamily="2" charset="0"/>
              </a:rPr>
              <a:t>hoped</a:t>
            </a:r>
            <a:r>
              <a:rPr lang="en-US" sz="2000" dirty="0">
                <a:solidFill>
                  <a:schemeClr val="bg1"/>
                </a:solidFill>
                <a:latin typeface="KG Miss Kindergarten" panose="02000000000000000000" pitchFamily="2" charset="0"/>
              </a:rPr>
              <a:t> to </a:t>
            </a:r>
            <a:r>
              <a:rPr lang="en-US" sz="2000" dirty="0">
                <a:solidFill>
                  <a:schemeClr val="bg1"/>
                </a:solidFill>
                <a:latin typeface="KG Second Chances Solid" panose="02000000000000000000" pitchFamily="2" charset="0"/>
              </a:rPr>
              <a:t>keep</a:t>
            </a:r>
            <a:r>
              <a:rPr lang="en-US" sz="2000" dirty="0">
                <a:solidFill>
                  <a:schemeClr val="bg1"/>
                </a:solidFill>
                <a:latin typeface="KG Miss Kindergarten" panose="02000000000000000000" pitchFamily="2" charset="0"/>
              </a:rPr>
              <a:t> the </a:t>
            </a:r>
            <a:r>
              <a:rPr lang="en-US" sz="2000" dirty="0">
                <a:solidFill>
                  <a:schemeClr val="bg1"/>
                </a:solidFill>
                <a:latin typeface="KG Second Chances Solid" panose="02000000000000000000" pitchFamily="2" charset="0"/>
              </a:rPr>
              <a:t>peace</a:t>
            </a:r>
            <a:r>
              <a:rPr lang="en-US" sz="2000" dirty="0">
                <a:solidFill>
                  <a:schemeClr val="bg1"/>
                </a:solidFill>
                <a:latin typeface="KG Miss Kindergarten" panose="02000000000000000000" pitchFamily="2" charset="0"/>
              </a:rPr>
              <a:t> </a:t>
            </a:r>
            <a:r>
              <a:rPr lang="en-US" sz="2000" dirty="0">
                <a:solidFill>
                  <a:schemeClr val="bg1"/>
                </a:solidFill>
                <a:latin typeface="KG Second Chances Solid" panose="02000000000000000000" pitchFamily="2" charset="0"/>
              </a:rPr>
              <a:t>through</a:t>
            </a:r>
            <a:r>
              <a:rPr lang="en-US" sz="2000" dirty="0">
                <a:solidFill>
                  <a:schemeClr val="bg1"/>
                </a:solidFill>
                <a:latin typeface="KG Miss Kindergarten" panose="02000000000000000000" pitchFamily="2" charset="0"/>
              </a:rPr>
              <a:t> </a:t>
            </a:r>
            <a:r>
              <a:rPr lang="en-US" sz="2000" dirty="0">
                <a:solidFill>
                  <a:schemeClr val="bg1"/>
                </a:solidFill>
                <a:latin typeface="KG Second Chances Solid" panose="02000000000000000000" pitchFamily="2" charset="0"/>
              </a:rPr>
              <a:t>Appeasement</a:t>
            </a:r>
            <a:r>
              <a:rPr lang="en-US" sz="2000" dirty="0">
                <a:solidFill>
                  <a:schemeClr val="bg1"/>
                </a:solidFill>
                <a:latin typeface="KG Miss Kindergarten" panose="02000000000000000000" pitchFamily="2" charset="0"/>
              </a:rPr>
              <a:t>. Instead of stopping them, they adopted this policy of </a:t>
            </a:r>
            <a:r>
              <a:rPr lang="en-US" sz="2000" dirty="0">
                <a:solidFill>
                  <a:schemeClr val="bg1"/>
                </a:solidFill>
                <a:latin typeface="KG Second Chances Solid" panose="02000000000000000000" pitchFamily="2" charset="0"/>
              </a:rPr>
              <a:t>meeting</a:t>
            </a:r>
            <a:r>
              <a:rPr lang="en-US" sz="2000" dirty="0">
                <a:solidFill>
                  <a:schemeClr val="bg1"/>
                </a:solidFill>
                <a:latin typeface="KG Miss Kindergarten" panose="02000000000000000000" pitchFamily="2" charset="0"/>
              </a:rPr>
              <a:t> </a:t>
            </a:r>
            <a:r>
              <a:rPr lang="en-US" sz="2000" dirty="0">
                <a:solidFill>
                  <a:schemeClr val="bg1"/>
                </a:solidFill>
                <a:latin typeface="KG Second Chances Solid" panose="02000000000000000000" pitchFamily="2" charset="0"/>
              </a:rPr>
              <a:t>the</a:t>
            </a:r>
            <a:r>
              <a:rPr lang="en-US" sz="2000" dirty="0">
                <a:solidFill>
                  <a:schemeClr val="bg1"/>
                </a:solidFill>
                <a:latin typeface="KG Miss Kindergarten" panose="02000000000000000000" pitchFamily="2" charset="0"/>
              </a:rPr>
              <a:t> </a:t>
            </a:r>
            <a:r>
              <a:rPr lang="en-US" sz="2000" dirty="0">
                <a:solidFill>
                  <a:schemeClr val="bg1"/>
                </a:solidFill>
                <a:latin typeface="KG Second Chances Solid" panose="02000000000000000000" pitchFamily="2" charset="0"/>
              </a:rPr>
              <a:t>demands</a:t>
            </a:r>
            <a:r>
              <a:rPr lang="en-US" sz="2000" dirty="0">
                <a:solidFill>
                  <a:schemeClr val="bg1"/>
                </a:solidFill>
                <a:latin typeface="KG Miss Kindergarten" panose="02000000000000000000" pitchFamily="2" charset="0"/>
              </a:rPr>
              <a:t> of potentially hostile nations in the hope of maintaining peace.</a:t>
            </a:r>
            <a:endParaRPr lang="de-DE" sz="2000" dirty="0">
              <a:solidFill>
                <a:schemeClr val="bg1"/>
              </a:solidFill>
              <a:latin typeface="KG Miss Kindergarten" panose="02000000000000000000" pitchFamily="2" charset="0"/>
            </a:endParaRPr>
          </a:p>
        </p:txBody>
      </p:sp>
      <p:sp>
        <p:nvSpPr>
          <p:cNvPr id="19" name="Textfeld 18">
            <a:extLst>
              <a:ext uri="{FF2B5EF4-FFF2-40B4-BE49-F238E27FC236}">
                <a16:creationId xmlns:a16="http://schemas.microsoft.com/office/drawing/2014/main" id="{9E24C2AE-8FC9-477E-A318-CF6EFBB047BC}"/>
              </a:ext>
            </a:extLst>
          </p:cNvPr>
          <p:cNvSpPr txBox="1"/>
          <p:nvPr/>
        </p:nvSpPr>
        <p:spPr>
          <a:xfrm>
            <a:off x="11439899" y="6492166"/>
            <a:ext cx="1103615" cy="369332"/>
          </a:xfrm>
          <a:prstGeom prst="rect">
            <a:avLst/>
          </a:prstGeom>
          <a:solidFill>
            <a:schemeClr val="tx1"/>
          </a:solidFill>
        </p:spPr>
        <p:txBody>
          <a:bodyPr wrap="square" rtlCol="0">
            <a:spAutoFit/>
          </a:bodyPr>
          <a:lstStyle/>
          <a:p>
            <a:pPr algn="ctr"/>
            <a:r>
              <a:rPr lang="de-DE" dirty="0">
                <a:solidFill>
                  <a:schemeClr val="bg1"/>
                </a:solidFill>
                <a:latin typeface="CarbonType" panose="02000000000000000000" pitchFamily="2" charset="0"/>
              </a:rPr>
              <a:t>4/6</a:t>
            </a:r>
          </a:p>
        </p:txBody>
      </p:sp>
      <p:sp>
        <p:nvSpPr>
          <p:cNvPr id="4" name="Textfeld 3">
            <a:extLst>
              <a:ext uri="{FF2B5EF4-FFF2-40B4-BE49-F238E27FC236}">
                <a16:creationId xmlns:a16="http://schemas.microsoft.com/office/drawing/2014/main" id="{1E321CCB-23F6-85C8-AE8B-2842156FC9DB}"/>
              </a:ext>
            </a:extLst>
          </p:cNvPr>
          <p:cNvSpPr txBox="1"/>
          <p:nvPr/>
        </p:nvSpPr>
        <p:spPr>
          <a:xfrm>
            <a:off x="252883" y="6372014"/>
            <a:ext cx="7063740" cy="430887"/>
          </a:xfrm>
          <a:prstGeom prst="rect">
            <a:avLst/>
          </a:prstGeom>
          <a:solidFill>
            <a:schemeClr val="bg1"/>
          </a:solidFill>
        </p:spPr>
        <p:txBody>
          <a:bodyPr wrap="square">
            <a:spAutoFit/>
          </a:bodyPr>
          <a:lstStyle/>
          <a:p>
            <a:r>
              <a:rPr lang="de-DE" sz="1100" b="0" i="0" dirty="0">
                <a:solidFill>
                  <a:srgbClr val="202122"/>
                </a:solidFill>
                <a:effectLst/>
                <a:latin typeface="KG First Time In Forever" panose="02000506000000020003" pitchFamily="2" charset="0"/>
              </a:rPr>
              <a:t> Munich Agreement on September 29, 1938, in </a:t>
            </a:r>
            <a:r>
              <a:rPr lang="de-DE" sz="1100" b="0" i="0" dirty="0" err="1">
                <a:solidFill>
                  <a:srgbClr val="202122"/>
                </a:solidFill>
                <a:effectLst/>
                <a:latin typeface="KG First Time In Forever" panose="02000506000000020003" pitchFamily="2" charset="0"/>
              </a:rPr>
              <a:t>the</a:t>
            </a:r>
            <a:r>
              <a:rPr lang="de-DE" sz="1100" b="0" i="0" dirty="0">
                <a:solidFill>
                  <a:srgbClr val="202122"/>
                </a:solidFill>
                <a:effectLst/>
                <a:latin typeface="KG First Time In Forever" panose="02000506000000020003" pitchFamily="2" charset="0"/>
              </a:rPr>
              <a:t> </a:t>
            </a:r>
            <a:r>
              <a:rPr lang="de-DE" sz="1100" b="0" i="0" dirty="0" err="1">
                <a:solidFill>
                  <a:srgbClr val="202122"/>
                </a:solidFill>
                <a:effectLst/>
                <a:latin typeface="KG First Time In Forever" panose="02000506000000020003" pitchFamily="2" charset="0"/>
              </a:rPr>
              <a:t>Fuehrer</a:t>
            </a:r>
            <a:r>
              <a:rPr lang="de-DE" sz="1100" b="0" i="0" dirty="0">
                <a:solidFill>
                  <a:srgbClr val="202122"/>
                </a:solidFill>
                <a:effectLst/>
                <a:latin typeface="KG First Time In Forever" panose="02000506000000020003" pitchFamily="2" charset="0"/>
              </a:rPr>
              <a:t> Building on Königsplatz in Munich, </a:t>
            </a:r>
            <a:r>
              <a:rPr lang="de-DE" sz="1100" b="0" i="0" dirty="0" err="1">
                <a:solidFill>
                  <a:srgbClr val="202122"/>
                </a:solidFill>
                <a:effectLst/>
                <a:latin typeface="KG First Time In Forever" panose="02000506000000020003" pitchFamily="2" charset="0"/>
              </a:rPr>
              <a:t>from</a:t>
            </a:r>
            <a:r>
              <a:rPr lang="de-DE" sz="1100" b="0" i="0" dirty="0">
                <a:solidFill>
                  <a:srgbClr val="202122"/>
                </a:solidFill>
                <a:effectLst/>
                <a:latin typeface="KG First Time In Forever" panose="02000506000000020003" pitchFamily="2" charset="0"/>
              </a:rPr>
              <a:t> </a:t>
            </a:r>
            <a:r>
              <a:rPr lang="de-DE" sz="1100" b="0" i="0" dirty="0" err="1">
                <a:solidFill>
                  <a:srgbClr val="202122"/>
                </a:solidFill>
                <a:effectLst/>
                <a:latin typeface="KG First Time In Forever" panose="02000506000000020003" pitchFamily="2" charset="0"/>
              </a:rPr>
              <a:t>left</a:t>
            </a:r>
            <a:r>
              <a:rPr lang="de-DE" sz="1100" b="0" i="0" dirty="0">
                <a:solidFill>
                  <a:srgbClr val="202122"/>
                </a:solidFill>
                <a:effectLst/>
                <a:latin typeface="KG First Time In Forever" panose="02000506000000020003" pitchFamily="2" charset="0"/>
              </a:rPr>
              <a:t> </a:t>
            </a:r>
            <a:r>
              <a:rPr lang="de-DE" sz="1100" b="0" i="0" dirty="0" err="1">
                <a:solidFill>
                  <a:srgbClr val="202122"/>
                </a:solidFill>
                <a:effectLst/>
                <a:latin typeface="KG First Time In Forever" panose="02000506000000020003" pitchFamily="2" charset="0"/>
              </a:rPr>
              <a:t>to</a:t>
            </a:r>
            <a:r>
              <a:rPr lang="de-DE" sz="1100" b="0" i="0" dirty="0">
                <a:solidFill>
                  <a:srgbClr val="202122"/>
                </a:solidFill>
                <a:effectLst/>
                <a:latin typeface="KG First Time In Forever" panose="02000506000000020003" pitchFamily="2" charset="0"/>
              </a:rPr>
              <a:t> </a:t>
            </a:r>
            <a:r>
              <a:rPr lang="de-DE" sz="1100" b="0" i="0" dirty="0" err="1">
                <a:solidFill>
                  <a:srgbClr val="202122"/>
                </a:solidFill>
                <a:effectLst/>
                <a:latin typeface="KG First Time In Forever" panose="02000506000000020003" pitchFamily="2" charset="0"/>
              </a:rPr>
              <a:t>right</a:t>
            </a:r>
            <a:r>
              <a:rPr lang="de-DE" sz="1100" b="0" i="0" dirty="0">
                <a:solidFill>
                  <a:srgbClr val="202122"/>
                </a:solidFill>
                <a:effectLst/>
                <a:latin typeface="KG First Time In Forever" panose="02000506000000020003" pitchFamily="2" charset="0"/>
              </a:rPr>
              <a:t>: Mussolini, Hitler, </a:t>
            </a:r>
            <a:r>
              <a:rPr lang="de-DE" sz="1100" b="0" i="0" dirty="0" err="1">
                <a:solidFill>
                  <a:srgbClr val="202122"/>
                </a:solidFill>
                <a:effectLst/>
                <a:latin typeface="KG First Time In Forever" panose="02000506000000020003" pitchFamily="2" charset="0"/>
              </a:rPr>
              <a:t>interpreter</a:t>
            </a:r>
            <a:r>
              <a:rPr lang="de-DE" sz="1100" b="0" i="0" dirty="0">
                <a:solidFill>
                  <a:srgbClr val="202122"/>
                </a:solidFill>
                <a:effectLst/>
                <a:latin typeface="KG First Time In Forever" panose="02000506000000020003" pitchFamily="2" charset="0"/>
              </a:rPr>
              <a:t> Paul Otto G. Schmidt, Chamberlain</a:t>
            </a:r>
            <a:endParaRPr lang="de-DE" sz="1100" dirty="0">
              <a:latin typeface="KG First Time In Forever" panose="02000506000000020003" pitchFamily="2" charset="0"/>
            </a:endParaRPr>
          </a:p>
        </p:txBody>
      </p:sp>
      <p:pic>
        <p:nvPicPr>
          <p:cNvPr id="3" name="Graphic 32" descr="Play with solid fill">
            <a:hlinkClick r:id="" action="ppaction://hlinkshowjump?jump=nextslide"/>
            <a:extLst>
              <a:ext uri="{FF2B5EF4-FFF2-40B4-BE49-F238E27FC236}">
                <a16:creationId xmlns:a16="http://schemas.microsoft.com/office/drawing/2014/main" id="{FCA8EB18-5B84-912F-7E14-839E02E5ADE7}"/>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716171" y="2842610"/>
            <a:ext cx="500273" cy="1172780"/>
          </a:xfrm>
          <a:prstGeom prst="rect">
            <a:avLst/>
          </a:prstGeom>
        </p:spPr>
      </p:pic>
      <p:pic>
        <p:nvPicPr>
          <p:cNvPr id="5" name="Graphic 33" descr="Play with solid fill">
            <a:hlinkClick r:id="" action="ppaction://hlinkshowjump?jump=previousslide"/>
            <a:extLst>
              <a:ext uri="{FF2B5EF4-FFF2-40B4-BE49-F238E27FC236}">
                <a16:creationId xmlns:a16="http://schemas.microsoft.com/office/drawing/2014/main" id="{5A4680B7-D7D0-2CF5-9E56-E132790665E5}"/>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flipH="1">
            <a:off x="-51182" y="2867544"/>
            <a:ext cx="500273" cy="1172780"/>
          </a:xfrm>
          <a:prstGeom prst="rect">
            <a:avLst/>
          </a:prstGeom>
        </p:spPr>
      </p:pic>
    </p:spTree>
    <p:extLst>
      <p:ext uri="{BB962C8B-B14F-4D97-AF65-F5344CB8AC3E}">
        <p14:creationId xmlns:p14="http://schemas.microsoft.com/office/powerpoint/2010/main" val="42380735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right)">
                                      <p:cBhvr>
                                        <p:cTn id="7" dur="500"/>
                                        <p:tgtEl>
                                          <p:spTgt spid="2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right)">
                                      <p:cBhvr>
                                        <p:cTn id="15" dur="500"/>
                                        <p:tgtEl>
                                          <p:spTgt spid="2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left)">
                                      <p:cBhvr>
                                        <p:cTn id="19" dur="500"/>
                                        <p:tgtEl>
                                          <p:spTgt spid="24"/>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right)">
                                      <p:cBhvr>
                                        <p:cTn id="23" dur="500"/>
                                        <p:tgtEl>
                                          <p:spTgt spid="25"/>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ipe(left)">
                                      <p:cBhvr>
                                        <p:cTn id="2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8" name="Rectangle Black Middle">
            <a:extLst>
              <a:ext uri="{FF2B5EF4-FFF2-40B4-BE49-F238E27FC236}">
                <a16:creationId xmlns:a16="http://schemas.microsoft.com/office/drawing/2014/main" id="{53816925-FF79-4281-9E6E-4183C4EB3E1F}"/>
              </a:ext>
            </a:extLst>
          </p:cNvPr>
          <p:cNvSpPr/>
          <p:nvPr/>
        </p:nvSpPr>
        <p:spPr>
          <a:xfrm>
            <a:off x="4532709" y="0"/>
            <a:ext cx="8002191"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useBgFill="1">
        <p:nvSpPr>
          <p:cNvPr id="21" name="Freeform: Shape 20">
            <a:extLst>
              <a:ext uri="{FF2B5EF4-FFF2-40B4-BE49-F238E27FC236}">
                <a16:creationId xmlns:a16="http://schemas.microsoft.com/office/drawing/2014/main" id="{10320324-A2E3-4922-B1F4-3CCF1DB55A75}"/>
              </a:ext>
            </a:extLst>
          </p:cNvPr>
          <p:cNvSpPr/>
          <p:nvPr/>
        </p:nvSpPr>
        <p:spPr>
          <a:xfrm rot="3660517" flipH="1">
            <a:off x="6316245" y="-1284488"/>
            <a:ext cx="2176572" cy="7070618"/>
          </a:xfrm>
          <a:custGeom>
            <a:avLst/>
            <a:gdLst>
              <a:gd name="connsiteX0" fmla="*/ 534998 w 1181239"/>
              <a:gd name="connsiteY0" fmla="*/ 3942687 h 4008043"/>
              <a:gd name="connsiteX1" fmla="*/ 537456 w 1181239"/>
              <a:gd name="connsiteY1" fmla="*/ 3953147 h 4008043"/>
              <a:gd name="connsiteX2" fmla="*/ 536701 w 1181239"/>
              <a:gd name="connsiteY2" fmla="*/ 3964026 h 4008043"/>
              <a:gd name="connsiteX3" fmla="*/ 532203 w 1181239"/>
              <a:gd name="connsiteY3" fmla="*/ 3958417 h 4008043"/>
              <a:gd name="connsiteX4" fmla="*/ 530247 w 1181239"/>
              <a:gd name="connsiteY4" fmla="*/ 3947537 h 4008043"/>
              <a:gd name="connsiteX5" fmla="*/ 534998 w 1181239"/>
              <a:gd name="connsiteY5" fmla="*/ 3942687 h 4008043"/>
              <a:gd name="connsiteX6" fmla="*/ 800461 w 1181239"/>
              <a:gd name="connsiteY6" fmla="*/ 3939090 h 4008043"/>
              <a:gd name="connsiteX7" fmla="*/ 804403 w 1181239"/>
              <a:gd name="connsiteY7" fmla="*/ 3976266 h 4008043"/>
              <a:gd name="connsiteX8" fmla="*/ 799235 w 1181239"/>
              <a:gd name="connsiteY8" fmla="*/ 4006184 h 4008043"/>
              <a:gd name="connsiteX9" fmla="*/ 799228 w 1181239"/>
              <a:gd name="connsiteY9" fmla="*/ 4006184 h 4008043"/>
              <a:gd name="connsiteX10" fmla="*/ 795035 w 1181239"/>
              <a:gd name="connsiteY10" fmla="*/ 3978305 h 4008043"/>
              <a:gd name="connsiteX11" fmla="*/ 795144 w 1181239"/>
              <a:gd name="connsiteY11" fmla="*/ 3953147 h 4008043"/>
              <a:gd name="connsiteX12" fmla="*/ 799382 w 1181239"/>
              <a:gd name="connsiteY12" fmla="*/ 3944307 h 4008043"/>
              <a:gd name="connsiteX13" fmla="*/ 800461 w 1181239"/>
              <a:gd name="connsiteY13" fmla="*/ 3939090 h 4008043"/>
              <a:gd name="connsiteX14" fmla="*/ 1173610 w 1181239"/>
              <a:gd name="connsiteY14" fmla="*/ 3829461 h 4008043"/>
              <a:gd name="connsiteX15" fmla="*/ 1177832 w 1181239"/>
              <a:gd name="connsiteY15" fmla="*/ 3835505 h 4008043"/>
              <a:gd name="connsiteX16" fmla="*/ 1178322 w 1181239"/>
              <a:gd name="connsiteY16" fmla="*/ 3844344 h 4008043"/>
              <a:gd name="connsiteX17" fmla="*/ 1172188 w 1181239"/>
              <a:gd name="connsiteY17" fmla="*/ 3840423 h 4008043"/>
              <a:gd name="connsiteX18" fmla="*/ 1171699 w 1181239"/>
              <a:gd name="connsiteY18" fmla="*/ 3831584 h 4008043"/>
              <a:gd name="connsiteX19" fmla="*/ 1173610 w 1181239"/>
              <a:gd name="connsiteY19" fmla="*/ 3829461 h 4008043"/>
              <a:gd name="connsiteX20" fmla="*/ 197700 w 1181239"/>
              <a:gd name="connsiteY20" fmla="*/ 3826851 h 4008043"/>
              <a:gd name="connsiteX21" fmla="*/ 195941 w 1181239"/>
              <a:gd name="connsiteY21" fmla="*/ 3848057 h 4008043"/>
              <a:gd name="connsiteX22" fmla="*/ 191581 w 1181239"/>
              <a:gd name="connsiteY22" fmla="*/ 3841771 h 4008043"/>
              <a:gd name="connsiteX23" fmla="*/ 191582 w 1181239"/>
              <a:gd name="connsiteY23" fmla="*/ 3841771 h 4008043"/>
              <a:gd name="connsiteX24" fmla="*/ 197700 w 1181239"/>
              <a:gd name="connsiteY24" fmla="*/ 3826851 h 4008043"/>
              <a:gd name="connsiteX25" fmla="*/ 178143 w 1181239"/>
              <a:gd name="connsiteY25" fmla="*/ 3791950 h 4008043"/>
              <a:gd name="connsiteX26" fmla="*/ 185023 w 1181239"/>
              <a:gd name="connsiteY26" fmla="*/ 3799435 h 4008043"/>
              <a:gd name="connsiteX27" fmla="*/ 191904 w 1181239"/>
              <a:gd name="connsiteY27" fmla="*/ 3806920 h 4008043"/>
              <a:gd name="connsiteX28" fmla="*/ 181724 w 1181239"/>
              <a:gd name="connsiteY28" fmla="*/ 3813393 h 4008043"/>
              <a:gd name="connsiteX29" fmla="*/ 171944 w 1181239"/>
              <a:gd name="connsiteY29" fmla="*/ 3805908 h 4008043"/>
              <a:gd name="connsiteX30" fmla="*/ 62574 w 1181239"/>
              <a:gd name="connsiteY30" fmla="*/ 3611808 h 4008043"/>
              <a:gd name="connsiteX31" fmla="*/ 66227 w 1181239"/>
              <a:gd name="connsiteY31" fmla="*/ 3624048 h 4008043"/>
              <a:gd name="connsiteX32" fmla="*/ 75305 w 1181239"/>
              <a:gd name="connsiteY32" fmla="*/ 3657366 h 4008043"/>
              <a:gd name="connsiteX33" fmla="*/ 62588 w 1181239"/>
              <a:gd name="connsiteY33" fmla="*/ 3653286 h 4008043"/>
              <a:gd name="connsiteX34" fmla="*/ 60508 w 1181239"/>
              <a:gd name="connsiteY34" fmla="*/ 3629487 h 4008043"/>
              <a:gd name="connsiteX35" fmla="*/ 1116200 w 1181239"/>
              <a:gd name="connsiteY35" fmla="*/ 3543073 h 4008043"/>
              <a:gd name="connsiteX36" fmla="*/ 1126386 w 1181239"/>
              <a:gd name="connsiteY36" fmla="*/ 3572671 h 4008043"/>
              <a:gd name="connsiteX37" fmla="*/ 1117747 w 1181239"/>
              <a:gd name="connsiteY37" fmla="*/ 3586739 h 4008043"/>
              <a:gd name="connsiteX38" fmla="*/ 1112537 w 1181239"/>
              <a:gd name="connsiteY38" fmla="*/ 3561563 h 4008043"/>
              <a:gd name="connsiteX39" fmla="*/ 1116200 w 1181239"/>
              <a:gd name="connsiteY39" fmla="*/ 3543073 h 4008043"/>
              <a:gd name="connsiteX40" fmla="*/ 82331 w 1181239"/>
              <a:gd name="connsiteY40" fmla="*/ 2962930 h 4008043"/>
              <a:gd name="connsiteX41" fmla="*/ 83301 w 1181239"/>
              <a:gd name="connsiteY41" fmla="*/ 2974009 h 4008043"/>
              <a:gd name="connsiteX42" fmla="*/ 86873 w 1181239"/>
              <a:gd name="connsiteY42" fmla="*/ 2994059 h 4008043"/>
              <a:gd name="connsiteX43" fmla="*/ 83727 w 1181239"/>
              <a:gd name="connsiteY43" fmla="*/ 3003927 h 4008043"/>
              <a:gd name="connsiteX44" fmla="*/ 81691 w 1181239"/>
              <a:gd name="connsiteY44" fmla="*/ 2980128 h 4008043"/>
              <a:gd name="connsiteX45" fmla="*/ 81695 w 1181239"/>
              <a:gd name="connsiteY45" fmla="*/ 2980128 h 4008043"/>
              <a:gd name="connsiteX46" fmla="*/ 82331 w 1181239"/>
              <a:gd name="connsiteY46" fmla="*/ 2962930 h 4008043"/>
              <a:gd name="connsiteX47" fmla="*/ 101936 w 1181239"/>
              <a:gd name="connsiteY47" fmla="*/ 2918951 h 4008043"/>
              <a:gd name="connsiteX48" fmla="*/ 102228 w 1181239"/>
              <a:gd name="connsiteY48" fmla="*/ 2931054 h 4008043"/>
              <a:gd name="connsiteX49" fmla="*/ 99163 w 1181239"/>
              <a:gd name="connsiteY49" fmla="*/ 2940011 h 4008043"/>
              <a:gd name="connsiteX50" fmla="*/ 98870 w 1181239"/>
              <a:gd name="connsiteY50" fmla="*/ 2927907 h 4008043"/>
              <a:gd name="connsiteX51" fmla="*/ 101936 w 1181239"/>
              <a:gd name="connsiteY51" fmla="*/ 2918951 h 4008043"/>
              <a:gd name="connsiteX52" fmla="*/ 96694 w 1181239"/>
              <a:gd name="connsiteY52" fmla="*/ 2871455 h 4008043"/>
              <a:gd name="connsiteX53" fmla="*/ 99562 w 1181239"/>
              <a:gd name="connsiteY53" fmla="*/ 2884935 h 4008043"/>
              <a:gd name="connsiteX54" fmla="*/ 98518 w 1181239"/>
              <a:gd name="connsiteY54" fmla="*/ 2897854 h 4008043"/>
              <a:gd name="connsiteX55" fmla="*/ 95669 w 1181239"/>
              <a:gd name="connsiteY55" fmla="*/ 2883801 h 4008043"/>
              <a:gd name="connsiteX56" fmla="*/ 95668 w 1181239"/>
              <a:gd name="connsiteY56" fmla="*/ 2883801 h 4008043"/>
              <a:gd name="connsiteX57" fmla="*/ 96694 w 1181239"/>
              <a:gd name="connsiteY57" fmla="*/ 2871455 h 4008043"/>
              <a:gd name="connsiteX58" fmla="*/ 104092 w 1181239"/>
              <a:gd name="connsiteY58" fmla="*/ 2813539 h 4008043"/>
              <a:gd name="connsiteX59" fmla="*/ 108835 w 1181239"/>
              <a:gd name="connsiteY59" fmla="*/ 2843457 h 4008043"/>
              <a:gd name="connsiteX60" fmla="*/ 105996 w 1181239"/>
              <a:gd name="connsiteY60" fmla="*/ 2840057 h 4008043"/>
              <a:gd name="connsiteX61" fmla="*/ 104092 w 1181239"/>
              <a:gd name="connsiteY61" fmla="*/ 2813539 h 4008043"/>
              <a:gd name="connsiteX62" fmla="*/ 958653 w 1181239"/>
              <a:gd name="connsiteY62" fmla="*/ 2740103 h 4008043"/>
              <a:gd name="connsiteX63" fmla="*/ 959449 w 1181239"/>
              <a:gd name="connsiteY63" fmla="*/ 2749623 h 4008043"/>
              <a:gd name="connsiteX64" fmla="*/ 953124 w 1181239"/>
              <a:gd name="connsiteY64" fmla="*/ 2755742 h 4008043"/>
              <a:gd name="connsiteX65" fmla="*/ 953125 w 1181239"/>
              <a:gd name="connsiteY65" fmla="*/ 2755742 h 4008043"/>
              <a:gd name="connsiteX66" fmla="*/ 958653 w 1181239"/>
              <a:gd name="connsiteY66" fmla="*/ 2740103 h 4008043"/>
              <a:gd name="connsiteX67" fmla="*/ 926930 w 1181239"/>
              <a:gd name="connsiteY67" fmla="*/ 2709509 h 4008043"/>
              <a:gd name="connsiteX68" fmla="*/ 926926 w 1181239"/>
              <a:gd name="connsiteY68" fmla="*/ 2709522 h 4008043"/>
              <a:gd name="connsiteX69" fmla="*/ 926915 w 1181239"/>
              <a:gd name="connsiteY69" fmla="*/ 2709522 h 4008043"/>
              <a:gd name="connsiteX70" fmla="*/ 945395 w 1181239"/>
              <a:gd name="connsiteY70" fmla="*/ 2688653 h 4008043"/>
              <a:gd name="connsiteX71" fmla="*/ 937666 w 1181239"/>
              <a:gd name="connsiteY71" fmla="*/ 2813539 h 4008043"/>
              <a:gd name="connsiteX72" fmla="*/ 936261 w 1181239"/>
              <a:gd name="connsiteY72" fmla="*/ 2798460 h 4008043"/>
              <a:gd name="connsiteX73" fmla="*/ 936263 w 1181239"/>
              <a:gd name="connsiteY73" fmla="*/ 2798460 h 4008043"/>
              <a:gd name="connsiteX74" fmla="*/ 933716 w 1181239"/>
              <a:gd name="connsiteY74" fmla="*/ 2784776 h 4008043"/>
              <a:gd name="connsiteX75" fmla="*/ 930062 w 1181239"/>
              <a:gd name="connsiteY75" fmla="*/ 2774696 h 4008043"/>
              <a:gd name="connsiteX76" fmla="*/ 931759 w 1181239"/>
              <a:gd name="connsiteY76" fmla="*/ 2766622 h 4008043"/>
              <a:gd name="connsiteX77" fmla="*/ 939486 w 1181239"/>
              <a:gd name="connsiteY77" fmla="*/ 2730194 h 4008043"/>
              <a:gd name="connsiteX78" fmla="*/ 945395 w 1181239"/>
              <a:gd name="connsiteY78" fmla="*/ 2688653 h 4008043"/>
              <a:gd name="connsiteX79" fmla="*/ 933087 w 1181239"/>
              <a:gd name="connsiteY79" fmla="*/ 2677998 h 4008043"/>
              <a:gd name="connsiteX80" fmla="*/ 931182 w 1181239"/>
              <a:gd name="connsiteY80" fmla="*/ 2705945 h 4008043"/>
              <a:gd name="connsiteX81" fmla="*/ 926930 w 1181239"/>
              <a:gd name="connsiteY81" fmla="*/ 2709509 h 4008043"/>
              <a:gd name="connsiteX82" fmla="*/ 929897 w 1181239"/>
              <a:gd name="connsiteY82" fmla="*/ 2700512 h 4008043"/>
              <a:gd name="connsiteX83" fmla="*/ 930006 w 1181239"/>
              <a:gd name="connsiteY83" fmla="*/ 2689994 h 4008043"/>
              <a:gd name="connsiteX84" fmla="*/ 928893 w 1181239"/>
              <a:gd name="connsiteY84" fmla="*/ 2680576 h 4008043"/>
              <a:gd name="connsiteX85" fmla="*/ 933087 w 1181239"/>
              <a:gd name="connsiteY85" fmla="*/ 2677998 h 4008043"/>
              <a:gd name="connsiteX86" fmla="*/ 933901 w 1181239"/>
              <a:gd name="connsiteY86" fmla="*/ 2651662 h 4008043"/>
              <a:gd name="connsiteX87" fmla="*/ 934790 w 1181239"/>
              <a:gd name="connsiteY87" fmla="*/ 2652388 h 4008043"/>
              <a:gd name="connsiteX88" fmla="*/ 934790 w 1181239"/>
              <a:gd name="connsiteY88" fmla="*/ 2664627 h 4008043"/>
              <a:gd name="connsiteX89" fmla="*/ 933531 w 1181239"/>
              <a:gd name="connsiteY89" fmla="*/ 2658508 h 4008043"/>
              <a:gd name="connsiteX90" fmla="*/ 933901 w 1181239"/>
              <a:gd name="connsiteY90" fmla="*/ 2651662 h 4008043"/>
              <a:gd name="connsiteX91" fmla="*/ 96656 w 1181239"/>
              <a:gd name="connsiteY91" fmla="*/ 2613158 h 4008043"/>
              <a:gd name="connsiteX92" fmla="*/ 104568 w 1181239"/>
              <a:gd name="connsiteY92" fmla="*/ 2645658 h 4008043"/>
              <a:gd name="connsiteX93" fmla="*/ 106440 w 1181239"/>
              <a:gd name="connsiteY93" fmla="*/ 2668374 h 4008043"/>
              <a:gd name="connsiteX94" fmla="*/ 103116 w 1181239"/>
              <a:gd name="connsiteY94" fmla="*/ 2660825 h 4008043"/>
              <a:gd name="connsiteX95" fmla="*/ 103114 w 1181239"/>
              <a:gd name="connsiteY95" fmla="*/ 2660825 h 4008043"/>
              <a:gd name="connsiteX96" fmla="*/ 96656 w 1181239"/>
              <a:gd name="connsiteY96" fmla="*/ 2613158 h 4008043"/>
              <a:gd name="connsiteX97" fmla="*/ 947274 w 1181239"/>
              <a:gd name="connsiteY97" fmla="*/ 2560594 h 4008043"/>
              <a:gd name="connsiteX98" fmla="*/ 947419 w 1181239"/>
              <a:gd name="connsiteY98" fmla="*/ 2606831 h 4008043"/>
              <a:gd name="connsiteX99" fmla="*/ 944774 w 1181239"/>
              <a:gd name="connsiteY99" fmla="*/ 2587792 h 4008043"/>
              <a:gd name="connsiteX100" fmla="*/ 947274 w 1181239"/>
              <a:gd name="connsiteY100" fmla="*/ 2560594 h 4008043"/>
              <a:gd name="connsiteX101" fmla="*/ 117254 w 1181239"/>
              <a:gd name="connsiteY101" fmla="*/ 2547082 h 4008043"/>
              <a:gd name="connsiteX102" fmla="*/ 122323 w 1181239"/>
              <a:gd name="connsiteY102" fmla="*/ 2566758 h 4008043"/>
              <a:gd name="connsiteX103" fmla="*/ 124816 w 1181239"/>
              <a:gd name="connsiteY103" fmla="*/ 2632720 h 4008043"/>
              <a:gd name="connsiteX104" fmla="*/ 120162 w 1181239"/>
              <a:gd name="connsiteY104" fmla="*/ 2651900 h 4008043"/>
              <a:gd name="connsiteX105" fmla="*/ 112787 w 1181239"/>
              <a:gd name="connsiteY105" fmla="*/ 2696587 h 4008043"/>
              <a:gd name="connsiteX106" fmla="*/ 110499 w 1181239"/>
              <a:gd name="connsiteY106" fmla="*/ 2689788 h 4008043"/>
              <a:gd name="connsiteX107" fmla="*/ 110501 w 1181239"/>
              <a:gd name="connsiteY107" fmla="*/ 2689788 h 4008043"/>
              <a:gd name="connsiteX108" fmla="*/ 113087 w 1181239"/>
              <a:gd name="connsiteY108" fmla="*/ 2663949 h 4008043"/>
              <a:gd name="connsiteX109" fmla="*/ 112559 w 1181239"/>
              <a:gd name="connsiteY109" fmla="*/ 2610222 h 4008043"/>
              <a:gd name="connsiteX110" fmla="*/ 113409 w 1181239"/>
              <a:gd name="connsiteY110" fmla="*/ 2559268 h 4008043"/>
              <a:gd name="connsiteX111" fmla="*/ 108520 w 1181239"/>
              <a:gd name="connsiteY111" fmla="*/ 2533188 h 4008043"/>
              <a:gd name="connsiteX112" fmla="*/ 109376 w 1181239"/>
              <a:gd name="connsiteY112" fmla="*/ 2534076 h 4008043"/>
              <a:gd name="connsiteX113" fmla="*/ 109376 w 1181239"/>
              <a:gd name="connsiteY113" fmla="*/ 2549036 h 4008043"/>
              <a:gd name="connsiteX114" fmla="*/ 108165 w 1181239"/>
              <a:gd name="connsiteY114" fmla="*/ 2541556 h 4008043"/>
              <a:gd name="connsiteX115" fmla="*/ 108520 w 1181239"/>
              <a:gd name="connsiteY115" fmla="*/ 2533188 h 4008043"/>
              <a:gd name="connsiteX116" fmla="*/ 933144 w 1181239"/>
              <a:gd name="connsiteY116" fmla="*/ 2519797 h 4008043"/>
              <a:gd name="connsiteX117" fmla="*/ 932926 w 1181239"/>
              <a:gd name="connsiteY117" fmla="*/ 2550959 h 4008043"/>
              <a:gd name="connsiteX118" fmla="*/ 928653 w 1181239"/>
              <a:gd name="connsiteY118" fmla="*/ 2550151 h 4008043"/>
              <a:gd name="connsiteX119" fmla="*/ 928668 w 1181239"/>
              <a:gd name="connsiteY119" fmla="*/ 2550152 h 4008043"/>
              <a:gd name="connsiteX120" fmla="*/ 933144 w 1181239"/>
              <a:gd name="connsiteY120" fmla="*/ 2519797 h 4008043"/>
              <a:gd name="connsiteX121" fmla="*/ 942469 w 1181239"/>
              <a:gd name="connsiteY121" fmla="*/ 2495987 h 4008043"/>
              <a:gd name="connsiteX122" fmla="*/ 945224 w 1181239"/>
              <a:gd name="connsiteY122" fmla="*/ 2506883 h 4008043"/>
              <a:gd name="connsiteX123" fmla="*/ 944181 w 1181239"/>
              <a:gd name="connsiteY123" fmla="*/ 2517082 h 4008043"/>
              <a:gd name="connsiteX124" fmla="*/ 941459 w 1181239"/>
              <a:gd name="connsiteY124" fmla="*/ 2505749 h 4008043"/>
              <a:gd name="connsiteX125" fmla="*/ 942469 w 1181239"/>
              <a:gd name="connsiteY125" fmla="*/ 2495987 h 4008043"/>
              <a:gd name="connsiteX126" fmla="*/ 976335 w 1181239"/>
              <a:gd name="connsiteY126" fmla="*/ 2462681 h 4008043"/>
              <a:gd name="connsiteX127" fmla="*/ 978951 w 1181239"/>
              <a:gd name="connsiteY127" fmla="*/ 2510958 h 4008043"/>
              <a:gd name="connsiteX128" fmla="*/ 973428 w 1181239"/>
              <a:gd name="connsiteY128" fmla="*/ 2552435 h 4008043"/>
              <a:gd name="connsiteX129" fmla="*/ 967615 w 1181239"/>
              <a:gd name="connsiteY129" fmla="*/ 2563315 h 4008043"/>
              <a:gd name="connsiteX130" fmla="*/ 964707 w 1181239"/>
              <a:gd name="connsiteY130" fmla="*/ 2574194 h 4008043"/>
              <a:gd name="connsiteX131" fmla="*/ 961820 w 1181239"/>
              <a:gd name="connsiteY131" fmla="*/ 2562635 h 4008043"/>
              <a:gd name="connsiteX132" fmla="*/ 961825 w 1181239"/>
              <a:gd name="connsiteY132" fmla="*/ 2562635 h 4008043"/>
              <a:gd name="connsiteX133" fmla="*/ 963697 w 1181239"/>
              <a:gd name="connsiteY133" fmla="*/ 2532711 h 4008043"/>
              <a:gd name="connsiteX134" fmla="*/ 969490 w 1181239"/>
              <a:gd name="connsiteY134" fmla="*/ 2517405 h 4008043"/>
              <a:gd name="connsiteX135" fmla="*/ 973718 w 1181239"/>
              <a:gd name="connsiteY135" fmla="*/ 2488172 h 4008043"/>
              <a:gd name="connsiteX136" fmla="*/ 976335 w 1181239"/>
              <a:gd name="connsiteY136" fmla="*/ 2462681 h 4008043"/>
              <a:gd name="connsiteX137" fmla="*/ 113553 w 1181239"/>
              <a:gd name="connsiteY137" fmla="*/ 2458088 h 4008043"/>
              <a:gd name="connsiteX138" fmla="*/ 119967 w 1181239"/>
              <a:gd name="connsiteY138" fmla="*/ 2471037 h 4008043"/>
              <a:gd name="connsiteX139" fmla="*/ 119749 w 1181239"/>
              <a:gd name="connsiteY139" fmla="*/ 2485510 h 4008043"/>
              <a:gd name="connsiteX140" fmla="*/ 116047 w 1181239"/>
              <a:gd name="connsiteY140" fmla="*/ 2488923 h 4008043"/>
              <a:gd name="connsiteX141" fmla="*/ 110818 w 1181239"/>
              <a:gd name="connsiteY141" fmla="*/ 2493695 h 4008043"/>
              <a:gd name="connsiteX142" fmla="*/ 110825 w 1181239"/>
              <a:gd name="connsiteY142" fmla="*/ 2493695 h 4008043"/>
              <a:gd name="connsiteX143" fmla="*/ 109026 w 1181239"/>
              <a:gd name="connsiteY143" fmla="*/ 2475614 h 4008043"/>
              <a:gd name="connsiteX144" fmla="*/ 113553 w 1181239"/>
              <a:gd name="connsiteY144" fmla="*/ 2458088 h 4008043"/>
              <a:gd name="connsiteX145" fmla="*/ 149068 w 1181239"/>
              <a:gd name="connsiteY145" fmla="*/ 2387886 h 4008043"/>
              <a:gd name="connsiteX146" fmla="*/ 151137 w 1181239"/>
              <a:gd name="connsiteY146" fmla="*/ 2402845 h 4008043"/>
              <a:gd name="connsiteX147" fmla="*/ 151064 w 1181239"/>
              <a:gd name="connsiteY147" fmla="*/ 2527769 h 4008043"/>
              <a:gd name="connsiteX148" fmla="*/ 146581 w 1181239"/>
              <a:gd name="connsiteY148" fmla="*/ 2522329 h 4008043"/>
              <a:gd name="connsiteX149" fmla="*/ 146594 w 1181239"/>
              <a:gd name="connsiteY149" fmla="*/ 2522329 h 4008043"/>
              <a:gd name="connsiteX150" fmla="*/ 146339 w 1181239"/>
              <a:gd name="connsiteY150" fmla="*/ 2398765 h 4008043"/>
              <a:gd name="connsiteX151" fmla="*/ 136896 w 1181239"/>
              <a:gd name="connsiteY151" fmla="*/ 2385700 h 4008043"/>
              <a:gd name="connsiteX152" fmla="*/ 136301 w 1181239"/>
              <a:gd name="connsiteY152" fmla="*/ 2394687 h 4008043"/>
              <a:gd name="connsiteX153" fmla="*/ 132156 w 1181239"/>
              <a:gd name="connsiteY153" fmla="*/ 2396892 h 4008043"/>
              <a:gd name="connsiteX154" fmla="*/ 132805 w 1181239"/>
              <a:gd name="connsiteY154" fmla="*/ 2387703 h 4008043"/>
              <a:gd name="connsiteX155" fmla="*/ 136896 w 1181239"/>
              <a:gd name="connsiteY155" fmla="*/ 2385700 h 4008043"/>
              <a:gd name="connsiteX156" fmla="*/ 117467 w 1181239"/>
              <a:gd name="connsiteY156" fmla="*/ 2377384 h 4008043"/>
              <a:gd name="connsiteX157" fmla="*/ 121622 w 1181239"/>
              <a:gd name="connsiteY157" fmla="*/ 2392732 h 4008043"/>
              <a:gd name="connsiteX158" fmla="*/ 115070 w 1181239"/>
              <a:gd name="connsiteY158" fmla="*/ 2409528 h 4008043"/>
              <a:gd name="connsiteX159" fmla="*/ 117467 w 1181239"/>
              <a:gd name="connsiteY159" fmla="*/ 2377384 h 4008043"/>
              <a:gd name="connsiteX160" fmla="*/ 133268 w 1181239"/>
              <a:gd name="connsiteY160" fmla="*/ 2336537 h 4008043"/>
              <a:gd name="connsiteX161" fmla="*/ 135582 w 1181239"/>
              <a:gd name="connsiteY161" fmla="*/ 2348776 h 4008043"/>
              <a:gd name="connsiteX162" fmla="*/ 133877 w 1181239"/>
              <a:gd name="connsiteY162" fmla="*/ 2352521 h 4008043"/>
              <a:gd name="connsiteX163" fmla="*/ 131564 w 1181239"/>
              <a:gd name="connsiteY163" fmla="*/ 2340282 h 4008043"/>
              <a:gd name="connsiteX164" fmla="*/ 133268 w 1181239"/>
              <a:gd name="connsiteY164" fmla="*/ 2336537 h 4008043"/>
              <a:gd name="connsiteX165" fmla="*/ 77672 w 1181239"/>
              <a:gd name="connsiteY165" fmla="*/ 2315812 h 4008043"/>
              <a:gd name="connsiteX166" fmla="*/ 88782 w 1181239"/>
              <a:gd name="connsiteY166" fmla="*/ 2366679 h 4008043"/>
              <a:gd name="connsiteX167" fmla="*/ 86946 w 1181239"/>
              <a:gd name="connsiteY167" fmla="*/ 2366771 h 4008043"/>
              <a:gd name="connsiteX168" fmla="*/ 86948 w 1181239"/>
              <a:gd name="connsiteY168" fmla="*/ 2366760 h 4008043"/>
              <a:gd name="connsiteX169" fmla="*/ 76504 w 1181239"/>
              <a:gd name="connsiteY169" fmla="*/ 2320572 h 4008043"/>
              <a:gd name="connsiteX170" fmla="*/ 77672 w 1181239"/>
              <a:gd name="connsiteY170" fmla="*/ 2315812 h 4008043"/>
              <a:gd name="connsiteX171" fmla="*/ 619 w 1181239"/>
              <a:gd name="connsiteY171" fmla="*/ 2290394 h 4008043"/>
              <a:gd name="connsiteX172" fmla="*/ 3082 w 1181239"/>
              <a:gd name="connsiteY172" fmla="*/ 2296356 h 4008043"/>
              <a:gd name="connsiteX173" fmla="*/ 1936 w 1181239"/>
              <a:gd name="connsiteY173" fmla="*/ 2320341 h 4008043"/>
              <a:gd name="connsiteX174" fmla="*/ 1933 w 1181239"/>
              <a:gd name="connsiteY174" fmla="*/ 2320341 h 4008043"/>
              <a:gd name="connsiteX175" fmla="*/ 17 w 1181239"/>
              <a:gd name="connsiteY175" fmla="*/ 2301302 h 4008043"/>
              <a:gd name="connsiteX176" fmla="*/ 619 w 1181239"/>
              <a:gd name="connsiteY176" fmla="*/ 2290394 h 4008043"/>
              <a:gd name="connsiteX177" fmla="*/ 129211 w 1181239"/>
              <a:gd name="connsiteY177" fmla="*/ 2280788 h 4008043"/>
              <a:gd name="connsiteX178" fmla="*/ 132860 w 1181239"/>
              <a:gd name="connsiteY178" fmla="*/ 2302557 h 4008043"/>
              <a:gd name="connsiteX179" fmla="*/ 131999 w 1181239"/>
              <a:gd name="connsiteY179" fmla="*/ 2322603 h 4008043"/>
              <a:gd name="connsiteX180" fmla="*/ 129938 w 1181239"/>
              <a:gd name="connsiteY180" fmla="*/ 2302320 h 4008043"/>
              <a:gd name="connsiteX181" fmla="*/ 129211 w 1181239"/>
              <a:gd name="connsiteY181" fmla="*/ 2280788 h 4008043"/>
              <a:gd name="connsiteX182" fmla="*/ 147984 w 1181239"/>
              <a:gd name="connsiteY182" fmla="*/ 2217888 h 4008043"/>
              <a:gd name="connsiteX183" fmla="*/ 150845 w 1181239"/>
              <a:gd name="connsiteY183" fmla="*/ 2232167 h 4008043"/>
              <a:gd name="connsiteX184" fmla="*/ 146841 w 1181239"/>
              <a:gd name="connsiteY184" fmla="*/ 2246224 h 4008043"/>
              <a:gd name="connsiteX185" fmla="*/ 146842 w 1181239"/>
              <a:gd name="connsiteY185" fmla="*/ 2246224 h 4008043"/>
              <a:gd name="connsiteX186" fmla="*/ 147984 w 1181239"/>
              <a:gd name="connsiteY186" fmla="*/ 2217888 h 4008043"/>
              <a:gd name="connsiteX187" fmla="*/ 992212 w 1181239"/>
              <a:gd name="connsiteY187" fmla="*/ 2207669 h 4008043"/>
              <a:gd name="connsiteX188" fmla="*/ 992998 w 1181239"/>
              <a:gd name="connsiteY188" fmla="*/ 2209042 h 4008043"/>
              <a:gd name="connsiteX189" fmla="*/ 992998 w 1181239"/>
              <a:gd name="connsiteY189" fmla="*/ 2232161 h 4008043"/>
              <a:gd name="connsiteX190" fmla="*/ 991885 w 1181239"/>
              <a:gd name="connsiteY190" fmla="*/ 2220601 h 4008043"/>
              <a:gd name="connsiteX191" fmla="*/ 992212 w 1181239"/>
              <a:gd name="connsiteY191" fmla="*/ 2207669 h 4008043"/>
              <a:gd name="connsiteX192" fmla="*/ 61915 w 1181239"/>
              <a:gd name="connsiteY192" fmla="*/ 2150127 h 4008043"/>
              <a:gd name="connsiteX193" fmla="*/ 70815 w 1181239"/>
              <a:gd name="connsiteY193" fmla="*/ 2213816 h 4008043"/>
              <a:gd name="connsiteX194" fmla="*/ 80236 w 1181239"/>
              <a:gd name="connsiteY194" fmla="*/ 2286572 h 4008043"/>
              <a:gd name="connsiteX195" fmla="*/ 75520 w 1181239"/>
              <a:gd name="connsiteY195" fmla="*/ 2296771 h 4008043"/>
              <a:gd name="connsiteX196" fmla="*/ 71018 w 1181239"/>
              <a:gd name="connsiteY196" fmla="*/ 2323290 h 4008043"/>
              <a:gd name="connsiteX197" fmla="*/ 78434 w 1181239"/>
              <a:gd name="connsiteY197" fmla="*/ 2370722 h 4008043"/>
              <a:gd name="connsiteX198" fmla="*/ 96856 w 1181239"/>
              <a:gd name="connsiteY198" fmla="*/ 2583033 h 4008043"/>
              <a:gd name="connsiteX199" fmla="*/ 87157 w 1181239"/>
              <a:gd name="connsiteY199" fmla="*/ 2588473 h 4008043"/>
              <a:gd name="connsiteX200" fmla="*/ 87156 w 1181239"/>
              <a:gd name="connsiteY200" fmla="*/ 2588473 h 4008043"/>
              <a:gd name="connsiteX201" fmla="*/ 63626 w 1181239"/>
              <a:gd name="connsiteY201" fmla="*/ 2347620 h 4008043"/>
              <a:gd name="connsiteX202" fmla="*/ 60787 w 1181239"/>
              <a:gd name="connsiteY202" fmla="*/ 2200381 h 4008043"/>
              <a:gd name="connsiteX203" fmla="*/ 61915 w 1181239"/>
              <a:gd name="connsiteY203" fmla="*/ 2150127 h 4008043"/>
              <a:gd name="connsiteX204" fmla="*/ 124046 w 1181239"/>
              <a:gd name="connsiteY204" fmla="*/ 2141345 h 4008043"/>
              <a:gd name="connsiteX205" fmla="*/ 131937 w 1181239"/>
              <a:gd name="connsiteY205" fmla="*/ 2144382 h 4008043"/>
              <a:gd name="connsiteX206" fmla="*/ 131167 w 1181239"/>
              <a:gd name="connsiteY206" fmla="*/ 2149886 h 4008043"/>
              <a:gd name="connsiteX207" fmla="*/ 123122 w 1181239"/>
              <a:gd name="connsiteY207" fmla="*/ 2146929 h 4008043"/>
              <a:gd name="connsiteX208" fmla="*/ 124046 w 1181239"/>
              <a:gd name="connsiteY208" fmla="*/ 2141345 h 4008043"/>
              <a:gd name="connsiteX209" fmla="*/ 150011 w 1181239"/>
              <a:gd name="connsiteY209" fmla="*/ 2132206 h 4008043"/>
              <a:gd name="connsiteX210" fmla="*/ 150452 w 1181239"/>
              <a:gd name="connsiteY210" fmla="*/ 2168244 h 4008043"/>
              <a:gd name="connsiteX211" fmla="*/ 147008 w 1181239"/>
              <a:gd name="connsiteY211" fmla="*/ 2202242 h 4008043"/>
              <a:gd name="connsiteX212" fmla="*/ 147004 w 1181239"/>
              <a:gd name="connsiteY212" fmla="*/ 2202242 h 4008043"/>
              <a:gd name="connsiteX213" fmla="*/ 147847 w 1181239"/>
              <a:gd name="connsiteY213" fmla="*/ 2166204 h 4008043"/>
              <a:gd name="connsiteX214" fmla="*/ 915300 w 1181239"/>
              <a:gd name="connsiteY214" fmla="*/ 2125614 h 4008043"/>
              <a:gd name="connsiteX215" fmla="*/ 915300 w 1181239"/>
              <a:gd name="connsiteY215" fmla="*/ 2125615 h 4008043"/>
              <a:gd name="connsiteX216" fmla="*/ 915300 w 1181239"/>
              <a:gd name="connsiteY216" fmla="*/ 2125614 h 4008043"/>
              <a:gd name="connsiteX217" fmla="*/ 105883 w 1181239"/>
              <a:gd name="connsiteY217" fmla="*/ 2115887 h 4008043"/>
              <a:gd name="connsiteX218" fmla="*/ 109204 w 1181239"/>
              <a:gd name="connsiteY218" fmla="*/ 2126766 h 4008043"/>
              <a:gd name="connsiteX219" fmla="*/ 113519 w 1181239"/>
              <a:gd name="connsiteY219" fmla="*/ 2152605 h 4008043"/>
              <a:gd name="connsiteX220" fmla="*/ 107490 w 1181239"/>
              <a:gd name="connsiteY220" fmla="*/ 2148746 h 4008043"/>
              <a:gd name="connsiteX221" fmla="*/ 107489 w 1181239"/>
              <a:gd name="connsiteY221" fmla="*/ 2148746 h 4008043"/>
              <a:gd name="connsiteX222" fmla="*/ 104975 w 1181239"/>
              <a:gd name="connsiteY222" fmla="*/ 2130387 h 4008043"/>
              <a:gd name="connsiteX223" fmla="*/ 924180 w 1181239"/>
              <a:gd name="connsiteY223" fmla="*/ 2095489 h 4008043"/>
              <a:gd name="connsiteX224" fmla="*/ 929793 w 1181239"/>
              <a:gd name="connsiteY224" fmla="*/ 2113426 h 4008043"/>
              <a:gd name="connsiteX225" fmla="*/ 924518 w 1181239"/>
              <a:gd name="connsiteY225" fmla="*/ 2123626 h 4008043"/>
              <a:gd name="connsiteX226" fmla="*/ 915300 w 1181239"/>
              <a:gd name="connsiteY226" fmla="*/ 2125614 h 4008043"/>
              <a:gd name="connsiteX227" fmla="*/ 919046 w 1181239"/>
              <a:gd name="connsiteY227" fmla="*/ 2108197 h 4008043"/>
              <a:gd name="connsiteX228" fmla="*/ 924180 w 1181239"/>
              <a:gd name="connsiteY228" fmla="*/ 2095489 h 4008043"/>
              <a:gd name="connsiteX229" fmla="*/ 131216 w 1181239"/>
              <a:gd name="connsiteY229" fmla="*/ 2071022 h 4008043"/>
              <a:gd name="connsiteX230" fmla="*/ 134077 w 1181239"/>
              <a:gd name="connsiteY230" fmla="*/ 2093039 h 4008043"/>
              <a:gd name="connsiteX231" fmla="*/ 130242 w 1181239"/>
              <a:gd name="connsiteY231" fmla="*/ 2086661 h 4008043"/>
              <a:gd name="connsiteX232" fmla="*/ 130241 w 1181239"/>
              <a:gd name="connsiteY232" fmla="*/ 2086661 h 4008043"/>
              <a:gd name="connsiteX233" fmla="*/ 131216 w 1181239"/>
              <a:gd name="connsiteY233" fmla="*/ 2071022 h 4008043"/>
              <a:gd name="connsiteX234" fmla="*/ 147995 w 1181239"/>
              <a:gd name="connsiteY234" fmla="*/ 2046547 h 4008043"/>
              <a:gd name="connsiteX235" fmla="*/ 150856 w 1181239"/>
              <a:gd name="connsiteY235" fmla="*/ 2064129 h 4008043"/>
              <a:gd name="connsiteX236" fmla="*/ 155483 w 1181239"/>
              <a:gd name="connsiteY236" fmla="*/ 2073343 h 4008043"/>
              <a:gd name="connsiteX237" fmla="*/ 161763 w 1181239"/>
              <a:gd name="connsiteY237" fmla="*/ 2057210 h 4008043"/>
              <a:gd name="connsiteX238" fmla="*/ 167937 w 1181239"/>
              <a:gd name="connsiteY238" fmla="*/ 2075105 h 4008043"/>
              <a:gd name="connsiteX239" fmla="*/ 164792 w 1181239"/>
              <a:gd name="connsiteY239" fmla="*/ 2088025 h 4008043"/>
              <a:gd name="connsiteX240" fmla="*/ 159085 w 1181239"/>
              <a:gd name="connsiteY240" fmla="*/ 2081905 h 4008043"/>
              <a:gd name="connsiteX241" fmla="*/ 156774 w 1181239"/>
              <a:gd name="connsiteY241" fmla="*/ 2095609 h 4008043"/>
              <a:gd name="connsiteX242" fmla="*/ 155665 w 1181239"/>
              <a:gd name="connsiteY242" fmla="*/ 2105812 h 4008043"/>
              <a:gd name="connsiteX243" fmla="*/ 148115 w 1181239"/>
              <a:gd name="connsiteY243" fmla="*/ 2102598 h 4008043"/>
              <a:gd name="connsiteX244" fmla="*/ 148104 w 1181239"/>
              <a:gd name="connsiteY244" fmla="*/ 2102598 h 4008043"/>
              <a:gd name="connsiteX245" fmla="*/ 147995 w 1181239"/>
              <a:gd name="connsiteY245" fmla="*/ 2046547 h 4008043"/>
              <a:gd name="connsiteX246" fmla="*/ 104033 w 1181239"/>
              <a:gd name="connsiteY246" fmla="*/ 2027509 h 4008043"/>
              <a:gd name="connsiteX247" fmla="*/ 112510 w 1181239"/>
              <a:gd name="connsiteY247" fmla="*/ 2045291 h 4008043"/>
              <a:gd name="connsiteX248" fmla="*/ 106306 w 1181239"/>
              <a:gd name="connsiteY248" fmla="*/ 2041590 h 4008043"/>
              <a:gd name="connsiteX249" fmla="*/ 106307 w 1181239"/>
              <a:gd name="connsiteY249" fmla="*/ 2041590 h 4008043"/>
              <a:gd name="connsiteX250" fmla="*/ 104033 w 1181239"/>
              <a:gd name="connsiteY250" fmla="*/ 2027509 h 4008043"/>
              <a:gd name="connsiteX251" fmla="*/ 943112 w 1181239"/>
              <a:gd name="connsiteY251" fmla="*/ 2013995 h 4008043"/>
              <a:gd name="connsiteX252" fmla="*/ 941824 w 1181239"/>
              <a:gd name="connsiteY252" fmla="*/ 2093464 h 4008043"/>
              <a:gd name="connsiteX253" fmla="*/ 935647 w 1181239"/>
              <a:gd name="connsiteY253" fmla="*/ 2093234 h 4008043"/>
              <a:gd name="connsiteX254" fmla="*/ 935646 w 1181239"/>
              <a:gd name="connsiteY254" fmla="*/ 2093238 h 4008043"/>
              <a:gd name="connsiteX255" fmla="*/ 937744 w 1181239"/>
              <a:gd name="connsiteY255" fmla="*/ 2083568 h 4008043"/>
              <a:gd name="connsiteX256" fmla="*/ 940123 w 1181239"/>
              <a:gd name="connsiteY256" fmla="*/ 2049068 h 4008043"/>
              <a:gd name="connsiteX257" fmla="*/ 943112 w 1181239"/>
              <a:gd name="connsiteY257" fmla="*/ 2013995 h 4008043"/>
              <a:gd name="connsiteX258" fmla="*/ 986359 w 1181239"/>
              <a:gd name="connsiteY258" fmla="*/ 1999398 h 4008043"/>
              <a:gd name="connsiteX259" fmla="*/ 987178 w 1181239"/>
              <a:gd name="connsiteY259" fmla="*/ 2001051 h 4008043"/>
              <a:gd name="connsiteX260" fmla="*/ 987145 w 1181239"/>
              <a:gd name="connsiteY260" fmla="*/ 2020090 h 4008043"/>
              <a:gd name="connsiteX261" fmla="*/ 985999 w 1181239"/>
              <a:gd name="connsiteY261" fmla="*/ 2009830 h 4008043"/>
              <a:gd name="connsiteX262" fmla="*/ 986010 w 1181239"/>
              <a:gd name="connsiteY262" fmla="*/ 2009830 h 4008043"/>
              <a:gd name="connsiteX263" fmla="*/ 986359 w 1181239"/>
              <a:gd name="connsiteY263" fmla="*/ 1999398 h 4008043"/>
              <a:gd name="connsiteX264" fmla="*/ 229366 w 1181239"/>
              <a:gd name="connsiteY264" fmla="*/ 1998950 h 4008043"/>
              <a:gd name="connsiteX265" fmla="*/ 229366 w 1181239"/>
              <a:gd name="connsiteY265" fmla="*/ 2016629 h 4008043"/>
              <a:gd name="connsiteX266" fmla="*/ 226750 w 1181239"/>
              <a:gd name="connsiteY266" fmla="*/ 2012030 h 4008043"/>
              <a:gd name="connsiteX267" fmla="*/ 229366 w 1181239"/>
              <a:gd name="connsiteY267" fmla="*/ 1998950 h 4008043"/>
              <a:gd name="connsiteX268" fmla="*/ 111210 w 1181239"/>
              <a:gd name="connsiteY268" fmla="*/ 1998254 h 4008043"/>
              <a:gd name="connsiteX269" fmla="*/ 113966 w 1181239"/>
              <a:gd name="connsiteY269" fmla="*/ 2009150 h 4008043"/>
              <a:gd name="connsiteX270" fmla="*/ 112922 w 1181239"/>
              <a:gd name="connsiteY270" fmla="*/ 2019349 h 4008043"/>
              <a:gd name="connsiteX271" fmla="*/ 110200 w 1181239"/>
              <a:gd name="connsiteY271" fmla="*/ 2008017 h 4008043"/>
              <a:gd name="connsiteX272" fmla="*/ 110200 w 1181239"/>
              <a:gd name="connsiteY272" fmla="*/ 2008016 h 4008043"/>
              <a:gd name="connsiteX273" fmla="*/ 111210 w 1181239"/>
              <a:gd name="connsiteY273" fmla="*/ 1998254 h 4008043"/>
              <a:gd name="connsiteX274" fmla="*/ 160036 w 1181239"/>
              <a:gd name="connsiteY274" fmla="*/ 1997898 h 4008043"/>
              <a:gd name="connsiteX275" fmla="*/ 163754 w 1181239"/>
              <a:gd name="connsiteY275" fmla="*/ 2001511 h 4008043"/>
              <a:gd name="connsiteX276" fmla="*/ 165422 w 1181239"/>
              <a:gd name="connsiteY276" fmla="*/ 2026149 h 4008043"/>
              <a:gd name="connsiteX277" fmla="*/ 162477 w 1181239"/>
              <a:gd name="connsiteY277" fmla="*/ 2018830 h 4008043"/>
              <a:gd name="connsiteX278" fmla="*/ 162477 w 1181239"/>
              <a:gd name="connsiteY278" fmla="*/ 2018829 h 4008043"/>
              <a:gd name="connsiteX279" fmla="*/ 160810 w 1181239"/>
              <a:gd name="connsiteY279" fmla="*/ 2003030 h 4008043"/>
              <a:gd name="connsiteX280" fmla="*/ 160036 w 1181239"/>
              <a:gd name="connsiteY280" fmla="*/ 1997898 h 4008043"/>
              <a:gd name="connsiteX281" fmla="*/ 122178 w 1181239"/>
              <a:gd name="connsiteY281" fmla="*/ 1993421 h 4008043"/>
              <a:gd name="connsiteX282" fmla="*/ 127639 w 1181239"/>
              <a:gd name="connsiteY282" fmla="*/ 1994871 h 4008043"/>
              <a:gd name="connsiteX283" fmla="*/ 130971 w 1181239"/>
              <a:gd name="connsiteY283" fmla="*/ 2006864 h 4008043"/>
              <a:gd name="connsiteX284" fmla="*/ 125158 w 1181239"/>
              <a:gd name="connsiteY284" fmla="*/ 2001457 h 4008043"/>
              <a:gd name="connsiteX285" fmla="*/ 122178 w 1181239"/>
              <a:gd name="connsiteY285" fmla="*/ 1993421 h 4008043"/>
              <a:gd name="connsiteX286" fmla="*/ 881252 w 1181239"/>
              <a:gd name="connsiteY286" fmla="*/ 1985026 h 4008043"/>
              <a:gd name="connsiteX287" fmla="*/ 883325 w 1181239"/>
              <a:gd name="connsiteY287" fmla="*/ 1993738 h 4008043"/>
              <a:gd name="connsiteX288" fmla="*/ 887684 w 1181239"/>
              <a:gd name="connsiteY288" fmla="*/ 2025709 h 4008043"/>
              <a:gd name="connsiteX289" fmla="*/ 886385 w 1181239"/>
              <a:gd name="connsiteY289" fmla="*/ 2062145 h 4008043"/>
              <a:gd name="connsiteX290" fmla="*/ 874972 w 1181239"/>
              <a:gd name="connsiteY290" fmla="*/ 2058606 h 4008043"/>
              <a:gd name="connsiteX291" fmla="*/ 874977 w 1181239"/>
              <a:gd name="connsiteY291" fmla="*/ 2058605 h 4008043"/>
              <a:gd name="connsiteX292" fmla="*/ 866190 w 1181239"/>
              <a:gd name="connsiteY292" fmla="*/ 2056634 h 4008043"/>
              <a:gd name="connsiteX293" fmla="*/ 863071 w 1181239"/>
              <a:gd name="connsiteY293" fmla="*/ 2052862 h 4008043"/>
              <a:gd name="connsiteX294" fmla="*/ 874951 w 1181239"/>
              <a:gd name="connsiteY294" fmla="*/ 2035109 h 4008043"/>
              <a:gd name="connsiteX295" fmla="*/ 878742 w 1181239"/>
              <a:gd name="connsiteY295" fmla="*/ 2010515 h 4008043"/>
              <a:gd name="connsiteX296" fmla="*/ 881252 w 1181239"/>
              <a:gd name="connsiteY296" fmla="*/ 1985026 h 4008043"/>
              <a:gd name="connsiteX297" fmla="*/ 892103 w 1181239"/>
              <a:gd name="connsiteY297" fmla="*/ 1973709 h 4008043"/>
              <a:gd name="connsiteX298" fmla="*/ 904539 w 1181239"/>
              <a:gd name="connsiteY298" fmla="*/ 1999630 h 4008043"/>
              <a:gd name="connsiteX299" fmla="*/ 899190 w 1181239"/>
              <a:gd name="connsiteY299" fmla="*/ 1996910 h 4008043"/>
              <a:gd name="connsiteX300" fmla="*/ 899192 w 1181239"/>
              <a:gd name="connsiteY300" fmla="*/ 1996910 h 4008043"/>
              <a:gd name="connsiteX301" fmla="*/ 894882 w 1181239"/>
              <a:gd name="connsiteY301" fmla="*/ 1989431 h 4008043"/>
              <a:gd name="connsiteX302" fmla="*/ 892901 w 1181239"/>
              <a:gd name="connsiteY302" fmla="*/ 1998950 h 4008043"/>
              <a:gd name="connsiteX303" fmla="*/ 890657 w 1181239"/>
              <a:gd name="connsiteY303" fmla="*/ 1990111 h 4008043"/>
              <a:gd name="connsiteX304" fmla="*/ 885871 w 1181239"/>
              <a:gd name="connsiteY304" fmla="*/ 1981271 h 4008043"/>
              <a:gd name="connsiteX305" fmla="*/ 883327 w 1181239"/>
              <a:gd name="connsiteY305" fmla="*/ 1977374 h 4008043"/>
              <a:gd name="connsiteX306" fmla="*/ 892103 w 1181239"/>
              <a:gd name="connsiteY306" fmla="*/ 1973709 h 4008043"/>
              <a:gd name="connsiteX307" fmla="*/ 929834 w 1181239"/>
              <a:gd name="connsiteY307" fmla="*/ 1966605 h 4008043"/>
              <a:gd name="connsiteX308" fmla="*/ 929834 w 1181239"/>
              <a:gd name="connsiteY308" fmla="*/ 1979865 h 4008043"/>
              <a:gd name="connsiteX309" fmla="*/ 933217 w 1181239"/>
              <a:gd name="connsiteY309" fmla="*/ 2001874 h 4008043"/>
              <a:gd name="connsiteX310" fmla="*/ 931765 w 1181239"/>
              <a:gd name="connsiteY310" fmla="*/ 2020157 h 4008043"/>
              <a:gd name="connsiteX311" fmla="*/ 926930 w 1181239"/>
              <a:gd name="connsiteY311" fmla="*/ 2054438 h 4008043"/>
              <a:gd name="connsiteX312" fmla="*/ 917324 w 1181239"/>
              <a:gd name="connsiteY312" fmla="*/ 2066447 h 4008043"/>
              <a:gd name="connsiteX313" fmla="*/ 917320 w 1181239"/>
              <a:gd name="connsiteY313" fmla="*/ 2066447 h 4008043"/>
              <a:gd name="connsiteX314" fmla="*/ 911534 w 1181239"/>
              <a:gd name="connsiteY314" fmla="*/ 2060208 h 4008043"/>
              <a:gd name="connsiteX315" fmla="*/ 909750 w 1181239"/>
              <a:gd name="connsiteY315" fmla="*/ 2046388 h 4008043"/>
              <a:gd name="connsiteX316" fmla="*/ 910889 w 1181239"/>
              <a:gd name="connsiteY316" fmla="*/ 2007110 h 4008043"/>
              <a:gd name="connsiteX317" fmla="*/ 909002 w 1181239"/>
              <a:gd name="connsiteY317" fmla="*/ 1985351 h 4008043"/>
              <a:gd name="connsiteX318" fmla="*/ 919418 w 1181239"/>
              <a:gd name="connsiteY318" fmla="*/ 1975978 h 4008043"/>
              <a:gd name="connsiteX319" fmla="*/ 146529 w 1181239"/>
              <a:gd name="connsiteY319" fmla="*/ 1960873 h 4008043"/>
              <a:gd name="connsiteX320" fmla="*/ 150485 w 1181239"/>
              <a:gd name="connsiteY320" fmla="*/ 1984822 h 4008043"/>
              <a:gd name="connsiteX321" fmla="*/ 147942 w 1181239"/>
              <a:gd name="connsiteY321" fmla="*/ 2004292 h 4008043"/>
              <a:gd name="connsiteX322" fmla="*/ 147945 w 1181239"/>
              <a:gd name="connsiteY322" fmla="*/ 2004292 h 4008043"/>
              <a:gd name="connsiteX323" fmla="*/ 145682 w 1181239"/>
              <a:gd name="connsiteY323" fmla="*/ 1978756 h 4008043"/>
              <a:gd name="connsiteX324" fmla="*/ 190660 w 1181239"/>
              <a:gd name="connsiteY324" fmla="*/ 1948123 h 4008043"/>
              <a:gd name="connsiteX325" fmla="*/ 190441 w 1181239"/>
              <a:gd name="connsiteY325" fmla="*/ 1953337 h 4008043"/>
              <a:gd name="connsiteX326" fmla="*/ 188915 w 1181239"/>
              <a:gd name="connsiteY326" fmla="*/ 1949767 h 4008043"/>
              <a:gd name="connsiteX327" fmla="*/ 188904 w 1181239"/>
              <a:gd name="connsiteY327" fmla="*/ 1949768 h 4008043"/>
              <a:gd name="connsiteX328" fmla="*/ 190660 w 1181239"/>
              <a:gd name="connsiteY328" fmla="*/ 1948123 h 4008043"/>
              <a:gd name="connsiteX329" fmla="*/ 52661 w 1181239"/>
              <a:gd name="connsiteY329" fmla="*/ 1944554 h 4008043"/>
              <a:gd name="connsiteX330" fmla="*/ 56659 w 1181239"/>
              <a:gd name="connsiteY330" fmla="*/ 1972061 h 4008043"/>
              <a:gd name="connsiteX331" fmla="*/ 70893 w 1181239"/>
              <a:gd name="connsiteY331" fmla="*/ 2036614 h 4008043"/>
              <a:gd name="connsiteX332" fmla="*/ 78626 w 1181239"/>
              <a:gd name="connsiteY332" fmla="*/ 2081905 h 4008043"/>
              <a:gd name="connsiteX333" fmla="*/ 64094 w 1181239"/>
              <a:gd name="connsiteY333" fmla="*/ 2047765 h 4008043"/>
              <a:gd name="connsiteX334" fmla="*/ 64101 w 1181239"/>
              <a:gd name="connsiteY334" fmla="*/ 2047765 h 4008043"/>
              <a:gd name="connsiteX335" fmla="*/ 52369 w 1181239"/>
              <a:gd name="connsiteY335" fmla="*/ 1979090 h 4008043"/>
              <a:gd name="connsiteX336" fmla="*/ 132560 w 1181239"/>
              <a:gd name="connsiteY336" fmla="*/ 1941207 h 4008043"/>
              <a:gd name="connsiteX337" fmla="*/ 132451 w 1181239"/>
              <a:gd name="connsiteY337" fmla="*/ 1949366 h 4008043"/>
              <a:gd name="connsiteX338" fmla="*/ 131112 w 1181239"/>
              <a:gd name="connsiteY338" fmla="*/ 1944555 h 4008043"/>
              <a:gd name="connsiteX339" fmla="*/ 132560 w 1181239"/>
              <a:gd name="connsiteY339" fmla="*/ 1941207 h 4008043"/>
              <a:gd name="connsiteX340" fmla="*/ 149921 w 1181239"/>
              <a:gd name="connsiteY340" fmla="*/ 1890159 h 4008043"/>
              <a:gd name="connsiteX341" fmla="*/ 149032 w 1181239"/>
              <a:gd name="connsiteY341" fmla="*/ 1899678 h 4008043"/>
              <a:gd name="connsiteX342" fmla="*/ 144111 w 1181239"/>
              <a:gd name="connsiteY342" fmla="*/ 1911464 h 4008043"/>
              <a:gd name="connsiteX343" fmla="*/ 144109 w 1181239"/>
              <a:gd name="connsiteY343" fmla="*/ 1911464 h 4008043"/>
              <a:gd name="connsiteX344" fmla="*/ 146529 w 1181239"/>
              <a:gd name="connsiteY344" fmla="*/ 1892718 h 4008043"/>
              <a:gd name="connsiteX345" fmla="*/ 149921 w 1181239"/>
              <a:gd name="connsiteY345" fmla="*/ 1890159 h 4008043"/>
              <a:gd name="connsiteX346" fmla="*/ 945161 w 1181239"/>
              <a:gd name="connsiteY346" fmla="*/ 1880867 h 4008043"/>
              <a:gd name="connsiteX347" fmla="*/ 941044 w 1181239"/>
              <a:gd name="connsiteY347" fmla="*/ 1921438 h 4008043"/>
              <a:gd name="connsiteX348" fmla="*/ 940209 w 1181239"/>
              <a:gd name="connsiteY348" fmla="*/ 1901719 h 4008043"/>
              <a:gd name="connsiteX349" fmla="*/ 940208 w 1181239"/>
              <a:gd name="connsiteY349" fmla="*/ 1901719 h 4008043"/>
              <a:gd name="connsiteX350" fmla="*/ 945161 w 1181239"/>
              <a:gd name="connsiteY350" fmla="*/ 1880867 h 4008043"/>
              <a:gd name="connsiteX351" fmla="*/ 934013 w 1181239"/>
              <a:gd name="connsiteY351" fmla="*/ 1876189 h 4008043"/>
              <a:gd name="connsiteX352" fmla="*/ 934841 w 1181239"/>
              <a:gd name="connsiteY352" fmla="*/ 1877239 h 4008043"/>
              <a:gd name="connsiteX353" fmla="*/ 934841 w 1181239"/>
              <a:gd name="connsiteY353" fmla="*/ 1894918 h 4008043"/>
              <a:gd name="connsiteX354" fmla="*/ 933669 w 1181239"/>
              <a:gd name="connsiteY354" fmla="*/ 1886079 h 4008043"/>
              <a:gd name="connsiteX355" fmla="*/ 934013 w 1181239"/>
              <a:gd name="connsiteY355" fmla="*/ 1876189 h 4008043"/>
              <a:gd name="connsiteX356" fmla="*/ 986424 w 1181239"/>
              <a:gd name="connsiteY356" fmla="*/ 1866185 h 4008043"/>
              <a:gd name="connsiteX357" fmla="*/ 987192 w 1181239"/>
              <a:gd name="connsiteY357" fmla="*/ 1867720 h 4008043"/>
              <a:gd name="connsiteX358" fmla="*/ 987192 w 1181239"/>
              <a:gd name="connsiteY358" fmla="*/ 1893558 h 4008043"/>
              <a:gd name="connsiteX359" fmla="*/ 986105 w 1181239"/>
              <a:gd name="connsiteY359" fmla="*/ 1880639 h 4008043"/>
              <a:gd name="connsiteX360" fmla="*/ 986424 w 1181239"/>
              <a:gd name="connsiteY360" fmla="*/ 1866185 h 4008043"/>
              <a:gd name="connsiteX361" fmla="*/ 845841 w 1181239"/>
              <a:gd name="connsiteY361" fmla="*/ 1838137 h 4008043"/>
              <a:gd name="connsiteX362" fmla="*/ 845842 w 1181239"/>
              <a:gd name="connsiteY362" fmla="*/ 1838141 h 4008043"/>
              <a:gd name="connsiteX363" fmla="*/ 845838 w 1181239"/>
              <a:gd name="connsiteY363" fmla="*/ 1838141 h 4008043"/>
              <a:gd name="connsiteX364" fmla="*/ 212802 w 1181239"/>
              <a:gd name="connsiteY364" fmla="*/ 1837291 h 4008043"/>
              <a:gd name="connsiteX365" fmla="*/ 219332 w 1181239"/>
              <a:gd name="connsiteY365" fmla="*/ 1837839 h 4008043"/>
              <a:gd name="connsiteX366" fmla="*/ 215807 w 1181239"/>
              <a:gd name="connsiteY366" fmla="*/ 1852685 h 4008043"/>
              <a:gd name="connsiteX367" fmla="*/ 210422 w 1181239"/>
              <a:gd name="connsiteY367" fmla="*/ 1847847 h 4008043"/>
              <a:gd name="connsiteX368" fmla="*/ 212802 w 1181239"/>
              <a:gd name="connsiteY368" fmla="*/ 1837291 h 4008043"/>
              <a:gd name="connsiteX369" fmla="*/ 909064 w 1181239"/>
              <a:gd name="connsiteY369" fmla="*/ 1808808 h 4008043"/>
              <a:gd name="connsiteX370" fmla="*/ 912810 w 1181239"/>
              <a:gd name="connsiteY370" fmla="*/ 1817243 h 4008043"/>
              <a:gd name="connsiteX371" fmla="*/ 914324 w 1181239"/>
              <a:gd name="connsiteY371" fmla="*/ 1854802 h 4008043"/>
              <a:gd name="connsiteX372" fmla="*/ 912759 w 1181239"/>
              <a:gd name="connsiteY372" fmla="*/ 1915094 h 4008043"/>
              <a:gd name="connsiteX373" fmla="*/ 909533 w 1181239"/>
              <a:gd name="connsiteY373" fmla="*/ 1909198 h 4008043"/>
              <a:gd name="connsiteX374" fmla="*/ 909535 w 1181239"/>
              <a:gd name="connsiteY374" fmla="*/ 1909198 h 4008043"/>
              <a:gd name="connsiteX375" fmla="*/ 907572 w 1181239"/>
              <a:gd name="connsiteY375" fmla="*/ 1854526 h 4008043"/>
              <a:gd name="connsiteX376" fmla="*/ 909064 w 1181239"/>
              <a:gd name="connsiteY376" fmla="*/ 1808808 h 4008043"/>
              <a:gd name="connsiteX377" fmla="*/ 885324 w 1181239"/>
              <a:gd name="connsiteY377" fmla="*/ 1804483 h 4008043"/>
              <a:gd name="connsiteX378" fmla="*/ 888685 w 1181239"/>
              <a:gd name="connsiteY378" fmla="*/ 1819446 h 4008043"/>
              <a:gd name="connsiteX379" fmla="*/ 893171 w 1181239"/>
              <a:gd name="connsiteY379" fmla="*/ 1830149 h 4008043"/>
              <a:gd name="connsiteX380" fmla="*/ 897396 w 1181239"/>
              <a:gd name="connsiteY380" fmla="*/ 1827331 h 4008043"/>
              <a:gd name="connsiteX381" fmla="*/ 894418 w 1181239"/>
              <a:gd name="connsiteY381" fmla="*/ 1852326 h 4008043"/>
              <a:gd name="connsiteX382" fmla="*/ 893517 w 1181239"/>
              <a:gd name="connsiteY382" fmla="*/ 1882397 h 4008043"/>
              <a:gd name="connsiteX383" fmla="*/ 892156 w 1181239"/>
              <a:gd name="connsiteY383" fmla="*/ 1907505 h 4008043"/>
              <a:gd name="connsiteX384" fmla="*/ 886193 w 1181239"/>
              <a:gd name="connsiteY384" fmla="*/ 1944847 h 4008043"/>
              <a:gd name="connsiteX385" fmla="*/ 879963 w 1181239"/>
              <a:gd name="connsiteY385" fmla="*/ 1951353 h 4008043"/>
              <a:gd name="connsiteX386" fmla="*/ 879961 w 1181239"/>
              <a:gd name="connsiteY386" fmla="*/ 1951353 h 4008043"/>
              <a:gd name="connsiteX387" fmla="*/ 873653 w 1181239"/>
              <a:gd name="connsiteY387" fmla="*/ 1901622 h 4008043"/>
              <a:gd name="connsiteX388" fmla="*/ 876506 w 1181239"/>
              <a:gd name="connsiteY388" fmla="*/ 1875236 h 4008043"/>
              <a:gd name="connsiteX389" fmla="*/ 882543 w 1181239"/>
              <a:gd name="connsiteY389" fmla="*/ 1836478 h 4008043"/>
              <a:gd name="connsiteX390" fmla="*/ 885324 w 1181239"/>
              <a:gd name="connsiteY390" fmla="*/ 1804483 h 4008043"/>
              <a:gd name="connsiteX391" fmla="*/ 188353 w 1181239"/>
              <a:gd name="connsiteY391" fmla="*/ 1800590 h 4008043"/>
              <a:gd name="connsiteX392" fmla="*/ 192022 w 1181239"/>
              <a:gd name="connsiteY392" fmla="*/ 1840362 h 4008043"/>
              <a:gd name="connsiteX393" fmla="*/ 197418 w 1181239"/>
              <a:gd name="connsiteY393" fmla="*/ 1891683 h 4008043"/>
              <a:gd name="connsiteX394" fmla="*/ 196666 w 1181239"/>
              <a:gd name="connsiteY394" fmla="*/ 1897144 h 4008043"/>
              <a:gd name="connsiteX395" fmla="*/ 191624 w 1181239"/>
              <a:gd name="connsiteY395" fmla="*/ 1905934 h 4008043"/>
              <a:gd name="connsiteX396" fmla="*/ 194485 w 1181239"/>
              <a:gd name="connsiteY396" fmla="*/ 1907839 h 4008043"/>
              <a:gd name="connsiteX397" fmla="*/ 197346 w 1181239"/>
              <a:gd name="connsiteY397" fmla="*/ 1920425 h 4008043"/>
              <a:gd name="connsiteX398" fmla="*/ 193065 w 1181239"/>
              <a:gd name="connsiteY398" fmla="*/ 1940450 h 4008043"/>
              <a:gd name="connsiteX399" fmla="*/ 187519 w 1181239"/>
              <a:gd name="connsiteY399" fmla="*/ 1940104 h 4008043"/>
              <a:gd name="connsiteX400" fmla="*/ 187523 w 1181239"/>
              <a:gd name="connsiteY400" fmla="*/ 1940102 h 4008043"/>
              <a:gd name="connsiteX401" fmla="*/ 180150 w 1181239"/>
              <a:gd name="connsiteY401" fmla="*/ 1822164 h 4008043"/>
              <a:gd name="connsiteX402" fmla="*/ 181879 w 1181239"/>
              <a:gd name="connsiteY402" fmla="*/ 1817404 h 4008043"/>
              <a:gd name="connsiteX403" fmla="*/ 186718 w 1181239"/>
              <a:gd name="connsiteY403" fmla="*/ 1811630 h 4008043"/>
              <a:gd name="connsiteX404" fmla="*/ 188353 w 1181239"/>
              <a:gd name="connsiteY404" fmla="*/ 1800590 h 4008043"/>
              <a:gd name="connsiteX405" fmla="*/ 131129 w 1181239"/>
              <a:gd name="connsiteY405" fmla="*/ 1794964 h 4008043"/>
              <a:gd name="connsiteX406" fmla="*/ 133790 w 1181239"/>
              <a:gd name="connsiteY406" fmla="*/ 1805574 h 4008043"/>
              <a:gd name="connsiteX407" fmla="*/ 132483 w 1181239"/>
              <a:gd name="connsiteY407" fmla="*/ 1816269 h 4008043"/>
              <a:gd name="connsiteX408" fmla="*/ 130838 w 1181239"/>
              <a:gd name="connsiteY408" fmla="*/ 1804710 h 4008043"/>
              <a:gd name="connsiteX409" fmla="*/ 936627 w 1181239"/>
              <a:gd name="connsiteY409" fmla="*/ 1794309 h 4008043"/>
              <a:gd name="connsiteX410" fmla="*/ 939769 w 1181239"/>
              <a:gd name="connsiteY410" fmla="*/ 1821379 h 4008043"/>
              <a:gd name="connsiteX411" fmla="*/ 932143 w 1181239"/>
              <a:gd name="connsiteY411" fmla="*/ 1858880 h 4008043"/>
              <a:gd name="connsiteX412" fmla="*/ 931483 w 1181239"/>
              <a:gd name="connsiteY412" fmla="*/ 1850041 h 4008043"/>
              <a:gd name="connsiteX413" fmla="*/ 931485 w 1181239"/>
              <a:gd name="connsiteY413" fmla="*/ 1850041 h 4008043"/>
              <a:gd name="connsiteX414" fmla="*/ 934200 w 1181239"/>
              <a:gd name="connsiteY414" fmla="*/ 1824882 h 4008043"/>
              <a:gd name="connsiteX415" fmla="*/ 935295 w 1181239"/>
              <a:gd name="connsiteY415" fmla="*/ 1800404 h 4008043"/>
              <a:gd name="connsiteX416" fmla="*/ 936627 w 1181239"/>
              <a:gd name="connsiteY416" fmla="*/ 1794309 h 4008043"/>
              <a:gd name="connsiteX417" fmla="*/ 911264 w 1181239"/>
              <a:gd name="connsiteY417" fmla="*/ 1789784 h 4008043"/>
              <a:gd name="connsiteX418" fmla="*/ 914169 w 1181239"/>
              <a:gd name="connsiteY418" fmla="*/ 1792436 h 4008043"/>
              <a:gd name="connsiteX419" fmla="*/ 912391 w 1181239"/>
              <a:gd name="connsiteY419" fmla="*/ 1800626 h 4008043"/>
              <a:gd name="connsiteX420" fmla="*/ 909483 w 1181239"/>
              <a:gd name="connsiteY420" fmla="*/ 1804483 h 4008043"/>
              <a:gd name="connsiteX421" fmla="*/ 906578 w 1181239"/>
              <a:gd name="connsiteY421" fmla="*/ 1797975 h 4008043"/>
              <a:gd name="connsiteX422" fmla="*/ 906581 w 1181239"/>
              <a:gd name="connsiteY422" fmla="*/ 1797975 h 4008043"/>
              <a:gd name="connsiteX423" fmla="*/ 911264 w 1181239"/>
              <a:gd name="connsiteY423" fmla="*/ 1789784 h 4008043"/>
              <a:gd name="connsiteX424" fmla="*/ 859322 w 1181239"/>
              <a:gd name="connsiteY424" fmla="*/ 1775925 h 4008043"/>
              <a:gd name="connsiteX425" fmla="*/ 859698 w 1181239"/>
              <a:gd name="connsiteY425" fmla="*/ 1794380 h 4008043"/>
              <a:gd name="connsiteX426" fmla="*/ 855333 w 1181239"/>
              <a:gd name="connsiteY426" fmla="*/ 1819606 h 4008043"/>
              <a:gd name="connsiteX427" fmla="*/ 848363 w 1181239"/>
              <a:gd name="connsiteY427" fmla="*/ 1835149 h 4008043"/>
              <a:gd name="connsiteX428" fmla="*/ 845841 w 1181239"/>
              <a:gd name="connsiteY428" fmla="*/ 1838137 h 4008043"/>
              <a:gd name="connsiteX429" fmla="*/ 843682 w 1181239"/>
              <a:gd name="connsiteY429" fmla="*/ 1823655 h 4008043"/>
              <a:gd name="connsiteX430" fmla="*/ 847280 w 1181239"/>
              <a:gd name="connsiteY430" fmla="*/ 1815836 h 4008043"/>
              <a:gd name="connsiteX431" fmla="*/ 856030 w 1181239"/>
              <a:gd name="connsiteY431" fmla="*/ 1796324 h 4008043"/>
              <a:gd name="connsiteX432" fmla="*/ 125097 w 1181239"/>
              <a:gd name="connsiteY432" fmla="*/ 1771098 h 4008043"/>
              <a:gd name="connsiteX433" fmla="*/ 121900 w 1181239"/>
              <a:gd name="connsiteY433" fmla="*/ 1792286 h 4008043"/>
              <a:gd name="connsiteX434" fmla="*/ 118025 w 1181239"/>
              <a:gd name="connsiteY434" fmla="*/ 1795610 h 4008043"/>
              <a:gd name="connsiteX435" fmla="*/ 116350 w 1181239"/>
              <a:gd name="connsiteY435" fmla="*/ 1793085 h 4008043"/>
              <a:gd name="connsiteX436" fmla="*/ 118919 w 1181239"/>
              <a:gd name="connsiteY436" fmla="*/ 1784084 h 4008043"/>
              <a:gd name="connsiteX437" fmla="*/ 121827 w 1181239"/>
              <a:gd name="connsiteY437" fmla="*/ 1775221 h 4008043"/>
              <a:gd name="connsiteX438" fmla="*/ 125097 w 1181239"/>
              <a:gd name="connsiteY438" fmla="*/ 1771098 h 4008043"/>
              <a:gd name="connsiteX439" fmla="*/ 144315 w 1181239"/>
              <a:gd name="connsiteY439" fmla="*/ 1735075 h 4008043"/>
              <a:gd name="connsiteX440" fmla="*/ 146349 w 1181239"/>
              <a:gd name="connsiteY440" fmla="*/ 1741927 h 4008043"/>
              <a:gd name="connsiteX441" fmla="*/ 147407 w 1181239"/>
              <a:gd name="connsiteY441" fmla="*/ 1771845 h 4008043"/>
              <a:gd name="connsiteX442" fmla="*/ 142883 w 1181239"/>
              <a:gd name="connsiteY442" fmla="*/ 1784588 h 4008043"/>
              <a:gd name="connsiteX443" fmla="*/ 142030 w 1181239"/>
              <a:gd name="connsiteY443" fmla="*/ 1737847 h 4008043"/>
              <a:gd name="connsiteX444" fmla="*/ 144315 w 1181239"/>
              <a:gd name="connsiteY444" fmla="*/ 1735075 h 4008043"/>
              <a:gd name="connsiteX445" fmla="*/ 176323 w 1181239"/>
              <a:gd name="connsiteY445" fmla="*/ 1731089 h 4008043"/>
              <a:gd name="connsiteX446" fmla="*/ 185769 w 1181239"/>
              <a:gd name="connsiteY446" fmla="*/ 1733768 h 4008043"/>
              <a:gd name="connsiteX447" fmla="*/ 171237 w 1181239"/>
              <a:gd name="connsiteY447" fmla="*/ 1733768 h 4008043"/>
              <a:gd name="connsiteX448" fmla="*/ 176323 w 1181239"/>
              <a:gd name="connsiteY448" fmla="*/ 1731089 h 4008043"/>
              <a:gd name="connsiteX449" fmla="*/ 163455 w 1181239"/>
              <a:gd name="connsiteY449" fmla="*/ 1730218 h 4008043"/>
              <a:gd name="connsiteX450" fmla="*/ 167447 w 1181239"/>
              <a:gd name="connsiteY450" fmla="*/ 1744817 h 4008043"/>
              <a:gd name="connsiteX451" fmla="*/ 180058 w 1181239"/>
              <a:gd name="connsiteY451" fmla="*/ 1771982 h 4008043"/>
              <a:gd name="connsiteX452" fmla="*/ 184316 w 1181239"/>
              <a:gd name="connsiteY452" fmla="*/ 1793593 h 4008043"/>
              <a:gd name="connsiteX453" fmla="*/ 179956 w 1181239"/>
              <a:gd name="connsiteY453" fmla="*/ 1803605 h 4008043"/>
              <a:gd name="connsiteX454" fmla="*/ 177051 w 1181239"/>
              <a:gd name="connsiteY454" fmla="*/ 1808552 h 4008043"/>
              <a:gd name="connsiteX455" fmla="*/ 174143 w 1181239"/>
              <a:gd name="connsiteY455" fmla="*/ 1801591 h 4008043"/>
              <a:gd name="connsiteX456" fmla="*/ 166929 w 1181239"/>
              <a:gd name="connsiteY456" fmla="*/ 1801591 h 4008043"/>
              <a:gd name="connsiteX457" fmla="*/ 170867 w 1181239"/>
              <a:gd name="connsiteY457" fmla="*/ 1817388 h 4008043"/>
              <a:gd name="connsiteX458" fmla="*/ 174983 w 1181239"/>
              <a:gd name="connsiteY458" fmla="*/ 1860380 h 4008043"/>
              <a:gd name="connsiteX459" fmla="*/ 172523 w 1181239"/>
              <a:gd name="connsiteY459" fmla="*/ 1918699 h 4008043"/>
              <a:gd name="connsiteX460" fmla="*/ 164611 w 1181239"/>
              <a:gd name="connsiteY460" fmla="*/ 1988361 h 4008043"/>
              <a:gd name="connsiteX461" fmla="*/ 161294 w 1181239"/>
              <a:gd name="connsiteY461" fmla="*/ 1984654 h 4008043"/>
              <a:gd name="connsiteX462" fmla="*/ 161294 w 1181239"/>
              <a:gd name="connsiteY462" fmla="*/ 1984660 h 4008043"/>
              <a:gd name="connsiteX463" fmla="*/ 158349 w 1181239"/>
              <a:gd name="connsiteY463" fmla="*/ 1915521 h 4008043"/>
              <a:gd name="connsiteX464" fmla="*/ 152480 w 1181239"/>
              <a:gd name="connsiteY464" fmla="*/ 1841075 h 4008043"/>
              <a:gd name="connsiteX465" fmla="*/ 155141 w 1181239"/>
              <a:gd name="connsiteY465" fmla="*/ 1825207 h 4008043"/>
              <a:gd name="connsiteX466" fmla="*/ 159624 w 1181239"/>
              <a:gd name="connsiteY466" fmla="*/ 1809523 h 4008043"/>
              <a:gd name="connsiteX467" fmla="*/ 161546 w 1181239"/>
              <a:gd name="connsiteY467" fmla="*/ 1761225 h 4008043"/>
              <a:gd name="connsiteX468" fmla="*/ 880633 w 1181239"/>
              <a:gd name="connsiteY468" fmla="*/ 1697520 h 4008043"/>
              <a:gd name="connsiteX469" fmla="*/ 882812 w 1181239"/>
              <a:gd name="connsiteY469" fmla="*/ 1709623 h 4008043"/>
              <a:gd name="connsiteX470" fmla="*/ 879732 w 1181239"/>
              <a:gd name="connsiteY470" fmla="*/ 1712009 h 4008043"/>
              <a:gd name="connsiteX471" fmla="*/ 879735 w 1181239"/>
              <a:gd name="connsiteY471" fmla="*/ 1712009 h 4008043"/>
              <a:gd name="connsiteX472" fmla="*/ 880633 w 1181239"/>
              <a:gd name="connsiteY472" fmla="*/ 1697520 h 4008043"/>
              <a:gd name="connsiteX473" fmla="*/ 894921 w 1181239"/>
              <a:gd name="connsiteY473" fmla="*/ 1674217 h 4008043"/>
              <a:gd name="connsiteX474" fmla="*/ 897909 w 1181239"/>
              <a:gd name="connsiteY474" fmla="*/ 1743141 h 4008043"/>
              <a:gd name="connsiteX475" fmla="*/ 892321 w 1181239"/>
              <a:gd name="connsiteY475" fmla="*/ 1752807 h 4008043"/>
              <a:gd name="connsiteX476" fmla="*/ 891434 w 1181239"/>
              <a:gd name="connsiteY476" fmla="*/ 1715409 h 4008043"/>
              <a:gd name="connsiteX477" fmla="*/ 891439 w 1181239"/>
              <a:gd name="connsiteY477" fmla="*/ 1715409 h 4008043"/>
              <a:gd name="connsiteX478" fmla="*/ 894921 w 1181239"/>
              <a:gd name="connsiteY478" fmla="*/ 1674217 h 4008043"/>
              <a:gd name="connsiteX479" fmla="*/ 882611 w 1181239"/>
              <a:gd name="connsiteY479" fmla="*/ 1664785 h 4008043"/>
              <a:gd name="connsiteX480" fmla="*/ 885467 w 1181239"/>
              <a:gd name="connsiteY480" fmla="*/ 1670532 h 4008043"/>
              <a:gd name="connsiteX481" fmla="*/ 881537 w 1181239"/>
              <a:gd name="connsiteY481" fmla="*/ 1675451 h 4008043"/>
              <a:gd name="connsiteX482" fmla="*/ 881538 w 1181239"/>
              <a:gd name="connsiteY482" fmla="*/ 1675451 h 4008043"/>
              <a:gd name="connsiteX483" fmla="*/ 881013 w 1181239"/>
              <a:gd name="connsiteY483" fmla="*/ 1666612 h 4008043"/>
              <a:gd name="connsiteX484" fmla="*/ 882611 w 1181239"/>
              <a:gd name="connsiteY484" fmla="*/ 1664785 h 4008043"/>
              <a:gd name="connsiteX485" fmla="*/ 906815 w 1181239"/>
              <a:gd name="connsiteY485" fmla="*/ 1608656 h 4008043"/>
              <a:gd name="connsiteX486" fmla="*/ 909490 w 1181239"/>
              <a:gd name="connsiteY486" fmla="*/ 1627855 h 4008043"/>
              <a:gd name="connsiteX487" fmla="*/ 912125 w 1181239"/>
              <a:gd name="connsiteY487" fmla="*/ 1645531 h 4008043"/>
              <a:gd name="connsiteX488" fmla="*/ 914332 w 1181239"/>
              <a:gd name="connsiteY488" fmla="*/ 1727663 h 4008043"/>
              <a:gd name="connsiteX489" fmla="*/ 913515 w 1181239"/>
              <a:gd name="connsiteY489" fmla="*/ 1741942 h 4008043"/>
              <a:gd name="connsiteX490" fmla="*/ 909968 w 1181239"/>
              <a:gd name="connsiteY490" fmla="*/ 1749266 h 4008043"/>
              <a:gd name="connsiteX491" fmla="*/ 909965 w 1181239"/>
              <a:gd name="connsiteY491" fmla="*/ 1749266 h 4008043"/>
              <a:gd name="connsiteX492" fmla="*/ 904911 w 1181239"/>
              <a:gd name="connsiteY492" fmla="*/ 1694189 h 4008043"/>
              <a:gd name="connsiteX493" fmla="*/ 898679 w 1181239"/>
              <a:gd name="connsiteY493" fmla="*/ 1639431 h 4008043"/>
              <a:gd name="connsiteX494" fmla="*/ 899252 w 1181239"/>
              <a:gd name="connsiteY494" fmla="*/ 1622432 h 4008043"/>
              <a:gd name="connsiteX495" fmla="*/ 906815 w 1181239"/>
              <a:gd name="connsiteY495" fmla="*/ 1608656 h 4008043"/>
              <a:gd name="connsiteX496" fmla="*/ 198839 w 1181239"/>
              <a:gd name="connsiteY496" fmla="*/ 1603132 h 4008043"/>
              <a:gd name="connsiteX497" fmla="*/ 201951 w 1181239"/>
              <a:gd name="connsiteY497" fmla="*/ 1647229 h 4008043"/>
              <a:gd name="connsiteX498" fmla="*/ 198492 w 1181239"/>
              <a:gd name="connsiteY498" fmla="*/ 1680540 h 4008043"/>
              <a:gd name="connsiteX499" fmla="*/ 194828 w 1181239"/>
              <a:gd name="connsiteY499" fmla="*/ 1669852 h 4008043"/>
              <a:gd name="connsiteX500" fmla="*/ 196353 w 1181239"/>
              <a:gd name="connsiteY500" fmla="*/ 1680731 h 4008043"/>
              <a:gd name="connsiteX501" fmla="*/ 200836 w 1181239"/>
              <a:gd name="connsiteY501" fmla="*/ 1700653 h 4008043"/>
              <a:gd name="connsiteX502" fmla="*/ 201690 w 1181239"/>
              <a:gd name="connsiteY502" fmla="*/ 1716973 h 4008043"/>
              <a:gd name="connsiteX503" fmla="*/ 197552 w 1181239"/>
              <a:gd name="connsiteY503" fmla="*/ 1750087 h 4008043"/>
              <a:gd name="connsiteX504" fmla="*/ 195515 w 1181239"/>
              <a:gd name="connsiteY504" fmla="*/ 1775925 h 4008043"/>
              <a:gd name="connsiteX505" fmla="*/ 194997 w 1181239"/>
              <a:gd name="connsiteY505" fmla="*/ 1745327 h 4008043"/>
              <a:gd name="connsiteX506" fmla="*/ 195006 w 1181239"/>
              <a:gd name="connsiteY506" fmla="*/ 1745327 h 4008043"/>
              <a:gd name="connsiteX507" fmla="*/ 197396 w 1181239"/>
              <a:gd name="connsiteY507" fmla="*/ 1714729 h 4008043"/>
              <a:gd name="connsiteX508" fmla="*/ 195944 w 1181239"/>
              <a:gd name="connsiteY508" fmla="*/ 1704833 h 4008043"/>
              <a:gd name="connsiteX509" fmla="*/ 191584 w 1181239"/>
              <a:gd name="connsiteY509" fmla="*/ 1679306 h 4008043"/>
              <a:gd name="connsiteX510" fmla="*/ 194774 w 1181239"/>
              <a:gd name="connsiteY510" fmla="*/ 1654352 h 4008043"/>
              <a:gd name="connsiteX511" fmla="*/ 194920 w 1181239"/>
              <a:gd name="connsiteY511" fmla="*/ 1642565 h 4008043"/>
              <a:gd name="connsiteX512" fmla="*/ 198839 w 1181239"/>
              <a:gd name="connsiteY512" fmla="*/ 1603132 h 4008043"/>
              <a:gd name="connsiteX513" fmla="*/ 126570 w 1181239"/>
              <a:gd name="connsiteY513" fmla="*/ 1593697 h 4008043"/>
              <a:gd name="connsiteX514" fmla="*/ 128788 w 1181239"/>
              <a:gd name="connsiteY514" fmla="*/ 1602537 h 4008043"/>
              <a:gd name="connsiteX515" fmla="*/ 133203 w 1181239"/>
              <a:gd name="connsiteY515" fmla="*/ 1611376 h 4008043"/>
              <a:gd name="connsiteX516" fmla="*/ 129516 w 1181239"/>
              <a:gd name="connsiteY516" fmla="*/ 1648094 h 4008043"/>
              <a:gd name="connsiteX517" fmla="*/ 125378 w 1181239"/>
              <a:gd name="connsiteY517" fmla="*/ 1633135 h 4008043"/>
              <a:gd name="connsiteX518" fmla="*/ 125377 w 1181239"/>
              <a:gd name="connsiteY518" fmla="*/ 1633135 h 4008043"/>
              <a:gd name="connsiteX519" fmla="*/ 124388 w 1181239"/>
              <a:gd name="connsiteY519" fmla="*/ 1604577 h 4008043"/>
              <a:gd name="connsiteX520" fmla="*/ 972450 w 1181239"/>
              <a:gd name="connsiteY520" fmla="*/ 1561739 h 4008043"/>
              <a:gd name="connsiteX521" fmla="*/ 972450 w 1181239"/>
              <a:gd name="connsiteY521" fmla="*/ 1568538 h 4008043"/>
              <a:gd name="connsiteX522" fmla="*/ 970983 w 1181239"/>
              <a:gd name="connsiteY522" fmla="*/ 1565139 h 4008043"/>
              <a:gd name="connsiteX523" fmla="*/ 972450 w 1181239"/>
              <a:gd name="connsiteY523" fmla="*/ 1561739 h 4008043"/>
              <a:gd name="connsiteX524" fmla="*/ 179368 w 1181239"/>
              <a:gd name="connsiteY524" fmla="*/ 1490681 h 4008043"/>
              <a:gd name="connsiteX525" fmla="*/ 184402 w 1181239"/>
              <a:gd name="connsiteY525" fmla="*/ 1509367 h 4008043"/>
              <a:gd name="connsiteX526" fmla="*/ 188659 w 1181239"/>
              <a:gd name="connsiteY526" fmla="*/ 1529781 h 4008043"/>
              <a:gd name="connsiteX527" fmla="*/ 194549 w 1181239"/>
              <a:gd name="connsiteY527" fmla="*/ 1521471 h 4008043"/>
              <a:gd name="connsiteX528" fmla="*/ 200263 w 1181239"/>
              <a:gd name="connsiteY528" fmla="*/ 1536581 h 4008043"/>
              <a:gd name="connsiteX529" fmla="*/ 199686 w 1181239"/>
              <a:gd name="connsiteY529" fmla="*/ 1574056 h 4008043"/>
              <a:gd name="connsiteX530" fmla="*/ 195275 w 1181239"/>
              <a:gd name="connsiteY530" fmla="*/ 1598535 h 4008043"/>
              <a:gd name="connsiteX531" fmla="*/ 183392 w 1181239"/>
              <a:gd name="connsiteY531" fmla="*/ 1635078 h 4008043"/>
              <a:gd name="connsiteX532" fmla="*/ 179437 w 1181239"/>
              <a:gd name="connsiteY532" fmla="*/ 1663053 h 4008043"/>
              <a:gd name="connsiteX533" fmla="*/ 174853 w 1181239"/>
              <a:gd name="connsiteY533" fmla="*/ 1672572 h 4008043"/>
              <a:gd name="connsiteX534" fmla="*/ 171404 w 1181239"/>
              <a:gd name="connsiteY534" fmla="*/ 1664448 h 4008043"/>
              <a:gd name="connsiteX535" fmla="*/ 172225 w 1181239"/>
              <a:gd name="connsiteY535" fmla="*/ 1571325 h 4008043"/>
              <a:gd name="connsiteX536" fmla="*/ 177339 w 1181239"/>
              <a:gd name="connsiteY536" fmla="*/ 1584389 h 4008043"/>
              <a:gd name="connsiteX537" fmla="*/ 179083 w 1181239"/>
              <a:gd name="connsiteY537" fmla="*/ 1596417 h 4008043"/>
              <a:gd name="connsiteX538" fmla="*/ 179521 w 1181239"/>
              <a:gd name="connsiteY538" fmla="*/ 1583721 h 4008043"/>
              <a:gd name="connsiteX539" fmla="*/ 181736 w 1181239"/>
              <a:gd name="connsiteY539" fmla="*/ 1566691 h 4008043"/>
              <a:gd name="connsiteX540" fmla="*/ 179295 w 1181239"/>
              <a:gd name="connsiteY540" fmla="*/ 1563872 h 4008043"/>
              <a:gd name="connsiteX541" fmla="*/ 169760 w 1181239"/>
              <a:gd name="connsiteY541" fmla="*/ 1548932 h 4008043"/>
              <a:gd name="connsiteX542" fmla="*/ 178262 w 1181239"/>
              <a:gd name="connsiteY542" fmla="*/ 1545130 h 4008043"/>
              <a:gd name="connsiteX543" fmla="*/ 181518 w 1181239"/>
              <a:gd name="connsiteY543" fmla="*/ 1548267 h 4008043"/>
              <a:gd name="connsiteX544" fmla="*/ 178544 w 1181239"/>
              <a:gd name="connsiteY544" fmla="*/ 1537086 h 4008043"/>
              <a:gd name="connsiteX545" fmla="*/ 178835 w 1181239"/>
              <a:gd name="connsiteY545" fmla="*/ 1524342 h 4008043"/>
              <a:gd name="connsiteX546" fmla="*/ 181591 w 1181239"/>
              <a:gd name="connsiteY546" fmla="*/ 1518222 h 4008043"/>
              <a:gd name="connsiteX547" fmla="*/ 179368 w 1181239"/>
              <a:gd name="connsiteY547" fmla="*/ 1490681 h 4008043"/>
              <a:gd name="connsiteX548" fmla="*/ 908919 w 1181239"/>
              <a:gd name="connsiteY548" fmla="*/ 1484791 h 4008043"/>
              <a:gd name="connsiteX549" fmla="*/ 909822 w 1181239"/>
              <a:gd name="connsiteY549" fmla="*/ 1494498 h 4008043"/>
              <a:gd name="connsiteX550" fmla="*/ 909567 w 1181239"/>
              <a:gd name="connsiteY550" fmla="*/ 1523348 h 4008043"/>
              <a:gd name="connsiteX551" fmla="*/ 913593 w 1181239"/>
              <a:gd name="connsiteY551" fmla="*/ 1548372 h 4008043"/>
              <a:gd name="connsiteX552" fmla="*/ 915294 w 1181239"/>
              <a:gd name="connsiteY552" fmla="*/ 1576018 h 4008043"/>
              <a:gd name="connsiteX553" fmla="*/ 912433 w 1181239"/>
              <a:gd name="connsiteY553" fmla="*/ 1570278 h 4008043"/>
              <a:gd name="connsiteX554" fmla="*/ 912438 w 1181239"/>
              <a:gd name="connsiteY554" fmla="*/ 1570278 h 4008043"/>
              <a:gd name="connsiteX555" fmla="*/ 904598 w 1181239"/>
              <a:gd name="connsiteY555" fmla="*/ 1549879 h 4008043"/>
              <a:gd name="connsiteX556" fmla="*/ 896337 w 1181239"/>
              <a:gd name="connsiteY556" fmla="*/ 1515606 h 4008043"/>
              <a:gd name="connsiteX557" fmla="*/ 898121 w 1181239"/>
              <a:gd name="connsiteY557" fmla="*/ 1493213 h 4008043"/>
              <a:gd name="connsiteX558" fmla="*/ 904930 w 1181239"/>
              <a:gd name="connsiteY558" fmla="*/ 1488424 h 4008043"/>
              <a:gd name="connsiteX559" fmla="*/ 908919 w 1181239"/>
              <a:gd name="connsiteY559" fmla="*/ 1484791 h 4008043"/>
              <a:gd name="connsiteX560" fmla="*/ 986152 w 1181239"/>
              <a:gd name="connsiteY560" fmla="*/ 1467242 h 4008043"/>
              <a:gd name="connsiteX561" fmla="*/ 988267 w 1181239"/>
              <a:gd name="connsiteY561" fmla="*/ 1475383 h 4008043"/>
              <a:gd name="connsiteX562" fmla="*/ 987058 w 1181239"/>
              <a:gd name="connsiteY562" fmla="*/ 1486192 h 4008043"/>
              <a:gd name="connsiteX563" fmla="*/ 985413 w 1181239"/>
              <a:gd name="connsiteY563" fmla="*/ 1471304 h 4008043"/>
              <a:gd name="connsiteX564" fmla="*/ 986152 w 1181239"/>
              <a:gd name="connsiteY564" fmla="*/ 1467242 h 4008043"/>
              <a:gd name="connsiteX565" fmla="*/ 180557 w 1181239"/>
              <a:gd name="connsiteY565" fmla="*/ 1441385 h 4008043"/>
              <a:gd name="connsiteX566" fmla="*/ 183410 w 1181239"/>
              <a:gd name="connsiteY566" fmla="*/ 1451419 h 4008043"/>
              <a:gd name="connsiteX567" fmla="*/ 194736 w 1181239"/>
              <a:gd name="connsiteY567" fmla="*/ 1463195 h 4008043"/>
              <a:gd name="connsiteX568" fmla="*/ 203208 w 1181239"/>
              <a:gd name="connsiteY568" fmla="*/ 1471520 h 4008043"/>
              <a:gd name="connsiteX569" fmla="*/ 196363 w 1181239"/>
              <a:gd name="connsiteY569" fmla="*/ 1474069 h 4008043"/>
              <a:gd name="connsiteX570" fmla="*/ 189945 w 1181239"/>
              <a:gd name="connsiteY570" fmla="*/ 1471746 h 4008043"/>
              <a:gd name="connsiteX571" fmla="*/ 180301 w 1181239"/>
              <a:gd name="connsiteY571" fmla="*/ 1453625 h 4008043"/>
              <a:gd name="connsiteX572" fmla="*/ 173241 w 1181239"/>
              <a:gd name="connsiteY572" fmla="*/ 1410186 h 4008043"/>
              <a:gd name="connsiteX573" fmla="*/ 178062 w 1181239"/>
              <a:gd name="connsiteY573" fmla="*/ 1420987 h 4008043"/>
              <a:gd name="connsiteX574" fmla="*/ 175562 w 1181239"/>
              <a:gd name="connsiteY574" fmla="*/ 1431866 h 4008043"/>
              <a:gd name="connsiteX575" fmla="*/ 174519 w 1181239"/>
              <a:gd name="connsiteY575" fmla="*/ 1442065 h 4008043"/>
              <a:gd name="connsiteX576" fmla="*/ 171512 w 1181239"/>
              <a:gd name="connsiteY576" fmla="*/ 1445465 h 4008043"/>
              <a:gd name="connsiteX577" fmla="*/ 170450 w 1181239"/>
              <a:gd name="connsiteY577" fmla="*/ 1428466 h 4008043"/>
              <a:gd name="connsiteX578" fmla="*/ 170453 w 1181239"/>
              <a:gd name="connsiteY578" fmla="*/ 1428466 h 4008043"/>
              <a:gd name="connsiteX579" fmla="*/ 173241 w 1181239"/>
              <a:gd name="connsiteY579" fmla="*/ 1410186 h 4008043"/>
              <a:gd name="connsiteX580" fmla="*/ 62944 w 1181239"/>
              <a:gd name="connsiteY580" fmla="*/ 1342800 h 4008043"/>
              <a:gd name="connsiteX581" fmla="*/ 62871 w 1181239"/>
              <a:gd name="connsiteY581" fmla="*/ 1350102 h 4008043"/>
              <a:gd name="connsiteX582" fmla="*/ 57562 w 1181239"/>
              <a:gd name="connsiteY582" fmla="*/ 1351127 h 4008043"/>
              <a:gd name="connsiteX583" fmla="*/ 57566 w 1181239"/>
              <a:gd name="connsiteY583" fmla="*/ 1351128 h 4008043"/>
              <a:gd name="connsiteX584" fmla="*/ 62944 w 1181239"/>
              <a:gd name="connsiteY584" fmla="*/ 1342800 h 4008043"/>
              <a:gd name="connsiteX585" fmla="*/ 965872 w 1181239"/>
              <a:gd name="connsiteY585" fmla="*/ 1335265 h 4008043"/>
              <a:gd name="connsiteX586" fmla="*/ 966762 w 1181239"/>
              <a:gd name="connsiteY586" fmla="*/ 1335992 h 4008043"/>
              <a:gd name="connsiteX587" fmla="*/ 966762 w 1181239"/>
              <a:gd name="connsiteY587" fmla="*/ 1348232 h 4008043"/>
              <a:gd name="connsiteX588" fmla="*/ 965503 w 1181239"/>
              <a:gd name="connsiteY588" fmla="*/ 1342112 h 4008043"/>
              <a:gd name="connsiteX589" fmla="*/ 965872 w 1181239"/>
              <a:gd name="connsiteY589" fmla="*/ 1335265 h 4008043"/>
              <a:gd name="connsiteX590" fmla="*/ 104232 w 1181239"/>
              <a:gd name="connsiteY590" fmla="*/ 1330248 h 4008043"/>
              <a:gd name="connsiteX591" fmla="*/ 108531 w 1181239"/>
              <a:gd name="connsiteY591" fmla="*/ 1330906 h 4008043"/>
              <a:gd name="connsiteX592" fmla="*/ 104638 w 1181239"/>
              <a:gd name="connsiteY592" fmla="*/ 1339779 h 4008043"/>
              <a:gd name="connsiteX593" fmla="*/ 99107 w 1181239"/>
              <a:gd name="connsiteY593" fmla="*/ 1346171 h 4008043"/>
              <a:gd name="connsiteX594" fmla="*/ 100641 w 1181239"/>
              <a:gd name="connsiteY594" fmla="*/ 1338662 h 4008043"/>
              <a:gd name="connsiteX595" fmla="*/ 104232 w 1181239"/>
              <a:gd name="connsiteY595" fmla="*/ 1330248 h 4008043"/>
              <a:gd name="connsiteX596" fmla="*/ 990819 w 1181239"/>
              <a:gd name="connsiteY596" fmla="*/ 1297266 h 4008043"/>
              <a:gd name="connsiteX597" fmla="*/ 995123 w 1181239"/>
              <a:gd name="connsiteY597" fmla="*/ 1308392 h 4008043"/>
              <a:gd name="connsiteX598" fmla="*/ 992291 w 1181239"/>
              <a:gd name="connsiteY598" fmla="*/ 1315915 h 4008043"/>
              <a:gd name="connsiteX599" fmla="*/ 992289 w 1181239"/>
              <a:gd name="connsiteY599" fmla="*/ 1315915 h 4008043"/>
              <a:gd name="connsiteX600" fmla="*/ 990819 w 1181239"/>
              <a:gd name="connsiteY600" fmla="*/ 1297266 h 4008043"/>
              <a:gd name="connsiteX601" fmla="*/ 63693 w 1181239"/>
              <a:gd name="connsiteY601" fmla="*/ 1283637 h 4008043"/>
              <a:gd name="connsiteX602" fmla="*/ 62026 w 1181239"/>
              <a:gd name="connsiteY602" fmla="*/ 1305555 h 4008043"/>
              <a:gd name="connsiteX603" fmla="*/ 59081 w 1181239"/>
              <a:gd name="connsiteY603" fmla="*/ 1304036 h 4008043"/>
              <a:gd name="connsiteX604" fmla="*/ 59081 w 1181239"/>
              <a:gd name="connsiteY604" fmla="*/ 1304035 h 4008043"/>
              <a:gd name="connsiteX605" fmla="*/ 60748 w 1181239"/>
              <a:gd name="connsiteY605" fmla="*/ 1289596 h 4008043"/>
              <a:gd name="connsiteX606" fmla="*/ 63693 w 1181239"/>
              <a:gd name="connsiteY606" fmla="*/ 1283637 h 4008043"/>
              <a:gd name="connsiteX607" fmla="*/ 191583 w 1181239"/>
              <a:gd name="connsiteY607" fmla="*/ 1243774 h 4008043"/>
              <a:gd name="connsiteX608" fmla="*/ 191582 w 1181239"/>
              <a:gd name="connsiteY608" fmla="*/ 1243775 h 4008043"/>
              <a:gd name="connsiteX609" fmla="*/ 191582 w 1181239"/>
              <a:gd name="connsiteY609" fmla="*/ 1243774 h 4008043"/>
              <a:gd name="connsiteX610" fmla="*/ 202390 w 1181239"/>
              <a:gd name="connsiteY610" fmla="*/ 1234366 h 4008043"/>
              <a:gd name="connsiteX611" fmla="*/ 197960 w 1181239"/>
              <a:gd name="connsiteY611" fmla="*/ 1242158 h 4008043"/>
              <a:gd name="connsiteX612" fmla="*/ 191583 w 1181239"/>
              <a:gd name="connsiteY612" fmla="*/ 1243774 h 4008043"/>
              <a:gd name="connsiteX613" fmla="*/ 195925 w 1181239"/>
              <a:gd name="connsiteY613" fmla="*/ 1236163 h 4008043"/>
              <a:gd name="connsiteX614" fmla="*/ 202390 w 1181239"/>
              <a:gd name="connsiteY614" fmla="*/ 1234366 h 4008043"/>
              <a:gd name="connsiteX615" fmla="*/ 1005211 w 1181239"/>
              <a:gd name="connsiteY615" fmla="*/ 1233414 h 4008043"/>
              <a:gd name="connsiteX616" fmla="*/ 1014121 w 1181239"/>
              <a:gd name="connsiteY616" fmla="*/ 1234679 h 4008043"/>
              <a:gd name="connsiteX617" fmla="*/ 1008550 w 1181239"/>
              <a:gd name="connsiteY617" fmla="*/ 1238759 h 4008043"/>
              <a:gd name="connsiteX618" fmla="*/ 1001514 w 1181239"/>
              <a:gd name="connsiteY618" fmla="*/ 1242159 h 4008043"/>
              <a:gd name="connsiteX619" fmla="*/ 999817 w 1181239"/>
              <a:gd name="connsiteY619" fmla="*/ 1240896 h 4008043"/>
              <a:gd name="connsiteX620" fmla="*/ 999818 w 1181239"/>
              <a:gd name="connsiteY620" fmla="*/ 1240893 h 4008043"/>
              <a:gd name="connsiteX621" fmla="*/ 1005211 w 1181239"/>
              <a:gd name="connsiteY621" fmla="*/ 1233414 h 4008043"/>
              <a:gd name="connsiteX622" fmla="*/ 990869 w 1181239"/>
              <a:gd name="connsiteY622" fmla="*/ 1147644 h 4008043"/>
              <a:gd name="connsiteX623" fmla="*/ 990869 w 1181239"/>
              <a:gd name="connsiteY623" fmla="*/ 1162603 h 4008043"/>
              <a:gd name="connsiteX624" fmla="*/ 988253 w 1181239"/>
              <a:gd name="connsiteY624" fmla="*/ 1159363 h 4008043"/>
              <a:gd name="connsiteX625" fmla="*/ 990869 w 1181239"/>
              <a:gd name="connsiteY625" fmla="*/ 1147644 h 4008043"/>
              <a:gd name="connsiteX626" fmla="*/ 72414 w 1181239"/>
              <a:gd name="connsiteY626" fmla="*/ 1097327 h 4008043"/>
              <a:gd name="connsiteX627" fmla="*/ 72414 w 1181239"/>
              <a:gd name="connsiteY627" fmla="*/ 1115006 h 4008043"/>
              <a:gd name="connsiteX628" fmla="*/ 69713 w 1181239"/>
              <a:gd name="connsiteY628" fmla="*/ 1108886 h 4008043"/>
              <a:gd name="connsiteX629" fmla="*/ 72414 w 1181239"/>
              <a:gd name="connsiteY629" fmla="*/ 1097327 h 4008043"/>
              <a:gd name="connsiteX630" fmla="*/ 69528 w 1181239"/>
              <a:gd name="connsiteY630" fmla="*/ 1086174 h 4008043"/>
              <a:gd name="connsiteX631" fmla="*/ 69528 w 1181239"/>
              <a:gd name="connsiteY631" fmla="*/ 1086174 h 4008043"/>
              <a:gd name="connsiteX632" fmla="*/ 69527 w 1181239"/>
              <a:gd name="connsiteY632" fmla="*/ 1086175 h 4008043"/>
              <a:gd name="connsiteX633" fmla="*/ 78513 w 1181239"/>
              <a:gd name="connsiteY633" fmla="*/ 1067409 h 4008043"/>
              <a:gd name="connsiteX634" fmla="*/ 81114 w 1181239"/>
              <a:gd name="connsiteY634" fmla="*/ 1069450 h 4008043"/>
              <a:gd name="connsiteX635" fmla="*/ 75319 w 1181239"/>
              <a:gd name="connsiteY635" fmla="*/ 1079612 h 4008043"/>
              <a:gd name="connsiteX636" fmla="*/ 69528 w 1181239"/>
              <a:gd name="connsiteY636" fmla="*/ 1086174 h 4008043"/>
              <a:gd name="connsiteX637" fmla="*/ 73155 w 1181239"/>
              <a:gd name="connsiteY637" fmla="*/ 1075056 h 4008043"/>
              <a:gd name="connsiteX638" fmla="*/ 78513 w 1181239"/>
              <a:gd name="connsiteY638" fmla="*/ 1067409 h 4008043"/>
              <a:gd name="connsiteX639" fmla="*/ 1008308 w 1181239"/>
              <a:gd name="connsiteY639" fmla="*/ 857982 h 4008043"/>
              <a:gd name="connsiteX640" fmla="*/ 1011125 w 1181239"/>
              <a:gd name="connsiteY640" fmla="*/ 871582 h 4008043"/>
              <a:gd name="connsiteX641" fmla="*/ 1008308 w 1181239"/>
              <a:gd name="connsiteY641" fmla="*/ 885180 h 4008043"/>
              <a:gd name="connsiteX642" fmla="*/ 1005491 w 1181239"/>
              <a:gd name="connsiteY642" fmla="*/ 871582 h 4008043"/>
              <a:gd name="connsiteX643" fmla="*/ 1008308 w 1181239"/>
              <a:gd name="connsiteY643" fmla="*/ 857982 h 4008043"/>
              <a:gd name="connsiteX644" fmla="*/ 40946 w 1181239"/>
              <a:gd name="connsiteY644" fmla="*/ 780467 h 4008043"/>
              <a:gd name="connsiteX645" fmla="*/ 43701 w 1181239"/>
              <a:gd name="connsiteY645" fmla="*/ 788627 h 4008043"/>
              <a:gd name="connsiteX646" fmla="*/ 40179 w 1181239"/>
              <a:gd name="connsiteY646" fmla="*/ 828088 h 4008043"/>
              <a:gd name="connsiteX647" fmla="*/ 38694 w 1181239"/>
              <a:gd name="connsiteY647" fmla="*/ 815825 h 4008043"/>
              <a:gd name="connsiteX648" fmla="*/ 38690 w 1181239"/>
              <a:gd name="connsiteY648" fmla="*/ 815825 h 4008043"/>
              <a:gd name="connsiteX649" fmla="*/ 40540 w 1181239"/>
              <a:gd name="connsiteY649" fmla="*/ 789987 h 4008043"/>
              <a:gd name="connsiteX650" fmla="*/ 44700 w 1181239"/>
              <a:gd name="connsiteY650" fmla="*/ 746469 h 4008043"/>
              <a:gd name="connsiteX651" fmla="*/ 50581 w 1181239"/>
              <a:gd name="connsiteY651" fmla="*/ 762891 h 4008043"/>
              <a:gd name="connsiteX652" fmla="*/ 43349 w 1181239"/>
              <a:gd name="connsiteY652" fmla="*/ 757349 h 4008043"/>
              <a:gd name="connsiteX653" fmla="*/ 43350 w 1181239"/>
              <a:gd name="connsiteY653" fmla="*/ 757349 h 4008043"/>
              <a:gd name="connsiteX654" fmla="*/ 44700 w 1181239"/>
              <a:gd name="connsiteY654" fmla="*/ 746469 h 4008043"/>
              <a:gd name="connsiteX655" fmla="*/ 52068 w 1181239"/>
              <a:gd name="connsiteY655" fmla="*/ 720631 h 4008043"/>
              <a:gd name="connsiteX656" fmla="*/ 54976 w 1181239"/>
              <a:gd name="connsiteY656" fmla="*/ 730311 h 4008043"/>
              <a:gd name="connsiteX657" fmla="*/ 52068 w 1181239"/>
              <a:gd name="connsiteY657" fmla="*/ 738310 h 4008043"/>
              <a:gd name="connsiteX658" fmla="*/ 49163 w 1181239"/>
              <a:gd name="connsiteY658" fmla="*/ 728630 h 4008043"/>
              <a:gd name="connsiteX659" fmla="*/ 52068 w 1181239"/>
              <a:gd name="connsiteY659" fmla="*/ 720631 h 4008043"/>
              <a:gd name="connsiteX660" fmla="*/ 54632 w 1181239"/>
              <a:gd name="connsiteY660" fmla="*/ 693931 h 4008043"/>
              <a:gd name="connsiteX661" fmla="*/ 59194 w 1181239"/>
              <a:gd name="connsiteY661" fmla="*/ 699316 h 4008043"/>
              <a:gd name="connsiteX662" fmla="*/ 56595 w 1181239"/>
              <a:gd name="connsiteY662" fmla="*/ 710759 h 4008043"/>
              <a:gd name="connsiteX663" fmla="*/ 52066 w 1181239"/>
              <a:gd name="connsiteY663" fmla="*/ 705055 h 4008043"/>
              <a:gd name="connsiteX664" fmla="*/ 52068 w 1181239"/>
              <a:gd name="connsiteY664" fmla="*/ 705055 h 4008043"/>
              <a:gd name="connsiteX665" fmla="*/ 54632 w 1181239"/>
              <a:gd name="connsiteY665" fmla="*/ 693931 h 4008043"/>
              <a:gd name="connsiteX666" fmla="*/ 17521 w 1181239"/>
              <a:gd name="connsiteY666" fmla="*/ 689349 h 4008043"/>
              <a:gd name="connsiteX667" fmla="*/ 21822 w 1181239"/>
              <a:gd name="connsiteY667" fmla="*/ 797428 h 4008043"/>
              <a:gd name="connsiteX668" fmla="*/ 19797 w 1181239"/>
              <a:gd name="connsiteY668" fmla="*/ 787040 h 4008043"/>
              <a:gd name="connsiteX669" fmla="*/ 19809 w 1181239"/>
              <a:gd name="connsiteY669" fmla="*/ 787040 h 4008043"/>
              <a:gd name="connsiteX670" fmla="*/ 17630 w 1181239"/>
              <a:gd name="connsiteY670" fmla="*/ 732186 h 4008043"/>
              <a:gd name="connsiteX671" fmla="*/ 17521 w 1181239"/>
              <a:gd name="connsiteY671" fmla="*/ 689349 h 4008043"/>
              <a:gd name="connsiteX672" fmla="*/ 16110 w 1181239"/>
              <a:gd name="connsiteY672" fmla="*/ 627523 h 4008043"/>
              <a:gd name="connsiteX673" fmla="*/ 16826 w 1181239"/>
              <a:gd name="connsiteY673" fmla="*/ 646515 h 4008043"/>
              <a:gd name="connsiteX674" fmla="*/ 16144 w 1181239"/>
              <a:gd name="connsiteY674" fmla="*/ 673034 h 4008043"/>
              <a:gd name="connsiteX675" fmla="*/ 13597 w 1181239"/>
              <a:gd name="connsiteY675" fmla="*/ 658754 h 4008043"/>
              <a:gd name="connsiteX676" fmla="*/ 14279 w 1181239"/>
              <a:gd name="connsiteY676" fmla="*/ 632236 h 4008043"/>
              <a:gd name="connsiteX677" fmla="*/ 16110 w 1181239"/>
              <a:gd name="connsiteY677" fmla="*/ 627523 h 4008043"/>
              <a:gd name="connsiteX678" fmla="*/ 1020514 w 1181239"/>
              <a:gd name="connsiteY678" fmla="*/ 444568 h 4008043"/>
              <a:gd name="connsiteX679" fmla="*/ 1017280 w 1181239"/>
              <a:gd name="connsiteY679" fmla="*/ 473823 h 4008043"/>
              <a:gd name="connsiteX680" fmla="*/ 1016084 w 1181239"/>
              <a:gd name="connsiteY680" fmla="*/ 463607 h 4008043"/>
              <a:gd name="connsiteX681" fmla="*/ 1020514 w 1181239"/>
              <a:gd name="connsiteY681" fmla="*/ 444568 h 4008043"/>
              <a:gd name="connsiteX682" fmla="*/ 109423 w 1181239"/>
              <a:gd name="connsiteY682" fmla="*/ 416964 h 4008043"/>
              <a:gd name="connsiteX683" fmla="*/ 108453 w 1181239"/>
              <a:gd name="connsiteY683" fmla="*/ 428251 h 4008043"/>
              <a:gd name="connsiteX684" fmla="*/ 102725 w 1181239"/>
              <a:gd name="connsiteY684" fmla="*/ 477208 h 4008043"/>
              <a:gd name="connsiteX685" fmla="*/ 98887 w 1181239"/>
              <a:gd name="connsiteY685" fmla="*/ 523445 h 4008043"/>
              <a:gd name="connsiteX686" fmla="*/ 99142 w 1181239"/>
              <a:gd name="connsiteY686" fmla="*/ 535684 h 4008043"/>
              <a:gd name="connsiteX687" fmla="*/ 104632 w 1181239"/>
              <a:gd name="connsiteY687" fmla="*/ 520725 h 4008043"/>
              <a:gd name="connsiteX688" fmla="*/ 105591 w 1181239"/>
              <a:gd name="connsiteY688" fmla="*/ 544754 h 4008043"/>
              <a:gd name="connsiteX689" fmla="*/ 99681 w 1181239"/>
              <a:gd name="connsiteY689" fmla="*/ 563383 h 4008043"/>
              <a:gd name="connsiteX690" fmla="*/ 89871 w 1181239"/>
              <a:gd name="connsiteY690" fmla="*/ 609799 h 4008043"/>
              <a:gd name="connsiteX691" fmla="*/ 86947 w 1181239"/>
              <a:gd name="connsiteY691" fmla="*/ 634958 h 4008043"/>
              <a:gd name="connsiteX692" fmla="*/ 83948 w 1181239"/>
              <a:gd name="connsiteY692" fmla="*/ 613879 h 4008043"/>
              <a:gd name="connsiteX693" fmla="*/ 83947 w 1181239"/>
              <a:gd name="connsiteY693" fmla="*/ 613879 h 4008043"/>
              <a:gd name="connsiteX694" fmla="*/ 79617 w 1181239"/>
              <a:gd name="connsiteY694" fmla="*/ 598042 h 4008043"/>
              <a:gd name="connsiteX695" fmla="*/ 73779 w 1181239"/>
              <a:gd name="connsiteY695" fmla="*/ 601784 h 4008043"/>
              <a:gd name="connsiteX696" fmla="*/ 86914 w 1181239"/>
              <a:gd name="connsiteY696" fmla="*/ 497606 h 4008043"/>
              <a:gd name="connsiteX697" fmla="*/ 89947 w 1181239"/>
              <a:gd name="connsiteY697" fmla="*/ 504406 h 4008043"/>
              <a:gd name="connsiteX698" fmla="*/ 97232 w 1181239"/>
              <a:gd name="connsiteY698" fmla="*/ 475848 h 4008043"/>
              <a:gd name="connsiteX699" fmla="*/ 107056 w 1181239"/>
              <a:gd name="connsiteY699" fmla="*/ 424171 h 4008043"/>
              <a:gd name="connsiteX700" fmla="*/ 109423 w 1181239"/>
              <a:gd name="connsiteY700" fmla="*/ 416964 h 4008043"/>
              <a:gd name="connsiteX701" fmla="*/ 112126 w 1181239"/>
              <a:gd name="connsiteY701" fmla="*/ 403090 h 4008043"/>
              <a:gd name="connsiteX702" fmla="*/ 112126 w 1181239"/>
              <a:gd name="connsiteY702" fmla="*/ 409890 h 4008043"/>
              <a:gd name="connsiteX703" fmla="*/ 110659 w 1181239"/>
              <a:gd name="connsiteY703" fmla="*/ 406490 h 4008043"/>
              <a:gd name="connsiteX704" fmla="*/ 112126 w 1181239"/>
              <a:gd name="connsiteY704" fmla="*/ 403090 h 4008043"/>
              <a:gd name="connsiteX705" fmla="*/ 960210 w 1181239"/>
              <a:gd name="connsiteY705" fmla="*/ 305326 h 4008043"/>
              <a:gd name="connsiteX706" fmla="*/ 961013 w 1181239"/>
              <a:gd name="connsiteY706" fmla="*/ 306537 h 4008043"/>
              <a:gd name="connsiteX707" fmla="*/ 961013 w 1181239"/>
              <a:gd name="connsiteY707" fmla="*/ 326936 h 4008043"/>
              <a:gd name="connsiteX708" fmla="*/ 959875 w 1181239"/>
              <a:gd name="connsiteY708" fmla="*/ 316736 h 4008043"/>
              <a:gd name="connsiteX709" fmla="*/ 960210 w 1181239"/>
              <a:gd name="connsiteY709" fmla="*/ 305326 h 4008043"/>
              <a:gd name="connsiteX710" fmla="*/ 131243 w 1181239"/>
              <a:gd name="connsiteY710" fmla="*/ 240583 h 4008043"/>
              <a:gd name="connsiteX711" fmla="*/ 134221 w 1181239"/>
              <a:gd name="connsiteY711" fmla="*/ 241967 h 4008043"/>
              <a:gd name="connsiteX712" fmla="*/ 144610 w 1181239"/>
              <a:gd name="connsiteY712" fmla="*/ 277206 h 4008043"/>
              <a:gd name="connsiteX713" fmla="*/ 138140 w 1181239"/>
              <a:gd name="connsiteY713" fmla="*/ 264918 h 4008043"/>
              <a:gd name="connsiteX714" fmla="*/ 138140 w 1181239"/>
              <a:gd name="connsiteY714" fmla="*/ 264917 h 4008043"/>
              <a:gd name="connsiteX715" fmla="*/ 131243 w 1181239"/>
              <a:gd name="connsiteY715" fmla="*/ 240583 h 4008043"/>
              <a:gd name="connsiteX716" fmla="*/ 877049 w 1181239"/>
              <a:gd name="connsiteY716" fmla="*/ 194344 h 4008043"/>
              <a:gd name="connsiteX717" fmla="*/ 883829 w 1181239"/>
              <a:gd name="connsiteY717" fmla="*/ 211283 h 4008043"/>
              <a:gd name="connsiteX718" fmla="*/ 877876 w 1181239"/>
              <a:gd name="connsiteY718" fmla="*/ 205024 h 4008043"/>
              <a:gd name="connsiteX719" fmla="*/ 877877 w 1181239"/>
              <a:gd name="connsiteY719" fmla="*/ 205024 h 4008043"/>
              <a:gd name="connsiteX720" fmla="*/ 877049 w 1181239"/>
              <a:gd name="connsiteY720" fmla="*/ 194344 h 4008043"/>
              <a:gd name="connsiteX721" fmla="*/ 1009149 w 1181239"/>
              <a:gd name="connsiteY721" fmla="*/ 184200 h 4008043"/>
              <a:gd name="connsiteX722" fmla="*/ 1010905 w 1181239"/>
              <a:gd name="connsiteY722" fmla="*/ 185145 h 4008043"/>
              <a:gd name="connsiteX723" fmla="*/ 1013222 w 1181239"/>
              <a:gd name="connsiteY723" fmla="*/ 220572 h 4008043"/>
              <a:gd name="connsiteX724" fmla="*/ 1011193 w 1181239"/>
              <a:gd name="connsiteY724" fmla="*/ 215876 h 4008043"/>
              <a:gd name="connsiteX725" fmla="*/ 1011190 w 1181239"/>
              <a:gd name="connsiteY725" fmla="*/ 215876 h 4008043"/>
              <a:gd name="connsiteX726" fmla="*/ 1009664 w 1181239"/>
              <a:gd name="connsiteY726" fmla="*/ 194344 h 4008043"/>
              <a:gd name="connsiteX727" fmla="*/ 1009149 w 1181239"/>
              <a:gd name="connsiteY727" fmla="*/ 184200 h 4008043"/>
              <a:gd name="connsiteX728" fmla="*/ 748726 w 1181239"/>
              <a:gd name="connsiteY728" fmla="*/ 154227 h 4008043"/>
              <a:gd name="connsiteX729" fmla="*/ 748726 w 1181239"/>
              <a:gd name="connsiteY729" fmla="*/ 163746 h 4008043"/>
              <a:gd name="connsiteX730" fmla="*/ 747398 w 1181239"/>
              <a:gd name="connsiteY730" fmla="*/ 158987 h 4008043"/>
              <a:gd name="connsiteX731" fmla="*/ 748726 w 1181239"/>
              <a:gd name="connsiteY731" fmla="*/ 154227 h 4008043"/>
              <a:gd name="connsiteX732" fmla="*/ 944467 w 1181239"/>
              <a:gd name="connsiteY732" fmla="*/ 138588 h 4008043"/>
              <a:gd name="connsiteX733" fmla="*/ 949089 w 1181239"/>
              <a:gd name="connsiteY733" fmla="*/ 154227 h 4008043"/>
              <a:gd name="connsiteX734" fmla="*/ 957630 w 1181239"/>
              <a:gd name="connsiteY734" fmla="*/ 155635 h 4008043"/>
              <a:gd name="connsiteX735" fmla="*/ 963237 w 1181239"/>
              <a:gd name="connsiteY735" fmla="*/ 158076 h 4008043"/>
              <a:gd name="connsiteX736" fmla="*/ 967358 w 1181239"/>
              <a:gd name="connsiteY736" fmla="*/ 166466 h 4008043"/>
              <a:gd name="connsiteX737" fmla="*/ 970329 w 1181239"/>
              <a:gd name="connsiteY737" fmla="*/ 161706 h 4008043"/>
              <a:gd name="connsiteX738" fmla="*/ 977889 w 1181239"/>
              <a:gd name="connsiteY738" fmla="*/ 183464 h 4008043"/>
              <a:gd name="connsiteX739" fmla="*/ 985235 w 1181239"/>
              <a:gd name="connsiteY739" fmla="*/ 207943 h 4008043"/>
              <a:gd name="connsiteX740" fmla="*/ 994634 w 1181239"/>
              <a:gd name="connsiteY740" fmla="*/ 305802 h 4008043"/>
              <a:gd name="connsiteX741" fmla="*/ 986510 w 1181239"/>
              <a:gd name="connsiteY741" fmla="*/ 308577 h 4008043"/>
              <a:gd name="connsiteX742" fmla="*/ 978341 w 1181239"/>
              <a:gd name="connsiteY742" fmla="*/ 310615 h 4008043"/>
              <a:gd name="connsiteX743" fmla="*/ 976670 w 1181239"/>
              <a:gd name="connsiteY743" fmla="*/ 314015 h 4008043"/>
              <a:gd name="connsiteX744" fmla="*/ 976670 w 1181239"/>
              <a:gd name="connsiteY744" fmla="*/ 314017 h 4008043"/>
              <a:gd name="connsiteX745" fmla="*/ 972155 w 1181239"/>
              <a:gd name="connsiteY745" fmla="*/ 290898 h 4008043"/>
              <a:gd name="connsiteX746" fmla="*/ 962044 w 1181239"/>
              <a:gd name="connsiteY746" fmla="*/ 253231 h 4008043"/>
              <a:gd name="connsiteX747" fmla="*/ 946043 w 1181239"/>
              <a:gd name="connsiteY747" fmla="*/ 167025 h 4008043"/>
              <a:gd name="connsiteX748" fmla="*/ 665910 w 1181239"/>
              <a:gd name="connsiteY748" fmla="*/ 130704 h 4008043"/>
              <a:gd name="connsiteX749" fmla="*/ 666800 w 1181239"/>
              <a:gd name="connsiteY749" fmla="*/ 149466 h 4008043"/>
              <a:gd name="connsiteX750" fmla="*/ 662762 w 1181239"/>
              <a:gd name="connsiteY750" fmla="*/ 158391 h 4008043"/>
              <a:gd name="connsiteX751" fmla="*/ 662761 w 1181239"/>
              <a:gd name="connsiteY751" fmla="*/ 158391 h 4008043"/>
              <a:gd name="connsiteX752" fmla="*/ 658075 w 1181239"/>
              <a:gd name="connsiteY752" fmla="*/ 149842 h 4008043"/>
              <a:gd name="connsiteX753" fmla="*/ 653716 w 1181239"/>
              <a:gd name="connsiteY753" fmla="*/ 144232 h 4008043"/>
              <a:gd name="connsiteX754" fmla="*/ 658802 w 1181239"/>
              <a:gd name="connsiteY754" fmla="*/ 135300 h 4008043"/>
              <a:gd name="connsiteX755" fmla="*/ 665910 w 1181239"/>
              <a:gd name="connsiteY755" fmla="*/ 130704 h 4008043"/>
              <a:gd name="connsiteX756" fmla="*/ 878817 w 1181239"/>
              <a:gd name="connsiteY756" fmla="*/ 98237 h 4008043"/>
              <a:gd name="connsiteX757" fmla="*/ 879637 w 1181239"/>
              <a:gd name="connsiteY757" fmla="*/ 99891 h 4008043"/>
              <a:gd name="connsiteX758" fmla="*/ 879605 w 1181239"/>
              <a:gd name="connsiteY758" fmla="*/ 118930 h 4008043"/>
              <a:gd name="connsiteX759" fmla="*/ 878459 w 1181239"/>
              <a:gd name="connsiteY759" fmla="*/ 108669 h 4008043"/>
              <a:gd name="connsiteX760" fmla="*/ 878470 w 1181239"/>
              <a:gd name="connsiteY760" fmla="*/ 108669 h 4008043"/>
              <a:gd name="connsiteX761" fmla="*/ 878817 w 1181239"/>
              <a:gd name="connsiteY761" fmla="*/ 98237 h 4008043"/>
              <a:gd name="connsiteX762" fmla="*/ 287277 w 1181239"/>
              <a:gd name="connsiteY762" fmla="*/ 93938 h 4008043"/>
              <a:gd name="connsiteX763" fmla="*/ 290353 w 1181239"/>
              <a:gd name="connsiteY763" fmla="*/ 98471 h 4008043"/>
              <a:gd name="connsiteX764" fmla="*/ 274819 w 1181239"/>
              <a:gd name="connsiteY764" fmla="*/ 113580 h 4008043"/>
              <a:gd name="connsiteX765" fmla="*/ 274819 w 1181239"/>
              <a:gd name="connsiteY765" fmla="*/ 113579 h 4008043"/>
              <a:gd name="connsiteX766" fmla="*/ 278777 w 1181239"/>
              <a:gd name="connsiteY766" fmla="*/ 99150 h 4008043"/>
              <a:gd name="connsiteX767" fmla="*/ 287277 w 1181239"/>
              <a:gd name="connsiteY767" fmla="*/ 93938 h 4008043"/>
              <a:gd name="connsiteX768" fmla="*/ 322381 w 1181239"/>
              <a:gd name="connsiteY768" fmla="*/ 84191 h 4008043"/>
              <a:gd name="connsiteX769" fmla="*/ 320699 w 1181239"/>
              <a:gd name="connsiteY769" fmla="*/ 95071 h 4008043"/>
              <a:gd name="connsiteX770" fmla="*/ 313786 w 1181239"/>
              <a:gd name="connsiteY770" fmla="*/ 105814 h 4008043"/>
              <a:gd name="connsiteX771" fmla="*/ 318149 w 1181239"/>
              <a:gd name="connsiteY771" fmla="*/ 92351 h 4008043"/>
              <a:gd name="connsiteX772" fmla="*/ 511326 w 1181239"/>
              <a:gd name="connsiteY772" fmla="*/ 77392 h 4008043"/>
              <a:gd name="connsiteX773" fmla="*/ 508107 w 1181239"/>
              <a:gd name="connsiteY773" fmla="*/ 118189 h 4008043"/>
              <a:gd name="connsiteX774" fmla="*/ 505574 w 1181239"/>
              <a:gd name="connsiteY774" fmla="*/ 108330 h 4008043"/>
              <a:gd name="connsiteX775" fmla="*/ 505572 w 1181239"/>
              <a:gd name="connsiteY775" fmla="*/ 108330 h 4008043"/>
              <a:gd name="connsiteX776" fmla="*/ 511326 w 1181239"/>
              <a:gd name="connsiteY776" fmla="*/ 77392 h 4008043"/>
              <a:gd name="connsiteX777" fmla="*/ 356452 w 1181239"/>
              <a:gd name="connsiteY777" fmla="*/ 75734 h 4008043"/>
              <a:gd name="connsiteX778" fmla="*/ 351603 w 1181239"/>
              <a:gd name="connsiteY778" fmla="*/ 107309 h 4008043"/>
              <a:gd name="connsiteX779" fmla="*/ 352352 w 1181239"/>
              <a:gd name="connsiteY779" fmla="*/ 90922 h 4008043"/>
              <a:gd name="connsiteX780" fmla="*/ 352351 w 1181239"/>
              <a:gd name="connsiteY780" fmla="*/ 90922 h 4008043"/>
              <a:gd name="connsiteX781" fmla="*/ 356452 w 1181239"/>
              <a:gd name="connsiteY781" fmla="*/ 75734 h 4008043"/>
              <a:gd name="connsiteX782" fmla="*/ 667523 w 1181239"/>
              <a:gd name="connsiteY782" fmla="*/ 59712 h 4008043"/>
              <a:gd name="connsiteX783" fmla="*/ 667556 w 1181239"/>
              <a:gd name="connsiteY783" fmla="*/ 71951 h 4008043"/>
              <a:gd name="connsiteX784" fmla="*/ 665355 w 1181239"/>
              <a:gd name="connsiteY784" fmla="*/ 92349 h 4008043"/>
              <a:gd name="connsiteX785" fmla="*/ 663137 w 1181239"/>
              <a:gd name="connsiteY785" fmla="*/ 100509 h 4008043"/>
              <a:gd name="connsiteX786" fmla="*/ 662990 w 1181239"/>
              <a:gd name="connsiteY786" fmla="*/ 92349 h 4008043"/>
              <a:gd name="connsiteX787" fmla="*/ 662994 w 1181239"/>
              <a:gd name="connsiteY787" fmla="*/ 92349 h 4008043"/>
              <a:gd name="connsiteX788" fmla="*/ 665195 w 1181239"/>
              <a:gd name="connsiteY788" fmla="*/ 71951 h 4008043"/>
              <a:gd name="connsiteX789" fmla="*/ 745090 w 1181239"/>
              <a:gd name="connsiteY789" fmla="*/ 48079 h 4008043"/>
              <a:gd name="connsiteX790" fmla="*/ 745922 w 1181239"/>
              <a:gd name="connsiteY790" fmla="*/ 49562 h 4008043"/>
              <a:gd name="connsiteX791" fmla="*/ 745889 w 1181239"/>
              <a:gd name="connsiteY791" fmla="*/ 65881 h 4008043"/>
              <a:gd name="connsiteX792" fmla="*/ 744714 w 1181239"/>
              <a:gd name="connsiteY792" fmla="*/ 56993 h 4008043"/>
              <a:gd name="connsiteX793" fmla="*/ 744718 w 1181239"/>
              <a:gd name="connsiteY793" fmla="*/ 56993 h 4008043"/>
              <a:gd name="connsiteX794" fmla="*/ 745090 w 1181239"/>
              <a:gd name="connsiteY794" fmla="*/ 48079 h 4008043"/>
              <a:gd name="connsiteX795" fmla="*/ 649749 w 1181239"/>
              <a:gd name="connsiteY795" fmla="*/ 36821 h 4008043"/>
              <a:gd name="connsiteX796" fmla="*/ 647789 w 1181239"/>
              <a:gd name="connsiteY796" fmla="*/ 63792 h 4008043"/>
              <a:gd name="connsiteX797" fmla="*/ 646775 w 1181239"/>
              <a:gd name="connsiteY797" fmla="*/ 52913 h 4008043"/>
              <a:gd name="connsiteX798" fmla="*/ 649749 w 1181239"/>
              <a:gd name="connsiteY798" fmla="*/ 36821 h 4008043"/>
              <a:gd name="connsiteX799" fmla="*/ 559982 w 1181239"/>
              <a:gd name="connsiteY799" fmla="*/ 32409 h 4008043"/>
              <a:gd name="connsiteX800" fmla="*/ 560456 w 1181239"/>
              <a:gd name="connsiteY800" fmla="*/ 37954 h 4008043"/>
              <a:gd name="connsiteX801" fmla="*/ 557800 w 1181239"/>
              <a:gd name="connsiteY801" fmla="*/ 51553 h 4008043"/>
              <a:gd name="connsiteX802" fmla="*/ 555143 w 1181239"/>
              <a:gd name="connsiteY802" fmla="*/ 47473 h 4008043"/>
              <a:gd name="connsiteX803" fmla="*/ 557800 w 1181239"/>
              <a:gd name="connsiteY803" fmla="*/ 33874 h 4008043"/>
              <a:gd name="connsiteX804" fmla="*/ 559982 w 1181239"/>
              <a:gd name="connsiteY804" fmla="*/ 32409 h 4008043"/>
              <a:gd name="connsiteX805" fmla="*/ 586690 w 1181239"/>
              <a:gd name="connsiteY805" fmla="*/ 27075 h 4008043"/>
              <a:gd name="connsiteX806" fmla="*/ 585194 w 1181239"/>
              <a:gd name="connsiteY806" fmla="*/ 45895 h 4008043"/>
              <a:gd name="connsiteX807" fmla="*/ 581010 w 1181239"/>
              <a:gd name="connsiteY807" fmla="*/ 69014 h 4008043"/>
              <a:gd name="connsiteX808" fmla="*/ 578416 w 1181239"/>
              <a:gd name="connsiteY808" fmla="*/ 69233 h 4008043"/>
              <a:gd name="connsiteX809" fmla="*/ 578413 w 1181239"/>
              <a:gd name="connsiteY809" fmla="*/ 69232 h 4008043"/>
              <a:gd name="connsiteX810" fmla="*/ 582597 w 1181239"/>
              <a:gd name="connsiteY810" fmla="*/ 46114 h 4008043"/>
              <a:gd name="connsiteX811" fmla="*/ 353765 w 1181239"/>
              <a:gd name="connsiteY811" fmla="*/ 22995 h 4008043"/>
              <a:gd name="connsiteX812" fmla="*/ 350663 w 1181239"/>
              <a:gd name="connsiteY812" fmla="*/ 43844 h 4008043"/>
              <a:gd name="connsiteX813" fmla="*/ 349492 w 1181239"/>
              <a:gd name="connsiteY813" fmla="*/ 39059 h 4008043"/>
              <a:gd name="connsiteX814" fmla="*/ 349489 w 1181239"/>
              <a:gd name="connsiteY814" fmla="*/ 39059 h 4008043"/>
              <a:gd name="connsiteX815" fmla="*/ 351401 w 1181239"/>
              <a:gd name="connsiteY815" fmla="*/ 27755 h 4008043"/>
              <a:gd name="connsiteX816" fmla="*/ 353765 w 1181239"/>
              <a:gd name="connsiteY816" fmla="*/ 22995 h 4008043"/>
              <a:gd name="connsiteX817" fmla="*/ 449634 w 1181239"/>
              <a:gd name="connsiteY817" fmla="*/ 18915 h 4008043"/>
              <a:gd name="connsiteX818" fmla="*/ 448105 w 1181239"/>
              <a:gd name="connsiteY818" fmla="*/ 37954 h 4008043"/>
              <a:gd name="connsiteX819" fmla="*/ 440198 w 1181239"/>
              <a:gd name="connsiteY819" fmla="*/ 58314 h 4008043"/>
              <a:gd name="connsiteX820" fmla="*/ 440197 w 1181239"/>
              <a:gd name="connsiteY820" fmla="*/ 58314 h 4008043"/>
              <a:gd name="connsiteX821" fmla="*/ 444016 w 1181239"/>
              <a:gd name="connsiteY821" fmla="*/ 35234 h 4008043"/>
              <a:gd name="connsiteX822" fmla="*/ 631225 w 1181239"/>
              <a:gd name="connsiteY822" fmla="*/ 17565 h 4008043"/>
              <a:gd name="connsiteX823" fmla="*/ 626543 w 1181239"/>
              <a:gd name="connsiteY823" fmla="*/ 62442 h 4008043"/>
              <a:gd name="connsiteX824" fmla="*/ 618850 w 1181239"/>
              <a:gd name="connsiteY824" fmla="*/ 100520 h 4008043"/>
              <a:gd name="connsiteX825" fmla="*/ 612954 w 1181239"/>
              <a:gd name="connsiteY825" fmla="*/ 139804 h 4008043"/>
              <a:gd name="connsiteX826" fmla="*/ 611538 w 1181239"/>
              <a:gd name="connsiteY826" fmla="*/ 150381 h 4008043"/>
              <a:gd name="connsiteX827" fmla="*/ 618806 w 1181239"/>
              <a:gd name="connsiteY827" fmla="*/ 133203 h 4008043"/>
              <a:gd name="connsiteX828" fmla="*/ 624280 w 1181239"/>
              <a:gd name="connsiteY828" fmla="*/ 120918 h 4008043"/>
              <a:gd name="connsiteX829" fmla="*/ 625455 w 1181239"/>
              <a:gd name="connsiteY829" fmla="*/ 132478 h 4008043"/>
              <a:gd name="connsiteX830" fmla="*/ 624686 w 1181239"/>
              <a:gd name="connsiteY830" fmla="*/ 144037 h 4008043"/>
              <a:gd name="connsiteX831" fmla="*/ 629318 w 1181239"/>
              <a:gd name="connsiteY831" fmla="*/ 132297 h 4008043"/>
              <a:gd name="connsiteX832" fmla="*/ 637973 w 1181239"/>
              <a:gd name="connsiteY832" fmla="*/ 122001 h 4008043"/>
              <a:gd name="connsiteX833" fmla="*/ 644346 w 1181239"/>
              <a:gd name="connsiteY833" fmla="*/ 94954 h 4008043"/>
              <a:gd name="connsiteX834" fmla="*/ 645396 w 1181239"/>
              <a:gd name="connsiteY834" fmla="*/ 80121 h 4008043"/>
              <a:gd name="connsiteX835" fmla="*/ 648370 w 1181239"/>
              <a:gd name="connsiteY835" fmla="*/ 123764 h 4008043"/>
              <a:gd name="connsiteX836" fmla="*/ 647495 w 1181239"/>
              <a:gd name="connsiteY836" fmla="*/ 176892 h 4008043"/>
              <a:gd name="connsiteX837" fmla="*/ 652335 w 1181239"/>
              <a:gd name="connsiteY837" fmla="*/ 166532 h 4008043"/>
              <a:gd name="connsiteX838" fmla="*/ 654644 w 1181239"/>
              <a:gd name="connsiteY838" fmla="*/ 157636 h 4008043"/>
              <a:gd name="connsiteX839" fmla="*/ 655852 w 1181239"/>
              <a:gd name="connsiteY839" fmla="*/ 165530 h 4008043"/>
              <a:gd name="connsiteX840" fmla="*/ 661121 w 1181239"/>
              <a:gd name="connsiteY840" fmla="*/ 177224 h 4008043"/>
              <a:gd name="connsiteX841" fmla="*/ 668099 w 1181239"/>
              <a:gd name="connsiteY841" fmla="*/ 185649 h 4008043"/>
              <a:gd name="connsiteX842" fmla="*/ 673931 w 1181239"/>
              <a:gd name="connsiteY842" fmla="*/ 186194 h 4008043"/>
              <a:gd name="connsiteX843" fmla="*/ 677095 w 1181239"/>
              <a:gd name="connsiteY843" fmla="*/ 173954 h 4008043"/>
              <a:gd name="connsiteX844" fmla="*/ 680087 w 1181239"/>
              <a:gd name="connsiteY844" fmla="*/ 160355 h 4008043"/>
              <a:gd name="connsiteX845" fmla="*/ 681412 w 1181239"/>
              <a:gd name="connsiteY845" fmla="*/ 168515 h 4008043"/>
              <a:gd name="connsiteX846" fmla="*/ 678449 w 1181239"/>
              <a:gd name="connsiteY846" fmla="*/ 201153 h 4008043"/>
              <a:gd name="connsiteX847" fmla="*/ 681168 w 1181239"/>
              <a:gd name="connsiteY847" fmla="*/ 211626 h 4008043"/>
              <a:gd name="connsiteX848" fmla="*/ 687387 w 1181239"/>
              <a:gd name="connsiteY848" fmla="*/ 184427 h 4008043"/>
              <a:gd name="connsiteX849" fmla="*/ 697156 w 1181239"/>
              <a:gd name="connsiteY849" fmla="*/ 158995 h 4008043"/>
              <a:gd name="connsiteX850" fmla="*/ 697995 w 1181239"/>
              <a:gd name="connsiteY850" fmla="*/ 180074 h 4008043"/>
              <a:gd name="connsiteX851" fmla="*/ 699560 w 1181239"/>
              <a:gd name="connsiteY851" fmla="*/ 207952 h 4008043"/>
              <a:gd name="connsiteX852" fmla="*/ 707424 w 1181239"/>
              <a:gd name="connsiteY852" fmla="*/ 203872 h 4008043"/>
              <a:gd name="connsiteX853" fmla="*/ 713958 w 1181239"/>
              <a:gd name="connsiteY853" fmla="*/ 180238 h 4008043"/>
              <a:gd name="connsiteX854" fmla="*/ 719432 w 1181239"/>
              <a:gd name="connsiteY854" fmla="*/ 166044 h 4008043"/>
              <a:gd name="connsiteX855" fmla="*/ 723439 w 1181239"/>
              <a:gd name="connsiteY855" fmla="*/ 206678 h 4008043"/>
              <a:gd name="connsiteX856" fmla="*/ 729942 w 1181239"/>
              <a:gd name="connsiteY856" fmla="*/ 229516 h 4008043"/>
              <a:gd name="connsiteX857" fmla="*/ 734692 w 1181239"/>
              <a:gd name="connsiteY857" fmla="*/ 207214 h 4008043"/>
              <a:gd name="connsiteX858" fmla="*/ 737973 w 1181239"/>
              <a:gd name="connsiteY858" fmla="*/ 207329 h 4008043"/>
              <a:gd name="connsiteX859" fmla="*/ 742078 w 1181239"/>
              <a:gd name="connsiteY859" fmla="*/ 209033 h 4008043"/>
              <a:gd name="connsiteX860" fmla="*/ 748234 w 1181239"/>
              <a:gd name="connsiteY860" fmla="*/ 225475 h 4008043"/>
              <a:gd name="connsiteX861" fmla="*/ 752603 w 1181239"/>
              <a:gd name="connsiteY861" fmla="*/ 244733 h 4008043"/>
              <a:gd name="connsiteX862" fmla="*/ 762826 w 1181239"/>
              <a:gd name="connsiteY862" fmla="*/ 194980 h 4008043"/>
              <a:gd name="connsiteX863" fmla="*/ 767417 w 1181239"/>
              <a:gd name="connsiteY863" fmla="*/ 168301 h 4008043"/>
              <a:gd name="connsiteX864" fmla="*/ 770023 w 1181239"/>
              <a:gd name="connsiteY864" fmla="*/ 169040 h 4008043"/>
              <a:gd name="connsiteX865" fmla="*/ 772843 w 1181239"/>
              <a:gd name="connsiteY865" fmla="*/ 210678 h 4008043"/>
              <a:gd name="connsiteX866" fmla="*/ 787596 w 1181239"/>
              <a:gd name="connsiteY866" fmla="*/ 241981 h 4008043"/>
              <a:gd name="connsiteX867" fmla="*/ 793730 w 1181239"/>
              <a:gd name="connsiteY867" fmla="*/ 224277 h 4008043"/>
              <a:gd name="connsiteX868" fmla="*/ 796197 w 1181239"/>
              <a:gd name="connsiteY868" fmla="*/ 218157 h 4008043"/>
              <a:gd name="connsiteX869" fmla="*/ 800556 w 1181239"/>
              <a:gd name="connsiteY869" fmla="*/ 217317 h 4008043"/>
              <a:gd name="connsiteX870" fmla="*/ 805028 w 1181239"/>
              <a:gd name="connsiteY870" fmla="*/ 210517 h 4008043"/>
              <a:gd name="connsiteX871" fmla="*/ 811957 w 1181239"/>
              <a:gd name="connsiteY871" fmla="*/ 211635 h 4008043"/>
              <a:gd name="connsiteX872" fmla="*/ 817316 w 1181239"/>
              <a:gd name="connsiteY872" fmla="*/ 232714 h 4008043"/>
              <a:gd name="connsiteX873" fmla="*/ 825257 w 1181239"/>
              <a:gd name="connsiteY873" fmla="*/ 239916 h 4008043"/>
              <a:gd name="connsiteX874" fmla="*/ 835306 w 1181239"/>
              <a:gd name="connsiteY874" fmla="*/ 216798 h 4008043"/>
              <a:gd name="connsiteX875" fmla="*/ 845515 w 1181239"/>
              <a:gd name="connsiteY875" fmla="*/ 198893 h 4008043"/>
              <a:gd name="connsiteX876" fmla="*/ 853135 w 1181239"/>
              <a:gd name="connsiteY876" fmla="*/ 186677 h 4008043"/>
              <a:gd name="connsiteX877" fmla="*/ 856393 w 1181239"/>
              <a:gd name="connsiteY877" fmla="*/ 171241 h 4008043"/>
              <a:gd name="connsiteX878" fmla="*/ 856766 w 1181239"/>
              <a:gd name="connsiteY878" fmla="*/ 182777 h 4008043"/>
              <a:gd name="connsiteX879" fmla="*/ 862960 w 1181239"/>
              <a:gd name="connsiteY879" fmla="*/ 197715 h 4008043"/>
              <a:gd name="connsiteX880" fmla="*/ 866876 w 1181239"/>
              <a:gd name="connsiteY880" fmla="*/ 234456 h 4008043"/>
              <a:gd name="connsiteX881" fmla="*/ 869438 w 1181239"/>
              <a:gd name="connsiteY881" fmla="*/ 267795 h 4008043"/>
              <a:gd name="connsiteX882" fmla="*/ 875898 w 1181239"/>
              <a:gd name="connsiteY882" fmla="*/ 252878 h 4008043"/>
              <a:gd name="connsiteX883" fmla="*/ 882306 w 1181239"/>
              <a:gd name="connsiteY883" fmla="*/ 258947 h 4008043"/>
              <a:gd name="connsiteX884" fmla="*/ 885711 w 1181239"/>
              <a:gd name="connsiteY884" fmla="*/ 289106 h 4008043"/>
              <a:gd name="connsiteX885" fmla="*/ 890882 w 1181239"/>
              <a:gd name="connsiteY885" fmla="*/ 294240 h 4008043"/>
              <a:gd name="connsiteX886" fmla="*/ 897924 w 1181239"/>
              <a:gd name="connsiteY886" fmla="*/ 206508 h 4008043"/>
              <a:gd name="connsiteX887" fmla="*/ 905106 w 1181239"/>
              <a:gd name="connsiteY887" fmla="*/ 118646 h 4008043"/>
              <a:gd name="connsiteX888" fmla="*/ 906591 w 1181239"/>
              <a:gd name="connsiteY888" fmla="*/ 146989 h 4008043"/>
              <a:gd name="connsiteX889" fmla="*/ 909204 w 1181239"/>
              <a:gd name="connsiteY889" fmla="*/ 180476 h 4008043"/>
              <a:gd name="connsiteX890" fmla="*/ 922661 w 1181239"/>
              <a:gd name="connsiteY890" fmla="*/ 129113 h 4008043"/>
              <a:gd name="connsiteX891" fmla="*/ 928487 w 1181239"/>
              <a:gd name="connsiteY891" fmla="*/ 102206 h 4008043"/>
              <a:gd name="connsiteX892" fmla="*/ 936618 w 1181239"/>
              <a:gd name="connsiteY892" fmla="*/ 286407 h 4008043"/>
              <a:gd name="connsiteX893" fmla="*/ 929426 w 1181239"/>
              <a:gd name="connsiteY893" fmla="*/ 299753 h 4008043"/>
              <a:gd name="connsiteX894" fmla="*/ 929054 w 1181239"/>
              <a:gd name="connsiteY894" fmla="*/ 280034 h 4008043"/>
              <a:gd name="connsiteX895" fmla="*/ 925686 w 1181239"/>
              <a:gd name="connsiteY895" fmla="*/ 296353 h 4008043"/>
              <a:gd name="connsiteX896" fmla="*/ 918174 w 1181239"/>
              <a:gd name="connsiteY896" fmla="*/ 285091 h 4008043"/>
              <a:gd name="connsiteX897" fmla="*/ 908321 w 1181239"/>
              <a:gd name="connsiteY897" fmla="*/ 346607 h 4008043"/>
              <a:gd name="connsiteX898" fmla="*/ 918980 w 1181239"/>
              <a:gd name="connsiteY898" fmla="*/ 352241 h 4008043"/>
              <a:gd name="connsiteX899" fmla="*/ 924725 w 1181239"/>
              <a:gd name="connsiteY899" fmla="*/ 346670 h 4008043"/>
              <a:gd name="connsiteX900" fmla="*/ 932066 w 1181239"/>
              <a:gd name="connsiteY900" fmla="*/ 340550 h 4008043"/>
              <a:gd name="connsiteX901" fmla="*/ 935416 w 1181239"/>
              <a:gd name="connsiteY901" fmla="*/ 340030 h 4008043"/>
              <a:gd name="connsiteX902" fmla="*/ 939880 w 1181239"/>
              <a:gd name="connsiteY902" fmla="*/ 350910 h 4008043"/>
              <a:gd name="connsiteX903" fmla="*/ 944332 w 1181239"/>
              <a:gd name="connsiteY903" fmla="*/ 350748 h 4008043"/>
              <a:gd name="connsiteX904" fmla="*/ 948679 w 1181239"/>
              <a:gd name="connsiteY904" fmla="*/ 350455 h 4008043"/>
              <a:gd name="connsiteX905" fmla="*/ 953927 w 1181239"/>
              <a:gd name="connsiteY905" fmla="*/ 358614 h 4008043"/>
              <a:gd name="connsiteX906" fmla="*/ 959773 w 1181239"/>
              <a:gd name="connsiteY906" fmla="*/ 357952 h 4008043"/>
              <a:gd name="connsiteX907" fmla="*/ 967398 w 1181239"/>
              <a:gd name="connsiteY907" fmla="*/ 360672 h 4008043"/>
              <a:gd name="connsiteX908" fmla="*/ 993697 w 1181239"/>
              <a:gd name="connsiteY908" fmla="*/ 512340 h 4008043"/>
              <a:gd name="connsiteX909" fmla="*/ 989560 w 1181239"/>
              <a:gd name="connsiteY909" fmla="*/ 538178 h 4008043"/>
              <a:gd name="connsiteX910" fmla="*/ 982211 w 1181239"/>
              <a:gd name="connsiteY910" fmla="*/ 581934 h 4008043"/>
              <a:gd name="connsiteX911" fmla="*/ 974913 w 1181239"/>
              <a:gd name="connsiteY911" fmla="*/ 737943 h 4008043"/>
              <a:gd name="connsiteX912" fmla="*/ 990890 w 1181239"/>
              <a:gd name="connsiteY912" fmla="*/ 727560 h 4008043"/>
              <a:gd name="connsiteX913" fmla="*/ 1013165 w 1181239"/>
              <a:gd name="connsiteY913" fmla="*/ 712601 h 4008043"/>
              <a:gd name="connsiteX914" fmla="*/ 1023174 w 1181239"/>
              <a:gd name="connsiteY914" fmla="*/ 693447 h 4008043"/>
              <a:gd name="connsiteX915" fmla="*/ 1025352 w 1181239"/>
              <a:gd name="connsiteY915" fmla="*/ 629984 h 4008043"/>
              <a:gd name="connsiteX916" fmla="*/ 1019752 w 1181239"/>
              <a:gd name="connsiteY916" fmla="*/ 563714 h 4008043"/>
              <a:gd name="connsiteX917" fmla="*/ 1021741 w 1181239"/>
              <a:gd name="connsiteY917" fmla="*/ 549559 h 4008043"/>
              <a:gd name="connsiteX918" fmla="*/ 1034255 w 1181239"/>
              <a:gd name="connsiteY918" fmla="*/ 896074 h 4008043"/>
              <a:gd name="connsiteX919" fmla="*/ 1032209 w 1181239"/>
              <a:gd name="connsiteY919" fmla="*/ 1080047 h 4008043"/>
              <a:gd name="connsiteX920" fmla="*/ 1029311 w 1181239"/>
              <a:gd name="connsiteY920" fmla="*/ 1036530 h 4008043"/>
              <a:gd name="connsiteX921" fmla="*/ 1016601 w 1181239"/>
              <a:gd name="connsiteY921" fmla="*/ 816067 h 4008043"/>
              <a:gd name="connsiteX922" fmla="*/ 1014072 w 1181239"/>
              <a:gd name="connsiteY922" fmla="*/ 822120 h 4008043"/>
              <a:gd name="connsiteX923" fmla="*/ 1010872 w 1181239"/>
              <a:gd name="connsiteY923" fmla="*/ 837449 h 4008043"/>
              <a:gd name="connsiteX924" fmla="*/ 1001517 w 1181239"/>
              <a:gd name="connsiteY924" fmla="*/ 822051 h 4008043"/>
              <a:gd name="connsiteX925" fmla="*/ 1006218 w 1181239"/>
              <a:gd name="connsiteY925" fmla="*/ 806960 h 4008043"/>
              <a:gd name="connsiteX926" fmla="*/ 1007878 w 1181239"/>
              <a:gd name="connsiteY926" fmla="*/ 789321 h 4008043"/>
              <a:gd name="connsiteX927" fmla="*/ 1014385 w 1181239"/>
              <a:gd name="connsiteY927" fmla="*/ 781162 h 4008043"/>
              <a:gd name="connsiteX928" fmla="*/ 1016910 w 1181239"/>
              <a:gd name="connsiteY928" fmla="*/ 788019 h 4008043"/>
              <a:gd name="connsiteX929" fmla="*/ 1021209 w 1181239"/>
              <a:gd name="connsiteY929" fmla="*/ 754483 h 4008043"/>
              <a:gd name="connsiteX930" fmla="*/ 1016621 w 1181239"/>
              <a:gd name="connsiteY930" fmla="*/ 730627 h 4008043"/>
              <a:gd name="connsiteX931" fmla="*/ 1005655 w 1181239"/>
              <a:gd name="connsiteY931" fmla="*/ 764682 h 4008043"/>
              <a:gd name="connsiteX932" fmla="*/ 1002528 w 1181239"/>
              <a:gd name="connsiteY932" fmla="*/ 785881 h 4008043"/>
              <a:gd name="connsiteX933" fmla="*/ 1001514 w 1181239"/>
              <a:gd name="connsiteY933" fmla="*/ 761563 h 4008043"/>
              <a:gd name="connsiteX934" fmla="*/ 1000156 w 1181239"/>
              <a:gd name="connsiteY934" fmla="*/ 735605 h 4008043"/>
              <a:gd name="connsiteX935" fmla="*/ 987927 w 1181239"/>
              <a:gd name="connsiteY935" fmla="*/ 757627 h 4008043"/>
              <a:gd name="connsiteX936" fmla="*/ 983923 w 1181239"/>
              <a:gd name="connsiteY936" fmla="*/ 778177 h 4008043"/>
              <a:gd name="connsiteX937" fmla="*/ 982336 w 1181239"/>
              <a:gd name="connsiteY937" fmla="*/ 821356 h 4008043"/>
              <a:gd name="connsiteX938" fmla="*/ 986699 w 1181239"/>
              <a:gd name="connsiteY938" fmla="*/ 863998 h 4008043"/>
              <a:gd name="connsiteX939" fmla="*/ 986773 w 1181239"/>
              <a:gd name="connsiteY939" fmla="*/ 878647 h 4008043"/>
              <a:gd name="connsiteX940" fmla="*/ 979444 w 1181239"/>
              <a:gd name="connsiteY940" fmla="*/ 878601 h 4008043"/>
              <a:gd name="connsiteX941" fmla="*/ 971589 w 1181239"/>
              <a:gd name="connsiteY941" fmla="*/ 888430 h 4008043"/>
              <a:gd name="connsiteX942" fmla="*/ 969838 w 1181239"/>
              <a:gd name="connsiteY942" fmla="*/ 906958 h 4008043"/>
              <a:gd name="connsiteX943" fmla="*/ 971892 w 1181239"/>
              <a:gd name="connsiteY943" fmla="*/ 974997 h 4008043"/>
              <a:gd name="connsiteX944" fmla="*/ 983595 w 1181239"/>
              <a:gd name="connsiteY944" fmla="*/ 1096286 h 4008043"/>
              <a:gd name="connsiteX945" fmla="*/ 983850 w 1181239"/>
              <a:gd name="connsiteY945" fmla="*/ 1106391 h 4008043"/>
              <a:gd name="connsiteX946" fmla="*/ 977520 w 1181239"/>
              <a:gd name="connsiteY946" fmla="*/ 1116881 h 4008043"/>
              <a:gd name="connsiteX947" fmla="*/ 972047 w 1181239"/>
              <a:gd name="connsiteY947" fmla="*/ 1109585 h 4008043"/>
              <a:gd name="connsiteX948" fmla="*/ 966892 w 1181239"/>
              <a:gd name="connsiteY948" fmla="*/ 1145789 h 4008043"/>
              <a:gd name="connsiteX949" fmla="*/ 967793 w 1181239"/>
              <a:gd name="connsiteY949" fmla="*/ 1205281 h 4008043"/>
              <a:gd name="connsiteX950" fmla="*/ 966541 w 1181239"/>
              <a:gd name="connsiteY950" fmla="*/ 1215315 h 4008043"/>
              <a:gd name="connsiteX951" fmla="*/ 956870 w 1181239"/>
              <a:gd name="connsiteY951" fmla="*/ 1254731 h 4008043"/>
              <a:gd name="connsiteX952" fmla="*/ 950007 w 1181239"/>
              <a:gd name="connsiteY952" fmla="*/ 1276464 h 4008043"/>
              <a:gd name="connsiteX953" fmla="*/ 947821 w 1181239"/>
              <a:gd name="connsiteY953" fmla="*/ 1291462 h 4008043"/>
              <a:gd name="connsiteX954" fmla="*/ 946879 w 1181239"/>
              <a:gd name="connsiteY954" fmla="*/ 1313245 h 4008043"/>
              <a:gd name="connsiteX955" fmla="*/ 942943 w 1181239"/>
              <a:gd name="connsiteY955" fmla="*/ 1392199 h 4008043"/>
              <a:gd name="connsiteX956" fmla="*/ 948090 w 1181239"/>
              <a:gd name="connsiteY956" fmla="*/ 1455781 h 4008043"/>
              <a:gd name="connsiteX957" fmla="*/ 947196 w 1181239"/>
              <a:gd name="connsiteY957" fmla="*/ 1461054 h 4008043"/>
              <a:gd name="connsiteX958" fmla="*/ 942975 w 1181239"/>
              <a:gd name="connsiteY958" fmla="*/ 1473058 h 4008043"/>
              <a:gd name="connsiteX959" fmla="*/ 940238 w 1181239"/>
              <a:gd name="connsiteY959" fmla="*/ 1487656 h 4008043"/>
              <a:gd name="connsiteX960" fmla="*/ 939873 w 1181239"/>
              <a:gd name="connsiteY960" fmla="*/ 1523160 h 4008043"/>
              <a:gd name="connsiteX961" fmla="*/ 944233 w 1181239"/>
              <a:gd name="connsiteY961" fmla="*/ 1532172 h 4008043"/>
              <a:gd name="connsiteX962" fmla="*/ 939517 w 1181239"/>
              <a:gd name="connsiteY962" fmla="*/ 1532172 h 4008043"/>
              <a:gd name="connsiteX963" fmla="*/ 936273 w 1181239"/>
              <a:gd name="connsiteY963" fmla="*/ 1574901 h 4008043"/>
              <a:gd name="connsiteX964" fmla="*/ 934967 w 1181239"/>
              <a:gd name="connsiteY964" fmla="*/ 1626160 h 4008043"/>
              <a:gd name="connsiteX965" fmla="*/ 935295 w 1181239"/>
              <a:gd name="connsiteY965" fmla="*/ 1633959 h 4008043"/>
              <a:gd name="connsiteX966" fmla="*/ 935912 w 1181239"/>
              <a:gd name="connsiteY966" fmla="*/ 1652191 h 4008043"/>
              <a:gd name="connsiteX967" fmla="*/ 929513 w 1181239"/>
              <a:gd name="connsiteY967" fmla="*/ 1588275 h 4008043"/>
              <a:gd name="connsiteX968" fmla="*/ 926551 w 1181239"/>
              <a:gd name="connsiteY968" fmla="*/ 1513480 h 4008043"/>
              <a:gd name="connsiteX969" fmla="*/ 921285 w 1181239"/>
              <a:gd name="connsiteY969" fmla="*/ 1437714 h 4008043"/>
              <a:gd name="connsiteX970" fmla="*/ 916705 w 1181239"/>
              <a:gd name="connsiteY970" fmla="*/ 1424709 h 4008043"/>
              <a:gd name="connsiteX971" fmla="*/ 912027 w 1181239"/>
              <a:gd name="connsiteY971" fmla="*/ 1418880 h 4008043"/>
              <a:gd name="connsiteX972" fmla="*/ 909264 w 1181239"/>
              <a:gd name="connsiteY972" fmla="*/ 1423087 h 4008043"/>
              <a:gd name="connsiteX973" fmla="*/ 905051 w 1181239"/>
              <a:gd name="connsiteY973" fmla="*/ 1437366 h 4008043"/>
              <a:gd name="connsiteX974" fmla="*/ 911351 w 1181239"/>
              <a:gd name="connsiteY974" fmla="*/ 1440887 h 4008043"/>
              <a:gd name="connsiteX975" fmla="*/ 913807 w 1181239"/>
              <a:gd name="connsiteY975" fmla="*/ 1446370 h 4008043"/>
              <a:gd name="connsiteX976" fmla="*/ 915128 w 1181239"/>
              <a:gd name="connsiteY976" fmla="*/ 1460301 h 4008043"/>
              <a:gd name="connsiteX977" fmla="*/ 909488 w 1181239"/>
              <a:gd name="connsiteY977" fmla="*/ 1467225 h 4008043"/>
              <a:gd name="connsiteX978" fmla="*/ 900721 w 1181239"/>
              <a:gd name="connsiteY978" fmla="*/ 1474212 h 4008043"/>
              <a:gd name="connsiteX979" fmla="*/ 897813 w 1181239"/>
              <a:gd name="connsiteY979" fmla="*/ 1479482 h 4008043"/>
              <a:gd name="connsiteX980" fmla="*/ 894908 w 1181239"/>
              <a:gd name="connsiteY980" fmla="*/ 1472588 h 4008043"/>
              <a:gd name="connsiteX981" fmla="*/ 900675 w 1181239"/>
              <a:gd name="connsiteY981" fmla="*/ 1462603 h 4008043"/>
              <a:gd name="connsiteX982" fmla="*/ 900675 w 1181239"/>
              <a:gd name="connsiteY982" fmla="*/ 1454331 h 4008043"/>
              <a:gd name="connsiteX983" fmla="*/ 894906 w 1181239"/>
              <a:gd name="connsiteY983" fmla="*/ 1441718 h 4008043"/>
              <a:gd name="connsiteX984" fmla="*/ 890460 w 1181239"/>
              <a:gd name="connsiteY984" fmla="*/ 1416032 h 4008043"/>
              <a:gd name="connsiteX985" fmla="*/ 889204 w 1181239"/>
              <a:gd name="connsiteY985" fmla="*/ 1379653 h 4008043"/>
              <a:gd name="connsiteX986" fmla="*/ 883077 w 1181239"/>
              <a:gd name="connsiteY986" fmla="*/ 1341292 h 4008043"/>
              <a:gd name="connsiteX987" fmla="*/ 877458 w 1181239"/>
              <a:gd name="connsiteY987" fmla="*/ 1328786 h 4008043"/>
              <a:gd name="connsiteX988" fmla="*/ 874848 w 1181239"/>
              <a:gd name="connsiteY988" fmla="*/ 1317652 h 4008043"/>
              <a:gd name="connsiteX989" fmla="*/ 877038 w 1181239"/>
              <a:gd name="connsiteY989" fmla="*/ 1429165 h 4008043"/>
              <a:gd name="connsiteX990" fmla="*/ 873344 w 1181239"/>
              <a:gd name="connsiteY990" fmla="*/ 1542038 h 4008043"/>
              <a:gd name="connsiteX991" fmla="*/ 858195 w 1181239"/>
              <a:gd name="connsiteY991" fmla="*/ 1624043 h 4008043"/>
              <a:gd name="connsiteX992" fmla="*/ 854497 w 1181239"/>
              <a:gd name="connsiteY992" fmla="*/ 1656681 h 4008043"/>
              <a:gd name="connsiteX993" fmla="*/ 856756 w 1181239"/>
              <a:gd name="connsiteY993" fmla="*/ 1674151 h 4008043"/>
              <a:gd name="connsiteX994" fmla="*/ 862279 w 1181239"/>
              <a:gd name="connsiteY994" fmla="*/ 1666444 h 4008043"/>
              <a:gd name="connsiteX995" fmla="*/ 862535 w 1181239"/>
              <a:gd name="connsiteY995" fmla="*/ 1678667 h 4008043"/>
              <a:gd name="connsiteX996" fmla="*/ 863987 w 1181239"/>
              <a:gd name="connsiteY996" fmla="*/ 1692865 h 4008043"/>
              <a:gd name="connsiteX997" fmla="*/ 865567 w 1181239"/>
              <a:gd name="connsiteY997" fmla="*/ 1706587 h 4008043"/>
              <a:gd name="connsiteX998" fmla="*/ 861004 w 1181239"/>
              <a:gd name="connsiteY998" fmla="*/ 1705924 h 4008043"/>
              <a:gd name="connsiteX999" fmla="*/ 856865 w 1181239"/>
              <a:gd name="connsiteY999" fmla="*/ 1707804 h 4008043"/>
              <a:gd name="connsiteX1000" fmla="*/ 854209 w 1181239"/>
              <a:gd name="connsiteY1000" fmla="*/ 1727182 h 4008043"/>
              <a:gd name="connsiteX1001" fmla="*/ 854209 w 1181239"/>
              <a:gd name="connsiteY1001" fmla="*/ 1748097 h 4008043"/>
              <a:gd name="connsiteX1002" fmla="*/ 843903 w 1181239"/>
              <a:gd name="connsiteY1002" fmla="*/ 1746531 h 4008043"/>
              <a:gd name="connsiteX1003" fmla="*/ 830823 w 1181239"/>
              <a:gd name="connsiteY1003" fmla="*/ 1751792 h 4008043"/>
              <a:gd name="connsiteX1004" fmla="*/ 832378 w 1181239"/>
              <a:gd name="connsiteY1004" fmla="*/ 1803389 h 4008043"/>
              <a:gd name="connsiteX1005" fmla="*/ 834075 w 1181239"/>
              <a:gd name="connsiteY1005" fmla="*/ 1826259 h 4008043"/>
              <a:gd name="connsiteX1006" fmla="*/ 830052 w 1181239"/>
              <a:gd name="connsiteY1006" fmla="*/ 1821500 h 4008043"/>
              <a:gd name="connsiteX1007" fmla="*/ 828384 w 1181239"/>
              <a:gd name="connsiteY1007" fmla="*/ 1823121 h 4008043"/>
              <a:gd name="connsiteX1008" fmla="*/ 834132 w 1181239"/>
              <a:gd name="connsiteY1008" fmla="*/ 1837496 h 4008043"/>
              <a:gd name="connsiteX1009" fmla="*/ 838692 w 1181239"/>
              <a:gd name="connsiteY1009" fmla="*/ 1849209 h 4008043"/>
              <a:gd name="connsiteX1010" fmla="*/ 844458 w 1181239"/>
              <a:gd name="connsiteY1010" fmla="*/ 1853129 h 4008043"/>
              <a:gd name="connsiteX1011" fmla="*/ 850640 w 1181239"/>
              <a:gd name="connsiteY1011" fmla="*/ 1872521 h 4008043"/>
              <a:gd name="connsiteX1012" fmla="*/ 855211 w 1181239"/>
              <a:gd name="connsiteY1012" fmla="*/ 1875274 h 4008043"/>
              <a:gd name="connsiteX1013" fmla="*/ 861711 w 1181239"/>
              <a:gd name="connsiteY1013" fmla="*/ 1867058 h 4008043"/>
              <a:gd name="connsiteX1014" fmla="*/ 864852 w 1181239"/>
              <a:gd name="connsiteY1014" fmla="*/ 1870967 h 4008043"/>
              <a:gd name="connsiteX1015" fmla="*/ 860038 w 1181239"/>
              <a:gd name="connsiteY1015" fmla="*/ 1886607 h 4008043"/>
              <a:gd name="connsiteX1016" fmla="*/ 848167 w 1181239"/>
              <a:gd name="connsiteY1016" fmla="*/ 1900863 h 4008043"/>
              <a:gd name="connsiteX1017" fmla="*/ 844231 w 1181239"/>
              <a:gd name="connsiteY1017" fmla="*/ 1878521 h 4008043"/>
              <a:gd name="connsiteX1018" fmla="*/ 846213 w 1181239"/>
              <a:gd name="connsiteY1018" fmla="*/ 1861191 h 4008043"/>
              <a:gd name="connsiteX1019" fmla="*/ 837856 w 1181239"/>
              <a:gd name="connsiteY1019" fmla="*/ 1862085 h 4008043"/>
              <a:gd name="connsiteX1020" fmla="*/ 827845 w 1181239"/>
              <a:gd name="connsiteY1020" fmla="*/ 1879297 h 4008043"/>
              <a:gd name="connsiteX1021" fmla="*/ 828480 w 1181239"/>
              <a:gd name="connsiteY1021" fmla="*/ 1901056 h 4008043"/>
              <a:gd name="connsiteX1022" fmla="*/ 834685 w 1181239"/>
              <a:gd name="connsiteY1022" fmla="*/ 1992977 h 4008043"/>
              <a:gd name="connsiteX1023" fmla="*/ 835382 w 1181239"/>
              <a:gd name="connsiteY1023" fmla="*/ 2015957 h 4008043"/>
              <a:gd name="connsiteX1024" fmla="*/ 841108 w 1181239"/>
              <a:gd name="connsiteY1024" fmla="*/ 1961312 h 4008043"/>
              <a:gd name="connsiteX1025" fmla="*/ 844239 w 1181239"/>
              <a:gd name="connsiteY1025" fmla="*/ 1908017 h 4008043"/>
              <a:gd name="connsiteX1026" fmla="*/ 852868 w 1181239"/>
              <a:gd name="connsiteY1026" fmla="*/ 1924504 h 4008043"/>
              <a:gd name="connsiteX1027" fmla="*/ 854780 w 1181239"/>
              <a:gd name="connsiteY1027" fmla="*/ 1954892 h 4008043"/>
              <a:gd name="connsiteX1028" fmla="*/ 857932 w 1181239"/>
              <a:gd name="connsiteY1028" fmla="*/ 2007443 h 4008043"/>
              <a:gd name="connsiteX1029" fmla="*/ 860020 w 1181239"/>
              <a:gd name="connsiteY1029" fmla="*/ 1993983 h 4008043"/>
              <a:gd name="connsiteX1030" fmla="*/ 862928 w 1181239"/>
              <a:gd name="connsiteY1030" fmla="*/ 1978571 h 4008043"/>
              <a:gd name="connsiteX1031" fmla="*/ 865833 w 1181239"/>
              <a:gd name="connsiteY1031" fmla="*/ 1999153 h 4008043"/>
              <a:gd name="connsiteX1032" fmla="*/ 859637 w 1181239"/>
              <a:gd name="connsiteY1032" fmla="*/ 2017895 h 4008043"/>
              <a:gd name="connsiteX1033" fmla="*/ 853443 w 1181239"/>
              <a:gd name="connsiteY1033" fmla="*/ 2016055 h 4008043"/>
              <a:gd name="connsiteX1034" fmla="*/ 855505 w 1181239"/>
              <a:gd name="connsiteY1034" fmla="*/ 2071428 h 4008043"/>
              <a:gd name="connsiteX1035" fmla="*/ 860058 w 1181239"/>
              <a:gd name="connsiteY1035" fmla="*/ 2158751 h 4008043"/>
              <a:gd name="connsiteX1036" fmla="*/ 860890 w 1181239"/>
              <a:gd name="connsiteY1036" fmla="*/ 2214677 h 4008043"/>
              <a:gd name="connsiteX1037" fmla="*/ 864207 w 1181239"/>
              <a:gd name="connsiteY1037" fmla="*/ 2248471 h 4008043"/>
              <a:gd name="connsiteX1038" fmla="*/ 866042 w 1181239"/>
              <a:gd name="connsiteY1038" fmla="*/ 2263785 h 4008043"/>
              <a:gd name="connsiteX1039" fmla="*/ 871652 w 1181239"/>
              <a:gd name="connsiteY1039" fmla="*/ 2283192 h 4008043"/>
              <a:gd name="connsiteX1040" fmla="*/ 870437 w 1181239"/>
              <a:gd name="connsiteY1040" fmla="*/ 2213836 h 4008043"/>
              <a:gd name="connsiteX1041" fmla="*/ 871364 w 1181239"/>
              <a:gd name="connsiteY1041" fmla="*/ 2207036 h 4008043"/>
              <a:gd name="connsiteX1042" fmla="*/ 874509 w 1181239"/>
              <a:gd name="connsiteY1042" fmla="*/ 2182947 h 4008043"/>
              <a:gd name="connsiteX1043" fmla="*/ 878914 w 1181239"/>
              <a:gd name="connsiteY1043" fmla="*/ 2156343 h 4008043"/>
              <a:gd name="connsiteX1044" fmla="*/ 883273 w 1181239"/>
              <a:gd name="connsiteY1044" fmla="*/ 2154140 h 4008043"/>
              <a:gd name="connsiteX1045" fmla="*/ 880405 w 1181239"/>
              <a:gd name="connsiteY1045" fmla="*/ 2149466 h 4008043"/>
              <a:gd name="connsiteX1046" fmla="*/ 875869 w 1181239"/>
              <a:gd name="connsiteY1046" fmla="*/ 2110384 h 4008043"/>
              <a:gd name="connsiteX1047" fmla="*/ 883375 w 1181239"/>
              <a:gd name="connsiteY1047" fmla="*/ 2096285 h 4008043"/>
              <a:gd name="connsiteX1048" fmla="*/ 892156 w 1181239"/>
              <a:gd name="connsiteY1048" fmla="*/ 2085534 h 4008043"/>
              <a:gd name="connsiteX1049" fmla="*/ 893704 w 1181239"/>
              <a:gd name="connsiteY1049" fmla="*/ 2103952 h 4008043"/>
              <a:gd name="connsiteX1050" fmla="*/ 893339 w 1181239"/>
              <a:gd name="connsiteY1050" fmla="*/ 2132650 h 4008043"/>
              <a:gd name="connsiteX1051" fmla="*/ 899522 w 1181239"/>
              <a:gd name="connsiteY1051" fmla="*/ 2134019 h 4008043"/>
              <a:gd name="connsiteX1052" fmla="*/ 903810 w 1181239"/>
              <a:gd name="connsiteY1052" fmla="*/ 2213835 h 4008043"/>
              <a:gd name="connsiteX1053" fmla="*/ 909303 w 1181239"/>
              <a:gd name="connsiteY1053" fmla="*/ 2247753 h 4008043"/>
              <a:gd name="connsiteX1054" fmla="*/ 915277 w 1181239"/>
              <a:gd name="connsiteY1054" fmla="*/ 2194796 h 4008043"/>
              <a:gd name="connsiteX1055" fmla="*/ 921183 w 1181239"/>
              <a:gd name="connsiteY1055" fmla="*/ 2141876 h 4008043"/>
              <a:gd name="connsiteX1056" fmla="*/ 928624 w 1181239"/>
              <a:gd name="connsiteY1056" fmla="*/ 2176212 h 4008043"/>
              <a:gd name="connsiteX1057" fmla="*/ 929858 w 1181239"/>
              <a:gd name="connsiteY1057" fmla="*/ 2191199 h 4008043"/>
              <a:gd name="connsiteX1058" fmla="*/ 929565 w 1181239"/>
              <a:gd name="connsiteY1058" fmla="*/ 2200992 h 4008043"/>
              <a:gd name="connsiteX1059" fmla="*/ 933279 w 1181239"/>
              <a:gd name="connsiteY1059" fmla="*/ 2221164 h 4008043"/>
              <a:gd name="connsiteX1060" fmla="*/ 937866 w 1181239"/>
              <a:gd name="connsiteY1060" fmla="*/ 2190853 h 4008043"/>
              <a:gd name="connsiteX1061" fmla="*/ 941718 w 1181239"/>
              <a:gd name="connsiteY1061" fmla="*/ 2163518 h 4008043"/>
              <a:gd name="connsiteX1062" fmla="*/ 942923 w 1181239"/>
              <a:gd name="connsiteY1062" fmla="*/ 2170998 h 4008043"/>
              <a:gd name="connsiteX1063" fmla="*/ 940105 w 1181239"/>
              <a:gd name="connsiteY1063" fmla="*/ 2203812 h 4008043"/>
              <a:gd name="connsiteX1064" fmla="*/ 934152 w 1181239"/>
              <a:gd name="connsiteY1064" fmla="*/ 2233245 h 4008043"/>
              <a:gd name="connsiteX1065" fmla="*/ 934119 w 1181239"/>
              <a:gd name="connsiteY1065" fmla="*/ 2260449 h 4008043"/>
              <a:gd name="connsiteX1066" fmla="*/ 938479 w 1181239"/>
              <a:gd name="connsiteY1066" fmla="*/ 2299801 h 4008043"/>
              <a:gd name="connsiteX1067" fmla="*/ 933736 w 1181239"/>
              <a:gd name="connsiteY1067" fmla="*/ 2337587 h 4008043"/>
              <a:gd name="connsiteX1068" fmla="*/ 930554 w 1181239"/>
              <a:gd name="connsiteY1068" fmla="*/ 2326708 h 4008043"/>
              <a:gd name="connsiteX1069" fmla="*/ 928029 w 1181239"/>
              <a:gd name="connsiteY1069" fmla="*/ 2315829 h 4008043"/>
              <a:gd name="connsiteX1070" fmla="*/ 923810 w 1181239"/>
              <a:gd name="connsiteY1070" fmla="*/ 2348466 h 4008043"/>
              <a:gd name="connsiteX1071" fmla="*/ 914267 w 1181239"/>
              <a:gd name="connsiteY1071" fmla="*/ 2353906 h 4008043"/>
              <a:gd name="connsiteX1072" fmla="*/ 912786 w 1181239"/>
              <a:gd name="connsiteY1072" fmla="*/ 2370905 h 4008043"/>
              <a:gd name="connsiteX1073" fmla="*/ 909414 w 1181239"/>
              <a:gd name="connsiteY1073" fmla="*/ 2397423 h 4008043"/>
              <a:gd name="connsiteX1074" fmla="*/ 906217 w 1181239"/>
              <a:gd name="connsiteY1074" fmla="*/ 2388584 h 4008043"/>
              <a:gd name="connsiteX1075" fmla="*/ 903601 w 1181239"/>
              <a:gd name="connsiteY1075" fmla="*/ 2372945 h 4008043"/>
              <a:gd name="connsiteX1076" fmla="*/ 901025 w 1181239"/>
              <a:gd name="connsiteY1076" fmla="*/ 2381104 h 4008043"/>
              <a:gd name="connsiteX1077" fmla="*/ 907826 w 1181239"/>
              <a:gd name="connsiteY1077" fmla="*/ 2407368 h 4008043"/>
              <a:gd name="connsiteX1078" fmla="*/ 914956 w 1181239"/>
              <a:gd name="connsiteY1078" fmla="*/ 2426567 h 4008043"/>
              <a:gd name="connsiteX1079" fmla="*/ 921576 w 1181239"/>
              <a:gd name="connsiteY1079" fmla="*/ 2444248 h 4008043"/>
              <a:gd name="connsiteX1080" fmla="*/ 924156 w 1181239"/>
              <a:gd name="connsiteY1080" fmla="*/ 2435094 h 4008043"/>
              <a:gd name="connsiteX1081" fmla="*/ 926692 w 1181239"/>
              <a:gd name="connsiteY1081" fmla="*/ 2388094 h 4008043"/>
              <a:gd name="connsiteX1082" fmla="*/ 931160 w 1181239"/>
              <a:gd name="connsiteY1082" fmla="*/ 2365290 h 4008043"/>
              <a:gd name="connsiteX1083" fmla="*/ 925840 w 1181239"/>
              <a:gd name="connsiteY1083" fmla="*/ 2525255 h 4008043"/>
              <a:gd name="connsiteX1084" fmla="*/ 925365 w 1181239"/>
              <a:gd name="connsiteY1084" fmla="*/ 2720056 h 4008043"/>
              <a:gd name="connsiteX1085" fmla="*/ 926361 w 1181239"/>
              <a:gd name="connsiteY1085" fmla="*/ 2735548 h 4008043"/>
              <a:gd name="connsiteX1086" fmla="*/ 926796 w 1181239"/>
              <a:gd name="connsiteY1086" fmla="*/ 2843475 h 4008043"/>
              <a:gd name="connsiteX1087" fmla="*/ 929036 w 1181239"/>
              <a:gd name="connsiteY1087" fmla="*/ 2855715 h 4008043"/>
              <a:gd name="connsiteX1088" fmla="*/ 929445 w 1181239"/>
              <a:gd name="connsiteY1088" fmla="*/ 2844835 h 4008043"/>
              <a:gd name="connsiteX1089" fmla="*/ 936624 w 1181239"/>
              <a:gd name="connsiteY1089" fmla="*/ 2827235 h 4008043"/>
              <a:gd name="connsiteX1090" fmla="*/ 939412 w 1181239"/>
              <a:gd name="connsiteY1090" fmla="*/ 2896026 h 4008043"/>
              <a:gd name="connsiteX1091" fmla="*/ 942500 w 1181239"/>
              <a:gd name="connsiteY1091" fmla="*/ 2965091 h 4008043"/>
              <a:gd name="connsiteX1092" fmla="*/ 946207 w 1181239"/>
              <a:gd name="connsiteY1092" fmla="*/ 2961656 h 4008043"/>
              <a:gd name="connsiteX1093" fmla="*/ 951698 w 1181239"/>
              <a:gd name="connsiteY1093" fmla="*/ 2966026 h 4008043"/>
              <a:gd name="connsiteX1094" fmla="*/ 957323 w 1181239"/>
              <a:gd name="connsiteY1094" fmla="*/ 2951669 h 4008043"/>
              <a:gd name="connsiteX1095" fmla="*/ 951268 w 1181239"/>
              <a:gd name="connsiteY1095" fmla="*/ 2908464 h 4008043"/>
              <a:gd name="connsiteX1096" fmla="*/ 948899 w 1181239"/>
              <a:gd name="connsiteY1096" fmla="*/ 2899625 h 4008043"/>
              <a:gd name="connsiteX1097" fmla="*/ 955925 w 1181239"/>
              <a:gd name="connsiteY1097" fmla="*/ 2902792 h 4008043"/>
              <a:gd name="connsiteX1098" fmla="*/ 966140 w 1181239"/>
              <a:gd name="connsiteY1098" fmla="*/ 2919137 h 4008043"/>
              <a:gd name="connsiteX1099" fmla="*/ 968406 w 1181239"/>
              <a:gd name="connsiteY1099" fmla="*/ 2823948 h 4008043"/>
              <a:gd name="connsiteX1100" fmla="*/ 964786 w 1181239"/>
              <a:gd name="connsiteY1100" fmla="*/ 2720797 h 4008043"/>
              <a:gd name="connsiteX1101" fmla="*/ 964177 w 1181239"/>
              <a:gd name="connsiteY1101" fmla="*/ 2702131 h 4008043"/>
              <a:gd name="connsiteX1102" fmla="*/ 961976 w 1181239"/>
              <a:gd name="connsiteY1102" fmla="*/ 2694614 h 4008043"/>
              <a:gd name="connsiteX1103" fmla="*/ 957367 w 1181239"/>
              <a:gd name="connsiteY1103" fmla="*/ 2646646 h 4008043"/>
              <a:gd name="connsiteX1104" fmla="*/ 961739 w 1181239"/>
              <a:gd name="connsiteY1104" fmla="*/ 2582372 h 4008043"/>
              <a:gd name="connsiteX1105" fmla="*/ 964735 w 1181239"/>
              <a:gd name="connsiteY1105" fmla="*/ 2596651 h 4008043"/>
              <a:gd name="connsiteX1106" fmla="*/ 971817 w 1181239"/>
              <a:gd name="connsiteY1106" fmla="*/ 2581676 h 4008043"/>
              <a:gd name="connsiteX1107" fmla="*/ 979179 w 1181239"/>
              <a:gd name="connsiteY1107" fmla="*/ 2657101 h 4008043"/>
              <a:gd name="connsiteX1108" fmla="*/ 982813 w 1181239"/>
              <a:gd name="connsiteY1108" fmla="*/ 2751686 h 4008043"/>
              <a:gd name="connsiteX1109" fmla="*/ 987249 w 1181239"/>
              <a:gd name="connsiteY1109" fmla="*/ 2865234 h 4008043"/>
              <a:gd name="connsiteX1110" fmla="*/ 986993 w 1181239"/>
              <a:gd name="connsiteY1110" fmla="*/ 2893792 h 4008043"/>
              <a:gd name="connsiteX1111" fmla="*/ 989957 w 1181239"/>
              <a:gd name="connsiteY1111" fmla="*/ 2925070 h 4008043"/>
              <a:gd name="connsiteX1112" fmla="*/ 992222 w 1181239"/>
              <a:gd name="connsiteY1112" fmla="*/ 3076020 h 4008043"/>
              <a:gd name="connsiteX1113" fmla="*/ 986073 w 1181239"/>
              <a:gd name="connsiteY1113" fmla="*/ 3246010 h 4008043"/>
              <a:gd name="connsiteX1114" fmla="*/ 981430 w 1181239"/>
              <a:gd name="connsiteY1114" fmla="*/ 3354803 h 4008043"/>
              <a:gd name="connsiteX1115" fmla="*/ 990448 w 1181239"/>
              <a:gd name="connsiteY1115" fmla="*/ 3529378 h 4008043"/>
              <a:gd name="connsiteX1116" fmla="*/ 994542 w 1181239"/>
              <a:gd name="connsiteY1116" fmla="*/ 3528715 h 4008043"/>
              <a:gd name="connsiteX1117" fmla="*/ 998280 w 1181239"/>
              <a:gd name="connsiteY1117" fmla="*/ 3505073 h 4008043"/>
              <a:gd name="connsiteX1118" fmla="*/ 1003751 w 1181239"/>
              <a:gd name="connsiteY1118" fmla="*/ 3502353 h 4008043"/>
              <a:gd name="connsiteX1119" fmla="*/ 994811 w 1181239"/>
              <a:gd name="connsiteY1119" fmla="*/ 3597547 h 4008043"/>
              <a:gd name="connsiteX1120" fmla="*/ 996012 w 1181239"/>
              <a:gd name="connsiteY1120" fmla="*/ 3607747 h 4008043"/>
              <a:gd name="connsiteX1121" fmla="*/ 1003969 w 1181239"/>
              <a:gd name="connsiteY1121" fmla="*/ 3582588 h 4008043"/>
              <a:gd name="connsiteX1122" fmla="*/ 1011605 w 1181239"/>
              <a:gd name="connsiteY1122" fmla="*/ 3551990 h 4008043"/>
              <a:gd name="connsiteX1123" fmla="*/ 1009302 w 1181239"/>
              <a:gd name="connsiteY1123" fmla="*/ 3613866 h 4008043"/>
              <a:gd name="connsiteX1124" fmla="*/ 1010962 w 1181239"/>
              <a:gd name="connsiteY1124" fmla="*/ 3618626 h 4008043"/>
              <a:gd name="connsiteX1125" fmla="*/ 1014064 w 1181239"/>
              <a:gd name="connsiteY1125" fmla="*/ 3613477 h 4008043"/>
              <a:gd name="connsiteX1126" fmla="*/ 1018120 w 1181239"/>
              <a:gd name="connsiteY1126" fmla="*/ 3606872 h 4008043"/>
              <a:gd name="connsiteX1127" fmla="*/ 1024542 w 1181239"/>
              <a:gd name="connsiteY1127" fmla="*/ 3570544 h 4008043"/>
              <a:gd name="connsiteX1128" fmla="*/ 1028794 w 1181239"/>
              <a:gd name="connsiteY1128" fmla="*/ 3546551 h 4008043"/>
              <a:gd name="connsiteX1129" fmla="*/ 1031089 w 1181239"/>
              <a:gd name="connsiteY1129" fmla="*/ 3551310 h 4008043"/>
              <a:gd name="connsiteX1130" fmla="*/ 1040206 w 1181239"/>
              <a:gd name="connsiteY1130" fmla="*/ 3553314 h 4008043"/>
              <a:gd name="connsiteX1131" fmla="*/ 1050395 w 1181239"/>
              <a:gd name="connsiteY1131" fmla="*/ 3545187 h 4008043"/>
              <a:gd name="connsiteX1132" fmla="*/ 1055342 w 1181239"/>
              <a:gd name="connsiteY1132" fmla="*/ 3531590 h 4008043"/>
              <a:gd name="connsiteX1133" fmla="*/ 1056721 w 1181239"/>
              <a:gd name="connsiteY1133" fmla="*/ 3537710 h 4008043"/>
              <a:gd name="connsiteX1134" fmla="*/ 1053178 w 1181239"/>
              <a:gd name="connsiteY1134" fmla="*/ 3576648 h 4008043"/>
              <a:gd name="connsiteX1135" fmla="*/ 1060044 w 1181239"/>
              <a:gd name="connsiteY1135" fmla="*/ 3588134 h 4008043"/>
              <a:gd name="connsiteX1136" fmla="*/ 1067938 w 1181239"/>
              <a:gd name="connsiteY1136" fmla="*/ 3598170 h 4008043"/>
              <a:gd name="connsiteX1137" fmla="*/ 1066040 w 1181239"/>
              <a:gd name="connsiteY1137" fmla="*/ 3618625 h 4008043"/>
              <a:gd name="connsiteX1138" fmla="*/ 1063471 w 1181239"/>
              <a:gd name="connsiteY1138" fmla="*/ 3610305 h 4008043"/>
              <a:gd name="connsiteX1139" fmla="*/ 1060563 w 1181239"/>
              <a:gd name="connsiteY1139" fmla="*/ 3603666 h 4008043"/>
              <a:gd name="connsiteX1140" fmla="*/ 1057654 w 1181239"/>
              <a:gd name="connsiteY1140" fmla="*/ 3624644 h 4008043"/>
              <a:gd name="connsiteX1141" fmla="*/ 1068032 w 1181239"/>
              <a:gd name="connsiteY1141" fmla="*/ 3661306 h 4008043"/>
              <a:gd name="connsiteX1142" fmla="*/ 1078410 w 1181239"/>
              <a:gd name="connsiteY1142" fmla="*/ 3678671 h 4008043"/>
              <a:gd name="connsiteX1143" fmla="*/ 1077479 w 1181239"/>
              <a:gd name="connsiteY1143" fmla="*/ 3732283 h 4008043"/>
              <a:gd name="connsiteX1144" fmla="*/ 1079128 w 1181239"/>
              <a:gd name="connsiteY1144" fmla="*/ 3804253 h 4008043"/>
              <a:gd name="connsiteX1145" fmla="*/ 1075852 w 1181239"/>
              <a:gd name="connsiteY1145" fmla="*/ 3822612 h 4008043"/>
              <a:gd name="connsiteX1146" fmla="*/ 1059401 w 1181239"/>
              <a:gd name="connsiteY1146" fmla="*/ 3799218 h 4008043"/>
              <a:gd name="connsiteX1147" fmla="*/ 1047515 w 1181239"/>
              <a:gd name="connsiteY1147" fmla="*/ 3764478 h 4008043"/>
              <a:gd name="connsiteX1148" fmla="*/ 1044858 w 1181239"/>
              <a:gd name="connsiteY1148" fmla="*/ 3726906 h 4008043"/>
              <a:gd name="connsiteX1149" fmla="*/ 1046373 w 1181239"/>
              <a:gd name="connsiteY1149" fmla="*/ 3712082 h 4008043"/>
              <a:gd name="connsiteX1150" fmla="*/ 1037308 w 1181239"/>
              <a:gd name="connsiteY1150" fmla="*/ 3710939 h 4008043"/>
              <a:gd name="connsiteX1151" fmla="*/ 1030448 w 1181239"/>
              <a:gd name="connsiteY1151" fmla="*/ 3714539 h 4008043"/>
              <a:gd name="connsiteX1152" fmla="*/ 1023958 w 1181239"/>
              <a:gd name="connsiteY1152" fmla="*/ 3681181 h 4008043"/>
              <a:gd name="connsiteX1153" fmla="*/ 1016495 w 1181239"/>
              <a:gd name="connsiteY1153" fmla="*/ 3650040 h 4008043"/>
              <a:gd name="connsiteX1154" fmla="*/ 1014054 w 1181239"/>
              <a:gd name="connsiteY1154" fmla="*/ 3694076 h 4008043"/>
              <a:gd name="connsiteX1155" fmla="*/ 1016842 w 1181239"/>
              <a:gd name="connsiteY1155" fmla="*/ 3742309 h 4008043"/>
              <a:gd name="connsiteX1156" fmla="*/ 1018050 w 1181239"/>
              <a:gd name="connsiteY1156" fmla="*/ 3760829 h 4008043"/>
              <a:gd name="connsiteX1157" fmla="*/ 1021075 w 1181239"/>
              <a:gd name="connsiteY1157" fmla="*/ 3789637 h 4008043"/>
              <a:gd name="connsiteX1158" fmla="*/ 1014167 w 1181239"/>
              <a:gd name="connsiteY1158" fmla="*/ 3830669 h 4008043"/>
              <a:gd name="connsiteX1159" fmla="*/ 1000862 w 1181239"/>
              <a:gd name="connsiteY1159" fmla="*/ 3866974 h 4008043"/>
              <a:gd name="connsiteX1160" fmla="*/ 1002972 w 1181239"/>
              <a:gd name="connsiteY1160" fmla="*/ 3896048 h 4008043"/>
              <a:gd name="connsiteX1161" fmla="*/ 996677 w 1181239"/>
              <a:gd name="connsiteY1161" fmla="*/ 3905391 h 4008043"/>
              <a:gd name="connsiteX1162" fmla="*/ 976833 w 1181239"/>
              <a:gd name="connsiteY1162" fmla="*/ 3916353 h 4008043"/>
              <a:gd name="connsiteX1163" fmla="*/ 948658 w 1181239"/>
              <a:gd name="connsiteY1163" fmla="*/ 3922894 h 4008043"/>
              <a:gd name="connsiteX1164" fmla="*/ 923447 w 1181239"/>
              <a:gd name="connsiteY1164" fmla="*/ 3933554 h 4008043"/>
              <a:gd name="connsiteX1165" fmla="*/ 908914 w 1181239"/>
              <a:gd name="connsiteY1165" fmla="*/ 3944977 h 4008043"/>
              <a:gd name="connsiteX1166" fmla="*/ 889691 w 1181239"/>
              <a:gd name="connsiteY1166" fmla="*/ 3924140 h 4008043"/>
              <a:gd name="connsiteX1167" fmla="*/ 876885 w 1181239"/>
              <a:gd name="connsiteY1167" fmla="*/ 3896476 h 4008043"/>
              <a:gd name="connsiteX1168" fmla="*/ 866998 w 1181239"/>
              <a:gd name="connsiteY1168" fmla="*/ 3897977 h 4008043"/>
              <a:gd name="connsiteX1169" fmla="*/ 857112 w 1181239"/>
              <a:gd name="connsiteY1169" fmla="*/ 3899478 h 4008043"/>
              <a:gd name="connsiteX1170" fmla="*/ 858936 w 1181239"/>
              <a:gd name="connsiteY1170" fmla="*/ 3871244 h 4008043"/>
              <a:gd name="connsiteX1171" fmla="*/ 849297 w 1181239"/>
              <a:gd name="connsiteY1171" fmla="*/ 3809803 h 4008043"/>
              <a:gd name="connsiteX1172" fmla="*/ 845695 w 1181239"/>
              <a:gd name="connsiteY1172" fmla="*/ 3825733 h 4008043"/>
              <a:gd name="connsiteX1173" fmla="*/ 851329 w 1181239"/>
              <a:gd name="connsiteY1173" fmla="*/ 3842222 h 4008043"/>
              <a:gd name="connsiteX1174" fmla="*/ 834957 w 1181239"/>
              <a:gd name="connsiteY1174" fmla="*/ 3898850 h 4008043"/>
              <a:gd name="connsiteX1175" fmla="*/ 833482 w 1181239"/>
              <a:gd name="connsiteY1175" fmla="*/ 3938287 h 4008043"/>
              <a:gd name="connsiteX1176" fmla="*/ 833449 w 1181239"/>
              <a:gd name="connsiteY1176" fmla="*/ 3976045 h 4008043"/>
              <a:gd name="connsiteX1177" fmla="*/ 825117 w 1181239"/>
              <a:gd name="connsiteY1177" fmla="*/ 3958449 h 4008043"/>
              <a:gd name="connsiteX1178" fmla="*/ 819303 w 1181239"/>
              <a:gd name="connsiteY1178" fmla="*/ 3949812 h 4008043"/>
              <a:gd name="connsiteX1179" fmla="*/ 813490 w 1181239"/>
              <a:gd name="connsiteY1179" fmla="*/ 3931932 h 4008043"/>
              <a:gd name="connsiteX1180" fmla="*/ 803149 w 1181239"/>
              <a:gd name="connsiteY1180" fmla="*/ 3908723 h 4008043"/>
              <a:gd name="connsiteX1181" fmla="*/ 787332 w 1181239"/>
              <a:gd name="connsiteY1181" fmla="*/ 3942175 h 4008043"/>
              <a:gd name="connsiteX1182" fmla="*/ 779879 w 1181239"/>
              <a:gd name="connsiteY1182" fmla="*/ 3937525 h 4008043"/>
              <a:gd name="connsiteX1183" fmla="*/ 770285 w 1181239"/>
              <a:gd name="connsiteY1183" fmla="*/ 3924353 h 4008043"/>
              <a:gd name="connsiteX1184" fmla="*/ 742157 w 1181239"/>
              <a:gd name="connsiteY1184" fmla="*/ 3958603 h 4008043"/>
              <a:gd name="connsiteX1185" fmla="*/ 732064 w 1181239"/>
              <a:gd name="connsiteY1185" fmla="*/ 3939063 h 4008043"/>
              <a:gd name="connsiteX1186" fmla="*/ 729203 w 1181239"/>
              <a:gd name="connsiteY1186" fmla="*/ 3934125 h 4008043"/>
              <a:gd name="connsiteX1187" fmla="*/ 726342 w 1181239"/>
              <a:gd name="connsiteY1187" fmla="*/ 3944324 h 4008043"/>
              <a:gd name="connsiteX1188" fmla="*/ 719746 w 1181239"/>
              <a:gd name="connsiteY1188" fmla="*/ 3947044 h 4008043"/>
              <a:gd name="connsiteX1189" fmla="*/ 702684 w 1181239"/>
              <a:gd name="connsiteY1189" fmla="*/ 3963722 h 4008043"/>
              <a:gd name="connsiteX1190" fmla="*/ 696578 w 1181239"/>
              <a:gd name="connsiteY1190" fmla="*/ 3976282 h 4008043"/>
              <a:gd name="connsiteX1191" fmla="*/ 693758 w 1181239"/>
              <a:gd name="connsiteY1191" fmla="*/ 3968802 h 4008043"/>
              <a:gd name="connsiteX1192" fmla="*/ 681496 w 1181239"/>
              <a:gd name="connsiteY1192" fmla="*/ 3970765 h 4008043"/>
              <a:gd name="connsiteX1193" fmla="*/ 673632 w 1181239"/>
              <a:gd name="connsiteY1193" fmla="*/ 3978800 h 4008043"/>
              <a:gd name="connsiteX1194" fmla="*/ 671847 w 1181239"/>
              <a:gd name="connsiteY1194" fmla="*/ 3951801 h 4008043"/>
              <a:gd name="connsiteX1195" fmla="*/ 648068 w 1181239"/>
              <a:gd name="connsiteY1195" fmla="*/ 3950248 h 4008043"/>
              <a:gd name="connsiteX1196" fmla="*/ 629106 w 1181239"/>
              <a:gd name="connsiteY1196" fmla="*/ 3980363 h 4008043"/>
              <a:gd name="connsiteX1197" fmla="*/ 624139 w 1181239"/>
              <a:gd name="connsiteY1197" fmla="*/ 3959284 h 4008043"/>
              <a:gd name="connsiteX1198" fmla="*/ 624220 w 1181239"/>
              <a:gd name="connsiteY1198" fmla="*/ 3959267 h 4008043"/>
              <a:gd name="connsiteX1199" fmla="*/ 620280 w 1181239"/>
              <a:gd name="connsiteY1199" fmla="*/ 3938188 h 4008043"/>
              <a:gd name="connsiteX1200" fmla="*/ 607440 w 1181239"/>
              <a:gd name="connsiteY1200" fmla="*/ 3955282 h 4008043"/>
              <a:gd name="connsiteX1201" fmla="*/ 589817 w 1181239"/>
              <a:gd name="connsiteY1201" fmla="*/ 3960400 h 4008043"/>
              <a:gd name="connsiteX1202" fmla="*/ 587591 w 1181239"/>
              <a:gd name="connsiteY1202" fmla="*/ 3956407 h 4008043"/>
              <a:gd name="connsiteX1203" fmla="*/ 577406 w 1181239"/>
              <a:gd name="connsiteY1203" fmla="*/ 3961155 h 4008043"/>
              <a:gd name="connsiteX1204" fmla="*/ 571905 w 1181239"/>
              <a:gd name="connsiteY1204" fmla="*/ 3954932 h 4008043"/>
              <a:gd name="connsiteX1205" fmla="*/ 580399 w 1181239"/>
              <a:gd name="connsiteY1205" fmla="*/ 3908747 h 4008043"/>
              <a:gd name="connsiteX1206" fmla="*/ 575175 w 1181239"/>
              <a:gd name="connsiteY1206" fmla="*/ 3884347 h 4008043"/>
              <a:gd name="connsiteX1207" fmla="*/ 567694 w 1181239"/>
              <a:gd name="connsiteY1207" fmla="*/ 3901759 h 4008043"/>
              <a:gd name="connsiteX1208" fmla="*/ 557800 w 1181239"/>
              <a:gd name="connsiteY1208" fmla="*/ 3923327 h 4008043"/>
              <a:gd name="connsiteX1209" fmla="*/ 533002 w 1181239"/>
              <a:gd name="connsiteY1209" fmla="*/ 3928596 h 4008043"/>
              <a:gd name="connsiteX1210" fmla="*/ 524042 w 1181239"/>
              <a:gd name="connsiteY1210" fmla="*/ 3917187 h 4008043"/>
              <a:gd name="connsiteX1211" fmla="*/ 498943 w 1181239"/>
              <a:gd name="connsiteY1211" fmla="*/ 3898760 h 4008043"/>
              <a:gd name="connsiteX1212" fmla="*/ 496556 w 1181239"/>
              <a:gd name="connsiteY1212" fmla="*/ 3907590 h 4008043"/>
              <a:gd name="connsiteX1213" fmla="*/ 496337 w 1181239"/>
              <a:gd name="connsiteY1213" fmla="*/ 3916429 h 4008043"/>
              <a:gd name="connsiteX1214" fmla="*/ 490791 w 1181239"/>
              <a:gd name="connsiteY1214" fmla="*/ 3904744 h 4008043"/>
              <a:gd name="connsiteX1215" fmla="*/ 479371 w 1181239"/>
              <a:gd name="connsiteY1215" fmla="*/ 3895999 h 4008043"/>
              <a:gd name="connsiteX1216" fmla="*/ 473496 w 1181239"/>
              <a:gd name="connsiteY1216" fmla="*/ 3901169 h 4008043"/>
              <a:gd name="connsiteX1217" fmla="*/ 466368 w 1181239"/>
              <a:gd name="connsiteY1217" fmla="*/ 3910592 h 4008043"/>
              <a:gd name="connsiteX1218" fmla="*/ 435622 w 1181239"/>
              <a:gd name="connsiteY1218" fmla="*/ 3910777 h 4008043"/>
              <a:gd name="connsiteX1219" fmla="*/ 422232 w 1181239"/>
              <a:gd name="connsiteY1219" fmla="*/ 3918000 h 4008043"/>
              <a:gd name="connsiteX1220" fmla="*/ 418926 w 1181239"/>
              <a:gd name="connsiteY1220" fmla="*/ 3930037 h 4008043"/>
              <a:gd name="connsiteX1221" fmla="*/ 414240 w 1181239"/>
              <a:gd name="connsiteY1221" fmla="*/ 3919925 h 4008043"/>
              <a:gd name="connsiteX1222" fmla="*/ 409553 w 1181239"/>
              <a:gd name="connsiteY1222" fmla="*/ 3906948 h 4008043"/>
              <a:gd name="connsiteX1223" fmla="*/ 402287 w 1181239"/>
              <a:gd name="connsiteY1223" fmla="*/ 3900983 h 4008043"/>
              <a:gd name="connsiteX1224" fmla="*/ 395021 w 1181239"/>
              <a:gd name="connsiteY1224" fmla="*/ 3893216 h 4008043"/>
              <a:gd name="connsiteX1225" fmla="*/ 390919 w 1181239"/>
              <a:gd name="connsiteY1225" fmla="*/ 3885361 h 4008043"/>
              <a:gd name="connsiteX1226" fmla="*/ 382484 w 1181239"/>
              <a:gd name="connsiteY1226" fmla="*/ 3914398 h 4008043"/>
              <a:gd name="connsiteX1227" fmla="*/ 380543 w 1181239"/>
              <a:gd name="connsiteY1227" fmla="*/ 3939556 h 4008043"/>
              <a:gd name="connsiteX1228" fmla="*/ 371613 w 1181239"/>
              <a:gd name="connsiteY1228" fmla="*/ 3921197 h 4008043"/>
              <a:gd name="connsiteX1229" fmla="*/ 364300 w 1181239"/>
              <a:gd name="connsiteY1229" fmla="*/ 3901884 h 4008043"/>
              <a:gd name="connsiteX1230" fmla="*/ 353194 w 1181239"/>
              <a:gd name="connsiteY1230" fmla="*/ 3908237 h 4008043"/>
              <a:gd name="connsiteX1231" fmla="*/ 339898 w 1181239"/>
              <a:gd name="connsiteY1231" fmla="*/ 3913776 h 4008043"/>
              <a:gd name="connsiteX1232" fmla="*/ 319409 w 1181239"/>
              <a:gd name="connsiteY1232" fmla="*/ 3939004 h 4008043"/>
              <a:gd name="connsiteX1233" fmla="*/ 316548 w 1181239"/>
              <a:gd name="connsiteY1233" fmla="*/ 3944996 h 4008043"/>
              <a:gd name="connsiteX1234" fmla="*/ 313687 w 1181239"/>
              <a:gd name="connsiteY1234" fmla="*/ 3933258 h 4008043"/>
              <a:gd name="connsiteX1235" fmla="*/ 310625 w 1181239"/>
              <a:gd name="connsiteY1235" fmla="*/ 3920323 h 4008043"/>
              <a:gd name="connsiteX1236" fmla="*/ 299053 w 1181239"/>
              <a:gd name="connsiteY1236" fmla="*/ 3919187 h 4008043"/>
              <a:gd name="connsiteX1237" fmla="*/ 286839 w 1181239"/>
              <a:gd name="connsiteY1237" fmla="*/ 3917843 h 4008043"/>
              <a:gd name="connsiteX1238" fmla="*/ 277427 w 1181239"/>
              <a:gd name="connsiteY1238" fmla="*/ 3919697 h 4008043"/>
              <a:gd name="connsiteX1239" fmla="*/ 273344 w 1181239"/>
              <a:gd name="connsiteY1239" fmla="*/ 3923832 h 4008043"/>
              <a:gd name="connsiteX1240" fmla="*/ 265994 w 1181239"/>
              <a:gd name="connsiteY1240" fmla="*/ 3928922 h 4008043"/>
              <a:gd name="connsiteX1241" fmla="*/ 259445 w 1181239"/>
              <a:gd name="connsiteY1241" fmla="*/ 3935985 h 4008043"/>
              <a:gd name="connsiteX1242" fmla="*/ 261459 w 1181239"/>
              <a:gd name="connsiteY1242" fmla="*/ 3916861 h 4008043"/>
              <a:gd name="connsiteX1243" fmla="*/ 256105 w 1181239"/>
              <a:gd name="connsiteY1243" fmla="*/ 3902840 h 4008043"/>
              <a:gd name="connsiteX1244" fmla="*/ 249827 w 1181239"/>
              <a:gd name="connsiteY1244" fmla="*/ 3910141 h 4008043"/>
              <a:gd name="connsiteX1245" fmla="*/ 252535 w 1181239"/>
              <a:gd name="connsiteY1245" fmla="*/ 3901605 h 4008043"/>
              <a:gd name="connsiteX1246" fmla="*/ 260989 w 1181239"/>
              <a:gd name="connsiteY1246" fmla="*/ 3840401 h 4008043"/>
              <a:gd name="connsiteX1247" fmla="*/ 261551 w 1181239"/>
              <a:gd name="connsiteY1247" fmla="*/ 3817366 h 4008043"/>
              <a:gd name="connsiteX1248" fmla="*/ 258362 w 1181239"/>
              <a:gd name="connsiteY1248" fmla="*/ 3789967 h 4008043"/>
              <a:gd name="connsiteX1249" fmla="*/ 255289 w 1181239"/>
              <a:gd name="connsiteY1249" fmla="*/ 3801527 h 4008043"/>
              <a:gd name="connsiteX1250" fmla="*/ 255070 w 1181239"/>
              <a:gd name="connsiteY1250" fmla="*/ 3813086 h 4008043"/>
              <a:gd name="connsiteX1251" fmla="*/ 247221 w 1181239"/>
              <a:gd name="connsiteY1251" fmla="*/ 3797100 h 4008043"/>
              <a:gd name="connsiteX1252" fmla="*/ 239371 w 1181239"/>
              <a:gd name="connsiteY1252" fmla="*/ 3781116 h 4008043"/>
              <a:gd name="connsiteX1253" fmla="*/ 234247 w 1181239"/>
              <a:gd name="connsiteY1253" fmla="*/ 3796328 h 4008043"/>
              <a:gd name="connsiteX1254" fmla="*/ 221766 w 1181239"/>
              <a:gd name="connsiteY1254" fmla="*/ 3810554 h 4008043"/>
              <a:gd name="connsiteX1255" fmla="*/ 217426 w 1181239"/>
              <a:gd name="connsiteY1255" fmla="*/ 3807822 h 4008043"/>
              <a:gd name="connsiteX1256" fmla="*/ 214824 w 1181239"/>
              <a:gd name="connsiteY1256" fmla="*/ 3804826 h 4008043"/>
              <a:gd name="connsiteX1257" fmla="*/ 180066 w 1181239"/>
              <a:gd name="connsiteY1257" fmla="*/ 3753319 h 4008043"/>
              <a:gd name="connsiteX1258" fmla="*/ 159601 w 1181239"/>
              <a:gd name="connsiteY1258" fmla="*/ 3779496 h 4008043"/>
              <a:gd name="connsiteX1259" fmla="*/ 164203 w 1181239"/>
              <a:gd name="connsiteY1259" fmla="*/ 3784528 h 4008043"/>
              <a:gd name="connsiteX1260" fmla="*/ 158148 w 1181239"/>
              <a:gd name="connsiteY1260" fmla="*/ 3801808 h 4008043"/>
              <a:gd name="connsiteX1261" fmla="*/ 149428 w 1181239"/>
              <a:gd name="connsiteY1261" fmla="*/ 3814722 h 4008043"/>
              <a:gd name="connsiteX1262" fmla="*/ 134639 w 1181239"/>
              <a:gd name="connsiteY1262" fmla="*/ 3813467 h 4008043"/>
              <a:gd name="connsiteX1263" fmla="*/ 116525 w 1181239"/>
              <a:gd name="connsiteY1263" fmla="*/ 3819448 h 4008043"/>
              <a:gd name="connsiteX1264" fmla="*/ 113201 w 1181239"/>
              <a:gd name="connsiteY1264" fmla="*/ 3826686 h 4008043"/>
              <a:gd name="connsiteX1265" fmla="*/ 114463 w 1181239"/>
              <a:gd name="connsiteY1265" fmla="*/ 3818163 h 4008043"/>
              <a:gd name="connsiteX1266" fmla="*/ 117642 w 1181239"/>
              <a:gd name="connsiteY1266" fmla="*/ 3802493 h 4008043"/>
              <a:gd name="connsiteX1267" fmla="*/ 114876 w 1181239"/>
              <a:gd name="connsiteY1267" fmla="*/ 3797027 h 4008043"/>
              <a:gd name="connsiteX1268" fmla="*/ 110193 w 1181239"/>
              <a:gd name="connsiteY1268" fmla="*/ 3788940 h 4008043"/>
              <a:gd name="connsiteX1269" fmla="*/ 101145 w 1181239"/>
              <a:gd name="connsiteY1269" fmla="*/ 3753971 h 4008043"/>
              <a:gd name="connsiteX1270" fmla="*/ 92097 w 1181239"/>
              <a:gd name="connsiteY1270" fmla="*/ 3728771 h 4008043"/>
              <a:gd name="connsiteX1271" fmla="*/ 94042 w 1181239"/>
              <a:gd name="connsiteY1271" fmla="*/ 3670395 h 4008043"/>
              <a:gd name="connsiteX1272" fmla="*/ 99138 w 1181239"/>
              <a:gd name="connsiteY1272" fmla="*/ 3598319 h 4008043"/>
              <a:gd name="connsiteX1273" fmla="*/ 87812 w 1181239"/>
              <a:gd name="connsiteY1273" fmla="*/ 3260961 h 4008043"/>
              <a:gd name="connsiteX1274" fmla="*/ 85575 w 1181239"/>
              <a:gd name="connsiteY1274" fmla="*/ 3161687 h 4008043"/>
              <a:gd name="connsiteX1275" fmla="*/ 87921 w 1181239"/>
              <a:gd name="connsiteY1275" fmla="*/ 3103211 h 4008043"/>
              <a:gd name="connsiteX1276" fmla="*/ 92890 w 1181239"/>
              <a:gd name="connsiteY1276" fmla="*/ 3108651 h 4008043"/>
              <a:gd name="connsiteX1277" fmla="*/ 98651 w 1181239"/>
              <a:gd name="connsiteY1277" fmla="*/ 3018896 h 4008043"/>
              <a:gd name="connsiteX1278" fmla="*/ 99366 w 1181239"/>
              <a:gd name="connsiteY1278" fmla="*/ 2953620 h 4008043"/>
              <a:gd name="connsiteX1279" fmla="*/ 103451 w 1181239"/>
              <a:gd name="connsiteY1279" fmla="*/ 3010737 h 4008043"/>
              <a:gd name="connsiteX1280" fmla="*/ 115797 w 1181239"/>
              <a:gd name="connsiteY1280" fmla="*/ 3064581 h 4008043"/>
              <a:gd name="connsiteX1281" fmla="*/ 116549 w 1181239"/>
              <a:gd name="connsiteY1281" fmla="*/ 3045743 h 4008043"/>
              <a:gd name="connsiteX1282" fmla="*/ 117833 w 1181239"/>
              <a:gd name="connsiteY1282" fmla="*/ 3035060 h 4008043"/>
              <a:gd name="connsiteX1283" fmla="*/ 118986 w 1181239"/>
              <a:gd name="connsiteY1283" fmla="*/ 3021806 h 4008043"/>
              <a:gd name="connsiteX1284" fmla="*/ 118913 w 1181239"/>
              <a:gd name="connsiteY1284" fmla="*/ 2983539 h 4008043"/>
              <a:gd name="connsiteX1285" fmla="*/ 121613 w 1181239"/>
              <a:gd name="connsiteY1285" fmla="*/ 2985418 h 4008043"/>
              <a:gd name="connsiteX1286" fmla="*/ 128451 w 1181239"/>
              <a:gd name="connsiteY1286" fmla="*/ 2988345 h 4008043"/>
              <a:gd name="connsiteX1287" fmla="*/ 130100 w 1181239"/>
              <a:gd name="connsiteY1287" fmla="*/ 3012617 h 4008043"/>
              <a:gd name="connsiteX1288" fmla="*/ 127630 w 1181239"/>
              <a:gd name="connsiteY1288" fmla="*/ 3046095 h 4008043"/>
              <a:gd name="connsiteX1289" fmla="*/ 126546 w 1181239"/>
              <a:gd name="connsiteY1289" fmla="*/ 3073943 h 4008043"/>
              <a:gd name="connsiteX1290" fmla="*/ 130866 w 1181239"/>
              <a:gd name="connsiteY1290" fmla="*/ 3078542 h 4008043"/>
              <a:gd name="connsiteX1291" fmla="*/ 133442 w 1181239"/>
              <a:gd name="connsiteY1291" fmla="*/ 3125790 h 4008043"/>
              <a:gd name="connsiteX1292" fmla="*/ 135293 w 1181239"/>
              <a:gd name="connsiteY1292" fmla="*/ 3187146 h 4008043"/>
              <a:gd name="connsiteX1293" fmla="*/ 142164 w 1181239"/>
              <a:gd name="connsiteY1293" fmla="*/ 3165767 h 4008043"/>
              <a:gd name="connsiteX1294" fmla="*/ 150793 w 1181239"/>
              <a:gd name="connsiteY1294" fmla="*/ 3137889 h 4008043"/>
              <a:gd name="connsiteX1295" fmla="*/ 153606 w 1181239"/>
              <a:gd name="connsiteY1295" fmla="*/ 3130383 h 4008043"/>
              <a:gd name="connsiteX1296" fmla="*/ 147977 w 1181239"/>
              <a:gd name="connsiteY1296" fmla="*/ 3113362 h 4008043"/>
              <a:gd name="connsiteX1297" fmla="*/ 142164 w 1181239"/>
              <a:gd name="connsiteY1297" fmla="*/ 3103188 h 4008043"/>
              <a:gd name="connsiteX1298" fmla="*/ 148791 w 1181239"/>
              <a:gd name="connsiteY1298" fmla="*/ 3099811 h 4008043"/>
              <a:gd name="connsiteX1299" fmla="*/ 151225 w 1181239"/>
              <a:gd name="connsiteY1299" fmla="*/ 3101850 h 4008043"/>
              <a:gd name="connsiteX1300" fmla="*/ 147292 w 1181239"/>
              <a:gd name="connsiteY1300" fmla="*/ 2873385 h 4008043"/>
              <a:gd name="connsiteX1301" fmla="*/ 145660 w 1181239"/>
              <a:gd name="connsiteY1301" fmla="*/ 2833947 h 4008043"/>
              <a:gd name="connsiteX1302" fmla="*/ 141844 w 1181239"/>
              <a:gd name="connsiteY1302" fmla="*/ 2819811 h 4008043"/>
              <a:gd name="connsiteX1303" fmla="*/ 140545 w 1181239"/>
              <a:gd name="connsiteY1303" fmla="*/ 2834770 h 4008043"/>
              <a:gd name="connsiteX1304" fmla="*/ 136458 w 1181239"/>
              <a:gd name="connsiteY1304" fmla="*/ 2853666 h 4008043"/>
              <a:gd name="connsiteX1305" fmla="*/ 127674 w 1181239"/>
              <a:gd name="connsiteY1305" fmla="*/ 2862506 h 4008043"/>
              <a:gd name="connsiteX1306" fmla="*/ 124707 w 1181239"/>
              <a:gd name="connsiteY1306" fmla="*/ 2853666 h 4008043"/>
              <a:gd name="connsiteX1307" fmla="*/ 120800 w 1181239"/>
              <a:gd name="connsiteY1307" fmla="*/ 2837853 h 4008043"/>
              <a:gd name="connsiteX1308" fmla="*/ 114826 w 1181239"/>
              <a:gd name="connsiteY1308" fmla="*/ 2802555 h 4008043"/>
              <a:gd name="connsiteX1309" fmla="*/ 111538 w 1181239"/>
              <a:gd name="connsiteY1309" fmla="*/ 2773103 h 4008043"/>
              <a:gd name="connsiteX1310" fmla="*/ 105360 w 1181239"/>
              <a:gd name="connsiteY1310" fmla="*/ 2775763 h 4008043"/>
              <a:gd name="connsiteX1311" fmla="*/ 102732 w 1181239"/>
              <a:gd name="connsiteY1311" fmla="*/ 2774110 h 4008043"/>
              <a:gd name="connsiteX1312" fmla="*/ 108639 w 1181239"/>
              <a:gd name="connsiteY1312" fmla="*/ 2710314 h 4008043"/>
              <a:gd name="connsiteX1313" fmla="*/ 115795 w 1181239"/>
              <a:gd name="connsiteY1313" fmla="*/ 2719713 h 4008043"/>
              <a:gd name="connsiteX1314" fmla="*/ 130954 w 1181239"/>
              <a:gd name="connsiteY1314" fmla="*/ 2769531 h 4008043"/>
              <a:gd name="connsiteX1315" fmla="*/ 139674 w 1181239"/>
              <a:gd name="connsiteY1315" fmla="*/ 2798089 h 4008043"/>
              <a:gd name="connsiteX1316" fmla="*/ 139564 w 1181239"/>
              <a:gd name="connsiteY1316" fmla="*/ 2721073 h 4008043"/>
              <a:gd name="connsiteX1317" fmla="*/ 137393 w 1181239"/>
              <a:gd name="connsiteY1317" fmla="*/ 2708834 h 4008043"/>
              <a:gd name="connsiteX1318" fmla="*/ 133499 w 1181239"/>
              <a:gd name="connsiteY1318" fmla="*/ 2716314 h 4008043"/>
              <a:gd name="connsiteX1319" fmla="*/ 127476 w 1181239"/>
              <a:gd name="connsiteY1319" fmla="*/ 2723793 h 4008043"/>
              <a:gd name="connsiteX1320" fmla="*/ 121818 w 1181239"/>
              <a:gd name="connsiteY1320" fmla="*/ 2708279 h 4008043"/>
              <a:gd name="connsiteX1321" fmla="*/ 126249 w 1181239"/>
              <a:gd name="connsiteY1321" fmla="*/ 2704809 h 4008043"/>
              <a:gd name="connsiteX1322" fmla="*/ 130766 w 1181239"/>
              <a:gd name="connsiteY1322" fmla="*/ 2694810 h 4008043"/>
              <a:gd name="connsiteX1323" fmla="*/ 127646 w 1181239"/>
              <a:gd name="connsiteY1323" fmla="*/ 2669321 h 4008043"/>
              <a:gd name="connsiteX1324" fmla="*/ 133943 w 1181239"/>
              <a:gd name="connsiteY1324" fmla="*/ 2649228 h 4008043"/>
              <a:gd name="connsiteX1325" fmla="*/ 135428 w 1181239"/>
              <a:gd name="connsiteY1325" fmla="*/ 2640865 h 4008043"/>
              <a:gd name="connsiteX1326" fmla="*/ 135136 w 1181239"/>
              <a:gd name="connsiteY1326" fmla="*/ 2625083 h 4008043"/>
              <a:gd name="connsiteX1327" fmla="*/ 143826 w 1181239"/>
              <a:gd name="connsiteY1327" fmla="*/ 2614093 h 4008043"/>
              <a:gd name="connsiteX1328" fmla="*/ 147971 w 1181239"/>
              <a:gd name="connsiteY1328" fmla="*/ 2612317 h 4008043"/>
              <a:gd name="connsiteX1329" fmla="*/ 142158 w 1181239"/>
              <a:gd name="connsiteY1329" fmla="*/ 2607630 h 4008043"/>
              <a:gd name="connsiteX1330" fmla="*/ 136345 w 1181239"/>
              <a:gd name="connsiteY1330" fmla="*/ 2599725 h 4008043"/>
              <a:gd name="connsiteX1331" fmla="*/ 142362 w 1181239"/>
              <a:gd name="connsiteY1331" fmla="*/ 2596642 h 4008043"/>
              <a:gd name="connsiteX1332" fmla="*/ 144920 w 1181239"/>
              <a:gd name="connsiteY1332" fmla="*/ 2594603 h 4008043"/>
              <a:gd name="connsiteX1333" fmla="*/ 143264 w 1181239"/>
              <a:gd name="connsiteY1333" fmla="*/ 2584870 h 4008043"/>
              <a:gd name="connsiteX1334" fmla="*/ 139570 w 1181239"/>
              <a:gd name="connsiteY1334" fmla="*/ 2549512 h 4008043"/>
              <a:gd name="connsiteX1335" fmla="*/ 142624 w 1181239"/>
              <a:gd name="connsiteY1335" fmla="*/ 2530687 h 4008043"/>
              <a:gd name="connsiteX1336" fmla="*/ 143924 w 1181239"/>
              <a:gd name="connsiteY1336" fmla="*/ 2555639 h 4008043"/>
              <a:gd name="connsiteX1337" fmla="*/ 146661 w 1181239"/>
              <a:gd name="connsiteY1337" fmla="*/ 2571594 h 4008043"/>
              <a:gd name="connsiteX1338" fmla="*/ 150473 w 1181239"/>
              <a:gd name="connsiteY1338" fmla="*/ 2589549 h 4008043"/>
              <a:gd name="connsiteX1339" fmla="*/ 155581 w 1181239"/>
              <a:gd name="connsiteY1339" fmla="*/ 2610028 h 4008043"/>
              <a:gd name="connsiteX1340" fmla="*/ 157416 w 1181239"/>
              <a:gd name="connsiteY1340" fmla="*/ 2616986 h 4008043"/>
              <a:gd name="connsiteX1341" fmla="*/ 153782 w 1181239"/>
              <a:gd name="connsiteY1341" fmla="*/ 2626268 h 4008043"/>
              <a:gd name="connsiteX1342" fmla="*/ 157135 w 1181239"/>
              <a:gd name="connsiteY1342" fmla="*/ 2632423 h 4008043"/>
              <a:gd name="connsiteX1343" fmla="*/ 158587 w 1181239"/>
              <a:gd name="connsiteY1343" fmla="*/ 2652661 h 4008043"/>
              <a:gd name="connsiteX1344" fmla="*/ 154845 w 1181239"/>
              <a:gd name="connsiteY1344" fmla="*/ 2696261 h 4008043"/>
              <a:gd name="connsiteX1345" fmla="*/ 159357 w 1181239"/>
              <a:gd name="connsiteY1345" fmla="*/ 2737394 h 4008043"/>
              <a:gd name="connsiteX1346" fmla="*/ 163168 w 1181239"/>
              <a:gd name="connsiteY1346" fmla="*/ 2723700 h 4008043"/>
              <a:gd name="connsiteX1347" fmla="*/ 169613 w 1181239"/>
              <a:gd name="connsiteY1347" fmla="*/ 2706558 h 4008043"/>
              <a:gd name="connsiteX1348" fmla="*/ 170029 w 1181239"/>
              <a:gd name="connsiteY1348" fmla="*/ 2699520 h 4008043"/>
              <a:gd name="connsiteX1349" fmla="*/ 165426 w 1181239"/>
              <a:gd name="connsiteY1349" fmla="*/ 2669745 h 4008043"/>
              <a:gd name="connsiteX1350" fmla="*/ 165460 w 1181239"/>
              <a:gd name="connsiteY1350" fmla="*/ 2643560 h 4008043"/>
              <a:gd name="connsiteX1351" fmla="*/ 170745 w 1181239"/>
              <a:gd name="connsiteY1351" fmla="*/ 2651062 h 4008043"/>
              <a:gd name="connsiteX1352" fmla="*/ 177992 w 1181239"/>
              <a:gd name="connsiteY1352" fmla="*/ 2656728 h 4008043"/>
              <a:gd name="connsiteX1353" fmla="*/ 177259 w 1181239"/>
              <a:gd name="connsiteY1353" fmla="*/ 2640964 h 4008043"/>
              <a:gd name="connsiteX1354" fmla="*/ 177292 w 1181239"/>
              <a:gd name="connsiteY1354" fmla="*/ 2630604 h 4008043"/>
              <a:gd name="connsiteX1355" fmla="*/ 175625 w 1181239"/>
              <a:gd name="connsiteY1355" fmla="*/ 2618782 h 4008043"/>
              <a:gd name="connsiteX1356" fmla="*/ 171246 w 1181239"/>
              <a:gd name="connsiteY1356" fmla="*/ 2607308 h 4008043"/>
              <a:gd name="connsiteX1357" fmla="*/ 175822 w 1181239"/>
              <a:gd name="connsiteY1357" fmla="*/ 2600497 h 4008043"/>
              <a:gd name="connsiteX1358" fmla="*/ 178683 w 1181239"/>
              <a:gd name="connsiteY1358" fmla="*/ 2576613 h 4008043"/>
              <a:gd name="connsiteX1359" fmla="*/ 174207 w 1181239"/>
              <a:gd name="connsiteY1359" fmla="*/ 2301074 h 4008043"/>
              <a:gd name="connsiteX1360" fmla="*/ 175458 w 1181239"/>
              <a:gd name="connsiteY1360" fmla="*/ 2201800 h 4008043"/>
              <a:gd name="connsiteX1361" fmla="*/ 172740 w 1181239"/>
              <a:gd name="connsiteY1361" fmla="*/ 2164190 h 4008043"/>
              <a:gd name="connsiteX1362" fmla="*/ 179095 w 1181239"/>
              <a:gd name="connsiteY1362" fmla="*/ 2154671 h 4008043"/>
              <a:gd name="connsiteX1363" fmla="*/ 182562 w 1181239"/>
              <a:gd name="connsiteY1363" fmla="*/ 2140044 h 4008043"/>
              <a:gd name="connsiteX1364" fmla="*/ 178366 w 1181239"/>
              <a:gd name="connsiteY1364" fmla="*/ 2107848 h 4008043"/>
              <a:gd name="connsiteX1365" fmla="*/ 177238 w 1181239"/>
              <a:gd name="connsiteY1365" fmla="*/ 2093950 h 4008043"/>
              <a:gd name="connsiteX1366" fmla="*/ 177384 w 1181239"/>
              <a:gd name="connsiteY1366" fmla="*/ 2064486 h 4008043"/>
              <a:gd name="connsiteX1367" fmla="*/ 177056 w 1181239"/>
              <a:gd name="connsiteY1367" fmla="*/ 2024799 h 4008043"/>
              <a:gd name="connsiteX1368" fmla="*/ 179917 w 1181239"/>
              <a:gd name="connsiteY1368" fmla="*/ 2038534 h 4008043"/>
              <a:gd name="connsiteX1369" fmla="*/ 183109 w 1181239"/>
              <a:gd name="connsiteY1369" fmla="*/ 2051136 h 4008043"/>
              <a:gd name="connsiteX1370" fmla="*/ 187491 w 1181239"/>
              <a:gd name="connsiteY1370" fmla="*/ 2094518 h 4008043"/>
              <a:gd name="connsiteX1371" fmla="*/ 191609 w 1181239"/>
              <a:gd name="connsiteY1371" fmla="*/ 2149731 h 4008043"/>
              <a:gd name="connsiteX1372" fmla="*/ 194496 w 1181239"/>
              <a:gd name="connsiteY1372" fmla="*/ 2183049 h 4008043"/>
              <a:gd name="connsiteX1373" fmla="*/ 196875 w 1181239"/>
              <a:gd name="connsiteY1373" fmla="*/ 2201588 h 4008043"/>
              <a:gd name="connsiteX1374" fmla="*/ 195788 w 1181239"/>
              <a:gd name="connsiteY1374" fmla="*/ 2058415 h 4008043"/>
              <a:gd name="connsiteX1375" fmla="*/ 200030 w 1181239"/>
              <a:gd name="connsiteY1375" fmla="*/ 2005760 h 4008043"/>
              <a:gd name="connsiteX1376" fmla="*/ 204523 w 1181239"/>
              <a:gd name="connsiteY1376" fmla="*/ 2020566 h 4008043"/>
              <a:gd name="connsiteX1377" fmla="*/ 210671 w 1181239"/>
              <a:gd name="connsiteY1377" fmla="*/ 2033874 h 4008043"/>
              <a:gd name="connsiteX1378" fmla="*/ 210010 w 1181239"/>
              <a:gd name="connsiteY1378" fmla="*/ 2046098 h 4008043"/>
              <a:gd name="connsiteX1379" fmla="*/ 207007 w 1181239"/>
              <a:gd name="connsiteY1379" fmla="*/ 2117629 h 4008043"/>
              <a:gd name="connsiteX1380" fmla="*/ 206069 w 1181239"/>
              <a:gd name="connsiteY1380" fmla="*/ 2182549 h 4008043"/>
              <a:gd name="connsiteX1381" fmla="*/ 205960 w 1181239"/>
              <a:gd name="connsiteY1381" fmla="*/ 2202948 h 4008043"/>
              <a:gd name="connsiteX1382" fmla="*/ 209127 w 1181239"/>
              <a:gd name="connsiteY1382" fmla="*/ 2205668 h 4008043"/>
              <a:gd name="connsiteX1383" fmla="*/ 214532 w 1181239"/>
              <a:gd name="connsiteY1383" fmla="*/ 2247478 h 4008043"/>
              <a:gd name="connsiteX1384" fmla="*/ 219080 w 1181239"/>
              <a:gd name="connsiteY1384" fmla="*/ 2261523 h 4008043"/>
              <a:gd name="connsiteX1385" fmla="*/ 226346 w 1181239"/>
              <a:gd name="connsiteY1385" fmla="*/ 2259990 h 4008043"/>
              <a:gd name="connsiteX1386" fmla="*/ 229378 w 1181239"/>
              <a:gd name="connsiteY1386" fmla="*/ 2245492 h 4008043"/>
              <a:gd name="connsiteX1387" fmla="*/ 226247 w 1181239"/>
              <a:gd name="connsiteY1387" fmla="*/ 2228262 h 4008043"/>
              <a:gd name="connsiteX1388" fmla="*/ 214948 w 1181239"/>
              <a:gd name="connsiteY1388" fmla="*/ 2179343 h 4008043"/>
              <a:gd name="connsiteX1389" fmla="*/ 219625 w 1181239"/>
              <a:gd name="connsiteY1389" fmla="*/ 2162146 h 4008043"/>
              <a:gd name="connsiteX1390" fmla="*/ 222344 w 1181239"/>
              <a:gd name="connsiteY1390" fmla="*/ 2113823 h 4008043"/>
              <a:gd name="connsiteX1391" fmla="*/ 219071 w 1181239"/>
              <a:gd name="connsiteY1391" fmla="*/ 2061664 h 4008043"/>
              <a:gd name="connsiteX1392" fmla="*/ 217856 w 1181239"/>
              <a:gd name="connsiteY1392" fmla="*/ 2053357 h 4008043"/>
              <a:gd name="connsiteX1393" fmla="*/ 221271 w 1181239"/>
              <a:gd name="connsiteY1393" fmla="*/ 2060836 h 4008043"/>
              <a:gd name="connsiteX1394" fmla="*/ 227033 w 1181239"/>
              <a:gd name="connsiteY1394" fmla="*/ 2068316 h 4008043"/>
              <a:gd name="connsiteX1395" fmla="*/ 225110 w 1181239"/>
              <a:gd name="connsiteY1395" fmla="*/ 2050477 h 4008043"/>
              <a:gd name="connsiteX1396" fmla="*/ 221087 w 1181239"/>
              <a:gd name="connsiteY1396" fmla="*/ 2037038 h 4008043"/>
              <a:gd name="connsiteX1397" fmla="*/ 222714 w 1181239"/>
              <a:gd name="connsiteY1397" fmla="*/ 2033890 h 4008043"/>
              <a:gd name="connsiteX1398" fmla="*/ 229644 w 1181239"/>
              <a:gd name="connsiteY1398" fmla="*/ 2037545 h 4008043"/>
              <a:gd name="connsiteX1399" fmla="*/ 235192 w 1181239"/>
              <a:gd name="connsiteY1399" fmla="*/ 2053772 h 4008043"/>
              <a:gd name="connsiteX1400" fmla="*/ 237848 w 1181239"/>
              <a:gd name="connsiteY1400" fmla="*/ 2069820 h 4008043"/>
              <a:gd name="connsiteX1401" fmla="*/ 238574 w 1181239"/>
              <a:gd name="connsiteY1401" fmla="*/ 2000984 h 4008043"/>
              <a:gd name="connsiteX1402" fmla="*/ 237075 w 1181239"/>
              <a:gd name="connsiteY1402" fmla="*/ 1908526 h 4008043"/>
              <a:gd name="connsiteX1403" fmla="*/ 234896 w 1181239"/>
              <a:gd name="connsiteY1403" fmla="*/ 1883368 h 4008043"/>
              <a:gd name="connsiteX1404" fmla="*/ 232247 w 1181239"/>
              <a:gd name="connsiteY1404" fmla="*/ 1931645 h 4008043"/>
              <a:gd name="connsiteX1405" fmla="*/ 226115 w 1181239"/>
              <a:gd name="connsiteY1405" fmla="*/ 1988991 h 4008043"/>
              <a:gd name="connsiteX1406" fmla="*/ 223612 w 1181239"/>
              <a:gd name="connsiteY1406" fmla="*/ 1993067 h 4008043"/>
              <a:gd name="connsiteX1407" fmla="*/ 219934 w 1181239"/>
              <a:gd name="connsiteY1407" fmla="*/ 1999592 h 4008043"/>
              <a:gd name="connsiteX1408" fmla="*/ 217193 w 1181239"/>
              <a:gd name="connsiteY1408" fmla="*/ 1991885 h 4008043"/>
              <a:gd name="connsiteX1409" fmla="*/ 210733 w 1181239"/>
              <a:gd name="connsiteY1409" fmla="*/ 1947711 h 4008043"/>
              <a:gd name="connsiteX1410" fmla="*/ 206693 w 1181239"/>
              <a:gd name="connsiteY1410" fmla="*/ 1932953 h 4008043"/>
              <a:gd name="connsiteX1411" fmla="*/ 212064 w 1181239"/>
              <a:gd name="connsiteY1411" fmla="*/ 1940685 h 4008043"/>
              <a:gd name="connsiteX1412" fmla="*/ 218683 w 1181239"/>
              <a:gd name="connsiteY1412" fmla="*/ 1946906 h 4008043"/>
              <a:gd name="connsiteX1413" fmla="*/ 223568 w 1181239"/>
              <a:gd name="connsiteY1413" fmla="*/ 1953025 h 4008043"/>
              <a:gd name="connsiteX1414" fmla="*/ 226200 w 1181239"/>
              <a:gd name="connsiteY1414" fmla="*/ 1959523 h 4008043"/>
              <a:gd name="connsiteX1415" fmla="*/ 227699 w 1181239"/>
              <a:gd name="connsiteY1415" fmla="*/ 1949323 h 4008043"/>
              <a:gd name="connsiteX1416" fmla="*/ 224732 w 1181239"/>
              <a:gd name="connsiteY1416" fmla="*/ 1855417 h 4008043"/>
              <a:gd name="connsiteX1417" fmla="*/ 219133 w 1181239"/>
              <a:gd name="connsiteY1417" fmla="*/ 1774632 h 4008043"/>
              <a:gd name="connsiteX1418" fmla="*/ 213420 w 1181239"/>
              <a:gd name="connsiteY1418" fmla="*/ 1769242 h 4008043"/>
              <a:gd name="connsiteX1419" fmla="*/ 205892 w 1181239"/>
              <a:gd name="connsiteY1419" fmla="*/ 1758137 h 4008043"/>
              <a:gd name="connsiteX1420" fmla="*/ 200316 w 1181239"/>
              <a:gd name="connsiteY1420" fmla="*/ 1748640 h 4008043"/>
              <a:gd name="connsiteX1421" fmla="*/ 207031 w 1181239"/>
              <a:gd name="connsiteY1421" fmla="*/ 1746696 h 4008043"/>
              <a:gd name="connsiteX1422" fmla="*/ 209035 w 1181239"/>
              <a:gd name="connsiteY1422" fmla="*/ 1707939 h 4008043"/>
              <a:gd name="connsiteX1423" fmla="*/ 211071 w 1181239"/>
              <a:gd name="connsiteY1423" fmla="*/ 1669336 h 4008043"/>
              <a:gd name="connsiteX1424" fmla="*/ 227197 w 1181239"/>
              <a:gd name="connsiteY1424" fmla="*/ 1663053 h 4008043"/>
              <a:gd name="connsiteX1425" fmla="*/ 232283 w 1181239"/>
              <a:gd name="connsiteY1425" fmla="*/ 1656942 h 4008043"/>
              <a:gd name="connsiteX1426" fmla="*/ 235195 w 1181239"/>
              <a:gd name="connsiteY1426" fmla="*/ 1660341 h 4008043"/>
              <a:gd name="connsiteX1427" fmla="*/ 238100 w 1181239"/>
              <a:gd name="connsiteY1427" fmla="*/ 1616985 h 4008043"/>
              <a:gd name="connsiteX1428" fmla="*/ 235195 w 1181239"/>
              <a:gd name="connsiteY1428" fmla="*/ 1571947 h 4008043"/>
              <a:gd name="connsiteX1429" fmla="*/ 232287 w 1181239"/>
              <a:gd name="connsiteY1429" fmla="*/ 1606329 h 4008043"/>
              <a:gd name="connsiteX1430" fmla="*/ 229320 w 1181239"/>
              <a:gd name="connsiteY1430" fmla="*/ 1639614 h 4008043"/>
              <a:gd name="connsiteX1431" fmla="*/ 224483 w 1181239"/>
              <a:gd name="connsiteY1431" fmla="*/ 1618106 h 4008043"/>
              <a:gd name="connsiteX1432" fmla="*/ 217959 w 1181239"/>
              <a:gd name="connsiteY1432" fmla="*/ 1625487 h 4008043"/>
              <a:gd name="connsiteX1433" fmla="*/ 214383 w 1181239"/>
              <a:gd name="connsiteY1433" fmla="*/ 1648605 h 4008043"/>
              <a:gd name="connsiteX1434" fmla="*/ 211011 w 1181239"/>
              <a:gd name="connsiteY1434" fmla="*/ 1656262 h 4008043"/>
              <a:gd name="connsiteX1435" fmla="*/ 208920 w 1181239"/>
              <a:gd name="connsiteY1435" fmla="*/ 1648102 h 4008043"/>
              <a:gd name="connsiteX1436" fmla="*/ 212237 w 1181239"/>
              <a:gd name="connsiteY1436" fmla="*/ 1399238 h 4008043"/>
              <a:gd name="connsiteX1437" fmla="*/ 214755 w 1181239"/>
              <a:gd name="connsiteY1437" fmla="*/ 1417848 h 4008043"/>
              <a:gd name="connsiteX1438" fmla="*/ 220657 w 1181239"/>
              <a:gd name="connsiteY1438" fmla="*/ 1447453 h 4008043"/>
              <a:gd name="connsiteX1439" fmla="*/ 226470 w 1181239"/>
              <a:gd name="connsiteY1439" fmla="*/ 1454368 h 4008043"/>
              <a:gd name="connsiteX1440" fmla="*/ 226470 w 1181239"/>
              <a:gd name="connsiteY1440" fmla="*/ 1446221 h 4008043"/>
              <a:gd name="connsiteX1441" fmla="*/ 228093 w 1181239"/>
              <a:gd name="connsiteY1441" fmla="*/ 1424776 h 4008043"/>
              <a:gd name="connsiteX1442" fmla="*/ 225291 w 1181239"/>
              <a:gd name="connsiteY1442" fmla="*/ 1418277 h 4008043"/>
              <a:gd name="connsiteX1443" fmla="*/ 220862 w 1181239"/>
              <a:gd name="connsiteY1443" fmla="*/ 1425076 h 4008043"/>
              <a:gd name="connsiteX1444" fmla="*/ 220753 w 1181239"/>
              <a:gd name="connsiteY1444" fmla="*/ 1416781 h 4008043"/>
              <a:gd name="connsiteX1445" fmla="*/ 224281 w 1181239"/>
              <a:gd name="connsiteY1445" fmla="*/ 1405091 h 4008043"/>
              <a:gd name="connsiteX1446" fmla="*/ 228564 w 1181239"/>
              <a:gd name="connsiteY1446" fmla="*/ 1358989 h 4008043"/>
              <a:gd name="connsiteX1447" fmla="*/ 225152 w 1181239"/>
              <a:gd name="connsiteY1447" fmla="*/ 1325803 h 4008043"/>
              <a:gd name="connsiteX1448" fmla="*/ 220869 w 1181239"/>
              <a:gd name="connsiteY1448" fmla="*/ 1350055 h 4008043"/>
              <a:gd name="connsiteX1449" fmla="*/ 216020 w 1181239"/>
              <a:gd name="connsiteY1449" fmla="*/ 1330335 h 4008043"/>
              <a:gd name="connsiteX1450" fmla="*/ 212597 w 1181239"/>
              <a:gd name="connsiteY1450" fmla="*/ 1259167 h 4008043"/>
              <a:gd name="connsiteX1451" fmla="*/ 211560 w 1181239"/>
              <a:gd name="connsiteY1451" fmla="*/ 1206130 h 4008043"/>
              <a:gd name="connsiteX1452" fmla="*/ 215375 w 1181239"/>
              <a:gd name="connsiteY1452" fmla="*/ 1221089 h 4008043"/>
              <a:gd name="connsiteX1453" fmla="*/ 227379 w 1181239"/>
              <a:gd name="connsiteY1453" fmla="*/ 1264199 h 4008043"/>
              <a:gd name="connsiteX1454" fmla="*/ 224694 w 1181239"/>
              <a:gd name="connsiteY1454" fmla="*/ 1244618 h 4008043"/>
              <a:gd name="connsiteX1455" fmla="*/ 226599 w 1181239"/>
              <a:gd name="connsiteY1455" fmla="*/ 1231828 h 4008043"/>
              <a:gd name="connsiteX1456" fmla="*/ 231544 w 1181239"/>
              <a:gd name="connsiteY1456" fmla="*/ 1168401 h 4008043"/>
              <a:gd name="connsiteX1457" fmla="*/ 221743 w 1181239"/>
              <a:gd name="connsiteY1457" fmla="*/ 1143601 h 4008043"/>
              <a:gd name="connsiteX1458" fmla="*/ 218485 w 1181239"/>
              <a:gd name="connsiteY1458" fmla="*/ 1128615 h 4008043"/>
              <a:gd name="connsiteX1459" fmla="*/ 218112 w 1181239"/>
              <a:gd name="connsiteY1459" fmla="*/ 1140174 h 4008043"/>
              <a:gd name="connsiteX1460" fmla="*/ 207558 w 1181239"/>
              <a:gd name="connsiteY1460" fmla="*/ 1138814 h 4008043"/>
              <a:gd name="connsiteX1461" fmla="*/ 201314 w 1181239"/>
              <a:gd name="connsiteY1461" fmla="*/ 1111802 h 4008043"/>
              <a:gd name="connsiteX1462" fmla="*/ 192840 w 1181239"/>
              <a:gd name="connsiteY1462" fmla="*/ 1189163 h 4008043"/>
              <a:gd name="connsiteX1463" fmla="*/ 185708 w 1181239"/>
              <a:gd name="connsiteY1463" fmla="*/ 1265270 h 4008043"/>
              <a:gd name="connsiteX1464" fmla="*/ 197495 w 1181239"/>
              <a:gd name="connsiteY1464" fmla="*/ 1276300 h 4008043"/>
              <a:gd name="connsiteX1465" fmla="*/ 208932 w 1181239"/>
              <a:gd name="connsiteY1465" fmla="*/ 1299086 h 4008043"/>
              <a:gd name="connsiteX1466" fmla="*/ 210045 w 1181239"/>
              <a:gd name="connsiteY1466" fmla="*/ 1329882 h 4008043"/>
              <a:gd name="connsiteX1467" fmla="*/ 210045 w 1181239"/>
              <a:gd name="connsiteY1467" fmla="*/ 1341280 h 4008043"/>
              <a:gd name="connsiteX1468" fmla="*/ 199446 w 1181239"/>
              <a:gd name="connsiteY1468" fmla="*/ 1361380 h 4008043"/>
              <a:gd name="connsiteX1469" fmla="*/ 195086 w 1181239"/>
              <a:gd name="connsiteY1469" fmla="*/ 1409898 h 4008043"/>
              <a:gd name="connsiteX1470" fmla="*/ 184177 w 1181239"/>
              <a:gd name="connsiteY1470" fmla="*/ 1419619 h 4008043"/>
              <a:gd name="connsiteX1471" fmla="*/ 184104 w 1181239"/>
              <a:gd name="connsiteY1471" fmla="*/ 1392945 h 4008043"/>
              <a:gd name="connsiteX1472" fmla="*/ 186502 w 1181239"/>
              <a:gd name="connsiteY1472" fmla="*/ 1355720 h 4008043"/>
              <a:gd name="connsiteX1473" fmla="*/ 181596 w 1181239"/>
              <a:gd name="connsiteY1473" fmla="*/ 1374759 h 4008043"/>
              <a:gd name="connsiteX1474" fmla="*/ 177236 w 1181239"/>
              <a:gd name="connsiteY1474" fmla="*/ 1393798 h 4008043"/>
              <a:gd name="connsiteX1475" fmla="*/ 172823 w 1181239"/>
              <a:gd name="connsiteY1475" fmla="*/ 1376799 h 4008043"/>
              <a:gd name="connsiteX1476" fmla="*/ 166979 w 1181239"/>
              <a:gd name="connsiteY1476" fmla="*/ 1364640 h 4008043"/>
              <a:gd name="connsiteX1477" fmla="*/ 161395 w 1181239"/>
              <a:gd name="connsiteY1477" fmla="*/ 1365097 h 4008043"/>
              <a:gd name="connsiteX1478" fmla="*/ 159198 w 1181239"/>
              <a:gd name="connsiteY1478" fmla="*/ 1346658 h 4008043"/>
              <a:gd name="connsiteX1479" fmla="*/ 156257 w 1181239"/>
              <a:gd name="connsiteY1479" fmla="*/ 1359606 h 4008043"/>
              <a:gd name="connsiteX1480" fmla="*/ 152297 w 1181239"/>
              <a:gd name="connsiteY1480" fmla="*/ 1387938 h 4008043"/>
              <a:gd name="connsiteX1481" fmla="*/ 147163 w 1181239"/>
              <a:gd name="connsiteY1481" fmla="*/ 1363648 h 4008043"/>
              <a:gd name="connsiteX1482" fmla="*/ 143528 w 1181239"/>
              <a:gd name="connsiteY1482" fmla="*/ 1342121 h 4008043"/>
              <a:gd name="connsiteX1483" fmla="*/ 139251 w 1181239"/>
              <a:gd name="connsiteY1483" fmla="*/ 1342904 h 4008043"/>
              <a:gd name="connsiteX1484" fmla="*/ 134914 w 1181239"/>
              <a:gd name="connsiteY1484" fmla="*/ 1376222 h 4008043"/>
              <a:gd name="connsiteX1485" fmla="*/ 130554 w 1181239"/>
              <a:gd name="connsiteY1485" fmla="*/ 1409436 h 4008043"/>
              <a:gd name="connsiteX1486" fmla="*/ 126171 w 1181239"/>
              <a:gd name="connsiteY1486" fmla="*/ 1410115 h 4008043"/>
              <a:gd name="connsiteX1487" fmla="*/ 121812 w 1181239"/>
              <a:gd name="connsiteY1487" fmla="*/ 1420772 h 4008043"/>
              <a:gd name="connsiteX1488" fmla="*/ 123571 w 1181239"/>
              <a:gd name="connsiteY1488" fmla="*/ 1435716 h 4008043"/>
              <a:gd name="connsiteX1489" fmla="*/ 130532 w 1181239"/>
              <a:gd name="connsiteY1489" fmla="*/ 1424914 h 4008043"/>
              <a:gd name="connsiteX1490" fmla="*/ 138289 w 1181239"/>
              <a:gd name="connsiteY1490" fmla="*/ 1416235 h 4008043"/>
              <a:gd name="connsiteX1491" fmla="*/ 136067 w 1181239"/>
              <a:gd name="connsiteY1491" fmla="*/ 1479471 h 4008043"/>
              <a:gd name="connsiteX1492" fmla="*/ 122188 w 1181239"/>
              <a:gd name="connsiteY1492" fmla="*/ 1586334 h 4008043"/>
              <a:gd name="connsiteX1493" fmla="*/ 119980 w 1181239"/>
              <a:gd name="connsiteY1493" fmla="*/ 1579747 h 4008043"/>
              <a:gd name="connsiteX1494" fmla="*/ 125070 w 1181239"/>
              <a:gd name="connsiteY1494" fmla="*/ 1482379 h 4008043"/>
              <a:gd name="connsiteX1495" fmla="*/ 126516 w 1181239"/>
              <a:gd name="connsiteY1495" fmla="*/ 1463044 h 4008043"/>
              <a:gd name="connsiteX1496" fmla="*/ 124581 w 1181239"/>
              <a:gd name="connsiteY1496" fmla="*/ 1448193 h 4008043"/>
              <a:gd name="connsiteX1497" fmla="*/ 114245 w 1181239"/>
              <a:gd name="connsiteY1497" fmla="*/ 1472629 h 4008043"/>
              <a:gd name="connsiteX1498" fmla="*/ 110767 w 1181239"/>
              <a:gd name="connsiteY1498" fmla="*/ 1490350 h 4008043"/>
              <a:gd name="connsiteX1499" fmla="*/ 112066 w 1181239"/>
              <a:gd name="connsiteY1499" fmla="*/ 1465872 h 4008043"/>
              <a:gd name="connsiteX1500" fmla="*/ 121968 w 1181239"/>
              <a:gd name="connsiteY1500" fmla="*/ 1368819 h 4008043"/>
              <a:gd name="connsiteX1501" fmla="*/ 121822 w 1181239"/>
              <a:gd name="connsiteY1501" fmla="*/ 1351639 h 4008043"/>
              <a:gd name="connsiteX1502" fmla="*/ 125000 w 1181239"/>
              <a:gd name="connsiteY1502" fmla="*/ 1341763 h 4008043"/>
              <a:gd name="connsiteX1503" fmla="*/ 128197 w 1181239"/>
              <a:gd name="connsiteY1503" fmla="*/ 1330464 h 4008043"/>
              <a:gd name="connsiteX1504" fmla="*/ 121531 w 1181239"/>
              <a:gd name="connsiteY1504" fmla="*/ 1277565 h 4008043"/>
              <a:gd name="connsiteX1505" fmla="*/ 111387 w 1181239"/>
              <a:gd name="connsiteY1505" fmla="*/ 1245510 h 4008043"/>
              <a:gd name="connsiteX1506" fmla="*/ 107088 w 1181239"/>
              <a:gd name="connsiteY1506" fmla="*/ 1251005 h 4008043"/>
              <a:gd name="connsiteX1507" fmla="*/ 109190 w 1181239"/>
              <a:gd name="connsiteY1507" fmla="*/ 1193889 h 4008043"/>
              <a:gd name="connsiteX1508" fmla="*/ 113381 w 1181239"/>
              <a:gd name="connsiteY1508" fmla="*/ 1155811 h 4008043"/>
              <a:gd name="connsiteX1509" fmla="*/ 113381 w 1181239"/>
              <a:gd name="connsiteY1509" fmla="*/ 1070136 h 4008043"/>
              <a:gd name="connsiteX1510" fmla="*/ 112797 w 1181239"/>
              <a:gd name="connsiteY1510" fmla="*/ 920546 h 4008043"/>
              <a:gd name="connsiteX1511" fmla="*/ 114114 w 1181239"/>
              <a:gd name="connsiteY1511" fmla="*/ 898107 h 4008043"/>
              <a:gd name="connsiteX1512" fmla="*/ 111790 w 1181239"/>
              <a:gd name="connsiteY1512" fmla="*/ 887908 h 4008043"/>
              <a:gd name="connsiteX1513" fmla="*/ 111644 w 1181239"/>
              <a:gd name="connsiteY1513" fmla="*/ 860710 h 4008043"/>
              <a:gd name="connsiteX1514" fmla="*/ 116000 w 1181239"/>
              <a:gd name="connsiteY1514" fmla="*/ 836997 h 4008043"/>
              <a:gd name="connsiteX1515" fmla="*/ 111192 w 1181239"/>
              <a:gd name="connsiteY1515" fmla="*/ 838130 h 4008043"/>
              <a:gd name="connsiteX1516" fmla="*/ 108419 w 1181239"/>
              <a:gd name="connsiteY1516" fmla="*/ 804727 h 4008043"/>
              <a:gd name="connsiteX1517" fmla="*/ 111981 w 1181239"/>
              <a:gd name="connsiteY1517" fmla="*/ 760077 h 4008043"/>
              <a:gd name="connsiteX1518" fmla="*/ 101298 w 1181239"/>
              <a:gd name="connsiteY1518" fmla="*/ 742881 h 4008043"/>
              <a:gd name="connsiteX1519" fmla="*/ 93842 w 1181239"/>
              <a:gd name="connsiteY1519" fmla="*/ 760448 h 4008043"/>
              <a:gd name="connsiteX1520" fmla="*/ 85494 w 1181239"/>
              <a:gd name="connsiteY1520" fmla="*/ 777099 h 4008043"/>
              <a:gd name="connsiteX1521" fmla="*/ 81229 w 1181239"/>
              <a:gd name="connsiteY1521" fmla="*/ 789450 h 4008043"/>
              <a:gd name="connsiteX1522" fmla="*/ 92884 w 1181239"/>
              <a:gd name="connsiteY1522" fmla="*/ 833286 h 4008043"/>
              <a:gd name="connsiteX1523" fmla="*/ 97008 w 1181239"/>
              <a:gd name="connsiteY1523" fmla="*/ 821273 h 4008043"/>
              <a:gd name="connsiteX1524" fmla="*/ 101001 w 1181239"/>
              <a:gd name="connsiteY1524" fmla="*/ 813114 h 4008043"/>
              <a:gd name="connsiteX1525" fmla="*/ 101220 w 1181239"/>
              <a:gd name="connsiteY1525" fmla="*/ 827460 h 4008043"/>
              <a:gd name="connsiteX1526" fmla="*/ 94882 w 1181239"/>
              <a:gd name="connsiteY1526" fmla="*/ 844145 h 4008043"/>
              <a:gd name="connsiteX1527" fmla="*/ 83046 w 1181239"/>
              <a:gd name="connsiteY1527" fmla="*/ 876568 h 4008043"/>
              <a:gd name="connsiteX1528" fmla="*/ 81181 w 1181239"/>
              <a:gd name="connsiteY1528" fmla="*/ 882469 h 4008043"/>
              <a:gd name="connsiteX1529" fmla="*/ 78663 w 1181239"/>
              <a:gd name="connsiteY1529" fmla="*/ 923135 h 4008043"/>
              <a:gd name="connsiteX1530" fmla="*/ 77664 w 1181239"/>
              <a:gd name="connsiteY1530" fmla="*/ 961893 h 4008043"/>
              <a:gd name="connsiteX1531" fmla="*/ 70391 w 1181239"/>
              <a:gd name="connsiteY1531" fmla="*/ 829433 h 4008043"/>
              <a:gd name="connsiteX1532" fmla="*/ 92739 w 1181239"/>
              <a:gd name="connsiteY1532" fmla="*/ 639044 h 4008043"/>
              <a:gd name="connsiteX1533" fmla="*/ 101313 w 1181239"/>
              <a:gd name="connsiteY1533" fmla="*/ 581928 h 4008043"/>
              <a:gd name="connsiteX1534" fmla="*/ 100010 w 1181239"/>
              <a:gd name="connsiteY1534" fmla="*/ 626125 h 4008043"/>
              <a:gd name="connsiteX1535" fmla="*/ 101203 w 1181239"/>
              <a:gd name="connsiteY1535" fmla="*/ 670323 h 4008043"/>
              <a:gd name="connsiteX1536" fmla="*/ 111667 w 1181239"/>
              <a:gd name="connsiteY1536" fmla="*/ 606407 h 4008043"/>
              <a:gd name="connsiteX1537" fmla="*/ 132280 w 1181239"/>
              <a:gd name="connsiteY1537" fmla="*/ 506535 h 4008043"/>
              <a:gd name="connsiteX1538" fmla="*/ 135305 w 1181239"/>
              <a:gd name="connsiteY1538" fmla="*/ 488094 h 4008043"/>
              <a:gd name="connsiteX1539" fmla="*/ 132598 w 1181239"/>
              <a:gd name="connsiteY1539" fmla="*/ 468375 h 4008043"/>
              <a:gd name="connsiteX1540" fmla="*/ 140461 w 1181239"/>
              <a:gd name="connsiteY1540" fmla="*/ 443510 h 4008043"/>
              <a:gd name="connsiteX1541" fmla="*/ 146797 w 1181239"/>
              <a:gd name="connsiteY1541" fmla="*/ 437659 h 4008043"/>
              <a:gd name="connsiteX1542" fmla="*/ 143349 w 1181239"/>
              <a:gd name="connsiteY1542" fmla="*/ 362443 h 4008043"/>
              <a:gd name="connsiteX1543" fmla="*/ 146308 w 1181239"/>
              <a:gd name="connsiteY1543" fmla="*/ 358756 h 4008043"/>
              <a:gd name="connsiteX1544" fmla="*/ 153932 w 1181239"/>
              <a:gd name="connsiteY1544" fmla="*/ 348023 h 4008043"/>
              <a:gd name="connsiteX1545" fmla="*/ 149861 w 1181239"/>
              <a:gd name="connsiteY1545" fmla="*/ 319465 h 4008043"/>
              <a:gd name="connsiteX1546" fmla="*/ 148245 w 1181239"/>
              <a:gd name="connsiteY1546" fmla="*/ 301786 h 4008043"/>
              <a:gd name="connsiteX1547" fmla="*/ 152779 w 1181239"/>
              <a:gd name="connsiteY1547" fmla="*/ 319276 h 4008043"/>
              <a:gd name="connsiteX1548" fmla="*/ 160239 w 1181239"/>
              <a:gd name="connsiteY1548" fmla="*/ 331873 h 4008043"/>
              <a:gd name="connsiteX1549" fmla="*/ 161801 w 1181239"/>
              <a:gd name="connsiteY1549" fmla="*/ 313701 h 4008043"/>
              <a:gd name="connsiteX1550" fmla="*/ 164369 w 1181239"/>
              <a:gd name="connsiteY1550" fmla="*/ 286232 h 4008043"/>
              <a:gd name="connsiteX1551" fmla="*/ 168019 w 1181239"/>
              <a:gd name="connsiteY1551" fmla="*/ 250196 h 4008043"/>
              <a:gd name="connsiteX1552" fmla="*/ 167727 w 1181239"/>
              <a:gd name="connsiteY1552" fmla="*/ 228350 h 4008043"/>
              <a:gd name="connsiteX1553" fmla="*/ 163731 w 1181239"/>
              <a:gd name="connsiteY1553" fmla="*/ 240590 h 4008043"/>
              <a:gd name="connsiteX1554" fmla="*/ 161213 w 1181239"/>
              <a:gd name="connsiteY1554" fmla="*/ 228350 h 4008043"/>
              <a:gd name="connsiteX1555" fmla="*/ 172295 w 1181239"/>
              <a:gd name="connsiteY1555" fmla="*/ 172119 h 4008043"/>
              <a:gd name="connsiteX1556" fmla="*/ 194306 w 1181239"/>
              <a:gd name="connsiteY1556" fmla="*/ 151887 h 4008043"/>
              <a:gd name="connsiteX1557" fmla="*/ 213198 w 1181239"/>
              <a:gd name="connsiteY1557" fmla="*/ 135443 h 4008043"/>
              <a:gd name="connsiteX1558" fmla="*/ 215515 w 1181239"/>
              <a:gd name="connsiteY1558" fmla="*/ 149430 h 4008043"/>
              <a:gd name="connsiteX1559" fmla="*/ 221329 w 1181239"/>
              <a:gd name="connsiteY1559" fmla="*/ 158331 h 4008043"/>
              <a:gd name="connsiteX1560" fmla="*/ 228922 w 1181239"/>
              <a:gd name="connsiteY1560" fmla="*/ 149150 h 4008043"/>
              <a:gd name="connsiteX1561" fmla="*/ 242660 w 1181239"/>
              <a:gd name="connsiteY1561" fmla="*/ 141716 h 4008043"/>
              <a:gd name="connsiteX1562" fmla="*/ 262931 w 1181239"/>
              <a:gd name="connsiteY1562" fmla="*/ 133195 h 4008043"/>
              <a:gd name="connsiteX1563" fmla="*/ 275609 w 1181239"/>
              <a:gd name="connsiteY1563" fmla="*/ 129868 h 4008043"/>
              <a:gd name="connsiteX1564" fmla="*/ 282707 w 1181239"/>
              <a:gd name="connsiteY1564" fmla="*/ 139646 h 4008043"/>
              <a:gd name="connsiteX1565" fmla="*/ 293762 w 1181239"/>
              <a:gd name="connsiteY1565" fmla="*/ 130695 h 4008043"/>
              <a:gd name="connsiteX1566" fmla="*/ 302347 w 1181239"/>
              <a:gd name="connsiteY1566" fmla="*/ 118197 h 4008043"/>
              <a:gd name="connsiteX1567" fmla="*/ 306563 w 1181239"/>
              <a:gd name="connsiteY1567" fmla="*/ 127037 h 4008043"/>
              <a:gd name="connsiteX1568" fmla="*/ 320248 w 1181239"/>
              <a:gd name="connsiteY1568" fmla="*/ 112758 h 4008043"/>
              <a:gd name="connsiteX1569" fmla="*/ 338313 w 1181239"/>
              <a:gd name="connsiteY1569" fmla="*/ 70948 h 4008043"/>
              <a:gd name="connsiteX1570" fmla="*/ 342329 w 1181239"/>
              <a:gd name="connsiteY1570" fmla="*/ 78816 h 4008043"/>
              <a:gd name="connsiteX1571" fmla="*/ 345934 w 1181239"/>
              <a:gd name="connsiteY1571" fmla="*/ 161884 h 4008043"/>
              <a:gd name="connsiteX1572" fmla="*/ 358528 w 1181239"/>
              <a:gd name="connsiteY1572" fmla="*/ 143387 h 4008043"/>
              <a:gd name="connsiteX1573" fmla="*/ 368651 w 1181239"/>
              <a:gd name="connsiteY1573" fmla="*/ 146994 h 4008043"/>
              <a:gd name="connsiteX1574" fmla="*/ 376212 w 1181239"/>
              <a:gd name="connsiteY1574" fmla="*/ 158919 h 4008043"/>
              <a:gd name="connsiteX1575" fmla="*/ 381104 w 1181239"/>
              <a:gd name="connsiteY1575" fmla="*/ 173053 h 4008043"/>
              <a:gd name="connsiteX1576" fmla="*/ 384882 w 1181239"/>
              <a:gd name="connsiteY1576" fmla="*/ 184833 h 4008043"/>
              <a:gd name="connsiteX1577" fmla="*/ 392100 w 1181239"/>
              <a:gd name="connsiteY1577" fmla="*/ 179393 h 4008043"/>
              <a:gd name="connsiteX1578" fmla="*/ 399048 w 1181239"/>
              <a:gd name="connsiteY1578" fmla="*/ 165115 h 4008043"/>
              <a:gd name="connsiteX1579" fmla="*/ 406633 w 1181239"/>
              <a:gd name="connsiteY1579" fmla="*/ 158834 h 4008043"/>
              <a:gd name="connsiteX1580" fmla="*/ 413674 w 1181239"/>
              <a:gd name="connsiteY1580" fmla="*/ 153502 h 4008043"/>
              <a:gd name="connsiteX1581" fmla="*/ 419482 w 1181239"/>
              <a:gd name="connsiteY1581" fmla="*/ 137236 h 4008043"/>
              <a:gd name="connsiteX1582" fmla="*/ 425586 w 1181239"/>
              <a:gd name="connsiteY1582" fmla="*/ 122957 h 4008043"/>
              <a:gd name="connsiteX1583" fmla="*/ 427848 w 1181239"/>
              <a:gd name="connsiteY1583" fmla="*/ 108678 h 4008043"/>
              <a:gd name="connsiteX1584" fmla="*/ 429866 w 1181239"/>
              <a:gd name="connsiteY1584" fmla="*/ 118907 h 4008043"/>
              <a:gd name="connsiteX1585" fmla="*/ 435827 w 1181239"/>
              <a:gd name="connsiteY1585" fmla="*/ 128850 h 4008043"/>
              <a:gd name="connsiteX1586" fmla="*/ 440176 w 1181239"/>
              <a:gd name="connsiteY1586" fmla="*/ 116837 h 4008043"/>
              <a:gd name="connsiteX1587" fmla="*/ 443019 w 1181239"/>
              <a:gd name="connsiteY1587" fmla="*/ 124997 h 4008043"/>
              <a:gd name="connsiteX1588" fmla="*/ 445209 w 1181239"/>
              <a:gd name="connsiteY1588" fmla="*/ 132546 h 4008043"/>
              <a:gd name="connsiteX1589" fmla="*/ 467337 w 1181239"/>
              <a:gd name="connsiteY1589" fmla="*/ 111381 h 4008043"/>
              <a:gd name="connsiteX1590" fmla="*/ 468833 w 1181239"/>
              <a:gd name="connsiteY1590" fmla="*/ 130437 h 4008043"/>
              <a:gd name="connsiteX1591" fmla="*/ 471151 w 1181239"/>
              <a:gd name="connsiteY1591" fmla="*/ 131353 h 4008043"/>
              <a:gd name="connsiteX1592" fmla="*/ 478020 w 1181239"/>
              <a:gd name="connsiteY1592" fmla="*/ 122037 h 4008043"/>
              <a:gd name="connsiteX1593" fmla="*/ 486092 w 1181239"/>
              <a:gd name="connsiteY1593" fmla="*/ 133276 h 4008043"/>
              <a:gd name="connsiteX1594" fmla="*/ 489453 w 1181239"/>
              <a:gd name="connsiteY1594" fmla="*/ 145397 h 4008043"/>
              <a:gd name="connsiteX1595" fmla="*/ 492945 w 1181239"/>
              <a:gd name="connsiteY1595" fmla="*/ 156956 h 4008043"/>
              <a:gd name="connsiteX1596" fmla="*/ 499779 w 1181239"/>
              <a:gd name="connsiteY1596" fmla="*/ 144717 h 4008043"/>
              <a:gd name="connsiteX1597" fmla="*/ 505560 w 1181239"/>
              <a:gd name="connsiteY1597" fmla="*/ 129078 h 4008043"/>
              <a:gd name="connsiteX1598" fmla="*/ 510557 w 1181239"/>
              <a:gd name="connsiteY1598" fmla="*/ 139793 h 4008043"/>
              <a:gd name="connsiteX1599" fmla="*/ 509459 w 1181239"/>
              <a:gd name="connsiteY1599" fmla="*/ 151947 h 4008043"/>
              <a:gd name="connsiteX1600" fmla="*/ 511247 w 1181239"/>
              <a:gd name="connsiteY1600" fmla="*/ 162500 h 4008043"/>
              <a:gd name="connsiteX1601" fmla="*/ 515209 w 1181239"/>
              <a:gd name="connsiteY1601" fmla="*/ 173016 h 4008043"/>
              <a:gd name="connsiteX1602" fmla="*/ 513378 w 1181239"/>
              <a:gd name="connsiteY1602" fmla="*/ 182115 h 4008043"/>
              <a:gd name="connsiteX1603" fmla="*/ 523901 w 1181239"/>
              <a:gd name="connsiteY1603" fmla="*/ 171235 h 4008043"/>
              <a:gd name="connsiteX1604" fmla="*/ 542366 w 1181239"/>
              <a:gd name="connsiteY1604" fmla="*/ 137237 h 4008043"/>
              <a:gd name="connsiteX1605" fmla="*/ 551415 w 1181239"/>
              <a:gd name="connsiteY1605" fmla="*/ 119213 h 4008043"/>
              <a:gd name="connsiteX1606" fmla="*/ 544175 w 1181239"/>
              <a:gd name="connsiteY1606" fmla="*/ 173955 h 4008043"/>
              <a:gd name="connsiteX1607" fmla="*/ 544697 w 1181239"/>
              <a:gd name="connsiteY1607" fmla="*/ 177464 h 4008043"/>
              <a:gd name="connsiteX1608" fmla="*/ 558246 w 1181239"/>
              <a:gd name="connsiteY1608" fmla="*/ 142107 h 4008043"/>
              <a:gd name="connsiteX1609" fmla="*/ 568191 w 1181239"/>
              <a:gd name="connsiteY1609" fmla="*/ 119559 h 4008043"/>
              <a:gd name="connsiteX1610" fmla="*/ 565147 w 1181239"/>
              <a:gd name="connsiteY1610" fmla="*/ 145397 h 4008043"/>
              <a:gd name="connsiteX1611" fmla="*/ 570597 w 1181239"/>
              <a:gd name="connsiteY1611" fmla="*/ 137237 h 4008043"/>
              <a:gd name="connsiteX1612" fmla="*/ 584365 w 1181239"/>
              <a:gd name="connsiteY1612" fmla="*/ 91000 h 4008043"/>
              <a:gd name="connsiteX1613" fmla="*/ 582602 w 1181239"/>
              <a:gd name="connsiteY1613" fmla="*/ 126937 h 4008043"/>
              <a:gd name="connsiteX1614" fmla="*/ 572499 w 1181239"/>
              <a:gd name="connsiteY1614" fmla="*/ 204306 h 4008043"/>
              <a:gd name="connsiteX1615" fmla="*/ 575414 w 1181239"/>
              <a:gd name="connsiteY1615" fmla="*/ 228352 h 4008043"/>
              <a:gd name="connsiteX1616" fmla="*/ 625167 w 1181239"/>
              <a:gd name="connsiteY1616" fmla="*/ 31844 h 4008043"/>
              <a:gd name="connsiteX1617" fmla="*/ 631225 w 1181239"/>
              <a:gd name="connsiteY1617" fmla="*/ 17565 h 4008043"/>
              <a:gd name="connsiteX1618" fmla="*/ 476348 w 1181239"/>
              <a:gd name="connsiteY1618" fmla="*/ 9396 h 4008043"/>
              <a:gd name="connsiteX1619" fmla="*/ 477384 w 1181239"/>
              <a:gd name="connsiteY1619" fmla="*/ 18235 h 4008043"/>
              <a:gd name="connsiteX1620" fmla="*/ 473514 w 1181239"/>
              <a:gd name="connsiteY1620" fmla="*/ 19369 h 4008043"/>
              <a:gd name="connsiteX1621" fmla="*/ 473512 w 1181239"/>
              <a:gd name="connsiteY1621" fmla="*/ 19369 h 4008043"/>
              <a:gd name="connsiteX1622" fmla="*/ 476348 w 1181239"/>
              <a:gd name="connsiteY1622" fmla="*/ 9396 h 4008043"/>
              <a:gd name="connsiteX1623" fmla="*/ 816481 w 1181239"/>
              <a:gd name="connsiteY1623" fmla="*/ 1236 h 4008043"/>
              <a:gd name="connsiteX1624" fmla="*/ 818809 w 1181239"/>
              <a:gd name="connsiteY1624" fmla="*/ 21635 h 4008043"/>
              <a:gd name="connsiteX1625" fmla="*/ 816481 w 1181239"/>
              <a:gd name="connsiteY1625" fmla="*/ 42034 h 4008043"/>
              <a:gd name="connsiteX1626" fmla="*/ 814152 w 1181239"/>
              <a:gd name="connsiteY1626" fmla="*/ 21635 h 4008043"/>
              <a:gd name="connsiteX1627" fmla="*/ 816481 w 1181239"/>
              <a:gd name="connsiteY1627" fmla="*/ 1236 h 400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Lst>
            <a:rect l="l" t="t" r="r" b="b"/>
            <a:pathLst>
              <a:path w="1181239" h="4008043">
                <a:moveTo>
                  <a:pt x="534998" y="3942687"/>
                </a:moveTo>
                <a:cubicBezTo>
                  <a:pt x="536418" y="3943791"/>
                  <a:pt x="537456" y="3947448"/>
                  <a:pt x="537456" y="3953147"/>
                </a:cubicBezTo>
                <a:cubicBezTo>
                  <a:pt x="537456" y="3959131"/>
                  <a:pt x="537127" y="3964026"/>
                  <a:pt x="536701" y="3964026"/>
                </a:cubicBezTo>
                <a:cubicBezTo>
                  <a:pt x="536284" y="3964026"/>
                  <a:pt x="534263" y="3961502"/>
                  <a:pt x="532203" y="3958417"/>
                </a:cubicBezTo>
                <a:cubicBezTo>
                  <a:pt x="530145" y="3955331"/>
                  <a:pt x="529262" y="3950436"/>
                  <a:pt x="530247" y="3947537"/>
                </a:cubicBezTo>
                <a:cubicBezTo>
                  <a:pt x="531776" y="3943029"/>
                  <a:pt x="533578" y="3941582"/>
                  <a:pt x="534998" y="3942687"/>
                </a:cubicBezTo>
                <a:close/>
                <a:moveTo>
                  <a:pt x="800461" y="3939090"/>
                </a:moveTo>
                <a:cubicBezTo>
                  <a:pt x="801996" y="3940803"/>
                  <a:pt x="804503" y="3960780"/>
                  <a:pt x="804403" y="3976266"/>
                </a:cubicBezTo>
                <a:cubicBezTo>
                  <a:pt x="804294" y="3992392"/>
                  <a:pt x="800455" y="4014647"/>
                  <a:pt x="799235" y="4006184"/>
                </a:cubicBezTo>
                <a:lnTo>
                  <a:pt x="799228" y="4006184"/>
                </a:lnTo>
                <a:cubicBezTo>
                  <a:pt x="799009" y="4004688"/>
                  <a:pt x="797126" y="3992142"/>
                  <a:pt x="795035" y="3978305"/>
                </a:cubicBezTo>
                <a:cubicBezTo>
                  <a:pt x="791860" y="3957298"/>
                  <a:pt x="791878" y="3953147"/>
                  <a:pt x="795144" y="3953147"/>
                </a:cubicBezTo>
                <a:cubicBezTo>
                  <a:pt x="797541" y="3953147"/>
                  <a:pt x="799176" y="3949737"/>
                  <a:pt x="799382" y="3944307"/>
                </a:cubicBezTo>
                <a:cubicBezTo>
                  <a:pt x="799545" y="3939977"/>
                  <a:pt x="799949" y="3938518"/>
                  <a:pt x="800461" y="3939090"/>
                </a:cubicBezTo>
                <a:close/>
                <a:moveTo>
                  <a:pt x="1173610" y="3829461"/>
                </a:moveTo>
                <a:cubicBezTo>
                  <a:pt x="1174536" y="3830053"/>
                  <a:pt x="1175848" y="3832006"/>
                  <a:pt x="1177832" y="3835505"/>
                </a:cubicBezTo>
                <a:cubicBezTo>
                  <a:pt x="1182261" y="3843310"/>
                  <a:pt x="1182318" y="3844344"/>
                  <a:pt x="1178322" y="3844344"/>
                </a:cubicBezTo>
                <a:cubicBezTo>
                  <a:pt x="1175833" y="3844344"/>
                  <a:pt x="1173072" y="3842580"/>
                  <a:pt x="1172188" y="3840423"/>
                </a:cubicBezTo>
                <a:cubicBezTo>
                  <a:pt x="1171305" y="3838266"/>
                  <a:pt x="1171082" y="3834289"/>
                  <a:pt x="1171699" y="3831584"/>
                </a:cubicBezTo>
                <a:cubicBezTo>
                  <a:pt x="1172143" y="3829638"/>
                  <a:pt x="1172684" y="3828869"/>
                  <a:pt x="1173610" y="3829461"/>
                </a:cubicBezTo>
                <a:close/>
                <a:moveTo>
                  <a:pt x="197700" y="3826851"/>
                </a:moveTo>
                <a:cubicBezTo>
                  <a:pt x="202113" y="3829404"/>
                  <a:pt x="200710" y="3846346"/>
                  <a:pt x="195941" y="3848057"/>
                </a:cubicBezTo>
                <a:cubicBezTo>
                  <a:pt x="192686" y="3849226"/>
                  <a:pt x="191581" y="3847632"/>
                  <a:pt x="191581" y="3841771"/>
                </a:cubicBezTo>
                <a:lnTo>
                  <a:pt x="191582" y="3841771"/>
                </a:lnTo>
                <a:cubicBezTo>
                  <a:pt x="191582" y="3831720"/>
                  <a:pt x="194366" y="3824924"/>
                  <a:pt x="197700" y="3826851"/>
                </a:cubicBezTo>
                <a:close/>
                <a:moveTo>
                  <a:pt x="178143" y="3791950"/>
                </a:moveTo>
                <a:lnTo>
                  <a:pt x="185023" y="3799435"/>
                </a:lnTo>
                <a:lnTo>
                  <a:pt x="191904" y="3806920"/>
                </a:lnTo>
                <a:lnTo>
                  <a:pt x="181724" y="3813393"/>
                </a:lnTo>
                <a:cubicBezTo>
                  <a:pt x="166836" y="3822860"/>
                  <a:pt x="165030" y="3821477"/>
                  <a:pt x="171944" y="3805908"/>
                </a:cubicBezTo>
                <a:close/>
                <a:moveTo>
                  <a:pt x="62574" y="3611808"/>
                </a:moveTo>
                <a:lnTo>
                  <a:pt x="66227" y="3624048"/>
                </a:lnTo>
                <a:cubicBezTo>
                  <a:pt x="72599" y="3645393"/>
                  <a:pt x="75289" y="3655265"/>
                  <a:pt x="75305" y="3657366"/>
                </a:cubicBezTo>
                <a:cubicBezTo>
                  <a:pt x="75338" y="3661867"/>
                  <a:pt x="66477" y="3659024"/>
                  <a:pt x="62588" y="3653286"/>
                </a:cubicBezTo>
                <a:cubicBezTo>
                  <a:pt x="59465" y="3648677"/>
                  <a:pt x="58950" y="3642802"/>
                  <a:pt x="60508" y="3629487"/>
                </a:cubicBezTo>
                <a:close/>
                <a:moveTo>
                  <a:pt x="1116200" y="3543073"/>
                </a:moveTo>
                <a:cubicBezTo>
                  <a:pt x="1121818" y="3542017"/>
                  <a:pt x="1123838" y="3547887"/>
                  <a:pt x="1126386" y="3572671"/>
                </a:cubicBezTo>
                <a:cubicBezTo>
                  <a:pt x="1128459" y="3592845"/>
                  <a:pt x="1124579" y="3599163"/>
                  <a:pt x="1117747" y="3586739"/>
                </a:cubicBezTo>
                <a:cubicBezTo>
                  <a:pt x="1115459" y="3582576"/>
                  <a:pt x="1113112" y="3571247"/>
                  <a:pt x="1112537" y="3561563"/>
                </a:cubicBezTo>
                <a:cubicBezTo>
                  <a:pt x="1111672" y="3547004"/>
                  <a:pt x="1112318" y="3543804"/>
                  <a:pt x="1116200" y="3543073"/>
                </a:cubicBezTo>
                <a:close/>
                <a:moveTo>
                  <a:pt x="82331" y="2962930"/>
                </a:moveTo>
                <a:cubicBezTo>
                  <a:pt x="82550" y="2962095"/>
                  <a:pt x="82824" y="2965974"/>
                  <a:pt x="83301" y="2974009"/>
                </a:cubicBezTo>
                <a:cubicBezTo>
                  <a:pt x="83877" y="2983732"/>
                  <a:pt x="85483" y="2992754"/>
                  <a:pt x="86873" y="2994059"/>
                </a:cubicBezTo>
                <a:cubicBezTo>
                  <a:pt x="89807" y="2996814"/>
                  <a:pt x="87541" y="3003927"/>
                  <a:pt x="83727" y="3003927"/>
                </a:cubicBezTo>
                <a:cubicBezTo>
                  <a:pt x="82301" y="3003927"/>
                  <a:pt x="81385" y="2993217"/>
                  <a:pt x="81691" y="2980128"/>
                </a:cubicBezTo>
                <a:lnTo>
                  <a:pt x="81695" y="2980128"/>
                </a:lnTo>
                <a:cubicBezTo>
                  <a:pt x="81948" y="2969312"/>
                  <a:pt x="82112" y="2963764"/>
                  <a:pt x="82331" y="2962930"/>
                </a:cubicBezTo>
                <a:close/>
                <a:moveTo>
                  <a:pt x="101936" y="2918951"/>
                </a:moveTo>
                <a:cubicBezTo>
                  <a:pt x="104392" y="2921249"/>
                  <a:pt x="104472" y="2924516"/>
                  <a:pt x="102228" y="2931054"/>
                </a:cubicBezTo>
                <a:lnTo>
                  <a:pt x="99163" y="2940011"/>
                </a:lnTo>
                <a:lnTo>
                  <a:pt x="98870" y="2927907"/>
                </a:lnTo>
                <a:cubicBezTo>
                  <a:pt x="98652" y="2918744"/>
                  <a:pt x="99389" y="2916568"/>
                  <a:pt x="101936" y="2918951"/>
                </a:cubicBezTo>
                <a:close/>
                <a:moveTo>
                  <a:pt x="96694" y="2871455"/>
                </a:moveTo>
                <a:cubicBezTo>
                  <a:pt x="97360" y="2871650"/>
                  <a:pt x="98334" y="2876148"/>
                  <a:pt x="99562" y="2884935"/>
                </a:cubicBezTo>
                <a:cubicBezTo>
                  <a:pt x="100649" y="2892715"/>
                  <a:pt x="100237" y="2897854"/>
                  <a:pt x="98518" y="2897854"/>
                </a:cubicBezTo>
                <a:cubicBezTo>
                  <a:pt x="96949" y="2897854"/>
                  <a:pt x="95669" y="2891530"/>
                  <a:pt x="95669" y="2883801"/>
                </a:cubicBezTo>
                <a:lnTo>
                  <a:pt x="95668" y="2883801"/>
                </a:lnTo>
                <a:cubicBezTo>
                  <a:pt x="95668" y="2875372"/>
                  <a:pt x="96027" y="2871262"/>
                  <a:pt x="96694" y="2871455"/>
                </a:cubicBezTo>
                <a:close/>
                <a:moveTo>
                  <a:pt x="104092" y="2813539"/>
                </a:moveTo>
                <a:cubicBezTo>
                  <a:pt x="107223" y="2818686"/>
                  <a:pt x="111149" y="2843457"/>
                  <a:pt x="108835" y="2843457"/>
                </a:cubicBezTo>
                <a:cubicBezTo>
                  <a:pt x="107886" y="2843457"/>
                  <a:pt x="106609" y="2841928"/>
                  <a:pt x="105996" y="2840057"/>
                </a:cubicBezTo>
                <a:cubicBezTo>
                  <a:pt x="103380" y="2832081"/>
                  <a:pt x="101773" y="2809728"/>
                  <a:pt x="104092" y="2813539"/>
                </a:cubicBezTo>
                <a:close/>
                <a:moveTo>
                  <a:pt x="958653" y="2740103"/>
                </a:moveTo>
                <a:cubicBezTo>
                  <a:pt x="959744" y="2740103"/>
                  <a:pt x="960102" y="2744387"/>
                  <a:pt x="959449" y="2749623"/>
                </a:cubicBezTo>
                <a:cubicBezTo>
                  <a:pt x="958354" y="2758381"/>
                  <a:pt x="953033" y="2763532"/>
                  <a:pt x="953124" y="2755742"/>
                </a:cubicBezTo>
                <a:lnTo>
                  <a:pt x="953125" y="2755742"/>
                </a:lnTo>
                <a:cubicBezTo>
                  <a:pt x="953198" y="2749749"/>
                  <a:pt x="956606" y="2740103"/>
                  <a:pt x="958653" y="2740103"/>
                </a:cubicBezTo>
                <a:close/>
                <a:moveTo>
                  <a:pt x="926930" y="2709509"/>
                </a:moveTo>
                <a:lnTo>
                  <a:pt x="926926" y="2709522"/>
                </a:lnTo>
                <a:lnTo>
                  <a:pt x="926915" y="2709522"/>
                </a:lnTo>
                <a:close/>
                <a:moveTo>
                  <a:pt x="945395" y="2688653"/>
                </a:moveTo>
                <a:cubicBezTo>
                  <a:pt x="947760" y="2691257"/>
                  <a:pt x="940192" y="2813539"/>
                  <a:pt x="937666" y="2813539"/>
                </a:cubicBezTo>
                <a:cubicBezTo>
                  <a:pt x="936119" y="2813539"/>
                  <a:pt x="935510" y="2806970"/>
                  <a:pt x="936261" y="2798460"/>
                </a:cubicBezTo>
                <a:lnTo>
                  <a:pt x="936263" y="2798460"/>
                </a:lnTo>
                <a:cubicBezTo>
                  <a:pt x="937310" y="2786637"/>
                  <a:pt x="936759" y="2783682"/>
                  <a:pt x="933716" y="2784776"/>
                </a:cubicBezTo>
                <a:cubicBezTo>
                  <a:pt x="930836" y="2785810"/>
                  <a:pt x="929892" y="2783210"/>
                  <a:pt x="930062" y="2774696"/>
                </a:cubicBezTo>
                <a:cubicBezTo>
                  <a:pt x="930172" y="2768385"/>
                  <a:pt x="930952" y="2764752"/>
                  <a:pt x="931759" y="2766622"/>
                </a:cubicBezTo>
                <a:cubicBezTo>
                  <a:pt x="935796" y="2775986"/>
                  <a:pt x="937812" y="2766483"/>
                  <a:pt x="939486" y="2730194"/>
                </a:cubicBezTo>
                <a:cubicBezTo>
                  <a:pt x="941158" y="2694015"/>
                  <a:pt x="942391" y="2685343"/>
                  <a:pt x="945395" y="2688653"/>
                </a:cubicBezTo>
                <a:close/>
                <a:moveTo>
                  <a:pt x="933087" y="2677998"/>
                </a:moveTo>
                <a:cubicBezTo>
                  <a:pt x="936978" y="2683742"/>
                  <a:pt x="935860" y="2700158"/>
                  <a:pt x="931182" y="2705945"/>
                </a:cubicBezTo>
                <a:lnTo>
                  <a:pt x="926930" y="2709509"/>
                </a:lnTo>
                <a:lnTo>
                  <a:pt x="929897" y="2700512"/>
                </a:lnTo>
                <a:cubicBezTo>
                  <a:pt x="931838" y="2695731"/>
                  <a:pt x="931882" y="2692095"/>
                  <a:pt x="930006" y="2689994"/>
                </a:cubicBezTo>
                <a:cubicBezTo>
                  <a:pt x="928441" y="2688228"/>
                  <a:pt x="927941" y="2683990"/>
                  <a:pt x="928893" y="2680576"/>
                </a:cubicBezTo>
                <a:cubicBezTo>
                  <a:pt x="930192" y="2675926"/>
                  <a:pt x="931243" y="2675279"/>
                  <a:pt x="933087" y="2677998"/>
                </a:cubicBezTo>
                <a:close/>
                <a:moveTo>
                  <a:pt x="933901" y="2651662"/>
                </a:moveTo>
                <a:cubicBezTo>
                  <a:pt x="934129" y="2650552"/>
                  <a:pt x="934443" y="2650705"/>
                  <a:pt x="934790" y="2652388"/>
                </a:cubicBezTo>
                <a:cubicBezTo>
                  <a:pt x="935484" y="2655754"/>
                  <a:pt x="935484" y="2661262"/>
                  <a:pt x="934790" y="2664627"/>
                </a:cubicBezTo>
                <a:cubicBezTo>
                  <a:pt x="934097" y="2667993"/>
                  <a:pt x="933531" y="2665239"/>
                  <a:pt x="933531" y="2658508"/>
                </a:cubicBezTo>
                <a:cubicBezTo>
                  <a:pt x="933531" y="2655142"/>
                  <a:pt x="933673" y="2652771"/>
                  <a:pt x="933901" y="2651662"/>
                </a:cubicBezTo>
                <a:close/>
                <a:moveTo>
                  <a:pt x="96656" y="2613158"/>
                </a:moveTo>
                <a:cubicBezTo>
                  <a:pt x="98251" y="2611666"/>
                  <a:pt x="100233" y="2619814"/>
                  <a:pt x="104568" y="2645658"/>
                </a:cubicBezTo>
                <a:cubicBezTo>
                  <a:pt x="106520" y="2657289"/>
                  <a:pt x="107360" y="2667511"/>
                  <a:pt x="106440" y="2668374"/>
                </a:cubicBezTo>
                <a:cubicBezTo>
                  <a:pt x="105517" y="2669238"/>
                  <a:pt x="104021" y="2665840"/>
                  <a:pt x="103116" y="2660825"/>
                </a:cubicBezTo>
                <a:lnTo>
                  <a:pt x="103114" y="2660825"/>
                </a:lnTo>
                <a:cubicBezTo>
                  <a:pt x="98255" y="2633929"/>
                  <a:pt x="95577" y="2614168"/>
                  <a:pt x="96656" y="2613158"/>
                </a:cubicBezTo>
                <a:close/>
                <a:moveTo>
                  <a:pt x="947274" y="2560594"/>
                </a:moveTo>
                <a:cubicBezTo>
                  <a:pt x="950616" y="2565433"/>
                  <a:pt x="950693" y="2589628"/>
                  <a:pt x="947419" y="2606831"/>
                </a:cubicBezTo>
                <a:cubicBezTo>
                  <a:pt x="945580" y="2616498"/>
                  <a:pt x="945026" y="2612495"/>
                  <a:pt x="944774" y="2587792"/>
                </a:cubicBezTo>
                <a:cubicBezTo>
                  <a:pt x="944555" y="2566706"/>
                  <a:pt x="945373" y="2557844"/>
                  <a:pt x="947274" y="2560594"/>
                </a:cubicBezTo>
                <a:close/>
                <a:moveTo>
                  <a:pt x="117254" y="2547082"/>
                </a:moveTo>
                <a:lnTo>
                  <a:pt x="122323" y="2566758"/>
                </a:lnTo>
                <a:cubicBezTo>
                  <a:pt x="127797" y="2587999"/>
                  <a:pt x="129591" y="2635482"/>
                  <a:pt x="124816" y="2632720"/>
                </a:cubicBezTo>
                <a:cubicBezTo>
                  <a:pt x="120966" y="2630495"/>
                  <a:pt x="117857" y="2643305"/>
                  <a:pt x="120162" y="2651900"/>
                </a:cubicBezTo>
                <a:cubicBezTo>
                  <a:pt x="122086" y="2659073"/>
                  <a:pt x="117097" y="2689292"/>
                  <a:pt x="112787" y="2696587"/>
                </a:cubicBezTo>
                <a:cubicBezTo>
                  <a:pt x="111195" y="2699280"/>
                  <a:pt x="110418" y="2696968"/>
                  <a:pt x="110499" y="2689788"/>
                </a:cubicBezTo>
                <a:lnTo>
                  <a:pt x="110501" y="2689788"/>
                </a:lnTo>
                <a:cubicBezTo>
                  <a:pt x="110573" y="2683804"/>
                  <a:pt x="111734" y="2672177"/>
                  <a:pt x="113087" y="2663949"/>
                </a:cubicBezTo>
                <a:cubicBezTo>
                  <a:pt x="114529" y="2655201"/>
                  <a:pt x="114310" y="2632894"/>
                  <a:pt x="112559" y="2610222"/>
                </a:cubicBezTo>
                <a:cubicBezTo>
                  <a:pt x="110183" y="2579481"/>
                  <a:pt x="110358" y="2568931"/>
                  <a:pt x="113409" y="2559268"/>
                </a:cubicBezTo>
                <a:close/>
                <a:moveTo>
                  <a:pt x="108520" y="2533188"/>
                </a:moveTo>
                <a:cubicBezTo>
                  <a:pt x="108739" y="2531833"/>
                  <a:pt x="109042" y="2532020"/>
                  <a:pt x="109376" y="2534076"/>
                </a:cubicBezTo>
                <a:cubicBezTo>
                  <a:pt x="110040" y="2538190"/>
                  <a:pt x="110040" y="2544922"/>
                  <a:pt x="109376" y="2549036"/>
                </a:cubicBezTo>
                <a:cubicBezTo>
                  <a:pt x="108712" y="2553149"/>
                  <a:pt x="108165" y="2549784"/>
                  <a:pt x="108165" y="2541556"/>
                </a:cubicBezTo>
                <a:cubicBezTo>
                  <a:pt x="108165" y="2537442"/>
                  <a:pt x="108301" y="2534544"/>
                  <a:pt x="108520" y="2533188"/>
                </a:cubicBezTo>
                <a:close/>
                <a:moveTo>
                  <a:pt x="933144" y="2519797"/>
                </a:moveTo>
                <a:cubicBezTo>
                  <a:pt x="936538" y="2519797"/>
                  <a:pt x="936345" y="2548990"/>
                  <a:pt x="932926" y="2550959"/>
                </a:cubicBezTo>
                <a:cubicBezTo>
                  <a:pt x="931437" y="2551820"/>
                  <a:pt x="929513" y="2551456"/>
                  <a:pt x="928653" y="2550151"/>
                </a:cubicBezTo>
                <a:lnTo>
                  <a:pt x="928668" y="2550152"/>
                </a:lnTo>
                <a:cubicBezTo>
                  <a:pt x="926314" y="2546586"/>
                  <a:pt x="930262" y="2519797"/>
                  <a:pt x="933144" y="2519797"/>
                </a:cubicBezTo>
                <a:close/>
                <a:moveTo>
                  <a:pt x="942469" y="2495987"/>
                </a:moveTo>
                <a:cubicBezTo>
                  <a:pt x="943119" y="2496183"/>
                  <a:pt x="944061" y="2499822"/>
                  <a:pt x="945224" y="2506883"/>
                </a:cubicBezTo>
                <a:cubicBezTo>
                  <a:pt x="946155" y="2512533"/>
                  <a:pt x="945692" y="2517082"/>
                  <a:pt x="944181" y="2517082"/>
                </a:cubicBezTo>
                <a:cubicBezTo>
                  <a:pt x="942685" y="2517082"/>
                  <a:pt x="941459" y="2511983"/>
                  <a:pt x="941459" y="2505749"/>
                </a:cubicBezTo>
                <a:cubicBezTo>
                  <a:pt x="941459" y="2499039"/>
                  <a:pt x="941819" y="2495791"/>
                  <a:pt x="942469" y="2495987"/>
                </a:cubicBezTo>
                <a:close/>
                <a:moveTo>
                  <a:pt x="976335" y="2462681"/>
                </a:moveTo>
                <a:cubicBezTo>
                  <a:pt x="977616" y="2466421"/>
                  <a:pt x="978791" y="2488145"/>
                  <a:pt x="978951" y="2510958"/>
                </a:cubicBezTo>
                <a:cubicBezTo>
                  <a:pt x="979243" y="2550713"/>
                  <a:pt x="979024" y="2552435"/>
                  <a:pt x="973428" y="2552435"/>
                </a:cubicBezTo>
                <a:cubicBezTo>
                  <a:pt x="968584" y="2552435"/>
                  <a:pt x="967615" y="2554248"/>
                  <a:pt x="967615" y="2563315"/>
                </a:cubicBezTo>
                <a:cubicBezTo>
                  <a:pt x="967615" y="2569298"/>
                  <a:pt x="966309" y="2574194"/>
                  <a:pt x="964707" y="2574194"/>
                </a:cubicBezTo>
                <a:cubicBezTo>
                  <a:pt x="963109" y="2574194"/>
                  <a:pt x="961810" y="2568992"/>
                  <a:pt x="961820" y="2562635"/>
                </a:cubicBezTo>
                <a:lnTo>
                  <a:pt x="961825" y="2562635"/>
                </a:lnTo>
                <a:cubicBezTo>
                  <a:pt x="961825" y="2556277"/>
                  <a:pt x="962679" y="2542812"/>
                  <a:pt x="963697" y="2532711"/>
                </a:cubicBezTo>
                <a:cubicBezTo>
                  <a:pt x="965215" y="2517679"/>
                  <a:pt x="966266" y="2514901"/>
                  <a:pt x="969490" y="2517405"/>
                </a:cubicBezTo>
                <a:cubicBezTo>
                  <a:pt x="972763" y="2519948"/>
                  <a:pt x="973477" y="2515013"/>
                  <a:pt x="973718" y="2488172"/>
                </a:cubicBezTo>
                <a:cubicBezTo>
                  <a:pt x="973901" y="2467788"/>
                  <a:pt x="974864" y="2458389"/>
                  <a:pt x="976335" y="2462681"/>
                </a:cubicBezTo>
                <a:close/>
                <a:moveTo>
                  <a:pt x="113553" y="2458088"/>
                </a:moveTo>
                <a:cubicBezTo>
                  <a:pt x="115226" y="2457388"/>
                  <a:pt x="117213" y="2461767"/>
                  <a:pt x="119967" y="2471037"/>
                </a:cubicBezTo>
                <a:cubicBezTo>
                  <a:pt x="124685" y="2486915"/>
                  <a:pt x="124542" y="2496671"/>
                  <a:pt x="119749" y="2485510"/>
                </a:cubicBezTo>
                <a:cubicBezTo>
                  <a:pt x="117909" y="2481224"/>
                  <a:pt x="117289" y="2481797"/>
                  <a:pt x="116047" y="2488923"/>
                </a:cubicBezTo>
                <a:cubicBezTo>
                  <a:pt x="114799" y="2496079"/>
                  <a:pt x="113941" y="2496863"/>
                  <a:pt x="110818" y="2493695"/>
                </a:cubicBezTo>
                <a:lnTo>
                  <a:pt x="110825" y="2493695"/>
                </a:lnTo>
                <a:cubicBezTo>
                  <a:pt x="108201" y="2491033"/>
                  <a:pt x="107664" y="2485654"/>
                  <a:pt x="109026" y="2475614"/>
                </a:cubicBezTo>
                <a:cubicBezTo>
                  <a:pt x="110522" y="2464567"/>
                  <a:pt x="111880" y="2458787"/>
                  <a:pt x="113553" y="2458088"/>
                </a:cubicBezTo>
                <a:close/>
                <a:moveTo>
                  <a:pt x="149068" y="2387886"/>
                </a:moveTo>
                <a:lnTo>
                  <a:pt x="151137" y="2402845"/>
                </a:lnTo>
                <a:cubicBezTo>
                  <a:pt x="154184" y="2424868"/>
                  <a:pt x="154126" y="2523237"/>
                  <a:pt x="151064" y="2527769"/>
                </a:cubicBezTo>
                <a:cubicBezTo>
                  <a:pt x="149101" y="2530670"/>
                  <a:pt x="147962" y="2529286"/>
                  <a:pt x="146581" y="2522329"/>
                </a:cubicBezTo>
                <a:lnTo>
                  <a:pt x="146594" y="2522329"/>
                </a:lnTo>
                <a:cubicBezTo>
                  <a:pt x="143580" y="2507135"/>
                  <a:pt x="143394" y="2410572"/>
                  <a:pt x="146339" y="2398765"/>
                </a:cubicBezTo>
                <a:close/>
                <a:moveTo>
                  <a:pt x="136896" y="2385700"/>
                </a:moveTo>
                <a:cubicBezTo>
                  <a:pt x="137626" y="2387160"/>
                  <a:pt x="137576" y="2390452"/>
                  <a:pt x="136301" y="2394687"/>
                </a:cubicBezTo>
                <a:cubicBezTo>
                  <a:pt x="134589" y="2400366"/>
                  <a:pt x="133907" y="2400729"/>
                  <a:pt x="132156" y="2396892"/>
                </a:cubicBezTo>
                <a:cubicBezTo>
                  <a:pt x="131002" y="2394365"/>
                  <a:pt x="131294" y="2390230"/>
                  <a:pt x="132805" y="2387703"/>
                </a:cubicBezTo>
                <a:cubicBezTo>
                  <a:pt x="134653" y="2384612"/>
                  <a:pt x="136165" y="2384240"/>
                  <a:pt x="136896" y="2385700"/>
                </a:cubicBezTo>
                <a:close/>
                <a:moveTo>
                  <a:pt x="117467" y="2377384"/>
                </a:moveTo>
                <a:cubicBezTo>
                  <a:pt x="121065" y="2376091"/>
                  <a:pt x="121791" y="2378767"/>
                  <a:pt x="121622" y="2392732"/>
                </a:cubicBezTo>
                <a:cubicBezTo>
                  <a:pt x="121367" y="2415168"/>
                  <a:pt x="117712" y="2424498"/>
                  <a:pt x="115070" y="2409528"/>
                </a:cubicBezTo>
                <a:cubicBezTo>
                  <a:pt x="111833" y="2391182"/>
                  <a:pt x="112734" y="2379084"/>
                  <a:pt x="117467" y="2377384"/>
                </a:cubicBezTo>
                <a:close/>
                <a:moveTo>
                  <a:pt x="133268" y="2336537"/>
                </a:moveTo>
                <a:cubicBezTo>
                  <a:pt x="135224" y="2338236"/>
                  <a:pt x="136249" y="2343662"/>
                  <a:pt x="135582" y="2348776"/>
                </a:cubicBezTo>
                <a:cubicBezTo>
                  <a:pt x="134921" y="2353828"/>
                  <a:pt x="134155" y="2355513"/>
                  <a:pt x="133877" y="2352521"/>
                </a:cubicBezTo>
                <a:cubicBezTo>
                  <a:pt x="133585" y="2349530"/>
                  <a:pt x="132560" y="2344022"/>
                  <a:pt x="131564" y="2340282"/>
                </a:cubicBezTo>
                <a:cubicBezTo>
                  <a:pt x="130170" y="2335047"/>
                  <a:pt x="130564" y="2334185"/>
                  <a:pt x="133268" y="2336537"/>
                </a:cubicBezTo>
                <a:close/>
                <a:moveTo>
                  <a:pt x="77672" y="2315812"/>
                </a:moveTo>
                <a:cubicBezTo>
                  <a:pt x="80905" y="2315812"/>
                  <a:pt x="91466" y="2364167"/>
                  <a:pt x="88782" y="2366679"/>
                </a:cubicBezTo>
                <a:cubicBezTo>
                  <a:pt x="87775" y="2367623"/>
                  <a:pt x="86946" y="2367660"/>
                  <a:pt x="86946" y="2366771"/>
                </a:cubicBezTo>
                <a:lnTo>
                  <a:pt x="86948" y="2366760"/>
                </a:lnTo>
                <a:cubicBezTo>
                  <a:pt x="86948" y="2364260"/>
                  <a:pt x="78291" y="2325972"/>
                  <a:pt x="76504" y="2320572"/>
                </a:cubicBezTo>
                <a:cubicBezTo>
                  <a:pt x="75640" y="2317954"/>
                  <a:pt x="76176" y="2315812"/>
                  <a:pt x="77672" y="2315812"/>
                </a:cubicBezTo>
                <a:close/>
                <a:moveTo>
                  <a:pt x="619" y="2290394"/>
                </a:moveTo>
                <a:cubicBezTo>
                  <a:pt x="1011" y="2289757"/>
                  <a:pt x="1714" y="2291933"/>
                  <a:pt x="3082" y="2296356"/>
                </a:cubicBezTo>
                <a:cubicBezTo>
                  <a:pt x="6410" y="2307176"/>
                  <a:pt x="5403" y="2328264"/>
                  <a:pt x="1936" y="2320341"/>
                </a:cubicBezTo>
                <a:lnTo>
                  <a:pt x="1933" y="2320341"/>
                </a:lnTo>
                <a:cubicBezTo>
                  <a:pt x="735" y="2317600"/>
                  <a:pt x="-129" y="2309033"/>
                  <a:pt x="17" y="2301302"/>
                </a:cubicBezTo>
                <a:cubicBezTo>
                  <a:pt x="145" y="2294478"/>
                  <a:pt x="227" y="2291030"/>
                  <a:pt x="619" y="2290394"/>
                </a:cubicBezTo>
                <a:close/>
                <a:moveTo>
                  <a:pt x="129211" y="2280788"/>
                </a:moveTo>
                <a:cubicBezTo>
                  <a:pt x="132579" y="2277635"/>
                  <a:pt x="133655" y="2284049"/>
                  <a:pt x="132860" y="2302557"/>
                </a:cubicBezTo>
                <a:lnTo>
                  <a:pt x="131999" y="2322603"/>
                </a:lnTo>
                <a:lnTo>
                  <a:pt x="129938" y="2302320"/>
                </a:lnTo>
                <a:cubicBezTo>
                  <a:pt x="128802" y="2291164"/>
                  <a:pt x="128478" y="2281475"/>
                  <a:pt x="129211" y="2280788"/>
                </a:cubicBezTo>
                <a:close/>
                <a:moveTo>
                  <a:pt x="147984" y="2217888"/>
                </a:moveTo>
                <a:cubicBezTo>
                  <a:pt x="149959" y="2215031"/>
                  <a:pt x="150816" y="2219310"/>
                  <a:pt x="150845" y="2232167"/>
                </a:cubicBezTo>
                <a:cubicBezTo>
                  <a:pt x="150882" y="2250825"/>
                  <a:pt x="150003" y="2253937"/>
                  <a:pt x="146841" y="2246224"/>
                </a:cubicBezTo>
                <a:lnTo>
                  <a:pt x="146842" y="2246224"/>
                </a:lnTo>
                <a:cubicBezTo>
                  <a:pt x="144138" y="2239628"/>
                  <a:pt x="144828" y="2222457"/>
                  <a:pt x="147984" y="2217888"/>
                </a:cubicBezTo>
                <a:close/>
                <a:moveTo>
                  <a:pt x="992212" y="2207669"/>
                </a:moveTo>
                <a:cubicBezTo>
                  <a:pt x="992413" y="2205574"/>
                  <a:pt x="992691" y="2205863"/>
                  <a:pt x="992998" y="2209042"/>
                </a:cubicBezTo>
                <a:cubicBezTo>
                  <a:pt x="993611" y="2215400"/>
                  <a:pt x="993611" y="2225803"/>
                  <a:pt x="992998" y="2232161"/>
                </a:cubicBezTo>
                <a:cubicBezTo>
                  <a:pt x="992385" y="2238518"/>
                  <a:pt x="991885" y="2233317"/>
                  <a:pt x="991885" y="2220601"/>
                </a:cubicBezTo>
                <a:cubicBezTo>
                  <a:pt x="991885" y="2214244"/>
                  <a:pt x="992010" y="2209765"/>
                  <a:pt x="992212" y="2207669"/>
                </a:cubicBezTo>
                <a:close/>
                <a:moveTo>
                  <a:pt x="61915" y="2150127"/>
                </a:moveTo>
                <a:cubicBezTo>
                  <a:pt x="62532" y="2150751"/>
                  <a:pt x="66538" y="2179411"/>
                  <a:pt x="70815" y="2213816"/>
                </a:cubicBezTo>
                <a:cubicBezTo>
                  <a:pt x="75092" y="2248222"/>
                  <a:pt x="79331" y="2280962"/>
                  <a:pt x="80236" y="2286572"/>
                </a:cubicBezTo>
                <a:cubicBezTo>
                  <a:pt x="81709" y="2295719"/>
                  <a:pt x="81224" y="2296771"/>
                  <a:pt x="75520" y="2296771"/>
                </a:cubicBezTo>
                <a:cubicBezTo>
                  <a:pt x="69285" y="2296771"/>
                  <a:pt x="69196" y="2297295"/>
                  <a:pt x="71018" y="2323290"/>
                </a:cubicBezTo>
                <a:cubicBezTo>
                  <a:pt x="72040" y="2337875"/>
                  <a:pt x="75377" y="2359219"/>
                  <a:pt x="78434" y="2370722"/>
                </a:cubicBezTo>
                <a:cubicBezTo>
                  <a:pt x="88670" y="2409241"/>
                  <a:pt x="100746" y="2548417"/>
                  <a:pt x="96856" y="2583033"/>
                </a:cubicBezTo>
                <a:cubicBezTo>
                  <a:pt x="94827" y="2601086"/>
                  <a:pt x="91333" y="2603045"/>
                  <a:pt x="87157" y="2588473"/>
                </a:cubicBezTo>
                <a:lnTo>
                  <a:pt x="87156" y="2588473"/>
                </a:lnTo>
                <a:cubicBezTo>
                  <a:pt x="68219" y="2522402"/>
                  <a:pt x="63717" y="2476316"/>
                  <a:pt x="63626" y="2347620"/>
                </a:cubicBezTo>
                <a:cubicBezTo>
                  <a:pt x="63593" y="2293475"/>
                  <a:pt x="62313" y="2227217"/>
                  <a:pt x="60787" y="2200381"/>
                </a:cubicBezTo>
                <a:cubicBezTo>
                  <a:pt x="58280" y="2156194"/>
                  <a:pt x="58492" y="2146678"/>
                  <a:pt x="61915" y="2150127"/>
                </a:cubicBezTo>
                <a:close/>
                <a:moveTo>
                  <a:pt x="124046" y="2141345"/>
                </a:moveTo>
                <a:cubicBezTo>
                  <a:pt x="126071" y="2140760"/>
                  <a:pt x="129258" y="2141612"/>
                  <a:pt x="131937" y="2144382"/>
                </a:cubicBezTo>
                <a:cubicBezTo>
                  <a:pt x="137120" y="2149740"/>
                  <a:pt x="137099" y="2149886"/>
                  <a:pt x="131167" y="2149886"/>
                </a:cubicBezTo>
                <a:cubicBezTo>
                  <a:pt x="127817" y="2149886"/>
                  <a:pt x="124196" y="2148555"/>
                  <a:pt x="123122" y="2146929"/>
                </a:cubicBezTo>
                <a:cubicBezTo>
                  <a:pt x="121156" y="2143953"/>
                  <a:pt x="122021" y="2141931"/>
                  <a:pt x="124046" y="2141345"/>
                </a:cubicBezTo>
                <a:close/>
                <a:moveTo>
                  <a:pt x="150011" y="2132206"/>
                </a:moveTo>
                <a:lnTo>
                  <a:pt x="150452" y="2168244"/>
                </a:lnTo>
                <a:cubicBezTo>
                  <a:pt x="150865" y="2201961"/>
                  <a:pt x="150307" y="2207347"/>
                  <a:pt x="147008" y="2202242"/>
                </a:cubicBezTo>
                <a:lnTo>
                  <a:pt x="147004" y="2202242"/>
                </a:lnTo>
                <a:cubicBezTo>
                  <a:pt x="146274" y="2201120"/>
                  <a:pt x="146639" y="2184903"/>
                  <a:pt x="147847" y="2166204"/>
                </a:cubicBezTo>
                <a:close/>
                <a:moveTo>
                  <a:pt x="915300" y="2125614"/>
                </a:moveTo>
                <a:lnTo>
                  <a:pt x="915300" y="2125615"/>
                </a:lnTo>
                <a:lnTo>
                  <a:pt x="915300" y="2125614"/>
                </a:lnTo>
                <a:close/>
                <a:moveTo>
                  <a:pt x="105883" y="2115887"/>
                </a:moveTo>
                <a:lnTo>
                  <a:pt x="109204" y="2126766"/>
                </a:lnTo>
                <a:cubicBezTo>
                  <a:pt x="115085" y="2146036"/>
                  <a:pt x="116182" y="2152605"/>
                  <a:pt x="113519" y="2152605"/>
                </a:cubicBezTo>
                <a:cubicBezTo>
                  <a:pt x="112085" y="2152605"/>
                  <a:pt x="109373" y="2150869"/>
                  <a:pt x="107490" y="2148746"/>
                </a:cubicBezTo>
                <a:lnTo>
                  <a:pt x="107489" y="2148746"/>
                </a:lnTo>
                <a:cubicBezTo>
                  <a:pt x="105511" y="2146515"/>
                  <a:pt x="104450" y="2138768"/>
                  <a:pt x="104975" y="2130387"/>
                </a:cubicBezTo>
                <a:close/>
                <a:moveTo>
                  <a:pt x="924180" y="2095489"/>
                </a:moveTo>
                <a:cubicBezTo>
                  <a:pt x="926636" y="2095489"/>
                  <a:pt x="929737" y="2105402"/>
                  <a:pt x="929793" y="2113426"/>
                </a:cubicBezTo>
                <a:cubicBezTo>
                  <a:pt x="929826" y="2116560"/>
                  <a:pt x="927443" y="2121150"/>
                  <a:pt x="924518" y="2123626"/>
                </a:cubicBezTo>
                <a:lnTo>
                  <a:pt x="915300" y="2125614"/>
                </a:lnTo>
                <a:lnTo>
                  <a:pt x="919046" y="2108197"/>
                </a:lnTo>
                <a:cubicBezTo>
                  <a:pt x="921034" y="2101450"/>
                  <a:pt x="923254" y="2095489"/>
                  <a:pt x="924180" y="2095489"/>
                </a:cubicBezTo>
                <a:close/>
                <a:moveTo>
                  <a:pt x="131216" y="2071022"/>
                </a:moveTo>
                <a:cubicBezTo>
                  <a:pt x="135141" y="2071022"/>
                  <a:pt x="136784" y="2083689"/>
                  <a:pt x="134077" y="2093039"/>
                </a:cubicBezTo>
                <a:cubicBezTo>
                  <a:pt x="131482" y="2101994"/>
                  <a:pt x="131354" y="2101780"/>
                  <a:pt x="130242" y="2086661"/>
                </a:cubicBezTo>
                <a:lnTo>
                  <a:pt x="130241" y="2086661"/>
                </a:lnTo>
                <a:cubicBezTo>
                  <a:pt x="129610" y="2078057"/>
                  <a:pt x="130059" y="2071020"/>
                  <a:pt x="131216" y="2071022"/>
                </a:cubicBezTo>
                <a:close/>
                <a:moveTo>
                  <a:pt x="147995" y="2046547"/>
                </a:moveTo>
                <a:cubicBezTo>
                  <a:pt x="149545" y="2048792"/>
                  <a:pt x="150833" y="2056703"/>
                  <a:pt x="150856" y="2064129"/>
                </a:cubicBezTo>
                <a:cubicBezTo>
                  <a:pt x="150892" y="2076423"/>
                  <a:pt x="151312" y="2077247"/>
                  <a:pt x="155483" y="2073343"/>
                </a:cubicBezTo>
                <a:cubicBezTo>
                  <a:pt x="158004" y="2070984"/>
                  <a:pt x="160829" y="2063725"/>
                  <a:pt x="161763" y="2057210"/>
                </a:cubicBezTo>
                <a:cubicBezTo>
                  <a:pt x="164212" y="2040116"/>
                  <a:pt x="167928" y="2050883"/>
                  <a:pt x="167937" y="2075105"/>
                </a:cubicBezTo>
                <a:cubicBezTo>
                  <a:pt x="167937" y="2090737"/>
                  <a:pt x="167380" y="2093049"/>
                  <a:pt x="164792" y="2088025"/>
                </a:cubicBezTo>
                <a:cubicBezTo>
                  <a:pt x="163059" y="2084659"/>
                  <a:pt x="160489" y="2081905"/>
                  <a:pt x="159085" y="2081905"/>
                </a:cubicBezTo>
                <a:cubicBezTo>
                  <a:pt x="154544" y="2081905"/>
                  <a:pt x="153267" y="2089478"/>
                  <a:pt x="156774" y="2095609"/>
                </a:cubicBezTo>
                <a:cubicBezTo>
                  <a:pt x="159533" y="2100432"/>
                  <a:pt x="159318" y="2102392"/>
                  <a:pt x="155665" y="2105812"/>
                </a:cubicBezTo>
                <a:cubicBezTo>
                  <a:pt x="151572" y="2109643"/>
                  <a:pt x="150854" y="2109338"/>
                  <a:pt x="148115" y="2102598"/>
                </a:cubicBezTo>
                <a:lnTo>
                  <a:pt x="148104" y="2102598"/>
                </a:lnTo>
                <a:cubicBezTo>
                  <a:pt x="144159" y="2092887"/>
                  <a:pt x="144047" y="2040847"/>
                  <a:pt x="147995" y="2046547"/>
                </a:cubicBezTo>
                <a:close/>
                <a:moveTo>
                  <a:pt x="104033" y="2027509"/>
                </a:moveTo>
                <a:cubicBezTo>
                  <a:pt x="106996" y="2027509"/>
                  <a:pt x="114560" y="2043373"/>
                  <a:pt x="112510" y="2045291"/>
                </a:cubicBezTo>
                <a:cubicBezTo>
                  <a:pt x="111751" y="2046000"/>
                  <a:pt x="108959" y="2044335"/>
                  <a:pt x="106306" y="2041590"/>
                </a:cubicBezTo>
                <a:lnTo>
                  <a:pt x="106307" y="2041590"/>
                </a:lnTo>
                <a:cubicBezTo>
                  <a:pt x="101179" y="2036288"/>
                  <a:pt x="99762" y="2027509"/>
                  <a:pt x="104033" y="2027509"/>
                </a:cubicBezTo>
                <a:close/>
                <a:moveTo>
                  <a:pt x="943112" y="2013995"/>
                </a:moveTo>
                <a:cubicBezTo>
                  <a:pt x="946936" y="2010416"/>
                  <a:pt x="945743" y="2084095"/>
                  <a:pt x="941824" y="2093464"/>
                </a:cubicBezTo>
                <a:cubicBezTo>
                  <a:pt x="937817" y="2103049"/>
                  <a:pt x="935647" y="2102970"/>
                  <a:pt x="935647" y="2093234"/>
                </a:cubicBezTo>
                <a:lnTo>
                  <a:pt x="935646" y="2093238"/>
                </a:lnTo>
                <a:cubicBezTo>
                  <a:pt x="935646" y="2088999"/>
                  <a:pt x="936591" y="2084647"/>
                  <a:pt x="937744" y="2083568"/>
                </a:cubicBezTo>
                <a:cubicBezTo>
                  <a:pt x="938897" y="2082487"/>
                  <a:pt x="939970" y="2066962"/>
                  <a:pt x="940123" y="2049068"/>
                </a:cubicBezTo>
                <a:cubicBezTo>
                  <a:pt x="940269" y="2031173"/>
                  <a:pt x="941620" y="2015390"/>
                  <a:pt x="943112" y="2013995"/>
                </a:cubicBezTo>
                <a:close/>
                <a:moveTo>
                  <a:pt x="986359" y="1999398"/>
                </a:moveTo>
                <a:cubicBezTo>
                  <a:pt x="986572" y="1997807"/>
                  <a:pt x="986864" y="1998230"/>
                  <a:pt x="987178" y="2001051"/>
                </a:cubicBezTo>
                <a:cubicBezTo>
                  <a:pt x="987809" y="2006694"/>
                  <a:pt x="987794" y="2015261"/>
                  <a:pt x="987145" y="2020090"/>
                </a:cubicBezTo>
                <a:cubicBezTo>
                  <a:pt x="986503" y="2024918"/>
                  <a:pt x="985988" y="2020297"/>
                  <a:pt x="985999" y="2009830"/>
                </a:cubicBezTo>
                <a:lnTo>
                  <a:pt x="986010" y="2009830"/>
                </a:lnTo>
                <a:cubicBezTo>
                  <a:pt x="986010" y="2004594"/>
                  <a:pt x="986145" y="2000989"/>
                  <a:pt x="986359" y="1999398"/>
                </a:cubicBezTo>
                <a:close/>
                <a:moveTo>
                  <a:pt x="229366" y="1998950"/>
                </a:moveTo>
                <a:cubicBezTo>
                  <a:pt x="232753" y="1996992"/>
                  <a:pt x="232753" y="2006730"/>
                  <a:pt x="229366" y="2016629"/>
                </a:cubicBezTo>
                <a:cubicBezTo>
                  <a:pt x="227377" y="2022437"/>
                  <a:pt x="226998" y="2021765"/>
                  <a:pt x="226750" y="2012030"/>
                </a:cubicBezTo>
                <a:cubicBezTo>
                  <a:pt x="226604" y="2005761"/>
                  <a:pt x="227768" y="1999875"/>
                  <a:pt x="229366" y="1998950"/>
                </a:cubicBezTo>
                <a:close/>
                <a:moveTo>
                  <a:pt x="111210" y="1998254"/>
                </a:moveTo>
                <a:cubicBezTo>
                  <a:pt x="111860" y="1998450"/>
                  <a:pt x="112802" y="2002089"/>
                  <a:pt x="113966" y="2009150"/>
                </a:cubicBezTo>
                <a:cubicBezTo>
                  <a:pt x="114896" y="2014800"/>
                  <a:pt x="114433" y="2019349"/>
                  <a:pt x="112922" y="2019349"/>
                </a:cubicBezTo>
                <a:cubicBezTo>
                  <a:pt x="111426" y="2019349"/>
                  <a:pt x="110200" y="2014250"/>
                  <a:pt x="110200" y="2008017"/>
                </a:cubicBezTo>
                <a:lnTo>
                  <a:pt x="110200" y="2008016"/>
                </a:lnTo>
                <a:cubicBezTo>
                  <a:pt x="110200" y="2001305"/>
                  <a:pt x="110559" y="1998058"/>
                  <a:pt x="111210" y="1998254"/>
                </a:cubicBezTo>
                <a:close/>
                <a:moveTo>
                  <a:pt x="160036" y="1997898"/>
                </a:moveTo>
                <a:cubicBezTo>
                  <a:pt x="160417" y="1997702"/>
                  <a:pt x="161546" y="1998963"/>
                  <a:pt x="163754" y="2001511"/>
                </a:cubicBezTo>
                <a:cubicBezTo>
                  <a:pt x="168846" y="2007385"/>
                  <a:pt x="169940" y="2023537"/>
                  <a:pt x="165422" y="2026149"/>
                </a:cubicBezTo>
                <a:cubicBezTo>
                  <a:pt x="163711" y="2027140"/>
                  <a:pt x="162499" y="2024131"/>
                  <a:pt x="162477" y="2018830"/>
                </a:cubicBezTo>
                <a:lnTo>
                  <a:pt x="162477" y="2018829"/>
                </a:lnTo>
                <a:cubicBezTo>
                  <a:pt x="162444" y="2013880"/>
                  <a:pt x="161703" y="2006770"/>
                  <a:pt x="160810" y="2003030"/>
                </a:cubicBezTo>
                <a:cubicBezTo>
                  <a:pt x="160024" y="1999749"/>
                  <a:pt x="159656" y="1998095"/>
                  <a:pt x="160036" y="1997898"/>
                </a:cubicBezTo>
                <a:close/>
                <a:moveTo>
                  <a:pt x="122178" y="1993421"/>
                </a:moveTo>
                <a:cubicBezTo>
                  <a:pt x="122521" y="1992512"/>
                  <a:pt x="124270" y="1993184"/>
                  <a:pt x="127639" y="1994871"/>
                </a:cubicBezTo>
                <a:cubicBezTo>
                  <a:pt x="133601" y="1997856"/>
                  <a:pt x="135393" y="2004306"/>
                  <a:pt x="130971" y="2006864"/>
                </a:cubicBezTo>
                <a:cubicBezTo>
                  <a:pt x="129606" y="2007654"/>
                  <a:pt x="126990" y="2005220"/>
                  <a:pt x="125158" y="2001457"/>
                </a:cubicBezTo>
                <a:cubicBezTo>
                  <a:pt x="122900" y="1996820"/>
                  <a:pt x="121836" y="1994330"/>
                  <a:pt x="122178" y="1993421"/>
                </a:cubicBezTo>
                <a:close/>
                <a:moveTo>
                  <a:pt x="881252" y="1985026"/>
                </a:moveTo>
                <a:cubicBezTo>
                  <a:pt x="882395" y="1983959"/>
                  <a:pt x="883325" y="1987879"/>
                  <a:pt x="883325" y="1993738"/>
                </a:cubicBezTo>
                <a:cubicBezTo>
                  <a:pt x="883325" y="1999597"/>
                  <a:pt x="885289" y="2013984"/>
                  <a:pt x="887684" y="2025709"/>
                </a:cubicBezTo>
                <a:cubicBezTo>
                  <a:pt x="893357" y="2053448"/>
                  <a:pt x="893189" y="2058169"/>
                  <a:pt x="886385" y="2062145"/>
                </a:cubicBezTo>
                <a:cubicBezTo>
                  <a:pt x="881540" y="2064977"/>
                  <a:pt x="879901" y="2064469"/>
                  <a:pt x="874972" y="2058606"/>
                </a:cubicBezTo>
                <a:lnTo>
                  <a:pt x="874977" y="2058605"/>
                </a:lnTo>
                <a:cubicBezTo>
                  <a:pt x="869633" y="2052248"/>
                  <a:pt x="869005" y="2052107"/>
                  <a:pt x="866190" y="2056634"/>
                </a:cubicBezTo>
                <a:cubicBezTo>
                  <a:pt x="863625" y="2060759"/>
                  <a:pt x="863147" y="2060181"/>
                  <a:pt x="863071" y="2052862"/>
                </a:cubicBezTo>
                <a:cubicBezTo>
                  <a:pt x="862998" y="2044573"/>
                  <a:pt x="867834" y="2037329"/>
                  <a:pt x="874951" y="2035109"/>
                </a:cubicBezTo>
                <a:cubicBezTo>
                  <a:pt x="877093" y="2034441"/>
                  <a:pt x="878461" y="2025554"/>
                  <a:pt x="878742" y="2010515"/>
                </a:cubicBezTo>
                <a:cubicBezTo>
                  <a:pt x="878997" y="1997564"/>
                  <a:pt x="880114" y="1986094"/>
                  <a:pt x="881252" y="1985026"/>
                </a:cubicBezTo>
                <a:close/>
                <a:moveTo>
                  <a:pt x="892103" y="1973709"/>
                </a:moveTo>
                <a:cubicBezTo>
                  <a:pt x="901805" y="1973968"/>
                  <a:pt x="902530" y="1975478"/>
                  <a:pt x="904539" y="1999630"/>
                </a:cubicBezTo>
                <a:cubicBezTo>
                  <a:pt x="906203" y="2019637"/>
                  <a:pt x="902010" y="2017505"/>
                  <a:pt x="899190" y="1996910"/>
                </a:cubicBezTo>
                <a:lnTo>
                  <a:pt x="899192" y="1996910"/>
                </a:lnTo>
                <a:cubicBezTo>
                  <a:pt x="897017" y="1981035"/>
                  <a:pt x="896732" y="1980541"/>
                  <a:pt x="894882" y="1989431"/>
                </a:cubicBezTo>
                <a:lnTo>
                  <a:pt x="892901" y="1998950"/>
                </a:lnTo>
                <a:lnTo>
                  <a:pt x="890657" y="1990111"/>
                </a:lnTo>
                <a:cubicBezTo>
                  <a:pt x="889423" y="1985249"/>
                  <a:pt x="887271" y="1981271"/>
                  <a:pt x="885871" y="1981271"/>
                </a:cubicBezTo>
                <a:cubicBezTo>
                  <a:pt x="884473" y="1981271"/>
                  <a:pt x="883327" y="1979516"/>
                  <a:pt x="883327" y="1977374"/>
                </a:cubicBezTo>
                <a:cubicBezTo>
                  <a:pt x="883327" y="1974799"/>
                  <a:pt x="886305" y="1973555"/>
                  <a:pt x="892103" y="1973709"/>
                </a:cubicBezTo>
                <a:close/>
                <a:moveTo>
                  <a:pt x="929834" y="1966605"/>
                </a:moveTo>
                <a:lnTo>
                  <a:pt x="929834" y="1979865"/>
                </a:lnTo>
                <a:cubicBezTo>
                  <a:pt x="929834" y="1987158"/>
                  <a:pt x="931356" y="1997062"/>
                  <a:pt x="933217" y="2001874"/>
                </a:cubicBezTo>
                <a:cubicBezTo>
                  <a:pt x="935997" y="2009072"/>
                  <a:pt x="935742" y="2012314"/>
                  <a:pt x="931765" y="2020157"/>
                </a:cubicBezTo>
                <a:cubicBezTo>
                  <a:pt x="928356" y="2026877"/>
                  <a:pt x="926930" y="2036995"/>
                  <a:pt x="926930" y="2054438"/>
                </a:cubicBezTo>
                <a:cubicBezTo>
                  <a:pt x="926930" y="2081843"/>
                  <a:pt x="923471" y="2086169"/>
                  <a:pt x="917324" y="2066447"/>
                </a:cubicBezTo>
                <a:lnTo>
                  <a:pt x="917320" y="2066447"/>
                </a:lnTo>
                <a:cubicBezTo>
                  <a:pt x="913857" y="2055340"/>
                  <a:pt x="913118" y="2054541"/>
                  <a:pt x="911534" y="2060208"/>
                </a:cubicBezTo>
                <a:cubicBezTo>
                  <a:pt x="907976" y="2072935"/>
                  <a:pt x="906775" y="2063617"/>
                  <a:pt x="909750" y="2046388"/>
                </a:cubicBezTo>
                <a:cubicBezTo>
                  <a:pt x="911414" y="2036752"/>
                  <a:pt x="911925" y="2019077"/>
                  <a:pt x="910889" y="2007110"/>
                </a:cubicBezTo>
                <a:lnTo>
                  <a:pt x="909002" y="1985351"/>
                </a:lnTo>
                <a:lnTo>
                  <a:pt x="919418" y="1975978"/>
                </a:lnTo>
                <a:close/>
                <a:moveTo>
                  <a:pt x="146529" y="1960873"/>
                </a:moveTo>
                <a:lnTo>
                  <a:pt x="150485" y="1984822"/>
                </a:lnTo>
                <a:cubicBezTo>
                  <a:pt x="154547" y="2009410"/>
                  <a:pt x="153445" y="2017838"/>
                  <a:pt x="147942" y="2004292"/>
                </a:cubicBezTo>
                <a:lnTo>
                  <a:pt x="147945" y="2004292"/>
                </a:lnTo>
                <a:cubicBezTo>
                  <a:pt x="146233" y="2000083"/>
                  <a:pt x="145218" y="1988592"/>
                  <a:pt x="145682" y="1978756"/>
                </a:cubicBezTo>
                <a:close/>
                <a:moveTo>
                  <a:pt x="190660" y="1948123"/>
                </a:moveTo>
                <a:cubicBezTo>
                  <a:pt x="191499" y="1950086"/>
                  <a:pt x="191397" y="1952433"/>
                  <a:pt x="190441" y="1953337"/>
                </a:cubicBezTo>
                <a:cubicBezTo>
                  <a:pt x="189474" y="1954240"/>
                  <a:pt x="188788" y="1952633"/>
                  <a:pt x="188915" y="1949767"/>
                </a:cubicBezTo>
                <a:lnTo>
                  <a:pt x="188904" y="1949768"/>
                </a:lnTo>
                <a:cubicBezTo>
                  <a:pt x="189051" y="1946599"/>
                  <a:pt x="189733" y="1945955"/>
                  <a:pt x="190660" y="1948123"/>
                </a:cubicBezTo>
                <a:close/>
                <a:moveTo>
                  <a:pt x="52661" y="1944554"/>
                </a:moveTo>
                <a:lnTo>
                  <a:pt x="56659" y="1972061"/>
                </a:lnTo>
                <a:cubicBezTo>
                  <a:pt x="58860" y="1987190"/>
                  <a:pt x="65264" y="2016239"/>
                  <a:pt x="70893" y="2036614"/>
                </a:cubicBezTo>
                <a:cubicBezTo>
                  <a:pt x="81629" y="2075473"/>
                  <a:pt x="82728" y="2081905"/>
                  <a:pt x="78626" y="2081905"/>
                </a:cubicBezTo>
                <a:cubicBezTo>
                  <a:pt x="77250" y="2081905"/>
                  <a:pt x="70711" y="2066542"/>
                  <a:pt x="64094" y="2047765"/>
                </a:cubicBezTo>
                <a:lnTo>
                  <a:pt x="64101" y="2047765"/>
                </a:lnTo>
                <a:cubicBezTo>
                  <a:pt x="52422" y="2014624"/>
                  <a:pt x="52079" y="2012617"/>
                  <a:pt x="52369" y="1979090"/>
                </a:cubicBezTo>
                <a:close/>
                <a:moveTo>
                  <a:pt x="132560" y="1941207"/>
                </a:moveTo>
                <a:cubicBezTo>
                  <a:pt x="133298" y="1943853"/>
                  <a:pt x="133250" y="1947524"/>
                  <a:pt x="132451" y="1949366"/>
                </a:cubicBezTo>
                <a:cubicBezTo>
                  <a:pt x="131656" y="1951206"/>
                  <a:pt x="131054" y="1949043"/>
                  <a:pt x="131112" y="1944555"/>
                </a:cubicBezTo>
                <a:cubicBezTo>
                  <a:pt x="131148" y="1940067"/>
                  <a:pt x="131823" y="1938560"/>
                  <a:pt x="132560" y="1941207"/>
                </a:cubicBezTo>
                <a:close/>
                <a:moveTo>
                  <a:pt x="149921" y="1890159"/>
                </a:moveTo>
                <a:cubicBezTo>
                  <a:pt x="150259" y="1891099"/>
                  <a:pt x="149884" y="1894053"/>
                  <a:pt x="149032" y="1899678"/>
                </a:cubicBezTo>
                <a:cubicBezTo>
                  <a:pt x="146926" y="1913566"/>
                  <a:pt x="146770" y="1913950"/>
                  <a:pt x="144111" y="1911464"/>
                </a:cubicBezTo>
                <a:lnTo>
                  <a:pt x="144109" y="1911464"/>
                </a:lnTo>
                <a:cubicBezTo>
                  <a:pt x="140715" y="1908289"/>
                  <a:pt x="142022" y="1898180"/>
                  <a:pt x="146529" y="1892718"/>
                </a:cubicBezTo>
                <a:cubicBezTo>
                  <a:pt x="148531" y="1890292"/>
                  <a:pt x="149582" y="1889219"/>
                  <a:pt x="149921" y="1890159"/>
                </a:cubicBezTo>
                <a:close/>
                <a:moveTo>
                  <a:pt x="945161" y="1880867"/>
                </a:moveTo>
                <a:cubicBezTo>
                  <a:pt x="947314" y="1883933"/>
                  <a:pt x="943508" y="1921438"/>
                  <a:pt x="941044" y="1921438"/>
                </a:cubicBezTo>
                <a:cubicBezTo>
                  <a:pt x="939267" y="1921438"/>
                  <a:pt x="938954" y="1914042"/>
                  <a:pt x="940209" y="1901719"/>
                </a:cubicBezTo>
                <a:lnTo>
                  <a:pt x="940208" y="1901719"/>
                </a:lnTo>
                <a:cubicBezTo>
                  <a:pt x="942095" y="1883182"/>
                  <a:pt x="943280" y="1878189"/>
                  <a:pt x="945161" y="1880867"/>
                </a:cubicBezTo>
                <a:close/>
                <a:moveTo>
                  <a:pt x="934013" y="1876189"/>
                </a:moveTo>
                <a:cubicBezTo>
                  <a:pt x="934225" y="1874587"/>
                  <a:pt x="934518" y="1874808"/>
                  <a:pt x="934841" y="1877239"/>
                </a:cubicBezTo>
                <a:cubicBezTo>
                  <a:pt x="935487" y="1882101"/>
                  <a:pt x="935487" y="1890056"/>
                  <a:pt x="934841" y="1894918"/>
                </a:cubicBezTo>
                <a:cubicBezTo>
                  <a:pt x="934195" y="1899780"/>
                  <a:pt x="933669" y="1895802"/>
                  <a:pt x="933669" y="1886079"/>
                </a:cubicBezTo>
                <a:cubicBezTo>
                  <a:pt x="933669" y="1881217"/>
                  <a:pt x="933801" y="1877792"/>
                  <a:pt x="934013" y="1876189"/>
                </a:cubicBezTo>
                <a:close/>
                <a:moveTo>
                  <a:pt x="986424" y="1866185"/>
                </a:moveTo>
                <a:cubicBezTo>
                  <a:pt x="986621" y="1863844"/>
                  <a:pt x="986893" y="1864167"/>
                  <a:pt x="987192" y="1867720"/>
                </a:cubicBezTo>
                <a:cubicBezTo>
                  <a:pt x="987790" y="1874825"/>
                  <a:pt x="987790" y="1886453"/>
                  <a:pt x="987192" y="1893558"/>
                </a:cubicBezTo>
                <a:cubicBezTo>
                  <a:pt x="986593" y="1900664"/>
                  <a:pt x="986105" y="1894851"/>
                  <a:pt x="986105" y="1880639"/>
                </a:cubicBezTo>
                <a:cubicBezTo>
                  <a:pt x="986105" y="1873533"/>
                  <a:pt x="986227" y="1868527"/>
                  <a:pt x="986424" y="1866185"/>
                </a:cubicBezTo>
                <a:close/>
                <a:moveTo>
                  <a:pt x="845841" y="1838137"/>
                </a:moveTo>
                <a:lnTo>
                  <a:pt x="845842" y="1838141"/>
                </a:lnTo>
                <a:lnTo>
                  <a:pt x="845838" y="1838141"/>
                </a:lnTo>
                <a:close/>
                <a:moveTo>
                  <a:pt x="212802" y="1837291"/>
                </a:moveTo>
                <a:cubicBezTo>
                  <a:pt x="214984" y="1834840"/>
                  <a:pt x="217857" y="1834241"/>
                  <a:pt x="219332" y="1837839"/>
                </a:cubicBezTo>
                <a:cubicBezTo>
                  <a:pt x="221766" y="1843779"/>
                  <a:pt x="219960" y="1851390"/>
                  <a:pt x="215807" y="1852685"/>
                </a:cubicBezTo>
                <a:cubicBezTo>
                  <a:pt x="213942" y="1853264"/>
                  <a:pt x="211521" y="1851087"/>
                  <a:pt x="210422" y="1847847"/>
                </a:cubicBezTo>
                <a:cubicBezTo>
                  <a:pt x="209130" y="1844042"/>
                  <a:pt x="210620" y="1839741"/>
                  <a:pt x="212802" y="1837291"/>
                </a:cubicBezTo>
                <a:close/>
                <a:moveTo>
                  <a:pt x="909064" y="1808808"/>
                </a:moveTo>
                <a:cubicBezTo>
                  <a:pt x="911320" y="1807505"/>
                  <a:pt x="912527" y="1810226"/>
                  <a:pt x="912810" y="1817243"/>
                </a:cubicBezTo>
                <a:cubicBezTo>
                  <a:pt x="913028" y="1822941"/>
                  <a:pt x="913722" y="1839843"/>
                  <a:pt x="914324" y="1854802"/>
                </a:cubicBezTo>
                <a:cubicBezTo>
                  <a:pt x="916189" y="1901056"/>
                  <a:pt x="915959" y="1909942"/>
                  <a:pt x="912759" y="1915094"/>
                </a:cubicBezTo>
                <a:cubicBezTo>
                  <a:pt x="910190" y="1919231"/>
                  <a:pt x="909639" y="1918230"/>
                  <a:pt x="909533" y="1909198"/>
                </a:cubicBezTo>
                <a:lnTo>
                  <a:pt x="909535" y="1909198"/>
                </a:lnTo>
                <a:cubicBezTo>
                  <a:pt x="909462" y="1903215"/>
                  <a:pt x="908583" y="1878612"/>
                  <a:pt x="907572" y="1854526"/>
                </a:cubicBezTo>
                <a:cubicBezTo>
                  <a:pt x="906251" y="1822925"/>
                  <a:pt x="906663" y="1810196"/>
                  <a:pt x="909064" y="1808808"/>
                </a:cubicBezTo>
                <a:close/>
                <a:moveTo>
                  <a:pt x="885324" y="1804483"/>
                </a:moveTo>
                <a:cubicBezTo>
                  <a:pt x="888787" y="1804483"/>
                  <a:pt x="889475" y="1807551"/>
                  <a:pt x="888685" y="1819446"/>
                </a:cubicBezTo>
                <a:cubicBezTo>
                  <a:pt x="887715" y="1834043"/>
                  <a:pt x="889663" y="1838698"/>
                  <a:pt x="893171" y="1830149"/>
                </a:cubicBezTo>
                <a:cubicBezTo>
                  <a:pt x="894131" y="1827810"/>
                  <a:pt x="896032" y="1826542"/>
                  <a:pt x="897396" y="1827331"/>
                </a:cubicBezTo>
                <a:cubicBezTo>
                  <a:pt x="898761" y="1828121"/>
                  <a:pt x="897429" y="1839368"/>
                  <a:pt x="894418" y="1852326"/>
                </a:cubicBezTo>
                <a:cubicBezTo>
                  <a:pt x="889426" y="1873867"/>
                  <a:pt x="889349" y="1876445"/>
                  <a:pt x="893517" y="1882397"/>
                </a:cubicBezTo>
                <a:cubicBezTo>
                  <a:pt x="897705" y="1888379"/>
                  <a:pt x="897594" y="1890418"/>
                  <a:pt x="892156" y="1907505"/>
                </a:cubicBezTo>
                <a:cubicBezTo>
                  <a:pt x="888736" y="1918254"/>
                  <a:pt x="886218" y="1934011"/>
                  <a:pt x="886193" y="1944847"/>
                </a:cubicBezTo>
                <a:cubicBezTo>
                  <a:pt x="886120" y="1971830"/>
                  <a:pt x="880669" y="1977531"/>
                  <a:pt x="879963" y="1951353"/>
                </a:cubicBezTo>
                <a:lnTo>
                  <a:pt x="879961" y="1951353"/>
                </a:lnTo>
                <a:cubicBezTo>
                  <a:pt x="879059" y="1917891"/>
                  <a:pt x="878713" y="1915184"/>
                  <a:pt x="873653" y="1901622"/>
                </a:cubicBezTo>
                <a:cubicBezTo>
                  <a:pt x="867336" y="1884694"/>
                  <a:pt x="867493" y="1883245"/>
                  <a:pt x="876506" y="1875236"/>
                </a:cubicBezTo>
                <a:cubicBezTo>
                  <a:pt x="884080" y="1868509"/>
                  <a:pt x="884111" y="1868309"/>
                  <a:pt x="882543" y="1836478"/>
                </a:cubicBezTo>
                <a:cubicBezTo>
                  <a:pt x="881200" y="1809211"/>
                  <a:pt x="881613" y="1804483"/>
                  <a:pt x="885324" y="1804483"/>
                </a:cubicBezTo>
                <a:close/>
                <a:moveTo>
                  <a:pt x="188353" y="1800590"/>
                </a:moveTo>
                <a:cubicBezTo>
                  <a:pt x="190655" y="1799258"/>
                  <a:pt x="191706" y="1810631"/>
                  <a:pt x="192022" y="1840362"/>
                </a:cubicBezTo>
                <a:cubicBezTo>
                  <a:pt x="192570" y="1891786"/>
                  <a:pt x="192205" y="1888500"/>
                  <a:pt x="197418" y="1891683"/>
                </a:cubicBezTo>
                <a:cubicBezTo>
                  <a:pt x="201180" y="1893987"/>
                  <a:pt x="201081" y="1894709"/>
                  <a:pt x="196666" y="1897144"/>
                </a:cubicBezTo>
                <a:cubicBezTo>
                  <a:pt x="193867" y="1898686"/>
                  <a:pt x="191600" y="1902642"/>
                  <a:pt x="191624" y="1905934"/>
                </a:cubicBezTo>
                <a:cubicBezTo>
                  <a:pt x="191657" y="1910795"/>
                  <a:pt x="192197" y="1911152"/>
                  <a:pt x="194485" y="1907839"/>
                </a:cubicBezTo>
                <a:cubicBezTo>
                  <a:pt x="196474" y="1904959"/>
                  <a:pt x="197317" y="1908661"/>
                  <a:pt x="197346" y="1920425"/>
                </a:cubicBezTo>
                <a:cubicBezTo>
                  <a:pt x="197379" y="1931903"/>
                  <a:pt x="196043" y="1938137"/>
                  <a:pt x="193065" y="1940450"/>
                </a:cubicBezTo>
                <a:cubicBezTo>
                  <a:pt x="189602" y="1943139"/>
                  <a:pt x="188496" y="1943070"/>
                  <a:pt x="187519" y="1940104"/>
                </a:cubicBezTo>
                <a:lnTo>
                  <a:pt x="187523" y="1940102"/>
                </a:lnTo>
                <a:cubicBezTo>
                  <a:pt x="186104" y="1935796"/>
                  <a:pt x="179757" y="1834268"/>
                  <a:pt x="180150" y="1822164"/>
                </a:cubicBezTo>
                <a:cubicBezTo>
                  <a:pt x="180296" y="1817676"/>
                  <a:pt x="181077" y="1815534"/>
                  <a:pt x="181879" y="1817404"/>
                </a:cubicBezTo>
                <a:cubicBezTo>
                  <a:pt x="184909" y="1824431"/>
                  <a:pt x="188247" y="1820449"/>
                  <a:pt x="186718" y="1811630"/>
                </a:cubicBezTo>
                <a:cubicBezTo>
                  <a:pt x="185787" y="1806259"/>
                  <a:pt x="186463" y="1801683"/>
                  <a:pt x="188353" y="1800590"/>
                </a:cubicBezTo>
                <a:close/>
                <a:moveTo>
                  <a:pt x="131129" y="1794964"/>
                </a:moveTo>
                <a:lnTo>
                  <a:pt x="133790" y="1805574"/>
                </a:lnTo>
                <a:cubicBezTo>
                  <a:pt x="136468" y="1816259"/>
                  <a:pt x="136059" y="1819615"/>
                  <a:pt x="132483" y="1816269"/>
                </a:cubicBezTo>
                <a:cubicBezTo>
                  <a:pt x="131418" y="1815272"/>
                  <a:pt x="130677" y="1810070"/>
                  <a:pt x="130838" y="1804710"/>
                </a:cubicBezTo>
                <a:close/>
                <a:moveTo>
                  <a:pt x="936627" y="1794309"/>
                </a:moveTo>
                <a:cubicBezTo>
                  <a:pt x="938143" y="1793186"/>
                  <a:pt x="939953" y="1805786"/>
                  <a:pt x="939769" y="1821379"/>
                </a:cubicBezTo>
                <a:cubicBezTo>
                  <a:pt x="939513" y="1844215"/>
                  <a:pt x="936514" y="1858880"/>
                  <a:pt x="932143" y="1858880"/>
                </a:cubicBezTo>
                <a:cubicBezTo>
                  <a:pt x="930165" y="1858880"/>
                  <a:pt x="929935" y="1855796"/>
                  <a:pt x="931483" y="1850041"/>
                </a:cubicBezTo>
                <a:lnTo>
                  <a:pt x="931485" y="1850041"/>
                </a:lnTo>
                <a:cubicBezTo>
                  <a:pt x="932791" y="1845179"/>
                  <a:pt x="934014" y="1833858"/>
                  <a:pt x="934200" y="1824882"/>
                </a:cubicBezTo>
                <a:cubicBezTo>
                  <a:pt x="934382" y="1815907"/>
                  <a:pt x="934878" y="1804891"/>
                  <a:pt x="935295" y="1800404"/>
                </a:cubicBezTo>
                <a:cubicBezTo>
                  <a:pt x="935650" y="1796583"/>
                  <a:pt x="936122" y="1794684"/>
                  <a:pt x="936627" y="1794309"/>
                </a:cubicBezTo>
                <a:close/>
                <a:moveTo>
                  <a:pt x="911264" y="1789784"/>
                </a:moveTo>
                <a:cubicBezTo>
                  <a:pt x="914690" y="1788553"/>
                  <a:pt x="915471" y="1789264"/>
                  <a:pt x="914169" y="1792436"/>
                </a:cubicBezTo>
                <a:cubicBezTo>
                  <a:pt x="913190" y="1794819"/>
                  <a:pt x="912391" y="1798505"/>
                  <a:pt x="912391" y="1800626"/>
                </a:cubicBezTo>
                <a:cubicBezTo>
                  <a:pt x="912391" y="1802748"/>
                  <a:pt x="911085" y="1804483"/>
                  <a:pt x="909483" y="1804483"/>
                </a:cubicBezTo>
                <a:cubicBezTo>
                  <a:pt x="907885" y="1804483"/>
                  <a:pt x="906578" y="1801554"/>
                  <a:pt x="906578" y="1797975"/>
                </a:cubicBezTo>
                <a:lnTo>
                  <a:pt x="906581" y="1797975"/>
                </a:lnTo>
                <a:cubicBezTo>
                  <a:pt x="906581" y="1794395"/>
                  <a:pt x="908686" y="1790709"/>
                  <a:pt x="911264" y="1789784"/>
                </a:cubicBezTo>
                <a:close/>
                <a:moveTo>
                  <a:pt x="859322" y="1775925"/>
                </a:moveTo>
                <a:lnTo>
                  <a:pt x="859698" y="1794380"/>
                </a:lnTo>
                <a:cubicBezTo>
                  <a:pt x="859953" y="1807347"/>
                  <a:pt x="858665" y="1814847"/>
                  <a:pt x="855333" y="1819606"/>
                </a:cubicBezTo>
                <a:cubicBezTo>
                  <a:pt x="852723" y="1823331"/>
                  <a:pt x="849589" y="1830325"/>
                  <a:pt x="848363" y="1835149"/>
                </a:cubicBezTo>
                <a:lnTo>
                  <a:pt x="845841" y="1838137"/>
                </a:lnTo>
                <a:lnTo>
                  <a:pt x="843682" y="1823655"/>
                </a:lnTo>
                <a:cubicBezTo>
                  <a:pt x="842080" y="1816161"/>
                  <a:pt x="842580" y="1815072"/>
                  <a:pt x="847280" y="1815836"/>
                </a:cubicBezTo>
                <a:cubicBezTo>
                  <a:pt x="851994" y="1816602"/>
                  <a:pt x="853187" y="1813940"/>
                  <a:pt x="856030" y="1796324"/>
                </a:cubicBezTo>
                <a:close/>
                <a:moveTo>
                  <a:pt x="125097" y="1771098"/>
                </a:moveTo>
                <a:cubicBezTo>
                  <a:pt x="128889" y="1774647"/>
                  <a:pt x="125881" y="1794588"/>
                  <a:pt x="121900" y="1792286"/>
                </a:cubicBezTo>
                <a:cubicBezTo>
                  <a:pt x="120503" y="1791478"/>
                  <a:pt x="118759" y="1792974"/>
                  <a:pt x="118025" y="1795610"/>
                </a:cubicBezTo>
                <a:cubicBezTo>
                  <a:pt x="117174" y="1798666"/>
                  <a:pt x="116565" y="1797751"/>
                  <a:pt x="116350" y="1793085"/>
                </a:cubicBezTo>
                <a:cubicBezTo>
                  <a:pt x="116168" y="1789059"/>
                  <a:pt x="117320" y="1785009"/>
                  <a:pt x="118919" y="1784084"/>
                </a:cubicBezTo>
                <a:cubicBezTo>
                  <a:pt x="120517" y="1783161"/>
                  <a:pt x="121827" y="1779171"/>
                  <a:pt x="121827" y="1775221"/>
                </a:cubicBezTo>
                <a:cubicBezTo>
                  <a:pt x="121827" y="1769899"/>
                  <a:pt x="122674" y="1768831"/>
                  <a:pt x="125097" y="1771098"/>
                </a:cubicBezTo>
                <a:close/>
                <a:moveTo>
                  <a:pt x="144315" y="1735075"/>
                </a:moveTo>
                <a:cubicBezTo>
                  <a:pt x="144932" y="1735657"/>
                  <a:pt x="145506" y="1737844"/>
                  <a:pt x="146349" y="1741927"/>
                </a:cubicBezTo>
                <a:cubicBezTo>
                  <a:pt x="147429" y="1747163"/>
                  <a:pt x="147907" y="1760626"/>
                  <a:pt x="147407" y="1771845"/>
                </a:cubicBezTo>
                <a:cubicBezTo>
                  <a:pt x="146568" y="1790733"/>
                  <a:pt x="146232" y="1791677"/>
                  <a:pt x="142883" y="1784588"/>
                </a:cubicBezTo>
                <a:cubicBezTo>
                  <a:pt x="138882" y="1776122"/>
                  <a:pt x="138338" y="1746371"/>
                  <a:pt x="142030" y="1737847"/>
                </a:cubicBezTo>
                <a:cubicBezTo>
                  <a:pt x="143041" y="1735514"/>
                  <a:pt x="143699" y="1734492"/>
                  <a:pt x="144315" y="1735075"/>
                </a:cubicBezTo>
                <a:close/>
                <a:moveTo>
                  <a:pt x="176323" y="1731089"/>
                </a:moveTo>
                <a:cubicBezTo>
                  <a:pt x="181518" y="1731066"/>
                  <a:pt x="185769" y="1732272"/>
                  <a:pt x="185769" y="1733768"/>
                </a:cubicBezTo>
                <a:cubicBezTo>
                  <a:pt x="185769" y="1737223"/>
                  <a:pt x="176949" y="1737223"/>
                  <a:pt x="171237" y="1733768"/>
                </a:cubicBezTo>
                <a:cubicBezTo>
                  <a:pt x="167927" y="1731768"/>
                  <a:pt x="169153" y="1731121"/>
                  <a:pt x="176323" y="1731089"/>
                </a:cubicBezTo>
                <a:close/>
                <a:moveTo>
                  <a:pt x="163455" y="1730218"/>
                </a:moveTo>
                <a:lnTo>
                  <a:pt x="167447" y="1744817"/>
                </a:lnTo>
                <a:cubicBezTo>
                  <a:pt x="169645" y="1752846"/>
                  <a:pt x="175317" y="1765071"/>
                  <a:pt x="180058" y="1771982"/>
                </a:cubicBezTo>
                <a:cubicBezTo>
                  <a:pt x="189883" y="1786310"/>
                  <a:pt x="190388" y="1788876"/>
                  <a:pt x="184316" y="1793593"/>
                </a:cubicBezTo>
                <a:cubicBezTo>
                  <a:pt x="181918" y="1795454"/>
                  <a:pt x="179956" y="1799960"/>
                  <a:pt x="179956" y="1803605"/>
                </a:cubicBezTo>
                <a:cubicBezTo>
                  <a:pt x="179956" y="1807331"/>
                  <a:pt x="178682" y="1809496"/>
                  <a:pt x="177051" y="1808552"/>
                </a:cubicBezTo>
                <a:cubicBezTo>
                  <a:pt x="175453" y="1807628"/>
                  <a:pt x="174143" y="1804495"/>
                  <a:pt x="174143" y="1801591"/>
                </a:cubicBezTo>
                <a:cubicBezTo>
                  <a:pt x="174143" y="1794758"/>
                  <a:pt x="169248" y="1794762"/>
                  <a:pt x="166929" y="1801591"/>
                </a:cubicBezTo>
                <a:cubicBezTo>
                  <a:pt x="165915" y="1804577"/>
                  <a:pt x="167630" y="1811450"/>
                  <a:pt x="170867" y="1817388"/>
                </a:cubicBezTo>
                <a:cubicBezTo>
                  <a:pt x="175948" y="1826707"/>
                  <a:pt x="176415" y="1831587"/>
                  <a:pt x="174983" y="1860380"/>
                </a:cubicBezTo>
                <a:cubicBezTo>
                  <a:pt x="174096" y="1878245"/>
                  <a:pt x="172987" y="1904488"/>
                  <a:pt x="172523" y="1918699"/>
                </a:cubicBezTo>
                <a:cubicBezTo>
                  <a:pt x="171611" y="1946623"/>
                  <a:pt x="167140" y="1985995"/>
                  <a:pt x="164611" y="1988361"/>
                </a:cubicBezTo>
                <a:cubicBezTo>
                  <a:pt x="163750" y="1989167"/>
                  <a:pt x="162257" y="1987498"/>
                  <a:pt x="161294" y="1984654"/>
                </a:cubicBezTo>
                <a:lnTo>
                  <a:pt x="161294" y="1984660"/>
                </a:lnTo>
                <a:cubicBezTo>
                  <a:pt x="160331" y="1981816"/>
                  <a:pt x="159006" y="1950704"/>
                  <a:pt x="158349" y="1915521"/>
                </a:cubicBezTo>
                <a:cubicBezTo>
                  <a:pt x="157404" y="1864780"/>
                  <a:pt x="156189" y="1849386"/>
                  <a:pt x="152480" y="1841075"/>
                </a:cubicBezTo>
                <a:cubicBezTo>
                  <a:pt x="147262" y="1829389"/>
                  <a:pt x="148371" y="1822777"/>
                  <a:pt x="155141" y="1825207"/>
                </a:cubicBezTo>
                <a:cubicBezTo>
                  <a:pt x="158873" y="1826547"/>
                  <a:pt x="159613" y="1823960"/>
                  <a:pt x="159624" y="1809523"/>
                </a:cubicBezTo>
                <a:cubicBezTo>
                  <a:pt x="159624" y="1800013"/>
                  <a:pt x="160496" y="1778279"/>
                  <a:pt x="161546" y="1761225"/>
                </a:cubicBezTo>
                <a:close/>
                <a:moveTo>
                  <a:pt x="880633" y="1697520"/>
                </a:moveTo>
                <a:cubicBezTo>
                  <a:pt x="882348" y="1699125"/>
                  <a:pt x="883330" y="1704572"/>
                  <a:pt x="882812" y="1709623"/>
                </a:cubicBezTo>
                <a:cubicBezTo>
                  <a:pt x="881929" y="1718271"/>
                  <a:pt x="881750" y="1718410"/>
                  <a:pt x="879732" y="1712009"/>
                </a:cubicBezTo>
                <a:lnTo>
                  <a:pt x="879735" y="1712009"/>
                </a:lnTo>
                <a:cubicBezTo>
                  <a:pt x="876440" y="1701544"/>
                  <a:pt x="876907" y="1694033"/>
                  <a:pt x="880633" y="1697520"/>
                </a:cubicBezTo>
                <a:close/>
                <a:moveTo>
                  <a:pt x="894921" y="1674217"/>
                </a:moveTo>
                <a:cubicBezTo>
                  <a:pt x="898850" y="1667406"/>
                  <a:pt x="901673" y="1732476"/>
                  <a:pt x="897909" y="1743141"/>
                </a:cubicBezTo>
                <a:cubicBezTo>
                  <a:pt x="896033" y="1748457"/>
                  <a:pt x="893520" y="1752807"/>
                  <a:pt x="892321" y="1752807"/>
                </a:cubicBezTo>
                <a:cubicBezTo>
                  <a:pt x="891124" y="1752807"/>
                  <a:pt x="890722" y="1735977"/>
                  <a:pt x="891434" y="1715409"/>
                </a:cubicBezTo>
                <a:lnTo>
                  <a:pt x="891439" y="1715409"/>
                </a:lnTo>
                <a:cubicBezTo>
                  <a:pt x="892151" y="1694840"/>
                  <a:pt x="893716" y="1676303"/>
                  <a:pt x="894921" y="1674217"/>
                </a:cubicBezTo>
                <a:close/>
                <a:moveTo>
                  <a:pt x="882611" y="1664785"/>
                </a:moveTo>
                <a:cubicBezTo>
                  <a:pt x="883316" y="1665405"/>
                  <a:pt x="884231" y="1667288"/>
                  <a:pt x="885467" y="1670532"/>
                </a:cubicBezTo>
                <a:cubicBezTo>
                  <a:pt x="888751" y="1679146"/>
                  <a:pt x="884986" y="1683859"/>
                  <a:pt x="881537" y="1675451"/>
                </a:cubicBezTo>
                <a:lnTo>
                  <a:pt x="881538" y="1675451"/>
                </a:lnTo>
                <a:cubicBezTo>
                  <a:pt x="880655" y="1673294"/>
                  <a:pt x="880418" y="1669317"/>
                  <a:pt x="881013" y="1666612"/>
                </a:cubicBezTo>
                <a:cubicBezTo>
                  <a:pt x="881410" y="1664807"/>
                  <a:pt x="881906" y="1664164"/>
                  <a:pt x="882611" y="1664785"/>
                </a:cubicBezTo>
                <a:close/>
                <a:moveTo>
                  <a:pt x="906815" y="1608656"/>
                </a:moveTo>
                <a:cubicBezTo>
                  <a:pt x="908286" y="1608656"/>
                  <a:pt x="909490" y="1617295"/>
                  <a:pt x="909490" y="1627855"/>
                </a:cubicBezTo>
                <a:cubicBezTo>
                  <a:pt x="909490" y="1638637"/>
                  <a:pt x="910643" y="1646387"/>
                  <a:pt x="912125" y="1645531"/>
                </a:cubicBezTo>
                <a:cubicBezTo>
                  <a:pt x="915646" y="1643494"/>
                  <a:pt x="917790" y="1723246"/>
                  <a:pt x="914332" y="1727663"/>
                </a:cubicBezTo>
                <a:cubicBezTo>
                  <a:pt x="912862" y="1729540"/>
                  <a:pt x="912497" y="1735966"/>
                  <a:pt x="913515" y="1741942"/>
                </a:cubicBezTo>
                <a:cubicBezTo>
                  <a:pt x="915504" y="1753584"/>
                  <a:pt x="914902" y="1754829"/>
                  <a:pt x="909968" y="1749266"/>
                </a:cubicBezTo>
                <a:lnTo>
                  <a:pt x="909965" y="1749266"/>
                </a:lnTo>
                <a:cubicBezTo>
                  <a:pt x="908126" y="1747190"/>
                  <a:pt x="906033" y="1724390"/>
                  <a:pt x="904911" y="1694189"/>
                </a:cubicBezTo>
                <a:cubicBezTo>
                  <a:pt x="903397" y="1653442"/>
                  <a:pt x="902094" y="1641979"/>
                  <a:pt x="898679" y="1639431"/>
                </a:cubicBezTo>
                <a:cubicBezTo>
                  <a:pt x="894872" y="1636589"/>
                  <a:pt x="894940" y="1634579"/>
                  <a:pt x="899252" y="1622432"/>
                </a:cubicBezTo>
                <a:cubicBezTo>
                  <a:pt x="901942" y="1614855"/>
                  <a:pt x="905345" y="1608656"/>
                  <a:pt x="906815" y="1608656"/>
                </a:cubicBezTo>
                <a:close/>
                <a:moveTo>
                  <a:pt x="198839" y="1603132"/>
                </a:moveTo>
                <a:cubicBezTo>
                  <a:pt x="200641" y="1603201"/>
                  <a:pt x="201824" y="1619910"/>
                  <a:pt x="201951" y="1647229"/>
                </a:cubicBezTo>
                <a:cubicBezTo>
                  <a:pt x="202134" y="1686304"/>
                  <a:pt x="201733" y="1690032"/>
                  <a:pt x="198492" y="1680540"/>
                </a:cubicBezTo>
                <a:lnTo>
                  <a:pt x="194828" y="1669852"/>
                </a:lnTo>
                <a:lnTo>
                  <a:pt x="196353" y="1680731"/>
                </a:lnTo>
                <a:cubicBezTo>
                  <a:pt x="197192" y="1686715"/>
                  <a:pt x="199210" y="1695680"/>
                  <a:pt x="200836" y="1700653"/>
                </a:cubicBezTo>
                <a:cubicBezTo>
                  <a:pt x="202464" y="1705627"/>
                  <a:pt x="202847" y="1712971"/>
                  <a:pt x="201690" y="1716973"/>
                </a:cubicBezTo>
                <a:cubicBezTo>
                  <a:pt x="200534" y="1720974"/>
                  <a:pt x="198672" y="1735876"/>
                  <a:pt x="197552" y="1750087"/>
                </a:cubicBezTo>
                <a:lnTo>
                  <a:pt x="195515" y="1775925"/>
                </a:lnTo>
                <a:lnTo>
                  <a:pt x="194997" y="1745327"/>
                </a:lnTo>
                <a:lnTo>
                  <a:pt x="195006" y="1745327"/>
                </a:lnTo>
                <a:cubicBezTo>
                  <a:pt x="194678" y="1726418"/>
                  <a:pt x="195597" y="1714729"/>
                  <a:pt x="197396" y="1714729"/>
                </a:cubicBezTo>
                <a:cubicBezTo>
                  <a:pt x="201980" y="1714729"/>
                  <a:pt x="200783" y="1706571"/>
                  <a:pt x="195944" y="1704833"/>
                </a:cubicBezTo>
                <a:cubicBezTo>
                  <a:pt x="192525" y="1703605"/>
                  <a:pt x="191584" y="1698096"/>
                  <a:pt x="191584" y="1679306"/>
                </a:cubicBezTo>
                <a:cubicBezTo>
                  <a:pt x="191584" y="1664336"/>
                  <a:pt x="192781" y="1654973"/>
                  <a:pt x="194774" y="1654352"/>
                </a:cubicBezTo>
                <a:cubicBezTo>
                  <a:pt x="197054" y="1653640"/>
                  <a:pt x="197102" y="1650286"/>
                  <a:pt x="194920" y="1642565"/>
                </a:cubicBezTo>
                <a:cubicBezTo>
                  <a:pt x="191544" y="1630543"/>
                  <a:pt x="194285" y="1602976"/>
                  <a:pt x="198839" y="1603132"/>
                </a:cubicBezTo>
                <a:close/>
                <a:moveTo>
                  <a:pt x="126570" y="1593697"/>
                </a:moveTo>
                <a:lnTo>
                  <a:pt x="128788" y="1602537"/>
                </a:lnTo>
                <a:cubicBezTo>
                  <a:pt x="130011" y="1607399"/>
                  <a:pt x="131996" y="1611376"/>
                  <a:pt x="133203" y="1611376"/>
                </a:cubicBezTo>
                <a:cubicBezTo>
                  <a:pt x="135111" y="1611376"/>
                  <a:pt x="132174" y="1640629"/>
                  <a:pt x="129516" y="1648094"/>
                </a:cubicBezTo>
                <a:cubicBezTo>
                  <a:pt x="128983" y="1649590"/>
                  <a:pt x="127122" y="1642858"/>
                  <a:pt x="125378" y="1633135"/>
                </a:cubicBezTo>
                <a:lnTo>
                  <a:pt x="125377" y="1633135"/>
                </a:lnTo>
                <a:cubicBezTo>
                  <a:pt x="123629" y="1623394"/>
                  <a:pt x="123188" y="1610571"/>
                  <a:pt x="124388" y="1604577"/>
                </a:cubicBezTo>
                <a:close/>
                <a:moveTo>
                  <a:pt x="972450" y="1561739"/>
                </a:moveTo>
                <a:cubicBezTo>
                  <a:pt x="973256" y="1563609"/>
                  <a:pt x="973256" y="1566668"/>
                  <a:pt x="972450" y="1568538"/>
                </a:cubicBezTo>
                <a:cubicBezTo>
                  <a:pt x="971643" y="1570409"/>
                  <a:pt x="970983" y="1568878"/>
                  <a:pt x="970983" y="1565139"/>
                </a:cubicBezTo>
                <a:cubicBezTo>
                  <a:pt x="970983" y="1561399"/>
                  <a:pt x="971643" y="1559869"/>
                  <a:pt x="972450" y="1561739"/>
                </a:cubicBezTo>
                <a:close/>
                <a:moveTo>
                  <a:pt x="179368" y="1490681"/>
                </a:moveTo>
                <a:cubicBezTo>
                  <a:pt x="181255" y="1489590"/>
                  <a:pt x="183112" y="1496483"/>
                  <a:pt x="184402" y="1509367"/>
                </a:cubicBezTo>
                <a:cubicBezTo>
                  <a:pt x="185526" y="1520594"/>
                  <a:pt x="187442" y="1529781"/>
                  <a:pt x="188659" y="1529781"/>
                </a:cubicBezTo>
                <a:cubicBezTo>
                  <a:pt x="189874" y="1529781"/>
                  <a:pt x="192526" y="1526042"/>
                  <a:pt x="194549" y="1521471"/>
                </a:cubicBezTo>
                <a:cubicBezTo>
                  <a:pt x="200116" y="1508896"/>
                  <a:pt x="202546" y="1515321"/>
                  <a:pt x="200263" y="1536581"/>
                </a:cubicBezTo>
                <a:cubicBezTo>
                  <a:pt x="199139" y="1547052"/>
                  <a:pt x="198880" y="1563916"/>
                  <a:pt x="199686" y="1574056"/>
                </a:cubicBezTo>
                <a:cubicBezTo>
                  <a:pt x="200949" y="1589922"/>
                  <a:pt x="200332" y="1593336"/>
                  <a:pt x="195275" y="1598535"/>
                </a:cubicBezTo>
                <a:cubicBezTo>
                  <a:pt x="185048" y="1609046"/>
                  <a:pt x="182746" y="1616125"/>
                  <a:pt x="183392" y="1635078"/>
                </a:cubicBezTo>
                <a:cubicBezTo>
                  <a:pt x="183805" y="1647182"/>
                  <a:pt x="182444" y="1656810"/>
                  <a:pt x="179437" y="1663053"/>
                </a:cubicBezTo>
                <a:lnTo>
                  <a:pt x="174853" y="1672572"/>
                </a:lnTo>
                <a:lnTo>
                  <a:pt x="171404" y="1664448"/>
                </a:lnTo>
                <a:cubicBezTo>
                  <a:pt x="163546" y="1645965"/>
                  <a:pt x="164226" y="1568867"/>
                  <a:pt x="172225" y="1571325"/>
                </a:cubicBezTo>
                <a:cubicBezTo>
                  <a:pt x="174079" y="1571895"/>
                  <a:pt x="176380" y="1577774"/>
                  <a:pt x="177339" y="1584389"/>
                </a:cubicBezTo>
                <a:lnTo>
                  <a:pt x="179083" y="1596417"/>
                </a:lnTo>
                <a:lnTo>
                  <a:pt x="179521" y="1583721"/>
                </a:lnTo>
                <a:cubicBezTo>
                  <a:pt x="179776" y="1576737"/>
                  <a:pt x="180758" y="1569074"/>
                  <a:pt x="181736" y="1566691"/>
                </a:cubicBezTo>
                <a:cubicBezTo>
                  <a:pt x="182977" y="1563662"/>
                  <a:pt x="182244" y="1562814"/>
                  <a:pt x="179295" y="1563872"/>
                </a:cubicBezTo>
                <a:cubicBezTo>
                  <a:pt x="172639" y="1566262"/>
                  <a:pt x="167560" y="1558303"/>
                  <a:pt x="169760" y="1548932"/>
                </a:cubicBezTo>
                <a:cubicBezTo>
                  <a:pt x="171898" y="1539814"/>
                  <a:pt x="175435" y="1538234"/>
                  <a:pt x="178262" y="1545130"/>
                </a:cubicBezTo>
                <a:cubicBezTo>
                  <a:pt x="179270" y="1547588"/>
                  <a:pt x="180737" y="1548999"/>
                  <a:pt x="181518" y="1548267"/>
                </a:cubicBezTo>
                <a:cubicBezTo>
                  <a:pt x="182299" y="1547535"/>
                  <a:pt x="180963" y="1542503"/>
                  <a:pt x="178544" y="1537086"/>
                </a:cubicBezTo>
                <a:cubicBezTo>
                  <a:pt x="173070" y="1524827"/>
                  <a:pt x="173081" y="1524342"/>
                  <a:pt x="178835" y="1524342"/>
                </a:cubicBezTo>
                <a:cubicBezTo>
                  <a:pt x="182346" y="1524342"/>
                  <a:pt x="183043" y="1522795"/>
                  <a:pt x="181591" y="1518222"/>
                </a:cubicBezTo>
                <a:cubicBezTo>
                  <a:pt x="177531" y="1505442"/>
                  <a:pt x="176475" y="1492353"/>
                  <a:pt x="179368" y="1490681"/>
                </a:cubicBezTo>
                <a:close/>
                <a:moveTo>
                  <a:pt x="908919" y="1484791"/>
                </a:moveTo>
                <a:cubicBezTo>
                  <a:pt x="909547" y="1485570"/>
                  <a:pt x="909660" y="1488572"/>
                  <a:pt x="909822" y="1494498"/>
                </a:cubicBezTo>
                <a:cubicBezTo>
                  <a:pt x="910005" y="1501188"/>
                  <a:pt x="909896" y="1514171"/>
                  <a:pt x="909567" y="1523348"/>
                </a:cubicBezTo>
                <a:cubicBezTo>
                  <a:pt x="909187" y="1534207"/>
                  <a:pt x="910596" y="1542947"/>
                  <a:pt x="913593" y="1548372"/>
                </a:cubicBezTo>
                <a:cubicBezTo>
                  <a:pt x="918772" y="1557744"/>
                  <a:pt x="919519" y="1569898"/>
                  <a:pt x="915294" y="1576018"/>
                </a:cubicBezTo>
                <a:cubicBezTo>
                  <a:pt x="913188" y="1579068"/>
                  <a:pt x="912465" y="1577618"/>
                  <a:pt x="912433" y="1570278"/>
                </a:cubicBezTo>
                <a:lnTo>
                  <a:pt x="912438" y="1570278"/>
                </a:lnTo>
                <a:cubicBezTo>
                  <a:pt x="912405" y="1564122"/>
                  <a:pt x="909486" y="1556511"/>
                  <a:pt x="904598" y="1549879"/>
                </a:cubicBezTo>
                <a:cubicBezTo>
                  <a:pt x="897734" y="1540564"/>
                  <a:pt x="896748" y="1536471"/>
                  <a:pt x="896337" y="1515606"/>
                </a:cubicBezTo>
                <a:cubicBezTo>
                  <a:pt x="896082" y="1502574"/>
                  <a:pt x="896885" y="1492498"/>
                  <a:pt x="898121" y="1493213"/>
                </a:cubicBezTo>
                <a:cubicBezTo>
                  <a:pt x="899359" y="1493929"/>
                  <a:pt x="902422" y="1491775"/>
                  <a:pt x="904930" y="1488424"/>
                </a:cubicBezTo>
                <a:cubicBezTo>
                  <a:pt x="907151" y="1485457"/>
                  <a:pt x="908292" y="1484013"/>
                  <a:pt x="908919" y="1484791"/>
                </a:cubicBezTo>
                <a:close/>
                <a:moveTo>
                  <a:pt x="986152" y="1467242"/>
                </a:moveTo>
                <a:cubicBezTo>
                  <a:pt x="986581" y="1467855"/>
                  <a:pt x="987240" y="1470502"/>
                  <a:pt x="988267" y="1475383"/>
                </a:cubicBezTo>
                <a:cubicBezTo>
                  <a:pt x="991076" y="1488755"/>
                  <a:pt x="990153" y="1497026"/>
                  <a:pt x="987058" y="1486192"/>
                </a:cubicBezTo>
                <a:cubicBezTo>
                  <a:pt x="986000" y="1482491"/>
                  <a:pt x="985259" y="1475791"/>
                  <a:pt x="985413" y="1471304"/>
                </a:cubicBezTo>
                <a:cubicBezTo>
                  <a:pt x="985522" y="1468050"/>
                  <a:pt x="985722" y="1466629"/>
                  <a:pt x="986152" y="1467242"/>
                </a:cubicBezTo>
                <a:close/>
                <a:moveTo>
                  <a:pt x="180557" y="1441385"/>
                </a:moveTo>
                <a:lnTo>
                  <a:pt x="183410" y="1451419"/>
                </a:lnTo>
                <a:cubicBezTo>
                  <a:pt x="185669" y="1459364"/>
                  <a:pt x="188028" y="1461816"/>
                  <a:pt x="194736" y="1463195"/>
                </a:cubicBezTo>
                <a:cubicBezTo>
                  <a:pt x="201248" y="1464534"/>
                  <a:pt x="203208" y="1466459"/>
                  <a:pt x="203208" y="1471520"/>
                </a:cubicBezTo>
                <a:cubicBezTo>
                  <a:pt x="203208" y="1478798"/>
                  <a:pt x="198952" y="1480383"/>
                  <a:pt x="196363" y="1474069"/>
                </a:cubicBezTo>
                <a:cubicBezTo>
                  <a:pt x="195370" y="1471644"/>
                  <a:pt x="192809" y="1470717"/>
                  <a:pt x="189945" y="1471746"/>
                </a:cubicBezTo>
                <a:cubicBezTo>
                  <a:pt x="183277" y="1474141"/>
                  <a:pt x="180001" y="1467986"/>
                  <a:pt x="180301" y="1453625"/>
                </a:cubicBezTo>
                <a:close/>
                <a:moveTo>
                  <a:pt x="173241" y="1410186"/>
                </a:moveTo>
                <a:cubicBezTo>
                  <a:pt x="175663" y="1407637"/>
                  <a:pt x="179848" y="1417009"/>
                  <a:pt x="178062" y="1420987"/>
                </a:cubicBezTo>
                <a:cubicBezTo>
                  <a:pt x="177055" y="1423231"/>
                  <a:pt x="175928" y="1428127"/>
                  <a:pt x="175562" y="1431866"/>
                </a:cubicBezTo>
                <a:cubicBezTo>
                  <a:pt x="175194" y="1435606"/>
                  <a:pt x="174723" y="1440196"/>
                  <a:pt x="174519" y="1442065"/>
                </a:cubicBezTo>
                <a:cubicBezTo>
                  <a:pt x="174300" y="1443936"/>
                  <a:pt x="172961" y="1445465"/>
                  <a:pt x="171512" y="1445465"/>
                </a:cubicBezTo>
                <a:cubicBezTo>
                  <a:pt x="170056" y="1445465"/>
                  <a:pt x="169582" y="1437881"/>
                  <a:pt x="170450" y="1428466"/>
                </a:cubicBezTo>
                <a:lnTo>
                  <a:pt x="170453" y="1428466"/>
                </a:lnTo>
                <a:cubicBezTo>
                  <a:pt x="171317" y="1419117"/>
                  <a:pt x="172572" y="1410891"/>
                  <a:pt x="173241" y="1410186"/>
                </a:cubicBezTo>
                <a:close/>
                <a:moveTo>
                  <a:pt x="62944" y="1342800"/>
                </a:moveTo>
                <a:cubicBezTo>
                  <a:pt x="65370" y="1342042"/>
                  <a:pt x="65352" y="1343959"/>
                  <a:pt x="62871" y="1350102"/>
                </a:cubicBezTo>
                <a:cubicBezTo>
                  <a:pt x="58731" y="1360364"/>
                  <a:pt x="54700" y="1361144"/>
                  <a:pt x="57562" y="1351127"/>
                </a:cubicBezTo>
                <a:lnTo>
                  <a:pt x="57566" y="1351128"/>
                </a:lnTo>
                <a:cubicBezTo>
                  <a:pt x="58716" y="1347112"/>
                  <a:pt x="61135" y="1343364"/>
                  <a:pt x="62944" y="1342800"/>
                </a:cubicBezTo>
                <a:close/>
                <a:moveTo>
                  <a:pt x="965872" y="1335265"/>
                </a:moveTo>
                <a:cubicBezTo>
                  <a:pt x="966100" y="1334156"/>
                  <a:pt x="966415" y="1334309"/>
                  <a:pt x="966762" y="1335992"/>
                </a:cubicBezTo>
                <a:cubicBezTo>
                  <a:pt x="967455" y="1339358"/>
                  <a:pt x="967455" y="1344866"/>
                  <a:pt x="966762" y="1348232"/>
                </a:cubicBezTo>
                <a:cubicBezTo>
                  <a:pt x="966068" y="1351597"/>
                  <a:pt x="965503" y="1348843"/>
                  <a:pt x="965503" y="1342112"/>
                </a:cubicBezTo>
                <a:cubicBezTo>
                  <a:pt x="965503" y="1338746"/>
                  <a:pt x="965644" y="1336375"/>
                  <a:pt x="965872" y="1335265"/>
                </a:cubicBezTo>
                <a:close/>
                <a:moveTo>
                  <a:pt x="104232" y="1330248"/>
                </a:moveTo>
                <a:cubicBezTo>
                  <a:pt x="105670" y="1328834"/>
                  <a:pt x="107227" y="1328932"/>
                  <a:pt x="108531" y="1330906"/>
                </a:cubicBezTo>
                <a:cubicBezTo>
                  <a:pt x="109431" y="1332271"/>
                  <a:pt x="107680" y="1336263"/>
                  <a:pt x="104638" y="1339779"/>
                </a:cubicBezTo>
                <a:lnTo>
                  <a:pt x="99107" y="1346171"/>
                </a:lnTo>
                <a:lnTo>
                  <a:pt x="100641" y="1338662"/>
                </a:lnTo>
                <a:cubicBezTo>
                  <a:pt x="101473" y="1334588"/>
                  <a:pt x="102793" y="1331662"/>
                  <a:pt x="104232" y="1330248"/>
                </a:cubicBezTo>
                <a:close/>
                <a:moveTo>
                  <a:pt x="990819" y="1297266"/>
                </a:moveTo>
                <a:cubicBezTo>
                  <a:pt x="992088" y="1296532"/>
                  <a:pt x="994026" y="1301539"/>
                  <a:pt x="995123" y="1308392"/>
                </a:cubicBezTo>
                <a:cubicBezTo>
                  <a:pt x="997338" y="1322213"/>
                  <a:pt x="995086" y="1328211"/>
                  <a:pt x="992291" y="1315915"/>
                </a:cubicBezTo>
                <a:lnTo>
                  <a:pt x="992289" y="1315915"/>
                </a:lnTo>
                <a:cubicBezTo>
                  <a:pt x="988669" y="1299956"/>
                  <a:pt x="988559" y="1298572"/>
                  <a:pt x="990819" y="1297266"/>
                </a:cubicBezTo>
                <a:close/>
                <a:moveTo>
                  <a:pt x="63693" y="1283637"/>
                </a:moveTo>
                <a:cubicBezTo>
                  <a:pt x="68163" y="1286222"/>
                  <a:pt x="67138" y="1299652"/>
                  <a:pt x="62026" y="1305555"/>
                </a:cubicBezTo>
                <a:cubicBezTo>
                  <a:pt x="57609" y="1310651"/>
                  <a:pt x="57506" y="1310598"/>
                  <a:pt x="59081" y="1304036"/>
                </a:cubicBezTo>
                <a:lnTo>
                  <a:pt x="59081" y="1304035"/>
                </a:lnTo>
                <a:cubicBezTo>
                  <a:pt x="59978" y="1300296"/>
                  <a:pt x="60726" y="1293798"/>
                  <a:pt x="60748" y="1289596"/>
                </a:cubicBezTo>
                <a:cubicBezTo>
                  <a:pt x="60782" y="1285202"/>
                  <a:pt x="62022" y="1282670"/>
                  <a:pt x="63693" y="1283637"/>
                </a:cubicBezTo>
                <a:close/>
                <a:moveTo>
                  <a:pt x="191583" y="1243774"/>
                </a:moveTo>
                <a:lnTo>
                  <a:pt x="191582" y="1243775"/>
                </a:lnTo>
                <a:lnTo>
                  <a:pt x="191582" y="1243774"/>
                </a:lnTo>
                <a:close/>
                <a:moveTo>
                  <a:pt x="202390" y="1234366"/>
                </a:moveTo>
                <a:cubicBezTo>
                  <a:pt x="203463" y="1235368"/>
                  <a:pt x="201467" y="1238875"/>
                  <a:pt x="197960" y="1242158"/>
                </a:cubicBezTo>
                <a:lnTo>
                  <a:pt x="191583" y="1243774"/>
                </a:lnTo>
                <a:lnTo>
                  <a:pt x="195925" y="1236163"/>
                </a:lnTo>
                <a:cubicBezTo>
                  <a:pt x="198274" y="1234118"/>
                  <a:pt x="200976" y="1233043"/>
                  <a:pt x="202390" y="1234366"/>
                </a:cubicBezTo>
                <a:close/>
                <a:moveTo>
                  <a:pt x="1005211" y="1233414"/>
                </a:moveTo>
                <a:cubicBezTo>
                  <a:pt x="1012719" y="1229654"/>
                  <a:pt x="1014121" y="1229852"/>
                  <a:pt x="1014121" y="1234679"/>
                </a:cubicBezTo>
                <a:cubicBezTo>
                  <a:pt x="1014121" y="1236924"/>
                  <a:pt x="1011614" y="1238759"/>
                  <a:pt x="1008550" y="1238759"/>
                </a:cubicBezTo>
                <a:cubicBezTo>
                  <a:pt x="1005485" y="1238759"/>
                  <a:pt x="1002320" y="1240290"/>
                  <a:pt x="1001514" y="1242159"/>
                </a:cubicBezTo>
                <a:cubicBezTo>
                  <a:pt x="1000623" y="1244226"/>
                  <a:pt x="999959" y="1243732"/>
                  <a:pt x="999817" y="1240896"/>
                </a:cubicBezTo>
                <a:lnTo>
                  <a:pt x="999818" y="1240893"/>
                </a:lnTo>
                <a:cubicBezTo>
                  <a:pt x="999709" y="1238328"/>
                  <a:pt x="1002117" y="1234963"/>
                  <a:pt x="1005211" y="1233414"/>
                </a:cubicBezTo>
                <a:close/>
                <a:moveTo>
                  <a:pt x="990869" y="1147644"/>
                </a:moveTo>
                <a:cubicBezTo>
                  <a:pt x="994230" y="1145699"/>
                  <a:pt x="994230" y="1152779"/>
                  <a:pt x="990869" y="1162603"/>
                </a:cubicBezTo>
                <a:cubicBezTo>
                  <a:pt x="988778" y="1168710"/>
                  <a:pt x="988512" y="1168381"/>
                  <a:pt x="988253" y="1159363"/>
                </a:cubicBezTo>
                <a:cubicBezTo>
                  <a:pt x="988107" y="1153842"/>
                  <a:pt x="989271" y="1148568"/>
                  <a:pt x="990869" y="1147644"/>
                </a:cubicBezTo>
                <a:close/>
                <a:moveTo>
                  <a:pt x="72414" y="1097327"/>
                </a:moveTo>
                <a:cubicBezTo>
                  <a:pt x="75895" y="1097327"/>
                  <a:pt x="75895" y="1107421"/>
                  <a:pt x="72414" y="1115006"/>
                </a:cubicBezTo>
                <a:cubicBezTo>
                  <a:pt x="70480" y="1119219"/>
                  <a:pt x="69870" y="1117839"/>
                  <a:pt x="69713" y="1108886"/>
                </a:cubicBezTo>
                <a:cubicBezTo>
                  <a:pt x="69604" y="1102529"/>
                  <a:pt x="70815" y="1097327"/>
                  <a:pt x="72414" y="1097327"/>
                </a:cubicBezTo>
                <a:close/>
                <a:moveTo>
                  <a:pt x="69528" y="1086174"/>
                </a:moveTo>
                <a:lnTo>
                  <a:pt x="69528" y="1086174"/>
                </a:lnTo>
                <a:lnTo>
                  <a:pt x="69527" y="1086175"/>
                </a:lnTo>
                <a:close/>
                <a:moveTo>
                  <a:pt x="78513" y="1067409"/>
                </a:moveTo>
                <a:cubicBezTo>
                  <a:pt x="79954" y="1067409"/>
                  <a:pt x="81125" y="1068328"/>
                  <a:pt x="81114" y="1069450"/>
                </a:cubicBezTo>
                <a:cubicBezTo>
                  <a:pt x="81098" y="1070668"/>
                  <a:pt x="78208" y="1075439"/>
                  <a:pt x="75319" y="1079612"/>
                </a:cubicBezTo>
                <a:lnTo>
                  <a:pt x="69528" y="1086174"/>
                </a:lnTo>
                <a:lnTo>
                  <a:pt x="73155" y="1075056"/>
                </a:lnTo>
                <a:cubicBezTo>
                  <a:pt x="75123" y="1070943"/>
                  <a:pt x="77378" y="1067409"/>
                  <a:pt x="78513" y="1067409"/>
                </a:cubicBezTo>
                <a:close/>
                <a:moveTo>
                  <a:pt x="1008308" y="857982"/>
                </a:moveTo>
                <a:cubicBezTo>
                  <a:pt x="1009859" y="860227"/>
                  <a:pt x="1011125" y="866346"/>
                  <a:pt x="1011125" y="871582"/>
                </a:cubicBezTo>
                <a:cubicBezTo>
                  <a:pt x="1011125" y="876817"/>
                  <a:pt x="1009859" y="882937"/>
                  <a:pt x="1008308" y="885180"/>
                </a:cubicBezTo>
                <a:cubicBezTo>
                  <a:pt x="1006330" y="888044"/>
                  <a:pt x="1005491" y="883987"/>
                  <a:pt x="1005491" y="871582"/>
                </a:cubicBezTo>
                <a:cubicBezTo>
                  <a:pt x="1005491" y="859175"/>
                  <a:pt x="1006330" y="855120"/>
                  <a:pt x="1008308" y="857982"/>
                </a:cubicBezTo>
                <a:close/>
                <a:moveTo>
                  <a:pt x="40946" y="780467"/>
                </a:moveTo>
                <a:lnTo>
                  <a:pt x="43701" y="788627"/>
                </a:lnTo>
                <a:cubicBezTo>
                  <a:pt x="46799" y="797802"/>
                  <a:pt x="44646" y="821905"/>
                  <a:pt x="40179" y="828088"/>
                </a:cubicBezTo>
                <a:cubicBezTo>
                  <a:pt x="38118" y="830939"/>
                  <a:pt x="37676" y="827298"/>
                  <a:pt x="38694" y="815825"/>
                </a:cubicBezTo>
                <a:lnTo>
                  <a:pt x="38690" y="815825"/>
                </a:lnTo>
                <a:cubicBezTo>
                  <a:pt x="39486" y="806849"/>
                  <a:pt x="40318" y="795222"/>
                  <a:pt x="40540" y="789987"/>
                </a:cubicBezTo>
                <a:close/>
                <a:moveTo>
                  <a:pt x="44700" y="746469"/>
                </a:moveTo>
                <a:cubicBezTo>
                  <a:pt x="48054" y="746469"/>
                  <a:pt x="52212" y="758081"/>
                  <a:pt x="50581" y="762891"/>
                </a:cubicBezTo>
                <a:cubicBezTo>
                  <a:pt x="47501" y="771967"/>
                  <a:pt x="43349" y="768784"/>
                  <a:pt x="43349" y="757349"/>
                </a:cubicBezTo>
                <a:lnTo>
                  <a:pt x="43350" y="757349"/>
                </a:lnTo>
                <a:cubicBezTo>
                  <a:pt x="43350" y="751365"/>
                  <a:pt x="43960" y="746469"/>
                  <a:pt x="44700" y="746469"/>
                </a:cubicBezTo>
                <a:close/>
                <a:moveTo>
                  <a:pt x="52068" y="720631"/>
                </a:moveTo>
                <a:cubicBezTo>
                  <a:pt x="53666" y="721555"/>
                  <a:pt x="54976" y="725911"/>
                  <a:pt x="54976" y="730311"/>
                </a:cubicBezTo>
                <a:cubicBezTo>
                  <a:pt x="54976" y="734710"/>
                  <a:pt x="53670" y="738310"/>
                  <a:pt x="52068" y="738310"/>
                </a:cubicBezTo>
                <a:cubicBezTo>
                  <a:pt x="50469" y="738310"/>
                  <a:pt x="49163" y="733954"/>
                  <a:pt x="49163" y="728630"/>
                </a:cubicBezTo>
                <a:cubicBezTo>
                  <a:pt x="49163" y="722869"/>
                  <a:pt x="50342" y="719630"/>
                  <a:pt x="52068" y="720631"/>
                </a:cubicBezTo>
                <a:close/>
                <a:moveTo>
                  <a:pt x="54632" y="693931"/>
                </a:moveTo>
                <a:cubicBezTo>
                  <a:pt x="56080" y="692764"/>
                  <a:pt x="57862" y="694349"/>
                  <a:pt x="59194" y="699316"/>
                </a:cubicBezTo>
                <a:cubicBezTo>
                  <a:pt x="60496" y="704178"/>
                  <a:pt x="59653" y="707899"/>
                  <a:pt x="56595" y="710759"/>
                </a:cubicBezTo>
                <a:cubicBezTo>
                  <a:pt x="52495" y="714596"/>
                  <a:pt x="52066" y="714057"/>
                  <a:pt x="52066" y="705055"/>
                </a:cubicBezTo>
                <a:lnTo>
                  <a:pt x="52068" y="705055"/>
                </a:lnTo>
                <a:cubicBezTo>
                  <a:pt x="52068" y="699016"/>
                  <a:pt x="53183" y="695097"/>
                  <a:pt x="54632" y="693931"/>
                </a:cubicBezTo>
                <a:close/>
                <a:moveTo>
                  <a:pt x="17521" y="689349"/>
                </a:moveTo>
                <a:cubicBezTo>
                  <a:pt x="19871" y="689354"/>
                  <a:pt x="24087" y="795309"/>
                  <a:pt x="21822" y="797428"/>
                </a:cubicBezTo>
                <a:cubicBezTo>
                  <a:pt x="20866" y="798322"/>
                  <a:pt x="19958" y="793647"/>
                  <a:pt x="19797" y="787040"/>
                </a:cubicBezTo>
                <a:lnTo>
                  <a:pt x="19809" y="787040"/>
                </a:lnTo>
                <a:cubicBezTo>
                  <a:pt x="19663" y="780433"/>
                  <a:pt x="18670" y="755749"/>
                  <a:pt x="17630" y="732186"/>
                </a:cubicBezTo>
                <a:cubicBezTo>
                  <a:pt x="16590" y="708623"/>
                  <a:pt x="16546" y="689347"/>
                  <a:pt x="17521" y="689349"/>
                </a:cubicBezTo>
                <a:close/>
                <a:moveTo>
                  <a:pt x="16110" y="627523"/>
                </a:moveTo>
                <a:cubicBezTo>
                  <a:pt x="16487" y="629638"/>
                  <a:pt x="16679" y="635703"/>
                  <a:pt x="16826" y="646515"/>
                </a:cubicBezTo>
                <a:cubicBezTo>
                  <a:pt x="17045" y="661100"/>
                  <a:pt x="16717" y="673034"/>
                  <a:pt x="16144" y="673034"/>
                </a:cubicBezTo>
                <a:cubicBezTo>
                  <a:pt x="15567" y="673034"/>
                  <a:pt x="14421" y="666608"/>
                  <a:pt x="13597" y="658754"/>
                </a:cubicBezTo>
                <a:cubicBezTo>
                  <a:pt x="12772" y="650901"/>
                  <a:pt x="13078" y="638968"/>
                  <a:pt x="14279" y="632236"/>
                </a:cubicBezTo>
                <a:cubicBezTo>
                  <a:pt x="15170" y="627246"/>
                  <a:pt x="15733" y="625409"/>
                  <a:pt x="16110" y="627523"/>
                </a:cubicBezTo>
                <a:close/>
                <a:moveTo>
                  <a:pt x="1020514" y="444568"/>
                </a:moveTo>
                <a:cubicBezTo>
                  <a:pt x="1024263" y="438910"/>
                  <a:pt x="1021087" y="467646"/>
                  <a:pt x="1017280" y="473823"/>
                </a:cubicBezTo>
                <a:cubicBezTo>
                  <a:pt x="1015190" y="477216"/>
                  <a:pt x="1014851" y="474310"/>
                  <a:pt x="1016084" y="463607"/>
                </a:cubicBezTo>
                <a:cubicBezTo>
                  <a:pt x="1017033" y="455380"/>
                  <a:pt x="1019025" y="446812"/>
                  <a:pt x="1020514" y="444568"/>
                </a:cubicBezTo>
                <a:close/>
                <a:moveTo>
                  <a:pt x="109423" y="416964"/>
                </a:moveTo>
                <a:cubicBezTo>
                  <a:pt x="109606" y="417497"/>
                  <a:pt x="109232" y="421113"/>
                  <a:pt x="108453" y="428251"/>
                </a:cubicBezTo>
                <a:cubicBezTo>
                  <a:pt x="107556" y="436478"/>
                  <a:pt x="104979" y="458509"/>
                  <a:pt x="102725" y="477208"/>
                </a:cubicBezTo>
                <a:cubicBezTo>
                  <a:pt x="100473" y="495907"/>
                  <a:pt x="98746" y="516713"/>
                  <a:pt x="98887" y="523445"/>
                </a:cubicBezTo>
                <a:lnTo>
                  <a:pt x="99142" y="535684"/>
                </a:lnTo>
                <a:lnTo>
                  <a:pt x="104632" y="520725"/>
                </a:lnTo>
                <a:cubicBezTo>
                  <a:pt x="110740" y="504082"/>
                  <a:pt x="110637" y="501511"/>
                  <a:pt x="105591" y="544754"/>
                </a:cubicBezTo>
                <a:cubicBezTo>
                  <a:pt x="104372" y="555196"/>
                  <a:pt x="102044" y="562534"/>
                  <a:pt x="99681" y="563383"/>
                </a:cubicBezTo>
                <a:cubicBezTo>
                  <a:pt x="93483" y="565609"/>
                  <a:pt x="89888" y="582619"/>
                  <a:pt x="89871" y="609799"/>
                </a:cubicBezTo>
                <a:cubicBezTo>
                  <a:pt x="89871" y="624748"/>
                  <a:pt x="88673" y="634958"/>
                  <a:pt x="86947" y="634958"/>
                </a:cubicBezTo>
                <a:cubicBezTo>
                  <a:pt x="85269" y="634958"/>
                  <a:pt x="84002" y="626061"/>
                  <a:pt x="83948" y="613879"/>
                </a:cubicBezTo>
                <a:lnTo>
                  <a:pt x="83947" y="613879"/>
                </a:lnTo>
                <a:cubicBezTo>
                  <a:pt x="83874" y="594820"/>
                  <a:pt x="83447" y="593303"/>
                  <a:pt x="79617" y="598042"/>
                </a:cubicBezTo>
                <a:cubicBezTo>
                  <a:pt x="77286" y="600924"/>
                  <a:pt x="74660" y="602608"/>
                  <a:pt x="73779" y="601784"/>
                </a:cubicBezTo>
                <a:cubicBezTo>
                  <a:pt x="71652" y="599791"/>
                  <a:pt x="83657" y="504572"/>
                  <a:pt x="86914" y="497606"/>
                </a:cubicBezTo>
                <a:cubicBezTo>
                  <a:pt x="88900" y="493359"/>
                  <a:pt x="89568" y="494849"/>
                  <a:pt x="89947" y="504406"/>
                </a:cubicBezTo>
                <a:cubicBezTo>
                  <a:pt x="90275" y="512590"/>
                  <a:pt x="92688" y="503129"/>
                  <a:pt x="97232" y="475848"/>
                </a:cubicBezTo>
                <a:cubicBezTo>
                  <a:pt x="100969" y="453409"/>
                  <a:pt x="105390" y="430155"/>
                  <a:pt x="107056" y="424171"/>
                </a:cubicBezTo>
                <a:cubicBezTo>
                  <a:pt x="108501" y="418980"/>
                  <a:pt x="109240" y="416430"/>
                  <a:pt x="109423" y="416964"/>
                </a:cubicBezTo>
                <a:close/>
                <a:moveTo>
                  <a:pt x="112126" y="403090"/>
                </a:moveTo>
                <a:cubicBezTo>
                  <a:pt x="112932" y="404961"/>
                  <a:pt x="112932" y="408020"/>
                  <a:pt x="112126" y="409890"/>
                </a:cubicBezTo>
                <a:cubicBezTo>
                  <a:pt x="111319" y="411760"/>
                  <a:pt x="110659" y="410229"/>
                  <a:pt x="110659" y="406490"/>
                </a:cubicBezTo>
                <a:cubicBezTo>
                  <a:pt x="110659" y="402750"/>
                  <a:pt x="111319" y="401220"/>
                  <a:pt x="112126" y="403090"/>
                </a:cubicBezTo>
                <a:close/>
                <a:moveTo>
                  <a:pt x="960210" y="305326"/>
                </a:moveTo>
                <a:cubicBezTo>
                  <a:pt x="960417" y="303478"/>
                  <a:pt x="960701" y="303733"/>
                  <a:pt x="961013" y="306537"/>
                </a:cubicBezTo>
                <a:cubicBezTo>
                  <a:pt x="961642" y="312147"/>
                  <a:pt x="961642" y="321326"/>
                  <a:pt x="961013" y="326936"/>
                </a:cubicBezTo>
                <a:cubicBezTo>
                  <a:pt x="960386" y="332546"/>
                  <a:pt x="959875" y="327957"/>
                  <a:pt x="959875" y="316736"/>
                </a:cubicBezTo>
                <a:cubicBezTo>
                  <a:pt x="959875" y="311127"/>
                  <a:pt x="960004" y="307175"/>
                  <a:pt x="960210" y="305326"/>
                </a:cubicBezTo>
                <a:close/>
                <a:moveTo>
                  <a:pt x="131243" y="240583"/>
                </a:moveTo>
                <a:cubicBezTo>
                  <a:pt x="130466" y="238339"/>
                  <a:pt x="131805" y="238962"/>
                  <a:pt x="134221" y="241967"/>
                </a:cubicBezTo>
                <a:cubicBezTo>
                  <a:pt x="140429" y="249691"/>
                  <a:pt x="145771" y="267810"/>
                  <a:pt x="144610" y="277206"/>
                </a:cubicBezTo>
                <a:cubicBezTo>
                  <a:pt x="143847" y="283379"/>
                  <a:pt x="142391" y="280612"/>
                  <a:pt x="138140" y="264918"/>
                </a:cubicBezTo>
                <a:lnTo>
                  <a:pt x="138140" y="264917"/>
                </a:lnTo>
                <a:cubicBezTo>
                  <a:pt x="135122" y="253777"/>
                  <a:pt x="132020" y="242827"/>
                  <a:pt x="131243" y="240583"/>
                </a:cubicBezTo>
                <a:close/>
                <a:moveTo>
                  <a:pt x="877049" y="194344"/>
                </a:moveTo>
                <a:cubicBezTo>
                  <a:pt x="881125" y="194344"/>
                  <a:pt x="886794" y="208508"/>
                  <a:pt x="883829" y="211283"/>
                </a:cubicBezTo>
                <a:cubicBezTo>
                  <a:pt x="882186" y="212819"/>
                  <a:pt x="879875" y="210387"/>
                  <a:pt x="877876" y="205024"/>
                </a:cubicBezTo>
                <a:lnTo>
                  <a:pt x="877877" y="205024"/>
                </a:lnTo>
                <a:cubicBezTo>
                  <a:pt x="873965" y="194521"/>
                  <a:pt x="873951" y="194344"/>
                  <a:pt x="877049" y="194344"/>
                </a:cubicBezTo>
                <a:close/>
                <a:moveTo>
                  <a:pt x="1009149" y="184200"/>
                </a:moveTo>
                <a:cubicBezTo>
                  <a:pt x="1009348" y="182720"/>
                  <a:pt x="1009927" y="183090"/>
                  <a:pt x="1010905" y="185145"/>
                </a:cubicBezTo>
                <a:cubicBezTo>
                  <a:pt x="1014284" y="192235"/>
                  <a:pt x="1015968" y="218002"/>
                  <a:pt x="1013222" y="220572"/>
                </a:cubicBezTo>
                <a:cubicBezTo>
                  <a:pt x="1012120" y="221605"/>
                  <a:pt x="1011204" y="219492"/>
                  <a:pt x="1011193" y="215876"/>
                </a:cubicBezTo>
                <a:lnTo>
                  <a:pt x="1011190" y="215876"/>
                </a:lnTo>
                <a:cubicBezTo>
                  <a:pt x="1011190" y="212261"/>
                  <a:pt x="1010489" y="202572"/>
                  <a:pt x="1009664" y="194344"/>
                </a:cubicBezTo>
                <a:cubicBezTo>
                  <a:pt x="1009128" y="189006"/>
                  <a:pt x="1008949" y="185679"/>
                  <a:pt x="1009149" y="184200"/>
                </a:cubicBezTo>
                <a:close/>
                <a:moveTo>
                  <a:pt x="748726" y="154227"/>
                </a:moveTo>
                <a:cubicBezTo>
                  <a:pt x="749460" y="156844"/>
                  <a:pt x="749460" y="161128"/>
                  <a:pt x="748726" y="163746"/>
                </a:cubicBezTo>
                <a:cubicBezTo>
                  <a:pt x="747996" y="166364"/>
                  <a:pt x="747398" y="164222"/>
                  <a:pt x="747398" y="158987"/>
                </a:cubicBezTo>
                <a:cubicBezTo>
                  <a:pt x="747398" y="153751"/>
                  <a:pt x="747996" y="151609"/>
                  <a:pt x="748726" y="154227"/>
                </a:cubicBezTo>
                <a:close/>
                <a:moveTo>
                  <a:pt x="944467" y="138588"/>
                </a:moveTo>
                <a:lnTo>
                  <a:pt x="949089" y="154227"/>
                </a:lnTo>
                <a:cubicBezTo>
                  <a:pt x="954984" y="174166"/>
                  <a:pt x="960384" y="175057"/>
                  <a:pt x="957630" y="155635"/>
                </a:cubicBezTo>
                <a:cubicBezTo>
                  <a:pt x="955225" y="138666"/>
                  <a:pt x="957886" y="139820"/>
                  <a:pt x="963237" y="158076"/>
                </a:cubicBezTo>
                <a:cubicBezTo>
                  <a:pt x="965361" y="165308"/>
                  <a:pt x="967215" y="169083"/>
                  <a:pt x="967358" y="166466"/>
                </a:cubicBezTo>
                <a:cubicBezTo>
                  <a:pt x="967504" y="163848"/>
                  <a:pt x="968840" y="161706"/>
                  <a:pt x="970329" y="161706"/>
                </a:cubicBezTo>
                <a:cubicBezTo>
                  <a:pt x="973482" y="161706"/>
                  <a:pt x="975154" y="166525"/>
                  <a:pt x="977889" y="183464"/>
                </a:cubicBezTo>
                <a:cubicBezTo>
                  <a:pt x="978976" y="190196"/>
                  <a:pt x="982281" y="201211"/>
                  <a:pt x="985235" y="207943"/>
                </a:cubicBezTo>
                <a:cubicBezTo>
                  <a:pt x="990744" y="220498"/>
                  <a:pt x="997837" y="294341"/>
                  <a:pt x="994634" y="305802"/>
                </a:cubicBezTo>
                <a:cubicBezTo>
                  <a:pt x="992977" y="311725"/>
                  <a:pt x="989398" y="312948"/>
                  <a:pt x="986510" y="308577"/>
                </a:cubicBezTo>
                <a:cubicBezTo>
                  <a:pt x="983734" y="304373"/>
                  <a:pt x="979811" y="305353"/>
                  <a:pt x="978341" y="310615"/>
                </a:cubicBezTo>
                <a:cubicBezTo>
                  <a:pt x="977611" y="313233"/>
                  <a:pt x="976860" y="314763"/>
                  <a:pt x="976670" y="314015"/>
                </a:cubicBezTo>
                <a:lnTo>
                  <a:pt x="976670" y="314017"/>
                </a:lnTo>
                <a:cubicBezTo>
                  <a:pt x="976487" y="313269"/>
                  <a:pt x="974451" y="302866"/>
                  <a:pt x="972155" y="290898"/>
                </a:cubicBezTo>
                <a:cubicBezTo>
                  <a:pt x="969860" y="278931"/>
                  <a:pt x="965309" y="261981"/>
                  <a:pt x="962044" y="253231"/>
                </a:cubicBezTo>
                <a:cubicBezTo>
                  <a:pt x="953553" y="230483"/>
                  <a:pt x="947862" y="199819"/>
                  <a:pt x="946043" y="167025"/>
                </a:cubicBezTo>
                <a:close/>
                <a:moveTo>
                  <a:pt x="665910" y="130704"/>
                </a:moveTo>
                <a:cubicBezTo>
                  <a:pt x="670099" y="124821"/>
                  <a:pt x="670393" y="131034"/>
                  <a:pt x="666800" y="149466"/>
                </a:cubicBezTo>
                <a:cubicBezTo>
                  <a:pt x="663939" y="164139"/>
                  <a:pt x="663013" y="166186"/>
                  <a:pt x="662762" y="158391"/>
                </a:cubicBezTo>
                <a:lnTo>
                  <a:pt x="662761" y="158391"/>
                </a:lnTo>
                <a:cubicBezTo>
                  <a:pt x="662505" y="150588"/>
                  <a:pt x="661440" y="148634"/>
                  <a:pt x="658075" y="149842"/>
                </a:cubicBezTo>
                <a:cubicBezTo>
                  <a:pt x="654879" y="150990"/>
                  <a:pt x="653716" y="149494"/>
                  <a:pt x="653716" y="144232"/>
                </a:cubicBezTo>
                <a:cubicBezTo>
                  <a:pt x="653716" y="139880"/>
                  <a:pt x="655718" y="136365"/>
                  <a:pt x="658802" y="135300"/>
                </a:cubicBezTo>
                <a:cubicBezTo>
                  <a:pt x="661601" y="134335"/>
                  <a:pt x="664798" y="132266"/>
                  <a:pt x="665910" y="130704"/>
                </a:cubicBezTo>
                <a:close/>
                <a:moveTo>
                  <a:pt x="878817" y="98237"/>
                </a:moveTo>
                <a:cubicBezTo>
                  <a:pt x="879030" y="96646"/>
                  <a:pt x="879321" y="97070"/>
                  <a:pt x="879637" y="99891"/>
                </a:cubicBezTo>
                <a:cubicBezTo>
                  <a:pt x="880265" y="105534"/>
                  <a:pt x="880258" y="114101"/>
                  <a:pt x="879605" y="118930"/>
                </a:cubicBezTo>
                <a:cubicBezTo>
                  <a:pt x="878962" y="123758"/>
                  <a:pt x="878448" y="119137"/>
                  <a:pt x="878459" y="108669"/>
                </a:cubicBezTo>
                <a:lnTo>
                  <a:pt x="878470" y="108669"/>
                </a:lnTo>
                <a:cubicBezTo>
                  <a:pt x="878470" y="103434"/>
                  <a:pt x="878604" y="99828"/>
                  <a:pt x="878817" y="98237"/>
                </a:cubicBezTo>
                <a:close/>
                <a:moveTo>
                  <a:pt x="287277" y="93938"/>
                </a:moveTo>
                <a:cubicBezTo>
                  <a:pt x="289283" y="93820"/>
                  <a:pt x="290386" y="95327"/>
                  <a:pt x="290353" y="98471"/>
                </a:cubicBezTo>
                <a:cubicBezTo>
                  <a:pt x="290316" y="103899"/>
                  <a:pt x="277634" y="116214"/>
                  <a:pt x="274819" y="113580"/>
                </a:cubicBezTo>
                <a:lnTo>
                  <a:pt x="274819" y="113579"/>
                </a:lnTo>
                <a:cubicBezTo>
                  <a:pt x="271364" y="110347"/>
                  <a:pt x="272936" y="104614"/>
                  <a:pt x="278777" y="99150"/>
                </a:cubicBezTo>
                <a:cubicBezTo>
                  <a:pt x="282359" y="95798"/>
                  <a:pt x="285270" y="94056"/>
                  <a:pt x="287277" y="93938"/>
                </a:cubicBezTo>
                <a:close/>
                <a:moveTo>
                  <a:pt x="322381" y="84191"/>
                </a:moveTo>
                <a:lnTo>
                  <a:pt x="320699" y="95071"/>
                </a:lnTo>
                <a:cubicBezTo>
                  <a:pt x="318903" y="106688"/>
                  <a:pt x="313560" y="114991"/>
                  <a:pt x="313786" y="105814"/>
                </a:cubicBezTo>
                <a:cubicBezTo>
                  <a:pt x="313859" y="102897"/>
                  <a:pt x="315822" y="96838"/>
                  <a:pt x="318149" y="92351"/>
                </a:cubicBezTo>
                <a:close/>
                <a:moveTo>
                  <a:pt x="511326" y="77392"/>
                </a:moveTo>
                <a:cubicBezTo>
                  <a:pt x="514147" y="77392"/>
                  <a:pt x="511359" y="112769"/>
                  <a:pt x="508107" y="118189"/>
                </a:cubicBezTo>
                <a:cubicBezTo>
                  <a:pt x="506527" y="120823"/>
                  <a:pt x="505629" y="117328"/>
                  <a:pt x="505574" y="108330"/>
                </a:cubicBezTo>
                <a:lnTo>
                  <a:pt x="505572" y="108330"/>
                </a:lnTo>
                <a:cubicBezTo>
                  <a:pt x="505463" y="92008"/>
                  <a:pt x="508189" y="77392"/>
                  <a:pt x="511326" y="77392"/>
                </a:cubicBezTo>
                <a:close/>
                <a:moveTo>
                  <a:pt x="356452" y="75734"/>
                </a:moveTo>
                <a:cubicBezTo>
                  <a:pt x="358469" y="77624"/>
                  <a:pt x="353911" y="107309"/>
                  <a:pt x="351603" y="107309"/>
                </a:cubicBezTo>
                <a:cubicBezTo>
                  <a:pt x="350465" y="107309"/>
                  <a:pt x="350801" y="99935"/>
                  <a:pt x="352352" y="90922"/>
                </a:cubicBezTo>
                <a:lnTo>
                  <a:pt x="352351" y="90922"/>
                </a:lnTo>
                <a:cubicBezTo>
                  <a:pt x="353902" y="81910"/>
                  <a:pt x="355748" y="75075"/>
                  <a:pt x="356452" y="75734"/>
                </a:cubicBezTo>
                <a:close/>
                <a:moveTo>
                  <a:pt x="667523" y="59712"/>
                </a:moveTo>
                <a:lnTo>
                  <a:pt x="667556" y="71951"/>
                </a:lnTo>
                <a:cubicBezTo>
                  <a:pt x="667556" y="78682"/>
                  <a:pt x="666578" y="87862"/>
                  <a:pt x="665355" y="92349"/>
                </a:cubicBezTo>
                <a:lnTo>
                  <a:pt x="663137" y="100509"/>
                </a:lnTo>
                <a:lnTo>
                  <a:pt x="662990" y="92349"/>
                </a:lnTo>
                <a:lnTo>
                  <a:pt x="662994" y="92349"/>
                </a:lnTo>
                <a:cubicBezTo>
                  <a:pt x="662921" y="87862"/>
                  <a:pt x="663914" y="78682"/>
                  <a:pt x="665195" y="71951"/>
                </a:cubicBezTo>
                <a:close/>
                <a:moveTo>
                  <a:pt x="745090" y="48079"/>
                </a:moveTo>
                <a:cubicBezTo>
                  <a:pt x="745306" y="46732"/>
                  <a:pt x="745599" y="47118"/>
                  <a:pt x="745922" y="49562"/>
                </a:cubicBezTo>
                <a:cubicBezTo>
                  <a:pt x="746568" y="54451"/>
                  <a:pt x="746557" y="61794"/>
                  <a:pt x="745889" y="65881"/>
                </a:cubicBezTo>
                <a:cubicBezTo>
                  <a:pt x="745228" y="69968"/>
                  <a:pt x="744696" y="65969"/>
                  <a:pt x="744714" y="56993"/>
                </a:cubicBezTo>
                <a:lnTo>
                  <a:pt x="744718" y="56993"/>
                </a:lnTo>
                <a:cubicBezTo>
                  <a:pt x="744735" y="52505"/>
                  <a:pt x="744874" y="49425"/>
                  <a:pt x="745090" y="48079"/>
                </a:cubicBezTo>
                <a:close/>
                <a:moveTo>
                  <a:pt x="649749" y="36821"/>
                </a:moveTo>
                <a:cubicBezTo>
                  <a:pt x="652310" y="34080"/>
                  <a:pt x="650420" y="60131"/>
                  <a:pt x="647789" y="63792"/>
                </a:cubicBezTo>
                <a:cubicBezTo>
                  <a:pt x="645745" y="66636"/>
                  <a:pt x="645439" y="63339"/>
                  <a:pt x="646775" y="52913"/>
                </a:cubicBezTo>
                <a:cubicBezTo>
                  <a:pt x="647830" y="44686"/>
                  <a:pt x="649169" y="37444"/>
                  <a:pt x="649749" y="36821"/>
                </a:cubicBezTo>
                <a:close/>
                <a:moveTo>
                  <a:pt x="559982" y="32409"/>
                </a:moveTo>
                <a:cubicBezTo>
                  <a:pt x="560392" y="33040"/>
                  <a:pt x="560518" y="34839"/>
                  <a:pt x="560456" y="37954"/>
                </a:cubicBezTo>
                <a:cubicBezTo>
                  <a:pt x="560383" y="42442"/>
                  <a:pt x="559172" y="48561"/>
                  <a:pt x="557800" y="51553"/>
                </a:cubicBezTo>
                <a:cubicBezTo>
                  <a:pt x="555760" y="55998"/>
                  <a:pt x="555274" y="55252"/>
                  <a:pt x="555143" y="47473"/>
                </a:cubicBezTo>
                <a:cubicBezTo>
                  <a:pt x="555070" y="42238"/>
                  <a:pt x="556253" y="36118"/>
                  <a:pt x="557800" y="33874"/>
                </a:cubicBezTo>
                <a:cubicBezTo>
                  <a:pt x="558877" y="32317"/>
                  <a:pt x="559571" y="31779"/>
                  <a:pt x="559982" y="32409"/>
                </a:cubicBezTo>
                <a:close/>
                <a:moveTo>
                  <a:pt x="586690" y="27075"/>
                </a:moveTo>
                <a:lnTo>
                  <a:pt x="585194" y="45895"/>
                </a:lnTo>
                <a:cubicBezTo>
                  <a:pt x="584370" y="56246"/>
                  <a:pt x="582486" y="66649"/>
                  <a:pt x="581010" y="69014"/>
                </a:cubicBezTo>
                <a:cubicBezTo>
                  <a:pt x="578733" y="72658"/>
                  <a:pt x="578339" y="72692"/>
                  <a:pt x="578416" y="69233"/>
                </a:cubicBezTo>
                <a:lnTo>
                  <a:pt x="578413" y="69232"/>
                </a:lnTo>
                <a:cubicBezTo>
                  <a:pt x="578450" y="66988"/>
                  <a:pt x="580347" y="56585"/>
                  <a:pt x="582597" y="46114"/>
                </a:cubicBezTo>
                <a:close/>
                <a:moveTo>
                  <a:pt x="353765" y="22995"/>
                </a:moveTo>
                <a:cubicBezTo>
                  <a:pt x="357094" y="22995"/>
                  <a:pt x="354306" y="41738"/>
                  <a:pt x="350663" y="43844"/>
                </a:cubicBezTo>
                <a:cubicBezTo>
                  <a:pt x="348693" y="44984"/>
                  <a:pt x="348281" y="43299"/>
                  <a:pt x="349492" y="39059"/>
                </a:cubicBezTo>
                <a:lnTo>
                  <a:pt x="349489" y="39059"/>
                </a:lnTo>
                <a:cubicBezTo>
                  <a:pt x="350518" y="35460"/>
                  <a:pt x="351379" y="30373"/>
                  <a:pt x="351401" y="27755"/>
                </a:cubicBezTo>
                <a:cubicBezTo>
                  <a:pt x="351434" y="25137"/>
                  <a:pt x="352484" y="22995"/>
                  <a:pt x="353765" y="22995"/>
                </a:cubicBezTo>
                <a:close/>
                <a:moveTo>
                  <a:pt x="449634" y="18915"/>
                </a:moveTo>
                <a:lnTo>
                  <a:pt x="448105" y="37954"/>
                </a:lnTo>
                <a:cubicBezTo>
                  <a:pt x="446317" y="60182"/>
                  <a:pt x="442981" y="68775"/>
                  <a:pt x="440198" y="58314"/>
                </a:cubicBezTo>
                <a:lnTo>
                  <a:pt x="440197" y="58314"/>
                </a:lnTo>
                <a:cubicBezTo>
                  <a:pt x="439179" y="54485"/>
                  <a:pt x="440835" y="44478"/>
                  <a:pt x="444016" y="35234"/>
                </a:cubicBezTo>
                <a:close/>
                <a:moveTo>
                  <a:pt x="631225" y="17565"/>
                </a:moveTo>
                <a:cubicBezTo>
                  <a:pt x="635546" y="17565"/>
                  <a:pt x="631871" y="52788"/>
                  <a:pt x="626543" y="62442"/>
                </a:cubicBezTo>
                <a:cubicBezTo>
                  <a:pt x="624065" y="66930"/>
                  <a:pt x="620604" y="84065"/>
                  <a:pt x="618850" y="100520"/>
                </a:cubicBezTo>
                <a:cubicBezTo>
                  <a:pt x="617095" y="116975"/>
                  <a:pt x="614442" y="134653"/>
                  <a:pt x="612954" y="139804"/>
                </a:cubicBezTo>
                <a:cubicBezTo>
                  <a:pt x="611465" y="144956"/>
                  <a:pt x="610826" y="149715"/>
                  <a:pt x="611538" y="150381"/>
                </a:cubicBezTo>
                <a:cubicBezTo>
                  <a:pt x="613103" y="151845"/>
                  <a:pt x="618806" y="138366"/>
                  <a:pt x="618806" y="133203"/>
                </a:cubicBezTo>
                <a:cubicBezTo>
                  <a:pt x="618806" y="128014"/>
                  <a:pt x="621967" y="120918"/>
                  <a:pt x="624280" y="120918"/>
                </a:cubicBezTo>
                <a:cubicBezTo>
                  <a:pt x="625349" y="120918"/>
                  <a:pt x="625879" y="126120"/>
                  <a:pt x="625455" y="132478"/>
                </a:cubicBezTo>
                <a:lnTo>
                  <a:pt x="624686" y="144037"/>
                </a:lnTo>
                <a:lnTo>
                  <a:pt x="629318" y="132297"/>
                </a:lnTo>
                <a:cubicBezTo>
                  <a:pt x="632434" y="124403"/>
                  <a:pt x="635268" y="121030"/>
                  <a:pt x="637973" y="122001"/>
                </a:cubicBezTo>
                <a:cubicBezTo>
                  <a:pt x="643461" y="123971"/>
                  <a:pt x="645973" y="113313"/>
                  <a:pt x="644346" y="94954"/>
                </a:cubicBezTo>
                <a:cubicBezTo>
                  <a:pt x="643623" y="86796"/>
                  <a:pt x="644090" y="80121"/>
                  <a:pt x="645396" y="80121"/>
                </a:cubicBezTo>
                <a:cubicBezTo>
                  <a:pt x="650512" y="80121"/>
                  <a:pt x="651621" y="96390"/>
                  <a:pt x="648370" y="123764"/>
                </a:cubicBezTo>
                <a:cubicBezTo>
                  <a:pt x="644334" y="157754"/>
                  <a:pt x="643986" y="178922"/>
                  <a:pt x="647495" y="176892"/>
                </a:cubicBezTo>
                <a:cubicBezTo>
                  <a:pt x="648889" y="176086"/>
                  <a:pt x="651063" y="171425"/>
                  <a:pt x="652335" y="166532"/>
                </a:cubicBezTo>
                <a:lnTo>
                  <a:pt x="654644" y="157636"/>
                </a:lnTo>
                <a:lnTo>
                  <a:pt x="655852" y="165530"/>
                </a:lnTo>
                <a:cubicBezTo>
                  <a:pt x="656516" y="169872"/>
                  <a:pt x="658888" y="175135"/>
                  <a:pt x="661121" y="177224"/>
                </a:cubicBezTo>
                <a:cubicBezTo>
                  <a:pt x="663355" y="179314"/>
                  <a:pt x="666494" y="183105"/>
                  <a:pt x="668099" y="185649"/>
                </a:cubicBezTo>
                <a:cubicBezTo>
                  <a:pt x="670653" y="189696"/>
                  <a:pt x="671379" y="189764"/>
                  <a:pt x="673931" y="186194"/>
                </a:cubicBezTo>
                <a:cubicBezTo>
                  <a:pt x="675533" y="183949"/>
                  <a:pt x="676960" y="178442"/>
                  <a:pt x="677095" y="173954"/>
                </a:cubicBezTo>
                <a:cubicBezTo>
                  <a:pt x="677241" y="169467"/>
                  <a:pt x="678577" y="163347"/>
                  <a:pt x="680087" y="160355"/>
                </a:cubicBezTo>
                <a:cubicBezTo>
                  <a:pt x="682058" y="156450"/>
                  <a:pt x="682430" y="158753"/>
                  <a:pt x="681412" y="168515"/>
                </a:cubicBezTo>
                <a:cubicBezTo>
                  <a:pt x="680631" y="175994"/>
                  <a:pt x="679299" y="190681"/>
                  <a:pt x="678449" y="201153"/>
                </a:cubicBezTo>
                <a:cubicBezTo>
                  <a:pt x="676960" y="219472"/>
                  <a:pt x="677066" y="219868"/>
                  <a:pt x="681168" y="211626"/>
                </a:cubicBezTo>
                <a:cubicBezTo>
                  <a:pt x="683514" y="206914"/>
                  <a:pt x="686313" y="194675"/>
                  <a:pt x="687387" y="184427"/>
                </a:cubicBezTo>
                <a:cubicBezTo>
                  <a:pt x="689219" y="166982"/>
                  <a:pt x="692284" y="158995"/>
                  <a:pt x="697156" y="158995"/>
                </a:cubicBezTo>
                <a:cubicBezTo>
                  <a:pt x="698294" y="158995"/>
                  <a:pt x="698674" y="168481"/>
                  <a:pt x="697995" y="180074"/>
                </a:cubicBezTo>
                <a:cubicBezTo>
                  <a:pt x="697320" y="191667"/>
                  <a:pt x="698028" y="204212"/>
                  <a:pt x="699560" y="207952"/>
                </a:cubicBezTo>
                <a:cubicBezTo>
                  <a:pt x="702334" y="214695"/>
                  <a:pt x="702399" y="214661"/>
                  <a:pt x="707424" y="203872"/>
                </a:cubicBezTo>
                <a:cubicBezTo>
                  <a:pt x="710211" y="197889"/>
                  <a:pt x="713151" y="187254"/>
                  <a:pt x="713958" y="180238"/>
                </a:cubicBezTo>
                <a:cubicBezTo>
                  <a:pt x="714794" y="172975"/>
                  <a:pt x="717151" y="166864"/>
                  <a:pt x="719432" y="166044"/>
                </a:cubicBezTo>
                <a:cubicBezTo>
                  <a:pt x="722731" y="164860"/>
                  <a:pt x="723439" y="172045"/>
                  <a:pt x="723439" y="206678"/>
                </a:cubicBezTo>
                <a:cubicBezTo>
                  <a:pt x="723439" y="249969"/>
                  <a:pt x="727332" y="263643"/>
                  <a:pt x="729942" y="229516"/>
                </a:cubicBezTo>
                <a:cubicBezTo>
                  <a:pt x="730752" y="218938"/>
                  <a:pt x="732887" y="208901"/>
                  <a:pt x="734692" y="207214"/>
                </a:cubicBezTo>
                <a:cubicBezTo>
                  <a:pt x="737126" y="204934"/>
                  <a:pt x="737973" y="204962"/>
                  <a:pt x="737973" y="207329"/>
                </a:cubicBezTo>
                <a:cubicBezTo>
                  <a:pt x="737973" y="209077"/>
                  <a:pt x="739819" y="209844"/>
                  <a:pt x="742078" y="209033"/>
                </a:cubicBezTo>
                <a:cubicBezTo>
                  <a:pt x="745246" y="207895"/>
                  <a:pt x="746652" y="211652"/>
                  <a:pt x="748234" y="225475"/>
                </a:cubicBezTo>
                <a:cubicBezTo>
                  <a:pt x="749362" y="235329"/>
                  <a:pt x="751328" y="243995"/>
                  <a:pt x="752603" y="244733"/>
                </a:cubicBezTo>
                <a:cubicBezTo>
                  <a:pt x="755876" y="246624"/>
                  <a:pt x="760402" y="224591"/>
                  <a:pt x="762826" y="194980"/>
                </a:cubicBezTo>
                <a:cubicBezTo>
                  <a:pt x="763961" y="181110"/>
                  <a:pt x="766026" y="169105"/>
                  <a:pt x="767417" y="168301"/>
                </a:cubicBezTo>
                <a:cubicBezTo>
                  <a:pt x="768808" y="167497"/>
                  <a:pt x="769979" y="167830"/>
                  <a:pt x="770023" y="169040"/>
                </a:cubicBezTo>
                <a:cubicBezTo>
                  <a:pt x="770059" y="170250"/>
                  <a:pt x="771337" y="188987"/>
                  <a:pt x="772843" y="210678"/>
                </a:cubicBezTo>
                <a:cubicBezTo>
                  <a:pt x="776786" y="267395"/>
                  <a:pt x="780516" y="275312"/>
                  <a:pt x="787596" y="241981"/>
                </a:cubicBezTo>
                <a:cubicBezTo>
                  <a:pt x="789665" y="232244"/>
                  <a:pt x="792424" y="224277"/>
                  <a:pt x="793730" y="224277"/>
                </a:cubicBezTo>
                <a:cubicBezTo>
                  <a:pt x="795036" y="224277"/>
                  <a:pt x="796146" y="221523"/>
                  <a:pt x="796197" y="218157"/>
                </a:cubicBezTo>
                <a:cubicBezTo>
                  <a:pt x="796270" y="212191"/>
                  <a:pt x="796379" y="212170"/>
                  <a:pt x="800556" y="217317"/>
                </a:cubicBezTo>
                <a:cubicBezTo>
                  <a:pt x="804521" y="222221"/>
                  <a:pt x="804838" y="221737"/>
                  <a:pt x="805028" y="210517"/>
                </a:cubicBezTo>
                <a:cubicBezTo>
                  <a:pt x="805440" y="186133"/>
                  <a:pt x="809734" y="186826"/>
                  <a:pt x="811957" y="211635"/>
                </a:cubicBezTo>
                <a:cubicBezTo>
                  <a:pt x="813526" y="229167"/>
                  <a:pt x="814986" y="234896"/>
                  <a:pt x="817316" y="232714"/>
                </a:cubicBezTo>
                <a:cubicBezTo>
                  <a:pt x="822948" y="227444"/>
                  <a:pt x="825167" y="229457"/>
                  <a:pt x="825257" y="239916"/>
                </a:cubicBezTo>
                <a:cubicBezTo>
                  <a:pt x="825404" y="255176"/>
                  <a:pt x="829358" y="246045"/>
                  <a:pt x="835306" y="216798"/>
                </a:cubicBezTo>
                <a:cubicBezTo>
                  <a:pt x="840190" y="192785"/>
                  <a:pt x="845515" y="183445"/>
                  <a:pt x="845515" y="198893"/>
                </a:cubicBezTo>
                <a:cubicBezTo>
                  <a:pt x="845515" y="210171"/>
                  <a:pt x="849533" y="203729"/>
                  <a:pt x="853135" y="186677"/>
                </a:cubicBezTo>
                <a:lnTo>
                  <a:pt x="856393" y="171241"/>
                </a:lnTo>
                <a:lnTo>
                  <a:pt x="856766" y="182777"/>
                </a:lnTo>
                <a:cubicBezTo>
                  <a:pt x="857021" y="191124"/>
                  <a:pt x="858747" y="195254"/>
                  <a:pt x="862960" y="197715"/>
                </a:cubicBezTo>
                <a:cubicBezTo>
                  <a:pt x="868449" y="200923"/>
                  <a:pt x="868673" y="203019"/>
                  <a:pt x="866876" y="234456"/>
                </a:cubicBezTo>
                <a:cubicBezTo>
                  <a:pt x="865224" y="263408"/>
                  <a:pt x="865560" y="267795"/>
                  <a:pt x="869438" y="267795"/>
                </a:cubicBezTo>
                <a:cubicBezTo>
                  <a:pt x="872672" y="267795"/>
                  <a:pt x="874456" y="263676"/>
                  <a:pt x="875898" y="252878"/>
                </a:cubicBezTo>
                <a:cubicBezTo>
                  <a:pt x="879047" y="229280"/>
                  <a:pt x="882815" y="232846"/>
                  <a:pt x="882306" y="258947"/>
                </a:cubicBezTo>
                <a:cubicBezTo>
                  <a:pt x="882014" y="274505"/>
                  <a:pt x="883182" y="284955"/>
                  <a:pt x="885711" y="289106"/>
                </a:cubicBezTo>
                <a:cubicBezTo>
                  <a:pt x="887838" y="292600"/>
                  <a:pt x="890166" y="294910"/>
                  <a:pt x="890882" y="294240"/>
                </a:cubicBezTo>
                <a:cubicBezTo>
                  <a:pt x="891597" y="293570"/>
                  <a:pt x="894768" y="254090"/>
                  <a:pt x="897924" y="206508"/>
                </a:cubicBezTo>
                <a:cubicBezTo>
                  <a:pt x="901081" y="158926"/>
                  <a:pt x="904313" y="119389"/>
                  <a:pt x="905106" y="118646"/>
                </a:cubicBezTo>
                <a:cubicBezTo>
                  <a:pt x="905897" y="117905"/>
                  <a:pt x="906569" y="130659"/>
                  <a:pt x="906591" y="146989"/>
                </a:cubicBezTo>
                <a:cubicBezTo>
                  <a:pt x="906624" y="163319"/>
                  <a:pt x="907792" y="178388"/>
                  <a:pt x="909204" y="180476"/>
                </a:cubicBezTo>
                <a:cubicBezTo>
                  <a:pt x="911966" y="184557"/>
                  <a:pt x="914223" y="175940"/>
                  <a:pt x="922661" y="129113"/>
                </a:cubicBezTo>
                <a:cubicBezTo>
                  <a:pt x="925219" y="114919"/>
                  <a:pt x="927841" y="102811"/>
                  <a:pt x="928487" y="102206"/>
                </a:cubicBezTo>
                <a:cubicBezTo>
                  <a:pt x="935686" y="95469"/>
                  <a:pt x="940858" y="212617"/>
                  <a:pt x="936618" y="286407"/>
                </a:cubicBezTo>
                <a:cubicBezTo>
                  <a:pt x="934534" y="322659"/>
                  <a:pt x="930017" y="331042"/>
                  <a:pt x="929426" y="299753"/>
                </a:cubicBezTo>
                <a:lnTo>
                  <a:pt x="929054" y="280034"/>
                </a:lnTo>
                <a:lnTo>
                  <a:pt x="925686" y="296353"/>
                </a:lnTo>
                <a:cubicBezTo>
                  <a:pt x="921586" y="316210"/>
                  <a:pt x="918174" y="311095"/>
                  <a:pt x="918174" y="285091"/>
                </a:cubicBezTo>
                <a:cubicBezTo>
                  <a:pt x="918174" y="240755"/>
                  <a:pt x="910211" y="290465"/>
                  <a:pt x="908321" y="346607"/>
                </a:cubicBezTo>
                <a:cubicBezTo>
                  <a:pt x="907956" y="357448"/>
                  <a:pt x="916293" y="361856"/>
                  <a:pt x="918980" y="352241"/>
                </a:cubicBezTo>
                <a:cubicBezTo>
                  <a:pt x="919834" y="349177"/>
                  <a:pt x="922421" y="346670"/>
                  <a:pt x="924725" y="346670"/>
                </a:cubicBezTo>
                <a:cubicBezTo>
                  <a:pt x="927027" y="346670"/>
                  <a:pt x="930331" y="343916"/>
                  <a:pt x="932066" y="340550"/>
                </a:cubicBezTo>
                <a:cubicBezTo>
                  <a:pt x="935088" y="334688"/>
                  <a:pt x="935230" y="334666"/>
                  <a:pt x="935416" y="340030"/>
                </a:cubicBezTo>
                <a:cubicBezTo>
                  <a:pt x="935525" y="343110"/>
                  <a:pt x="937533" y="348006"/>
                  <a:pt x="939880" y="350910"/>
                </a:cubicBezTo>
                <a:cubicBezTo>
                  <a:pt x="944091" y="356119"/>
                  <a:pt x="944150" y="356117"/>
                  <a:pt x="944332" y="350748"/>
                </a:cubicBezTo>
                <a:cubicBezTo>
                  <a:pt x="944515" y="345444"/>
                  <a:pt x="944624" y="345437"/>
                  <a:pt x="948679" y="350455"/>
                </a:cubicBezTo>
                <a:cubicBezTo>
                  <a:pt x="950967" y="353285"/>
                  <a:pt x="953331" y="356957"/>
                  <a:pt x="953927" y="358614"/>
                </a:cubicBezTo>
                <a:cubicBezTo>
                  <a:pt x="954672" y="360681"/>
                  <a:pt x="956511" y="360471"/>
                  <a:pt x="959773" y="357952"/>
                </a:cubicBezTo>
                <a:cubicBezTo>
                  <a:pt x="963902" y="354763"/>
                  <a:pt x="964913" y="355124"/>
                  <a:pt x="967398" y="360672"/>
                </a:cubicBezTo>
                <a:cubicBezTo>
                  <a:pt x="974246" y="375961"/>
                  <a:pt x="993604" y="487598"/>
                  <a:pt x="993697" y="512340"/>
                </a:cubicBezTo>
                <a:cubicBezTo>
                  <a:pt x="993730" y="518940"/>
                  <a:pt x="991862" y="530567"/>
                  <a:pt x="989560" y="538178"/>
                </a:cubicBezTo>
                <a:cubicBezTo>
                  <a:pt x="987257" y="545789"/>
                  <a:pt x="983952" y="565479"/>
                  <a:pt x="982211" y="581934"/>
                </a:cubicBezTo>
                <a:cubicBezTo>
                  <a:pt x="977720" y="624393"/>
                  <a:pt x="972657" y="732625"/>
                  <a:pt x="974913" y="737943"/>
                </a:cubicBezTo>
                <a:cubicBezTo>
                  <a:pt x="976417" y="741483"/>
                  <a:pt x="979713" y="739340"/>
                  <a:pt x="990890" y="727560"/>
                </a:cubicBezTo>
                <a:cubicBezTo>
                  <a:pt x="1001524" y="716352"/>
                  <a:pt x="1006981" y="712688"/>
                  <a:pt x="1013165" y="712601"/>
                </a:cubicBezTo>
                <a:cubicBezTo>
                  <a:pt x="1021178" y="712486"/>
                  <a:pt x="1021394" y="712077"/>
                  <a:pt x="1023174" y="693447"/>
                </a:cubicBezTo>
                <a:cubicBezTo>
                  <a:pt x="1024173" y="682976"/>
                  <a:pt x="1025155" y="654418"/>
                  <a:pt x="1025352" y="629984"/>
                </a:cubicBezTo>
                <a:cubicBezTo>
                  <a:pt x="1025644" y="593326"/>
                  <a:pt x="1024670" y="581742"/>
                  <a:pt x="1019752" y="563714"/>
                </a:cubicBezTo>
                <a:cubicBezTo>
                  <a:pt x="1013216" y="539759"/>
                  <a:pt x="1014178" y="532915"/>
                  <a:pt x="1021741" y="549559"/>
                </a:cubicBezTo>
                <a:cubicBezTo>
                  <a:pt x="1029661" y="566986"/>
                  <a:pt x="1034158" y="691497"/>
                  <a:pt x="1034255" y="896074"/>
                </a:cubicBezTo>
                <a:cubicBezTo>
                  <a:pt x="1034292" y="995552"/>
                  <a:pt x="1033380" y="1078340"/>
                  <a:pt x="1032209" y="1080047"/>
                </a:cubicBezTo>
                <a:cubicBezTo>
                  <a:pt x="1031033" y="1081753"/>
                  <a:pt x="1029731" y="1062172"/>
                  <a:pt x="1029311" y="1036530"/>
                </a:cubicBezTo>
                <a:cubicBezTo>
                  <a:pt x="1027567" y="930007"/>
                  <a:pt x="1020857" y="813606"/>
                  <a:pt x="1016601" y="816067"/>
                </a:cubicBezTo>
                <a:cubicBezTo>
                  <a:pt x="1015218" y="816866"/>
                  <a:pt x="1014079" y="819590"/>
                  <a:pt x="1014072" y="822120"/>
                </a:cubicBezTo>
                <a:cubicBezTo>
                  <a:pt x="1014072" y="824649"/>
                  <a:pt x="1012623" y="831548"/>
                  <a:pt x="1010872" y="837449"/>
                </a:cubicBezTo>
                <a:cubicBezTo>
                  <a:pt x="1006773" y="851266"/>
                  <a:pt x="1003816" y="846399"/>
                  <a:pt x="1001517" y="822051"/>
                </a:cubicBezTo>
                <a:cubicBezTo>
                  <a:pt x="999897" y="804899"/>
                  <a:pt x="1003451" y="793490"/>
                  <a:pt x="1006218" y="806960"/>
                </a:cubicBezTo>
                <a:cubicBezTo>
                  <a:pt x="1006914" y="810348"/>
                  <a:pt x="1007663" y="802410"/>
                  <a:pt x="1007878" y="789321"/>
                </a:cubicBezTo>
                <a:cubicBezTo>
                  <a:pt x="1008316" y="762887"/>
                  <a:pt x="1013903" y="755881"/>
                  <a:pt x="1014385" y="781162"/>
                </a:cubicBezTo>
                <a:cubicBezTo>
                  <a:pt x="1014640" y="794557"/>
                  <a:pt x="1015001" y="795541"/>
                  <a:pt x="1016910" y="788019"/>
                </a:cubicBezTo>
                <a:cubicBezTo>
                  <a:pt x="1018136" y="783189"/>
                  <a:pt x="1020070" y="768098"/>
                  <a:pt x="1021209" y="754483"/>
                </a:cubicBezTo>
                <a:cubicBezTo>
                  <a:pt x="1023274" y="729764"/>
                  <a:pt x="1023267" y="729730"/>
                  <a:pt x="1016621" y="730627"/>
                </a:cubicBezTo>
                <a:cubicBezTo>
                  <a:pt x="1008347" y="731742"/>
                  <a:pt x="1006037" y="738917"/>
                  <a:pt x="1005655" y="764682"/>
                </a:cubicBezTo>
                <a:cubicBezTo>
                  <a:pt x="1005509" y="775439"/>
                  <a:pt x="1004090" y="784979"/>
                  <a:pt x="1002528" y="785881"/>
                </a:cubicBezTo>
                <a:cubicBezTo>
                  <a:pt x="1000711" y="786932"/>
                  <a:pt x="1000346" y="778187"/>
                  <a:pt x="1001514" y="761563"/>
                </a:cubicBezTo>
                <a:cubicBezTo>
                  <a:pt x="1002780" y="743543"/>
                  <a:pt x="1002364" y="735605"/>
                  <a:pt x="1000156" y="735605"/>
                </a:cubicBezTo>
                <a:cubicBezTo>
                  <a:pt x="994496" y="735605"/>
                  <a:pt x="987927" y="747434"/>
                  <a:pt x="987927" y="757627"/>
                </a:cubicBezTo>
                <a:cubicBezTo>
                  <a:pt x="987927" y="763089"/>
                  <a:pt x="986125" y="772337"/>
                  <a:pt x="983923" y="778177"/>
                </a:cubicBezTo>
                <a:cubicBezTo>
                  <a:pt x="980807" y="786444"/>
                  <a:pt x="980453" y="796005"/>
                  <a:pt x="982336" y="821356"/>
                </a:cubicBezTo>
                <a:cubicBezTo>
                  <a:pt x="983665" y="839265"/>
                  <a:pt x="985628" y="858453"/>
                  <a:pt x="986699" y="863998"/>
                </a:cubicBezTo>
                <a:cubicBezTo>
                  <a:pt x="987769" y="869542"/>
                  <a:pt x="987805" y="876134"/>
                  <a:pt x="986773" y="878647"/>
                </a:cubicBezTo>
                <a:cubicBezTo>
                  <a:pt x="985021" y="882917"/>
                  <a:pt x="984543" y="882914"/>
                  <a:pt x="979444" y="878601"/>
                </a:cubicBezTo>
                <a:cubicBezTo>
                  <a:pt x="974191" y="874152"/>
                  <a:pt x="973901" y="874515"/>
                  <a:pt x="971589" y="888430"/>
                </a:cubicBezTo>
                <a:cubicBezTo>
                  <a:pt x="970268" y="896377"/>
                  <a:pt x="969480" y="904714"/>
                  <a:pt x="969838" y="906958"/>
                </a:cubicBezTo>
                <a:cubicBezTo>
                  <a:pt x="970203" y="909203"/>
                  <a:pt x="971118" y="939820"/>
                  <a:pt x="971892" y="974997"/>
                </a:cubicBezTo>
                <a:cubicBezTo>
                  <a:pt x="973582" y="1051849"/>
                  <a:pt x="977456" y="1092009"/>
                  <a:pt x="983595" y="1096286"/>
                </a:cubicBezTo>
                <a:cubicBezTo>
                  <a:pt x="989047" y="1100085"/>
                  <a:pt x="989155" y="1104483"/>
                  <a:pt x="983850" y="1106391"/>
                </a:cubicBezTo>
                <a:cubicBezTo>
                  <a:pt x="981602" y="1107197"/>
                  <a:pt x="978754" y="1111918"/>
                  <a:pt x="977520" y="1116881"/>
                </a:cubicBezTo>
                <a:cubicBezTo>
                  <a:pt x="975348" y="1125611"/>
                  <a:pt x="975169" y="1125373"/>
                  <a:pt x="972047" y="1109585"/>
                </a:cubicBezTo>
                <a:cubicBezTo>
                  <a:pt x="969023" y="1094283"/>
                  <a:pt x="968701" y="1096537"/>
                  <a:pt x="966892" y="1145789"/>
                </a:cubicBezTo>
                <a:cubicBezTo>
                  <a:pt x="965710" y="1177955"/>
                  <a:pt x="966060" y="1201013"/>
                  <a:pt x="967793" y="1205281"/>
                </a:cubicBezTo>
                <a:cubicBezTo>
                  <a:pt x="969913" y="1210500"/>
                  <a:pt x="969599" y="1213021"/>
                  <a:pt x="966541" y="1215315"/>
                </a:cubicBezTo>
                <a:cubicBezTo>
                  <a:pt x="962743" y="1218164"/>
                  <a:pt x="961456" y="1223412"/>
                  <a:pt x="956870" y="1254731"/>
                </a:cubicBezTo>
                <a:cubicBezTo>
                  <a:pt x="955914" y="1261261"/>
                  <a:pt x="952825" y="1271041"/>
                  <a:pt x="950007" y="1276464"/>
                </a:cubicBezTo>
                <a:cubicBezTo>
                  <a:pt x="946234" y="1283722"/>
                  <a:pt x="945657" y="1287679"/>
                  <a:pt x="947821" y="1291462"/>
                </a:cubicBezTo>
                <a:cubicBezTo>
                  <a:pt x="949864" y="1295034"/>
                  <a:pt x="949576" y="1301669"/>
                  <a:pt x="946879" y="1313245"/>
                </a:cubicBezTo>
                <a:cubicBezTo>
                  <a:pt x="944288" y="1324370"/>
                  <a:pt x="942980" y="1350557"/>
                  <a:pt x="942943" y="1392199"/>
                </a:cubicBezTo>
                <a:cubicBezTo>
                  <a:pt x="942870" y="1449817"/>
                  <a:pt x="943271" y="1454602"/>
                  <a:pt x="948090" y="1455781"/>
                </a:cubicBezTo>
                <a:cubicBezTo>
                  <a:pt x="952874" y="1456954"/>
                  <a:pt x="952802" y="1457379"/>
                  <a:pt x="947196" y="1461054"/>
                </a:cubicBezTo>
                <a:cubicBezTo>
                  <a:pt x="942409" y="1464192"/>
                  <a:pt x="941500" y="1466776"/>
                  <a:pt x="942975" y="1473058"/>
                </a:cubicBezTo>
                <a:cubicBezTo>
                  <a:pt x="944212" y="1478337"/>
                  <a:pt x="943267" y="1483308"/>
                  <a:pt x="940238" y="1487656"/>
                </a:cubicBezTo>
                <a:cubicBezTo>
                  <a:pt x="934445" y="1495931"/>
                  <a:pt x="934245" y="1516177"/>
                  <a:pt x="939873" y="1523160"/>
                </a:cubicBezTo>
                <a:cubicBezTo>
                  <a:pt x="942219" y="1526063"/>
                  <a:pt x="944182" y="1530119"/>
                  <a:pt x="944233" y="1532172"/>
                </a:cubicBezTo>
                <a:cubicBezTo>
                  <a:pt x="944306" y="1535336"/>
                  <a:pt x="943595" y="1535336"/>
                  <a:pt x="939517" y="1532172"/>
                </a:cubicBezTo>
                <a:cubicBezTo>
                  <a:pt x="935067" y="1528716"/>
                  <a:pt x="934825" y="1531890"/>
                  <a:pt x="936273" y="1574901"/>
                </a:cubicBezTo>
                <a:cubicBezTo>
                  <a:pt x="937229" y="1603289"/>
                  <a:pt x="936719" y="1623230"/>
                  <a:pt x="934967" y="1626160"/>
                </a:cubicBezTo>
                <a:cubicBezTo>
                  <a:pt x="933022" y="1629412"/>
                  <a:pt x="933132" y="1631923"/>
                  <a:pt x="935295" y="1633959"/>
                </a:cubicBezTo>
                <a:cubicBezTo>
                  <a:pt x="939121" y="1637539"/>
                  <a:pt x="939616" y="1652191"/>
                  <a:pt x="935912" y="1652191"/>
                </a:cubicBezTo>
                <a:cubicBezTo>
                  <a:pt x="930567" y="1652191"/>
                  <a:pt x="928929" y="1635827"/>
                  <a:pt x="929513" y="1588275"/>
                </a:cubicBezTo>
                <a:cubicBezTo>
                  <a:pt x="929842" y="1561349"/>
                  <a:pt x="928510" y="1527691"/>
                  <a:pt x="926551" y="1513480"/>
                </a:cubicBezTo>
                <a:cubicBezTo>
                  <a:pt x="923124" y="1488654"/>
                  <a:pt x="921757" y="1468972"/>
                  <a:pt x="921285" y="1437714"/>
                </a:cubicBezTo>
                <a:cubicBezTo>
                  <a:pt x="921102" y="1425930"/>
                  <a:pt x="920230" y="1423443"/>
                  <a:pt x="916705" y="1424709"/>
                </a:cubicBezTo>
                <a:cubicBezTo>
                  <a:pt x="913527" y="1425850"/>
                  <a:pt x="912259" y="1424273"/>
                  <a:pt x="912027" y="1418880"/>
                </a:cubicBezTo>
                <a:cubicBezTo>
                  <a:pt x="911808" y="1413492"/>
                  <a:pt x="911045" y="1414634"/>
                  <a:pt x="909264" y="1423087"/>
                </a:cubicBezTo>
                <a:cubicBezTo>
                  <a:pt x="907921" y="1429468"/>
                  <a:pt x="906024" y="1435894"/>
                  <a:pt x="905051" y="1437366"/>
                </a:cubicBezTo>
                <a:cubicBezTo>
                  <a:pt x="901486" y="1442767"/>
                  <a:pt x="907040" y="1445870"/>
                  <a:pt x="911351" y="1440887"/>
                </a:cubicBezTo>
                <a:cubicBezTo>
                  <a:pt x="915221" y="1436417"/>
                  <a:pt x="915446" y="1436922"/>
                  <a:pt x="913807" y="1446370"/>
                </a:cubicBezTo>
                <a:cubicBezTo>
                  <a:pt x="912763" y="1452384"/>
                  <a:pt x="913322" y="1458264"/>
                  <a:pt x="915128" y="1460301"/>
                </a:cubicBezTo>
                <a:cubicBezTo>
                  <a:pt x="917518" y="1462995"/>
                  <a:pt x="916186" y="1464628"/>
                  <a:pt x="909488" y="1467225"/>
                </a:cubicBezTo>
                <a:cubicBezTo>
                  <a:pt x="904666" y="1469093"/>
                  <a:pt x="900721" y="1472238"/>
                  <a:pt x="900721" y="1474212"/>
                </a:cubicBezTo>
                <a:cubicBezTo>
                  <a:pt x="900721" y="1476186"/>
                  <a:pt x="899415" y="1478558"/>
                  <a:pt x="897813" y="1479482"/>
                </a:cubicBezTo>
                <a:cubicBezTo>
                  <a:pt x="896109" y="1480466"/>
                  <a:pt x="894908" y="1477612"/>
                  <a:pt x="894908" y="1472588"/>
                </a:cubicBezTo>
                <a:cubicBezTo>
                  <a:pt x="894908" y="1466324"/>
                  <a:pt x="896463" y="1463634"/>
                  <a:pt x="900675" y="1462603"/>
                </a:cubicBezTo>
                <a:cubicBezTo>
                  <a:pt x="906427" y="1461196"/>
                  <a:pt x="906427" y="1461173"/>
                  <a:pt x="900675" y="1454331"/>
                </a:cubicBezTo>
                <a:cubicBezTo>
                  <a:pt x="897504" y="1450558"/>
                  <a:pt x="894907" y="1444882"/>
                  <a:pt x="894906" y="1441718"/>
                </a:cubicBezTo>
                <a:cubicBezTo>
                  <a:pt x="894905" y="1438554"/>
                  <a:pt x="892902" y="1426995"/>
                  <a:pt x="890460" y="1416032"/>
                </a:cubicBezTo>
                <a:cubicBezTo>
                  <a:pt x="886902" y="1400073"/>
                  <a:pt x="886651" y="1392821"/>
                  <a:pt x="889204" y="1379653"/>
                </a:cubicBezTo>
                <a:cubicBezTo>
                  <a:pt x="893227" y="1358895"/>
                  <a:pt x="890711" y="1343161"/>
                  <a:pt x="883077" y="1341292"/>
                </a:cubicBezTo>
                <a:cubicBezTo>
                  <a:pt x="878678" y="1340218"/>
                  <a:pt x="877458" y="1337495"/>
                  <a:pt x="877458" y="1328786"/>
                </a:cubicBezTo>
                <a:cubicBezTo>
                  <a:pt x="877458" y="1322662"/>
                  <a:pt x="876282" y="1317652"/>
                  <a:pt x="874848" y="1317652"/>
                </a:cubicBezTo>
                <a:cubicBezTo>
                  <a:pt x="872020" y="1317652"/>
                  <a:pt x="873896" y="1413220"/>
                  <a:pt x="877038" y="1429165"/>
                </a:cubicBezTo>
                <a:cubicBezTo>
                  <a:pt x="879048" y="1439373"/>
                  <a:pt x="876425" y="1519543"/>
                  <a:pt x="873344" y="1542038"/>
                </a:cubicBezTo>
                <a:cubicBezTo>
                  <a:pt x="867303" y="1586142"/>
                  <a:pt x="861690" y="1616533"/>
                  <a:pt x="858195" y="1624043"/>
                </a:cubicBezTo>
                <a:cubicBezTo>
                  <a:pt x="855710" y="1629381"/>
                  <a:pt x="854317" y="1641691"/>
                  <a:pt x="854497" y="1656681"/>
                </a:cubicBezTo>
                <a:cubicBezTo>
                  <a:pt x="854680" y="1670258"/>
                  <a:pt x="855647" y="1677873"/>
                  <a:pt x="856756" y="1674151"/>
                </a:cubicBezTo>
                <a:cubicBezTo>
                  <a:pt x="857840" y="1670522"/>
                  <a:pt x="860325" y="1667054"/>
                  <a:pt x="862279" y="1666444"/>
                </a:cubicBezTo>
                <a:cubicBezTo>
                  <a:pt x="866758" y="1665048"/>
                  <a:pt x="866956" y="1674529"/>
                  <a:pt x="862535" y="1678667"/>
                </a:cubicBezTo>
                <a:cubicBezTo>
                  <a:pt x="860075" y="1680969"/>
                  <a:pt x="860444" y="1684578"/>
                  <a:pt x="863987" y="1692865"/>
                </a:cubicBezTo>
                <a:cubicBezTo>
                  <a:pt x="869461" y="1705666"/>
                  <a:pt x="870285" y="1712831"/>
                  <a:pt x="865567" y="1706587"/>
                </a:cubicBezTo>
                <a:cubicBezTo>
                  <a:pt x="863235" y="1703501"/>
                  <a:pt x="862122" y="1703339"/>
                  <a:pt x="861004" y="1705924"/>
                </a:cubicBezTo>
                <a:cubicBezTo>
                  <a:pt x="860190" y="1707804"/>
                  <a:pt x="858325" y="1708650"/>
                  <a:pt x="856865" y="1707804"/>
                </a:cubicBezTo>
                <a:cubicBezTo>
                  <a:pt x="855347" y="1706927"/>
                  <a:pt x="854209" y="1715233"/>
                  <a:pt x="854209" y="1727182"/>
                </a:cubicBezTo>
                <a:lnTo>
                  <a:pt x="854209" y="1748097"/>
                </a:lnTo>
                <a:lnTo>
                  <a:pt x="843903" y="1746531"/>
                </a:lnTo>
                <a:cubicBezTo>
                  <a:pt x="834841" y="1745155"/>
                  <a:pt x="833262" y="1745790"/>
                  <a:pt x="830823" y="1751792"/>
                </a:cubicBezTo>
                <a:cubicBezTo>
                  <a:pt x="826682" y="1761985"/>
                  <a:pt x="827474" y="1788259"/>
                  <a:pt x="832378" y="1803389"/>
                </a:cubicBezTo>
                <a:cubicBezTo>
                  <a:pt x="837362" y="1818764"/>
                  <a:pt x="837919" y="1826259"/>
                  <a:pt x="834075" y="1826259"/>
                </a:cubicBezTo>
                <a:cubicBezTo>
                  <a:pt x="832593" y="1826259"/>
                  <a:pt x="830783" y="1824119"/>
                  <a:pt x="830052" y="1821500"/>
                </a:cubicBezTo>
                <a:cubicBezTo>
                  <a:pt x="829093" y="1818061"/>
                  <a:pt x="828629" y="1818510"/>
                  <a:pt x="828384" y="1823121"/>
                </a:cubicBezTo>
                <a:cubicBezTo>
                  <a:pt x="828202" y="1826630"/>
                  <a:pt x="830785" y="1833099"/>
                  <a:pt x="834132" y="1837496"/>
                </a:cubicBezTo>
                <a:cubicBezTo>
                  <a:pt x="837478" y="1841894"/>
                  <a:pt x="839530" y="1847165"/>
                  <a:pt x="838692" y="1849209"/>
                </a:cubicBezTo>
                <a:cubicBezTo>
                  <a:pt x="836546" y="1854445"/>
                  <a:pt x="839860" y="1856699"/>
                  <a:pt x="844458" y="1853129"/>
                </a:cubicBezTo>
                <a:cubicBezTo>
                  <a:pt x="850008" y="1848818"/>
                  <a:pt x="852327" y="1856092"/>
                  <a:pt x="850640" y="1872521"/>
                </a:cubicBezTo>
                <a:cubicBezTo>
                  <a:pt x="849163" y="1886908"/>
                  <a:pt x="852319" y="1888808"/>
                  <a:pt x="855211" y="1875274"/>
                </a:cubicBezTo>
                <a:cubicBezTo>
                  <a:pt x="856302" y="1870160"/>
                  <a:pt x="858758" y="1867058"/>
                  <a:pt x="861711" y="1867058"/>
                </a:cubicBezTo>
                <a:cubicBezTo>
                  <a:pt x="864641" y="1867058"/>
                  <a:pt x="865841" y="1868552"/>
                  <a:pt x="864852" y="1870967"/>
                </a:cubicBezTo>
                <a:cubicBezTo>
                  <a:pt x="863969" y="1873117"/>
                  <a:pt x="861805" y="1880155"/>
                  <a:pt x="860038" y="1886607"/>
                </a:cubicBezTo>
                <a:cubicBezTo>
                  <a:pt x="854532" y="1906718"/>
                  <a:pt x="854760" y="1906445"/>
                  <a:pt x="848167" y="1900863"/>
                </a:cubicBezTo>
                <a:cubicBezTo>
                  <a:pt x="842927" y="1896426"/>
                  <a:pt x="842475" y="1893860"/>
                  <a:pt x="844231" y="1878521"/>
                </a:cubicBezTo>
                <a:lnTo>
                  <a:pt x="846213" y="1861191"/>
                </a:lnTo>
                <a:lnTo>
                  <a:pt x="837856" y="1862085"/>
                </a:lnTo>
                <a:cubicBezTo>
                  <a:pt x="829906" y="1862935"/>
                  <a:pt x="829421" y="1863771"/>
                  <a:pt x="827845" y="1879297"/>
                </a:cubicBezTo>
                <a:cubicBezTo>
                  <a:pt x="826932" y="1888273"/>
                  <a:pt x="827221" y="1898064"/>
                  <a:pt x="828480" y="1901056"/>
                </a:cubicBezTo>
                <a:cubicBezTo>
                  <a:pt x="831512" y="1908259"/>
                  <a:pt x="836599" y="1983611"/>
                  <a:pt x="834685" y="1992977"/>
                </a:cubicBezTo>
                <a:cubicBezTo>
                  <a:pt x="833861" y="1997008"/>
                  <a:pt x="834175" y="2007349"/>
                  <a:pt x="835382" y="2015957"/>
                </a:cubicBezTo>
                <a:cubicBezTo>
                  <a:pt x="839392" y="2044537"/>
                  <a:pt x="841853" y="2021052"/>
                  <a:pt x="841108" y="1961312"/>
                </a:cubicBezTo>
                <a:cubicBezTo>
                  <a:pt x="840532" y="1914983"/>
                  <a:pt x="841075" y="1905566"/>
                  <a:pt x="844239" y="1908017"/>
                </a:cubicBezTo>
                <a:cubicBezTo>
                  <a:pt x="846348" y="1909654"/>
                  <a:pt x="850230" y="1917073"/>
                  <a:pt x="852868" y="1924504"/>
                </a:cubicBezTo>
                <a:cubicBezTo>
                  <a:pt x="856767" y="1935492"/>
                  <a:pt x="857124" y="1941164"/>
                  <a:pt x="854780" y="1954892"/>
                </a:cubicBezTo>
                <a:cubicBezTo>
                  <a:pt x="851937" y="1971529"/>
                  <a:pt x="853864" y="2003635"/>
                  <a:pt x="857932" y="2007443"/>
                </a:cubicBezTo>
                <a:cubicBezTo>
                  <a:pt x="859082" y="2008516"/>
                  <a:pt x="860020" y="2002460"/>
                  <a:pt x="860020" y="1993983"/>
                </a:cubicBezTo>
                <a:cubicBezTo>
                  <a:pt x="860020" y="1985507"/>
                  <a:pt x="861326" y="1978571"/>
                  <a:pt x="862928" y="1978571"/>
                </a:cubicBezTo>
                <a:cubicBezTo>
                  <a:pt x="864610" y="1978571"/>
                  <a:pt x="865833" y="1987245"/>
                  <a:pt x="865833" y="1999153"/>
                </a:cubicBezTo>
                <a:cubicBezTo>
                  <a:pt x="865833" y="2018921"/>
                  <a:pt x="865577" y="2019662"/>
                  <a:pt x="859637" y="2017895"/>
                </a:cubicBezTo>
                <a:lnTo>
                  <a:pt x="853443" y="2016055"/>
                </a:lnTo>
                <a:lnTo>
                  <a:pt x="855505" y="2071428"/>
                </a:lnTo>
                <a:cubicBezTo>
                  <a:pt x="856639" y="2101884"/>
                  <a:pt x="858687" y="2141179"/>
                  <a:pt x="860058" y="2158751"/>
                </a:cubicBezTo>
                <a:cubicBezTo>
                  <a:pt x="861430" y="2176323"/>
                  <a:pt x="861802" y="2201490"/>
                  <a:pt x="860890" y="2214677"/>
                </a:cubicBezTo>
                <a:cubicBezTo>
                  <a:pt x="859550" y="2234010"/>
                  <a:pt x="860193" y="2240556"/>
                  <a:pt x="864207" y="2248471"/>
                </a:cubicBezTo>
                <a:cubicBezTo>
                  <a:pt x="868023" y="2255997"/>
                  <a:pt x="868451" y="2259572"/>
                  <a:pt x="866042" y="2263785"/>
                </a:cubicBezTo>
                <a:cubicBezTo>
                  <a:pt x="862919" y="2269249"/>
                  <a:pt x="866948" y="2283192"/>
                  <a:pt x="871652" y="2283192"/>
                </a:cubicBezTo>
                <a:cubicBezTo>
                  <a:pt x="874228" y="2283192"/>
                  <a:pt x="873261" y="2227948"/>
                  <a:pt x="870437" y="2213836"/>
                </a:cubicBezTo>
                <a:cubicBezTo>
                  <a:pt x="868835" y="2205827"/>
                  <a:pt x="869079" y="2204033"/>
                  <a:pt x="871364" y="2207036"/>
                </a:cubicBezTo>
                <a:cubicBezTo>
                  <a:pt x="873644" y="2210035"/>
                  <a:pt x="874476" y="2203657"/>
                  <a:pt x="874509" y="2182947"/>
                </a:cubicBezTo>
                <a:cubicBezTo>
                  <a:pt x="874542" y="2159036"/>
                  <a:pt x="875214" y="2155014"/>
                  <a:pt x="878914" y="2156343"/>
                </a:cubicBezTo>
                <a:cubicBezTo>
                  <a:pt x="881497" y="2157269"/>
                  <a:pt x="883273" y="2156366"/>
                  <a:pt x="883273" y="2154140"/>
                </a:cubicBezTo>
                <a:cubicBezTo>
                  <a:pt x="883273" y="2152067"/>
                  <a:pt x="881985" y="2149964"/>
                  <a:pt x="880405" y="2149466"/>
                </a:cubicBezTo>
                <a:cubicBezTo>
                  <a:pt x="876189" y="2148133"/>
                  <a:pt x="873514" y="2125081"/>
                  <a:pt x="875869" y="2110384"/>
                </a:cubicBezTo>
                <a:cubicBezTo>
                  <a:pt x="877347" y="2101168"/>
                  <a:pt x="879431" y="2097250"/>
                  <a:pt x="883375" y="2096285"/>
                </a:cubicBezTo>
                <a:cubicBezTo>
                  <a:pt x="886382" y="2095548"/>
                  <a:pt x="890327" y="2090721"/>
                  <a:pt x="892156" y="2085534"/>
                </a:cubicBezTo>
                <a:cubicBezTo>
                  <a:pt x="897835" y="2069434"/>
                  <a:pt x="898527" y="2077678"/>
                  <a:pt x="893704" y="2103952"/>
                </a:cubicBezTo>
                <a:cubicBezTo>
                  <a:pt x="888070" y="2134643"/>
                  <a:pt x="888071" y="2134546"/>
                  <a:pt x="893339" y="2132650"/>
                </a:cubicBezTo>
                <a:cubicBezTo>
                  <a:pt x="895685" y="2131807"/>
                  <a:pt x="898468" y="2132419"/>
                  <a:pt x="899522" y="2134019"/>
                </a:cubicBezTo>
                <a:cubicBezTo>
                  <a:pt x="901875" y="2137583"/>
                  <a:pt x="904579" y="2187900"/>
                  <a:pt x="903810" y="2213835"/>
                </a:cubicBezTo>
                <a:cubicBezTo>
                  <a:pt x="903135" y="2236609"/>
                  <a:pt x="905902" y="2253699"/>
                  <a:pt x="909303" y="2247753"/>
                </a:cubicBezTo>
                <a:cubicBezTo>
                  <a:pt x="910562" y="2245552"/>
                  <a:pt x="913249" y="2221722"/>
                  <a:pt x="915277" y="2194796"/>
                </a:cubicBezTo>
                <a:cubicBezTo>
                  <a:pt x="917306" y="2167870"/>
                  <a:pt x="919963" y="2144056"/>
                  <a:pt x="921183" y="2141876"/>
                </a:cubicBezTo>
                <a:cubicBezTo>
                  <a:pt x="925003" y="2135053"/>
                  <a:pt x="930566" y="2160722"/>
                  <a:pt x="928624" y="2176212"/>
                </a:cubicBezTo>
                <a:cubicBezTo>
                  <a:pt x="927537" y="2184899"/>
                  <a:pt x="928007" y="2190622"/>
                  <a:pt x="929858" y="2191199"/>
                </a:cubicBezTo>
                <a:cubicBezTo>
                  <a:pt x="931875" y="2191829"/>
                  <a:pt x="931777" y="2195022"/>
                  <a:pt x="929565" y="2200992"/>
                </a:cubicBezTo>
                <a:cubicBezTo>
                  <a:pt x="925673" y="2211442"/>
                  <a:pt x="928317" y="2225808"/>
                  <a:pt x="933279" y="2221164"/>
                </a:cubicBezTo>
                <a:cubicBezTo>
                  <a:pt x="935027" y="2219528"/>
                  <a:pt x="937093" y="2205887"/>
                  <a:pt x="937866" y="2190853"/>
                </a:cubicBezTo>
                <a:cubicBezTo>
                  <a:pt x="938640" y="2175819"/>
                  <a:pt x="940373" y="2163518"/>
                  <a:pt x="941718" y="2163518"/>
                </a:cubicBezTo>
                <a:cubicBezTo>
                  <a:pt x="943065" y="2163518"/>
                  <a:pt x="943605" y="2166884"/>
                  <a:pt x="942923" y="2170998"/>
                </a:cubicBezTo>
                <a:cubicBezTo>
                  <a:pt x="942240" y="2175111"/>
                  <a:pt x="940974" y="2189878"/>
                  <a:pt x="940105" y="2203812"/>
                </a:cubicBezTo>
                <a:cubicBezTo>
                  <a:pt x="939029" y="2221144"/>
                  <a:pt x="937146" y="2230443"/>
                  <a:pt x="934152" y="2233245"/>
                </a:cubicBezTo>
                <a:cubicBezTo>
                  <a:pt x="928332" y="2238692"/>
                  <a:pt x="928318" y="2258360"/>
                  <a:pt x="934119" y="2260449"/>
                </a:cubicBezTo>
                <a:cubicBezTo>
                  <a:pt x="937706" y="2261737"/>
                  <a:pt x="938479" y="2268721"/>
                  <a:pt x="938479" y="2299801"/>
                </a:cubicBezTo>
                <a:cubicBezTo>
                  <a:pt x="938479" y="2332930"/>
                  <a:pt x="937895" y="2337587"/>
                  <a:pt x="933736" y="2337587"/>
                </a:cubicBezTo>
                <a:cubicBezTo>
                  <a:pt x="929881" y="2337587"/>
                  <a:pt x="929286" y="2335550"/>
                  <a:pt x="930554" y="2326708"/>
                </a:cubicBezTo>
                <a:cubicBezTo>
                  <a:pt x="931733" y="2318486"/>
                  <a:pt x="931116" y="2315829"/>
                  <a:pt x="928029" y="2315829"/>
                </a:cubicBezTo>
                <a:cubicBezTo>
                  <a:pt x="923343" y="2315829"/>
                  <a:pt x="923515" y="2314494"/>
                  <a:pt x="923810" y="2348466"/>
                </a:cubicBezTo>
                <a:cubicBezTo>
                  <a:pt x="924138" y="2387369"/>
                  <a:pt x="918203" y="2390757"/>
                  <a:pt x="914267" y="2353906"/>
                </a:cubicBezTo>
                <a:cubicBezTo>
                  <a:pt x="913709" y="2348670"/>
                  <a:pt x="913041" y="2356320"/>
                  <a:pt x="912786" y="2370905"/>
                </a:cubicBezTo>
                <a:cubicBezTo>
                  <a:pt x="912494" y="2386480"/>
                  <a:pt x="911122" y="2397423"/>
                  <a:pt x="909414" y="2397423"/>
                </a:cubicBezTo>
                <a:cubicBezTo>
                  <a:pt x="907816" y="2397423"/>
                  <a:pt x="906378" y="2393446"/>
                  <a:pt x="906217" y="2388584"/>
                </a:cubicBezTo>
                <a:cubicBezTo>
                  <a:pt x="906071" y="2383722"/>
                  <a:pt x="904882" y="2376685"/>
                  <a:pt x="903601" y="2372945"/>
                </a:cubicBezTo>
                <a:cubicBezTo>
                  <a:pt x="901802" y="2367694"/>
                  <a:pt x="901218" y="2369551"/>
                  <a:pt x="901025" y="2381104"/>
                </a:cubicBezTo>
                <a:cubicBezTo>
                  <a:pt x="900732" y="2399373"/>
                  <a:pt x="903217" y="2409022"/>
                  <a:pt x="907826" y="2407368"/>
                </a:cubicBezTo>
                <a:cubicBezTo>
                  <a:pt x="910135" y="2406539"/>
                  <a:pt x="912506" y="2412924"/>
                  <a:pt x="914956" y="2426567"/>
                </a:cubicBezTo>
                <a:cubicBezTo>
                  <a:pt x="917437" y="2440395"/>
                  <a:pt x="919580" y="2446115"/>
                  <a:pt x="921576" y="2444248"/>
                </a:cubicBezTo>
                <a:cubicBezTo>
                  <a:pt x="923200" y="2442728"/>
                  <a:pt x="924360" y="2438610"/>
                  <a:pt x="924156" y="2435094"/>
                </a:cubicBezTo>
                <a:cubicBezTo>
                  <a:pt x="923207" y="2418656"/>
                  <a:pt x="923777" y="2408056"/>
                  <a:pt x="926692" y="2388094"/>
                </a:cubicBezTo>
                <a:cubicBezTo>
                  <a:pt x="928422" y="2376232"/>
                  <a:pt x="930434" y="2365970"/>
                  <a:pt x="931160" y="2365290"/>
                </a:cubicBezTo>
                <a:cubicBezTo>
                  <a:pt x="933546" y="2363058"/>
                  <a:pt x="930594" y="2451801"/>
                  <a:pt x="925840" y="2525255"/>
                </a:cubicBezTo>
                <a:cubicBezTo>
                  <a:pt x="919685" y="2620333"/>
                  <a:pt x="919473" y="2706864"/>
                  <a:pt x="925365" y="2720056"/>
                </a:cubicBezTo>
                <a:cubicBezTo>
                  <a:pt x="928726" y="2727585"/>
                  <a:pt x="928949" y="2731026"/>
                  <a:pt x="926361" y="2735548"/>
                </a:cubicBezTo>
                <a:cubicBezTo>
                  <a:pt x="922651" y="2742036"/>
                  <a:pt x="922975" y="2822619"/>
                  <a:pt x="926796" y="2843475"/>
                </a:cubicBezTo>
                <a:lnTo>
                  <a:pt x="929036" y="2855715"/>
                </a:lnTo>
                <a:lnTo>
                  <a:pt x="929445" y="2844835"/>
                </a:lnTo>
                <a:cubicBezTo>
                  <a:pt x="929839" y="2834339"/>
                  <a:pt x="933814" y="2824594"/>
                  <a:pt x="936624" y="2827235"/>
                </a:cubicBezTo>
                <a:cubicBezTo>
                  <a:pt x="937373" y="2827939"/>
                  <a:pt x="938628" y="2858895"/>
                  <a:pt x="939412" y="2896026"/>
                </a:cubicBezTo>
                <a:cubicBezTo>
                  <a:pt x="940197" y="2933156"/>
                  <a:pt x="941584" y="2964236"/>
                  <a:pt x="942500" y="2965091"/>
                </a:cubicBezTo>
                <a:cubicBezTo>
                  <a:pt x="943412" y="2965945"/>
                  <a:pt x="945084" y="2964401"/>
                  <a:pt x="946207" y="2961656"/>
                </a:cubicBezTo>
                <a:cubicBezTo>
                  <a:pt x="947897" y="2957533"/>
                  <a:pt x="948853" y="2958291"/>
                  <a:pt x="951698" y="2966026"/>
                </a:cubicBezTo>
                <a:cubicBezTo>
                  <a:pt x="955008" y="2975022"/>
                  <a:pt x="955227" y="2974461"/>
                  <a:pt x="957323" y="2951669"/>
                </a:cubicBezTo>
                <a:cubicBezTo>
                  <a:pt x="959637" y="2926516"/>
                  <a:pt x="958101" y="2915562"/>
                  <a:pt x="951268" y="2908464"/>
                </a:cubicBezTo>
                <a:cubicBezTo>
                  <a:pt x="948958" y="2906063"/>
                  <a:pt x="947889" y="2902085"/>
                  <a:pt x="948899" y="2899625"/>
                </a:cubicBezTo>
                <a:cubicBezTo>
                  <a:pt x="951800" y="2892553"/>
                  <a:pt x="955925" y="2894413"/>
                  <a:pt x="955925" y="2902792"/>
                </a:cubicBezTo>
                <a:cubicBezTo>
                  <a:pt x="955925" y="2911007"/>
                  <a:pt x="962900" y="2922169"/>
                  <a:pt x="966140" y="2919137"/>
                </a:cubicBezTo>
                <a:cubicBezTo>
                  <a:pt x="967224" y="2918123"/>
                  <a:pt x="968245" y="2875287"/>
                  <a:pt x="968406" y="2823948"/>
                </a:cubicBezTo>
                <a:cubicBezTo>
                  <a:pt x="968625" y="2751842"/>
                  <a:pt x="967811" y="2728371"/>
                  <a:pt x="964786" y="2720797"/>
                </a:cubicBezTo>
                <a:cubicBezTo>
                  <a:pt x="961746" y="2713177"/>
                  <a:pt x="961611" y="2709019"/>
                  <a:pt x="964177" y="2702131"/>
                </a:cubicBezTo>
                <a:cubicBezTo>
                  <a:pt x="967198" y="2694024"/>
                  <a:pt x="967009" y="2693383"/>
                  <a:pt x="961976" y="2694614"/>
                </a:cubicBezTo>
                <a:cubicBezTo>
                  <a:pt x="956703" y="2695905"/>
                  <a:pt x="956510" y="2693908"/>
                  <a:pt x="957367" y="2646646"/>
                </a:cubicBezTo>
                <a:cubicBezTo>
                  <a:pt x="958564" y="2580501"/>
                  <a:pt x="958436" y="2582372"/>
                  <a:pt x="961739" y="2582372"/>
                </a:cubicBezTo>
                <a:cubicBezTo>
                  <a:pt x="963337" y="2582372"/>
                  <a:pt x="964683" y="2588797"/>
                  <a:pt x="964735" y="2596651"/>
                </a:cubicBezTo>
                <a:cubicBezTo>
                  <a:pt x="964844" y="2616993"/>
                  <a:pt x="969298" y="2607609"/>
                  <a:pt x="971817" y="2581676"/>
                </a:cubicBezTo>
                <a:cubicBezTo>
                  <a:pt x="976213" y="2536402"/>
                  <a:pt x="979179" y="2566787"/>
                  <a:pt x="979179" y="2657101"/>
                </a:cubicBezTo>
                <a:cubicBezTo>
                  <a:pt x="979179" y="2729438"/>
                  <a:pt x="980000" y="2750804"/>
                  <a:pt x="982813" y="2751686"/>
                </a:cubicBezTo>
                <a:cubicBezTo>
                  <a:pt x="986097" y="2752716"/>
                  <a:pt x="987875" y="2798196"/>
                  <a:pt x="987249" y="2865234"/>
                </a:cubicBezTo>
                <a:cubicBezTo>
                  <a:pt x="987176" y="2871965"/>
                  <a:pt x="987066" y="2884816"/>
                  <a:pt x="986993" y="2893792"/>
                </a:cubicBezTo>
                <a:cubicBezTo>
                  <a:pt x="986920" y="2902767"/>
                  <a:pt x="988245" y="2916843"/>
                  <a:pt x="989957" y="2925070"/>
                </a:cubicBezTo>
                <a:cubicBezTo>
                  <a:pt x="991996" y="2934854"/>
                  <a:pt x="992781" y="2987075"/>
                  <a:pt x="992222" y="3076020"/>
                </a:cubicBezTo>
                <a:cubicBezTo>
                  <a:pt x="991507" y="3190379"/>
                  <a:pt x="990530" y="3217420"/>
                  <a:pt x="986073" y="3246010"/>
                </a:cubicBezTo>
                <a:cubicBezTo>
                  <a:pt x="981783" y="3273534"/>
                  <a:pt x="980899" y="3294249"/>
                  <a:pt x="981430" y="3354803"/>
                </a:cubicBezTo>
                <a:cubicBezTo>
                  <a:pt x="982127" y="3434255"/>
                  <a:pt x="986528" y="3519462"/>
                  <a:pt x="990448" y="3529378"/>
                </a:cubicBezTo>
                <a:cubicBezTo>
                  <a:pt x="992809" y="3535354"/>
                  <a:pt x="992812" y="3535353"/>
                  <a:pt x="994542" y="3528715"/>
                </a:cubicBezTo>
                <a:cubicBezTo>
                  <a:pt x="995495" y="3525061"/>
                  <a:pt x="997177" y="3514423"/>
                  <a:pt x="998280" y="3505073"/>
                </a:cubicBezTo>
                <a:cubicBezTo>
                  <a:pt x="1000706" y="3484526"/>
                  <a:pt x="1005415" y="3482185"/>
                  <a:pt x="1003751" y="3502353"/>
                </a:cubicBezTo>
                <a:cubicBezTo>
                  <a:pt x="999726" y="3551127"/>
                  <a:pt x="996197" y="3588705"/>
                  <a:pt x="994811" y="3597547"/>
                </a:cubicBezTo>
                <a:cubicBezTo>
                  <a:pt x="993906" y="3603314"/>
                  <a:pt x="994432" y="3607747"/>
                  <a:pt x="996012" y="3607747"/>
                </a:cubicBezTo>
                <a:cubicBezTo>
                  <a:pt x="997551" y="3607747"/>
                  <a:pt x="1001133" y="3596425"/>
                  <a:pt x="1003969" y="3582588"/>
                </a:cubicBezTo>
                <a:cubicBezTo>
                  <a:pt x="1006805" y="3568751"/>
                  <a:pt x="1010240" y="3554982"/>
                  <a:pt x="1011605" y="3551990"/>
                </a:cubicBezTo>
                <a:cubicBezTo>
                  <a:pt x="1014156" y="3546400"/>
                  <a:pt x="1011974" y="3605054"/>
                  <a:pt x="1009302" y="3613866"/>
                </a:cubicBezTo>
                <a:cubicBezTo>
                  <a:pt x="1008510" y="3616484"/>
                  <a:pt x="1009266" y="3618626"/>
                  <a:pt x="1010962" y="3618626"/>
                </a:cubicBezTo>
                <a:cubicBezTo>
                  <a:pt x="1012670" y="3618626"/>
                  <a:pt x="1014064" y="3616309"/>
                  <a:pt x="1014064" y="3613477"/>
                </a:cubicBezTo>
                <a:cubicBezTo>
                  <a:pt x="1014064" y="3610645"/>
                  <a:pt x="1015889" y="3607674"/>
                  <a:pt x="1018120" y="3606872"/>
                </a:cubicBezTo>
                <a:cubicBezTo>
                  <a:pt x="1021115" y="3605796"/>
                  <a:pt x="1022793" y="3596304"/>
                  <a:pt x="1024542" y="3570544"/>
                </a:cubicBezTo>
                <a:cubicBezTo>
                  <a:pt x="1026298" y="3544711"/>
                  <a:pt x="1027399" y="3538491"/>
                  <a:pt x="1028794" y="3546551"/>
                </a:cubicBezTo>
                <a:cubicBezTo>
                  <a:pt x="1029830" y="3552534"/>
                  <a:pt x="1030863" y="3554676"/>
                  <a:pt x="1031089" y="3551310"/>
                </a:cubicBezTo>
                <a:cubicBezTo>
                  <a:pt x="1031666" y="3542748"/>
                  <a:pt x="1035945" y="3543689"/>
                  <a:pt x="1040206" y="3553314"/>
                </a:cubicBezTo>
                <a:cubicBezTo>
                  <a:pt x="1044975" y="3564088"/>
                  <a:pt x="1047968" y="3561700"/>
                  <a:pt x="1050395" y="3545187"/>
                </a:cubicBezTo>
                <a:cubicBezTo>
                  <a:pt x="1051493" y="3537709"/>
                  <a:pt x="1053719" y="3531590"/>
                  <a:pt x="1055342" y="3531590"/>
                </a:cubicBezTo>
                <a:cubicBezTo>
                  <a:pt x="1056962" y="3531590"/>
                  <a:pt x="1057583" y="3534344"/>
                  <a:pt x="1056721" y="3537710"/>
                </a:cubicBezTo>
                <a:cubicBezTo>
                  <a:pt x="1052342" y="3554779"/>
                  <a:pt x="1051376" y="3565402"/>
                  <a:pt x="1053178" y="3576648"/>
                </a:cubicBezTo>
                <a:cubicBezTo>
                  <a:pt x="1054718" y="3586255"/>
                  <a:pt x="1056258" y="3588831"/>
                  <a:pt x="1060044" y="3588134"/>
                </a:cubicBezTo>
                <a:cubicBezTo>
                  <a:pt x="1063617" y="3587478"/>
                  <a:pt x="1065735" y="3590173"/>
                  <a:pt x="1067938" y="3598170"/>
                </a:cubicBezTo>
                <a:cubicBezTo>
                  <a:pt x="1071127" y="3609752"/>
                  <a:pt x="1070302" y="3618625"/>
                  <a:pt x="1066040" y="3618625"/>
                </a:cubicBezTo>
                <a:cubicBezTo>
                  <a:pt x="1064628" y="3618625"/>
                  <a:pt x="1063471" y="3614881"/>
                  <a:pt x="1063471" y="3610305"/>
                </a:cubicBezTo>
                <a:cubicBezTo>
                  <a:pt x="1063471" y="3605451"/>
                  <a:pt x="1062259" y="3602685"/>
                  <a:pt x="1060563" y="3603666"/>
                </a:cubicBezTo>
                <a:cubicBezTo>
                  <a:pt x="1058964" y="3604590"/>
                  <a:pt x="1057654" y="3614031"/>
                  <a:pt x="1057654" y="3624644"/>
                </a:cubicBezTo>
                <a:cubicBezTo>
                  <a:pt x="1057654" y="3641714"/>
                  <a:pt x="1058851" y="3645944"/>
                  <a:pt x="1068032" y="3661306"/>
                </a:cubicBezTo>
                <a:lnTo>
                  <a:pt x="1078410" y="3678671"/>
                </a:lnTo>
                <a:lnTo>
                  <a:pt x="1077479" y="3732283"/>
                </a:lnTo>
                <a:cubicBezTo>
                  <a:pt x="1076969" y="3761769"/>
                  <a:pt x="1077698" y="3794156"/>
                  <a:pt x="1079128" y="3804253"/>
                </a:cubicBezTo>
                <a:cubicBezTo>
                  <a:pt x="1081573" y="3821645"/>
                  <a:pt x="1081402" y="3822612"/>
                  <a:pt x="1075852" y="3822612"/>
                </a:cubicBezTo>
                <a:cubicBezTo>
                  <a:pt x="1067697" y="3822612"/>
                  <a:pt x="1064684" y="3818328"/>
                  <a:pt x="1059401" y="3799218"/>
                </a:cubicBezTo>
                <a:cubicBezTo>
                  <a:pt x="1056879" y="3790091"/>
                  <a:pt x="1051529" y="3774458"/>
                  <a:pt x="1047515" y="3764478"/>
                </a:cubicBezTo>
                <a:cubicBezTo>
                  <a:pt x="1038967" y="3743226"/>
                  <a:pt x="1038613" y="3738210"/>
                  <a:pt x="1044858" y="3726906"/>
                </a:cubicBezTo>
                <a:cubicBezTo>
                  <a:pt x="1048442" y="3720418"/>
                  <a:pt x="1048789" y="3717042"/>
                  <a:pt x="1046373" y="3712082"/>
                </a:cubicBezTo>
                <a:cubicBezTo>
                  <a:pt x="1042592" y="3704315"/>
                  <a:pt x="1037308" y="3703649"/>
                  <a:pt x="1037308" y="3710939"/>
                </a:cubicBezTo>
                <a:cubicBezTo>
                  <a:pt x="1037308" y="3717971"/>
                  <a:pt x="1032299" y="3720599"/>
                  <a:pt x="1030448" y="3714539"/>
                </a:cubicBezTo>
                <a:cubicBezTo>
                  <a:pt x="1029641" y="3711899"/>
                  <a:pt x="1026721" y="3696889"/>
                  <a:pt x="1023958" y="3681181"/>
                </a:cubicBezTo>
                <a:cubicBezTo>
                  <a:pt x="1021196" y="3665475"/>
                  <a:pt x="1017837" y="3651461"/>
                  <a:pt x="1016495" y="3650040"/>
                </a:cubicBezTo>
                <a:cubicBezTo>
                  <a:pt x="1015152" y="3648619"/>
                  <a:pt x="1014054" y="3668435"/>
                  <a:pt x="1014054" y="3694076"/>
                </a:cubicBezTo>
                <a:cubicBezTo>
                  <a:pt x="1014054" y="3720901"/>
                  <a:pt x="1015236" y="3741382"/>
                  <a:pt x="1016842" y="3742309"/>
                </a:cubicBezTo>
                <a:cubicBezTo>
                  <a:pt x="1018422" y="3743224"/>
                  <a:pt x="1018944" y="3751241"/>
                  <a:pt x="1018050" y="3760829"/>
                </a:cubicBezTo>
                <a:cubicBezTo>
                  <a:pt x="1016944" y="3772650"/>
                  <a:pt x="1017867" y="3781315"/>
                  <a:pt x="1021075" y="3789637"/>
                </a:cubicBezTo>
                <a:cubicBezTo>
                  <a:pt x="1028815" y="3809637"/>
                  <a:pt x="1027303" y="3818621"/>
                  <a:pt x="1014167" y="3830669"/>
                </a:cubicBezTo>
                <a:cubicBezTo>
                  <a:pt x="1000942" y="3842800"/>
                  <a:pt x="997964" y="3850927"/>
                  <a:pt x="1000862" y="3866974"/>
                </a:cubicBezTo>
                <a:cubicBezTo>
                  <a:pt x="1005715" y="3893845"/>
                  <a:pt x="1005875" y="3896048"/>
                  <a:pt x="1002972" y="3896048"/>
                </a:cubicBezTo>
                <a:cubicBezTo>
                  <a:pt x="1001322" y="3896048"/>
                  <a:pt x="998490" y="3900252"/>
                  <a:pt x="996677" y="3905391"/>
                </a:cubicBezTo>
                <a:cubicBezTo>
                  <a:pt x="993546" y="3914266"/>
                  <a:pt x="992555" y="3914814"/>
                  <a:pt x="976833" y="3916353"/>
                </a:cubicBezTo>
                <a:cubicBezTo>
                  <a:pt x="967731" y="3917245"/>
                  <a:pt x="955052" y="3920187"/>
                  <a:pt x="948658" y="3922894"/>
                </a:cubicBezTo>
                <a:cubicBezTo>
                  <a:pt x="942263" y="3925600"/>
                  <a:pt x="930919" y="3930397"/>
                  <a:pt x="923447" y="3933554"/>
                </a:cubicBezTo>
                <a:cubicBezTo>
                  <a:pt x="914511" y="3937329"/>
                  <a:pt x="909538" y="3941238"/>
                  <a:pt x="908914" y="3944977"/>
                </a:cubicBezTo>
                <a:cubicBezTo>
                  <a:pt x="907009" y="3956402"/>
                  <a:pt x="902226" y="3951217"/>
                  <a:pt x="889691" y="3924140"/>
                </a:cubicBezTo>
                <a:lnTo>
                  <a:pt x="876885" y="3896476"/>
                </a:lnTo>
                <a:lnTo>
                  <a:pt x="866998" y="3897977"/>
                </a:lnTo>
                <a:lnTo>
                  <a:pt x="857112" y="3899478"/>
                </a:lnTo>
                <a:lnTo>
                  <a:pt x="858936" y="3871244"/>
                </a:lnTo>
                <a:cubicBezTo>
                  <a:pt x="860965" y="3839855"/>
                  <a:pt x="856667" y="3812449"/>
                  <a:pt x="849297" y="3809803"/>
                </a:cubicBezTo>
                <a:cubicBezTo>
                  <a:pt x="841546" y="3807020"/>
                  <a:pt x="839771" y="3814869"/>
                  <a:pt x="845695" y="3825733"/>
                </a:cubicBezTo>
                <a:cubicBezTo>
                  <a:pt x="848772" y="3831377"/>
                  <a:pt x="851308" y="3838797"/>
                  <a:pt x="851329" y="3842222"/>
                </a:cubicBezTo>
                <a:cubicBezTo>
                  <a:pt x="851402" y="3851891"/>
                  <a:pt x="839159" y="3894195"/>
                  <a:pt x="834957" y="3898850"/>
                </a:cubicBezTo>
                <a:cubicBezTo>
                  <a:pt x="832037" y="3902083"/>
                  <a:pt x="831709" y="3910890"/>
                  <a:pt x="833482" y="3938287"/>
                </a:cubicBezTo>
                <a:cubicBezTo>
                  <a:pt x="834737" y="3957688"/>
                  <a:pt x="834730" y="3974679"/>
                  <a:pt x="833449" y="3976045"/>
                </a:cubicBezTo>
                <a:cubicBezTo>
                  <a:pt x="830887" y="3978807"/>
                  <a:pt x="825117" y="3966624"/>
                  <a:pt x="825117" y="3958449"/>
                </a:cubicBezTo>
                <a:cubicBezTo>
                  <a:pt x="825117" y="3955567"/>
                  <a:pt x="822500" y="3951681"/>
                  <a:pt x="819303" y="3949812"/>
                </a:cubicBezTo>
                <a:cubicBezTo>
                  <a:pt x="814672" y="3947106"/>
                  <a:pt x="813490" y="3943469"/>
                  <a:pt x="813490" y="3931932"/>
                </a:cubicBezTo>
                <a:cubicBezTo>
                  <a:pt x="813490" y="3915148"/>
                  <a:pt x="809596" y="3906408"/>
                  <a:pt x="803149" y="3908723"/>
                </a:cubicBezTo>
                <a:cubicBezTo>
                  <a:pt x="796232" y="3911207"/>
                  <a:pt x="787332" y="3930030"/>
                  <a:pt x="787332" y="3942175"/>
                </a:cubicBezTo>
                <a:cubicBezTo>
                  <a:pt x="787332" y="3958604"/>
                  <a:pt x="782234" y="3955423"/>
                  <a:pt x="779879" y="3937525"/>
                </a:cubicBezTo>
                <a:cubicBezTo>
                  <a:pt x="776660" y="3913078"/>
                  <a:pt x="774695" y="3910379"/>
                  <a:pt x="770285" y="3924353"/>
                </a:cubicBezTo>
                <a:cubicBezTo>
                  <a:pt x="766183" y="3937357"/>
                  <a:pt x="748733" y="3958603"/>
                  <a:pt x="742157" y="3958603"/>
                </a:cubicBezTo>
                <a:cubicBezTo>
                  <a:pt x="736620" y="3958603"/>
                  <a:pt x="732117" y="3949885"/>
                  <a:pt x="732064" y="3939063"/>
                </a:cubicBezTo>
                <a:cubicBezTo>
                  <a:pt x="732031" y="3932240"/>
                  <a:pt x="731334" y="3931038"/>
                  <a:pt x="729203" y="3934125"/>
                </a:cubicBezTo>
                <a:cubicBezTo>
                  <a:pt x="727652" y="3936369"/>
                  <a:pt x="726364" y="3940959"/>
                  <a:pt x="726342" y="3944324"/>
                </a:cubicBezTo>
                <a:cubicBezTo>
                  <a:pt x="726306" y="3950851"/>
                  <a:pt x="721784" y="3952710"/>
                  <a:pt x="719746" y="3947044"/>
                </a:cubicBezTo>
                <a:cubicBezTo>
                  <a:pt x="717757" y="3941513"/>
                  <a:pt x="709610" y="3949477"/>
                  <a:pt x="702684" y="3963722"/>
                </a:cubicBezTo>
                <a:lnTo>
                  <a:pt x="696578" y="3976282"/>
                </a:lnTo>
                <a:lnTo>
                  <a:pt x="693758" y="3968802"/>
                </a:lnTo>
                <a:cubicBezTo>
                  <a:pt x="690076" y="3959043"/>
                  <a:pt x="688055" y="3959366"/>
                  <a:pt x="681496" y="3970765"/>
                </a:cubicBezTo>
                <a:cubicBezTo>
                  <a:pt x="678507" y="3975958"/>
                  <a:pt x="674968" y="3979573"/>
                  <a:pt x="673632" y="3978800"/>
                </a:cubicBezTo>
                <a:cubicBezTo>
                  <a:pt x="672293" y="3978027"/>
                  <a:pt x="671493" y="3965877"/>
                  <a:pt x="671847" y="3951801"/>
                </a:cubicBezTo>
                <a:cubicBezTo>
                  <a:pt x="672800" y="3914268"/>
                  <a:pt x="669618" y="3914060"/>
                  <a:pt x="648068" y="3950248"/>
                </a:cubicBezTo>
                <a:cubicBezTo>
                  <a:pt x="638203" y="3966811"/>
                  <a:pt x="629671" y="3980363"/>
                  <a:pt x="629106" y="3980363"/>
                </a:cubicBezTo>
                <a:cubicBezTo>
                  <a:pt x="628540" y="3980363"/>
                  <a:pt x="626307" y="3970877"/>
                  <a:pt x="624139" y="3959284"/>
                </a:cubicBezTo>
                <a:lnTo>
                  <a:pt x="624220" y="3959267"/>
                </a:lnTo>
                <a:lnTo>
                  <a:pt x="620280" y="3938188"/>
                </a:lnTo>
                <a:lnTo>
                  <a:pt x="607440" y="3955282"/>
                </a:lnTo>
                <a:cubicBezTo>
                  <a:pt x="594812" y="3972095"/>
                  <a:pt x="589934" y="3973511"/>
                  <a:pt x="589817" y="3960400"/>
                </a:cubicBezTo>
                <a:cubicBezTo>
                  <a:pt x="589784" y="3957657"/>
                  <a:pt x="588792" y="3955860"/>
                  <a:pt x="587591" y="3956407"/>
                </a:cubicBezTo>
                <a:cubicBezTo>
                  <a:pt x="586394" y="3956955"/>
                  <a:pt x="581809" y="3959091"/>
                  <a:pt x="577406" y="3961155"/>
                </a:cubicBezTo>
                <a:cubicBezTo>
                  <a:pt x="566815" y="3966123"/>
                  <a:pt x="563938" y="3962866"/>
                  <a:pt x="571905" y="3954932"/>
                </a:cubicBezTo>
                <a:cubicBezTo>
                  <a:pt x="581987" y="3944889"/>
                  <a:pt x="584063" y="3933606"/>
                  <a:pt x="580399" y="3908747"/>
                </a:cubicBezTo>
                <a:cubicBezTo>
                  <a:pt x="578597" y="3896517"/>
                  <a:pt x="576247" y="3885537"/>
                  <a:pt x="575175" y="3884347"/>
                </a:cubicBezTo>
                <a:cubicBezTo>
                  <a:pt x="574102" y="3883155"/>
                  <a:pt x="570737" y="3890991"/>
                  <a:pt x="567694" y="3901759"/>
                </a:cubicBezTo>
                <a:cubicBezTo>
                  <a:pt x="564650" y="3912526"/>
                  <a:pt x="560197" y="3922232"/>
                  <a:pt x="557800" y="3923327"/>
                </a:cubicBezTo>
                <a:cubicBezTo>
                  <a:pt x="538738" y="3932032"/>
                  <a:pt x="537707" y="3932251"/>
                  <a:pt x="533002" y="3928596"/>
                </a:cubicBezTo>
                <a:cubicBezTo>
                  <a:pt x="530444" y="3926611"/>
                  <a:pt x="526412" y="3921476"/>
                  <a:pt x="524042" y="3917187"/>
                </a:cubicBezTo>
                <a:cubicBezTo>
                  <a:pt x="520190" y="3910216"/>
                  <a:pt x="504622" y="3898787"/>
                  <a:pt x="498943" y="3898760"/>
                </a:cubicBezTo>
                <a:cubicBezTo>
                  <a:pt x="497746" y="3898760"/>
                  <a:pt x="496669" y="3902728"/>
                  <a:pt x="496556" y="3907590"/>
                </a:cubicBezTo>
                <a:lnTo>
                  <a:pt x="496337" y="3916429"/>
                </a:lnTo>
                <a:lnTo>
                  <a:pt x="490791" y="3904744"/>
                </a:lnTo>
                <a:cubicBezTo>
                  <a:pt x="485854" y="3894340"/>
                  <a:pt x="484600" y="3893381"/>
                  <a:pt x="479371" y="3895999"/>
                </a:cubicBezTo>
                <a:cubicBezTo>
                  <a:pt x="476141" y="3897618"/>
                  <a:pt x="473496" y="3899943"/>
                  <a:pt x="473496" y="3901169"/>
                </a:cubicBezTo>
                <a:cubicBezTo>
                  <a:pt x="473496" y="3902393"/>
                  <a:pt x="470288" y="3906634"/>
                  <a:pt x="466368" y="3910592"/>
                </a:cubicBezTo>
                <a:cubicBezTo>
                  <a:pt x="456365" y="3920693"/>
                  <a:pt x="439692" y="3920788"/>
                  <a:pt x="435622" y="3910777"/>
                </a:cubicBezTo>
                <a:cubicBezTo>
                  <a:pt x="431611" y="3900905"/>
                  <a:pt x="426113" y="3903871"/>
                  <a:pt x="422232" y="3918000"/>
                </a:cubicBezTo>
                <a:lnTo>
                  <a:pt x="418926" y="3930037"/>
                </a:lnTo>
                <a:lnTo>
                  <a:pt x="414240" y="3919925"/>
                </a:lnTo>
                <a:cubicBezTo>
                  <a:pt x="411663" y="3914363"/>
                  <a:pt x="409553" y="3908524"/>
                  <a:pt x="409553" y="3906948"/>
                </a:cubicBezTo>
                <a:cubicBezTo>
                  <a:pt x="409553" y="3905371"/>
                  <a:pt x="406283" y="3902688"/>
                  <a:pt x="402287" y="3900983"/>
                </a:cubicBezTo>
                <a:cubicBezTo>
                  <a:pt x="398290" y="3899280"/>
                  <a:pt x="395021" y="3895784"/>
                  <a:pt x="395021" y="3893216"/>
                </a:cubicBezTo>
                <a:cubicBezTo>
                  <a:pt x="395021" y="3890647"/>
                  <a:pt x="393174" y="3887113"/>
                  <a:pt x="390919" y="3885361"/>
                </a:cubicBezTo>
                <a:cubicBezTo>
                  <a:pt x="384017" y="3880000"/>
                  <a:pt x="381900" y="3887292"/>
                  <a:pt x="382484" y="3914398"/>
                </a:cubicBezTo>
                <a:cubicBezTo>
                  <a:pt x="382776" y="3928235"/>
                  <a:pt x="381908" y="3939556"/>
                  <a:pt x="380543" y="3939556"/>
                </a:cubicBezTo>
                <a:cubicBezTo>
                  <a:pt x="379174" y="3939556"/>
                  <a:pt x="375157" y="3931295"/>
                  <a:pt x="371613" y="3921197"/>
                </a:cubicBezTo>
                <a:cubicBezTo>
                  <a:pt x="368069" y="3911101"/>
                  <a:pt x="364778" y="3902409"/>
                  <a:pt x="364300" y="3901884"/>
                </a:cubicBezTo>
                <a:cubicBezTo>
                  <a:pt x="363822" y="3901358"/>
                  <a:pt x="358825" y="3904217"/>
                  <a:pt x="353194" y="3908237"/>
                </a:cubicBezTo>
                <a:cubicBezTo>
                  <a:pt x="347563" y="3912256"/>
                  <a:pt x="341580" y="3914748"/>
                  <a:pt x="339898" y="3913776"/>
                </a:cubicBezTo>
                <a:cubicBezTo>
                  <a:pt x="330219" y="3908178"/>
                  <a:pt x="319486" y="3921392"/>
                  <a:pt x="319409" y="3939004"/>
                </a:cubicBezTo>
                <a:cubicBezTo>
                  <a:pt x="319376" y="3946509"/>
                  <a:pt x="318646" y="3948036"/>
                  <a:pt x="316548" y="3944996"/>
                </a:cubicBezTo>
                <a:cubicBezTo>
                  <a:pt x="314997" y="3942752"/>
                  <a:pt x="313709" y="3937470"/>
                  <a:pt x="313687" y="3933258"/>
                </a:cubicBezTo>
                <a:cubicBezTo>
                  <a:pt x="313654" y="3929046"/>
                  <a:pt x="312286" y="3923225"/>
                  <a:pt x="310625" y="3920323"/>
                </a:cubicBezTo>
                <a:cubicBezTo>
                  <a:pt x="307816" y="3915410"/>
                  <a:pt x="307017" y="3915331"/>
                  <a:pt x="299053" y="3919187"/>
                </a:cubicBezTo>
                <a:cubicBezTo>
                  <a:pt x="291059" y="3923055"/>
                  <a:pt x="290259" y="3922967"/>
                  <a:pt x="286839" y="3917843"/>
                </a:cubicBezTo>
                <a:cubicBezTo>
                  <a:pt x="281942" y="3910506"/>
                  <a:pt x="279778" y="3910932"/>
                  <a:pt x="277427" y="3919697"/>
                </a:cubicBezTo>
                <a:cubicBezTo>
                  <a:pt x="276194" y="3924297"/>
                  <a:pt x="274672" y="3925840"/>
                  <a:pt x="273344" y="3923832"/>
                </a:cubicBezTo>
                <a:cubicBezTo>
                  <a:pt x="271953" y="3921726"/>
                  <a:pt x="269435" y="3923472"/>
                  <a:pt x="265994" y="3928922"/>
                </a:cubicBezTo>
                <a:cubicBezTo>
                  <a:pt x="263115" y="3933483"/>
                  <a:pt x="260168" y="3936661"/>
                  <a:pt x="259445" y="3935985"/>
                </a:cubicBezTo>
                <a:cubicBezTo>
                  <a:pt x="258722" y="3935308"/>
                  <a:pt x="259628" y="3926703"/>
                  <a:pt x="261459" y="3916861"/>
                </a:cubicBezTo>
                <a:cubicBezTo>
                  <a:pt x="265723" y="3893949"/>
                  <a:pt x="263871" y="3889100"/>
                  <a:pt x="256105" y="3902840"/>
                </a:cubicBezTo>
                <a:cubicBezTo>
                  <a:pt x="252722" y="3908824"/>
                  <a:pt x="249898" y="3912109"/>
                  <a:pt x="249827" y="3910141"/>
                </a:cubicBezTo>
                <a:cubicBezTo>
                  <a:pt x="249754" y="3908171"/>
                  <a:pt x="250973" y="3904331"/>
                  <a:pt x="252535" y="3901605"/>
                </a:cubicBezTo>
                <a:cubicBezTo>
                  <a:pt x="258542" y="3891101"/>
                  <a:pt x="264092" y="3850919"/>
                  <a:pt x="260989" y="3840401"/>
                </a:cubicBezTo>
                <a:cubicBezTo>
                  <a:pt x="258847" y="3833138"/>
                  <a:pt x="259004" y="3826667"/>
                  <a:pt x="261551" y="3817366"/>
                </a:cubicBezTo>
                <a:cubicBezTo>
                  <a:pt x="265164" y="3804181"/>
                  <a:pt x="263507" y="3789967"/>
                  <a:pt x="258362" y="3789967"/>
                </a:cubicBezTo>
                <a:cubicBezTo>
                  <a:pt x="256793" y="3789967"/>
                  <a:pt x="255409" y="3795169"/>
                  <a:pt x="255289" y="3801527"/>
                </a:cubicBezTo>
                <a:lnTo>
                  <a:pt x="255070" y="3813086"/>
                </a:lnTo>
                <a:lnTo>
                  <a:pt x="247221" y="3797100"/>
                </a:lnTo>
                <a:lnTo>
                  <a:pt x="239371" y="3781116"/>
                </a:lnTo>
                <a:lnTo>
                  <a:pt x="234247" y="3796328"/>
                </a:lnTo>
                <a:cubicBezTo>
                  <a:pt x="228764" y="3812603"/>
                  <a:pt x="224568" y="3817387"/>
                  <a:pt x="221766" y="3810554"/>
                </a:cubicBezTo>
                <a:cubicBezTo>
                  <a:pt x="220810" y="3808224"/>
                  <a:pt x="218857" y="3806995"/>
                  <a:pt x="217426" y="3807822"/>
                </a:cubicBezTo>
                <a:cubicBezTo>
                  <a:pt x="215995" y="3808649"/>
                  <a:pt x="214824" y="3807301"/>
                  <a:pt x="214824" y="3804826"/>
                </a:cubicBezTo>
                <a:cubicBezTo>
                  <a:pt x="214824" y="3800216"/>
                  <a:pt x="185168" y="3756269"/>
                  <a:pt x="180066" y="3753319"/>
                </a:cubicBezTo>
                <a:cubicBezTo>
                  <a:pt x="176464" y="3751236"/>
                  <a:pt x="159601" y="3772805"/>
                  <a:pt x="159601" y="3779496"/>
                </a:cubicBezTo>
                <a:cubicBezTo>
                  <a:pt x="159601" y="3782273"/>
                  <a:pt x="161663" y="3784528"/>
                  <a:pt x="164203" y="3784528"/>
                </a:cubicBezTo>
                <a:cubicBezTo>
                  <a:pt x="169640" y="3784528"/>
                  <a:pt x="169450" y="3785070"/>
                  <a:pt x="158148" y="3801808"/>
                </a:cubicBezTo>
                <a:lnTo>
                  <a:pt x="149428" y="3814722"/>
                </a:lnTo>
                <a:lnTo>
                  <a:pt x="134639" y="3813467"/>
                </a:lnTo>
                <a:cubicBezTo>
                  <a:pt x="120829" y="3812293"/>
                  <a:pt x="119630" y="3812691"/>
                  <a:pt x="116525" y="3819448"/>
                </a:cubicBezTo>
                <a:lnTo>
                  <a:pt x="113201" y="3826686"/>
                </a:lnTo>
                <a:lnTo>
                  <a:pt x="114463" y="3818163"/>
                </a:lnTo>
                <a:cubicBezTo>
                  <a:pt x="115157" y="3813476"/>
                  <a:pt x="116587" y="3806425"/>
                  <a:pt x="117642" y="3802493"/>
                </a:cubicBezTo>
                <a:cubicBezTo>
                  <a:pt x="119207" y="3796651"/>
                  <a:pt x="118703" y="3795653"/>
                  <a:pt x="114876" y="3797027"/>
                </a:cubicBezTo>
                <a:cubicBezTo>
                  <a:pt x="111105" y="3798381"/>
                  <a:pt x="110193" y="3796797"/>
                  <a:pt x="110193" y="3788940"/>
                </a:cubicBezTo>
                <a:cubicBezTo>
                  <a:pt x="110193" y="3783566"/>
                  <a:pt x="106121" y="3767830"/>
                  <a:pt x="101145" y="3753971"/>
                </a:cubicBezTo>
                <a:lnTo>
                  <a:pt x="92097" y="3728771"/>
                </a:lnTo>
                <a:lnTo>
                  <a:pt x="94042" y="3670395"/>
                </a:lnTo>
                <a:cubicBezTo>
                  <a:pt x="95111" y="3638287"/>
                  <a:pt x="97407" y="3605853"/>
                  <a:pt x="99138" y="3598319"/>
                </a:cubicBezTo>
                <a:cubicBezTo>
                  <a:pt x="104941" y="3573087"/>
                  <a:pt x="97069" y="3338652"/>
                  <a:pt x="87812" y="3260961"/>
                </a:cubicBezTo>
                <a:cubicBezTo>
                  <a:pt x="82435" y="3215847"/>
                  <a:pt x="82431" y="3215653"/>
                  <a:pt x="85575" y="3161687"/>
                </a:cubicBezTo>
                <a:cubicBezTo>
                  <a:pt x="86925" y="3138501"/>
                  <a:pt x="87983" y="3112186"/>
                  <a:pt x="87921" y="3103211"/>
                </a:cubicBezTo>
                <a:cubicBezTo>
                  <a:pt x="87812" y="3086795"/>
                  <a:pt x="91307" y="3090618"/>
                  <a:pt x="92890" y="3108651"/>
                </a:cubicBezTo>
                <a:cubicBezTo>
                  <a:pt x="94715" y="3129427"/>
                  <a:pt x="98000" y="3078267"/>
                  <a:pt x="98651" y="3018896"/>
                </a:cubicBezTo>
                <a:lnTo>
                  <a:pt x="99366" y="2953620"/>
                </a:lnTo>
                <a:lnTo>
                  <a:pt x="103451" y="3010737"/>
                </a:lnTo>
                <a:cubicBezTo>
                  <a:pt x="108126" y="3076121"/>
                  <a:pt x="110351" y="3085824"/>
                  <a:pt x="115797" y="3064581"/>
                </a:cubicBezTo>
                <a:cubicBezTo>
                  <a:pt x="118224" y="3055113"/>
                  <a:pt x="118471" y="3048955"/>
                  <a:pt x="116549" y="3045743"/>
                </a:cubicBezTo>
                <a:cubicBezTo>
                  <a:pt x="114538" y="3042381"/>
                  <a:pt x="114917" y="3039223"/>
                  <a:pt x="117833" y="3035060"/>
                </a:cubicBezTo>
                <a:cubicBezTo>
                  <a:pt x="120956" y="3030598"/>
                  <a:pt x="121241" y="3027351"/>
                  <a:pt x="118986" y="3021806"/>
                </a:cubicBezTo>
                <a:cubicBezTo>
                  <a:pt x="115436" y="3013072"/>
                  <a:pt x="115392" y="2991195"/>
                  <a:pt x="118913" y="2983539"/>
                </a:cubicBezTo>
                <a:cubicBezTo>
                  <a:pt x="121143" y="2978681"/>
                  <a:pt x="121435" y="2978883"/>
                  <a:pt x="121613" y="2985418"/>
                </a:cubicBezTo>
                <a:cubicBezTo>
                  <a:pt x="121905" y="2995447"/>
                  <a:pt x="126954" y="2997613"/>
                  <a:pt x="128451" y="2988345"/>
                </a:cubicBezTo>
                <a:cubicBezTo>
                  <a:pt x="129119" y="2984205"/>
                  <a:pt x="129863" y="2995128"/>
                  <a:pt x="130100" y="3012617"/>
                </a:cubicBezTo>
                <a:cubicBezTo>
                  <a:pt x="130356" y="3031340"/>
                  <a:pt x="129341" y="3045105"/>
                  <a:pt x="127630" y="3046095"/>
                </a:cubicBezTo>
                <a:cubicBezTo>
                  <a:pt x="124437" y="3047942"/>
                  <a:pt x="123798" y="3064345"/>
                  <a:pt x="126546" y="3073943"/>
                </a:cubicBezTo>
                <a:cubicBezTo>
                  <a:pt x="127506" y="3077292"/>
                  <a:pt x="129451" y="3079361"/>
                  <a:pt x="130866" y="3078542"/>
                </a:cubicBezTo>
                <a:cubicBezTo>
                  <a:pt x="132326" y="3077696"/>
                  <a:pt x="133442" y="3098159"/>
                  <a:pt x="133442" y="3125790"/>
                </a:cubicBezTo>
                <a:cubicBezTo>
                  <a:pt x="133442" y="3152595"/>
                  <a:pt x="134275" y="3180206"/>
                  <a:pt x="135293" y="3187146"/>
                </a:cubicBezTo>
                <a:cubicBezTo>
                  <a:pt x="138730" y="3210625"/>
                  <a:pt x="142164" y="3199946"/>
                  <a:pt x="142164" y="3165767"/>
                </a:cubicBezTo>
                <a:cubicBezTo>
                  <a:pt x="142164" y="3132390"/>
                  <a:pt x="144787" y="3123911"/>
                  <a:pt x="150793" y="3137889"/>
                </a:cubicBezTo>
                <a:cubicBezTo>
                  <a:pt x="152898" y="3142795"/>
                  <a:pt x="153456" y="3141306"/>
                  <a:pt x="153606" y="3130383"/>
                </a:cubicBezTo>
                <a:cubicBezTo>
                  <a:pt x="153752" y="3119589"/>
                  <a:pt x="152584" y="3116053"/>
                  <a:pt x="147977" y="3113362"/>
                </a:cubicBezTo>
                <a:cubicBezTo>
                  <a:pt x="144693" y="3111441"/>
                  <a:pt x="142164" y="3107019"/>
                  <a:pt x="142164" y="3103188"/>
                </a:cubicBezTo>
                <a:cubicBezTo>
                  <a:pt x="142164" y="3096131"/>
                  <a:pt x="146536" y="3093903"/>
                  <a:pt x="148791" y="3099811"/>
                </a:cubicBezTo>
                <a:cubicBezTo>
                  <a:pt x="149506" y="3101682"/>
                  <a:pt x="150601" y="3102599"/>
                  <a:pt x="151225" y="3101850"/>
                </a:cubicBezTo>
                <a:cubicBezTo>
                  <a:pt x="152298" y="3100566"/>
                  <a:pt x="149144" y="2917216"/>
                  <a:pt x="147292" y="2873385"/>
                </a:cubicBezTo>
                <a:cubicBezTo>
                  <a:pt x="146818" y="2862166"/>
                  <a:pt x="146084" y="2844419"/>
                  <a:pt x="145660" y="2833947"/>
                </a:cubicBezTo>
                <a:cubicBezTo>
                  <a:pt x="145062" y="2819133"/>
                  <a:pt x="144216" y="2815996"/>
                  <a:pt x="141844" y="2819811"/>
                </a:cubicBezTo>
                <a:cubicBezTo>
                  <a:pt x="140169" y="2822507"/>
                  <a:pt x="139582" y="2829239"/>
                  <a:pt x="140545" y="2834770"/>
                </a:cubicBezTo>
                <a:cubicBezTo>
                  <a:pt x="141837" y="2842206"/>
                  <a:pt x="140764" y="2847130"/>
                  <a:pt x="136458" y="2853666"/>
                </a:cubicBezTo>
                <a:cubicBezTo>
                  <a:pt x="133247" y="2858528"/>
                  <a:pt x="129296" y="2862506"/>
                  <a:pt x="127674" y="2862506"/>
                </a:cubicBezTo>
                <a:cubicBezTo>
                  <a:pt x="126050" y="2862506"/>
                  <a:pt x="124718" y="2858528"/>
                  <a:pt x="124707" y="2853666"/>
                </a:cubicBezTo>
                <a:cubicBezTo>
                  <a:pt x="124707" y="2848804"/>
                  <a:pt x="122937" y="2841689"/>
                  <a:pt x="120800" y="2837853"/>
                </a:cubicBezTo>
                <a:cubicBezTo>
                  <a:pt x="118662" y="2834017"/>
                  <a:pt x="115973" y="2818133"/>
                  <a:pt x="114826" y="2802555"/>
                </a:cubicBezTo>
                <a:cubicBezTo>
                  <a:pt x="113680" y="2786976"/>
                  <a:pt x="112199" y="2773723"/>
                  <a:pt x="111538" y="2773103"/>
                </a:cubicBezTo>
                <a:cubicBezTo>
                  <a:pt x="110878" y="2772484"/>
                  <a:pt x="108097" y="2773680"/>
                  <a:pt x="105360" y="2775763"/>
                </a:cubicBezTo>
                <a:cubicBezTo>
                  <a:pt x="100908" y="2779153"/>
                  <a:pt x="100633" y="2778980"/>
                  <a:pt x="102732" y="2774110"/>
                </a:cubicBezTo>
                <a:cubicBezTo>
                  <a:pt x="105911" y="2766743"/>
                  <a:pt x="110338" y="2718932"/>
                  <a:pt x="108639" y="2710314"/>
                </a:cubicBezTo>
                <a:cubicBezTo>
                  <a:pt x="107887" y="2706508"/>
                  <a:pt x="111109" y="2710737"/>
                  <a:pt x="115795" y="2719713"/>
                </a:cubicBezTo>
                <a:cubicBezTo>
                  <a:pt x="121191" y="2730047"/>
                  <a:pt x="126752" y="2748320"/>
                  <a:pt x="130954" y="2769531"/>
                </a:cubicBezTo>
                <a:cubicBezTo>
                  <a:pt x="135199" y="2790948"/>
                  <a:pt x="138343" y="2801248"/>
                  <a:pt x="139674" y="2798089"/>
                </a:cubicBezTo>
                <a:cubicBezTo>
                  <a:pt x="142411" y="2791591"/>
                  <a:pt x="142334" y="2736696"/>
                  <a:pt x="139564" y="2721073"/>
                </a:cubicBezTo>
                <a:lnTo>
                  <a:pt x="137393" y="2708834"/>
                </a:lnTo>
                <a:lnTo>
                  <a:pt x="133499" y="2716314"/>
                </a:lnTo>
                <a:cubicBezTo>
                  <a:pt x="131357" y="2720428"/>
                  <a:pt x="128647" y="2723793"/>
                  <a:pt x="127476" y="2723793"/>
                </a:cubicBezTo>
                <a:cubicBezTo>
                  <a:pt x="124494" y="2723793"/>
                  <a:pt x="121818" y="2716459"/>
                  <a:pt x="121818" y="2708279"/>
                </a:cubicBezTo>
                <a:cubicBezTo>
                  <a:pt x="121818" y="2702396"/>
                  <a:pt x="122475" y="2701880"/>
                  <a:pt x="126249" y="2704809"/>
                </a:cubicBezTo>
                <a:cubicBezTo>
                  <a:pt x="132776" y="2709879"/>
                  <a:pt x="134262" y="2706592"/>
                  <a:pt x="130766" y="2694810"/>
                </a:cubicBezTo>
                <a:cubicBezTo>
                  <a:pt x="129059" y="2689060"/>
                  <a:pt x="127657" y="2677590"/>
                  <a:pt x="127646" y="2669321"/>
                </a:cubicBezTo>
                <a:cubicBezTo>
                  <a:pt x="127646" y="2657244"/>
                  <a:pt x="128873" y="2653292"/>
                  <a:pt x="133943" y="2649228"/>
                </a:cubicBezTo>
                <a:cubicBezTo>
                  <a:pt x="139727" y="2644594"/>
                  <a:pt x="139851" y="2643893"/>
                  <a:pt x="135428" y="2640865"/>
                </a:cubicBezTo>
                <a:cubicBezTo>
                  <a:pt x="130984" y="2637824"/>
                  <a:pt x="130961" y="2636565"/>
                  <a:pt x="135136" y="2625083"/>
                </a:cubicBezTo>
                <a:cubicBezTo>
                  <a:pt x="138318" y="2616349"/>
                  <a:pt x="140924" y="2613051"/>
                  <a:pt x="143826" y="2614093"/>
                </a:cubicBezTo>
                <a:cubicBezTo>
                  <a:pt x="146106" y="2614913"/>
                  <a:pt x="147971" y="2614117"/>
                  <a:pt x="147971" y="2612317"/>
                </a:cubicBezTo>
                <a:cubicBezTo>
                  <a:pt x="147971" y="2610521"/>
                  <a:pt x="145355" y="2608412"/>
                  <a:pt x="142158" y="2607630"/>
                </a:cubicBezTo>
                <a:cubicBezTo>
                  <a:pt x="138396" y="2606708"/>
                  <a:pt x="136345" y="2603919"/>
                  <a:pt x="136345" y="2599725"/>
                </a:cubicBezTo>
                <a:cubicBezTo>
                  <a:pt x="136345" y="2593196"/>
                  <a:pt x="141982" y="2590309"/>
                  <a:pt x="142362" y="2596642"/>
                </a:cubicBezTo>
                <a:cubicBezTo>
                  <a:pt x="142472" y="2598512"/>
                  <a:pt x="143625" y="2597594"/>
                  <a:pt x="144920" y="2594603"/>
                </a:cubicBezTo>
                <a:cubicBezTo>
                  <a:pt x="146449" y="2591074"/>
                  <a:pt x="145865" y="2587655"/>
                  <a:pt x="143264" y="2584870"/>
                </a:cubicBezTo>
                <a:cubicBezTo>
                  <a:pt x="140308" y="2581707"/>
                  <a:pt x="139336" y="2572390"/>
                  <a:pt x="139570" y="2549512"/>
                </a:cubicBezTo>
                <a:cubicBezTo>
                  <a:pt x="139826" y="2522781"/>
                  <a:pt x="140271" y="2520155"/>
                  <a:pt x="142624" y="2530687"/>
                </a:cubicBezTo>
                <a:cubicBezTo>
                  <a:pt x="144128" y="2537419"/>
                  <a:pt x="144712" y="2548647"/>
                  <a:pt x="143924" y="2555639"/>
                </a:cubicBezTo>
                <a:cubicBezTo>
                  <a:pt x="142902" y="2564689"/>
                  <a:pt x="143704" y="2569286"/>
                  <a:pt x="146661" y="2571594"/>
                </a:cubicBezTo>
                <a:cubicBezTo>
                  <a:pt x="149445" y="2573758"/>
                  <a:pt x="150715" y="2579734"/>
                  <a:pt x="150473" y="2589549"/>
                </a:cubicBezTo>
                <a:cubicBezTo>
                  <a:pt x="150217" y="2600443"/>
                  <a:pt x="151531" y="2605757"/>
                  <a:pt x="155581" y="2610028"/>
                </a:cubicBezTo>
                <a:cubicBezTo>
                  <a:pt x="159525" y="2614188"/>
                  <a:pt x="160038" y="2616128"/>
                  <a:pt x="157416" y="2616986"/>
                </a:cubicBezTo>
                <a:cubicBezTo>
                  <a:pt x="155416" y="2617639"/>
                  <a:pt x="153782" y="2621817"/>
                  <a:pt x="153782" y="2626268"/>
                </a:cubicBezTo>
                <a:cubicBezTo>
                  <a:pt x="153782" y="2631689"/>
                  <a:pt x="154887" y="2633721"/>
                  <a:pt x="157135" y="2632423"/>
                </a:cubicBezTo>
                <a:cubicBezTo>
                  <a:pt x="159620" y="2630987"/>
                  <a:pt x="159996" y="2636225"/>
                  <a:pt x="158587" y="2652661"/>
                </a:cubicBezTo>
                <a:cubicBezTo>
                  <a:pt x="157544" y="2664858"/>
                  <a:pt x="155858" y="2684479"/>
                  <a:pt x="154845" y="2696261"/>
                </a:cubicBezTo>
                <a:cubicBezTo>
                  <a:pt x="152958" y="2718188"/>
                  <a:pt x="155063" y="2737394"/>
                  <a:pt x="159357" y="2737394"/>
                </a:cubicBezTo>
                <a:cubicBezTo>
                  <a:pt x="160678" y="2737394"/>
                  <a:pt x="162393" y="2731232"/>
                  <a:pt x="163168" y="2723700"/>
                </a:cubicBezTo>
                <a:cubicBezTo>
                  <a:pt x="164058" y="2715026"/>
                  <a:pt x="166420" y="2708743"/>
                  <a:pt x="169613" y="2706558"/>
                </a:cubicBezTo>
                <a:cubicBezTo>
                  <a:pt x="174200" y="2703419"/>
                  <a:pt x="174238" y="2702788"/>
                  <a:pt x="170029" y="2699520"/>
                </a:cubicBezTo>
                <a:cubicBezTo>
                  <a:pt x="166388" y="2696691"/>
                  <a:pt x="165411" y="2690379"/>
                  <a:pt x="165426" y="2669745"/>
                </a:cubicBezTo>
                <a:lnTo>
                  <a:pt x="165460" y="2643560"/>
                </a:lnTo>
                <a:lnTo>
                  <a:pt x="170745" y="2651062"/>
                </a:lnTo>
                <a:cubicBezTo>
                  <a:pt x="173654" y="2655187"/>
                  <a:pt x="176914" y="2657737"/>
                  <a:pt x="177992" y="2656728"/>
                </a:cubicBezTo>
                <a:cubicBezTo>
                  <a:pt x="180893" y="2654013"/>
                  <a:pt x="180372" y="2642763"/>
                  <a:pt x="177259" y="2640964"/>
                </a:cubicBezTo>
                <a:cubicBezTo>
                  <a:pt x="175610" y="2640008"/>
                  <a:pt x="175617" y="2636002"/>
                  <a:pt x="177292" y="2630604"/>
                </a:cubicBezTo>
                <a:cubicBezTo>
                  <a:pt x="179402" y="2623752"/>
                  <a:pt x="179033" y="2621132"/>
                  <a:pt x="175625" y="2618782"/>
                </a:cubicBezTo>
                <a:cubicBezTo>
                  <a:pt x="173216" y="2617122"/>
                  <a:pt x="171246" y="2611958"/>
                  <a:pt x="171246" y="2607308"/>
                </a:cubicBezTo>
                <a:cubicBezTo>
                  <a:pt x="171246" y="2600733"/>
                  <a:pt x="172264" y="2599219"/>
                  <a:pt x="175822" y="2600497"/>
                </a:cubicBezTo>
                <a:cubicBezTo>
                  <a:pt x="179858" y="2601947"/>
                  <a:pt x="180196" y="2599125"/>
                  <a:pt x="178683" y="2576613"/>
                </a:cubicBezTo>
                <a:cubicBezTo>
                  <a:pt x="171318" y="2466934"/>
                  <a:pt x="170421" y="2411684"/>
                  <a:pt x="174207" y="2301074"/>
                </a:cubicBezTo>
                <a:cubicBezTo>
                  <a:pt x="175688" y="2257808"/>
                  <a:pt x="176251" y="2213136"/>
                  <a:pt x="175458" y="2201800"/>
                </a:cubicBezTo>
                <a:cubicBezTo>
                  <a:pt x="174667" y="2190464"/>
                  <a:pt x="173440" y="2173540"/>
                  <a:pt x="172740" y="2164190"/>
                </a:cubicBezTo>
                <a:cubicBezTo>
                  <a:pt x="171386" y="2146132"/>
                  <a:pt x="173900" y="2142366"/>
                  <a:pt x="179095" y="2154671"/>
                </a:cubicBezTo>
                <a:cubicBezTo>
                  <a:pt x="181792" y="2161053"/>
                  <a:pt x="182299" y="2158906"/>
                  <a:pt x="182562" y="2140044"/>
                </a:cubicBezTo>
                <a:cubicBezTo>
                  <a:pt x="182780" y="2125634"/>
                  <a:pt x="181303" y="2114425"/>
                  <a:pt x="178366" y="2107848"/>
                </a:cubicBezTo>
                <a:cubicBezTo>
                  <a:pt x="174907" y="2100100"/>
                  <a:pt x="174645" y="2096875"/>
                  <a:pt x="177238" y="2093950"/>
                </a:cubicBezTo>
                <a:cubicBezTo>
                  <a:pt x="179785" y="2091078"/>
                  <a:pt x="179822" y="2083828"/>
                  <a:pt x="177384" y="2064486"/>
                </a:cubicBezTo>
                <a:cubicBezTo>
                  <a:pt x="173288" y="2031987"/>
                  <a:pt x="173183" y="2019189"/>
                  <a:pt x="177056" y="2024799"/>
                </a:cubicBezTo>
                <a:cubicBezTo>
                  <a:pt x="178607" y="2027043"/>
                  <a:pt x="179895" y="2033224"/>
                  <a:pt x="179917" y="2038534"/>
                </a:cubicBezTo>
                <a:cubicBezTo>
                  <a:pt x="179950" y="2043845"/>
                  <a:pt x="181380" y="2049515"/>
                  <a:pt x="183109" y="2051136"/>
                </a:cubicBezTo>
                <a:cubicBezTo>
                  <a:pt x="184967" y="2052872"/>
                  <a:pt x="186764" y="2070684"/>
                  <a:pt x="187491" y="2094518"/>
                </a:cubicBezTo>
                <a:cubicBezTo>
                  <a:pt x="188170" y="2116756"/>
                  <a:pt x="190023" y="2141602"/>
                  <a:pt x="191609" y="2149731"/>
                </a:cubicBezTo>
                <a:cubicBezTo>
                  <a:pt x="193197" y="2157859"/>
                  <a:pt x="194496" y="2172852"/>
                  <a:pt x="194496" y="2183049"/>
                </a:cubicBezTo>
                <a:cubicBezTo>
                  <a:pt x="194496" y="2193245"/>
                  <a:pt x="195565" y="2201588"/>
                  <a:pt x="196875" y="2201588"/>
                </a:cubicBezTo>
                <a:cubicBezTo>
                  <a:pt x="199568" y="2201588"/>
                  <a:pt x="198922" y="2116352"/>
                  <a:pt x="195788" y="2058415"/>
                </a:cubicBezTo>
                <a:cubicBezTo>
                  <a:pt x="193751" y="2020813"/>
                  <a:pt x="194966" y="2005760"/>
                  <a:pt x="200030" y="2005760"/>
                </a:cubicBezTo>
                <a:cubicBezTo>
                  <a:pt x="201413" y="2005760"/>
                  <a:pt x="203435" y="2012423"/>
                  <a:pt x="204523" y="2020566"/>
                </a:cubicBezTo>
                <a:cubicBezTo>
                  <a:pt x="206030" y="2031857"/>
                  <a:pt x="207490" y="2035017"/>
                  <a:pt x="210671" y="2033874"/>
                </a:cubicBezTo>
                <a:cubicBezTo>
                  <a:pt x="216684" y="2031716"/>
                  <a:pt x="216079" y="2042920"/>
                  <a:pt x="210010" y="2046098"/>
                </a:cubicBezTo>
                <a:cubicBezTo>
                  <a:pt x="205628" y="2048393"/>
                  <a:pt x="205349" y="2055037"/>
                  <a:pt x="207007" y="2117629"/>
                </a:cubicBezTo>
                <a:cubicBezTo>
                  <a:pt x="208171" y="2161627"/>
                  <a:pt x="207832" y="2185150"/>
                  <a:pt x="206069" y="2182549"/>
                </a:cubicBezTo>
                <a:cubicBezTo>
                  <a:pt x="202537" y="2177336"/>
                  <a:pt x="202482" y="2187234"/>
                  <a:pt x="205960" y="2202948"/>
                </a:cubicBezTo>
                <a:cubicBezTo>
                  <a:pt x="208218" y="2213161"/>
                  <a:pt x="208412" y="2213328"/>
                  <a:pt x="209127" y="2205668"/>
                </a:cubicBezTo>
                <a:cubicBezTo>
                  <a:pt x="210163" y="2194555"/>
                  <a:pt x="214127" y="2225206"/>
                  <a:pt x="214532" y="2247478"/>
                </a:cubicBezTo>
                <a:cubicBezTo>
                  <a:pt x="214788" y="2262326"/>
                  <a:pt x="215455" y="2264339"/>
                  <a:pt x="219080" y="2261523"/>
                </a:cubicBezTo>
                <a:cubicBezTo>
                  <a:pt x="221408" y="2259715"/>
                  <a:pt x="224677" y="2259025"/>
                  <a:pt x="226346" y="2259990"/>
                </a:cubicBezTo>
                <a:cubicBezTo>
                  <a:pt x="228324" y="2261135"/>
                  <a:pt x="229378" y="2256089"/>
                  <a:pt x="229378" y="2245492"/>
                </a:cubicBezTo>
                <a:cubicBezTo>
                  <a:pt x="229378" y="2236298"/>
                  <a:pt x="228018" y="2228815"/>
                  <a:pt x="226247" y="2228262"/>
                </a:cubicBezTo>
                <a:cubicBezTo>
                  <a:pt x="222252" y="2227015"/>
                  <a:pt x="215081" y="2195974"/>
                  <a:pt x="214948" y="2179343"/>
                </a:cubicBezTo>
                <a:cubicBezTo>
                  <a:pt x="214875" y="2171058"/>
                  <a:pt x="216513" y="2165058"/>
                  <a:pt x="219625" y="2162146"/>
                </a:cubicBezTo>
                <a:cubicBezTo>
                  <a:pt x="223845" y="2158197"/>
                  <a:pt x="224163" y="2152535"/>
                  <a:pt x="222344" y="2113823"/>
                </a:cubicBezTo>
                <a:cubicBezTo>
                  <a:pt x="221213" y="2089705"/>
                  <a:pt x="219738" y="2066234"/>
                  <a:pt x="219071" y="2061664"/>
                </a:cubicBezTo>
                <a:lnTo>
                  <a:pt x="217856" y="2053357"/>
                </a:lnTo>
                <a:lnTo>
                  <a:pt x="221271" y="2060836"/>
                </a:lnTo>
                <a:cubicBezTo>
                  <a:pt x="223150" y="2064950"/>
                  <a:pt x="225743" y="2068316"/>
                  <a:pt x="227033" y="2068316"/>
                </a:cubicBezTo>
                <a:cubicBezTo>
                  <a:pt x="230965" y="2068316"/>
                  <a:pt x="229649" y="2056090"/>
                  <a:pt x="225110" y="2050477"/>
                </a:cubicBezTo>
                <a:cubicBezTo>
                  <a:pt x="222763" y="2047573"/>
                  <a:pt x="220952" y="2041526"/>
                  <a:pt x="221087" y="2037038"/>
                </a:cubicBezTo>
                <a:cubicBezTo>
                  <a:pt x="221233" y="2032066"/>
                  <a:pt x="221871" y="2030836"/>
                  <a:pt x="222714" y="2033890"/>
                </a:cubicBezTo>
                <a:cubicBezTo>
                  <a:pt x="223642" y="2037256"/>
                  <a:pt x="225918" y="2038456"/>
                  <a:pt x="229644" y="2037545"/>
                </a:cubicBezTo>
                <a:cubicBezTo>
                  <a:pt x="234680" y="2036312"/>
                  <a:pt x="235192" y="2037806"/>
                  <a:pt x="235192" y="2053772"/>
                </a:cubicBezTo>
                <a:cubicBezTo>
                  <a:pt x="235192" y="2063700"/>
                  <a:pt x="236348" y="2070688"/>
                  <a:pt x="237848" y="2069820"/>
                </a:cubicBezTo>
                <a:cubicBezTo>
                  <a:pt x="239421" y="2068911"/>
                  <a:pt x="239716" y="2040841"/>
                  <a:pt x="238574" y="2000984"/>
                </a:cubicBezTo>
                <a:cubicBezTo>
                  <a:pt x="237512" y="1963969"/>
                  <a:pt x="236837" y="1922363"/>
                  <a:pt x="237075" y="1908526"/>
                </a:cubicBezTo>
                <a:cubicBezTo>
                  <a:pt x="237294" y="1894689"/>
                  <a:pt x="236330" y="1883368"/>
                  <a:pt x="234896" y="1883368"/>
                </a:cubicBezTo>
                <a:cubicBezTo>
                  <a:pt x="233454" y="1883368"/>
                  <a:pt x="232269" y="1904971"/>
                  <a:pt x="232247" y="1931645"/>
                </a:cubicBezTo>
                <a:cubicBezTo>
                  <a:pt x="232210" y="1981250"/>
                  <a:pt x="230659" y="1995701"/>
                  <a:pt x="226115" y="1988991"/>
                </a:cubicBezTo>
                <a:cubicBezTo>
                  <a:pt x="224436" y="1986514"/>
                  <a:pt x="223640" y="1987808"/>
                  <a:pt x="223612" y="1993067"/>
                </a:cubicBezTo>
                <a:cubicBezTo>
                  <a:pt x="223579" y="1998037"/>
                  <a:pt x="222276" y="2000354"/>
                  <a:pt x="219934" y="1999592"/>
                </a:cubicBezTo>
                <a:cubicBezTo>
                  <a:pt x="217934" y="1998943"/>
                  <a:pt x="216701" y="1995474"/>
                  <a:pt x="217193" y="1991885"/>
                </a:cubicBezTo>
                <a:cubicBezTo>
                  <a:pt x="219584" y="1974385"/>
                  <a:pt x="217832" y="1962407"/>
                  <a:pt x="210733" y="1947711"/>
                </a:cubicBezTo>
                <a:cubicBezTo>
                  <a:pt x="206118" y="1938155"/>
                  <a:pt x="204507" y="1932272"/>
                  <a:pt x="206693" y="1932953"/>
                </a:cubicBezTo>
                <a:cubicBezTo>
                  <a:pt x="208693" y="1933577"/>
                  <a:pt x="211109" y="1937057"/>
                  <a:pt x="212064" y="1940685"/>
                </a:cubicBezTo>
                <a:cubicBezTo>
                  <a:pt x="213107" y="1944657"/>
                  <a:pt x="215743" y="1947133"/>
                  <a:pt x="218683" y="1946906"/>
                </a:cubicBezTo>
                <a:cubicBezTo>
                  <a:pt x="222007" y="1946647"/>
                  <a:pt x="223568" y="1948603"/>
                  <a:pt x="223568" y="1953025"/>
                </a:cubicBezTo>
                <a:cubicBezTo>
                  <a:pt x="223568" y="1956599"/>
                  <a:pt x="224751" y="1959523"/>
                  <a:pt x="226200" y="1959523"/>
                </a:cubicBezTo>
                <a:cubicBezTo>
                  <a:pt x="227645" y="1959523"/>
                  <a:pt x="228319" y="1954933"/>
                  <a:pt x="227699" y="1949323"/>
                </a:cubicBezTo>
                <a:cubicBezTo>
                  <a:pt x="227079" y="1943714"/>
                  <a:pt x="225743" y="1901456"/>
                  <a:pt x="224732" y="1855417"/>
                </a:cubicBezTo>
                <a:cubicBezTo>
                  <a:pt x="223240" y="1787367"/>
                  <a:pt x="222193" y="1772257"/>
                  <a:pt x="219133" y="1774632"/>
                </a:cubicBezTo>
                <a:cubicBezTo>
                  <a:pt x="216232" y="1776883"/>
                  <a:pt x="214923" y="1775648"/>
                  <a:pt x="213420" y="1769242"/>
                </a:cubicBezTo>
                <a:cubicBezTo>
                  <a:pt x="212347" y="1764670"/>
                  <a:pt x="208959" y="1759673"/>
                  <a:pt x="205892" y="1758137"/>
                </a:cubicBezTo>
                <a:cubicBezTo>
                  <a:pt x="202710" y="1756544"/>
                  <a:pt x="200316" y="1752466"/>
                  <a:pt x="200316" y="1748640"/>
                </a:cubicBezTo>
                <a:cubicBezTo>
                  <a:pt x="200316" y="1740955"/>
                  <a:pt x="205045" y="1739585"/>
                  <a:pt x="207031" y="1746696"/>
                </a:cubicBezTo>
                <a:cubicBezTo>
                  <a:pt x="207761" y="1749314"/>
                  <a:pt x="208662" y="1731873"/>
                  <a:pt x="209035" y="1707939"/>
                </a:cubicBezTo>
                <a:cubicBezTo>
                  <a:pt x="209407" y="1684004"/>
                  <a:pt x="210323" y="1666633"/>
                  <a:pt x="211071" y="1669336"/>
                </a:cubicBezTo>
                <a:cubicBezTo>
                  <a:pt x="213169" y="1676917"/>
                  <a:pt x="221530" y="1673660"/>
                  <a:pt x="227197" y="1663053"/>
                </a:cubicBezTo>
                <a:cubicBezTo>
                  <a:pt x="229992" y="1657822"/>
                  <a:pt x="232281" y="1655072"/>
                  <a:pt x="232283" y="1656942"/>
                </a:cubicBezTo>
                <a:cubicBezTo>
                  <a:pt x="232286" y="1658812"/>
                  <a:pt x="233596" y="1660341"/>
                  <a:pt x="235195" y="1660341"/>
                </a:cubicBezTo>
                <a:cubicBezTo>
                  <a:pt x="237012" y="1660341"/>
                  <a:pt x="238100" y="1644076"/>
                  <a:pt x="238100" y="1616985"/>
                </a:cubicBezTo>
                <a:cubicBezTo>
                  <a:pt x="238100" y="1591014"/>
                  <a:pt x="236935" y="1572954"/>
                  <a:pt x="235195" y="1571947"/>
                </a:cubicBezTo>
                <a:cubicBezTo>
                  <a:pt x="233312" y="1570860"/>
                  <a:pt x="232287" y="1582980"/>
                  <a:pt x="232287" y="1606329"/>
                </a:cubicBezTo>
                <a:cubicBezTo>
                  <a:pt x="232287" y="1630862"/>
                  <a:pt x="231338" y="1641503"/>
                  <a:pt x="229320" y="1639614"/>
                </a:cubicBezTo>
                <a:cubicBezTo>
                  <a:pt x="227689" y="1638088"/>
                  <a:pt x="225511" y="1628408"/>
                  <a:pt x="224483" y="1618106"/>
                </a:cubicBezTo>
                <a:cubicBezTo>
                  <a:pt x="222305" y="1596284"/>
                  <a:pt x="218284" y="1600833"/>
                  <a:pt x="217959" y="1625487"/>
                </a:cubicBezTo>
                <a:cubicBezTo>
                  <a:pt x="217850" y="1633991"/>
                  <a:pt x="216237" y="1644394"/>
                  <a:pt x="214383" y="1648605"/>
                </a:cubicBezTo>
                <a:lnTo>
                  <a:pt x="211011" y="1656262"/>
                </a:lnTo>
                <a:lnTo>
                  <a:pt x="208920" y="1648102"/>
                </a:lnTo>
                <a:cubicBezTo>
                  <a:pt x="206085" y="1637021"/>
                  <a:pt x="209176" y="1404364"/>
                  <a:pt x="212237" y="1399238"/>
                </a:cubicBezTo>
                <a:cubicBezTo>
                  <a:pt x="213697" y="1396785"/>
                  <a:pt x="214704" y="1404207"/>
                  <a:pt x="214755" y="1417848"/>
                </a:cubicBezTo>
                <a:cubicBezTo>
                  <a:pt x="214828" y="1436337"/>
                  <a:pt x="215919" y="1441817"/>
                  <a:pt x="220657" y="1447453"/>
                </a:cubicBezTo>
                <a:lnTo>
                  <a:pt x="226470" y="1454368"/>
                </a:lnTo>
                <a:lnTo>
                  <a:pt x="226470" y="1446221"/>
                </a:lnTo>
                <a:cubicBezTo>
                  <a:pt x="226470" y="1441741"/>
                  <a:pt x="227199" y="1432090"/>
                  <a:pt x="228093" y="1424776"/>
                </a:cubicBezTo>
                <a:cubicBezTo>
                  <a:pt x="229659" y="1411957"/>
                  <a:pt x="229557" y="1411723"/>
                  <a:pt x="225291" y="1418277"/>
                </a:cubicBezTo>
                <a:lnTo>
                  <a:pt x="220862" y="1425076"/>
                </a:lnTo>
                <a:lnTo>
                  <a:pt x="220753" y="1416781"/>
                </a:lnTo>
                <a:cubicBezTo>
                  <a:pt x="220716" y="1412218"/>
                  <a:pt x="222285" y="1406958"/>
                  <a:pt x="224281" y="1405091"/>
                </a:cubicBezTo>
                <a:cubicBezTo>
                  <a:pt x="226818" y="1402719"/>
                  <a:pt x="228110" y="1388820"/>
                  <a:pt x="228564" y="1358989"/>
                </a:cubicBezTo>
                <a:cubicBezTo>
                  <a:pt x="229159" y="1320043"/>
                  <a:pt x="228856" y="1317121"/>
                  <a:pt x="225152" y="1325803"/>
                </a:cubicBezTo>
                <a:cubicBezTo>
                  <a:pt x="222919" y="1331038"/>
                  <a:pt x="220991" y="1341952"/>
                  <a:pt x="220869" y="1350055"/>
                </a:cubicBezTo>
                <a:cubicBezTo>
                  <a:pt x="220453" y="1377723"/>
                  <a:pt x="216289" y="1360788"/>
                  <a:pt x="216020" y="1330335"/>
                </a:cubicBezTo>
                <a:cubicBezTo>
                  <a:pt x="215874" y="1313631"/>
                  <a:pt x="214334" y="1281605"/>
                  <a:pt x="212597" y="1259167"/>
                </a:cubicBezTo>
                <a:cubicBezTo>
                  <a:pt x="210863" y="1236728"/>
                  <a:pt x="210397" y="1212862"/>
                  <a:pt x="211560" y="1206130"/>
                </a:cubicBezTo>
                <a:cubicBezTo>
                  <a:pt x="213414" y="1195419"/>
                  <a:pt x="213888" y="1197286"/>
                  <a:pt x="215375" y="1221089"/>
                </a:cubicBezTo>
                <a:cubicBezTo>
                  <a:pt x="216977" y="1246742"/>
                  <a:pt x="222982" y="1268313"/>
                  <a:pt x="227379" y="1264199"/>
                </a:cubicBezTo>
                <a:cubicBezTo>
                  <a:pt x="230868" y="1260933"/>
                  <a:pt x="229514" y="1251057"/>
                  <a:pt x="224694" y="1244618"/>
                </a:cubicBezTo>
                <a:cubicBezTo>
                  <a:pt x="220307" y="1238758"/>
                  <a:pt x="220424" y="1237979"/>
                  <a:pt x="226599" y="1231828"/>
                </a:cubicBezTo>
                <a:cubicBezTo>
                  <a:pt x="238766" y="1219708"/>
                  <a:pt x="241591" y="1183478"/>
                  <a:pt x="231544" y="1168401"/>
                </a:cubicBezTo>
                <a:cubicBezTo>
                  <a:pt x="227946" y="1163003"/>
                  <a:pt x="223537" y="1151843"/>
                  <a:pt x="221743" y="1143601"/>
                </a:cubicBezTo>
                <a:lnTo>
                  <a:pt x="218485" y="1128615"/>
                </a:lnTo>
                <a:lnTo>
                  <a:pt x="218112" y="1140174"/>
                </a:lnTo>
                <a:cubicBezTo>
                  <a:pt x="217572" y="1156890"/>
                  <a:pt x="209965" y="1155909"/>
                  <a:pt x="207558" y="1138814"/>
                </a:cubicBezTo>
                <a:cubicBezTo>
                  <a:pt x="204770" y="1119003"/>
                  <a:pt x="202787" y="1110423"/>
                  <a:pt x="201314" y="1111802"/>
                </a:cubicBezTo>
                <a:cubicBezTo>
                  <a:pt x="200577" y="1112492"/>
                  <a:pt x="196763" y="1147304"/>
                  <a:pt x="192840" y="1189163"/>
                </a:cubicBezTo>
                <a:lnTo>
                  <a:pt x="185708" y="1265270"/>
                </a:lnTo>
                <a:lnTo>
                  <a:pt x="197495" y="1276300"/>
                </a:lnTo>
                <a:cubicBezTo>
                  <a:pt x="207840" y="1285981"/>
                  <a:pt x="209239" y="1288767"/>
                  <a:pt x="208932" y="1299086"/>
                </a:cubicBezTo>
                <a:cubicBezTo>
                  <a:pt x="208750" y="1305553"/>
                  <a:pt x="209225" y="1319411"/>
                  <a:pt x="210045" y="1329882"/>
                </a:cubicBezTo>
                <a:cubicBezTo>
                  <a:pt x="210852" y="1340354"/>
                  <a:pt x="210855" y="1345483"/>
                  <a:pt x="210045" y="1341280"/>
                </a:cubicBezTo>
                <a:cubicBezTo>
                  <a:pt x="207079" y="1325703"/>
                  <a:pt x="201738" y="1335834"/>
                  <a:pt x="199446" y="1361380"/>
                </a:cubicBezTo>
                <a:cubicBezTo>
                  <a:pt x="198184" y="1375470"/>
                  <a:pt x="196220" y="1397303"/>
                  <a:pt x="195086" y="1409898"/>
                </a:cubicBezTo>
                <a:cubicBezTo>
                  <a:pt x="192616" y="1437345"/>
                  <a:pt x="187189" y="1442180"/>
                  <a:pt x="184177" y="1419619"/>
                </a:cubicBezTo>
                <a:cubicBezTo>
                  <a:pt x="183053" y="1411211"/>
                  <a:pt x="183024" y="1399208"/>
                  <a:pt x="184104" y="1392945"/>
                </a:cubicBezTo>
                <a:cubicBezTo>
                  <a:pt x="188584" y="1367068"/>
                  <a:pt x="189315" y="1355720"/>
                  <a:pt x="186502" y="1355720"/>
                </a:cubicBezTo>
                <a:cubicBezTo>
                  <a:pt x="184907" y="1355720"/>
                  <a:pt x="182699" y="1364288"/>
                  <a:pt x="181596" y="1374759"/>
                </a:cubicBezTo>
                <a:cubicBezTo>
                  <a:pt x="180494" y="1385231"/>
                  <a:pt x="178531" y="1393798"/>
                  <a:pt x="177236" y="1393798"/>
                </a:cubicBezTo>
                <a:cubicBezTo>
                  <a:pt x="175941" y="1393798"/>
                  <a:pt x="173955" y="1386148"/>
                  <a:pt x="172823" y="1376799"/>
                </a:cubicBezTo>
                <a:cubicBezTo>
                  <a:pt x="171024" y="1361946"/>
                  <a:pt x="170287" y="1360411"/>
                  <a:pt x="166979" y="1364640"/>
                </a:cubicBezTo>
                <a:cubicBezTo>
                  <a:pt x="163578" y="1368985"/>
                  <a:pt x="163008" y="1369033"/>
                  <a:pt x="161395" y="1365097"/>
                </a:cubicBezTo>
                <a:cubicBezTo>
                  <a:pt x="160406" y="1362687"/>
                  <a:pt x="159417" y="1354390"/>
                  <a:pt x="159198" y="1346658"/>
                </a:cubicBezTo>
                <a:cubicBezTo>
                  <a:pt x="158943" y="1337109"/>
                  <a:pt x="157983" y="1341260"/>
                  <a:pt x="156257" y="1359606"/>
                </a:cubicBezTo>
                <a:cubicBezTo>
                  <a:pt x="154859" y="1374458"/>
                  <a:pt x="153075" y="1387208"/>
                  <a:pt x="152297" y="1387938"/>
                </a:cubicBezTo>
                <a:cubicBezTo>
                  <a:pt x="148382" y="1391601"/>
                  <a:pt x="146581" y="1383080"/>
                  <a:pt x="147163" y="1363648"/>
                </a:cubicBezTo>
                <a:cubicBezTo>
                  <a:pt x="147685" y="1346238"/>
                  <a:pt x="146980" y="1342121"/>
                  <a:pt x="143528" y="1342121"/>
                </a:cubicBezTo>
                <a:cubicBezTo>
                  <a:pt x="141174" y="1342121"/>
                  <a:pt x="139251" y="1342474"/>
                  <a:pt x="139251" y="1342904"/>
                </a:cubicBezTo>
                <a:cubicBezTo>
                  <a:pt x="139251" y="1343336"/>
                  <a:pt x="137298" y="1358328"/>
                  <a:pt x="134914" y="1376222"/>
                </a:cubicBezTo>
                <a:cubicBezTo>
                  <a:pt x="132527" y="1394116"/>
                  <a:pt x="130568" y="1409062"/>
                  <a:pt x="130554" y="1409436"/>
                </a:cubicBezTo>
                <a:cubicBezTo>
                  <a:pt x="130554" y="1409810"/>
                  <a:pt x="128569" y="1410115"/>
                  <a:pt x="126171" y="1410115"/>
                </a:cubicBezTo>
                <a:cubicBezTo>
                  <a:pt x="123037" y="1410115"/>
                  <a:pt x="121812" y="1413112"/>
                  <a:pt x="121812" y="1420772"/>
                </a:cubicBezTo>
                <a:cubicBezTo>
                  <a:pt x="121812" y="1426633"/>
                  <a:pt x="122603" y="1433358"/>
                  <a:pt x="123571" y="1435716"/>
                </a:cubicBezTo>
                <a:cubicBezTo>
                  <a:pt x="126683" y="1443310"/>
                  <a:pt x="130532" y="1437341"/>
                  <a:pt x="130532" y="1424914"/>
                </a:cubicBezTo>
                <a:cubicBezTo>
                  <a:pt x="130532" y="1412860"/>
                  <a:pt x="133265" y="1409803"/>
                  <a:pt x="138289" y="1416235"/>
                </a:cubicBezTo>
                <a:cubicBezTo>
                  <a:pt x="141052" y="1419773"/>
                  <a:pt x="140990" y="1421546"/>
                  <a:pt x="136067" y="1479471"/>
                </a:cubicBezTo>
                <a:cubicBezTo>
                  <a:pt x="128934" y="1563366"/>
                  <a:pt x="126110" y="1585110"/>
                  <a:pt x="122188" y="1586334"/>
                </a:cubicBezTo>
                <a:cubicBezTo>
                  <a:pt x="119302" y="1587234"/>
                  <a:pt x="118729" y="1585532"/>
                  <a:pt x="119980" y="1579747"/>
                </a:cubicBezTo>
                <a:cubicBezTo>
                  <a:pt x="124203" y="1560210"/>
                  <a:pt x="127613" y="1494994"/>
                  <a:pt x="125070" y="1482379"/>
                </a:cubicBezTo>
                <a:cubicBezTo>
                  <a:pt x="122979" y="1472002"/>
                  <a:pt x="123308" y="1467628"/>
                  <a:pt x="126516" y="1463044"/>
                </a:cubicBezTo>
                <a:cubicBezTo>
                  <a:pt x="130574" y="1457248"/>
                  <a:pt x="129394" y="1448193"/>
                  <a:pt x="124581" y="1448193"/>
                </a:cubicBezTo>
                <a:cubicBezTo>
                  <a:pt x="120422" y="1448193"/>
                  <a:pt x="117843" y="1454290"/>
                  <a:pt x="114245" y="1472629"/>
                </a:cubicBezTo>
                <a:lnTo>
                  <a:pt x="110767" y="1490350"/>
                </a:lnTo>
                <a:lnTo>
                  <a:pt x="112066" y="1465872"/>
                </a:lnTo>
                <a:cubicBezTo>
                  <a:pt x="114190" y="1425795"/>
                  <a:pt x="119023" y="1378428"/>
                  <a:pt x="121968" y="1368819"/>
                </a:cubicBezTo>
                <a:cubicBezTo>
                  <a:pt x="125544" y="1357145"/>
                  <a:pt x="125478" y="1349521"/>
                  <a:pt x="121822" y="1351639"/>
                </a:cubicBezTo>
                <a:cubicBezTo>
                  <a:pt x="117170" y="1354329"/>
                  <a:pt x="118439" y="1350385"/>
                  <a:pt x="125000" y="1341763"/>
                </a:cubicBezTo>
                <a:cubicBezTo>
                  <a:pt x="129210" y="1336232"/>
                  <a:pt x="130195" y="1332750"/>
                  <a:pt x="128197" y="1330464"/>
                </a:cubicBezTo>
                <a:cubicBezTo>
                  <a:pt x="126610" y="1328647"/>
                  <a:pt x="123610" y="1304842"/>
                  <a:pt x="121531" y="1277565"/>
                </a:cubicBezTo>
                <a:cubicBezTo>
                  <a:pt x="117878" y="1229632"/>
                  <a:pt x="115606" y="1222452"/>
                  <a:pt x="111387" y="1245510"/>
                </a:cubicBezTo>
                <a:cubicBezTo>
                  <a:pt x="109745" y="1254489"/>
                  <a:pt x="108975" y="1255472"/>
                  <a:pt x="107088" y="1251005"/>
                </a:cubicBezTo>
                <a:cubicBezTo>
                  <a:pt x="103042" y="1241424"/>
                  <a:pt x="104366" y="1205416"/>
                  <a:pt x="109190" y="1193889"/>
                </a:cubicBezTo>
                <a:cubicBezTo>
                  <a:pt x="112358" y="1186314"/>
                  <a:pt x="113633" y="1174748"/>
                  <a:pt x="113381" y="1155811"/>
                </a:cubicBezTo>
                <a:cubicBezTo>
                  <a:pt x="113199" y="1140852"/>
                  <a:pt x="113162" y="1102299"/>
                  <a:pt x="113381" y="1070136"/>
                </a:cubicBezTo>
                <a:cubicBezTo>
                  <a:pt x="113921" y="981214"/>
                  <a:pt x="113746" y="934056"/>
                  <a:pt x="112797" y="920546"/>
                </a:cubicBezTo>
                <a:cubicBezTo>
                  <a:pt x="112330" y="913814"/>
                  <a:pt x="112907" y="903717"/>
                  <a:pt x="114114" y="898107"/>
                </a:cubicBezTo>
                <a:cubicBezTo>
                  <a:pt x="115870" y="889847"/>
                  <a:pt x="115428" y="887908"/>
                  <a:pt x="111790" y="887908"/>
                </a:cubicBezTo>
                <a:cubicBezTo>
                  <a:pt x="106323" y="887908"/>
                  <a:pt x="106328" y="889026"/>
                  <a:pt x="111644" y="860710"/>
                </a:cubicBezTo>
                <a:cubicBezTo>
                  <a:pt x="114038" y="847995"/>
                  <a:pt x="115998" y="837324"/>
                  <a:pt x="116000" y="836997"/>
                </a:cubicBezTo>
                <a:cubicBezTo>
                  <a:pt x="116002" y="836669"/>
                  <a:pt x="113839" y="837182"/>
                  <a:pt x="111192" y="838130"/>
                </a:cubicBezTo>
                <a:cubicBezTo>
                  <a:pt x="106805" y="839705"/>
                  <a:pt x="106561" y="836761"/>
                  <a:pt x="108419" y="804727"/>
                </a:cubicBezTo>
                <a:cubicBezTo>
                  <a:pt x="109539" y="785405"/>
                  <a:pt x="111141" y="765313"/>
                  <a:pt x="111981" y="760077"/>
                </a:cubicBezTo>
                <a:cubicBezTo>
                  <a:pt x="113812" y="748627"/>
                  <a:pt x="106985" y="737636"/>
                  <a:pt x="101298" y="742881"/>
                </a:cubicBezTo>
                <a:cubicBezTo>
                  <a:pt x="99389" y="744643"/>
                  <a:pt x="96032" y="752549"/>
                  <a:pt x="93842" y="760448"/>
                </a:cubicBezTo>
                <a:cubicBezTo>
                  <a:pt x="91652" y="768349"/>
                  <a:pt x="87895" y="775842"/>
                  <a:pt x="85494" y="777099"/>
                </a:cubicBezTo>
                <a:cubicBezTo>
                  <a:pt x="82801" y="778510"/>
                  <a:pt x="81167" y="783244"/>
                  <a:pt x="81229" y="789450"/>
                </a:cubicBezTo>
                <a:cubicBezTo>
                  <a:pt x="81412" y="806650"/>
                  <a:pt x="92385" y="847952"/>
                  <a:pt x="92884" y="833286"/>
                </a:cubicBezTo>
                <a:cubicBezTo>
                  <a:pt x="92957" y="831166"/>
                  <a:pt x="94811" y="825761"/>
                  <a:pt x="97008" y="821273"/>
                </a:cubicBezTo>
                <a:lnTo>
                  <a:pt x="101001" y="813114"/>
                </a:lnTo>
                <a:lnTo>
                  <a:pt x="101220" y="827460"/>
                </a:lnTo>
                <a:cubicBezTo>
                  <a:pt x="101438" y="839961"/>
                  <a:pt x="100610" y="842107"/>
                  <a:pt x="94882" y="844145"/>
                </a:cubicBezTo>
                <a:cubicBezTo>
                  <a:pt x="87483" y="846778"/>
                  <a:pt x="80254" y="866579"/>
                  <a:pt x="83046" y="876568"/>
                </a:cubicBezTo>
                <a:cubicBezTo>
                  <a:pt x="84068" y="880218"/>
                  <a:pt x="83338" y="882469"/>
                  <a:pt x="81181" y="882469"/>
                </a:cubicBezTo>
                <a:cubicBezTo>
                  <a:pt x="78550" y="882469"/>
                  <a:pt x="77919" y="892650"/>
                  <a:pt x="78663" y="923135"/>
                </a:cubicBezTo>
                <a:cubicBezTo>
                  <a:pt x="79210" y="945501"/>
                  <a:pt x="78773" y="962942"/>
                  <a:pt x="77664" y="961893"/>
                </a:cubicBezTo>
                <a:cubicBezTo>
                  <a:pt x="73749" y="958147"/>
                  <a:pt x="68736" y="866835"/>
                  <a:pt x="70391" y="829433"/>
                </a:cubicBezTo>
                <a:cubicBezTo>
                  <a:pt x="72197" y="788572"/>
                  <a:pt x="79037" y="730319"/>
                  <a:pt x="92739" y="639044"/>
                </a:cubicBezTo>
                <a:lnTo>
                  <a:pt x="101313" y="581928"/>
                </a:lnTo>
                <a:lnTo>
                  <a:pt x="100010" y="626125"/>
                </a:lnTo>
                <a:cubicBezTo>
                  <a:pt x="99291" y="650434"/>
                  <a:pt x="99828" y="670323"/>
                  <a:pt x="101203" y="670323"/>
                </a:cubicBezTo>
                <a:cubicBezTo>
                  <a:pt x="104122" y="670323"/>
                  <a:pt x="105571" y="661489"/>
                  <a:pt x="111667" y="606407"/>
                </a:cubicBezTo>
                <a:cubicBezTo>
                  <a:pt x="117273" y="555754"/>
                  <a:pt x="123279" y="526656"/>
                  <a:pt x="132280" y="506535"/>
                </a:cubicBezTo>
                <a:cubicBezTo>
                  <a:pt x="140409" y="488364"/>
                  <a:pt x="140454" y="488094"/>
                  <a:pt x="135305" y="488094"/>
                </a:cubicBezTo>
                <a:cubicBezTo>
                  <a:pt x="132247" y="488094"/>
                  <a:pt x="131644" y="483705"/>
                  <a:pt x="132598" y="468375"/>
                </a:cubicBezTo>
                <a:cubicBezTo>
                  <a:pt x="134098" y="444216"/>
                  <a:pt x="134948" y="441531"/>
                  <a:pt x="140461" y="443510"/>
                </a:cubicBezTo>
                <a:cubicBezTo>
                  <a:pt x="143449" y="444584"/>
                  <a:pt x="145431" y="442753"/>
                  <a:pt x="146797" y="437659"/>
                </a:cubicBezTo>
                <a:cubicBezTo>
                  <a:pt x="148771" y="430296"/>
                  <a:pt x="146432" y="379640"/>
                  <a:pt x="143349" y="362443"/>
                </a:cubicBezTo>
                <a:cubicBezTo>
                  <a:pt x="141812" y="353921"/>
                  <a:pt x="141962" y="353733"/>
                  <a:pt x="146308" y="358756"/>
                </a:cubicBezTo>
                <a:cubicBezTo>
                  <a:pt x="153038" y="366535"/>
                  <a:pt x="156887" y="361116"/>
                  <a:pt x="153932" y="348023"/>
                </a:cubicBezTo>
                <a:cubicBezTo>
                  <a:pt x="152582" y="342039"/>
                  <a:pt x="150750" y="329188"/>
                  <a:pt x="149861" y="319465"/>
                </a:cubicBezTo>
                <a:lnTo>
                  <a:pt x="148245" y="301786"/>
                </a:lnTo>
                <a:lnTo>
                  <a:pt x="152779" y="319276"/>
                </a:lnTo>
                <a:cubicBezTo>
                  <a:pt x="156479" y="333551"/>
                  <a:pt x="157851" y="335866"/>
                  <a:pt x="160239" y="331873"/>
                </a:cubicBezTo>
                <a:cubicBezTo>
                  <a:pt x="161848" y="329182"/>
                  <a:pt x="162553" y="321005"/>
                  <a:pt x="161801" y="313701"/>
                </a:cubicBezTo>
                <a:cubicBezTo>
                  <a:pt x="161049" y="306397"/>
                  <a:pt x="162206" y="294036"/>
                  <a:pt x="164369" y="286232"/>
                </a:cubicBezTo>
                <a:cubicBezTo>
                  <a:pt x="166534" y="278427"/>
                  <a:pt x="168175" y="262212"/>
                  <a:pt x="168019" y="250196"/>
                </a:cubicBezTo>
                <a:lnTo>
                  <a:pt x="167727" y="228350"/>
                </a:lnTo>
                <a:lnTo>
                  <a:pt x="163731" y="240590"/>
                </a:lnTo>
                <a:cubicBezTo>
                  <a:pt x="159822" y="252567"/>
                  <a:pt x="159768" y="252305"/>
                  <a:pt x="161213" y="228350"/>
                </a:cubicBezTo>
                <a:cubicBezTo>
                  <a:pt x="163936" y="183197"/>
                  <a:pt x="165522" y="175154"/>
                  <a:pt x="172295" y="172119"/>
                </a:cubicBezTo>
                <a:cubicBezTo>
                  <a:pt x="175692" y="170597"/>
                  <a:pt x="185597" y="161492"/>
                  <a:pt x="194306" y="151887"/>
                </a:cubicBezTo>
                <a:cubicBezTo>
                  <a:pt x="203016" y="142281"/>
                  <a:pt x="211517" y="134882"/>
                  <a:pt x="213198" y="135443"/>
                </a:cubicBezTo>
                <a:cubicBezTo>
                  <a:pt x="214906" y="136013"/>
                  <a:pt x="215928" y="142189"/>
                  <a:pt x="215515" y="149430"/>
                </a:cubicBezTo>
                <a:cubicBezTo>
                  <a:pt x="214778" y="162323"/>
                  <a:pt x="214811" y="162373"/>
                  <a:pt x="221329" y="158331"/>
                </a:cubicBezTo>
                <a:cubicBezTo>
                  <a:pt x="224934" y="156095"/>
                  <a:pt x="228351" y="151964"/>
                  <a:pt x="228922" y="149150"/>
                </a:cubicBezTo>
                <a:cubicBezTo>
                  <a:pt x="230925" y="139292"/>
                  <a:pt x="235058" y="137055"/>
                  <a:pt x="242660" y="141716"/>
                </a:cubicBezTo>
                <a:cubicBezTo>
                  <a:pt x="251840" y="147345"/>
                  <a:pt x="257716" y="144875"/>
                  <a:pt x="262931" y="133195"/>
                </a:cubicBezTo>
                <a:cubicBezTo>
                  <a:pt x="267871" y="122131"/>
                  <a:pt x="272023" y="121042"/>
                  <a:pt x="275609" y="129868"/>
                </a:cubicBezTo>
                <a:cubicBezTo>
                  <a:pt x="277003" y="133296"/>
                  <a:pt x="280195" y="137696"/>
                  <a:pt x="282707" y="139646"/>
                </a:cubicBezTo>
                <a:cubicBezTo>
                  <a:pt x="286663" y="142719"/>
                  <a:pt x="288141" y="141523"/>
                  <a:pt x="293762" y="130695"/>
                </a:cubicBezTo>
                <a:cubicBezTo>
                  <a:pt x="297330" y="123821"/>
                  <a:pt x="301194" y="118197"/>
                  <a:pt x="302347" y="118197"/>
                </a:cubicBezTo>
                <a:cubicBezTo>
                  <a:pt x="303500" y="118197"/>
                  <a:pt x="305397" y="122175"/>
                  <a:pt x="306563" y="127037"/>
                </a:cubicBezTo>
                <a:cubicBezTo>
                  <a:pt x="308654" y="135755"/>
                  <a:pt x="308841" y="135560"/>
                  <a:pt x="320248" y="112758"/>
                </a:cubicBezTo>
                <a:cubicBezTo>
                  <a:pt x="326609" y="100042"/>
                  <a:pt x="334737" y="81228"/>
                  <a:pt x="338313" y="70948"/>
                </a:cubicBezTo>
                <a:cubicBezTo>
                  <a:pt x="346907" y="46241"/>
                  <a:pt x="349526" y="51373"/>
                  <a:pt x="342329" y="78816"/>
                </a:cubicBezTo>
                <a:cubicBezTo>
                  <a:pt x="333088" y="114056"/>
                  <a:pt x="334924" y="156370"/>
                  <a:pt x="345934" y="161884"/>
                </a:cubicBezTo>
                <a:cubicBezTo>
                  <a:pt x="351949" y="164896"/>
                  <a:pt x="354349" y="161369"/>
                  <a:pt x="358528" y="143387"/>
                </a:cubicBezTo>
                <a:cubicBezTo>
                  <a:pt x="361728" y="129623"/>
                  <a:pt x="364754" y="130701"/>
                  <a:pt x="368651" y="146994"/>
                </a:cubicBezTo>
                <a:cubicBezTo>
                  <a:pt x="371566" y="159189"/>
                  <a:pt x="372985" y="161425"/>
                  <a:pt x="376212" y="158919"/>
                </a:cubicBezTo>
                <a:cubicBezTo>
                  <a:pt x="379485" y="156376"/>
                  <a:pt x="380346" y="158849"/>
                  <a:pt x="381104" y="173053"/>
                </a:cubicBezTo>
                <a:cubicBezTo>
                  <a:pt x="381827" y="186587"/>
                  <a:pt x="382637" y="189109"/>
                  <a:pt x="384882" y="184833"/>
                </a:cubicBezTo>
                <a:cubicBezTo>
                  <a:pt x="386455" y="181841"/>
                  <a:pt x="389702" y="179393"/>
                  <a:pt x="392100" y="179393"/>
                </a:cubicBezTo>
                <a:cubicBezTo>
                  <a:pt x="395092" y="179393"/>
                  <a:pt x="397271" y="174917"/>
                  <a:pt x="399048" y="165115"/>
                </a:cubicBezTo>
                <a:cubicBezTo>
                  <a:pt x="401836" y="149734"/>
                  <a:pt x="406633" y="145763"/>
                  <a:pt x="406633" y="158834"/>
                </a:cubicBezTo>
                <a:cubicBezTo>
                  <a:pt x="406633" y="173713"/>
                  <a:pt x="411693" y="169880"/>
                  <a:pt x="413674" y="153502"/>
                </a:cubicBezTo>
                <a:cubicBezTo>
                  <a:pt x="414973" y="142762"/>
                  <a:pt x="416943" y="137236"/>
                  <a:pt x="419482" y="137236"/>
                </a:cubicBezTo>
                <a:cubicBezTo>
                  <a:pt x="421890" y="137236"/>
                  <a:pt x="424167" y="131911"/>
                  <a:pt x="425586" y="122957"/>
                </a:cubicBezTo>
                <a:lnTo>
                  <a:pt x="427848" y="108678"/>
                </a:lnTo>
                <a:lnTo>
                  <a:pt x="429866" y="118907"/>
                </a:lnTo>
                <a:cubicBezTo>
                  <a:pt x="431961" y="129516"/>
                  <a:pt x="435597" y="135585"/>
                  <a:pt x="435827" y="128850"/>
                </a:cubicBezTo>
                <a:cubicBezTo>
                  <a:pt x="435900" y="126730"/>
                  <a:pt x="437856" y="121325"/>
                  <a:pt x="440176" y="116837"/>
                </a:cubicBezTo>
                <a:cubicBezTo>
                  <a:pt x="444265" y="108927"/>
                  <a:pt x="444352" y="109177"/>
                  <a:pt x="443019" y="124997"/>
                </a:cubicBezTo>
                <a:cubicBezTo>
                  <a:pt x="441738" y="140177"/>
                  <a:pt x="441891" y="140704"/>
                  <a:pt x="445209" y="132546"/>
                </a:cubicBezTo>
                <a:cubicBezTo>
                  <a:pt x="449475" y="122056"/>
                  <a:pt x="457856" y="114040"/>
                  <a:pt x="467337" y="111381"/>
                </a:cubicBezTo>
                <a:cubicBezTo>
                  <a:pt x="474775" y="109294"/>
                  <a:pt x="474720" y="108587"/>
                  <a:pt x="468833" y="130437"/>
                </a:cubicBezTo>
                <a:cubicBezTo>
                  <a:pt x="467508" y="135359"/>
                  <a:pt x="467728" y="135446"/>
                  <a:pt x="471151" y="131353"/>
                </a:cubicBezTo>
                <a:cubicBezTo>
                  <a:pt x="473230" y="128865"/>
                  <a:pt x="476323" y="124673"/>
                  <a:pt x="478020" y="122037"/>
                </a:cubicBezTo>
                <a:cubicBezTo>
                  <a:pt x="483424" y="113647"/>
                  <a:pt x="488028" y="120058"/>
                  <a:pt x="486092" y="133276"/>
                </a:cubicBezTo>
                <a:cubicBezTo>
                  <a:pt x="484567" y="143679"/>
                  <a:pt x="485045" y="145397"/>
                  <a:pt x="489453" y="145397"/>
                </a:cubicBezTo>
                <a:cubicBezTo>
                  <a:pt x="493818" y="145397"/>
                  <a:pt x="494343" y="147136"/>
                  <a:pt x="492945" y="156956"/>
                </a:cubicBezTo>
                <a:cubicBezTo>
                  <a:pt x="490756" y="172344"/>
                  <a:pt x="495091" y="164579"/>
                  <a:pt x="499779" y="144717"/>
                </a:cubicBezTo>
                <a:cubicBezTo>
                  <a:pt x="501807" y="136115"/>
                  <a:pt x="504411" y="129078"/>
                  <a:pt x="505560" y="129078"/>
                </a:cubicBezTo>
                <a:cubicBezTo>
                  <a:pt x="506710" y="129078"/>
                  <a:pt x="508958" y="133900"/>
                  <a:pt x="510557" y="139793"/>
                </a:cubicBezTo>
                <a:cubicBezTo>
                  <a:pt x="512856" y="148270"/>
                  <a:pt x="512626" y="150809"/>
                  <a:pt x="509459" y="151947"/>
                </a:cubicBezTo>
                <a:cubicBezTo>
                  <a:pt x="503476" y="154097"/>
                  <a:pt x="504626" y="160879"/>
                  <a:pt x="511247" y="162500"/>
                </a:cubicBezTo>
                <a:cubicBezTo>
                  <a:pt x="516088" y="163684"/>
                  <a:pt x="516741" y="165417"/>
                  <a:pt x="515209" y="173016"/>
                </a:cubicBezTo>
                <a:lnTo>
                  <a:pt x="513378" y="182115"/>
                </a:lnTo>
                <a:lnTo>
                  <a:pt x="523901" y="171235"/>
                </a:lnTo>
                <a:cubicBezTo>
                  <a:pt x="531267" y="163620"/>
                  <a:pt x="536807" y="153419"/>
                  <a:pt x="542366" y="137237"/>
                </a:cubicBezTo>
                <a:cubicBezTo>
                  <a:pt x="546781" y="124386"/>
                  <a:pt x="550800" y="116381"/>
                  <a:pt x="551415" y="119213"/>
                </a:cubicBezTo>
                <a:cubicBezTo>
                  <a:pt x="552520" y="124303"/>
                  <a:pt x="547313" y="163672"/>
                  <a:pt x="544175" y="173955"/>
                </a:cubicBezTo>
                <a:cubicBezTo>
                  <a:pt x="543262" y="176947"/>
                  <a:pt x="543496" y="178526"/>
                  <a:pt x="544697" y="177464"/>
                </a:cubicBezTo>
                <a:cubicBezTo>
                  <a:pt x="545897" y="176402"/>
                  <a:pt x="551994" y="160492"/>
                  <a:pt x="558246" y="142107"/>
                </a:cubicBezTo>
                <a:cubicBezTo>
                  <a:pt x="564498" y="123722"/>
                  <a:pt x="568973" y="113575"/>
                  <a:pt x="568191" y="119559"/>
                </a:cubicBezTo>
                <a:cubicBezTo>
                  <a:pt x="567410" y="125542"/>
                  <a:pt x="566038" y="137169"/>
                  <a:pt x="565147" y="145397"/>
                </a:cubicBezTo>
                <a:cubicBezTo>
                  <a:pt x="563597" y="159714"/>
                  <a:pt x="563830" y="159364"/>
                  <a:pt x="570597" y="137237"/>
                </a:cubicBezTo>
                <a:cubicBezTo>
                  <a:pt x="574486" y="124522"/>
                  <a:pt x="580681" y="103715"/>
                  <a:pt x="584365" y="91000"/>
                </a:cubicBezTo>
                <a:cubicBezTo>
                  <a:pt x="594885" y="54689"/>
                  <a:pt x="593923" y="74315"/>
                  <a:pt x="582602" y="126937"/>
                </a:cubicBezTo>
                <a:cubicBezTo>
                  <a:pt x="574403" y="165055"/>
                  <a:pt x="572342" y="180834"/>
                  <a:pt x="572499" y="204306"/>
                </a:cubicBezTo>
                <a:cubicBezTo>
                  <a:pt x="572645" y="224782"/>
                  <a:pt x="573528" y="232129"/>
                  <a:pt x="575414" y="228352"/>
                </a:cubicBezTo>
                <a:cubicBezTo>
                  <a:pt x="577816" y="223547"/>
                  <a:pt x="616900" y="69171"/>
                  <a:pt x="625167" y="31844"/>
                </a:cubicBezTo>
                <a:cubicBezTo>
                  <a:pt x="626908" y="23991"/>
                  <a:pt x="629632" y="17565"/>
                  <a:pt x="631225" y="17565"/>
                </a:cubicBezTo>
                <a:close/>
                <a:moveTo>
                  <a:pt x="476348" y="9396"/>
                </a:moveTo>
                <a:cubicBezTo>
                  <a:pt x="477975" y="9396"/>
                  <a:pt x="478416" y="13156"/>
                  <a:pt x="477384" y="18235"/>
                </a:cubicBezTo>
                <a:cubicBezTo>
                  <a:pt x="474862" y="30630"/>
                  <a:pt x="473514" y="31025"/>
                  <a:pt x="473514" y="19369"/>
                </a:cubicBezTo>
                <a:lnTo>
                  <a:pt x="473512" y="19369"/>
                </a:lnTo>
                <a:cubicBezTo>
                  <a:pt x="473512" y="13884"/>
                  <a:pt x="474786" y="9396"/>
                  <a:pt x="476348" y="9396"/>
                </a:cubicBezTo>
                <a:close/>
                <a:moveTo>
                  <a:pt x="816481" y="1236"/>
                </a:moveTo>
                <a:cubicBezTo>
                  <a:pt x="817762" y="4976"/>
                  <a:pt x="818809" y="14156"/>
                  <a:pt x="818809" y="21635"/>
                </a:cubicBezTo>
                <a:cubicBezTo>
                  <a:pt x="818809" y="29115"/>
                  <a:pt x="817762" y="38294"/>
                  <a:pt x="816481" y="42034"/>
                </a:cubicBezTo>
                <a:cubicBezTo>
                  <a:pt x="814985" y="46400"/>
                  <a:pt x="814152" y="39101"/>
                  <a:pt x="814152" y="21635"/>
                </a:cubicBezTo>
                <a:cubicBezTo>
                  <a:pt x="814152" y="4169"/>
                  <a:pt x="814985" y="-3130"/>
                  <a:pt x="816481" y="1236"/>
                </a:cubicBezTo>
                <a:close/>
              </a:path>
            </a:pathLst>
          </a:custGeom>
          <a:ln>
            <a:noFill/>
          </a:ln>
          <a:effectLst>
            <a:outerShdw blurRad="279400" dist="203200" dir="18900000" sx="95000" sy="95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useBgFill="1">
        <p:nvSpPr>
          <p:cNvPr id="22" name="Freeform: Shape 21">
            <a:extLst>
              <a:ext uri="{FF2B5EF4-FFF2-40B4-BE49-F238E27FC236}">
                <a16:creationId xmlns:a16="http://schemas.microsoft.com/office/drawing/2014/main" id="{9A0FCDB5-A8DA-41E0-BF54-4142944F4BF8}"/>
              </a:ext>
            </a:extLst>
          </p:cNvPr>
          <p:cNvSpPr/>
          <p:nvPr/>
        </p:nvSpPr>
        <p:spPr>
          <a:xfrm rot="3660517" flipH="1">
            <a:off x="6988767" y="-1509755"/>
            <a:ext cx="2176572" cy="8926008"/>
          </a:xfrm>
          <a:custGeom>
            <a:avLst/>
            <a:gdLst>
              <a:gd name="connsiteX0" fmla="*/ 534998 w 1181239"/>
              <a:gd name="connsiteY0" fmla="*/ 3942687 h 4008043"/>
              <a:gd name="connsiteX1" fmla="*/ 537456 w 1181239"/>
              <a:gd name="connsiteY1" fmla="*/ 3953147 h 4008043"/>
              <a:gd name="connsiteX2" fmla="*/ 536701 w 1181239"/>
              <a:gd name="connsiteY2" fmla="*/ 3964026 h 4008043"/>
              <a:gd name="connsiteX3" fmla="*/ 532203 w 1181239"/>
              <a:gd name="connsiteY3" fmla="*/ 3958417 h 4008043"/>
              <a:gd name="connsiteX4" fmla="*/ 530247 w 1181239"/>
              <a:gd name="connsiteY4" fmla="*/ 3947537 h 4008043"/>
              <a:gd name="connsiteX5" fmla="*/ 534998 w 1181239"/>
              <a:gd name="connsiteY5" fmla="*/ 3942687 h 4008043"/>
              <a:gd name="connsiteX6" fmla="*/ 800461 w 1181239"/>
              <a:gd name="connsiteY6" fmla="*/ 3939090 h 4008043"/>
              <a:gd name="connsiteX7" fmla="*/ 804403 w 1181239"/>
              <a:gd name="connsiteY7" fmla="*/ 3976266 h 4008043"/>
              <a:gd name="connsiteX8" fmla="*/ 799235 w 1181239"/>
              <a:gd name="connsiteY8" fmla="*/ 4006184 h 4008043"/>
              <a:gd name="connsiteX9" fmla="*/ 799228 w 1181239"/>
              <a:gd name="connsiteY9" fmla="*/ 4006184 h 4008043"/>
              <a:gd name="connsiteX10" fmla="*/ 795035 w 1181239"/>
              <a:gd name="connsiteY10" fmla="*/ 3978305 h 4008043"/>
              <a:gd name="connsiteX11" fmla="*/ 795144 w 1181239"/>
              <a:gd name="connsiteY11" fmla="*/ 3953147 h 4008043"/>
              <a:gd name="connsiteX12" fmla="*/ 799382 w 1181239"/>
              <a:gd name="connsiteY12" fmla="*/ 3944307 h 4008043"/>
              <a:gd name="connsiteX13" fmla="*/ 800461 w 1181239"/>
              <a:gd name="connsiteY13" fmla="*/ 3939090 h 4008043"/>
              <a:gd name="connsiteX14" fmla="*/ 1173610 w 1181239"/>
              <a:gd name="connsiteY14" fmla="*/ 3829461 h 4008043"/>
              <a:gd name="connsiteX15" fmla="*/ 1177832 w 1181239"/>
              <a:gd name="connsiteY15" fmla="*/ 3835505 h 4008043"/>
              <a:gd name="connsiteX16" fmla="*/ 1178322 w 1181239"/>
              <a:gd name="connsiteY16" fmla="*/ 3844344 h 4008043"/>
              <a:gd name="connsiteX17" fmla="*/ 1172188 w 1181239"/>
              <a:gd name="connsiteY17" fmla="*/ 3840423 h 4008043"/>
              <a:gd name="connsiteX18" fmla="*/ 1171699 w 1181239"/>
              <a:gd name="connsiteY18" fmla="*/ 3831584 h 4008043"/>
              <a:gd name="connsiteX19" fmla="*/ 1173610 w 1181239"/>
              <a:gd name="connsiteY19" fmla="*/ 3829461 h 4008043"/>
              <a:gd name="connsiteX20" fmla="*/ 197700 w 1181239"/>
              <a:gd name="connsiteY20" fmla="*/ 3826851 h 4008043"/>
              <a:gd name="connsiteX21" fmla="*/ 195941 w 1181239"/>
              <a:gd name="connsiteY21" fmla="*/ 3848057 h 4008043"/>
              <a:gd name="connsiteX22" fmla="*/ 191581 w 1181239"/>
              <a:gd name="connsiteY22" fmla="*/ 3841771 h 4008043"/>
              <a:gd name="connsiteX23" fmla="*/ 191582 w 1181239"/>
              <a:gd name="connsiteY23" fmla="*/ 3841771 h 4008043"/>
              <a:gd name="connsiteX24" fmla="*/ 197700 w 1181239"/>
              <a:gd name="connsiteY24" fmla="*/ 3826851 h 4008043"/>
              <a:gd name="connsiteX25" fmla="*/ 178143 w 1181239"/>
              <a:gd name="connsiteY25" fmla="*/ 3791950 h 4008043"/>
              <a:gd name="connsiteX26" fmla="*/ 185023 w 1181239"/>
              <a:gd name="connsiteY26" fmla="*/ 3799435 h 4008043"/>
              <a:gd name="connsiteX27" fmla="*/ 191904 w 1181239"/>
              <a:gd name="connsiteY27" fmla="*/ 3806920 h 4008043"/>
              <a:gd name="connsiteX28" fmla="*/ 181724 w 1181239"/>
              <a:gd name="connsiteY28" fmla="*/ 3813393 h 4008043"/>
              <a:gd name="connsiteX29" fmla="*/ 171944 w 1181239"/>
              <a:gd name="connsiteY29" fmla="*/ 3805908 h 4008043"/>
              <a:gd name="connsiteX30" fmla="*/ 62574 w 1181239"/>
              <a:gd name="connsiteY30" fmla="*/ 3611808 h 4008043"/>
              <a:gd name="connsiteX31" fmla="*/ 66227 w 1181239"/>
              <a:gd name="connsiteY31" fmla="*/ 3624048 h 4008043"/>
              <a:gd name="connsiteX32" fmla="*/ 75305 w 1181239"/>
              <a:gd name="connsiteY32" fmla="*/ 3657366 h 4008043"/>
              <a:gd name="connsiteX33" fmla="*/ 62588 w 1181239"/>
              <a:gd name="connsiteY33" fmla="*/ 3653286 h 4008043"/>
              <a:gd name="connsiteX34" fmla="*/ 60508 w 1181239"/>
              <a:gd name="connsiteY34" fmla="*/ 3629487 h 4008043"/>
              <a:gd name="connsiteX35" fmla="*/ 1116200 w 1181239"/>
              <a:gd name="connsiteY35" fmla="*/ 3543073 h 4008043"/>
              <a:gd name="connsiteX36" fmla="*/ 1126386 w 1181239"/>
              <a:gd name="connsiteY36" fmla="*/ 3572671 h 4008043"/>
              <a:gd name="connsiteX37" fmla="*/ 1117747 w 1181239"/>
              <a:gd name="connsiteY37" fmla="*/ 3586739 h 4008043"/>
              <a:gd name="connsiteX38" fmla="*/ 1112537 w 1181239"/>
              <a:gd name="connsiteY38" fmla="*/ 3561563 h 4008043"/>
              <a:gd name="connsiteX39" fmla="*/ 1116200 w 1181239"/>
              <a:gd name="connsiteY39" fmla="*/ 3543073 h 4008043"/>
              <a:gd name="connsiteX40" fmla="*/ 82331 w 1181239"/>
              <a:gd name="connsiteY40" fmla="*/ 2962930 h 4008043"/>
              <a:gd name="connsiteX41" fmla="*/ 83301 w 1181239"/>
              <a:gd name="connsiteY41" fmla="*/ 2974009 h 4008043"/>
              <a:gd name="connsiteX42" fmla="*/ 86873 w 1181239"/>
              <a:gd name="connsiteY42" fmla="*/ 2994059 h 4008043"/>
              <a:gd name="connsiteX43" fmla="*/ 83727 w 1181239"/>
              <a:gd name="connsiteY43" fmla="*/ 3003927 h 4008043"/>
              <a:gd name="connsiteX44" fmla="*/ 81691 w 1181239"/>
              <a:gd name="connsiteY44" fmla="*/ 2980128 h 4008043"/>
              <a:gd name="connsiteX45" fmla="*/ 81695 w 1181239"/>
              <a:gd name="connsiteY45" fmla="*/ 2980128 h 4008043"/>
              <a:gd name="connsiteX46" fmla="*/ 82331 w 1181239"/>
              <a:gd name="connsiteY46" fmla="*/ 2962930 h 4008043"/>
              <a:gd name="connsiteX47" fmla="*/ 101936 w 1181239"/>
              <a:gd name="connsiteY47" fmla="*/ 2918951 h 4008043"/>
              <a:gd name="connsiteX48" fmla="*/ 102228 w 1181239"/>
              <a:gd name="connsiteY48" fmla="*/ 2931054 h 4008043"/>
              <a:gd name="connsiteX49" fmla="*/ 99163 w 1181239"/>
              <a:gd name="connsiteY49" fmla="*/ 2940011 h 4008043"/>
              <a:gd name="connsiteX50" fmla="*/ 98870 w 1181239"/>
              <a:gd name="connsiteY50" fmla="*/ 2927907 h 4008043"/>
              <a:gd name="connsiteX51" fmla="*/ 101936 w 1181239"/>
              <a:gd name="connsiteY51" fmla="*/ 2918951 h 4008043"/>
              <a:gd name="connsiteX52" fmla="*/ 96694 w 1181239"/>
              <a:gd name="connsiteY52" fmla="*/ 2871455 h 4008043"/>
              <a:gd name="connsiteX53" fmla="*/ 99562 w 1181239"/>
              <a:gd name="connsiteY53" fmla="*/ 2884935 h 4008043"/>
              <a:gd name="connsiteX54" fmla="*/ 98518 w 1181239"/>
              <a:gd name="connsiteY54" fmla="*/ 2897854 h 4008043"/>
              <a:gd name="connsiteX55" fmla="*/ 95669 w 1181239"/>
              <a:gd name="connsiteY55" fmla="*/ 2883801 h 4008043"/>
              <a:gd name="connsiteX56" fmla="*/ 95668 w 1181239"/>
              <a:gd name="connsiteY56" fmla="*/ 2883801 h 4008043"/>
              <a:gd name="connsiteX57" fmla="*/ 96694 w 1181239"/>
              <a:gd name="connsiteY57" fmla="*/ 2871455 h 4008043"/>
              <a:gd name="connsiteX58" fmla="*/ 104092 w 1181239"/>
              <a:gd name="connsiteY58" fmla="*/ 2813539 h 4008043"/>
              <a:gd name="connsiteX59" fmla="*/ 108835 w 1181239"/>
              <a:gd name="connsiteY59" fmla="*/ 2843457 h 4008043"/>
              <a:gd name="connsiteX60" fmla="*/ 105996 w 1181239"/>
              <a:gd name="connsiteY60" fmla="*/ 2840057 h 4008043"/>
              <a:gd name="connsiteX61" fmla="*/ 104092 w 1181239"/>
              <a:gd name="connsiteY61" fmla="*/ 2813539 h 4008043"/>
              <a:gd name="connsiteX62" fmla="*/ 958653 w 1181239"/>
              <a:gd name="connsiteY62" fmla="*/ 2740103 h 4008043"/>
              <a:gd name="connsiteX63" fmla="*/ 959449 w 1181239"/>
              <a:gd name="connsiteY63" fmla="*/ 2749623 h 4008043"/>
              <a:gd name="connsiteX64" fmla="*/ 953124 w 1181239"/>
              <a:gd name="connsiteY64" fmla="*/ 2755742 h 4008043"/>
              <a:gd name="connsiteX65" fmla="*/ 953125 w 1181239"/>
              <a:gd name="connsiteY65" fmla="*/ 2755742 h 4008043"/>
              <a:gd name="connsiteX66" fmla="*/ 958653 w 1181239"/>
              <a:gd name="connsiteY66" fmla="*/ 2740103 h 4008043"/>
              <a:gd name="connsiteX67" fmla="*/ 926930 w 1181239"/>
              <a:gd name="connsiteY67" fmla="*/ 2709509 h 4008043"/>
              <a:gd name="connsiteX68" fmla="*/ 926926 w 1181239"/>
              <a:gd name="connsiteY68" fmla="*/ 2709522 h 4008043"/>
              <a:gd name="connsiteX69" fmla="*/ 926915 w 1181239"/>
              <a:gd name="connsiteY69" fmla="*/ 2709522 h 4008043"/>
              <a:gd name="connsiteX70" fmla="*/ 945395 w 1181239"/>
              <a:gd name="connsiteY70" fmla="*/ 2688653 h 4008043"/>
              <a:gd name="connsiteX71" fmla="*/ 937666 w 1181239"/>
              <a:gd name="connsiteY71" fmla="*/ 2813539 h 4008043"/>
              <a:gd name="connsiteX72" fmla="*/ 936261 w 1181239"/>
              <a:gd name="connsiteY72" fmla="*/ 2798460 h 4008043"/>
              <a:gd name="connsiteX73" fmla="*/ 936263 w 1181239"/>
              <a:gd name="connsiteY73" fmla="*/ 2798460 h 4008043"/>
              <a:gd name="connsiteX74" fmla="*/ 933716 w 1181239"/>
              <a:gd name="connsiteY74" fmla="*/ 2784776 h 4008043"/>
              <a:gd name="connsiteX75" fmla="*/ 930062 w 1181239"/>
              <a:gd name="connsiteY75" fmla="*/ 2774696 h 4008043"/>
              <a:gd name="connsiteX76" fmla="*/ 931759 w 1181239"/>
              <a:gd name="connsiteY76" fmla="*/ 2766622 h 4008043"/>
              <a:gd name="connsiteX77" fmla="*/ 939486 w 1181239"/>
              <a:gd name="connsiteY77" fmla="*/ 2730194 h 4008043"/>
              <a:gd name="connsiteX78" fmla="*/ 945395 w 1181239"/>
              <a:gd name="connsiteY78" fmla="*/ 2688653 h 4008043"/>
              <a:gd name="connsiteX79" fmla="*/ 933087 w 1181239"/>
              <a:gd name="connsiteY79" fmla="*/ 2677998 h 4008043"/>
              <a:gd name="connsiteX80" fmla="*/ 931182 w 1181239"/>
              <a:gd name="connsiteY80" fmla="*/ 2705945 h 4008043"/>
              <a:gd name="connsiteX81" fmla="*/ 926930 w 1181239"/>
              <a:gd name="connsiteY81" fmla="*/ 2709509 h 4008043"/>
              <a:gd name="connsiteX82" fmla="*/ 929897 w 1181239"/>
              <a:gd name="connsiteY82" fmla="*/ 2700512 h 4008043"/>
              <a:gd name="connsiteX83" fmla="*/ 930006 w 1181239"/>
              <a:gd name="connsiteY83" fmla="*/ 2689994 h 4008043"/>
              <a:gd name="connsiteX84" fmla="*/ 928893 w 1181239"/>
              <a:gd name="connsiteY84" fmla="*/ 2680576 h 4008043"/>
              <a:gd name="connsiteX85" fmla="*/ 933087 w 1181239"/>
              <a:gd name="connsiteY85" fmla="*/ 2677998 h 4008043"/>
              <a:gd name="connsiteX86" fmla="*/ 933901 w 1181239"/>
              <a:gd name="connsiteY86" fmla="*/ 2651662 h 4008043"/>
              <a:gd name="connsiteX87" fmla="*/ 934790 w 1181239"/>
              <a:gd name="connsiteY87" fmla="*/ 2652388 h 4008043"/>
              <a:gd name="connsiteX88" fmla="*/ 934790 w 1181239"/>
              <a:gd name="connsiteY88" fmla="*/ 2664627 h 4008043"/>
              <a:gd name="connsiteX89" fmla="*/ 933531 w 1181239"/>
              <a:gd name="connsiteY89" fmla="*/ 2658508 h 4008043"/>
              <a:gd name="connsiteX90" fmla="*/ 933901 w 1181239"/>
              <a:gd name="connsiteY90" fmla="*/ 2651662 h 4008043"/>
              <a:gd name="connsiteX91" fmla="*/ 96656 w 1181239"/>
              <a:gd name="connsiteY91" fmla="*/ 2613158 h 4008043"/>
              <a:gd name="connsiteX92" fmla="*/ 104568 w 1181239"/>
              <a:gd name="connsiteY92" fmla="*/ 2645658 h 4008043"/>
              <a:gd name="connsiteX93" fmla="*/ 106440 w 1181239"/>
              <a:gd name="connsiteY93" fmla="*/ 2668374 h 4008043"/>
              <a:gd name="connsiteX94" fmla="*/ 103116 w 1181239"/>
              <a:gd name="connsiteY94" fmla="*/ 2660825 h 4008043"/>
              <a:gd name="connsiteX95" fmla="*/ 103114 w 1181239"/>
              <a:gd name="connsiteY95" fmla="*/ 2660825 h 4008043"/>
              <a:gd name="connsiteX96" fmla="*/ 96656 w 1181239"/>
              <a:gd name="connsiteY96" fmla="*/ 2613158 h 4008043"/>
              <a:gd name="connsiteX97" fmla="*/ 947274 w 1181239"/>
              <a:gd name="connsiteY97" fmla="*/ 2560594 h 4008043"/>
              <a:gd name="connsiteX98" fmla="*/ 947419 w 1181239"/>
              <a:gd name="connsiteY98" fmla="*/ 2606831 h 4008043"/>
              <a:gd name="connsiteX99" fmla="*/ 944774 w 1181239"/>
              <a:gd name="connsiteY99" fmla="*/ 2587792 h 4008043"/>
              <a:gd name="connsiteX100" fmla="*/ 947274 w 1181239"/>
              <a:gd name="connsiteY100" fmla="*/ 2560594 h 4008043"/>
              <a:gd name="connsiteX101" fmla="*/ 117254 w 1181239"/>
              <a:gd name="connsiteY101" fmla="*/ 2547082 h 4008043"/>
              <a:gd name="connsiteX102" fmla="*/ 122323 w 1181239"/>
              <a:gd name="connsiteY102" fmla="*/ 2566758 h 4008043"/>
              <a:gd name="connsiteX103" fmla="*/ 124816 w 1181239"/>
              <a:gd name="connsiteY103" fmla="*/ 2632720 h 4008043"/>
              <a:gd name="connsiteX104" fmla="*/ 120162 w 1181239"/>
              <a:gd name="connsiteY104" fmla="*/ 2651900 h 4008043"/>
              <a:gd name="connsiteX105" fmla="*/ 112787 w 1181239"/>
              <a:gd name="connsiteY105" fmla="*/ 2696587 h 4008043"/>
              <a:gd name="connsiteX106" fmla="*/ 110499 w 1181239"/>
              <a:gd name="connsiteY106" fmla="*/ 2689788 h 4008043"/>
              <a:gd name="connsiteX107" fmla="*/ 110501 w 1181239"/>
              <a:gd name="connsiteY107" fmla="*/ 2689788 h 4008043"/>
              <a:gd name="connsiteX108" fmla="*/ 113087 w 1181239"/>
              <a:gd name="connsiteY108" fmla="*/ 2663949 h 4008043"/>
              <a:gd name="connsiteX109" fmla="*/ 112559 w 1181239"/>
              <a:gd name="connsiteY109" fmla="*/ 2610222 h 4008043"/>
              <a:gd name="connsiteX110" fmla="*/ 113409 w 1181239"/>
              <a:gd name="connsiteY110" fmla="*/ 2559268 h 4008043"/>
              <a:gd name="connsiteX111" fmla="*/ 108520 w 1181239"/>
              <a:gd name="connsiteY111" fmla="*/ 2533188 h 4008043"/>
              <a:gd name="connsiteX112" fmla="*/ 109376 w 1181239"/>
              <a:gd name="connsiteY112" fmla="*/ 2534076 h 4008043"/>
              <a:gd name="connsiteX113" fmla="*/ 109376 w 1181239"/>
              <a:gd name="connsiteY113" fmla="*/ 2549036 h 4008043"/>
              <a:gd name="connsiteX114" fmla="*/ 108165 w 1181239"/>
              <a:gd name="connsiteY114" fmla="*/ 2541556 h 4008043"/>
              <a:gd name="connsiteX115" fmla="*/ 108520 w 1181239"/>
              <a:gd name="connsiteY115" fmla="*/ 2533188 h 4008043"/>
              <a:gd name="connsiteX116" fmla="*/ 933144 w 1181239"/>
              <a:gd name="connsiteY116" fmla="*/ 2519797 h 4008043"/>
              <a:gd name="connsiteX117" fmla="*/ 932926 w 1181239"/>
              <a:gd name="connsiteY117" fmla="*/ 2550959 h 4008043"/>
              <a:gd name="connsiteX118" fmla="*/ 928653 w 1181239"/>
              <a:gd name="connsiteY118" fmla="*/ 2550151 h 4008043"/>
              <a:gd name="connsiteX119" fmla="*/ 928668 w 1181239"/>
              <a:gd name="connsiteY119" fmla="*/ 2550152 h 4008043"/>
              <a:gd name="connsiteX120" fmla="*/ 933144 w 1181239"/>
              <a:gd name="connsiteY120" fmla="*/ 2519797 h 4008043"/>
              <a:gd name="connsiteX121" fmla="*/ 942469 w 1181239"/>
              <a:gd name="connsiteY121" fmla="*/ 2495987 h 4008043"/>
              <a:gd name="connsiteX122" fmla="*/ 945224 w 1181239"/>
              <a:gd name="connsiteY122" fmla="*/ 2506883 h 4008043"/>
              <a:gd name="connsiteX123" fmla="*/ 944181 w 1181239"/>
              <a:gd name="connsiteY123" fmla="*/ 2517082 h 4008043"/>
              <a:gd name="connsiteX124" fmla="*/ 941459 w 1181239"/>
              <a:gd name="connsiteY124" fmla="*/ 2505749 h 4008043"/>
              <a:gd name="connsiteX125" fmla="*/ 942469 w 1181239"/>
              <a:gd name="connsiteY125" fmla="*/ 2495987 h 4008043"/>
              <a:gd name="connsiteX126" fmla="*/ 976335 w 1181239"/>
              <a:gd name="connsiteY126" fmla="*/ 2462681 h 4008043"/>
              <a:gd name="connsiteX127" fmla="*/ 978951 w 1181239"/>
              <a:gd name="connsiteY127" fmla="*/ 2510958 h 4008043"/>
              <a:gd name="connsiteX128" fmla="*/ 973428 w 1181239"/>
              <a:gd name="connsiteY128" fmla="*/ 2552435 h 4008043"/>
              <a:gd name="connsiteX129" fmla="*/ 967615 w 1181239"/>
              <a:gd name="connsiteY129" fmla="*/ 2563315 h 4008043"/>
              <a:gd name="connsiteX130" fmla="*/ 964707 w 1181239"/>
              <a:gd name="connsiteY130" fmla="*/ 2574194 h 4008043"/>
              <a:gd name="connsiteX131" fmla="*/ 961820 w 1181239"/>
              <a:gd name="connsiteY131" fmla="*/ 2562635 h 4008043"/>
              <a:gd name="connsiteX132" fmla="*/ 961825 w 1181239"/>
              <a:gd name="connsiteY132" fmla="*/ 2562635 h 4008043"/>
              <a:gd name="connsiteX133" fmla="*/ 963697 w 1181239"/>
              <a:gd name="connsiteY133" fmla="*/ 2532711 h 4008043"/>
              <a:gd name="connsiteX134" fmla="*/ 969490 w 1181239"/>
              <a:gd name="connsiteY134" fmla="*/ 2517405 h 4008043"/>
              <a:gd name="connsiteX135" fmla="*/ 973718 w 1181239"/>
              <a:gd name="connsiteY135" fmla="*/ 2488172 h 4008043"/>
              <a:gd name="connsiteX136" fmla="*/ 976335 w 1181239"/>
              <a:gd name="connsiteY136" fmla="*/ 2462681 h 4008043"/>
              <a:gd name="connsiteX137" fmla="*/ 113553 w 1181239"/>
              <a:gd name="connsiteY137" fmla="*/ 2458088 h 4008043"/>
              <a:gd name="connsiteX138" fmla="*/ 119967 w 1181239"/>
              <a:gd name="connsiteY138" fmla="*/ 2471037 h 4008043"/>
              <a:gd name="connsiteX139" fmla="*/ 119749 w 1181239"/>
              <a:gd name="connsiteY139" fmla="*/ 2485510 h 4008043"/>
              <a:gd name="connsiteX140" fmla="*/ 116047 w 1181239"/>
              <a:gd name="connsiteY140" fmla="*/ 2488923 h 4008043"/>
              <a:gd name="connsiteX141" fmla="*/ 110818 w 1181239"/>
              <a:gd name="connsiteY141" fmla="*/ 2493695 h 4008043"/>
              <a:gd name="connsiteX142" fmla="*/ 110825 w 1181239"/>
              <a:gd name="connsiteY142" fmla="*/ 2493695 h 4008043"/>
              <a:gd name="connsiteX143" fmla="*/ 109026 w 1181239"/>
              <a:gd name="connsiteY143" fmla="*/ 2475614 h 4008043"/>
              <a:gd name="connsiteX144" fmla="*/ 113553 w 1181239"/>
              <a:gd name="connsiteY144" fmla="*/ 2458088 h 4008043"/>
              <a:gd name="connsiteX145" fmla="*/ 149068 w 1181239"/>
              <a:gd name="connsiteY145" fmla="*/ 2387886 h 4008043"/>
              <a:gd name="connsiteX146" fmla="*/ 151137 w 1181239"/>
              <a:gd name="connsiteY146" fmla="*/ 2402845 h 4008043"/>
              <a:gd name="connsiteX147" fmla="*/ 151064 w 1181239"/>
              <a:gd name="connsiteY147" fmla="*/ 2527769 h 4008043"/>
              <a:gd name="connsiteX148" fmla="*/ 146581 w 1181239"/>
              <a:gd name="connsiteY148" fmla="*/ 2522329 h 4008043"/>
              <a:gd name="connsiteX149" fmla="*/ 146594 w 1181239"/>
              <a:gd name="connsiteY149" fmla="*/ 2522329 h 4008043"/>
              <a:gd name="connsiteX150" fmla="*/ 146339 w 1181239"/>
              <a:gd name="connsiteY150" fmla="*/ 2398765 h 4008043"/>
              <a:gd name="connsiteX151" fmla="*/ 136896 w 1181239"/>
              <a:gd name="connsiteY151" fmla="*/ 2385700 h 4008043"/>
              <a:gd name="connsiteX152" fmla="*/ 136301 w 1181239"/>
              <a:gd name="connsiteY152" fmla="*/ 2394687 h 4008043"/>
              <a:gd name="connsiteX153" fmla="*/ 132156 w 1181239"/>
              <a:gd name="connsiteY153" fmla="*/ 2396892 h 4008043"/>
              <a:gd name="connsiteX154" fmla="*/ 132805 w 1181239"/>
              <a:gd name="connsiteY154" fmla="*/ 2387703 h 4008043"/>
              <a:gd name="connsiteX155" fmla="*/ 136896 w 1181239"/>
              <a:gd name="connsiteY155" fmla="*/ 2385700 h 4008043"/>
              <a:gd name="connsiteX156" fmla="*/ 117467 w 1181239"/>
              <a:gd name="connsiteY156" fmla="*/ 2377384 h 4008043"/>
              <a:gd name="connsiteX157" fmla="*/ 121622 w 1181239"/>
              <a:gd name="connsiteY157" fmla="*/ 2392732 h 4008043"/>
              <a:gd name="connsiteX158" fmla="*/ 115070 w 1181239"/>
              <a:gd name="connsiteY158" fmla="*/ 2409528 h 4008043"/>
              <a:gd name="connsiteX159" fmla="*/ 117467 w 1181239"/>
              <a:gd name="connsiteY159" fmla="*/ 2377384 h 4008043"/>
              <a:gd name="connsiteX160" fmla="*/ 133268 w 1181239"/>
              <a:gd name="connsiteY160" fmla="*/ 2336537 h 4008043"/>
              <a:gd name="connsiteX161" fmla="*/ 135582 w 1181239"/>
              <a:gd name="connsiteY161" fmla="*/ 2348776 h 4008043"/>
              <a:gd name="connsiteX162" fmla="*/ 133877 w 1181239"/>
              <a:gd name="connsiteY162" fmla="*/ 2352521 h 4008043"/>
              <a:gd name="connsiteX163" fmla="*/ 131564 w 1181239"/>
              <a:gd name="connsiteY163" fmla="*/ 2340282 h 4008043"/>
              <a:gd name="connsiteX164" fmla="*/ 133268 w 1181239"/>
              <a:gd name="connsiteY164" fmla="*/ 2336537 h 4008043"/>
              <a:gd name="connsiteX165" fmla="*/ 77672 w 1181239"/>
              <a:gd name="connsiteY165" fmla="*/ 2315812 h 4008043"/>
              <a:gd name="connsiteX166" fmla="*/ 88782 w 1181239"/>
              <a:gd name="connsiteY166" fmla="*/ 2366679 h 4008043"/>
              <a:gd name="connsiteX167" fmla="*/ 86946 w 1181239"/>
              <a:gd name="connsiteY167" fmla="*/ 2366771 h 4008043"/>
              <a:gd name="connsiteX168" fmla="*/ 86948 w 1181239"/>
              <a:gd name="connsiteY168" fmla="*/ 2366760 h 4008043"/>
              <a:gd name="connsiteX169" fmla="*/ 76504 w 1181239"/>
              <a:gd name="connsiteY169" fmla="*/ 2320572 h 4008043"/>
              <a:gd name="connsiteX170" fmla="*/ 77672 w 1181239"/>
              <a:gd name="connsiteY170" fmla="*/ 2315812 h 4008043"/>
              <a:gd name="connsiteX171" fmla="*/ 619 w 1181239"/>
              <a:gd name="connsiteY171" fmla="*/ 2290394 h 4008043"/>
              <a:gd name="connsiteX172" fmla="*/ 3082 w 1181239"/>
              <a:gd name="connsiteY172" fmla="*/ 2296356 h 4008043"/>
              <a:gd name="connsiteX173" fmla="*/ 1936 w 1181239"/>
              <a:gd name="connsiteY173" fmla="*/ 2320341 h 4008043"/>
              <a:gd name="connsiteX174" fmla="*/ 1933 w 1181239"/>
              <a:gd name="connsiteY174" fmla="*/ 2320341 h 4008043"/>
              <a:gd name="connsiteX175" fmla="*/ 17 w 1181239"/>
              <a:gd name="connsiteY175" fmla="*/ 2301302 h 4008043"/>
              <a:gd name="connsiteX176" fmla="*/ 619 w 1181239"/>
              <a:gd name="connsiteY176" fmla="*/ 2290394 h 4008043"/>
              <a:gd name="connsiteX177" fmla="*/ 129211 w 1181239"/>
              <a:gd name="connsiteY177" fmla="*/ 2280788 h 4008043"/>
              <a:gd name="connsiteX178" fmla="*/ 132860 w 1181239"/>
              <a:gd name="connsiteY178" fmla="*/ 2302557 h 4008043"/>
              <a:gd name="connsiteX179" fmla="*/ 131999 w 1181239"/>
              <a:gd name="connsiteY179" fmla="*/ 2322603 h 4008043"/>
              <a:gd name="connsiteX180" fmla="*/ 129938 w 1181239"/>
              <a:gd name="connsiteY180" fmla="*/ 2302320 h 4008043"/>
              <a:gd name="connsiteX181" fmla="*/ 129211 w 1181239"/>
              <a:gd name="connsiteY181" fmla="*/ 2280788 h 4008043"/>
              <a:gd name="connsiteX182" fmla="*/ 147984 w 1181239"/>
              <a:gd name="connsiteY182" fmla="*/ 2217888 h 4008043"/>
              <a:gd name="connsiteX183" fmla="*/ 150845 w 1181239"/>
              <a:gd name="connsiteY183" fmla="*/ 2232167 h 4008043"/>
              <a:gd name="connsiteX184" fmla="*/ 146841 w 1181239"/>
              <a:gd name="connsiteY184" fmla="*/ 2246224 h 4008043"/>
              <a:gd name="connsiteX185" fmla="*/ 146842 w 1181239"/>
              <a:gd name="connsiteY185" fmla="*/ 2246224 h 4008043"/>
              <a:gd name="connsiteX186" fmla="*/ 147984 w 1181239"/>
              <a:gd name="connsiteY186" fmla="*/ 2217888 h 4008043"/>
              <a:gd name="connsiteX187" fmla="*/ 992212 w 1181239"/>
              <a:gd name="connsiteY187" fmla="*/ 2207669 h 4008043"/>
              <a:gd name="connsiteX188" fmla="*/ 992998 w 1181239"/>
              <a:gd name="connsiteY188" fmla="*/ 2209042 h 4008043"/>
              <a:gd name="connsiteX189" fmla="*/ 992998 w 1181239"/>
              <a:gd name="connsiteY189" fmla="*/ 2232161 h 4008043"/>
              <a:gd name="connsiteX190" fmla="*/ 991885 w 1181239"/>
              <a:gd name="connsiteY190" fmla="*/ 2220601 h 4008043"/>
              <a:gd name="connsiteX191" fmla="*/ 992212 w 1181239"/>
              <a:gd name="connsiteY191" fmla="*/ 2207669 h 4008043"/>
              <a:gd name="connsiteX192" fmla="*/ 61915 w 1181239"/>
              <a:gd name="connsiteY192" fmla="*/ 2150127 h 4008043"/>
              <a:gd name="connsiteX193" fmla="*/ 70815 w 1181239"/>
              <a:gd name="connsiteY193" fmla="*/ 2213816 h 4008043"/>
              <a:gd name="connsiteX194" fmla="*/ 80236 w 1181239"/>
              <a:gd name="connsiteY194" fmla="*/ 2286572 h 4008043"/>
              <a:gd name="connsiteX195" fmla="*/ 75520 w 1181239"/>
              <a:gd name="connsiteY195" fmla="*/ 2296771 h 4008043"/>
              <a:gd name="connsiteX196" fmla="*/ 71018 w 1181239"/>
              <a:gd name="connsiteY196" fmla="*/ 2323290 h 4008043"/>
              <a:gd name="connsiteX197" fmla="*/ 78434 w 1181239"/>
              <a:gd name="connsiteY197" fmla="*/ 2370722 h 4008043"/>
              <a:gd name="connsiteX198" fmla="*/ 96856 w 1181239"/>
              <a:gd name="connsiteY198" fmla="*/ 2583033 h 4008043"/>
              <a:gd name="connsiteX199" fmla="*/ 87157 w 1181239"/>
              <a:gd name="connsiteY199" fmla="*/ 2588473 h 4008043"/>
              <a:gd name="connsiteX200" fmla="*/ 87156 w 1181239"/>
              <a:gd name="connsiteY200" fmla="*/ 2588473 h 4008043"/>
              <a:gd name="connsiteX201" fmla="*/ 63626 w 1181239"/>
              <a:gd name="connsiteY201" fmla="*/ 2347620 h 4008043"/>
              <a:gd name="connsiteX202" fmla="*/ 60787 w 1181239"/>
              <a:gd name="connsiteY202" fmla="*/ 2200381 h 4008043"/>
              <a:gd name="connsiteX203" fmla="*/ 61915 w 1181239"/>
              <a:gd name="connsiteY203" fmla="*/ 2150127 h 4008043"/>
              <a:gd name="connsiteX204" fmla="*/ 124046 w 1181239"/>
              <a:gd name="connsiteY204" fmla="*/ 2141345 h 4008043"/>
              <a:gd name="connsiteX205" fmla="*/ 131937 w 1181239"/>
              <a:gd name="connsiteY205" fmla="*/ 2144382 h 4008043"/>
              <a:gd name="connsiteX206" fmla="*/ 131167 w 1181239"/>
              <a:gd name="connsiteY206" fmla="*/ 2149886 h 4008043"/>
              <a:gd name="connsiteX207" fmla="*/ 123122 w 1181239"/>
              <a:gd name="connsiteY207" fmla="*/ 2146929 h 4008043"/>
              <a:gd name="connsiteX208" fmla="*/ 124046 w 1181239"/>
              <a:gd name="connsiteY208" fmla="*/ 2141345 h 4008043"/>
              <a:gd name="connsiteX209" fmla="*/ 150011 w 1181239"/>
              <a:gd name="connsiteY209" fmla="*/ 2132206 h 4008043"/>
              <a:gd name="connsiteX210" fmla="*/ 150452 w 1181239"/>
              <a:gd name="connsiteY210" fmla="*/ 2168244 h 4008043"/>
              <a:gd name="connsiteX211" fmla="*/ 147008 w 1181239"/>
              <a:gd name="connsiteY211" fmla="*/ 2202242 h 4008043"/>
              <a:gd name="connsiteX212" fmla="*/ 147004 w 1181239"/>
              <a:gd name="connsiteY212" fmla="*/ 2202242 h 4008043"/>
              <a:gd name="connsiteX213" fmla="*/ 147847 w 1181239"/>
              <a:gd name="connsiteY213" fmla="*/ 2166204 h 4008043"/>
              <a:gd name="connsiteX214" fmla="*/ 915300 w 1181239"/>
              <a:gd name="connsiteY214" fmla="*/ 2125614 h 4008043"/>
              <a:gd name="connsiteX215" fmla="*/ 915300 w 1181239"/>
              <a:gd name="connsiteY215" fmla="*/ 2125615 h 4008043"/>
              <a:gd name="connsiteX216" fmla="*/ 915300 w 1181239"/>
              <a:gd name="connsiteY216" fmla="*/ 2125614 h 4008043"/>
              <a:gd name="connsiteX217" fmla="*/ 105883 w 1181239"/>
              <a:gd name="connsiteY217" fmla="*/ 2115887 h 4008043"/>
              <a:gd name="connsiteX218" fmla="*/ 109204 w 1181239"/>
              <a:gd name="connsiteY218" fmla="*/ 2126766 h 4008043"/>
              <a:gd name="connsiteX219" fmla="*/ 113519 w 1181239"/>
              <a:gd name="connsiteY219" fmla="*/ 2152605 h 4008043"/>
              <a:gd name="connsiteX220" fmla="*/ 107490 w 1181239"/>
              <a:gd name="connsiteY220" fmla="*/ 2148746 h 4008043"/>
              <a:gd name="connsiteX221" fmla="*/ 107489 w 1181239"/>
              <a:gd name="connsiteY221" fmla="*/ 2148746 h 4008043"/>
              <a:gd name="connsiteX222" fmla="*/ 104975 w 1181239"/>
              <a:gd name="connsiteY222" fmla="*/ 2130387 h 4008043"/>
              <a:gd name="connsiteX223" fmla="*/ 924180 w 1181239"/>
              <a:gd name="connsiteY223" fmla="*/ 2095489 h 4008043"/>
              <a:gd name="connsiteX224" fmla="*/ 929793 w 1181239"/>
              <a:gd name="connsiteY224" fmla="*/ 2113426 h 4008043"/>
              <a:gd name="connsiteX225" fmla="*/ 924518 w 1181239"/>
              <a:gd name="connsiteY225" fmla="*/ 2123626 h 4008043"/>
              <a:gd name="connsiteX226" fmla="*/ 915300 w 1181239"/>
              <a:gd name="connsiteY226" fmla="*/ 2125614 h 4008043"/>
              <a:gd name="connsiteX227" fmla="*/ 919046 w 1181239"/>
              <a:gd name="connsiteY227" fmla="*/ 2108197 h 4008043"/>
              <a:gd name="connsiteX228" fmla="*/ 924180 w 1181239"/>
              <a:gd name="connsiteY228" fmla="*/ 2095489 h 4008043"/>
              <a:gd name="connsiteX229" fmla="*/ 131216 w 1181239"/>
              <a:gd name="connsiteY229" fmla="*/ 2071022 h 4008043"/>
              <a:gd name="connsiteX230" fmla="*/ 134077 w 1181239"/>
              <a:gd name="connsiteY230" fmla="*/ 2093039 h 4008043"/>
              <a:gd name="connsiteX231" fmla="*/ 130242 w 1181239"/>
              <a:gd name="connsiteY231" fmla="*/ 2086661 h 4008043"/>
              <a:gd name="connsiteX232" fmla="*/ 130241 w 1181239"/>
              <a:gd name="connsiteY232" fmla="*/ 2086661 h 4008043"/>
              <a:gd name="connsiteX233" fmla="*/ 131216 w 1181239"/>
              <a:gd name="connsiteY233" fmla="*/ 2071022 h 4008043"/>
              <a:gd name="connsiteX234" fmla="*/ 147995 w 1181239"/>
              <a:gd name="connsiteY234" fmla="*/ 2046547 h 4008043"/>
              <a:gd name="connsiteX235" fmla="*/ 150856 w 1181239"/>
              <a:gd name="connsiteY235" fmla="*/ 2064129 h 4008043"/>
              <a:gd name="connsiteX236" fmla="*/ 155483 w 1181239"/>
              <a:gd name="connsiteY236" fmla="*/ 2073343 h 4008043"/>
              <a:gd name="connsiteX237" fmla="*/ 161763 w 1181239"/>
              <a:gd name="connsiteY237" fmla="*/ 2057210 h 4008043"/>
              <a:gd name="connsiteX238" fmla="*/ 167937 w 1181239"/>
              <a:gd name="connsiteY238" fmla="*/ 2075105 h 4008043"/>
              <a:gd name="connsiteX239" fmla="*/ 164792 w 1181239"/>
              <a:gd name="connsiteY239" fmla="*/ 2088025 h 4008043"/>
              <a:gd name="connsiteX240" fmla="*/ 159085 w 1181239"/>
              <a:gd name="connsiteY240" fmla="*/ 2081905 h 4008043"/>
              <a:gd name="connsiteX241" fmla="*/ 156774 w 1181239"/>
              <a:gd name="connsiteY241" fmla="*/ 2095609 h 4008043"/>
              <a:gd name="connsiteX242" fmla="*/ 155665 w 1181239"/>
              <a:gd name="connsiteY242" fmla="*/ 2105812 h 4008043"/>
              <a:gd name="connsiteX243" fmla="*/ 148115 w 1181239"/>
              <a:gd name="connsiteY243" fmla="*/ 2102598 h 4008043"/>
              <a:gd name="connsiteX244" fmla="*/ 148104 w 1181239"/>
              <a:gd name="connsiteY244" fmla="*/ 2102598 h 4008043"/>
              <a:gd name="connsiteX245" fmla="*/ 147995 w 1181239"/>
              <a:gd name="connsiteY245" fmla="*/ 2046547 h 4008043"/>
              <a:gd name="connsiteX246" fmla="*/ 104033 w 1181239"/>
              <a:gd name="connsiteY246" fmla="*/ 2027509 h 4008043"/>
              <a:gd name="connsiteX247" fmla="*/ 112510 w 1181239"/>
              <a:gd name="connsiteY247" fmla="*/ 2045291 h 4008043"/>
              <a:gd name="connsiteX248" fmla="*/ 106306 w 1181239"/>
              <a:gd name="connsiteY248" fmla="*/ 2041590 h 4008043"/>
              <a:gd name="connsiteX249" fmla="*/ 106307 w 1181239"/>
              <a:gd name="connsiteY249" fmla="*/ 2041590 h 4008043"/>
              <a:gd name="connsiteX250" fmla="*/ 104033 w 1181239"/>
              <a:gd name="connsiteY250" fmla="*/ 2027509 h 4008043"/>
              <a:gd name="connsiteX251" fmla="*/ 943112 w 1181239"/>
              <a:gd name="connsiteY251" fmla="*/ 2013995 h 4008043"/>
              <a:gd name="connsiteX252" fmla="*/ 941824 w 1181239"/>
              <a:gd name="connsiteY252" fmla="*/ 2093464 h 4008043"/>
              <a:gd name="connsiteX253" fmla="*/ 935647 w 1181239"/>
              <a:gd name="connsiteY253" fmla="*/ 2093234 h 4008043"/>
              <a:gd name="connsiteX254" fmla="*/ 935646 w 1181239"/>
              <a:gd name="connsiteY254" fmla="*/ 2093238 h 4008043"/>
              <a:gd name="connsiteX255" fmla="*/ 937744 w 1181239"/>
              <a:gd name="connsiteY255" fmla="*/ 2083568 h 4008043"/>
              <a:gd name="connsiteX256" fmla="*/ 940123 w 1181239"/>
              <a:gd name="connsiteY256" fmla="*/ 2049068 h 4008043"/>
              <a:gd name="connsiteX257" fmla="*/ 943112 w 1181239"/>
              <a:gd name="connsiteY257" fmla="*/ 2013995 h 4008043"/>
              <a:gd name="connsiteX258" fmla="*/ 986359 w 1181239"/>
              <a:gd name="connsiteY258" fmla="*/ 1999398 h 4008043"/>
              <a:gd name="connsiteX259" fmla="*/ 987178 w 1181239"/>
              <a:gd name="connsiteY259" fmla="*/ 2001051 h 4008043"/>
              <a:gd name="connsiteX260" fmla="*/ 987145 w 1181239"/>
              <a:gd name="connsiteY260" fmla="*/ 2020090 h 4008043"/>
              <a:gd name="connsiteX261" fmla="*/ 985999 w 1181239"/>
              <a:gd name="connsiteY261" fmla="*/ 2009830 h 4008043"/>
              <a:gd name="connsiteX262" fmla="*/ 986010 w 1181239"/>
              <a:gd name="connsiteY262" fmla="*/ 2009830 h 4008043"/>
              <a:gd name="connsiteX263" fmla="*/ 986359 w 1181239"/>
              <a:gd name="connsiteY263" fmla="*/ 1999398 h 4008043"/>
              <a:gd name="connsiteX264" fmla="*/ 229366 w 1181239"/>
              <a:gd name="connsiteY264" fmla="*/ 1998950 h 4008043"/>
              <a:gd name="connsiteX265" fmla="*/ 229366 w 1181239"/>
              <a:gd name="connsiteY265" fmla="*/ 2016629 h 4008043"/>
              <a:gd name="connsiteX266" fmla="*/ 226750 w 1181239"/>
              <a:gd name="connsiteY266" fmla="*/ 2012030 h 4008043"/>
              <a:gd name="connsiteX267" fmla="*/ 229366 w 1181239"/>
              <a:gd name="connsiteY267" fmla="*/ 1998950 h 4008043"/>
              <a:gd name="connsiteX268" fmla="*/ 111210 w 1181239"/>
              <a:gd name="connsiteY268" fmla="*/ 1998254 h 4008043"/>
              <a:gd name="connsiteX269" fmla="*/ 113966 w 1181239"/>
              <a:gd name="connsiteY269" fmla="*/ 2009150 h 4008043"/>
              <a:gd name="connsiteX270" fmla="*/ 112922 w 1181239"/>
              <a:gd name="connsiteY270" fmla="*/ 2019349 h 4008043"/>
              <a:gd name="connsiteX271" fmla="*/ 110200 w 1181239"/>
              <a:gd name="connsiteY271" fmla="*/ 2008017 h 4008043"/>
              <a:gd name="connsiteX272" fmla="*/ 110200 w 1181239"/>
              <a:gd name="connsiteY272" fmla="*/ 2008016 h 4008043"/>
              <a:gd name="connsiteX273" fmla="*/ 111210 w 1181239"/>
              <a:gd name="connsiteY273" fmla="*/ 1998254 h 4008043"/>
              <a:gd name="connsiteX274" fmla="*/ 160036 w 1181239"/>
              <a:gd name="connsiteY274" fmla="*/ 1997898 h 4008043"/>
              <a:gd name="connsiteX275" fmla="*/ 163754 w 1181239"/>
              <a:gd name="connsiteY275" fmla="*/ 2001511 h 4008043"/>
              <a:gd name="connsiteX276" fmla="*/ 165422 w 1181239"/>
              <a:gd name="connsiteY276" fmla="*/ 2026149 h 4008043"/>
              <a:gd name="connsiteX277" fmla="*/ 162477 w 1181239"/>
              <a:gd name="connsiteY277" fmla="*/ 2018830 h 4008043"/>
              <a:gd name="connsiteX278" fmla="*/ 162477 w 1181239"/>
              <a:gd name="connsiteY278" fmla="*/ 2018829 h 4008043"/>
              <a:gd name="connsiteX279" fmla="*/ 160810 w 1181239"/>
              <a:gd name="connsiteY279" fmla="*/ 2003030 h 4008043"/>
              <a:gd name="connsiteX280" fmla="*/ 160036 w 1181239"/>
              <a:gd name="connsiteY280" fmla="*/ 1997898 h 4008043"/>
              <a:gd name="connsiteX281" fmla="*/ 122178 w 1181239"/>
              <a:gd name="connsiteY281" fmla="*/ 1993421 h 4008043"/>
              <a:gd name="connsiteX282" fmla="*/ 127639 w 1181239"/>
              <a:gd name="connsiteY282" fmla="*/ 1994871 h 4008043"/>
              <a:gd name="connsiteX283" fmla="*/ 130971 w 1181239"/>
              <a:gd name="connsiteY283" fmla="*/ 2006864 h 4008043"/>
              <a:gd name="connsiteX284" fmla="*/ 125158 w 1181239"/>
              <a:gd name="connsiteY284" fmla="*/ 2001457 h 4008043"/>
              <a:gd name="connsiteX285" fmla="*/ 122178 w 1181239"/>
              <a:gd name="connsiteY285" fmla="*/ 1993421 h 4008043"/>
              <a:gd name="connsiteX286" fmla="*/ 881252 w 1181239"/>
              <a:gd name="connsiteY286" fmla="*/ 1985026 h 4008043"/>
              <a:gd name="connsiteX287" fmla="*/ 883325 w 1181239"/>
              <a:gd name="connsiteY287" fmla="*/ 1993738 h 4008043"/>
              <a:gd name="connsiteX288" fmla="*/ 887684 w 1181239"/>
              <a:gd name="connsiteY288" fmla="*/ 2025709 h 4008043"/>
              <a:gd name="connsiteX289" fmla="*/ 886385 w 1181239"/>
              <a:gd name="connsiteY289" fmla="*/ 2062145 h 4008043"/>
              <a:gd name="connsiteX290" fmla="*/ 874972 w 1181239"/>
              <a:gd name="connsiteY290" fmla="*/ 2058606 h 4008043"/>
              <a:gd name="connsiteX291" fmla="*/ 874977 w 1181239"/>
              <a:gd name="connsiteY291" fmla="*/ 2058605 h 4008043"/>
              <a:gd name="connsiteX292" fmla="*/ 866190 w 1181239"/>
              <a:gd name="connsiteY292" fmla="*/ 2056634 h 4008043"/>
              <a:gd name="connsiteX293" fmla="*/ 863071 w 1181239"/>
              <a:gd name="connsiteY293" fmla="*/ 2052862 h 4008043"/>
              <a:gd name="connsiteX294" fmla="*/ 874951 w 1181239"/>
              <a:gd name="connsiteY294" fmla="*/ 2035109 h 4008043"/>
              <a:gd name="connsiteX295" fmla="*/ 878742 w 1181239"/>
              <a:gd name="connsiteY295" fmla="*/ 2010515 h 4008043"/>
              <a:gd name="connsiteX296" fmla="*/ 881252 w 1181239"/>
              <a:gd name="connsiteY296" fmla="*/ 1985026 h 4008043"/>
              <a:gd name="connsiteX297" fmla="*/ 892103 w 1181239"/>
              <a:gd name="connsiteY297" fmla="*/ 1973709 h 4008043"/>
              <a:gd name="connsiteX298" fmla="*/ 904539 w 1181239"/>
              <a:gd name="connsiteY298" fmla="*/ 1999630 h 4008043"/>
              <a:gd name="connsiteX299" fmla="*/ 899190 w 1181239"/>
              <a:gd name="connsiteY299" fmla="*/ 1996910 h 4008043"/>
              <a:gd name="connsiteX300" fmla="*/ 899192 w 1181239"/>
              <a:gd name="connsiteY300" fmla="*/ 1996910 h 4008043"/>
              <a:gd name="connsiteX301" fmla="*/ 894882 w 1181239"/>
              <a:gd name="connsiteY301" fmla="*/ 1989431 h 4008043"/>
              <a:gd name="connsiteX302" fmla="*/ 892901 w 1181239"/>
              <a:gd name="connsiteY302" fmla="*/ 1998950 h 4008043"/>
              <a:gd name="connsiteX303" fmla="*/ 890657 w 1181239"/>
              <a:gd name="connsiteY303" fmla="*/ 1990111 h 4008043"/>
              <a:gd name="connsiteX304" fmla="*/ 885871 w 1181239"/>
              <a:gd name="connsiteY304" fmla="*/ 1981271 h 4008043"/>
              <a:gd name="connsiteX305" fmla="*/ 883327 w 1181239"/>
              <a:gd name="connsiteY305" fmla="*/ 1977374 h 4008043"/>
              <a:gd name="connsiteX306" fmla="*/ 892103 w 1181239"/>
              <a:gd name="connsiteY306" fmla="*/ 1973709 h 4008043"/>
              <a:gd name="connsiteX307" fmla="*/ 929834 w 1181239"/>
              <a:gd name="connsiteY307" fmla="*/ 1966605 h 4008043"/>
              <a:gd name="connsiteX308" fmla="*/ 929834 w 1181239"/>
              <a:gd name="connsiteY308" fmla="*/ 1979865 h 4008043"/>
              <a:gd name="connsiteX309" fmla="*/ 933217 w 1181239"/>
              <a:gd name="connsiteY309" fmla="*/ 2001874 h 4008043"/>
              <a:gd name="connsiteX310" fmla="*/ 931765 w 1181239"/>
              <a:gd name="connsiteY310" fmla="*/ 2020157 h 4008043"/>
              <a:gd name="connsiteX311" fmla="*/ 926930 w 1181239"/>
              <a:gd name="connsiteY311" fmla="*/ 2054438 h 4008043"/>
              <a:gd name="connsiteX312" fmla="*/ 917324 w 1181239"/>
              <a:gd name="connsiteY312" fmla="*/ 2066447 h 4008043"/>
              <a:gd name="connsiteX313" fmla="*/ 917320 w 1181239"/>
              <a:gd name="connsiteY313" fmla="*/ 2066447 h 4008043"/>
              <a:gd name="connsiteX314" fmla="*/ 911534 w 1181239"/>
              <a:gd name="connsiteY314" fmla="*/ 2060208 h 4008043"/>
              <a:gd name="connsiteX315" fmla="*/ 909750 w 1181239"/>
              <a:gd name="connsiteY315" fmla="*/ 2046388 h 4008043"/>
              <a:gd name="connsiteX316" fmla="*/ 910889 w 1181239"/>
              <a:gd name="connsiteY316" fmla="*/ 2007110 h 4008043"/>
              <a:gd name="connsiteX317" fmla="*/ 909002 w 1181239"/>
              <a:gd name="connsiteY317" fmla="*/ 1985351 h 4008043"/>
              <a:gd name="connsiteX318" fmla="*/ 919418 w 1181239"/>
              <a:gd name="connsiteY318" fmla="*/ 1975978 h 4008043"/>
              <a:gd name="connsiteX319" fmla="*/ 146529 w 1181239"/>
              <a:gd name="connsiteY319" fmla="*/ 1960873 h 4008043"/>
              <a:gd name="connsiteX320" fmla="*/ 150485 w 1181239"/>
              <a:gd name="connsiteY320" fmla="*/ 1984822 h 4008043"/>
              <a:gd name="connsiteX321" fmla="*/ 147942 w 1181239"/>
              <a:gd name="connsiteY321" fmla="*/ 2004292 h 4008043"/>
              <a:gd name="connsiteX322" fmla="*/ 147945 w 1181239"/>
              <a:gd name="connsiteY322" fmla="*/ 2004292 h 4008043"/>
              <a:gd name="connsiteX323" fmla="*/ 145682 w 1181239"/>
              <a:gd name="connsiteY323" fmla="*/ 1978756 h 4008043"/>
              <a:gd name="connsiteX324" fmla="*/ 190660 w 1181239"/>
              <a:gd name="connsiteY324" fmla="*/ 1948123 h 4008043"/>
              <a:gd name="connsiteX325" fmla="*/ 190441 w 1181239"/>
              <a:gd name="connsiteY325" fmla="*/ 1953337 h 4008043"/>
              <a:gd name="connsiteX326" fmla="*/ 188915 w 1181239"/>
              <a:gd name="connsiteY326" fmla="*/ 1949767 h 4008043"/>
              <a:gd name="connsiteX327" fmla="*/ 188904 w 1181239"/>
              <a:gd name="connsiteY327" fmla="*/ 1949768 h 4008043"/>
              <a:gd name="connsiteX328" fmla="*/ 190660 w 1181239"/>
              <a:gd name="connsiteY328" fmla="*/ 1948123 h 4008043"/>
              <a:gd name="connsiteX329" fmla="*/ 52661 w 1181239"/>
              <a:gd name="connsiteY329" fmla="*/ 1944554 h 4008043"/>
              <a:gd name="connsiteX330" fmla="*/ 56659 w 1181239"/>
              <a:gd name="connsiteY330" fmla="*/ 1972061 h 4008043"/>
              <a:gd name="connsiteX331" fmla="*/ 70893 w 1181239"/>
              <a:gd name="connsiteY331" fmla="*/ 2036614 h 4008043"/>
              <a:gd name="connsiteX332" fmla="*/ 78626 w 1181239"/>
              <a:gd name="connsiteY332" fmla="*/ 2081905 h 4008043"/>
              <a:gd name="connsiteX333" fmla="*/ 64094 w 1181239"/>
              <a:gd name="connsiteY333" fmla="*/ 2047765 h 4008043"/>
              <a:gd name="connsiteX334" fmla="*/ 64101 w 1181239"/>
              <a:gd name="connsiteY334" fmla="*/ 2047765 h 4008043"/>
              <a:gd name="connsiteX335" fmla="*/ 52369 w 1181239"/>
              <a:gd name="connsiteY335" fmla="*/ 1979090 h 4008043"/>
              <a:gd name="connsiteX336" fmla="*/ 132560 w 1181239"/>
              <a:gd name="connsiteY336" fmla="*/ 1941207 h 4008043"/>
              <a:gd name="connsiteX337" fmla="*/ 132451 w 1181239"/>
              <a:gd name="connsiteY337" fmla="*/ 1949366 h 4008043"/>
              <a:gd name="connsiteX338" fmla="*/ 131112 w 1181239"/>
              <a:gd name="connsiteY338" fmla="*/ 1944555 h 4008043"/>
              <a:gd name="connsiteX339" fmla="*/ 132560 w 1181239"/>
              <a:gd name="connsiteY339" fmla="*/ 1941207 h 4008043"/>
              <a:gd name="connsiteX340" fmla="*/ 149921 w 1181239"/>
              <a:gd name="connsiteY340" fmla="*/ 1890159 h 4008043"/>
              <a:gd name="connsiteX341" fmla="*/ 149032 w 1181239"/>
              <a:gd name="connsiteY341" fmla="*/ 1899678 h 4008043"/>
              <a:gd name="connsiteX342" fmla="*/ 144111 w 1181239"/>
              <a:gd name="connsiteY342" fmla="*/ 1911464 h 4008043"/>
              <a:gd name="connsiteX343" fmla="*/ 144109 w 1181239"/>
              <a:gd name="connsiteY343" fmla="*/ 1911464 h 4008043"/>
              <a:gd name="connsiteX344" fmla="*/ 146529 w 1181239"/>
              <a:gd name="connsiteY344" fmla="*/ 1892718 h 4008043"/>
              <a:gd name="connsiteX345" fmla="*/ 149921 w 1181239"/>
              <a:gd name="connsiteY345" fmla="*/ 1890159 h 4008043"/>
              <a:gd name="connsiteX346" fmla="*/ 945161 w 1181239"/>
              <a:gd name="connsiteY346" fmla="*/ 1880867 h 4008043"/>
              <a:gd name="connsiteX347" fmla="*/ 941044 w 1181239"/>
              <a:gd name="connsiteY347" fmla="*/ 1921438 h 4008043"/>
              <a:gd name="connsiteX348" fmla="*/ 940209 w 1181239"/>
              <a:gd name="connsiteY348" fmla="*/ 1901719 h 4008043"/>
              <a:gd name="connsiteX349" fmla="*/ 940208 w 1181239"/>
              <a:gd name="connsiteY349" fmla="*/ 1901719 h 4008043"/>
              <a:gd name="connsiteX350" fmla="*/ 945161 w 1181239"/>
              <a:gd name="connsiteY350" fmla="*/ 1880867 h 4008043"/>
              <a:gd name="connsiteX351" fmla="*/ 934013 w 1181239"/>
              <a:gd name="connsiteY351" fmla="*/ 1876189 h 4008043"/>
              <a:gd name="connsiteX352" fmla="*/ 934841 w 1181239"/>
              <a:gd name="connsiteY352" fmla="*/ 1877239 h 4008043"/>
              <a:gd name="connsiteX353" fmla="*/ 934841 w 1181239"/>
              <a:gd name="connsiteY353" fmla="*/ 1894918 h 4008043"/>
              <a:gd name="connsiteX354" fmla="*/ 933669 w 1181239"/>
              <a:gd name="connsiteY354" fmla="*/ 1886079 h 4008043"/>
              <a:gd name="connsiteX355" fmla="*/ 934013 w 1181239"/>
              <a:gd name="connsiteY355" fmla="*/ 1876189 h 4008043"/>
              <a:gd name="connsiteX356" fmla="*/ 986424 w 1181239"/>
              <a:gd name="connsiteY356" fmla="*/ 1866185 h 4008043"/>
              <a:gd name="connsiteX357" fmla="*/ 987192 w 1181239"/>
              <a:gd name="connsiteY357" fmla="*/ 1867720 h 4008043"/>
              <a:gd name="connsiteX358" fmla="*/ 987192 w 1181239"/>
              <a:gd name="connsiteY358" fmla="*/ 1893558 h 4008043"/>
              <a:gd name="connsiteX359" fmla="*/ 986105 w 1181239"/>
              <a:gd name="connsiteY359" fmla="*/ 1880639 h 4008043"/>
              <a:gd name="connsiteX360" fmla="*/ 986424 w 1181239"/>
              <a:gd name="connsiteY360" fmla="*/ 1866185 h 4008043"/>
              <a:gd name="connsiteX361" fmla="*/ 845841 w 1181239"/>
              <a:gd name="connsiteY361" fmla="*/ 1838137 h 4008043"/>
              <a:gd name="connsiteX362" fmla="*/ 845842 w 1181239"/>
              <a:gd name="connsiteY362" fmla="*/ 1838141 h 4008043"/>
              <a:gd name="connsiteX363" fmla="*/ 845838 w 1181239"/>
              <a:gd name="connsiteY363" fmla="*/ 1838141 h 4008043"/>
              <a:gd name="connsiteX364" fmla="*/ 212802 w 1181239"/>
              <a:gd name="connsiteY364" fmla="*/ 1837291 h 4008043"/>
              <a:gd name="connsiteX365" fmla="*/ 219332 w 1181239"/>
              <a:gd name="connsiteY365" fmla="*/ 1837839 h 4008043"/>
              <a:gd name="connsiteX366" fmla="*/ 215807 w 1181239"/>
              <a:gd name="connsiteY366" fmla="*/ 1852685 h 4008043"/>
              <a:gd name="connsiteX367" fmla="*/ 210422 w 1181239"/>
              <a:gd name="connsiteY367" fmla="*/ 1847847 h 4008043"/>
              <a:gd name="connsiteX368" fmla="*/ 212802 w 1181239"/>
              <a:gd name="connsiteY368" fmla="*/ 1837291 h 4008043"/>
              <a:gd name="connsiteX369" fmla="*/ 909064 w 1181239"/>
              <a:gd name="connsiteY369" fmla="*/ 1808808 h 4008043"/>
              <a:gd name="connsiteX370" fmla="*/ 912810 w 1181239"/>
              <a:gd name="connsiteY370" fmla="*/ 1817243 h 4008043"/>
              <a:gd name="connsiteX371" fmla="*/ 914324 w 1181239"/>
              <a:gd name="connsiteY371" fmla="*/ 1854802 h 4008043"/>
              <a:gd name="connsiteX372" fmla="*/ 912759 w 1181239"/>
              <a:gd name="connsiteY372" fmla="*/ 1915094 h 4008043"/>
              <a:gd name="connsiteX373" fmla="*/ 909533 w 1181239"/>
              <a:gd name="connsiteY373" fmla="*/ 1909198 h 4008043"/>
              <a:gd name="connsiteX374" fmla="*/ 909535 w 1181239"/>
              <a:gd name="connsiteY374" fmla="*/ 1909198 h 4008043"/>
              <a:gd name="connsiteX375" fmla="*/ 907572 w 1181239"/>
              <a:gd name="connsiteY375" fmla="*/ 1854526 h 4008043"/>
              <a:gd name="connsiteX376" fmla="*/ 909064 w 1181239"/>
              <a:gd name="connsiteY376" fmla="*/ 1808808 h 4008043"/>
              <a:gd name="connsiteX377" fmla="*/ 885324 w 1181239"/>
              <a:gd name="connsiteY377" fmla="*/ 1804483 h 4008043"/>
              <a:gd name="connsiteX378" fmla="*/ 888685 w 1181239"/>
              <a:gd name="connsiteY378" fmla="*/ 1819446 h 4008043"/>
              <a:gd name="connsiteX379" fmla="*/ 893171 w 1181239"/>
              <a:gd name="connsiteY379" fmla="*/ 1830149 h 4008043"/>
              <a:gd name="connsiteX380" fmla="*/ 897396 w 1181239"/>
              <a:gd name="connsiteY380" fmla="*/ 1827331 h 4008043"/>
              <a:gd name="connsiteX381" fmla="*/ 894418 w 1181239"/>
              <a:gd name="connsiteY381" fmla="*/ 1852326 h 4008043"/>
              <a:gd name="connsiteX382" fmla="*/ 893517 w 1181239"/>
              <a:gd name="connsiteY382" fmla="*/ 1882397 h 4008043"/>
              <a:gd name="connsiteX383" fmla="*/ 892156 w 1181239"/>
              <a:gd name="connsiteY383" fmla="*/ 1907505 h 4008043"/>
              <a:gd name="connsiteX384" fmla="*/ 886193 w 1181239"/>
              <a:gd name="connsiteY384" fmla="*/ 1944847 h 4008043"/>
              <a:gd name="connsiteX385" fmla="*/ 879963 w 1181239"/>
              <a:gd name="connsiteY385" fmla="*/ 1951353 h 4008043"/>
              <a:gd name="connsiteX386" fmla="*/ 879961 w 1181239"/>
              <a:gd name="connsiteY386" fmla="*/ 1951353 h 4008043"/>
              <a:gd name="connsiteX387" fmla="*/ 873653 w 1181239"/>
              <a:gd name="connsiteY387" fmla="*/ 1901622 h 4008043"/>
              <a:gd name="connsiteX388" fmla="*/ 876506 w 1181239"/>
              <a:gd name="connsiteY388" fmla="*/ 1875236 h 4008043"/>
              <a:gd name="connsiteX389" fmla="*/ 882543 w 1181239"/>
              <a:gd name="connsiteY389" fmla="*/ 1836478 h 4008043"/>
              <a:gd name="connsiteX390" fmla="*/ 885324 w 1181239"/>
              <a:gd name="connsiteY390" fmla="*/ 1804483 h 4008043"/>
              <a:gd name="connsiteX391" fmla="*/ 188353 w 1181239"/>
              <a:gd name="connsiteY391" fmla="*/ 1800590 h 4008043"/>
              <a:gd name="connsiteX392" fmla="*/ 192022 w 1181239"/>
              <a:gd name="connsiteY392" fmla="*/ 1840362 h 4008043"/>
              <a:gd name="connsiteX393" fmla="*/ 197418 w 1181239"/>
              <a:gd name="connsiteY393" fmla="*/ 1891683 h 4008043"/>
              <a:gd name="connsiteX394" fmla="*/ 196666 w 1181239"/>
              <a:gd name="connsiteY394" fmla="*/ 1897144 h 4008043"/>
              <a:gd name="connsiteX395" fmla="*/ 191624 w 1181239"/>
              <a:gd name="connsiteY395" fmla="*/ 1905934 h 4008043"/>
              <a:gd name="connsiteX396" fmla="*/ 194485 w 1181239"/>
              <a:gd name="connsiteY396" fmla="*/ 1907839 h 4008043"/>
              <a:gd name="connsiteX397" fmla="*/ 197346 w 1181239"/>
              <a:gd name="connsiteY397" fmla="*/ 1920425 h 4008043"/>
              <a:gd name="connsiteX398" fmla="*/ 193065 w 1181239"/>
              <a:gd name="connsiteY398" fmla="*/ 1940450 h 4008043"/>
              <a:gd name="connsiteX399" fmla="*/ 187519 w 1181239"/>
              <a:gd name="connsiteY399" fmla="*/ 1940104 h 4008043"/>
              <a:gd name="connsiteX400" fmla="*/ 187523 w 1181239"/>
              <a:gd name="connsiteY400" fmla="*/ 1940102 h 4008043"/>
              <a:gd name="connsiteX401" fmla="*/ 180150 w 1181239"/>
              <a:gd name="connsiteY401" fmla="*/ 1822164 h 4008043"/>
              <a:gd name="connsiteX402" fmla="*/ 181879 w 1181239"/>
              <a:gd name="connsiteY402" fmla="*/ 1817404 h 4008043"/>
              <a:gd name="connsiteX403" fmla="*/ 186718 w 1181239"/>
              <a:gd name="connsiteY403" fmla="*/ 1811630 h 4008043"/>
              <a:gd name="connsiteX404" fmla="*/ 188353 w 1181239"/>
              <a:gd name="connsiteY404" fmla="*/ 1800590 h 4008043"/>
              <a:gd name="connsiteX405" fmla="*/ 131129 w 1181239"/>
              <a:gd name="connsiteY405" fmla="*/ 1794964 h 4008043"/>
              <a:gd name="connsiteX406" fmla="*/ 133790 w 1181239"/>
              <a:gd name="connsiteY406" fmla="*/ 1805574 h 4008043"/>
              <a:gd name="connsiteX407" fmla="*/ 132483 w 1181239"/>
              <a:gd name="connsiteY407" fmla="*/ 1816269 h 4008043"/>
              <a:gd name="connsiteX408" fmla="*/ 130838 w 1181239"/>
              <a:gd name="connsiteY408" fmla="*/ 1804710 h 4008043"/>
              <a:gd name="connsiteX409" fmla="*/ 936627 w 1181239"/>
              <a:gd name="connsiteY409" fmla="*/ 1794309 h 4008043"/>
              <a:gd name="connsiteX410" fmla="*/ 939769 w 1181239"/>
              <a:gd name="connsiteY410" fmla="*/ 1821379 h 4008043"/>
              <a:gd name="connsiteX411" fmla="*/ 932143 w 1181239"/>
              <a:gd name="connsiteY411" fmla="*/ 1858880 h 4008043"/>
              <a:gd name="connsiteX412" fmla="*/ 931483 w 1181239"/>
              <a:gd name="connsiteY412" fmla="*/ 1850041 h 4008043"/>
              <a:gd name="connsiteX413" fmla="*/ 931485 w 1181239"/>
              <a:gd name="connsiteY413" fmla="*/ 1850041 h 4008043"/>
              <a:gd name="connsiteX414" fmla="*/ 934200 w 1181239"/>
              <a:gd name="connsiteY414" fmla="*/ 1824882 h 4008043"/>
              <a:gd name="connsiteX415" fmla="*/ 935295 w 1181239"/>
              <a:gd name="connsiteY415" fmla="*/ 1800404 h 4008043"/>
              <a:gd name="connsiteX416" fmla="*/ 936627 w 1181239"/>
              <a:gd name="connsiteY416" fmla="*/ 1794309 h 4008043"/>
              <a:gd name="connsiteX417" fmla="*/ 911264 w 1181239"/>
              <a:gd name="connsiteY417" fmla="*/ 1789784 h 4008043"/>
              <a:gd name="connsiteX418" fmla="*/ 914169 w 1181239"/>
              <a:gd name="connsiteY418" fmla="*/ 1792436 h 4008043"/>
              <a:gd name="connsiteX419" fmla="*/ 912391 w 1181239"/>
              <a:gd name="connsiteY419" fmla="*/ 1800626 h 4008043"/>
              <a:gd name="connsiteX420" fmla="*/ 909483 w 1181239"/>
              <a:gd name="connsiteY420" fmla="*/ 1804483 h 4008043"/>
              <a:gd name="connsiteX421" fmla="*/ 906578 w 1181239"/>
              <a:gd name="connsiteY421" fmla="*/ 1797975 h 4008043"/>
              <a:gd name="connsiteX422" fmla="*/ 906581 w 1181239"/>
              <a:gd name="connsiteY422" fmla="*/ 1797975 h 4008043"/>
              <a:gd name="connsiteX423" fmla="*/ 911264 w 1181239"/>
              <a:gd name="connsiteY423" fmla="*/ 1789784 h 4008043"/>
              <a:gd name="connsiteX424" fmla="*/ 859322 w 1181239"/>
              <a:gd name="connsiteY424" fmla="*/ 1775925 h 4008043"/>
              <a:gd name="connsiteX425" fmla="*/ 859698 w 1181239"/>
              <a:gd name="connsiteY425" fmla="*/ 1794380 h 4008043"/>
              <a:gd name="connsiteX426" fmla="*/ 855333 w 1181239"/>
              <a:gd name="connsiteY426" fmla="*/ 1819606 h 4008043"/>
              <a:gd name="connsiteX427" fmla="*/ 848363 w 1181239"/>
              <a:gd name="connsiteY427" fmla="*/ 1835149 h 4008043"/>
              <a:gd name="connsiteX428" fmla="*/ 845841 w 1181239"/>
              <a:gd name="connsiteY428" fmla="*/ 1838137 h 4008043"/>
              <a:gd name="connsiteX429" fmla="*/ 843682 w 1181239"/>
              <a:gd name="connsiteY429" fmla="*/ 1823655 h 4008043"/>
              <a:gd name="connsiteX430" fmla="*/ 847280 w 1181239"/>
              <a:gd name="connsiteY430" fmla="*/ 1815836 h 4008043"/>
              <a:gd name="connsiteX431" fmla="*/ 856030 w 1181239"/>
              <a:gd name="connsiteY431" fmla="*/ 1796324 h 4008043"/>
              <a:gd name="connsiteX432" fmla="*/ 125097 w 1181239"/>
              <a:gd name="connsiteY432" fmla="*/ 1771098 h 4008043"/>
              <a:gd name="connsiteX433" fmla="*/ 121900 w 1181239"/>
              <a:gd name="connsiteY433" fmla="*/ 1792286 h 4008043"/>
              <a:gd name="connsiteX434" fmla="*/ 118025 w 1181239"/>
              <a:gd name="connsiteY434" fmla="*/ 1795610 h 4008043"/>
              <a:gd name="connsiteX435" fmla="*/ 116350 w 1181239"/>
              <a:gd name="connsiteY435" fmla="*/ 1793085 h 4008043"/>
              <a:gd name="connsiteX436" fmla="*/ 118919 w 1181239"/>
              <a:gd name="connsiteY436" fmla="*/ 1784084 h 4008043"/>
              <a:gd name="connsiteX437" fmla="*/ 121827 w 1181239"/>
              <a:gd name="connsiteY437" fmla="*/ 1775221 h 4008043"/>
              <a:gd name="connsiteX438" fmla="*/ 125097 w 1181239"/>
              <a:gd name="connsiteY438" fmla="*/ 1771098 h 4008043"/>
              <a:gd name="connsiteX439" fmla="*/ 144315 w 1181239"/>
              <a:gd name="connsiteY439" fmla="*/ 1735075 h 4008043"/>
              <a:gd name="connsiteX440" fmla="*/ 146349 w 1181239"/>
              <a:gd name="connsiteY440" fmla="*/ 1741927 h 4008043"/>
              <a:gd name="connsiteX441" fmla="*/ 147407 w 1181239"/>
              <a:gd name="connsiteY441" fmla="*/ 1771845 h 4008043"/>
              <a:gd name="connsiteX442" fmla="*/ 142883 w 1181239"/>
              <a:gd name="connsiteY442" fmla="*/ 1784588 h 4008043"/>
              <a:gd name="connsiteX443" fmla="*/ 142030 w 1181239"/>
              <a:gd name="connsiteY443" fmla="*/ 1737847 h 4008043"/>
              <a:gd name="connsiteX444" fmla="*/ 144315 w 1181239"/>
              <a:gd name="connsiteY444" fmla="*/ 1735075 h 4008043"/>
              <a:gd name="connsiteX445" fmla="*/ 176323 w 1181239"/>
              <a:gd name="connsiteY445" fmla="*/ 1731089 h 4008043"/>
              <a:gd name="connsiteX446" fmla="*/ 185769 w 1181239"/>
              <a:gd name="connsiteY446" fmla="*/ 1733768 h 4008043"/>
              <a:gd name="connsiteX447" fmla="*/ 171237 w 1181239"/>
              <a:gd name="connsiteY447" fmla="*/ 1733768 h 4008043"/>
              <a:gd name="connsiteX448" fmla="*/ 176323 w 1181239"/>
              <a:gd name="connsiteY448" fmla="*/ 1731089 h 4008043"/>
              <a:gd name="connsiteX449" fmla="*/ 163455 w 1181239"/>
              <a:gd name="connsiteY449" fmla="*/ 1730218 h 4008043"/>
              <a:gd name="connsiteX450" fmla="*/ 167447 w 1181239"/>
              <a:gd name="connsiteY450" fmla="*/ 1744817 h 4008043"/>
              <a:gd name="connsiteX451" fmla="*/ 180058 w 1181239"/>
              <a:gd name="connsiteY451" fmla="*/ 1771982 h 4008043"/>
              <a:gd name="connsiteX452" fmla="*/ 184316 w 1181239"/>
              <a:gd name="connsiteY452" fmla="*/ 1793593 h 4008043"/>
              <a:gd name="connsiteX453" fmla="*/ 179956 w 1181239"/>
              <a:gd name="connsiteY453" fmla="*/ 1803605 h 4008043"/>
              <a:gd name="connsiteX454" fmla="*/ 177051 w 1181239"/>
              <a:gd name="connsiteY454" fmla="*/ 1808552 h 4008043"/>
              <a:gd name="connsiteX455" fmla="*/ 174143 w 1181239"/>
              <a:gd name="connsiteY455" fmla="*/ 1801591 h 4008043"/>
              <a:gd name="connsiteX456" fmla="*/ 166929 w 1181239"/>
              <a:gd name="connsiteY456" fmla="*/ 1801591 h 4008043"/>
              <a:gd name="connsiteX457" fmla="*/ 170867 w 1181239"/>
              <a:gd name="connsiteY457" fmla="*/ 1817388 h 4008043"/>
              <a:gd name="connsiteX458" fmla="*/ 174983 w 1181239"/>
              <a:gd name="connsiteY458" fmla="*/ 1860380 h 4008043"/>
              <a:gd name="connsiteX459" fmla="*/ 172523 w 1181239"/>
              <a:gd name="connsiteY459" fmla="*/ 1918699 h 4008043"/>
              <a:gd name="connsiteX460" fmla="*/ 164611 w 1181239"/>
              <a:gd name="connsiteY460" fmla="*/ 1988361 h 4008043"/>
              <a:gd name="connsiteX461" fmla="*/ 161294 w 1181239"/>
              <a:gd name="connsiteY461" fmla="*/ 1984654 h 4008043"/>
              <a:gd name="connsiteX462" fmla="*/ 161294 w 1181239"/>
              <a:gd name="connsiteY462" fmla="*/ 1984660 h 4008043"/>
              <a:gd name="connsiteX463" fmla="*/ 158349 w 1181239"/>
              <a:gd name="connsiteY463" fmla="*/ 1915521 h 4008043"/>
              <a:gd name="connsiteX464" fmla="*/ 152480 w 1181239"/>
              <a:gd name="connsiteY464" fmla="*/ 1841075 h 4008043"/>
              <a:gd name="connsiteX465" fmla="*/ 155141 w 1181239"/>
              <a:gd name="connsiteY465" fmla="*/ 1825207 h 4008043"/>
              <a:gd name="connsiteX466" fmla="*/ 159624 w 1181239"/>
              <a:gd name="connsiteY466" fmla="*/ 1809523 h 4008043"/>
              <a:gd name="connsiteX467" fmla="*/ 161546 w 1181239"/>
              <a:gd name="connsiteY467" fmla="*/ 1761225 h 4008043"/>
              <a:gd name="connsiteX468" fmla="*/ 880633 w 1181239"/>
              <a:gd name="connsiteY468" fmla="*/ 1697520 h 4008043"/>
              <a:gd name="connsiteX469" fmla="*/ 882812 w 1181239"/>
              <a:gd name="connsiteY469" fmla="*/ 1709623 h 4008043"/>
              <a:gd name="connsiteX470" fmla="*/ 879732 w 1181239"/>
              <a:gd name="connsiteY470" fmla="*/ 1712009 h 4008043"/>
              <a:gd name="connsiteX471" fmla="*/ 879735 w 1181239"/>
              <a:gd name="connsiteY471" fmla="*/ 1712009 h 4008043"/>
              <a:gd name="connsiteX472" fmla="*/ 880633 w 1181239"/>
              <a:gd name="connsiteY472" fmla="*/ 1697520 h 4008043"/>
              <a:gd name="connsiteX473" fmla="*/ 894921 w 1181239"/>
              <a:gd name="connsiteY473" fmla="*/ 1674217 h 4008043"/>
              <a:gd name="connsiteX474" fmla="*/ 897909 w 1181239"/>
              <a:gd name="connsiteY474" fmla="*/ 1743141 h 4008043"/>
              <a:gd name="connsiteX475" fmla="*/ 892321 w 1181239"/>
              <a:gd name="connsiteY475" fmla="*/ 1752807 h 4008043"/>
              <a:gd name="connsiteX476" fmla="*/ 891434 w 1181239"/>
              <a:gd name="connsiteY476" fmla="*/ 1715409 h 4008043"/>
              <a:gd name="connsiteX477" fmla="*/ 891439 w 1181239"/>
              <a:gd name="connsiteY477" fmla="*/ 1715409 h 4008043"/>
              <a:gd name="connsiteX478" fmla="*/ 894921 w 1181239"/>
              <a:gd name="connsiteY478" fmla="*/ 1674217 h 4008043"/>
              <a:gd name="connsiteX479" fmla="*/ 882611 w 1181239"/>
              <a:gd name="connsiteY479" fmla="*/ 1664785 h 4008043"/>
              <a:gd name="connsiteX480" fmla="*/ 885467 w 1181239"/>
              <a:gd name="connsiteY480" fmla="*/ 1670532 h 4008043"/>
              <a:gd name="connsiteX481" fmla="*/ 881537 w 1181239"/>
              <a:gd name="connsiteY481" fmla="*/ 1675451 h 4008043"/>
              <a:gd name="connsiteX482" fmla="*/ 881538 w 1181239"/>
              <a:gd name="connsiteY482" fmla="*/ 1675451 h 4008043"/>
              <a:gd name="connsiteX483" fmla="*/ 881013 w 1181239"/>
              <a:gd name="connsiteY483" fmla="*/ 1666612 h 4008043"/>
              <a:gd name="connsiteX484" fmla="*/ 882611 w 1181239"/>
              <a:gd name="connsiteY484" fmla="*/ 1664785 h 4008043"/>
              <a:gd name="connsiteX485" fmla="*/ 906815 w 1181239"/>
              <a:gd name="connsiteY485" fmla="*/ 1608656 h 4008043"/>
              <a:gd name="connsiteX486" fmla="*/ 909490 w 1181239"/>
              <a:gd name="connsiteY486" fmla="*/ 1627855 h 4008043"/>
              <a:gd name="connsiteX487" fmla="*/ 912125 w 1181239"/>
              <a:gd name="connsiteY487" fmla="*/ 1645531 h 4008043"/>
              <a:gd name="connsiteX488" fmla="*/ 914332 w 1181239"/>
              <a:gd name="connsiteY488" fmla="*/ 1727663 h 4008043"/>
              <a:gd name="connsiteX489" fmla="*/ 913515 w 1181239"/>
              <a:gd name="connsiteY489" fmla="*/ 1741942 h 4008043"/>
              <a:gd name="connsiteX490" fmla="*/ 909968 w 1181239"/>
              <a:gd name="connsiteY490" fmla="*/ 1749266 h 4008043"/>
              <a:gd name="connsiteX491" fmla="*/ 909965 w 1181239"/>
              <a:gd name="connsiteY491" fmla="*/ 1749266 h 4008043"/>
              <a:gd name="connsiteX492" fmla="*/ 904911 w 1181239"/>
              <a:gd name="connsiteY492" fmla="*/ 1694189 h 4008043"/>
              <a:gd name="connsiteX493" fmla="*/ 898679 w 1181239"/>
              <a:gd name="connsiteY493" fmla="*/ 1639431 h 4008043"/>
              <a:gd name="connsiteX494" fmla="*/ 899252 w 1181239"/>
              <a:gd name="connsiteY494" fmla="*/ 1622432 h 4008043"/>
              <a:gd name="connsiteX495" fmla="*/ 906815 w 1181239"/>
              <a:gd name="connsiteY495" fmla="*/ 1608656 h 4008043"/>
              <a:gd name="connsiteX496" fmla="*/ 198839 w 1181239"/>
              <a:gd name="connsiteY496" fmla="*/ 1603132 h 4008043"/>
              <a:gd name="connsiteX497" fmla="*/ 201951 w 1181239"/>
              <a:gd name="connsiteY497" fmla="*/ 1647229 h 4008043"/>
              <a:gd name="connsiteX498" fmla="*/ 198492 w 1181239"/>
              <a:gd name="connsiteY498" fmla="*/ 1680540 h 4008043"/>
              <a:gd name="connsiteX499" fmla="*/ 194828 w 1181239"/>
              <a:gd name="connsiteY499" fmla="*/ 1669852 h 4008043"/>
              <a:gd name="connsiteX500" fmla="*/ 196353 w 1181239"/>
              <a:gd name="connsiteY500" fmla="*/ 1680731 h 4008043"/>
              <a:gd name="connsiteX501" fmla="*/ 200836 w 1181239"/>
              <a:gd name="connsiteY501" fmla="*/ 1700653 h 4008043"/>
              <a:gd name="connsiteX502" fmla="*/ 201690 w 1181239"/>
              <a:gd name="connsiteY502" fmla="*/ 1716973 h 4008043"/>
              <a:gd name="connsiteX503" fmla="*/ 197552 w 1181239"/>
              <a:gd name="connsiteY503" fmla="*/ 1750087 h 4008043"/>
              <a:gd name="connsiteX504" fmla="*/ 195515 w 1181239"/>
              <a:gd name="connsiteY504" fmla="*/ 1775925 h 4008043"/>
              <a:gd name="connsiteX505" fmla="*/ 194997 w 1181239"/>
              <a:gd name="connsiteY505" fmla="*/ 1745327 h 4008043"/>
              <a:gd name="connsiteX506" fmla="*/ 195006 w 1181239"/>
              <a:gd name="connsiteY506" fmla="*/ 1745327 h 4008043"/>
              <a:gd name="connsiteX507" fmla="*/ 197396 w 1181239"/>
              <a:gd name="connsiteY507" fmla="*/ 1714729 h 4008043"/>
              <a:gd name="connsiteX508" fmla="*/ 195944 w 1181239"/>
              <a:gd name="connsiteY508" fmla="*/ 1704833 h 4008043"/>
              <a:gd name="connsiteX509" fmla="*/ 191584 w 1181239"/>
              <a:gd name="connsiteY509" fmla="*/ 1679306 h 4008043"/>
              <a:gd name="connsiteX510" fmla="*/ 194774 w 1181239"/>
              <a:gd name="connsiteY510" fmla="*/ 1654352 h 4008043"/>
              <a:gd name="connsiteX511" fmla="*/ 194920 w 1181239"/>
              <a:gd name="connsiteY511" fmla="*/ 1642565 h 4008043"/>
              <a:gd name="connsiteX512" fmla="*/ 198839 w 1181239"/>
              <a:gd name="connsiteY512" fmla="*/ 1603132 h 4008043"/>
              <a:gd name="connsiteX513" fmla="*/ 126570 w 1181239"/>
              <a:gd name="connsiteY513" fmla="*/ 1593697 h 4008043"/>
              <a:gd name="connsiteX514" fmla="*/ 128788 w 1181239"/>
              <a:gd name="connsiteY514" fmla="*/ 1602537 h 4008043"/>
              <a:gd name="connsiteX515" fmla="*/ 133203 w 1181239"/>
              <a:gd name="connsiteY515" fmla="*/ 1611376 h 4008043"/>
              <a:gd name="connsiteX516" fmla="*/ 129516 w 1181239"/>
              <a:gd name="connsiteY516" fmla="*/ 1648094 h 4008043"/>
              <a:gd name="connsiteX517" fmla="*/ 125378 w 1181239"/>
              <a:gd name="connsiteY517" fmla="*/ 1633135 h 4008043"/>
              <a:gd name="connsiteX518" fmla="*/ 125377 w 1181239"/>
              <a:gd name="connsiteY518" fmla="*/ 1633135 h 4008043"/>
              <a:gd name="connsiteX519" fmla="*/ 124388 w 1181239"/>
              <a:gd name="connsiteY519" fmla="*/ 1604577 h 4008043"/>
              <a:gd name="connsiteX520" fmla="*/ 972450 w 1181239"/>
              <a:gd name="connsiteY520" fmla="*/ 1561739 h 4008043"/>
              <a:gd name="connsiteX521" fmla="*/ 972450 w 1181239"/>
              <a:gd name="connsiteY521" fmla="*/ 1568538 h 4008043"/>
              <a:gd name="connsiteX522" fmla="*/ 970983 w 1181239"/>
              <a:gd name="connsiteY522" fmla="*/ 1565139 h 4008043"/>
              <a:gd name="connsiteX523" fmla="*/ 972450 w 1181239"/>
              <a:gd name="connsiteY523" fmla="*/ 1561739 h 4008043"/>
              <a:gd name="connsiteX524" fmla="*/ 179368 w 1181239"/>
              <a:gd name="connsiteY524" fmla="*/ 1490681 h 4008043"/>
              <a:gd name="connsiteX525" fmla="*/ 184402 w 1181239"/>
              <a:gd name="connsiteY525" fmla="*/ 1509367 h 4008043"/>
              <a:gd name="connsiteX526" fmla="*/ 188659 w 1181239"/>
              <a:gd name="connsiteY526" fmla="*/ 1529781 h 4008043"/>
              <a:gd name="connsiteX527" fmla="*/ 194549 w 1181239"/>
              <a:gd name="connsiteY527" fmla="*/ 1521471 h 4008043"/>
              <a:gd name="connsiteX528" fmla="*/ 200263 w 1181239"/>
              <a:gd name="connsiteY528" fmla="*/ 1536581 h 4008043"/>
              <a:gd name="connsiteX529" fmla="*/ 199686 w 1181239"/>
              <a:gd name="connsiteY529" fmla="*/ 1574056 h 4008043"/>
              <a:gd name="connsiteX530" fmla="*/ 195275 w 1181239"/>
              <a:gd name="connsiteY530" fmla="*/ 1598535 h 4008043"/>
              <a:gd name="connsiteX531" fmla="*/ 183392 w 1181239"/>
              <a:gd name="connsiteY531" fmla="*/ 1635078 h 4008043"/>
              <a:gd name="connsiteX532" fmla="*/ 179437 w 1181239"/>
              <a:gd name="connsiteY532" fmla="*/ 1663053 h 4008043"/>
              <a:gd name="connsiteX533" fmla="*/ 174853 w 1181239"/>
              <a:gd name="connsiteY533" fmla="*/ 1672572 h 4008043"/>
              <a:gd name="connsiteX534" fmla="*/ 171404 w 1181239"/>
              <a:gd name="connsiteY534" fmla="*/ 1664448 h 4008043"/>
              <a:gd name="connsiteX535" fmla="*/ 172225 w 1181239"/>
              <a:gd name="connsiteY535" fmla="*/ 1571325 h 4008043"/>
              <a:gd name="connsiteX536" fmla="*/ 177339 w 1181239"/>
              <a:gd name="connsiteY536" fmla="*/ 1584389 h 4008043"/>
              <a:gd name="connsiteX537" fmla="*/ 179083 w 1181239"/>
              <a:gd name="connsiteY537" fmla="*/ 1596417 h 4008043"/>
              <a:gd name="connsiteX538" fmla="*/ 179521 w 1181239"/>
              <a:gd name="connsiteY538" fmla="*/ 1583721 h 4008043"/>
              <a:gd name="connsiteX539" fmla="*/ 181736 w 1181239"/>
              <a:gd name="connsiteY539" fmla="*/ 1566691 h 4008043"/>
              <a:gd name="connsiteX540" fmla="*/ 179295 w 1181239"/>
              <a:gd name="connsiteY540" fmla="*/ 1563872 h 4008043"/>
              <a:gd name="connsiteX541" fmla="*/ 169760 w 1181239"/>
              <a:gd name="connsiteY541" fmla="*/ 1548932 h 4008043"/>
              <a:gd name="connsiteX542" fmla="*/ 178262 w 1181239"/>
              <a:gd name="connsiteY542" fmla="*/ 1545130 h 4008043"/>
              <a:gd name="connsiteX543" fmla="*/ 181518 w 1181239"/>
              <a:gd name="connsiteY543" fmla="*/ 1548267 h 4008043"/>
              <a:gd name="connsiteX544" fmla="*/ 178544 w 1181239"/>
              <a:gd name="connsiteY544" fmla="*/ 1537086 h 4008043"/>
              <a:gd name="connsiteX545" fmla="*/ 178835 w 1181239"/>
              <a:gd name="connsiteY545" fmla="*/ 1524342 h 4008043"/>
              <a:gd name="connsiteX546" fmla="*/ 181591 w 1181239"/>
              <a:gd name="connsiteY546" fmla="*/ 1518222 h 4008043"/>
              <a:gd name="connsiteX547" fmla="*/ 179368 w 1181239"/>
              <a:gd name="connsiteY547" fmla="*/ 1490681 h 4008043"/>
              <a:gd name="connsiteX548" fmla="*/ 908919 w 1181239"/>
              <a:gd name="connsiteY548" fmla="*/ 1484791 h 4008043"/>
              <a:gd name="connsiteX549" fmla="*/ 909822 w 1181239"/>
              <a:gd name="connsiteY549" fmla="*/ 1494498 h 4008043"/>
              <a:gd name="connsiteX550" fmla="*/ 909567 w 1181239"/>
              <a:gd name="connsiteY550" fmla="*/ 1523348 h 4008043"/>
              <a:gd name="connsiteX551" fmla="*/ 913593 w 1181239"/>
              <a:gd name="connsiteY551" fmla="*/ 1548372 h 4008043"/>
              <a:gd name="connsiteX552" fmla="*/ 915294 w 1181239"/>
              <a:gd name="connsiteY552" fmla="*/ 1576018 h 4008043"/>
              <a:gd name="connsiteX553" fmla="*/ 912433 w 1181239"/>
              <a:gd name="connsiteY553" fmla="*/ 1570278 h 4008043"/>
              <a:gd name="connsiteX554" fmla="*/ 912438 w 1181239"/>
              <a:gd name="connsiteY554" fmla="*/ 1570278 h 4008043"/>
              <a:gd name="connsiteX555" fmla="*/ 904598 w 1181239"/>
              <a:gd name="connsiteY555" fmla="*/ 1549879 h 4008043"/>
              <a:gd name="connsiteX556" fmla="*/ 896337 w 1181239"/>
              <a:gd name="connsiteY556" fmla="*/ 1515606 h 4008043"/>
              <a:gd name="connsiteX557" fmla="*/ 898121 w 1181239"/>
              <a:gd name="connsiteY557" fmla="*/ 1493213 h 4008043"/>
              <a:gd name="connsiteX558" fmla="*/ 904930 w 1181239"/>
              <a:gd name="connsiteY558" fmla="*/ 1488424 h 4008043"/>
              <a:gd name="connsiteX559" fmla="*/ 908919 w 1181239"/>
              <a:gd name="connsiteY559" fmla="*/ 1484791 h 4008043"/>
              <a:gd name="connsiteX560" fmla="*/ 986152 w 1181239"/>
              <a:gd name="connsiteY560" fmla="*/ 1467242 h 4008043"/>
              <a:gd name="connsiteX561" fmla="*/ 988267 w 1181239"/>
              <a:gd name="connsiteY561" fmla="*/ 1475383 h 4008043"/>
              <a:gd name="connsiteX562" fmla="*/ 987058 w 1181239"/>
              <a:gd name="connsiteY562" fmla="*/ 1486192 h 4008043"/>
              <a:gd name="connsiteX563" fmla="*/ 985413 w 1181239"/>
              <a:gd name="connsiteY563" fmla="*/ 1471304 h 4008043"/>
              <a:gd name="connsiteX564" fmla="*/ 986152 w 1181239"/>
              <a:gd name="connsiteY564" fmla="*/ 1467242 h 4008043"/>
              <a:gd name="connsiteX565" fmla="*/ 180557 w 1181239"/>
              <a:gd name="connsiteY565" fmla="*/ 1441385 h 4008043"/>
              <a:gd name="connsiteX566" fmla="*/ 183410 w 1181239"/>
              <a:gd name="connsiteY566" fmla="*/ 1451419 h 4008043"/>
              <a:gd name="connsiteX567" fmla="*/ 194736 w 1181239"/>
              <a:gd name="connsiteY567" fmla="*/ 1463195 h 4008043"/>
              <a:gd name="connsiteX568" fmla="*/ 203208 w 1181239"/>
              <a:gd name="connsiteY568" fmla="*/ 1471520 h 4008043"/>
              <a:gd name="connsiteX569" fmla="*/ 196363 w 1181239"/>
              <a:gd name="connsiteY569" fmla="*/ 1474069 h 4008043"/>
              <a:gd name="connsiteX570" fmla="*/ 189945 w 1181239"/>
              <a:gd name="connsiteY570" fmla="*/ 1471746 h 4008043"/>
              <a:gd name="connsiteX571" fmla="*/ 180301 w 1181239"/>
              <a:gd name="connsiteY571" fmla="*/ 1453625 h 4008043"/>
              <a:gd name="connsiteX572" fmla="*/ 173241 w 1181239"/>
              <a:gd name="connsiteY572" fmla="*/ 1410186 h 4008043"/>
              <a:gd name="connsiteX573" fmla="*/ 178062 w 1181239"/>
              <a:gd name="connsiteY573" fmla="*/ 1420987 h 4008043"/>
              <a:gd name="connsiteX574" fmla="*/ 175562 w 1181239"/>
              <a:gd name="connsiteY574" fmla="*/ 1431866 h 4008043"/>
              <a:gd name="connsiteX575" fmla="*/ 174519 w 1181239"/>
              <a:gd name="connsiteY575" fmla="*/ 1442065 h 4008043"/>
              <a:gd name="connsiteX576" fmla="*/ 171512 w 1181239"/>
              <a:gd name="connsiteY576" fmla="*/ 1445465 h 4008043"/>
              <a:gd name="connsiteX577" fmla="*/ 170450 w 1181239"/>
              <a:gd name="connsiteY577" fmla="*/ 1428466 h 4008043"/>
              <a:gd name="connsiteX578" fmla="*/ 170453 w 1181239"/>
              <a:gd name="connsiteY578" fmla="*/ 1428466 h 4008043"/>
              <a:gd name="connsiteX579" fmla="*/ 173241 w 1181239"/>
              <a:gd name="connsiteY579" fmla="*/ 1410186 h 4008043"/>
              <a:gd name="connsiteX580" fmla="*/ 62944 w 1181239"/>
              <a:gd name="connsiteY580" fmla="*/ 1342800 h 4008043"/>
              <a:gd name="connsiteX581" fmla="*/ 62871 w 1181239"/>
              <a:gd name="connsiteY581" fmla="*/ 1350102 h 4008043"/>
              <a:gd name="connsiteX582" fmla="*/ 57562 w 1181239"/>
              <a:gd name="connsiteY582" fmla="*/ 1351127 h 4008043"/>
              <a:gd name="connsiteX583" fmla="*/ 57566 w 1181239"/>
              <a:gd name="connsiteY583" fmla="*/ 1351128 h 4008043"/>
              <a:gd name="connsiteX584" fmla="*/ 62944 w 1181239"/>
              <a:gd name="connsiteY584" fmla="*/ 1342800 h 4008043"/>
              <a:gd name="connsiteX585" fmla="*/ 965872 w 1181239"/>
              <a:gd name="connsiteY585" fmla="*/ 1335265 h 4008043"/>
              <a:gd name="connsiteX586" fmla="*/ 966762 w 1181239"/>
              <a:gd name="connsiteY586" fmla="*/ 1335992 h 4008043"/>
              <a:gd name="connsiteX587" fmla="*/ 966762 w 1181239"/>
              <a:gd name="connsiteY587" fmla="*/ 1348232 h 4008043"/>
              <a:gd name="connsiteX588" fmla="*/ 965503 w 1181239"/>
              <a:gd name="connsiteY588" fmla="*/ 1342112 h 4008043"/>
              <a:gd name="connsiteX589" fmla="*/ 965872 w 1181239"/>
              <a:gd name="connsiteY589" fmla="*/ 1335265 h 4008043"/>
              <a:gd name="connsiteX590" fmla="*/ 104232 w 1181239"/>
              <a:gd name="connsiteY590" fmla="*/ 1330248 h 4008043"/>
              <a:gd name="connsiteX591" fmla="*/ 108531 w 1181239"/>
              <a:gd name="connsiteY591" fmla="*/ 1330906 h 4008043"/>
              <a:gd name="connsiteX592" fmla="*/ 104638 w 1181239"/>
              <a:gd name="connsiteY592" fmla="*/ 1339779 h 4008043"/>
              <a:gd name="connsiteX593" fmla="*/ 99107 w 1181239"/>
              <a:gd name="connsiteY593" fmla="*/ 1346171 h 4008043"/>
              <a:gd name="connsiteX594" fmla="*/ 100641 w 1181239"/>
              <a:gd name="connsiteY594" fmla="*/ 1338662 h 4008043"/>
              <a:gd name="connsiteX595" fmla="*/ 104232 w 1181239"/>
              <a:gd name="connsiteY595" fmla="*/ 1330248 h 4008043"/>
              <a:gd name="connsiteX596" fmla="*/ 990819 w 1181239"/>
              <a:gd name="connsiteY596" fmla="*/ 1297266 h 4008043"/>
              <a:gd name="connsiteX597" fmla="*/ 995123 w 1181239"/>
              <a:gd name="connsiteY597" fmla="*/ 1308392 h 4008043"/>
              <a:gd name="connsiteX598" fmla="*/ 992291 w 1181239"/>
              <a:gd name="connsiteY598" fmla="*/ 1315915 h 4008043"/>
              <a:gd name="connsiteX599" fmla="*/ 992289 w 1181239"/>
              <a:gd name="connsiteY599" fmla="*/ 1315915 h 4008043"/>
              <a:gd name="connsiteX600" fmla="*/ 990819 w 1181239"/>
              <a:gd name="connsiteY600" fmla="*/ 1297266 h 4008043"/>
              <a:gd name="connsiteX601" fmla="*/ 63693 w 1181239"/>
              <a:gd name="connsiteY601" fmla="*/ 1283637 h 4008043"/>
              <a:gd name="connsiteX602" fmla="*/ 62026 w 1181239"/>
              <a:gd name="connsiteY602" fmla="*/ 1305555 h 4008043"/>
              <a:gd name="connsiteX603" fmla="*/ 59081 w 1181239"/>
              <a:gd name="connsiteY603" fmla="*/ 1304036 h 4008043"/>
              <a:gd name="connsiteX604" fmla="*/ 59081 w 1181239"/>
              <a:gd name="connsiteY604" fmla="*/ 1304035 h 4008043"/>
              <a:gd name="connsiteX605" fmla="*/ 60748 w 1181239"/>
              <a:gd name="connsiteY605" fmla="*/ 1289596 h 4008043"/>
              <a:gd name="connsiteX606" fmla="*/ 63693 w 1181239"/>
              <a:gd name="connsiteY606" fmla="*/ 1283637 h 4008043"/>
              <a:gd name="connsiteX607" fmla="*/ 191583 w 1181239"/>
              <a:gd name="connsiteY607" fmla="*/ 1243774 h 4008043"/>
              <a:gd name="connsiteX608" fmla="*/ 191582 w 1181239"/>
              <a:gd name="connsiteY608" fmla="*/ 1243775 h 4008043"/>
              <a:gd name="connsiteX609" fmla="*/ 191582 w 1181239"/>
              <a:gd name="connsiteY609" fmla="*/ 1243774 h 4008043"/>
              <a:gd name="connsiteX610" fmla="*/ 202390 w 1181239"/>
              <a:gd name="connsiteY610" fmla="*/ 1234366 h 4008043"/>
              <a:gd name="connsiteX611" fmla="*/ 197960 w 1181239"/>
              <a:gd name="connsiteY611" fmla="*/ 1242158 h 4008043"/>
              <a:gd name="connsiteX612" fmla="*/ 191583 w 1181239"/>
              <a:gd name="connsiteY612" fmla="*/ 1243774 h 4008043"/>
              <a:gd name="connsiteX613" fmla="*/ 195925 w 1181239"/>
              <a:gd name="connsiteY613" fmla="*/ 1236163 h 4008043"/>
              <a:gd name="connsiteX614" fmla="*/ 202390 w 1181239"/>
              <a:gd name="connsiteY614" fmla="*/ 1234366 h 4008043"/>
              <a:gd name="connsiteX615" fmla="*/ 1005211 w 1181239"/>
              <a:gd name="connsiteY615" fmla="*/ 1233414 h 4008043"/>
              <a:gd name="connsiteX616" fmla="*/ 1014121 w 1181239"/>
              <a:gd name="connsiteY616" fmla="*/ 1234679 h 4008043"/>
              <a:gd name="connsiteX617" fmla="*/ 1008550 w 1181239"/>
              <a:gd name="connsiteY617" fmla="*/ 1238759 h 4008043"/>
              <a:gd name="connsiteX618" fmla="*/ 1001514 w 1181239"/>
              <a:gd name="connsiteY618" fmla="*/ 1242159 h 4008043"/>
              <a:gd name="connsiteX619" fmla="*/ 999817 w 1181239"/>
              <a:gd name="connsiteY619" fmla="*/ 1240896 h 4008043"/>
              <a:gd name="connsiteX620" fmla="*/ 999818 w 1181239"/>
              <a:gd name="connsiteY620" fmla="*/ 1240893 h 4008043"/>
              <a:gd name="connsiteX621" fmla="*/ 1005211 w 1181239"/>
              <a:gd name="connsiteY621" fmla="*/ 1233414 h 4008043"/>
              <a:gd name="connsiteX622" fmla="*/ 990869 w 1181239"/>
              <a:gd name="connsiteY622" fmla="*/ 1147644 h 4008043"/>
              <a:gd name="connsiteX623" fmla="*/ 990869 w 1181239"/>
              <a:gd name="connsiteY623" fmla="*/ 1162603 h 4008043"/>
              <a:gd name="connsiteX624" fmla="*/ 988253 w 1181239"/>
              <a:gd name="connsiteY624" fmla="*/ 1159363 h 4008043"/>
              <a:gd name="connsiteX625" fmla="*/ 990869 w 1181239"/>
              <a:gd name="connsiteY625" fmla="*/ 1147644 h 4008043"/>
              <a:gd name="connsiteX626" fmla="*/ 72414 w 1181239"/>
              <a:gd name="connsiteY626" fmla="*/ 1097327 h 4008043"/>
              <a:gd name="connsiteX627" fmla="*/ 72414 w 1181239"/>
              <a:gd name="connsiteY627" fmla="*/ 1115006 h 4008043"/>
              <a:gd name="connsiteX628" fmla="*/ 69713 w 1181239"/>
              <a:gd name="connsiteY628" fmla="*/ 1108886 h 4008043"/>
              <a:gd name="connsiteX629" fmla="*/ 72414 w 1181239"/>
              <a:gd name="connsiteY629" fmla="*/ 1097327 h 4008043"/>
              <a:gd name="connsiteX630" fmla="*/ 69528 w 1181239"/>
              <a:gd name="connsiteY630" fmla="*/ 1086174 h 4008043"/>
              <a:gd name="connsiteX631" fmla="*/ 69528 w 1181239"/>
              <a:gd name="connsiteY631" fmla="*/ 1086174 h 4008043"/>
              <a:gd name="connsiteX632" fmla="*/ 69527 w 1181239"/>
              <a:gd name="connsiteY632" fmla="*/ 1086175 h 4008043"/>
              <a:gd name="connsiteX633" fmla="*/ 78513 w 1181239"/>
              <a:gd name="connsiteY633" fmla="*/ 1067409 h 4008043"/>
              <a:gd name="connsiteX634" fmla="*/ 81114 w 1181239"/>
              <a:gd name="connsiteY634" fmla="*/ 1069450 h 4008043"/>
              <a:gd name="connsiteX635" fmla="*/ 75319 w 1181239"/>
              <a:gd name="connsiteY635" fmla="*/ 1079612 h 4008043"/>
              <a:gd name="connsiteX636" fmla="*/ 69528 w 1181239"/>
              <a:gd name="connsiteY636" fmla="*/ 1086174 h 4008043"/>
              <a:gd name="connsiteX637" fmla="*/ 73155 w 1181239"/>
              <a:gd name="connsiteY637" fmla="*/ 1075056 h 4008043"/>
              <a:gd name="connsiteX638" fmla="*/ 78513 w 1181239"/>
              <a:gd name="connsiteY638" fmla="*/ 1067409 h 4008043"/>
              <a:gd name="connsiteX639" fmla="*/ 1008308 w 1181239"/>
              <a:gd name="connsiteY639" fmla="*/ 857982 h 4008043"/>
              <a:gd name="connsiteX640" fmla="*/ 1011125 w 1181239"/>
              <a:gd name="connsiteY640" fmla="*/ 871582 h 4008043"/>
              <a:gd name="connsiteX641" fmla="*/ 1008308 w 1181239"/>
              <a:gd name="connsiteY641" fmla="*/ 885180 h 4008043"/>
              <a:gd name="connsiteX642" fmla="*/ 1005491 w 1181239"/>
              <a:gd name="connsiteY642" fmla="*/ 871582 h 4008043"/>
              <a:gd name="connsiteX643" fmla="*/ 1008308 w 1181239"/>
              <a:gd name="connsiteY643" fmla="*/ 857982 h 4008043"/>
              <a:gd name="connsiteX644" fmla="*/ 40946 w 1181239"/>
              <a:gd name="connsiteY644" fmla="*/ 780467 h 4008043"/>
              <a:gd name="connsiteX645" fmla="*/ 43701 w 1181239"/>
              <a:gd name="connsiteY645" fmla="*/ 788627 h 4008043"/>
              <a:gd name="connsiteX646" fmla="*/ 40179 w 1181239"/>
              <a:gd name="connsiteY646" fmla="*/ 828088 h 4008043"/>
              <a:gd name="connsiteX647" fmla="*/ 38694 w 1181239"/>
              <a:gd name="connsiteY647" fmla="*/ 815825 h 4008043"/>
              <a:gd name="connsiteX648" fmla="*/ 38690 w 1181239"/>
              <a:gd name="connsiteY648" fmla="*/ 815825 h 4008043"/>
              <a:gd name="connsiteX649" fmla="*/ 40540 w 1181239"/>
              <a:gd name="connsiteY649" fmla="*/ 789987 h 4008043"/>
              <a:gd name="connsiteX650" fmla="*/ 44700 w 1181239"/>
              <a:gd name="connsiteY650" fmla="*/ 746469 h 4008043"/>
              <a:gd name="connsiteX651" fmla="*/ 50581 w 1181239"/>
              <a:gd name="connsiteY651" fmla="*/ 762891 h 4008043"/>
              <a:gd name="connsiteX652" fmla="*/ 43349 w 1181239"/>
              <a:gd name="connsiteY652" fmla="*/ 757349 h 4008043"/>
              <a:gd name="connsiteX653" fmla="*/ 43350 w 1181239"/>
              <a:gd name="connsiteY653" fmla="*/ 757349 h 4008043"/>
              <a:gd name="connsiteX654" fmla="*/ 44700 w 1181239"/>
              <a:gd name="connsiteY654" fmla="*/ 746469 h 4008043"/>
              <a:gd name="connsiteX655" fmla="*/ 52068 w 1181239"/>
              <a:gd name="connsiteY655" fmla="*/ 720631 h 4008043"/>
              <a:gd name="connsiteX656" fmla="*/ 54976 w 1181239"/>
              <a:gd name="connsiteY656" fmla="*/ 730311 h 4008043"/>
              <a:gd name="connsiteX657" fmla="*/ 52068 w 1181239"/>
              <a:gd name="connsiteY657" fmla="*/ 738310 h 4008043"/>
              <a:gd name="connsiteX658" fmla="*/ 49163 w 1181239"/>
              <a:gd name="connsiteY658" fmla="*/ 728630 h 4008043"/>
              <a:gd name="connsiteX659" fmla="*/ 52068 w 1181239"/>
              <a:gd name="connsiteY659" fmla="*/ 720631 h 4008043"/>
              <a:gd name="connsiteX660" fmla="*/ 54632 w 1181239"/>
              <a:gd name="connsiteY660" fmla="*/ 693931 h 4008043"/>
              <a:gd name="connsiteX661" fmla="*/ 59194 w 1181239"/>
              <a:gd name="connsiteY661" fmla="*/ 699316 h 4008043"/>
              <a:gd name="connsiteX662" fmla="*/ 56595 w 1181239"/>
              <a:gd name="connsiteY662" fmla="*/ 710759 h 4008043"/>
              <a:gd name="connsiteX663" fmla="*/ 52066 w 1181239"/>
              <a:gd name="connsiteY663" fmla="*/ 705055 h 4008043"/>
              <a:gd name="connsiteX664" fmla="*/ 52068 w 1181239"/>
              <a:gd name="connsiteY664" fmla="*/ 705055 h 4008043"/>
              <a:gd name="connsiteX665" fmla="*/ 54632 w 1181239"/>
              <a:gd name="connsiteY665" fmla="*/ 693931 h 4008043"/>
              <a:gd name="connsiteX666" fmla="*/ 17521 w 1181239"/>
              <a:gd name="connsiteY666" fmla="*/ 689349 h 4008043"/>
              <a:gd name="connsiteX667" fmla="*/ 21822 w 1181239"/>
              <a:gd name="connsiteY667" fmla="*/ 797428 h 4008043"/>
              <a:gd name="connsiteX668" fmla="*/ 19797 w 1181239"/>
              <a:gd name="connsiteY668" fmla="*/ 787040 h 4008043"/>
              <a:gd name="connsiteX669" fmla="*/ 19809 w 1181239"/>
              <a:gd name="connsiteY669" fmla="*/ 787040 h 4008043"/>
              <a:gd name="connsiteX670" fmla="*/ 17630 w 1181239"/>
              <a:gd name="connsiteY670" fmla="*/ 732186 h 4008043"/>
              <a:gd name="connsiteX671" fmla="*/ 17521 w 1181239"/>
              <a:gd name="connsiteY671" fmla="*/ 689349 h 4008043"/>
              <a:gd name="connsiteX672" fmla="*/ 16110 w 1181239"/>
              <a:gd name="connsiteY672" fmla="*/ 627523 h 4008043"/>
              <a:gd name="connsiteX673" fmla="*/ 16826 w 1181239"/>
              <a:gd name="connsiteY673" fmla="*/ 646515 h 4008043"/>
              <a:gd name="connsiteX674" fmla="*/ 16144 w 1181239"/>
              <a:gd name="connsiteY674" fmla="*/ 673034 h 4008043"/>
              <a:gd name="connsiteX675" fmla="*/ 13597 w 1181239"/>
              <a:gd name="connsiteY675" fmla="*/ 658754 h 4008043"/>
              <a:gd name="connsiteX676" fmla="*/ 14279 w 1181239"/>
              <a:gd name="connsiteY676" fmla="*/ 632236 h 4008043"/>
              <a:gd name="connsiteX677" fmla="*/ 16110 w 1181239"/>
              <a:gd name="connsiteY677" fmla="*/ 627523 h 4008043"/>
              <a:gd name="connsiteX678" fmla="*/ 1020514 w 1181239"/>
              <a:gd name="connsiteY678" fmla="*/ 444568 h 4008043"/>
              <a:gd name="connsiteX679" fmla="*/ 1017280 w 1181239"/>
              <a:gd name="connsiteY679" fmla="*/ 473823 h 4008043"/>
              <a:gd name="connsiteX680" fmla="*/ 1016084 w 1181239"/>
              <a:gd name="connsiteY680" fmla="*/ 463607 h 4008043"/>
              <a:gd name="connsiteX681" fmla="*/ 1020514 w 1181239"/>
              <a:gd name="connsiteY681" fmla="*/ 444568 h 4008043"/>
              <a:gd name="connsiteX682" fmla="*/ 109423 w 1181239"/>
              <a:gd name="connsiteY682" fmla="*/ 416964 h 4008043"/>
              <a:gd name="connsiteX683" fmla="*/ 108453 w 1181239"/>
              <a:gd name="connsiteY683" fmla="*/ 428251 h 4008043"/>
              <a:gd name="connsiteX684" fmla="*/ 102725 w 1181239"/>
              <a:gd name="connsiteY684" fmla="*/ 477208 h 4008043"/>
              <a:gd name="connsiteX685" fmla="*/ 98887 w 1181239"/>
              <a:gd name="connsiteY685" fmla="*/ 523445 h 4008043"/>
              <a:gd name="connsiteX686" fmla="*/ 99142 w 1181239"/>
              <a:gd name="connsiteY686" fmla="*/ 535684 h 4008043"/>
              <a:gd name="connsiteX687" fmla="*/ 104632 w 1181239"/>
              <a:gd name="connsiteY687" fmla="*/ 520725 h 4008043"/>
              <a:gd name="connsiteX688" fmla="*/ 105591 w 1181239"/>
              <a:gd name="connsiteY688" fmla="*/ 544754 h 4008043"/>
              <a:gd name="connsiteX689" fmla="*/ 99681 w 1181239"/>
              <a:gd name="connsiteY689" fmla="*/ 563383 h 4008043"/>
              <a:gd name="connsiteX690" fmla="*/ 89871 w 1181239"/>
              <a:gd name="connsiteY690" fmla="*/ 609799 h 4008043"/>
              <a:gd name="connsiteX691" fmla="*/ 86947 w 1181239"/>
              <a:gd name="connsiteY691" fmla="*/ 634958 h 4008043"/>
              <a:gd name="connsiteX692" fmla="*/ 83948 w 1181239"/>
              <a:gd name="connsiteY692" fmla="*/ 613879 h 4008043"/>
              <a:gd name="connsiteX693" fmla="*/ 83947 w 1181239"/>
              <a:gd name="connsiteY693" fmla="*/ 613879 h 4008043"/>
              <a:gd name="connsiteX694" fmla="*/ 79617 w 1181239"/>
              <a:gd name="connsiteY694" fmla="*/ 598042 h 4008043"/>
              <a:gd name="connsiteX695" fmla="*/ 73779 w 1181239"/>
              <a:gd name="connsiteY695" fmla="*/ 601784 h 4008043"/>
              <a:gd name="connsiteX696" fmla="*/ 86914 w 1181239"/>
              <a:gd name="connsiteY696" fmla="*/ 497606 h 4008043"/>
              <a:gd name="connsiteX697" fmla="*/ 89947 w 1181239"/>
              <a:gd name="connsiteY697" fmla="*/ 504406 h 4008043"/>
              <a:gd name="connsiteX698" fmla="*/ 97232 w 1181239"/>
              <a:gd name="connsiteY698" fmla="*/ 475848 h 4008043"/>
              <a:gd name="connsiteX699" fmla="*/ 107056 w 1181239"/>
              <a:gd name="connsiteY699" fmla="*/ 424171 h 4008043"/>
              <a:gd name="connsiteX700" fmla="*/ 109423 w 1181239"/>
              <a:gd name="connsiteY700" fmla="*/ 416964 h 4008043"/>
              <a:gd name="connsiteX701" fmla="*/ 112126 w 1181239"/>
              <a:gd name="connsiteY701" fmla="*/ 403090 h 4008043"/>
              <a:gd name="connsiteX702" fmla="*/ 112126 w 1181239"/>
              <a:gd name="connsiteY702" fmla="*/ 409890 h 4008043"/>
              <a:gd name="connsiteX703" fmla="*/ 110659 w 1181239"/>
              <a:gd name="connsiteY703" fmla="*/ 406490 h 4008043"/>
              <a:gd name="connsiteX704" fmla="*/ 112126 w 1181239"/>
              <a:gd name="connsiteY704" fmla="*/ 403090 h 4008043"/>
              <a:gd name="connsiteX705" fmla="*/ 960210 w 1181239"/>
              <a:gd name="connsiteY705" fmla="*/ 305326 h 4008043"/>
              <a:gd name="connsiteX706" fmla="*/ 961013 w 1181239"/>
              <a:gd name="connsiteY706" fmla="*/ 306537 h 4008043"/>
              <a:gd name="connsiteX707" fmla="*/ 961013 w 1181239"/>
              <a:gd name="connsiteY707" fmla="*/ 326936 h 4008043"/>
              <a:gd name="connsiteX708" fmla="*/ 959875 w 1181239"/>
              <a:gd name="connsiteY708" fmla="*/ 316736 h 4008043"/>
              <a:gd name="connsiteX709" fmla="*/ 960210 w 1181239"/>
              <a:gd name="connsiteY709" fmla="*/ 305326 h 4008043"/>
              <a:gd name="connsiteX710" fmla="*/ 131243 w 1181239"/>
              <a:gd name="connsiteY710" fmla="*/ 240583 h 4008043"/>
              <a:gd name="connsiteX711" fmla="*/ 134221 w 1181239"/>
              <a:gd name="connsiteY711" fmla="*/ 241967 h 4008043"/>
              <a:gd name="connsiteX712" fmla="*/ 144610 w 1181239"/>
              <a:gd name="connsiteY712" fmla="*/ 277206 h 4008043"/>
              <a:gd name="connsiteX713" fmla="*/ 138140 w 1181239"/>
              <a:gd name="connsiteY713" fmla="*/ 264918 h 4008043"/>
              <a:gd name="connsiteX714" fmla="*/ 138140 w 1181239"/>
              <a:gd name="connsiteY714" fmla="*/ 264917 h 4008043"/>
              <a:gd name="connsiteX715" fmla="*/ 131243 w 1181239"/>
              <a:gd name="connsiteY715" fmla="*/ 240583 h 4008043"/>
              <a:gd name="connsiteX716" fmla="*/ 877049 w 1181239"/>
              <a:gd name="connsiteY716" fmla="*/ 194344 h 4008043"/>
              <a:gd name="connsiteX717" fmla="*/ 883829 w 1181239"/>
              <a:gd name="connsiteY717" fmla="*/ 211283 h 4008043"/>
              <a:gd name="connsiteX718" fmla="*/ 877876 w 1181239"/>
              <a:gd name="connsiteY718" fmla="*/ 205024 h 4008043"/>
              <a:gd name="connsiteX719" fmla="*/ 877877 w 1181239"/>
              <a:gd name="connsiteY719" fmla="*/ 205024 h 4008043"/>
              <a:gd name="connsiteX720" fmla="*/ 877049 w 1181239"/>
              <a:gd name="connsiteY720" fmla="*/ 194344 h 4008043"/>
              <a:gd name="connsiteX721" fmla="*/ 1009149 w 1181239"/>
              <a:gd name="connsiteY721" fmla="*/ 184200 h 4008043"/>
              <a:gd name="connsiteX722" fmla="*/ 1010905 w 1181239"/>
              <a:gd name="connsiteY722" fmla="*/ 185145 h 4008043"/>
              <a:gd name="connsiteX723" fmla="*/ 1013222 w 1181239"/>
              <a:gd name="connsiteY723" fmla="*/ 220572 h 4008043"/>
              <a:gd name="connsiteX724" fmla="*/ 1011193 w 1181239"/>
              <a:gd name="connsiteY724" fmla="*/ 215876 h 4008043"/>
              <a:gd name="connsiteX725" fmla="*/ 1011190 w 1181239"/>
              <a:gd name="connsiteY725" fmla="*/ 215876 h 4008043"/>
              <a:gd name="connsiteX726" fmla="*/ 1009664 w 1181239"/>
              <a:gd name="connsiteY726" fmla="*/ 194344 h 4008043"/>
              <a:gd name="connsiteX727" fmla="*/ 1009149 w 1181239"/>
              <a:gd name="connsiteY727" fmla="*/ 184200 h 4008043"/>
              <a:gd name="connsiteX728" fmla="*/ 748726 w 1181239"/>
              <a:gd name="connsiteY728" fmla="*/ 154227 h 4008043"/>
              <a:gd name="connsiteX729" fmla="*/ 748726 w 1181239"/>
              <a:gd name="connsiteY729" fmla="*/ 163746 h 4008043"/>
              <a:gd name="connsiteX730" fmla="*/ 747398 w 1181239"/>
              <a:gd name="connsiteY730" fmla="*/ 158987 h 4008043"/>
              <a:gd name="connsiteX731" fmla="*/ 748726 w 1181239"/>
              <a:gd name="connsiteY731" fmla="*/ 154227 h 4008043"/>
              <a:gd name="connsiteX732" fmla="*/ 944467 w 1181239"/>
              <a:gd name="connsiteY732" fmla="*/ 138588 h 4008043"/>
              <a:gd name="connsiteX733" fmla="*/ 949089 w 1181239"/>
              <a:gd name="connsiteY733" fmla="*/ 154227 h 4008043"/>
              <a:gd name="connsiteX734" fmla="*/ 957630 w 1181239"/>
              <a:gd name="connsiteY734" fmla="*/ 155635 h 4008043"/>
              <a:gd name="connsiteX735" fmla="*/ 963237 w 1181239"/>
              <a:gd name="connsiteY735" fmla="*/ 158076 h 4008043"/>
              <a:gd name="connsiteX736" fmla="*/ 967358 w 1181239"/>
              <a:gd name="connsiteY736" fmla="*/ 166466 h 4008043"/>
              <a:gd name="connsiteX737" fmla="*/ 970329 w 1181239"/>
              <a:gd name="connsiteY737" fmla="*/ 161706 h 4008043"/>
              <a:gd name="connsiteX738" fmla="*/ 977889 w 1181239"/>
              <a:gd name="connsiteY738" fmla="*/ 183464 h 4008043"/>
              <a:gd name="connsiteX739" fmla="*/ 985235 w 1181239"/>
              <a:gd name="connsiteY739" fmla="*/ 207943 h 4008043"/>
              <a:gd name="connsiteX740" fmla="*/ 994634 w 1181239"/>
              <a:gd name="connsiteY740" fmla="*/ 305802 h 4008043"/>
              <a:gd name="connsiteX741" fmla="*/ 986510 w 1181239"/>
              <a:gd name="connsiteY741" fmla="*/ 308577 h 4008043"/>
              <a:gd name="connsiteX742" fmla="*/ 978341 w 1181239"/>
              <a:gd name="connsiteY742" fmla="*/ 310615 h 4008043"/>
              <a:gd name="connsiteX743" fmla="*/ 976670 w 1181239"/>
              <a:gd name="connsiteY743" fmla="*/ 314015 h 4008043"/>
              <a:gd name="connsiteX744" fmla="*/ 976670 w 1181239"/>
              <a:gd name="connsiteY744" fmla="*/ 314017 h 4008043"/>
              <a:gd name="connsiteX745" fmla="*/ 972155 w 1181239"/>
              <a:gd name="connsiteY745" fmla="*/ 290898 h 4008043"/>
              <a:gd name="connsiteX746" fmla="*/ 962044 w 1181239"/>
              <a:gd name="connsiteY746" fmla="*/ 253231 h 4008043"/>
              <a:gd name="connsiteX747" fmla="*/ 946043 w 1181239"/>
              <a:gd name="connsiteY747" fmla="*/ 167025 h 4008043"/>
              <a:gd name="connsiteX748" fmla="*/ 665910 w 1181239"/>
              <a:gd name="connsiteY748" fmla="*/ 130704 h 4008043"/>
              <a:gd name="connsiteX749" fmla="*/ 666800 w 1181239"/>
              <a:gd name="connsiteY749" fmla="*/ 149466 h 4008043"/>
              <a:gd name="connsiteX750" fmla="*/ 662762 w 1181239"/>
              <a:gd name="connsiteY750" fmla="*/ 158391 h 4008043"/>
              <a:gd name="connsiteX751" fmla="*/ 662761 w 1181239"/>
              <a:gd name="connsiteY751" fmla="*/ 158391 h 4008043"/>
              <a:gd name="connsiteX752" fmla="*/ 658075 w 1181239"/>
              <a:gd name="connsiteY752" fmla="*/ 149842 h 4008043"/>
              <a:gd name="connsiteX753" fmla="*/ 653716 w 1181239"/>
              <a:gd name="connsiteY753" fmla="*/ 144232 h 4008043"/>
              <a:gd name="connsiteX754" fmla="*/ 658802 w 1181239"/>
              <a:gd name="connsiteY754" fmla="*/ 135300 h 4008043"/>
              <a:gd name="connsiteX755" fmla="*/ 665910 w 1181239"/>
              <a:gd name="connsiteY755" fmla="*/ 130704 h 4008043"/>
              <a:gd name="connsiteX756" fmla="*/ 878817 w 1181239"/>
              <a:gd name="connsiteY756" fmla="*/ 98237 h 4008043"/>
              <a:gd name="connsiteX757" fmla="*/ 879637 w 1181239"/>
              <a:gd name="connsiteY757" fmla="*/ 99891 h 4008043"/>
              <a:gd name="connsiteX758" fmla="*/ 879605 w 1181239"/>
              <a:gd name="connsiteY758" fmla="*/ 118930 h 4008043"/>
              <a:gd name="connsiteX759" fmla="*/ 878459 w 1181239"/>
              <a:gd name="connsiteY759" fmla="*/ 108669 h 4008043"/>
              <a:gd name="connsiteX760" fmla="*/ 878470 w 1181239"/>
              <a:gd name="connsiteY760" fmla="*/ 108669 h 4008043"/>
              <a:gd name="connsiteX761" fmla="*/ 878817 w 1181239"/>
              <a:gd name="connsiteY761" fmla="*/ 98237 h 4008043"/>
              <a:gd name="connsiteX762" fmla="*/ 287277 w 1181239"/>
              <a:gd name="connsiteY762" fmla="*/ 93938 h 4008043"/>
              <a:gd name="connsiteX763" fmla="*/ 290353 w 1181239"/>
              <a:gd name="connsiteY763" fmla="*/ 98471 h 4008043"/>
              <a:gd name="connsiteX764" fmla="*/ 274819 w 1181239"/>
              <a:gd name="connsiteY764" fmla="*/ 113580 h 4008043"/>
              <a:gd name="connsiteX765" fmla="*/ 274819 w 1181239"/>
              <a:gd name="connsiteY765" fmla="*/ 113579 h 4008043"/>
              <a:gd name="connsiteX766" fmla="*/ 278777 w 1181239"/>
              <a:gd name="connsiteY766" fmla="*/ 99150 h 4008043"/>
              <a:gd name="connsiteX767" fmla="*/ 287277 w 1181239"/>
              <a:gd name="connsiteY767" fmla="*/ 93938 h 4008043"/>
              <a:gd name="connsiteX768" fmla="*/ 322381 w 1181239"/>
              <a:gd name="connsiteY768" fmla="*/ 84191 h 4008043"/>
              <a:gd name="connsiteX769" fmla="*/ 320699 w 1181239"/>
              <a:gd name="connsiteY769" fmla="*/ 95071 h 4008043"/>
              <a:gd name="connsiteX770" fmla="*/ 313786 w 1181239"/>
              <a:gd name="connsiteY770" fmla="*/ 105814 h 4008043"/>
              <a:gd name="connsiteX771" fmla="*/ 318149 w 1181239"/>
              <a:gd name="connsiteY771" fmla="*/ 92351 h 4008043"/>
              <a:gd name="connsiteX772" fmla="*/ 511326 w 1181239"/>
              <a:gd name="connsiteY772" fmla="*/ 77392 h 4008043"/>
              <a:gd name="connsiteX773" fmla="*/ 508107 w 1181239"/>
              <a:gd name="connsiteY773" fmla="*/ 118189 h 4008043"/>
              <a:gd name="connsiteX774" fmla="*/ 505574 w 1181239"/>
              <a:gd name="connsiteY774" fmla="*/ 108330 h 4008043"/>
              <a:gd name="connsiteX775" fmla="*/ 505572 w 1181239"/>
              <a:gd name="connsiteY775" fmla="*/ 108330 h 4008043"/>
              <a:gd name="connsiteX776" fmla="*/ 511326 w 1181239"/>
              <a:gd name="connsiteY776" fmla="*/ 77392 h 4008043"/>
              <a:gd name="connsiteX777" fmla="*/ 356452 w 1181239"/>
              <a:gd name="connsiteY777" fmla="*/ 75734 h 4008043"/>
              <a:gd name="connsiteX778" fmla="*/ 351603 w 1181239"/>
              <a:gd name="connsiteY778" fmla="*/ 107309 h 4008043"/>
              <a:gd name="connsiteX779" fmla="*/ 352352 w 1181239"/>
              <a:gd name="connsiteY779" fmla="*/ 90922 h 4008043"/>
              <a:gd name="connsiteX780" fmla="*/ 352351 w 1181239"/>
              <a:gd name="connsiteY780" fmla="*/ 90922 h 4008043"/>
              <a:gd name="connsiteX781" fmla="*/ 356452 w 1181239"/>
              <a:gd name="connsiteY781" fmla="*/ 75734 h 4008043"/>
              <a:gd name="connsiteX782" fmla="*/ 667523 w 1181239"/>
              <a:gd name="connsiteY782" fmla="*/ 59712 h 4008043"/>
              <a:gd name="connsiteX783" fmla="*/ 667556 w 1181239"/>
              <a:gd name="connsiteY783" fmla="*/ 71951 h 4008043"/>
              <a:gd name="connsiteX784" fmla="*/ 665355 w 1181239"/>
              <a:gd name="connsiteY784" fmla="*/ 92349 h 4008043"/>
              <a:gd name="connsiteX785" fmla="*/ 663137 w 1181239"/>
              <a:gd name="connsiteY785" fmla="*/ 100509 h 4008043"/>
              <a:gd name="connsiteX786" fmla="*/ 662990 w 1181239"/>
              <a:gd name="connsiteY786" fmla="*/ 92349 h 4008043"/>
              <a:gd name="connsiteX787" fmla="*/ 662994 w 1181239"/>
              <a:gd name="connsiteY787" fmla="*/ 92349 h 4008043"/>
              <a:gd name="connsiteX788" fmla="*/ 665195 w 1181239"/>
              <a:gd name="connsiteY788" fmla="*/ 71951 h 4008043"/>
              <a:gd name="connsiteX789" fmla="*/ 745090 w 1181239"/>
              <a:gd name="connsiteY789" fmla="*/ 48079 h 4008043"/>
              <a:gd name="connsiteX790" fmla="*/ 745922 w 1181239"/>
              <a:gd name="connsiteY790" fmla="*/ 49562 h 4008043"/>
              <a:gd name="connsiteX791" fmla="*/ 745889 w 1181239"/>
              <a:gd name="connsiteY791" fmla="*/ 65881 h 4008043"/>
              <a:gd name="connsiteX792" fmla="*/ 744714 w 1181239"/>
              <a:gd name="connsiteY792" fmla="*/ 56993 h 4008043"/>
              <a:gd name="connsiteX793" fmla="*/ 744718 w 1181239"/>
              <a:gd name="connsiteY793" fmla="*/ 56993 h 4008043"/>
              <a:gd name="connsiteX794" fmla="*/ 745090 w 1181239"/>
              <a:gd name="connsiteY794" fmla="*/ 48079 h 4008043"/>
              <a:gd name="connsiteX795" fmla="*/ 649749 w 1181239"/>
              <a:gd name="connsiteY795" fmla="*/ 36821 h 4008043"/>
              <a:gd name="connsiteX796" fmla="*/ 647789 w 1181239"/>
              <a:gd name="connsiteY796" fmla="*/ 63792 h 4008043"/>
              <a:gd name="connsiteX797" fmla="*/ 646775 w 1181239"/>
              <a:gd name="connsiteY797" fmla="*/ 52913 h 4008043"/>
              <a:gd name="connsiteX798" fmla="*/ 649749 w 1181239"/>
              <a:gd name="connsiteY798" fmla="*/ 36821 h 4008043"/>
              <a:gd name="connsiteX799" fmla="*/ 559982 w 1181239"/>
              <a:gd name="connsiteY799" fmla="*/ 32409 h 4008043"/>
              <a:gd name="connsiteX800" fmla="*/ 560456 w 1181239"/>
              <a:gd name="connsiteY800" fmla="*/ 37954 h 4008043"/>
              <a:gd name="connsiteX801" fmla="*/ 557800 w 1181239"/>
              <a:gd name="connsiteY801" fmla="*/ 51553 h 4008043"/>
              <a:gd name="connsiteX802" fmla="*/ 555143 w 1181239"/>
              <a:gd name="connsiteY802" fmla="*/ 47473 h 4008043"/>
              <a:gd name="connsiteX803" fmla="*/ 557800 w 1181239"/>
              <a:gd name="connsiteY803" fmla="*/ 33874 h 4008043"/>
              <a:gd name="connsiteX804" fmla="*/ 559982 w 1181239"/>
              <a:gd name="connsiteY804" fmla="*/ 32409 h 4008043"/>
              <a:gd name="connsiteX805" fmla="*/ 586690 w 1181239"/>
              <a:gd name="connsiteY805" fmla="*/ 27075 h 4008043"/>
              <a:gd name="connsiteX806" fmla="*/ 585194 w 1181239"/>
              <a:gd name="connsiteY806" fmla="*/ 45895 h 4008043"/>
              <a:gd name="connsiteX807" fmla="*/ 581010 w 1181239"/>
              <a:gd name="connsiteY807" fmla="*/ 69014 h 4008043"/>
              <a:gd name="connsiteX808" fmla="*/ 578416 w 1181239"/>
              <a:gd name="connsiteY808" fmla="*/ 69233 h 4008043"/>
              <a:gd name="connsiteX809" fmla="*/ 578413 w 1181239"/>
              <a:gd name="connsiteY809" fmla="*/ 69232 h 4008043"/>
              <a:gd name="connsiteX810" fmla="*/ 582597 w 1181239"/>
              <a:gd name="connsiteY810" fmla="*/ 46114 h 4008043"/>
              <a:gd name="connsiteX811" fmla="*/ 353765 w 1181239"/>
              <a:gd name="connsiteY811" fmla="*/ 22995 h 4008043"/>
              <a:gd name="connsiteX812" fmla="*/ 350663 w 1181239"/>
              <a:gd name="connsiteY812" fmla="*/ 43844 h 4008043"/>
              <a:gd name="connsiteX813" fmla="*/ 349492 w 1181239"/>
              <a:gd name="connsiteY813" fmla="*/ 39059 h 4008043"/>
              <a:gd name="connsiteX814" fmla="*/ 349489 w 1181239"/>
              <a:gd name="connsiteY814" fmla="*/ 39059 h 4008043"/>
              <a:gd name="connsiteX815" fmla="*/ 351401 w 1181239"/>
              <a:gd name="connsiteY815" fmla="*/ 27755 h 4008043"/>
              <a:gd name="connsiteX816" fmla="*/ 353765 w 1181239"/>
              <a:gd name="connsiteY816" fmla="*/ 22995 h 4008043"/>
              <a:gd name="connsiteX817" fmla="*/ 449634 w 1181239"/>
              <a:gd name="connsiteY817" fmla="*/ 18915 h 4008043"/>
              <a:gd name="connsiteX818" fmla="*/ 448105 w 1181239"/>
              <a:gd name="connsiteY818" fmla="*/ 37954 h 4008043"/>
              <a:gd name="connsiteX819" fmla="*/ 440198 w 1181239"/>
              <a:gd name="connsiteY819" fmla="*/ 58314 h 4008043"/>
              <a:gd name="connsiteX820" fmla="*/ 440197 w 1181239"/>
              <a:gd name="connsiteY820" fmla="*/ 58314 h 4008043"/>
              <a:gd name="connsiteX821" fmla="*/ 444016 w 1181239"/>
              <a:gd name="connsiteY821" fmla="*/ 35234 h 4008043"/>
              <a:gd name="connsiteX822" fmla="*/ 631225 w 1181239"/>
              <a:gd name="connsiteY822" fmla="*/ 17565 h 4008043"/>
              <a:gd name="connsiteX823" fmla="*/ 626543 w 1181239"/>
              <a:gd name="connsiteY823" fmla="*/ 62442 h 4008043"/>
              <a:gd name="connsiteX824" fmla="*/ 618850 w 1181239"/>
              <a:gd name="connsiteY824" fmla="*/ 100520 h 4008043"/>
              <a:gd name="connsiteX825" fmla="*/ 612954 w 1181239"/>
              <a:gd name="connsiteY825" fmla="*/ 139804 h 4008043"/>
              <a:gd name="connsiteX826" fmla="*/ 611538 w 1181239"/>
              <a:gd name="connsiteY826" fmla="*/ 150381 h 4008043"/>
              <a:gd name="connsiteX827" fmla="*/ 618806 w 1181239"/>
              <a:gd name="connsiteY827" fmla="*/ 133203 h 4008043"/>
              <a:gd name="connsiteX828" fmla="*/ 624280 w 1181239"/>
              <a:gd name="connsiteY828" fmla="*/ 120918 h 4008043"/>
              <a:gd name="connsiteX829" fmla="*/ 625455 w 1181239"/>
              <a:gd name="connsiteY829" fmla="*/ 132478 h 4008043"/>
              <a:gd name="connsiteX830" fmla="*/ 624686 w 1181239"/>
              <a:gd name="connsiteY830" fmla="*/ 144037 h 4008043"/>
              <a:gd name="connsiteX831" fmla="*/ 629318 w 1181239"/>
              <a:gd name="connsiteY831" fmla="*/ 132297 h 4008043"/>
              <a:gd name="connsiteX832" fmla="*/ 637973 w 1181239"/>
              <a:gd name="connsiteY832" fmla="*/ 122001 h 4008043"/>
              <a:gd name="connsiteX833" fmla="*/ 644346 w 1181239"/>
              <a:gd name="connsiteY833" fmla="*/ 94954 h 4008043"/>
              <a:gd name="connsiteX834" fmla="*/ 645396 w 1181239"/>
              <a:gd name="connsiteY834" fmla="*/ 80121 h 4008043"/>
              <a:gd name="connsiteX835" fmla="*/ 648370 w 1181239"/>
              <a:gd name="connsiteY835" fmla="*/ 123764 h 4008043"/>
              <a:gd name="connsiteX836" fmla="*/ 647495 w 1181239"/>
              <a:gd name="connsiteY836" fmla="*/ 176892 h 4008043"/>
              <a:gd name="connsiteX837" fmla="*/ 652335 w 1181239"/>
              <a:gd name="connsiteY837" fmla="*/ 166532 h 4008043"/>
              <a:gd name="connsiteX838" fmla="*/ 654644 w 1181239"/>
              <a:gd name="connsiteY838" fmla="*/ 157636 h 4008043"/>
              <a:gd name="connsiteX839" fmla="*/ 655852 w 1181239"/>
              <a:gd name="connsiteY839" fmla="*/ 165530 h 4008043"/>
              <a:gd name="connsiteX840" fmla="*/ 661121 w 1181239"/>
              <a:gd name="connsiteY840" fmla="*/ 177224 h 4008043"/>
              <a:gd name="connsiteX841" fmla="*/ 668099 w 1181239"/>
              <a:gd name="connsiteY841" fmla="*/ 185649 h 4008043"/>
              <a:gd name="connsiteX842" fmla="*/ 673931 w 1181239"/>
              <a:gd name="connsiteY842" fmla="*/ 186194 h 4008043"/>
              <a:gd name="connsiteX843" fmla="*/ 677095 w 1181239"/>
              <a:gd name="connsiteY843" fmla="*/ 173954 h 4008043"/>
              <a:gd name="connsiteX844" fmla="*/ 680087 w 1181239"/>
              <a:gd name="connsiteY844" fmla="*/ 160355 h 4008043"/>
              <a:gd name="connsiteX845" fmla="*/ 681412 w 1181239"/>
              <a:gd name="connsiteY845" fmla="*/ 168515 h 4008043"/>
              <a:gd name="connsiteX846" fmla="*/ 678449 w 1181239"/>
              <a:gd name="connsiteY846" fmla="*/ 201153 h 4008043"/>
              <a:gd name="connsiteX847" fmla="*/ 681168 w 1181239"/>
              <a:gd name="connsiteY847" fmla="*/ 211626 h 4008043"/>
              <a:gd name="connsiteX848" fmla="*/ 687387 w 1181239"/>
              <a:gd name="connsiteY848" fmla="*/ 184427 h 4008043"/>
              <a:gd name="connsiteX849" fmla="*/ 697156 w 1181239"/>
              <a:gd name="connsiteY849" fmla="*/ 158995 h 4008043"/>
              <a:gd name="connsiteX850" fmla="*/ 697995 w 1181239"/>
              <a:gd name="connsiteY850" fmla="*/ 180074 h 4008043"/>
              <a:gd name="connsiteX851" fmla="*/ 699560 w 1181239"/>
              <a:gd name="connsiteY851" fmla="*/ 207952 h 4008043"/>
              <a:gd name="connsiteX852" fmla="*/ 707424 w 1181239"/>
              <a:gd name="connsiteY852" fmla="*/ 203872 h 4008043"/>
              <a:gd name="connsiteX853" fmla="*/ 713958 w 1181239"/>
              <a:gd name="connsiteY853" fmla="*/ 180238 h 4008043"/>
              <a:gd name="connsiteX854" fmla="*/ 719432 w 1181239"/>
              <a:gd name="connsiteY854" fmla="*/ 166044 h 4008043"/>
              <a:gd name="connsiteX855" fmla="*/ 723439 w 1181239"/>
              <a:gd name="connsiteY855" fmla="*/ 206678 h 4008043"/>
              <a:gd name="connsiteX856" fmla="*/ 729942 w 1181239"/>
              <a:gd name="connsiteY856" fmla="*/ 229516 h 4008043"/>
              <a:gd name="connsiteX857" fmla="*/ 734692 w 1181239"/>
              <a:gd name="connsiteY857" fmla="*/ 207214 h 4008043"/>
              <a:gd name="connsiteX858" fmla="*/ 737973 w 1181239"/>
              <a:gd name="connsiteY858" fmla="*/ 207329 h 4008043"/>
              <a:gd name="connsiteX859" fmla="*/ 742078 w 1181239"/>
              <a:gd name="connsiteY859" fmla="*/ 209033 h 4008043"/>
              <a:gd name="connsiteX860" fmla="*/ 748234 w 1181239"/>
              <a:gd name="connsiteY860" fmla="*/ 225475 h 4008043"/>
              <a:gd name="connsiteX861" fmla="*/ 752603 w 1181239"/>
              <a:gd name="connsiteY861" fmla="*/ 244733 h 4008043"/>
              <a:gd name="connsiteX862" fmla="*/ 762826 w 1181239"/>
              <a:gd name="connsiteY862" fmla="*/ 194980 h 4008043"/>
              <a:gd name="connsiteX863" fmla="*/ 767417 w 1181239"/>
              <a:gd name="connsiteY863" fmla="*/ 168301 h 4008043"/>
              <a:gd name="connsiteX864" fmla="*/ 770023 w 1181239"/>
              <a:gd name="connsiteY864" fmla="*/ 169040 h 4008043"/>
              <a:gd name="connsiteX865" fmla="*/ 772843 w 1181239"/>
              <a:gd name="connsiteY865" fmla="*/ 210678 h 4008043"/>
              <a:gd name="connsiteX866" fmla="*/ 787596 w 1181239"/>
              <a:gd name="connsiteY866" fmla="*/ 241981 h 4008043"/>
              <a:gd name="connsiteX867" fmla="*/ 793730 w 1181239"/>
              <a:gd name="connsiteY867" fmla="*/ 224277 h 4008043"/>
              <a:gd name="connsiteX868" fmla="*/ 796197 w 1181239"/>
              <a:gd name="connsiteY868" fmla="*/ 218157 h 4008043"/>
              <a:gd name="connsiteX869" fmla="*/ 800556 w 1181239"/>
              <a:gd name="connsiteY869" fmla="*/ 217317 h 4008043"/>
              <a:gd name="connsiteX870" fmla="*/ 805028 w 1181239"/>
              <a:gd name="connsiteY870" fmla="*/ 210517 h 4008043"/>
              <a:gd name="connsiteX871" fmla="*/ 811957 w 1181239"/>
              <a:gd name="connsiteY871" fmla="*/ 211635 h 4008043"/>
              <a:gd name="connsiteX872" fmla="*/ 817316 w 1181239"/>
              <a:gd name="connsiteY872" fmla="*/ 232714 h 4008043"/>
              <a:gd name="connsiteX873" fmla="*/ 825257 w 1181239"/>
              <a:gd name="connsiteY873" fmla="*/ 239916 h 4008043"/>
              <a:gd name="connsiteX874" fmla="*/ 835306 w 1181239"/>
              <a:gd name="connsiteY874" fmla="*/ 216798 h 4008043"/>
              <a:gd name="connsiteX875" fmla="*/ 845515 w 1181239"/>
              <a:gd name="connsiteY875" fmla="*/ 198893 h 4008043"/>
              <a:gd name="connsiteX876" fmla="*/ 853135 w 1181239"/>
              <a:gd name="connsiteY876" fmla="*/ 186677 h 4008043"/>
              <a:gd name="connsiteX877" fmla="*/ 856393 w 1181239"/>
              <a:gd name="connsiteY877" fmla="*/ 171241 h 4008043"/>
              <a:gd name="connsiteX878" fmla="*/ 856766 w 1181239"/>
              <a:gd name="connsiteY878" fmla="*/ 182777 h 4008043"/>
              <a:gd name="connsiteX879" fmla="*/ 862960 w 1181239"/>
              <a:gd name="connsiteY879" fmla="*/ 197715 h 4008043"/>
              <a:gd name="connsiteX880" fmla="*/ 866876 w 1181239"/>
              <a:gd name="connsiteY880" fmla="*/ 234456 h 4008043"/>
              <a:gd name="connsiteX881" fmla="*/ 869438 w 1181239"/>
              <a:gd name="connsiteY881" fmla="*/ 267795 h 4008043"/>
              <a:gd name="connsiteX882" fmla="*/ 875898 w 1181239"/>
              <a:gd name="connsiteY882" fmla="*/ 252878 h 4008043"/>
              <a:gd name="connsiteX883" fmla="*/ 882306 w 1181239"/>
              <a:gd name="connsiteY883" fmla="*/ 258947 h 4008043"/>
              <a:gd name="connsiteX884" fmla="*/ 885711 w 1181239"/>
              <a:gd name="connsiteY884" fmla="*/ 289106 h 4008043"/>
              <a:gd name="connsiteX885" fmla="*/ 890882 w 1181239"/>
              <a:gd name="connsiteY885" fmla="*/ 294240 h 4008043"/>
              <a:gd name="connsiteX886" fmla="*/ 897924 w 1181239"/>
              <a:gd name="connsiteY886" fmla="*/ 206508 h 4008043"/>
              <a:gd name="connsiteX887" fmla="*/ 905106 w 1181239"/>
              <a:gd name="connsiteY887" fmla="*/ 118646 h 4008043"/>
              <a:gd name="connsiteX888" fmla="*/ 906591 w 1181239"/>
              <a:gd name="connsiteY888" fmla="*/ 146989 h 4008043"/>
              <a:gd name="connsiteX889" fmla="*/ 909204 w 1181239"/>
              <a:gd name="connsiteY889" fmla="*/ 180476 h 4008043"/>
              <a:gd name="connsiteX890" fmla="*/ 922661 w 1181239"/>
              <a:gd name="connsiteY890" fmla="*/ 129113 h 4008043"/>
              <a:gd name="connsiteX891" fmla="*/ 928487 w 1181239"/>
              <a:gd name="connsiteY891" fmla="*/ 102206 h 4008043"/>
              <a:gd name="connsiteX892" fmla="*/ 936618 w 1181239"/>
              <a:gd name="connsiteY892" fmla="*/ 286407 h 4008043"/>
              <a:gd name="connsiteX893" fmla="*/ 929426 w 1181239"/>
              <a:gd name="connsiteY893" fmla="*/ 299753 h 4008043"/>
              <a:gd name="connsiteX894" fmla="*/ 929054 w 1181239"/>
              <a:gd name="connsiteY894" fmla="*/ 280034 h 4008043"/>
              <a:gd name="connsiteX895" fmla="*/ 925686 w 1181239"/>
              <a:gd name="connsiteY895" fmla="*/ 296353 h 4008043"/>
              <a:gd name="connsiteX896" fmla="*/ 918174 w 1181239"/>
              <a:gd name="connsiteY896" fmla="*/ 285091 h 4008043"/>
              <a:gd name="connsiteX897" fmla="*/ 908321 w 1181239"/>
              <a:gd name="connsiteY897" fmla="*/ 346607 h 4008043"/>
              <a:gd name="connsiteX898" fmla="*/ 918980 w 1181239"/>
              <a:gd name="connsiteY898" fmla="*/ 352241 h 4008043"/>
              <a:gd name="connsiteX899" fmla="*/ 924725 w 1181239"/>
              <a:gd name="connsiteY899" fmla="*/ 346670 h 4008043"/>
              <a:gd name="connsiteX900" fmla="*/ 932066 w 1181239"/>
              <a:gd name="connsiteY900" fmla="*/ 340550 h 4008043"/>
              <a:gd name="connsiteX901" fmla="*/ 935416 w 1181239"/>
              <a:gd name="connsiteY901" fmla="*/ 340030 h 4008043"/>
              <a:gd name="connsiteX902" fmla="*/ 939880 w 1181239"/>
              <a:gd name="connsiteY902" fmla="*/ 350910 h 4008043"/>
              <a:gd name="connsiteX903" fmla="*/ 944332 w 1181239"/>
              <a:gd name="connsiteY903" fmla="*/ 350748 h 4008043"/>
              <a:gd name="connsiteX904" fmla="*/ 948679 w 1181239"/>
              <a:gd name="connsiteY904" fmla="*/ 350455 h 4008043"/>
              <a:gd name="connsiteX905" fmla="*/ 953927 w 1181239"/>
              <a:gd name="connsiteY905" fmla="*/ 358614 h 4008043"/>
              <a:gd name="connsiteX906" fmla="*/ 959773 w 1181239"/>
              <a:gd name="connsiteY906" fmla="*/ 357952 h 4008043"/>
              <a:gd name="connsiteX907" fmla="*/ 967398 w 1181239"/>
              <a:gd name="connsiteY907" fmla="*/ 360672 h 4008043"/>
              <a:gd name="connsiteX908" fmla="*/ 993697 w 1181239"/>
              <a:gd name="connsiteY908" fmla="*/ 512340 h 4008043"/>
              <a:gd name="connsiteX909" fmla="*/ 989560 w 1181239"/>
              <a:gd name="connsiteY909" fmla="*/ 538178 h 4008043"/>
              <a:gd name="connsiteX910" fmla="*/ 982211 w 1181239"/>
              <a:gd name="connsiteY910" fmla="*/ 581934 h 4008043"/>
              <a:gd name="connsiteX911" fmla="*/ 974913 w 1181239"/>
              <a:gd name="connsiteY911" fmla="*/ 737943 h 4008043"/>
              <a:gd name="connsiteX912" fmla="*/ 990890 w 1181239"/>
              <a:gd name="connsiteY912" fmla="*/ 727560 h 4008043"/>
              <a:gd name="connsiteX913" fmla="*/ 1013165 w 1181239"/>
              <a:gd name="connsiteY913" fmla="*/ 712601 h 4008043"/>
              <a:gd name="connsiteX914" fmla="*/ 1023174 w 1181239"/>
              <a:gd name="connsiteY914" fmla="*/ 693447 h 4008043"/>
              <a:gd name="connsiteX915" fmla="*/ 1025352 w 1181239"/>
              <a:gd name="connsiteY915" fmla="*/ 629984 h 4008043"/>
              <a:gd name="connsiteX916" fmla="*/ 1019752 w 1181239"/>
              <a:gd name="connsiteY916" fmla="*/ 563714 h 4008043"/>
              <a:gd name="connsiteX917" fmla="*/ 1021741 w 1181239"/>
              <a:gd name="connsiteY917" fmla="*/ 549559 h 4008043"/>
              <a:gd name="connsiteX918" fmla="*/ 1034255 w 1181239"/>
              <a:gd name="connsiteY918" fmla="*/ 896074 h 4008043"/>
              <a:gd name="connsiteX919" fmla="*/ 1032209 w 1181239"/>
              <a:gd name="connsiteY919" fmla="*/ 1080047 h 4008043"/>
              <a:gd name="connsiteX920" fmla="*/ 1029311 w 1181239"/>
              <a:gd name="connsiteY920" fmla="*/ 1036530 h 4008043"/>
              <a:gd name="connsiteX921" fmla="*/ 1016601 w 1181239"/>
              <a:gd name="connsiteY921" fmla="*/ 816067 h 4008043"/>
              <a:gd name="connsiteX922" fmla="*/ 1014072 w 1181239"/>
              <a:gd name="connsiteY922" fmla="*/ 822120 h 4008043"/>
              <a:gd name="connsiteX923" fmla="*/ 1010872 w 1181239"/>
              <a:gd name="connsiteY923" fmla="*/ 837449 h 4008043"/>
              <a:gd name="connsiteX924" fmla="*/ 1001517 w 1181239"/>
              <a:gd name="connsiteY924" fmla="*/ 822051 h 4008043"/>
              <a:gd name="connsiteX925" fmla="*/ 1006218 w 1181239"/>
              <a:gd name="connsiteY925" fmla="*/ 806960 h 4008043"/>
              <a:gd name="connsiteX926" fmla="*/ 1007878 w 1181239"/>
              <a:gd name="connsiteY926" fmla="*/ 789321 h 4008043"/>
              <a:gd name="connsiteX927" fmla="*/ 1014385 w 1181239"/>
              <a:gd name="connsiteY927" fmla="*/ 781162 h 4008043"/>
              <a:gd name="connsiteX928" fmla="*/ 1016910 w 1181239"/>
              <a:gd name="connsiteY928" fmla="*/ 788019 h 4008043"/>
              <a:gd name="connsiteX929" fmla="*/ 1021209 w 1181239"/>
              <a:gd name="connsiteY929" fmla="*/ 754483 h 4008043"/>
              <a:gd name="connsiteX930" fmla="*/ 1016621 w 1181239"/>
              <a:gd name="connsiteY930" fmla="*/ 730627 h 4008043"/>
              <a:gd name="connsiteX931" fmla="*/ 1005655 w 1181239"/>
              <a:gd name="connsiteY931" fmla="*/ 764682 h 4008043"/>
              <a:gd name="connsiteX932" fmla="*/ 1002528 w 1181239"/>
              <a:gd name="connsiteY932" fmla="*/ 785881 h 4008043"/>
              <a:gd name="connsiteX933" fmla="*/ 1001514 w 1181239"/>
              <a:gd name="connsiteY933" fmla="*/ 761563 h 4008043"/>
              <a:gd name="connsiteX934" fmla="*/ 1000156 w 1181239"/>
              <a:gd name="connsiteY934" fmla="*/ 735605 h 4008043"/>
              <a:gd name="connsiteX935" fmla="*/ 987927 w 1181239"/>
              <a:gd name="connsiteY935" fmla="*/ 757627 h 4008043"/>
              <a:gd name="connsiteX936" fmla="*/ 983923 w 1181239"/>
              <a:gd name="connsiteY936" fmla="*/ 778177 h 4008043"/>
              <a:gd name="connsiteX937" fmla="*/ 982336 w 1181239"/>
              <a:gd name="connsiteY937" fmla="*/ 821356 h 4008043"/>
              <a:gd name="connsiteX938" fmla="*/ 986699 w 1181239"/>
              <a:gd name="connsiteY938" fmla="*/ 863998 h 4008043"/>
              <a:gd name="connsiteX939" fmla="*/ 986773 w 1181239"/>
              <a:gd name="connsiteY939" fmla="*/ 878647 h 4008043"/>
              <a:gd name="connsiteX940" fmla="*/ 979444 w 1181239"/>
              <a:gd name="connsiteY940" fmla="*/ 878601 h 4008043"/>
              <a:gd name="connsiteX941" fmla="*/ 971589 w 1181239"/>
              <a:gd name="connsiteY941" fmla="*/ 888430 h 4008043"/>
              <a:gd name="connsiteX942" fmla="*/ 969838 w 1181239"/>
              <a:gd name="connsiteY942" fmla="*/ 906958 h 4008043"/>
              <a:gd name="connsiteX943" fmla="*/ 971892 w 1181239"/>
              <a:gd name="connsiteY943" fmla="*/ 974997 h 4008043"/>
              <a:gd name="connsiteX944" fmla="*/ 983595 w 1181239"/>
              <a:gd name="connsiteY944" fmla="*/ 1096286 h 4008043"/>
              <a:gd name="connsiteX945" fmla="*/ 983850 w 1181239"/>
              <a:gd name="connsiteY945" fmla="*/ 1106391 h 4008043"/>
              <a:gd name="connsiteX946" fmla="*/ 977520 w 1181239"/>
              <a:gd name="connsiteY946" fmla="*/ 1116881 h 4008043"/>
              <a:gd name="connsiteX947" fmla="*/ 972047 w 1181239"/>
              <a:gd name="connsiteY947" fmla="*/ 1109585 h 4008043"/>
              <a:gd name="connsiteX948" fmla="*/ 966892 w 1181239"/>
              <a:gd name="connsiteY948" fmla="*/ 1145789 h 4008043"/>
              <a:gd name="connsiteX949" fmla="*/ 967793 w 1181239"/>
              <a:gd name="connsiteY949" fmla="*/ 1205281 h 4008043"/>
              <a:gd name="connsiteX950" fmla="*/ 966541 w 1181239"/>
              <a:gd name="connsiteY950" fmla="*/ 1215315 h 4008043"/>
              <a:gd name="connsiteX951" fmla="*/ 956870 w 1181239"/>
              <a:gd name="connsiteY951" fmla="*/ 1254731 h 4008043"/>
              <a:gd name="connsiteX952" fmla="*/ 950007 w 1181239"/>
              <a:gd name="connsiteY952" fmla="*/ 1276464 h 4008043"/>
              <a:gd name="connsiteX953" fmla="*/ 947821 w 1181239"/>
              <a:gd name="connsiteY953" fmla="*/ 1291462 h 4008043"/>
              <a:gd name="connsiteX954" fmla="*/ 946879 w 1181239"/>
              <a:gd name="connsiteY954" fmla="*/ 1313245 h 4008043"/>
              <a:gd name="connsiteX955" fmla="*/ 942943 w 1181239"/>
              <a:gd name="connsiteY955" fmla="*/ 1392199 h 4008043"/>
              <a:gd name="connsiteX956" fmla="*/ 948090 w 1181239"/>
              <a:gd name="connsiteY956" fmla="*/ 1455781 h 4008043"/>
              <a:gd name="connsiteX957" fmla="*/ 947196 w 1181239"/>
              <a:gd name="connsiteY957" fmla="*/ 1461054 h 4008043"/>
              <a:gd name="connsiteX958" fmla="*/ 942975 w 1181239"/>
              <a:gd name="connsiteY958" fmla="*/ 1473058 h 4008043"/>
              <a:gd name="connsiteX959" fmla="*/ 940238 w 1181239"/>
              <a:gd name="connsiteY959" fmla="*/ 1487656 h 4008043"/>
              <a:gd name="connsiteX960" fmla="*/ 939873 w 1181239"/>
              <a:gd name="connsiteY960" fmla="*/ 1523160 h 4008043"/>
              <a:gd name="connsiteX961" fmla="*/ 944233 w 1181239"/>
              <a:gd name="connsiteY961" fmla="*/ 1532172 h 4008043"/>
              <a:gd name="connsiteX962" fmla="*/ 939517 w 1181239"/>
              <a:gd name="connsiteY962" fmla="*/ 1532172 h 4008043"/>
              <a:gd name="connsiteX963" fmla="*/ 936273 w 1181239"/>
              <a:gd name="connsiteY963" fmla="*/ 1574901 h 4008043"/>
              <a:gd name="connsiteX964" fmla="*/ 934967 w 1181239"/>
              <a:gd name="connsiteY964" fmla="*/ 1626160 h 4008043"/>
              <a:gd name="connsiteX965" fmla="*/ 935295 w 1181239"/>
              <a:gd name="connsiteY965" fmla="*/ 1633959 h 4008043"/>
              <a:gd name="connsiteX966" fmla="*/ 935912 w 1181239"/>
              <a:gd name="connsiteY966" fmla="*/ 1652191 h 4008043"/>
              <a:gd name="connsiteX967" fmla="*/ 929513 w 1181239"/>
              <a:gd name="connsiteY967" fmla="*/ 1588275 h 4008043"/>
              <a:gd name="connsiteX968" fmla="*/ 926551 w 1181239"/>
              <a:gd name="connsiteY968" fmla="*/ 1513480 h 4008043"/>
              <a:gd name="connsiteX969" fmla="*/ 921285 w 1181239"/>
              <a:gd name="connsiteY969" fmla="*/ 1437714 h 4008043"/>
              <a:gd name="connsiteX970" fmla="*/ 916705 w 1181239"/>
              <a:gd name="connsiteY970" fmla="*/ 1424709 h 4008043"/>
              <a:gd name="connsiteX971" fmla="*/ 912027 w 1181239"/>
              <a:gd name="connsiteY971" fmla="*/ 1418880 h 4008043"/>
              <a:gd name="connsiteX972" fmla="*/ 909264 w 1181239"/>
              <a:gd name="connsiteY972" fmla="*/ 1423087 h 4008043"/>
              <a:gd name="connsiteX973" fmla="*/ 905051 w 1181239"/>
              <a:gd name="connsiteY973" fmla="*/ 1437366 h 4008043"/>
              <a:gd name="connsiteX974" fmla="*/ 911351 w 1181239"/>
              <a:gd name="connsiteY974" fmla="*/ 1440887 h 4008043"/>
              <a:gd name="connsiteX975" fmla="*/ 913807 w 1181239"/>
              <a:gd name="connsiteY975" fmla="*/ 1446370 h 4008043"/>
              <a:gd name="connsiteX976" fmla="*/ 915128 w 1181239"/>
              <a:gd name="connsiteY976" fmla="*/ 1460301 h 4008043"/>
              <a:gd name="connsiteX977" fmla="*/ 909488 w 1181239"/>
              <a:gd name="connsiteY977" fmla="*/ 1467225 h 4008043"/>
              <a:gd name="connsiteX978" fmla="*/ 900721 w 1181239"/>
              <a:gd name="connsiteY978" fmla="*/ 1474212 h 4008043"/>
              <a:gd name="connsiteX979" fmla="*/ 897813 w 1181239"/>
              <a:gd name="connsiteY979" fmla="*/ 1479482 h 4008043"/>
              <a:gd name="connsiteX980" fmla="*/ 894908 w 1181239"/>
              <a:gd name="connsiteY980" fmla="*/ 1472588 h 4008043"/>
              <a:gd name="connsiteX981" fmla="*/ 900675 w 1181239"/>
              <a:gd name="connsiteY981" fmla="*/ 1462603 h 4008043"/>
              <a:gd name="connsiteX982" fmla="*/ 900675 w 1181239"/>
              <a:gd name="connsiteY982" fmla="*/ 1454331 h 4008043"/>
              <a:gd name="connsiteX983" fmla="*/ 894906 w 1181239"/>
              <a:gd name="connsiteY983" fmla="*/ 1441718 h 4008043"/>
              <a:gd name="connsiteX984" fmla="*/ 890460 w 1181239"/>
              <a:gd name="connsiteY984" fmla="*/ 1416032 h 4008043"/>
              <a:gd name="connsiteX985" fmla="*/ 889204 w 1181239"/>
              <a:gd name="connsiteY985" fmla="*/ 1379653 h 4008043"/>
              <a:gd name="connsiteX986" fmla="*/ 883077 w 1181239"/>
              <a:gd name="connsiteY986" fmla="*/ 1341292 h 4008043"/>
              <a:gd name="connsiteX987" fmla="*/ 877458 w 1181239"/>
              <a:gd name="connsiteY987" fmla="*/ 1328786 h 4008043"/>
              <a:gd name="connsiteX988" fmla="*/ 874848 w 1181239"/>
              <a:gd name="connsiteY988" fmla="*/ 1317652 h 4008043"/>
              <a:gd name="connsiteX989" fmla="*/ 877038 w 1181239"/>
              <a:gd name="connsiteY989" fmla="*/ 1429165 h 4008043"/>
              <a:gd name="connsiteX990" fmla="*/ 873344 w 1181239"/>
              <a:gd name="connsiteY990" fmla="*/ 1542038 h 4008043"/>
              <a:gd name="connsiteX991" fmla="*/ 858195 w 1181239"/>
              <a:gd name="connsiteY991" fmla="*/ 1624043 h 4008043"/>
              <a:gd name="connsiteX992" fmla="*/ 854497 w 1181239"/>
              <a:gd name="connsiteY992" fmla="*/ 1656681 h 4008043"/>
              <a:gd name="connsiteX993" fmla="*/ 856756 w 1181239"/>
              <a:gd name="connsiteY993" fmla="*/ 1674151 h 4008043"/>
              <a:gd name="connsiteX994" fmla="*/ 862279 w 1181239"/>
              <a:gd name="connsiteY994" fmla="*/ 1666444 h 4008043"/>
              <a:gd name="connsiteX995" fmla="*/ 862535 w 1181239"/>
              <a:gd name="connsiteY995" fmla="*/ 1678667 h 4008043"/>
              <a:gd name="connsiteX996" fmla="*/ 863987 w 1181239"/>
              <a:gd name="connsiteY996" fmla="*/ 1692865 h 4008043"/>
              <a:gd name="connsiteX997" fmla="*/ 865567 w 1181239"/>
              <a:gd name="connsiteY997" fmla="*/ 1706587 h 4008043"/>
              <a:gd name="connsiteX998" fmla="*/ 861004 w 1181239"/>
              <a:gd name="connsiteY998" fmla="*/ 1705924 h 4008043"/>
              <a:gd name="connsiteX999" fmla="*/ 856865 w 1181239"/>
              <a:gd name="connsiteY999" fmla="*/ 1707804 h 4008043"/>
              <a:gd name="connsiteX1000" fmla="*/ 854209 w 1181239"/>
              <a:gd name="connsiteY1000" fmla="*/ 1727182 h 4008043"/>
              <a:gd name="connsiteX1001" fmla="*/ 854209 w 1181239"/>
              <a:gd name="connsiteY1001" fmla="*/ 1748097 h 4008043"/>
              <a:gd name="connsiteX1002" fmla="*/ 843903 w 1181239"/>
              <a:gd name="connsiteY1002" fmla="*/ 1746531 h 4008043"/>
              <a:gd name="connsiteX1003" fmla="*/ 830823 w 1181239"/>
              <a:gd name="connsiteY1003" fmla="*/ 1751792 h 4008043"/>
              <a:gd name="connsiteX1004" fmla="*/ 832378 w 1181239"/>
              <a:gd name="connsiteY1004" fmla="*/ 1803389 h 4008043"/>
              <a:gd name="connsiteX1005" fmla="*/ 834075 w 1181239"/>
              <a:gd name="connsiteY1005" fmla="*/ 1826259 h 4008043"/>
              <a:gd name="connsiteX1006" fmla="*/ 830052 w 1181239"/>
              <a:gd name="connsiteY1006" fmla="*/ 1821500 h 4008043"/>
              <a:gd name="connsiteX1007" fmla="*/ 828384 w 1181239"/>
              <a:gd name="connsiteY1007" fmla="*/ 1823121 h 4008043"/>
              <a:gd name="connsiteX1008" fmla="*/ 834132 w 1181239"/>
              <a:gd name="connsiteY1008" fmla="*/ 1837496 h 4008043"/>
              <a:gd name="connsiteX1009" fmla="*/ 838692 w 1181239"/>
              <a:gd name="connsiteY1009" fmla="*/ 1849209 h 4008043"/>
              <a:gd name="connsiteX1010" fmla="*/ 844458 w 1181239"/>
              <a:gd name="connsiteY1010" fmla="*/ 1853129 h 4008043"/>
              <a:gd name="connsiteX1011" fmla="*/ 850640 w 1181239"/>
              <a:gd name="connsiteY1011" fmla="*/ 1872521 h 4008043"/>
              <a:gd name="connsiteX1012" fmla="*/ 855211 w 1181239"/>
              <a:gd name="connsiteY1012" fmla="*/ 1875274 h 4008043"/>
              <a:gd name="connsiteX1013" fmla="*/ 861711 w 1181239"/>
              <a:gd name="connsiteY1013" fmla="*/ 1867058 h 4008043"/>
              <a:gd name="connsiteX1014" fmla="*/ 864852 w 1181239"/>
              <a:gd name="connsiteY1014" fmla="*/ 1870967 h 4008043"/>
              <a:gd name="connsiteX1015" fmla="*/ 860038 w 1181239"/>
              <a:gd name="connsiteY1015" fmla="*/ 1886607 h 4008043"/>
              <a:gd name="connsiteX1016" fmla="*/ 848167 w 1181239"/>
              <a:gd name="connsiteY1016" fmla="*/ 1900863 h 4008043"/>
              <a:gd name="connsiteX1017" fmla="*/ 844231 w 1181239"/>
              <a:gd name="connsiteY1017" fmla="*/ 1878521 h 4008043"/>
              <a:gd name="connsiteX1018" fmla="*/ 846213 w 1181239"/>
              <a:gd name="connsiteY1018" fmla="*/ 1861191 h 4008043"/>
              <a:gd name="connsiteX1019" fmla="*/ 837856 w 1181239"/>
              <a:gd name="connsiteY1019" fmla="*/ 1862085 h 4008043"/>
              <a:gd name="connsiteX1020" fmla="*/ 827845 w 1181239"/>
              <a:gd name="connsiteY1020" fmla="*/ 1879297 h 4008043"/>
              <a:gd name="connsiteX1021" fmla="*/ 828480 w 1181239"/>
              <a:gd name="connsiteY1021" fmla="*/ 1901056 h 4008043"/>
              <a:gd name="connsiteX1022" fmla="*/ 834685 w 1181239"/>
              <a:gd name="connsiteY1022" fmla="*/ 1992977 h 4008043"/>
              <a:gd name="connsiteX1023" fmla="*/ 835382 w 1181239"/>
              <a:gd name="connsiteY1023" fmla="*/ 2015957 h 4008043"/>
              <a:gd name="connsiteX1024" fmla="*/ 841108 w 1181239"/>
              <a:gd name="connsiteY1024" fmla="*/ 1961312 h 4008043"/>
              <a:gd name="connsiteX1025" fmla="*/ 844239 w 1181239"/>
              <a:gd name="connsiteY1025" fmla="*/ 1908017 h 4008043"/>
              <a:gd name="connsiteX1026" fmla="*/ 852868 w 1181239"/>
              <a:gd name="connsiteY1026" fmla="*/ 1924504 h 4008043"/>
              <a:gd name="connsiteX1027" fmla="*/ 854780 w 1181239"/>
              <a:gd name="connsiteY1027" fmla="*/ 1954892 h 4008043"/>
              <a:gd name="connsiteX1028" fmla="*/ 857932 w 1181239"/>
              <a:gd name="connsiteY1028" fmla="*/ 2007443 h 4008043"/>
              <a:gd name="connsiteX1029" fmla="*/ 860020 w 1181239"/>
              <a:gd name="connsiteY1029" fmla="*/ 1993983 h 4008043"/>
              <a:gd name="connsiteX1030" fmla="*/ 862928 w 1181239"/>
              <a:gd name="connsiteY1030" fmla="*/ 1978571 h 4008043"/>
              <a:gd name="connsiteX1031" fmla="*/ 865833 w 1181239"/>
              <a:gd name="connsiteY1031" fmla="*/ 1999153 h 4008043"/>
              <a:gd name="connsiteX1032" fmla="*/ 859637 w 1181239"/>
              <a:gd name="connsiteY1032" fmla="*/ 2017895 h 4008043"/>
              <a:gd name="connsiteX1033" fmla="*/ 853443 w 1181239"/>
              <a:gd name="connsiteY1033" fmla="*/ 2016055 h 4008043"/>
              <a:gd name="connsiteX1034" fmla="*/ 855505 w 1181239"/>
              <a:gd name="connsiteY1034" fmla="*/ 2071428 h 4008043"/>
              <a:gd name="connsiteX1035" fmla="*/ 860058 w 1181239"/>
              <a:gd name="connsiteY1035" fmla="*/ 2158751 h 4008043"/>
              <a:gd name="connsiteX1036" fmla="*/ 860890 w 1181239"/>
              <a:gd name="connsiteY1036" fmla="*/ 2214677 h 4008043"/>
              <a:gd name="connsiteX1037" fmla="*/ 864207 w 1181239"/>
              <a:gd name="connsiteY1037" fmla="*/ 2248471 h 4008043"/>
              <a:gd name="connsiteX1038" fmla="*/ 866042 w 1181239"/>
              <a:gd name="connsiteY1038" fmla="*/ 2263785 h 4008043"/>
              <a:gd name="connsiteX1039" fmla="*/ 871652 w 1181239"/>
              <a:gd name="connsiteY1039" fmla="*/ 2283192 h 4008043"/>
              <a:gd name="connsiteX1040" fmla="*/ 870437 w 1181239"/>
              <a:gd name="connsiteY1040" fmla="*/ 2213836 h 4008043"/>
              <a:gd name="connsiteX1041" fmla="*/ 871364 w 1181239"/>
              <a:gd name="connsiteY1041" fmla="*/ 2207036 h 4008043"/>
              <a:gd name="connsiteX1042" fmla="*/ 874509 w 1181239"/>
              <a:gd name="connsiteY1042" fmla="*/ 2182947 h 4008043"/>
              <a:gd name="connsiteX1043" fmla="*/ 878914 w 1181239"/>
              <a:gd name="connsiteY1043" fmla="*/ 2156343 h 4008043"/>
              <a:gd name="connsiteX1044" fmla="*/ 883273 w 1181239"/>
              <a:gd name="connsiteY1044" fmla="*/ 2154140 h 4008043"/>
              <a:gd name="connsiteX1045" fmla="*/ 880405 w 1181239"/>
              <a:gd name="connsiteY1045" fmla="*/ 2149466 h 4008043"/>
              <a:gd name="connsiteX1046" fmla="*/ 875869 w 1181239"/>
              <a:gd name="connsiteY1046" fmla="*/ 2110384 h 4008043"/>
              <a:gd name="connsiteX1047" fmla="*/ 883375 w 1181239"/>
              <a:gd name="connsiteY1047" fmla="*/ 2096285 h 4008043"/>
              <a:gd name="connsiteX1048" fmla="*/ 892156 w 1181239"/>
              <a:gd name="connsiteY1048" fmla="*/ 2085534 h 4008043"/>
              <a:gd name="connsiteX1049" fmla="*/ 893704 w 1181239"/>
              <a:gd name="connsiteY1049" fmla="*/ 2103952 h 4008043"/>
              <a:gd name="connsiteX1050" fmla="*/ 893339 w 1181239"/>
              <a:gd name="connsiteY1050" fmla="*/ 2132650 h 4008043"/>
              <a:gd name="connsiteX1051" fmla="*/ 899522 w 1181239"/>
              <a:gd name="connsiteY1051" fmla="*/ 2134019 h 4008043"/>
              <a:gd name="connsiteX1052" fmla="*/ 903810 w 1181239"/>
              <a:gd name="connsiteY1052" fmla="*/ 2213835 h 4008043"/>
              <a:gd name="connsiteX1053" fmla="*/ 909303 w 1181239"/>
              <a:gd name="connsiteY1053" fmla="*/ 2247753 h 4008043"/>
              <a:gd name="connsiteX1054" fmla="*/ 915277 w 1181239"/>
              <a:gd name="connsiteY1054" fmla="*/ 2194796 h 4008043"/>
              <a:gd name="connsiteX1055" fmla="*/ 921183 w 1181239"/>
              <a:gd name="connsiteY1055" fmla="*/ 2141876 h 4008043"/>
              <a:gd name="connsiteX1056" fmla="*/ 928624 w 1181239"/>
              <a:gd name="connsiteY1056" fmla="*/ 2176212 h 4008043"/>
              <a:gd name="connsiteX1057" fmla="*/ 929858 w 1181239"/>
              <a:gd name="connsiteY1057" fmla="*/ 2191199 h 4008043"/>
              <a:gd name="connsiteX1058" fmla="*/ 929565 w 1181239"/>
              <a:gd name="connsiteY1058" fmla="*/ 2200992 h 4008043"/>
              <a:gd name="connsiteX1059" fmla="*/ 933279 w 1181239"/>
              <a:gd name="connsiteY1059" fmla="*/ 2221164 h 4008043"/>
              <a:gd name="connsiteX1060" fmla="*/ 937866 w 1181239"/>
              <a:gd name="connsiteY1060" fmla="*/ 2190853 h 4008043"/>
              <a:gd name="connsiteX1061" fmla="*/ 941718 w 1181239"/>
              <a:gd name="connsiteY1061" fmla="*/ 2163518 h 4008043"/>
              <a:gd name="connsiteX1062" fmla="*/ 942923 w 1181239"/>
              <a:gd name="connsiteY1062" fmla="*/ 2170998 h 4008043"/>
              <a:gd name="connsiteX1063" fmla="*/ 940105 w 1181239"/>
              <a:gd name="connsiteY1063" fmla="*/ 2203812 h 4008043"/>
              <a:gd name="connsiteX1064" fmla="*/ 934152 w 1181239"/>
              <a:gd name="connsiteY1064" fmla="*/ 2233245 h 4008043"/>
              <a:gd name="connsiteX1065" fmla="*/ 934119 w 1181239"/>
              <a:gd name="connsiteY1065" fmla="*/ 2260449 h 4008043"/>
              <a:gd name="connsiteX1066" fmla="*/ 938479 w 1181239"/>
              <a:gd name="connsiteY1066" fmla="*/ 2299801 h 4008043"/>
              <a:gd name="connsiteX1067" fmla="*/ 933736 w 1181239"/>
              <a:gd name="connsiteY1067" fmla="*/ 2337587 h 4008043"/>
              <a:gd name="connsiteX1068" fmla="*/ 930554 w 1181239"/>
              <a:gd name="connsiteY1068" fmla="*/ 2326708 h 4008043"/>
              <a:gd name="connsiteX1069" fmla="*/ 928029 w 1181239"/>
              <a:gd name="connsiteY1069" fmla="*/ 2315829 h 4008043"/>
              <a:gd name="connsiteX1070" fmla="*/ 923810 w 1181239"/>
              <a:gd name="connsiteY1070" fmla="*/ 2348466 h 4008043"/>
              <a:gd name="connsiteX1071" fmla="*/ 914267 w 1181239"/>
              <a:gd name="connsiteY1071" fmla="*/ 2353906 h 4008043"/>
              <a:gd name="connsiteX1072" fmla="*/ 912786 w 1181239"/>
              <a:gd name="connsiteY1072" fmla="*/ 2370905 h 4008043"/>
              <a:gd name="connsiteX1073" fmla="*/ 909414 w 1181239"/>
              <a:gd name="connsiteY1073" fmla="*/ 2397423 h 4008043"/>
              <a:gd name="connsiteX1074" fmla="*/ 906217 w 1181239"/>
              <a:gd name="connsiteY1074" fmla="*/ 2388584 h 4008043"/>
              <a:gd name="connsiteX1075" fmla="*/ 903601 w 1181239"/>
              <a:gd name="connsiteY1075" fmla="*/ 2372945 h 4008043"/>
              <a:gd name="connsiteX1076" fmla="*/ 901025 w 1181239"/>
              <a:gd name="connsiteY1076" fmla="*/ 2381104 h 4008043"/>
              <a:gd name="connsiteX1077" fmla="*/ 907826 w 1181239"/>
              <a:gd name="connsiteY1077" fmla="*/ 2407368 h 4008043"/>
              <a:gd name="connsiteX1078" fmla="*/ 914956 w 1181239"/>
              <a:gd name="connsiteY1078" fmla="*/ 2426567 h 4008043"/>
              <a:gd name="connsiteX1079" fmla="*/ 921576 w 1181239"/>
              <a:gd name="connsiteY1079" fmla="*/ 2444248 h 4008043"/>
              <a:gd name="connsiteX1080" fmla="*/ 924156 w 1181239"/>
              <a:gd name="connsiteY1080" fmla="*/ 2435094 h 4008043"/>
              <a:gd name="connsiteX1081" fmla="*/ 926692 w 1181239"/>
              <a:gd name="connsiteY1081" fmla="*/ 2388094 h 4008043"/>
              <a:gd name="connsiteX1082" fmla="*/ 931160 w 1181239"/>
              <a:gd name="connsiteY1082" fmla="*/ 2365290 h 4008043"/>
              <a:gd name="connsiteX1083" fmla="*/ 925840 w 1181239"/>
              <a:gd name="connsiteY1083" fmla="*/ 2525255 h 4008043"/>
              <a:gd name="connsiteX1084" fmla="*/ 925365 w 1181239"/>
              <a:gd name="connsiteY1084" fmla="*/ 2720056 h 4008043"/>
              <a:gd name="connsiteX1085" fmla="*/ 926361 w 1181239"/>
              <a:gd name="connsiteY1085" fmla="*/ 2735548 h 4008043"/>
              <a:gd name="connsiteX1086" fmla="*/ 926796 w 1181239"/>
              <a:gd name="connsiteY1086" fmla="*/ 2843475 h 4008043"/>
              <a:gd name="connsiteX1087" fmla="*/ 929036 w 1181239"/>
              <a:gd name="connsiteY1087" fmla="*/ 2855715 h 4008043"/>
              <a:gd name="connsiteX1088" fmla="*/ 929445 w 1181239"/>
              <a:gd name="connsiteY1088" fmla="*/ 2844835 h 4008043"/>
              <a:gd name="connsiteX1089" fmla="*/ 936624 w 1181239"/>
              <a:gd name="connsiteY1089" fmla="*/ 2827235 h 4008043"/>
              <a:gd name="connsiteX1090" fmla="*/ 939412 w 1181239"/>
              <a:gd name="connsiteY1090" fmla="*/ 2896026 h 4008043"/>
              <a:gd name="connsiteX1091" fmla="*/ 942500 w 1181239"/>
              <a:gd name="connsiteY1091" fmla="*/ 2965091 h 4008043"/>
              <a:gd name="connsiteX1092" fmla="*/ 946207 w 1181239"/>
              <a:gd name="connsiteY1092" fmla="*/ 2961656 h 4008043"/>
              <a:gd name="connsiteX1093" fmla="*/ 951698 w 1181239"/>
              <a:gd name="connsiteY1093" fmla="*/ 2966026 h 4008043"/>
              <a:gd name="connsiteX1094" fmla="*/ 957323 w 1181239"/>
              <a:gd name="connsiteY1094" fmla="*/ 2951669 h 4008043"/>
              <a:gd name="connsiteX1095" fmla="*/ 951268 w 1181239"/>
              <a:gd name="connsiteY1095" fmla="*/ 2908464 h 4008043"/>
              <a:gd name="connsiteX1096" fmla="*/ 948899 w 1181239"/>
              <a:gd name="connsiteY1096" fmla="*/ 2899625 h 4008043"/>
              <a:gd name="connsiteX1097" fmla="*/ 955925 w 1181239"/>
              <a:gd name="connsiteY1097" fmla="*/ 2902792 h 4008043"/>
              <a:gd name="connsiteX1098" fmla="*/ 966140 w 1181239"/>
              <a:gd name="connsiteY1098" fmla="*/ 2919137 h 4008043"/>
              <a:gd name="connsiteX1099" fmla="*/ 968406 w 1181239"/>
              <a:gd name="connsiteY1099" fmla="*/ 2823948 h 4008043"/>
              <a:gd name="connsiteX1100" fmla="*/ 964786 w 1181239"/>
              <a:gd name="connsiteY1100" fmla="*/ 2720797 h 4008043"/>
              <a:gd name="connsiteX1101" fmla="*/ 964177 w 1181239"/>
              <a:gd name="connsiteY1101" fmla="*/ 2702131 h 4008043"/>
              <a:gd name="connsiteX1102" fmla="*/ 961976 w 1181239"/>
              <a:gd name="connsiteY1102" fmla="*/ 2694614 h 4008043"/>
              <a:gd name="connsiteX1103" fmla="*/ 957367 w 1181239"/>
              <a:gd name="connsiteY1103" fmla="*/ 2646646 h 4008043"/>
              <a:gd name="connsiteX1104" fmla="*/ 961739 w 1181239"/>
              <a:gd name="connsiteY1104" fmla="*/ 2582372 h 4008043"/>
              <a:gd name="connsiteX1105" fmla="*/ 964735 w 1181239"/>
              <a:gd name="connsiteY1105" fmla="*/ 2596651 h 4008043"/>
              <a:gd name="connsiteX1106" fmla="*/ 971817 w 1181239"/>
              <a:gd name="connsiteY1106" fmla="*/ 2581676 h 4008043"/>
              <a:gd name="connsiteX1107" fmla="*/ 979179 w 1181239"/>
              <a:gd name="connsiteY1107" fmla="*/ 2657101 h 4008043"/>
              <a:gd name="connsiteX1108" fmla="*/ 982813 w 1181239"/>
              <a:gd name="connsiteY1108" fmla="*/ 2751686 h 4008043"/>
              <a:gd name="connsiteX1109" fmla="*/ 987249 w 1181239"/>
              <a:gd name="connsiteY1109" fmla="*/ 2865234 h 4008043"/>
              <a:gd name="connsiteX1110" fmla="*/ 986993 w 1181239"/>
              <a:gd name="connsiteY1110" fmla="*/ 2893792 h 4008043"/>
              <a:gd name="connsiteX1111" fmla="*/ 989957 w 1181239"/>
              <a:gd name="connsiteY1111" fmla="*/ 2925070 h 4008043"/>
              <a:gd name="connsiteX1112" fmla="*/ 992222 w 1181239"/>
              <a:gd name="connsiteY1112" fmla="*/ 3076020 h 4008043"/>
              <a:gd name="connsiteX1113" fmla="*/ 986073 w 1181239"/>
              <a:gd name="connsiteY1113" fmla="*/ 3246010 h 4008043"/>
              <a:gd name="connsiteX1114" fmla="*/ 981430 w 1181239"/>
              <a:gd name="connsiteY1114" fmla="*/ 3354803 h 4008043"/>
              <a:gd name="connsiteX1115" fmla="*/ 990448 w 1181239"/>
              <a:gd name="connsiteY1115" fmla="*/ 3529378 h 4008043"/>
              <a:gd name="connsiteX1116" fmla="*/ 994542 w 1181239"/>
              <a:gd name="connsiteY1116" fmla="*/ 3528715 h 4008043"/>
              <a:gd name="connsiteX1117" fmla="*/ 998280 w 1181239"/>
              <a:gd name="connsiteY1117" fmla="*/ 3505073 h 4008043"/>
              <a:gd name="connsiteX1118" fmla="*/ 1003751 w 1181239"/>
              <a:gd name="connsiteY1118" fmla="*/ 3502353 h 4008043"/>
              <a:gd name="connsiteX1119" fmla="*/ 994811 w 1181239"/>
              <a:gd name="connsiteY1119" fmla="*/ 3597547 h 4008043"/>
              <a:gd name="connsiteX1120" fmla="*/ 996012 w 1181239"/>
              <a:gd name="connsiteY1120" fmla="*/ 3607747 h 4008043"/>
              <a:gd name="connsiteX1121" fmla="*/ 1003969 w 1181239"/>
              <a:gd name="connsiteY1121" fmla="*/ 3582588 h 4008043"/>
              <a:gd name="connsiteX1122" fmla="*/ 1011605 w 1181239"/>
              <a:gd name="connsiteY1122" fmla="*/ 3551990 h 4008043"/>
              <a:gd name="connsiteX1123" fmla="*/ 1009302 w 1181239"/>
              <a:gd name="connsiteY1123" fmla="*/ 3613866 h 4008043"/>
              <a:gd name="connsiteX1124" fmla="*/ 1010962 w 1181239"/>
              <a:gd name="connsiteY1124" fmla="*/ 3618626 h 4008043"/>
              <a:gd name="connsiteX1125" fmla="*/ 1014064 w 1181239"/>
              <a:gd name="connsiteY1125" fmla="*/ 3613477 h 4008043"/>
              <a:gd name="connsiteX1126" fmla="*/ 1018120 w 1181239"/>
              <a:gd name="connsiteY1126" fmla="*/ 3606872 h 4008043"/>
              <a:gd name="connsiteX1127" fmla="*/ 1024542 w 1181239"/>
              <a:gd name="connsiteY1127" fmla="*/ 3570544 h 4008043"/>
              <a:gd name="connsiteX1128" fmla="*/ 1028794 w 1181239"/>
              <a:gd name="connsiteY1128" fmla="*/ 3546551 h 4008043"/>
              <a:gd name="connsiteX1129" fmla="*/ 1031089 w 1181239"/>
              <a:gd name="connsiteY1129" fmla="*/ 3551310 h 4008043"/>
              <a:gd name="connsiteX1130" fmla="*/ 1040206 w 1181239"/>
              <a:gd name="connsiteY1130" fmla="*/ 3553314 h 4008043"/>
              <a:gd name="connsiteX1131" fmla="*/ 1050395 w 1181239"/>
              <a:gd name="connsiteY1131" fmla="*/ 3545187 h 4008043"/>
              <a:gd name="connsiteX1132" fmla="*/ 1055342 w 1181239"/>
              <a:gd name="connsiteY1132" fmla="*/ 3531590 h 4008043"/>
              <a:gd name="connsiteX1133" fmla="*/ 1056721 w 1181239"/>
              <a:gd name="connsiteY1133" fmla="*/ 3537710 h 4008043"/>
              <a:gd name="connsiteX1134" fmla="*/ 1053178 w 1181239"/>
              <a:gd name="connsiteY1134" fmla="*/ 3576648 h 4008043"/>
              <a:gd name="connsiteX1135" fmla="*/ 1060044 w 1181239"/>
              <a:gd name="connsiteY1135" fmla="*/ 3588134 h 4008043"/>
              <a:gd name="connsiteX1136" fmla="*/ 1067938 w 1181239"/>
              <a:gd name="connsiteY1136" fmla="*/ 3598170 h 4008043"/>
              <a:gd name="connsiteX1137" fmla="*/ 1066040 w 1181239"/>
              <a:gd name="connsiteY1137" fmla="*/ 3618625 h 4008043"/>
              <a:gd name="connsiteX1138" fmla="*/ 1063471 w 1181239"/>
              <a:gd name="connsiteY1138" fmla="*/ 3610305 h 4008043"/>
              <a:gd name="connsiteX1139" fmla="*/ 1060563 w 1181239"/>
              <a:gd name="connsiteY1139" fmla="*/ 3603666 h 4008043"/>
              <a:gd name="connsiteX1140" fmla="*/ 1057654 w 1181239"/>
              <a:gd name="connsiteY1140" fmla="*/ 3624644 h 4008043"/>
              <a:gd name="connsiteX1141" fmla="*/ 1068032 w 1181239"/>
              <a:gd name="connsiteY1141" fmla="*/ 3661306 h 4008043"/>
              <a:gd name="connsiteX1142" fmla="*/ 1078410 w 1181239"/>
              <a:gd name="connsiteY1142" fmla="*/ 3678671 h 4008043"/>
              <a:gd name="connsiteX1143" fmla="*/ 1077479 w 1181239"/>
              <a:gd name="connsiteY1143" fmla="*/ 3732283 h 4008043"/>
              <a:gd name="connsiteX1144" fmla="*/ 1079128 w 1181239"/>
              <a:gd name="connsiteY1144" fmla="*/ 3804253 h 4008043"/>
              <a:gd name="connsiteX1145" fmla="*/ 1075852 w 1181239"/>
              <a:gd name="connsiteY1145" fmla="*/ 3822612 h 4008043"/>
              <a:gd name="connsiteX1146" fmla="*/ 1059401 w 1181239"/>
              <a:gd name="connsiteY1146" fmla="*/ 3799218 h 4008043"/>
              <a:gd name="connsiteX1147" fmla="*/ 1047515 w 1181239"/>
              <a:gd name="connsiteY1147" fmla="*/ 3764478 h 4008043"/>
              <a:gd name="connsiteX1148" fmla="*/ 1044858 w 1181239"/>
              <a:gd name="connsiteY1148" fmla="*/ 3726906 h 4008043"/>
              <a:gd name="connsiteX1149" fmla="*/ 1046373 w 1181239"/>
              <a:gd name="connsiteY1149" fmla="*/ 3712082 h 4008043"/>
              <a:gd name="connsiteX1150" fmla="*/ 1037308 w 1181239"/>
              <a:gd name="connsiteY1150" fmla="*/ 3710939 h 4008043"/>
              <a:gd name="connsiteX1151" fmla="*/ 1030448 w 1181239"/>
              <a:gd name="connsiteY1151" fmla="*/ 3714539 h 4008043"/>
              <a:gd name="connsiteX1152" fmla="*/ 1023958 w 1181239"/>
              <a:gd name="connsiteY1152" fmla="*/ 3681181 h 4008043"/>
              <a:gd name="connsiteX1153" fmla="*/ 1016495 w 1181239"/>
              <a:gd name="connsiteY1153" fmla="*/ 3650040 h 4008043"/>
              <a:gd name="connsiteX1154" fmla="*/ 1014054 w 1181239"/>
              <a:gd name="connsiteY1154" fmla="*/ 3694076 h 4008043"/>
              <a:gd name="connsiteX1155" fmla="*/ 1016842 w 1181239"/>
              <a:gd name="connsiteY1155" fmla="*/ 3742309 h 4008043"/>
              <a:gd name="connsiteX1156" fmla="*/ 1018050 w 1181239"/>
              <a:gd name="connsiteY1156" fmla="*/ 3760829 h 4008043"/>
              <a:gd name="connsiteX1157" fmla="*/ 1021075 w 1181239"/>
              <a:gd name="connsiteY1157" fmla="*/ 3789637 h 4008043"/>
              <a:gd name="connsiteX1158" fmla="*/ 1014167 w 1181239"/>
              <a:gd name="connsiteY1158" fmla="*/ 3830669 h 4008043"/>
              <a:gd name="connsiteX1159" fmla="*/ 1000862 w 1181239"/>
              <a:gd name="connsiteY1159" fmla="*/ 3866974 h 4008043"/>
              <a:gd name="connsiteX1160" fmla="*/ 1002972 w 1181239"/>
              <a:gd name="connsiteY1160" fmla="*/ 3896048 h 4008043"/>
              <a:gd name="connsiteX1161" fmla="*/ 996677 w 1181239"/>
              <a:gd name="connsiteY1161" fmla="*/ 3905391 h 4008043"/>
              <a:gd name="connsiteX1162" fmla="*/ 976833 w 1181239"/>
              <a:gd name="connsiteY1162" fmla="*/ 3916353 h 4008043"/>
              <a:gd name="connsiteX1163" fmla="*/ 948658 w 1181239"/>
              <a:gd name="connsiteY1163" fmla="*/ 3922894 h 4008043"/>
              <a:gd name="connsiteX1164" fmla="*/ 923447 w 1181239"/>
              <a:gd name="connsiteY1164" fmla="*/ 3933554 h 4008043"/>
              <a:gd name="connsiteX1165" fmla="*/ 908914 w 1181239"/>
              <a:gd name="connsiteY1165" fmla="*/ 3944977 h 4008043"/>
              <a:gd name="connsiteX1166" fmla="*/ 889691 w 1181239"/>
              <a:gd name="connsiteY1166" fmla="*/ 3924140 h 4008043"/>
              <a:gd name="connsiteX1167" fmla="*/ 876885 w 1181239"/>
              <a:gd name="connsiteY1167" fmla="*/ 3896476 h 4008043"/>
              <a:gd name="connsiteX1168" fmla="*/ 866998 w 1181239"/>
              <a:gd name="connsiteY1168" fmla="*/ 3897977 h 4008043"/>
              <a:gd name="connsiteX1169" fmla="*/ 857112 w 1181239"/>
              <a:gd name="connsiteY1169" fmla="*/ 3899478 h 4008043"/>
              <a:gd name="connsiteX1170" fmla="*/ 858936 w 1181239"/>
              <a:gd name="connsiteY1170" fmla="*/ 3871244 h 4008043"/>
              <a:gd name="connsiteX1171" fmla="*/ 849297 w 1181239"/>
              <a:gd name="connsiteY1171" fmla="*/ 3809803 h 4008043"/>
              <a:gd name="connsiteX1172" fmla="*/ 845695 w 1181239"/>
              <a:gd name="connsiteY1172" fmla="*/ 3825733 h 4008043"/>
              <a:gd name="connsiteX1173" fmla="*/ 851329 w 1181239"/>
              <a:gd name="connsiteY1173" fmla="*/ 3842222 h 4008043"/>
              <a:gd name="connsiteX1174" fmla="*/ 834957 w 1181239"/>
              <a:gd name="connsiteY1174" fmla="*/ 3898850 h 4008043"/>
              <a:gd name="connsiteX1175" fmla="*/ 833482 w 1181239"/>
              <a:gd name="connsiteY1175" fmla="*/ 3938287 h 4008043"/>
              <a:gd name="connsiteX1176" fmla="*/ 833449 w 1181239"/>
              <a:gd name="connsiteY1176" fmla="*/ 3976045 h 4008043"/>
              <a:gd name="connsiteX1177" fmla="*/ 825117 w 1181239"/>
              <a:gd name="connsiteY1177" fmla="*/ 3958449 h 4008043"/>
              <a:gd name="connsiteX1178" fmla="*/ 819303 w 1181239"/>
              <a:gd name="connsiteY1178" fmla="*/ 3949812 h 4008043"/>
              <a:gd name="connsiteX1179" fmla="*/ 813490 w 1181239"/>
              <a:gd name="connsiteY1179" fmla="*/ 3931932 h 4008043"/>
              <a:gd name="connsiteX1180" fmla="*/ 803149 w 1181239"/>
              <a:gd name="connsiteY1180" fmla="*/ 3908723 h 4008043"/>
              <a:gd name="connsiteX1181" fmla="*/ 787332 w 1181239"/>
              <a:gd name="connsiteY1181" fmla="*/ 3942175 h 4008043"/>
              <a:gd name="connsiteX1182" fmla="*/ 779879 w 1181239"/>
              <a:gd name="connsiteY1182" fmla="*/ 3937525 h 4008043"/>
              <a:gd name="connsiteX1183" fmla="*/ 770285 w 1181239"/>
              <a:gd name="connsiteY1183" fmla="*/ 3924353 h 4008043"/>
              <a:gd name="connsiteX1184" fmla="*/ 742157 w 1181239"/>
              <a:gd name="connsiteY1184" fmla="*/ 3958603 h 4008043"/>
              <a:gd name="connsiteX1185" fmla="*/ 732064 w 1181239"/>
              <a:gd name="connsiteY1185" fmla="*/ 3939063 h 4008043"/>
              <a:gd name="connsiteX1186" fmla="*/ 729203 w 1181239"/>
              <a:gd name="connsiteY1186" fmla="*/ 3934125 h 4008043"/>
              <a:gd name="connsiteX1187" fmla="*/ 726342 w 1181239"/>
              <a:gd name="connsiteY1187" fmla="*/ 3944324 h 4008043"/>
              <a:gd name="connsiteX1188" fmla="*/ 719746 w 1181239"/>
              <a:gd name="connsiteY1188" fmla="*/ 3947044 h 4008043"/>
              <a:gd name="connsiteX1189" fmla="*/ 702684 w 1181239"/>
              <a:gd name="connsiteY1189" fmla="*/ 3963722 h 4008043"/>
              <a:gd name="connsiteX1190" fmla="*/ 696578 w 1181239"/>
              <a:gd name="connsiteY1190" fmla="*/ 3976282 h 4008043"/>
              <a:gd name="connsiteX1191" fmla="*/ 693758 w 1181239"/>
              <a:gd name="connsiteY1191" fmla="*/ 3968802 h 4008043"/>
              <a:gd name="connsiteX1192" fmla="*/ 681496 w 1181239"/>
              <a:gd name="connsiteY1192" fmla="*/ 3970765 h 4008043"/>
              <a:gd name="connsiteX1193" fmla="*/ 673632 w 1181239"/>
              <a:gd name="connsiteY1193" fmla="*/ 3978800 h 4008043"/>
              <a:gd name="connsiteX1194" fmla="*/ 671847 w 1181239"/>
              <a:gd name="connsiteY1194" fmla="*/ 3951801 h 4008043"/>
              <a:gd name="connsiteX1195" fmla="*/ 648068 w 1181239"/>
              <a:gd name="connsiteY1195" fmla="*/ 3950248 h 4008043"/>
              <a:gd name="connsiteX1196" fmla="*/ 629106 w 1181239"/>
              <a:gd name="connsiteY1196" fmla="*/ 3980363 h 4008043"/>
              <a:gd name="connsiteX1197" fmla="*/ 624139 w 1181239"/>
              <a:gd name="connsiteY1197" fmla="*/ 3959284 h 4008043"/>
              <a:gd name="connsiteX1198" fmla="*/ 624220 w 1181239"/>
              <a:gd name="connsiteY1198" fmla="*/ 3959267 h 4008043"/>
              <a:gd name="connsiteX1199" fmla="*/ 620280 w 1181239"/>
              <a:gd name="connsiteY1199" fmla="*/ 3938188 h 4008043"/>
              <a:gd name="connsiteX1200" fmla="*/ 607440 w 1181239"/>
              <a:gd name="connsiteY1200" fmla="*/ 3955282 h 4008043"/>
              <a:gd name="connsiteX1201" fmla="*/ 589817 w 1181239"/>
              <a:gd name="connsiteY1201" fmla="*/ 3960400 h 4008043"/>
              <a:gd name="connsiteX1202" fmla="*/ 587591 w 1181239"/>
              <a:gd name="connsiteY1202" fmla="*/ 3956407 h 4008043"/>
              <a:gd name="connsiteX1203" fmla="*/ 577406 w 1181239"/>
              <a:gd name="connsiteY1203" fmla="*/ 3961155 h 4008043"/>
              <a:gd name="connsiteX1204" fmla="*/ 571905 w 1181239"/>
              <a:gd name="connsiteY1204" fmla="*/ 3954932 h 4008043"/>
              <a:gd name="connsiteX1205" fmla="*/ 580399 w 1181239"/>
              <a:gd name="connsiteY1205" fmla="*/ 3908747 h 4008043"/>
              <a:gd name="connsiteX1206" fmla="*/ 575175 w 1181239"/>
              <a:gd name="connsiteY1206" fmla="*/ 3884347 h 4008043"/>
              <a:gd name="connsiteX1207" fmla="*/ 567694 w 1181239"/>
              <a:gd name="connsiteY1207" fmla="*/ 3901759 h 4008043"/>
              <a:gd name="connsiteX1208" fmla="*/ 557800 w 1181239"/>
              <a:gd name="connsiteY1208" fmla="*/ 3923327 h 4008043"/>
              <a:gd name="connsiteX1209" fmla="*/ 533002 w 1181239"/>
              <a:gd name="connsiteY1209" fmla="*/ 3928596 h 4008043"/>
              <a:gd name="connsiteX1210" fmla="*/ 524042 w 1181239"/>
              <a:gd name="connsiteY1210" fmla="*/ 3917187 h 4008043"/>
              <a:gd name="connsiteX1211" fmla="*/ 498943 w 1181239"/>
              <a:gd name="connsiteY1211" fmla="*/ 3898760 h 4008043"/>
              <a:gd name="connsiteX1212" fmla="*/ 496556 w 1181239"/>
              <a:gd name="connsiteY1212" fmla="*/ 3907590 h 4008043"/>
              <a:gd name="connsiteX1213" fmla="*/ 496337 w 1181239"/>
              <a:gd name="connsiteY1213" fmla="*/ 3916429 h 4008043"/>
              <a:gd name="connsiteX1214" fmla="*/ 490791 w 1181239"/>
              <a:gd name="connsiteY1214" fmla="*/ 3904744 h 4008043"/>
              <a:gd name="connsiteX1215" fmla="*/ 479371 w 1181239"/>
              <a:gd name="connsiteY1215" fmla="*/ 3895999 h 4008043"/>
              <a:gd name="connsiteX1216" fmla="*/ 473496 w 1181239"/>
              <a:gd name="connsiteY1216" fmla="*/ 3901169 h 4008043"/>
              <a:gd name="connsiteX1217" fmla="*/ 466368 w 1181239"/>
              <a:gd name="connsiteY1217" fmla="*/ 3910592 h 4008043"/>
              <a:gd name="connsiteX1218" fmla="*/ 435622 w 1181239"/>
              <a:gd name="connsiteY1218" fmla="*/ 3910777 h 4008043"/>
              <a:gd name="connsiteX1219" fmla="*/ 422232 w 1181239"/>
              <a:gd name="connsiteY1219" fmla="*/ 3918000 h 4008043"/>
              <a:gd name="connsiteX1220" fmla="*/ 418926 w 1181239"/>
              <a:gd name="connsiteY1220" fmla="*/ 3930037 h 4008043"/>
              <a:gd name="connsiteX1221" fmla="*/ 414240 w 1181239"/>
              <a:gd name="connsiteY1221" fmla="*/ 3919925 h 4008043"/>
              <a:gd name="connsiteX1222" fmla="*/ 409553 w 1181239"/>
              <a:gd name="connsiteY1222" fmla="*/ 3906948 h 4008043"/>
              <a:gd name="connsiteX1223" fmla="*/ 402287 w 1181239"/>
              <a:gd name="connsiteY1223" fmla="*/ 3900983 h 4008043"/>
              <a:gd name="connsiteX1224" fmla="*/ 395021 w 1181239"/>
              <a:gd name="connsiteY1224" fmla="*/ 3893216 h 4008043"/>
              <a:gd name="connsiteX1225" fmla="*/ 390919 w 1181239"/>
              <a:gd name="connsiteY1225" fmla="*/ 3885361 h 4008043"/>
              <a:gd name="connsiteX1226" fmla="*/ 382484 w 1181239"/>
              <a:gd name="connsiteY1226" fmla="*/ 3914398 h 4008043"/>
              <a:gd name="connsiteX1227" fmla="*/ 380543 w 1181239"/>
              <a:gd name="connsiteY1227" fmla="*/ 3939556 h 4008043"/>
              <a:gd name="connsiteX1228" fmla="*/ 371613 w 1181239"/>
              <a:gd name="connsiteY1228" fmla="*/ 3921197 h 4008043"/>
              <a:gd name="connsiteX1229" fmla="*/ 364300 w 1181239"/>
              <a:gd name="connsiteY1229" fmla="*/ 3901884 h 4008043"/>
              <a:gd name="connsiteX1230" fmla="*/ 353194 w 1181239"/>
              <a:gd name="connsiteY1230" fmla="*/ 3908237 h 4008043"/>
              <a:gd name="connsiteX1231" fmla="*/ 339898 w 1181239"/>
              <a:gd name="connsiteY1231" fmla="*/ 3913776 h 4008043"/>
              <a:gd name="connsiteX1232" fmla="*/ 319409 w 1181239"/>
              <a:gd name="connsiteY1232" fmla="*/ 3939004 h 4008043"/>
              <a:gd name="connsiteX1233" fmla="*/ 316548 w 1181239"/>
              <a:gd name="connsiteY1233" fmla="*/ 3944996 h 4008043"/>
              <a:gd name="connsiteX1234" fmla="*/ 313687 w 1181239"/>
              <a:gd name="connsiteY1234" fmla="*/ 3933258 h 4008043"/>
              <a:gd name="connsiteX1235" fmla="*/ 310625 w 1181239"/>
              <a:gd name="connsiteY1235" fmla="*/ 3920323 h 4008043"/>
              <a:gd name="connsiteX1236" fmla="*/ 299053 w 1181239"/>
              <a:gd name="connsiteY1236" fmla="*/ 3919187 h 4008043"/>
              <a:gd name="connsiteX1237" fmla="*/ 286839 w 1181239"/>
              <a:gd name="connsiteY1237" fmla="*/ 3917843 h 4008043"/>
              <a:gd name="connsiteX1238" fmla="*/ 277427 w 1181239"/>
              <a:gd name="connsiteY1238" fmla="*/ 3919697 h 4008043"/>
              <a:gd name="connsiteX1239" fmla="*/ 273344 w 1181239"/>
              <a:gd name="connsiteY1239" fmla="*/ 3923832 h 4008043"/>
              <a:gd name="connsiteX1240" fmla="*/ 265994 w 1181239"/>
              <a:gd name="connsiteY1240" fmla="*/ 3928922 h 4008043"/>
              <a:gd name="connsiteX1241" fmla="*/ 259445 w 1181239"/>
              <a:gd name="connsiteY1241" fmla="*/ 3935985 h 4008043"/>
              <a:gd name="connsiteX1242" fmla="*/ 261459 w 1181239"/>
              <a:gd name="connsiteY1242" fmla="*/ 3916861 h 4008043"/>
              <a:gd name="connsiteX1243" fmla="*/ 256105 w 1181239"/>
              <a:gd name="connsiteY1243" fmla="*/ 3902840 h 4008043"/>
              <a:gd name="connsiteX1244" fmla="*/ 249827 w 1181239"/>
              <a:gd name="connsiteY1244" fmla="*/ 3910141 h 4008043"/>
              <a:gd name="connsiteX1245" fmla="*/ 252535 w 1181239"/>
              <a:gd name="connsiteY1245" fmla="*/ 3901605 h 4008043"/>
              <a:gd name="connsiteX1246" fmla="*/ 260989 w 1181239"/>
              <a:gd name="connsiteY1246" fmla="*/ 3840401 h 4008043"/>
              <a:gd name="connsiteX1247" fmla="*/ 261551 w 1181239"/>
              <a:gd name="connsiteY1247" fmla="*/ 3817366 h 4008043"/>
              <a:gd name="connsiteX1248" fmla="*/ 258362 w 1181239"/>
              <a:gd name="connsiteY1248" fmla="*/ 3789967 h 4008043"/>
              <a:gd name="connsiteX1249" fmla="*/ 255289 w 1181239"/>
              <a:gd name="connsiteY1249" fmla="*/ 3801527 h 4008043"/>
              <a:gd name="connsiteX1250" fmla="*/ 255070 w 1181239"/>
              <a:gd name="connsiteY1250" fmla="*/ 3813086 h 4008043"/>
              <a:gd name="connsiteX1251" fmla="*/ 247221 w 1181239"/>
              <a:gd name="connsiteY1251" fmla="*/ 3797100 h 4008043"/>
              <a:gd name="connsiteX1252" fmla="*/ 239371 w 1181239"/>
              <a:gd name="connsiteY1252" fmla="*/ 3781116 h 4008043"/>
              <a:gd name="connsiteX1253" fmla="*/ 234247 w 1181239"/>
              <a:gd name="connsiteY1253" fmla="*/ 3796328 h 4008043"/>
              <a:gd name="connsiteX1254" fmla="*/ 221766 w 1181239"/>
              <a:gd name="connsiteY1254" fmla="*/ 3810554 h 4008043"/>
              <a:gd name="connsiteX1255" fmla="*/ 217426 w 1181239"/>
              <a:gd name="connsiteY1255" fmla="*/ 3807822 h 4008043"/>
              <a:gd name="connsiteX1256" fmla="*/ 214824 w 1181239"/>
              <a:gd name="connsiteY1256" fmla="*/ 3804826 h 4008043"/>
              <a:gd name="connsiteX1257" fmla="*/ 180066 w 1181239"/>
              <a:gd name="connsiteY1257" fmla="*/ 3753319 h 4008043"/>
              <a:gd name="connsiteX1258" fmla="*/ 159601 w 1181239"/>
              <a:gd name="connsiteY1258" fmla="*/ 3779496 h 4008043"/>
              <a:gd name="connsiteX1259" fmla="*/ 164203 w 1181239"/>
              <a:gd name="connsiteY1259" fmla="*/ 3784528 h 4008043"/>
              <a:gd name="connsiteX1260" fmla="*/ 158148 w 1181239"/>
              <a:gd name="connsiteY1260" fmla="*/ 3801808 h 4008043"/>
              <a:gd name="connsiteX1261" fmla="*/ 149428 w 1181239"/>
              <a:gd name="connsiteY1261" fmla="*/ 3814722 h 4008043"/>
              <a:gd name="connsiteX1262" fmla="*/ 134639 w 1181239"/>
              <a:gd name="connsiteY1262" fmla="*/ 3813467 h 4008043"/>
              <a:gd name="connsiteX1263" fmla="*/ 116525 w 1181239"/>
              <a:gd name="connsiteY1263" fmla="*/ 3819448 h 4008043"/>
              <a:gd name="connsiteX1264" fmla="*/ 113201 w 1181239"/>
              <a:gd name="connsiteY1264" fmla="*/ 3826686 h 4008043"/>
              <a:gd name="connsiteX1265" fmla="*/ 114463 w 1181239"/>
              <a:gd name="connsiteY1265" fmla="*/ 3818163 h 4008043"/>
              <a:gd name="connsiteX1266" fmla="*/ 117642 w 1181239"/>
              <a:gd name="connsiteY1266" fmla="*/ 3802493 h 4008043"/>
              <a:gd name="connsiteX1267" fmla="*/ 114876 w 1181239"/>
              <a:gd name="connsiteY1267" fmla="*/ 3797027 h 4008043"/>
              <a:gd name="connsiteX1268" fmla="*/ 110193 w 1181239"/>
              <a:gd name="connsiteY1268" fmla="*/ 3788940 h 4008043"/>
              <a:gd name="connsiteX1269" fmla="*/ 101145 w 1181239"/>
              <a:gd name="connsiteY1269" fmla="*/ 3753971 h 4008043"/>
              <a:gd name="connsiteX1270" fmla="*/ 92097 w 1181239"/>
              <a:gd name="connsiteY1270" fmla="*/ 3728771 h 4008043"/>
              <a:gd name="connsiteX1271" fmla="*/ 94042 w 1181239"/>
              <a:gd name="connsiteY1271" fmla="*/ 3670395 h 4008043"/>
              <a:gd name="connsiteX1272" fmla="*/ 99138 w 1181239"/>
              <a:gd name="connsiteY1272" fmla="*/ 3598319 h 4008043"/>
              <a:gd name="connsiteX1273" fmla="*/ 87812 w 1181239"/>
              <a:gd name="connsiteY1273" fmla="*/ 3260961 h 4008043"/>
              <a:gd name="connsiteX1274" fmla="*/ 85575 w 1181239"/>
              <a:gd name="connsiteY1274" fmla="*/ 3161687 h 4008043"/>
              <a:gd name="connsiteX1275" fmla="*/ 87921 w 1181239"/>
              <a:gd name="connsiteY1275" fmla="*/ 3103211 h 4008043"/>
              <a:gd name="connsiteX1276" fmla="*/ 92890 w 1181239"/>
              <a:gd name="connsiteY1276" fmla="*/ 3108651 h 4008043"/>
              <a:gd name="connsiteX1277" fmla="*/ 98651 w 1181239"/>
              <a:gd name="connsiteY1277" fmla="*/ 3018896 h 4008043"/>
              <a:gd name="connsiteX1278" fmla="*/ 99366 w 1181239"/>
              <a:gd name="connsiteY1278" fmla="*/ 2953620 h 4008043"/>
              <a:gd name="connsiteX1279" fmla="*/ 103451 w 1181239"/>
              <a:gd name="connsiteY1279" fmla="*/ 3010737 h 4008043"/>
              <a:gd name="connsiteX1280" fmla="*/ 115797 w 1181239"/>
              <a:gd name="connsiteY1280" fmla="*/ 3064581 h 4008043"/>
              <a:gd name="connsiteX1281" fmla="*/ 116549 w 1181239"/>
              <a:gd name="connsiteY1281" fmla="*/ 3045743 h 4008043"/>
              <a:gd name="connsiteX1282" fmla="*/ 117833 w 1181239"/>
              <a:gd name="connsiteY1282" fmla="*/ 3035060 h 4008043"/>
              <a:gd name="connsiteX1283" fmla="*/ 118986 w 1181239"/>
              <a:gd name="connsiteY1283" fmla="*/ 3021806 h 4008043"/>
              <a:gd name="connsiteX1284" fmla="*/ 118913 w 1181239"/>
              <a:gd name="connsiteY1284" fmla="*/ 2983539 h 4008043"/>
              <a:gd name="connsiteX1285" fmla="*/ 121613 w 1181239"/>
              <a:gd name="connsiteY1285" fmla="*/ 2985418 h 4008043"/>
              <a:gd name="connsiteX1286" fmla="*/ 128451 w 1181239"/>
              <a:gd name="connsiteY1286" fmla="*/ 2988345 h 4008043"/>
              <a:gd name="connsiteX1287" fmla="*/ 130100 w 1181239"/>
              <a:gd name="connsiteY1287" fmla="*/ 3012617 h 4008043"/>
              <a:gd name="connsiteX1288" fmla="*/ 127630 w 1181239"/>
              <a:gd name="connsiteY1288" fmla="*/ 3046095 h 4008043"/>
              <a:gd name="connsiteX1289" fmla="*/ 126546 w 1181239"/>
              <a:gd name="connsiteY1289" fmla="*/ 3073943 h 4008043"/>
              <a:gd name="connsiteX1290" fmla="*/ 130866 w 1181239"/>
              <a:gd name="connsiteY1290" fmla="*/ 3078542 h 4008043"/>
              <a:gd name="connsiteX1291" fmla="*/ 133442 w 1181239"/>
              <a:gd name="connsiteY1291" fmla="*/ 3125790 h 4008043"/>
              <a:gd name="connsiteX1292" fmla="*/ 135293 w 1181239"/>
              <a:gd name="connsiteY1292" fmla="*/ 3187146 h 4008043"/>
              <a:gd name="connsiteX1293" fmla="*/ 142164 w 1181239"/>
              <a:gd name="connsiteY1293" fmla="*/ 3165767 h 4008043"/>
              <a:gd name="connsiteX1294" fmla="*/ 150793 w 1181239"/>
              <a:gd name="connsiteY1294" fmla="*/ 3137889 h 4008043"/>
              <a:gd name="connsiteX1295" fmla="*/ 153606 w 1181239"/>
              <a:gd name="connsiteY1295" fmla="*/ 3130383 h 4008043"/>
              <a:gd name="connsiteX1296" fmla="*/ 147977 w 1181239"/>
              <a:gd name="connsiteY1296" fmla="*/ 3113362 h 4008043"/>
              <a:gd name="connsiteX1297" fmla="*/ 142164 w 1181239"/>
              <a:gd name="connsiteY1297" fmla="*/ 3103188 h 4008043"/>
              <a:gd name="connsiteX1298" fmla="*/ 148791 w 1181239"/>
              <a:gd name="connsiteY1298" fmla="*/ 3099811 h 4008043"/>
              <a:gd name="connsiteX1299" fmla="*/ 151225 w 1181239"/>
              <a:gd name="connsiteY1299" fmla="*/ 3101850 h 4008043"/>
              <a:gd name="connsiteX1300" fmla="*/ 147292 w 1181239"/>
              <a:gd name="connsiteY1300" fmla="*/ 2873385 h 4008043"/>
              <a:gd name="connsiteX1301" fmla="*/ 145660 w 1181239"/>
              <a:gd name="connsiteY1301" fmla="*/ 2833947 h 4008043"/>
              <a:gd name="connsiteX1302" fmla="*/ 141844 w 1181239"/>
              <a:gd name="connsiteY1302" fmla="*/ 2819811 h 4008043"/>
              <a:gd name="connsiteX1303" fmla="*/ 140545 w 1181239"/>
              <a:gd name="connsiteY1303" fmla="*/ 2834770 h 4008043"/>
              <a:gd name="connsiteX1304" fmla="*/ 136458 w 1181239"/>
              <a:gd name="connsiteY1304" fmla="*/ 2853666 h 4008043"/>
              <a:gd name="connsiteX1305" fmla="*/ 127674 w 1181239"/>
              <a:gd name="connsiteY1305" fmla="*/ 2862506 h 4008043"/>
              <a:gd name="connsiteX1306" fmla="*/ 124707 w 1181239"/>
              <a:gd name="connsiteY1306" fmla="*/ 2853666 h 4008043"/>
              <a:gd name="connsiteX1307" fmla="*/ 120800 w 1181239"/>
              <a:gd name="connsiteY1307" fmla="*/ 2837853 h 4008043"/>
              <a:gd name="connsiteX1308" fmla="*/ 114826 w 1181239"/>
              <a:gd name="connsiteY1308" fmla="*/ 2802555 h 4008043"/>
              <a:gd name="connsiteX1309" fmla="*/ 111538 w 1181239"/>
              <a:gd name="connsiteY1309" fmla="*/ 2773103 h 4008043"/>
              <a:gd name="connsiteX1310" fmla="*/ 105360 w 1181239"/>
              <a:gd name="connsiteY1310" fmla="*/ 2775763 h 4008043"/>
              <a:gd name="connsiteX1311" fmla="*/ 102732 w 1181239"/>
              <a:gd name="connsiteY1311" fmla="*/ 2774110 h 4008043"/>
              <a:gd name="connsiteX1312" fmla="*/ 108639 w 1181239"/>
              <a:gd name="connsiteY1312" fmla="*/ 2710314 h 4008043"/>
              <a:gd name="connsiteX1313" fmla="*/ 115795 w 1181239"/>
              <a:gd name="connsiteY1313" fmla="*/ 2719713 h 4008043"/>
              <a:gd name="connsiteX1314" fmla="*/ 130954 w 1181239"/>
              <a:gd name="connsiteY1314" fmla="*/ 2769531 h 4008043"/>
              <a:gd name="connsiteX1315" fmla="*/ 139674 w 1181239"/>
              <a:gd name="connsiteY1315" fmla="*/ 2798089 h 4008043"/>
              <a:gd name="connsiteX1316" fmla="*/ 139564 w 1181239"/>
              <a:gd name="connsiteY1316" fmla="*/ 2721073 h 4008043"/>
              <a:gd name="connsiteX1317" fmla="*/ 137393 w 1181239"/>
              <a:gd name="connsiteY1317" fmla="*/ 2708834 h 4008043"/>
              <a:gd name="connsiteX1318" fmla="*/ 133499 w 1181239"/>
              <a:gd name="connsiteY1318" fmla="*/ 2716314 h 4008043"/>
              <a:gd name="connsiteX1319" fmla="*/ 127476 w 1181239"/>
              <a:gd name="connsiteY1319" fmla="*/ 2723793 h 4008043"/>
              <a:gd name="connsiteX1320" fmla="*/ 121818 w 1181239"/>
              <a:gd name="connsiteY1320" fmla="*/ 2708279 h 4008043"/>
              <a:gd name="connsiteX1321" fmla="*/ 126249 w 1181239"/>
              <a:gd name="connsiteY1321" fmla="*/ 2704809 h 4008043"/>
              <a:gd name="connsiteX1322" fmla="*/ 130766 w 1181239"/>
              <a:gd name="connsiteY1322" fmla="*/ 2694810 h 4008043"/>
              <a:gd name="connsiteX1323" fmla="*/ 127646 w 1181239"/>
              <a:gd name="connsiteY1323" fmla="*/ 2669321 h 4008043"/>
              <a:gd name="connsiteX1324" fmla="*/ 133943 w 1181239"/>
              <a:gd name="connsiteY1324" fmla="*/ 2649228 h 4008043"/>
              <a:gd name="connsiteX1325" fmla="*/ 135428 w 1181239"/>
              <a:gd name="connsiteY1325" fmla="*/ 2640865 h 4008043"/>
              <a:gd name="connsiteX1326" fmla="*/ 135136 w 1181239"/>
              <a:gd name="connsiteY1326" fmla="*/ 2625083 h 4008043"/>
              <a:gd name="connsiteX1327" fmla="*/ 143826 w 1181239"/>
              <a:gd name="connsiteY1327" fmla="*/ 2614093 h 4008043"/>
              <a:gd name="connsiteX1328" fmla="*/ 147971 w 1181239"/>
              <a:gd name="connsiteY1328" fmla="*/ 2612317 h 4008043"/>
              <a:gd name="connsiteX1329" fmla="*/ 142158 w 1181239"/>
              <a:gd name="connsiteY1329" fmla="*/ 2607630 h 4008043"/>
              <a:gd name="connsiteX1330" fmla="*/ 136345 w 1181239"/>
              <a:gd name="connsiteY1330" fmla="*/ 2599725 h 4008043"/>
              <a:gd name="connsiteX1331" fmla="*/ 142362 w 1181239"/>
              <a:gd name="connsiteY1331" fmla="*/ 2596642 h 4008043"/>
              <a:gd name="connsiteX1332" fmla="*/ 144920 w 1181239"/>
              <a:gd name="connsiteY1332" fmla="*/ 2594603 h 4008043"/>
              <a:gd name="connsiteX1333" fmla="*/ 143264 w 1181239"/>
              <a:gd name="connsiteY1333" fmla="*/ 2584870 h 4008043"/>
              <a:gd name="connsiteX1334" fmla="*/ 139570 w 1181239"/>
              <a:gd name="connsiteY1334" fmla="*/ 2549512 h 4008043"/>
              <a:gd name="connsiteX1335" fmla="*/ 142624 w 1181239"/>
              <a:gd name="connsiteY1335" fmla="*/ 2530687 h 4008043"/>
              <a:gd name="connsiteX1336" fmla="*/ 143924 w 1181239"/>
              <a:gd name="connsiteY1336" fmla="*/ 2555639 h 4008043"/>
              <a:gd name="connsiteX1337" fmla="*/ 146661 w 1181239"/>
              <a:gd name="connsiteY1337" fmla="*/ 2571594 h 4008043"/>
              <a:gd name="connsiteX1338" fmla="*/ 150473 w 1181239"/>
              <a:gd name="connsiteY1338" fmla="*/ 2589549 h 4008043"/>
              <a:gd name="connsiteX1339" fmla="*/ 155581 w 1181239"/>
              <a:gd name="connsiteY1339" fmla="*/ 2610028 h 4008043"/>
              <a:gd name="connsiteX1340" fmla="*/ 157416 w 1181239"/>
              <a:gd name="connsiteY1340" fmla="*/ 2616986 h 4008043"/>
              <a:gd name="connsiteX1341" fmla="*/ 153782 w 1181239"/>
              <a:gd name="connsiteY1341" fmla="*/ 2626268 h 4008043"/>
              <a:gd name="connsiteX1342" fmla="*/ 157135 w 1181239"/>
              <a:gd name="connsiteY1342" fmla="*/ 2632423 h 4008043"/>
              <a:gd name="connsiteX1343" fmla="*/ 158587 w 1181239"/>
              <a:gd name="connsiteY1343" fmla="*/ 2652661 h 4008043"/>
              <a:gd name="connsiteX1344" fmla="*/ 154845 w 1181239"/>
              <a:gd name="connsiteY1344" fmla="*/ 2696261 h 4008043"/>
              <a:gd name="connsiteX1345" fmla="*/ 159357 w 1181239"/>
              <a:gd name="connsiteY1345" fmla="*/ 2737394 h 4008043"/>
              <a:gd name="connsiteX1346" fmla="*/ 163168 w 1181239"/>
              <a:gd name="connsiteY1346" fmla="*/ 2723700 h 4008043"/>
              <a:gd name="connsiteX1347" fmla="*/ 169613 w 1181239"/>
              <a:gd name="connsiteY1347" fmla="*/ 2706558 h 4008043"/>
              <a:gd name="connsiteX1348" fmla="*/ 170029 w 1181239"/>
              <a:gd name="connsiteY1348" fmla="*/ 2699520 h 4008043"/>
              <a:gd name="connsiteX1349" fmla="*/ 165426 w 1181239"/>
              <a:gd name="connsiteY1349" fmla="*/ 2669745 h 4008043"/>
              <a:gd name="connsiteX1350" fmla="*/ 165460 w 1181239"/>
              <a:gd name="connsiteY1350" fmla="*/ 2643560 h 4008043"/>
              <a:gd name="connsiteX1351" fmla="*/ 170745 w 1181239"/>
              <a:gd name="connsiteY1351" fmla="*/ 2651062 h 4008043"/>
              <a:gd name="connsiteX1352" fmla="*/ 177992 w 1181239"/>
              <a:gd name="connsiteY1352" fmla="*/ 2656728 h 4008043"/>
              <a:gd name="connsiteX1353" fmla="*/ 177259 w 1181239"/>
              <a:gd name="connsiteY1353" fmla="*/ 2640964 h 4008043"/>
              <a:gd name="connsiteX1354" fmla="*/ 177292 w 1181239"/>
              <a:gd name="connsiteY1354" fmla="*/ 2630604 h 4008043"/>
              <a:gd name="connsiteX1355" fmla="*/ 175625 w 1181239"/>
              <a:gd name="connsiteY1355" fmla="*/ 2618782 h 4008043"/>
              <a:gd name="connsiteX1356" fmla="*/ 171246 w 1181239"/>
              <a:gd name="connsiteY1356" fmla="*/ 2607308 h 4008043"/>
              <a:gd name="connsiteX1357" fmla="*/ 175822 w 1181239"/>
              <a:gd name="connsiteY1357" fmla="*/ 2600497 h 4008043"/>
              <a:gd name="connsiteX1358" fmla="*/ 178683 w 1181239"/>
              <a:gd name="connsiteY1358" fmla="*/ 2576613 h 4008043"/>
              <a:gd name="connsiteX1359" fmla="*/ 174207 w 1181239"/>
              <a:gd name="connsiteY1359" fmla="*/ 2301074 h 4008043"/>
              <a:gd name="connsiteX1360" fmla="*/ 175458 w 1181239"/>
              <a:gd name="connsiteY1360" fmla="*/ 2201800 h 4008043"/>
              <a:gd name="connsiteX1361" fmla="*/ 172740 w 1181239"/>
              <a:gd name="connsiteY1361" fmla="*/ 2164190 h 4008043"/>
              <a:gd name="connsiteX1362" fmla="*/ 179095 w 1181239"/>
              <a:gd name="connsiteY1362" fmla="*/ 2154671 h 4008043"/>
              <a:gd name="connsiteX1363" fmla="*/ 182562 w 1181239"/>
              <a:gd name="connsiteY1363" fmla="*/ 2140044 h 4008043"/>
              <a:gd name="connsiteX1364" fmla="*/ 178366 w 1181239"/>
              <a:gd name="connsiteY1364" fmla="*/ 2107848 h 4008043"/>
              <a:gd name="connsiteX1365" fmla="*/ 177238 w 1181239"/>
              <a:gd name="connsiteY1365" fmla="*/ 2093950 h 4008043"/>
              <a:gd name="connsiteX1366" fmla="*/ 177384 w 1181239"/>
              <a:gd name="connsiteY1366" fmla="*/ 2064486 h 4008043"/>
              <a:gd name="connsiteX1367" fmla="*/ 177056 w 1181239"/>
              <a:gd name="connsiteY1367" fmla="*/ 2024799 h 4008043"/>
              <a:gd name="connsiteX1368" fmla="*/ 179917 w 1181239"/>
              <a:gd name="connsiteY1368" fmla="*/ 2038534 h 4008043"/>
              <a:gd name="connsiteX1369" fmla="*/ 183109 w 1181239"/>
              <a:gd name="connsiteY1369" fmla="*/ 2051136 h 4008043"/>
              <a:gd name="connsiteX1370" fmla="*/ 187491 w 1181239"/>
              <a:gd name="connsiteY1370" fmla="*/ 2094518 h 4008043"/>
              <a:gd name="connsiteX1371" fmla="*/ 191609 w 1181239"/>
              <a:gd name="connsiteY1371" fmla="*/ 2149731 h 4008043"/>
              <a:gd name="connsiteX1372" fmla="*/ 194496 w 1181239"/>
              <a:gd name="connsiteY1372" fmla="*/ 2183049 h 4008043"/>
              <a:gd name="connsiteX1373" fmla="*/ 196875 w 1181239"/>
              <a:gd name="connsiteY1373" fmla="*/ 2201588 h 4008043"/>
              <a:gd name="connsiteX1374" fmla="*/ 195788 w 1181239"/>
              <a:gd name="connsiteY1374" fmla="*/ 2058415 h 4008043"/>
              <a:gd name="connsiteX1375" fmla="*/ 200030 w 1181239"/>
              <a:gd name="connsiteY1375" fmla="*/ 2005760 h 4008043"/>
              <a:gd name="connsiteX1376" fmla="*/ 204523 w 1181239"/>
              <a:gd name="connsiteY1376" fmla="*/ 2020566 h 4008043"/>
              <a:gd name="connsiteX1377" fmla="*/ 210671 w 1181239"/>
              <a:gd name="connsiteY1377" fmla="*/ 2033874 h 4008043"/>
              <a:gd name="connsiteX1378" fmla="*/ 210010 w 1181239"/>
              <a:gd name="connsiteY1378" fmla="*/ 2046098 h 4008043"/>
              <a:gd name="connsiteX1379" fmla="*/ 207007 w 1181239"/>
              <a:gd name="connsiteY1379" fmla="*/ 2117629 h 4008043"/>
              <a:gd name="connsiteX1380" fmla="*/ 206069 w 1181239"/>
              <a:gd name="connsiteY1380" fmla="*/ 2182549 h 4008043"/>
              <a:gd name="connsiteX1381" fmla="*/ 205960 w 1181239"/>
              <a:gd name="connsiteY1381" fmla="*/ 2202948 h 4008043"/>
              <a:gd name="connsiteX1382" fmla="*/ 209127 w 1181239"/>
              <a:gd name="connsiteY1382" fmla="*/ 2205668 h 4008043"/>
              <a:gd name="connsiteX1383" fmla="*/ 214532 w 1181239"/>
              <a:gd name="connsiteY1383" fmla="*/ 2247478 h 4008043"/>
              <a:gd name="connsiteX1384" fmla="*/ 219080 w 1181239"/>
              <a:gd name="connsiteY1384" fmla="*/ 2261523 h 4008043"/>
              <a:gd name="connsiteX1385" fmla="*/ 226346 w 1181239"/>
              <a:gd name="connsiteY1385" fmla="*/ 2259990 h 4008043"/>
              <a:gd name="connsiteX1386" fmla="*/ 229378 w 1181239"/>
              <a:gd name="connsiteY1386" fmla="*/ 2245492 h 4008043"/>
              <a:gd name="connsiteX1387" fmla="*/ 226247 w 1181239"/>
              <a:gd name="connsiteY1387" fmla="*/ 2228262 h 4008043"/>
              <a:gd name="connsiteX1388" fmla="*/ 214948 w 1181239"/>
              <a:gd name="connsiteY1388" fmla="*/ 2179343 h 4008043"/>
              <a:gd name="connsiteX1389" fmla="*/ 219625 w 1181239"/>
              <a:gd name="connsiteY1389" fmla="*/ 2162146 h 4008043"/>
              <a:gd name="connsiteX1390" fmla="*/ 222344 w 1181239"/>
              <a:gd name="connsiteY1390" fmla="*/ 2113823 h 4008043"/>
              <a:gd name="connsiteX1391" fmla="*/ 219071 w 1181239"/>
              <a:gd name="connsiteY1391" fmla="*/ 2061664 h 4008043"/>
              <a:gd name="connsiteX1392" fmla="*/ 217856 w 1181239"/>
              <a:gd name="connsiteY1392" fmla="*/ 2053357 h 4008043"/>
              <a:gd name="connsiteX1393" fmla="*/ 221271 w 1181239"/>
              <a:gd name="connsiteY1393" fmla="*/ 2060836 h 4008043"/>
              <a:gd name="connsiteX1394" fmla="*/ 227033 w 1181239"/>
              <a:gd name="connsiteY1394" fmla="*/ 2068316 h 4008043"/>
              <a:gd name="connsiteX1395" fmla="*/ 225110 w 1181239"/>
              <a:gd name="connsiteY1395" fmla="*/ 2050477 h 4008043"/>
              <a:gd name="connsiteX1396" fmla="*/ 221087 w 1181239"/>
              <a:gd name="connsiteY1396" fmla="*/ 2037038 h 4008043"/>
              <a:gd name="connsiteX1397" fmla="*/ 222714 w 1181239"/>
              <a:gd name="connsiteY1397" fmla="*/ 2033890 h 4008043"/>
              <a:gd name="connsiteX1398" fmla="*/ 229644 w 1181239"/>
              <a:gd name="connsiteY1398" fmla="*/ 2037545 h 4008043"/>
              <a:gd name="connsiteX1399" fmla="*/ 235192 w 1181239"/>
              <a:gd name="connsiteY1399" fmla="*/ 2053772 h 4008043"/>
              <a:gd name="connsiteX1400" fmla="*/ 237848 w 1181239"/>
              <a:gd name="connsiteY1400" fmla="*/ 2069820 h 4008043"/>
              <a:gd name="connsiteX1401" fmla="*/ 238574 w 1181239"/>
              <a:gd name="connsiteY1401" fmla="*/ 2000984 h 4008043"/>
              <a:gd name="connsiteX1402" fmla="*/ 237075 w 1181239"/>
              <a:gd name="connsiteY1402" fmla="*/ 1908526 h 4008043"/>
              <a:gd name="connsiteX1403" fmla="*/ 234896 w 1181239"/>
              <a:gd name="connsiteY1403" fmla="*/ 1883368 h 4008043"/>
              <a:gd name="connsiteX1404" fmla="*/ 232247 w 1181239"/>
              <a:gd name="connsiteY1404" fmla="*/ 1931645 h 4008043"/>
              <a:gd name="connsiteX1405" fmla="*/ 226115 w 1181239"/>
              <a:gd name="connsiteY1405" fmla="*/ 1988991 h 4008043"/>
              <a:gd name="connsiteX1406" fmla="*/ 223612 w 1181239"/>
              <a:gd name="connsiteY1406" fmla="*/ 1993067 h 4008043"/>
              <a:gd name="connsiteX1407" fmla="*/ 219934 w 1181239"/>
              <a:gd name="connsiteY1407" fmla="*/ 1999592 h 4008043"/>
              <a:gd name="connsiteX1408" fmla="*/ 217193 w 1181239"/>
              <a:gd name="connsiteY1408" fmla="*/ 1991885 h 4008043"/>
              <a:gd name="connsiteX1409" fmla="*/ 210733 w 1181239"/>
              <a:gd name="connsiteY1409" fmla="*/ 1947711 h 4008043"/>
              <a:gd name="connsiteX1410" fmla="*/ 206693 w 1181239"/>
              <a:gd name="connsiteY1410" fmla="*/ 1932953 h 4008043"/>
              <a:gd name="connsiteX1411" fmla="*/ 212064 w 1181239"/>
              <a:gd name="connsiteY1411" fmla="*/ 1940685 h 4008043"/>
              <a:gd name="connsiteX1412" fmla="*/ 218683 w 1181239"/>
              <a:gd name="connsiteY1412" fmla="*/ 1946906 h 4008043"/>
              <a:gd name="connsiteX1413" fmla="*/ 223568 w 1181239"/>
              <a:gd name="connsiteY1413" fmla="*/ 1953025 h 4008043"/>
              <a:gd name="connsiteX1414" fmla="*/ 226200 w 1181239"/>
              <a:gd name="connsiteY1414" fmla="*/ 1959523 h 4008043"/>
              <a:gd name="connsiteX1415" fmla="*/ 227699 w 1181239"/>
              <a:gd name="connsiteY1415" fmla="*/ 1949323 h 4008043"/>
              <a:gd name="connsiteX1416" fmla="*/ 224732 w 1181239"/>
              <a:gd name="connsiteY1416" fmla="*/ 1855417 h 4008043"/>
              <a:gd name="connsiteX1417" fmla="*/ 219133 w 1181239"/>
              <a:gd name="connsiteY1417" fmla="*/ 1774632 h 4008043"/>
              <a:gd name="connsiteX1418" fmla="*/ 213420 w 1181239"/>
              <a:gd name="connsiteY1418" fmla="*/ 1769242 h 4008043"/>
              <a:gd name="connsiteX1419" fmla="*/ 205892 w 1181239"/>
              <a:gd name="connsiteY1419" fmla="*/ 1758137 h 4008043"/>
              <a:gd name="connsiteX1420" fmla="*/ 200316 w 1181239"/>
              <a:gd name="connsiteY1420" fmla="*/ 1748640 h 4008043"/>
              <a:gd name="connsiteX1421" fmla="*/ 207031 w 1181239"/>
              <a:gd name="connsiteY1421" fmla="*/ 1746696 h 4008043"/>
              <a:gd name="connsiteX1422" fmla="*/ 209035 w 1181239"/>
              <a:gd name="connsiteY1422" fmla="*/ 1707939 h 4008043"/>
              <a:gd name="connsiteX1423" fmla="*/ 211071 w 1181239"/>
              <a:gd name="connsiteY1423" fmla="*/ 1669336 h 4008043"/>
              <a:gd name="connsiteX1424" fmla="*/ 227197 w 1181239"/>
              <a:gd name="connsiteY1424" fmla="*/ 1663053 h 4008043"/>
              <a:gd name="connsiteX1425" fmla="*/ 232283 w 1181239"/>
              <a:gd name="connsiteY1425" fmla="*/ 1656942 h 4008043"/>
              <a:gd name="connsiteX1426" fmla="*/ 235195 w 1181239"/>
              <a:gd name="connsiteY1426" fmla="*/ 1660341 h 4008043"/>
              <a:gd name="connsiteX1427" fmla="*/ 238100 w 1181239"/>
              <a:gd name="connsiteY1427" fmla="*/ 1616985 h 4008043"/>
              <a:gd name="connsiteX1428" fmla="*/ 235195 w 1181239"/>
              <a:gd name="connsiteY1428" fmla="*/ 1571947 h 4008043"/>
              <a:gd name="connsiteX1429" fmla="*/ 232287 w 1181239"/>
              <a:gd name="connsiteY1429" fmla="*/ 1606329 h 4008043"/>
              <a:gd name="connsiteX1430" fmla="*/ 229320 w 1181239"/>
              <a:gd name="connsiteY1430" fmla="*/ 1639614 h 4008043"/>
              <a:gd name="connsiteX1431" fmla="*/ 224483 w 1181239"/>
              <a:gd name="connsiteY1431" fmla="*/ 1618106 h 4008043"/>
              <a:gd name="connsiteX1432" fmla="*/ 217959 w 1181239"/>
              <a:gd name="connsiteY1432" fmla="*/ 1625487 h 4008043"/>
              <a:gd name="connsiteX1433" fmla="*/ 214383 w 1181239"/>
              <a:gd name="connsiteY1433" fmla="*/ 1648605 h 4008043"/>
              <a:gd name="connsiteX1434" fmla="*/ 211011 w 1181239"/>
              <a:gd name="connsiteY1434" fmla="*/ 1656262 h 4008043"/>
              <a:gd name="connsiteX1435" fmla="*/ 208920 w 1181239"/>
              <a:gd name="connsiteY1435" fmla="*/ 1648102 h 4008043"/>
              <a:gd name="connsiteX1436" fmla="*/ 212237 w 1181239"/>
              <a:gd name="connsiteY1436" fmla="*/ 1399238 h 4008043"/>
              <a:gd name="connsiteX1437" fmla="*/ 214755 w 1181239"/>
              <a:gd name="connsiteY1437" fmla="*/ 1417848 h 4008043"/>
              <a:gd name="connsiteX1438" fmla="*/ 220657 w 1181239"/>
              <a:gd name="connsiteY1438" fmla="*/ 1447453 h 4008043"/>
              <a:gd name="connsiteX1439" fmla="*/ 226470 w 1181239"/>
              <a:gd name="connsiteY1439" fmla="*/ 1454368 h 4008043"/>
              <a:gd name="connsiteX1440" fmla="*/ 226470 w 1181239"/>
              <a:gd name="connsiteY1440" fmla="*/ 1446221 h 4008043"/>
              <a:gd name="connsiteX1441" fmla="*/ 228093 w 1181239"/>
              <a:gd name="connsiteY1441" fmla="*/ 1424776 h 4008043"/>
              <a:gd name="connsiteX1442" fmla="*/ 225291 w 1181239"/>
              <a:gd name="connsiteY1442" fmla="*/ 1418277 h 4008043"/>
              <a:gd name="connsiteX1443" fmla="*/ 220862 w 1181239"/>
              <a:gd name="connsiteY1443" fmla="*/ 1425076 h 4008043"/>
              <a:gd name="connsiteX1444" fmla="*/ 220753 w 1181239"/>
              <a:gd name="connsiteY1444" fmla="*/ 1416781 h 4008043"/>
              <a:gd name="connsiteX1445" fmla="*/ 224281 w 1181239"/>
              <a:gd name="connsiteY1445" fmla="*/ 1405091 h 4008043"/>
              <a:gd name="connsiteX1446" fmla="*/ 228564 w 1181239"/>
              <a:gd name="connsiteY1446" fmla="*/ 1358989 h 4008043"/>
              <a:gd name="connsiteX1447" fmla="*/ 225152 w 1181239"/>
              <a:gd name="connsiteY1447" fmla="*/ 1325803 h 4008043"/>
              <a:gd name="connsiteX1448" fmla="*/ 220869 w 1181239"/>
              <a:gd name="connsiteY1448" fmla="*/ 1350055 h 4008043"/>
              <a:gd name="connsiteX1449" fmla="*/ 216020 w 1181239"/>
              <a:gd name="connsiteY1449" fmla="*/ 1330335 h 4008043"/>
              <a:gd name="connsiteX1450" fmla="*/ 212597 w 1181239"/>
              <a:gd name="connsiteY1450" fmla="*/ 1259167 h 4008043"/>
              <a:gd name="connsiteX1451" fmla="*/ 211560 w 1181239"/>
              <a:gd name="connsiteY1451" fmla="*/ 1206130 h 4008043"/>
              <a:gd name="connsiteX1452" fmla="*/ 215375 w 1181239"/>
              <a:gd name="connsiteY1452" fmla="*/ 1221089 h 4008043"/>
              <a:gd name="connsiteX1453" fmla="*/ 227379 w 1181239"/>
              <a:gd name="connsiteY1453" fmla="*/ 1264199 h 4008043"/>
              <a:gd name="connsiteX1454" fmla="*/ 224694 w 1181239"/>
              <a:gd name="connsiteY1454" fmla="*/ 1244618 h 4008043"/>
              <a:gd name="connsiteX1455" fmla="*/ 226599 w 1181239"/>
              <a:gd name="connsiteY1455" fmla="*/ 1231828 h 4008043"/>
              <a:gd name="connsiteX1456" fmla="*/ 231544 w 1181239"/>
              <a:gd name="connsiteY1456" fmla="*/ 1168401 h 4008043"/>
              <a:gd name="connsiteX1457" fmla="*/ 221743 w 1181239"/>
              <a:gd name="connsiteY1457" fmla="*/ 1143601 h 4008043"/>
              <a:gd name="connsiteX1458" fmla="*/ 218485 w 1181239"/>
              <a:gd name="connsiteY1458" fmla="*/ 1128615 h 4008043"/>
              <a:gd name="connsiteX1459" fmla="*/ 218112 w 1181239"/>
              <a:gd name="connsiteY1459" fmla="*/ 1140174 h 4008043"/>
              <a:gd name="connsiteX1460" fmla="*/ 207558 w 1181239"/>
              <a:gd name="connsiteY1460" fmla="*/ 1138814 h 4008043"/>
              <a:gd name="connsiteX1461" fmla="*/ 201314 w 1181239"/>
              <a:gd name="connsiteY1461" fmla="*/ 1111802 h 4008043"/>
              <a:gd name="connsiteX1462" fmla="*/ 192840 w 1181239"/>
              <a:gd name="connsiteY1462" fmla="*/ 1189163 h 4008043"/>
              <a:gd name="connsiteX1463" fmla="*/ 185708 w 1181239"/>
              <a:gd name="connsiteY1463" fmla="*/ 1265270 h 4008043"/>
              <a:gd name="connsiteX1464" fmla="*/ 197495 w 1181239"/>
              <a:gd name="connsiteY1464" fmla="*/ 1276300 h 4008043"/>
              <a:gd name="connsiteX1465" fmla="*/ 208932 w 1181239"/>
              <a:gd name="connsiteY1465" fmla="*/ 1299086 h 4008043"/>
              <a:gd name="connsiteX1466" fmla="*/ 210045 w 1181239"/>
              <a:gd name="connsiteY1466" fmla="*/ 1329882 h 4008043"/>
              <a:gd name="connsiteX1467" fmla="*/ 210045 w 1181239"/>
              <a:gd name="connsiteY1467" fmla="*/ 1341280 h 4008043"/>
              <a:gd name="connsiteX1468" fmla="*/ 199446 w 1181239"/>
              <a:gd name="connsiteY1468" fmla="*/ 1361380 h 4008043"/>
              <a:gd name="connsiteX1469" fmla="*/ 195086 w 1181239"/>
              <a:gd name="connsiteY1469" fmla="*/ 1409898 h 4008043"/>
              <a:gd name="connsiteX1470" fmla="*/ 184177 w 1181239"/>
              <a:gd name="connsiteY1470" fmla="*/ 1419619 h 4008043"/>
              <a:gd name="connsiteX1471" fmla="*/ 184104 w 1181239"/>
              <a:gd name="connsiteY1471" fmla="*/ 1392945 h 4008043"/>
              <a:gd name="connsiteX1472" fmla="*/ 186502 w 1181239"/>
              <a:gd name="connsiteY1472" fmla="*/ 1355720 h 4008043"/>
              <a:gd name="connsiteX1473" fmla="*/ 181596 w 1181239"/>
              <a:gd name="connsiteY1473" fmla="*/ 1374759 h 4008043"/>
              <a:gd name="connsiteX1474" fmla="*/ 177236 w 1181239"/>
              <a:gd name="connsiteY1474" fmla="*/ 1393798 h 4008043"/>
              <a:gd name="connsiteX1475" fmla="*/ 172823 w 1181239"/>
              <a:gd name="connsiteY1475" fmla="*/ 1376799 h 4008043"/>
              <a:gd name="connsiteX1476" fmla="*/ 166979 w 1181239"/>
              <a:gd name="connsiteY1476" fmla="*/ 1364640 h 4008043"/>
              <a:gd name="connsiteX1477" fmla="*/ 161395 w 1181239"/>
              <a:gd name="connsiteY1477" fmla="*/ 1365097 h 4008043"/>
              <a:gd name="connsiteX1478" fmla="*/ 159198 w 1181239"/>
              <a:gd name="connsiteY1478" fmla="*/ 1346658 h 4008043"/>
              <a:gd name="connsiteX1479" fmla="*/ 156257 w 1181239"/>
              <a:gd name="connsiteY1479" fmla="*/ 1359606 h 4008043"/>
              <a:gd name="connsiteX1480" fmla="*/ 152297 w 1181239"/>
              <a:gd name="connsiteY1480" fmla="*/ 1387938 h 4008043"/>
              <a:gd name="connsiteX1481" fmla="*/ 147163 w 1181239"/>
              <a:gd name="connsiteY1481" fmla="*/ 1363648 h 4008043"/>
              <a:gd name="connsiteX1482" fmla="*/ 143528 w 1181239"/>
              <a:gd name="connsiteY1482" fmla="*/ 1342121 h 4008043"/>
              <a:gd name="connsiteX1483" fmla="*/ 139251 w 1181239"/>
              <a:gd name="connsiteY1483" fmla="*/ 1342904 h 4008043"/>
              <a:gd name="connsiteX1484" fmla="*/ 134914 w 1181239"/>
              <a:gd name="connsiteY1484" fmla="*/ 1376222 h 4008043"/>
              <a:gd name="connsiteX1485" fmla="*/ 130554 w 1181239"/>
              <a:gd name="connsiteY1485" fmla="*/ 1409436 h 4008043"/>
              <a:gd name="connsiteX1486" fmla="*/ 126171 w 1181239"/>
              <a:gd name="connsiteY1486" fmla="*/ 1410115 h 4008043"/>
              <a:gd name="connsiteX1487" fmla="*/ 121812 w 1181239"/>
              <a:gd name="connsiteY1487" fmla="*/ 1420772 h 4008043"/>
              <a:gd name="connsiteX1488" fmla="*/ 123571 w 1181239"/>
              <a:gd name="connsiteY1488" fmla="*/ 1435716 h 4008043"/>
              <a:gd name="connsiteX1489" fmla="*/ 130532 w 1181239"/>
              <a:gd name="connsiteY1489" fmla="*/ 1424914 h 4008043"/>
              <a:gd name="connsiteX1490" fmla="*/ 138289 w 1181239"/>
              <a:gd name="connsiteY1490" fmla="*/ 1416235 h 4008043"/>
              <a:gd name="connsiteX1491" fmla="*/ 136067 w 1181239"/>
              <a:gd name="connsiteY1491" fmla="*/ 1479471 h 4008043"/>
              <a:gd name="connsiteX1492" fmla="*/ 122188 w 1181239"/>
              <a:gd name="connsiteY1492" fmla="*/ 1586334 h 4008043"/>
              <a:gd name="connsiteX1493" fmla="*/ 119980 w 1181239"/>
              <a:gd name="connsiteY1493" fmla="*/ 1579747 h 4008043"/>
              <a:gd name="connsiteX1494" fmla="*/ 125070 w 1181239"/>
              <a:gd name="connsiteY1494" fmla="*/ 1482379 h 4008043"/>
              <a:gd name="connsiteX1495" fmla="*/ 126516 w 1181239"/>
              <a:gd name="connsiteY1495" fmla="*/ 1463044 h 4008043"/>
              <a:gd name="connsiteX1496" fmla="*/ 124581 w 1181239"/>
              <a:gd name="connsiteY1496" fmla="*/ 1448193 h 4008043"/>
              <a:gd name="connsiteX1497" fmla="*/ 114245 w 1181239"/>
              <a:gd name="connsiteY1497" fmla="*/ 1472629 h 4008043"/>
              <a:gd name="connsiteX1498" fmla="*/ 110767 w 1181239"/>
              <a:gd name="connsiteY1498" fmla="*/ 1490350 h 4008043"/>
              <a:gd name="connsiteX1499" fmla="*/ 112066 w 1181239"/>
              <a:gd name="connsiteY1499" fmla="*/ 1465872 h 4008043"/>
              <a:gd name="connsiteX1500" fmla="*/ 121968 w 1181239"/>
              <a:gd name="connsiteY1500" fmla="*/ 1368819 h 4008043"/>
              <a:gd name="connsiteX1501" fmla="*/ 121822 w 1181239"/>
              <a:gd name="connsiteY1501" fmla="*/ 1351639 h 4008043"/>
              <a:gd name="connsiteX1502" fmla="*/ 125000 w 1181239"/>
              <a:gd name="connsiteY1502" fmla="*/ 1341763 h 4008043"/>
              <a:gd name="connsiteX1503" fmla="*/ 128197 w 1181239"/>
              <a:gd name="connsiteY1503" fmla="*/ 1330464 h 4008043"/>
              <a:gd name="connsiteX1504" fmla="*/ 121531 w 1181239"/>
              <a:gd name="connsiteY1504" fmla="*/ 1277565 h 4008043"/>
              <a:gd name="connsiteX1505" fmla="*/ 111387 w 1181239"/>
              <a:gd name="connsiteY1505" fmla="*/ 1245510 h 4008043"/>
              <a:gd name="connsiteX1506" fmla="*/ 107088 w 1181239"/>
              <a:gd name="connsiteY1506" fmla="*/ 1251005 h 4008043"/>
              <a:gd name="connsiteX1507" fmla="*/ 109190 w 1181239"/>
              <a:gd name="connsiteY1507" fmla="*/ 1193889 h 4008043"/>
              <a:gd name="connsiteX1508" fmla="*/ 113381 w 1181239"/>
              <a:gd name="connsiteY1508" fmla="*/ 1155811 h 4008043"/>
              <a:gd name="connsiteX1509" fmla="*/ 113381 w 1181239"/>
              <a:gd name="connsiteY1509" fmla="*/ 1070136 h 4008043"/>
              <a:gd name="connsiteX1510" fmla="*/ 112797 w 1181239"/>
              <a:gd name="connsiteY1510" fmla="*/ 920546 h 4008043"/>
              <a:gd name="connsiteX1511" fmla="*/ 114114 w 1181239"/>
              <a:gd name="connsiteY1511" fmla="*/ 898107 h 4008043"/>
              <a:gd name="connsiteX1512" fmla="*/ 111790 w 1181239"/>
              <a:gd name="connsiteY1512" fmla="*/ 887908 h 4008043"/>
              <a:gd name="connsiteX1513" fmla="*/ 111644 w 1181239"/>
              <a:gd name="connsiteY1513" fmla="*/ 860710 h 4008043"/>
              <a:gd name="connsiteX1514" fmla="*/ 116000 w 1181239"/>
              <a:gd name="connsiteY1514" fmla="*/ 836997 h 4008043"/>
              <a:gd name="connsiteX1515" fmla="*/ 111192 w 1181239"/>
              <a:gd name="connsiteY1515" fmla="*/ 838130 h 4008043"/>
              <a:gd name="connsiteX1516" fmla="*/ 108419 w 1181239"/>
              <a:gd name="connsiteY1516" fmla="*/ 804727 h 4008043"/>
              <a:gd name="connsiteX1517" fmla="*/ 111981 w 1181239"/>
              <a:gd name="connsiteY1517" fmla="*/ 760077 h 4008043"/>
              <a:gd name="connsiteX1518" fmla="*/ 101298 w 1181239"/>
              <a:gd name="connsiteY1518" fmla="*/ 742881 h 4008043"/>
              <a:gd name="connsiteX1519" fmla="*/ 93842 w 1181239"/>
              <a:gd name="connsiteY1519" fmla="*/ 760448 h 4008043"/>
              <a:gd name="connsiteX1520" fmla="*/ 85494 w 1181239"/>
              <a:gd name="connsiteY1520" fmla="*/ 777099 h 4008043"/>
              <a:gd name="connsiteX1521" fmla="*/ 81229 w 1181239"/>
              <a:gd name="connsiteY1521" fmla="*/ 789450 h 4008043"/>
              <a:gd name="connsiteX1522" fmla="*/ 92884 w 1181239"/>
              <a:gd name="connsiteY1522" fmla="*/ 833286 h 4008043"/>
              <a:gd name="connsiteX1523" fmla="*/ 97008 w 1181239"/>
              <a:gd name="connsiteY1523" fmla="*/ 821273 h 4008043"/>
              <a:gd name="connsiteX1524" fmla="*/ 101001 w 1181239"/>
              <a:gd name="connsiteY1524" fmla="*/ 813114 h 4008043"/>
              <a:gd name="connsiteX1525" fmla="*/ 101220 w 1181239"/>
              <a:gd name="connsiteY1525" fmla="*/ 827460 h 4008043"/>
              <a:gd name="connsiteX1526" fmla="*/ 94882 w 1181239"/>
              <a:gd name="connsiteY1526" fmla="*/ 844145 h 4008043"/>
              <a:gd name="connsiteX1527" fmla="*/ 83046 w 1181239"/>
              <a:gd name="connsiteY1527" fmla="*/ 876568 h 4008043"/>
              <a:gd name="connsiteX1528" fmla="*/ 81181 w 1181239"/>
              <a:gd name="connsiteY1528" fmla="*/ 882469 h 4008043"/>
              <a:gd name="connsiteX1529" fmla="*/ 78663 w 1181239"/>
              <a:gd name="connsiteY1529" fmla="*/ 923135 h 4008043"/>
              <a:gd name="connsiteX1530" fmla="*/ 77664 w 1181239"/>
              <a:gd name="connsiteY1530" fmla="*/ 961893 h 4008043"/>
              <a:gd name="connsiteX1531" fmla="*/ 70391 w 1181239"/>
              <a:gd name="connsiteY1531" fmla="*/ 829433 h 4008043"/>
              <a:gd name="connsiteX1532" fmla="*/ 92739 w 1181239"/>
              <a:gd name="connsiteY1532" fmla="*/ 639044 h 4008043"/>
              <a:gd name="connsiteX1533" fmla="*/ 101313 w 1181239"/>
              <a:gd name="connsiteY1533" fmla="*/ 581928 h 4008043"/>
              <a:gd name="connsiteX1534" fmla="*/ 100010 w 1181239"/>
              <a:gd name="connsiteY1534" fmla="*/ 626125 h 4008043"/>
              <a:gd name="connsiteX1535" fmla="*/ 101203 w 1181239"/>
              <a:gd name="connsiteY1535" fmla="*/ 670323 h 4008043"/>
              <a:gd name="connsiteX1536" fmla="*/ 111667 w 1181239"/>
              <a:gd name="connsiteY1536" fmla="*/ 606407 h 4008043"/>
              <a:gd name="connsiteX1537" fmla="*/ 132280 w 1181239"/>
              <a:gd name="connsiteY1537" fmla="*/ 506535 h 4008043"/>
              <a:gd name="connsiteX1538" fmla="*/ 135305 w 1181239"/>
              <a:gd name="connsiteY1538" fmla="*/ 488094 h 4008043"/>
              <a:gd name="connsiteX1539" fmla="*/ 132598 w 1181239"/>
              <a:gd name="connsiteY1539" fmla="*/ 468375 h 4008043"/>
              <a:gd name="connsiteX1540" fmla="*/ 140461 w 1181239"/>
              <a:gd name="connsiteY1540" fmla="*/ 443510 h 4008043"/>
              <a:gd name="connsiteX1541" fmla="*/ 146797 w 1181239"/>
              <a:gd name="connsiteY1541" fmla="*/ 437659 h 4008043"/>
              <a:gd name="connsiteX1542" fmla="*/ 143349 w 1181239"/>
              <a:gd name="connsiteY1542" fmla="*/ 362443 h 4008043"/>
              <a:gd name="connsiteX1543" fmla="*/ 146308 w 1181239"/>
              <a:gd name="connsiteY1543" fmla="*/ 358756 h 4008043"/>
              <a:gd name="connsiteX1544" fmla="*/ 153932 w 1181239"/>
              <a:gd name="connsiteY1544" fmla="*/ 348023 h 4008043"/>
              <a:gd name="connsiteX1545" fmla="*/ 149861 w 1181239"/>
              <a:gd name="connsiteY1545" fmla="*/ 319465 h 4008043"/>
              <a:gd name="connsiteX1546" fmla="*/ 148245 w 1181239"/>
              <a:gd name="connsiteY1546" fmla="*/ 301786 h 4008043"/>
              <a:gd name="connsiteX1547" fmla="*/ 152779 w 1181239"/>
              <a:gd name="connsiteY1547" fmla="*/ 319276 h 4008043"/>
              <a:gd name="connsiteX1548" fmla="*/ 160239 w 1181239"/>
              <a:gd name="connsiteY1548" fmla="*/ 331873 h 4008043"/>
              <a:gd name="connsiteX1549" fmla="*/ 161801 w 1181239"/>
              <a:gd name="connsiteY1549" fmla="*/ 313701 h 4008043"/>
              <a:gd name="connsiteX1550" fmla="*/ 164369 w 1181239"/>
              <a:gd name="connsiteY1550" fmla="*/ 286232 h 4008043"/>
              <a:gd name="connsiteX1551" fmla="*/ 168019 w 1181239"/>
              <a:gd name="connsiteY1551" fmla="*/ 250196 h 4008043"/>
              <a:gd name="connsiteX1552" fmla="*/ 167727 w 1181239"/>
              <a:gd name="connsiteY1552" fmla="*/ 228350 h 4008043"/>
              <a:gd name="connsiteX1553" fmla="*/ 163731 w 1181239"/>
              <a:gd name="connsiteY1553" fmla="*/ 240590 h 4008043"/>
              <a:gd name="connsiteX1554" fmla="*/ 161213 w 1181239"/>
              <a:gd name="connsiteY1554" fmla="*/ 228350 h 4008043"/>
              <a:gd name="connsiteX1555" fmla="*/ 172295 w 1181239"/>
              <a:gd name="connsiteY1555" fmla="*/ 172119 h 4008043"/>
              <a:gd name="connsiteX1556" fmla="*/ 194306 w 1181239"/>
              <a:gd name="connsiteY1556" fmla="*/ 151887 h 4008043"/>
              <a:gd name="connsiteX1557" fmla="*/ 213198 w 1181239"/>
              <a:gd name="connsiteY1557" fmla="*/ 135443 h 4008043"/>
              <a:gd name="connsiteX1558" fmla="*/ 215515 w 1181239"/>
              <a:gd name="connsiteY1558" fmla="*/ 149430 h 4008043"/>
              <a:gd name="connsiteX1559" fmla="*/ 221329 w 1181239"/>
              <a:gd name="connsiteY1559" fmla="*/ 158331 h 4008043"/>
              <a:gd name="connsiteX1560" fmla="*/ 228922 w 1181239"/>
              <a:gd name="connsiteY1560" fmla="*/ 149150 h 4008043"/>
              <a:gd name="connsiteX1561" fmla="*/ 242660 w 1181239"/>
              <a:gd name="connsiteY1561" fmla="*/ 141716 h 4008043"/>
              <a:gd name="connsiteX1562" fmla="*/ 262931 w 1181239"/>
              <a:gd name="connsiteY1562" fmla="*/ 133195 h 4008043"/>
              <a:gd name="connsiteX1563" fmla="*/ 275609 w 1181239"/>
              <a:gd name="connsiteY1563" fmla="*/ 129868 h 4008043"/>
              <a:gd name="connsiteX1564" fmla="*/ 282707 w 1181239"/>
              <a:gd name="connsiteY1564" fmla="*/ 139646 h 4008043"/>
              <a:gd name="connsiteX1565" fmla="*/ 293762 w 1181239"/>
              <a:gd name="connsiteY1565" fmla="*/ 130695 h 4008043"/>
              <a:gd name="connsiteX1566" fmla="*/ 302347 w 1181239"/>
              <a:gd name="connsiteY1566" fmla="*/ 118197 h 4008043"/>
              <a:gd name="connsiteX1567" fmla="*/ 306563 w 1181239"/>
              <a:gd name="connsiteY1567" fmla="*/ 127037 h 4008043"/>
              <a:gd name="connsiteX1568" fmla="*/ 320248 w 1181239"/>
              <a:gd name="connsiteY1568" fmla="*/ 112758 h 4008043"/>
              <a:gd name="connsiteX1569" fmla="*/ 338313 w 1181239"/>
              <a:gd name="connsiteY1569" fmla="*/ 70948 h 4008043"/>
              <a:gd name="connsiteX1570" fmla="*/ 342329 w 1181239"/>
              <a:gd name="connsiteY1570" fmla="*/ 78816 h 4008043"/>
              <a:gd name="connsiteX1571" fmla="*/ 345934 w 1181239"/>
              <a:gd name="connsiteY1571" fmla="*/ 161884 h 4008043"/>
              <a:gd name="connsiteX1572" fmla="*/ 358528 w 1181239"/>
              <a:gd name="connsiteY1572" fmla="*/ 143387 h 4008043"/>
              <a:gd name="connsiteX1573" fmla="*/ 368651 w 1181239"/>
              <a:gd name="connsiteY1573" fmla="*/ 146994 h 4008043"/>
              <a:gd name="connsiteX1574" fmla="*/ 376212 w 1181239"/>
              <a:gd name="connsiteY1574" fmla="*/ 158919 h 4008043"/>
              <a:gd name="connsiteX1575" fmla="*/ 381104 w 1181239"/>
              <a:gd name="connsiteY1575" fmla="*/ 173053 h 4008043"/>
              <a:gd name="connsiteX1576" fmla="*/ 384882 w 1181239"/>
              <a:gd name="connsiteY1576" fmla="*/ 184833 h 4008043"/>
              <a:gd name="connsiteX1577" fmla="*/ 392100 w 1181239"/>
              <a:gd name="connsiteY1577" fmla="*/ 179393 h 4008043"/>
              <a:gd name="connsiteX1578" fmla="*/ 399048 w 1181239"/>
              <a:gd name="connsiteY1578" fmla="*/ 165115 h 4008043"/>
              <a:gd name="connsiteX1579" fmla="*/ 406633 w 1181239"/>
              <a:gd name="connsiteY1579" fmla="*/ 158834 h 4008043"/>
              <a:gd name="connsiteX1580" fmla="*/ 413674 w 1181239"/>
              <a:gd name="connsiteY1580" fmla="*/ 153502 h 4008043"/>
              <a:gd name="connsiteX1581" fmla="*/ 419482 w 1181239"/>
              <a:gd name="connsiteY1581" fmla="*/ 137236 h 4008043"/>
              <a:gd name="connsiteX1582" fmla="*/ 425586 w 1181239"/>
              <a:gd name="connsiteY1582" fmla="*/ 122957 h 4008043"/>
              <a:gd name="connsiteX1583" fmla="*/ 427848 w 1181239"/>
              <a:gd name="connsiteY1583" fmla="*/ 108678 h 4008043"/>
              <a:gd name="connsiteX1584" fmla="*/ 429866 w 1181239"/>
              <a:gd name="connsiteY1584" fmla="*/ 118907 h 4008043"/>
              <a:gd name="connsiteX1585" fmla="*/ 435827 w 1181239"/>
              <a:gd name="connsiteY1585" fmla="*/ 128850 h 4008043"/>
              <a:gd name="connsiteX1586" fmla="*/ 440176 w 1181239"/>
              <a:gd name="connsiteY1586" fmla="*/ 116837 h 4008043"/>
              <a:gd name="connsiteX1587" fmla="*/ 443019 w 1181239"/>
              <a:gd name="connsiteY1587" fmla="*/ 124997 h 4008043"/>
              <a:gd name="connsiteX1588" fmla="*/ 445209 w 1181239"/>
              <a:gd name="connsiteY1588" fmla="*/ 132546 h 4008043"/>
              <a:gd name="connsiteX1589" fmla="*/ 467337 w 1181239"/>
              <a:gd name="connsiteY1589" fmla="*/ 111381 h 4008043"/>
              <a:gd name="connsiteX1590" fmla="*/ 468833 w 1181239"/>
              <a:gd name="connsiteY1590" fmla="*/ 130437 h 4008043"/>
              <a:gd name="connsiteX1591" fmla="*/ 471151 w 1181239"/>
              <a:gd name="connsiteY1591" fmla="*/ 131353 h 4008043"/>
              <a:gd name="connsiteX1592" fmla="*/ 478020 w 1181239"/>
              <a:gd name="connsiteY1592" fmla="*/ 122037 h 4008043"/>
              <a:gd name="connsiteX1593" fmla="*/ 486092 w 1181239"/>
              <a:gd name="connsiteY1593" fmla="*/ 133276 h 4008043"/>
              <a:gd name="connsiteX1594" fmla="*/ 489453 w 1181239"/>
              <a:gd name="connsiteY1594" fmla="*/ 145397 h 4008043"/>
              <a:gd name="connsiteX1595" fmla="*/ 492945 w 1181239"/>
              <a:gd name="connsiteY1595" fmla="*/ 156956 h 4008043"/>
              <a:gd name="connsiteX1596" fmla="*/ 499779 w 1181239"/>
              <a:gd name="connsiteY1596" fmla="*/ 144717 h 4008043"/>
              <a:gd name="connsiteX1597" fmla="*/ 505560 w 1181239"/>
              <a:gd name="connsiteY1597" fmla="*/ 129078 h 4008043"/>
              <a:gd name="connsiteX1598" fmla="*/ 510557 w 1181239"/>
              <a:gd name="connsiteY1598" fmla="*/ 139793 h 4008043"/>
              <a:gd name="connsiteX1599" fmla="*/ 509459 w 1181239"/>
              <a:gd name="connsiteY1599" fmla="*/ 151947 h 4008043"/>
              <a:gd name="connsiteX1600" fmla="*/ 511247 w 1181239"/>
              <a:gd name="connsiteY1600" fmla="*/ 162500 h 4008043"/>
              <a:gd name="connsiteX1601" fmla="*/ 515209 w 1181239"/>
              <a:gd name="connsiteY1601" fmla="*/ 173016 h 4008043"/>
              <a:gd name="connsiteX1602" fmla="*/ 513378 w 1181239"/>
              <a:gd name="connsiteY1602" fmla="*/ 182115 h 4008043"/>
              <a:gd name="connsiteX1603" fmla="*/ 523901 w 1181239"/>
              <a:gd name="connsiteY1603" fmla="*/ 171235 h 4008043"/>
              <a:gd name="connsiteX1604" fmla="*/ 542366 w 1181239"/>
              <a:gd name="connsiteY1604" fmla="*/ 137237 h 4008043"/>
              <a:gd name="connsiteX1605" fmla="*/ 551415 w 1181239"/>
              <a:gd name="connsiteY1605" fmla="*/ 119213 h 4008043"/>
              <a:gd name="connsiteX1606" fmla="*/ 544175 w 1181239"/>
              <a:gd name="connsiteY1606" fmla="*/ 173955 h 4008043"/>
              <a:gd name="connsiteX1607" fmla="*/ 544697 w 1181239"/>
              <a:gd name="connsiteY1607" fmla="*/ 177464 h 4008043"/>
              <a:gd name="connsiteX1608" fmla="*/ 558246 w 1181239"/>
              <a:gd name="connsiteY1608" fmla="*/ 142107 h 4008043"/>
              <a:gd name="connsiteX1609" fmla="*/ 568191 w 1181239"/>
              <a:gd name="connsiteY1609" fmla="*/ 119559 h 4008043"/>
              <a:gd name="connsiteX1610" fmla="*/ 565147 w 1181239"/>
              <a:gd name="connsiteY1610" fmla="*/ 145397 h 4008043"/>
              <a:gd name="connsiteX1611" fmla="*/ 570597 w 1181239"/>
              <a:gd name="connsiteY1611" fmla="*/ 137237 h 4008043"/>
              <a:gd name="connsiteX1612" fmla="*/ 584365 w 1181239"/>
              <a:gd name="connsiteY1612" fmla="*/ 91000 h 4008043"/>
              <a:gd name="connsiteX1613" fmla="*/ 582602 w 1181239"/>
              <a:gd name="connsiteY1613" fmla="*/ 126937 h 4008043"/>
              <a:gd name="connsiteX1614" fmla="*/ 572499 w 1181239"/>
              <a:gd name="connsiteY1614" fmla="*/ 204306 h 4008043"/>
              <a:gd name="connsiteX1615" fmla="*/ 575414 w 1181239"/>
              <a:gd name="connsiteY1615" fmla="*/ 228352 h 4008043"/>
              <a:gd name="connsiteX1616" fmla="*/ 625167 w 1181239"/>
              <a:gd name="connsiteY1616" fmla="*/ 31844 h 4008043"/>
              <a:gd name="connsiteX1617" fmla="*/ 631225 w 1181239"/>
              <a:gd name="connsiteY1617" fmla="*/ 17565 h 4008043"/>
              <a:gd name="connsiteX1618" fmla="*/ 476348 w 1181239"/>
              <a:gd name="connsiteY1618" fmla="*/ 9396 h 4008043"/>
              <a:gd name="connsiteX1619" fmla="*/ 477384 w 1181239"/>
              <a:gd name="connsiteY1619" fmla="*/ 18235 h 4008043"/>
              <a:gd name="connsiteX1620" fmla="*/ 473514 w 1181239"/>
              <a:gd name="connsiteY1620" fmla="*/ 19369 h 4008043"/>
              <a:gd name="connsiteX1621" fmla="*/ 473512 w 1181239"/>
              <a:gd name="connsiteY1621" fmla="*/ 19369 h 4008043"/>
              <a:gd name="connsiteX1622" fmla="*/ 476348 w 1181239"/>
              <a:gd name="connsiteY1622" fmla="*/ 9396 h 4008043"/>
              <a:gd name="connsiteX1623" fmla="*/ 816481 w 1181239"/>
              <a:gd name="connsiteY1623" fmla="*/ 1236 h 4008043"/>
              <a:gd name="connsiteX1624" fmla="*/ 818809 w 1181239"/>
              <a:gd name="connsiteY1624" fmla="*/ 21635 h 4008043"/>
              <a:gd name="connsiteX1625" fmla="*/ 816481 w 1181239"/>
              <a:gd name="connsiteY1625" fmla="*/ 42034 h 4008043"/>
              <a:gd name="connsiteX1626" fmla="*/ 814152 w 1181239"/>
              <a:gd name="connsiteY1626" fmla="*/ 21635 h 4008043"/>
              <a:gd name="connsiteX1627" fmla="*/ 816481 w 1181239"/>
              <a:gd name="connsiteY1627" fmla="*/ 1236 h 400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Lst>
            <a:rect l="l" t="t" r="r" b="b"/>
            <a:pathLst>
              <a:path w="1181239" h="4008043">
                <a:moveTo>
                  <a:pt x="534998" y="3942687"/>
                </a:moveTo>
                <a:cubicBezTo>
                  <a:pt x="536418" y="3943791"/>
                  <a:pt x="537456" y="3947448"/>
                  <a:pt x="537456" y="3953147"/>
                </a:cubicBezTo>
                <a:cubicBezTo>
                  <a:pt x="537456" y="3959131"/>
                  <a:pt x="537127" y="3964026"/>
                  <a:pt x="536701" y="3964026"/>
                </a:cubicBezTo>
                <a:cubicBezTo>
                  <a:pt x="536284" y="3964026"/>
                  <a:pt x="534263" y="3961502"/>
                  <a:pt x="532203" y="3958417"/>
                </a:cubicBezTo>
                <a:cubicBezTo>
                  <a:pt x="530145" y="3955331"/>
                  <a:pt x="529262" y="3950436"/>
                  <a:pt x="530247" y="3947537"/>
                </a:cubicBezTo>
                <a:cubicBezTo>
                  <a:pt x="531776" y="3943029"/>
                  <a:pt x="533578" y="3941582"/>
                  <a:pt x="534998" y="3942687"/>
                </a:cubicBezTo>
                <a:close/>
                <a:moveTo>
                  <a:pt x="800461" y="3939090"/>
                </a:moveTo>
                <a:cubicBezTo>
                  <a:pt x="801996" y="3940803"/>
                  <a:pt x="804503" y="3960780"/>
                  <a:pt x="804403" y="3976266"/>
                </a:cubicBezTo>
                <a:cubicBezTo>
                  <a:pt x="804294" y="3992392"/>
                  <a:pt x="800455" y="4014647"/>
                  <a:pt x="799235" y="4006184"/>
                </a:cubicBezTo>
                <a:lnTo>
                  <a:pt x="799228" y="4006184"/>
                </a:lnTo>
                <a:cubicBezTo>
                  <a:pt x="799009" y="4004688"/>
                  <a:pt x="797126" y="3992142"/>
                  <a:pt x="795035" y="3978305"/>
                </a:cubicBezTo>
                <a:cubicBezTo>
                  <a:pt x="791860" y="3957298"/>
                  <a:pt x="791878" y="3953147"/>
                  <a:pt x="795144" y="3953147"/>
                </a:cubicBezTo>
                <a:cubicBezTo>
                  <a:pt x="797541" y="3953147"/>
                  <a:pt x="799176" y="3949737"/>
                  <a:pt x="799382" y="3944307"/>
                </a:cubicBezTo>
                <a:cubicBezTo>
                  <a:pt x="799545" y="3939977"/>
                  <a:pt x="799949" y="3938518"/>
                  <a:pt x="800461" y="3939090"/>
                </a:cubicBezTo>
                <a:close/>
                <a:moveTo>
                  <a:pt x="1173610" y="3829461"/>
                </a:moveTo>
                <a:cubicBezTo>
                  <a:pt x="1174536" y="3830053"/>
                  <a:pt x="1175848" y="3832006"/>
                  <a:pt x="1177832" y="3835505"/>
                </a:cubicBezTo>
                <a:cubicBezTo>
                  <a:pt x="1182261" y="3843310"/>
                  <a:pt x="1182318" y="3844344"/>
                  <a:pt x="1178322" y="3844344"/>
                </a:cubicBezTo>
                <a:cubicBezTo>
                  <a:pt x="1175833" y="3844344"/>
                  <a:pt x="1173072" y="3842580"/>
                  <a:pt x="1172188" y="3840423"/>
                </a:cubicBezTo>
                <a:cubicBezTo>
                  <a:pt x="1171305" y="3838266"/>
                  <a:pt x="1171082" y="3834289"/>
                  <a:pt x="1171699" y="3831584"/>
                </a:cubicBezTo>
                <a:cubicBezTo>
                  <a:pt x="1172143" y="3829638"/>
                  <a:pt x="1172684" y="3828869"/>
                  <a:pt x="1173610" y="3829461"/>
                </a:cubicBezTo>
                <a:close/>
                <a:moveTo>
                  <a:pt x="197700" y="3826851"/>
                </a:moveTo>
                <a:cubicBezTo>
                  <a:pt x="202113" y="3829404"/>
                  <a:pt x="200710" y="3846346"/>
                  <a:pt x="195941" y="3848057"/>
                </a:cubicBezTo>
                <a:cubicBezTo>
                  <a:pt x="192686" y="3849226"/>
                  <a:pt x="191581" y="3847632"/>
                  <a:pt x="191581" y="3841771"/>
                </a:cubicBezTo>
                <a:lnTo>
                  <a:pt x="191582" y="3841771"/>
                </a:lnTo>
                <a:cubicBezTo>
                  <a:pt x="191582" y="3831720"/>
                  <a:pt x="194366" y="3824924"/>
                  <a:pt x="197700" y="3826851"/>
                </a:cubicBezTo>
                <a:close/>
                <a:moveTo>
                  <a:pt x="178143" y="3791950"/>
                </a:moveTo>
                <a:lnTo>
                  <a:pt x="185023" y="3799435"/>
                </a:lnTo>
                <a:lnTo>
                  <a:pt x="191904" y="3806920"/>
                </a:lnTo>
                <a:lnTo>
                  <a:pt x="181724" y="3813393"/>
                </a:lnTo>
                <a:cubicBezTo>
                  <a:pt x="166836" y="3822860"/>
                  <a:pt x="165030" y="3821477"/>
                  <a:pt x="171944" y="3805908"/>
                </a:cubicBezTo>
                <a:close/>
                <a:moveTo>
                  <a:pt x="62574" y="3611808"/>
                </a:moveTo>
                <a:lnTo>
                  <a:pt x="66227" y="3624048"/>
                </a:lnTo>
                <a:cubicBezTo>
                  <a:pt x="72599" y="3645393"/>
                  <a:pt x="75289" y="3655265"/>
                  <a:pt x="75305" y="3657366"/>
                </a:cubicBezTo>
                <a:cubicBezTo>
                  <a:pt x="75338" y="3661867"/>
                  <a:pt x="66477" y="3659024"/>
                  <a:pt x="62588" y="3653286"/>
                </a:cubicBezTo>
                <a:cubicBezTo>
                  <a:pt x="59465" y="3648677"/>
                  <a:pt x="58950" y="3642802"/>
                  <a:pt x="60508" y="3629487"/>
                </a:cubicBezTo>
                <a:close/>
                <a:moveTo>
                  <a:pt x="1116200" y="3543073"/>
                </a:moveTo>
                <a:cubicBezTo>
                  <a:pt x="1121818" y="3542017"/>
                  <a:pt x="1123838" y="3547887"/>
                  <a:pt x="1126386" y="3572671"/>
                </a:cubicBezTo>
                <a:cubicBezTo>
                  <a:pt x="1128459" y="3592845"/>
                  <a:pt x="1124579" y="3599163"/>
                  <a:pt x="1117747" y="3586739"/>
                </a:cubicBezTo>
                <a:cubicBezTo>
                  <a:pt x="1115459" y="3582576"/>
                  <a:pt x="1113112" y="3571247"/>
                  <a:pt x="1112537" y="3561563"/>
                </a:cubicBezTo>
                <a:cubicBezTo>
                  <a:pt x="1111672" y="3547004"/>
                  <a:pt x="1112318" y="3543804"/>
                  <a:pt x="1116200" y="3543073"/>
                </a:cubicBezTo>
                <a:close/>
                <a:moveTo>
                  <a:pt x="82331" y="2962930"/>
                </a:moveTo>
                <a:cubicBezTo>
                  <a:pt x="82550" y="2962095"/>
                  <a:pt x="82824" y="2965974"/>
                  <a:pt x="83301" y="2974009"/>
                </a:cubicBezTo>
                <a:cubicBezTo>
                  <a:pt x="83877" y="2983732"/>
                  <a:pt x="85483" y="2992754"/>
                  <a:pt x="86873" y="2994059"/>
                </a:cubicBezTo>
                <a:cubicBezTo>
                  <a:pt x="89807" y="2996814"/>
                  <a:pt x="87541" y="3003927"/>
                  <a:pt x="83727" y="3003927"/>
                </a:cubicBezTo>
                <a:cubicBezTo>
                  <a:pt x="82301" y="3003927"/>
                  <a:pt x="81385" y="2993217"/>
                  <a:pt x="81691" y="2980128"/>
                </a:cubicBezTo>
                <a:lnTo>
                  <a:pt x="81695" y="2980128"/>
                </a:lnTo>
                <a:cubicBezTo>
                  <a:pt x="81948" y="2969312"/>
                  <a:pt x="82112" y="2963764"/>
                  <a:pt x="82331" y="2962930"/>
                </a:cubicBezTo>
                <a:close/>
                <a:moveTo>
                  <a:pt x="101936" y="2918951"/>
                </a:moveTo>
                <a:cubicBezTo>
                  <a:pt x="104392" y="2921249"/>
                  <a:pt x="104472" y="2924516"/>
                  <a:pt x="102228" y="2931054"/>
                </a:cubicBezTo>
                <a:lnTo>
                  <a:pt x="99163" y="2940011"/>
                </a:lnTo>
                <a:lnTo>
                  <a:pt x="98870" y="2927907"/>
                </a:lnTo>
                <a:cubicBezTo>
                  <a:pt x="98652" y="2918744"/>
                  <a:pt x="99389" y="2916568"/>
                  <a:pt x="101936" y="2918951"/>
                </a:cubicBezTo>
                <a:close/>
                <a:moveTo>
                  <a:pt x="96694" y="2871455"/>
                </a:moveTo>
                <a:cubicBezTo>
                  <a:pt x="97360" y="2871650"/>
                  <a:pt x="98334" y="2876148"/>
                  <a:pt x="99562" y="2884935"/>
                </a:cubicBezTo>
                <a:cubicBezTo>
                  <a:pt x="100649" y="2892715"/>
                  <a:pt x="100237" y="2897854"/>
                  <a:pt x="98518" y="2897854"/>
                </a:cubicBezTo>
                <a:cubicBezTo>
                  <a:pt x="96949" y="2897854"/>
                  <a:pt x="95669" y="2891530"/>
                  <a:pt x="95669" y="2883801"/>
                </a:cubicBezTo>
                <a:lnTo>
                  <a:pt x="95668" y="2883801"/>
                </a:lnTo>
                <a:cubicBezTo>
                  <a:pt x="95668" y="2875372"/>
                  <a:pt x="96027" y="2871262"/>
                  <a:pt x="96694" y="2871455"/>
                </a:cubicBezTo>
                <a:close/>
                <a:moveTo>
                  <a:pt x="104092" y="2813539"/>
                </a:moveTo>
                <a:cubicBezTo>
                  <a:pt x="107223" y="2818686"/>
                  <a:pt x="111149" y="2843457"/>
                  <a:pt x="108835" y="2843457"/>
                </a:cubicBezTo>
                <a:cubicBezTo>
                  <a:pt x="107886" y="2843457"/>
                  <a:pt x="106609" y="2841928"/>
                  <a:pt x="105996" y="2840057"/>
                </a:cubicBezTo>
                <a:cubicBezTo>
                  <a:pt x="103380" y="2832081"/>
                  <a:pt x="101773" y="2809728"/>
                  <a:pt x="104092" y="2813539"/>
                </a:cubicBezTo>
                <a:close/>
                <a:moveTo>
                  <a:pt x="958653" y="2740103"/>
                </a:moveTo>
                <a:cubicBezTo>
                  <a:pt x="959744" y="2740103"/>
                  <a:pt x="960102" y="2744387"/>
                  <a:pt x="959449" y="2749623"/>
                </a:cubicBezTo>
                <a:cubicBezTo>
                  <a:pt x="958354" y="2758381"/>
                  <a:pt x="953033" y="2763532"/>
                  <a:pt x="953124" y="2755742"/>
                </a:cubicBezTo>
                <a:lnTo>
                  <a:pt x="953125" y="2755742"/>
                </a:lnTo>
                <a:cubicBezTo>
                  <a:pt x="953198" y="2749749"/>
                  <a:pt x="956606" y="2740103"/>
                  <a:pt x="958653" y="2740103"/>
                </a:cubicBezTo>
                <a:close/>
                <a:moveTo>
                  <a:pt x="926930" y="2709509"/>
                </a:moveTo>
                <a:lnTo>
                  <a:pt x="926926" y="2709522"/>
                </a:lnTo>
                <a:lnTo>
                  <a:pt x="926915" y="2709522"/>
                </a:lnTo>
                <a:close/>
                <a:moveTo>
                  <a:pt x="945395" y="2688653"/>
                </a:moveTo>
                <a:cubicBezTo>
                  <a:pt x="947760" y="2691257"/>
                  <a:pt x="940192" y="2813539"/>
                  <a:pt x="937666" y="2813539"/>
                </a:cubicBezTo>
                <a:cubicBezTo>
                  <a:pt x="936119" y="2813539"/>
                  <a:pt x="935510" y="2806970"/>
                  <a:pt x="936261" y="2798460"/>
                </a:cubicBezTo>
                <a:lnTo>
                  <a:pt x="936263" y="2798460"/>
                </a:lnTo>
                <a:cubicBezTo>
                  <a:pt x="937310" y="2786637"/>
                  <a:pt x="936759" y="2783682"/>
                  <a:pt x="933716" y="2784776"/>
                </a:cubicBezTo>
                <a:cubicBezTo>
                  <a:pt x="930836" y="2785810"/>
                  <a:pt x="929892" y="2783210"/>
                  <a:pt x="930062" y="2774696"/>
                </a:cubicBezTo>
                <a:cubicBezTo>
                  <a:pt x="930172" y="2768385"/>
                  <a:pt x="930952" y="2764752"/>
                  <a:pt x="931759" y="2766622"/>
                </a:cubicBezTo>
                <a:cubicBezTo>
                  <a:pt x="935796" y="2775986"/>
                  <a:pt x="937812" y="2766483"/>
                  <a:pt x="939486" y="2730194"/>
                </a:cubicBezTo>
                <a:cubicBezTo>
                  <a:pt x="941158" y="2694015"/>
                  <a:pt x="942391" y="2685343"/>
                  <a:pt x="945395" y="2688653"/>
                </a:cubicBezTo>
                <a:close/>
                <a:moveTo>
                  <a:pt x="933087" y="2677998"/>
                </a:moveTo>
                <a:cubicBezTo>
                  <a:pt x="936978" y="2683742"/>
                  <a:pt x="935860" y="2700158"/>
                  <a:pt x="931182" y="2705945"/>
                </a:cubicBezTo>
                <a:lnTo>
                  <a:pt x="926930" y="2709509"/>
                </a:lnTo>
                <a:lnTo>
                  <a:pt x="929897" y="2700512"/>
                </a:lnTo>
                <a:cubicBezTo>
                  <a:pt x="931838" y="2695731"/>
                  <a:pt x="931882" y="2692095"/>
                  <a:pt x="930006" y="2689994"/>
                </a:cubicBezTo>
                <a:cubicBezTo>
                  <a:pt x="928441" y="2688228"/>
                  <a:pt x="927941" y="2683990"/>
                  <a:pt x="928893" y="2680576"/>
                </a:cubicBezTo>
                <a:cubicBezTo>
                  <a:pt x="930192" y="2675926"/>
                  <a:pt x="931243" y="2675279"/>
                  <a:pt x="933087" y="2677998"/>
                </a:cubicBezTo>
                <a:close/>
                <a:moveTo>
                  <a:pt x="933901" y="2651662"/>
                </a:moveTo>
                <a:cubicBezTo>
                  <a:pt x="934129" y="2650552"/>
                  <a:pt x="934443" y="2650705"/>
                  <a:pt x="934790" y="2652388"/>
                </a:cubicBezTo>
                <a:cubicBezTo>
                  <a:pt x="935484" y="2655754"/>
                  <a:pt x="935484" y="2661262"/>
                  <a:pt x="934790" y="2664627"/>
                </a:cubicBezTo>
                <a:cubicBezTo>
                  <a:pt x="934097" y="2667993"/>
                  <a:pt x="933531" y="2665239"/>
                  <a:pt x="933531" y="2658508"/>
                </a:cubicBezTo>
                <a:cubicBezTo>
                  <a:pt x="933531" y="2655142"/>
                  <a:pt x="933673" y="2652771"/>
                  <a:pt x="933901" y="2651662"/>
                </a:cubicBezTo>
                <a:close/>
                <a:moveTo>
                  <a:pt x="96656" y="2613158"/>
                </a:moveTo>
                <a:cubicBezTo>
                  <a:pt x="98251" y="2611666"/>
                  <a:pt x="100233" y="2619814"/>
                  <a:pt x="104568" y="2645658"/>
                </a:cubicBezTo>
                <a:cubicBezTo>
                  <a:pt x="106520" y="2657289"/>
                  <a:pt x="107360" y="2667511"/>
                  <a:pt x="106440" y="2668374"/>
                </a:cubicBezTo>
                <a:cubicBezTo>
                  <a:pt x="105517" y="2669238"/>
                  <a:pt x="104021" y="2665840"/>
                  <a:pt x="103116" y="2660825"/>
                </a:cubicBezTo>
                <a:lnTo>
                  <a:pt x="103114" y="2660825"/>
                </a:lnTo>
                <a:cubicBezTo>
                  <a:pt x="98255" y="2633929"/>
                  <a:pt x="95577" y="2614168"/>
                  <a:pt x="96656" y="2613158"/>
                </a:cubicBezTo>
                <a:close/>
                <a:moveTo>
                  <a:pt x="947274" y="2560594"/>
                </a:moveTo>
                <a:cubicBezTo>
                  <a:pt x="950616" y="2565433"/>
                  <a:pt x="950693" y="2589628"/>
                  <a:pt x="947419" y="2606831"/>
                </a:cubicBezTo>
                <a:cubicBezTo>
                  <a:pt x="945580" y="2616498"/>
                  <a:pt x="945026" y="2612495"/>
                  <a:pt x="944774" y="2587792"/>
                </a:cubicBezTo>
                <a:cubicBezTo>
                  <a:pt x="944555" y="2566706"/>
                  <a:pt x="945373" y="2557844"/>
                  <a:pt x="947274" y="2560594"/>
                </a:cubicBezTo>
                <a:close/>
                <a:moveTo>
                  <a:pt x="117254" y="2547082"/>
                </a:moveTo>
                <a:lnTo>
                  <a:pt x="122323" y="2566758"/>
                </a:lnTo>
                <a:cubicBezTo>
                  <a:pt x="127797" y="2587999"/>
                  <a:pt x="129591" y="2635482"/>
                  <a:pt x="124816" y="2632720"/>
                </a:cubicBezTo>
                <a:cubicBezTo>
                  <a:pt x="120966" y="2630495"/>
                  <a:pt x="117857" y="2643305"/>
                  <a:pt x="120162" y="2651900"/>
                </a:cubicBezTo>
                <a:cubicBezTo>
                  <a:pt x="122086" y="2659073"/>
                  <a:pt x="117097" y="2689292"/>
                  <a:pt x="112787" y="2696587"/>
                </a:cubicBezTo>
                <a:cubicBezTo>
                  <a:pt x="111195" y="2699280"/>
                  <a:pt x="110418" y="2696968"/>
                  <a:pt x="110499" y="2689788"/>
                </a:cubicBezTo>
                <a:lnTo>
                  <a:pt x="110501" y="2689788"/>
                </a:lnTo>
                <a:cubicBezTo>
                  <a:pt x="110573" y="2683804"/>
                  <a:pt x="111734" y="2672177"/>
                  <a:pt x="113087" y="2663949"/>
                </a:cubicBezTo>
                <a:cubicBezTo>
                  <a:pt x="114529" y="2655201"/>
                  <a:pt x="114310" y="2632894"/>
                  <a:pt x="112559" y="2610222"/>
                </a:cubicBezTo>
                <a:cubicBezTo>
                  <a:pt x="110183" y="2579481"/>
                  <a:pt x="110358" y="2568931"/>
                  <a:pt x="113409" y="2559268"/>
                </a:cubicBezTo>
                <a:close/>
                <a:moveTo>
                  <a:pt x="108520" y="2533188"/>
                </a:moveTo>
                <a:cubicBezTo>
                  <a:pt x="108739" y="2531833"/>
                  <a:pt x="109042" y="2532020"/>
                  <a:pt x="109376" y="2534076"/>
                </a:cubicBezTo>
                <a:cubicBezTo>
                  <a:pt x="110040" y="2538190"/>
                  <a:pt x="110040" y="2544922"/>
                  <a:pt x="109376" y="2549036"/>
                </a:cubicBezTo>
                <a:cubicBezTo>
                  <a:pt x="108712" y="2553149"/>
                  <a:pt x="108165" y="2549784"/>
                  <a:pt x="108165" y="2541556"/>
                </a:cubicBezTo>
                <a:cubicBezTo>
                  <a:pt x="108165" y="2537442"/>
                  <a:pt x="108301" y="2534544"/>
                  <a:pt x="108520" y="2533188"/>
                </a:cubicBezTo>
                <a:close/>
                <a:moveTo>
                  <a:pt x="933144" y="2519797"/>
                </a:moveTo>
                <a:cubicBezTo>
                  <a:pt x="936538" y="2519797"/>
                  <a:pt x="936345" y="2548990"/>
                  <a:pt x="932926" y="2550959"/>
                </a:cubicBezTo>
                <a:cubicBezTo>
                  <a:pt x="931437" y="2551820"/>
                  <a:pt x="929513" y="2551456"/>
                  <a:pt x="928653" y="2550151"/>
                </a:cubicBezTo>
                <a:lnTo>
                  <a:pt x="928668" y="2550152"/>
                </a:lnTo>
                <a:cubicBezTo>
                  <a:pt x="926314" y="2546586"/>
                  <a:pt x="930262" y="2519797"/>
                  <a:pt x="933144" y="2519797"/>
                </a:cubicBezTo>
                <a:close/>
                <a:moveTo>
                  <a:pt x="942469" y="2495987"/>
                </a:moveTo>
                <a:cubicBezTo>
                  <a:pt x="943119" y="2496183"/>
                  <a:pt x="944061" y="2499822"/>
                  <a:pt x="945224" y="2506883"/>
                </a:cubicBezTo>
                <a:cubicBezTo>
                  <a:pt x="946155" y="2512533"/>
                  <a:pt x="945692" y="2517082"/>
                  <a:pt x="944181" y="2517082"/>
                </a:cubicBezTo>
                <a:cubicBezTo>
                  <a:pt x="942685" y="2517082"/>
                  <a:pt x="941459" y="2511983"/>
                  <a:pt x="941459" y="2505749"/>
                </a:cubicBezTo>
                <a:cubicBezTo>
                  <a:pt x="941459" y="2499039"/>
                  <a:pt x="941819" y="2495791"/>
                  <a:pt x="942469" y="2495987"/>
                </a:cubicBezTo>
                <a:close/>
                <a:moveTo>
                  <a:pt x="976335" y="2462681"/>
                </a:moveTo>
                <a:cubicBezTo>
                  <a:pt x="977616" y="2466421"/>
                  <a:pt x="978791" y="2488145"/>
                  <a:pt x="978951" y="2510958"/>
                </a:cubicBezTo>
                <a:cubicBezTo>
                  <a:pt x="979243" y="2550713"/>
                  <a:pt x="979024" y="2552435"/>
                  <a:pt x="973428" y="2552435"/>
                </a:cubicBezTo>
                <a:cubicBezTo>
                  <a:pt x="968584" y="2552435"/>
                  <a:pt x="967615" y="2554248"/>
                  <a:pt x="967615" y="2563315"/>
                </a:cubicBezTo>
                <a:cubicBezTo>
                  <a:pt x="967615" y="2569298"/>
                  <a:pt x="966309" y="2574194"/>
                  <a:pt x="964707" y="2574194"/>
                </a:cubicBezTo>
                <a:cubicBezTo>
                  <a:pt x="963109" y="2574194"/>
                  <a:pt x="961810" y="2568992"/>
                  <a:pt x="961820" y="2562635"/>
                </a:cubicBezTo>
                <a:lnTo>
                  <a:pt x="961825" y="2562635"/>
                </a:lnTo>
                <a:cubicBezTo>
                  <a:pt x="961825" y="2556277"/>
                  <a:pt x="962679" y="2542812"/>
                  <a:pt x="963697" y="2532711"/>
                </a:cubicBezTo>
                <a:cubicBezTo>
                  <a:pt x="965215" y="2517679"/>
                  <a:pt x="966266" y="2514901"/>
                  <a:pt x="969490" y="2517405"/>
                </a:cubicBezTo>
                <a:cubicBezTo>
                  <a:pt x="972763" y="2519948"/>
                  <a:pt x="973477" y="2515013"/>
                  <a:pt x="973718" y="2488172"/>
                </a:cubicBezTo>
                <a:cubicBezTo>
                  <a:pt x="973901" y="2467788"/>
                  <a:pt x="974864" y="2458389"/>
                  <a:pt x="976335" y="2462681"/>
                </a:cubicBezTo>
                <a:close/>
                <a:moveTo>
                  <a:pt x="113553" y="2458088"/>
                </a:moveTo>
                <a:cubicBezTo>
                  <a:pt x="115226" y="2457388"/>
                  <a:pt x="117213" y="2461767"/>
                  <a:pt x="119967" y="2471037"/>
                </a:cubicBezTo>
                <a:cubicBezTo>
                  <a:pt x="124685" y="2486915"/>
                  <a:pt x="124542" y="2496671"/>
                  <a:pt x="119749" y="2485510"/>
                </a:cubicBezTo>
                <a:cubicBezTo>
                  <a:pt x="117909" y="2481224"/>
                  <a:pt x="117289" y="2481797"/>
                  <a:pt x="116047" y="2488923"/>
                </a:cubicBezTo>
                <a:cubicBezTo>
                  <a:pt x="114799" y="2496079"/>
                  <a:pt x="113941" y="2496863"/>
                  <a:pt x="110818" y="2493695"/>
                </a:cubicBezTo>
                <a:lnTo>
                  <a:pt x="110825" y="2493695"/>
                </a:lnTo>
                <a:cubicBezTo>
                  <a:pt x="108201" y="2491033"/>
                  <a:pt x="107664" y="2485654"/>
                  <a:pt x="109026" y="2475614"/>
                </a:cubicBezTo>
                <a:cubicBezTo>
                  <a:pt x="110522" y="2464567"/>
                  <a:pt x="111880" y="2458787"/>
                  <a:pt x="113553" y="2458088"/>
                </a:cubicBezTo>
                <a:close/>
                <a:moveTo>
                  <a:pt x="149068" y="2387886"/>
                </a:moveTo>
                <a:lnTo>
                  <a:pt x="151137" y="2402845"/>
                </a:lnTo>
                <a:cubicBezTo>
                  <a:pt x="154184" y="2424868"/>
                  <a:pt x="154126" y="2523237"/>
                  <a:pt x="151064" y="2527769"/>
                </a:cubicBezTo>
                <a:cubicBezTo>
                  <a:pt x="149101" y="2530670"/>
                  <a:pt x="147962" y="2529286"/>
                  <a:pt x="146581" y="2522329"/>
                </a:cubicBezTo>
                <a:lnTo>
                  <a:pt x="146594" y="2522329"/>
                </a:lnTo>
                <a:cubicBezTo>
                  <a:pt x="143580" y="2507135"/>
                  <a:pt x="143394" y="2410572"/>
                  <a:pt x="146339" y="2398765"/>
                </a:cubicBezTo>
                <a:close/>
                <a:moveTo>
                  <a:pt x="136896" y="2385700"/>
                </a:moveTo>
                <a:cubicBezTo>
                  <a:pt x="137626" y="2387160"/>
                  <a:pt x="137576" y="2390452"/>
                  <a:pt x="136301" y="2394687"/>
                </a:cubicBezTo>
                <a:cubicBezTo>
                  <a:pt x="134589" y="2400366"/>
                  <a:pt x="133907" y="2400729"/>
                  <a:pt x="132156" y="2396892"/>
                </a:cubicBezTo>
                <a:cubicBezTo>
                  <a:pt x="131002" y="2394365"/>
                  <a:pt x="131294" y="2390230"/>
                  <a:pt x="132805" y="2387703"/>
                </a:cubicBezTo>
                <a:cubicBezTo>
                  <a:pt x="134653" y="2384612"/>
                  <a:pt x="136165" y="2384240"/>
                  <a:pt x="136896" y="2385700"/>
                </a:cubicBezTo>
                <a:close/>
                <a:moveTo>
                  <a:pt x="117467" y="2377384"/>
                </a:moveTo>
                <a:cubicBezTo>
                  <a:pt x="121065" y="2376091"/>
                  <a:pt x="121791" y="2378767"/>
                  <a:pt x="121622" y="2392732"/>
                </a:cubicBezTo>
                <a:cubicBezTo>
                  <a:pt x="121367" y="2415168"/>
                  <a:pt x="117712" y="2424498"/>
                  <a:pt x="115070" y="2409528"/>
                </a:cubicBezTo>
                <a:cubicBezTo>
                  <a:pt x="111833" y="2391182"/>
                  <a:pt x="112734" y="2379084"/>
                  <a:pt x="117467" y="2377384"/>
                </a:cubicBezTo>
                <a:close/>
                <a:moveTo>
                  <a:pt x="133268" y="2336537"/>
                </a:moveTo>
                <a:cubicBezTo>
                  <a:pt x="135224" y="2338236"/>
                  <a:pt x="136249" y="2343662"/>
                  <a:pt x="135582" y="2348776"/>
                </a:cubicBezTo>
                <a:cubicBezTo>
                  <a:pt x="134921" y="2353828"/>
                  <a:pt x="134155" y="2355513"/>
                  <a:pt x="133877" y="2352521"/>
                </a:cubicBezTo>
                <a:cubicBezTo>
                  <a:pt x="133585" y="2349530"/>
                  <a:pt x="132560" y="2344022"/>
                  <a:pt x="131564" y="2340282"/>
                </a:cubicBezTo>
                <a:cubicBezTo>
                  <a:pt x="130170" y="2335047"/>
                  <a:pt x="130564" y="2334185"/>
                  <a:pt x="133268" y="2336537"/>
                </a:cubicBezTo>
                <a:close/>
                <a:moveTo>
                  <a:pt x="77672" y="2315812"/>
                </a:moveTo>
                <a:cubicBezTo>
                  <a:pt x="80905" y="2315812"/>
                  <a:pt x="91466" y="2364167"/>
                  <a:pt x="88782" y="2366679"/>
                </a:cubicBezTo>
                <a:cubicBezTo>
                  <a:pt x="87775" y="2367623"/>
                  <a:pt x="86946" y="2367660"/>
                  <a:pt x="86946" y="2366771"/>
                </a:cubicBezTo>
                <a:lnTo>
                  <a:pt x="86948" y="2366760"/>
                </a:lnTo>
                <a:cubicBezTo>
                  <a:pt x="86948" y="2364260"/>
                  <a:pt x="78291" y="2325972"/>
                  <a:pt x="76504" y="2320572"/>
                </a:cubicBezTo>
                <a:cubicBezTo>
                  <a:pt x="75640" y="2317954"/>
                  <a:pt x="76176" y="2315812"/>
                  <a:pt x="77672" y="2315812"/>
                </a:cubicBezTo>
                <a:close/>
                <a:moveTo>
                  <a:pt x="619" y="2290394"/>
                </a:moveTo>
                <a:cubicBezTo>
                  <a:pt x="1011" y="2289757"/>
                  <a:pt x="1714" y="2291933"/>
                  <a:pt x="3082" y="2296356"/>
                </a:cubicBezTo>
                <a:cubicBezTo>
                  <a:pt x="6410" y="2307176"/>
                  <a:pt x="5403" y="2328264"/>
                  <a:pt x="1936" y="2320341"/>
                </a:cubicBezTo>
                <a:lnTo>
                  <a:pt x="1933" y="2320341"/>
                </a:lnTo>
                <a:cubicBezTo>
                  <a:pt x="735" y="2317600"/>
                  <a:pt x="-129" y="2309033"/>
                  <a:pt x="17" y="2301302"/>
                </a:cubicBezTo>
                <a:cubicBezTo>
                  <a:pt x="145" y="2294478"/>
                  <a:pt x="227" y="2291030"/>
                  <a:pt x="619" y="2290394"/>
                </a:cubicBezTo>
                <a:close/>
                <a:moveTo>
                  <a:pt x="129211" y="2280788"/>
                </a:moveTo>
                <a:cubicBezTo>
                  <a:pt x="132579" y="2277635"/>
                  <a:pt x="133655" y="2284049"/>
                  <a:pt x="132860" y="2302557"/>
                </a:cubicBezTo>
                <a:lnTo>
                  <a:pt x="131999" y="2322603"/>
                </a:lnTo>
                <a:lnTo>
                  <a:pt x="129938" y="2302320"/>
                </a:lnTo>
                <a:cubicBezTo>
                  <a:pt x="128802" y="2291164"/>
                  <a:pt x="128478" y="2281475"/>
                  <a:pt x="129211" y="2280788"/>
                </a:cubicBezTo>
                <a:close/>
                <a:moveTo>
                  <a:pt x="147984" y="2217888"/>
                </a:moveTo>
                <a:cubicBezTo>
                  <a:pt x="149959" y="2215031"/>
                  <a:pt x="150816" y="2219310"/>
                  <a:pt x="150845" y="2232167"/>
                </a:cubicBezTo>
                <a:cubicBezTo>
                  <a:pt x="150882" y="2250825"/>
                  <a:pt x="150003" y="2253937"/>
                  <a:pt x="146841" y="2246224"/>
                </a:cubicBezTo>
                <a:lnTo>
                  <a:pt x="146842" y="2246224"/>
                </a:lnTo>
                <a:cubicBezTo>
                  <a:pt x="144138" y="2239628"/>
                  <a:pt x="144828" y="2222457"/>
                  <a:pt x="147984" y="2217888"/>
                </a:cubicBezTo>
                <a:close/>
                <a:moveTo>
                  <a:pt x="992212" y="2207669"/>
                </a:moveTo>
                <a:cubicBezTo>
                  <a:pt x="992413" y="2205574"/>
                  <a:pt x="992691" y="2205863"/>
                  <a:pt x="992998" y="2209042"/>
                </a:cubicBezTo>
                <a:cubicBezTo>
                  <a:pt x="993611" y="2215400"/>
                  <a:pt x="993611" y="2225803"/>
                  <a:pt x="992998" y="2232161"/>
                </a:cubicBezTo>
                <a:cubicBezTo>
                  <a:pt x="992385" y="2238518"/>
                  <a:pt x="991885" y="2233317"/>
                  <a:pt x="991885" y="2220601"/>
                </a:cubicBezTo>
                <a:cubicBezTo>
                  <a:pt x="991885" y="2214244"/>
                  <a:pt x="992010" y="2209765"/>
                  <a:pt x="992212" y="2207669"/>
                </a:cubicBezTo>
                <a:close/>
                <a:moveTo>
                  <a:pt x="61915" y="2150127"/>
                </a:moveTo>
                <a:cubicBezTo>
                  <a:pt x="62532" y="2150751"/>
                  <a:pt x="66538" y="2179411"/>
                  <a:pt x="70815" y="2213816"/>
                </a:cubicBezTo>
                <a:cubicBezTo>
                  <a:pt x="75092" y="2248222"/>
                  <a:pt x="79331" y="2280962"/>
                  <a:pt x="80236" y="2286572"/>
                </a:cubicBezTo>
                <a:cubicBezTo>
                  <a:pt x="81709" y="2295719"/>
                  <a:pt x="81224" y="2296771"/>
                  <a:pt x="75520" y="2296771"/>
                </a:cubicBezTo>
                <a:cubicBezTo>
                  <a:pt x="69285" y="2296771"/>
                  <a:pt x="69196" y="2297295"/>
                  <a:pt x="71018" y="2323290"/>
                </a:cubicBezTo>
                <a:cubicBezTo>
                  <a:pt x="72040" y="2337875"/>
                  <a:pt x="75377" y="2359219"/>
                  <a:pt x="78434" y="2370722"/>
                </a:cubicBezTo>
                <a:cubicBezTo>
                  <a:pt x="88670" y="2409241"/>
                  <a:pt x="100746" y="2548417"/>
                  <a:pt x="96856" y="2583033"/>
                </a:cubicBezTo>
                <a:cubicBezTo>
                  <a:pt x="94827" y="2601086"/>
                  <a:pt x="91333" y="2603045"/>
                  <a:pt x="87157" y="2588473"/>
                </a:cubicBezTo>
                <a:lnTo>
                  <a:pt x="87156" y="2588473"/>
                </a:lnTo>
                <a:cubicBezTo>
                  <a:pt x="68219" y="2522402"/>
                  <a:pt x="63717" y="2476316"/>
                  <a:pt x="63626" y="2347620"/>
                </a:cubicBezTo>
                <a:cubicBezTo>
                  <a:pt x="63593" y="2293475"/>
                  <a:pt x="62313" y="2227217"/>
                  <a:pt x="60787" y="2200381"/>
                </a:cubicBezTo>
                <a:cubicBezTo>
                  <a:pt x="58280" y="2156194"/>
                  <a:pt x="58492" y="2146678"/>
                  <a:pt x="61915" y="2150127"/>
                </a:cubicBezTo>
                <a:close/>
                <a:moveTo>
                  <a:pt x="124046" y="2141345"/>
                </a:moveTo>
                <a:cubicBezTo>
                  <a:pt x="126071" y="2140760"/>
                  <a:pt x="129258" y="2141612"/>
                  <a:pt x="131937" y="2144382"/>
                </a:cubicBezTo>
                <a:cubicBezTo>
                  <a:pt x="137120" y="2149740"/>
                  <a:pt x="137099" y="2149886"/>
                  <a:pt x="131167" y="2149886"/>
                </a:cubicBezTo>
                <a:cubicBezTo>
                  <a:pt x="127817" y="2149886"/>
                  <a:pt x="124196" y="2148555"/>
                  <a:pt x="123122" y="2146929"/>
                </a:cubicBezTo>
                <a:cubicBezTo>
                  <a:pt x="121156" y="2143953"/>
                  <a:pt x="122021" y="2141931"/>
                  <a:pt x="124046" y="2141345"/>
                </a:cubicBezTo>
                <a:close/>
                <a:moveTo>
                  <a:pt x="150011" y="2132206"/>
                </a:moveTo>
                <a:lnTo>
                  <a:pt x="150452" y="2168244"/>
                </a:lnTo>
                <a:cubicBezTo>
                  <a:pt x="150865" y="2201961"/>
                  <a:pt x="150307" y="2207347"/>
                  <a:pt x="147008" y="2202242"/>
                </a:cubicBezTo>
                <a:lnTo>
                  <a:pt x="147004" y="2202242"/>
                </a:lnTo>
                <a:cubicBezTo>
                  <a:pt x="146274" y="2201120"/>
                  <a:pt x="146639" y="2184903"/>
                  <a:pt x="147847" y="2166204"/>
                </a:cubicBezTo>
                <a:close/>
                <a:moveTo>
                  <a:pt x="915300" y="2125614"/>
                </a:moveTo>
                <a:lnTo>
                  <a:pt x="915300" y="2125615"/>
                </a:lnTo>
                <a:lnTo>
                  <a:pt x="915300" y="2125614"/>
                </a:lnTo>
                <a:close/>
                <a:moveTo>
                  <a:pt x="105883" y="2115887"/>
                </a:moveTo>
                <a:lnTo>
                  <a:pt x="109204" y="2126766"/>
                </a:lnTo>
                <a:cubicBezTo>
                  <a:pt x="115085" y="2146036"/>
                  <a:pt x="116182" y="2152605"/>
                  <a:pt x="113519" y="2152605"/>
                </a:cubicBezTo>
                <a:cubicBezTo>
                  <a:pt x="112085" y="2152605"/>
                  <a:pt x="109373" y="2150869"/>
                  <a:pt x="107490" y="2148746"/>
                </a:cubicBezTo>
                <a:lnTo>
                  <a:pt x="107489" y="2148746"/>
                </a:lnTo>
                <a:cubicBezTo>
                  <a:pt x="105511" y="2146515"/>
                  <a:pt x="104450" y="2138768"/>
                  <a:pt x="104975" y="2130387"/>
                </a:cubicBezTo>
                <a:close/>
                <a:moveTo>
                  <a:pt x="924180" y="2095489"/>
                </a:moveTo>
                <a:cubicBezTo>
                  <a:pt x="926636" y="2095489"/>
                  <a:pt x="929737" y="2105402"/>
                  <a:pt x="929793" y="2113426"/>
                </a:cubicBezTo>
                <a:cubicBezTo>
                  <a:pt x="929826" y="2116560"/>
                  <a:pt x="927443" y="2121150"/>
                  <a:pt x="924518" y="2123626"/>
                </a:cubicBezTo>
                <a:lnTo>
                  <a:pt x="915300" y="2125614"/>
                </a:lnTo>
                <a:lnTo>
                  <a:pt x="919046" y="2108197"/>
                </a:lnTo>
                <a:cubicBezTo>
                  <a:pt x="921034" y="2101450"/>
                  <a:pt x="923254" y="2095489"/>
                  <a:pt x="924180" y="2095489"/>
                </a:cubicBezTo>
                <a:close/>
                <a:moveTo>
                  <a:pt x="131216" y="2071022"/>
                </a:moveTo>
                <a:cubicBezTo>
                  <a:pt x="135141" y="2071022"/>
                  <a:pt x="136784" y="2083689"/>
                  <a:pt x="134077" y="2093039"/>
                </a:cubicBezTo>
                <a:cubicBezTo>
                  <a:pt x="131482" y="2101994"/>
                  <a:pt x="131354" y="2101780"/>
                  <a:pt x="130242" y="2086661"/>
                </a:cubicBezTo>
                <a:lnTo>
                  <a:pt x="130241" y="2086661"/>
                </a:lnTo>
                <a:cubicBezTo>
                  <a:pt x="129610" y="2078057"/>
                  <a:pt x="130059" y="2071020"/>
                  <a:pt x="131216" y="2071022"/>
                </a:cubicBezTo>
                <a:close/>
                <a:moveTo>
                  <a:pt x="147995" y="2046547"/>
                </a:moveTo>
                <a:cubicBezTo>
                  <a:pt x="149545" y="2048792"/>
                  <a:pt x="150833" y="2056703"/>
                  <a:pt x="150856" y="2064129"/>
                </a:cubicBezTo>
                <a:cubicBezTo>
                  <a:pt x="150892" y="2076423"/>
                  <a:pt x="151312" y="2077247"/>
                  <a:pt x="155483" y="2073343"/>
                </a:cubicBezTo>
                <a:cubicBezTo>
                  <a:pt x="158004" y="2070984"/>
                  <a:pt x="160829" y="2063725"/>
                  <a:pt x="161763" y="2057210"/>
                </a:cubicBezTo>
                <a:cubicBezTo>
                  <a:pt x="164212" y="2040116"/>
                  <a:pt x="167928" y="2050883"/>
                  <a:pt x="167937" y="2075105"/>
                </a:cubicBezTo>
                <a:cubicBezTo>
                  <a:pt x="167937" y="2090737"/>
                  <a:pt x="167380" y="2093049"/>
                  <a:pt x="164792" y="2088025"/>
                </a:cubicBezTo>
                <a:cubicBezTo>
                  <a:pt x="163059" y="2084659"/>
                  <a:pt x="160489" y="2081905"/>
                  <a:pt x="159085" y="2081905"/>
                </a:cubicBezTo>
                <a:cubicBezTo>
                  <a:pt x="154544" y="2081905"/>
                  <a:pt x="153267" y="2089478"/>
                  <a:pt x="156774" y="2095609"/>
                </a:cubicBezTo>
                <a:cubicBezTo>
                  <a:pt x="159533" y="2100432"/>
                  <a:pt x="159318" y="2102392"/>
                  <a:pt x="155665" y="2105812"/>
                </a:cubicBezTo>
                <a:cubicBezTo>
                  <a:pt x="151572" y="2109643"/>
                  <a:pt x="150854" y="2109338"/>
                  <a:pt x="148115" y="2102598"/>
                </a:cubicBezTo>
                <a:lnTo>
                  <a:pt x="148104" y="2102598"/>
                </a:lnTo>
                <a:cubicBezTo>
                  <a:pt x="144159" y="2092887"/>
                  <a:pt x="144047" y="2040847"/>
                  <a:pt x="147995" y="2046547"/>
                </a:cubicBezTo>
                <a:close/>
                <a:moveTo>
                  <a:pt x="104033" y="2027509"/>
                </a:moveTo>
                <a:cubicBezTo>
                  <a:pt x="106996" y="2027509"/>
                  <a:pt x="114560" y="2043373"/>
                  <a:pt x="112510" y="2045291"/>
                </a:cubicBezTo>
                <a:cubicBezTo>
                  <a:pt x="111751" y="2046000"/>
                  <a:pt x="108959" y="2044335"/>
                  <a:pt x="106306" y="2041590"/>
                </a:cubicBezTo>
                <a:lnTo>
                  <a:pt x="106307" y="2041590"/>
                </a:lnTo>
                <a:cubicBezTo>
                  <a:pt x="101179" y="2036288"/>
                  <a:pt x="99762" y="2027509"/>
                  <a:pt x="104033" y="2027509"/>
                </a:cubicBezTo>
                <a:close/>
                <a:moveTo>
                  <a:pt x="943112" y="2013995"/>
                </a:moveTo>
                <a:cubicBezTo>
                  <a:pt x="946936" y="2010416"/>
                  <a:pt x="945743" y="2084095"/>
                  <a:pt x="941824" y="2093464"/>
                </a:cubicBezTo>
                <a:cubicBezTo>
                  <a:pt x="937817" y="2103049"/>
                  <a:pt x="935647" y="2102970"/>
                  <a:pt x="935647" y="2093234"/>
                </a:cubicBezTo>
                <a:lnTo>
                  <a:pt x="935646" y="2093238"/>
                </a:lnTo>
                <a:cubicBezTo>
                  <a:pt x="935646" y="2088999"/>
                  <a:pt x="936591" y="2084647"/>
                  <a:pt x="937744" y="2083568"/>
                </a:cubicBezTo>
                <a:cubicBezTo>
                  <a:pt x="938897" y="2082487"/>
                  <a:pt x="939970" y="2066962"/>
                  <a:pt x="940123" y="2049068"/>
                </a:cubicBezTo>
                <a:cubicBezTo>
                  <a:pt x="940269" y="2031173"/>
                  <a:pt x="941620" y="2015390"/>
                  <a:pt x="943112" y="2013995"/>
                </a:cubicBezTo>
                <a:close/>
                <a:moveTo>
                  <a:pt x="986359" y="1999398"/>
                </a:moveTo>
                <a:cubicBezTo>
                  <a:pt x="986572" y="1997807"/>
                  <a:pt x="986864" y="1998230"/>
                  <a:pt x="987178" y="2001051"/>
                </a:cubicBezTo>
                <a:cubicBezTo>
                  <a:pt x="987809" y="2006694"/>
                  <a:pt x="987794" y="2015261"/>
                  <a:pt x="987145" y="2020090"/>
                </a:cubicBezTo>
                <a:cubicBezTo>
                  <a:pt x="986503" y="2024918"/>
                  <a:pt x="985988" y="2020297"/>
                  <a:pt x="985999" y="2009830"/>
                </a:cubicBezTo>
                <a:lnTo>
                  <a:pt x="986010" y="2009830"/>
                </a:lnTo>
                <a:cubicBezTo>
                  <a:pt x="986010" y="2004594"/>
                  <a:pt x="986145" y="2000989"/>
                  <a:pt x="986359" y="1999398"/>
                </a:cubicBezTo>
                <a:close/>
                <a:moveTo>
                  <a:pt x="229366" y="1998950"/>
                </a:moveTo>
                <a:cubicBezTo>
                  <a:pt x="232753" y="1996992"/>
                  <a:pt x="232753" y="2006730"/>
                  <a:pt x="229366" y="2016629"/>
                </a:cubicBezTo>
                <a:cubicBezTo>
                  <a:pt x="227377" y="2022437"/>
                  <a:pt x="226998" y="2021765"/>
                  <a:pt x="226750" y="2012030"/>
                </a:cubicBezTo>
                <a:cubicBezTo>
                  <a:pt x="226604" y="2005761"/>
                  <a:pt x="227768" y="1999875"/>
                  <a:pt x="229366" y="1998950"/>
                </a:cubicBezTo>
                <a:close/>
                <a:moveTo>
                  <a:pt x="111210" y="1998254"/>
                </a:moveTo>
                <a:cubicBezTo>
                  <a:pt x="111860" y="1998450"/>
                  <a:pt x="112802" y="2002089"/>
                  <a:pt x="113966" y="2009150"/>
                </a:cubicBezTo>
                <a:cubicBezTo>
                  <a:pt x="114896" y="2014800"/>
                  <a:pt x="114433" y="2019349"/>
                  <a:pt x="112922" y="2019349"/>
                </a:cubicBezTo>
                <a:cubicBezTo>
                  <a:pt x="111426" y="2019349"/>
                  <a:pt x="110200" y="2014250"/>
                  <a:pt x="110200" y="2008017"/>
                </a:cubicBezTo>
                <a:lnTo>
                  <a:pt x="110200" y="2008016"/>
                </a:lnTo>
                <a:cubicBezTo>
                  <a:pt x="110200" y="2001305"/>
                  <a:pt x="110559" y="1998058"/>
                  <a:pt x="111210" y="1998254"/>
                </a:cubicBezTo>
                <a:close/>
                <a:moveTo>
                  <a:pt x="160036" y="1997898"/>
                </a:moveTo>
                <a:cubicBezTo>
                  <a:pt x="160417" y="1997702"/>
                  <a:pt x="161546" y="1998963"/>
                  <a:pt x="163754" y="2001511"/>
                </a:cubicBezTo>
                <a:cubicBezTo>
                  <a:pt x="168846" y="2007385"/>
                  <a:pt x="169940" y="2023537"/>
                  <a:pt x="165422" y="2026149"/>
                </a:cubicBezTo>
                <a:cubicBezTo>
                  <a:pt x="163711" y="2027140"/>
                  <a:pt x="162499" y="2024131"/>
                  <a:pt x="162477" y="2018830"/>
                </a:cubicBezTo>
                <a:lnTo>
                  <a:pt x="162477" y="2018829"/>
                </a:lnTo>
                <a:cubicBezTo>
                  <a:pt x="162444" y="2013880"/>
                  <a:pt x="161703" y="2006770"/>
                  <a:pt x="160810" y="2003030"/>
                </a:cubicBezTo>
                <a:cubicBezTo>
                  <a:pt x="160024" y="1999749"/>
                  <a:pt x="159656" y="1998095"/>
                  <a:pt x="160036" y="1997898"/>
                </a:cubicBezTo>
                <a:close/>
                <a:moveTo>
                  <a:pt x="122178" y="1993421"/>
                </a:moveTo>
                <a:cubicBezTo>
                  <a:pt x="122521" y="1992512"/>
                  <a:pt x="124270" y="1993184"/>
                  <a:pt x="127639" y="1994871"/>
                </a:cubicBezTo>
                <a:cubicBezTo>
                  <a:pt x="133601" y="1997856"/>
                  <a:pt x="135393" y="2004306"/>
                  <a:pt x="130971" y="2006864"/>
                </a:cubicBezTo>
                <a:cubicBezTo>
                  <a:pt x="129606" y="2007654"/>
                  <a:pt x="126990" y="2005220"/>
                  <a:pt x="125158" y="2001457"/>
                </a:cubicBezTo>
                <a:cubicBezTo>
                  <a:pt x="122900" y="1996820"/>
                  <a:pt x="121836" y="1994330"/>
                  <a:pt x="122178" y="1993421"/>
                </a:cubicBezTo>
                <a:close/>
                <a:moveTo>
                  <a:pt x="881252" y="1985026"/>
                </a:moveTo>
                <a:cubicBezTo>
                  <a:pt x="882395" y="1983959"/>
                  <a:pt x="883325" y="1987879"/>
                  <a:pt x="883325" y="1993738"/>
                </a:cubicBezTo>
                <a:cubicBezTo>
                  <a:pt x="883325" y="1999597"/>
                  <a:pt x="885289" y="2013984"/>
                  <a:pt x="887684" y="2025709"/>
                </a:cubicBezTo>
                <a:cubicBezTo>
                  <a:pt x="893357" y="2053448"/>
                  <a:pt x="893189" y="2058169"/>
                  <a:pt x="886385" y="2062145"/>
                </a:cubicBezTo>
                <a:cubicBezTo>
                  <a:pt x="881540" y="2064977"/>
                  <a:pt x="879901" y="2064469"/>
                  <a:pt x="874972" y="2058606"/>
                </a:cubicBezTo>
                <a:lnTo>
                  <a:pt x="874977" y="2058605"/>
                </a:lnTo>
                <a:cubicBezTo>
                  <a:pt x="869633" y="2052248"/>
                  <a:pt x="869005" y="2052107"/>
                  <a:pt x="866190" y="2056634"/>
                </a:cubicBezTo>
                <a:cubicBezTo>
                  <a:pt x="863625" y="2060759"/>
                  <a:pt x="863147" y="2060181"/>
                  <a:pt x="863071" y="2052862"/>
                </a:cubicBezTo>
                <a:cubicBezTo>
                  <a:pt x="862998" y="2044573"/>
                  <a:pt x="867834" y="2037329"/>
                  <a:pt x="874951" y="2035109"/>
                </a:cubicBezTo>
                <a:cubicBezTo>
                  <a:pt x="877093" y="2034441"/>
                  <a:pt x="878461" y="2025554"/>
                  <a:pt x="878742" y="2010515"/>
                </a:cubicBezTo>
                <a:cubicBezTo>
                  <a:pt x="878997" y="1997564"/>
                  <a:pt x="880114" y="1986094"/>
                  <a:pt x="881252" y="1985026"/>
                </a:cubicBezTo>
                <a:close/>
                <a:moveTo>
                  <a:pt x="892103" y="1973709"/>
                </a:moveTo>
                <a:cubicBezTo>
                  <a:pt x="901805" y="1973968"/>
                  <a:pt x="902530" y="1975478"/>
                  <a:pt x="904539" y="1999630"/>
                </a:cubicBezTo>
                <a:cubicBezTo>
                  <a:pt x="906203" y="2019637"/>
                  <a:pt x="902010" y="2017505"/>
                  <a:pt x="899190" y="1996910"/>
                </a:cubicBezTo>
                <a:lnTo>
                  <a:pt x="899192" y="1996910"/>
                </a:lnTo>
                <a:cubicBezTo>
                  <a:pt x="897017" y="1981035"/>
                  <a:pt x="896732" y="1980541"/>
                  <a:pt x="894882" y="1989431"/>
                </a:cubicBezTo>
                <a:lnTo>
                  <a:pt x="892901" y="1998950"/>
                </a:lnTo>
                <a:lnTo>
                  <a:pt x="890657" y="1990111"/>
                </a:lnTo>
                <a:cubicBezTo>
                  <a:pt x="889423" y="1985249"/>
                  <a:pt x="887271" y="1981271"/>
                  <a:pt x="885871" y="1981271"/>
                </a:cubicBezTo>
                <a:cubicBezTo>
                  <a:pt x="884473" y="1981271"/>
                  <a:pt x="883327" y="1979516"/>
                  <a:pt x="883327" y="1977374"/>
                </a:cubicBezTo>
                <a:cubicBezTo>
                  <a:pt x="883327" y="1974799"/>
                  <a:pt x="886305" y="1973555"/>
                  <a:pt x="892103" y="1973709"/>
                </a:cubicBezTo>
                <a:close/>
                <a:moveTo>
                  <a:pt x="929834" y="1966605"/>
                </a:moveTo>
                <a:lnTo>
                  <a:pt x="929834" y="1979865"/>
                </a:lnTo>
                <a:cubicBezTo>
                  <a:pt x="929834" y="1987158"/>
                  <a:pt x="931356" y="1997062"/>
                  <a:pt x="933217" y="2001874"/>
                </a:cubicBezTo>
                <a:cubicBezTo>
                  <a:pt x="935997" y="2009072"/>
                  <a:pt x="935742" y="2012314"/>
                  <a:pt x="931765" y="2020157"/>
                </a:cubicBezTo>
                <a:cubicBezTo>
                  <a:pt x="928356" y="2026877"/>
                  <a:pt x="926930" y="2036995"/>
                  <a:pt x="926930" y="2054438"/>
                </a:cubicBezTo>
                <a:cubicBezTo>
                  <a:pt x="926930" y="2081843"/>
                  <a:pt x="923471" y="2086169"/>
                  <a:pt x="917324" y="2066447"/>
                </a:cubicBezTo>
                <a:lnTo>
                  <a:pt x="917320" y="2066447"/>
                </a:lnTo>
                <a:cubicBezTo>
                  <a:pt x="913857" y="2055340"/>
                  <a:pt x="913118" y="2054541"/>
                  <a:pt x="911534" y="2060208"/>
                </a:cubicBezTo>
                <a:cubicBezTo>
                  <a:pt x="907976" y="2072935"/>
                  <a:pt x="906775" y="2063617"/>
                  <a:pt x="909750" y="2046388"/>
                </a:cubicBezTo>
                <a:cubicBezTo>
                  <a:pt x="911414" y="2036752"/>
                  <a:pt x="911925" y="2019077"/>
                  <a:pt x="910889" y="2007110"/>
                </a:cubicBezTo>
                <a:lnTo>
                  <a:pt x="909002" y="1985351"/>
                </a:lnTo>
                <a:lnTo>
                  <a:pt x="919418" y="1975978"/>
                </a:lnTo>
                <a:close/>
                <a:moveTo>
                  <a:pt x="146529" y="1960873"/>
                </a:moveTo>
                <a:lnTo>
                  <a:pt x="150485" y="1984822"/>
                </a:lnTo>
                <a:cubicBezTo>
                  <a:pt x="154547" y="2009410"/>
                  <a:pt x="153445" y="2017838"/>
                  <a:pt x="147942" y="2004292"/>
                </a:cubicBezTo>
                <a:lnTo>
                  <a:pt x="147945" y="2004292"/>
                </a:lnTo>
                <a:cubicBezTo>
                  <a:pt x="146233" y="2000083"/>
                  <a:pt x="145218" y="1988592"/>
                  <a:pt x="145682" y="1978756"/>
                </a:cubicBezTo>
                <a:close/>
                <a:moveTo>
                  <a:pt x="190660" y="1948123"/>
                </a:moveTo>
                <a:cubicBezTo>
                  <a:pt x="191499" y="1950086"/>
                  <a:pt x="191397" y="1952433"/>
                  <a:pt x="190441" y="1953337"/>
                </a:cubicBezTo>
                <a:cubicBezTo>
                  <a:pt x="189474" y="1954240"/>
                  <a:pt x="188788" y="1952633"/>
                  <a:pt x="188915" y="1949767"/>
                </a:cubicBezTo>
                <a:lnTo>
                  <a:pt x="188904" y="1949768"/>
                </a:lnTo>
                <a:cubicBezTo>
                  <a:pt x="189051" y="1946599"/>
                  <a:pt x="189733" y="1945955"/>
                  <a:pt x="190660" y="1948123"/>
                </a:cubicBezTo>
                <a:close/>
                <a:moveTo>
                  <a:pt x="52661" y="1944554"/>
                </a:moveTo>
                <a:lnTo>
                  <a:pt x="56659" y="1972061"/>
                </a:lnTo>
                <a:cubicBezTo>
                  <a:pt x="58860" y="1987190"/>
                  <a:pt x="65264" y="2016239"/>
                  <a:pt x="70893" y="2036614"/>
                </a:cubicBezTo>
                <a:cubicBezTo>
                  <a:pt x="81629" y="2075473"/>
                  <a:pt x="82728" y="2081905"/>
                  <a:pt x="78626" y="2081905"/>
                </a:cubicBezTo>
                <a:cubicBezTo>
                  <a:pt x="77250" y="2081905"/>
                  <a:pt x="70711" y="2066542"/>
                  <a:pt x="64094" y="2047765"/>
                </a:cubicBezTo>
                <a:lnTo>
                  <a:pt x="64101" y="2047765"/>
                </a:lnTo>
                <a:cubicBezTo>
                  <a:pt x="52422" y="2014624"/>
                  <a:pt x="52079" y="2012617"/>
                  <a:pt x="52369" y="1979090"/>
                </a:cubicBezTo>
                <a:close/>
                <a:moveTo>
                  <a:pt x="132560" y="1941207"/>
                </a:moveTo>
                <a:cubicBezTo>
                  <a:pt x="133298" y="1943853"/>
                  <a:pt x="133250" y="1947524"/>
                  <a:pt x="132451" y="1949366"/>
                </a:cubicBezTo>
                <a:cubicBezTo>
                  <a:pt x="131656" y="1951206"/>
                  <a:pt x="131054" y="1949043"/>
                  <a:pt x="131112" y="1944555"/>
                </a:cubicBezTo>
                <a:cubicBezTo>
                  <a:pt x="131148" y="1940067"/>
                  <a:pt x="131823" y="1938560"/>
                  <a:pt x="132560" y="1941207"/>
                </a:cubicBezTo>
                <a:close/>
                <a:moveTo>
                  <a:pt x="149921" y="1890159"/>
                </a:moveTo>
                <a:cubicBezTo>
                  <a:pt x="150259" y="1891099"/>
                  <a:pt x="149884" y="1894053"/>
                  <a:pt x="149032" y="1899678"/>
                </a:cubicBezTo>
                <a:cubicBezTo>
                  <a:pt x="146926" y="1913566"/>
                  <a:pt x="146770" y="1913950"/>
                  <a:pt x="144111" y="1911464"/>
                </a:cubicBezTo>
                <a:lnTo>
                  <a:pt x="144109" y="1911464"/>
                </a:lnTo>
                <a:cubicBezTo>
                  <a:pt x="140715" y="1908289"/>
                  <a:pt x="142022" y="1898180"/>
                  <a:pt x="146529" y="1892718"/>
                </a:cubicBezTo>
                <a:cubicBezTo>
                  <a:pt x="148531" y="1890292"/>
                  <a:pt x="149582" y="1889219"/>
                  <a:pt x="149921" y="1890159"/>
                </a:cubicBezTo>
                <a:close/>
                <a:moveTo>
                  <a:pt x="945161" y="1880867"/>
                </a:moveTo>
                <a:cubicBezTo>
                  <a:pt x="947314" y="1883933"/>
                  <a:pt x="943508" y="1921438"/>
                  <a:pt x="941044" y="1921438"/>
                </a:cubicBezTo>
                <a:cubicBezTo>
                  <a:pt x="939267" y="1921438"/>
                  <a:pt x="938954" y="1914042"/>
                  <a:pt x="940209" y="1901719"/>
                </a:cubicBezTo>
                <a:lnTo>
                  <a:pt x="940208" y="1901719"/>
                </a:lnTo>
                <a:cubicBezTo>
                  <a:pt x="942095" y="1883182"/>
                  <a:pt x="943280" y="1878189"/>
                  <a:pt x="945161" y="1880867"/>
                </a:cubicBezTo>
                <a:close/>
                <a:moveTo>
                  <a:pt x="934013" y="1876189"/>
                </a:moveTo>
                <a:cubicBezTo>
                  <a:pt x="934225" y="1874587"/>
                  <a:pt x="934518" y="1874808"/>
                  <a:pt x="934841" y="1877239"/>
                </a:cubicBezTo>
                <a:cubicBezTo>
                  <a:pt x="935487" y="1882101"/>
                  <a:pt x="935487" y="1890056"/>
                  <a:pt x="934841" y="1894918"/>
                </a:cubicBezTo>
                <a:cubicBezTo>
                  <a:pt x="934195" y="1899780"/>
                  <a:pt x="933669" y="1895802"/>
                  <a:pt x="933669" y="1886079"/>
                </a:cubicBezTo>
                <a:cubicBezTo>
                  <a:pt x="933669" y="1881217"/>
                  <a:pt x="933801" y="1877792"/>
                  <a:pt x="934013" y="1876189"/>
                </a:cubicBezTo>
                <a:close/>
                <a:moveTo>
                  <a:pt x="986424" y="1866185"/>
                </a:moveTo>
                <a:cubicBezTo>
                  <a:pt x="986621" y="1863844"/>
                  <a:pt x="986893" y="1864167"/>
                  <a:pt x="987192" y="1867720"/>
                </a:cubicBezTo>
                <a:cubicBezTo>
                  <a:pt x="987790" y="1874825"/>
                  <a:pt x="987790" y="1886453"/>
                  <a:pt x="987192" y="1893558"/>
                </a:cubicBezTo>
                <a:cubicBezTo>
                  <a:pt x="986593" y="1900664"/>
                  <a:pt x="986105" y="1894851"/>
                  <a:pt x="986105" y="1880639"/>
                </a:cubicBezTo>
                <a:cubicBezTo>
                  <a:pt x="986105" y="1873533"/>
                  <a:pt x="986227" y="1868527"/>
                  <a:pt x="986424" y="1866185"/>
                </a:cubicBezTo>
                <a:close/>
                <a:moveTo>
                  <a:pt x="845841" y="1838137"/>
                </a:moveTo>
                <a:lnTo>
                  <a:pt x="845842" y="1838141"/>
                </a:lnTo>
                <a:lnTo>
                  <a:pt x="845838" y="1838141"/>
                </a:lnTo>
                <a:close/>
                <a:moveTo>
                  <a:pt x="212802" y="1837291"/>
                </a:moveTo>
                <a:cubicBezTo>
                  <a:pt x="214984" y="1834840"/>
                  <a:pt x="217857" y="1834241"/>
                  <a:pt x="219332" y="1837839"/>
                </a:cubicBezTo>
                <a:cubicBezTo>
                  <a:pt x="221766" y="1843779"/>
                  <a:pt x="219960" y="1851390"/>
                  <a:pt x="215807" y="1852685"/>
                </a:cubicBezTo>
                <a:cubicBezTo>
                  <a:pt x="213942" y="1853264"/>
                  <a:pt x="211521" y="1851087"/>
                  <a:pt x="210422" y="1847847"/>
                </a:cubicBezTo>
                <a:cubicBezTo>
                  <a:pt x="209130" y="1844042"/>
                  <a:pt x="210620" y="1839741"/>
                  <a:pt x="212802" y="1837291"/>
                </a:cubicBezTo>
                <a:close/>
                <a:moveTo>
                  <a:pt x="909064" y="1808808"/>
                </a:moveTo>
                <a:cubicBezTo>
                  <a:pt x="911320" y="1807505"/>
                  <a:pt x="912527" y="1810226"/>
                  <a:pt x="912810" y="1817243"/>
                </a:cubicBezTo>
                <a:cubicBezTo>
                  <a:pt x="913028" y="1822941"/>
                  <a:pt x="913722" y="1839843"/>
                  <a:pt x="914324" y="1854802"/>
                </a:cubicBezTo>
                <a:cubicBezTo>
                  <a:pt x="916189" y="1901056"/>
                  <a:pt x="915959" y="1909942"/>
                  <a:pt x="912759" y="1915094"/>
                </a:cubicBezTo>
                <a:cubicBezTo>
                  <a:pt x="910190" y="1919231"/>
                  <a:pt x="909639" y="1918230"/>
                  <a:pt x="909533" y="1909198"/>
                </a:cubicBezTo>
                <a:lnTo>
                  <a:pt x="909535" y="1909198"/>
                </a:lnTo>
                <a:cubicBezTo>
                  <a:pt x="909462" y="1903215"/>
                  <a:pt x="908583" y="1878612"/>
                  <a:pt x="907572" y="1854526"/>
                </a:cubicBezTo>
                <a:cubicBezTo>
                  <a:pt x="906251" y="1822925"/>
                  <a:pt x="906663" y="1810196"/>
                  <a:pt x="909064" y="1808808"/>
                </a:cubicBezTo>
                <a:close/>
                <a:moveTo>
                  <a:pt x="885324" y="1804483"/>
                </a:moveTo>
                <a:cubicBezTo>
                  <a:pt x="888787" y="1804483"/>
                  <a:pt x="889475" y="1807551"/>
                  <a:pt x="888685" y="1819446"/>
                </a:cubicBezTo>
                <a:cubicBezTo>
                  <a:pt x="887715" y="1834043"/>
                  <a:pt x="889663" y="1838698"/>
                  <a:pt x="893171" y="1830149"/>
                </a:cubicBezTo>
                <a:cubicBezTo>
                  <a:pt x="894131" y="1827810"/>
                  <a:pt x="896032" y="1826542"/>
                  <a:pt x="897396" y="1827331"/>
                </a:cubicBezTo>
                <a:cubicBezTo>
                  <a:pt x="898761" y="1828121"/>
                  <a:pt x="897429" y="1839368"/>
                  <a:pt x="894418" y="1852326"/>
                </a:cubicBezTo>
                <a:cubicBezTo>
                  <a:pt x="889426" y="1873867"/>
                  <a:pt x="889349" y="1876445"/>
                  <a:pt x="893517" y="1882397"/>
                </a:cubicBezTo>
                <a:cubicBezTo>
                  <a:pt x="897705" y="1888379"/>
                  <a:pt x="897594" y="1890418"/>
                  <a:pt x="892156" y="1907505"/>
                </a:cubicBezTo>
                <a:cubicBezTo>
                  <a:pt x="888736" y="1918254"/>
                  <a:pt x="886218" y="1934011"/>
                  <a:pt x="886193" y="1944847"/>
                </a:cubicBezTo>
                <a:cubicBezTo>
                  <a:pt x="886120" y="1971830"/>
                  <a:pt x="880669" y="1977531"/>
                  <a:pt x="879963" y="1951353"/>
                </a:cubicBezTo>
                <a:lnTo>
                  <a:pt x="879961" y="1951353"/>
                </a:lnTo>
                <a:cubicBezTo>
                  <a:pt x="879059" y="1917891"/>
                  <a:pt x="878713" y="1915184"/>
                  <a:pt x="873653" y="1901622"/>
                </a:cubicBezTo>
                <a:cubicBezTo>
                  <a:pt x="867336" y="1884694"/>
                  <a:pt x="867493" y="1883245"/>
                  <a:pt x="876506" y="1875236"/>
                </a:cubicBezTo>
                <a:cubicBezTo>
                  <a:pt x="884080" y="1868509"/>
                  <a:pt x="884111" y="1868309"/>
                  <a:pt x="882543" y="1836478"/>
                </a:cubicBezTo>
                <a:cubicBezTo>
                  <a:pt x="881200" y="1809211"/>
                  <a:pt x="881613" y="1804483"/>
                  <a:pt x="885324" y="1804483"/>
                </a:cubicBezTo>
                <a:close/>
                <a:moveTo>
                  <a:pt x="188353" y="1800590"/>
                </a:moveTo>
                <a:cubicBezTo>
                  <a:pt x="190655" y="1799258"/>
                  <a:pt x="191706" y="1810631"/>
                  <a:pt x="192022" y="1840362"/>
                </a:cubicBezTo>
                <a:cubicBezTo>
                  <a:pt x="192570" y="1891786"/>
                  <a:pt x="192205" y="1888500"/>
                  <a:pt x="197418" y="1891683"/>
                </a:cubicBezTo>
                <a:cubicBezTo>
                  <a:pt x="201180" y="1893987"/>
                  <a:pt x="201081" y="1894709"/>
                  <a:pt x="196666" y="1897144"/>
                </a:cubicBezTo>
                <a:cubicBezTo>
                  <a:pt x="193867" y="1898686"/>
                  <a:pt x="191600" y="1902642"/>
                  <a:pt x="191624" y="1905934"/>
                </a:cubicBezTo>
                <a:cubicBezTo>
                  <a:pt x="191657" y="1910795"/>
                  <a:pt x="192197" y="1911152"/>
                  <a:pt x="194485" y="1907839"/>
                </a:cubicBezTo>
                <a:cubicBezTo>
                  <a:pt x="196474" y="1904959"/>
                  <a:pt x="197317" y="1908661"/>
                  <a:pt x="197346" y="1920425"/>
                </a:cubicBezTo>
                <a:cubicBezTo>
                  <a:pt x="197379" y="1931903"/>
                  <a:pt x="196043" y="1938137"/>
                  <a:pt x="193065" y="1940450"/>
                </a:cubicBezTo>
                <a:cubicBezTo>
                  <a:pt x="189602" y="1943139"/>
                  <a:pt x="188496" y="1943070"/>
                  <a:pt x="187519" y="1940104"/>
                </a:cubicBezTo>
                <a:lnTo>
                  <a:pt x="187523" y="1940102"/>
                </a:lnTo>
                <a:cubicBezTo>
                  <a:pt x="186104" y="1935796"/>
                  <a:pt x="179757" y="1834268"/>
                  <a:pt x="180150" y="1822164"/>
                </a:cubicBezTo>
                <a:cubicBezTo>
                  <a:pt x="180296" y="1817676"/>
                  <a:pt x="181077" y="1815534"/>
                  <a:pt x="181879" y="1817404"/>
                </a:cubicBezTo>
                <a:cubicBezTo>
                  <a:pt x="184909" y="1824431"/>
                  <a:pt x="188247" y="1820449"/>
                  <a:pt x="186718" y="1811630"/>
                </a:cubicBezTo>
                <a:cubicBezTo>
                  <a:pt x="185787" y="1806259"/>
                  <a:pt x="186463" y="1801683"/>
                  <a:pt x="188353" y="1800590"/>
                </a:cubicBezTo>
                <a:close/>
                <a:moveTo>
                  <a:pt x="131129" y="1794964"/>
                </a:moveTo>
                <a:lnTo>
                  <a:pt x="133790" y="1805574"/>
                </a:lnTo>
                <a:cubicBezTo>
                  <a:pt x="136468" y="1816259"/>
                  <a:pt x="136059" y="1819615"/>
                  <a:pt x="132483" y="1816269"/>
                </a:cubicBezTo>
                <a:cubicBezTo>
                  <a:pt x="131418" y="1815272"/>
                  <a:pt x="130677" y="1810070"/>
                  <a:pt x="130838" y="1804710"/>
                </a:cubicBezTo>
                <a:close/>
                <a:moveTo>
                  <a:pt x="936627" y="1794309"/>
                </a:moveTo>
                <a:cubicBezTo>
                  <a:pt x="938143" y="1793186"/>
                  <a:pt x="939953" y="1805786"/>
                  <a:pt x="939769" y="1821379"/>
                </a:cubicBezTo>
                <a:cubicBezTo>
                  <a:pt x="939513" y="1844215"/>
                  <a:pt x="936514" y="1858880"/>
                  <a:pt x="932143" y="1858880"/>
                </a:cubicBezTo>
                <a:cubicBezTo>
                  <a:pt x="930165" y="1858880"/>
                  <a:pt x="929935" y="1855796"/>
                  <a:pt x="931483" y="1850041"/>
                </a:cubicBezTo>
                <a:lnTo>
                  <a:pt x="931485" y="1850041"/>
                </a:lnTo>
                <a:cubicBezTo>
                  <a:pt x="932791" y="1845179"/>
                  <a:pt x="934014" y="1833858"/>
                  <a:pt x="934200" y="1824882"/>
                </a:cubicBezTo>
                <a:cubicBezTo>
                  <a:pt x="934382" y="1815907"/>
                  <a:pt x="934878" y="1804891"/>
                  <a:pt x="935295" y="1800404"/>
                </a:cubicBezTo>
                <a:cubicBezTo>
                  <a:pt x="935650" y="1796583"/>
                  <a:pt x="936122" y="1794684"/>
                  <a:pt x="936627" y="1794309"/>
                </a:cubicBezTo>
                <a:close/>
                <a:moveTo>
                  <a:pt x="911264" y="1789784"/>
                </a:moveTo>
                <a:cubicBezTo>
                  <a:pt x="914690" y="1788553"/>
                  <a:pt x="915471" y="1789264"/>
                  <a:pt x="914169" y="1792436"/>
                </a:cubicBezTo>
                <a:cubicBezTo>
                  <a:pt x="913190" y="1794819"/>
                  <a:pt x="912391" y="1798505"/>
                  <a:pt x="912391" y="1800626"/>
                </a:cubicBezTo>
                <a:cubicBezTo>
                  <a:pt x="912391" y="1802748"/>
                  <a:pt x="911085" y="1804483"/>
                  <a:pt x="909483" y="1804483"/>
                </a:cubicBezTo>
                <a:cubicBezTo>
                  <a:pt x="907885" y="1804483"/>
                  <a:pt x="906578" y="1801554"/>
                  <a:pt x="906578" y="1797975"/>
                </a:cubicBezTo>
                <a:lnTo>
                  <a:pt x="906581" y="1797975"/>
                </a:lnTo>
                <a:cubicBezTo>
                  <a:pt x="906581" y="1794395"/>
                  <a:pt x="908686" y="1790709"/>
                  <a:pt x="911264" y="1789784"/>
                </a:cubicBezTo>
                <a:close/>
                <a:moveTo>
                  <a:pt x="859322" y="1775925"/>
                </a:moveTo>
                <a:lnTo>
                  <a:pt x="859698" y="1794380"/>
                </a:lnTo>
                <a:cubicBezTo>
                  <a:pt x="859953" y="1807347"/>
                  <a:pt x="858665" y="1814847"/>
                  <a:pt x="855333" y="1819606"/>
                </a:cubicBezTo>
                <a:cubicBezTo>
                  <a:pt x="852723" y="1823331"/>
                  <a:pt x="849589" y="1830325"/>
                  <a:pt x="848363" y="1835149"/>
                </a:cubicBezTo>
                <a:lnTo>
                  <a:pt x="845841" y="1838137"/>
                </a:lnTo>
                <a:lnTo>
                  <a:pt x="843682" y="1823655"/>
                </a:lnTo>
                <a:cubicBezTo>
                  <a:pt x="842080" y="1816161"/>
                  <a:pt x="842580" y="1815072"/>
                  <a:pt x="847280" y="1815836"/>
                </a:cubicBezTo>
                <a:cubicBezTo>
                  <a:pt x="851994" y="1816602"/>
                  <a:pt x="853187" y="1813940"/>
                  <a:pt x="856030" y="1796324"/>
                </a:cubicBezTo>
                <a:close/>
                <a:moveTo>
                  <a:pt x="125097" y="1771098"/>
                </a:moveTo>
                <a:cubicBezTo>
                  <a:pt x="128889" y="1774647"/>
                  <a:pt x="125881" y="1794588"/>
                  <a:pt x="121900" y="1792286"/>
                </a:cubicBezTo>
                <a:cubicBezTo>
                  <a:pt x="120503" y="1791478"/>
                  <a:pt x="118759" y="1792974"/>
                  <a:pt x="118025" y="1795610"/>
                </a:cubicBezTo>
                <a:cubicBezTo>
                  <a:pt x="117174" y="1798666"/>
                  <a:pt x="116565" y="1797751"/>
                  <a:pt x="116350" y="1793085"/>
                </a:cubicBezTo>
                <a:cubicBezTo>
                  <a:pt x="116168" y="1789059"/>
                  <a:pt x="117320" y="1785009"/>
                  <a:pt x="118919" y="1784084"/>
                </a:cubicBezTo>
                <a:cubicBezTo>
                  <a:pt x="120517" y="1783161"/>
                  <a:pt x="121827" y="1779171"/>
                  <a:pt x="121827" y="1775221"/>
                </a:cubicBezTo>
                <a:cubicBezTo>
                  <a:pt x="121827" y="1769899"/>
                  <a:pt x="122674" y="1768831"/>
                  <a:pt x="125097" y="1771098"/>
                </a:cubicBezTo>
                <a:close/>
                <a:moveTo>
                  <a:pt x="144315" y="1735075"/>
                </a:moveTo>
                <a:cubicBezTo>
                  <a:pt x="144932" y="1735657"/>
                  <a:pt x="145506" y="1737844"/>
                  <a:pt x="146349" y="1741927"/>
                </a:cubicBezTo>
                <a:cubicBezTo>
                  <a:pt x="147429" y="1747163"/>
                  <a:pt x="147907" y="1760626"/>
                  <a:pt x="147407" y="1771845"/>
                </a:cubicBezTo>
                <a:cubicBezTo>
                  <a:pt x="146568" y="1790733"/>
                  <a:pt x="146232" y="1791677"/>
                  <a:pt x="142883" y="1784588"/>
                </a:cubicBezTo>
                <a:cubicBezTo>
                  <a:pt x="138882" y="1776122"/>
                  <a:pt x="138338" y="1746371"/>
                  <a:pt x="142030" y="1737847"/>
                </a:cubicBezTo>
                <a:cubicBezTo>
                  <a:pt x="143041" y="1735514"/>
                  <a:pt x="143699" y="1734492"/>
                  <a:pt x="144315" y="1735075"/>
                </a:cubicBezTo>
                <a:close/>
                <a:moveTo>
                  <a:pt x="176323" y="1731089"/>
                </a:moveTo>
                <a:cubicBezTo>
                  <a:pt x="181518" y="1731066"/>
                  <a:pt x="185769" y="1732272"/>
                  <a:pt x="185769" y="1733768"/>
                </a:cubicBezTo>
                <a:cubicBezTo>
                  <a:pt x="185769" y="1737223"/>
                  <a:pt x="176949" y="1737223"/>
                  <a:pt x="171237" y="1733768"/>
                </a:cubicBezTo>
                <a:cubicBezTo>
                  <a:pt x="167927" y="1731768"/>
                  <a:pt x="169153" y="1731121"/>
                  <a:pt x="176323" y="1731089"/>
                </a:cubicBezTo>
                <a:close/>
                <a:moveTo>
                  <a:pt x="163455" y="1730218"/>
                </a:moveTo>
                <a:lnTo>
                  <a:pt x="167447" y="1744817"/>
                </a:lnTo>
                <a:cubicBezTo>
                  <a:pt x="169645" y="1752846"/>
                  <a:pt x="175317" y="1765071"/>
                  <a:pt x="180058" y="1771982"/>
                </a:cubicBezTo>
                <a:cubicBezTo>
                  <a:pt x="189883" y="1786310"/>
                  <a:pt x="190388" y="1788876"/>
                  <a:pt x="184316" y="1793593"/>
                </a:cubicBezTo>
                <a:cubicBezTo>
                  <a:pt x="181918" y="1795454"/>
                  <a:pt x="179956" y="1799960"/>
                  <a:pt x="179956" y="1803605"/>
                </a:cubicBezTo>
                <a:cubicBezTo>
                  <a:pt x="179956" y="1807331"/>
                  <a:pt x="178682" y="1809496"/>
                  <a:pt x="177051" y="1808552"/>
                </a:cubicBezTo>
                <a:cubicBezTo>
                  <a:pt x="175453" y="1807628"/>
                  <a:pt x="174143" y="1804495"/>
                  <a:pt x="174143" y="1801591"/>
                </a:cubicBezTo>
                <a:cubicBezTo>
                  <a:pt x="174143" y="1794758"/>
                  <a:pt x="169248" y="1794762"/>
                  <a:pt x="166929" y="1801591"/>
                </a:cubicBezTo>
                <a:cubicBezTo>
                  <a:pt x="165915" y="1804577"/>
                  <a:pt x="167630" y="1811450"/>
                  <a:pt x="170867" y="1817388"/>
                </a:cubicBezTo>
                <a:cubicBezTo>
                  <a:pt x="175948" y="1826707"/>
                  <a:pt x="176415" y="1831587"/>
                  <a:pt x="174983" y="1860380"/>
                </a:cubicBezTo>
                <a:cubicBezTo>
                  <a:pt x="174096" y="1878245"/>
                  <a:pt x="172987" y="1904488"/>
                  <a:pt x="172523" y="1918699"/>
                </a:cubicBezTo>
                <a:cubicBezTo>
                  <a:pt x="171611" y="1946623"/>
                  <a:pt x="167140" y="1985995"/>
                  <a:pt x="164611" y="1988361"/>
                </a:cubicBezTo>
                <a:cubicBezTo>
                  <a:pt x="163750" y="1989167"/>
                  <a:pt x="162257" y="1987498"/>
                  <a:pt x="161294" y="1984654"/>
                </a:cubicBezTo>
                <a:lnTo>
                  <a:pt x="161294" y="1984660"/>
                </a:lnTo>
                <a:cubicBezTo>
                  <a:pt x="160331" y="1981816"/>
                  <a:pt x="159006" y="1950704"/>
                  <a:pt x="158349" y="1915521"/>
                </a:cubicBezTo>
                <a:cubicBezTo>
                  <a:pt x="157404" y="1864780"/>
                  <a:pt x="156189" y="1849386"/>
                  <a:pt x="152480" y="1841075"/>
                </a:cubicBezTo>
                <a:cubicBezTo>
                  <a:pt x="147262" y="1829389"/>
                  <a:pt x="148371" y="1822777"/>
                  <a:pt x="155141" y="1825207"/>
                </a:cubicBezTo>
                <a:cubicBezTo>
                  <a:pt x="158873" y="1826547"/>
                  <a:pt x="159613" y="1823960"/>
                  <a:pt x="159624" y="1809523"/>
                </a:cubicBezTo>
                <a:cubicBezTo>
                  <a:pt x="159624" y="1800013"/>
                  <a:pt x="160496" y="1778279"/>
                  <a:pt x="161546" y="1761225"/>
                </a:cubicBezTo>
                <a:close/>
                <a:moveTo>
                  <a:pt x="880633" y="1697520"/>
                </a:moveTo>
                <a:cubicBezTo>
                  <a:pt x="882348" y="1699125"/>
                  <a:pt x="883330" y="1704572"/>
                  <a:pt x="882812" y="1709623"/>
                </a:cubicBezTo>
                <a:cubicBezTo>
                  <a:pt x="881929" y="1718271"/>
                  <a:pt x="881750" y="1718410"/>
                  <a:pt x="879732" y="1712009"/>
                </a:cubicBezTo>
                <a:lnTo>
                  <a:pt x="879735" y="1712009"/>
                </a:lnTo>
                <a:cubicBezTo>
                  <a:pt x="876440" y="1701544"/>
                  <a:pt x="876907" y="1694033"/>
                  <a:pt x="880633" y="1697520"/>
                </a:cubicBezTo>
                <a:close/>
                <a:moveTo>
                  <a:pt x="894921" y="1674217"/>
                </a:moveTo>
                <a:cubicBezTo>
                  <a:pt x="898850" y="1667406"/>
                  <a:pt x="901673" y="1732476"/>
                  <a:pt x="897909" y="1743141"/>
                </a:cubicBezTo>
                <a:cubicBezTo>
                  <a:pt x="896033" y="1748457"/>
                  <a:pt x="893520" y="1752807"/>
                  <a:pt x="892321" y="1752807"/>
                </a:cubicBezTo>
                <a:cubicBezTo>
                  <a:pt x="891124" y="1752807"/>
                  <a:pt x="890722" y="1735977"/>
                  <a:pt x="891434" y="1715409"/>
                </a:cubicBezTo>
                <a:lnTo>
                  <a:pt x="891439" y="1715409"/>
                </a:lnTo>
                <a:cubicBezTo>
                  <a:pt x="892151" y="1694840"/>
                  <a:pt x="893716" y="1676303"/>
                  <a:pt x="894921" y="1674217"/>
                </a:cubicBezTo>
                <a:close/>
                <a:moveTo>
                  <a:pt x="882611" y="1664785"/>
                </a:moveTo>
                <a:cubicBezTo>
                  <a:pt x="883316" y="1665405"/>
                  <a:pt x="884231" y="1667288"/>
                  <a:pt x="885467" y="1670532"/>
                </a:cubicBezTo>
                <a:cubicBezTo>
                  <a:pt x="888751" y="1679146"/>
                  <a:pt x="884986" y="1683859"/>
                  <a:pt x="881537" y="1675451"/>
                </a:cubicBezTo>
                <a:lnTo>
                  <a:pt x="881538" y="1675451"/>
                </a:lnTo>
                <a:cubicBezTo>
                  <a:pt x="880655" y="1673294"/>
                  <a:pt x="880418" y="1669317"/>
                  <a:pt x="881013" y="1666612"/>
                </a:cubicBezTo>
                <a:cubicBezTo>
                  <a:pt x="881410" y="1664807"/>
                  <a:pt x="881906" y="1664164"/>
                  <a:pt x="882611" y="1664785"/>
                </a:cubicBezTo>
                <a:close/>
                <a:moveTo>
                  <a:pt x="906815" y="1608656"/>
                </a:moveTo>
                <a:cubicBezTo>
                  <a:pt x="908286" y="1608656"/>
                  <a:pt x="909490" y="1617295"/>
                  <a:pt x="909490" y="1627855"/>
                </a:cubicBezTo>
                <a:cubicBezTo>
                  <a:pt x="909490" y="1638637"/>
                  <a:pt x="910643" y="1646387"/>
                  <a:pt x="912125" y="1645531"/>
                </a:cubicBezTo>
                <a:cubicBezTo>
                  <a:pt x="915646" y="1643494"/>
                  <a:pt x="917790" y="1723246"/>
                  <a:pt x="914332" y="1727663"/>
                </a:cubicBezTo>
                <a:cubicBezTo>
                  <a:pt x="912862" y="1729540"/>
                  <a:pt x="912497" y="1735966"/>
                  <a:pt x="913515" y="1741942"/>
                </a:cubicBezTo>
                <a:cubicBezTo>
                  <a:pt x="915504" y="1753584"/>
                  <a:pt x="914902" y="1754829"/>
                  <a:pt x="909968" y="1749266"/>
                </a:cubicBezTo>
                <a:lnTo>
                  <a:pt x="909965" y="1749266"/>
                </a:lnTo>
                <a:cubicBezTo>
                  <a:pt x="908126" y="1747190"/>
                  <a:pt x="906033" y="1724390"/>
                  <a:pt x="904911" y="1694189"/>
                </a:cubicBezTo>
                <a:cubicBezTo>
                  <a:pt x="903397" y="1653442"/>
                  <a:pt x="902094" y="1641979"/>
                  <a:pt x="898679" y="1639431"/>
                </a:cubicBezTo>
                <a:cubicBezTo>
                  <a:pt x="894872" y="1636589"/>
                  <a:pt x="894940" y="1634579"/>
                  <a:pt x="899252" y="1622432"/>
                </a:cubicBezTo>
                <a:cubicBezTo>
                  <a:pt x="901942" y="1614855"/>
                  <a:pt x="905345" y="1608656"/>
                  <a:pt x="906815" y="1608656"/>
                </a:cubicBezTo>
                <a:close/>
                <a:moveTo>
                  <a:pt x="198839" y="1603132"/>
                </a:moveTo>
                <a:cubicBezTo>
                  <a:pt x="200641" y="1603201"/>
                  <a:pt x="201824" y="1619910"/>
                  <a:pt x="201951" y="1647229"/>
                </a:cubicBezTo>
                <a:cubicBezTo>
                  <a:pt x="202134" y="1686304"/>
                  <a:pt x="201733" y="1690032"/>
                  <a:pt x="198492" y="1680540"/>
                </a:cubicBezTo>
                <a:lnTo>
                  <a:pt x="194828" y="1669852"/>
                </a:lnTo>
                <a:lnTo>
                  <a:pt x="196353" y="1680731"/>
                </a:lnTo>
                <a:cubicBezTo>
                  <a:pt x="197192" y="1686715"/>
                  <a:pt x="199210" y="1695680"/>
                  <a:pt x="200836" y="1700653"/>
                </a:cubicBezTo>
                <a:cubicBezTo>
                  <a:pt x="202464" y="1705627"/>
                  <a:pt x="202847" y="1712971"/>
                  <a:pt x="201690" y="1716973"/>
                </a:cubicBezTo>
                <a:cubicBezTo>
                  <a:pt x="200534" y="1720974"/>
                  <a:pt x="198672" y="1735876"/>
                  <a:pt x="197552" y="1750087"/>
                </a:cubicBezTo>
                <a:lnTo>
                  <a:pt x="195515" y="1775925"/>
                </a:lnTo>
                <a:lnTo>
                  <a:pt x="194997" y="1745327"/>
                </a:lnTo>
                <a:lnTo>
                  <a:pt x="195006" y="1745327"/>
                </a:lnTo>
                <a:cubicBezTo>
                  <a:pt x="194678" y="1726418"/>
                  <a:pt x="195597" y="1714729"/>
                  <a:pt x="197396" y="1714729"/>
                </a:cubicBezTo>
                <a:cubicBezTo>
                  <a:pt x="201980" y="1714729"/>
                  <a:pt x="200783" y="1706571"/>
                  <a:pt x="195944" y="1704833"/>
                </a:cubicBezTo>
                <a:cubicBezTo>
                  <a:pt x="192525" y="1703605"/>
                  <a:pt x="191584" y="1698096"/>
                  <a:pt x="191584" y="1679306"/>
                </a:cubicBezTo>
                <a:cubicBezTo>
                  <a:pt x="191584" y="1664336"/>
                  <a:pt x="192781" y="1654973"/>
                  <a:pt x="194774" y="1654352"/>
                </a:cubicBezTo>
                <a:cubicBezTo>
                  <a:pt x="197054" y="1653640"/>
                  <a:pt x="197102" y="1650286"/>
                  <a:pt x="194920" y="1642565"/>
                </a:cubicBezTo>
                <a:cubicBezTo>
                  <a:pt x="191544" y="1630543"/>
                  <a:pt x="194285" y="1602976"/>
                  <a:pt x="198839" y="1603132"/>
                </a:cubicBezTo>
                <a:close/>
                <a:moveTo>
                  <a:pt x="126570" y="1593697"/>
                </a:moveTo>
                <a:lnTo>
                  <a:pt x="128788" y="1602537"/>
                </a:lnTo>
                <a:cubicBezTo>
                  <a:pt x="130011" y="1607399"/>
                  <a:pt x="131996" y="1611376"/>
                  <a:pt x="133203" y="1611376"/>
                </a:cubicBezTo>
                <a:cubicBezTo>
                  <a:pt x="135111" y="1611376"/>
                  <a:pt x="132174" y="1640629"/>
                  <a:pt x="129516" y="1648094"/>
                </a:cubicBezTo>
                <a:cubicBezTo>
                  <a:pt x="128983" y="1649590"/>
                  <a:pt x="127122" y="1642858"/>
                  <a:pt x="125378" y="1633135"/>
                </a:cubicBezTo>
                <a:lnTo>
                  <a:pt x="125377" y="1633135"/>
                </a:lnTo>
                <a:cubicBezTo>
                  <a:pt x="123629" y="1623394"/>
                  <a:pt x="123188" y="1610571"/>
                  <a:pt x="124388" y="1604577"/>
                </a:cubicBezTo>
                <a:close/>
                <a:moveTo>
                  <a:pt x="972450" y="1561739"/>
                </a:moveTo>
                <a:cubicBezTo>
                  <a:pt x="973256" y="1563609"/>
                  <a:pt x="973256" y="1566668"/>
                  <a:pt x="972450" y="1568538"/>
                </a:cubicBezTo>
                <a:cubicBezTo>
                  <a:pt x="971643" y="1570409"/>
                  <a:pt x="970983" y="1568878"/>
                  <a:pt x="970983" y="1565139"/>
                </a:cubicBezTo>
                <a:cubicBezTo>
                  <a:pt x="970983" y="1561399"/>
                  <a:pt x="971643" y="1559869"/>
                  <a:pt x="972450" y="1561739"/>
                </a:cubicBezTo>
                <a:close/>
                <a:moveTo>
                  <a:pt x="179368" y="1490681"/>
                </a:moveTo>
                <a:cubicBezTo>
                  <a:pt x="181255" y="1489590"/>
                  <a:pt x="183112" y="1496483"/>
                  <a:pt x="184402" y="1509367"/>
                </a:cubicBezTo>
                <a:cubicBezTo>
                  <a:pt x="185526" y="1520594"/>
                  <a:pt x="187442" y="1529781"/>
                  <a:pt x="188659" y="1529781"/>
                </a:cubicBezTo>
                <a:cubicBezTo>
                  <a:pt x="189874" y="1529781"/>
                  <a:pt x="192526" y="1526042"/>
                  <a:pt x="194549" y="1521471"/>
                </a:cubicBezTo>
                <a:cubicBezTo>
                  <a:pt x="200116" y="1508896"/>
                  <a:pt x="202546" y="1515321"/>
                  <a:pt x="200263" y="1536581"/>
                </a:cubicBezTo>
                <a:cubicBezTo>
                  <a:pt x="199139" y="1547052"/>
                  <a:pt x="198880" y="1563916"/>
                  <a:pt x="199686" y="1574056"/>
                </a:cubicBezTo>
                <a:cubicBezTo>
                  <a:pt x="200949" y="1589922"/>
                  <a:pt x="200332" y="1593336"/>
                  <a:pt x="195275" y="1598535"/>
                </a:cubicBezTo>
                <a:cubicBezTo>
                  <a:pt x="185048" y="1609046"/>
                  <a:pt x="182746" y="1616125"/>
                  <a:pt x="183392" y="1635078"/>
                </a:cubicBezTo>
                <a:cubicBezTo>
                  <a:pt x="183805" y="1647182"/>
                  <a:pt x="182444" y="1656810"/>
                  <a:pt x="179437" y="1663053"/>
                </a:cubicBezTo>
                <a:lnTo>
                  <a:pt x="174853" y="1672572"/>
                </a:lnTo>
                <a:lnTo>
                  <a:pt x="171404" y="1664448"/>
                </a:lnTo>
                <a:cubicBezTo>
                  <a:pt x="163546" y="1645965"/>
                  <a:pt x="164226" y="1568867"/>
                  <a:pt x="172225" y="1571325"/>
                </a:cubicBezTo>
                <a:cubicBezTo>
                  <a:pt x="174079" y="1571895"/>
                  <a:pt x="176380" y="1577774"/>
                  <a:pt x="177339" y="1584389"/>
                </a:cubicBezTo>
                <a:lnTo>
                  <a:pt x="179083" y="1596417"/>
                </a:lnTo>
                <a:lnTo>
                  <a:pt x="179521" y="1583721"/>
                </a:lnTo>
                <a:cubicBezTo>
                  <a:pt x="179776" y="1576737"/>
                  <a:pt x="180758" y="1569074"/>
                  <a:pt x="181736" y="1566691"/>
                </a:cubicBezTo>
                <a:cubicBezTo>
                  <a:pt x="182977" y="1563662"/>
                  <a:pt x="182244" y="1562814"/>
                  <a:pt x="179295" y="1563872"/>
                </a:cubicBezTo>
                <a:cubicBezTo>
                  <a:pt x="172639" y="1566262"/>
                  <a:pt x="167560" y="1558303"/>
                  <a:pt x="169760" y="1548932"/>
                </a:cubicBezTo>
                <a:cubicBezTo>
                  <a:pt x="171898" y="1539814"/>
                  <a:pt x="175435" y="1538234"/>
                  <a:pt x="178262" y="1545130"/>
                </a:cubicBezTo>
                <a:cubicBezTo>
                  <a:pt x="179270" y="1547588"/>
                  <a:pt x="180737" y="1548999"/>
                  <a:pt x="181518" y="1548267"/>
                </a:cubicBezTo>
                <a:cubicBezTo>
                  <a:pt x="182299" y="1547535"/>
                  <a:pt x="180963" y="1542503"/>
                  <a:pt x="178544" y="1537086"/>
                </a:cubicBezTo>
                <a:cubicBezTo>
                  <a:pt x="173070" y="1524827"/>
                  <a:pt x="173081" y="1524342"/>
                  <a:pt x="178835" y="1524342"/>
                </a:cubicBezTo>
                <a:cubicBezTo>
                  <a:pt x="182346" y="1524342"/>
                  <a:pt x="183043" y="1522795"/>
                  <a:pt x="181591" y="1518222"/>
                </a:cubicBezTo>
                <a:cubicBezTo>
                  <a:pt x="177531" y="1505442"/>
                  <a:pt x="176475" y="1492353"/>
                  <a:pt x="179368" y="1490681"/>
                </a:cubicBezTo>
                <a:close/>
                <a:moveTo>
                  <a:pt x="908919" y="1484791"/>
                </a:moveTo>
                <a:cubicBezTo>
                  <a:pt x="909547" y="1485570"/>
                  <a:pt x="909660" y="1488572"/>
                  <a:pt x="909822" y="1494498"/>
                </a:cubicBezTo>
                <a:cubicBezTo>
                  <a:pt x="910005" y="1501188"/>
                  <a:pt x="909896" y="1514171"/>
                  <a:pt x="909567" y="1523348"/>
                </a:cubicBezTo>
                <a:cubicBezTo>
                  <a:pt x="909187" y="1534207"/>
                  <a:pt x="910596" y="1542947"/>
                  <a:pt x="913593" y="1548372"/>
                </a:cubicBezTo>
                <a:cubicBezTo>
                  <a:pt x="918772" y="1557744"/>
                  <a:pt x="919519" y="1569898"/>
                  <a:pt x="915294" y="1576018"/>
                </a:cubicBezTo>
                <a:cubicBezTo>
                  <a:pt x="913188" y="1579068"/>
                  <a:pt x="912465" y="1577618"/>
                  <a:pt x="912433" y="1570278"/>
                </a:cubicBezTo>
                <a:lnTo>
                  <a:pt x="912438" y="1570278"/>
                </a:lnTo>
                <a:cubicBezTo>
                  <a:pt x="912405" y="1564122"/>
                  <a:pt x="909486" y="1556511"/>
                  <a:pt x="904598" y="1549879"/>
                </a:cubicBezTo>
                <a:cubicBezTo>
                  <a:pt x="897734" y="1540564"/>
                  <a:pt x="896748" y="1536471"/>
                  <a:pt x="896337" y="1515606"/>
                </a:cubicBezTo>
                <a:cubicBezTo>
                  <a:pt x="896082" y="1502574"/>
                  <a:pt x="896885" y="1492498"/>
                  <a:pt x="898121" y="1493213"/>
                </a:cubicBezTo>
                <a:cubicBezTo>
                  <a:pt x="899359" y="1493929"/>
                  <a:pt x="902422" y="1491775"/>
                  <a:pt x="904930" y="1488424"/>
                </a:cubicBezTo>
                <a:cubicBezTo>
                  <a:pt x="907151" y="1485457"/>
                  <a:pt x="908292" y="1484013"/>
                  <a:pt x="908919" y="1484791"/>
                </a:cubicBezTo>
                <a:close/>
                <a:moveTo>
                  <a:pt x="986152" y="1467242"/>
                </a:moveTo>
                <a:cubicBezTo>
                  <a:pt x="986581" y="1467855"/>
                  <a:pt x="987240" y="1470502"/>
                  <a:pt x="988267" y="1475383"/>
                </a:cubicBezTo>
                <a:cubicBezTo>
                  <a:pt x="991076" y="1488755"/>
                  <a:pt x="990153" y="1497026"/>
                  <a:pt x="987058" y="1486192"/>
                </a:cubicBezTo>
                <a:cubicBezTo>
                  <a:pt x="986000" y="1482491"/>
                  <a:pt x="985259" y="1475791"/>
                  <a:pt x="985413" y="1471304"/>
                </a:cubicBezTo>
                <a:cubicBezTo>
                  <a:pt x="985522" y="1468050"/>
                  <a:pt x="985722" y="1466629"/>
                  <a:pt x="986152" y="1467242"/>
                </a:cubicBezTo>
                <a:close/>
                <a:moveTo>
                  <a:pt x="180557" y="1441385"/>
                </a:moveTo>
                <a:lnTo>
                  <a:pt x="183410" y="1451419"/>
                </a:lnTo>
                <a:cubicBezTo>
                  <a:pt x="185669" y="1459364"/>
                  <a:pt x="188028" y="1461816"/>
                  <a:pt x="194736" y="1463195"/>
                </a:cubicBezTo>
                <a:cubicBezTo>
                  <a:pt x="201248" y="1464534"/>
                  <a:pt x="203208" y="1466459"/>
                  <a:pt x="203208" y="1471520"/>
                </a:cubicBezTo>
                <a:cubicBezTo>
                  <a:pt x="203208" y="1478798"/>
                  <a:pt x="198952" y="1480383"/>
                  <a:pt x="196363" y="1474069"/>
                </a:cubicBezTo>
                <a:cubicBezTo>
                  <a:pt x="195370" y="1471644"/>
                  <a:pt x="192809" y="1470717"/>
                  <a:pt x="189945" y="1471746"/>
                </a:cubicBezTo>
                <a:cubicBezTo>
                  <a:pt x="183277" y="1474141"/>
                  <a:pt x="180001" y="1467986"/>
                  <a:pt x="180301" y="1453625"/>
                </a:cubicBezTo>
                <a:close/>
                <a:moveTo>
                  <a:pt x="173241" y="1410186"/>
                </a:moveTo>
                <a:cubicBezTo>
                  <a:pt x="175663" y="1407637"/>
                  <a:pt x="179848" y="1417009"/>
                  <a:pt x="178062" y="1420987"/>
                </a:cubicBezTo>
                <a:cubicBezTo>
                  <a:pt x="177055" y="1423231"/>
                  <a:pt x="175928" y="1428127"/>
                  <a:pt x="175562" y="1431866"/>
                </a:cubicBezTo>
                <a:cubicBezTo>
                  <a:pt x="175194" y="1435606"/>
                  <a:pt x="174723" y="1440196"/>
                  <a:pt x="174519" y="1442065"/>
                </a:cubicBezTo>
                <a:cubicBezTo>
                  <a:pt x="174300" y="1443936"/>
                  <a:pt x="172961" y="1445465"/>
                  <a:pt x="171512" y="1445465"/>
                </a:cubicBezTo>
                <a:cubicBezTo>
                  <a:pt x="170056" y="1445465"/>
                  <a:pt x="169582" y="1437881"/>
                  <a:pt x="170450" y="1428466"/>
                </a:cubicBezTo>
                <a:lnTo>
                  <a:pt x="170453" y="1428466"/>
                </a:lnTo>
                <a:cubicBezTo>
                  <a:pt x="171317" y="1419117"/>
                  <a:pt x="172572" y="1410891"/>
                  <a:pt x="173241" y="1410186"/>
                </a:cubicBezTo>
                <a:close/>
                <a:moveTo>
                  <a:pt x="62944" y="1342800"/>
                </a:moveTo>
                <a:cubicBezTo>
                  <a:pt x="65370" y="1342042"/>
                  <a:pt x="65352" y="1343959"/>
                  <a:pt x="62871" y="1350102"/>
                </a:cubicBezTo>
                <a:cubicBezTo>
                  <a:pt x="58731" y="1360364"/>
                  <a:pt x="54700" y="1361144"/>
                  <a:pt x="57562" y="1351127"/>
                </a:cubicBezTo>
                <a:lnTo>
                  <a:pt x="57566" y="1351128"/>
                </a:lnTo>
                <a:cubicBezTo>
                  <a:pt x="58716" y="1347112"/>
                  <a:pt x="61135" y="1343364"/>
                  <a:pt x="62944" y="1342800"/>
                </a:cubicBezTo>
                <a:close/>
                <a:moveTo>
                  <a:pt x="965872" y="1335265"/>
                </a:moveTo>
                <a:cubicBezTo>
                  <a:pt x="966100" y="1334156"/>
                  <a:pt x="966415" y="1334309"/>
                  <a:pt x="966762" y="1335992"/>
                </a:cubicBezTo>
                <a:cubicBezTo>
                  <a:pt x="967455" y="1339358"/>
                  <a:pt x="967455" y="1344866"/>
                  <a:pt x="966762" y="1348232"/>
                </a:cubicBezTo>
                <a:cubicBezTo>
                  <a:pt x="966068" y="1351597"/>
                  <a:pt x="965503" y="1348843"/>
                  <a:pt x="965503" y="1342112"/>
                </a:cubicBezTo>
                <a:cubicBezTo>
                  <a:pt x="965503" y="1338746"/>
                  <a:pt x="965644" y="1336375"/>
                  <a:pt x="965872" y="1335265"/>
                </a:cubicBezTo>
                <a:close/>
                <a:moveTo>
                  <a:pt x="104232" y="1330248"/>
                </a:moveTo>
                <a:cubicBezTo>
                  <a:pt x="105670" y="1328834"/>
                  <a:pt x="107227" y="1328932"/>
                  <a:pt x="108531" y="1330906"/>
                </a:cubicBezTo>
                <a:cubicBezTo>
                  <a:pt x="109431" y="1332271"/>
                  <a:pt x="107680" y="1336263"/>
                  <a:pt x="104638" y="1339779"/>
                </a:cubicBezTo>
                <a:lnTo>
                  <a:pt x="99107" y="1346171"/>
                </a:lnTo>
                <a:lnTo>
                  <a:pt x="100641" y="1338662"/>
                </a:lnTo>
                <a:cubicBezTo>
                  <a:pt x="101473" y="1334588"/>
                  <a:pt x="102793" y="1331662"/>
                  <a:pt x="104232" y="1330248"/>
                </a:cubicBezTo>
                <a:close/>
                <a:moveTo>
                  <a:pt x="990819" y="1297266"/>
                </a:moveTo>
                <a:cubicBezTo>
                  <a:pt x="992088" y="1296532"/>
                  <a:pt x="994026" y="1301539"/>
                  <a:pt x="995123" y="1308392"/>
                </a:cubicBezTo>
                <a:cubicBezTo>
                  <a:pt x="997338" y="1322213"/>
                  <a:pt x="995086" y="1328211"/>
                  <a:pt x="992291" y="1315915"/>
                </a:cubicBezTo>
                <a:lnTo>
                  <a:pt x="992289" y="1315915"/>
                </a:lnTo>
                <a:cubicBezTo>
                  <a:pt x="988669" y="1299956"/>
                  <a:pt x="988559" y="1298572"/>
                  <a:pt x="990819" y="1297266"/>
                </a:cubicBezTo>
                <a:close/>
                <a:moveTo>
                  <a:pt x="63693" y="1283637"/>
                </a:moveTo>
                <a:cubicBezTo>
                  <a:pt x="68163" y="1286222"/>
                  <a:pt x="67138" y="1299652"/>
                  <a:pt x="62026" y="1305555"/>
                </a:cubicBezTo>
                <a:cubicBezTo>
                  <a:pt x="57609" y="1310651"/>
                  <a:pt x="57506" y="1310598"/>
                  <a:pt x="59081" y="1304036"/>
                </a:cubicBezTo>
                <a:lnTo>
                  <a:pt x="59081" y="1304035"/>
                </a:lnTo>
                <a:cubicBezTo>
                  <a:pt x="59978" y="1300296"/>
                  <a:pt x="60726" y="1293798"/>
                  <a:pt x="60748" y="1289596"/>
                </a:cubicBezTo>
                <a:cubicBezTo>
                  <a:pt x="60782" y="1285202"/>
                  <a:pt x="62022" y="1282670"/>
                  <a:pt x="63693" y="1283637"/>
                </a:cubicBezTo>
                <a:close/>
                <a:moveTo>
                  <a:pt x="191583" y="1243774"/>
                </a:moveTo>
                <a:lnTo>
                  <a:pt x="191582" y="1243775"/>
                </a:lnTo>
                <a:lnTo>
                  <a:pt x="191582" y="1243774"/>
                </a:lnTo>
                <a:close/>
                <a:moveTo>
                  <a:pt x="202390" y="1234366"/>
                </a:moveTo>
                <a:cubicBezTo>
                  <a:pt x="203463" y="1235368"/>
                  <a:pt x="201467" y="1238875"/>
                  <a:pt x="197960" y="1242158"/>
                </a:cubicBezTo>
                <a:lnTo>
                  <a:pt x="191583" y="1243774"/>
                </a:lnTo>
                <a:lnTo>
                  <a:pt x="195925" y="1236163"/>
                </a:lnTo>
                <a:cubicBezTo>
                  <a:pt x="198274" y="1234118"/>
                  <a:pt x="200976" y="1233043"/>
                  <a:pt x="202390" y="1234366"/>
                </a:cubicBezTo>
                <a:close/>
                <a:moveTo>
                  <a:pt x="1005211" y="1233414"/>
                </a:moveTo>
                <a:cubicBezTo>
                  <a:pt x="1012719" y="1229654"/>
                  <a:pt x="1014121" y="1229852"/>
                  <a:pt x="1014121" y="1234679"/>
                </a:cubicBezTo>
                <a:cubicBezTo>
                  <a:pt x="1014121" y="1236924"/>
                  <a:pt x="1011614" y="1238759"/>
                  <a:pt x="1008550" y="1238759"/>
                </a:cubicBezTo>
                <a:cubicBezTo>
                  <a:pt x="1005485" y="1238759"/>
                  <a:pt x="1002320" y="1240290"/>
                  <a:pt x="1001514" y="1242159"/>
                </a:cubicBezTo>
                <a:cubicBezTo>
                  <a:pt x="1000623" y="1244226"/>
                  <a:pt x="999959" y="1243732"/>
                  <a:pt x="999817" y="1240896"/>
                </a:cubicBezTo>
                <a:lnTo>
                  <a:pt x="999818" y="1240893"/>
                </a:lnTo>
                <a:cubicBezTo>
                  <a:pt x="999709" y="1238328"/>
                  <a:pt x="1002117" y="1234963"/>
                  <a:pt x="1005211" y="1233414"/>
                </a:cubicBezTo>
                <a:close/>
                <a:moveTo>
                  <a:pt x="990869" y="1147644"/>
                </a:moveTo>
                <a:cubicBezTo>
                  <a:pt x="994230" y="1145699"/>
                  <a:pt x="994230" y="1152779"/>
                  <a:pt x="990869" y="1162603"/>
                </a:cubicBezTo>
                <a:cubicBezTo>
                  <a:pt x="988778" y="1168710"/>
                  <a:pt x="988512" y="1168381"/>
                  <a:pt x="988253" y="1159363"/>
                </a:cubicBezTo>
                <a:cubicBezTo>
                  <a:pt x="988107" y="1153842"/>
                  <a:pt x="989271" y="1148568"/>
                  <a:pt x="990869" y="1147644"/>
                </a:cubicBezTo>
                <a:close/>
                <a:moveTo>
                  <a:pt x="72414" y="1097327"/>
                </a:moveTo>
                <a:cubicBezTo>
                  <a:pt x="75895" y="1097327"/>
                  <a:pt x="75895" y="1107421"/>
                  <a:pt x="72414" y="1115006"/>
                </a:cubicBezTo>
                <a:cubicBezTo>
                  <a:pt x="70480" y="1119219"/>
                  <a:pt x="69870" y="1117839"/>
                  <a:pt x="69713" y="1108886"/>
                </a:cubicBezTo>
                <a:cubicBezTo>
                  <a:pt x="69604" y="1102529"/>
                  <a:pt x="70815" y="1097327"/>
                  <a:pt x="72414" y="1097327"/>
                </a:cubicBezTo>
                <a:close/>
                <a:moveTo>
                  <a:pt x="69528" y="1086174"/>
                </a:moveTo>
                <a:lnTo>
                  <a:pt x="69528" y="1086174"/>
                </a:lnTo>
                <a:lnTo>
                  <a:pt x="69527" y="1086175"/>
                </a:lnTo>
                <a:close/>
                <a:moveTo>
                  <a:pt x="78513" y="1067409"/>
                </a:moveTo>
                <a:cubicBezTo>
                  <a:pt x="79954" y="1067409"/>
                  <a:pt x="81125" y="1068328"/>
                  <a:pt x="81114" y="1069450"/>
                </a:cubicBezTo>
                <a:cubicBezTo>
                  <a:pt x="81098" y="1070668"/>
                  <a:pt x="78208" y="1075439"/>
                  <a:pt x="75319" y="1079612"/>
                </a:cubicBezTo>
                <a:lnTo>
                  <a:pt x="69528" y="1086174"/>
                </a:lnTo>
                <a:lnTo>
                  <a:pt x="73155" y="1075056"/>
                </a:lnTo>
                <a:cubicBezTo>
                  <a:pt x="75123" y="1070943"/>
                  <a:pt x="77378" y="1067409"/>
                  <a:pt x="78513" y="1067409"/>
                </a:cubicBezTo>
                <a:close/>
                <a:moveTo>
                  <a:pt x="1008308" y="857982"/>
                </a:moveTo>
                <a:cubicBezTo>
                  <a:pt x="1009859" y="860227"/>
                  <a:pt x="1011125" y="866346"/>
                  <a:pt x="1011125" y="871582"/>
                </a:cubicBezTo>
                <a:cubicBezTo>
                  <a:pt x="1011125" y="876817"/>
                  <a:pt x="1009859" y="882937"/>
                  <a:pt x="1008308" y="885180"/>
                </a:cubicBezTo>
                <a:cubicBezTo>
                  <a:pt x="1006330" y="888044"/>
                  <a:pt x="1005491" y="883987"/>
                  <a:pt x="1005491" y="871582"/>
                </a:cubicBezTo>
                <a:cubicBezTo>
                  <a:pt x="1005491" y="859175"/>
                  <a:pt x="1006330" y="855120"/>
                  <a:pt x="1008308" y="857982"/>
                </a:cubicBezTo>
                <a:close/>
                <a:moveTo>
                  <a:pt x="40946" y="780467"/>
                </a:moveTo>
                <a:lnTo>
                  <a:pt x="43701" y="788627"/>
                </a:lnTo>
                <a:cubicBezTo>
                  <a:pt x="46799" y="797802"/>
                  <a:pt x="44646" y="821905"/>
                  <a:pt x="40179" y="828088"/>
                </a:cubicBezTo>
                <a:cubicBezTo>
                  <a:pt x="38118" y="830939"/>
                  <a:pt x="37676" y="827298"/>
                  <a:pt x="38694" y="815825"/>
                </a:cubicBezTo>
                <a:lnTo>
                  <a:pt x="38690" y="815825"/>
                </a:lnTo>
                <a:cubicBezTo>
                  <a:pt x="39486" y="806849"/>
                  <a:pt x="40318" y="795222"/>
                  <a:pt x="40540" y="789987"/>
                </a:cubicBezTo>
                <a:close/>
                <a:moveTo>
                  <a:pt x="44700" y="746469"/>
                </a:moveTo>
                <a:cubicBezTo>
                  <a:pt x="48054" y="746469"/>
                  <a:pt x="52212" y="758081"/>
                  <a:pt x="50581" y="762891"/>
                </a:cubicBezTo>
                <a:cubicBezTo>
                  <a:pt x="47501" y="771967"/>
                  <a:pt x="43349" y="768784"/>
                  <a:pt x="43349" y="757349"/>
                </a:cubicBezTo>
                <a:lnTo>
                  <a:pt x="43350" y="757349"/>
                </a:lnTo>
                <a:cubicBezTo>
                  <a:pt x="43350" y="751365"/>
                  <a:pt x="43960" y="746469"/>
                  <a:pt x="44700" y="746469"/>
                </a:cubicBezTo>
                <a:close/>
                <a:moveTo>
                  <a:pt x="52068" y="720631"/>
                </a:moveTo>
                <a:cubicBezTo>
                  <a:pt x="53666" y="721555"/>
                  <a:pt x="54976" y="725911"/>
                  <a:pt x="54976" y="730311"/>
                </a:cubicBezTo>
                <a:cubicBezTo>
                  <a:pt x="54976" y="734710"/>
                  <a:pt x="53670" y="738310"/>
                  <a:pt x="52068" y="738310"/>
                </a:cubicBezTo>
                <a:cubicBezTo>
                  <a:pt x="50469" y="738310"/>
                  <a:pt x="49163" y="733954"/>
                  <a:pt x="49163" y="728630"/>
                </a:cubicBezTo>
                <a:cubicBezTo>
                  <a:pt x="49163" y="722869"/>
                  <a:pt x="50342" y="719630"/>
                  <a:pt x="52068" y="720631"/>
                </a:cubicBezTo>
                <a:close/>
                <a:moveTo>
                  <a:pt x="54632" y="693931"/>
                </a:moveTo>
                <a:cubicBezTo>
                  <a:pt x="56080" y="692764"/>
                  <a:pt x="57862" y="694349"/>
                  <a:pt x="59194" y="699316"/>
                </a:cubicBezTo>
                <a:cubicBezTo>
                  <a:pt x="60496" y="704178"/>
                  <a:pt x="59653" y="707899"/>
                  <a:pt x="56595" y="710759"/>
                </a:cubicBezTo>
                <a:cubicBezTo>
                  <a:pt x="52495" y="714596"/>
                  <a:pt x="52066" y="714057"/>
                  <a:pt x="52066" y="705055"/>
                </a:cubicBezTo>
                <a:lnTo>
                  <a:pt x="52068" y="705055"/>
                </a:lnTo>
                <a:cubicBezTo>
                  <a:pt x="52068" y="699016"/>
                  <a:pt x="53183" y="695097"/>
                  <a:pt x="54632" y="693931"/>
                </a:cubicBezTo>
                <a:close/>
                <a:moveTo>
                  <a:pt x="17521" y="689349"/>
                </a:moveTo>
                <a:cubicBezTo>
                  <a:pt x="19871" y="689354"/>
                  <a:pt x="24087" y="795309"/>
                  <a:pt x="21822" y="797428"/>
                </a:cubicBezTo>
                <a:cubicBezTo>
                  <a:pt x="20866" y="798322"/>
                  <a:pt x="19958" y="793647"/>
                  <a:pt x="19797" y="787040"/>
                </a:cubicBezTo>
                <a:lnTo>
                  <a:pt x="19809" y="787040"/>
                </a:lnTo>
                <a:cubicBezTo>
                  <a:pt x="19663" y="780433"/>
                  <a:pt x="18670" y="755749"/>
                  <a:pt x="17630" y="732186"/>
                </a:cubicBezTo>
                <a:cubicBezTo>
                  <a:pt x="16590" y="708623"/>
                  <a:pt x="16546" y="689347"/>
                  <a:pt x="17521" y="689349"/>
                </a:cubicBezTo>
                <a:close/>
                <a:moveTo>
                  <a:pt x="16110" y="627523"/>
                </a:moveTo>
                <a:cubicBezTo>
                  <a:pt x="16487" y="629638"/>
                  <a:pt x="16679" y="635703"/>
                  <a:pt x="16826" y="646515"/>
                </a:cubicBezTo>
                <a:cubicBezTo>
                  <a:pt x="17045" y="661100"/>
                  <a:pt x="16717" y="673034"/>
                  <a:pt x="16144" y="673034"/>
                </a:cubicBezTo>
                <a:cubicBezTo>
                  <a:pt x="15567" y="673034"/>
                  <a:pt x="14421" y="666608"/>
                  <a:pt x="13597" y="658754"/>
                </a:cubicBezTo>
                <a:cubicBezTo>
                  <a:pt x="12772" y="650901"/>
                  <a:pt x="13078" y="638968"/>
                  <a:pt x="14279" y="632236"/>
                </a:cubicBezTo>
                <a:cubicBezTo>
                  <a:pt x="15170" y="627246"/>
                  <a:pt x="15733" y="625409"/>
                  <a:pt x="16110" y="627523"/>
                </a:cubicBezTo>
                <a:close/>
                <a:moveTo>
                  <a:pt x="1020514" y="444568"/>
                </a:moveTo>
                <a:cubicBezTo>
                  <a:pt x="1024263" y="438910"/>
                  <a:pt x="1021087" y="467646"/>
                  <a:pt x="1017280" y="473823"/>
                </a:cubicBezTo>
                <a:cubicBezTo>
                  <a:pt x="1015190" y="477216"/>
                  <a:pt x="1014851" y="474310"/>
                  <a:pt x="1016084" y="463607"/>
                </a:cubicBezTo>
                <a:cubicBezTo>
                  <a:pt x="1017033" y="455380"/>
                  <a:pt x="1019025" y="446812"/>
                  <a:pt x="1020514" y="444568"/>
                </a:cubicBezTo>
                <a:close/>
                <a:moveTo>
                  <a:pt x="109423" y="416964"/>
                </a:moveTo>
                <a:cubicBezTo>
                  <a:pt x="109606" y="417497"/>
                  <a:pt x="109232" y="421113"/>
                  <a:pt x="108453" y="428251"/>
                </a:cubicBezTo>
                <a:cubicBezTo>
                  <a:pt x="107556" y="436478"/>
                  <a:pt x="104979" y="458509"/>
                  <a:pt x="102725" y="477208"/>
                </a:cubicBezTo>
                <a:cubicBezTo>
                  <a:pt x="100473" y="495907"/>
                  <a:pt x="98746" y="516713"/>
                  <a:pt x="98887" y="523445"/>
                </a:cubicBezTo>
                <a:lnTo>
                  <a:pt x="99142" y="535684"/>
                </a:lnTo>
                <a:lnTo>
                  <a:pt x="104632" y="520725"/>
                </a:lnTo>
                <a:cubicBezTo>
                  <a:pt x="110740" y="504082"/>
                  <a:pt x="110637" y="501511"/>
                  <a:pt x="105591" y="544754"/>
                </a:cubicBezTo>
                <a:cubicBezTo>
                  <a:pt x="104372" y="555196"/>
                  <a:pt x="102044" y="562534"/>
                  <a:pt x="99681" y="563383"/>
                </a:cubicBezTo>
                <a:cubicBezTo>
                  <a:pt x="93483" y="565609"/>
                  <a:pt x="89888" y="582619"/>
                  <a:pt x="89871" y="609799"/>
                </a:cubicBezTo>
                <a:cubicBezTo>
                  <a:pt x="89871" y="624748"/>
                  <a:pt x="88673" y="634958"/>
                  <a:pt x="86947" y="634958"/>
                </a:cubicBezTo>
                <a:cubicBezTo>
                  <a:pt x="85269" y="634958"/>
                  <a:pt x="84002" y="626061"/>
                  <a:pt x="83948" y="613879"/>
                </a:cubicBezTo>
                <a:lnTo>
                  <a:pt x="83947" y="613879"/>
                </a:lnTo>
                <a:cubicBezTo>
                  <a:pt x="83874" y="594820"/>
                  <a:pt x="83447" y="593303"/>
                  <a:pt x="79617" y="598042"/>
                </a:cubicBezTo>
                <a:cubicBezTo>
                  <a:pt x="77286" y="600924"/>
                  <a:pt x="74660" y="602608"/>
                  <a:pt x="73779" y="601784"/>
                </a:cubicBezTo>
                <a:cubicBezTo>
                  <a:pt x="71652" y="599791"/>
                  <a:pt x="83657" y="504572"/>
                  <a:pt x="86914" y="497606"/>
                </a:cubicBezTo>
                <a:cubicBezTo>
                  <a:pt x="88900" y="493359"/>
                  <a:pt x="89568" y="494849"/>
                  <a:pt x="89947" y="504406"/>
                </a:cubicBezTo>
                <a:cubicBezTo>
                  <a:pt x="90275" y="512590"/>
                  <a:pt x="92688" y="503129"/>
                  <a:pt x="97232" y="475848"/>
                </a:cubicBezTo>
                <a:cubicBezTo>
                  <a:pt x="100969" y="453409"/>
                  <a:pt x="105390" y="430155"/>
                  <a:pt x="107056" y="424171"/>
                </a:cubicBezTo>
                <a:cubicBezTo>
                  <a:pt x="108501" y="418980"/>
                  <a:pt x="109240" y="416430"/>
                  <a:pt x="109423" y="416964"/>
                </a:cubicBezTo>
                <a:close/>
                <a:moveTo>
                  <a:pt x="112126" y="403090"/>
                </a:moveTo>
                <a:cubicBezTo>
                  <a:pt x="112932" y="404961"/>
                  <a:pt x="112932" y="408020"/>
                  <a:pt x="112126" y="409890"/>
                </a:cubicBezTo>
                <a:cubicBezTo>
                  <a:pt x="111319" y="411760"/>
                  <a:pt x="110659" y="410229"/>
                  <a:pt x="110659" y="406490"/>
                </a:cubicBezTo>
                <a:cubicBezTo>
                  <a:pt x="110659" y="402750"/>
                  <a:pt x="111319" y="401220"/>
                  <a:pt x="112126" y="403090"/>
                </a:cubicBezTo>
                <a:close/>
                <a:moveTo>
                  <a:pt x="960210" y="305326"/>
                </a:moveTo>
                <a:cubicBezTo>
                  <a:pt x="960417" y="303478"/>
                  <a:pt x="960701" y="303733"/>
                  <a:pt x="961013" y="306537"/>
                </a:cubicBezTo>
                <a:cubicBezTo>
                  <a:pt x="961642" y="312147"/>
                  <a:pt x="961642" y="321326"/>
                  <a:pt x="961013" y="326936"/>
                </a:cubicBezTo>
                <a:cubicBezTo>
                  <a:pt x="960386" y="332546"/>
                  <a:pt x="959875" y="327957"/>
                  <a:pt x="959875" y="316736"/>
                </a:cubicBezTo>
                <a:cubicBezTo>
                  <a:pt x="959875" y="311127"/>
                  <a:pt x="960004" y="307175"/>
                  <a:pt x="960210" y="305326"/>
                </a:cubicBezTo>
                <a:close/>
                <a:moveTo>
                  <a:pt x="131243" y="240583"/>
                </a:moveTo>
                <a:cubicBezTo>
                  <a:pt x="130466" y="238339"/>
                  <a:pt x="131805" y="238962"/>
                  <a:pt x="134221" y="241967"/>
                </a:cubicBezTo>
                <a:cubicBezTo>
                  <a:pt x="140429" y="249691"/>
                  <a:pt x="145771" y="267810"/>
                  <a:pt x="144610" y="277206"/>
                </a:cubicBezTo>
                <a:cubicBezTo>
                  <a:pt x="143847" y="283379"/>
                  <a:pt x="142391" y="280612"/>
                  <a:pt x="138140" y="264918"/>
                </a:cubicBezTo>
                <a:lnTo>
                  <a:pt x="138140" y="264917"/>
                </a:lnTo>
                <a:cubicBezTo>
                  <a:pt x="135122" y="253777"/>
                  <a:pt x="132020" y="242827"/>
                  <a:pt x="131243" y="240583"/>
                </a:cubicBezTo>
                <a:close/>
                <a:moveTo>
                  <a:pt x="877049" y="194344"/>
                </a:moveTo>
                <a:cubicBezTo>
                  <a:pt x="881125" y="194344"/>
                  <a:pt x="886794" y="208508"/>
                  <a:pt x="883829" y="211283"/>
                </a:cubicBezTo>
                <a:cubicBezTo>
                  <a:pt x="882186" y="212819"/>
                  <a:pt x="879875" y="210387"/>
                  <a:pt x="877876" y="205024"/>
                </a:cubicBezTo>
                <a:lnTo>
                  <a:pt x="877877" y="205024"/>
                </a:lnTo>
                <a:cubicBezTo>
                  <a:pt x="873965" y="194521"/>
                  <a:pt x="873951" y="194344"/>
                  <a:pt x="877049" y="194344"/>
                </a:cubicBezTo>
                <a:close/>
                <a:moveTo>
                  <a:pt x="1009149" y="184200"/>
                </a:moveTo>
                <a:cubicBezTo>
                  <a:pt x="1009348" y="182720"/>
                  <a:pt x="1009927" y="183090"/>
                  <a:pt x="1010905" y="185145"/>
                </a:cubicBezTo>
                <a:cubicBezTo>
                  <a:pt x="1014284" y="192235"/>
                  <a:pt x="1015968" y="218002"/>
                  <a:pt x="1013222" y="220572"/>
                </a:cubicBezTo>
                <a:cubicBezTo>
                  <a:pt x="1012120" y="221605"/>
                  <a:pt x="1011204" y="219492"/>
                  <a:pt x="1011193" y="215876"/>
                </a:cubicBezTo>
                <a:lnTo>
                  <a:pt x="1011190" y="215876"/>
                </a:lnTo>
                <a:cubicBezTo>
                  <a:pt x="1011190" y="212261"/>
                  <a:pt x="1010489" y="202572"/>
                  <a:pt x="1009664" y="194344"/>
                </a:cubicBezTo>
                <a:cubicBezTo>
                  <a:pt x="1009128" y="189006"/>
                  <a:pt x="1008949" y="185679"/>
                  <a:pt x="1009149" y="184200"/>
                </a:cubicBezTo>
                <a:close/>
                <a:moveTo>
                  <a:pt x="748726" y="154227"/>
                </a:moveTo>
                <a:cubicBezTo>
                  <a:pt x="749460" y="156844"/>
                  <a:pt x="749460" y="161128"/>
                  <a:pt x="748726" y="163746"/>
                </a:cubicBezTo>
                <a:cubicBezTo>
                  <a:pt x="747996" y="166364"/>
                  <a:pt x="747398" y="164222"/>
                  <a:pt x="747398" y="158987"/>
                </a:cubicBezTo>
                <a:cubicBezTo>
                  <a:pt x="747398" y="153751"/>
                  <a:pt x="747996" y="151609"/>
                  <a:pt x="748726" y="154227"/>
                </a:cubicBezTo>
                <a:close/>
                <a:moveTo>
                  <a:pt x="944467" y="138588"/>
                </a:moveTo>
                <a:lnTo>
                  <a:pt x="949089" y="154227"/>
                </a:lnTo>
                <a:cubicBezTo>
                  <a:pt x="954984" y="174166"/>
                  <a:pt x="960384" y="175057"/>
                  <a:pt x="957630" y="155635"/>
                </a:cubicBezTo>
                <a:cubicBezTo>
                  <a:pt x="955225" y="138666"/>
                  <a:pt x="957886" y="139820"/>
                  <a:pt x="963237" y="158076"/>
                </a:cubicBezTo>
                <a:cubicBezTo>
                  <a:pt x="965361" y="165308"/>
                  <a:pt x="967215" y="169083"/>
                  <a:pt x="967358" y="166466"/>
                </a:cubicBezTo>
                <a:cubicBezTo>
                  <a:pt x="967504" y="163848"/>
                  <a:pt x="968840" y="161706"/>
                  <a:pt x="970329" y="161706"/>
                </a:cubicBezTo>
                <a:cubicBezTo>
                  <a:pt x="973482" y="161706"/>
                  <a:pt x="975154" y="166525"/>
                  <a:pt x="977889" y="183464"/>
                </a:cubicBezTo>
                <a:cubicBezTo>
                  <a:pt x="978976" y="190196"/>
                  <a:pt x="982281" y="201211"/>
                  <a:pt x="985235" y="207943"/>
                </a:cubicBezTo>
                <a:cubicBezTo>
                  <a:pt x="990744" y="220498"/>
                  <a:pt x="997837" y="294341"/>
                  <a:pt x="994634" y="305802"/>
                </a:cubicBezTo>
                <a:cubicBezTo>
                  <a:pt x="992977" y="311725"/>
                  <a:pt x="989398" y="312948"/>
                  <a:pt x="986510" y="308577"/>
                </a:cubicBezTo>
                <a:cubicBezTo>
                  <a:pt x="983734" y="304373"/>
                  <a:pt x="979811" y="305353"/>
                  <a:pt x="978341" y="310615"/>
                </a:cubicBezTo>
                <a:cubicBezTo>
                  <a:pt x="977611" y="313233"/>
                  <a:pt x="976860" y="314763"/>
                  <a:pt x="976670" y="314015"/>
                </a:cubicBezTo>
                <a:lnTo>
                  <a:pt x="976670" y="314017"/>
                </a:lnTo>
                <a:cubicBezTo>
                  <a:pt x="976487" y="313269"/>
                  <a:pt x="974451" y="302866"/>
                  <a:pt x="972155" y="290898"/>
                </a:cubicBezTo>
                <a:cubicBezTo>
                  <a:pt x="969860" y="278931"/>
                  <a:pt x="965309" y="261981"/>
                  <a:pt x="962044" y="253231"/>
                </a:cubicBezTo>
                <a:cubicBezTo>
                  <a:pt x="953553" y="230483"/>
                  <a:pt x="947862" y="199819"/>
                  <a:pt x="946043" y="167025"/>
                </a:cubicBezTo>
                <a:close/>
                <a:moveTo>
                  <a:pt x="665910" y="130704"/>
                </a:moveTo>
                <a:cubicBezTo>
                  <a:pt x="670099" y="124821"/>
                  <a:pt x="670393" y="131034"/>
                  <a:pt x="666800" y="149466"/>
                </a:cubicBezTo>
                <a:cubicBezTo>
                  <a:pt x="663939" y="164139"/>
                  <a:pt x="663013" y="166186"/>
                  <a:pt x="662762" y="158391"/>
                </a:cubicBezTo>
                <a:lnTo>
                  <a:pt x="662761" y="158391"/>
                </a:lnTo>
                <a:cubicBezTo>
                  <a:pt x="662505" y="150588"/>
                  <a:pt x="661440" y="148634"/>
                  <a:pt x="658075" y="149842"/>
                </a:cubicBezTo>
                <a:cubicBezTo>
                  <a:pt x="654879" y="150990"/>
                  <a:pt x="653716" y="149494"/>
                  <a:pt x="653716" y="144232"/>
                </a:cubicBezTo>
                <a:cubicBezTo>
                  <a:pt x="653716" y="139880"/>
                  <a:pt x="655718" y="136365"/>
                  <a:pt x="658802" y="135300"/>
                </a:cubicBezTo>
                <a:cubicBezTo>
                  <a:pt x="661601" y="134335"/>
                  <a:pt x="664798" y="132266"/>
                  <a:pt x="665910" y="130704"/>
                </a:cubicBezTo>
                <a:close/>
                <a:moveTo>
                  <a:pt x="878817" y="98237"/>
                </a:moveTo>
                <a:cubicBezTo>
                  <a:pt x="879030" y="96646"/>
                  <a:pt x="879321" y="97070"/>
                  <a:pt x="879637" y="99891"/>
                </a:cubicBezTo>
                <a:cubicBezTo>
                  <a:pt x="880265" y="105534"/>
                  <a:pt x="880258" y="114101"/>
                  <a:pt x="879605" y="118930"/>
                </a:cubicBezTo>
                <a:cubicBezTo>
                  <a:pt x="878962" y="123758"/>
                  <a:pt x="878448" y="119137"/>
                  <a:pt x="878459" y="108669"/>
                </a:cubicBezTo>
                <a:lnTo>
                  <a:pt x="878470" y="108669"/>
                </a:lnTo>
                <a:cubicBezTo>
                  <a:pt x="878470" y="103434"/>
                  <a:pt x="878604" y="99828"/>
                  <a:pt x="878817" y="98237"/>
                </a:cubicBezTo>
                <a:close/>
                <a:moveTo>
                  <a:pt x="287277" y="93938"/>
                </a:moveTo>
                <a:cubicBezTo>
                  <a:pt x="289283" y="93820"/>
                  <a:pt x="290386" y="95327"/>
                  <a:pt x="290353" y="98471"/>
                </a:cubicBezTo>
                <a:cubicBezTo>
                  <a:pt x="290316" y="103899"/>
                  <a:pt x="277634" y="116214"/>
                  <a:pt x="274819" y="113580"/>
                </a:cubicBezTo>
                <a:lnTo>
                  <a:pt x="274819" y="113579"/>
                </a:lnTo>
                <a:cubicBezTo>
                  <a:pt x="271364" y="110347"/>
                  <a:pt x="272936" y="104614"/>
                  <a:pt x="278777" y="99150"/>
                </a:cubicBezTo>
                <a:cubicBezTo>
                  <a:pt x="282359" y="95798"/>
                  <a:pt x="285270" y="94056"/>
                  <a:pt x="287277" y="93938"/>
                </a:cubicBezTo>
                <a:close/>
                <a:moveTo>
                  <a:pt x="322381" y="84191"/>
                </a:moveTo>
                <a:lnTo>
                  <a:pt x="320699" y="95071"/>
                </a:lnTo>
                <a:cubicBezTo>
                  <a:pt x="318903" y="106688"/>
                  <a:pt x="313560" y="114991"/>
                  <a:pt x="313786" y="105814"/>
                </a:cubicBezTo>
                <a:cubicBezTo>
                  <a:pt x="313859" y="102897"/>
                  <a:pt x="315822" y="96838"/>
                  <a:pt x="318149" y="92351"/>
                </a:cubicBezTo>
                <a:close/>
                <a:moveTo>
                  <a:pt x="511326" y="77392"/>
                </a:moveTo>
                <a:cubicBezTo>
                  <a:pt x="514147" y="77392"/>
                  <a:pt x="511359" y="112769"/>
                  <a:pt x="508107" y="118189"/>
                </a:cubicBezTo>
                <a:cubicBezTo>
                  <a:pt x="506527" y="120823"/>
                  <a:pt x="505629" y="117328"/>
                  <a:pt x="505574" y="108330"/>
                </a:cubicBezTo>
                <a:lnTo>
                  <a:pt x="505572" y="108330"/>
                </a:lnTo>
                <a:cubicBezTo>
                  <a:pt x="505463" y="92008"/>
                  <a:pt x="508189" y="77392"/>
                  <a:pt x="511326" y="77392"/>
                </a:cubicBezTo>
                <a:close/>
                <a:moveTo>
                  <a:pt x="356452" y="75734"/>
                </a:moveTo>
                <a:cubicBezTo>
                  <a:pt x="358469" y="77624"/>
                  <a:pt x="353911" y="107309"/>
                  <a:pt x="351603" y="107309"/>
                </a:cubicBezTo>
                <a:cubicBezTo>
                  <a:pt x="350465" y="107309"/>
                  <a:pt x="350801" y="99935"/>
                  <a:pt x="352352" y="90922"/>
                </a:cubicBezTo>
                <a:lnTo>
                  <a:pt x="352351" y="90922"/>
                </a:lnTo>
                <a:cubicBezTo>
                  <a:pt x="353902" y="81910"/>
                  <a:pt x="355748" y="75075"/>
                  <a:pt x="356452" y="75734"/>
                </a:cubicBezTo>
                <a:close/>
                <a:moveTo>
                  <a:pt x="667523" y="59712"/>
                </a:moveTo>
                <a:lnTo>
                  <a:pt x="667556" y="71951"/>
                </a:lnTo>
                <a:cubicBezTo>
                  <a:pt x="667556" y="78682"/>
                  <a:pt x="666578" y="87862"/>
                  <a:pt x="665355" y="92349"/>
                </a:cubicBezTo>
                <a:lnTo>
                  <a:pt x="663137" y="100509"/>
                </a:lnTo>
                <a:lnTo>
                  <a:pt x="662990" y="92349"/>
                </a:lnTo>
                <a:lnTo>
                  <a:pt x="662994" y="92349"/>
                </a:lnTo>
                <a:cubicBezTo>
                  <a:pt x="662921" y="87862"/>
                  <a:pt x="663914" y="78682"/>
                  <a:pt x="665195" y="71951"/>
                </a:cubicBezTo>
                <a:close/>
                <a:moveTo>
                  <a:pt x="745090" y="48079"/>
                </a:moveTo>
                <a:cubicBezTo>
                  <a:pt x="745306" y="46732"/>
                  <a:pt x="745599" y="47118"/>
                  <a:pt x="745922" y="49562"/>
                </a:cubicBezTo>
                <a:cubicBezTo>
                  <a:pt x="746568" y="54451"/>
                  <a:pt x="746557" y="61794"/>
                  <a:pt x="745889" y="65881"/>
                </a:cubicBezTo>
                <a:cubicBezTo>
                  <a:pt x="745228" y="69968"/>
                  <a:pt x="744696" y="65969"/>
                  <a:pt x="744714" y="56993"/>
                </a:cubicBezTo>
                <a:lnTo>
                  <a:pt x="744718" y="56993"/>
                </a:lnTo>
                <a:cubicBezTo>
                  <a:pt x="744735" y="52505"/>
                  <a:pt x="744874" y="49425"/>
                  <a:pt x="745090" y="48079"/>
                </a:cubicBezTo>
                <a:close/>
                <a:moveTo>
                  <a:pt x="649749" y="36821"/>
                </a:moveTo>
                <a:cubicBezTo>
                  <a:pt x="652310" y="34080"/>
                  <a:pt x="650420" y="60131"/>
                  <a:pt x="647789" y="63792"/>
                </a:cubicBezTo>
                <a:cubicBezTo>
                  <a:pt x="645745" y="66636"/>
                  <a:pt x="645439" y="63339"/>
                  <a:pt x="646775" y="52913"/>
                </a:cubicBezTo>
                <a:cubicBezTo>
                  <a:pt x="647830" y="44686"/>
                  <a:pt x="649169" y="37444"/>
                  <a:pt x="649749" y="36821"/>
                </a:cubicBezTo>
                <a:close/>
                <a:moveTo>
                  <a:pt x="559982" y="32409"/>
                </a:moveTo>
                <a:cubicBezTo>
                  <a:pt x="560392" y="33040"/>
                  <a:pt x="560518" y="34839"/>
                  <a:pt x="560456" y="37954"/>
                </a:cubicBezTo>
                <a:cubicBezTo>
                  <a:pt x="560383" y="42442"/>
                  <a:pt x="559172" y="48561"/>
                  <a:pt x="557800" y="51553"/>
                </a:cubicBezTo>
                <a:cubicBezTo>
                  <a:pt x="555760" y="55998"/>
                  <a:pt x="555274" y="55252"/>
                  <a:pt x="555143" y="47473"/>
                </a:cubicBezTo>
                <a:cubicBezTo>
                  <a:pt x="555070" y="42238"/>
                  <a:pt x="556253" y="36118"/>
                  <a:pt x="557800" y="33874"/>
                </a:cubicBezTo>
                <a:cubicBezTo>
                  <a:pt x="558877" y="32317"/>
                  <a:pt x="559571" y="31779"/>
                  <a:pt x="559982" y="32409"/>
                </a:cubicBezTo>
                <a:close/>
                <a:moveTo>
                  <a:pt x="586690" y="27075"/>
                </a:moveTo>
                <a:lnTo>
                  <a:pt x="585194" y="45895"/>
                </a:lnTo>
                <a:cubicBezTo>
                  <a:pt x="584370" y="56246"/>
                  <a:pt x="582486" y="66649"/>
                  <a:pt x="581010" y="69014"/>
                </a:cubicBezTo>
                <a:cubicBezTo>
                  <a:pt x="578733" y="72658"/>
                  <a:pt x="578339" y="72692"/>
                  <a:pt x="578416" y="69233"/>
                </a:cubicBezTo>
                <a:lnTo>
                  <a:pt x="578413" y="69232"/>
                </a:lnTo>
                <a:cubicBezTo>
                  <a:pt x="578450" y="66988"/>
                  <a:pt x="580347" y="56585"/>
                  <a:pt x="582597" y="46114"/>
                </a:cubicBezTo>
                <a:close/>
                <a:moveTo>
                  <a:pt x="353765" y="22995"/>
                </a:moveTo>
                <a:cubicBezTo>
                  <a:pt x="357094" y="22995"/>
                  <a:pt x="354306" y="41738"/>
                  <a:pt x="350663" y="43844"/>
                </a:cubicBezTo>
                <a:cubicBezTo>
                  <a:pt x="348693" y="44984"/>
                  <a:pt x="348281" y="43299"/>
                  <a:pt x="349492" y="39059"/>
                </a:cubicBezTo>
                <a:lnTo>
                  <a:pt x="349489" y="39059"/>
                </a:lnTo>
                <a:cubicBezTo>
                  <a:pt x="350518" y="35460"/>
                  <a:pt x="351379" y="30373"/>
                  <a:pt x="351401" y="27755"/>
                </a:cubicBezTo>
                <a:cubicBezTo>
                  <a:pt x="351434" y="25137"/>
                  <a:pt x="352484" y="22995"/>
                  <a:pt x="353765" y="22995"/>
                </a:cubicBezTo>
                <a:close/>
                <a:moveTo>
                  <a:pt x="449634" y="18915"/>
                </a:moveTo>
                <a:lnTo>
                  <a:pt x="448105" y="37954"/>
                </a:lnTo>
                <a:cubicBezTo>
                  <a:pt x="446317" y="60182"/>
                  <a:pt x="442981" y="68775"/>
                  <a:pt x="440198" y="58314"/>
                </a:cubicBezTo>
                <a:lnTo>
                  <a:pt x="440197" y="58314"/>
                </a:lnTo>
                <a:cubicBezTo>
                  <a:pt x="439179" y="54485"/>
                  <a:pt x="440835" y="44478"/>
                  <a:pt x="444016" y="35234"/>
                </a:cubicBezTo>
                <a:close/>
                <a:moveTo>
                  <a:pt x="631225" y="17565"/>
                </a:moveTo>
                <a:cubicBezTo>
                  <a:pt x="635546" y="17565"/>
                  <a:pt x="631871" y="52788"/>
                  <a:pt x="626543" y="62442"/>
                </a:cubicBezTo>
                <a:cubicBezTo>
                  <a:pt x="624065" y="66930"/>
                  <a:pt x="620604" y="84065"/>
                  <a:pt x="618850" y="100520"/>
                </a:cubicBezTo>
                <a:cubicBezTo>
                  <a:pt x="617095" y="116975"/>
                  <a:pt x="614442" y="134653"/>
                  <a:pt x="612954" y="139804"/>
                </a:cubicBezTo>
                <a:cubicBezTo>
                  <a:pt x="611465" y="144956"/>
                  <a:pt x="610826" y="149715"/>
                  <a:pt x="611538" y="150381"/>
                </a:cubicBezTo>
                <a:cubicBezTo>
                  <a:pt x="613103" y="151845"/>
                  <a:pt x="618806" y="138366"/>
                  <a:pt x="618806" y="133203"/>
                </a:cubicBezTo>
                <a:cubicBezTo>
                  <a:pt x="618806" y="128014"/>
                  <a:pt x="621967" y="120918"/>
                  <a:pt x="624280" y="120918"/>
                </a:cubicBezTo>
                <a:cubicBezTo>
                  <a:pt x="625349" y="120918"/>
                  <a:pt x="625879" y="126120"/>
                  <a:pt x="625455" y="132478"/>
                </a:cubicBezTo>
                <a:lnTo>
                  <a:pt x="624686" y="144037"/>
                </a:lnTo>
                <a:lnTo>
                  <a:pt x="629318" y="132297"/>
                </a:lnTo>
                <a:cubicBezTo>
                  <a:pt x="632434" y="124403"/>
                  <a:pt x="635268" y="121030"/>
                  <a:pt x="637973" y="122001"/>
                </a:cubicBezTo>
                <a:cubicBezTo>
                  <a:pt x="643461" y="123971"/>
                  <a:pt x="645973" y="113313"/>
                  <a:pt x="644346" y="94954"/>
                </a:cubicBezTo>
                <a:cubicBezTo>
                  <a:pt x="643623" y="86796"/>
                  <a:pt x="644090" y="80121"/>
                  <a:pt x="645396" y="80121"/>
                </a:cubicBezTo>
                <a:cubicBezTo>
                  <a:pt x="650512" y="80121"/>
                  <a:pt x="651621" y="96390"/>
                  <a:pt x="648370" y="123764"/>
                </a:cubicBezTo>
                <a:cubicBezTo>
                  <a:pt x="644334" y="157754"/>
                  <a:pt x="643986" y="178922"/>
                  <a:pt x="647495" y="176892"/>
                </a:cubicBezTo>
                <a:cubicBezTo>
                  <a:pt x="648889" y="176086"/>
                  <a:pt x="651063" y="171425"/>
                  <a:pt x="652335" y="166532"/>
                </a:cubicBezTo>
                <a:lnTo>
                  <a:pt x="654644" y="157636"/>
                </a:lnTo>
                <a:lnTo>
                  <a:pt x="655852" y="165530"/>
                </a:lnTo>
                <a:cubicBezTo>
                  <a:pt x="656516" y="169872"/>
                  <a:pt x="658888" y="175135"/>
                  <a:pt x="661121" y="177224"/>
                </a:cubicBezTo>
                <a:cubicBezTo>
                  <a:pt x="663355" y="179314"/>
                  <a:pt x="666494" y="183105"/>
                  <a:pt x="668099" y="185649"/>
                </a:cubicBezTo>
                <a:cubicBezTo>
                  <a:pt x="670653" y="189696"/>
                  <a:pt x="671379" y="189764"/>
                  <a:pt x="673931" y="186194"/>
                </a:cubicBezTo>
                <a:cubicBezTo>
                  <a:pt x="675533" y="183949"/>
                  <a:pt x="676960" y="178442"/>
                  <a:pt x="677095" y="173954"/>
                </a:cubicBezTo>
                <a:cubicBezTo>
                  <a:pt x="677241" y="169467"/>
                  <a:pt x="678577" y="163347"/>
                  <a:pt x="680087" y="160355"/>
                </a:cubicBezTo>
                <a:cubicBezTo>
                  <a:pt x="682058" y="156450"/>
                  <a:pt x="682430" y="158753"/>
                  <a:pt x="681412" y="168515"/>
                </a:cubicBezTo>
                <a:cubicBezTo>
                  <a:pt x="680631" y="175994"/>
                  <a:pt x="679299" y="190681"/>
                  <a:pt x="678449" y="201153"/>
                </a:cubicBezTo>
                <a:cubicBezTo>
                  <a:pt x="676960" y="219472"/>
                  <a:pt x="677066" y="219868"/>
                  <a:pt x="681168" y="211626"/>
                </a:cubicBezTo>
                <a:cubicBezTo>
                  <a:pt x="683514" y="206914"/>
                  <a:pt x="686313" y="194675"/>
                  <a:pt x="687387" y="184427"/>
                </a:cubicBezTo>
                <a:cubicBezTo>
                  <a:pt x="689219" y="166982"/>
                  <a:pt x="692284" y="158995"/>
                  <a:pt x="697156" y="158995"/>
                </a:cubicBezTo>
                <a:cubicBezTo>
                  <a:pt x="698294" y="158995"/>
                  <a:pt x="698674" y="168481"/>
                  <a:pt x="697995" y="180074"/>
                </a:cubicBezTo>
                <a:cubicBezTo>
                  <a:pt x="697320" y="191667"/>
                  <a:pt x="698028" y="204212"/>
                  <a:pt x="699560" y="207952"/>
                </a:cubicBezTo>
                <a:cubicBezTo>
                  <a:pt x="702334" y="214695"/>
                  <a:pt x="702399" y="214661"/>
                  <a:pt x="707424" y="203872"/>
                </a:cubicBezTo>
                <a:cubicBezTo>
                  <a:pt x="710211" y="197889"/>
                  <a:pt x="713151" y="187254"/>
                  <a:pt x="713958" y="180238"/>
                </a:cubicBezTo>
                <a:cubicBezTo>
                  <a:pt x="714794" y="172975"/>
                  <a:pt x="717151" y="166864"/>
                  <a:pt x="719432" y="166044"/>
                </a:cubicBezTo>
                <a:cubicBezTo>
                  <a:pt x="722731" y="164860"/>
                  <a:pt x="723439" y="172045"/>
                  <a:pt x="723439" y="206678"/>
                </a:cubicBezTo>
                <a:cubicBezTo>
                  <a:pt x="723439" y="249969"/>
                  <a:pt x="727332" y="263643"/>
                  <a:pt x="729942" y="229516"/>
                </a:cubicBezTo>
                <a:cubicBezTo>
                  <a:pt x="730752" y="218938"/>
                  <a:pt x="732887" y="208901"/>
                  <a:pt x="734692" y="207214"/>
                </a:cubicBezTo>
                <a:cubicBezTo>
                  <a:pt x="737126" y="204934"/>
                  <a:pt x="737973" y="204962"/>
                  <a:pt x="737973" y="207329"/>
                </a:cubicBezTo>
                <a:cubicBezTo>
                  <a:pt x="737973" y="209077"/>
                  <a:pt x="739819" y="209844"/>
                  <a:pt x="742078" y="209033"/>
                </a:cubicBezTo>
                <a:cubicBezTo>
                  <a:pt x="745246" y="207895"/>
                  <a:pt x="746652" y="211652"/>
                  <a:pt x="748234" y="225475"/>
                </a:cubicBezTo>
                <a:cubicBezTo>
                  <a:pt x="749362" y="235329"/>
                  <a:pt x="751328" y="243995"/>
                  <a:pt x="752603" y="244733"/>
                </a:cubicBezTo>
                <a:cubicBezTo>
                  <a:pt x="755876" y="246624"/>
                  <a:pt x="760402" y="224591"/>
                  <a:pt x="762826" y="194980"/>
                </a:cubicBezTo>
                <a:cubicBezTo>
                  <a:pt x="763961" y="181110"/>
                  <a:pt x="766026" y="169105"/>
                  <a:pt x="767417" y="168301"/>
                </a:cubicBezTo>
                <a:cubicBezTo>
                  <a:pt x="768808" y="167497"/>
                  <a:pt x="769979" y="167830"/>
                  <a:pt x="770023" y="169040"/>
                </a:cubicBezTo>
                <a:cubicBezTo>
                  <a:pt x="770059" y="170250"/>
                  <a:pt x="771337" y="188987"/>
                  <a:pt x="772843" y="210678"/>
                </a:cubicBezTo>
                <a:cubicBezTo>
                  <a:pt x="776786" y="267395"/>
                  <a:pt x="780516" y="275312"/>
                  <a:pt x="787596" y="241981"/>
                </a:cubicBezTo>
                <a:cubicBezTo>
                  <a:pt x="789665" y="232244"/>
                  <a:pt x="792424" y="224277"/>
                  <a:pt x="793730" y="224277"/>
                </a:cubicBezTo>
                <a:cubicBezTo>
                  <a:pt x="795036" y="224277"/>
                  <a:pt x="796146" y="221523"/>
                  <a:pt x="796197" y="218157"/>
                </a:cubicBezTo>
                <a:cubicBezTo>
                  <a:pt x="796270" y="212191"/>
                  <a:pt x="796379" y="212170"/>
                  <a:pt x="800556" y="217317"/>
                </a:cubicBezTo>
                <a:cubicBezTo>
                  <a:pt x="804521" y="222221"/>
                  <a:pt x="804838" y="221737"/>
                  <a:pt x="805028" y="210517"/>
                </a:cubicBezTo>
                <a:cubicBezTo>
                  <a:pt x="805440" y="186133"/>
                  <a:pt x="809734" y="186826"/>
                  <a:pt x="811957" y="211635"/>
                </a:cubicBezTo>
                <a:cubicBezTo>
                  <a:pt x="813526" y="229167"/>
                  <a:pt x="814986" y="234896"/>
                  <a:pt x="817316" y="232714"/>
                </a:cubicBezTo>
                <a:cubicBezTo>
                  <a:pt x="822948" y="227444"/>
                  <a:pt x="825167" y="229457"/>
                  <a:pt x="825257" y="239916"/>
                </a:cubicBezTo>
                <a:cubicBezTo>
                  <a:pt x="825404" y="255176"/>
                  <a:pt x="829358" y="246045"/>
                  <a:pt x="835306" y="216798"/>
                </a:cubicBezTo>
                <a:cubicBezTo>
                  <a:pt x="840190" y="192785"/>
                  <a:pt x="845515" y="183445"/>
                  <a:pt x="845515" y="198893"/>
                </a:cubicBezTo>
                <a:cubicBezTo>
                  <a:pt x="845515" y="210171"/>
                  <a:pt x="849533" y="203729"/>
                  <a:pt x="853135" y="186677"/>
                </a:cubicBezTo>
                <a:lnTo>
                  <a:pt x="856393" y="171241"/>
                </a:lnTo>
                <a:lnTo>
                  <a:pt x="856766" y="182777"/>
                </a:lnTo>
                <a:cubicBezTo>
                  <a:pt x="857021" y="191124"/>
                  <a:pt x="858747" y="195254"/>
                  <a:pt x="862960" y="197715"/>
                </a:cubicBezTo>
                <a:cubicBezTo>
                  <a:pt x="868449" y="200923"/>
                  <a:pt x="868673" y="203019"/>
                  <a:pt x="866876" y="234456"/>
                </a:cubicBezTo>
                <a:cubicBezTo>
                  <a:pt x="865224" y="263408"/>
                  <a:pt x="865560" y="267795"/>
                  <a:pt x="869438" y="267795"/>
                </a:cubicBezTo>
                <a:cubicBezTo>
                  <a:pt x="872672" y="267795"/>
                  <a:pt x="874456" y="263676"/>
                  <a:pt x="875898" y="252878"/>
                </a:cubicBezTo>
                <a:cubicBezTo>
                  <a:pt x="879047" y="229280"/>
                  <a:pt x="882815" y="232846"/>
                  <a:pt x="882306" y="258947"/>
                </a:cubicBezTo>
                <a:cubicBezTo>
                  <a:pt x="882014" y="274505"/>
                  <a:pt x="883182" y="284955"/>
                  <a:pt x="885711" y="289106"/>
                </a:cubicBezTo>
                <a:cubicBezTo>
                  <a:pt x="887838" y="292600"/>
                  <a:pt x="890166" y="294910"/>
                  <a:pt x="890882" y="294240"/>
                </a:cubicBezTo>
                <a:cubicBezTo>
                  <a:pt x="891597" y="293570"/>
                  <a:pt x="894768" y="254090"/>
                  <a:pt x="897924" y="206508"/>
                </a:cubicBezTo>
                <a:cubicBezTo>
                  <a:pt x="901081" y="158926"/>
                  <a:pt x="904313" y="119389"/>
                  <a:pt x="905106" y="118646"/>
                </a:cubicBezTo>
                <a:cubicBezTo>
                  <a:pt x="905897" y="117905"/>
                  <a:pt x="906569" y="130659"/>
                  <a:pt x="906591" y="146989"/>
                </a:cubicBezTo>
                <a:cubicBezTo>
                  <a:pt x="906624" y="163319"/>
                  <a:pt x="907792" y="178388"/>
                  <a:pt x="909204" y="180476"/>
                </a:cubicBezTo>
                <a:cubicBezTo>
                  <a:pt x="911966" y="184557"/>
                  <a:pt x="914223" y="175940"/>
                  <a:pt x="922661" y="129113"/>
                </a:cubicBezTo>
                <a:cubicBezTo>
                  <a:pt x="925219" y="114919"/>
                  <a:pt x="927841" y="102811"/>
                  <a:pt x="928487" y="102206"/>
                </a:cubicBezTo>
                <a:cubicBezTo>
                  <a:pt x="935686" y="95469"/>
                  <a:pt x="940858" y="212617"/>
                  <a:pt x="936618" y="286407"/>
                </a:cubicBezTo>
                <a:cubicBezTo>
                  <a:pt x="934534" y="322659"/>
                  <a:pt x="930017" y="331042"/>
                  <a:pt x="929426" y="299753"/>
                </a:cubicBezTo>
                <a:lnTo>
                  <a:pt x="929054" y="280034"/>
                </a:lnTo>
                <a:lnTo>
                  <a:pt x="925686" y="296353"/>
                </a:lnTo>
                <a:cubicBezTo>
                  <a:pt x="921586" y="316210"/>
                  <a:pt x="918174" y="311095"/>
                  <a:pt x="918174" y="285091"/>
                </a:cubicBezTo>
                <a:cubicBezTo>
                  <a:pt x="918174" y="240755"/>
                  <a:pt x="910211" y="290465"/>
                  <a:pt x="908321" y="346607"/>
                </a:cubicBezTo>
                <a:cubicBezTo>
                  <a:pt x="907956" y="357448"/>
                  <a:pt x="916293" y="361856"/>
                  <a:pt x="918980" y="352241"/>
                </a:cubicBezTo>
                <a:cubicBezTo>
                  <a:pt x="919834" y="349177"/>
                  <a:pt x="922421" y="346670"/>
                  <a:pt x="924725" y="346670"/>
                </a:cubicBezTo>
                <a:cubicBezTo>
                  <a:pt x="927027" y="346670"/>
                  <a:pt x="930331" y="343916"/>
                  <a:pt x="932066" y="340550"/>
                </a:cubicBezTo>
                <a:cubicBezTo>
                  <a:pt x="935088" y="334688"/>
                  <a:pt x="935230" y="334666"/>
                  <a:pt x="935416" y="340030"/>
                </a:cubicBezTo>
                <a:cubicBezTo>
                  <a:pt x="935525" y="343110"/>
                  <a:pt x="937533" y="348006"/>
                  <a:pt x="939880" y="350910"/>
                </a:cubicBezTo>
                <a:cubicBezTo>
                  <a:pt x="944091" y="356119"/>
                  <a:pt x="944150" y="356117"/>
                  <a:pt x="944332" y="350748"/>
                </a:cubicBezTo>
                <a:cubicBezTo>
                  <a:pt x="944515" y="345444"/>
                  <a:pt x="944624" y="345437"/>
                  <a:pt x="948679" y="350455"/>
                </a:cubicBezTo>
                <a:cubicBezTo>
                  <a:pt x="950967" y="353285"/>
                  <a:pt x="953331" y="356957"/>
                  <a:pt x="953927" y="358614"/>
                </a:cubicBezTo>
                <a:cubicBezTo>
                  <a:pt x="954672" y="360681"/>
                  <a:pt x="956511" y="360471"/>
                  <a:pt x="959773" y="357952"/>
                </a:cubicBezTo>
                <a:cubicBezTo>
                  <a:pt x="963902" y="354763"/>
                  <a:pt x="964913" y="355124"/>
                  <a:pt x="967398" y="360672"/>
                </a:cubicBezTo>
                <a:cubicBezTo>
                  <a:pt x="974246" y="375961"/>
                  <a:pt x="993604" y="487598"/>
                  <a:pt x="993697" y="512340"/>
                </a:cubicBezTo>
                <a:cubicBezTo>
                  <a:pt x="993730" y="518940"/>
                  <a:pt x="991862" y="530567"/>
                  <a:pt x="989560" y="538178"/>
                </a:cubicBezTo>
                <a:cubicBezTo>
                  <a:pt x="987257" y="545789"/>
                  <a:pt x="983952" y="565479"/>
                  <a:pt x="982211" y="581934"/>
                </a:cubicBezTo>
                <a:cubicBezTo>
                  <a:pt x="977720" y="624393"/>
                  <a:pt x="972657" y="732625"/>
                  <a:pt x="974913" y="737943"/>
                </a:cubicBezTo>
                <a:cubicBezTo>
                  <a:pt x="976417" y="741483"/>
                  <a:pt x="979713" y="739340"/>
                  <a:pt x="990890" y="727560"/>
                </a:cubicBezTo>
                <a:cubicBezTo>
                  <a:pt x="1001524" y="716352"/>
                  <a:pt x="1006981" y="712688"/>
                  <a:pt x="1013165" y="712601"/>
                </a:cubicBezTo>
                <a:cubicBezTo>
                  <a:pt x="1021178" y="712486"/>
                  <a:pt x="1021394" y="712077"/>
                  <a:pt x="1023174" y="693447"/>
                </a:cubicBezTo>
                <a:cubicBezTo>
                  <a:pt x="1024173" y="682976"/>
                  <a:pt x="1025155" y="654418"/>
                  <a:pt x="1025352" y="629984"/>
                </a:cubicBezTo>
                <a:cubicBezTo>
                  <a:pt x="1025644" y="593326"/>
                  <a:pt x="1024670" y="581742"/>
                  <a:pt x="1019752" y="563714"/>
                </a:cubicBezTo>
                <a:cubicBezTo>
                  <a:pt x="1013216" y="539759"/>
                  <a:pt x="1014178" y="532915"/>
                  <a:pt x="1021741" y="549559"/>
                </a:cubicBezTo>
                <a:cubicBezTo>
                  <a:pt x="1029661" y="566986"/>
                  <a:pt x="1034158" y="691497"/>
                  <a:pt x="1034255" y="896074"/>
                </a:cubicBezTo>
                <a:cubicBezTo>
                  <a:pt x="1034292" y="995552"/>
                  <a:pt x="1033380" y="1078340"/>
                  <a:pt x="1032209" y="1080047"/>
                </a:cubicBezTo>
                <a:cubicBezTo>
                  <a:pt x="1031033" y="1081753"/>
                  <a:pt x="1029731" y="1062172"/>
                  <a:pt x="1029311" y="1036530"/>
                </a:cubicBezTo>
                <a:cubicBezTo>
                  <a:pt x="1027567" y="930007"/>
                  <a:pt x="1020857" y="813606"/>
                  <a:pt x="1016601" y="816067"/>
                </a:cubicBezTo>
                <a:cubicBezTo>
                  <a:pt x="1015218" y="816866"/>
                  <a:pt x="1014079" y="819590"/>
                  <a:pt x="1014072" y="822120"/>
                </a:cubicBezTo>
                <a:cubicBezTo>
                  <a:pt x="1014072" y="824649"/>
                  <a:pt x="1012623" y="831548"/>
                  <a:pt x="1010872" y="837449"/>
                </a:cubicBezTo>
                <a:cubicBezTo>
                  <a:pt x="1006773" y="851266"/>
                  <a:pt x="1003816" y="846399"/>
                  <a:pt x="1001517" y="822051"/>
                </a:cubicBezTo>
                <a:cubicBezTo>
                  <a:pt x="999897" y="804899"/>
                  <a:pt x="1003451" y="793490"/>
                  <a:pt x="1006218" y="806960"/>
                </a:cubicBezTo>
                <a:cubicBezTo>
                  <a:pt x="1006914" y="810348"/>
                  <a:pt x="1007663" y="802410"/>
                  <a:pt x="1007878" y="789321"/>
                </a:cubicBezTo>
                <a:cubicBezTo>
                  <a:pt x="1008316" y="762887"/>
                  <a:pt x="1013903" y="755881"/>
                  <a:pt x="1014385" y="781162"/>
                </a:cubicBezTo>
                <a:cubicBezTo>
                  <a:pt x="1014640" y="794557"/>
                  <a:pt x="1015001" y="795541"/>
                  <a:pt x="1016910" y="788019"/>
                </a:cubicBezTo>
                <a:cubicBezTo>
                  <a:pt x="1018136" y="783189"/>
                  <a:pt x="1020070" y="768098"/>
                  <a:pt x="1021209" y="754483"/>
                </a:cubicBezTo>
                <a:cubicBezTo>
                  <a:pt x="1023274" y="729764"/>
                  <a:pt x="1023267" y="729730"/>
                  <a:pt x="1016621" y="730627"/>
                </a:cubicBezTo>
                <a:cubicBezTo>
                  <a:pt x="1008347" y="731742"/>
                  <a:pt x="1006037" y="738917"/>
                  <a:pt x="1005655" y="764682"/>
                </a:cubicBezTo>
                <a:cubicBezTo>
                  <a:pt x="1005509" y="775439"/>
                  <a:pt x="1004090" y="784979"/>
                  <a:pt x="1002528" y="785881"/>
                </a:cubicBezTo>
                <a:cubicBezTo>
                  <a:pt x="1000711" y="786932"/>
                  <a:pt x="1000346" y="778187"/>
                  <a:pt x="1001514" y="761563"/>
                </a:cubicBezTo>
                <a:cubicBezTo>
                  <a:pt x="1002780" y="743543"/>
                  <a:pt x="1002364" y="735605"/>
                  <a:pt x="1000156" y="735605"/>
                </a:cubicBezTo>
                <a:cubicBezTo>
                  <a:pt x="994496" y="735605"/>
                  <a:pt x="987927" y="747434"/>
                  <a:pt x="987927" y="757627"/>
                </a:cubicBezTo>
                <a:cubicBezTo>
                  <a:pt x="987927" y="763089"/>
                  <a:pt x="986125" y="772337"/>
                  <a:pt x="983923" y="778177"/>
                </a:cubicBezTo>
                <a:cubicBezTo>
                  <a:pt x="980807" y="786444"/>
                  <a:pt x="980453" y="796005"/>
                  <a:pt x="982336" y="821356"/>
                </a:cubicBezTo>
                <a:cubicBezTo>
                  <a:pt x="983665" y="839265"/>
                  <a:pt x="985628" y="858453"/>
                  <a:pt x="986699" y="863998"/>
                </a:cubicBezTo>
                <a:cubicBezTo>
                  <a:pt x="987769" y="869542"/>
                  <a:pt x="987805" y="876134"/>
                  <a:pt x="986773" y="878647"/>
                </a:cubicBezTo>
                <a:cubicBezTo>
                  <a:pt x="985021" y="882917"/>
                  <a:pt x="984543" y="882914"/>
                  <a:pt x="979444" y="878601"/>
                </a:cubicBezTo>
                <a:cubicBezTo>
                  <a:pt x="974191" y="874152"/>
                  <a:pt x="973901" y="874515"/>
                  <a:pt x="971589" y="888430"/>
                </a:cubicBezTo>
                <a:cubicBezTo>
                  <a:pt x="970268" y="896377"/>
                  <a:pt x="969480" y="904714"/>
                  <a:pt x="969838" y="906958"/>
                </a:cubicBezTo>
                <a:cubicBezTo>
                  <a:pt x="970203" y="909203"/>
                  <a:pt x="971118" y="939820"/>
                  <a:pt x="971892" y="974997"/>
                </a:cubicBezTo>
                <a:cubicBezTo>
                  <a:pt x="973582" y="1051849"/>
                  <a:pt x="977456" y="1092009"/>
                  <a:pt x="983595" y="1096286"/>
                </a:cubicBezTo>
                <a:cubicBezTo>
                  <a:pt x="989047" y="1100085"/>
                  <a:pt x="989155" y="1104483"/>
                  <a:pt x="983850" y="1106391"/>
                </a:cubicBezTo>
                <a:cubicBezTo>
                  <a:pt x="981602" y="1107197"/>
                  <a:pt x="978754" y="1111918"/>
                  <a:pt x="977520" y="1116881"/>
                </a:cubicBezTo>
                <a:cubicBezTo>
                  <a:pt x="975348" y="1125611"/>
                  <a:pt x="975169" y="1125373"/>
                  <a:pt x="972047" y="1109585"/>
                </a:cubicBezTo>
                <a:cubicBezTo>
                  <a:pt x="969023" y="1094283"/>
                  <a:pt x="968701" y="1096537"/>
                  <a:pt x="966892" y="1145789"/>
                </a:cubicBezTo>
                <a:cubicBezTo>
                  <a:pt x="965710" y="1177955"/>
                  <a:pt x="966060" y="1201013"/>
                  <a:pt x="967793" y="1205281"/>
                </a:cubicBezTo>
                <a:cubicBezTo>
                  <a:pt x="969913" y="1210500"/>
                  <a:pt x="969599" y="1213021"/>
                  <a:pt x="966541" y="1215315"/>
                </a:cubicBezTo>
                <a:cubicBezTo>
                  <a:pt x="962743" y="1218164"/>
                  <a:pt x="961456" y="1223412"/>
                  <a:pt x="956870" y="1254731"/>
                </a:cubicBezTo>
                <a:cubicBezTo>
                  <a:pt x="955914" y="1261261"/>
                  <a:pt x="952825" y="1271041"/>
                  <a:pt x="950007" y="1276464"/>
                </a:cubicBezTo>
                <a:cubicBezTo>
                  <a:pt x="946234" y="1283722"/>
                  <a:pt x="945657" y="1287679"/>
                  <a:pt x="947821" y="1291462"/>
                </a:cubicBezTo>
                <a:cubicBezTo>
                  <a:pt x="949864" y="1295034"/>
                  <a:pt x="949576" y="1301669"/>
                  <a:pt x="946879" y="1313245"/>
                </a:cubicBezTo>
                <a:cubicBezTo>
                  <a:pt x="944288" y="1324370"/>
                  <a:pt x="942980" y="1350557"/>
                  <a:pt x="942943" y="1392199"/>
                </a:cubicBezTo>
                <a:cubicBezTo>
                  <a:pt x="942870" y="1449817"/>
                  <a:pt x="943271" y="1454602"/>
                  <a:pt x="948090" y="1455781"/>
                </a:cubicBezTo>
                <a:cubicBezTo>
                  <a:pt x="952874" y="1456954"/>
                  <a:pt x="952802" y="1457379"/>
                  <a:pt x="947196" y="1461054"/>
                </a:cubicBezTo>
                <a:cubicBezTo>
                  <a:pt x="942409" y="1464192"/>
                  <a:pt x="941500" y="1466776"/>
                  <a:pt x="942975" y="1473058"/>
                </a:cubicBezTo>
                <a:cubicBezTo>
                  <a:pt x="944212" y="1478337"/>
                  <a:pt x="943267" y="1483308"/>
                  <a:pt x="940238" y="1487656"/>
                </a:cubicBezTo>
                <a:cubicBezTo>
                  <a:pt x="934445" y="1495931"/>
                  <a:pt x="934245" y="1516177"/>
                  <a:pt x="939873" y="1523160"/>
                </a:cubicBezTo>
                <a:cubicBezTo>
                  <a:pt x="942219" y="1526063"/>
                  <a:pt x="944182" y="1530119"/>
                  <a:pt x="944233" y="1532172"/>
                </a:cubicBezTo>
                <a:cubicBezTo>
                  <a:pt x="944306" y="1535336"/>
                  <a:pt x="943595" y="1535336"/>
                  <a:pt x="939517" y="1532172"/>
                </a:cubicBezTo>
                <a:cubicBezTo>
                  <a:pt x="935067" y="1528716"/>
                  <a:pt x="934825" y="1531890"/>
                  <a:pt x="936273" y="1574901"/>
                </a:cubicBezTo>
                <a:cubicBezTo>
                  <a:pt x="937229" y="1603289"/>
                  <a:pt x="936719" y="1623230"/>
                  <a:pt x="934967" y="1626160"/>
                </a:cubicBezTo>
                <a:cubicBezTo>
                  <a:pt x="933022" y="1629412"/>
                  <a:pt x="933132" y="1631923"/>
                  <a:pt x="935295" y="1633959"/>
                </a:cubicBezTo>
                <a:cubicBezTo>
                  <a:pt x="939121" y="1637539"/>
                  <a:pt x="939616" y="1652191"/>
                  <a:pt x="935912" y="1652191"/>
                </a:cubicBezTo>
                <a:cubicBezTo>
                  <a:pt x="930567" y="1652191"/>
                  <a:pt x="928929" y="1635827"/>
                  <a:pt x="929513" y="1588275"/>
                </a:cubicBezTo>
                <a:cubicBezTo>
                  <a:pt x="929842" y="1561349"/>
                  <a:pt x="928510" y="1527691"/>
                  <a:pt x="926551" y="1513480"/>
                </a:cubicBezTo>
                <a:cubicBezTo>
                  <a:pt x="923124" y="1488654"/>
                  <a:pt x="921757" y="1468972"/>
                  <a:pt x="921285" y="1437714"/>
                </a:cubicBezTo>
                <a:cubicBezTo>
                  <a:pt x="921102" y="1425930"/>
                  <a:pt x="920230" y="1423443"/>
                  <a:pt x="916705" y="1424709"/>
                </a:cubicBezTo>
                <a:cubicBezTo>
                  <a:pt x="913527" y="1425850"/>
                  <a:pt x="912259" y="1424273"/>
                  <a:pt x="912027" y="1418880"/>
                </a:cubicBezTo>
                <a:cubicBezTo>
                  <a:pt x="911808" y="1413492"/>
                  <a:pt x="911045" y="1414634"/>
                  <a:pt x="909264" y="1423087"/>
                </a:cubicBezTo>
                <a:cubicBezTo>
                  <a:pt x="907921" y="1429468"/>
                  <a:pt x="906024" y="1435894"/>
                  <a:pt x="905051" y="1437366"/>
                </a:cubicBezTo>
                <a:cubicBezTo>
                  <a:pt x="901486" y="1442767"/>
                  <a:pt x="907040" y="1445870"/>
                  <a:pt x="911351" y="1440887"/>
                </a:cubicBezTo>
                <a:cubicBezTo>
                  <a:pt x="915221" y="1436417"/>
                  <a:pt x="915446" y="1436922"/>
                  <a:pt x="913807" y="1446370"/>
                </a:cubicBezTo>
                <a:cubicBezTo>
                  <a:pt x="912763" y="1452384"/>
                  <a:pt x="913322" y="1458264"/>
                  <a:pt x="915128" y="1460301"/>
                </a:cubicBezTo>
                <a:cubicBezTo>
                  <a:pt x="917518" y="1462995"/>
                  <a:pt x="916186" y="1464628"/>
                  <a:pt x="909488" y="1467225"/>
                </a:cubicBezTo>
                <a:cubicBezTo>
                  <a:pt x="904666" y="1469093"/>
                  <a:pt x="900721" y="1472238"/>
                  <a:pt x="900721" y="1474212"/>
                </a:cubicBezTo>
                <a:cubicBezTo>
                  <a:pt x="900721" y="1476186"/>
                  <a:pt x="899415" y="1478558"/>
                  <a:pt x="897813" y="1479482"/>
                </a:cubicBezTo>
                <a:cubicBezTo>
                  <a:pt x="896109" y="1480466"/>
                  <a:pt x="894908" y="1477612"/>
                  <a:pt x="894908" y="1472588"/>
                </a:cubicBezTo>
                <a:cubicBezTo>
                  <a:pt x="894908" y="1466324"/>
                  <a:pt x="896463" y="1463634"/>
                  <a:pt x="900675" y="1462603"/>
                </a:cubicBezTo>
                <a:cubicBezTo>
                  <a:pt x="906427" y="1461196"/>
                  <a:pt x="906427" y="1461173"/>
                  <a:pt x="900675" y="1454331"/>
                </a:cubicBezTo>
                <a:cubicBezTo>
                  <a:pt x="897504" y="1450558"/>
                  <a:pt x="894907" y="1444882"/>
                  <a:pt x="894906" y="1441718"/>
                </a:cubicBezTo>
                <a:cubicBezTo>
                  <a:pt x="894905" y="1438554"/>
                  <a:pt x="892902" y="1426995"/>
                  <a:pt x="890460" y="1416032"/>
                </a:cubicBezTo>
                <a:cubicBezTo>
                  <a:pt x="886902" y="1400073"/>
                  <a:pt x="886651" y="1392821"/>
                  <a:pt x="889204" y="1379653"/>
                </a:cubicBezTo>
                <a:cubicBezTo>
                  <a:pt x="893227" y="1358895"/>
                  <a:pt x="890711" y="1343161"/>
                  <a:pt x="883077" y="1341292"/>
                </a:cubicBezTo>
                <a:cubicBezTo>
                  <a:pt x="878678" y="1340218"/>
                  <a:pt x="877458" y="1337495"/>
                  <a:pt x="877458" y="1328786"/>
                </a:cubicBezTo>
                <a:cubicBezTo>
                  <a:pt x="877458" y="1322662"/>
                  <a:pt x="876282" y="1317652"/>
                  <a:pt x="874848" y="1317652"/>
                </a:cubicBezTo>
                <a:cubicBezTo>
                  <a:pt x="872020" y="1317652"/>
                  <a:pt x="873896" y="1413220"/>
                  <a:pt x="877038" y="1429165"/>
                </a:cubicBezTo>
                <a:cubicBezTo>
                  <a:pt x="879048" y="1439373"/>
                  <a:pt x="876425" y="1519543"/>
                  <a:pt x="873344" y="1542038"/>
                </a:cubicBezTo>
                <a:cubicBezTo>
                  <a:pt x="867303" y="1586142"/>
                  <a:pt x="861690" y="1616533"/>
                  <a:pt x="858195" y="1624043"/>
                </a:cubicBezTo>
                <a:cubicBezTo>
                  <a:pt x="855710" y="1629381"/>
                  <a:pt x="854317" y="1641691"/>
                  <a:pt x="854497" y="1656681"/>
                </a:cubicBezTo>
                <a:cubicBezTo>
                  <a:pt x="854680" y="1670258"/>
                  <a:pt x="855647" y="1677873"/>
                  <a:pt x="856756" y="1674151"/>
                </a:cubicBezTo>
                <a:cubicBezTo>
                  <a:pt x="857840" y="1670522"/>
                  <a:pt x="860325" y="1667054"/>
                  <a:pt x="862279" y="1666444"/>
                </a:cubicBezTo>
                <a:cubicBezTo>
                  <a:pt x="866758" y="1665048"/>
                  <a:pt x="866956" y="1674529"/>
                  <a:pt x="862535" y="1678667"/>
                </a:cubicBezTo>
                <a:cubicBezTo>
                  <a:pt x="860075" y="1680969"/>
                  <a:pt x="860444" y="1684578"/>
                  <a:pt x="863987" y="1692865"/>
                </a:cubicBezTo>
                <a:cubicBezTo>
                  <a:pt x="869461" y="1705666"/>
                  <a:pt x="870285" y="1712831"/>
                  <a:pt x="865567" y="1706587"/>
                </a:cubicBezTo>
                <a:cubicBezTo>
                  <a:pt x="863235" y="1703501"/>
                  <a:pt x="862122" y="1703339"/>
                  <a:pt x="861004" y="1705924"/>
                </a:cubicBezTo>
                <a:cubicBezTo>
                  <a:pt x="860190" y="1707804"/>
                  <a:pt x="858325" y="1708650"/>
                  <a:pt x="856865" y="1707804"/>
                </a:cubicBezTo>
                <a:cubicBezTo>
                  <a:pt x="855347" y="1706927"/>
                  <a:pt x="854209" y="1715233"/>
                  <a:pt x="854209" y="1727182"/>
                </a:cubicBezTo>
                <a:lnTo>
                  <a:pt x="854209" y="1748097"/>
                </a:lnTo>
                <a:lnTo>
                  <a:pt x="843903" y="1746531"/>
                </a:lnTo>
                <a:cubicBezTo>
                  <a:pt x="834841" y="1745155"/>
                  <a:pt x="833262" y="1745790"/>
                  <a:pt x="830823" y="1751792"/>
                </a:cubicBezTo>
                <a:cubicBezTo>
                  <a:pt x="826682" y="1761985"/>
                  <a:pt x="827474" y="1788259"/>
                  <a:pt x="832378" y="1803389"/>
                </a:cubicBezTo>
                <a:cubicBezTo>
                  <a:pt x="837362" y="1818764"/>
                  <a:pt x="837919" y="1826259"/>
                  <a:pt x="834075" y="1826259"/>
                </a:cubicBezTo>
                <a:cubicBezTo>
                  <a:pt x="832593" y="1826259"/>
                  <a:pt x="830783" y="1824119"/>
                  <a:pt x="830052" y="1821500"/>
                </a:cubicBezTo>
                <a:cubicBezTo>
                  <a:pt x="829093" y="1818061"/>
                  <a:pt x="828629" y="1818510"/>
                  <a:pt x="828384" y="1823121"/>
                </a:cubicBezTo>
                <a:cubicBezTo>
                  <a:pt x="828202" y="1826630"/>
                  <a:pt x="830785" y="1833099"/>
                  <a:pt x="834132" y="1837496"/>
                </a:cubicBezTo>
                <a:cubicBezTo>
                  <a:pt x="837478" y="1841894"/>
                  <a:pt x="839530" y="1847165"/>
                  <a:pt x="838692" y="1849209"/>
                </a:cubicBezTo>
                <a:cubicBezTo>
                  <a:pt x="836546" y="1854445"/>
                  <a:pt x="839860" y="1856699"/>
                  <a:pt x="844458" y="1853129"/>
                </a:cubicBezTo>
                <a:cubicBezTo>
                  <a:pt x="850008" y="1848818"/>
                  <a:pt x="852327" y="1856092"/>
                  <a:pt x="850640" y="1872521"/>
                </a:cubicBezTo>
                <a:cubicBezTo>
                  <a:pt x="849163" y="1886908"/>
                  <a:pt x="852319" y="1888808"/>
                  <a:pt x="855211" y="1875274"/>
                </a:cubicBezTo>
                <a:cubicBezTo>
                  <a:pt x="856302" y="1870160"/>
                  <a:pt x="858758" y="1867058"/>
                  <a:pt x="861711" y="1867058"/>
                </a:cubicBezTo>
                <a:cubicBezTo>
                  <a:pt x="864641" y="1867058"/>
                  <a:pt x="865841" y="1868552"/>
                  <a:pt x="864852" y="1870967"/>
                </a:cubicBezTo>
                <a:cubicBezTo>
                  <a:pt x="863969" y="1873117"/>
                  <a:pt x="861805" y="1880155"/>
                  <a:pt x="860038" y="1886607"/>
                </a:cubicBezTo>
                <a:cubicBezTo>
                  <a:pt x="854532" y="1906718"/>
                  <a:pt x="854760" y="1906445"/>
                  <a:pt x="848167" y="1900863"/>
                </a:cubicBezTo>
                <a:cubicBezTo>
                  <a:pt x="842927" y="1896426"/>
                  <a:pt x="842475" y="1893860"/>
                  <a:pt x="844231" y="1878521"/>
                </a:cubicBezTo>
                <a:lnTo>
                  <a:pt x="846213" y="1861191"/>
                </a:lnTo>
                <a:lnTo>
                  <a:pt x="837856" y="1862085"/>
                </a:lnTo>
                <a:cubicBezTo>
                  <a:pt x="829906" y="1862935"/>
                  <a:pt x="829421" y="1863771"/>
                  <a:pt x="827845" y="1879297"/>
                </a:cubicBezTo>
                <a:cubicBezTo>
                  <a:pt x="826932" y="1888273"/>
                  <a:pt x="827221" y="1898064"/>
                  <a:pt x="828480" y="1901056"/>
                </a:cubicBezTo>
                <a:cubicBezTo>
                  <a:pt x="831512" y="1908259"/>
                  <a:pt x="836599" y="1983611"/>
                  <a:pt x="834685" y="1992977"/>
                </a:cubicBezTo>
                <a:cubicBezTo>
                  <a:pt x="833861" y="1997008"/>
                  <a:pt x="834175" y="2007349"/>
                  <a:pt x="835382" y="2015957"/>
                </a:cubicBezTo>
                <a:cubicBezTo>
                  <a:pt x="839392" y="2044537"/>
                  <a:pt x="841853" y="2021052"/>
                  <a:pt x="841108" y="1961312"/>
                </a:cubicBezTo>
                <a:cubicBezTo>
                  <a:pt x="840532" y="1914983"/>
                  <a:pt x="841075" y="1905566"/>
                  <a:pt x="844239" y="1908017"/>
                </a:cubicBezTo>
                <a:cubicBezTo>
                  <a:pt x="846348" y="1909654"/>
                  <a:pt x="850230" y="1917073"/>
                  <a:pt x="852868" y="1924504"/>
                </a:cubicBezTo>
                <a:cubicBezTo>
                  <a:pt x="856767" y="1935492"/>
                  <a:pt x="857124" y="1941164"/>
                  <a:pt x="854780" y="1954892"/>
                </a:cubicBezTo>
                <a:cubicBezTo>
                  <a:pt x="851937" y="1971529"/>
                  <a:pt x="853864" y="2003635"/>
                  <a:pt x="857932" y="2007443"/>
                </a:cubicBezTo>
                <a:cubicBezTo>
                  <a:pt x="859082" y="2008516"/>
                  <a:pt x="860020" y="2002460"/>
                  <a:pt x="860020" y="1993983"/>
                </a:cubicBezTo>
                <a:cubicBezTo>
                  <a:pt x="860020" y="1985507"/>
                  <a:pt x="861326" y="1978571"/>
                  <a:pt x="862928" y="1978571"/>
                </a:cubicBezTo>
                <a:cubicBezTo>
                  <a:pt x="864610" y="1978571"/>
                  <a:pt x="865833" y="1987245"/>
                  <a:pt x="865833" y="1999153"/>
                </a:cubicBezTo>
                <a:cubicBezTo>
                  <a:pt x="865833" y="2018921"/>
                  <a:pt x="865577" y="2019662"/>
                  <a:pt x="859637" y="2017895"/>
                </a:cubicBezTo>
                <a:lnTo>
                  <a:pt x="853443" y="2016055"/>
                </a:lnTo>
                <a:lnTo>
                  <a:pt x="855505" y="2071428"/>
                </a:lnTo>
                <a:cubicBezTo>
                  <a:pt x="856639" y="2101884"/>
                  <a:pt x="858687" y="2141179"/>
                  <a:pt x="860058" y="2158751"/>
                </a:cubicBezTo>
                <a:cubicBezTo>
                  <a:pt x="861430" y="2176323"/>
                  <a:pt x="861802" y="2201490"/>
                  <a:pt x="860890" y="2214677"/>
                </a:cubicBezTo>
                <a:cubicBezTo>
                  <a:pt x="859550" y="2234010"/>
                  <a:pt x="860193" y="2240556"/>
                  <a:pt x="864207" y="2248471"/>
                </a:cubicBezTo>
                <a:cubicBezTo>
                  <a:pt x="868023" y="2255997"/>
                  <a:pt x="868451" y="2259572"/>
                  <a:pt x="866042" y="2263785"/>
                </a:cubicBezTo>
                <a:cubicBezTo>
                  <a:pt x="862919" y="2269249"/>
                  <a:pt x="866948" y="2283192"/>
                  <a:pt x="871652" y="2283192"/>
                </a:cubicBezTo>
                <a:cubicBezTo>
                  <a:pt x="874228" y="2283192"/>
                  <a:pt x="873261" y="2227948"/>
                  <a:pt x="870437" y="2213836"/>
                </a:cubicBezTo>
                <a:cubicBezTo>
                  <a:pt x="868835" y="2205827"/>
                  <a:pt x="869079" y="2204033"/>
                  <a:pt x="871364" y="2207036"/>
                </a:cubicBezTo>
                <a:cubicBezTo>
                  <a:pt x="873644" y="2210035"/>
                  <a:pt x="874476" y="2203657"/>
                  <a:pt x="874509" y="2182947"/>
                </a:cubicBezTo>
                <a:cubicBezTo>
                  <a:pt x="874542" y="2159036"/>
                  <a:pt x="875214" y="2155014"/>
                  <a:pt x="878914" y="2156343"/>
                </a:cubicBezTo>
                <a:cubicBezTo>
                  <a:pt x="881497" y="2157269"/>
                  <a:pt x="883273" y="2156366"/>
                  <a:pt x="883273" y="2154140"/>
                </a:cubicBezTo>
                <a:cubicBezTo>
                  <a:pt x="883273" y="2152067"/>
                  <a:pt x="881985" y="2149964"/>
                  <a:pt x="880405" y="2149466"/>
                </a:cubicBezTo>
                <a:cubicBezTo>
                  <a:pt x="876189" y="2148133"/>
                  <a:pt x="873514" y="2125081"/>
                  <a:pt x="875869" y="2110384"/>
                </a:cubicBezTo>
                <a:cubicBezTo>
                  <a:pt x="877347" y="2101168"/>
                  <a:pt x="879431" y="2097250"/>
                  <a:pt x="883375" y="2096285"/>
                </a:cubicBezTo>
                <a:cubicBezTo>
                  <a:pt x="886382" y="2095548"/>
                  <a:pt x="890327" y="2090721"/>
                  <a:pt x="892156" y="2085534"/>
                </a:cubicBezTo>
                <a:cubicBezTo>
                  <a:pt x="897835" y="2069434"/>
                  <a:pt x="898527" y="2077678"/>
                  <a:pt x="893704" y="2103952"/>
                </a:cubicBezTo>
                <a:cubicBezTo>
                  <a:pt x="888070" y="2134643"/>
                  <a:pt x="888071" y="2134546"/>
                  <a:pt x="893339" y="2132650"/>
                </a:cubicBezTo>
                <a:cubicBezTo>
                  <a:pt x="895685" y="2131807"/>
                  <a:pt x="898468" y="2132419"/>
                  <a:pt x="899522" y="2134019"/>
                </a:cubicBezTo>
                <a:cubicBezTo>
                  <a:pt x="901875" y="2137583"/>
                  <a:pt x="904579" y="2187900"/>
                  <a:pt x="903810" y="2213835"/>
                </a:cubicBezTo>
                <a:cubicBezTo>
                  <a:pt x="903135" y="2236609"/>
                  <a:pt x="905902" y="2253699"/>
                  <a:pt x="909303" y="2247753"/>
                </a:cubicBezTo>
                <a:cubicBezTo>
                  <a:pt x="910562" y="2245552"/>
                  <a:pt x="913249" y="2221722"/>
                  <a:pt x="915277" y="2194796"/>
                </a:cubicBezTo>
                <a:cubicBezTo>
                  <a:pt x="917306" y="2167870"/>
                  <a:pt x="919963" y="2144056"/>
                  <a:pt x="921183" y="2141876"/>
                </a:cubicBezTo>
                <a:cubicBezTo>
                  <a:pt x="925003" y="2135053"/>
                  <a:pt x="930566" y="2160722"/>
                  <a:pt x="928624" y="2176212"/>
                </a:cubicBezTo>
                <a:cubicBezTo>
                  <a:pt x="927537" y="2184899"/>
                  <a:pt x="928007" y="2190622"/>
                  <a:pt x="929858" y="2191199"/>
                </a:cubicBezTo>
                <a:cubicBezTo>
                  <a:pt x="931875" y="2191829"/>
                  <a:pt x="931777" y="2195022"/>
                  <a:pt x="929565" y="2200992"/>
                </a:cubicBezTo>
                <a:cubicBezTo>
                  <a:pt x="925673" y="2211442"/>
                  <a:pt x="928317" y="2225808"/>
                  <a:pt x="933279" y="2221164"/>
                </a:cubicBezTo>
                <a:cubicBezTo>
                  <a:pt x="935027" y="2219528"/>
                  <a:pt x="937093" y="2205887"/>
                  <a:pt x="937866" y="2190853"/>
                </a:cubicBezTo>
                <a:cubicBezTo>
                  <a:pt x="938640" y="2175819"/>
                  <a:pt x="940373" y="2163518"/>
                  <a:pt x="941718" y="2163518"/>
                </a:cubicBezTo>
                <a:cubicBezTo>
                  <a:pt x="943065" y="2163518"/>
                  <a:pt x="943605" y="2166884"/>
                  <a:pt x="942923" y="2170998"/>
                </a:cubicBezTo>
                <a:cubicBezTo>
                  <a:pt x="942240" y="2175111"/>
                  <a:pt x="940974" y="2189878"/>
                  <a:pt x="940105" y="2203812"/>
                </a:cubicBezTo>
                <a:cubicBezTo>
                  <a:pt x="939029" y="2221144"/>
                  <a:pt x="937146" y="2230443"/>
                  <a:pt x="934152" y="2233245"/>
                </a:cubicBezTo>
                <a:cubicBezTo>
                  <a:pt x="928332" y="2238692"/>
                  <a:pt x="928318" y="2258360"/>
                  <a:pt x="934119" y="2260449"/>
                </a:cubicBezTo>
                <a:cubicBezTo>
                  <a:pt x="937706" y="2261737"/>
                  <a:pt x="938479" y="2268721"/>
                  <a:pt x="938479" y="2299801"/>
                </a:cubicBezTo>
                <a:cubicBezTo>
                  <a:pt x="938479" y="2332930"/>
                  <a:pt x="937895" y="2337587"/>
                  <a:pt x="933736" y="2337587"/>
                </a:cubicBezTo>
                <a:cubicBezTo>
                  <a:pt x="929881" y="2337587"/>
                  <a:pt x="929286" y="2335550"/>
                  <a:pt x="930554" y="2326708"/>
                </a:cubicBezTo>
                <a:cubicBezTo>
                  <a:pt x="931733" y="2318486"/>
                  <a:pt x="931116" y="2315829"/>
                  <a:pt x="928029" y="2315829"/>
                </a:cubicBezTo>
                <a:cubicBezTo>
                  <a:pt x="923343" y="2315829"/>
                  <a:pt x="923515" y="2314494"/>
                  <a:pt x="923810" y="2348466"/>
                </a:cubicBezTo>
                <a:cubicBezTo>
                  <a:pt x="924138" y="2387369"/>
                  <a:pt x="918203" y="2390757"/>
                  <a:pt x="914267" y="2353906"/>
                </a:cubicBezTo>
                <a:cubicBezTo>
                  <a:pt x="913709" y="2348670"/>
                  <a:pt x="913041" y="2356320"/>
                  <a:pt x="912786" y="2370905"/>
                </a:cubicBezTo>
                <a:cubicBezTo>
                  <a:pt x="912494" y="2386480"/>
                  <a:pt x="911122" y="2397423"/>
                  <a:pt x="909414" y="2397423"/>
                </a:cubicBezTo>
                <a:cubicBezTo>
                  <a:pt x="907816" y="2397423"/>
                  <a:pt x="906378" y="2393446"/>
                  <a:pt x="906217" y="2388584"/>
                </a:cubicBezTo>
                <a:cubicBezTo>
                  <a:pt x="906071" y="2383722"/>
                  <a:pt x="904882" y="2376685"/>
                  <a:pt x="903601" y="2372945"/>
                </a:cubicBezTo>
                <a:cubicBezTo>
                  <a:pt x="901802" y="2367694"/>
                  <a:pt x="901218" y="2369551"/>
                  <a:pt x="901025" y="2381104"/>
                </a:cubicBezTo>
                <a:cubicBezTo>
                  <a:pt x="900732" y="2399373"/>
                  <a:pt x="903217" y="2409022"/>
                  <a:pt x="907826" y="2407368"/>
                </a:cubicBezTo>
                <a:cubicBezTo>
                  <a:pt x="910135" y="2406539"/>
                  <a:pt x="912506" y="2412924"/>
                  <a:pt x="914956" y="2426567"/>
                </a:cubicBezTo>
                <a:cubicBezTo>
                  <a:pt x="917437" y="2440395"/>
                  <a:pt x="919580" y="2446115"/>
                  <a:pt x="921576" y="2444248"/>
                </a:cubicBezTo>
                <a:cubicBezTo>
                  <a:pt x="923200" y="2442728"/>
                  <a:pt x="924360" y="2438610"/>
                  <a:pt x="924156" y="2435094"/>
                </a:cubicBezTo>
                <a:cubicBezTo>
                  <a:pt x="923207" y="2418656"/>
                  <a:pt x="923777" y="2408056"/>
                  <a:pt x="926692" y="2388094"/>
                </a:cubicBezTo>
                <a:cubicBezTo>
                  <a:pt x="928422" y="2376232"/>
                  <a:pt x="930434" y="2365970"/>
                  <a:pt x="931160" y="2365290"/>
                </a:cubicBezTo>
                <a:cubicBezTo>
                  <a:pt x="933546" y="2363058"/>
                  <a:pt x="930594" y="2451801"/>
                  <a:pt x="925840" y="2525255"/>
                </a:cubicBezTo>
                <a:cubicBezTo>
                  <a:pt x="919685" y="2620333"/>
                  <a:pt x="919473" y="2706864"/>
                  <a:pt x="925365" y="2720056"/>
                </a:cubicBezTo>
                <a:cubicBezTo>
                  <a:pt x="928726" y="2727585"/>
                  <a:pt x="928949" y="2731026"/>
                  <a:pt x="926361" y="2735548"/>
                </a:cubicBezTo>
                <a:cubicBezTo>
                  <a:pt x="922651" y="2742036"/>
                  <a:pt x="922975" y="2822619"/>
                  <a:pt x="926796" y="2843475"/>
                </a:cubicBezTo>
                <a:lnTo>
                  <a:pt x="929036" y="2855715"/>
                </a:lnTo>
                <a:lnTo>
                  <a:pt x="929445" y="2844835"/>
                </a:lnTo>
                <a:cubicBezTo>
                  <a:pt x="929839" y="2834339"/>
                  <a:pt x="933814" y="2824594"/>
                  <a:pt x="936624" y="2827235"/>
                </a:cubicBezTo>
                <a:cubicBezTo>
                  <a:pt x="937373" y="2827939"/>
                  <a:pt x="938628" y="2858895"/>
                  <a:pt x="939412" y="2896026"/>
                </a:cubicBezTo>
                <a:cubicBezTo>
                  <a:pt x="940197" y="2933156"/>
                  <a:pt x="941584" y="2964236"/>
                  <a:pt x="942500" y="2965091"/>
                </a:cubicBezTo>
                <a:cubicBezTo>
                  <a:pt x="943412" y="2965945"/>
                  <a:pt x="945084" y="2964401"/>
                  <a:pt x="946207" y="2961656"/>
                </a:cubicBezTo>
                <a:cubicBezTo>
                  <a:pt x="947897" y="2957533"/>
                  <a:pt x="948853" y="2958291"/>
                  <a:pt x="951698" y="2966026"/>
                </a:cubicBezTo>
                <a:cubicBezTo>
                  <a:pt x="955008" y="2975022"/>
                  <a:pt x="955227" y="2974461"/>
                  <a:pt x="957323" y="2951669"/>
                </a:cubicBezTo>
                <a:cubicBezTo>
                  <a:pt x="959637" y="2926516"/>
                  <a:pt x="958101" y="2915562"/>
                  <a:pt x="951268" y="2908464"/>
                </a:cubicBezTo>
                <a:cubicBezTo>
                  <a:pt x="948958" y="2906063"/>
                  <a:pt x="947889" y="2902085"/>
                  <a:pt x="948899" y="2899625"/>
                </a:cubicBezTo>
                <a:cubicBezTo>
                  <a:pt x="951800" y="2892553"/>
                  <a:pt x="955925" y="2894413"/>
                  <a:pt x="955925" y="2902792"/>
                </a:cubicBezTo>
                <a:cubicBezTo>
                  <a:pt x="955925" y="2911007"/>
                  <a:pt x="962900" y="2922169"/>
                  <a:pt x="966140" y="2919137"/>
                </a:cubicBezTo>
                <a:cubicBezTo>
                  <a:pt x="967224" y="2918123"/>
                  <a:pt x="968245" y="2875287"/>
                  <a:pt x="968406" y="2823948"/>
                </a:cubicBezTo>
                <a:cubicBezTo>
                  <a:pt x="968625" y="2751842"/>
                  <a:pt x="967811" y="2728371"/>
                  <a:pt x="964786" y="2720797"/>
                </a:cubicBezTo>
                <a:cubicBezTo>
                  <a:pt x="961746" y="2713177"/>
                  <a:pt x="961611" y="2709019"/>
                  <a:pt x="964177" y="2702131"/>
                </a:cubicBezTo>
                <a:cubicBezTo>
                  <a:pt x="967198" y="2694024"/>
                  <a:pt x="967009" y="2693383"/>
                  <a:pt x="961976" y="2694614"/>
                </a:cubicBezTo>
                <a:cubicBezTo>
                  <a:pt x="956703" y="2695905"/>
                  <a:pt x="956510" y="2693908"/>
                  <a:pt x="957367" y="2646646"/>
                </a:cubicBezTo>
                <a:cubicBezTo>
                  <a:pt x="958564" y="2580501"/>
                  <a:pt x="958436" y="2582372"/>
                  <a:pt x="961739" y="2582372"/>
                </a:cubicBezTo>
                <a:cubicBezTo>
                  <a:pt x="963337" y="2582372"/>
                  <a:pt x="964683" y="2588797"/>
                  <a:pt x="964735" y="2596651"/>
                </a:cubicBezTo>
                <a:cubicBezTo>
                  <a:pt x="964844" y="2616993"/>
                  <a:pt x="969298" y="2607609"/>
                  <a:pt x="971817" y="2581676"/>
                </a:cubicBezTo>
                <a:cubicBezTo>
                  <a:pt x="976213" y="2536402"/>
                  <a:pt x="979179" y="2566787"/>
                  <a:pt x="979179" y="2657101"/>
                </a:cubicBezTo>
                <a:cubicBezTo>
                  <a:pt x="979179" y="2729438"/>
                  <a:pt x="980000" y="2750804"/>
                  <a:pt x="982813" y="2751686"/>
                </a:cubicBezTo>
                <a:cubicBezTo>
                  <a:pt x="986097" y="2752716"/>
                  <a:pt x="987875" y="2798196"/>
                  <a:pt x="987249" y="2865234"/>
                </a:cubicBezTo>
                <a:cubicBezTo>
                  <a:pt x="987176" y="2871965"/>
                  <a:pt x="987066" y="2884816"/>
                  <a:pt x="986993" y="2893792"/>
                </a:cubicBezTo>
                <a:cubicBezTo>
                  <a:pt x="986920" y="2902767"/>
                  <a:pt x="988245" y="2916843"/>
                  <a:pt x="989957" y="2925070"/>
                </a:cubicBezTo>
                <a:cubicBezTo>
                  <a:pt x="991996" y="2934854"/>
                  <a:pt x="992781" y="2987075"/>
                  <a:pt x="992222" y="3076020"/>
                </a:cubicBezTo>
                <a:cubicBezTo>
                  <a:pt x="991507" y="3190379"/>
                  <a:pt x="990530" y="3217420"/>
                  <a:pt x="986073" y="3246010"/>
                </a:cubicBezTo>
                <a:cubicBezTo>
                  <a:pt x="981783" y="3273534"/>
                  <a:pt x="980899" y="3294249"/>
                  <a:pt x="981430" y="3354803"/>
                </a:cubicBezTo>
                <a:cubicBezTo>
                  <a:pt x="982127" y="3434255"/>
                  <a:pt x="986528" y="3519462"/>
                  <a:pt x="990448" y="3529378"/>
                </a:cubicBezTo>
                <a:cubicBezTo>
                  <a:pt x="992809" y="3535354"/>
                  <a:pt x="992812" y="3535353"/>
                  <a:pt x="994542" y="3528715"/>
                </a:cubicBezTo>
                <a:cubicBezTo>
                  <a:pt x="995495" y="3525061"/>
                  <a:pt x="997177" y="3514423"/>
                  <a:pt x="998280" y="3505073"/>
                </a:cubicBezTo>
                <a:cubicBezTo>
                  <a:pt x="1000706" y="3484526"/>
                  <a:pt x="1005415" y="3482185"/>
                  <a:pt x="1003751" y="3502353"/>
                </a:cubicBezTo>
                <a:cubicBezTo>
                  <a:pt x="999726" y="3551127"/>
                  <a:pt x="996197" y="3588705"/>
                  <a:pt x="994811" y="3597547"/>
                </a:cubicBezTo>
                <a:cubicBezTo>
                  <a:pt x="993906" y="3603314"/>
                  <a:pt x="994432" y="3607747"/>
                  <a:pt x="996012" y="3607747"/>
                </a:cubicBezTo>
                <a:cubicBezTo>
                  <a:pt x="997551" y="3607747"/>
                  <a:pt x="1001133" y="3596425"/>
                  <a:pt x="1003969" y="3582588"/>
                </a:cubicBezTo>
                <a:cubicBezTo>
                  <a:pt x="1006805" y="3568751"/>
                  <a:pt x="1010240" y="3554982"/>
                  <a:pt x="1011605" y="3551990"/>
                </a:cubicBezTo>
                <a:cubicBezTo>
                  <a:pt x="1014156" y="3546400"/>
                  <a:pt x="1011974" y="3605054"/>
                  <a:pt x="1009302" y="3613866"/>
                </a:cubicBezTo>
                <a:cubicBezTo>
                  <a:pt x="1008510" y="3616484"/>
                  <a:pt x="1009266" y="3618626"/>
                  <a:pt x="1010962" y="3618626"/>
                </a:cubicBezTo>
                <a:cubicBezTo>
                  <a:pt x="1012670" y="3618626"/>
                  <a:pt x="1014064" y="3616309"/>
                  <a:pt x="1014064" y="3613477"/>
                </a:cubicBezTo>
                <a:cubicBezTo>
                  <a:pt x="1014064" y="3610645"/>
                  <a:pt x="1015889" y="3607674"/>
                  <a:pt x="1018120" y="3606872"/>
                </a:cubicBezTo>
                <a:cubicBezTo>
                  <a:pt x="1021115" y="3605796"/>
                  <a:pt x="1022793" y="3596304"/>
                  <a:pt x="1024542" y="3570544"/>
                </a:cubicBezTo>
                <a:cubicBezTo>
                  <a:pt x="1026298" y="3544711"/>
                  <a:pt x="1027399" y="3538491"/>
                  <a:pt x="1028794" y="3546551"/>
                </a:cubicBezTo>
                <a:cubicBezTo>
                  <a:pt x="1029830" y="3552534"/>
                  <a:pt x="1030863" y="3554676"/>
                  <a:pt x="1031089" y="3551310"/>
                </a:cubicBezTo>
                <a:cubicBezTo>
                  <a:pt x="1031666" y="3542748"/>
                  <a:pt x="1035945" y="3543689"/>
                  <a:pt x="1040206" y="3553314"/>
                </a:cubicBezTo>
                <a:cubicBezTo>
                  <a:pt x="1044975" y="3564088"/>
                  <a:pt x="1047968" y="3561700"/>
                  <a:pt x="1050395" y="3545187"/>
                </a:cubicBezTo>
                <a:cubicBezTo>
                  <a:pt x="1051493" y="3537709"/>
                  <a:pt x="1053719" y="3531590"/>
                  <a:pt x="1055342" y="3531590"/>
                </a:cubicBezTo>
                <a:cubicBezTo>
                  <a:pt x="1056962" y="3531590"/>
                  <a:pt x="1057583" y="3534344"/>
                  <a:pt x="1056721" y="3537710"/>
                </a:cubicBezTo>
                <a:cubicBezTo>
                  <a:pt x="1052342" y="3554779"/>
                  <a:pt x="1051376" y="3565402"/>
                  <a:pt x="1053178" y="3576648"/>
                </a:cubicBezTo>
                <a:cubicBezTo>
                  <a:pt x="1054718" y="3586255"/>
                  <a:pt x="1056258" y="3588831"/>
                  <a:pt x="1060044" y="3588134"/>
                </a:cubicBezTo>
                <a:cubicBezTo>
                  <a:pt x="1063617" y="3587478"/>
                  <a:pt x="1065735" y="3590173"/>
                  <a:pt x="1067938" y="3598170"/>
                </a:cubicBezTo>
                <a:cubicBezTo>
                  <a:pt x="1071127" y="3609752"/>
                  <a:pt x="1070302" y="3618625"/>
                  <a:pt x="1066040" y="3618625"/>
                </a:cubicBezTo>
                <a:cubicBezTo>
                  <a:pt x="1064628" y="3618625"/>
                  <a:pt x="1063471" y="3614881"/>
                  <a:pt x="1063471" y="3610305"/>
                </a:cubicBezTo>
                <a:cubicBezTo>
                  <a:pt x="1063471" y="3605451"/>
                  <a:pt x="1062259" y="3602685"/>
                  <a:pt x="1060563" y="3603666"/>
                </a:cubicBezTo>
                <a:cubicBezTo>
                  <a:pt x="1058964" y="3604590"/>
                  <a:pt x="1057654" y="3614031"/>
                  <a:pt x="1057654" y="3624644"/>
                </a:cubicBezTo>
                <a:cubicBezTo>
                  <a:pt x="1057654" y="3641714"/>
                  <a:pt x="1058851" y="3645944"/>
                  <a:pt x="1068032" y="3661306"/>
                </a:cubicBezTo>
                <a:lnTo>
                  <a:pt x="1078410" y="3678671"/>
                </a:lnTo>
                <a:lnTo>
                  <a:pt x="1077479" y="3732283"/>
                </a:lnTo>
                <a:cubicBezTo>
                  <a:pt x="1076969" y="3761769"/>
                  <a:pt x="1077698" y="3794156"/>
                  <a:pt x="1079128" y="3804253"/>
                </a:cubicBezTo>
                <a:cubicBezTo>
                  <a:pt x="1081573" y="3821645"/>
                  <a:pt x="1081402" y="3822612"/>
                  <a:pt x="1075852" y="3822612"/>
                </a:cubicBezTo>
                <a:cubicBezTo>
                  <a:pt x="1067697" y="3822612"/>
                  <a:pt x="1064684" y="3818328"/>
                  <a:pt x="1059401" y="3799218"/>
                </a:cubicBezTo>
                <a:cubicBezTo>
                  <a:pt x="1056879" y="3790091"/>
                  <a:pt x="1051529" y="3774458"/>
                  <a:pt x="1047515" y="3764478"/>
                </a:cubicBezTo>
                <a:cubicBezTo>
                  <a:pt x="1038967" y="3743226"/>
                  <a:pt x="1038613" y="3738210"/>
                  <a:pt x="1044858" y="3726906"/>
                </a:cubicBezTo>
                <a:cubicBezTo>
                  <a:pt x="1048442" y="3720418"/>
                  <a:pt x="1048789" y="3717042"/>
                  <a:pt x="1046373" y="3712082"/>
                </a:cubicBezTo>
                <a:cubicBezTo>
                  <a:pt x="1042592" y="3704315"/>
                  <a:pt x="1037308" y="3703649"/>
                  <a:pt x="1037308" y="3710939"/>
                </a:cubicBezTo>
                <a:cubicBezTo>
                  <a:pt x="1037308" y="3717971"/>
                  <a:pt x="1032299" y="3720599"/>
                  <a:pt x="1030448" y="3714539"/>
                </a:cubicBezTo>
                <a:cubicBezTo>
                  <a:pt x="1029641" y="3711899"/>
                  <a:pt x="1026721" y="3696889"/>
                  <a:pt x="1023958" y="3681181"/>
                </a:cubicBezTo>
                <a:cubicBezTo>
                  <a:pt x="1021196" y="3665475"/>
                  <a:pt x="1017837" y="3651461"/>
                  <a:pt x="1016495" y="3650040"/>
                </a:cubicBezTo>
                <a:cubicBezTo>
                  <a:pt x="1015152" y="3648619"/>
                  <a:pt x="1014054" y="3668435"/>
                  <a:pt x="1014054" y="3694076"/>
                </a:cubicBezTo>
                <a:cubicBezTo>
                  <a:pt x="1014054" y="3720901"/>
                  <a:pt x="1015236" y="3741382"/>
                  <a:pt x="1016842" y="3742309"/>
                </a:cubicBezTo>
                <a:cubicBezTo>
                  <a:pt x="1018422" y="3743224"/>
                  <a:pt x="1018944" y="3751241"/>
                  <a:pt x="1018050" y="3760829"/>
                </a:cubicBezTo>
                <a:cubicBezTo>
                  <a:pt x="1016944" y="3772650"/>
                  <a:pt x="1017867" y="3781315"/>
                  <a:pt x="1021075" y="3789637"/>
                </a:cubicBezTo>
                <a:cubicBezTo>
                  <a:pt x="1028815" y="3809637"/>
                  <a:pt x="1027303" y="3818621"/>
                  <a:pt x="1014167" y="3830669"/>
                </a:cubicBezTo>
                <a:cubicBezTo>
                  <a:pt x="1000942" y="3842800"/>
                  <a:pt x="997964" y="3850927"/>
                  <a:pt x="1000862" y="3866974"/>
                </a:cubicBezTo>
                <a:cubicBezTo>
                  <a:pt x="1005715" y="3893845"/>
                  <a:pt x="1005875" y="3896048"/>
                  <a:pt x="1002972" y="3896048"/>
                </a:cubicBezTo>
                <a:cubicBezTo>
                  <a:pt x="1001322" y="3896048"/>
                  <a:pt x="998490" y="3900252"/>
                  <a:pt x="996677" y="3905391"/>
                </a:cubicBezTo>
                <a:cubicBezTo>
                  <a:pt x="993546" y="3914266"/>
                  <a:pt x="992555" y="3914814"/>
                  <a:pt x="976833" y="3916353"/>
                </a:cubicBezTo>
                <a:cubicBezTo>
                  <a:pt x="967731" y="3917245"/>
                  <a:pt x="955052" y="3920187"/>
                  <a:pt x="948658" y="3922894"/>
                </a:cubicBezTo>
                <a:cubicBezTo>
                  <a:pt x="942263" y="3925600"/>
                  <a:pt x="930919" y="3930397"/>
                  <a:pt x="923447" y="3933554"/>
                </a:cubicBezTo>
                <a:cubicBezTo>
                  <a:pt x="914511" y="3937329"/>
                  <a:pt x="909538" y="3941238"/>
                  <a:pt x="908914" y="3944977"/>
                </a:cubicBezTo>
                <a:cubicBezTo>
                  <a:pt x="907009" y="3956402"/>
                  <a:pt x="902226" y="3951217"/>
                  <a:pt x="889691" y="3924140"/>
                </a:cubicBezTo>
                <a:lnTo>
                  <a:pt x="876885" y="3896476"/>
                </a:lnTo>
                <a:lnTo>
                  <a:pt x="866998" y="3897977"/>
                </a:lnTo>
                <a:lnTo>
                  <a:pt x="857112" y="3899478"/>
                </a:lnTo>
                <a:lnTo>
                  <a:pt x="858936" y="3871244"/>
                </a:lnTo>
                <a:cubicBezTo>
                  <a:pt x="860965" y="3839855"/>
                  <a:pt x="856667" y="3812449"/>
                  <a:pt x="849297" y="3809803"/>
                </a:cubicBezTo>
                <a:cubicBezTo>
                  <a:pt x="841546" y="3807020"/>
                  <a:pt x="839771" y="3814869"/>
                  <a:pt x="845695" y="3825733"/>
                </a:cubicBezTo>
                <a:cubicBezTo>
                  <a:pt x="848772" y="3831377"/>
                  <a:pt x="851308" y="3838797"/>
                  <a:pt x="851329" y="3842222"/>
                </a:cubicBezTo>
                <a:cubicBezTo>
                  <a:pt x="851402" y="3851891"/>
                  <a:pt x="839159" y="3894195"/>
                  <a:pt x="834957" y="3898850"/>
                </a:cubicBezTo>
                <a:cubicBezTo>
                  <a:pt x="832037" y="3902083"/>
                  <a:pt x="831709" y="3910890"/>
                  <a:pt x="833482" y="3938287"/>
                </a:cubicBezTo>
                <a:cubicBezTo>
                  <a:pt x="834737" y="3957688"/>
                  <a:pt x="834730" y="3974679"/>
                  <a:pt x="833449" y="3976045"/>
                </a:cubicBezTo>
                <a:cubicBezTo>
                  <a:pt x="830887" y="3978807"/>
                  <a:pt x="825117" y="3966624"/>
                  <a:pt x="825117" y="3958449"/>
                </a:cubicBezTo>
                <a:cubicBezTo>
                  <a:pt x="825117" y="3955567"/>
                  <a:pt x="822500" y="3951681"/>
                  <a:pt x="819303" y="3949812"/>
                </a:cubicBezTo>
                <a:cubicBezTo>
                  <a:pt x="814672" y="3947106"/>
                  <a:pt x="813490" y="3943469"/>
                  <a:pt x="813490" y="3931932"/>
                </a:cubicBezTo>
                <a:cubicBezTo>
                  <a:pt x="813490" y="3915148"/>
                  <a:pt x="809596" y="3906408"/>
                  <a:pt x="803149" y="3908723"/>
                </a:cubicBezTo>
                <a:cubicBezTo>
                  <a:pt x="796232" y="3911207"/>
                  <a:pt x="787332" y="3930030"/>
                  <a:pt x="787332" y="3942175"/>
                </a:cubicBezTo>
                <a:cubicBezTo>
                  <a:pt x="787332" y="3958604"/>
                  <a:pt x="782234" y="3955423"/>
                  <a:pt x="779879" y="3937525"/>
                </a:cubicBezTo>
                <a:cubicBezTo>
                  <a:pt x="776660" y="3913078"/>
                  <a:pt x="774695" y="3910379"/>
                  <a:pt x="770285" y="3924353"/>
                </a:cubicBezTo>
                <a:cubicBezTo>
                  <a:pt x="766183" y="3937357"/>
                  <a:pt x="748733" y="3958603"/>
                  <a:pt x="742157" y="3958603"/>
                </a:cubicBezTo>
                <a:cubicBezTo>
                  <a:pt x="736620" y="3958603"/>
                  <a:pt x="732117" y="3949885"/>
                  <a:pt x="732064" y="3939063"/>
                </a:cubicBezTo>
                <a:cubicBezTo>
                  <a:pt x="732031" y="3932240"/>
                  <a:pt x="731334" y="3931038"/>
                  <a:pt x="729203" y="3934125"/>
                </a:cubicBezTo>
                <a:cubicBezTo>
                  <a:pt x="727652" y="3936369"/>
                  <a:pt x="726364" y="3940959"/>
                  <a:pt x="726342" y="3944324"/>
                </a:cubicBezTo>
                <a:cubicBezTo>
                  <a:pt x="726306" y="3950851"/>
                  <a:pt x="721784" y="3952710"/>
                  <a:pt x="719746" y="3947044"/>
                </a:cubicBezTo>
                <a:cubicBezTo>
                  <a:pt x="717757" y="3941513"/>
                  <a:pt x="709610" y="3949477"/>
                  <a:pt x="702684" y="3963722"/>
                </a:cubicBezTo>
                <a:lnTo>
                  <a:pt x="696578" y="3976282"/>
                </a:lnTo>
                <a:lnTo>
                  <a:pt x="693758" y="3968802"/>
                </a:lnTo>
                <a:cubicBezTo>
                  <a:pt x="690076" y="3959043"/>
                  <a:pt x="688055" y="3959366"/>
                  <a:pt x="681496" y="3970765"/>
                </a:cubicBezTo>
                <a:cubicBezTo>
                  <a:pt x="678507" y="3975958"/>
                  <a:pt x="674968" y="3979573"/>
                  <a:pt x="673632" y="3978800"/>
                </a:cubicBezTo>
                <a:cubicBezTo>
                  <a:pt x="672293" y="3978027"/>
                  <a:pt x="671493" y="3965877"/>
                  <a:pt x="671847" y="3951801"/>
                </a:cubicBezTo>
                <a:cubicBezTo>
                  <a:pt x="672800" y="3914268"/>
                  <a:pt x="669618" y="3914060"/>
                  <a:pt x="648068" y="3950248"/>
                </a:cubicBezTo>
                <a:cubicBezTo>
                  <a:pt x="638203" y="3966811"/>
                  <a:pt x="629671" y="3980363"/>
                  <a:pt x="629106" y="3980363"/>
                </a:cubicBezTo>
                <a:cubicBezTo>
                  <a:pt x="628540" y="3980363"/>
                  <a:pt x="626307" y="3970877"/>
                  <a:pt x="624139" y="3959284"/>
                </a:cubicBezTo>
                <a:lnTo>
                  <a:pt x="624220" y="3959267"/>
                </a:lnTo>
                <a:lnTo>
                  <a:pt x="620280" y="3938188"/>
                </a:lnTo>
                <a:lnTo>
                  <a:pt x="607440" y="3955282"/>
                </a:lnTo>
                <a:cubicBezTo>
                  <a:pt x="594812" y="3972095"/>
                  <a:pt x="589934" y="3973511"/>
                  <a:pt x="589817" y="3960400"/>
                </a:cubicBezTo>
                <a:cubicBezTo>
                  <a:pt x="589784" y="3957657"/>
                  <a:pt x="588792" y="3955860"/>
                  <a:pt x="587591" y="3956407"/>
                </a:cubicBezTo>
                <a:cubicBezTo>
                  <a:pt x="586394" y="3956955"/>
                  <a:pt x="581809" y="3959091"/>
                  <a:pt x="577406" y="3961155"/>
                </a:cubicBezTo>
                <a:cubicBezTo>
                  <a:pt x="566815" y="3966123"/>
                  <a:pt x="563938" y="3962866"/>
                  <a:pt x="571905" y="3954932"/>
                </a:cubicBezTo>
                <a:cubicBezTo>
                  <a:pt x="581987" y="3944889"/>
                  <a:pt x="584063" y="3933606"/>
                  <a:pt x="580399" y="3908747"/>
                </a:cubicBezTo>
                <a:cubicBezTo>
                  <a:pt x="578597" y="3896517"/>
                  <a:pt x="576247" y="3885537"/>
                  <a:pt x="575175" y="3884347"/>
                </a:cubicBezTo>
                <a:cubicBezTo>
                  <a:pt x="574102" y="3883155"/>
                  <a:pt x="570737" y="3890991"/>
                  <a:pt x="567694" y="3901759"/>
                </a:cubicBezTo>
                <a:cubicBezTo>
                  <a:pt x="564650" y="3912526"/>
                  <a:pt x="560197" y="3922232"/>
                  <a:pt x="557800" y="3923327"/>
                </a:cubicBezTo>
                <a:cubicBezTo>
                  <a:pt x="538738" y="3932032"/>
                  <a:pt x="537707" y="3932251"/>
                  <a:pt x="533002" y="3928596"/>
                </a:cubicBezTo>
                <a:cubicBezTo>
                  <a:pt x="530444" y="3926611"/>
                  <a:pt x="526412" y="3921476"/>
                  <a:pt x="524042" y="3917187"/>
                </a:cubicBezTo>
                <a:cubicBezTo>
                  <a:pt x="520190" y="3910216"/>
                  <a:pt x="504622" y="3898787"/>
                  <a:pt x="498943" y="3898760"/>
                </a:cubicBezTo>
                <a:cubicBezTo>
                  <a:pt x="497746" y="3898760"/>
                  <a:pt x="496669" y="3902728"/>
                  <a:pt x="496556" y="3907590"/>
                </a:cubicBezTo>
                <a:lnTo>
                  <a:pt x="496337" y="3916429"/>
                </a:lnTo>
                <a:lnTo>
                  <a:pt x="490791" y="3904744"/>
                </a:lnTo>
                <a:cubicBezTo>
                  <a:pt x="485854" y="3894340"/>
                  <a:pt x="484600" y="3893381"/>
                  <a:pt x="479371" y="3895999"/>
                </a:cubicBezTo>
                <a:cubicBezTo>
                  <a:pt x="476141" y="3897618"/>
                  <a:pt x="473496" y="3899943"/>
                  <a:pt x="473496" y="3901169"/>
                </a:cubicBezTo>
                <a:cubicBezTo>
                  <a:pt x="473496" y="3902393"/>
                  <a:pt x="470288" y="3906634"/>
                  <a:pt x="466368" y="3910592"/>
                </a:cubicBezTo>
                <a:cubicBezTo>
                  <a:pt x="456365" y="3920693"/>
                  <a:pt x="439692" y="3920788"/>
                  <a:pt x="435622" y="3910777"/>
                </a:cubicBezTo>
                <a:cubicBezTo>
                  <a:pt x="431611" y="3900905"/>
                  <a:pt x="426113" y="3903871"/>
                  <a:pt x="422232" y="3918000"/>
                </a:cubicBezTo>
                <a:lnTo>
                  <a:pt x="418926" y="3930037"/>
                </a:lnTo>
                <a:lnTo>
                  <a:pt x="414240" y="3919925"/>
                </a:lnTo>
                <a:cubicBezTo>
                  <a:pt x="411663" y="3914363"/>
                  <a:pt x="409553" y="3908524"/>
                  <a:pt x="409553" y="3906948"/>
                </a:cubicBezTo>
                <a:cubicBezTo>
                  <a:pt x="409553" y="3905371"/>
                  <a:pt x="406283" y="3902688"/>
                  <a:pt x="402287" y="3900983"/>
                </a:cubicBezTo>
                <a:cubicBezTo>
                  <a:pt x="398290" y="3899280"/>
                  <a:pt x="395021" y="3895784"/>
                  <a:pt x="395021" y="3893216"/>
                </a:cubicBezTo>
                <a:cubicBezTo>
                  <a:pt x="395021" y="3890647"/>
                  <a:pt x="393174" y="3887113"/>
                  <a:pt x="390919" y="3885361"/>
                </a:cubicBezTo>
                <a:cubicBezTo>
                  <a:pt x="384017" y="3880000"/>
                  <a:pt x="381900" y="3887292"/>
                  <a:pt x="382484" y="3914398"/>
                </a:cubicBezTo>
                <a:cubicBezTo>
                  <a:pt x="382776" y="3928235"/>
                  <a:pt x="381908" y="3939556"/>
                  <a:pt x="380543" y="3939556"/>
                </a:cubicBezTo>
                <a:cubicBezTo>
                  <a:pt x="379174" y="3939556"/>
                  <a:pt x="375157" y="3931295"/>
                  <a:pt x="371613" y="3921197"/>
                </a:cubicBezTo>
                <a:cubicBezTo>
                  <a:pt x="368069" y="3911101"/>
                  <a:pt x="364778" y="3902409"/>
                  <a:pt x="364300" y="3901884"/>
                </a:cubicBezTo>
                <a:cubicBezTo>
                  <a:pt x="363822" y="3901358"/>
                  <a:pt x="358825" y="3904217"/>
                  <a:pt x="353194" y="3908237"/>
                </a:cubicBezTo>
                <a:cubicBezTo>
                  <a:pt x="347563" y="3912256"/>
                  <a:pt x="341580" y="3914748"/>
                  <a:pt x="339898" y="3913776"/>
                </a:cubicBezTo>
                <a:cubicBezTo>
                  <a:pt x="330219" y="3908178"/>
                  <a:pt x="319486" y="3921392"/>
                  <a:pt x="319409" y="3939004"/>
                </a:cubicBezTo>
                <a:cubicBezTo>
                  <a:pt x="319376" y="3946509"/>
                  <a:pt x="318646" y="3948036"/>
                  <a:pt x="316548" y="3944996"/>
                </a:cubicBezTo>
                <a:cubicBezTo>
                  <a:pt x="314997" y="3942752"/>
                  <a:pt x="313709" y="3937470"/>
                  <a:pt x="313687" y="3933258"/>
                </a:cubicBezTo>
                <a:cubicBezTo>
                  <a:pt x="313654" y="3929046"/>
                  <a:pt x="312286" y="3923225"/>
                  <a:pt x="310625" y="3920323"/>
                </a:cubicBezTo>
                <a:cubicBezTo>
                  <a:pt x="307816" y="3915410"/>
                  <a:pt x="307017" y="3915331"/>
                  <a:pt x="299053" y="3919187"/>
                </a:cubicBezTo>
                <a:cubicBezTo>
                  <a:pt x="291059" y="3923055"/>
                  <a:pt x="290259" y="3922967"/>
                  <a:pt x="286839" y="3917843"/>
                </a:cubicBezTo>
                <a:cubicBezTo>
                  <a:pt x="281942" y="3910506"/>
                  <a:pt x="279778" y="3910932"/>
                  <a:pt x="277427" y="3919697"/>
                </a:cubicBezTo>
                <a:cubicBezTo>
                  <a:pt x="276194" y="3924297"/>
                  <a:pt x="274672" y="3925840"/>
                  <a:pt x="273344" y="3923832"/>
                </a:cubicBezTo>
                <a:cubicBezTo>
                  <a:pt x="271953" y="3921726"/>
                  <a:pt x="269435" y="3923472"/>
                  <a:pt x="265994" y="3928922"/>
                </a:cubicBezTo>
                <a:cubicBezTo>
                  <a:pt x="263115" y="3933483"/>
                  <a:pt x="260168" y="3936661"/>
                  <a:pt x="259445" y="3935985"/>
                </a:cubicBezTo>
                <a:cubicBezTo>
                  <a:pt x="258722" y="3935308"/>
                  <a:pt x="259628" y="3926703"/>
                  <a:pt x="261459" y="3916861"/>
                </a:cubicBezTo>
                <a:cubicBezTo>
                  <a:pt x="265723" y="3893949"/>
                  <a:pt x="263871" y="3889100"/>
                  <a:pt x="256105" y="3902840"/>
                </a:cubicBezTo>
                <a:cubicBezTo>
                  <a:pt x="252722" y="3908824"/>
                  <a:pt x="249898" y="3912109"/>
                  <a:pt x="249827" y="3910141"/>
                </a:cubicBezTo>
                <a:cubicBezTo>
                  <a:pt x="249754" y="3908171"/>
                  <a:pt x="250973" y="3904331"/>
                  <a:pt x="252535" y="3901605"/>
                </a:cubicBezTo>
                <a:cubicBezTo>
                  <a:pt x="258542" y="3891101"/>
                  <a:pt x="264092" y="3850919"/>
                  <a:pt x="260989" y="3840401"/>
                </a:cubicBezTo>
                <a:cubicBezTo>
                  <a:pt x="258847" y="3833138"/>
                  <a:pt x="259004" y="3826667"/>
                  <a:pt x="261551" y="3817366"/>
                </a:cubicBezTo>
                <a:cubicBezTo>
                  <a:pt x="265164" y="3804181"/>
                  <a:pt x="263507" y="3789967"/>
                  <a:pt x="258362" y="3789967"/>
                </a:cubicBezTo>
                <a:cubicBezTo>
                  <a:pt x="256793" y="3789967"/>
                  <a:pt x="255409" y="3795169"/>
                  <a:pt x="255289" y="3801527"/>
                </a:cubicBezTo>
                <a:lnTo>
                  <a:pt x="255070" y="3813086"/>
                </a:lnTo>
                <a:lnTo>
                  <a:pt x="247221" y="3797100"/>
                </a:lnTo>
                <a:lnTo>
                  <a:pt x="239371" y="3781116"/>
                </a:lnTo>
                <a:lnTo>
                  <a:pt x="234247" y="3796328"/>
                </a:lnTo>
                <a:cubicBezTo>
                  <a:pt x="228764" y="3812603"/>
                  <a:pt x="224568" y="3817387"/>
                  <a:pt x="221766" y="3810554"/>
                </a:cubicBezTo>
                <a:cubicBezTo>
                  <a:pt x="220810" y="3808224"/>
                  <a:pt x="218857" y="3806995"/>
                  <a:pt x="217426" y="3807822"/>
                </a:cubicBezTo>
                <a:cubicBezTo>
                  <a:pt x="215995" y="3808649"/>
                  <a:pt x="214824" y="3807301"/>
                  <a:pt x="214824" y="3804826"/>
                </a:cubicBezTo>
                <a:cubicBezTo>
                  <a:pt x="214824" y="3800216"/>
                  <a:pt x="185168" y="3756269"/>
                  <a:pt x="180066" y="3753319"/>
                </a:cubicBezTo>
                <a:cubicBezTo>
                  <a:pt x="176464" y="3751236"/>
                  <a:pt x="159601" y="3772805"/>
                  <a:pt x="159601" y="3779496"/>
                </a:cubicBezTo>
                <a:cubicBezTo>
                  <a:pt x="159601" y="3782273"/>
                  <a:pt x="161663" y="3784528"/>
                  <a:pt x="164203" y="3784528"/>
                </a:cubicBezTo>
                <a:cubicBezTo>
                  <a:pt x="169640" y="3784528"/>
                  <a:pt x="169450" y="3785070"/>
                  <a:pt x="158148" y="3801808"/>
                </a:cubicBezTo>
                <a:lnTo>
                  <a:pt x="149428" y="3814722"/>
                </a:lnTo>
                <a:lnTo>
                  <a:pt x="134639" y="3813467"/>
                </a:lnTo>
                <a:cubicBezTo>
                  <a:pt x="120829" y="3812293"/>
                  <a:pt x="119630" y="3812691"/>
                  <a:pt x="116525" y="3819448"/>
                </a:cubicBezTo>
                <a:lnTo>
                  <a:pt x="113201" y="3826686"/>
                </a:lnTo>
                <a:lnTo>
                  <a:pt x="114463" y="3818163"/>
                </a:lnTo>
                <a:cubicBezTo>
                  <a:pt x="115157" y="3813476"/>
                  <a:pt x="116587" y="3806425"/>
                  <a:pt x="117642" y="3802493"/>
                </a:cubicBezTo>
                <a:cubicBezTo>
                  <a:pt x="119207" y="3796651"/>
                  <a:pt x="118703" y="3795653"/>
                  <a:pt x="114876" y="3797027"/>
                </a:cubicBezTo>
                <a:cubicBezTo>
                  <a:pt x="111105" y="3798381"/>
                  <a:pt x="110193" y="3796797"/>
                  <a:pt x="110193" y="3788940"/>
                </a:cubicBezTo>
                <a:cubicBezTo>
                  <a:pt x="110193" y="3783566"/>
                  <a:pt x="106121" y="3767830"/>
                  <a:pt x="101145" y="3753971"/>
                </a:cubicBezTo>
                <a:lnTo>
                  <a:pt x="92097" y="3728771"/>
                </a:lnTo>
                <a:lnTo>
                  <a:pt x="94042" y="3670395"/>
                </a:lnTo>
                <a:cubicBezTo>
                  <a:pt x="95111" y="3638287"/>
                  <a:pt x="97407" y="3605853"/>
                  <a:pt x="99138" y="3598319"/>
                </a:cubicBezTo>
                <a:cubicBezTo>
                  <a:pt x="104941" y="3573087"/>
                  <a:pt x="97069" y="3338652"/>
                  <a:pt x="87812" y="3260961"/>
                </a:cubicBezTo>
                <a:cubicBezTo>
                  <a:pt x="82435" y="3215847"/>
                  <a:pt x="82431" y="3215653"/>
                  <a:pt x="85575" y="3161687"/>
                </a:cubicBezTo>
                <a:cubicBezTo>
                  <a:pt x="86925" y="3138501"/>
                  <a:pt x="87983" y="3112186"/>
                  <a:pt x="87921" y="3103211"/>
                </a:cubicBezTo>
                <a:cubicBezTo>
                  <a:pt x="87812" y="3086795"/>
                  <a:pt x="91307" y="3090618"/>
                  <a:pt x="92890" y="3108651"/>
                </a:cubicBezTo>
                <a:cubicBezTo>
                  <a:pt x="94715" y="3129427"/>
                  <a:pt x="98000" y="3078267"/>
                  <a:pt x="98651" y="3018896"/>
                </a:cubicBezTo>
                <a:lnTo>
                  <a:pt x="99366" y="2953620"/>
                </a:lnTo>
                <a:lnTo>
                  <a:pt x="103451" y="3010737"/>
                </a:lnTo>
                <a:cubicBezTo>
                  <a:pt x="108126" y="3076121"/>
                  <a:pt x="110351" y="3085824"/>
                  <a:pt x="115797" y="3064581"/>
                </a:cubicBezTo>
                <a:cubicBezTo>
                  <a:pt x="118224" y="3055113"/>
                  <a:pt x="118471" y="3048955"/>
                  <a:pt x="116549" y="3045743"/>
                </a:cubicBezTo>
                <a:cubicBezTo>
                  <a:pt x="114538" y="3042381"/>
                  <a:pt x="114917" y="3039223"/>
                  <a:pt x="117833" y="3035060"/>
                </a:cubicBezTo>
                <a:cubicBezTo>
                  <a:pt x="120956" y="3030598"/>
                  <a:pt x="121241" y="3027351"/>
                  <a:pt x="118986" y="3021806"/>
                </a:cubicBezTo>
                <a:cubicBezTo>
                  <a:pt x="115436" y="3013072"/>
                  <a:pt x="115392" y="2991195"/>
                  <a:pt x="118913" y="2983539"/>
                </a:cubicBezTo>
                <a:cubicBezTo>
                  <a:pt x="121143" y="2978681"/>
                  <a:pt x="121435" y="2978883"/>
                  <a:pt x="121613" y="2985418"/>
                </a:cubicBezTo>
                <a:cubicBezTo>
                  <a:pt x="121905" y="2995447"/>
                  <a:pt x="126954" y="2997613"/>
                  <a:pt x="128451" y="2988345"/>
                </a:cubicBezTo>
                <a:cubicBezTo>
                  <a:pt x="129119" y="2984205"/>
                  <a:pt x="129863" y="2995128"/>
                  <a:pt x="130100" y="3012617"/>
                </a:cubicBezTo>
                <a:cubicBezTo>
                  <a:pt x="130356" y="3031340"/>
                  <a:pt x="129341" y="3045105"/>
                  <a:pt x="127630" y="3046095"/>
                </a:cubicBezTo>
                <a:cubicBezTo>
                  <a:pt x="124437" y="3047942"/>
                  <a:pt x="123798" y="3064345"/>
                  <a:pt x="126546" y="3073943"/>
                </a:cubicBezTo>
                <a:cubicBezTo>
                  <a:pt x="127506" y="3077292"/>
                  <a:pt x="129451" y="3079361"/>
                  <a:pt x="130866" y="3078542"/>
                </a:cubicBezTo>
                <a:cubicBezTo>
                  <a:pt x="132326" y="3077696"/>
                  <a:pt x="133442" y="3098159"/>
                  <a:pt x="133442" y="3125790"/>
                </a:cubicBezTo>
                <a:cubicBezTo>
                  <a:pt x="133442" y="3152595"/>
                  <a:pt x="134275" y="3180206"/>
                  <a:pt x="135293" y="3187146"/>
                </a:cubicBezTo>
                <a:cubicBezTo>
                  <a:pt x="138730" y="3210625"/>
                  <a:pt x="142164" y="3199946"/>
                  <a:pt x="142164" y="3165767"/>
                </a:cubicBezTo>
                <a:cubicBezTo>
                  <a:pt x="142164" y="3132390"/>
                  <a:pt x="144787" y="3123911"/>
                  <a:pt x="150793" y="3137889"/>
                </a:cubicBezTo>
                <a:cubicBezTo>
                  <a:pt x="152898" y="3142795"/>
                  <a:pt x="153456" y="3141306"/>
                  <a:pt x="153606" y="3130383"/>
                </a:cubicBezTo>
                <a:cubicBezTo>
                  <a:pt x="153752" y="3119589"/>
                  <a:pt x="152584" y="3116053"/>
                  <a:pt x="147977" y="3113362"/>
                </a:cubicBezTo>
                <a:cubicBezTo>
                  <a:pt x="144693" y="3111441"/>
                  <a:pt x="142164" y="3107019"/>
                  <a:pt x="142164" y="3103188"/>
                </a:cubicBezTo>
                <a:cubicBezTo>
                  <a:pt x="142164" y="3096131"/>
                  <a:pt x="146536" y="3093903"/>
                  <a:pt x="148791" y="3099811"/>
                </a:cubicBezTo>
                <a:cubicBezTo>
                  <a:pt x="149506" y="3101682"/>
                  <a:pt x="150601" y="3102599"/>
                  <a:pt x="151225" y="3101850"/>
                </a:cubicBezTo>
                <a:cubicBezTo>
                  <a:pt x="152298" y="3100566"/>
                  <a:pt x="149144" y="2917216"/>
                  <a:pt x="147292" y="2873385"/>
                </a:cubicBezTo>
                <a:cubicBezTo>
                  <a:pt x="146818" y="2862166"/>
                  <a:pt x="146084" y="2844419"/>
                  <a:pt x="145660" y="2833947"/>
                </a:cubicBezTo>
                <a:cubicBezTo>
                  <a:pt x="145062" y="2819133"/>
                  <a:pt x="144216" y="2815996"/>
                  <a:pt x="141844" y="2819811"/>
                </a:cubicBezTo>
                <a:cubicBezTo>
                  <a:pt x="140169" y="2822507"/>
                  <a:pt x="139582" y="2829239"/>
                  <a:pt x="140545" y="2834770"/>
                </a:cubicBezTo>
                <a:cubicBezTo>
                  <a:pt x="141837" y="2842206"/>
                  <a:pt x="140764" y="2847130"/>
                  <a:pt x="136458" y="2853666"/>
                </a:cubicBezTo>
                <a:cubicBezTo>
                  <a:pt x="133247" y="2858528"/>
                  <a:pt x="129296" y="2862506"/>
                  <a:pt x="127674" y="2862506"/>
                </a:cubicBezTo>
                <a:cubicBezTo>
                  <a:pt x="126050" y="2862506"/>
                  <a:pt x="124718" y="2858528"/>
                  <a:pt x="124707" y="2853666"/>
                </a:cubicBezTo>
                <a:cubicBezTo>
                  <a:pt x="124707" y="2848804"/>
                  <a:pt x="122937" y="2841689"/>
                  <a:pt x="120800" y="2837853"/>
                </a:cubicBezTo>
                <a:cubicBezTo>
                  <a:pt x="118662" y="2834017"/>
                  <a:pt x="115973" y="2818133"/>
                  <a:pt x="114826" y="2802555"/>
                </a:cubicBezTo>
                <a:cubicBezTo>
                  <a:pt x="113680" y="2786976"/>
                  <a:pt x="112199" y="2773723"/>
                  <a:pt x="111538" y="2773103"/>
                </a:cubicBezTo>
                <a:cubicBezTo>
                  <a:pt x="110878" y="2772484"/>
                  <a:pt x="108097" y="2773680"/>
                  <a:pt x="105360" y="2775763"/>
                </a:cubicBezTo>
                <a:cubicBezTo>
                  <a:pt x="100908" y="2779153"/>
                  <a:pt x="100633" y="2778980"/>
                  <a:pt x="102732" y="2774110"/>
                </a:cubicBezTo>
                <a:cubicBezTo>
                  <a:pt x="105911" y="2766743"/>
                  <a:pt x="110338" y="2718932"/>
                  <a:pt x="108639" y="2710314"/>
                </a:cubicBezTo>
                <a:cubicBezTo>
                  <a:pt x="107887" y="2706508"/>
                  <a:pt x="111109" y="2710737"/>
                  <a:pt x="115795" y="2719713"/>
                </a:cubicBezTo>
                <a:cubicBezTo>
                  <a:pt x="121191" y="2730047"/>
                  <a:pt x="126752" y="2748320"/>
                  <a:pt x="130954" y="2769531"/>
                </a:cubicBezTo>
                <a:cubicBezTo>
                  <a:pt x="135199" y="2790948"/>
                  <a:pt x="138343" y="2801248"/>
                  <a:pt x="139674" y="2798089"/>
                </a:cubicBezTo>
                <a:cubicBezTo>
                  <a:pt x="142411" y="2791591"/>
                  <a:pt x="142334" y="2736696"/>
                  <a:pt x="139564" y="2721073"/>
                </a:cubicBezTo>
                <a:lnTo>
                  <a:pt x="137393" y="2708834"/>
                </a:lnTo>
                <a:lnTo>
                  <a:pt x="133499" y="2716314"/>
                </a:lnTo>
                <a:cubicBezTo>
                  <a:pt x="131357" y="2720428"/>
                  <a:pt x="128647" y="2723793"/>
                  <a:pt x="127476" y="2723793"/>
                </a:cubicBezTo>
                <a:cubicBezTo>
                  <a:pt x="124494" y="2723793"/>
                  <a:pt x="121818" y="2716459"/>
                  <a:pt x="121818" y="2708279"/>
                </a:cubicBezTo>
                <a:cubicBezTo>
                  <a:pt x="121818" y="2702396"/>
                  <a:pt x="122475" y="2701880"/>
                  <a:pt x="126249" y="2704809"/>
                </a:cubicBezTo>
                <a:cubicBezTo>
                  <a:pt x="132776" y="2709879"/>
                  <a:pt x="134262" y="2706592"/>
                  <a:pt x="130766" y="2694810"/>
                </a:cubicBezTo>
                <a:cubicBezTo>
                  <a:pt x="129059" y="2689060"/>
                  <a:pt x="127657" y="2677590"/>
                  <a:pt x="127646" y="2669321"/>
                </a:cubicBezTo>
                <a:cubicBezTo>
                  <a:pt x="127646" y="2657244"/>
                  <a:pt x="128873" y="2653292"/>
                  <a:pt x="133943" y="2649228"/>
                </a:cubicBezTo>
                <a:cubicBezTo>
                  <a:pt x="139727" y="2644594"/>
                  <a:pt x="139851" y="2643893"/>
                  <a:pt x="135428" y="2640865"/>
                </a:cubicBezTo>
                <a:cubicBezTo>
                  <a:pt x="130984" y="2637824"/>
                  <a:pt x="130961" y="2636565"/>
                  <a:pt x="135136" y="2625083"/>
                </a:cubicBezTo>
                <a:cubicBezTo>
                  <a:pt x="138318" y="2616349"/>
                  <a:pt x="140924" y="2613051"/>
                  <a:pt x="143826" y="2614093"/>
                </a:cubicBezTo>
                <a:cubicBezTo>
                  <a:pt x="146106" y="2614913"/>
                  <a:pt x="147971" y="2614117"/>
                  <a:pt x="147971" y="2612317"/>
                </a:cubicBezTo>
                <a:cubicBezTo>
                  <a:pt x="147971" y="2610521"/>
                  <a:pt x="145355" y="2608412"/>
                  <a:pt x="142158" y="2607630"/>
                </a:cubicBezTo>
                <a:cubicBezTo>
                  <a:pt x="138396" y="2606708"/>
                  <a:pt x="136345" y="2603919"/>
                  <a:pt x="136345" y="2599725"/>
                </a:cubicBezTo>
                <a:cubicBezTo>
                  <a:pt x="136345" y="2593196"/>
                  <a:pt x="141982" y="2590309"/>
                  <a:pt x="142362" y="2596642"/>
                </a:cubicBezTo>
                <a:cubicBezTo>
                  <a:pt x="142472" y="2598512"/>
                  <a:pt x="143625" y="2597594"/>
                  <a:pt x="144920" y="2594603"/>
                </a:cubicBezTo>
                <a:cubicBezTo>
                  <a:pt x="146449" y="2591074"/>
                  <a:pt x="145865" y="2587655"/>
                  <a:pt x="143264" y="2584870"/>
                </a:cubicBezTo>
                <a:cubicBezTo>
                  <a:pt x="140308" y="2581707"/>
                  <a:pt x="139336" y="2572390"/>
                  <a:pt x="139570" y="2549512"/>
                </a:cubicBezTo>
                <a:cubicBezTo>
                  <a:pt x="139826" y="2522781"/>
                  <a:pt x="140271" y="2520155"/>
                  <a:pt x="142624" y="2530687"/>
                </a:cubicBezTo>
                <a:cubicBezTo>
                  <a:pt x="144128" y="2537419"/>
                  <a:pt x="144712" y="2548647"/>
                  <a:pt x="143924" y="2555639"/>
                </a:cubicBezTo>
                <a:cubicBezTo>
                  <a:pt x="142902" y="2564689"/>
                  <a:pt x="143704" y="2569286"/>
                  <a:pt x="146661" y="2571594"/>
                </a:cubicBezTo>
                <a:cubicBezTo>
                  <a:pt x="149445" y="2573758"/>
                  <a:pt x="150715" y="2579734"/>
                  <a:pt x="150473" y="2589549"/>
                </a:cubicBezTo>
                <a:cubicBezTo>
                  <a:pt x="150217" y="2600443"/>
                  <a:pt x="151531" y="2605757"/>
                  <a:pt x="155581" y="2610028"/>
                </a:cubicBezTo>
                <a:cubicBezTo>
                  <a:pt x="159525" y="2614188"/>
                  <a:pt x="160038" y="2616128"/>
                  <a:pt x="157416" y="2616986"/>
                </a:cubicBezTo>
                <a:cubicBezTo>
                  <a:pt x="155416" y="2617639"/>
                  <a:pt x="153782" y="2621817"/>
                  <a:pt x="153782" y="2626268"/>
                </a:cubicBezTo>
                <a:cubicBezTo>
                  <a:pt x="153782" y="2631689"/>
                  <a:pt x="154887" y="2633721"/>
                  <a:pt x="157135" y="2632423"/>
                </a:cubicBezTo>
                <a:cubicBezTo>
                  <a:pt x="159620" y="2630987"/>
                  <a:pt x="159996" y="2636225"/>
                  <a:pt x="158587" y="2652661"/>
                </a:cubicBezTo>
                <a:cubicBezTo>
                  <a:pt x="157544" y="2664858"/>
                  <a:pt x="155858" y="2684479"/>
                  <a:pt x="154845" y="2696261"/>
                </a:cubicBezTo>
                <a:cubicBezTo>
                  <a:pt x="152958" y="2718188"/>
                  <a:pt x="155063" y="2737394"/>
                  <a:pt x="159357" y="2737394"/>
                </a:cubicBezTo>
                <a:cubicBezTo>
                  <a:pt x="160678" y="2737394"/>
                  <a:pt x="162393" y="2731232"/>
                  <a:pt x="163168" y="2723700"/>
                </a:cubicBezTo>
                <a:cubicBezTo>
                  <a:pt x="164058" y="2715026"/>
                  <a:pt x="166420" y="2708743"/>
                  <a:pt x="169613" y="2706558"/>
                </a:cubicBezTo>
                <a:cubicBezTo>
                  <a:pt x="174200" y="2703419"/>
                  <a:pt x="174238" y="2702788"/>
                  <a:pt x="170029" y="2699520"/>
                </a:cubicBezTo>
                <a:cubicBezTo>
                  <a:pt x="166388" y="2696691"/>
                  <a:pt x="165411" y="2690379"/>
                  <a:pt x="165426" y="2669745"/>
                </a:cubicBezTo>
                <a:lnTo>
                  <a:pt x="165460" y="2643560"/>
                </a:lnTo>
                <a:lnTo>
                  <a:pt x="170745" y="2651062"/>
                </a:lnTo>
                <a:cubicBezTo>
                  <a:pt x="173654" y="2655187"/>
                  <a:pt x="176914" y="2657737"/>
                  <a:pt x="177992" y="2656728"/>
                </a:cubicBezTo>
                <a:cubicBezTo>
                  <a:pt x="180893" y="2654013"/>
                  <a:pt x="180372" y="2642763"/>
                  <a:pt x="177259" y="2640964"/>
                </a:cubicBezTo>
                <a:cubicBezTo>
                  <a:pt x="175610" y="2640008"/>
                  <a:pt x="175617" y="2636002"/>
                  <a:pt x="177292" y="2630604"/>
                </a:cubicBezTo>
                <a:cubicBezTo>
                  <a:pt x="179402" y="2623752"/>
                  <a:pt x="179033" y="2621132"/>
                  <a:pt x="175625" y="2618782"/>
                </a:cubicBezTo>
                <a:cubicBezTo>
                  <a:pt x="173216" y="2617122"/>
                  <a:pt x="171246" y="2611958"/>
                  <a:pt x="171246" y="2607308"/>
                </a:cubicBezTo>
                <a:cubicBezTo>
                  <a:pt x="171246" y="2600733"/>
                  <a:pt x="172264" y="2599219"/>
                  <a:pt x="175822" y="2600497"/>
                </a:cubicBezTo>
                <a:cubicBezTo>
                  <a:pt x="179858" y="2601947"/>
                  <a:pt x="180196" y="2599125"/>
                  <a:pt x="178683" y="2576613"/>
                </a:cubicBezTo>
                <a:cubicBezTo>
                  <a:pt x="171318" y="2466934"/>
                  <a:pt x="170421" y="2411684"/>
                  <a:pt x="174207" y="2301074"/>
                </a:cubicBezTo>
                <a:cubicBezTo>
                  <a:pt x="175688" y="2257808"/>
                  <a:pt x="176251" y="2213136"/>
                  <a:pt x="175458" y="2201800"/>
                </a:cubicBezTo>
                <a:cubicBezTo>
                  <a:pt x="174667" y="2190464"/>
                  <a:pt x="173440" y="2173540"/>
                  <a:pt x="172740" y="2164190"/>
                </a:cubicBezTo>
                <a:cubicBezTo>
                  <a:pt x="171386" y="2146132"/>
                  <a:pt x="173900" y="2142366"/>
                  <a:pt x="179095" y="2154671"/>
                </a:cubicBezTo>
                <a:cubicBezTo>
                  <a:pt x="181792" y="2161053"/>
                  <a:pt x="182299" y="2158906"/>
                  <a:pt x="182562" y="2140044"/>
                </a:cubicBezTo>
                <a:cubicBezTo>
                  <a:pt x="182780" y="2125634"/>
                  <a:pt x="181303" y="2114425"/>
                  <a:pt x="178366" y="2107848"/>
                </a:cubicBezTo>
                <a:cubicBezTo>
                  <a:pt x="174907" y="2100100"/>
                  <a:pt x="174645" y="2096875"/>
                  <a:pt x="177238" y="2093950"/>
                </a:cubicBezTo>
                <a:cubicBezTo>
                  <a:pt x="179785" y="2091078"/>
                  <a:pt x="179822" y="2083828"/>
                  <a:pt x="177384" y="2064486"/>
                </a:cubicBezTo>
                <a:cubicBezTo>
                  <a:pt x="173288" y="2031987"/>
                  <a:pt x="173183" y="2019189"/>
                  <a:pt x="177056" y="2024799"/>
                </a:cubicBezTo>
                <a:cubicBezTo>
                  <a:pt x="178607" y="2027043"/>
                  <a:pt x="179895" y="2033224"/>
                  <a:pt x="179917" y="2038534"/>
                </a:cubicBezTo>
                <a:cubicBezTo>
                  <a:pt x="179950" y="2043845"/>
                  <a:pt x="181380" y="2049515"/>
                  <a:pt x="183109" y="2051136"/>
                </a:cubicBezTo>
                <a:cubicBezTo>
                  <a:pt x="184967" y="2052872"/>
                  <a:pt x="186764" y="2070684"/>
                  <a:pt x="187491" y="2094518"/>
                </a:cubicBezTo>
                <a:cubicBezTo>
                  <a:pt x="188170" y="2116756"/>
                  <a:pt x="190023" y="2141602"/>
                  <a:pt x="191609" y="2149731"/>
                </a:cubicBezTo>
                <a:cubicBezTo>
                  <a:pt x="193197" y="2157859"/>
                  <a:pt x="194496" y="2172852"/>
                  <a:pt x="194496" y="2183049"/>
                </a:cubicBezTo>
                <a:cubicBezTo>
                  <a:pt x="194496" y="2193245"/>
                  <a:pt x="195565" y="2201588"/>
                  <a:pt x="196875" y="2201588"/>
                </a:cubicBezTo>
                <a:cubicBezTo>
                  <a:pt x="199568" y="2201588"/>
                  <a:pt x="198922" y="2116352"/>
                  <a:pt x="195788" y="2058415"/>
                </a:cubicBezTo>
                <a:cubicBezTo>
                  <a:pt x="193751" y="2020813"/>
                  <a:pt x="194966" y="2005760"/>
                  <a:pt x="200030" y="2005760"/>
                </a:cubicBezTo>
                <a:cubicBezTo>
                  <a:pt x="201413" y="2005760"/>
                  <a:pt x="203435" y="2012423"/>
                  <a:pt x="204523" y="2020566"/>
                </a:cubicBezTo>
                <a:cubicBezTo>
                  <a:pt x="206030" y="2031857"/>
                  <a:pt x="207490" y="2035017"/>
                  <a:pt x="210671" y="2033874"/>
                </a:cubicBezTo>
                <a:cubicBezTo>
                  <a:pt x="216684" y="2031716"/>
                  <a:pt x="216079" y="2042920"/>
                  <a:pt x="210010" y="2046098"/>
                </a:cubicBezTo>
                <a:cubicBezTo>
                  <a:pt x="205628" y="2048393"/>
                  <a:pt x="205349" y="2055037"/>
                  <a:pt x="207007" y="2117629"/>
                </a:cubicBezTo>
                <a:cubicBezTo>
                  <a:pt x="208171" y="2161627"/>
                  <a:pt x="207832" y="2185150"/>
                  <a:pt x="206069" y="2182549"/>
                </a:cubicBezTo>
                <a:cubicBezTo>
                  <a:pt x="202537" y="2177336"/>
                  <a:pt x="202482" y="2187234"/>
                  <a:pt x="205960" y="2202948"/>
                </a:cubicBezTo>
                <a:cubicBezTo>
                  <a:pt x="208218" y="2213161"/>
                  <a:pt x="208412" y="2213328"/>
                  <a:pt x="209127" y="2205668"/>
                </a:cubicBezTo>
                <a:cubicBezTo>
                  <a:pt x="210163" y="2194555"/>
                  <a:pt x="214127" y="2225206"/>
                  <a:pt x="214532" y="2247478"/>
                </a:cubicBezTo>
                <a:cubicBezTo>
                  <a:pt x="214788" y="2262326"/>
                  <a:pt x="215455" y="2264339"/>
                  <a:pt x="219080" y="2261523"/>
                </a:cubicBezTo>
                <a:cubicBezTo>
                  <a:pt x="221408" y="2259715"/>
                  <a:pt x="224677" y="2259025"/>
                  <a:pt x="226346" y="2259990"/>
                </a:cubicBezTo>
                <a:cubicBezTo>
                  <a:pt x="228324" y="2261135"/>
                  <a:pt x="229378" y="2256089"/>
                  <a:pt x="229378" y="2245492"/>
                </a:cubicBezTo>
                <a:cubicBezTo>
                  <a:pt x="229378" y="2236298"/>
                  <a:pt x="228018" y="2228815"/>
                  <a:pt x="226247" y="2228262"/>
                </a:cubicBezTo>
                <a:cubicBezTo>
                  <a:pt x="222252" y="2227015"/>
                  <a:pt x="215081" y="2195974"/>
                  <a:pt x="214948" y="2179343"/>
                </a:cubicBezTo>
                <a:cubicBezTo>
                  <a:pt x="214875" y="2171058"/>
                  <a:pt x="216513" y="2165058"/>
                  <a:pt x="219625" y="2162146"/>
                </a:cubicBezTo>
                <a:cubicBezTo>
                  <a:pt x="223845" y="2158197"/>
                  <a:pt x="224163" y="2152535"/>
                  <a:pt x="222344" y="2113823"/>
                </a:cubicBezTo>
                <a:cubicBezTo>
                  <a:pt x="221213" y="2089705"/>
                  <a:pt x="219738" y="2066234"/>
                  <a:pt x="219071" y="2061664"/>
                </a:cubicBezTo>
                <a:lnTo>
                  <a:pt x="217856" y="2053357"/>
                </a:lnTo>
                <a:lnTo>
                  <a:pt x="221271" y="2060836"/>
                </a:lnTo>
                <a:cubicBezTo>
                  <a:pt x="223150" y="2064950"/>
                  <a:pt x="225743" y="2068316"/>
                  <a:pt x="227033" y="2068316"/>
                </a:cubicBezTo>
                <a:cubicBezTo>
                  <a:pt x="230965" y="2068316"/>
                  <a:pt x="229649" y="2056090"/>
                  <a:pt x="225110" y="2050477"/>
                </a:cubicBezTo>
                <a:cubicBezTo>
                  <a:pt x="222763" y="2047573"/>
                  <a:pt x="220952" y="2041526"/>
                  <a:pt x="221087" y="2037038"/>
                </a:cubicBezTo>
                <a:cubicBezTo>
                  <a:pt x="221233" y="2032066"/>
                  <a:pt x="221871" y="2030836"/>
                  <a:pt x="222714" y="2033890"/>
                </a:cubicBezTo>
                <a:cubicBezTo>
                  <a:pt x="223642" y="2037256"/>
                  <a:pt x="225918" y="2038456"/>
                  <a:pt x="229644" y="2037545"/>
                </a:cubicBezTo>
                <a:cubicBezTo>
                  <a:pt x="234680" y="2036312"/>
                  <a:pt x="235192" y="2037806"/>
                  <a:pt x="235192" y="2053772"/>
                </a:cubicBezTo>
                <a:cubicBezTo>
                  <a:pt x="235192" y="2063700"/>
                  <a:pt x="236348" y="2070688"/>
                  <a:pt x="237848" y="2069820"/>
                </a:cubicBezTo>
                <a:cubicBezTo>
                  <a:pt x="239421" y="2068911"/>
                  <a:pt x="239716" y="2040841"/>
                  <a:pt x="238574" y="2000984"/>
                </a:cubicBezTo>
                <a:cubicBezTo>
                  <a:pt x="237512" y="1963969"/>
                  <a:pt x="236837" y="1922363"/>
                  <a:pt x="237075" y="1908526"/>
                </a:cubicBezTo>
                <a:cubicBezTo>
                  <a:pt x="237294" y="1894689"/>
                  <a:pt x="236330" y="1883368"/>
                  <a:pt x="234896" y="1883368"/>
                </a:cubicBezTo>
                <a:cubicBezTo>
                  <a:pt x="233454" y="1883368"/>
                  <a:pt x="232269" y="1904971"/>
                  <a:pt x="232247" y="1931645"/>
                </a:cubicBezTo>
                <a:cubicBezTo>
                  <a:pt x="232210" y="1981250"/>
                  <a:pt x="230659" y="1995701"/>
                  <a:pt x="226115" y="1988991"/>
                </a:cubicBezTo>
                <a:cubicBezTo>
                  <a:pt x="224436" y="1986514"/>
                  <a:pt x="223640" y="1987808"/>
                  <a:pt x="223612" y="1993067"/>
                </a:cubicBezTo>
                <a:cubicBezTo>
                  <a:pt x="223579" y="1998037"/>
                  <a:pt x="222276" y="2000354"/>
                  <a:pt x="219934" y="1999592"/>
                </a:cubicBezTo>
                <a:cubicBezTo>
                  <a:pt x="217934" y="1998943"/>
                  <a:pt x="216701" y="1995474"/>
                  <a:pt x="217193" y="1991885"/>
                </a:cubicBezTo>
                <a:cubicBezTo>
                  <a:pt x="219584" y="1974385"/>
                  <a:pt x="217832" y="1962407"/>
                  <a:pt x="210733" y="1947711"/>
                </a:cubicBezTo>
                <a:cubicBezTo>
                  <a:pt x="206118" y="1938155"/>
                  <a:pt x="204507" y="1932272"/>
                  <a:pt x="206693" y="1932953"/>
                </a:cubicBezTo>
                <a:cubicBezTo>
                  <a:pt x="208693" y="1933577"/>
                  <a:pt x="211109" y="1937057"/>
                  <a:pt x="212064" y="1940685"/>
                </a:cubicBezTo>
                <a:cubicBezTo>
                  <a:pt x="213107" y="1944657"/>
                  <a:pt x="215743" y="1947133"/>
                  <a:pt x="218683" y="1946906"/>
                </a:cubicBezTo>
                <a:cubicBezTo>
                  <a:pt x="222007" y="1946647"/>
                  <a:pt x="223568" y="1948603"/>
                  <a:pt x="223568" y="1953025"/>
                </a:cubicBezTo>
                <a:cubicBezTo>
                  <a:pt x="223568" y="1956599"/>
                  <a:pt x="224751" y="1959523"/>
                  <a:pt x="226200" y="1959523"/>
                </a:cubicBezTo>
                <a:cubicBezTo>
                  <a:pt x="227645" y="1959523"/>
                  <a:pt x="228319" y="1954933"/>
                  <a:pt x="227699" y="1949323"/>
                </a:cubicBezTo>
                <a:cubicBezTo>
                  <a:pt x="227079" y="1943714"/>
                  <a:pt x="225743" y="1901456"/>
                  <a:pt x="224732" y="1855417"/>
                </a:cubicBezTo>
                <a:cubicBezTo>
                  <a:pt x="223240" y="1787367"/>
                  <a:pt x="222193" y="1772257"/>
                  <a:pt x="219133" y="1774632"/>
                </a:cubicBezTo>
                <a:cubicBezTo>
                  <a:pt x="216232" y="1776883"/>
                  <a:pt x="214923" y="1775648"/>
                  <a:pt x="213420" y="1769242"/>
                </a:cubicBezTo>
                <a:cubicBezTo>
                  <a:pt x="212347" y="1764670"/>
                  <a:pt x="208959" y="1759673"/>
                  <a:pt x="205892" y="1758137"/>
                </a:cubicBezTo>
                <a:cubicBezTo>
                  <a:pt x="202710" y="1756544"/>
                  <a:pt x="200316" y="1752466"/>
                  <a:pt x="200316" y="1748640"/>
                </a:cubicBezTo>
                <a:cubicBezTo>
                  <a:pt x="200316" y="1740955"/>
                  <a:pt x="205045" y="1739585"/>
                  <a:pt x="207031" y="1746696"/>
                </a:cubicBezTo>
                <a:cubicBezTo>
                  <a:pt x="207761" y="1749314"/>
                  <a:pt x="208662" y="1731873"/>
                  <a:pt x="209035" y="1707939"/>
                </a:cubicBezTo>
                <a:cubicBezTo>
                  <a:pt x="209407" y="1684004"/>
                  <a:pt x="210323" y="1666633"/>
                  <a:pt x="211071" y="1669336"/>
                </a:cubicBezTo>
                <a:cubicBezTo>
                  <a:pt x="213169" y="1676917"/>
                  <a:pt x="221530" y="1673660"/>
                  <a:pt x="227197" y="1663053"/>
                </a:cubicBezTo>
                <a:cubicBezTo>
                  <a:pt x="229992" y="1657822"/>
                  <a:pt x="232281" y="1655072"/>
                  <a:pt x="232283" y="1656942"/>
                </a:cubicBezTo>
                <a:cubicBezTo>
                  <a:pt x="232286" y="1658812"/>
                  <a:pt x="233596" y="1660341"/>
                  <a:pt x="235195" y="1660341"/>
                </a:cubicBezTo>
                <a:cubicBezTo>
                  <a:pt x="237012" y="1660341"/>
                  <a:pt x="238100" y="1644076"/>
                  <a:pt x="238100" y="1616985"/>
                </a:cubicBezTo>
                <a:cubicBezTo>
                  <a:pt x="238100" y="1591014"/>
                  <a:pt x="236935" y="1572954"/>
                  <a:pt x="235195" y="1571947"/>
                </a:cubicBezTo>
                <a:cubicBezTo>
                  <a:pt x="233312" y="1570860"/>
                  <a:pt x="232287" y="1582980"/>
                  <a:pt x="232287" y="1606329"/>
                </a:cubicBezTo>
                <a:cubicBezTo>
                  <a:pt x="232287" y="1630862"/>
                  <a:pt x="231338" y="1641503"/>
                  <a:pt x="229320" y="1639614"/>
                </a:cubicBezTo>
                <a:cubicBezTo>
                  <a:pt x="227689" y="1638088"/>
                  <a:pt x="225511" y="1628408"/>
                  <a:pt x="224483" y="1618106"/>
                </a:cubicBezTo>
                <a:cubicBezTo>
                  <a:pt x="222305" y="1596284"/>
                  <a:pt x="218284" y="1600833"/>
                  <a:pt x="217959" y="1625487"/>
                </a:cubicBezTo>
                <a:cubicBezTo>
                  <a:pt x="217850" y="1633991"/>
                  <a:pt x="216237" y="1644394"/>
                  <a:pt x="214383" y="1648605"/>
                </a:cubicBezTo>
                <a:lnTo>
                  <a:pt x="211011" y="1656262"/>
                </a:lnTo>
                <a:lnTo>
                  <a:pt x="208920" y="1648102"/>
                </a:lnTo>
                <a:cubicBezTo>
                  <a:pt x="206085" y="1637021"/>
                  <a:pt x="209176" y="1404364"/>
                  <a:pt x="212237" y="1399238"/>
                </a:cubicBezTo>
                <a:cubicBezTo>
                  <a:pt x="213697" y="1396785"/>
                  <a:pt x="214704" y="1404207"/>
                  <a:pt x="214755" y="1417848"/>
                </a:cubicBezTo>
                <a:cubicBezTo>
                  <a:pt x="214828" y="1436337"/>
                  <a:pt x="215919" y="1441817"/>
                  <a:pt x="220657" y="1447453"/>
                </a:cubicBezTo>
                <a:lnTo>
                  <a:pt x="226470" y="1454368"/>
                </a:lnTo>
                <a:lnTo>
                  <a:pt x="226470" y="1446221"/>
                </a:lnTo>
                <a:cubicBezTo>
                  <a:pt x="226470" y="1441741"/>
                  <a:pt x="227199" y="1432090"/>
                  <a:pt x="228093" y="1424776"/>
                </a:cubicBezTo>
                <a:cubicBezTo>
                  <a:pt x="229659" y="1411957"/>
                  <a:pt x="229557" y="1411723"/>
                  <a:pt x="225291" y="1418277"/>
                </a:cubicBezTo>
                <a:lnTo>
                  <a:pt x="220862" y="1425076"/>
                </a:lnTo>
                <a:lnTo>
                  <a:pt x="220753" y="1416781"/>
                </a:lnTo>
                <a:cubicBezTo>
                  <a:pt x="220716" y="1412218"/>
                  <a:pt x="222285" y="1406958"/>
                  <a:pt x="224281" y="1405091"/>
                </a:cubicBezTo>
                <a:cubicBezTo>
                  <a:pt x="226818" y="1402719"/>
                  <a:pt x="228110" y="1388820"/>
                  <a:pt x="228564" y="1358989"/>
                </a:cubicBezTo>
                <a:cubicBezTo>
                  <a:pt x="229159" y="1320043"/>
                  <a:pt x="228856" y="1317121"/>
                  <a:pt x="225152" y="1325803"/>
                </a:cubicBezTo>
                <a:cubicBezTo>
                  <a:pt x="222919" y="1331038"/>
                  <a:pt x="220991" y="1341952"/>
                  <a:pt x="220869" y="1350055"/>
                </a:cubicBezTo>
                <a:cubicBezTo>
                  <a:pt x="220453" y="1377723"/>
                  <a:pt x="216289" y="1360788"/>
                  <a:pt x="216020" y="1330335"/>
                </a:cubicBezTo>
                <a:cubicBezTo>
                  <a:pt x="215874" y="1313631"/>
                  <a:pt x="214334" y="1281605"/>
                  <a:pt x="212597" y="1259167"/>
                </a:cubicBezTo>
                <a:cubicBezTo>
                  <a:pt x="210863" y="1236728"/>
                  <a:pt x="210397" y="1212862"/>
                  <a:pt x="211560" y="1206130"/>
                </a:cubicBezTo>
                <a:cubicBezTo>
                  <a:pt x="213414" y="1195419"/>
                  <a:pt x="213888" y="1197286"/>
                  <a:pt x="215375" y="1221089"/>
                </a:cubicBezTo>
                <a:cubicBezTo>
                  <a:pt x="216977" y="1246742"/>
                  <a:pt x="222982" y="1268313"/>
                  <a:pt x="227379" y="1264199"/>
                </a:cubicBezTo>
                <a:cubicBezTo>
                  <a:pt x="230868" y="1260933"/>
                  <a:pt x="229514" y="1251057"/>
                  <a:pt x="224694" y="1244618"/>
                </a:cubicBezTo>
                <a:cubicBezTo>
                  <a:pt x="220307" y="1238758"/>
                  <a:pt x="220424" y="1237979"/>
                  <a:pt x="226599" y="1231828"/>
                </a:cubicBezTo>
                <a:cubicBezTo>
                  <a:pt x="238766" y="1219708"/>
                  <a:pt x="241591" y="1183478"/>
                  <a:pt x="231544" y="1168401"/>
                </a:cubicBezTo>
                <a:cubicBezTo>
                  <a:pt x="227946" y="1163003"/>
                  <a:pt x="223537" y="1151843"/>
                  <a:pt x="221743" y="1143601"/>
                </a:cubicBezTo>
                <a:lnTo>
                  <a:pt x="218485" y="1128615"/>
                </a:lnTo>
                <a:lnTo>
                  <a:pt x="218112" y="1140174"/>
                </a:lnTo>
                <a:cubicBezTo>
                  <a:pt x="217572" y="1156890"/>
                  <a:pt x="209965" y="1155909"/>
                  <a:pt x="207558" y="1138814"/>
                </a:cubicBezTo>
                <a:cubicBezTo>
                  <a:pt x="204770" y="1119003"/>
                  <a:pt x="202787" y="1110423"/>
                  <a:pt x="201314" y="1111802"/>
                </a:cubicBezTo>
                <a:cubicBezTo>
                  <a:pt x="200577" y="1112492"/>
                  <a:pt x="196763" y="1147304"/>
                  <a:pt x="192840" y="1189163"/>
                </a:cubicBezTo>
                <a:lnTo>
                  <a:pt x="185708" y="1265270"/>
                </a:lnTo>
                <a:lnTo>
                  <a:pt x="197495" y="1276300"/>
                </a:lnTo>
                <a:cubicBezTo>
                  <a:pt x="207840" y="1285981"/>
                  <a:pt x="209239" y="1288767"/>
                  <a:pt x="208932" y="1299086"/>
                </a:cubicBezTo>
                <a:cubicBezTo>
                  <a:pt x="208750" y="1305553"/>
                  <a:pt x="209225" y="1319411"/>
                  <a:pt x="210045" y="1329882"/>
                </a:cubicBezTo>
                <a:cubicBezTo>
                  <a:pt x="210852" y="1340354"/>
                  <a:pt x="210855" y="1345483"/>
                  <a:pt x="210045" y="1341280"/>
                </a:cubicBezTo>
                <a:cubicBezTo>
                  <a:pt x="207079" y="1325703"/>
                  <a:pt x="201738" y="1335834"/>
                  <a:pt x="199446" y="1361380"/>
                </a:cubicBezTo>
                <a:cubicBezTo>
                  <a:pt x="198184" y="1375470"/>
                  <a:pt x="196220" y="1397303"/>
                  <a:pt x="195086" y="1409898"/>
                </a:cubicBezTo>
                <a:cubicBezTo>
                  <a:pt x="192616" y="1437345"/>
                  <a:pt x="187189" y="1442180"/>
                  <a:pt x="184177" y="1419619"/>
                </a:cubicBezTo>
                <a:cubicBezTo>
                  <a:pt x="183053" y="1411211"/>
                  <a:pt x="183024" y="1399208"/>
                  <a:pt x="184104" y="1392945"/>
                </a:cubicBezTo>
                <a:cubicBezTo>
                  <a:pt x="188584" y="1367068"/>
                  <a:pt x="189315" y="1355720"/>
                  <a:pt x="186502" y="1355720"/>
                </a:cubicBezTo>
                <a:cubicBezTo>
                  <a:pt x="184907" y="1355720"/>
                  <a:pt x="182699" y="1364288"/>
                  <a:pt x="181596" y="1374759"/>
                </a:cubicBezTo>
                <a:cubicBezTo>
                  <a:pt x="180494" y="1385231"/>
                  <a:pt x="178531" y="1393798"/>
                  <a:pt x="177236" y="1393798"/>
                </a:cubicBezTo>
                <a:cubicBezTo>
                  <a:pt x="175941" y="1393798"/>
                  <a:pt x="173955" y="1386148"/>
                  <a:pt x="172823" y="1376799"/>
                </a:cubicBezTo>
                <a:cubicBezTo>
                  <a:pt x="171024" y="1361946"/>
                  <a:pt x="170287" y="1360411"/>
                  <a:pt x="166979" y="1364640"/>
                </a:cubicBezTo>
                <a:cubicBezTo>
                  <a:pt x="163578" y="1368985"/>
                  <a:pt x="163008" y="1369033"/>
                  <a:pt x="161395" y="1365097"/>
                </a:cubicBezTo>
                <a:cubicBezTo>
                  <a:pt x="160406" y="1362687"/>
                  <a:pt x="159417" y="1354390"/>
                  <a:pt x="159198" y="1346658"/>
                </a:cubicBezTo>
                <a:cubicBezTo>
                  <a:pt x="158943" y="1337109"/>
                  <a:pt x="157983" y="1341260"/>
                  <a:pt x="156257" y="1359606"/>
                </a:cubicBezTo>
                <a:cubicBezTo>
                  <a:pt x="154859" y="1374458"/>
                  <a:pt x="153075" y="1387208"/>
                  <a:pt x="152297" y="1387938"/>
                </a:cubicBezTo>
                <a:cubicBezTo>
                  <a:pt x="148382" y="1391601"/>
                  <a:pt x="146581" y="1383080"/>
                  <a:pt x="147163" y="1363648"/>
                </a:cubicBezTo>
                <a:cubicBezTo>
                  <a:pt x="147685" y="1346238"/>
                  <a:pt x="146980" y="1342121"/>
                  <a:pt x="143528" y="1342121"/>
                </a:cubicBezTo>
                <a:cubicBezTo>
                  <a:pt x="141174" y="1342121"/>
                  <a:pt x="139251" y="1342474"/>
                  <a:pt x="139251" y="1342904"/>
                </a:cubicBezTo>
                <a:cubicBezTo>
                  <a:pt x="139251" y="1343336"/>
                  <a:pt x="137298" y="1358328"/>
                  <a:pt x="134914" y="1376222"/>
                </a:cubicBezTo>
                <a:cubicBezTo>
                  <a:pt x="132527" y="1394116"/>
                  <a:pt x="130568" y="1409062"/>
                  <a:pt x="130554" y="1409436"/>
                </a:cubicBezTo>
                <a:cubicBezTo>
                  <a:pt x="130554" y="1409810"/>
                  <a:pt x="128569" y="1410115"/>
                  <a:pt x="126171" y="1410115"/>
                </a:cubicBezTo>
                <a:cubicBezTo>
                  <a:pt x="123037" y="1410115"/>
                  <a:pt x="121812" y="1413112"/>
                  <a:pt x="121812" y="1420772"/>
                </a:cubicBezTo>
                <a:cubicBezTo>
                  <a:pt x="121812" y="1426633"/>
                  <a:pt x="122603" y="1433358"/>
                  <a:pt x="123571" y="1435716"/>
                </a:cubicBezTo>
                <a:cubicBezTo>
                  <a:pt x="126683" y="1443310"/>
                  <a:pt x="130532" y="1437341"/>
                  <a:pt x="130532" y="1424914"/>
                </a:cubicBezTo>
                <a:cubicBezTo>
                  <a:pt x="130532" y="1412860"/>
                  <a:pt x="133265" y="1409803"/>
                  <a:pt x="138289" y="1416235"/>
                </a:cubicBezTo>
                <a:cubicBezTo>
                  <a:pt x="141052" y="1419773"/>
                  <a:pt x="140990" y="1421546"/>
                  <a:pt x="136067" y="1479471"/>
                </a:cubicBezTo>
                <a:cubicBezTo>
                  <a:pt x="128934" y="1563366"/>
                  <a:pt x="126110" y="1585110"/>
                  <a:pt x="122188" y="1586334"/>
                </a:cubicBezTo>
                <a:cubicBezTo>
                  <a:pt x="119302" y="1587234"/>
                  <a:pt x="118729" y="1585532"/>
                  <a:pt x="119980" y="1579747"/>
                </a:cubicBezTo>
                <a:cubicBezTo>
                  <a:pt x="124203" y="1560210"/>
                  <a:pt x="127613" y="1494994"/>
                  <a:pt x="125070" y="1482379"/>
                </a:cubicBezTo>
                <a:cubicBezTo>
                  <a:pt x="122979" y="1472002"/>
                  <a:pt x="123308" y="1467628"/>
                  <a:pt x="126516" y="1463044"/>
                </a:cubicBezTo>
                <a:cubicBezTo>
                  <a:pt x="130574" y="1457248"/>
                  <a:pt x="129394" y="1448193"/>
                  <a:pt x="124581" y="1448193"/>
                </a:cubicBezTo>
                <a:cubicBezTo>
                  <a:pt x="120422" y="1448193"/>
                  <a:pt x="117843" y="1454290"/>
                  <a:pt x="114245" y="1472629"/>
                </a:cubicBezTo>
                <a:lnTo>
                  <a:pt x="110767" y="1490350"/>
                </a:lnTo>
                <a:lnTo>
                  <a:pt x="112066" y="1465872"/>
                </a:lnTo>
                <a:cubicBezTo>
                  <a:pt x="114190" y="1425795"/>
                  <a:pt x="119023" y="1378428"/>
                  <a:pt x="121968" y="1368819"/>
                </a:cubicBezTo>
                <a:cubicBezTo>
                  <a:pt x="125544" y="1357145"/>
                  <a:pt x="125478" y="1349521"/>
                  <a:pt x="121822" y="1351639"/>
                </a:cubicBezTo>
                <a:cubicBezTo>
                  <a:pt x="117170" y="1354329"/>
                  <a:pt x="118439" y="1350385"/>
                  <a:pt x="125000" y="1341763"/>
                </a:cubicBezTo>
                <a:cubicBezTo>
                  <a:pt x="129210" y="1336232"/>
                  <a:pt x="130195" y="1332750"/>
                  <a:pt x="128197" y="1330464"/>
                </a:cubicBezTo>
                <a:cubicBezTo>
                  <a:pt x="126610" y="1328647"/>
                  <a:pt x="123610" y="1304842"/>
                  <a:pt x="121531" y="1277565"/>
                </a:cubicBezTo>
                <a:cubicBezTo>
                  <a:pt x="117878" y="1229632"/>
                  <a:pt x="115606" y="1222452"/>
                  <a:pt x="111387" y="1245510"/>
                </a:cubicBezTo>
                <a:cubicBezTo>
                  <a:pt x="109745" y="1254489"/>
                  <a:pt x="108975" y="1255472"/>
                  <a:pt x="107088" y="1251005"/>
                </a:cubicBezTo>
                <a:cubicBezTo>
                  <a:pt x="103042" y="1241424"/>
                  <a:pt x="104366" y="1205416"/>
                  <a:pt x="109190" y="1193889"/>
                </a:cubicBezTo>
                <a:cubicBezTo>
                  <a:pt x="112358" y="1186314"/>
                  <a:pt x="113633" y="1174748"/>
                  <a:pt x="113381" y="1155811"/>
                </a:cubicBezTo>
                <a:cubicBezTo>
                  <a:pt x="113199" y="1140852"/>
                  <a:pt x="113162" y="1102299"/>
                  <a:pt x="113381" y="1070136"/>
                </a:cubicBezTo>
                <a:cubicBezTo>
                  <a:pt x="113921" y="981214"/>
                  <a:pt x="113746" y="934056"/>
                  <a:pt x="112797" y="920546"/>
                </a:cubicBezTo>
                <a:cubicBezTo>
                  <a:pt x="112330" y="913814"/>
                  <a:pt x="112907" y="903717"/>
                  <a:pt x="114114" y="898107"/>
                </a:cubicBezTo>
                <a:cubicBezTo>
                  <a:pt x="115870" y="889847"/>
                  <a:pt x="115428" y="887908"/>
                  <a:pt x="111790" y="887908"/>
                </a:cubicBezTo>
                <a:cubicBezTo>
                  <a:pt x="106323" y="887908"/>
                  <a:pt x="106328" y="889026"/>
                  <a:pt x="111644" y="860710"/>
                </a:cubicBezTo>
                <a:cubicBezTo>
                  <a:pt x="114038" y="847995"/>
                  <a:pt x="115998" y="837324"/>
                  <a:pt x="116000" y="836997"/>
                </a:cubicBezTo>
                <a:cubicBezTo>
                  <a:pt x="116002" y="836669"/>
                  <a:pt x="113839" y="837182"/>
                  <a:pt x="111192" y="838130"/>
                </a:cubicBezTo>
                <a:cubicBezTo>
                  <a:pt x="106805" y="839705"/>
                  <a:pt x="106561" y="836761"/>
                  <a:pt x="108419" y="804727"/>
                </a:cubicBezTo>
                <a:cubicBezTo>
                  <a:pt x="109539" y="785405"/>
                  <a:pt x="111141" y="765313"/>
                  <a:pt x="111981" y="760077"/>
                </a:cubicBezTo>
                <a:cubicBezTo>
                  <a:pt x="113812" y="748627"/>
                  <a:pt x="106985" y="737636"/>
                  <a:pt x="101298" y="742881"/>
                </a:cubicBezTo>
                <a:cubicBezTo>
                  <a:pt x="99389" y="744643"/>
                  <a:pt x="96032" y="752549"/>
                  <a:pt x="93842" y="760448"/>
                </a:cubicBezTo>
                <a:cubicBezTo>
                  <a:pt x="91652" y="768349"/>
                  <a:pt x="87895" y="775842"/>
                  <a:pt x="85494" y="777099"/>
                </a:cubicBezTo>
                <a:cubicBezTo>
                  <a:pt x="82801" y="778510"/>
                  <a:pt x="81167" y="783244"/>
                  <a:pt x="81229" y="789450"/>
                </a:cubicBezTo>
                <a:cubicBezTo>
                  <a:pt x="81412" y="806650"/>
                  <a:pt x="92385" y="847952"/>
                  <a:pt x="92884" y="833286"/>
                </a:cubicBezTo>
                <a:cubicBezTo>
                  <a:pt x="92957" y="831166"/>
                  <a:pt x="94811" y="825761"/>
                  <a:pt x="97008" y="821273"/>
                </a:cubicBezTo>
                <a:lnTo>
                  <a:pt x="101001" y="813114"/>
                </a:lnTo>
                <a:lnTo>
                  <a:pt x="101220" y="827460"/>
                </a:lnTo>
                <a:cubicBezTo>
                  <a:pt x="101438" y="839961"/>
                  <a:pt x="100610" y="842107"/>
                  <a:pt x="94882" y="844145"/>
                </a:cubicBezTo>
                <a:cubicBezTo>
                  <a:pt x="87483" y="846778"/>
                  <a:pt x="80254" y="866579"/>
                  <a:pt x="83046" y="876568"/>
                </a:cubicBezTo>
                <a:cubicBezTo>
                  <a:pt x="84068" y="880218"/>
                  <a:pt x="83338" y="882469"/>
                  <a:pt x="81181" y="882469"/>
                </a:cubicBezTo>
                <a:cubicBezTo>
                  <a:pt x="78550" y="882469"/>
                  <a:pt x="77919" y="892650"/>
                  <a:pt x="78663" y="923135"/>
                </a:cubicBezTo>
                <a:cubicBezTo>
                  <a:pt x="79210" y="945501"/>
                  <a:pt x="78773" y="962942"/>
                  <a:pt x="77664" y="961893"/>
                </a:cubicBezTo>
                <a:cubicBezTo>
                  <a:pt x="73749" y="958147"/>
                  <a:pt x="68736" y="866835"/>
                  <a:pt x="70391" y="829433"/>
                </a:cubicBezTo>
                <a:cubicBezTo>
                  <a:pt x="72197" y="788572"/>
                  <a:pt x="79037" y="730319"/>
                  <a:pt x="92739" y="639044"/>
                </a:cubicBezTo>
                <a:lnTo>
                  <a:pt x="101313" y="581928"/>
                </a:lnTo>
                <a:lnTo>
                  <a:pt x="100010" y="626125"/>
                </a:lnTo>
                <a:cubicBezTo>
                  <a:pt x="99291" y="650434"/>
                  <a:pt x="99828" y="670323"/>
                  <a:pt x="101203" y="670323"/>
                </a:cubicBezTo>
                <a:cubicBezTo>
                  <a:pt x="104122" y="670323"/>
                  <a:pt x="105571" y="661489"/>
                  <a:pt x="111667" y="606407"/>
                </a:cubicBezTo>
                <a:cubicBezTo>
                  <a:pt x="117273" y="555754"/>
                  <a:pt x="123279" y="526656"/>
                  <a:pt x="132280" y="506535"/>
                </a:cubicBezTo>
                <a:cubicBezTo>
                  <a:pt x="140409" y="488364"/>
                  <a:pt x="140454" y="488094"/>
                  <a:pt x="135305" y="488094"/>
                </a:cubicBezTo>
                <a:cubicBezTo>
                  <a:pt x="132247" y="488094"/>
                  <a:pt x="131644" y="483705"/>
                  <a:pt x="132598" y="468375"/>
                </a:cubicBezTo>
                <a:cubicBezTo>
                  <a:pt x="134098" y="444216"/>
                  <a:pt x="134948" y="441531"/>
                  <a:pt x="140461" y="443510"/>
                </a:cubicBezTo>
                <a:cubicBezTo>
                  <a:pt x="143449" y="444584"/>
                  <a:pt x="145431" y="442753"/>
                  <a:pt x="146797" y="437659"/>
                </a:cubicBezTo>
                <a:cubicBezTo>
                  <a:pt x="148771" y="430296"/>
                  <a:pt x="146432" y="379640"/>
                  <a:pt x="143349" y="362443"/>
                </a:cubicBezTo>
                <a:cubicBezTo>
                  <a:pt x="141812" y="353921"/>
                  <a:pt x="141962" y="353733"/>
                  <a:pt x="146308" y="358756"/>
                </a:cubicBezTo>
                <a:cubicBezTo>
                  <a:pt x="153038" y="366535"/>
                  <a:pt x="156887" y="361116"/>
                  <a:pt x="153932" y="348023"/>
                </a:cubicBezTo>
                <a:cubicBezTo>
                  <a:pt x="152582" y="342039"/>
                  <a:pt x="150750" y="329188"/>
                  <a:pt x="149861" y="319465"/>
                </a:cubicBezTo>
                <a:lnTo>
                  <a:pt x="148245" y="301786"/>
                </a:lnTo>
                <a:lnTo>
                  <a:pt x="152779" y="319276"/>
                </a:lnTo>
                <a:cubicBezTo>
                  <a:pt x="156479" y="333551"/>
                  <a:pt x="157851" y="335866"/>
                  <a:pt x="160239" y="331873"/>
                </a:cubicBezTo>
                <a:cubicBezTo>
                  <a:pt x="161848" y="329182"/>
                  <a:pt x="162553" y="321005"/>
                  <a:pt x="161801" y="313701"/>
                </a:cubicBezTo>
                <a:cubicBezTo>
                  <a:pt x="161049" y="306397"/>
                  <a:pt x="162206" y="294036"/>
                  <a:pt x="164369" y="286232"/>
                </a:cubicBezTo>
                <a:cubicBezTo>
                  <a:pt x="166534" y="278427"/>
                  <a:pt x="168175" y="262212"/>
                  <a:pt x="168019" y="250196"/>
                </a:cubicBezTo>
                <a:lnTo>
                  <a:pt x="167727" y="228350"/>
                </a:lnTo>
                <a:lnTo>
                  <a:pt x="163731" y="240590"/>
                </a:lnTo>
                <a:cubicBezTo>
                  <a:pt x="159822" y="252567"/>
                  <a:pt x="159768" y="252305"/>
                  <a:pt x="161213" y="228350"/>
                </a:cubicBezTo>
                <a:cubicBezTo>
                  <a:pt x="163936" y="183197"/>
                  <a:pt x="165522" y="175154"/>
                  <a:pt x="172295" y="172119"/>
                </a:cubicBezTo>
                <a:cubicBezTo>
                  <a:pt x="175692" y="170597"/>
                  <a:pt x="185597" y="161492"/>
                  <a:pt x="194306" y="151887"/>
                </a:cubicBezTo>
                <a:cubicBezTo>
                  <a:pt x="203016" y="142281"/>
                  <a:pt x="211517" y="134882"/>
                  <a:pt x="213198" y="135443"/>
                </a:cubicBezTo>
                <a:cubicBezTo>
                  <a:pt x="214906" y="136013"/>
                  <a:pt x="215928" y="142189"/>
                  <a:pt x="215515" y="149430"/>
                </a:cubicBezTo>
                <a:cubicBezTo>
                  <a:pt x="214778" y="162323"/>
                  <a:pt x="214811" y="162373"/>
                  <a:pt x="221329" y="158331"/>
                </a:cubicBezTo>
                <a:cubicBezTo>
                  <a:pt x="224934" y="156095"/>
                  <a:pt x="228351" y="151964"/>
                  <a:pt x="228922" y="149150"/>
                </a:cubicBezTo>
                <a:cubicBezTo>
                  <a:pt x="230925" y="139292"/>
                  <a:pt x="235058" y="137055"/>
                  <a:pt x="242660" y="141716"/>
                </a:cubicBezTo>
                <a:cubicBezTo>
                  <a:pt x="251840" y="147345"/>
                  <a:pt x="257716" y="144875"/>
                  <a:pt x="262931" y="133195"/>
                </a:cubicBezTo>
                <a:cubicBezTo>
                  <a:pt x="267871" y="122131"/>
                  <a:pt x="272023" y="121042"/>
                  <a:pt x="275609" y="129868"/>
                </a:cubicBezTo>
                <a:cubicBezTo>
                  <a:pt x="277003" y="133296"/>
                  <a:pt x="280195" y="137696"/>
                  <a:pt x="282707" y="139646"/>
                </a:cubicBezTo>
                <a:cubicBezTo>
                  <a:pt x="286663" y="142719"/>
                  <a:pt x="288141" y="141523"/>
                  <a:pt x="293762" y="130695"/>
                </a:cubicBezTo>
                <a:cubicBezTo>
                  <a:pt x="297330" y="123821"/>
                  <a:pt x="301194" y="118197"/>
                  <a:pt x="302347" y="118197"/>
                </a:cubicBezTo>
                <a:cubicBezTo>
                  <a:pt x="303500" y="118197"/>
                  <a:pt x="305397" y="122175"/>
                  <a:pt x="306563" y="127037"/>
                </a:cubicBezTo>
                <a:cubicBezTo>
                  <a:pt x="308654" y="135755"/>
                  <a:pt x="308841" y="135560"/>
                  <a:pt x="320248" y="112758"/>
                </a:cubicBezTo>
                <a:cubicBezTo>
                  <a:pt x="326609" y="100042"/>
                  <a:pt x="334737" y="81228"/>
                  <a:pt x="338313" y="70948"/>
                </a:cubicBezTo>
                <a:cubicBezTo>
                  <a:pt x="346907" y="46241"/>
                  <a:pt x="349526" y="51373"/>
                  <a:pt x="342329" y="78816"/>
                </a:cubicBezTo>
                <a:cubicBezTo>
                  <a:pt x="333088" y="114056"/>
                  <a:pt x="334924" y="156370"/>
                  <a:pt x="345934" y="161884"/>
                </a:cubicBezTo>
                <a:cubicBezTo>
                  <a:pt x="351949" y="164896"/>
                  <a:pt x="354349" y="161369"/>
                  <a:pt x="358528" y="143387"/>
                </a:cubicBezTo>
                <a:cubicBezTo>
                  <a:pt x="361728" y="129623"/>
                  <a:pt x="364754" y="130701"/>
                  <a:pt x="368651" y="146994"/>
                </a:cubicBezTo>
                <a:cubicBezTo>
                  <a:pt x="371566" y="159189"/>
                  <a:pt x="372985" y="161425"/>
                  <a:pt x="376212" y="158919"/>
                </a:cubicBezTo>
                <a:cubicBezTo>
                  <a:pt x="379485" y="156376"/>
                  <a:pt x="380346" y="158849"/>
                  <a:pt x="381104" y="173053"/>
                </a:cubicBezTo>
                <a:cubicBezTo>
                  <a:pt x="381827" y="186587"/>
                  <a:pt x="382637" y="189109"/>
                  <a:pt x="384882" y="184833"/>
                </a:cubicBezTo>
                <a:cubicBezTo>
                  <a:pt x="386455" y="181841"/>
                  <a:pt x="389702" y="179393"/>
                  <a:pt x="392100" y="179393"/>
                </a:cubicBezTo>
                <a:cubicBezTo>
                  <a:pt x="395092" y="179393"/>
                  <a:pt x="397271" y="174917"/>
                  <a:pt x="399048" y="165115"/>
                </a:cubicBezTo>
                <a:cubicBezTo>
                  <a:pt x="401836" y="149734"/>
                  <a:pt x="406633" y="145763"/>
                  <a:pt x="406633" y="158834"/>
                </a:cubicBezTo>
                <a:cubicBezTo>
                  <a:pt x="406633" y="173713"/>
                  <a:pt x="411693" y="169880"/>
                  <a:pt x="413674" y="153502"/>
                </a:cubicBezTo>
                <a:cubicBezTo>
                  <a:pt x="414973" y="142762"/>
                  <a:pt x="416943" y="137236"/>
                  <a:pt x="419482" y="137236"/>
                </a:cubicBezTo>
                <a:cubicBezTo>
                  <a:pt x="421890" y="137236"/>
                  <a:pt x="424167" y="131911"/>
                  <a:pt x="425586" y="122957"/>
                </a:cubicBezTo>
                <a:lnTo>
                  <a:pt x="427848" y="108678"/>
                </a:lnTo>
                <a:lnTo>
                  <a:pt x="429866" y="118907"/>
                </a:lnTo>
                <a:cubicBezTo>
                  <a:pt x="431961" y="129516"/>
                  <a:pt x="435597" y="135585"/>
                  <a:pt x="435827" y="128850"/>
                </a:cubicBezTo>
                <a:cubicBezTo>
                  <a:pt x="435900" y="126730"/>
                  <a:pt x="437856" y="121325"/>
                  <a:pt x="440176" y="116837"/>
                </a:cubicBezTo>
                <a:cubicBezTo>
                  <a:pt x="444265" y="108927"/>
                  <a:pt x="444352" y="109177"/>
                  <a:pt x="443019" y="124997"/>
                </a:cubicBezTo>
                <a:cubicBezTo>
                  <a:pt x="441738" y="140177"/>
                  <a:pt x="441891" y="140704"/>
                  <a:pt x="445209" y="132546"/>
                </a:cubicBezTo>
                <a:cubicBezTo>
                  <a:pt x="449475" y="122056"/>
                  <a:pt x="457856" y="114040"/>
                  <a:pt x="467337" y="111381"/>
                </a:cubicBezTo>
                <a:cubicBezTo>
                  <a:pt x="474775" y="109294"/>
                  <a:pt x="474720" y="108587"/>
                  <a:pt x="468833" y="130437"/>
                </a:cubicBezTo>
                <a:cubicBezTo>
                  <a:pt x="467508" y="135359"/>
                  <a:pt x="467728" y="135446"/>
                  <a:pt x="471151" y="131353"/>
                </a:cubicBezTo>
                <a:cubicBezTo>
                  <a:pt x="473230" y="128865"/>
                  <a:pt x="476323" y="124673"/>
                  <a:pt x="478020" y="122037"/>
                </a:cubicBezTo>
                <a:cubicBezTo>
                  <a:pt x="483424" y="113647"/>
                  <a:pt x="488028" y="120058"/>
                  <a:pt x="486092" y="133276"/>
                </a:cubicBezTo>
                <a:cubicBezTo>
                  <a:pt x="484567" y="143679"/>
                  <a:pt x="485045" y="145397"/>
                  <a:pt x="489453" y="145397"/>
                </a:cubicBezTo>
                <a:cubicBezTo>
                  <a:pt x="493818" y="145397"/>
                  <a:pt x="494343" y="147136"/>
                  <a:pt x="492945" y="156956"/>
                </a:cubicBezTo>
                <a:cubicBezTo>
                  <a:pt x="490756" y="172344"/>
                  <a:pt x="495091" y="164579"/>
                  <a:pt x="499779" y="144717"/>
                </a:cubicBezTo>
                <a:cubicBezTo>
                  <a:pt x="501807" y="136115"/>
                  <a:pt x="504411" y="129078"/>
                  <a:pt x="505560" y="129078"/>
                </a:cubicBezTo>
                <a:cubicBezTo>
                  <a:pt x="506710" y="129078"/>
                  <a:pt x="508958" y="133900"/>
                  <a:pt x="510557" y="139793"/>
                </a:cubicBezTo>
                <a:cubicBezTo>
                  <a:pt x="512856" y="148270"/>
                  <a:pt x="512626" y="150809"/>
                  <a:pt x="509459" y="151947"/>
                </a:cubicBezTo>
                <a:cubicBezTo>
                  <a:pt x="503476" y="154097"/>
                  <a:pt x="504626" y="160879"/>
                  <a:pt x="511247" y="162500"/>
                </a:cubicBezTo>
                <a:cubicBezTo>
                  <a:pt x="516088" y="163684"/>
                  <a:pt x="516741" y="165417"/>
                  <a:pt x="515209" y="173016"/>
                </a:cubicBezTo>
                <a:lnTo>
                  <a:pt x="513378" y="182115"/>
                </a:lnTo>
                <a:lnTo>
                  <a:pt x="523901" y="171235"/>
                </a:lnTo>
                <a:cubicBezTo>
                  <a:pt x="531267" y="163620"/>
                  <a:pt x="536807" y="153419"/>
                  <a:pt x="542366" y="137237"/>
                </a:cubicBezTo>
                <a:cubicBezTo>
                  <a:pt x="546781" y="124386"/>
                  <a:pt x="550800" y="116381"/>
                  <a:pt x="551415" y="119213"/>
                </a:cubicBezTo>
                <a:cubicBezTo>
                  <a:pt x="552520" y="124303"/>
                  <a:pt x="547313" y="163672"/>
                  <a:pt x="544175" y="173955"/>
                </a:cubicBezTo>
                <a:cubicBezTo>
                  <a:pt x="543262" y="176947"/>
                  <a:pt x="543496" y="178526"/>
                  <a:pt x="544697" y="177464"/>
                </a:cubicBezTo>
                <a:cubicBezTo>
                  <a:pt x="545897" y="176402"/>
                  <a:pt x="551994" y="160492"/>
                  <a:pt x="558246" y="142107"/>
                </a:cubicBezTo>
                <a:cubicBezTo>
                  <a:pt x="564498" y="123722"/>
                  <a:pt x="568973" y="113575"/>
                  <a:pt x="568191" y="119559"/>
                </a:cubicBezTo>
                <a:cubicBezTo>
                  <a:pt x="567410" y="125542"/>
                  <a:pt x="566038" y="137169"/>
                  <a:pt x="565147" y="145397"/>
                </a:cubicBezTo>
                <a:cubicBezTo>
                  <a:pt x="563597" y="159714"/>
                  <a:pt x="563830" y="159364"/>
                  <a:pt x="570597" y="137237"/>
                </a:cubicBezTo>
                <a:cubicBezTo>
                  <a:pt x="574486" y="124522"/>
                  <a:pt x="580681" y="103715"/>
                  <a:pt x="584365" y="91000"/>
                </a:cubicBezTo>
                <a:cubicBezTo>
                  <a:pt x="594885" y="54689"/>
                  <a:pt x="593923" y="74315"/>
                  <a:pt x="582602" y="126937"/>
                </a:cubicBezTo>
                <a:cubicBezTo>
                  <a:pt x="574403" y="165055"/>
                  <a:pt x="572342" y="180834"/>
                  <a:pt x="572499" y="204306"/>
                </a:cubicBezTo>
                <a:cubicBezTo>
                  <a:pt x="572645" y="224782"/>
                  <a:pt x="573528" y="232129"/>
                  <a:pt x="575414" y="228352"/>
                </a:cubicBezTo>
                <a:cubicBezTo>
                  <a:pt x="577816" y="223547"/>
                  <a:pt x="616900" y="69171"/>
                  <a:pt x="625167" y="31844"/>
                </a:cubicBezTo>
                <a:cubicBezTo>
                  <a:pt x="626908" y="23991"/>
                  <a:pt x="629632" y="17565"/>
                  <a:pt x="631225" y="17565"/>
                </a:cubicBezTo>
                <a:close/>
                <a:moveTo>
                  <a:pt x="476348" y="9396"/>
                </a:moveTo>
                <a:cubicBezTo>
                  <a:pt x="477975" y="9396"/>
                  <a:pt x="478416" y="13156"/>
                  <a:pt x="477384" y="18235"/>
                </a:cubicBezTo>
                <a:cubicBezTo>
                  <a:pt x="474862" y="30630"/>
                  <a:pt x="473514" y="31025"/>
                  <a:pt x="473514" y="19369"/>
                </a:cubicBezTo>
                <a:lnTo>
                  <a:pt x="473512" y="19369"/>
                </a:lnTo>
                <a:cubicBezTo>
                  <a:pt x="473512" y="13884"/>
                  <a:pt x="474786" y="9396"/>
                  <a:pt x="476348" y="9396"/>
                </a:cubicBezTo>
                <a:close/>
                <a:moveTo>
                  <a:pt x="816481" y="1236"/>
                </a:moveTo>
                <a:cubicBezTo>
                  <a:pt x="817762" y="4976"/>
                  <a:pt x="818809" y="14156"/>
                  <a:pt x="818809" y="21635"/>
                </a:cubicBezTo>
                <a:cubicBezTo>
                  <a:pt x="818809" y="29115"/>
                  <a:pt x="817762" y="38294"/>
                  <a:pt x="816481" y="42034"/>
                </a:cubicBezTo>
                <a:cubicBezTo>
                  <a:pt x="814985" y="46400"/>
                  <a:pt x="814152" y="39101"/>
                  <a:pt x="814152" y="21635"/>
                </a:cubicBezTo>
                <a:cubicBezTo>
                  <a:pt x="814152" y="4169"/>
                  <a:pt x="814985" y="-3130"/>
                  <a:pt x="816481" y="1236"/>
                </a:cubicBezTo>
                <a:close/>
              </a:path>
            </a:pathLst>
          </a:custGeom>
          <a:ln>
            <a:noFill/>
          </a:ln>
          <a:effectLst>
            <a:outerShdw blurRad="279400" dist="203200" dir="18900000" sx="95000" sy="95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useBgFill="1">
        <p:nvSpPr>
          <p:cNvPr id="23" name="Freeform: Shape 22">
            <a:extLst>
              <a:ext uri="{FF2B5EF4-FFF2-40B4-BE49-F238E27FC236}">
                <a16:creationId xmlns:a16="http://schemas.microsoft.com/office/drawing/2014/main" id="{82661B0D-C423-4CB5-B47C-8D1EB3037037}"/>
              </a:ext>
            </a:extLst>
          </p:cNvPr>
          <p:cNvSpPr/>
          <p:nvPr/>
        </p:nvSpPr>
        <p:spPr>
          <a:xfrm rot="3660517" flipH="1">
            <a:off x="5393494" y="-625483"/>
            <a:ext cx="2176572" cy="4512976"/>
          </a:xfrm>
          <a:custGeom>
            <a:avLst/>
            <a:gdLst>
              <a:gd name="connsiteX0" fmla="*/ 534998 w 1181239"/>
              <a:gd name="connsiteY0" fmla="*/ 3942687 h 4008043"/>
              <a:gd name="connsiteX1" fmla="*/ 537456 w 1181239"/>
              <a:gd name="connsiteY1" fmla="*/ 3953147 h 4008043"/>
              <a:gd name="connsiteX2" fmla="*/ 536701 w 1181239"/>
              <a:gd name="connsiteY2" fmla="*/ 3964026 h 4008043"/>
              <a:gd name="connsiteX3" fmla="*/ 532203 w 1181239"/>
              <a:gd name="connsiteY3" fmla="*/ 3958417 h 4008043"/>
              <a:gd name="connsiteX4" fmla="*/ 530247 w 1181239"/>
              <a:gd name="connsiteY4" fmla="*/ 3947537 h 4008043"/>
              <a:gd name="connsiteX5" fmla="*/ 534998 w 1181239"/>
              <a:gd name="connsiteY5" fmla="*/ 3942687 h 4008043"/>
              <a:gd name="connsiteX6" fmla="*/ 800461 w 1181239"/>
              <a:gd name="connsiteY6" fmla="*/ 3939090 h 4008043"/>
              <a:gd name="connsiteX7" fmla="*/ 804403 w 1181239"/>
              <a:gd name="connsiteY7" fmla="*/ 3976266 h 4008043"/>
              <a:gd name="connsiteX8" fmla="*/ 799235 w 1181239"/>
              <a:gd name="connsiteY8" fmla="*/ 4006184 h 4008043"/>
              <a:gd name="connsiteX9" fmla="*/ 799228 w 1181239"/>
              <a:gd name="connsiteY9" fmla="*/ 4006184 h 4008043"/>
              <a:gd name="connsiteX10" fmla="*/ 795035 w 1181239"/>
              <a:gd name="connsiteY10" fmla="*/ 3978305 h 4008043"/>
              <a:gd name="connsiteX11" fmla="*/ 795144 w 1181239"/>
              <a:gd name="connsiteY11" fmla="*/ 3953147 h 4008043"/>
              <a:gd name="connsiteX12" fmla="*/ 799382 w 1181239"/>
              <a:gd name="connsiteY12" fmla="*/ 3944307 h 4008043"/>
              <a:gd name="connsiteX13" fmla="*/ 800461 w 1181239"/>
              <a:gd name="connsiteY13" fmla="*/ 3939090 h 4008043"/>
              <a:gd name="connsiteX14" fmla="*/ 1173610 w 1181239"/>
              <a:gd name="connsiteY14" fmla="*/ 3829461 h 4008043"/>
              <a:gd name="connsiteX15" fmla="*/ 1177832 w 1181239"/>
              <a:gd name="connsiteY15" fmla="*/ 3835505 h 4008043"/>
              <a:gd name="connsiteX16" fmla="*/ 1178322 w 1181239"/>
              <a:gd name="connsiteY16" fmla="*/ 3844344 h 4008043"/>
              <a:gd name="connsiteX17" fmla="*/ 1172188 w 1181239"/>
              <a:gd name="connsiteY17" fmla="*/ 3840423 h 4008043"/>
              <a:gd name="connsiteX18" fmla="*/ 1171699 w 1181239"/>
              <a:gd name="connsiteY18" fmla="*/ 3831584 h 4008043"/>
              <a:gd name="connsiteX19" fmla="*/ 1173610 w 1181239"/>
              <a:gd name="connsiteY19" fmla="*/ 3829461 h 4008043"/>
              <a:gd name="connsiteX20" fmla="*/ 197700 w 1181239"/>
              <a:gd name="connsiteY20" fmla="*/ 3826851 h 4008043"/>
              <a:gd name="connsiteX21" fmla="*/ 195941 w 1181239"/>
              <a:gd name="connsiteY21" fmla="*/ 3848057 h 4008043"/>
              <a:gd name="connsiteX22" fmla="*/ 191581 w 1181239"/>
              <a:gd name="connsiteY22" fmla="*/ 3841771 h 4008043"/>
              <a:gd name="connsiteX23" fmla="*/ 191582 w 1181239"/>
              <a:gd name="connsiteY23" fmla="*/ 3841771 h 4008043"/>
              <a:gd name="connsiteX24" fmla="*/ 197700 w 1181239"/>
              <a:gd name="connsiteY24" fmla="*/ 3826851 h 4008043"/>
              <a:gd name="connsiteX25" fmla="*/ 178143 w 1181239"/>
              <a:gd name="connsiteY25" fmla="*/ 3791950 h 4008043"/>
              <a:gd name="connsiteX26" fmla="*/ 185023 w 1181239"/>
              <a:gd name="connsiteY26" fmla="*/ 3799435 h 4008043"/>
              <a:gd name="connsiteX27" fmla="*/ 191904 w 1181239"/>
              <a:gd name="connsiteY27" fmla="*/ 3806920 h 4008043"/>
              <a:gd name="connsiteX28" fmla="*/ 181724 w 1181239"/>
              <a:gd name="connsiteY28" fmla="*/ 3813393 h 4008043"/>
              <a:gd name="connsiteX29" fmla="*/ 171944 w 1181239"/>
              <a:gd name="connsiteY29" fmla="*/ 3805908 h 4008043"/>
              <a:gd name="connsiteX30" fmla="*/ 62574 w 1181239"/>
              <a:gd name="connsiteY30" fmla="*/ 3611808 h 4008043"/>
              <a:gd name="connsiteX31" fmla="*/ 66227 w 1181239"/>
              <a:gd name="connsiteY31" fmla="*/ 3624048 h 4008043"/>
              <a:gd name="connsiteX32" fmla="*/ 75305 w 1181239"/>
              <a:gd name="connsiteY32" fmla="*/ 3657366 h 4008043"/>
              <a:gd name="connsiteX33" fmla="*/ 62588 w 1181239"/>
              <a:gd name="connsiteY33" fmla="*/ 3653286 h 4008043"/>
              <a:gd name="connsiteX34" fmla="*/ 60508 w 1181239"/>
              <a:gd name="connsiteY34" fmla="*/ 3629487 h 4008043"/>
              <a:gd name="connsiteX35" fmla="*/ 1116200 w 1181239"/>
              <a:gd name="connsiteY35" fmla="*/ 3543073 h 4008043"/>
              <a:gd name="connsiteX36" fmla="*/ 1126386 w 1181239"/>
              <a:gd name="connsiteY36" fmla="*/ 3572671 h 4008043"/>
              <a:gd name="connsiteX37" fmla="*/ 1117747 w 1181239"/>
              <a:gd name="connsiteY37" fmla="*/ 3586739 h 4008043"/>
              <a:gd name="connsiteX38" fmla="*/ 1112537 w 1181239"/>
              <a:gd name="connsiteY38" fmla="*/ 3561563 h 4008043"/>
              <a:gd name="connsiteX39" fmla="*/ 1116200 w 1181239"/>
              <a:gd name="connsiteY39" fmla="*/ 3543073 h 4008043"/>
              <a:gd name="connsiteX40" fmla="*/ 82331 w 1181239"/>
              <a:gd name="connsiteY40" fmla="*/ 2962930 h 4008043"/>
              <a:gd name="connsiteX41" fmla="*/ 83301 w 1181239"/>
              <a:gd name="connsiteY41" fmla="*/ 2974009 h 4008043"/>
              <a:gd name="connsiteX42" fmla="*/ 86873 w 1181239"/>
              <a:gd name="connsiteY42" fmla="*/ 2994059 h 4008043"/>
              <a:gd name="connsiteX43" fmla="*/ 83727 w 1181239"/>
              <a:gd name="connsiteY43" fmla="*/ 3003927 h 4008043"/>
              <a:gd name="connsiteX44" fmla="*/ 81691 w 1181239"/>
              <a:gd name="connsiteY44" fmla="*/ 2980128 h 4008043"/>
              <a:gd name="connsiteX45" fmla="*/ 81695 w 1181239"/>
              <a:gd name="connsiteY45" fmla="*/ 2980128 h 4008043"/>
              <a:gd name="connsiteX46" fmla="*/ 82331 w 1181239"/>
              <a:gd name="connsiteY46" fmla="*/ 2962930 h 4008043"/>
              <a:gd name="connsiteX47" fmla="*/ 101936 w 1181239"/>
              <a:gd name="connsiteY47" fmla="*/ 2918951 h 4008043"/>
              <a:gd name="connsiteX48" fmla="*/ 102228 w 1181239"/>
              <a:gd name="connsiteY48" fmla="*/ 2931054 h 4008043"/>
              <a:gd name="connsiteX49" fmla="*/ 99163 w 1181239"/>
              <a:gd name="connsiteY49" fmla="*/ 2940011 h 4008043"/>
              <a:gd name="connsiteX50" fmla="*/ 98870 w 1181239"/>
              <a:gd name="connsiteY50" fmla="*/ 2927907 h 4008043"/>
              <a:gd name="connsiteX51" fmla="*/ 101936 w 1181239"/>
              <a:gd name="connsiteY51" fmla="*/ 2918951 h 4008043"/>
              <a:gd name="connsiteX52" fmla="*/ 96694 w 1181239"/>
              <a:gd name="connsiteY52" fmla="*/ 2871455 h 4008043"/>
              <a:gd name="connsiteX53" fmla="*/ 99562 w 1181239"/>
              <a:gd name="connsiteY53" fmla="*/ 2884935 h 4008043"/>
              <a:gd name="connsiteX54" fmla="*/ 98518 w 1181239"/>
              <a:gd name="connsiteY54" fmla="*/ 2897854 h 4008043"/>
              <a:gd name="connsiteX55" fmla="*/ 95669 w 1181239"/>
              <a:gd name="connsiteY55" fmla="*/ 2883801 h 4008043"/>
              <a:gd name="connsiteX56" fmla="*/ 95668 w 1181239"/>
              <a:gd name="connsiteY56" fmla="*/ 2883801 h 4008043"/>
              <a:gd name="connsiteX57" fmla="*/ 96694 w 1181239"/>
              <a:gd name="connsiteY57" fmla="*/ 2871455 h 4008043"/>
              <a:gd name="connsiteX58" fmla="*/ 104092 w 1181239"/>
              <a:gd name="connsiteY58" fmla="*/ 2813539 h 4008043"/>
              <a:gd name="connsiteX59" fmla="*/ 108835 w 1181239"/>
              <a:gd name="connsiteY59" fmla="*/ 2843457 h 4008043"/>
              <a:gd name="connsiteX60" fmla="*/ 105996 w 1181239"/>
              <a:gd name="connsiteY60" fmla="*/ 2840057 h 4008043"/>
              <a:gd name="connsiteX61" fmla="*/ 104092 w 1181239"/>
              <a:gd name="connsiteY61" fmla="*/ 2813539 h 4008043"/>
              <a:gd name="connsiteX62" fmla="*/ 958653 w 1181239"/>
              <a:gd name="connsiteY62" fmla="*/ 2740103 h 4008043"/>
              <a:gd name="connsiteX63" fmla="*/ 959449 w 1181239"/>
              <a:gd name="connsiteY63" fmla="*/ 2749623 h 4008043"/>
              <a:gd name="connsiteX64" fmla="*/ 953124 w 1181239"/>
              <a:gd name="connsiteY64" fmla="*/ 2755742 h 4008043"/>
              <a:gd name="connsiteX65" fmla="*/ 953125 w 1181239"/>
              <a:gd name="connsiteY65" fmla="*/ 2755742 h 4008043"/>
              <a:gd name="connsiteX66" fmla="*/ 958653 w 1181239"/>
              <a:gd name="connsiteY66" fmla="*/ 2740103 h 4008043"/>
              <a:gd name="connsiteX67" fmla="*/ 926930 w 1181239"/>
              <a:gd name="connsiteY67" fmla="*/ 2709509 h 4008043"/>
              <a:gd name="connsiteX68" fmla="*/ 926926 w 1181239"/>
              <a:gd name="connsiteY68" fmla="*/ 2709522 h 4008043"/>
              <a:gd name="connsiteX69" fmla="*/ 926915 w 1181239"/>
              <a:gd name="connsiteY69" fmla="*/ 2709522 h 4008043"/>
              <a:gd name="connsiteX70" fmla="*/ 945395 w 1181239"/>
              <a:gd name="connsiteY70" fmla="*/ 2688653 h 4008043"/>
              <a:gd name="connsiteX71" fmla="*/ 937666 w 1181239"/>
              <a:gd name="connsiteY71" fmla="*/ 2813539 h 4008043"/>
              <a:gd name="connsiteX72" fmla="*/ 936261 w 1181239"/>
              <a:gd name="connsiteY72" fmla="*/ 2798460 h 4008043"/>
              <a:gd name="connsiteX73" fmla="*/ 936263 w 1181239"/>
              <a:gd name="connsiteY73" fmla="*/ 2798460 h 4008043"/>
              <a:gd name="connsiteX74" fmla="*/ 933716 w 1181239"/>
              <a:gd name="connsiteY74" fmla="*/ 2784776 h 4008043"/>
              <a:gd name="connsiteX75" fmla="*/ 930062 w 1181239"/>
              <a:gd name="connsiteY75" fmla="*/ 2774696 h 4008043"/>
              <a:gd name="connsiteX76" fmla="*/ 931759 w 1181239"/>
              <a:gd name="connsiteY76" fmla="*/ 2766622 h 4008043"/>
              <a:gd name="connsiteX77" fmla="*/ 939486 w 1181239"/>
              <a:gd name="connsiteY77" fmla="*/ 2730194 h 4008043"/>
              <a:gd name="connsiteX78" fmla="*/ 945395 w 1181239"/>
              <a:gd name="connsiteY78" fmla="*/ 2688653 h 4008043"/>
              <a:gd name="connsiteX79" fmla="*/ 933087 w 1181239"/>
              <a:gd name="connsiteY79" fmla="*/ 2677998 h 4008043"/>
              <a:gd name="connsiteX80" fmla="*/ 931182 w 1181239"/>
              <a:gd name="connsiteY80" fmla="*/ 2705945 h 4008043"/>
              <a:gd name="connsiteX81" fmla="*/ 926930 w 1181239"/>
              <a:gd name="connsiteY81" fmla="*/ 2709509 h 4008043"/>
              <a:gd name="connsiteX82" fmla="*/ 929897 w 1181239"/>
              <a:gd name="connsiteY82" fmla="*/ 2700512 h 4008043"/>
              <a:gd name="connsiteX83" fmla="*/ 930006 w 1181239"/>
              <a:gd name="connsiteY83" fmla="*/ 2689994 h 4008043"/>
              <a:gd name="connsiteX84" fmla="*/ 928893 w 1181239"/>
              <a:gd name="connsiteY84" fmla="*/ 2680576 h 4008043"/>
              <a:gd name="connsiteX85" fmla="*/ 933087 w 1181239"/>
              <a:gd name="connsiteY85" fmla="*/ 2677998 h 4008043"/>
              <a:gd name="connsiteX86" fmla="*/ 933901 w 1181239"/>
              <a:gd name="connsiteY86" fmla="*/ 2651662 h 4008043"/>
              <a:gd name="connsiteX87" fmla="*/ 934790 w 1181239"/>
              <a:gd name="connsiteY87" fmla="*/ 2652388 h 4008043"/>
              <a:gd name="connsiteX88" fmla="*/ 934790 w 1181239"/>
              <a:gd name="connsiteY88" fmla="*/ 2664627 h 4008043"/>
              <a:gd name="connsiteX89" fmla="*/ 933531 w 1181239"/>
              <a:gd name="connsiteY89" fmla="*/ 2658508 h 4008043"/>
              <a:gd name="connsiteX90" fmla="*/ 933901 w 1181239"/>
              <a:gd name="connsiteY90" fmla="*/ 2651662 h 4008043"/>
              <a:gd name="connsiteX91" fmla="*/ 96656 w 1181239"/>
              <a:gd name="connsiteY91" fmla="*/ 2613158 h 4008043"/>
              <a:gd name="connsiteX92" fmla="*/ 104568 w 1181239"/>
              <a:gd name="connsiteY92" fmla="*/ 2645658 h 4008043"/>
              <a:gd name="connsiteX93" fmla="*/ 106440 w 1181239"/>
              <a:gd name="connsiteY93" fmla="*/ 2668374 h 4008043"/>
              <a:gd name="connsiteX94" fmla="*/ 103116 w 1181239"/>
              <a:gd name="connsiteY94" fmla="*/ 2660825 h 4008043"/>
              <a:gd name="connsiteX95" fmla="*/ 103114 w 1181239"/>
              <a:gd name="connsiteY95" fmla="*/ 2660825 h 4008043"/>
              <a:gd name="connsiteX96" fmla="*/ 96656 w 1181239"/>
              <a:gd name="connsiteY96" fmla="*/ 2613158 h 4008043"/>
              <a:gd name="connsiteX97" fmla="*/ 947274 w 1181239"/>
              <a:gd name="connsiteY97" fmla="*/ 2560594 h 4008043"/>
              <a:gd name="connsiteX98" fmla="*/ 947419 w 1181239"/>
              <a:gd name="connsiteY98" fmla="*/ 2606831 h 4008043"/>
              <a:gd name="connsiteX99" fmla="*/ 944774 w 1181239"/>
              <a:gd name="connsiteY99" fmla="*/ 2587792 h 4008043"/>
              <a:gd name="connsiteX100" fmla="*/ 947274 w 1181239"/>
              <a:gd name="connsiteY100" fmla="*/ 2560594 h 4008043"/>
              <a:gd name="connsiteX101" fmla="*/ 117254 w 1181239"/>
              <a:gd name="connsiteY101" fmla="*/ 2547082 h 4008043"/>
              <a:gd name="connsiteX102" fmla="*/ 122323 w 1181239"/>
              <a:gd name="connsiteY102" fmla="*/ 2566758 h 4008043"/>
              <a:gd name="connsiteX103" fmla="*/ 124816 w 1181239"/>
              <a:gd name="connsiteY103" fmla="*/ 2632720 h 4008043"/>
              <a:gd name="connsiteX104" fmla="*/ 120162 w 1181239"/>
              <a:gd name="connsiteY104" fmla="*/ 2651900 h 4008043"/>
              <a:gd name="connsiteX105" fmla="*/ 112787 w 1181239"/>
              <a:gd name="connsiteY105" fmla="*/ 2696587 h 4008043"/>
              <a:gd name="connsiteX106" fmla="*/ 110499 w 1181239"/>
              <a:gd name="connsiteY106" fmla="*/ 2689788 h 4008043"/>
              <a:gd name="connsiteX107" fmla="*/ 110501 w 1181239"/>
              <a:gd name="connsiteY107" fmla="*/ 2689788 h 4008043"/>
              <a:gd name="connsiteX108" fmla="*/ 113087 w 1181239"/>
              <a:gd name="connsiteY108" fmla="*/ 2663949 h 4008043"/>
              <a:gd name="connsiteX109" fmla="*/ 112559 w 1181239"/>
              <a:gd name="connsiteY109" fmla="*/ 2610222 h 4008043"/>
              <a:gd name="connsiteX110" fmla="*/ 113409 w 1181239"/>
              <a:gd name="connsiteY110" fmla="*/ 2559268 h 4008043"/>
              <a:gd name="connsiteX111" fmla="*/ 108520 w 1181239"/>
              <a:gd name="connsiteY111" fmla="*/ 2533188 h 4008043"/>
              <a:gd name="connsiteX112" fmla="*/ 109376 w 1181239"/>
              <a:gd name="connsiteY112" fmla="*/ 2534076 h 4008043"/>
              <a:gd name="connsiteX113" fmla="*/ 109376 w 1181239"/>
              <a:gd name="connsiteY113" fmla="*/ 2549036 h 4008043"/>
              <a:gd name="connsiteX114" fmla="*/ 108165 w 1181239"/>
              <a:gd name="connsiteY114" fmla="*/ 2541556 h 4008043"/>
              <a:gd name="connsiteX115" fmla="*/ 108520 w 1181239"/>
              <a:gd name="connsiteY115" fmla="*/ 2533188 h 4008043"/>
              <a:gd name="connsiteX116" fmla="*/ 933144 w 1181239"/>
              <a:gd name="connsiteY116" fmla="*/ 2519797 h 4008043"/>
              <a:gd name="connsiteX117" fmla="*/ 932926 w 1181239"/>
              <a:gd name="connsiteY117" fmla="*/ 2550959 h 4008043"/>
              <a:gd name="connsiteX118" fmla="*/ 928653 w 1181239"/>
              <a:gd name="connsiteY118" fmla="*/ 2550151 h 4008043"/>
              <a:gd name="connsiteX119" fmla="*/ 928668 w 1181239"/>
              <a:gd name="connsiteY119" fmla="*/ 2550152 h 4008043"/>
              <a:gd name="connsiteX120" fmla="*/ 933144 w 1181239"/>
              <a:gd name="connsiteY120" fmla="*/ 2519797 h 4008043"/>
              <a:gd name="connsiteX121" fmla="*/ 942469 w 1181239"/>
              <a:gd name="connsiteY121" fmla="*/ 2495987 h 4008043"/>
              <a:gd name="connsiteX122" fmla="*/ 945224 w 1181239"/>
              <a:gd name="connsiteY122" fmla="*/ 2506883 h 4008043"/>
              <a:gd name="connsiteX123" fmla="*/ 944181 w 1181239"/>
              <a:gd name="connsiteY123" fmla="*/ 2517082 h 4008043"/>
              <a:gd name="connsiteX124" fmla="*/ 941459 w 1181239"/>
              <a:gd name="connsiteY124" fmla="*/ 2505749 h 4008043"/>
              <a:gd name="connsiteX125" fmla="*/ 942469 w 1181239"/>
              <a:gd name="connsiteY125" fmla="*/ 2495987 h 4008043"/>
              <a:gd name="connsiteX126" fmla="*/ 976335 w 1181239"/>
              <a:gd name="connsiteY126" fmla="*/ 2462681 h 4008043"/>
              <a:gd name="connsiteX127" fmla="*/ 978951 w 1181239"/>
              <a:gd name="connsiteY127" fmla="*/ 2510958 h 4008043"/>
              <a:gd name="connsiteX128" fmla="*/ 973428 w 1181239"/>
              <a:gd name="connsiteY128" fmla="*/ 2552435 h 4008043"/>
              <a:gd name="connsiteX129" fmla="*/ 967615 w 1181239"/>
              <a:gd name="connsiteY129" fmla="*/ 2563315 h 4008043"/>
              <a:gd name="connsiteX130" fmla="*/ 964707 w 1181239"/>
              <a:gd name="connsiteY130" fmla="*/ 2574194 h 4008043"/>
              <a:gd name="connsiteX131" fmla="*/ 961820 w 1181239"/>
              <a:gd name="connsiteY131" fmla="*/ 2562635 h 4008043"/>
              <a:gd name="connsiteX132" fmla="*/ 961825 w 1181239"/>
              <a:gd name="connsiteY132" fmla="*/ 2562635 h 4008043"/>
              <a:gd name="connsiteX133" fmla="*/ 963697 w 1181239"/>
              <a:gd name="connsiteY133" fmla="*/ 2532711 h 4008043"/>
              <a:gd name="connsiteX134" fmla="*/ 969490 w 1181239"/>
              <a:gd name="connsiteY134" fmla="*/ 2517405 h 4008043"/>
              <a:gd name="connsiteX135" fmla="*/ 973718 w 1181239"/>
              <a:gd name="connsiteY135" fmla="*/ 2488172 h 4008043"/>
              <a:gd name="connsiteX136" fmla="*/ 976335 w 1181239"/>
              <a:gd name="connsiteY136" fmla="*/ 2462681 h 4008043"/>
              <a:gd name="connsiteX137" fmla="*/ 113553 w 1181239"/>
              <a:gd name="connsiteY137" fmla="*/ 2458088 h 4008043"/>
              <a:gd name="connsiteX138" fmla="*/ 119967 w 1181239"/>
              <a:gd name="connsiteY138" fmla="*/ 2471037 h 4008043"/>
              <a:gd name="connsiteX139" fmla="*/ 119749 w 1181239"/>
              <a:gd name="connsiteY139" fmla="*/ 2485510 h 4008043"/>
              <a:gd name="connsiteX140" fmla="*/ 116047 w 1181239"/>
              <a:gd name="connsiteY140" fmla="*/ 2488923 h 4008043"/>
              <a:gd name="connsiteX141" fmla="*/ 110818 w 1181239"/>
              <a:gd name="connsiteY141" fmla="*/ 2493695 h 4008043"/>
              <a:gd name="connsiteX142" fmla="*/ 110825 w 1181239"/>
              <a:gd name="connsiteY142" fmla="*/ 2493695 h 4008043"/>
              <a:gd name="connsiteX143" fmla="*/ 109026 w 1181239"/>
              <a:gd name="connsiteY143" fmla="*/ 2475614 h 4008043"/>
              <a:gd name="connsiteX144" fmla="*/ 113553 w 1181239"/>
              <a:gd name="connsiteY144" fmla="*/ 2458088 h 4008043"/>
              <a:gd name="connsiteX145" fmla="*/ 149068 w 1181239"/>
              <a:gd name="connsiteY145" fmla="*/ 2387886 h 4008043"/>
              <a:gd name="connsiteX146" fmla="*/ 151137 w 1181239"/>
              <a:gd name="connsiteY146" fmla="*/ 2402845 h 4008043"/>
              <a:gd name="connsiteX147" fmla="*/ 151064 w 1181239"/>
              <a:gd name="connsiteY147" fmla="*/ 2527769 h 4008043"/>
              <a:gd name="connsiteX148" fmla="*/ 146581 w 1181239"/>
              <a:gd name="connsiteY148" fmla="*/ 2522329 h 4008043"/>
              <a:gd name="connsiteX149" fmla="*/ 146594 w 1181239"/>
              <a:gd name="connsiteY149" fmla="*/ 2522329 h 4008043"/>
              <a:gd name="connsiteX150" fmla="*/ 146339 w 1181239"/>
              <a:gd name="connsiteY150" fmla="*/ 2398765 h 4008043"/>
              <a:gd name="connsiteX151" fmla="*/ 136896 w 1181239"/>
              <a:gd name="connsiteY151" fmla="*/ 2385700 h 4008043"/>
              <a:gd name="connsiteX152" fmla="*/ 136301 w 1181239"/>
              <a:gd name="connsiteY152" fmla="*/ 2394687 h 4008043"/>
              <a:gd name="connsiteX153" fmla="*/ 132156 w 1181239"/>
              <a:gd name="connsiteY153" fmla="*/ 2396892 h 4008043"/>
              <a:gd name="connsiteX154" fmla="*/ 132805 w 1181239"/>
              <a:gd name="connsiteY154" fmla="*/ 2387703 h 4008043"/>
              <a:gd name="connsiteX155" fmla="*/ 136896 w 1181239"/>
              <a:gd name="connsiteY155" fmla="*/ 2385700 h 4008043"/>
              <a:gd name="connsiteX156" fmla="*/ 117467 w 1181239"/>
              <a:gd name="connsiteY156" fmla="*/ 2377384 h 4008043"/>
              <a:gd name="connsiteX157" fmla="*/ 121622 w 1181239"/>
              <a:gd name="connsiteY157" fmla="*/ 2392732 h 4008043"/>
              <a:gd name="connsiteX158" fmla="*/ 115070 w 1181239"/>
              <a:gd name="connsiteY158" fmla="*/ 2409528 h 4008043"/>
              <a:gd name="connsiteX159" fmla="*/ 117467 w 1181239"/>
              <a:gd name="connsiteY159" fmla="*/ 2377384 h 4008043"/>
              <a:gd name="connsiteX160" fmla="*/ 133268 w 1181239"/>
              <a:gd name="connsiteY160" fmla="*/ 2336537 h 4008043"/>
              <a:gd name="connsiteX161" fmla="*/ 135582 w 1181239"/>
              <a:gd name="connsiteY161" fmla="*/ 2348776 h 4008043"/>
              <a:gd name="connsiteX162" fmla="*/ 133877 w 1181239"/>
              <a:gd name="connsiteY162" fmla="*/ 2352521 h 4008043"/>
              <a:gd name="connsiteX163" fmla="*/ 131564 w 1181239"/>
              <a:gd name="connsiteY163" fmla="*/ 2340282 h 4008043"/>
              <a:gd name="connsiteX164" fmla="*/ 133268 w 1181239"/>
              <a:gd name="connsiteY164" fmla="*/ 2336537 h 4008043"/>
              <a:gd name="connsiteX165" fmla="*/ 77672 w 1181239"/>
              <a:gd name="connsiteY165" fmla="*/ 2315812 h 4008043"/>
              <a:gd name="connsiteX166" fmla="*/ 88782 w 1181239"/>
              <a:gd name="connsiteY166" fmla="*/ 2366679 h 4008043"/>
              <a:gd name="connsiteX167" fmla="*/ 86946 w 1181239"/>
              <a:gd name="connsiteY167" fmla="*/ 2366771 h 4008043"/>
              <a:gd name="connsiteX168" fmla="*/ 86948 w 1181239"/>
              <a:gd name="connsiteY168" fmla="*/ 2366760 h 4008043"/>
              <a:gd name="connsiteX169" fmla="*/ 76504 w 1181239"/>
              <a:gd name="connsiteY169" fmla="*/ 2320572 h 4008043"/>
              <a:gd name="connsiteX170" fmla="*/ 77672 w 1181239"/>
              <a:gd name="connsiteY170" fmla="*/ 2315812 h 4008043"/>
              <a:gd name="connsiteX171" fmla="*/ 619 w 1181239"/>
              <a:gd name="connsiteY171" fmla="*/ 2290394 h 4008043"/>
              <a:gd name="connsiteX172" fmla="*/ 3082 w 1181239"/>
              <a:gd name="connsiteY172" fmla="*/ 2296356 h 4008043"/>
              <a:gd name="connsiteX173" fmla="*/ 1936 w 1181239"/>
              <a:gd name="connsiteY173" fmla="*/ 2320341 h 4008043"/>
              <a:gd name="connsiteX174" fmla="*/ 1933 w 1181239"/>
              <a:gd name="connsiteY174" fmla="*/ 2320341 h 4008043"/>
              <a:gd name="connsiteX175" fmla="*/ 17 w 1181239"/>
              <a:gd name="connsiteY175" fmla="*/ 2301302 h 4008043"/>
              <a:gd name="connsiteX176" fmla="*/ 619 w 1181239"/>
              <a:gd name="connsiteY176" fmla="*/ 2290394 h 4008043"/>
              <a:gd name="connsiteX177" fmla="*/ 129211 w 1181239"/>
              <a:gd name="connsiteY177" fmla="*/ 2280788 h 4008043"/>
              <a:gd name="connsiteX178" fmla="*/ 132860 w 1181239"/>
              <a:gd name="connsiteY178" fmla="*/ 2302557 h 4008043"/>
              <a:gd name="connsiteX179" fmla="*/ 131999 w 1181239"/>
              <a:gd name="connsiteY179" fmla="*/ 2322603 h 4008043"/>
              <a:gd name="connsiteX180" fmla="*/ 129938 w 1181239"/>
              <a:gd name="connsiteY180" fmla="*/ 2302320 h 4008043"/>
              <a:gd name="connsiteX181" fmla="*/ 129211 w 1181239"/>
              <a:gd name="connsiteY181" fmla="*/ 2280788 h 4008043"/>
              <a:gd name="connsiteX182" fmla="*/ 147984 w 1181239"/>
              <a:gd name="connsiteY182" fmla="*/ 2217888 h 4008043"/>
              <a:gd name="connsiteX183" fmla="*/ 150845 w 1181239"/>
              <a:gd name="connsiteY183" fmla="*/ 2232167 h 4008043"/>
              <a:gd name="connsiteX184" fmla="*/ 146841 w 1181239"/>
              <a:gd name="connsiteY184" fmla="*/ 2246224 h 4008043"/>
              <a:gd name="connsiteX185" fmla="*/ 146842 w 1181239"/>
              <a:gd name="connsiteY185" fmla="*/ 2246224 h 4008043"/>
              <a:gd name="connsiteX186" fmla="*/ 147984 w 1181239"/>
              <a:gd name="connsiteY186" fmla="*/ 2217888 h 4008043"/>
              <a:gd name="connsiteX187" fmla="*/ 992212 w 1181239"/>
              <a:gd name="connsiteY187" fmla="*/ 2207669 h 4008043"/>
              <a:gd name="connsiteX188" fmla="*/ 992998 w 1181239"/>
              <a:gd name="connsiteY188" fmla="*/ 2209042 h 4008043"/>
              <a:gd name="connsiteX189" fmla="*/ 992998 w 1181239"/>
              <a:gd name="connsiteY189" fmla="*/ 2232161 h 4008043"/>
              <a:gd name="connsiteX190" fmla="*/ 991885 w 1181239"/>
              <a:gd name="connsiteY190" fmla="*/ 2220601 h 4008043"/>
              <a:gd name="connsiteX191" fmla="*/ 992212 w 1181239"/>
              <a:gd name="connsiteY191" fmla="*/ 2207669 h 4008043"/>
              <a:gd name="connsiteX192" fmla="*/ 61915 w 1181239"/>
              <a:gd name="connsiteY192" fmla="*/ 2150127 h 4008043"/>
              <a:gd name="connsiteX193" fmla="*/ 70815 w 1181239"/>
              <a:gd name="connsiteY193" fmla="*/ 2213816 h 4008043"/>
              <a:gd name="connsiteX194" fmla="*/ 80236 w 1181239"/>
              <a:gd name="connsiteY194" fmla="*/ 2286572 h 4008043"/>
              <a:gd name="connsiteX195" fmla="*/ 75520 w 1181239"/>
              <a:gd name="connsiteY195" fmla="*/ 2296771 h 4008043"/>
              <a:gd name="connsiteX196" fmla="*/ 71018 w 1181239"/>
              <a:gd name="connsiteY196" fmla="*/ 2323290 h 4008043"/>
              <a:gd name="connsiteX197" fmla="*/ 78434 w 1181239"/>
              <a:gd name="connsiteY197" fmla="*/ 2370722 h 4008043"/>
              <a:gd name="connsiteX198" fmla="*/ 96856 w 1181239"/>
              <a:gd name="connsiteY198" fmla="*/ 2583033 h 4008043"/>
              <a:gd name="connsiteX199" fmla="*/ 87157 w 1181239"/>
              <a:gd name="connsiteY199" fmla="*/ 2588473 h 4008043"/>
              <a:gd name="connsiteX200" fmla="*/ 87156 w 1181239"/>
              <a:gd name="connsiteY200" fmla="*/ 2588473 h 4008043"/>
              <a:gd name="connsiteX201" fmla="*/ 63626 w 1181239"/>
              <a:gd name="connsiteY201" fmla="*/ 2347620 h 4008043"/>
              <a:gd name="connsiteX202" fmla="*/ 60787 w 1181239"/>
              <a:gd name="connsiteY202" fmla="*/ 2200381 h 4008043"/>
              <a:gd name="connsiteX203" fmla="*/ 61915 w 1181239"/>
              <a:gd name="connsiteY203" fmla="*/ 2150127 h 4008043"/>
              <a:gd name="connsiteX204" fmla="*/ 124046 w 1181239"/>
              <a:gd name="connsiteY204" fmla="*/ 2141345 h 4008043"/>
              <a:gd name="connsiteX205" fmla="*/ 131937 w 1181239"/>
              <a:gd name="connsiteY205" fmla="*/ 2144382 h 4008043"/>
              <a:gd name="connsiteX206" fmla="*/ 131167 w 1181239"/>
              <a:gd name="connsiteY206" fmla="*/ 2149886 h 4008043"/>
              <a:gd name="connsiteX207" fmla="*/ 123122 w 1181239"/>
              <a:gd name="connsiteY207" fmla="*/ 2146929 h 4008043"/>
              <a:gd name="connsiteX208" fmla="*/ 124046 w 1181239"/>
              <a:gd name="connsiteY208" fmla="*/ 2141345 h 4008043"/>
              <a:gd name="connsiteX209" fmla="*/ 150011 w 1181239"/>
              <a:gd name="connsiteY209" fmla="*/ 2132206 h 4008043"/>
              <a:gd name="connsiteX210" fmla="*/ 150452 w 1181239"/>
              <a:gd name="connsiteY210" fmla="*/ 2168244 h 4008043"/>
              <a:gd name="connsiteX211" fmla="*/ 147008 w 1181239"/>
              <a:gd name="connsiteY211" fmla="*/ 2202242 h 4008043"/>
              <a:gd name="connsiteX212" fmla="*/ 147004 w 1181239"/>
              <a:gd name="connsiteY212" fmla="*/ 2202242 h 4008043"/>
              <a:gd name="connsiteX213" fmla="*/ 147847 w 1181239"/>
              <a:gd name="connsiteY213" fmla="*/ 2166204 h 4008043"/>
              <a:gd name="connsiteX214" fmla="*/ 915300 w 1181239"/>
              <a:gd name="connsiteY214" fmla="*/ 2125614 h 4008043"/>
              <a:gd name="connsiteX215" fmla="*/ 915300 w 1181239"/>
              <a:gd name="connsiteY215" fmla="*/ 2125615 h 4008043"/>
              <a:gd name="connsiteX216" fmla="*/ 915300 w 1181239"/>
              <a:gd name="connsiteY216" fmla="*/ 2125614 h 4008043"/>
              <a:gd name="connsiteX217" fmla="*/ 105883 w 1181239"/>
              <a:gd name="connsiteY217" fmla="*/ 2115887 h 4008043"/>
              <a:gd name="connsiteX218" fmla="*/ 109204 w 1181239"/>
              <a:gd name="connsiteY218" fmla="*/ 2126766 h 4008043"/>
              <a:gd name="connsiteX219" fmla="*/ 113519 w 1181239"/>
              <a:gd name="connsiteY219" fmla="*/ 2152605 h 4008043"/>
              <a:gd name="connsiteX220" fmla="*/ 107490 w 1181239"/>
              <a:gd name="connsiteY220" fmla="*/ 2148746 h 4008043"/>
              <a:gd name="connsiteX221" fmla="*/ 107489 w 1181239"/>
              <a:gd name="connsiteY221" fmla="*/ 2148746 h 4008043"/>
              <a:gd name="connsiteX222" fmla="*/ 104975 w 1181239"/>
              <a:gd name="connsiteY222" fmla="*/ 2130387 h 4008043"/>
              <a:gd name="connsiteX223" fmla="*/ 924180 w 1181239"/>
              <a:gd name="connsiteY223" fmla="*/ 2095489 h 4008043"/>
              <a:gd name="connsiteX224" fmla="*/ 929793 w 1181239"/>
              <a:gd name="connsiteY224" fmla="*/ 2113426 h 4008043"/>
              <a:gd name="connsiteX225" fmla="*/ 924518 w 1181239"/>
              <a:gd name="connsiteY225" fmla="*/ 2123626 h 4008043"/>
              <a:gd name="connsiteX226" fmla="*/ 915300 w 1181239"/>
              <a:gd name="connsiteY226" fmla="*/ 2125614 h 4008043"/>
              <a:gd name="connsiteX227" fmla="*/ 919046 w 1181239"/>
              <a:gd name="connsiteY227" fmla="*/ 2108197 h 4008043"/>
              <a:gd name="connsiteX228" fmla="*/ 924180 w 1181239"/>
              <a:gd name="connsiteY228" fmla="*/ 2095489 h 4008043"/>
              <a:gd name="connsiteX229" fmla="*/ 131216 w 1181239"/>
              <a:gd name="connsiteY229" fmla="*/ 2071022 h 4008043"/>
              <a:gd name="connsiteX230" fmla="*/ 134077 w 1181239"/>
              <a:gd name="connsiteY230" fmla="*/ 2093039 h 4008043"/>
              <a:gd name="connsiteX231" fmla="*/ 130242 w 1181239"/>
              <a:gd name="connsiteY231" fmla="*/ 2086661 h 4008043"/>
              <a:gd name="connsiteX232" fmla="*/ 130241 w 1181239"/>
              <a:gd name="connsiteY232" fmla="*/ 2086661 h 4008043"/>
              <a:gd name="connsiteX233" fmla="*/ 131216 w 1181239"/>
              <a:gd name="connsiteY233" fmla="*/ 2071022 h 4008043"/>
              <a:gd name="connsiteX234" fmla="*/ 147995 w 1181239"/>
              <a:gd name="connsiteY234" fmla="*/ 2046547 h 4008043"/>
              <a:gd name="connsiteX235" fmla="*/ 150856 w 1181239"/>
              <a:gd name="connsiteY235" fmla="*/ 2064129 h 4008043"/>
              <a:gd name="connsiteX236" fmla="*/ 155483 w 1181239"/>
              <a:gd name="connsiteY236" fmla="*/ 2073343 h 4008043"/>
              <a:gd name="connsiteX237" fmla="*/ 161763 w 1181239"/>
              <a:gd name="connsiteY237" fmla="*/ 2057210 h 4008043"/>
              <a:gd name="connsiteX238" fmla="*/ 167937 w 1181239"/>
              <a:gd name="connsiteY238" fmla="*/ 2075105 h 4008043"/>
              <a:gd name="connsiteX239" fmla="*/ 164792 w 1181239"/>
              <a:gd name="connsiteY239" fmla="*/ 2088025 h 4008043"/>
              <a:gd name="connsiteX240" fmla="*/ 159085 w 1181239"/>
              <a:gd name="connsiteY240" fmla="*/ 2081905 h 4008043"/>
              <a:gd name="connsiteX241" fmla="*/ 156774 w 1181239"/>
              <a:gd name="connsiteY241" fmla="*/ 2095609 h 4008043"/>
              <a:gd name="connsiteX242" fmla="*/ 155665 w 1181239"/>
              <a:gd name="connsiteY242" fmla="*/ 2105812 h 4008043"/>
              <a:gd name="connsiteX243" fmla="*/ 148115 w 1181239"/>
              <a:gd name="connsiteY243" fmla="*/ 2102598 h 4008043"/>
              <a:gd name="connsiteX244" fmla="*/ 148104 w 1181239"/>
              <a:gd name="connsiteY244" fmla="*/ 2102598 h 4008043"/>
              <a:gd name="connsiteX245" fmla="*/ 147995 w 1181239"/>
              <a:gd name="connsiteY245" fmla="*/ 2046547 h 4008043"/>
              <a:gd name="connsiteX246" fmla="*/ 104033 w 1181239"/>
              <a:gd name="connsiteY246" fmla="*/ 2027509 h 4008043"/>
              <a:gd name="connsiteX247" fmla="*/ 112510 w 1181239"/>
              <a:gd name="connsiteY247" fmla="*/ 2045291 h 4008043"/>
              <a:gd name="connsiteX248" fmla="*/ 106306 w 1181239"/>
              <a:gd name="connsiteY248" fmla="*/ 2041590 h 4008043"/>
              <a:gd name="connsiteX249" fmla="*/ 106307 w 1181239"/>
              <a:gd name="connsiteY249" fmla="*/ 2041590 h 4008043"/>
              <a:gd name="connsiteX250" fmla="*/ 104033 w 1181239"/>
              <a:gd name="connsiteY250" fmla="*/ 2027509 h 4008043"/>
              <a:gd name="connsiteX251" fmla="*/ 943112 w 1181239"/>
              <a:gd name="connsiteY251" fmla="*/ 2013995 h 4008043"/>
              <a:gd name="connsiteX252" fmla="*/ 941824 w 1181239"/>
              <a:gd name="connsiteY252" fmla="*/ 2093464 h 4008043"/>
              <a:gd name="connsiteX253" fmla="*/ 935647 w 1181239"/>
              <a:gd name="connsiteY253" fmla="*/ 2093234 h 4008043"/>
              <a:gd name="connsiteX254" fmla="*/ 935646 w 1181239"/>
              <a:gd name="connsiteY254" fmla="*/ 2093238 h 4008043"/>
              <a:gd name="connsiteX255" fmla="*/ 937744 w 1181239"/>
              <a:gd name="connsiteY255" fmla="*/ 2083568 h 4008043"/>
              <a:gd name="connsiteX256" fmla="*/ 940123 w 1181239"/>
              <a:gd name="connsiteY256" fmla="*/ 2049068 h 4008043"/>
              <a:gd name="connsiteX257" fmla="*/ 943112 w 1181239"/>
              <a:gd name="connsiteY257" fmla="*/ 2013995 h 4008043"/>
              <a:gd name="connsiteX258" fmla="*/ 986359 w 1181239"/>
              <a:gd name="connsiteY258" fmla="*/ 1999398 h 4008043"/>
              <a:gd name="connsiteX259" fmla="*/ 987178 w 1181239"/>
              <a:gd name="connsiteY259" fmla="*/ 2001051 h 4008043"/>
              <a:gd name="connsiteX260" fmla="*/ 987145 w 1181239"/>
              <a:gd name="connsiteY260" fmla="*/ 2020090 h 4008043"/>
              <a:gd name="connsiteX261" fmla="*/ 985999 w 1181239"/>
              <a:gd name="connsiteY261" fmla="*/ 2009830 h 4008043"/>
              <a:gd name="connsiteX262" fmla="*/ 986010 w 1181239"/>
              <a:gd name="connsiteY262" fmla="*/ 2009830 h 4008043"/>
              <a:gd name="connsiteX263" fmla="*/ 986359 w 1181239"/>
              <a:gd name="connsiteY263" fmla="*/ 1999398 h 4008043"/>
              <a:gd name="connsiteX264" fmla="*/ 229366 w 1181239"/>
              <a:gd name="connsiteY264" fmla="*/ 1998950 h 4008043"/>
              <a:gd name="connsiteX265" fmla="*/ 229366 w 1181239"/>
              <a:gd name="connsiteY265" fmla="*/ 2016629 h 4008043"/>
              <a:gd name="connsiteX266" fmla="*/ 226750 w 1181239"/>
              <a:gd name="connsiteY266" fmla="*/ 2012030 h 4008043"/>
              <a:gd name="connsiteX267" fmla="*/ 229366 w 1181239"/>
              <a:gd name="connsiteY267" fmla="*/ 1998950 h 4008043"/>
              <a:gd name="connsiteX268" fmla="*/ 111210 w 1181239"/>
              <a:gd name="connsiteY268" fmla="*/ 1998254 h 4008043"/>
              <a:gd name="connsiteX269" fmla="*/ 113966 w 1181239"/>
              <a:gd name="connsiteY269" fmla="*/ 2009150 h 4008043"/>
              <a:gd name="connsiteX270" fmla="*/ 112922 w 1181239"/>
              <a:gd name="connsiteY270" fmla="*/ 2019349 h 4008043"/>
              <a:gd name="connsiteX271" fmla="*/ 110200 w 1181239"/>
              <a:gd name="connsiteY271" fmla="*/ 2008017 h 4008043"/>
              <a:gd name="connsiteX272" fmla="*/ 110200 w 1181239"/>
              <a:gd name="connsiteY272" fmla="*/ 2008016 h 4008043"/>
              <a:gd name="connsiteX273" fmla="*/ 111210 w 1181239"/>
              <a:gd name="connsiteY273" fmla="*/ 1998254 h 4008043"/>
              <a:gd name="connsiteX274" fmla="*/ 160036 w 1181239"/>
              <a:gd name="connsiteY274" fmla="*/ 1997898 h 4008043"/>
              <a:gd name="connsiteX275" fmla="*/ 163754 w 1181239"/>
              <a:gd name="connsiteY275" fmla="*/ 2001511 h 4008043"/>
              <a:gd name="connsiteX276" fmla="*/ 165422 w 1181239"/>
              <a:gd name="connsiteY276" fmla="*/ 2026149 h 4008043"/>
              <a:gd name="connsiteX277" fmla="*/ 162477 w 1181239"/>
              <a:gd name="connsiteY277" fmla="*/ 2018830 h 4008043"/>
              <a:gd name="connsiteX278" fmla="*/ 162477 w 1181239"/>
              <a:gd name="connsiteY278" fmla="*/ 2018829 h 4008043"/>
              <a:gd name="connsiteX279" fmla="*/ 160810 w 1181239"/>
              <a:gd name="connsiteY279" fmla="*/ 2003030 h 4008043"/>
              <a:gd name="connsiteX280" fmla="*/ 160036 w 1181239"/>
              <a:gd name="connsiteY280" fmla="*/ 1997898 h 4008043"/>
              <a:gd name="connsiteX281" fmla="*/ 122178 w 1181239"/>
              <a:gd name="connsiteY281" fmla="*/ 1993421 h 4008043"/>
              <a:gd name="connsiteX282" fmla="*/ 127639 w 1181239"/>
              <a:gd name="connsiteY282" fmla="*/ 1994871 h 4008043"/>
              <a:gd name="connsiteX283" fmla="*/ 130971 w 1181239"/>
              <a:gd name="connsiteY283" fmla="*/ 2006864 h 4008043"/>
              <a:gd name="connsiteX284" fmla="*/ 125158 w 1181239"/>
              <a:gd name="connsiteY284" fmla="*/ 2001457 h 4008043"/>
              <a:gd name="connsiteX285" fmla="*/ 122178 w 1181239"/>
              <a:gd name="connsiteY285" fmla="*/ 1993421 h 4008043"/>
              <a:gd name="connsiteX286" fmla="*/ 881252 w 1181239"/>
              <a:gd name="connsiteY286" fmla="*/ 1985026 h 4008043"/>
              <a:gd name="connsiteX287" fmla="*/ 883325 w 1181239"/>
              <a:gd name="connsiteY287" fmla="*/ 1993738 h 4008043"/>
              <a:gd name="connsiteX288" fmla="*/ 887684 w 1181239"/>
              <a:gd name="connsiteY288" fmla="*/ 2025709 h 4008043"/>
              <a:gd name="connsiteX289" fmla="*/ 886385 w 1181239"/>
              <a:gd name="connsiteY289" fmla="*/ 2062145 h 4008043"/>
              <a:gd name="connsiteX290" fmla="*/ 874972 w 1181239"/>
              <a:gd name="connsiteY290" fmla="*/ 2058606 h 4008043"/>
              <a:gd name="connsiteX291" fmla="*/ 874977 w 1181239"/>
              <a:gd name="connsiteY291" fmla="*/ 2058605 h 4008043"/>
              <a:gd name="connsiteX292" fmla="*/ 866190 w 1181239"/>
              <a:gd name="connsiteY292" fmla="*/ 2056634 h 4008043"/>
              <a:gd name="connsiteX293" fmla="*/ 863071 w 1181239"/>
              <a:gd name="connsiteY293" fmla="*/ 2052862 h 4008043"/>
              <a:gd name="connsiteX294" fmla="*/ 874951 w 1181239"/>
              <a:gd name="connsiteY294" fmla="*/ 2035109 h 4008043"/>
              <a:gd name="connsiteX295" fmla="*/ 878742 w 1181239"/>
              <a:gd name="connsiteY295" fmla="*/ 2010515 h 4008043"/>
              <a:gd name="connsiteX296" fmla="*/ 881252 w 1181239"/>
              <a:gd name="connsiteY296" fmla="*/ 1985026 h 4008043"/>
              <a:gd name="connsiteX297" fmla="*/ 892103 w 1181239"/>
              <a:gd name="connsiteY297" fmla="*/ 1973709 h 4008043"/>
              <a:gd name="connsiteX298" fmla="*/ 904539 w 1181239"/>
              <a:gd name="connsiteY298" fmla="*/ 1999630 h 4008043"/>
              <a:gd name="connsiteX299" fmla="*/ 899190 w 1181239"/>
              <a:gd name="connsiteY299" fmla="*/ 1996910 h 4008043"/>
              <a:gd name="connsiteX300" fmla="*/ 899192 w 1181239"/>
              <a:gd name="connsiteY300" fmla="*/ 1996910 h 4008043"/>
              <a:gd name="connsiteX301" fmla="*/ 894882 w 1181239"/>
              <a:gd name="connsiteY301" fmla="*/ 1989431 h 4008043"/>
              <a:gd name="connsiteX302" fmla="*/ 892901 w 1181239"/>
              <a:gd name="connsiteY302" fmla="*/ 1998950 h 4008043"/>
              <a:gd name="connsiteX303" fmla="*/ 890657 w 1181239"/>
              <a:gd name="connsiteY303" fmla="*/ 1990111 h 4008043"/>
              <a:gd name="connsiteX304" fmla="*/ 885871 w 1181239"/>
              <a:gd name="connsiteY304" fmla="*/ 1981271 h 4008043"/>
              <a:gd name="connsiteX305" fmla="*/ 883327 w 1181239"/>
              <a:gd name="connsiteY305" fmla="*/ 1977374 h 4008043"/>
              <a:gd name="connsiteX306" fmla="*/ 892103 w 1181239"/>
              <a:gd name="connsiteY306" fmla="*/ 1973709 h 4008043"/>
              <a:gd name="connsiteX307" fmla="*/ 929834 w 1181239"/>
              <a:gd name="connsiteY307" fmla="*/ 1966605 h 4008043"/>
              <a:gd name="connsiteX308" fmla="*/ 929834 w 1181239"/>
              <a:gd name="connsiteY308" fmla="*/ 1979865 h 4008043"/>
              <a:gd name="connsiteX309" fmla="*/ 933217 w 1181239"/>
              <a:gd name="connsiteY309" fmla="*/ 2001874 h 4008043"/>
              <a:gd name="connsiteX310" fmla="*/ 931765 w 1181239"/>
              <a:gd name="connsiteY310" fmla="*/ 2020157 h 4008043"/>
              <a:gd name="connsiteX311" fmla="*/ 926930 w 1181239"/>
              <a:gd name="connsiteY311" fmla="*/ 2054438 h 4008043"/>
              <a:gd name="connsiteX312" fmla="*/ 917324 w 1181239"/>
              <a:gd name="connsiteY312" fmla="*/ 2066447 h 4008043"/>
              <a:gd name="connsiteX313" fmla="*/ 917320 w 1181239"/>
              <a:gd name="connsiteY313" fmla="*/ 2066447 h 4008043"/>
              <a:gd name="connsiteX314" fmla="*/ 911534 w 1181239"/>
              <a:gd name="connsiteY314" fmla="*/ 2060208 h 4008043"/>
              <a:gd name="connsiteX315" fmla="*/ 909750 w 1181239"/>
              <a:gd name="connsiteY315" fmla="*/ 2046388 h 4008043"/>
              <a:gd name="connsiteX316" fmla="*/ 910889 w 1181239"/>
              <a:gd name="connsiteY316" fmla="*/ 2007110 h 4008043"/>
              <a:gd name="connsiteX317" fmla="*/ 909002 w 1181239"/>
              <a:gd name="connsiteY317" fmla="*/ 1985351 h 4008043"/>
              <a:gd name="connsiteX318" fmla="*/ 919418 w 1181239"/>
              <a:gd name="connsiteY318" fmla="*/ 1975978 h 4008043"/>
              <a:gd name="connsiteX319" fmla="*/ 146529 w 1181239"/>
              <a:gd name="connsiteY319" fmla="*/ 1960873 h 4008043"/>
              <a:gd name="connsiteX320" fmla="*/ 150485 w 1181239"/>
              <a:gd name="connsiteY320" fmla="*/ 1984822 h 4008043"/>
              <a:gd name="connsiteX321" fmla="*/ 147942 w 1181239"/>
              <a:gd name="connsiteY321" fmla="*/ 2004292 h 4008043"/>
              <a:gd name="connsiteX322" fmla="*/ 147945 w 1181239"/>
              <a:gd name="connsiteY322" fmla="*/ 2004292 h 4008043"/>
              <a:gd name="connsiteX323" fmla="*/ 145682 w 1181239"/>
              <a:gd name="connsiteY323" fmla="*/ 1978756 h 4008043"/>
              <a:gd name="connsiteX324" fmla="*/ 190660 w 1181239"/>
              <a:gd name="connsiteY324" fmla="*/ 1948123 h 4008043"/>
              <a:gd name="connsiteX325" fmla="*/ 190441 w 1181239"/>
              <a:gd name="connsiteY325" fmla="*/ 1953337 h 4008043"/>
              <a:gd name="connsiteX326" fmla="*/ 188915 w 1181239"/>
              <a:gd name="connsiteY326" fmla="*/ 1949767 h 4008043"/>
              <a:gd name="connsiteX327" fmla="*/ 188904 w 1181239"/>
              <a:gd name="connsiteY327" fmla="*/ 1949768 h 4008043"/>
              <a:gd name="connsiteX328" fmla="*/ 190660 w 1181239"/>
              <a:gd name="connsiteY328" fmla="*/ 1948123 h 4008043"/>
              <a:gd name="connsiteX329" fmla="*/ 52661 w 1181239"/>
              <a:gd name="connsiteY329" fmla="*/ 1944554 h 4008043"/>
              <a:gd name="connsiteX330" fmla="*/ 56659 w 1181239"/>
              <a:gd name="connsiteY330" fmla="*/ 1972061 h 4008043"/>
              <a:gd name="connsiteX331" fmla="*/ 70893 w 1181239"/>
              <a:gd name="connsiteY331" fmla="*/ 2036614 h 4008043"/>
              <a:gd name="connsiteX332" fmla="*/ 78626 w 1181239"/>
              <a:gd name="connsiteY332" fmla="*/ 2081905 h 4008043"/>
              <a:gd name="connsiteX333" fmla="*/ 64094 w 1181239"/>
              <a:gd name="connsiteY333" fmla="*/ 2047765 h 4008043"/>
              <a:gd name="connsiteX334" fmla="*/ 64101 w 1181239"/>
              <a:gd name="connsiteY334" fmla="*/ 2047765 h 4008043"/>
              <a:gd name="connsiteX335" fmla="*/ 52369 w 1181239"/>
              <a:gd name="connsiteY335" fmla="*/ 1979090 h 4008043"/>
              <a:gd name="connsiteX336" fmla="*/ 132560 w 1181239"/>
              <a:gd name="connsiteY336" fmla="*/ 1941207 h 4008043"/>
              <a:gd name="connsiteX337" fmla="*/ 132451 w 1181239"/>
              <a:gd name="connsiteY337" fmla="*/ 1949366 h 4008043"/>
              <a:gd name="connsiteX338" fmla="*/ 131112 w 1181239"/>
              <a:gd name="connsiteY338" fmla="*/ 1944555 h 4008043"/>
              <a:gd name="connsiteX339" fmla="*/ 132560 w 1181239"/>
              <a:gd name="connsiteY339" fmla="*/ 1941207 h 4008043"/>
              <a:gd name="connsiteX340" fmla="*/ 149921 w 1181239"/>
              <a:gd name="connsiteY340" fmla="*/ 1890159 h 4008043"/>
              <a:gd name="connsiteX341" fmla="*/ 149032 w 1181239"/>
              <a:gd name="connsiteY341" fmla="*/ 1899678 h 4008043"/>
              <a:gd name="connsiteX342" fmla="*/ 144111 w 1181239"/>
              <a:gd name="connsiteY342" fmla="*/ 1911464 h 4008043"/>
              <a:gd name="connsiteX343" fmla="*/ 144109 w 1181239"/>
              <a:gd name="connsiteY343" fmla="*/ 1911464 h 4008043"/>
              <a:gd name="connsiteX344" fmla="*/ 146529 w 1181239"/>
              <a:gd name="connsiteY344" fmla="*/ 1892718 h 4008043"/>
              <a:gd name="connsiteX345" fmla="*/ 149921 w 1181239"/>
              <a:gd name="connsiteY345" fmla="*/ 1890159 h 4008043"/>
              <a:gd name="connsiteX346" fmla="*/ 945161 w 1181239"/>
              <a:gd name="connsiteY346" fmla="*/ 1880867 h 4008043"/>
              <a:gd name="connsiteX347" fmla="*/ 941044 w 1181239"/>
              <a:gd name="connsiteY347" fmla="*/ 1921438 h 4008043"/>
              <a:gd name="connsiteX348" fmla="*/ 940209 w 1181239"/>
              <a:gd name="connsiteY348" fmla="*/ 1901719 h 4008043"/>
              <a:gd name="connsiteX349" fmla="*/ 940208 w 1181239"/>
              <a:gd name="connsiteY349" fmla="*/ 1901719 h 4008043"/>
              <a:gd name="connsiteX350" fmla="*/ 945161 w 1181239"/>
              <a:gd name="connsiteY350" fmla="*/ 1880867 h 4008043"/>
              <a:gd name="connsiteX351" fmla="*/ 934013 w 1181239"/>
              <a:gd name="connsiteY351" fmla="*/ 1876189 h 4008043"/>
              <a:gd name="connsiteX352" fmla="*/ 934841 w 1181239"/>
              <a:gd name="connsiteY352" fmla="*/ 1877239 h 4008043"/>
              <a:gd name="connsiteX353" fmla="*/ 934841 w 1181239"/>
              <a:gd name="connsiteY353" fmla="*/ 1894918 h 4008043"/>
              <a:gd name="connsiteX354" fmla="*/ 933669 w 1181239"/>
              <a:gd name="connsiteY354" fmla="*/ 1886079 h 4008043"/>
              <a:gd name="connsiteX355" fmla="*/ 934013 w 1181239"/>
              <a:gd name="connsiteY355" fmla="*/ 1876189 h 4008043"/>
              <a:gd name="connsiteX356" fmla="*/ 986424 w 1181239"/>
              <a:gd name="connsiteY356" fmla="*/ 1866185 h 4008043"/>
              <a:gd name="connsiteX357" fmla="*/ 987192 w 1181239"/>
              <a:gd name="connsiteY357" fmla="*/ 1867720 h 4008043"/>
              <a:gd name="connsiteX358" fmla="*/ 987192 w 1181239"/>
              <a:gd name="connsiteY358" fmla="*/ 1893558 h 4008043"/>
              <a:gd name="connsiteX359" fmla="*/ 986105 w 1181239"/>
              <a:gd name="connsiteY359" fmla="*/ 1880639 h 4008043"/>
              <a:gd name="connsiteX360" fmla="*/ 986424 w 1181239"/>
              <a:gd name="connsiteY360" fmla="*/ 1866185 h 4008043"/>
              <a:gd name="connsiteX361" fmla="*/ 845841 w 1181239"/>
              <a:gd name="connsiteY361" fmla="*/ 1838137 h 4008043"/>
              <a:gd name="connsiteX362" fmla="*/ 845842 w 1181239"/>
              <a:gd name="connsiteY362" fmla="*/ 1838141 h 4008043"/>
              <a:gd name="connsiteX363" fmla="*/ 845838 w 1181239"/>
              <a:gd name="connsiteY363" fmla="*/ 1838141 h 4008043"/>
              <a:gd name="connsiteX364" fmla="*/ 212802 w 1181239"/>
              <a:gd name="connsiteY364" fmla="*/ 1837291 h 4008043"/>
              <a:gd name="connsiteX365" fmla="*/ 219332 w 1181239"/>
              <a:gd name="connsiteY365" fmla="*/ 1837839 h 4008043"/>
              <a:gd name="connsiteX366" fmla="*/ 215807 w 1181239"/>
              <a:gd name="connsiteY366" fmla="*/ 1852685 h 4008043"/>
              <a:gd name="connsiteX367" fmla="*/ 210422 w 1181239"/>
              <a:gd name="connsiteY367" fmla="*/ 1847847 h 4008043"/>
              <a:gd name="connsiteX368" fmla="*/ 212802 w 1181239"/>
              <a:gd name="connsiteY368" fmla="*/ 1837291 h 4008043"/>
              <a:gd name="connsiteX369" fmla="*/ 909064 w 1181239"/>
              <a:gd name="connsiteY369" fmla="*/ 1808808 h 4008043"/>
              <a:gd name="connsiteX370" fmla="*/ 912810 w 1181239"/>
              <a:gd name="connsiteY370" fmla="*/ 1817243 h 4008043"/>
              <a:gd name="connsiteX371" fmla="*/ 914324 w 1181239"/>
              <a:gd name="connsiteY371" fmla="*/ 1854802 h 4008043"/>
              <a:gd name="connsiteX372" fmla="*/ 912759 w 1181239"/>
              <a:gd name="connsiteY372" fmla="*/ 1915094 h 4008043"/>
              <a:gd name="connsiteX373" fmla="*/ 909533 w 1181239"/>
              <a:gd name="connsiteY373" fmla="*/ 1909198 h 4008043"/>
              <a:gd name="connsiteX374" fmla="*/ 909535 w 1181239"/>
              <a:gd name="connsiteY374" fmla="*/ 1909198 h 4008043"/>
              <a:gd name="connsiteX375" fmla="*/ 907572 w 1181239"/>
              <a:gd name="connsiteY375" fmla="*/ 1854526 h 4008043"/>
              <a:gd name="connsiteX376" fmla="*/ 909064 w 1181239"/>
              <a:gd name="connsiteY376" fmla="*/ 1808808 h 4008043"/>
              <a:gd name="connsiteX377" fmla="*/ 885324 w 1181239"/>
              <a:gd name="connsiteY377" fmla="*/ 1804483 h 4008043"/>
              <a:gd name="connsiteX378" fmla="*/ 888685 w 1181239"/>
              <a:gd name="connsiteY378" fmla="*/ 1819446 h 4008043"/>
              <a:gd name="connsiteX379" fmla="*/ 893171 w 1181239"/>
              <a:gd name="connsiteY379" fmla="*/ 1830149 h 4008043"/>
              <a:gd name="connsiteX380" fmla="*/ 897396 w 1181239"/>
              <a:gd name="connsiteY380" fmla="*/ 1827331 h 4008043"/>
              <a:gd name="connsiteX381" fmla="*/ 894418 w 1181239"/>
              <a:gd name="connsiteY381" fmla="*/ 1852326 h 4008043"/>
              <a:gd name="connsiteX382" fmla="*/ 893517 w 1181239"/>
              <a:gd name="connsiteY382" fmla="*/ 1882397 h 4008043"/>
              <a:gd name="connsiteX383" fmla="*/ 892156 w 1181239"/>
              <a:gd name="connsiteY383" fmla="*/ 1907505 h 4008043"/>
              <a:gd name="connsiteX384" fmla="*/ 886193 w 1181239"/>
              <a:gd name="connsiteY384" fmla="*/ 1944847 h 4008043"/>
              <a:gd name="connsiteX385" fmla="*/ 879963 w 1181239"/>
              <a:gd name="connsiteY385" fmla="*/ 1951353 h 4008043"/>
              <a:gd name="connsiteX386" fmla="*/ 879961 w 1181239"/>
              <a:gd name="connsiteY386" fmla="*/ 1951353 h 4008043"/>
              <a:gd name="connsiteX387" fmla="*/ 873653 w 1181239"/>
              <a:gd name="connsiteY387" fmla="*/ 1901622 h 4008043"/>
              <a:gd name="connsiteX388" fmla="*/ 876506 w 1181239"/>
              <a:gd name="connsiteY388" fmla="*/ 1875236 h 4008043"/>
              <a:gd name="connsiteX389" fmla="*/ 882543 w 1181239"/>
              <a:gd name="connsiteY389" fmla="*/ 1836478 h 4008043"/>
              <a:gd name="connsiteX390" fmla="*/ 885324 w 1181239"/>
              <a:gd name="connsiteY390" fmla="*/ 1804483 h 4008043"/>
              <a:gd name="connsiteX391" fmla="*/ 188353 w 1181239"/>
              <a:gd name="connsiteY391" fmla="*/ 1800590 h 4008043"/>
              <a:gd name="connsiteX392" fmla="*/ 192022 w 1181239"/>
              <a:gd name="connsiteY392" fmla="*/ 1840362 h 4008043"/>
              <a:gd name="connsiteX393" fmla="*/ 197418 w 1181239"/>
              <a:gd name="connsiteY393" fmla="*/ 1891683 h 4008043"/>
              <a:gd name="connsiteX394" fmla="*/ 196666 w 1181239"/>
              <a:gd name="connsiteY394" fmla="*/ 1897144 h 4008043"/>
              <a:gd name="connsiteX395" fmla="*/ 191624 w 1181239"/>
              <a:gd name="connsiteY395" fmla="*/ 1905934 h 4008043"/>
              <a:gd name="connsiteX396" fmla="*/ 194485 w 1181239"/>
              <a:gd name="connsiteY396" fmla="*/ 1907839 h 4008043"/>
              <a:gd name="connsiteX397" fmla="*/ 197346 w 1181239"/>
              <a:gd name="connsiteY397" fmla="*/ 1920425 h 4008043"/>
              <a:gd name="connsiteX398" fmla="*/ 193065 w 1181239"/>
              <a:gd name="connsiteY398" fmla="*/ 1940450 h 4008043"/>
              <a:gd name="connsiteX399" fmla="*/ 187519 w 1181239"/>
              <a:gd name="connsiteY399" fmla="*/ 1940104 h 4008043"/>
              <a:gd name="connsiteX400" fmla="*/ 187523 w 1181239"/>
              <a:gd name="connsiteY400" fmla="*/ 1940102 h 4008043"/>
              <a:gd name="connsiteX401" fmla="*/ 180150 w 1181239"/>
              <a:gd name="connsiteY401" fmla="*/ 1822164 h 4008043"/>
              <a:gd name="connsiteX402" fmla="*/ 181879 w 1181239"/>
              <a:gd name="connsiteY402" fmla="*/ 1817404 h 4008043"/>
              <a:gd name="connsiteX403" fmla="*/ 186718 w 1181239"/>
              <a:gd name="connsiteY403" fmla="*/ 1811630 h 4008043"/>
              <a:gd name="connsiteX404" fmla="*/ 188353 w 1181239"/>
              <a:gd name="connsiteY404" fmla="*/ 1800590 h 4008043"/>
              <a:gd name="connsiteX405" fmla="*/ 131129 w 1181239"/>
              <a:gd name="connsiteY405" fmla="*/ 1794964 h 4008043"/>
              <a:gd name="connsiteX406" fmla="*/ 133790 w 1181239"/>
              <a:gd name="connsiteY406" fmla="*/ 1805574 h 4008043"/>
              <a:gd name="connsiteX407" fmla="*/ 132483 w 1181239"/>
              <a:gd name="connsiteY407" fmla="*/ 1816269 h 4008043"/>
              <a:gd name="connsiteX408" fmla="*/ 130838 w 1181239"/>
              <a:gd name="connsiteY408" fmla="*/ 1804710 h 4008043"/>
              <a:gd name="connsiteX409" fmla="*/ 936627 w 1181239"/>
              <a:gd name="connsiteY409" fmla="*/ 1794309 h 4008043"/>
              <a:gd name="connsiteX410" fmla="*/ 939769 w 1181239"/>
              <a:gd name="connsiteY410" fmla="*/ 1821379 h 4008043"/>
              <a:gd name="connsiteX411" fmla="*/ 932143 w 1181239"/>
              <a:gd name="connsiteY411" fmla="*/ 1858880 h 4008043"/>
              <a:gd name="connsiteX412" fmla="*/ 931483 w 1181239"/>
              <a:gd name="connsiteY412" fmla="*/ 1850041 h 4008043"/>
              <a:gd name="connsiteX413" fmla="*/ 931485 w 1181239"/>
              <a:gd name="connsiteY413" fmla="*/ 1850041 h 4008043"/>
              <a:gd name="connsiteX414" fmla="*/ 934200 w 1181239"/>
              <a:gd name="connsiteY414" fmla="*/ 1824882 h 4008043"/>
              <a:gd name="connsiteX415" fmla="*/ 935295 w 1181239"/>
              <a:gd name="connsiteY415" fmla="*/ 1800404 h 4008043"/>
              <a:gd name="connsiteX416" fmla="*/ 936627 w 1181239"/>
              <a:gd name="connsiteY416" fmla="*/ 1794309 h 4008043"/>
              <a:gd name="connsiteX417" fmla="*/ 911264 w 1181239"/>
              <a:gd name="connsiteY417" fmla="*/ 1789784 h 4008043"/>
              <a:gd name="connsiteX418" fmla="*/ 914169 w 1181239"/>
              <a:gd name="connsiteY418" fmla="*/ 1792436 h 4008043"/>
              <a:gd name="connsiteX419" fmla="*/ 912391 w 1181239"/>
              <a:gd name="connsiteY419" fmla="*/ 1800626 h 4008043"/>
              <a:gd name="connsiteX420" fmla="*/ 909483 w 1181239"/>
              <a:gd name="connsiteY420" fmla="*/ 1804483 h 4008043"/>
              <a:gd name="connsiteX421" fmla="*/ 906578 w 1181239"/>
              <a:gd name="connsiteY421" fmla="*/ 1797975 h 4008043"/>
              <a:gd name="connsiteX422" fmla="*/ 906581 w 1181239"/>
              <a:gd name="connsiteY422" fmla="*/ 1797975 h 4008043"/>
              <a:gd name="connsiteX423" fmla="*/ 911264 w 1181239"/>
              <a:gd name="connsiteY423" fmla="*/ 1789784 h 4008043"/>
              <a:gd name="connsiteX424" fmla="*/ 859322 w 1181239"/>
              <a:gd name="connsiteY424" fmla="*/ 1775925 h 4008043"/>
              <a:gd name="connsiteX425" fmla="*/ 859698 w 1181239"/>
              <a:gd name="connsiteY425" fmla="*/ 1794380 h 4008043"/>
              <a:gd name="connsiteX426" fmla="*/ 855333 w 1181239"/>
              <a:gd name="connsiteY426" fmla="*/ 1819606 h 4008043"/>
              <a:gd name="connsiteX427" fmla="*/ 848363 w 1181239"/>
              <a:gd name="connsiteY427" fmla="*/ 1835149 h 4008043"/>
              <a:gd name="connsiteX428" fmla="*/ 845841 w 1181239"/>
              <a:gd name="connsiteY428" fmla="*/ 1838137 h 4008043"/>
              <a:gd name="connsiteX429" fmla="*/ 843682 w 1181239"/>
              <a:gd name="connsiteY429" fmla="*/ 1823655 h 4008043"/>
              <a:gd name="connsiteX430" fmla="*/ 847280 w 1181239"/>
              <a:gd name="connsiteY430" fmla="*/ 1815836 h 4008043"/>
              <a:gd name="connsiteX431" fmla="*/ 856030 w 1181239"/>
              <a:gd name="connsiteY431" fmla="*/ 1796324 h 4008043"/>
              <a:gd name="connsiteX432" fmla="*/ 125097 w 1181239"/>
              <a:gd name="connsiteY432" fmla="*/ 1771098 h 4008043"/>
              <a:gd name="connsiteX433" fmla="*/ 121900 w 1181239"/>
              <a:gd name="connsiteY433" fmla="*/ 1792286 h 4008043"/>
              <a:gd name="connsiteX434" fmla="*/ 118025 w 1181239"/>
              <a:gd name="connsiteY434" fmla="*/ 1795610 h 4008043"/>
              <a:gd name="connsiteX435" fmla="*/ 116350 w 1181239"/>
              <a:gd name="connsiteY435" fmla="*/ 1793085 h 4008043"/>
              <a:gd name="connsiteX436" fmla="*/ 118919 w 1181239"/>
              <a:gd name="connsiteY436" fmla="*/ 1784084 h 4008043"/>
              <a:gd name="connsiteX437" fmla="*/ 121827 w 1181239"/>
              <a:gd name="connsiteY437" fmla="*/ 1775221 h 4008043"/>
              <a:gd name="connsiteX438" fmla="*/ 125097 w 1181239"/>
              <a:gd name="connsiteY438" fmla="*/ 1771098 h 4008043"/>
              <a:gd name="connsiteX439" fmla="*/ 144315 w 1181239"/>
              <a:gd name="connsiteY439" fmla="*/ 1735075 h 4008043"/>
              <a:gd name="connsiteX440" fmla="*/ 146349 w 1181239"/>
              <a:gd name="connsiteY440" fmla="*/ 1741927 h 4008043"/>
              <a:gd name="connsiteX441" fmla="*/ 147407 w 1181239"/>
              <a:gd name="connsiteY441" fmla="*/ 1771845 h 4008043"/>
              <a:gd name="connsiteX442" fmla="*/ 142883 w 1181239"/>
              <a:gd name="connsiteY442" fmla="*/ 1784588 h 4008043"/>
              <a:gd name="connsiteX443" fmla="*/ 142030 w 1181239"/>
              <a:gd name="connsiteY443" fmla="*/ 1737847 h 4008043"/>
              <a:gd name="connsiteX444" fmla="*/ 144315 w 1181239"/>
              <a:gd name="connsiteY444" fmla="*/ 1735075 h 4008043"/>
              <a:gd name="connsiteX445" fmla="*/ 176323 w 1181239"/>
              <a:gd name="connsiteY445" fmla="*/ 1731089 h 4008043"/>
              <a:gd name="connsiteX446" fmla="*/ 185769 w 1181239"/>
              <a:gd name="connsiteY446" fmla="*/ 1733768 h 4008043"/>
              <a:gd name="connsiteX447" fmla="*/ 171237 w 1181239"/>
              <a:gd name="connsiteY447" fmla="*/ 1733768 h 4008043"/>
              <a:gd name="connsiteX448" fmla="*/ 176323 w 1181239"/>
              <a:gd name="connsiteY448" fmla="*/ 1731089 h 4008043"/>
              <a:gd name="connsiteX449" fmla="*/ 163455 w 1181239"/>
              <a:gd name="connsiteY449" fmla="*/ 1730218 h 4008043"/>
              <a:gd name="connsiteX450" fmla="*/ 167447 w 1181239"/>
              <a:gd name="connsiteY450" fmla="*/ 1744817 h 4008043"/>
              <a:gd name="connsiteX451" fmla="*/ 180058 w 1181239"/>
              <a:gd name="connsiteY451" fmla="*/ 1771982 h 4008043"/>
              <a:gd name="connsiteX452" fmla="*/ 184316 w 1181239"/>
              <a:gd name="connsiteY452" fmla="*/ 1793593 h 4008043"/>
              <a:gd name="connsiteX453" fmla="*/ 179956 w 1181239"/>
              <a:gd name="connsiteY453" fmla="*/ 1803605 h 4008043"/>
              <a:gd name="connsiteX454" fmla="*/ 177051 w 1181239"/>
              <a:gd name="connsiteY454" fmla="*/ 1808552 h 4008043"/>
              <a:gd name="connsiteX455" fmla="*/ 174143 w 1181239"/>
              <a:gd name="connsiteY455" fmla="*/ 1801591 h 4008043"/>
              <a:gd name="connsiteX456" fmla="*/ 166929 w 1181239"/>
              <a:gd name="connsiteY456" fmla="*/ 1801591 h 4008043"/>
              <a:gd name="connsiteX457" fmla="*/ 170867 w 1181239"/>
              <a:gd name="connsiteY457" fmla="*/ 1817388 h 4008043"/>
              <a:gd name="connsiteX458" fmla="*/ 174983 w 1181239"/>
              <a:gd name="connsiteY458" fmla="*/ 1860380 h 4008043"/>
              <a:gd name="connsiteX459" fmla="*/ 172523 w 1181239"/>
              <a:gd name="connsiteY459" fmla="*/ 1918699 h 4008043"/>
              <a:gd name="connsiteX460" fmla="*/ 164611 w 1181239"/>
              <a:gd name="connsiteY460" fmla="*/ 1988361 h 4008043"/>
              <a:gd name="connsiteX461" fmla="*/ 161294 w 1181239"/>
              <a:gd name="connsiteY461" fmla="*/ 1984654 h 4008043"/>
              <a:gd name="connsiteX462" fmla="*/ 161294 w 1181239"/>
              <a:gd name="connsiteY462" fmla="*/ 1984660 h 4008043"/>
              <a:gd name="connsiteX463" fmla="*/ 158349 w 1181239"/>
              <a:gd name="connsiteY463" fmla="*/ 1915521 h 4008043"/>
              <a:gd name="connsiteX464" fmla="*/ 152480 w 1181239"/>
              <a:gd name="connsiteY464" fmla="*/ 1841075 h 4008043"/>
              <a:gd name="connsiteX465" fmla="*/ 155141 w 1181239"/>
              <a:gd name="connsiteY465" fmla="*/ 1825207 h 4008043"/>
              <a:gd name="connsiteX466" fmla="*/ 159624 w 1181239"/>
              <a:gd name="connsiteY466" fmla="*/ 1809523 h 4008043"/>
              <a:gd name="connsiteX467" fmla="*/ 161546 w 1181239"/>
              <a:gd name="connsiteY467" fmla="*/ 1761225 h 4008043"/>
              <a:gd name="connsiteX468" fmla="*/ 880633 w 1181239"/>
              <a:gd name="connsiteY468" fmla="*/ 1697520 h 4008043"/>
              <a:gd name="connsiteX469" fmla="*/ 882812 w 1181239"/>
              <a:gd name="connsiteY469" fmla="*/ 1709623 h 4008043"/>
              <a:gd name="connsiteX470" fmla="*/ 879732 w 1181239"/>
              <a:gd name="connsiteY470" fmla="*/ 1712009 h 4008043"/>
              <a:gd name="connsiteX471" fmla="*/ 879735 w 1181239"/>
              <a:gd name="connsiteY471" fmla="*/ 1712009 h 4008043"/>
              <a:gd name="connsiteX472" fmla="*/ 880633 w 1181239"/>
              <a:gd name="connsiteY472" fmla="*/ 1697520 h 4008043"/>
              <a:gd name="connsiteX473" fmla="*/ 894921 w 1181239"/>
              <a:gd name="connsiteY473" fmla="*/ 1674217 h 4008043"/>
              <a:gd name="connsiteX474" fmla="*/ 897909 w 1181239"/>
              <a:gd name="connsiteY474" fmla="*/ 1743141 h 4008043"/>
              <a:gd name="connsiteX475" fmla="*/ 892321 w 1181239"/>
              <a:gd name="connsiteY475" fmla="*/ 1752807 h 4008043"/>
              <a:gd name="connsiteX476" fmla="*/ 891434 w 1181239"/>
              <a:gd name="connsiteY476" fmla="*/ 1715409 h 4008043"/>
              <a:gd name="connsiteX477" fmla="*/ 891439 w 1181239"/>
              <a:gd name="connsiteY477" fmla="*/ 1715409 h 4008043"/>
              <a:gd name="connsiteX478" fmla="*/ 894921 w 1181239"/>
              <a:gd name="connsiteY478" fmla="*/ 1674217 h 4008043"/>
              <a:gd name="connsiteX479" fmla="*/ 882611 w 1181239"/>
              <a:gd name="connsiteY479" fmla="*/ 1664785 h 4008043"/>
              <a:gd name="connsiteX480" fmla="*/ 885467 w 1181239"/>
              <a:gd name="connsiteY480" fmla="*/ 1670532 h 4008043"/>
              <a:gd name="connsiteX481" fmla="*/ 881537 w 1181239"/>
              <a:gd name="connsiteY481" fmla="*/ 1675451 h 4008043"/>
              <a:gd name="connsiteX482" fmla="*/ 881538 w 1181239"/>
              <a:gd name="connsiteY482" fmla="*/ 1675451 h 4008043"/>
              <a:gd name="connsiteX483" fmla="*/ 881013 w 1181239"/>
              <a:gd name="connsiteY483" fmla="*/ 1666612 h 4008043"/>
              <a:gd name="connsiteX484" fmla="*/ 882611 w 1181239"/>
              <a:gd name="connsiteY484" fmla="*/ 1664785 h 4008043"/>
              <a:gd name="connsiteX485" fmla="*/ 906815 w 1181239"/>
              <a:gd name="connsiteY485" fmla="*/ 1608656 h 4008043"/>
              <a:gd name="connsiteX486" fmla="*/ 909490 w 1181239"/>
              <a:gd name="connsiteY486" fmla="*/ 1627855 h 4008043"/>
              <a:gd name="connsiteX487" fmla="*/ 912125 w 1181239"/>
              <a:gd name="connsiteY487" fmla="*/ 1645531 h 4008043"/>
              <a:gd name="connsiteX488" fmla="*/ 914332 w 1181239"/>
              <a:gd name="connsiteY488" fmla="*/ 1727663 h 4008043"/>
              <a:gd name="connsiteX489" fmla="*/ 913515 w 1181239"/>
              <a:gd name="connsiteY489" fmla="*/ 1741942 h 4008043"/>
              <a:gd name="connsiteX490" fmla="*/ 909968 w 1181239"/>
              <a:gd name="connsiteY490" fmla="*/ 1749266 h 4008043"/>
              <a:gd name="connsiteX491" fmla="*/ 909965 w 1181239"/>
              <a:gd name="connsiteY491" fmla="*/ 1749266 h 4008043"/>
              <a:gd name="connsiteX492" fmla="*/ 904911 w 1181239"/>
              <a:gd name="connsiteY492" fmla="*/ 1694189 h 4008043"/>
              <a:gd name="connsiteX493" fmla="*/ 898679 w 1181239"/>
              <a:gd name="connsiteY493" fmla="*/ 1639431 h 4008043"/>
              <a:gd name="connsiteX494" fmla="*/ 899252 w 1181239"/>
              <a:gd name="connsiteY494" fmla="*/ 1622432 h 4008043"/>
              <a:gd name="connsiteX495" fmla="*/ 906815 w 1181239"/>
              <a:gd name="connsiteY495" fmla="*/ 1608656 h 4008043"/>
              <a:gd name="connsiteX496" fmla="*/ 198839 w 1181239"/>
              <a:gd name="connsiteY496" fmla="*/ 1603132 h 4008043"/>
              <a:gd name="connsiteX497" fmla="*/ 201951 w 1181239"/>
              <a:gd name="connsiteY497" fmla="*/ 1647229 h 4008043"/>
              <a:gd name="connsiteX498" fmla="*/ 198492 w 1181239"/>
              <a:gd name="connsiteY498" fmla="*/ 1680540 h 4008043"/>
              <a:gd name="connsiteX499" fmla="*/ 194828 w 1181239"/>
              <a:gd name="connsiteY499" fmla="*/ 1669852 h 4008043"/>
              <a:gd name="connsiteX500" fmla="*/ 196353 w 1181239"/>
              <a:gd name="connsiteY500" fmla="*/ 1680731 h 4008043"/>
              <a:gd name="connsiteX501" fmla="*/ 200836 w 1181239"/>
              <a:gd name="connsiteY501" fmla="*/ 1700653 h 4008043"/>
              <a:gd name="connsiteX502" fmla="*/ 201690 w 1181239"/>
              <a:gd name="connsiteY502" fmla="*/ 1716973 h 4008043"/>
              <a:gd name="connsiteX503" fmla="*/ 197552 w 1181239"/>
              <a:gd name="connsiteY503" fmla="*/ 1750087 h 4008043"/>
              <a:gd name="connsiteX504" fmla="*/ 195515 w 1181239"/>
              <a:gd name="connsiteY504" fmla="*/ 1775925 h 4008043"/>
              <a:gd name="connsiteX505" fmla="*/ 194997 w 1181239"/>
              <a:gd name="connsiteY505" fmla="*/ 1745327 h 4008043"/>
              <a:gd name="connsiteX506" fmla="*/ 195006 w 1181239"/>
              <a:gd name="connsiteY506" fmla="*/ 1745327 h 4008043"/>
              <a:gd name="connsiteX507" fmla="*/ 197396 w 1181239"/>
              <a:gd name="connsiteY507" fmla="*/ 1714729 h 4008043"/>
              <a:gd name="connsiteX508" fmla="*/ 195944 w 1181239"/>
              <a:gd name="connsiteY508" fmla="*/ 1704833 h 4008043"/>
              <a:gd name="connsiteX509" fmla="*/ 191584 w 1181239"/>
              <a:gd name="connsiteY509" fmla="*/ 1679306 h 4008043"/>
              <a:gd name="connsiteX510" fmla="*/ 194774 w 1181239"/>
              <a:gd name="connsiteY510" fmla="*/ 1654352 h 4008043"/>
              <a:gd name="connsiteX511" fmla="*/ 194920 w 1181239"/>
              <a:gd name="connsiteY511" fmla="*/ 1642565 h 4008043"/>
              <a:gd name="connsiteX512" fmla="*/ 198839 w 1181239"/>
              <a:gd name="connsiteY512" fmla="*/ 1603132 h 4008043"/>
              <a:gd name="connsiteX513" fmla="*/ 126570 w 1181239"/>
              <a:gd name="connsiteY513" fmla="*/ 1593697 h 4008043"/>
              <a:gd name="connsiteX514" fmla="*/ 128788 w 1181239"/>
              <a:gd name="connsiteY514" fmla="*/ 1602537 h 4008043"/>
              <a:gd name="connsiteX515" fmla="*/ 133203 w 1181239"/>
              <a:gd name="connsiteY515" fmla="*/ 1611376 h 4008043"/>
              <a:gd name="connsiteX516" fmla="*/ 129516 w 1181239"/>
              <a:gd name="connsiteY516" fmla="*/ 1648094 h 4008043"/>
              <a:gd name="connsiteX517" fmla="*/ 125378 w 1181239"/>
              <a:gd name="connsiteY517" fmla="*/ 1633135 h 4008043"/>
              <a:gd name="connsiteX518" fmla="*/ 125377 w 1181239"/>
              <a:gd name="connsiteY518" fmla="*/ 1633135 h 4008043"/>
              <a:gd name="connsiteX519" fmla="*/ 124388 w 1181239"/>
              <a:gd name="connsiteY519" fmla="*/ 1604577 h 4008043"/>
              <a:gd name="connsiteX520" fmla="*/ 972450 w 1181239"/>
              <a:gd name="connsiteY520" fmla="*/ 1561739 h 4008043"/>
              <a:gd name="connsiteX521" fmla="*/ 972450 w 1181239"/>
              <a:gd name="connsiteY521" fmla="*/ 1568538 h 4008043"/>
              <a:gd name="connsiteX522" fmla="*/ 970983 w 1181239"/>
              <a:gd name="connsiteY522" fmla="*/ 1565139 h 4008043"/>
              <a:gd name="connsiteX523" fmla="*/ 972450 w 1181239"/>
              <a:gd name="connsiteY523" fmla="*/ 1561739 h 4008043"/>
              <a:gd name="connsiteX524" fmla="*/ 179368 w 1181239"/>
              <a:gd name="connsiteY524" fmla="*/ 1490681 h 4008043"/>
              <a:gd name="connsiteX525" fmla="*/ 184402 w 1181239"/>
              <a:gd name="connsiteY525" fmla="*/ 1509367 h 4008043"/>
              <a:gd name="connsiteX526" fmla="*/ 188659 w 1181239"/>
              <a:gd name="connsiteY526" fmla="*/ 1529781 h 4008043"/>
              <a:gd name="connsiteX527" fmla="*/ 194549 w 1181239"/>
              <a:gd name="connsiteY527" fmla="*/ 1521471 h 4008043"/>
              <a:gd name="connsiteX528" fmla="*/ 200263 w 1181239"/>
              <a:gd name="connsiteY528" fmla="*/ 1536581 h 4008043"/>
              <a:gd name="connsiteX529" fmla="*/ 199686 w 1181239"/>
              <a:gd name="connsiteY529" fmla="*/ 1574056 h 4008043"/>
              <a:gd name="connsiteX530" fmla="*/ 195275 w 1181239"/>
              <a:gd name="connsiteY530" fmla="*/ 1598535 h 4008043"/>
              <a:gd name="connsiteX531" fmla="*/ 183392 w 1181239"/>
              <a:gd name="connsiteY531" fmla="*/ 1635078 h 4008043"/>
              <a:gd name="connsiteX532" fmla="*/ 179437 w 1181239"/>
              <a:gd name="connsiteY532" fmla="*/ 1663053 h 4008043"/>
              <a:gd name="connsiteX533" fmla="*/ 174853 w 1181239"/>
              <a:gd name="connsiteY533" fmla="*/ 1672572 h 4008043"/>
              <a:gd name="connsiteX534" fmla="*/ 171404 w 1181239"/>
              <a:gd name="connsiteY534" fmla="*/ 1664448 h 4008043"/>
              <a:gd name="connsiteX535" fmla="*/ 172225 w 1181239"/>
              <a:gd name="connsiteY535" fmla="*/ 1571325 h 4008043"/>
              <a:gd name="connsiteX536" fmla="*/ 177339 w 1181239"/>
              <a:gd name="connsiteY536" fmla="*/ 1584389 h 4008043"/>
              <a:gd name="connsiteX537" fmla="*/ 179083 w 1181239"/>
              <a:gd name="connsiteY537" fmla="*/ 1596417 h 4008043"/>
              <a:gd name="connsiteX538" fmla="*/ 179521 w 1181239"/>
              <a:gd name="connsiteY538" fmla="*/ 1583721 h 4008043"/>
              <a:gd name="connsiteX539" fmla="*/ 181736 w 1181239"/>
              <a:gd name="connsiteY539" fmla="*/ 1566691 h 4008043"/>
              <a:gd name="connsiteX540" fmla="*/ 179295 w 1181239"/>
              <a:gd name="connsiteY540" fmla="*/ 1563872 h 4008043"/>
              <a:gd name="connsiteX541" fmla="*/ 169760 w 1181239"/>
              <a:gd name="connsiteY541" fmla="*/ 1548932 h 4008043"/>
              <a:gd name="connsiteX542" fmla="*/ 178262 w 1181239"/>
              <a:gd name="connsiteY542" fmla="*/ 1545130 h 4008043"/>
              <a:gd name="connsiteX543" fmla="*/ 181518 w 1181239"/>
              <a:gd name="connsiteY543" fmla="*/ 1548267 h 4008043"/>
              <a:gd name="connsiteX544" fmla="*/ 178544 w 1181239"/>
              <a:gd name="connsiteY544" fmla="*/ 1537086 h 4008043"/>
              <a:gd name="connsiteX545" fmla="*/ 178835 w 1181239"/>
              <a:gd name="connsiteY545" fmla="*/ 1524342 h 4008043"/>
              <a:gd name="connsiteX546" fmla="*/ 181591 w 1181239"/>
              <a:gd name="connsiteY546" fmla="*/ 1518222 h 4008043"/>
              <a:gd name="connsiteX547" fmla="*/ 179368 w 1181239"/>
              <a:gd name="connsiteY547" fmla="*/ 1490681 h 4008043"/>
              <a:gd name="connsiteX548" fmla="*/ 908919 w 1181239"/>
              <a:gd name="connsiteY548" fmla="*/ 1484791 h 4008043"/>
              <a:gd name="connsiteX549" fmla="*/ 909822 w 1181239"/>
              <a:gd name="connsiteY549" fmla="*/ 1494498 h 4008043"/>
              <a:gd name="connsiteX550" fmla="*/ 909567 w 1181239"/>
              <a:gd name="connsiteY550" fmla="*/ 1523348 h 4008043"/>
              <a:gd name="connsiteX551" fmla="*/ 913593 w 1181239"/>
              <a:gd name="connsiteY551" fmla="*/ 1548372 h 4008043"/>
              <a:gd name="connsiteX552" fmla="*/ 915294 w 1181239"/>
              <a:gd name="connsiteY552" fmla="*/ 1576018 h 4008043"/>
              <a:gd name="connsiteX553" fmla="*/ 912433 w 1181239"/>
              <a:gd name="connsiteY553" fmla="*/ 1570278 h 4008043"/>
              <a:gd name="connsiteX554" fmla="*/ 912438 w 1181239"/>
              <a:gd name="connsiteY554" fmla="*/ 1570278 h 4008043"/>
              <a:gd name="connsiteX555" fmla="*/ 904598 w 1181239"/>
              <a:gd name="connsiteY555" fmla="*/ 1549879 h 4008043"/>
              <a:gd name="connsiteX556" fmla="*/ 896337 w 1181239"/>
              <a:gd name="connsiteY556" fmla="*/ 1515606 h 4008043"/>
              <a:gd name="connsiteX557" fmla="*/ 898121 w 1181239"/>
              <a:gd name="connsiteY557" fmla="*/ 1493213 h 4008043"/>
              <a:gd name="connsiteX558" fmla="*/ 904930 w 1181239"/>
              <a:gd name="connsiteY558" fmla="*/ 1488424 h 4008043"/>
              <a:gd name="connsiteX559" fmla="*/ 908919 w 1181239"/>
              <a:gd name="connsiteY559" fmla="*/ 1484791 h 4008043"/>
              <a:gd name="connsiteX560" fmla="*/ 986152 w 1181239"/>
              <a:gd name="connsiteY560" fmla="*/ 1467242 h 4008043"/>
              <a:gd name="connsiteX561" fmla="*/ 988267 w 1181239"/>
              <a:gd name="connsiteY561" fmla="*/ 1475383 h 4008043"/>
              <a:gd name="connsiteX562" fmla="*/ 987058 w 1181239"/>
              <a:gd name="connsiteY562" fmla="*/ 1486192 h 4008043"/>
              <a:gd name="connsiteX563" fmla="*/ 985413 w 1181239"/>
              <a:gd name="connsiteY563" fmla="*/ 1471304 h 4008043"/>
              <a:gd name="connsiteX564" fmla="*/ 986152 w 1181239"/>
              <a:gd name="connsiteY564" fmla="*/ 1467242 h 4008043"/>
              <a:gd name="connsiteX565" fmla="*/ 180557 w 1181239"/>
              <a:gd name="connsiteY565" fmla="*/ 1441385 h 4008043"/>
              <a:gd name="connsiteX566" fmla="*/ 183410 w 1181239"/>
              <a:gd name="connsiteY566" fmla="*/ 1451419 h 4008043"/>
              <a:gd name="connsiteX567" fmla="*/ 194736 w 1181239"/>
              <a:gd name="connsiteY567" fmla="*/ 1463195 h 4008043"/>
              <a:gd name="connsiteX568" fmla="*/ 203208 w 1181239"/>
              <a:gd name="connsiteY568" fmla="*/ 1471520 h 4008043"/>
              <a:gd name="connsiteX569" fmla="*/ 196363 w 1181239"/>
              <a:gd name="connsiteY569" fmla="*/ 1474069 h 4008043"/>
              <a:gd name="connsiteX570" fmla="*/ 189945 w 1181239"/>
              <a:gd name="connsiteY570" fmla="*/ 1471746 h 4008043"/>
              <a:gd name="connsiteX571" fmla="*/ 180301 w 1181239"/>
              <a:gd name="connsiteY571" fmla="*/ 1453625 h 4008043"/>
              <a:gd name="connsiteX572" fmla="*/ 173241 w 1181239"/>
              <a:gd name="connsiteY572" fmla="*/ 1410186 h 4008043"/>
              <a:gd name="connsiteX573" fmla="*/ 178062 w 1181239"/>
              <a:gd name="connsiteY573" fmla="*/ 1420987 h 4008043"/>
              <a:gd name="connsiteX574" fmla="*/ 175562 w 1181239"/>
              <a:gd name="connsiteY574" fmla="*/ 1431866 h 4008043"/>
              <a:gd name="connsiteX575" fmla="*/ 174519 w 1181239"/>
              <a:gd name="connsiteY575" fmla="*/ 1442065 h 4008043"/>
              <a:gd name="connsiteX576" fmla="*/ 171512 w 1181239"/>
              <a:gd name="connsiteY576" fmla="*/ 1445465 h 4008043"/>
              <a:gd name="connsiteX577" fmla="*/ 170450 w 1181239"/>
              <a:gd name="connsiteY577" fmla="*/ 1428466 h 4008043"/>
              <a:gd name="connsiteX578" fmla="*/ 170453 w 1181239"/>
              <a:gd name="connsiteY578" fmla="*/ 1428466 h 4008043"/>
              <a:gd name="connsiteX579" fmla="*/ 173241 w 1181239"/>
              <a:gd name="connsiteY579" fmla="*/ 1410186 h 4008043"/>
              <a:gd name="connsiteX580" fmla="*/ 62944 w 1181239"/>
              <a:gd name="connsiteY580" fmla="*/ 1342800 h 4008043"/>
              <a:gd name="connsiteX581" fmla="*/ 62871 w 1181239"/>
              <a:gd name="connsiteY581" fmla="*/ 1350102 h 4008043"/>
              <a:gd name="connsiteX582" fmla="*/ 57562 w 1181239"/>
              <a:gd name="connsiteY582" fmla="*/ 1351127 h 4008043"/>
              <a:gd name="connsiteX583" fmla="*/ 57566 w 1181239"/>
              <a:gd name="connsiteY583" fmla="*/ 1351128 h 4008043"/>
              <a:gd name="connsiteX584" fmla="*/ 62944 w 1181239"/>
              <a:gd name="connsiteY584" fmla="*/ 1342800 h 4008043"/>
              <a:gd name="connsiteX585" fmla="*/ 965872 w 1181239"/>
              <a:gd name="connsiteY585" fmla="*/ 1335265 h 4008043"/>
              <a:gd name="connsiteX586" fmla="*/ 966762 w 1181239"/>
              <a:gd name="connsiteY586" fmla="*/ 1335992 h 4008043"/>
              <a:gd name="connsiteX587" fmla="*/ 966762 w 1181239"/>
              <a:gd name="connsiteY587" fmla="*/ 1348232 h 4008043"/>
              <a:gd name="connsiteX588" fmla="*/ 965503 w 1181239"/>
              <a:gd name="connsiteY588" fmla="*/ 1342112 h 4008043"/>
              <a:gd name="connsiteX589" fmla="*/ 965872 w 1181239"/>
              <a:gd name="connsiteY589" fmla="*/ 1335265 h 4008043"/>
              <a:gd name="connsiteX590" fmla="*/ 104232 w 1181239"/>
              <a:gd name="connsiteY590" fmla="*/ 1330248 h 4008043"/>
              <a:gd name="connsiteX591" fmla="*/ 108531 w 1181239"/>
              <a:gd name="connsiteY591" fmla="*/ 1330906 h 4008043"/>
              <a:gd name="connsiteX592" fmla="*/ 104638 w 1181239"/>
              <a:gd name="connsiteY592" fmla="*/ 1339779 h 4008043"/>
              <a:gd name="connsiteX593" fmla="*/ 99107 w 1181239"/>
              <a:gd name="connsiteY593" fmla="*/ 1346171 h 4008043"/>
              <a:gd name="connsiteX594" fmla="*/ 100641 w 1181239"/>
              <a:gd name="connsiteY594" fmla="*/ 1338662 h 4008043"/>
              <a:gd name="connsiteX595" fmla="*/ 104232 w 1181239"/>
              <a:gd name="connsiteY595" fmla="*/ 1330248 h 4008043"/>
              <a:gd name="connsiteX596" fmla="*/ 990819 w 1181239"/>
              <a:gd name="connsiteY596" fmla="*/ 1297266 h 4008043"/>
              <a:gd name="connsiteX597" fmla="*/ 995123 w 1181239"/>
              <a:gd name="connsiteY597" fmla="*/ 1308392 h 4008043"/>
              <a:gd name="connsiteX598" fmla="*/ 992291 w 1181239"/>
              <a:gd name="connsiteY598" fmla="*/ 1315915 h 4008043"/>
              <a:gd name="connsiteX599" fmla="*/ 992289 w 1181239"/>
              <a:gd name="connsiteY599" fmla="*/ 1315915 h 4008043"/>
              <a:gd name="connsiteX600" fmla="*/ 990819 w 1181239"/>
              <a:gd name="connsiteY600" fmla="*/ 1297266 h 4008043"/>
              <a:gd name="connsiteX601" fmla="*/ 63693 w 1181239"/>
              <a:gd name="connsiteY601" fmla="*/ 1283637 h 4008043"/>
              <a:gd name="connsiteX602" fmla="*/ 62026 w 1181239"/>
              <a:gd name="connsiteY602" fmla="*/ 1305555 h 4008043"/>
              <a:gd name="connsiteX603" fmla="*/ 59081 w 1181239"/>
              <a:gd name="connsiteY603" fmla="*/ 1304036 h 4008043"/>
              <a:gd name="connsiteX604" fmla="*/ 59081 w 1181239"/>
              <a:gd name="connsiteY604" fmla="*/ 1304035 h 4008043"/>
              <a:gd name="connsiteX605" fmla="*/ 60748 w 1181239"/>
              <a:gd name="connsiteY605" fmla="*/ 1289596 h 4008043"/>
              <a:gd name="connsiteX606" fmla="*/ 63693 w 1181239"/>
              <a:gd name="connsiteY606" fmla="*/ 1283637 h 4008043"/>
              <a:gd name="connsiteX607" fmla="*/ 191583 w 1181239"/>
              <a:gd name="connsiteY607" fmla="*/ 1243774 h 4008043"/>
              <a:gd name="connsiteX608" fmla="*/ 191582 w 1181239"/>
              <a:gd name="connsiteY608" fmla="*/ 1243775 h 4008043"/>
              <a:gd name="connsiteX609" fmla="*/ 191582 w 1181239"/>
              <a:gd name="connsiteY609" fmla="*/ 1243774 h 4008043"/>
              <a:gd name="connsiteX610" fmla="*/ 202390 w 1181239"/>
              <a:gd name="connsiteY610" fmla="*/ 1234366 h 4008043"/>
              <a:gd name="connsiteX611" fmla="*/ 197960 w 1181239"/>
              <a:gd name="connsiteY611" fmla="*/ 1242158 h 4008043"/>
              <a:gd name="connsiteX612" fmla="*/ 191583 w 1181239"/>
              <a:gd name="connsiteY612" fmla="*/ 1243774 h 4008043"/>
              <a:gd name="connsiteX613" fmla="*/ 195925 w 1181239"/>
              <a:gd name="connsiteY613" fmla="*/ 1236163 h 4008043"/>
              <a:gd name="connsiteX614" fmla="*/ 202390 w 1181239"/>
              <a:gd name="connsiteY614" fmla="*/ 1234366 h 4008043"/>
              <a:gd name="connsiteX615" fmla="*/ 1005211 w 1181239"/>
              <a:gd name="connsiteY615" fmla="*/ 1233414 h 4008043"/>
              <a:gd name="connsiteX616" fmla="*/ 1014121 w 1181239"/>
              <a:gd name="connsiteY616" fmla="*/ 1234679 h 4008043"/>
              <a:gd name="connsiteX617" fmla="*/ 1008550 w 1181239"/>
              <a:gd name="connsiteY617" fmla="*/ 1238759 h 4008043"/>
              <a:gd name="connsiteX618" fmla="*/ 1001514 w 1181239"/>
              <a:gd name="connsiteY618" fmla="*/ 1242159 h 4008043"/>
              <a:gd name="connsiteX619" fmla="*/ 999817 w 1181239"/>
              <a:gd name="connsiteY619" fmla="*/ 1240896 h 4008043"/>
              <a:gd name="connsiteX620" fmla="*/ 999818 w 1181239"/>
              <a:gd name="connsiteY620" fmla="*/ 1240893 h 4008043"/>
              <a:gd name="connsiteX621" fmla="*/ 1005211 w 1181239"/>
              <a:gd name="connsiteY621" fmla="*/ 1233414 h 4008043"/>
              <a:gd name="connsiteX622" fmla="*/ 990869 w 1181239"/>
              <a:gd name="connsiteY622" fmla="*/ 1147644 h 4008043"/>
              <a:gd name="connsiteX623" fmla="*/ 990869 w 1181239"/>
              <a:gd name="connsiteY623" fmla="*/ 1162603 h 4008043"/>
              <a:gd name="connsiteX624" fmla="*/ 988253 w 1181239"/>
              <a:gd name="connsiteY624" fmla="*/ 1159363 h 4008043"/>
              <a:gd name="connsiteX625" fmla="*/ 990869 w 1181239"/>
              <a:gd name="connsiteY625" fmla="*/ 1147644 h 4008043"/>
              <a:gd name="connsiteX626" fmla="*/ 72414 w 1181239"/>
              <a:gd name="connsiteY626" fmla="*/ 1097327 h 4008043"/>
              <a:gd name="connsiteX627" fmla="*/ 72414 w 1181239"/>
              <a:gd name="connsiteY627" fmla="*/ 1115006 h 4008043"/>
              <a:gd name="connsiteX628" fmla="*/ 69713 w 1181239"/>
              <a:gd name="connsiteY628" fmla="*/ 1108886 h 4008043"/>
              <a:gd name="connsiteX629" fmla="*/ 72414 w 1181239"/>
              <a:gd name="connsiteY629" fmla="*/ 1097327 h 4008043"/>
              <a:gd name="connsiteX630" fmla="*/ 69528 w 1181239"/>
              <a:gd name="connsiteY630" fmla="*/ 1086174 h 4008043"/>
              <a:gd name="connsiteX631" fmla="*/ 69528 w 1181239"/>
              <a:gd name="connsiteY631" fmla="*/ 1086174 h 4008043"/>
              <a:gd name="connsiteX632" fmla="*/ 69527 w 1181239"/>
              <a:gd name="connsiteY632" fmla="*/ 1086175 h 4008043"/>
              <a:gd name="connsiteX633" fmla="*/ 78513 w 1181239"/>
              <a:gd name="connsiteY633" fmla="*/ 1067409 h 4008043"/>
              <a:gd name="connsiteX634" fmla="*/ 81114 w 1181239"/>
              <a:gd name="connsiteY634" fmla="*/ 1069450 h 4008043"/>
              <a:gd name="connsiteX635" fmla="*/ 75319 w 1181239"/>
              <a:gd name="connsiteY635" fmla="*/ 1079612 h 4008043"/>
              <a:gd name="connsiteX636" fmla="*/ 69528 w 1181239"/>
              <a:gd name="connsiteY636" fmla="*/ 1086174 h 4008043"/>
              <a:gd name="connsiteX637" fmla="*/ 73155 w 1181239"/>
              <a:gd name="connsiteY637" fmla="*/ 1075056 h 4008043"/>
              <a:gd name="connsiteX638" fmla="*/ 78513 w 1181239"/>
              <a:gd name="connsiteY638" fmla="*/ 1067409 h 4008043"/>
              <a:gd name="connsiteX639" fmla="*/ 1008308 w 1181239"/>
              <a:gd name="connsiteY639" fmla="*/ 857982 h 4008043"/>
              <a:gd name="connsiteX640" fmla="*/ 1011125 w 1181239"/>
              <a:gd name="connsiteY640" fmla="*/ 871582 h 4008043"/>
              <a:gd name="connsiteX641" fmla="*/ 1008308 w 1181239"/>
              <a:gd name="connsiteY641" fmla="*/ 885180 h 4008043"/>
              <a:gd name="connsiteX642" fmla="*/ 1005491 w 1181239"/>
              <a:gd name="connsiteY642" fmla="*/ 871582 h 4008043"/>
              <a:gd name="connsiteX643" fmla="*/ 1008308 w 1181239"/>
              <a:gd name="connsiteY643" fmla="*/ 857982 h 4008043"/>
              <a:gd name="connsiteX644" fmla="*/ 40946 w 1181239"/>
              <a:gd name="connsiteY644" fmla="*/ 780467 h 4008043"/>
              <a:gd name="connsiteX645" fmla="*/ 43701 w 1181239"/>
              <a:gd name="connsiteY645" fmla="*/ 788627 h 4008043"/>
              <a:gd name="connsiteX646" fmla="*/ 40179 w 1181239"/>
              <a:gd name="connsiteY646" fmla="*/ 828088 h 4008043"/>
              <a:gd name="connsiteX647" fmla="*/ 38694 w 1181239"/>
              <a:gd name="connsiteY647" fmla="*/ 815825 h 4008043"/>
              <a:gd name="connsiteX648" fmla="*/ 38690 w 1181239"/>
              <a:gd name="connsiteY648" fmla="*/ 815825 h 4008043"/>
              <a:gd name="connsiteX649" fmla="*/ 40540 w 1181239"/>
              <a:gd name="connsiteY649" fmla="*/ 789987 h 4008043"/>
              <a:gd name="connsiteX650" fmla="*/ 44700 w 1181239"/>
              <a:gd name="connsiteY650" fmla="*/ 746469 h 4008043"/>
              <a:gd name="connsiteX651" fmla="*/ 50581 w 1181239"/>
              <a:gd name="connsiteY651" fmla="*/ 762891 h 4008043"/>
              <a:gd name="connsiteX652" fmla="*/ 43349 w 1181239"/>
              <a:gd name="connsiteY652" fmla="*/ 757349 h 4008043"/>
              <a:gd name="connsiteX653" fmla="*/ 43350 w 1181239"/>
              <a:gd name="connsiteY653" fmla="*/ 757349 h 4008043"/>
              <a:gd name="connsiteX654" fmla="*/ 44700 w 1181239"/>
              <a:gd name="connsiteY654" fmla="*/ 746469 h 4008043"/>
              <a:gd name="connsiteX655" fmla="*/ 52068 w 1181239"/>
              <a:gd name="connsiteY655" fmla="*/ 720631 h 4008043"/>
              <a:gd name="connsiteX656" fmla="*/ 54976 w 1181239"/>
              <a:gd name="connsiteY656" fmla="*/ 730311 h 4008043"/>
              <a:gd name="connsiteX657" fmla="*/ 52068 w 1181239"/>
              <a:gd name="connsiteY657" fmla="*/ 738310 h 4008043"/>
              <a:gd name="connsiteX658" fmla="*/ 49163 w 1181239"/>
              <a:gd name="connsiteY658" fmla="*/ 728630 h 4008043"/>
              <a:gd name="connsiteX659" fmla="*/ 52068 w 1181239"/>
              <a:gd name="connsiteY659" fmla="*/ 720631 h 4008043"/>
              <a:gd name="connsiteX660" fmla="*/ 54632 w 1181239"/>
              <a:gd name="connsiteY660" fmla="*/ 693931 h 4008043"/>
              <a:gd name="connsiteX661" fmla="*/ 59194 w 1181239"/>
              <a:gd name="connsiteY661" fmla="*/ 699316 h 4008043"/>
              <a:gd name="connsiteX662" fmla="*/ 56595 w 1181239"/>
              <a:gd name="connsiteY662" fmla="*/ 710759 h 4008043"/>
              <a:gd name="connsiteX663" fmla="*/ 52066 w 1181239"/>
              <a:gd name="connsiteY663" fmla="*/ 705055 h 4008043"/>
              <a:gd name="connsiteX664" fmla="*/ 52068 w 1181239"/>
              <a:gd name="connsiteY664" fmla="*/ 705055 h 4008043"/>
              <a:gd name="connsiteX665" fmla="*/ 54632 w 1181239"/>
              <a:gd name="connsiteY665" fmla="*/ 693931 h 4008043"/>
              <a:gd name="connsiteX666" fmla="*/ 17521 w 1181239"/>
              <a:gd name="connsiteY666" fmla="*/ 689349 h 4008043"/>
              <a:gd name="connsiteX667" fmla="*/ 21822 w 1181239"/>
              <a:gd name="connsiteY667" fmla="*/ 797428 h 4008043"/>
              <a:gd name="connsiteX668" fmla="*/ 19797 w 1181239"/>
              <a:gd name="connsiteY668" fmla="*/ 787040 h 4008043"/>
              <a:gd name="connsiteX669" fmla="*/ 19809 w 1181239"/>
              <a:gd name="connsiteY669" fmla="*/ 787040 h 4008043"/>
              <a:gd name="connsiteX670" fmla="*/ 17630 w 1181239"/>
              <a:gd name="connsiteY670" fmla="*/ 732186 h 4008043"/>
              <a:gd name="connsiteX671" fmla="*/ 17521 w 1181239"/>
              <a:gd name="connsiteY671" fmla="*/ 689349 h 4008043"/>
              <a:gd name="connsiteX672" fmla="*/ 16110 w 1181239"/>
              <a:gd name="connsiteY672" fmla="*/ 627523 h 4008043"/>
              <a:gd name="connsiteX673" fmla="*/ 16826 w 1181239"/>
              <a:gd name="connsiteY673" fmla="*/ 646515 h 4008043"/>
              <a:gd name="connsiteX674" fmla="*/ 16144 w 1181239"/>
              <a:gd name="connsiteY674" fmla="*/ 673034 h 4008043"/>
              <a:gd name="connsiteX675" fmla="*/ 13597 w 1181239"/>
              <a:gd name="connsiteY675" fmla="*/ 658754 h 4008043"/>
              <a:gd name="connsiteX676" fmla="*/ 14279 w 1181239"/>
              <a:gd name="connsiteY676" fmla="*/ 632236 h 4008043"/>
              <a:gd name="connsiteX677" fmla="*/ 16110 w 1181239"/>
              <a:gd name="connsiteY677" fmla="*/ 627523 h 4008043"/>
              <a:gd name="connsiteX678" fmla="*/ 1020514 w 1181239"/>
              <a:gd name="connsiteY678" fmla="*/ 444568 h 4008043"/>
              <a:gd name="connsiteX679" fmla="*/ 1017280 w 1181239"/>
              <a:gd name="connsiteY679" fmla="*/ 473823 h 4008043"/>
              <a:gd name="connsiteX680" fmla="*/ 1016084 w 1181239"/>
              <a:gd name="connsiteY680" fmla="*/ 463607 h 4008043"/>
              <a:gd name="connsiteX681" fmla="*/ 1020514 w 1181239"/>
              <a:gd name="connsiteY681" fmla="*/ 444568 h 4008043"/>
              <a:gd name="connsiteX682" fmla="*/ 109423 w 1181239"/>
              <a:gd name="connsiteY682" fmla="*/ 416964 h 4008043"/>
              <a:gd name="connsiteX683" fmla="*/ 108453 w 1181239"/>
              <a:gd name="connsiteY683" fmla="*/ 428251 h 4008043"/>
              <a:gd name="connsiteX684" fmla="*/ 102725 w 1181239"/>
              <a:gd name="connsiteY684" fmla="*/ 477208 h 4008043"/>
              <a:gd name="connsiteX685" fmla="*/ 98887 w 1181239"/>
              <a:gd name="connsiteY685" fmla="*/ 523445 h 4008043"/>
              <a:gd name="connsiteX686" fmla="*/ 99142 w 1181239"/>
              <a:gd name="connsiteY686" fmla="*/ 535684 h 4008043"/>
              <a:gd name="connsiteX687" fmla="*/ 104632 w 1181239"/>
              <a:gd name="connsiteY687" fmla="*/ 520725 h 4008043"/>
              <a:gd name="connsiteX688" fmla="*/ 105591 w 1181239"/>
              <a:gd name="connsiteY688" fmla="*/ 544754 h 4008043"/>
              <a:gd name="connsiteX689" fmla="*/ 99681 w 1181239"/>
              <a:gd name="connsiteY689" fmla="*/ 563383 h 4008043"/>
              <a:gd name="connsiteX690" fmla="*/ 89871 w 1181239"/>
              <a:gd name="connsiteY690" fmla="*/ 609799 h 4008043"/>
              <a:gd name="connsiteX691" fmla="*/ 86947 w 1181239"/>
              <a:gd name="connsiteY691" fmla="*/ 634958 h 4008043"/>
              <a:gd name="connsiteX692" fmla="*/ 83948 w 1181239"/>
              <a:gd name="connsiteY692" fmla="*/ 613879 h 4008043"/>
              <a:gd name="connsiteX693" fmla="*/ 83947 w 1181239"/>
              <a:gd name="connsiteY693" fmla="*/ 613879 h 4008043"/>
              <a:gd name="connsiteX694" fmla="*/ 79617 w 1181239"/>
              <a:gd name="connsiteY694" fmla="*/ 598042 h 4008043"/>
              <a:gd name="connsiteX695" fmla="*/ 73779 w 1181239"/>
              <a:gd name="connsiteY695" fmla="*/ 601784 h 4008043"/>
              <a:gd name="connsiteX696" fmla="*/ 86914 w 1181239"/>
              <a:gd name="connsiteY696" fmla="*/ 497606 h 4008043"/>
              <a:gd name="connsiteX697" fmla="*/ 89947 w 1181239"/>
              <a:gd name="connsiteY697" fmla="*/ 504406 h 4008043"/>
              <a:gd name="connsiteX698" fmla="*/ 97232 w 1181239"/>
              <a:gd name="connsiteY698" fmla="*/ 475848 h 4008043"/>
              <a:gd name="connsiteX699" fmla="*/ 107056 w 1181239"/>
              <a:gd name="connsiteY699" fmla="*/ 424171 h 4008043"/>
              <a:gd name="connsiteX700" fmla="*/ 109423 w 1181239"/>
              <a:gd name="connsiteY700" fmla="*/ 416964 h 4008043"/>
              <a:gd name="connsiteX701" fmla="*/ 112126 w 1181239"/>
              <a:gd name="connsiteY701" fmla="*/ 403090 h 4008043"/>
              <a:gd name="connsiteX702" fmla="*/ 112126 w 1181239"/>
              <a:gd name="connsiteY702" fmla="*/ 409890 h 4008043"/>
              <a:gd name="connsiteX703" fmla="*/ 110659 w 1181239"/>
              <a:gd name="connsiteY703" fmla="*/ 406490 h 4008043"/>
              <a:gd name="connsiteX704" fmla="*/ 112126 w 1181239"/>
              <a:gd name="connsiteY704" fmla="*/ 403090 h 4008043"/>
              <a:gd name="connsiteX705" fmla="*/ 960210 w 1181239"/>
              <a:gd name="connsiteY705" fmla="*/ 305326 h 4008043"/>
              <a:gd name="connsiteX706" fmla="*/ 961013 w 1181239"/>
              <a:gd name="connsiteY706" fmla="*/ 306537 h 4008043"/>
              <a:gd name="connsiteX707" fmla="*/ 961013 w 1181239"/>
              <a:gd name="connsiteY707" fmla="*/ 326936 h 4008043"/>
              <a:gd name="connsiteX708" fmla="*/ 959875 w 1181239"/>
              <a:gd name="connsiteY708" fmla="*/ 316736 h 4008043"/>
              <a:gd name="connsiteX709" fmla="*/ 960210 w 1181239"/>
              <a:gd name="connsiteY709" fmla="*/ 305326 h 4008043"/>
              <a:gd name="connsiteX710" fmla="*/ 131243 w 1181239"/>
              <a:gd name="connsiteY710" fmla="*/ 240583 h 4008043"/>
              <a:gd name="connsiteX711" fmla="*/ 134221 w 1181239"/>
              <a:gd name="connsiteY711" fmla="*/ 241967 h 4008043"/>
              <a:gd name="connsiteX712" fmla="*/ 144610 w 1181239"/>
              <a:gd name="connsiteY712" fmla="*/ 277206 h 4008043"/>
              <a:gd name="connsiteX713" fmla="*/ 138140 w 1181239"/>
              <a:gd name="connsiteY713" fmla="*/ 264918 h 4008043"/>
              <a:gd name="connsiteX714" fmla="*/ 138140 w 1181239"/>
              <a:gd name="connsiteY714" fmla="*/ 264917 h 4008043"/>
              <a:gd name="connsiteX715" fmla="*/ 131243 w 1181239"/>
              <a:gd name="connsiteY715" fmla="*/ 240583 h 4008043"/>
              <a:gd name="connsiteX716" fmla="*/ 877049 w 1181239"/>
              <a:gd name="connsiteY716" fmla="*/ 194344 h 4008043"/>
              <a:gd name="connsiteX717" fmla="*/ 883829 w 1181239"/>
              <a:gd name="connsiteY717" fmla="*/ 211283 h 4008043"/>
              <a:gd name="connsiteX718" fmla="*/ 877876 w 1181239"/>
              <a:gd name="connsiteY718" fmla="*/ 205024 h 4008043"/>
              <a:gd name="connsiteX719" fmla="*/ 877877 w 1181239"/>
              <a:gd name="connsiteY719" fmla="*/ 205024 h 4008043"/>
              <a:gd name="connsiteX720" fmla="*/ 877049 w 1181239"/>
              <a:gd name="connsiteY720" fmla="*/ 194344 h 4008043"/>
              <a:gd name="connsiteX721" fmla="*/ 1009149 w 1181239"/>
              <a:gd name="connsiteY721" fmla="*/ 184200 h 4008043"/>
              <a:gd name="connsiteX722" fmla="*/ 1010905 w 1181239"/>
              <a:gd name="connsiteY722" fmla="*/ 185145 h 4008043"/>
              <a:gd name="connsiteX723" fmla="*/ 1013222 w 1181239"/>
              <a:gd name="connsiteY723" fmla="*/ 220572 h 4008043"/>
              <a:gd name="connsiteX724" fmla="*/ 1011193 w 1181239"/>
              <a:gd name="connsiteY724" fmla="*/ 215876 h 4008043"/>
              <a:gd name="connsiteX725" fmla="*/ 1011190 w 1181239"/>
              <a:gd name="connsiteY725" fmla="*/ 215876 h 4008043"/>
              <a:gd name="connsiteX726" fmla="*/ 1009664 w 1181239"/>
              <a:gd name="connsiteY726" fmla="*/ 194344 h 4008043"/>
              <a:gd name="connsiteX727" fmla="*/ 1009149 w 1181239"/>
              <a:gd name="connsiteY727" fmla="*/ 184200 h 4008043"/>
              <a:gd name="connsiteX728" fmla="*/ 748726 w 1181239"/>
              <a:gd name="connsiteY728" fmla="*/ 154227 h 4008043"/>
              <a:gd name="connsiteX729" fmla="*/ 748726 w 1181239"/>
              <a:gd name="connsiteY729" fmla="*/ 163746 h 4008043"/>
              <a:gd name="connsiteX730" fmla="*/ 747398 w 1181239"/>
              <a:gd name="connsiteY730" fmla="*/ 158987 h 4008043"/>
              <a:gd name="connsiteX731" fmla="*/ 748726 w 1181239"/>
              <a:gd name="connsiteY731" fmla="*/ 154227 h 4008043"/>
              <a:gd name="connsiteX732" fmla="*/ 944467 w 1181239"/>
              <a:gd name="connsiteY732" fmla="*/ 138588 h 4008043"/>
              <a:gd name="connsiteX733" fmla="*/ 949089 w 1181239"/>
              <a:gd name="connsiteY733" fmla="*/ 154227 h 4008043"/>
              <a:gd name="connsiteX734" fmla="*/ 957630 w 1181239"/>
              <a:gd name="connsiteY734" fmla="*/ 155635 h 4008043"/>
              <a:gd name="connsiteX735" fmla="*/ 963237 w 1181239"/>
              <a:gd name="connsiteY735" fmla="*/ 158076 h 4008043"/>
              <a:gd name="connsiteX736" fmla="*/ 967358 w 1181239"/>
              <a:gd name="connsiteY736" fmla="*/ 166466 h 4008043"/>
              <a:gd name="connsiteX737" fmla="*/ 970329 w 1181239"/>
              <a:gd name="connsiteY737" fmla="*/ 161706 h 4008043"/>
              <a:gd name="connsiteX738" fmla="*/ 977889 w 1181239"/>
              <a:gd name="connsiteY738" fmla="*/ 183464 h 4008043"/>
              <a:gd name="connsiteX739" fmla="*/ 985235 w 1181239"/>
              <a:gd name="connsiteY739" fmla="*/ 207943 h 4008043"/>
              <a:gd name="connsiteX740" fmla="*/ 994634 w 1181239"/>
              <a:gd name="connsiteY740" fmla="*/ 305802 h 4008043"/>
              <a:gd name="connsiteX741" fmla="*/ 986510 w 1181239"/>
              <a:gd name="connsiteY741" fmla="*/ 308577 h 4008043"/>
              <a:gd name="connsiteX742" fmla="*/ 978341 w 1181239"/>
              <a:gd name="connsiteY742" fmla="*/ 310615 h 4008043"/>
              <a:gd name="connsiteX743" fmla="*/ 976670 w 1181239"/>
              <a:gd name="connsiteY743" fmla="*/ 314015 h 4008043"/>
              <a:gd name="connsiteX744" fmla="*/ 976670 w 1181239"/>
              <a:gd name="connsiteY744" fmla="*/ 314017 h 4008043"/>
              <a:gd name="connsiteX745" fmla="*/ 972155 w 1181239"/>
              <a:gd name="connsiteY745" fmla="*/ 290898 h 4008043"/>
              <a:gd name="connsiteX746" fmla="*/ 962044 w 1181239"/>
              <a:gd name="connsiteY746" fmla="*/ 253231 h 4008043"/>
              <a:gd name="connsiteX747" fmla="*/ 946043 w 1181239"/>
              <a:gd name="connsiteY747" fmla="*/ 167025 h 4008043"/>
              <a:gd name="connsiteX748" fmla="*/ 665910 w 1181239"/>
              <a:gd name="connsiteY748" fmla="*/ 130704 h 4008043"/>
              <a:gd name="connsiteX749" fmla="*/ 666800 w 1181239"/>
              <a:gd name="connsiteY749" fmla="*/ 149466 h 4008043"/>
              <a:gd name="connsiteX750" fmla="*/ 662762 w 1181239"/>
              <a:gd name="connsiteY750" fmla="*/ 158391 h 4008043"/>
              <a:gd name="connsiteX751" fmla="*/ 662761 w 1181239"/>
              <a:gd name="connsiteY751" fmla="*/ 158391 h 4008043"/>
              <a:gd name="connsiteX752" fmla="*/ 658075 w 1181239"/>
              <a:gd name="connsiteY752" fmla="*/ 149842 h 4008043"/>
              <a:gd name="connsiteX753" fmla="*/ 653716 w 1181239"/>
              <a:gd name="connsiteY753" fmla="*/ 144232 h 4008043"/>
              <a:gd name="connsiteX754" fmla="*/ 658802 w 1181239"/>
              <a:gd name="connsiteY754" fmla="*/ 135300 h 4008043"/>
              <a:gd name="connsiteX755" fmla="*/ 665910 w 1181239"/>
              <a:gd name="connsiteY755" fmla="*/ 130704 h 4008043"/>
              <a:gd name="connsiteX756" fmla="*/ 878817 w 1181239"/>
              <a:gd name="connsiteY756" fmla="*/ 98237 h 4008043"/>
              <a:gd name="connsiteX757" fmla="*/ 879637 w 1181239"/>
              <a:gd name="connsiteY757" fmla="*/ 99891 h 4008043"/>
              <a:gd name="connsiteX758" fmla="*/ 879605 w 1181239"/>
              <a:gd name="connsiteY758" fmla="*/ 118930 h 4008043"/>
              <a:gd name="connsiteX759" fmla="*/ 878459 w 1181239"/>
              <a:gd name="connsiteY759" fmla="*/ 108669 h 4008043"/>
              <a:gd name="connsiteX760" fmla="*/ 878470 w 1181239"/>
              <a:gd name="connsiteY760" fmla="*/ 108669 h 4008043"/>
              <a:gd name="connsiteX761" fmla="*/ 878817 w 1181239"/>
              <a:gd name="connsiteY761" fmla="*/ 98237 h 4008043"/>
              <a:gd name="connsiteX762" fmla="*/ 287277 w 1181239"/>
              <a:gd name="connsiteY762" fmla="*/ 93938 h 4008043"/>
              <a:gd name="connsiteX763" fmla="*/ 290353 w 1181239"/>
              <a:gd name="connsiteY763" fmla="*/ 98471 h 4008043"/>
              <a:gd name="connsiteX764" fmla="*/ 274819 w 1181239"/>
              <a:gd name="connsiteY764" fmla="*/ 113580 h 4008043"/>
              <a:gd name="connsiteX765" fmla="*/ 274819 w 1181239"/>
              <a:gd name="connsiteY765" fmla="*/ 113579 h 4008043"/>
              <a:gd name="connsiteX766" fmla="*/ 278777 w 1181239"/>
              <a:gd name="connsiteY766" fmla="*/ 99150 h 4008043"/>
              <a:gd name="connsiteX767" fmla="*/ 287277 w 1181239"/>
              <a:gd name="connsiteY767" fmla="*/ 93938 h 4008043"/>
              <a:gd name="connsiteX768" fmla="*/ 322381 w 1181239"/>
              <a:gd name="connsiteY768" fmla="*/ 84191 h 4008043"/>
              <a:gd name="connsiteX769" fmla="*/ 320699 w 1181239"/>
              <a:gd name="connsiteY769" fmla="*/ 95071 h 4008043"/>
              <a:gd name="connsiteX770" fmla="*/ 313786 w 1181239"/>
              <a:gd name="connsiteY770" fmla="*/ 105814 h 4008043"/>
              <a:gd name="connsiteX771" fmla="*/ 318149 w 1181239"/>
              <a:gd name="connsiteY771" fmla="*/ 92351 h 4008043"/>
              <a:gd name="connsiteX772" fmla="*/ 511326 w 1181239"/>
              <a:gd name="connsiteY772" fmla="*/ 77392 h 4008043"/>
              <a:gd name="connsiteX773" fmla="*/ 508107 w 1181239"/>
              <a:gd name="connsiteY773" fmla="*/ 118189 h 4008043"/>
              <a:gd name="connsiteX774" fmla="*/ 505574 w 1181239"/>
              <a:gd name="connsiteY774" fmla="*/ 108330 h 4008043"/>
              <a:gd name="connsiteX775" fmla="*/ 505572 w 1181239"/>
              <a:gd name="connsiteY775" fmla="*/ 108330 h 4008043"/>
              <a:gd name="connsiteX776" fmla="*/ 511326 w 1181239"/>
              <a:gd name="connsiteY776" fmla="*/ 77392 h 4008043"/>
              <a:gd name="connsiteX777" fmla="*/ 356452 w 1181239"/>
              <a:gd name="connsiteY777" fmla="*/ 75734 h 4008043"/>
              <a:gd name="connsiteX778" fmla="*/ 351603 w 1181239"/>
              <a:gd name="connsiteY778" fmla="*/ 107309 h 4008043"/>
              <a:gd name="connsiteX779" fmla="*/ 352352 w 1181239"/>
              <a:gd name="connsiteY779" fmla="*/ 90922 h 4008043"/>
              <a:gd name="connsiteX780" fmla="*/ 352351 w 1181239"/>
              <a:gd name="connsiteY780" fmla="*/ 90922 h 4008043"/>
              <a:gd name="connsiteX781" fmla="*/ 356452 w 1181239"/>
              <a:gd name="connsiteY781" fmla="*/ 75734 h 4008043"/>
              <a:gd name="connsiteX782" fmla="*/ 667523 w 1181239"/>
              <a:gd name="connsiteY782" fmla="*/ 59712 h 4008043"/>
              <a:gd name="connsiteX783" fmla="*/ 667556 w 1181239"/>
              <a:gd name="connsiteY783" fmla="*/ 71951 h 4008043"/>
              <a:gd name="connsiteX784" fmla="*/ 665355 w 1181239"/>
              <a:gd name="connsiteY784" fmla="*/ 92349 h 4008043"/>
              <a:gd name="connsiteX785" fmla="*/ 663137 w 1181239"/>
              <a:gd name="connsiteY785" fmla="*/ 100509 h 4008043"/>
              <a:gd name="connsiteX786" fmla="*/ 662990 w 1181239"/>
              <a:gd name="connsiteY786" fmla="*/ 92349 h 4008043"/>
              <a:gd name="connsiteX787" fmla="*/ 662994 w 1181239"/>
              <a:gd name="connsiteY787" fmla="*/ 92349 h 4008043"/>
              <a:gd name="connsiteX788" fmla="*/ 665195 w 1181239"/>
              <a:gd name="connsiteY788" fmla="*/ 71951 h 4008043"/>
              <a:gd name="connsiteX789" fmla="*/ 745090 w 1181239"/>
              <a:gd name="connsiteY789" fmla="*/ 48079 h 4008043"/>
              <a:gd name="connsiteX790" fmla="*/ 745922 w 1181239"/>
              <a:gd name="connsiteY790" fmla="*/ 49562 h 4008043"/>
              <a:gd name="connsiteX791" fmla="*/ 745889 w 1181239"/>
              <a:gd name="connsiteY791" fmla="*/ 65881 h 4008043"/>
              <a:gd name="connsiteX792" fmla="*/ 744714 w 1181239"/>
              <a:gd name="connsiteY792" fmla="*/ 56993 h 4008043"/>
              <a:gd name="connsiteX793" fmla="*/ 744718 w 1181239"/>
              <a:gd name="connsiteY793" fmla="*/ 56993 h 4008043"/>
              <a:gd name="connsiteX794" fmla="*/ 745090 w 1181239"/>
              <a:gd name="connsiteY794" fmla="*/ 48079 h 4008043"/>
              <a:gd name="connsiteX795" fmla="*/ 649749 w 1181239"/>
              <a:gd name="connsiteY795" fmla="*/ 36821 h 4008043"/>
              <a:gd name="connsiteX796" fmla="*/ 647789 w 1181239"/>
              <a:gd name="connsiteY796" fmla="*/ 63792 h 4008043"/>
              <a:gd name="connsiteX797" fmla="*/ 646775 w 1181239"/>
              <a:gd name="connsiteY797" fmla="*/ 52913 h 4008043"/>
              <a:gd name="connsiteX798" fmla="*/ 649749 w 1181239"/>
              <a:gd name="connsiteY798" fmla="*/ 36821 h 4008043"/>
              <a:gd name="connsiteX799" fmla="*/ 559982 w 1181239"/>
              <a:gd name="connsiteY799" fmla="*/ 32409 h 4008043"/>
              <a:gd name="connsiteX800" fmla="*/ 560456 w 1181239"/>
              <a:gd name="connsiteY800" fmla="*/ 37954 h 4008043"/>
              <a:gd name="connsiteX801" fmla="*/ 557800 w 1181239"/>
              <a:gd name="connsiteY801" fmla="*/ 51553 h 4008043"/>
              <a:gd name="connsiteX802" fmla="*/ 555143 w 1181239"/>
              <a:gd name="connsiteY802" fmla="*/ 47473 h 4008043"/>
              <a:gd name="connsiteX803" fmla="*/ 557800 w 1181239"/>
              <a:gd name="connsiteY803" fmla="*/ 33874 h 4008043"/>
              <a:gd name="connsiteX804" fmla="*/ 559982 w 1181239"/>
              <a:gd name="connsiteY804" fmla="*/ 32409 h 4008043"/>
              <a:gd name="connsiteX805" fmla="*/ 586690 w 1181239"/>
              <a:gd name="connsiteY805" fmla="*/ 27075 h 4008043"/>
              <a:gd name="connsiteX806" fmla="*/ 585194 w 1181239"/>
              <a:gd name="connsiteY806" fmla="*/ 45895 h 4008043"/>
              <a:gd name="connsiteX807" fmla="*/ 581010 w 1181239"/>
              <a:gd name="connsiteY807" fmla="*/ 69014 h 4008043"/>
              <a:gd name="connsiteX808" fmla="*/ 578416 w 1181239"/>
              <a:gd name="connsiteY808" fmla="*/ 69233 h 4008043"/>
              <a:gd name="connsiteX809" fmla="*/ 578413 w 1181239"/>
              <a:gd name="connsiteY809" fmla="*/ 69232 h 4008043"/>
              <a:gd name="connsiteX810" fmla="*/ 582597 w 1181239"/>
              <a:gd name="connsiteY810" fmla="*/ 46114 h 4008043"/>
              <a:gd name="connsiteX811" fmla="*/ 353765 w 1181239"/>
              <a:gd name="connsiteY811" fmla="*/ 22995 h 4008043"/>
              <a:gd name="connsiteX812" fmla="*/ 350663 w 1181239"/>
              <a:gd name="connsiteY812" fmla="*/ 43844 h 4008043"/>
              <a:gd name="connsiteX813" fmla="*/ 349492 w 1181239"/>
              <a:gd name="connsiteY813" fmla="*/ 39059 h 4008043"/>
              <a:gd name="connsiteX814" fmla="*/ 349489 w 1181239"/>
              <a:gd name="connsiteY814" fmla="*/ 39059 h 4008043"/>
              <a:gd name="connsiteX815" fmla="*/ 351401 w 1181239"/>
              <a:gd name="connsiteY815" fmla="*/ 27755 h 4008043"/>
              <a:gd name="connsiteX816" fmla="*/ 353765 w 1181239"/>
              <a:gd name="connsiteY816" fmla="*/ 22995 h 4008043"/>
              <a:gd name="connsiteX817" fmla="*/ 449634 w 1181239"/>
              <a:gd name="connsiteY817" fmla="*/ 18915 h 4008043"/>
              <a:gd name="connsiteX818" fmla="*/ 448105 w 1181239"/>
              <a:gd name="connsiteY818" fmla="*/ 37954 h 4008043"/>
              <a:gd name="connsiteX819" fmla="*/ 440198 w 1181239"/>
              <a:gd name="connsiteY819" fmla="*/ 58314 h 4008043"/>
              <a:gd name="connsiteX820" fmla="*/ 440197 w 1181239"/>
              <a:gd name="connsiteY820" fmla="*/ 58314 h 4008043"/>
              <a:gd name="connsiteX821" fmla="*/ 444016 w 1181239"/>
              <a:gd name="connsiteY821" fmla="*/ 35234 h 4008043"/>
              <a:gd name="connsiteX822" fmla="*/ 631225 w 1181239"/>
              <a:gd name="connsiteY822" fmla="*/ 17565 h 4008043"/>
              <a:gd name="connsiteX823" fmla="*/ 626543 w 1181239"/>
              <a:gd name="connsiteY823" fmla="*/ 62442 h 4008043"/>
              <a:gd name="connsiteX824" fmla="*/ 618850 w 1181239"/>
              <a:gd name="connsiteY824" fmla="*/ 100520 h 4008043"/>
              <a:gd name="connsiteX825" fmla="*/ 612954 w 1181239"/>
              <a:gd name="connsiteY825" fmla="*/ 139804 h 4008043"/>
              <a:gd name="connsiteX826" fmla="*/ 611538 w 1181239"/>
              <a:gd name="connsiteY826" fmla="*/ 150381 h 4008043"/>
              <a:gd name="connsiteX827" fmla="*/ 618806 w 1181239"/>
              <a:gd name="connsiteY827" fmla="*/ 133203 h 4008043"/>
              <a:gd name="connsiteX828" fmla="*/ 624280 w 1181239"/>
              <a:gd name="connsiteY828" fmla="*/ 120918 h 4008043"/>
              <a:gd name="connsiteX829" fmla="*/ 625455 w 1181239"/>
              <a:gd name="connsiteY829" fmla="*/ 132478 h 4008043"/>
              <a:gd name="connsiteX830" fmla="*/ 624686 w 1181239"/>
              <a:gd name="connsiteY830" fmla="*/ 144037 h 4008043"/>
              <a:gd name="connsiteX831" fmla="*/ 629318 w 1181239"/>
              <a:gd name="connsiteY831" fmla="*/ 132297 h 4008043"/>
              <a:gd name="connsiteX832" fmla="*/ 637973 w 1181239"/>
              <a:gd name="connsiteY832" fmla="*/ 122001 h 4008043"/>
              <a:gd name="connsiteX833" fmla="*/ 644346 w 1181239"/>
              <a:gd name="connsiteY833" fmla="*/ 94954 h 4008043"/>
              <a:gd name="connsiteX834" fmla="*/ 645396 w 1181239"/>
              <a:gd name="connsiteY834" fmla="*/ 80121 h 4008043"/>
              <a:gd name="connsiteX835" fmla="*/ 648370 w 1181239"/>
              <a:gd name="connsiteY835" fmla="*/ 123764 h 4008043"/>
              <a:gd name="connsiteX836" fmla="*/ 647495 w 1181239"/>
              <a:gd name="connsiteY836" fmla="*/ 176892 h 4008043"/>
              <a:gd name="connsiteX837" fmla="*/ 652335 w 1181239"/>
              <a:gd name="connsiteY837" fmla="*/ 166532 h 4008043"/>
              <a:gd name="connsiteX838" fmla="*/ 654644 w 1181239"/>
              <a:gd name="connsiteY838" fmla="*/ 157636 h 4008043"/>
              <a:gd name="connsiteX839" fmla="*/ 655852 w 1181239"/>
              <a:gd name="connsiteY839" fmla="*/ 165530 h 4008043"/>
              <a:gd name="connsiteX840" fmla="*/ 661121 w 1181239"/>
              <a:gd name="connsiteY840" fmla="*/ 177224 h 4008043"/>
              <a:gd name="connsiteX841" fmla="*/ 668099 w 1181239"/>
              <a:gd name="connsiteY841" fmla="*/ 185649 h 4008043"/>
              <a:gd name="connsiteX842" fmla="*/ 673931 w 1181239"/>
              <a:gd name="connsiteY842" fmla="*/ 186194 h 4008043"/>
              <a:gd name="connsiteX843" fmla="*/ 677095 w 1181239"/>
              <a:gd name="connsiteY843" fmla="*/ 173954 h 4008043"/>
              <a:gd name="connsiteX844" fmla="*/ 680087 w 1181239"/>
              <a:gd name="connsiteY844" fmla="*/ 160355 h 4008043"/>
              <a:gd name="connsiteX845" fmla="*/ 681412 w 1181239"/>
              <a:gd name="connsiteY845" fmla="*/ 168515 h 4008043"/>
              <a:gd name="connsiteX846" fmla="*/ 678449 w 1181239"/>
              <a:gd name="connsiteY846" fmla="*/ 201153 h 4008043"/>
              <a:gd name="connsiteX847" fmla="*/ 681168 w 1181239"/>
              <a:gd name="connsiteY847" fmla="*/ 211626 h 4008043"/>
              <a:gd name="connsiteX848" fmla="*/ 687387 w 1181239"/>
              <a:gd name="connsiteY848" fmla="*/ 184427 h 4008043"/>
              <a:gd name="connsiteX849" fmla="*/ 697156 w 1181239"/>
              <a:gd name="connsiteY849" fmla="*/ 158995 h 4008043"/>
              <a:gd name="connsiteX850" fmla="*/ 697995 w 1181239"/>
              <a:gd name="connsiteY850" fmla="*/ 180074 h 4008043"/>
              <a:gd name="connsiteX851" fmla="*/ 699560 w 1181239"/>
              <a:gd name="connsiteY851" fmla="*/ 207952 h 4008043"/>
              <a:gd name="connsiteX852" fmla="*/ 707424 w 1181239"/>
              <a:gd name="connsiteY852" fmla="*/ 203872 h 4008043"/>
              <a:gd name="connsiteX853" fmla="*/ 713958 w 1181239"/>
              <a:gd name="connsiteY853" fmla="*/ 180238 h 4008043"/>
              <a:gd name="connsiteX854" fmla="*/ 719432 w 1181239"/>
              <a:gd name="connsiteY854" fmla="*/ 166044 h 4008043"/>
              <a:gd name="connsiteX855" fmla="*/ 723439 w 1181239"/>
              <a:gd name="connsiteY855" fmla="*/ 206678 h 4008043"/>
              <a:gd name="connsiteX856" fmla="*/ 729942 w 1181239"/>
              <a:gd name="connsiteY856" fmla="*/ 229516 h 4008043"/>
              <a:gd name="connsiteX857" fmla="*/ 734692 w 1181239"/>
              <a:gd name="connsiteY857" fmla="*/ 207214 h 4008043"/>
              <a:gd name="connsiteX858" fmla="*/ 737973 w 1181239"/>
              <a:gd name="connsiteY858" fmla="*/ 207329 h 4008043"/>
              <a:gd name="connsiteX859" fmla="*/ 742078 w 1181239"/>
              <a:gd name="connsiteY859" fmla="*/ 209033 h 4008043"/>
              <a:gd name="connsiteX860" fmla="*/ 748234 w 1181239"/>
              <a:gd name="connsiteY860" fmla="*/ 225475 h 4008043"/>
              <a:gd name="connsiteX861" fmla="*/ 752603 w 1181239"/>
              <a:gd name="connsiteY861" fmla="*/ 244733 h 4008043"/>
              <a:gd name="connsiteX862" fmla="*/ 762826 w 1181239"/>
              <a:gd name="connsiteY862" fmla="*/ 194980 h 4008043"/>
              <a:gd name="connsiteX863" fmla="*/ 767417 w 1181239"/>
              <a:gd name="connsiteY863" fmla="*/ 168301 h 4008043"/>
              <a:gd name="connsiteX864" fmla="*/ 770023 w 1181239"/>
              <a:gd name="connsiteY864" fmla="*/ 169040 h 4008043"/>
              <a:gd name="connsiteX865" fmla="*/ 772843 w 1181239"/>
              <a:gd name="connsiteY865" fmla="*/ 210678 h 4008043"/>
              <a:gd name="connsiteX866" fmla="*/ 787596 w 1181239"/>
              <a:gd name="connsiteY866" fmla="*/ 241981 h 4008043"/>
              <a:gd name="connsiteX867" fmla="*/ 793730 w 1181239"/>
              <a:gd name="connsiteY867" fmla="*/ 224277 h 4008043"/>
              <a:gd name="connsiteX868" fmla="*/ 796197 w 1181239"/>
              <a:gd name="connsiteY868" fmla="*/ 218157 h 4008043"/>
              <a:gd name="connsiteX869" fmla="*/ 800556 w 1181239"/>
              <a:gd name="connsiteY869" fmla="*/ 217317 h 4008043"/>
              <a:gd name="connsiteX870" fmla="*/ 805028 w 1181239"/>
              <a:gd name="connsiteY870" fmla="*/ 210517 h 4008043"/>
              <a:gd name="connsiteX871" fmla="*/ 811957 w 1181239"/>
              <a:gd name="connsiteY871" fmla="*/ 211635 h 4008043"/>
              <a:gd name="connsiteX872" fmla="*/ 817316 w 1181239"/>
              <a:gd name="connsiteY872" fmla="*/ 232714 h 4008043"/>
              <a:gd name="connsiteX873" fmla="*/ 825257 w 1181239"/>
              <a:gd name="connsiteY873" fmla="*/ 239916 h 4008043"/>
              <a:gd name="connsiteX874" fmla="*/ 835306 w 1181239"/>
              <a:gd name="connsiteY874" fmla="*/ 216798 h 4008043"/>
              <a:gd name="connsiteX875" fmla="*/ 845515 w 1181239"/>
              <a:gd name="connsiteY875" fmla="*/ 198893 h 4008043"/>
              <a:gd name="connsiteX876" fmla="*/ 853135 w 1181239"/>
              <a:gd name="connsiteY876" fmla="*/ 186677 h 4008043"/>
              <a:gd name="connsiteX877" fmla="*/ 856393 w 1181239"/>
              <a:gd name="connsiteY877" fmla="*/ 171241 h 4008043"/>
              <a:gd name="connsiteX878" fmla="*/ 856766 w 1181239"/>
              <a:gd name="connsiteY878" fmla="*/ 182777 h 4008043"/>
              <a:gd name="connsiteX879" fmla="*/ 862960 w 1181239"/>
              <a:gd name="connsiteY879" fmla="*/ 197715 h 4008043"/>
              <a:gd name="connsiteX880" fmla="*/ 866876 w 1181239"/>
              <a:gd name="connsiteY880" fmla="*/ 234456 h 4008043"/>
              <a:gd name="connsiteX881" fmla="*/ 869438 w 1181239"/>
              <a:gd name="connsiteY881" fmla="*/ 267795 h 4008043"/>
              <a:gd name="connsiteX882" fmla="*/ 875898 w 1181239"/>
              <a:gd name="connsiteY882" fmla="*/ 252878 h 4008043"/>
              <a:gd name="connsiteX883" fmla="*/ 882306 w 1181239"/>
              <a:gd name="connsiteY883" fmla="*/ 258947 h 4008043"/>
              <a:gd name="connsiteX884" fmla="*/ 885711 w 1181239"/>
              <a:gd name="connsiteY884" fmla="*/ 289106 h 4008043"/>
              <a:gd name="connsiteX885" fmla="*/ 890882 w 1181239"/>
              <a:gd name="connsiteY885" fmla="*/ 294240 h 4008043"/>
              <a:gd name="connsiteX886" fmla="*/ 897924 w 1181239"/>
              <a:gd name="connsiteY886" fmla="*/ 206508 h 4008043"/>
              <a:gd name="connsiteX887" fmla="*/ 905106 w 1181239"/>
              <a:gd name="connsiteY887" fmla="*/ 118646 h 4008043"/>
              <a:gd name="connsiteX888" fmla="*/ 906591 w 1181239"/>
              <a:gd name="connsiteY888" fmla="*/ 146989 h 4008043"/>
              <a:gd name="connsiteX889" fmla="*/ 909204 w 1181239"/>
              <a:gd name="connsiteY889" fmla="*/ 180476 h 4008043"/>
              <a:gd name="connsiteX890" fmla="*/ 922661 w 1181239"/>
              <a:gd name="connsiteY890" fmla="*/ 129113 h 4008043"/>
              <a:gd name="connsiteX891" fmla="*/ 928487 w 1181239"/>
              <a:gd name="connsiteY891" fmla="*/ 102206 h 4008043"/>
              <a:gd name="connsiteX892" fmla="*/ 936618 w 1181239"/>
              <a:gd name="connsiteY892" fmla="*/ 286407 h 4008043"/>
              <a:gd name="connsiteX893" fmla="*/ 929426 w 1181239"/>
              <a:gd name="connsiteY893" fmla="*/ 299753 h 4008043"/>
              <a:gd name="connsiteX894" fmla="*/ 929054 w 1181239"/>
              <a:gd name="connsiteY894" fmla="*/ 280034 h 4008043"/>
              <a:gd name="connsiteX895" fmla="*/ 925686 w 1181239"/>
              <a:gd name="connsiteY895" fmla="*/ 296353 h 4008043"/>
              <a:gd name="connsiteX896" fmla="*/ 918174 w 1181239"/>
              <a:gd name="connsiteY896" fmla="*/ 285091 h 4008043"/>
              <a:gd name="connsiteX897" fmla="*/ 908321 w 1181239"/>
              <a:gd name="connsiteY897" fmla="*/ 346607 h 4008043"/>
              <a:gd name="connsiteX898" fmla="*/ 918980 w 1181239"/>
              <a:gd name="connsiteY898" fmla="*/ 352241 h 4008043"/>
              <a:gd name="connsiteX899" fmla="*/ 924725 w 1181239"/>
              <a:gd name="connsiteY899" fmla="*/ 346670 h 4008043"/>
              <a:gd name="connsiteX900" fmla="*/ 932066 w 1181239"/>
              <a:gd name="connsiteY900" fmla="*/ 340550 h 4008043"/>
              <a:gd name="connsiteX901" fmla="*/ 935416 w 1181239"/>
              <a:gd name="connsiteY901" fmla="*/ 340030 h 4008043"/>
              <a:gd name="connsiteX902" fmla="*/ 939880 w 1181239"/>
              <a:gd name="connsiteY902" fmla="*/ 350910 h 4008043"/>
              <a:gd name="connsiteX903" fmla="*/ 944332 w 1181239"/>
              <a:gd name="connsiteY903" fmla="*/ 350748 h 4008043"/>
              <a:gd name="connsiteX904" fmla="*/ 948679 w 1181239"/>
              <a:gd name="connsiteY904" fmla="*/ 350455 h 4008043"/>
              <a:gd name="connsiteX905" fmla="*/ 953927 w 1181239"/>
              <a:gd name="connsiteY905" fmla="*/ 358614 h 4008043"/>
              <a:gd name="connsiteX906" fmla="*/ 959773 w 1181239"/>
              <a:gd name="connsiteY906" fmla="*/ 357952 h 4008043"/>
              <a:gd name="connsiteX907" fmla="*/ 967398 w 1181239"/>
              <a:gd name="connsiteY907" fmla="*/ 360672 h 4008043"/>
              <a:gd name="connsiteX908" fmla="*/ 993697 w 1181239"/>
              <a:gd name="connsiteY908" fmla="*/ 512340 h 4008043"/>
              <a:gd name="connsiteX909" fmla="*/ 989560 w 1181239"/>
              <a:gd name="connsiteY909" fmla="*/ 538178 h 4008043"/>
              <a:gd name="connsiteX910" fmla="*/ 982211 w 1181239"/>
              <a:gd name="connsiteY910" fmla="*/ 581934 h 4008043"/>
              <a:gd name="connsiteX911" fmla="*/ 974913 w 1181239"/>
              <a:gd name="connsiteY911" fmla="*/ 737943 h 4008043"/>
              <a:gd name="connsiteX912" fmla="*/ 990890 w 1181239"/>
              <a:gd name="connsiteY912" fmla="*/ 727560 h 4008043"/>
              <a:gd name="connsiteX913" fmla="*/ 1013165 w 1181239"/>
              <a:gd name="connsiteY913" fmla="*/ 712601 h 4008043"/>
              <a:gd name="connsiteX914" fmla="*/ 1023174 w 1181239"/>
              <a:gd name="connsiteY914" fmla="*/ 693447 h 4008043"/>
              <a:gd name="connsiteX915" fmla="*/ 1025352 w 1181239"/>
              <a:gd name="connsiteY915" fmla="*/ 629984 h 4008043"/>
              <a:gd name="connsiteX916" fmla="*/ 1019752 w 1181239"/>
              <a:gd name="connsiteY916" fmla="*/ 563714 h 4008043"/>
              <a:gd name="connsiteX917" fmla="*/ 1021741 w 1181239"/>
              <a:gd name="connsiteY917" fmla="*/ 549559 h 4008043"/>
              <a:gd name="connsiteX918" fmla="*/ 1034255 w 1181239"/>
              <a:gd name="connsiteY918" fmla="*/ 896074 h 4008043"/>
              <a:gd name="connsiteX919" fmla="*/ 1032209 w 1181239"/>
              <a:gd name="connsiteY919" fmla="*/ 1080047 h 4008043"/>
              <a:gd name="connsiteX920" fmla="*/ 1029311 w 1181239"/>
              <a:gd name="connsiteY920" fmla="*/ 1036530 h 4008043"/>
              <a:gd name="connsiteX921" fmla="*/ 1016601 w 1181239"/>
              <a:gd name="connsiteY921" fmla="*/ 816067 h 4008043"/>
              <a:gd name="connsiteX922" fmla="*/ 1014072 w 1181239"/>
              <a:gd name="connsiteY922" fmla="*/ 822120 h 4008043"/>
              <a:gd name="connsiteX923" fmla="*/ 1010872 w 1181239"/>
              <a:gd name="connsiteY923" fmla="*/ 837449 h 4008043"/>
              <a:gd name="connsiteX924" fmla="*/ 1001517 w 1181239"/>
              <a:gd name="connsiteY924" fmla="*/ 822051 h 4008043"/>
              <a:gd name="connsiteX925" fmla="*/ 1006218 w 1181239"/>
              <a:gd name="connsiteY925" fmla="*/ 806960 h 4008043"/>
              <a:gd name="connsiteX926" fmla="*/ 1007878 w 1181239"/>
              <a:gd name="connsiteY926" fmla="*/ 789321 h 4008043"/>
              <a:gd name="connsiteX927" fmla="*/ 1014385 w 1181239"/>
              <a:gd name="connsiteY927" fmla="*/ 781162 h 4008043"/>
              <a:gd name="connsiteX928" fmla="*/ 1016910 w 1181239"/>
              <a:gd name="connsiteY928" fmla="*/ 788019 h 4008043"/>
              <a:gd name="connsiteX929" fmla="*/ 1021209 w 1181239"/>
              <a:gd name="connsiteY929" fmla="*/ 754483 h 4008043"/>
              <a:gd name="connsiteX930" fmla="*/ 1016621 w 1181239"/>
              <a:gd name="connsiteY930" fmla="*/ 730627 h 4008043"/>
              <a:gd name="connsiteX931" fmla="*/ 1005655 w 1181239"/>
              <a:gd name="connsiteY931" fmla="*/ 764682 h 4008043"/>
              <a:gd name="connsiteX932" fmla="*/ 1002528 w 1181239"/>
              <a:gd name="connsiteY932" fmla="*/ 785881 h 4008043"/>
              <a:gd name="connsiteX933" fmla="*/ 1001514 w 1181239"/>
              <a:gd name="connsiteY933" fmla="*/ 761563 h 4008043"/>
              <a:gd name="connsiteX934" fmla="*/ 1000156 w 1181239"/>
              <a:gd name="connsiteY934" fmla="*/ 735605 h 4008043"/>
              <a:gd name="connsiteX935" fmla="*/ 987927 w 1181239"/>
              <a:gd name="connsiteY935" fmla="*/ 757627 h 4008043"/>
              <a:gd name="connsiteX936" fmla="*/ 983923 w 1181239"/>
              <a:gd name="connsiteY936" fmla="*/ 778177 h 4008043"/>
              <a:gd name="connsiteX937" fmla="*/ 982336 w 1181239"/>
              <a:gd name="connsiteY937" fmla="*/ 821356 h 4008043"/>
              <a:gd name="connsiteX938" fmla="*/ 986699 w 1181239"/>
              <a:gd name="connsiteY938" fmla="*/ 863998 h 4008043"/>
              <a:gd name="connsiteX939" fmla="*/ 986773 w 1181239"/>
              <a:gd name="connsiteY939" fmla="*/ 878647 h 4008043"/>
              <a:gd name="connsiteX940" fmla="*/ 979444 w 1181239"/>
              <a:gd name="connsiteY940" fmla="*/ 878601 h 4008043"/>
              <a:gd name="connsiteX941" fmla="*/ 971589 w 1181239"/>
              <a:gd name="connsiteY941" fmla="*/ 888430 h 4008043"/>
              <a:gd name="connsiteX942" fmla="*/ 969838 w 1181239"/>
              <a:gd name="connsiteY942" fmla="*/ 906958 h 4008043"/>
              <a:gd name="connsiteX943" fmla="*/ 971892 w 1181239"/>
              <a:gd name="connsiteY943" fmla="*/ 974997 h 4008043"/>
              <a:gd name="connsiteX944" fmla="*/ 983595 w 1181239"/>
              <a:gd name="connsiteY944" fmla="*/ 1096286 h 4008043"/>
              <a:gd name="connsiteX945" fmla="*/ 983850 w 1181239"/>
              <a:gd name="connsiteY945" fmla="*/ 1106391 h 4008043"/>
              <a:gd name="connsiteX946" fmla="*/ 977520 w 1181239"/>
              <a:gd name="connsiteY946" fmla="*/ 1116881 h 4008043"/>
              <a:gd name="connsiteX947" fmla="*/ 972047 w 1181239"/>
              <a:gd name="connsiteY947" fmla="*/ 1109585 h 4008043"/>
              <a:gd name="connsiteX948" fmla="*/ 966892 w 1181239"/>
              <a:gd name="connsiteY948" fmla="*/ 1145789 h 4008043"/>
              <a:gd name="connsiteX949" fmla="*/ 967793 w 1181239"/>
              <a:gd name="connsiteY949" fmla="*/ 1205281 h 4008043"/>
              <a:gd name="connsiteX950" fmla="*/ 966541 w 1181239"/>
              <a:gd name="connsiteY950" fmla="*/ 1215315 h 4008043"/>
              <a:gd name="connsiteX951" fmla="*/ 956870 w 1181239"/>
              <a:gd name="connsiteY951" fmla="*/ 1254731 h 4008043"/>
              <a:gd name="connsiteX952" fmla="*/ 950007 w 1181239"/>
              <a:gd name="connsiteY952" fmla="*/ 1276464 h 4008043"/>
              <a:gd name="connsiteX953" fmla="*/ 947821 w 1181239"/>
              <a:gd name="connsiteY953" fmla="*/ 1291462 h 4008043"/>
              <a:gd name="connsiteX954" fmla="*/ 946879 w 1181239"/>
              <a:gd name="connsiteY954" fmla="*/ 1313245 h 4008043"/>
              <a:gd name="connsiteX955" fmla="*/ 942943 w 1181239"/>
              <a:gd name="connsiteY955" fmla="*/ 1392199 h 4008043"/>
              <a:gd name="connsiteX956" fmla="*/ 948090 w 1181239"/>
              <a:gd name="connsiteY956" fmla="*/ 1455781 h 4008043"/>
              <a:gd name="connsiteX957" fmla="*/ 947196 w 1181239"/>
              <a:gd name="connsiteY957" fmla="*/ 1461054 h 4008043"/>
              <a:gd name="connsiteX958" fmla="*/ 942975 w 1181239"/>
              <a:gd name="connsiteY958" fmla="*/ 1473058 h 4008043"/>
              <a:gd name="connsiteX959" fmla="*/ 940238 w 1181239"/>
              <a:gd name="connsiteY959" fmla="*/ 1487656 h 4008043"/>
              <a:gd name="connsiteX960" fmla="*/ 939873 w 1181239"/>
              <a:gd name="connsiteY960" fmla="*/ 1523160 h 4008043"/>
              <a:gd name="connsiteX961" fmla="*/ 944233 w 1181239"/>
              <a:gd name="connsiteY961" fmla="*/ 1532172 h 4008043"/>
              <a:gd name="connsiteX962" fmla="*/ 939517 w 1181239"/>
              <a:gd name="connsiteY962" fmla="*/ 1532172 h 4008043"/>
              <a:gd name="connsiteX963" fmla="*/ 936273 w 1181239"/>
              <a:gd name="connsiteY963" fmla="*/ 1574901 h 4008043"/>
              <a:gd name="connsiteX964" fmla="*/ 934967 w 1181239"/>
              <a:gd name="connsiteY964" fmla="*/ 1626160 h 4008043"/>
              <a:gd name="connsiteX965" fmla="*/ 935295 w 1181239"/>
              <a:gd name="connsiteY965" fmla="*/ 1633959 h 4008043"/>
              <a:gd name="connsiteX966" fmla="*/ 935912 w 1181239"/>
              <a:gd name="connsiteY966" fmla="*/ 1652191 h 4008043"/>
              <a:gd name="connsiteX967" fmla="*/ 929513 w 1181239"/>
              <a:gd name="connsiteY967" fmla="*/ 1588275 h 4008043"/>
              <a:gd name="connsiteX968" fmla="*/ 926551 w 1181239"/>
              <a:gd name="connsiteY968" fmla="*/ 1513480 h 4008043"/>
              <a:gd name="connsiteX969" fmla="*/ 921285 w 1181239"/>
              <a:gd name="connsiteY969" fmla="*/ 1437714 h 4008043"/>
              <a:gd name="connsiteX970" fmla="*/ 916705 w 1181239"/>
              <a:gd name="connsiteY970" fmla="*/ 1424709 h 4008043"/>
              <a:gd name="connsiteX971" fmla="*/ 912027 w 1181239"/>
              <a:gd name="connsiteY971" fmla="*/ 1418880 h 4008043"/>
              <a:gd name="connsiteX972" fmla="*/ 909264 w 1181239"/>
              <a:gd name="connsiteY972" fmla="*/ 1423087 h 4008043"/>
              <a:gd name="connsiteX973" fmla="*/ 905051 w 1181239"/>
              <a:gd name="connsiteY973" fmla="*/ 1437366 h 4008043"/>
              <a:gd name="connsiteX974" fmla="*/ 911351 w 1181239"/>
              <a:gd name="connsiteY974" fmla="*/ 1440887 h 4008043"/>
              <a:gd name="connsiteX975" fmla="*/ 913807 w 1181239"/>
              <a:gd name="connsiteY975" fmla="*/ 1446370 h 4008043"/>
              <a:gd name="connsiteX976" fmla="*/ 915128 w 1181239"/>
              <a:gd name="connsiteY976" fmla="*/ 1460301 h 4008043"/>
              <a:gd name="connsiteX977" fmla="*/ 909488 w 1181239"/>
              <a:gd name="connsiteY977" fmla="*/ 1467225 h 4008043"/>
              <a:gd name="connsiteX978" fmla="*/ 900721 w 1181239"/>
              <a:gd name="connsiteY978" fmla="*/ 1474212 h 4008043"/>
              <a:gd name="connsiteX979" fmla="*/ 897813 w 1181239"/>
              <a:gd name="connsiteY979" fmla="*/ 1479482 h 4008043"/>
              <a:gd name="connsiteX980" fmla="*/ 894908 w 1181239"/>
              <a:gd name="connsiteY980" fmla="*/ 1472588 h 4008043"/>
              <a:gd name="connsiteX981" fmla="*/ 900675 w 1181239"/>
              <a:gd name="connsiteY981" fmla="*/ 1462603 h 4008043"/>
              <a:gd name="connsiteX982" fmla="*/ 900675 w 1181239"/>
              <a:gd name="connsiteY982" fmla="*/ 1454331 h 4008043"/>
              <a:gd name="connsiteX983" fmla="*/ 894906 w 1181239"/>
              <a:gd name="connsiteY983" fmla="*/ 1441718 h 4008043"/>
              <a:gd name="connsiteX984" fmla="*/ 890460 w 1181239"/>
              <a:gd name="connsiteY984" fmla="*/ 1416032 h 4008043"/>
              <a:gd name="connsiteX985" fmla="*/ 889204 w 1181239"/>
              <a:gd name="connsiteY985" fmla="*/ 1379653 h 4008043"/>
              <a:gd name="connsiteX986" fmla="*/ 883077 w 1181239"/>
              <a:gd name="connsiteY986" fmla="*/ 1341292 h 4008043"/>
              <a:gd name="connsiteX987" fmla="*/ 877458 w 1181239"/>
              <a:gd name="connsiteY987" fmla="*/ 1328786 h 4008043"/>
              <a:gd name="connsiteX988" fmla="*/ 874848 w 1181239"/>
              <a:gd name="connsiteY988" fmla="*/ 1317652 h 4008043"/>
              <a:gd name="connsiteX989" fmla="*/ 877038 w 1181239"/>
              <a:gd name="connsiteY989" fmla="*/ 1429165 h 4008043"/>
              <a:gd name="connsiteX990" fmla="*/ 873344 w 1181239"/>
              <a:gd name="connsiteY990" fmla="*/ 1542038 h 4008043"/>
              <a:gd name="connsiteX991" fmla="*/ 858195 w 1181239"/>
              <a:gd name="connsiteY991" fmla="*/ 1624043 h 4008043"/>
              <a:gd name="connsiteX992" fmla="*/ 854497 w 1181239"/>
              <a:gd name="connsiteY992" fmla="*/ 1656681 h 4008043"/>
              <a:gd name="connsiteX993" fmla="*/ 856756 w 1181239"/>
              <a:gd name="connsiteY993" fmla="*/ 1674151 h 4008043"/>
              <a:gd name="connsiteX994" fmla="*/ 862279 w 1181239"/>
              <a:gd name="connsiteY994" fmla="*/ 1666444 h 4008043"/>
              <a:gd name="connsiteX995" fmla="*/ 862535 w 1181239"/>
              <a:gd name="connsiteY995" fmla="*/ 1678667 h 4008043"/>
              <a:gd name="connsiteX996" fmla="*/ 863987 w 1181239"/>
              <a:gd name="connsiteY996" fmla="*/ 1692865 h 4008043"/>
              <a:gd name="connsiteX997" fmla="*/ 865567 w 1181239"/>
              <a:gd name="connsiteY997" fmla="*/ 1706587 h 4008043"/>
              <a:gd name="connsiteX998" fmla="*/ 861004 w 1181239"/>
              <a:gd name="connsiteY998" fmla="*/ 1705924 h 4008043"/>
              <a:gd name="connsiteX999" fmla="*/ 856865 w 1181239"/>
              <a:gd name="connsiteY999" fmla="*/ 1707804 h 4008043"/>
              <a:gd name="connsiteX1000" fmla="*/ 854209 w 1181239"/>
              <a:gd name="connsiteY1000" fmla="*/ 1727182 h 4008043"/>
              <a:gd name="connsiteX1001" fmla="*/ 854209 w 1181239"/>
              <a:gd name="connsiteY1001" fmla="*/ 1748097 h 4008043"/>
              <a:gd name="connsiteX1002" fmla="*/ 843903 w 1181239"/>
              <a:gd name="connsiteY1002" fmla="*/ 1746531 h 4008043"/>
              <a:gd name="connsiteX1003" fmla="*/ 830823 w 1181239"/>
              <a:gd name="connsiteY1003" fmla="*/ 1751792 h 4008043"/>
              <a:gd name="connsiteX1004" fmla="*/ 832378 w 1181239"/>
              <a:gd name="connsiteY1004" fmla="*/ 1803389 h 4008043"/>
              <a:gd name="connsiteX1005" fmla="*/ 834075 w 1181239"/>
              <a:gd name="connsiteY1005" fmla="*/ 1826259 h 4008043"/>
              <a:gd name="connsiteX1006" fmla="*/ 830052 w 1181239"/>
              <a:gd name="connsiteY1006" fmla="*/ 1821500 h 4008043"/>
              <a:gd name="connsiteX1007" fmla="*/ 828384 w 1181239"/>
              <a:gd name="connsiteY1007" fmla="*/ 1823121 h 4008043"/>
              <a:gd name="connsiteX1008" fmla="*/ 834132 w 1181239"/>
              <a:gd name="connsiteY1008" fmla="*/ 1837496 h 4008043"/>
              <a:gd name="connsiteX1009" fmla="*/ 838692 w 1181239"/>
              <a:gd name="connsiteY1009" fmla="*/ 1849209 h 4008043"/>
              <a:gd name="connsiteX1010" fmla="*/ 844458 w 1181239"/>
              <a:gd name="connsiteY1010" fmla="*/ 1853129 h 4008043"/>
              <a:gd name="connsiteX1011" fmla="*/ 850640 w 1181239"/>
              <a:gd name="connsiteY1011" fmla="*/ 1872521 h 4008043"/>
              <a:gd name="connsiteX1012" fmla="*/ 855211 w 1181239"/>
              <a:gd name="connsiteY1012" fmla="*/ 1875274 h 4008043"/>
              <a:gd name="connsiteX1013" fmla="*/ 861711 w 1181239"/>
              <a:gd name="connsiteY1013" fmla="*/ 1867058 h 4008043"/>
              <a:gd name="connsiteX1014" fmla="*/ 864852 w 1181239"/>
              <a:gd name="connsiteY1014" fmla="*/ 1870967 h 4008043"/>
              <a:gd name="connsiteX1015" fmla="*/ 860038 w 1181239"/>
              <a:gd name="connsiteY1015" fmla="*/ 1886607 h 4008043"/>
              <a:gd name="connsiteX1016" fmla="*/ 848167 w 1181239"/>
              <a:gd name="connsiteY1016" fmla="*/ 1900863 h 4008043"/>
              <a:gd name="connsiteX1017" fmla="*/ 844231 w 1181239"/>
              <a:gd name="connsiteY1017" fmla="*/ 1878521 h 4008043"/>
              <a:gd name="connsiteX1018" fmla="*/ 846213 w 1181239"/>
              <a:gd name="connsiteY1018" fmla="*/ 1861191 h 4008043"/>
              <a:gd name="connsiteX1019" fmla="*/ 837856 w 1181239"/>
              <a:gd name="connsiteY1019" fmla="*/ 1862085 h 4008043"/>
              <a:gd name="connsiteX1020" fmla="*/ 827845 w 1181239"/>
              <a:gd name="connsiteY1020" fmla="*/ 1879297 h 4008043"/>
              <a:gd name="connsiteX1021" fmla="*/ 828480 w 1181239"/>
              <a:gd name="connsiteY1021" fmla="*/ 1901056 h 4008043"/>
              <a:gd name="connsiteX1022" fmla="*/ 834685 w 1181239"/>
              <a:gd name="connsiteY1022" fmla="*/ 1992977 h 4008043"/>
              <a:gd name="connsiteX1023" fmla="*/ 835382 w 1181239"/>
              <a:gd name="connsiteY1023" fmla="*/ 2015957 h 4008043"/>
              <a:gd name="connsiteX1024" fmla="*/ 841108 w 1181239"/>
              <a:gd name="connsiteY1024" fmla="*/ 1961312 h 4008043"/>
              <a:gd name="connsiteX1025" fmla="*/ 844239 w 1181239"/>
              <a:gd name="connsiteY1025" fmla="*/ 1908017 h 4008043"/>
              <a:gd name="connsiteX1026" fmla="*/ 852868 w 1181239"/>
              <a:gd name="connsiteY1026" fmla="*/ 1924504 h 4008043"/>
              <a:gd name="connsiteX1027" fmla="*/ 854780 w 1181239"/>
              <a:gd name="connsiteY1027" fmla="*/ 1954892 h 4008043"/>
              <a:gd name="connsiteX1028" fmla="*/ 857932 w 1181239"/>
              <a:gd name="connsiteY1028" fmla="*/ 2007443 h 4008043"/>
              <a:gd name="connsiteX1029" fmla="*/ 860020 w 1181239"/>
              <a:gd name="connsiteY1029" fmla="*/ 1993983 h 4008043"/>
              <a:gd name="connsiteX1030" fmla="*/ 862928 w 1181239"/>
              <a:gd name="connsiteY1030" fmla="*/ 1978571 h 4008043"/>
              <a:gd name="connsiteX1031" fmla="*/ 865833 w 1181239"/>
              <a:gd name="connsiteY1031" fmla="*/ 1999153 h 4008043"/>
              <a:gd name="connsiteX1032" fmla="*/ 859637 w 1181239"/>
              <a:gd name="connsiteY1032" fmla="*/ 2017895 h 4008043"/>
              <a:gd name="connsiteX1033" fmla="*/ 853443 w 1181239"/>
              <a:gd name="connsiteY1033" fmla="*/ 2016055 h 4008043"/>
              <a:gd name="connsiteX1034" fmla="*/ 855505 w 1181239"/>
              <a:gd name="connsiteY1034" fmla="*/ 2071428 h 4008043"/>
              <a:gd name="connsiteX1035" fmla="*/ 860058 w 1181239"/>
              <a:gd name="connsiteY1035" fmla="*/ 2158751 h 4008043"/>
              <a:gd name="connsiteX1036" fmla="*/ 860890 w 1181239"/>
              <a:gd name="connsiteY1036" fmla="*/ 2214677 h 4008043"/>
              <a:gd name="connsiteX1037" fmla="*/ 864207 w 1181239"/>
              <a:gd name="connsiteY1037" fmla="*/ 2248471 h 4008043"/>
              <a:gd name="connsiteX1038" fmla="*/ 866042 w 1181239"/>
              <a:gd name="connsiteY1038" fmla="*/ 2263785 h 4008043"/>
              <a:gd name="connsiteX1039" fmla="*/ 871652 w 1181239"/>
              <a:gd name="connsiteY1039" fmla="*/ 2283192 h 4008043"/>
              <a:gd name="connsiteX1040" fmla="*/ 870437 w 1181239"/>
              <a:gd name="connsiteY1040" fmla="*/ 2213836 h 4008043"/>
              <a:gd name="connsiteX1041" fmla="*/ 871364 w 1181239"/>
              <a:gd name="connsiteY1041" fmla="*/ 2207036 h 4008043"/>
              <a:gd name="connsiteX1042" fmla="*/ 874509 w 1181239"/>
              <a:gd name="connsiteY1042" fmla="*/ 2182947 h 4008043"/>
              <a:gd name="connsiteX1043" fmla="*/ 878914 w 1181239"/>
              <a:gd name="connsiteY1043" fmla="*/ 2156343 h 4008043"/>
              <a:gd name="connsiteX1044" fmla="*/ 883273 w 1181239"/>
              <a:gd name="connsiteY1044" fmla="*/ 2154140 h 4008043"/>
              <a:gd name="connsiteX1045" fmla="*/ 880405 w 1181239"/>
              <a:gd name="connsiteY1045" fmla="*/ 2149466 h 4008043"/>
              <a:gd name="connsiteX1046" fmla="*/ 875869 w 1181239"/>
              <a:gd name="connsiteY1046" fmla="*/ 2110384 h 4008043"/>
              <a:gd name="connsiteX1047" fmla="*/ 883375 w 1181239"/>
              <a:gd name="connsiteY1047" fmla="*/ 2096285 h 4008043"/>
              <a:gd name="connsiteX1048" fmla="*/ 892156 w 1181239"/>
              <a:gd name="connsiteY1048" fmla="*/ 2085534 h 4008043"/>
              <a:gd name="connsiteX1049" fmla="*/ 893704 w 1181239"/>
              <a:gd name="connsiteY1049" fmla="*/ 2103952 h 4008043"/>
              <a:gd name="connsiteX1050" fmla="*/ 893339 w 1181239"/>
              <a:gd name="connsiteY1050" fmla="*/ 2132650 h 4008043"/>
              <a:gd name="connsiteX1051" fmla="*/ 899522 w 1181239"/>
              <a:gd name="connsiteY1051" fmla="*/ 2134019 h 4008043"/>
              <a:gd name="connsiteX1052" fmla="*/ 903810 w 1181239"/>
              <a:gd name="connsiteY1052" fmla="*/ 2213835 h 4008043"/>
              <a:gd name="connsiteX1053" fmla="*/ 909303 w 1181239"/>
              <a:gd name="connsiteY1053" fmla="*/ 2247753 h 4008043"/>
              <a:gd name="connsiteX1054" fmla="*/ 915277 w 1181239"/>
              <a:gd name="connsiteY1054" fmla="*/ 2194796 h 4008043"/>
              <a:gd name="connsiteX1055" fmla="*/ 921183 w 1181239"/>
              <a:gd name="connsiteY1055" fmla="*/ 2141876 h 4008043"/>
              <a:gd name="connsiteX1056" fmla="*/ 928624 w 1181239"/>
              <a:gd name="connsiteY1056" fmla="*/ 2176212 h 4008043"/>
              <a:gd name="connsiteX1057" fmla="*/ 929858 w 1181239"/>
              <a:gd name="connsiteY1057" fmla="*/ 2191199 h 4008043"/>
              <a:gd name="connsiteX1058" fmla="*/ 929565 w 1181239"/>
              <a:gd name="connsiteY1058" fmla="*/ 2200992 h 4008043"/>
              <a:gd name="connsiteX1059" fmla="*/ 933279 w 1181239"/>
              <a:gd name="connsiteY1059" fmla="*/ 2221164 h 4008043"/>
              <a:gd name="connsiteX1060" fmla="*/ 937866 w 1181239"/>
              <a:gd name="connsiteY1060" fmla="*/ 2190853 h 4008043"/>
              <a:gd name="connsiteX1061" fmla="*/ 941718 w 1181239"/>
              <a:gd name="connsiteY1061" fmla="*/ 2163518 h 4008043"/>
              <a:gd name="connsiteX1062" fmla="*/ 942923 w 1181239"/>
              <a:gd name="connsiteY1062" fmla="*/ 2170998 h 4008043"/>
              <a:gd name="connsiteX1063" fmla="*/ 940105 w 1181239"/>
              <a:gd name="connsiteY1063" fmla="*/ 2203812 h 4008043"/>
              <a:gd name="connsiteX1064" fmla="*/ 934152 w 1181239"/>
              <a:gd name="connsiteY1064" fmla="*/ 2233245 h 4008043"/>
              <a:gd name="connsiteX1065" fmla="*/ 934119 w 1181239"/>
              <a:gd name="connsiteY1065" fmla="*/ 2260449 h 4008043"/>
              <a:gd name="connsiteX1066" fmla="*/ 938479 w 1181239"/>
              <a:gd name="connsiteY1066" fmla="*/ 2299801 h 4008043"/>
              <a:gd name="connsiteX1067" fmla="*/ 933736 w 1181239"/>
              <a:gd name="connsiteY1067" fmla="*/ 2337587 h 4008043"/>
              <a:gd name="connsiteX1068" fmla="*/ 930554 w 1181239"/>
              <a:gd name="connsiteY1068" fmla="*/ 2326708 h 4008043"/>
              <a:gd name="connsiteX1069" fmla="*/ 928029 w 1181239"/>
              <a:gd name="connsiteY1069" fmla="*/ 2315829 h 4008043"/>
              <a:gd name="connsiteX1070" fmla="*/ 923810 w 1181239"/>
              <a:gd name="connsiteY1070" fmla="*/ 2348466 h 4008043"/>
              <a:gd name="connsiteX1071" fmla="*/ 914267 w 1181239"/>
              <a:gd name="connsiteY1071" fmla="*/ 2353906 h 4008043"/>
              <a:gd name="connsiteX1072" fmla="*/ 912786 w 1181239"/>
              <a:gd name="connsiteY1072" fmla="*/ 2370905 h 4008043"/>
              <a:gd name="connsiteX1073" fmla="*/ 909414 w 1181239"/>
              <a:gd name="connsiteY1073" fmla="*/ 2397423 h 4008043"/>
              <a:gd name="connsiteX1074" fmla="*/ 906217 w 1181239"/>
              <a:gd name="connsiteY1074" fmla="*/ 2388584 h 4008043"/>
              <a:gd name="connsiteX1075" fmla="*/ 903601 w 1181239"/>
              <a:gd name="connsiteY1075" fmla="*/ 2372945 h 4008043"/>
              <a:gd name="connsiteX1076" fmla="*/ 901025 w 1181239"/>
              <a:gd name="connsiteY1076" fmla="*/ 2381104 h 4008043"/>
              <a:gd name="connsiteX1077" fmla="*/ 907826 w 1181239"/>
              <a:gd name="connsiteY1077" fmla="*/ 2407368 h 4008043"/>
              <a:gd name="connsiteX1078" fmla="*/ 914956 w 1181239"/>
              <a:gd name="connsiteY1078" fmla="*/ 2426567 h 4008043"/>
              <a:gd name="connsiteX1079" fmla="*/ 921576 w 1181239"/>
              <a:gd name="connsiteY1079" fmla="*/ 2444248 h 4008043"/>
              <a:gd name="connsiteX1080" fmla="*/ 924156 w 1181239"/>
              <a:gd name="connsiteY1080" fmla="*/ 2435094 h 4008043"/>
              <a:gd name="connsiteX1081" fmla="*/ 926692 w 1181239"/>
              <a:gd name="connsiteY1081" fmla="*/ 2388094 h 4008043"/>
              <a:gd name="connsiteX1082" fmla="*/ 931160 w 1181239"/>
              <a:gd name="connsiteY1082" fmla="*/ 2365290 h 4008043"/>
              <a:gd name="connsiteX1083" fmla="*/ 925840 w 1181239"/>
              <a:gd name="connsiteY1083" fmla="*/ 2525255 h 4008043"/>
              <a:gd name="connsiteX1084" fmla="*/ 925365 w 1181239"/>
              <a:gd name="connsiteY1084" fmla="*/ 2720056 h 4008043"/>
              <a:gd name="connsiteX1085" fmla="*/ 926361 w 1181239"/>
              <a:gd name="connsiteY1085" fmla="*/ 2735548 h 4008043"/>
              <a:gd name="connsiteX1086" fmla="*/ 926796 w 1181239"/>
              <a:gd name="connsiteY1086" fmla="*/ 2843475 h 4008043"/>
              <a:gd name="connsiteX1087" fmla="*/ 929036 w 1181239"/>
              <a:gd name="connsiteY1087" fmla="*/ 2855715 h 4008043"/>
              <a:gd name="connsiteX1088" fmla="*/ 929445 w 1181239"/>
              <a:gd name="connsiteY1088" fmla="*/ 2844835 h 4008043"/>
              <a:gd name="connsiteX1089" fmla="*/ 936624 w 1181239"/>
              <a:gd name="connsiteY1089" fmla="*/ 2827235 h 4008043"/>
              <a:gd name="connsiteX1090" fmla="*/ 939412 w 1181239"/>
              <a:gd name="connsiteY1090" fmla="*/ 2896026 h 4008043"/>
              <a:gd name="connsiteX1091" fmla="*/ 942500 w 1181239"/>
              <a:gd name="connsiteY1091" fmla="*/ 2965091 h 4008043"/>
              <a:gd name="connsiteX1092" fmla="*/ 946207 w 1181239"/>
              <a:gd name="connsiteY1092" fmla="*/ 2961656 h 4008043"/>
              <a:gd name="connsiteX1093" fmla="*/ 951698 w 1181239"/>
              <a:gd name="connsiteY1093" fmla="*/ 2966026 h 4008043"/>
              <a:gd name="connsiteX1094" fmla="*/ 957323 w 1181239"/>
              <a:gd name="connsiteY1094" fmla="*/ 2951669 h 4008043"/>
              <a:gd name="connsiteX1095" fmla="*/ 951268 w 1181239"/>
              <a:gd name="connsiteY1095" fmla="*/ 2908464 h 4008043"/>
              <a:gd name="connsiteX1096" fmla="*/ 948899 w 1181239"/>
              <a:gd name="connsiteY1096" fmla="*/ 2899625 h 4008043"/>
              <a:gd name="connsiteX1097" fmla="*/ 955925 w 1181239"/>
              <a:gd name="connsiteY1097" fmla="*/ 2902792 h 4008043"/>
              <a:gd name="connsiteX1098" fmla="*/ 966140 w 1181239"/>
              <a:gd name="connsiteY1098" fmla="*/ 2919137 h 4008043"/>
              <a:gd name="connsiteX1099" fmla="*/ 968406 w 1181239"/>
              <a:gd name="connsiteY1099" fmla="*/ 2823948 h 4008043"/>
              <a:gd name="connsiteX1100" fmla="*/ 964786 w 1181239"/>
              <a:gd name="connsiteY1100" fmla="*/ 2720797 h 4008043"/>
              <a:gd name="connsiteX1101" fmla="*/ 964177 w 1181239"/>
              <a:gd name="connsiteY1101" fmla="*/ 2702131 h 4008043"/>
              <a:gd name="connsiteX1102" fmla="*/ 961976 w 1181239"/>
              <a:gd name="connsiteY1102" fmla="*/ 2694614 h 4008043"/>
              <a:gd name="connsiteX1103" fmla="*/ 957367 w 1181239"/>
              <a:gd name="connsiteY1103" fmla="*/ 2646646 h 4008043"/>
              <a:gd name="connsiteX1104" fmla="*/ 961739 w 1181239"/>
              <a:gd name="connsiteY1104" fmla="*/ 2582372 h 4008043"/>
              <a:gd name="connsiteX1105" fmla="*/ 964735 w 1181239"/>
              <a:gd name="connsiteY1105" fmla="*/ 2596651 h 4008043"/>
              <a:gd name="connsiteX1106" fmla="*/ 971817 w 1181239"/>
              <a:gd name="connsiteY1106" fmla="*/ 2581676 h 4008043"/>
              <a:gd name="connsiteX1107" fmla="*/ 979179 w 1181239"/>
              <a:gd name="connsiteY1107" fmla="*/ 2657101 h 4008043"/>
              <a:gd name="connsiteX1108" fmla="*/ 982813 w 1181239"/>
              <a:gd name="connsiteY1108" fmla="*/ 2751686 h 4008043"/>
              <a:gd name="connsiteX1109" fmla="*/ 987249 w 1181239"/>
              <a:gd name="connsiteY1109" fmla="*/ 2865234 h 4008043"/>
              <a:gd name="connsiteX1110" fmla="*/ 986993 w 1181239"/>
              <a:gd name="connsiteY1110" fmla="*/ 2893792 h 4008043"/>
              <a:gd name="connsiteX1111" fmla="*/ 989957 w 1181239"/>
              <a:gd name="connsiteY1111" fmla="*/ 2925070 h 4008043"/>
              <a:gd name="connsiteX1112" fmla="*/ 992222 w 1181239"/>
              <a:gd name="connsiteY1112" fmla="*/ 3076020 h 4008043"/>
              <a:gd name="connsiteX1113" fmla="*/ 986073 w 1181239"/>
              <a:gd name="connsiteY1113" fmla="*/ 3246010 h 4008043"/>
              <a:gd name="connsiteX1114" fmla="*/ 981430 w 1181239"/>
              <a:gd name="connsiteY1114" fmla="*/ 3354803 h 4008043"/>
              <a:gd name="connsiteX1115" fmla="*/ 990448 w 1181239"/>
              <a:gd name="connsiteY1115" fmla="*/ 3529378 h 4008043"/>
              <a:gd name="connsiteX1116" fmla="*/ 994542 w 1181239"/>
              <a:gd name="connsiteY1116" fmla="*/ 3528715 h 4008043"/>
              <a:gd name="connsiteX1117" fmla="*/ 998280 w 1181239"/>
              <a:gd name="connsiteY1117" fmla="*/ 3505073 h 4008043"/>
              <a:gd name="connsiteX1118" fmla="*/ 1003751 w 1181239"/>
              <a:gd name="connsiteY1118" fmla="*/ 3502353 h 4008043"/>
              <a:gd name="connsiteX1119" fmla="*/ 994811 w 1181239"/>
              <a:gd name="connsiteY1119" fmla="*/ 3597547 h 4008043"/>
              <a:gd name="connsiteX1120" fmla="*/ 996012 w 1181239"/>
              <a:gd name="connsiteY1120" fmla="*/ 3607747 h 4008043"/>
              <a:gd name="connsiteX1121" fmla="*/ 1003969 w 1181239"/>
              <a:gd name="connsiteY1121" fmla="*/ 3582588 h 4008043"/>
              <a:gd name="connsiteX1122" fmla="*/ 1011605 w 1181239"/>
              <a:gd name="connsiteY1122" fmla="*/ 3551990 h 4008043"/>
              <a:gd name="connsiteX1123" fmla="*/ 1009302 w 1181239"/>
              <a:gd name="connsiteY1123" fmla="*/ 3613866 h 4008043"/>
              <a:gd name="connsiteX1124" fmla="*/ 1010962 w 1181239"/>
              <a:gd name="connsiteY1124" fmla="*/ 3618626 h 4008043"/>
              <a:gd name="connsiteX1125" fmla="*/ 1014064 w 1181239"/>
              <a:gd name="connsiteY1125" fmla="*/ 3613477 h 4008043"/>
              <a:gd name="connsiteX1126" fmla="*/ 1018120 w 1181239"/>
              <a:gd name="connsiteY1126" fmla="*/ 3606872 h 4008043"/>
              <a:gd name="connsiteX1127" fmla="*/ 1024542 w 1181239"/>
              <a:gd name="connsiteY1127" fmla="*/ 3570544 h 4008043"/>
              <a:gd name="connsiteX1128" fmla="*/ 1028794 w 1181239"/>
              <a:gd name="connsiteY1128" fmla="*/ 3546551 h 4008043"/>
              <a:gd name="connsiteX1129" fmla="*/ 1031089 w 1181239"/>
              <a:gd name="connsiteY1129" fmla="*/ 3551310 h 4008043"/>
              <a:gd name="connsiteX1130" fmla="*/ 1040206 w 1181239"/>
              <a:gd name="connsiteY1130" fmla="*/ 3553314 h 4008043"/>
              <a:gd name="connsiteX1131" fmla="*/ 1050395 w 1181239"/>
              <a:gd name="connsiteY1131" fmla="*/ 3545187 h 4008043"/>
              <a:gd name="connsiteX1132" fmla="*/ 1055342 w 1181239"/>
              <a:gd name="connsiteY1132" fmla="*/ 3531590 h 4008043"/>
              <a:gd name="connsiteX1133" fmla="*/ 1056721 w 1181239"/>
              <a:gd name="connsiteY1133" fmla="*/ 3537710 h 4008043"/>
              <a:gd name="connsiteX1134" fmla="*/ 1053178 w 1181239"/>
              <a:gd name="connsiteY1134" fmla="*/ 3576648 h 4008043"/>
              <a:gd name="connsiteX1135" fmla="*/ 1060044 w 1181239"/>
              <a:gd name="connsiteY1135" fmla="*/ 3588134 h 4008043"/>
              <a:gd name="connsiteX1136" fmla="*/ 1067938 w 1181239"/>
              <a:gd name="connsiteY1136" fmla="*/ 3598170 h 4008043"/>
              <a:gd name="connsiteX1137" fmla="*/ 1066040 w 1181239"/>
              <a:gd name="connsiteY1137" fmla="*/ 3618625 h 4008043"/>
              <a:gd name="connsiteX1138" fmla="*/ 1063471 w 1181239"/>
              <a:gd name="connsiteY1138" fmla="*/ 3610305 h 4008043"/>
              <a:gd name="connsiteX1139" fmla="*/ 1060563 w 1181239"/>
              <a:gd name="connsiteY1139" fmla="*/ 3603666 h 4008043"/>
              <a:gd name="connsiteX1140" fmla="*/ 1057654 w 1181239"/>
              <a:gd name="connsiteY1140" fmla="*/ 3624644 h 4008043"/>
              <a:gd name="connsiteX1141" fmla="*/ 1068032 w 1181239"/>
              <a:gd name="connsiteY1141" fmla="*/ 3661306 h 4008043"/>
              <a:gd name="connsiteX1142" fmla="*/ 1078410 w 1181239"/>
              <a:gd name="connsiteY1142" fmla="*/ 3678671 h 4008043"/>
              <a:gd name="connsiteX1143" fmla="*/ 1077479 w 1181239"/>
              <a:gd name="connsiteY1143" fmla="*/ 3732283 h 4008043"/>
              <a:gd name="connsiteX1144" fmla="*/ 1079128 w 1181239"/>
              <a:gd name="connsiteY1144" fmla="*/ 3804253 h 4008043"/>
              <a:gd name="connsiteX1145" fmla="*/ 1075852 w 1181239"/>
              <a:gd name="connsiteY1145" fmla="*/ 3822612 h 4008043"/>
              <a:gd name="connsiteX1146" fmla="*/ 1059401 w 1181239"/>
              <a:gd name="connsiteY1146" fmla="*/ 3799218 h 4008043"/>
              <a:gd name="connsiteX1147" fmla="*/ 1047515 w 1181239"/>
              <a:gd name="connsiteY1147" fmla="*/ 3764478 h 4008043"/>
              <a:gd name="connsiteX1148" fmla="*/ 1044858 w 1181239"/>
              <a:gd name="connsiteY1148" fmla="*/ 3726906 h 4008043"/>
              <a:gd name="connsiteX1149" fmla="*/ 1046373 w 1181239"/>
              <a:gd name="connsiteY1149" fmla="*/ 3712082 h 4008043"/>
              <a:gd name="connsiteX1150" fmla="*/ 1037308 w 1181239"/>
              <a:gd name="connsiteY1150" fmla="*/ 3710939 h 4008043"/>
              <a:gd name="connsiteX1151" fmla="*/ 1030448 w 1181239"/>
              <a:gd name="connsiteY1151" fmla="*/ 3714539 h 4008043"/>
              <a:gd name="connsiteX1152" fmla="*/ 1023958 w 1181239"/>
              <a:gd name="connsiteY1152" fmla="*/ 3681181 h 4008043"/>
              <a:gd name="connsiteX1153" fmla="*/ 1016495 w 1181239"/>
              <a:gd name="connsiteY1153" fmla="*/ 3650040 h 4008043"/>
              <a:gd name="connsiteX1154" fmla="*/ 1014054 w 1181239"/>
              <a:gd name="connsiteY1154" fmla="*/ 3694076 h 4008043"/>
              <a:gd name="connsiteX1155" fmla="*/ 1016842 w 1181239"/>
              <a:gd name="connsiteY1155" fmla="*/ 3742309 h 4008043"/>
              <a:gd name="connsiteX1156" fmla="*/ 1018050 w 1181239"/>
              <a:gd name="connsiteY1156" fmla="*/ 3760829 h 4008043"/>
              <a:gd name="connsiteX1157" fmla="*/ 1021075 w 1181239"/>
              <a:gd name="connsiteY1157" fmla="*/ 3789637 h 4008043"/>
              <a:gd name="connsiteX1158" fmla="*/ 1014167 w 1181239"/>
              <a:gd name="connsiteY1158" fmla="*/ 3830669 h 4008043"/>
              <a:gd name="connsiteX1159" fmla="*/ 1000862 w 1181239"/>
              <a:gd name="connsiteY1159" fmla="*/ 3866974 h 4008043"/>
              <a:gd name="connsiteX1160" fmla="*/ 1002972 w 1181239"/>
              <a:gd name="connsiteY1160" fmla="*/ 3896048 h 4008043"/>
              <a:gd name="connsiteX1161" fmla="*/ 996677 w 1181239"/>
              <a:gd name="connsiteY1161" fmla="*/ 3905391 h 4008043"/>
              <a:gd name="connsiteX1162" fmla="*/ 976833 w 1181239"/>
              <a:gd name="connsiteY1162" fmla="*/ 3916353 h 4008043"/>
              <a:gd name="connsiteX1163" fmla="*/ 948658 w 1181239"/>
              <a:gd name="connsiteY1163" fmla="*/ 3922894 h 4008043"/>
              <a:gd name="connsiteX1164" fmla="*/ 923447 w 1181239"/>
              <a:gd name="connsiteY1164" fmla="*/ 3933554 h 4008043"/>
              <a:gd name="connsiteX1165" fmla="*/ 908914 w 1181239"/>
              <a:gd name="connsiteY1165" fmla="*/ 3944977 h 4008043"/>
              <a:gd name="connsiteX1166" fmla="*/ 889691 w 1181239"/>
              <a:gd name="connsiteY1166" fmla="*/ 3924140 h 4008043"/>
              <a:gd name="connsiteX1167" fmla="*/ 876885 w 1181239"/>
              <a:gd name="connsiteY1167" fmla="*/ 3896476 h 4008043"/>
              <a:gd name="connsiteX1168" fmla="*/ 866998 w 1181239"/>
              <a:gd name="connsiteY1168" fmla="*/ 3897977 h 4008043"/>
              <a:gd name="connsiteX1169" fmla="*/ 857112 w 1181239"/>
              <a:gd name="connsiteY1169" fmla="*/ 3899478 h 4008043"/>
              <a:gd name="connsiteX1170" fmla="*/ 858936 w 1181239"/>
              <a:gd name="connsiteY1170" fmla="*/ 3871244 h 4008043"/>
              <a:gd name="connsiteX1171" fmla="*/ 849297 w 1181239"/>
              <a:gd name="connsiteY1171" fmla="*/ 3809803 h 4008043"/>
              <a:gd name="connsiteX1172" fmla="*/ 845695 w 1181239"/>
              <a:gd name="connsiteY1172" fmla="*/ 3825733 h 4008043"/>
              <a:gd name="connsiteX1173" fmla="*/ 851329 w 1181239"/>
              <a:gd name="connsiteY1173" fmla="*/ 3842222 h 4008043"/>
              <a:gd name="connsiteX1174" fmla="*/ 834957 w 1181239"/>
              <a:gd name="connsiteY1174" fmla="*/ 3898850 h 4008043"/>
              <a:gd name="connsiteX1175" fmla="*/ 833482 w 1181239"/>
              <a:gd name="connsiteY1175" fmla="*/ 3938287 h 4008043"/>
              <a:gd name="connsiteX1176" fmla="*/ 833449 w 1181239"/>
              <a:gd name="connsiteY1176" fmla="*/ 3976045 h 4008043"/>
              <a:gd name="connsiteX1177" fmla="*/ 825117 w 1181239"/>
              <a:gd name="connsiteY1177" fmla="*/ 3958449 h 4008043"/>
              <a:gd name="connsiteX1178" fmla="*/ 819303 w 1181239"/>
              <a:gd name="connsiteY1178" fmla="*/ 3949812 h 4008043"/>
              <a:gd name="connsiteX1179" fmla="*/ 813490 w 1181239"/>
              <a:gd name="connsiteY1179" fmla="*/ 3931932 h 4008043"/>
              <a:gd name="connsiteX1180" fmla="*/ 803149 w 1181239"/>
              <a:gd name="connsiteY1180" fmla="*/ 3908723 h 4008043"/>
              <a:gd name="connsiteX1181" fmla="*/ 787332 w 1181239"/>
              <a:gd name="connsiteY1181" fmla="*/ 3942175 h 4008043"/>
              <a:gd name="connsiteX1182" fmla="*/ 779879 w 1181239"/>
              <a:gd name="connsiteY1182" fmla="*/ 3937525 h 4008043"/>
              <a:gd name="connsiteX1183" fmla="*/ 770285 w 1181239"/>
              <a:gd name="connsiteY1183" fmla="*/ 3924353 h 4008043"/>
              <a:gd name="connsiteX1184" fmla="*/ 742157 w 1181239"/>
              <a:gd name="connsiteY1184" fmla="*/ 3958603 h 4008043"/>
              <a:gd name="connsiteX1185" fmla="*/ 732064 w 1181239"/>
              <a:gd name="connsiteY1185" fmla="*/ 3939063 h 4008043"/>
              <a:gd name="connsiteX1186" fmla="*/ 729203 w 1181239"/>
              <a:gd name="connsiteY1186" fmla="*/ 3934125 h 4008043"/>
              <a:gd name="connsiteX1187" fmla="*/ 726342 w 1181239"/>
              <a:gd name="connsiteY1187" fmla="*/ 3944324 h 4008043"/>
              <a:gd name="connsiteX1188" fmla="*/ 719746 w 1181239"/>
              <a:gd name="connsiteY1188" fmla="*/ 3947044 h 4008043"/>
              <a:gd name="connsiteX1189" fmla="*/ 702684 w 1181239"/>
              <a:gd name="connsiteY1189" fmla="*/ 3963722 h 4008043"/>
              <a:gd name="connsiteX1190" fmla="*/ 696578 w 1181239"/>
              <a:gd name="connsiteY1190" fmla="*/ 3976282 h 4008043"/>
              <a:gd name="connsiteX1191" fmla="*/ 693758 w 1181239"/>
              <a:gd name="connsiteY1191" fmla="*/ 3968802 h 4008043"/>
              <a:gd name="connsiteX1192" fmla="*/ 681496 w 1181239"/>
              <a:gd name="connsiteY1192" fmla="*/ 3970765 h 4008043"/>
              <a:gd name="connsiteX1193" fmla="*/ 673632 w 1181239"/>
              <a:gd name="connsiteY1193" fmla="*/ 3978800 h 4008043"/>
              <a:gd name="connsiteX1194" fmla="*/ 671847 w 1181239"/>
              <a:gd name="connsiteY1194" fmla="*/ 3951801 h 4008043"/>
              <a:gd name="connsiteX1195" fmla="*/ 648068 w 1181239"/>
              <a:gd name="connsiteY1195" fmla="*/ 3950248 h 4008043"/>
              <a:gd name="connsiteX1196" fmla="*/ 629106 w 1181239"/>
              <a:gd name="connsiteY1196" fmla="*/ 3980363 h 4008043"/>
              <a:gd name="connsiteX1197" fmla="*/ 624139 w 1181239"/>
              <a:gd name="connsiteY1197" fmla="*/ 3959284 h 4008043"/>
              <a:gd name="connsiteX1198" fmla="*/ 624220 w 1181239"/>
              <a:gd name="connsiteY1198" fmla="*/ 3959267 h 4008043"/>
              <a:gd name="connsiteX1199" fmla="*/ 620280 w 1181239"/>
              <a:gd name="connsiteY1199" fmla="*/ 3938188 h 4008043"/>
              <a:gd name="connsiteX1200" fmla="*/ 607440 w 1181239"/>
              <a:gd name="connsiteY1200" fmla="*/ 3955282 h 4008043"/>
              <a:gd name="connsiteX1201" fmla="*/ 589817 w 1181239"/>
              <a:gd name="connsiteY1201" fmla="*/ 3960400 h 4008043"/>
              <a:gd name="connsiteX1202" fmla="*/ 587591 w 1181239"/>
              <a:gd name="connsiteY1202" fmla="*/ 3956407 h 4008043"/>
              <a:gd name="connsiteX1203" fmla="*/ 577406 w 1181239"/>
              <a:gd name="connsiteY1203" fmla="*/ 3961155 h 4008043"/>
              <a:gd name="connsiteX1204" fmla="*/ 571905 w 1181239"/>
              <a:gd name="connsiteY1204" fmla="*/ 3954932 h 4008043"/>
              <a:gd name="connsiteX1205" fmla="*/ 580399 w 1181239"/>
              <a:gd name="connsiteY1205" fmla="*/ 3908747 h 4008043"/>
              <a:gd name="connsiteX1206" fmla="*/ 575175 w 1181239"/>
              <a:gd name="connsiteY1206" fmla="*/ 3884347 h 4008043"/>
              <a:gd name="connsiteX1207" fmla="*/ 567694 w 1181239"/>
              <a:gd name="connsiteY1207" fmla="*/ 3901759 h 4008043"/>
              <a:gd name="connsiteX1208" fmla="*/ 557800 w 1181239"/>
              <a:gd name="connsiteY1208" fmla="*/ 3923327 h 4008043"/>
              <a:gd name="connsiteX1209" fmla="*/ 533002 w 1181239"/>
              <a:gd name="connsiteY1209" fmla="*/ 3928596 h 4008043"/>
              <a:gd name="connsiteX1210" fmla="*/ 524042 w 1181239"/>
              <a:gd name="connsiteY1210" fmla="*/ 3917187 h 4008043"/>
              <a:gd name="connsiteX1211" fmla="*/ 498943 w 1181239"/>
              <a:gd name="connsiteY1211" fmla="*/ 3898760 h 4008043"/>
              <a:gd name="connsiteX1212" fmla="*/ 496556 w 1181239"/>
              <a:gd name="connsiteY1212" fmla="*/ 3907590 h 4008043"/>
              <a:gd name="connsiteX1213" fmla="*/ 496337 w 1181239"/>
              <a:gd name="connsiteY1213" fmla="*/ 3916429 h 4008043"/>
              <a:gd name="connsiteX1214" fmla="*/ 490791 w 1181239"/>
              <a:gd name="connsiteY1214" fmla="*/ 3904744 h 4008043"/>
              <a:gd name="connsiteX1215" fmla="*/ 479371 w 1181239"/>
              <a:gd name="connsiteY1215" fmla="*/ 3895999 h 4008043"/>
              <a:gd name="connsiteX1216" fmla="*/ 473496 w 1181239"/>
              <a:gd name="connsiteY1216" fmla="*/ 3901169 h 4008043"/>
              <a:gd name="connsiteX1217" fmla="*/ 466368 w 1181239"/>
              <a:gd name="connsiteY1217" fmla="*/ 3910592 h 4008043"/>
              <a:gd name="connsiteX1218" fmla="*/ 435622 w 1181239"/>
              <a:gd name="connsiteY1218" fmla="*/ 3910777 h 4008043"/>
              <a:gd name="connsiteX1219" fmla="*/ 422232 w 1181239"/>
              <a:gd name="connsiteY1219" fmla="*/ 3918000 h 4008043"/>
              <a:gd name="connsiteX1220" fmla="*/ 418926 w 1181239"/>
              <a:gd name="connsiteY1220" fmla="*/ 3930037 h 4008043"/>
              <a:gd name="connsiteX1221" fmla="*/ 414240 w 1181239"/>
              <a:gd name="connsiteY1221" fmla="*/ 3919925 h 4008043"/>
              <a:gd name="connsiteX1222" fmla="*/ 409553 w 1181239"/>
              <a:gd name="connsiteY1222" fmla="*/ 3906948 h 4008043"/>
              <a:gd name="connsiteX1223" fmla="*/ 402287 w 1181239"/>
              <a:gd name="connsiteY1223" fmla="*/ 3900983 h 4008043"/>
              <a:gd name="connsiteX1224" fmla="*/ 395021 w 1181239"/>
              <a:gd name="connsiteY1224" fmla="*/ 3893216 h 4008043"/>
              <a:gd name="connsiteX1225" fmla="*/ 390919 w 1181239"/>
              <a:gd name="connsiteY1225" fmla="*/ 3885361 h 4008043"/>
              <a:gd name="connsiteX1226" fmla="*/ 382484 w 1181239"/>
              <a:gd name="connsiteY1226" fmla="*/ 3914398 h 4008043"/>
              <a:gd name="connsiteX1227" fmla="*/ 380543 w 1181239"/>
              <a:gd name="connsiteY1227" fmla="*/ 3939556 h 4008043"/>
              <a:gd name="connsiteX1228" fmla="*/ 371613 w 1181239"/>
              <a:gd name="connsiteY1228" fmla="*/ 3921197 h 4008043"/>
              <a:gd name="connsiteX1229" fmla="*/ 364300 w 1181239"/>
              <a:gd name="connsiteY1229" fmla="*/ 3901884 h 4008043"/>
              <a:gd name="connsiteX1230" fmla="*/ 353194 w 1181239"/>
              <a:gd name="connsiteY1230" fmla="*/ 3908237 h 4008043"/>
              <a:gd name="connsiteX1231" fmla="*/ 339898 w 1181239"/>
              <a:gd name="connsiteY1231" fmla="*/ 3913776 h 4008043"/>
              <a:gd name="connsiteX1232" fmla="*/ 319409 w 1181239"/>
              <a:gd name="connsiteY1232" fmla="*/ 3939004 h 4008043"/>
              <a:gd name="connsiteX1233" fmla="*/ 316548 w 1181239"/>
              <a:gd name="connsiteY1233" fmla="*/ 3944996 h 4008043"/>
              <a:gd name="connsiteX1234" fmla="*/ 313687 w 1181239"/>
              <a:gd name="connsiteY1234" fmla="*/ 3933258 h 4008043"/>
              <a:gd name="connsiteX1235" fmla="*/ 310625 w 1181239"/>
              <a:gd name="connsiteY1235" fmla="*/ 3920323 h 4008043"/>
              <a:gd name="connsiteX1236" fmla="*/ 299053 w 1181239"/>
              <a:gd name="connsiteY1236" fmla="*/ 3919187 h 4008043"/>
              <a:gd name="connsiteX1237" fmla="*/ 286839 w 1181239"/>
              <a:gd name="connsiteY1237" fmla="*/ 3917843 h 4008043"/>
              <a:gd name="connsiteX1238" fmla="*/ 277427 w 1181239"/>
              <a:gd name="connsiteY1238" fmla="*/ 3919697 h 4008043"/>
              <a:gd name="connsiteX1239" fmla="*/ 273344 w 1181239"/>
              <a:gd name="connsiteY1239" fmla="*/ 3923832 h 4008043"/>
              <a:gd name="connsiteX1240" fmla="*/ 265994 w 1181239"/>
              <a:gd name="connsiteY1240" fmla="*/ 3928922 h 4008043"/>
              <a:gd name="connsiteX1241" fmla="*/ 259445 w 1181239"/>
              <a:gd name="connsiteY1241" fmla="*/ 3935985 h 4008043"/>
              <a:gd name="connsiteX1242" fmla="*/ 261459 w 1181239"/>
              <a:gd name="connsiteY1242" fmla="*/ 3916861 h 4008043"/>
              <a:gd name="connsiteX1243" fmla="*/ 256105 w 1181239"/>
              <a:gd name="connsiteY1243" fmla="*/ 3902840 h 4008043"/>
              <a:gd name="connsiteX1244" fmla="*/ 249827 w 1181239"/>
              <a:gd name="connsiteY1244" fmla="*/ 3910141 h 4008043"/>
              <a:gd name="connsiteX1245" fmla="*/ 252535 w 1181239"/>
              <a:gd name="connsiteY1245" fmla="*/ 3901605 h 4008043"/>
              <a:gd name="connsiteX1246" fmla="*/ 260989 w 1181239"/>
              <a:gd name="connsiteY1246" fmla="*/ 3840401 h 4008043"/>
              <a:gd name="connsiteX1247" fmla="*/ 261551 w 1181239"/>
              <a:gd name="connsiteY1247" fmla="*/ 3817366 h 4008043"/>
              <a:gd name="connsiteX1248" fmla="*/ 258362 w 1181239"/>
              <a:gd name="connsiteY1248" fmla="*/ 3789967 h 4008043"/>
              <a:gd name="connsiteX1249" fmla="*/ 255289 w 1181239"/>
              <a:gd name="connsiteY1249" fmla="*/ 3801527 h 4008043"/>
              <a:gd name="connsiteX1250" fmla="*/ 255070 w 1181239"/>
              <a:gd name="connsiteY1250" fmla="*/ 3813086 h 4008043"/>
              <a:gd name="connsiteX1251" fmla="*/ 247221 w 1181239"/>
              <a:gd name="connsiteY1251" fmla="*/ 3797100 h 4008043"/>
              <a:gd name="connsiteX1252" fmla="*/ 239371 w 1181239"/>
              <a:gd name="connsiteY1252" fmla="*/ 3781116 h 4008043"/>
              <a:gd name="connsiteX1253" fmla="*/ 234247 w 1181239"/>
              <a:gd name="connsiteY1253" fmla="*/ 3796328 h 4008043"/>
              <a:gd name="connsiteX1254" fmla="*/ 221766 w 1181239"/>
              <a:gd name="connsiteY1254" fmla="*/ 3810554 h 4008043"/>
              <a:gd name="connsiteX1255" fmla="*/ 217426 w 1181239"/>
              <a:gd name="connsiteY1255" fmla="*/ 3807822 h 4008043"/>
              <a:gd name="connsiteX1256" fmla="*/ 214824 w 1181239"/>
              <a:gd name="connsiteY1256" fmla="*/ 3804826 h 4008043"/>
              <a:gd name="connsiteX1257" fmla="*/ 180066 w 1181239"/>
              <a:gd name="connsiteY1257" fmla="*/ 3753319 h 4008043"/>
              <a:gd name="connsiteX1258" fmla="*/ 159601 w 1181239"/>
              <a:gd name="connsiteY1258" fmla="*/ 3779496 h 4008043"/>
              <a:gd name="connsiteX1259" fmla="*/ 164203 w 1181239"/>
              <a:gd name="connsiteY1259" fmla="*/ 3784528 h 4008043"/>
              <a:gd name="connsiteX1260" fmla="*/ 158148 w 1181239"/>
              <a:gd name="connsiteY1260" fmla="*/ 3801808 h 4008043"/>
              <a:gd name="connsiteX1261" fmla="*/ 149428 w 1181239"/>
              <a:gd name="connsiteY1261" fmla="*/ 3814722 h 4008043"/>
              <a:gd name="connsiteX1262" fmla="*/ 134639 w 1181239"/>
              <a:gd name="connsiteY1262" fmla="*/ 3813467 h 4008043"/>
              <a:gd name="connsiteX1263" fmla="*/ 116525 w 1181239"/>
              <a:gd name="connsiteY1263" fmla="*/ 3819448 h 4008043"/>
              <a:gd name="connsiteX1264" fmla="*/ 113201 w 1181239"/>
              <a:gd name="connsiteY1264" fmla="*/ 3826686 h 4008043"/>
              <a:gd name="connsiteX1265" fmla="*/ 114463 w 1181239"/>
              <a:gd name="connsiteY1265" fmla="*/ 3818163 h 4008043"/>
              <a:gd name="connsiteX1266" fmla="*/ 117642 w 1181239"/>
              <a:gd name="connsiteY1266" fmla="*/ 3802493 h 4008043"/>
              <a:gd name="connsiteX1267" fmla="*/ 114876 w 1181239"/>
              <a:gd name="connsiteY1267" fmla="*/ 3797027 h 4008043"/>
              <a:gd name="connsiteX1268" fmla="*/ 110193 w 1181239"/>
              <a:gd name="connsiteY1268" fmla="*/ 3788940 h 4008043"/>
              <a:gd name="connsiteX1269" fmla="*/ 101145 w 1181239"/>
              <a:gd name="connsiteY1269" fmla="*/ 3753971 h 4008043"/>
              <a:gd name="connsiteX1270" fmla="*/ 92097 w 1181239"/>
              <a:gd name="connsiteY1270" fmla="*/ 3728771 h 4008043"/>
              <a:gd name="connsiteX1271" fmla="*/ 94042 w 1181239"/>
              <a:gd name="connsiteY1271" fmla="*/ 3670395 h 4008043"/>
              <a:gd name="connsiteX1272" fmla="*/ 99138 w 1181239"/>
              <a:gd name="connsiteY1272" fmla="*/ 3598319 h 4008043"/>
              <a:gd name="connsiteX1273" fmla="*/ 87812 w 1181239"/>
              <a:gd name="connsiteY1273" fmla="*/ 3260961 h 4008043"/>
              <a:gd name="connsiteX1274" fmla="*/ 85575 w 1181239"/>
              <a:gd name="connsiteY1274" fmla="*/ 3161687 h 4008043"/>
              <a:gd name="connsiteX1275" fmla="*/ 87921 w 1181239"/>
              <a:gd name="connsiteY1275" fmla="*/ 3103211 h 4008043"/>
              <a:gd name="connsiteX1276" fmla="*/ 92890 w 1181239"/>
              <a:gd name="connsiteY1276" fmla="*/ 3108651 h 4008043"/>
              <a:gd name="connsiteX1277" fmla="*/ 98651 w 1181239"/>
              <a:gd name="connsiteY1277" fmla="*/ 3018896 h 4008043"/>
              <a:gd name="connsiteX1278" fmla="*/ 99366 w 1181239"/>
              <a:gd name="connsiteY1278" fmla="*/ 2953620 h 4008043"/>
              <a:gd name="connsiteX1279" fmla="*/ 103451 w 1181239"/>
              <a:gd name="connsiteY1279" fmla="*/ 3010737 h 4008043"/>
              <a:gd name="connsiteX1280" fmla="*/ 115797 w 1181239"/>
              <a:gd name="connsiteY1280" fmla="*/ 3064581 h 4008043"/>
              <a:gd name="connsiteX1281" fmla="*/ 116549 w 1181239"/>
              <a:gd name="connsiteY1281" fmla="*/ 3045743 h 4008043"/>
              <a:gd name="connsiteX1282" fmla="*/ 117833 w 1181239"/>
              <a:gd name="connsiteY1282" fmla="*/ 3035060 h 4008043"/>
              <a:gd name="connsiteX1283" fmla="*/ 118986 w 1181239"/>
              <a:gd name="connsiteY1283" fmla="*/ 3021806 h 4008043"/>
              <a:gd name="connsiteX1284" fmla="*/ 118913 w 1181239"/>
              <a:gd name="connsiteY1284" fmla="*/ 2983539 h 4008043"/>
              <a:gd name="connsiteX1285" fmla="*/ 121613 w 1181239"/>
              <a:gd name="connsiteY1285" fmla="*/ 2985418 h 4008043"/>
              <a:gd name="connsiteX1286" fmla="*/ 128451 w 1181239"/>
              <a:gd name="connsiteY1286" fmla="*/ 2988345 h 4008043"/>
              <a:gd name="connsiteX1287" fmla="*/ 130100 w 1181239"/>
              <a:gd name="connsiteY1287" fmla="*/ 3012617 h 4008043"/>
              <a:gd name="connsiteX1288" fmla="*/ 127630 w 1181239"/>
              <a:gd name="connsiteY1288" fmla="*/ 3046095 h 4008043"/>
              <a:gd name="connsiteX1289" fmla="*/ 126546 w 1181239"/>
              <a:gd name="connsiteY1289" fmla="*/ 3073943 h 4008043"/>
              <a:gd name="connsiteX1290" fmla="*/ 130866 w 1181239"/>
              <a:gd name="connsiteY1290" fmla="*/ 3078542 h 4008043"/>
              <a:gd name="connsiteX1291" fmla="*/ 133442 w 1181239"/>
              <a:gd name="connsiteY1291" fmla="*/ 3125790 h 4008043"/>
              <a:gd name="connsiteX1292" fmla="*/ 135293 w 1181239"/>
              <a:gd name="connsiteY1292" fmla="*/ 3187146 h 4008043"/>
              <a:gd name="connsiteX1293" fmla="*/ 142164 w 1181239"/>
              <a:gd name="connsiteY1293" fmla="*/ 3165767 h 4008043"/>
              <a:gd name="connsiteX1294" fmla="*/ 150793 w 1181239"/>
              <a:gd name="connsiteY1294" fmla="*/ 3137889 h 4008043"/>
              <a:gd name="connsiteX1295" fmla="*/ 153606 w 1181239"/>
              <a:gd name="connsiteY1295" fmla="*/ 3130383 h 4008043"/>
              <a:gd name="connsiteX1296" fmla="*/ 147977 w 1181239"/>
              <a:gd name="connsiteY1296" fmla="*/ 3113362 h 4008043"/>
              <a:gd name="connsiteX1297" fmla="*/ 142164 w 1181239"/>
              <a:gd name="connsiteY1297" fmla="*/ 3103188 h 4008043"/>
              <a:gd name="connsiteX1298" fmla="*/ 148791 w 1181239"/>
              <a:gd name="connsiteY1298" fmla="*/ 3099811 h 4008043"/>
              <a:gd name="connsiteX1299" fmla="*/ 151225 w 1181239"/>
              <a:gd name="connsiteY1299" fmla="*/ 3101850 h 4008043"/>
              <a:gd name="connsiteX1300" fmla="*/ 147292 w 1181239"/>
              <a:gd name="connsiteY1300" fmla="*/ 2873385 h 4008043"/>
              <a:gd name="connsiteX1301" fmla="*/ 145660 w 1181239"/>
              <a:gd name="connsiteY1301" fmla="*/ 2833947 h 4008043"/>
              <a:gd name="connsiteX1302" fmla="*/ 141844 w 1181239"/>
              <a:gd name="connsiteY1302" fmla="*/ 2819811 h 4008043"/>
              <a:gd name="connsiteX1303" fmla="*/ 140545 w 1181239"/>
              <a:gd name="connsiteY1303" fmla="*/ 2834770 h 4008043"/>
              <a:gd name="connsiteX1304" fmla="*/ 136458 w 1181239"/>
              <a:gd name="connsiteY1304" fmla="*/ 2853666 h 4008043"/>
              <a:gd name="connsiteX1305" fmla="*/ 127674 w 1181239"/>
              <a:gd name="connsiteY1305" fmla="*/ 2862506 h 4008043"/>
              <a:gd name="connsiteX1306" fmla="*/ 124707 w 1181239"/>
              <a:gd name="connsiteY1306" fmla="*/ 2853666 h 4008043"/>
              <a:gd name="connsiteX1307" fmla="*/ 120800 w 1181239"/>
              <a:gd name="connsiteY1307" fmla="*/ 2837853 h 4008043"/>
              <a:gd name="connsiteX1308" fmla="*/ 114826 w 1181239"/>
              <a:gd name="connsiteY1308" fmla="*/ 2802555 h 4008043"/>
              <a:gd name="connsiteX1309" fmla="*/ 111538 w 1181239"/>
              <a:gd name="connsiteY1309" fmla="*/ 2773103 h 4008043"/>
              <a:gd name="connsiteX1310" fmla="*/ 105360 w 1181239"/>
              <a:gd name="connsiteY1310" fmla="*/ 2775763 h 4008043"/>
              <a:gd name="connsiteX1311" fmla="*/ 102732 w 1181239"/>
              <a:gd name="connsiteY1311" fmla="*/ 2774110 h 4008043"/>
              <a:gd name="connsiteX1312" fmla="*/ 108639 w 1181239"/>
              <a:gd name="connsiteY1312" fmla="*/ 2710314 h 4008043"/>
              <a:gd name="connsiteX1313" fmla="*/ 115795 w 1181239"/>
              <a:gd name="connsiteY1313" fmla="*/ 2719713 h 4008043"/>
              <a:gd name="connsiteX1314" fmla="*/ 130954 w 1181239"/>
              <a:gd name="connsiteY1314" fmla="*/ 2769531 h 4008043"/>
              <a:gd name="connsiteX1315" fmla="*/ 139674 w 1181239"/>
              <a:gd name="connsiteY1315" fmla="*/ 2798089 h 4008043"/>
              <a:gd name="connsiteX1316" fmla="*/ 139564 w 1181239"/>
              <a:gd name="connsiteY1316" fmla="*/ 2721073 h 4008043"/>
              <a:gd name="connsiteX1317" fmla="*/ 137393 w 1181239"/>
              <a:gd name="connsiteY1317" fmla="*/ 2708834 h 4008043"/>
              <a:gd name="connsiteX1318" fmla="*/ 133499 w 1181239"/>
              <a:gd name="connsiteY1318" fmla="*/ 2716314 h 4008043"/>
              <a:gd name="connsiteX1319" fmla="*/ 127476 w 1181239"/>
              <a:gd name="connsiteY1319" fmla="*/ 2723793 h 4008043"/>
              <a:gd name="connsiteX1320" fmla="*/ 121818 w 1181239"/>
              <a:gd name="connsiteY1320" fmla="*/ 2708279 h 4008043"/>
              <a:gd name="connsiteX1321" fmla="*/ 126249 w 1181239"/>
              <a:gd name="connsiteY1321" fmla="*/ 2704809 h 4008043"/>
              <a:gd name="connsiteX1322" fmla="*/ 130766 w 1181239"/>
              <a:gd name="connsiteY1322" fmla="*/ 2694810 h 4008043"/>
              <a:gd name="connsiteX1323" fmla="*/ 127646 w 1181239"/>
              <a:gd name="connsiteY1323" fmla="*/ 2669321 h 4008043"/>
              <a:gd name="connsiteX1324" fmla="*/ 133943 w 1181239"/>
              <a:gd name="connsiteY1324" fmla="*/ 2649228 h 4008043"/>
              <a:gd name="connsiteX1325" fmla="*/ 135428 w 1181239"/>
              <a:gd name="connsiteY1325" fmla="*/ 2640865 h 4008043"/>
              <a:gd name="connsiteX1326" fmla="*/ 135136 w 1181239"/>
              <a:gd name="connsiteY1326" fmla="*/ 2625083 h 4008043"/>
              <a:gd name="connsiteX1327" fmla="*/ 143826 w 1181239"/>
              <a:gd name="connsiteY1327" fmla="*/ 2614093 h 4008043"/>
              <a:gd name="connsiteX1328" fmla="*/ 147971 w 1181239"/>
              <a:gd name="connsiteY1328" fmla="*/ 2612317 h 4008043"/>
              <a:gd name="connsiteX1329" fmla="*/ 142158 w 1181239"/>
              <a:gd name="connsiteY1329" fmla="*/ 2607630 h 4008043"/>
              <a:gd name="connsiteX1330" fmla="*/ 136345 w 1181239"/>
              <a:gd name="connsiteY1330" fmla="*/ 2599725 h 4008043"/>
              <a:gd name="connsiteX1331" fmla="*/ 142362 w 1181239"/>
              <a:gd name="connsiteY1331" fmla="*/ 2596642 h 4008043"/>
              <a:gd name="connsiteX1332" fmla="*/ 144920 w 1181239"/>
              <a:gd name="connsiteY1332" fmla="*/ 2594603 h 4008043"/>
              <a:gd name="connsiteX1333" fmla="*/ 143264 w 1181239"/>
              <a:gd name="connsiteY1333" fmla="*/ 2584870 h 4008043"/>
              <a:gd name="connsiteX1334" fmla="*/ 139570 w 1181239"/>
              <a:gd name="connsiteY1334" fmla="*/ 2549512 h 4008043"/>
              <a:gd name="connsiteX1335" fmla="*/ 142624 w 1181239"/>
              <a:gd name="connsiteY1335" fmla="*/ 2530687 h 4008043"/>
              <a:gd name="connsiteX1336" fmla="*/ 143924 w 1181239"/>
              <a:gd name="connsiteY1336" fmla="*/ 2555639 h 4008043"/>
              <a:gd name="connsiteX1337" fmla="*/ 146661 w 1181239"/>
              <a:gd name="connsiteY1337" fmla="*/ 2571594 h 4008043"/>
              <a:gd name="connsiteX1338" fmla="*/ 150473 w 1181239"/>
              <a:gd name="connsiteY1338" fmla="*/ 2589549 h 4008043"/>
              <a:gd name="connsiteX1339" fmla="*/ 155581 w 1181239"/>
              <a:gd name="connsiteY1339" fmla="*/ 2610028 h 4008043"/>
              <a:gd name="connsiteX1340" fmla="*/ 157416 w 1181239"/>
              <a:gd name="connsiteY1340" fmla="*/ 2616986 h 4008043"/>
              <a:gd name="connsiteX1341" fmla="*/ 153782 w 1181239"/>
              <a:gd name="connsiteY1341" fmla="*/ 2626268 h 4008043"/>
              <a:gd name="connsiteX1342" fmla="*/ 157135 w 1181239"/>
              <a:gd name="connsiteY1342" fmla="*/ 2632423 h 4008043"/>
              <a:gd name="connsiteX1343" fmla="*/ 158587 w 1181239"/>
              <a:gd name="connsiteY1343" fmla="*/ 2652661 h 4008043"/>
              <a:gd name="connsiteX1344" fmla="*/ 154845 w 1181239"/>
              <a:gd name="connsiteY1344" fmla="*/ 2696261 h 4008043"/>
              <a:gd name="connsiteX1345" fmla="*/ 159357 w 1181239"/>
              <a:gd name="connsiteY1345" fmla="*/ 2737394 h 4008043"/>
              <a:gd name="connsiteX1346" fmla="*/ 163168 w 1181239"/>
              <a:gd name="connsiteY1346" fmla="*/ 2723700 h 4008043"/>
              <a:gd name="connsiteX1347" fmla="*/ 169613 w 1181239"/>
              <a:gd name="connsiteY1347" fmla="*/ 2706558 h 4008043"/>
              <a:gd name="connsiteX1348" fmla="*/ 170029 w 1181239"/>
              <a:gd name="connsiteY1348" fmla="*/ 2699520 h 4008043"/>
              <a:gd name="connsiteX1349" fmla="*/ 165426 w 1181239"/>
              <a:gd name="connsiteY1349" fmla="*/ 2669745 h 4008043"/>
              <a:gd name="connsiteX1350" fmla="*/ 165460 w 1181239"/>
              <a:gd name="connsiteY1350" fmla="*/ 2643560 h 4008043"/>
              <a:gd name="connsiteX1351" fmla="*/ 170745 w 1181239"/>
              <a:gd name="connsiteY1351" fmla="*/ 2651062 h 4008043"/>
              <a:gd name="connsiteX1352" fmla="*/ 177992 w 1181239"/>
              <a:gd name="connsiteY1352" fmla="*/ 2656728 h 4008043"/>
              <a:gd name="connsiteX1353" fmla="*/ 177259 w 1181239"/>
              <a:gd name="connsiteY1353" fmla="*/ 2640964 h 4008043"/>
              <a:gd name="connsiteX1354" fmla="*/ 177292 w 1181239"/>
              <a:gd name="connsiteY1354" fmla="*/ 2630604 h 4008043"/>
              <a:gd name="connsiteX1355" fmla="*/ 175625 w 1181239"/>
              <a:gd name="connsiteY1355" fmla="*/ 2618782 h 4008043"/>
              <a:gd name="connsiteX1356" fmla="*/ 171246 w 1181239"/>
              <a:gd name="connsiteY1356" fmla="*/ 2607308 h 4008043"/>
              <a:gd name="connsiteX1357" fmla="*/ 175822 w 1181239"/>
              <a:gd name="connsiteY1357" fmla="*/ 2600497 h 4008043"/>
              <a:gd name="connsiteX1358" fmla="*/ 178683 w 1181239"/>
              <a:gd name="connsiteY1358" fmla="*/ 2576613 h 4008043"/>
              <a:gd name="connsiteX1359" fmla="*/ 174207 w 1181239"/>
              <a:gd name="connsiteY1359" fmla="*/ 2301074 h 4008043"/>
              <a:gd name="connsiteX1360" fmla="*/ 175458 w 1181239"/>
              <a:gd name="connsiteY1360" fmla="*/ 2201800 h 4008043"/>
              <a:gd name="connsiteX1361" fmla="*/ 172740 w 1181239"/>
              <a:gd name="connsiteY1361" fmla="*/ 2164190 h 4008043"/>
              <a:gd name="connsiteX1362" fmla="*/ 179095 w 1181239"/>
              <a:gd name="connsiteY1362" fmla="*/ 2154671 h 4008043"/>
              <a:gd name="connsiteX1363" fmla="*/ 182562 w 1181239"/>
              <a:gd name="connsiteY1363" fmla="*/ 2140044 h 4008043"/>
              <a:gd name="connsiteX1364" fmla="*/ 178366 w 1181239"/>
              <a:gd name="connsiteY1364" fmla="*/ 2107848 h 4008043"/>
              <a:gd name="connsiteX1365" fmla="*/ 177238 w 1181239"/>
              <a:gd name="connsiteY1365" fmla="*/ 2093950 h 4008043"/>
              <a:gd name="connsiteX1366" fmla="*/ 177384 w 1181239"/>
              <a:gd name="connsiteY1366" fmla="*/ 2064486 h 4008043"/>
              <a:gd name="connsiteX1367" fmla="*/ 177056 w 1181239"/>
              <a:gd name="connsiteY1367" fmla="*/ 2024799 h 4008043"/>
              <a:gd name="connsiteX1368" fmla="*/ 179917 w 1181239"/>
              <a:gd name="connsiteY1368" fmla="*/ 2038534 h 4008043"/>
              <a:gd name="connsiteX1369" fmla="*/ 183109 w 1181239"/>
              <a:gd name="connsiteY1369" fmla="*/ 2051136 h 4008043"/>
              <a:gd name="connsiteX1370" fmla="*/ 187491 w 1181239"/>
              <a:gd name="connsiteY1370" fmla="*/ 2094518 h 4008043"/>
              <a:gd name="connsiteX1371" fmla="*/ 191609 w 1181239"/>
              <a:gd name="connsiteY1371" fmla="*/ 2149731 h 4008043"/>
              <a:gd name="connsiteX1372" fmla="*/ 194496 w 1181239"/>
              <a:gd name="connsiteY1372" fmla="*/ 2183049 h 4008043"/>
              <a:gd name="connsiteX1373" fmla="*/ 196875 w 1181239"/>
              <a:gd name="connsiteY1373" fmla="*/ 2201588 h 4008043"/>
              <a:gd name="connsiteX1374" fmla="*/ 195788 w 1181239"/>
              <a:gd name="connsiteY1374" fmla="*/ 2058415 h 4008043"/>
              <a:gd name="connsiteX1375" fmla="*/ 200030 w 1181239"/>
              <a:gd name="connsiteY1375" fmla="*/ 2005760 h 4008043"/>
              <a:gd name="connsiteX1376" fmla="*/ 204523 w 1181239"/>
              <a:gd name="connsiteY1376" fmla="*/ 2020566 h 4008043"/>
              <a:gd name="connsiteX1377" fmla="*/ 210671 w 1181239"/>
              <a:gd name="connsiteY1377" fmla="*/ 2033874 h 4008043"/>
              <a:gd name="connsiteX1378" fmla="*/ 210010 w 1181239"/>
              <a:gd name="connsiteY1378" fmla="*/ 2046098 h 4008043"/>
              <a:gd name="connsiteX1379" fmla="*/ 207007 w 1181239"/>
              <a:gd name="connsiteY1379" fmla="*/ 2117629 h 4008043"/>
              <a:gd name="connsiteX1380" fmla="*/ 206069 w 1181239"/>
              <a:gd name="connsiteY1380" fmla="*/ 2182549 h 4008043"/>
              <a:gd name="connsiteX1381" fmla="*/ 205960 w 1181239"/>
              <a:gd name="connsiteY1381" fmla="*/ 2202948 h 4008043"/>
              <a:gd name="connsiteX1382" fmla="*/ 209127 w 1181239"/>
              <a:gd name="connsiteY1382" fmla="*/ 2205668 h 4008043"/>
              <a:gd name="connsiteX1383" fmla="*/ 214532 w 1181239"/>
              <a:gd name="connsiteY1383" fmla="*/ 2247478 h 4008043"/>
              <a:gd name="connsiteX1384" fmla="*/ 219080 w 1181239"/>
              <a:gd name="connsiteY1384" fmla="*/ 2261523 h 4008043"/>
              <a:gd name="connsiteX1385" fmla="*/ 226346 w 1181239"/>
              <a:gd name="connsiteY1385" fmla="*/ 2259990 h 4008043"/>
              <a:gd name="connsiteX1386" fmla="*/ 229378 w 1181239"/>
              <a:gd name="connsiteY1386" fmla="*/ 2245492 h 4008043"/>
              <a:gd name="connsiteX1387" fmla="*/ 226247 w 1181239"/>
              <a:gd name="connsiteY1387" fmla="*/ 2228262 h 4008043"/>
              <a:gd name="connsiteX1388" fmla="*/ 214948 w 1181239"/>
              <a:gd name="connsiteY1388" fmla="*/ 2179343 h 4008043"/>
              <a:gd name="connsiteX1389" fmla="*/ 219625 w 1181239"/>
              <a:gd name="connsiteY1389" fmla="*/ 2162146 h 4008043"/>
              <a:gd name="connsiteX1390" fmla="*/ 222344 w 1181239"/>
              <a:gd name="connsiteY1390" fmla="*/ 2113823 h 4008043"/>
              <a:gd name="connsiteX1391" fmla="*/ 219071 w 1181239"/>
              <a:gd name="connsiteY1391" fmla="*/ 2061664 h 4008043"/>
              <a:gd name="connsiteX1392" fmla="*/ 217856 w 1181239"/>
              <a:gd name="connsiteY1392" fmla="*/ 2053357 h 4008043"/>
              <a:gd name="connsiteX1393" fmla="*/ 221271 w 1181239"/>
              <a:gd name="connsiteY1393" fmla="*/ 2060836 h 4008043"/>
              <a:gd name="connsiteX1394" fmla="*/ 227033 w 1181239"/>
              <a:gd name="connsiteY1394" fmla="*/ 2068316 h 4008043"/>
              <a:gd name="connsiteX1395" fmla="*/ 225110 w 1181239"/>
              <a:gd name="connsiteY1395" fmla="*/ 2050477 h 4008043"/>
              <a:gd name="connsiteX1396" fmla="*/ 221087 w 1181239"/>
              <a:gd name="connsiteY1396" fmla="*/ 2037038 h 4008043"/>
              <a:gd name="connsiteX1397" fmla="*/ 222714 w 1181239"/>
              <a:gd name="connsiteY1397" fmla="*/ 2033890 h 4008043"/>
              <a:gd name="connsiteX1398" fmla="*/ 229644 w 1181239"/>
              <a:gd name="connsiteY1398" fmla="*/ 2037545 h 4008043"/>
              <a:gd name="connsiteX1399" fmla="*/ 235192 w 1181239"/>
              <a:gd name="connsiteY1399" fmla="*/ 2053772 h 4008043"/>
              <a:gd name="connsiteX1400" fmla="*/ 237848 w 1181239"/>
              <a:gd name="connsiteY1400" fmla="*/ 2069820 h 4008043"/>
              <a:gd name="connsiteX1401" fmla="*/ 238574 w 1181239"/>
              <a:gd name="connsiteY1401" fmla="*/ 2000984 h 4008043"/>
              <a:gd name="connsiteX1402" fmla="*/ 237075 w 1181239"/>
              <a:gd name="connsiteY1402" fmla="*/ 1908526 h 4008043"/>
              <a:gd name="connsiteX1403" fmla="*/ 234896 w 1181239"/>
              <a:gd name="connsiteY1403" fmla="*/ 1883368 h 4008043"/>
              <a:gd name="connsiteX1404" fmla="*/ 232247 w 1181239"/>
              <a:gd name="connsiteY1404" fmla="*/ 1931645 h 4008043"/>
              <a:gd name="connsiteX1405" fmla="*/ 226115 w 1181239"/>
              <a:gd name="connsiteY1405" fmla="*/ 1988991 h 4008043"/>
              <a:gd name="connsiteX1406" fmla="*/ 223612 w 1181239"/>
              <a:gd name="connsiteY1406" fmla="*/ 1993067 h 4008043"/>
              <a:gd name="connsiteX1407" fmla="*/ 219934 w 1181239"/>
              <a:gd name="connsiteY1407" fmla="*/ 1999592 h 4008043"/>
              <a:gd name="connsiteX1408" fmla="*/ 217193 w 1181239"/>
              <a:gd name="connsiteY1408" fmla="*/ 1991885 h 4008043"/>
              <a:gd name="connsiteX1409" fmla="*/ 210733 w 1181239"/>
              <a:gd name="connsiteY1409" fmla="*/ 1947711 h 4008043"/>
              <a:gd name="connsiteX1410" fmla="*/ 206693 w 1181239"/>
              <a:gd name="connsiteY1410" fmla="*/ 1932953 h 4008043"/>
              <a:gd name="connsiteX1411" fmla="*/ 212064 w 1181239"/>
              <a:gd name="connsiteY1411" fmla="*/ 1940685 h 4008043"/>
              <a:gd name="connsiteX1412" fmla="*/ 218683 w 1181239"/>
              <a:gd name="connsiteY1412" fmla="*/ 1946906 h 4008043"/>
              <a:gd name="connsiteX1413" fmla="*/ 223568 w 1181239"/>
              <a:gd name="connsiteY1413" fmla="*/ 1953025 h 4008043"/>
              <a:gd name="connsiteX1414" fmla="*/ 226200 w 1181239"/>
              <a:gd name="connsiteY1414" fmla="*/ 1959523 h 4008043"/>
              <a:gd name="connsiteX1415" fmla="*/ 227699 w 1181239"/>
              <a:gd name="connsiteY1415" fmla="*/ 1949323 h 4008043"/>
              <a:gd name="connsiteX1416" fmla="*/ 224732 w 1181239"/>
              <a:gd name="connsiteY1416" fmla="*/ 1855417 h 4008043"/>
              <a:gd name="connsiteX1417" fmla="*/ 219133 w 1181239"/>
              <a:gd name="connsiteY1417" fmla="*/ 1774632 h 4008043"/>
              <a:gd name="connsiteX1418" fmla="*/ 213420 w 1181239"/>
              <a:gd name="connsiteY1418" fmla="*/ 1769242 h 4008043"/>
              <a:gd name="connsiteX1419" fmla="*/ 205892 w 1181239"/>
              <a:gd name="connsiteY1419" fmla="*/ 1758137 h 4008043"/>
              <a:gd name="connsiteX1420" fmla="*/ 200316 w 1181239"/>
              <a:gd name="connsiteY1420" fmla="*/ 1748640 h 4008043"/>
              <a:gd name="connsiteX1421" fmla="*/ 207031 w 1181239"/>
              <a:gd name="connsiteY1421" fmla="*/ 1746696 h 4008043"/>
              <a:gd name="connsiteX1422" fmla="*/ 209035 w 1181239"/>
              <a:gd name="connsiteY1422" fmla="*/ 1707939 h 4008043"/>
              <a:gd name="connsiteX1423" fmla="*/ 211071 w 1181239"/>
              <a:gd name="connsiteY1423" fmla="*/ 1669336 h 4008043"/>
              <a:gd name="connsiteX1424" fmla="*/ 227197 w 1181239"/>
              <a:gd name="connsiteY1424" fmla="*/ 1663053 h 4008043"/>
              <a:gd name="connsiteX1425" fmla="*/ 232283 w 1181239"/>
              <a:gd name="connsiteY1425" fmla="*/ 1656942 h 4008043"/>
              <a:gd name="connsiteX1426" fmla="*/ 235195 w 1181239"/>
              <a:gd name="connsiteY1426" fmla="*/ 1660341 h 4008043"/>
              <a:gd name="connsiteX1427" fmla="*/ 238100 w 1181239"/>
              <a:gd name="connsiteY1427" fmla="*/ 1616985 h 4008043"/>
              <a:gd name="connsiteX1428" fmla="*/ 235195 w 1181239"/>
              <a:gd name="connsiteY1428" fmla="*/ 1571947 h 4008043"/>
              <a:gd name="connsiteX1429" fmla="*/ 232287 w 1181239"/>
              <a:gd name="connsiteY1429" fmla="*/ 1606329 h 4008043"/>
              <a:gd name="connsiteX1430" fmla="*/ 229320 w 1181239"/>
              <a:gd name="connsiteY1430" fmla="*/ 1639614 h 4008043"/>
              <a:gd name="connsiteX1431" fmla="*/ 224483 w 1181239"/>
              <a:gd name="connsiteY1431" fmla="*/ 1618106 h 4008043"/>
              <a:gd name="connsiteX1432" fmla="*/ 217959 w 1181239"/>
              <a:gd name="connsiteY1432" fmla="*/ 1625487 h 4008043"/>
              <a:gd name="connsiteX1433" fmla="*/ 214383 w 1181239"/>
              <a:gd name="connsiteY1433" fmla="*/ 1648605 h 4008043"/>
              <a:gd name="connsiteX1434" fmla="*/ 211011 w 1181239"/>
              <a:gd name="connsiteY1434" fmla="*/ 1656262 h 4008043"/>
              <a:gd name="connsiteX1435" fmla="*/ 208920 w 1181239"/>
              <a:gd name="connsiteY1435" fmla="*/ 1648102 h 4008043"/>
              <a:gd name="connsiteX1436" fmla="*/ 212237 w 1181239"/>
              <a:gd name="connsiteY1436" fmla="*/ 1399238 h 4008043"/>
              <a:gd name="connsiteX1437" fmla="*/ 214755 w 1181239"/>
              <a:gd name="connsiteY1437" fmla="*/ 1417848 h 4008043"/>
              <a:gd name="connsiteX1438" fmla="*/ 220657 w 1181239"/>
              <a:gd name="connsiteY1438" fmla="*/ 1447453 h 4008043"/>
              <a:gd name="connsiteX1439" fmla="*/ 226470 w 1181239"/>
              <a:gd name="connsiteY1439" fmla="*/ 1454368 h 4008043"/>
              <a:gd name="connsiteX1440" fmla="*/ 226470 w 1181239"/>
              <a:gd name="connsiteY1440" fmla="*/ 1446221 h 4008043"/>
              <a:gd name="connsiteX1441" fmla="*/ 228093 w 1181239"/>
              <a:gd name="connsiteY1441" fmla="*/ 1424776 h 4008043"/>
              <a:gd name="connsiteX1442" fmla="*/ 225291 w 1181239"/>
              <a:gd name="connsiteY1442" fmla="*/ 1418277 h 4008043"/>
              <a:gd name="connsiteX1443" fmla="*/ 220862 w 1181239"/>
              <a:gd name="connsiteY1443" fmla="*/ 1425076 h 4008043"/>
              <a:gd name="connsiteX1444" fmla="*/ 220753 w 1181239"/>
              <a:gd name="connsiteY1444" fmla="*/ 1416781 h 4008043"/>
              <a:gd name="connsiteX1445" fmla="*/ 224281 w 1181239"/>
              <a:gd name="connsiteY1445" fmla="*/ 1405091 h 4008043"/>
              <a:gd name="connsiteX1446" fmla="*/ 228564 w 1181239"/>
              <a:gd name="connsiteY1446" fmla="*/ 1358989 h 4008043"/>
              <a:gd name="connsiteX1447" fmla="*/ 225152 w 1181239"/>
              <a:gd name="connsiteY1447" fmla="*/ 1325803 h 4008043"/>
              <a:gd name="connsiteX1448" fmla="*/ 220869 w 1181239"/>
              <a:gd name="connsiteY1448" fmla="*/ 1350055 h 4008043"/>
              <a:gd name="connsiteX1449" fmla="*/ 216020 w 1181239"/>
              <a:gd name="connsiteY1449" fmla="*/ 1330335 h 4008043"/>
              <a:gd name="connsiteX1450" fmla="*/ 212597 w 1181239"/>
              <a:gd name="connsiteY1450" fmla="*/ 1259167 h 4008043"/>
              <a:gd name="connsiteX1451" fmla="*/ 211560 w 1181239"/>
              <a:gd name="connsiteY1451" fmla="*/ 1206130 h 4008043"/>
              <a:gd name="connsiteX1452" fmla="*/ 215375 w 1181239"/>
              <a:gd name="connsiteY1452" fmla="*/ 1221089 h 4008043"/>
              <a:gd name="connsiteX1453" fmla="*/ 227379 w 1181239"/>
              <a:gd name="connsiteY1453" fmla="*/ 1264199 h 4008043"/>
              <a:gd name="connsiteX1454" fmla="*/ 224694 w 1181239"/>
              <a:gd name="connsiteY1454" fmla="*/ 1244618 h 4008043"/>
              <a:gd name="connsiteX1455" fmla="*/ 226599 w 1181239"/>
              <a:gd name="connsiteY1455" fmla="*/ 1231828 h 4008043"/>
              <a:gd name="connsiteX1456" fmla="*/ 231544 w 1181239"/>
              <a:gd name="connsiteY1456" fmla="*/ 1168401 h 4008043"/>
              <a:gd name="connsiteX1457" fmla="*/ 221743 w 1181239"/>
              <a:gd name="connsiteY1457" fmla="*/ 1143601 h 4008043"/>
              <a:gd name="connsiteX1458" fmla="*/ 218485 w 1181239"/>
              <a:gd name="connsiteY1458" fmla="*/ 1128615 h 4008043"/>
              <a:gd name="connsiteX1459" fmla="*/ 218112 w 1181239"/>
              <a:gd name="connsiteY1459" fmla="*/ 1140174 h 4008043"/>
              <a:gd name="connsiteX1460" fmla="*/ 207558 w 1181239"/>
              <a:gd name="connsiteY1460" fmla="*/ 1138814 h 4008043"/>
              <a:gd name="connsiteX1461" fmla="*/ 201314 w 1181239"/>
              <a:gd name="connsiteY1461" fmla="*/ 1111802 h 4008043"/>
              <a:gd name="connsiteX1462" fmla="*/ 192840 w 1181239"/>
              <a:gd name="connsiteY1462" fmla="*/ 1189163 h 4008043"/>
              <a:gd name="connsiteX1463" fmla="*/ 185708 w 1181239"/>
              <a:gd name="connsiteY1463" fmla="*/ 1265270 h 4008043"/>
              <a:gd name="connsiteX1464" fmla="*/ 197495 w 1181239"/>
              <a:gd name="connsiteY1464" fmla="*/ 1276300 h 4008043"/>
              <a:gd name="connsiteX1465" fmla="*/ 208932 w 1181239"/>
              <a:gd name="connsiteY1465" fmla="*/ 1299086 h 4008043"/>
              <a:gd name="connsiteX1466" fmla="*/ 210045 w 1181239"/>
              <a:gd name="connsiteY1466" fmla="*/ 1329882 h 4008043"/>
              <a:gd name="connsiteX1467" fmla="*/ 210045 w 1181239"/>
              <a:gd name="connsiteY1467" fmla="*/ 1341280 h 4008043"/>
              <a:gd name="connsiteX1468" fmla="*/ 199446 w 1181239"/>
              <a:gd name="connsiteY1468" fmla="*/ 1361380 h 4008043"/>
              <a:gd name="connsiteX1469" fmla="*/ 195086 w 1181239"/>
              <a:gd name="connsiteY1469" fmla="*/ 1409898 h 4008043"/>
              <a:gd name="connsiteX1470" fmla="*/ 184177 w 1181239"/>
              <a:gd name="connsiteY1470" fmla="*/ 1419619 h 4008043"/>
              <a:gd name="connsiteX1471" fmla="*/ 184104 w 1181239"/>
              <a:gd name="connsiteY1471" fmla="*/ 1392945 h 4008043"/>
              <a:gd name="connsiteX1472" fmla="*/ 186502 w 1181239"/>
              <a:gd name="connsiteY1472" fmla="*/ 1355720 h 4008043"/>
              <a:gd name="connsiteX1473" fmla="*/ 181596 w 1181239"/>
              <a:gd name="connsiteY1473" fmla="*/ 1374759 h 4008043"/>
              <a:gd name="connsiteX1474" fmla="*/ 177236 w 1181239"/>
              <a:gd name="connsiteY1474" fmla="*/ 1393798 h 4008043"/>
              <a:gd name="connsiteX1475" fmla="*/ 172823 w 1181239"/>
              <a:gd name="connsiteY1475" fmla="*/ 1376799 h 4008043"/>
              <a:gd name="connsiteX1476" fmla="*/ 166979 w 1181239"/>
              <a:gd name="connsiteY1476" fmla="*/ 1364640 h 4008043"/>
              <a:gd name="connsiteX1477" fmla="*/ 161395 w 1181239"/>
              <a:gd name="connsiteY1477" fmla="*/ 1365097 h 4008043"/>
              <a:gd name="connsiteX1478" fmla="*/ 159198 w 1181239"/>
              <a:gd name="connsiteY1478" fmla="*/ 1346658 h 4008043"/>
              <a:gd name="connsiteX1479" fmla="*/ 156257 w 1181239"/>
              <a:gd name="connsiteY1479" fmla="*/ 1359606 h 4008043"/>
              <a:gd name="connsiteX1480" fmla="*/ 152297 w 1181239"/>
              <a:gd name="connsiteY1480" fmla="*/ 1387938 h 4008043"/>
              <a:gd name="connsiteX1481" fmla="*/ 147163 w 1181239"/>
              <a:gd name="connsiteY1481" fmla="*/ 1363648 h 4008043"/>
              <a:gd name="connsiteX1482" fmla="*/ 143528 w 1181239"/>
              <a:gd name="connsiteY1482" fmla="*/ 1342121 h 4008043"/>
              <a:gd name="connsiteX1483" fmla="*/ 139251 w 1181239"/>
              <a:gd name="connsiteY1483" fmla="*/ 1342904 h 4008043"/>
              <a:gd name="connsiteX1484" fmla="*/ 134914 w 1181239"/>
              <a:gd name="connsiteY1484" fmla="*/ 1376222 h 4008043"/>
              <a:gd name="connsiteX1485" fmla="*/ 130554 w 1181239"/>
              <a:gd name="connsiteY1485" fmla="*/ 1409436 h 4008043"/>
              <a:gd name="connsiteX1486" fmla="*/ 126171 w 1181239"/>
              <a:gd name="connsiteY1486" fmla="*/ 1410115 h 4008043"/>
              <a:gd name="connsiteX1487" fmla="*/ 121812 w 1181239"/>
              <a:gd name="connsiteY1487" fmla="*/ 1420772 h 4008043"/>
              <a:gd name="connsiteX1488" fmla="*/ 123571 w 1181239"/>
              <a:gd name="connsiteY1488" fmla="*/ 1435716 h 4008043"/>
              <a:gd name="connsiteX1489" fmla="*/ 130532 w 1181239"/>
              <a:gd name="connsiteY1489" fmla="*/ 1424914 h 4008043"/>
              <a:gd name="connsiteX1490" fmla="*/ 138289 w 1181239"/>
              <a:gd name="connsiteY1490" fmla="*/ 1416235 h 4008043"/>
              <a:gd name="connsiteX1491" fmla="*/ 136067 w 1181239"/>
              <a:gd name="connsiteY1491" fmla="*/ 1479471 h 4008043"/>
              <a:gd name="connsiteX1492" fmla="*/ 122188 w 1181239"/>
              <a:gd name="connsiteY1492" fmla="*/ 1586334 h 4008043"/>
              <a:gd name="connsiteX1493" fmla="*/ 119980 w 1181239"/>
              <a:gd name="connsiteY1493" fmla="*/ 1579747 h 4008043"/>
              <a:gd name="connsiteX1494" fmla="*/ 125070 w 1181239"/>
              <a:gd name="connsiteY1494" fmla="*/ 1482379 h 4008043"/>
              <a:gd name="connsiteX1495" fmla="*/ 126516 w 1181239"/>
              <a:gd name="connsiteY1495" fmla="*/ 1463044 h 4008043"/>
              <a:gd name="connsiteX1496" fmla="*/ 124581 w 1181239"/>
              <a:gd name="connsiteY1496" fmla="*/ 1448193 h 4008043"/>
              <a:gd name="connsiteX1497" fmla="*/ 114245 w 1181239"/>
              <a:gd name="connsiteY1497" fmla="*/ 1472629 h 4008043"/>
              <a:gd name="connsiteX1498" fmla="*/ 110767 w 1181239"/>
              <a:gd name="connsiteY1498" fmla="*/ 1490350 h 4008043"/>
              <a:gd name="connsiteX1499" fmla="*/ 112066 w 1181239"/>
              <a:gd name="connsiteY1499" fmla="*/ 1465872 h 4008043"/>
              <a:gd name="connsiteX1500" fmla="*/ 121968 w 1181239"/>
              <a:gd name="connsiteY1500" fmla="*/ 1368819 h 4008043"/>
              <a:gd name="connsiteX1501" fmla="*/ 121822 w 1181239"/>
              <a:gd name="connsiteY1501" fmla="*/ 1351639 h 4008043"/>
              <a:gd name="connsiteX1502" fmla="*/ 125000 w 1181239"/>
              <a:gd name="connsiteY1502" fmla="*/ 1341763 h 4008043"/>
              <a:gd name="connsiteX1503" fmla="*/ 128197 w 1181239"/>
              <a:gd name="connsiteY1503" fmla="*/ 1330464 h 4008043"/>
              <a:gd name="connsiteX1504" fmla="*/ 121531 w 1181239"/>
              <a:gd name="connsiteY1504" fmla="*/ 1277565 h 4008043"/>
              <a:gd name="connsiteX1505" fmla="*/ 111387 w 1181239"/>
              <a:gd name="connsiteY1505" fmla="*/ 1245510 h 4008043"/>
              <a:gd name="connsiteX1506" fmla="*/ 107088 w 1181239"/>
              <a:gd name="connsiteY1506" fmla="*/ 1251005 h 4008043"/>
              <a:gd name="connsiteX1507" fmla="*/ 109190 w 1181239"/>
              <a:gd name="connsiteY1507" fmla="*/ 1193889 h 4008043"/>
              <a:gd name="connsiteX1508" fmla="*/ 113381 w 1181239"/>
              <a:gd name="connsiteY1508" fmla="*/ 1155811 h 4008043"/>
              <a:gd name="connsiteX1509" fmla="*/ 113381 w 1181239"/>
              <a:gd name="connsiteY1509" fmla="*/ 1070136 h 4008043"/>
              <a:gd name="connsiteX1510" fmla="*/ 112797 w 1181239"/>
              <a:gd name="connsiteY1510" fmla="*/ 920546 h 4008043"/>
              <a:gd name="connsiteX1511" fmla="*/ 114114 w 1181239"/>
              <a:gd name="connsiteY1511" fmla="*/ 898107 h 4008043"/>
              <a:gd name="connsiteX1512" fmla="*/ 111790 w 1181239"/>
              <a:gd name="connsiteY1512" fmla="*/ 887908 h 4008043"/>
              <a:gd name="connsiteX1513" fmla="*/ 111644 w 1181239"/>
              <a:gd name="connsiteY1513" fmla="*/ 860710 h 4008043"/>
              <a:gd name="connsiteX1514" fmla="*/ 116000 w 1181239"/>
              <a:gd name="connsiteY1514" fmla="*/ 836997 h 4008043"/>
              <a:gd name="connsiteX1515" fmla="*/ 111192 w 1181239"/>
              <a:gd name="connsiteY1515" fmla="*/ 838130 h 4008043"/>
              <a:gd name="connsiteX1516" fmla="*/ 108419 w 1181239"/>
              <a:gd name="connsiteY1516" fmla="*/ 804727 h 4008043"/>
              <a:gd name="connsiteX1517" fmla="*/ 111981 w 1181239"/>
              <a:gd name="connsiteY1517" fmla="*/ 760077 h 4008043"/>
              <a:gd name="connsiteX1518" fmla="*/ 101298 w 1181239"/>
              <a:gd name="connsiteY1518" fmla="*/ 742881 h 4008043"/>
              <a:gd name="connsiteX1519" fmla="*/ 93842 w 1181239"/>
              <a:gd name="connsiteY1519" fmla="*/ 760448 h 4008043"/>
              <a:gd name="connsiteX1520" fmla="*/ 85494 w 1181239"/>
              <a:gd name="connsiteY1520" fmla="*/ 777099 h 4008043"/>
              <a:gd name="connsiteX1521" fmla="*/ 81229 w 1181239"/>
              <a:gd name="connsiteY1521" fmla="*/ 789450 h 4008043"/>
              <a:gd name="connsiteX1522" fmla="*/ 92884 w 1181239"/>
              <a:gd name="connsiteY1522" fmla="*/ 833286 h 4008043"/>
              <a:gd name="connsiteX1523" fmla="*/ 97008 w 1181239"/>
              <a:gd name="connsiteY1523" fmla="*/ 821273 h 4008043"/>
              <a:gd name="connsiteX1524" fmla="*/ 101001 w 1181239"/>
              <a:gd name="connsiteY1524" fmla="*/ 813114 h 4008043"/>
              <a:gd name="connsiteX1525" fmla="*/ 101220 w 1181239"/>
              <a:gd name="connsiteY1525" fmla="*/ 827460 h 4008043"/>
              <a:gd name="connsiteX1526" fmla="*/ 94882 w 1181239"/>
              <a:gd name="connsiteY1526" fmla="*/ 844145 h 4008043"/>
              <a:gd name="connsiteX1527" fmla="*/ 83046 w 1181239"/>
              <a:gd name="connsiteY1527" fmla="*/ 876568 h 4008043"/>
              <a:gd name="connsiteX1528" fmla="*/ 81181 w 1181239"/>
              <a:gd name="connsiteY1528" fmla="*/ 882469 h 4008043"/>
              <a:gd name="connsiteX1529" fmla="*/ 78663 w 1181239"/>
              <a:gd name="connsiteY1529" fmla="*/ 923135 h 4008043"/>
              <a:gd name="connsiteX1530" fmla="*/ 77664 w 1181239"/>
              <a:gd name="connsiteY1530" fmla="*/ 961893 h 4008043"/>
              <a:gd name="connsiteX1531" fmla="*/ 70391 w 1181239"/>
              <a:gd name="connsiteY1531" fmla="*/ 829433 h 4008043"/>
              <a:gd name="connsiteX1532" fmla="*/ 92739 w 1181239"/>
              <a:gd name="connsiteY1532" fmla="*/ 639044 h 4008043"/>
              <a:gd name="connsiteX1533" fmla="*/ 101313 w 1181239"/>
              <a:gd name="connsiteY1533" fmla="*/ 581928 h 4008043"/>
              <a:gd name="connsiteX1534" fmla="*/ 100010 w 1181239"/>
              <a:gd name="connsiteY1534" fmla="*/ 626125 h 4008043"/>
              <a:gd name="connsiteX1535" fmla="*/ 101203 w 1181239"/>
              <a:gd name="connsiteY1535" fmla="*/ 670323 h 4008043"/>
              <a:gd name="connsiteX1536" fmla="*/ 111667 w 1181239"/>
              <a:gd name="connsiteY1536" fmla="*/ 606407 h 4008043"/>
              <a:gd name="connsiteX1537" fmla="*/ 132280 w 1181239"/>
              <a:gd name="connsiteY1537" fmla="*/ 506535 h 4008043"/>
              <a:gd name="connsiteX1538" fmla="*/ 135305 w 1181239"/>
              <a:gd name="connsiteY1538" fmla="*/ 488094 h 4008043"/>
              <a:gd name="connsiteX1539" fmla="*/ 132598 w 1181239"/>
              <a:gd name="connsiteY1539" fmla="*/ 468375 h 4008043"/>
              <a:gd name="connsiteX1540" fmla="*/ 140461 w 1181239"/>
              <a:gd name="connsiteY1540" fmla="*/ 443510 h 4008043"/>
              <a:gd name="connsiteX1541" fmla="*/ 146797 w 1181239"/>
              <a:gd name="connsiteY1541" fmla="*/ 437659 h 4008043"/>
              <a:gd name="connsiteX1542" fmla="*/ 143349 w 1181239"/>
              <a:gd name="connsiteY1542" fmla="*/ 362443 h 4008043"/>
              <a:gd name="connsiteX1543" fmla="*/ 146308 w 1181239"/>
              <a:gd name="connsiteY1543" fmla="*/ 358756 h 4008043"/>
              <a:gd name="connsiteX1544" fmla="*/ 153932 w 1181239"/>
              <a:gd name="connsiteY1544" fmla="*/ 348023 h 4008043"/>
              <a:gd name="connsiteX1545" fmla="*/ 149861 w 1181239"/>
              <a:gd name="connsiteY1545" fmla="*/ 319465 h 4008043"/>
              <a:gd name="connsiteX1546" fmla="*/ 148245 w 1181239"/>
              <a:gd name="connsiteY1546" fmla="*/ 301786 h 4008043"/>
              <a:gd name="connsiteX1547" fmla="*/ 152779 w 1181239"/>
              <a:gd name="connsiteY1547" fmla="*/ 319276 h 4008043"/>
              <a:gd name="connsiteX1548" fmla="*/ 160239 w 1181239"/>
              <a:gd name="connsiteY1548" fmla="*/ 331873 h 4008043"/>
              <a:gd name="connsiteX1549" fmla="*/ 161801 w 1181239"/>
              <a:gd name="connsiteY1549" fmla="*/ 313701 h 4008043"/>
              <a:gd name="connsiteX1550" fmla="*/ 164369 w 1181239"/>
              <a:gd name="connsiteY1550" fmla="*/ 286232 h 4008043"/>
              <a:gd name="connsiteX1551" fmla="*/ 168019 w 1181239"/>
              <a:gd name="connsiteY1551" fmla="*/ 250196 h 4008043"/>
              <a:gd name="connsiteX1552" fmla="*/ 167727 w 1181239"/>
              <a:gd name="connsiteY1552" fmla="*/ 228350 h 4008043"/>
              <a:gd name="connsiteX1553" fmla="*/ 163731 w 1181239"/>
              <a:gd name="connsiteY1553" fmla="*/ 240590 h 4008043"/>
              <a:gd name="connsiteX1554" fmla="*/ 161213 w 1181239"/>
              <a:gd name="connsiteY1554" fmla="*/ 228350 h 4008043"/>
              <a:gd name="connsiteX1555" fmla="*/ 172295 w 1181239"/>
              <a:gd name="connsiteY1555" fmla="*/ 172119 h 4008043"/>
              <a:gd name="connsiteX1556" fmla="*/ 194306 w 1181239"/>
              <a:gd name="connsiteY1556" fmla="*/ 151887 h 4008043"/>
              <a:gd name="connsiteX1557" fmla="*/ 213198 w 1181239"/>
              <a:gd name="connsiteY1557" fmla="*/ 135443 h 4008043"/>
              <a:gd name="connsiteX1558" fmla="*/ 215515 w 1181239"/>
              <a:gd name="connsiteY1558" fmla="*/ 149430 h 4008043"/>
              <a:gd name="connsiteX1559" fmla="*/ 221329 w 1181239"/>
              <a:gd name="connsiteY1559" fmla="*/ 158331 h 4008043"/>
              <a:gd name="connsiteX1560" fmla="*/ 228922 w 1181239"/>
              <a:gd name="connsiteY1560" fmla="*/ 149150 h 4008043"/>
              <a:gd name="connsiteX1561" fmla="*/ 242660 w 1181239"/>
              <a:gd name="connsiteY1561" fmla="*/ 141716 h 4008043"/>
              <a:gd name="connsiteX1562" fmla="*/ 262931 w 1181239"/>
              <a:gd name="connsiteY1562" fmla="*/ 133195 h 4008043"/>
              <a:gd name="connsiteX1563" fmla="*/ 275609 w 1181239"/>
              <a:gd name="connsiteY1563" fmla="*/ 129868 h 4008043"/>
              <a:gd name="connsiteX1564" fmla="*/ 282707 w 1181239"/>
              <a:gd name="connsiteY1564" fmla="*/ 139646 h 4008043"/>
              <a:gd name="connsiteX1565" fmla="*/ 293762 w 1181239"/>
              <a:gd name="connsiteY1565" fmla="*/ 130695 h 4008043"/>
              <a:gd name="connsiteX1566" fmla="*/ 302347 w 1181239"/>
              <a:gd name="connsiteY1566" fmla="*/ 118197 h 4008043"/>
              <a:gd name="connsiteX1567" fmla="*/ 306563 w 1181239"/>
              <a:gd name="connsiteY1567" fmla="*/ 127037 h 4008043"/>
              <a:gd name="connsiteX1568" fmla="*/ 320248 w 1181239"/>
              <a:gd name="connsiteY1568" fmla="*/ 112758 h 4008043"/>
              <a:gd name="connsiteX1569" fmla="*/ 338313 w 1181239"/>
              <a:gd name="connsiteY1569" fmla="*/ 70948 h 4008043"/>
              <a:gd name="connsiteX1570" fmla="*/ 342329 w 1181239"/>
              <a:gd name="connsiteY1570" fmla="*/ 78816 h 4008043"/>
              <a:gd name="connsiteX1571" fmla="*/ 345934 w 1181239"/>
              <a:gd name="connsiteY1571" fmla="*/ 161884 h 4008043"/>
              <a:gd name="connsiteX1572" fmla="*/ 358528 w 1181239"/>
              <a:gd name="connsiteY1572" fmla="*/ 143387 h 4008043"/>
              <a:gd name="connsiteX1573" fmla="*/ 368651 w 1181239"/>
              <a:gd name="connsiteY1573" fmla="*/ 146994 h 4008043"/>
              <a:gd name="connsiteX1574" fmla="*/ 376212 w 1181239"/>
              <a:gd name="connsiteY1574" fmla="*/ 158919 h 4008043"/>
              <a:gd name="connsiteX1575" fmla="*/ 381104 w 1181239"/>
              <a:gd name="connsiteY1575" fmla="*/ 173053 h 4008043"/>
              <a:gd name="connsiteX1576" fmla="*/ 384882 w 1181239"/>
              <a:gd name="connsiteY1576" fmla="*/ 184833 h 4008043"/>
              <a:gd name="connsiteX1577" fmla="*/ 392100 w 1181239"/>
              <a:gd name="connsiteY1577" fmla="*/ 179393 h 4008043"/>
              <a:gd name="connsiteX1578" fmla="*/ 399048 w 1181239"/>
              <a:gd name="connsiteY1578" fmla="*/ 165115 h 4008043"/>
              <a:gd name="connsiteX1579" fmla="*/ 406633 w 1181239"/>
              <a:gd name="connsiteY1579" fmla="*/ 158834 h 4008043"/>
              <a:gd name="connsiteX1580" fmla="*/ 413674 w 1181239"/>
              <a:gd name="connsiteY1580" fmla="*/ 153502 h 4008043"/>
              <a:gd name="connsiteX1581" fmla="*/ 419482 w 1181239"/>
              <a:gd name="connsiteY1581" fmla="*/ 137236 h 4008043"/>
              <a:gd name="connsiteX1582" fmla="*/ 425586 w 1181239"/>
              <a:gd name="connsiteY1582" fmla="*/ 122957 h 4008043"/>
              <a:gd name="connsiteX1583" fmla="*/ 427848 w 1181239"/>
              <a:gd name="connsiteY1583" fmla="*/ 108678 h 4008043"/>
              <a:gd name="connsiteX1584" fmla="*/ 429866 w 1181239"/>
              <a:gd name="connsiteY1584" fmla="*/ 118907 h 4008043"/>
              <a:gd name="connsiteX1585" fmla="*/ 435827 w 1181239"/>
              <a:gd name="connsiteY1585" fmla="*/ 128850 h 4008043"/>
              <a:gd name="connsiteX1586" fmla="*/ 440176 w 1181239"/>
              <a:gd name="connsiteY1586" fmla="*/ 116837 h 4008043"/>
              <a:gd name="connsiteX1587" fmla="*/ 443019 w 1181239"/>
              <a:gd name="connsiteY1587" fmla="*/ 124997 h 4008043"/>
              <a:gd name="connsiteX1588" fmla="*/ 445209 w 1181239"/>
              <a:gd name="connsiteY1588" fmla="*/ 132546 h 4008043"/>
              <a:gd name="connsiteX1589" fmla="*/ 467337 w 1181239"/>
              <a:gd name="connsiteY1589" fmla="*/ 111381 h 4008043"/>
              <a:gd name="connsiteX1590" fmla="*/ 468833 w 1181239"/>
              <a:gd name="connsiteY1590" fmla="*/ 130437 h 4008043"/>
              <a:gd name="connsiteX1591" fmla="*/ 471151 w 1181239"/>
              <a:gd name="connsiteY1591" fmla="*/ 131353 h 4008043"/>
              <a:gd name="connsiteX1592" fmla="*/ 478020 w 1181239"/>
              <a:gd name="connsiteY1592" fmla="*/ 122037 h 4008043"/>
              <a:gd name="connsiteX1593" fmla="*/ 486092 w 1181239"/>
              <a:gd name="connsiteY1593" fmla="*/ 133276 h 4008043"/>
              <a:gd name="connsiteX1594" fmla="*/ 489453 w 1181239"/>
              <a:gd name="connsiteY1594" fmla="*/ 145397 h 4008043"/>
              <a:gd name="connsiteX1595" fmla="*/ 492945 w 1181239"/>
              <a:gd name="connsiteY1595" fmla="*/ 156956 h 4008043"/>
              <a:gd name="connsiteX1596" fmla="*/ 499779 w 1181239"/>
              <a:gd name="connsiteY1596" fmla="*/ 144717 h 4008043"/>
              <a:gd name="connsiteX1597" fmla="*/ 505560 w 1181239"/>
              <a:gd name="connsiteY1597" fmla="*/ 129078 h 4008043"/>
              <a:gd name="connsiteX1598" fmla="*/ 510557 w 1181239"/>
              <a:gd name="connsiteY1598" fmla="*/ 139793 h 4008043"/>
              <a:gd name="connsiteX1599" fmla="*/ 509459 w 1181239"/>
              <a:gd name="connsiteY1599" fmla="*/ 151947 h 4008043"/>
              <a:gd name="connsiteX1600" fmla="*/ 511247 w 1181239"/>
              <a:gd name="connsiteY1600" fmla="*/ 162500 h 4008043"/>
              <a:gd name="connsiteX1601" fmla="*/ 515209 w 1181239"/>
              <a:gd name="connsiteY1601" fmla="*/ 173016 h 4008043"/>
              <a:gd name="connsiteX1602" fmla="*/ 513378 w 1181239"/>
              <a:gd name="connsiteY1602" fmla="*/ 182115 h 4008043"/>
              <a:gd name="connsiteX1603" fmla="*/ 523901 w 1181239"/>
              <a:gd name="connsiteY1603" fmla="*/ 171235 h 4008043"/>
              <a:gd name="connsiteX1604" fmla="*/ 542366 w 1181239"/>
              <a:gd name="connsiteY1604" fmla="*/ 137237 h 4008043"/>
              <a:gd name="connsiteX1605" fmla="*/ 551415 w 1181239"/>
              <a:gd name="connsiteY1605" fmla="*/ 119213 h 4008043"/>
              <a:gd name="connsiteX1606" fmla="*/ 544175 w 1181239"/>
              <a:gd name="connsiteY1606" fmla="*/ 173955 h 4008043"/>
              <a:gd name="connsiteX1607" fmla="*/ 544697 w 1181239"/>
              <a:gd name="connsiteY1607" fmla="*/ 177464 h 4008043"/>
              <a:gd name="connsiteX1608" fmla="*/ 558246 w 1181239"/>
              <a:gd name="connsiteY1608" fmla="*/ 142107 h 4008043"/>
              <a:gd name="connsiteX1609" fmla="*/ 568191 w 1181239"/>
              <a:gd name="connsiteY1609" fmla="*/ 119559 h 4008043"/>
              <a:gd name="connsiteX1610" fmla="*/ 565147 w 1181239"/>
              <a:gd name="connsiteY1610" fmla="*/ 145397 h 4008043"/>
              <a:gd name="connsiteX1611" fmla="*/ 570597 w 1181239"/>
              <a:gd name="connsiteY1611" fmla="*/ 137237 h 4008043"/>
              <a:gd name="connsiteX1612" fmla="*/ 584365 w 1181239"/>
              <a:gd name="connsiteY1612" fmla="*/ 91000 h 4008043"/>
              <a:gd name="connsiteX1613" fmla="*/ 582602 w 1181239"/>
              <a:gd name="connsiteY1613" fmla="*/ 126937 h 4008043"/>
              <a:gd name="connsiteX1614" fmla="*/ 572499 w 1181239"/>
              <a:gd name="connsiteY1614" fmla="*/ 204306 h 4008043"/>
              <a:gd name="connsiteX1615" fmla="*/ 575414 w 1181239"/>
              <a:gd name="connsiteY1615" fmla="*/ 228352 h 4008043"/>
              <a:gd name="connsiteX1616" fmla="*/ 625167 w 1181239"/>
              <a:gd name="connsiteY1616" fmla="*/ 31844 h 4008043"/>
              <a:gd name="connsiteX1617" fmla="*/ 631225 w 1181239"/>
              <a:gd name="connsiteY1617" fmla="*/ 17565 h 4008043"/>
              <a:gd name="connsiteX1618" fmla="*/ 476348 w 1181239"/>
              <a:gd name="connsiteY1618" fmla="*/ 9396 h 4008043"/>
              <a:gd name="connsiteX1619" fmla="*/ 477384 w 1181239"/>
              <a:gd name="connsiteY1619" fmla="*/ 18235 h 4008043"/>
              <a:gd name="connsiteX1620" fmla="*/ 473514 w 1181239"/>
              <a:gd name="connsiteY1620" fmla="*/ 19369 h 4008043"/>
              <a:gd name="connsiteX1621" fmla="*/ 473512 w 1181239"/>
              <a:gd name="connsiteY1621" fmla="*/ 19369 h 4008043"/>
              <a:gd name="connsiteX1622" fmla="*/ 476348 w 1181239"/>
              <a:gd name="connsiteY1622" fmla="*/ 9396 h 4008043"/>
              <a:gd name="connsiteX1623" fmla="*/ 816481 w 1181239"/>
              <a:gd name="connsiteY1623" fmla="*/ 1236 h 4008043"/>
              <a:gd name="connsiteX1624" fmla="*/ 818809 w 1181239"/>
              <a:gd name="connsiteY1624" fmla="*/ 21635 h 4008043"/>
              <a:gd name="connsiteX1625" fmla="*/ 816481 w 1181239"/>
              <a:gd name="connsiteY1625" fmla="*/ 42034 h 4008043"/>
              <a:gd name="connsiteX1626" fmla="*/ 814152 w 1181239"/>
              <a:gd name="connsiteY1626" fmla="*/ 21635 h 4008043"/>
              <a:gd name="connsiteX1627" fmla="*/ 816481 w 1181239"/>
              <a:gd name="connsiteY1627" fmla="*/ 1236 h 400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Lst>
            <a:rect l="l" t="t" r="r" b="b"/>
            <a:pathLst>
              <a:path w="1181239" h="4008043">
                <a:moveTo>
                  <a:pt x="534998" y="3942687"/>
                </a:moveTo>
                <a:cubicBezTo>
                  <a:pt x="536418" y="3943791"/>
                  <a:pt x="537456" y="3947448"/>
                  <a:pt x="537456" y="3953147"/>
                </a:cubicBezTo>
                <a:cubicBezTo>
                  <a:pt x="537456" y="3959131"/>
                  <a:pt x="537127" y="3964026"/>
                  <a:pt x="536701" y="3964026"/>
                </a:cubicBezTo>
                <a:cubicBezTo>
                  <a:pt x="536284" y="3964026"/>
                  <a:pt x="534263" y="3961502"/>
                  <a:pt x="532203" y="3958417"/>
                </a:cubicBezTo>
                <a:cubicBezTo>
                  <a:pt x="530145" y="3955331"/>
                  <a:pt x="529262" y="3950436"/>
                  <a:pt x="530247" y="3947537"/>
                </a:cubicBezTo>
                <a:cubicBezTo>
                  <a:pt x="531776" y="3943029"/>
                  <a:pt x="533578" y="3941582"/>
                  <a:pt x="534998" y="3942687"/>
                </a:cubicBezTo>
                <a:close/>
                <a:moveTo>
                  <a:pt x="800461" y="3939090"/>
                </a:moveTo>
                <a:cubicBezTo>
                  <a:pt x="801996" y="3940803"/>
                  <a:pt x="804503" y="3960780"/>
                  <a:pt x="804403" y="3976266"/>
                </a:cubicBezTo>
                <a:cubicBezTo>
                  <a:pt x="804294" y="3992392"/>
                  <a:pt x="800455" y="4014647"/>
                  <a:pt x="799235" y="4006184"/>
                </a:cubicBezTo>
                <a:lnTo>
                  <a:pt x="799228" y="4006184"/>
                </a:lnTo>
                <a:cubicBezTo>
                  <a:pt x="799009" y="4004688"/>
                  <a:pt x="797126" y="3992142"/>
                  <a:pt x="795035" y="3978305"/>
                </a:cubicBezTo>
                <a:cubicBezTo>
                  <a:pt x="791860" y="3957298"/>
                  <a:pt x="791878" y="3953147"/>
                  <a:pt x="795144" y="3953147"/>
                </a:cubicBezTo>
                <a:cubicBezTo>
                  <a:pt x="797541" y="3953147"/>
                  <a:pt x="799176" y="3949737"/>
                  <a:pt x="799382" y="3944307"/>
                </a:cubicBezTo>
                <a:cubicBezTo>
                  <a:pt x="799545" y="3939977"/>
                  <a:pt x="799949" y="3938518"/>
                  <a:pt x="800461" y="3939090"/>
                </a:cubicBezTo>
                <a:close/>
                <a:moveTo>
                  <a:pt x="1173610" y="3829461"/>
                </a:moveTo>
                <a:cubicBezTo>
                  <a:pt x="1174536" y="3830053"/>
                  <a:pt x="1175848" y="3832006"/>
                  <a:pt x="1177832" y="3835505"/>
                </a:cubicBezTo>
                <a:cubicBezTo>
                  <a:pt x="1182261" y="3843310"/>
                  <a:pt x="1182318" y="3844344"/>
                  <a:pt x="1178322" y="3844344"/>
                </a:cubicBezTo>
                <a:cubicBezTo>
                  <a:pt x="1175833" y="3844344"/>
                  <a:pt x="1173072" y="3842580"/>
                  <a:pt x="1172188" y="3840423"/>
                </a:cubicBezTo>
                <a:cubicBezTo>
                  <a:pt x="1171305" y="3838266"/>
                  <a:pt x="1171082" y="3834289"/>
                  <a:pt x="1171699" y="3831584"/>
                </a:cubicBezTo>
                <a:cubicBezTo>
                  <a:pt x="1172143" y="3829638"/>
                  <a:pt x="1172684" y="3828869"/>
                  <a:pt x="1173610" y="3829461"/>
                </a:cubicBezTo>
                <a:close/>
                <a:moveTo>
                  <a:pt x="197700" y="3826851"/>
                </a:moveTo>
                <a:cubicBezTo>
                  <a:pt x="202113" y="3829404"/>
                  <a:pt x="200710" y="3846346"/>
                  <a:pt x="195941" y="3848057"/>
                </a:cubicBezTo>
                <a:cubicBezTo>
                  <a:pt x="192686" y="3849226"/>
                  <a:pt x="191581" y="3847632"/>
                  <a:pt x="191581" y="3841771"/>
                </a:cubicBezTo>
                <a:lnTo>
                  <a:pt x="191582" y="3841771"/>
                </a:lnTo>
                <a:cubicBezTo>
                  <a:pt x="191582" y="3831720"/>
                  <a:pt x="194366" y="3824924"/>
                  <a:pt x="197700" y="3826851"/>
                </a:cubicBezTo>
                <a:close/>
                <a:moveTo>
                  <a:pt x="178143" y="3791950"/>
                </a:moveTo>
                <a:lnTo>
                  <a:pt x="185023" y="3799435"/>
                </a:lnTo>
                <a:lnTo>
                  <a:pt x="191904" y="3806920"/>
                </a:lnTo>
                <a:lnTo>
                  <a:pt x="181724" y="3813393"/>
                </a:lnTo>
                <a:cubicBezTo>
                  <a:pt x="166836" y="3822860"/>
                  <a:pt x="165030" y="3821477"/>
                  <a:pt x="171944" y="3805908"/>
                </a:cubicBezTo>
                <a:close/>
                <a:moveTo>
                  <a:pt x="62574" y="3611808"/>
                </a:moveTo>
                <a:lnTo>
                  <a:pt x="66227" y="3624048"/>
                </a:lnTo>
                <a:cubicBezTo>
                  <a:pt x="72599" y="3645393"/>
                  <a:pt x="75289" y="3655265"/>
                  <a:pt x="75305" y="3657366"/>
                </a:cubicBezTo>
                <a:cubicBezTo>
                  <a:pt x="75338" y="3661867"/>
                  <a:pt x="66477" y="3659024"/>
                  <a:pt x="62588" y="3653286"/>
                </a:cubicBezTo>
                <a:cubicBezTo>
                  <a:pt x="59465" y="3648677"/>
                  <a:pt x="58950" y="3642802"/>
                  <a:pt x="60508" y="3629487"/>
                </a:cubicBezTo>
                <a:close/>
                <a:moveTo>
                  <a:pt x="1116200" y="3543073"/>
                </a:moveTo>
                <a:cubicBezTo>
                  <a:pt x="1121818" y="3542017"/>
                  <a:pt x="1123838" y="3547887"/>
                  <a:pt x="1126386" y="3572671"/>
                </a:cubicBezTo>
                <a:cubicBezTo>
                  <a:pt x="1128459" y="3592845"/>
                  <a:pt x="1124579" y="3599163"/>
                  <a:pt x="1117747" y="3586739"/>
                </a:cubicBezTo>
                <a:cubicBezTo>
                  <a:pt x="1115459" y="3582576"/>
                  <a:pt x="1113112" y="3571247"/>
                  <a:pt x="1112537" y="3561563"/>
                </a:cubicBezTo>
                <a:cubicBezTo>
                  <a:pt x="1111672" y="3547004"/>
                  <a:pt x="1112318" y="3543804"/>
                  <a:pt x="1116200" y="3543073"/>
                </a:cubicBezTo>
                <a:close/>
                <a:moveTo>
                  <a:pt x="82331" y="2962930"/>
                </a:moveTo>
                <a:cubicBezTo>
                  <a:pt x="82550" y="2962095"/>
                  <a:pt x="82824" y="2965974"/>
                  <a:pt x="83301" y="2974009"/>
                </a:cubicBezTo>
                <a:cubicBezTo>
                  <a:pt x="83877" y="2983732"/>
                  <a:pt x="85483" y="2992754"/>
                  <a:pt x="86873" y="2994059"/>
                </a:cubicBezTo>
                <a:cubicBezTo>
                  <a:pt x="89807" y="2996814"/>
                  <a:pt x="87541" y="3003927"/>
                  <a:pt x="83727" y="3003927"/>
                </a:cubicBezTo>
                <a:cubicBezTo>
                  <a:pt x="82301" y="3003927"/>
                  <a:pt x="81385" y="2993217"/>
                  <a:pt x="81691" y="2980128"/>
                </a:cubicBezTo>
                <a:lnTo>
                  <a:pt x="81695" y="2980128"/>
                </a:lnTo>
                <a:cubicBezTo>
                  <a:pt x="81948" y="2969312"/>
                  <a:pt x="82112" y="2963764"/>
                  <a:pt x="82331" y="2962930"/>
                </a:cubicBezTo>
                <a:close/>
                <a:moveTo>
                  <a:pt x="101936" y="2918951"/>
                </a:moveTo>
                <a:cubicBezTo>
                  <a:pt x="104392" y="2921249"/>
                  <a:pt x="104472" y="2924516"/>
                  <a:pt x="102228" y="2931054"/>
                </a:cubicBezTo>
                <a:lnTo>
                  <a:pt x="99163" y="2940011"/>
                </a:lnTo>
                <a:lnTo>
                  <a:pt x="98870" y="2927907"/>
                </a:lnTo>
                <a:cubicBezTo>
                  <a:pt x="98652" y="2918744"/>
                  <a:pt x="99389" y="2916568"/>
                  <a:pt x="101936" y="2918951"/>
                </a:cubicBezTo>
                <a:close/>
                <a:moveTo>
                  <a:pt x="96694" y="2871455"/>
                </a:moveTo>
                <a:cubicBezTo>
                  <a:pt x="97360" y="2871650"/>
                  <a:pt x="98334" y="2876148"/>
                  <a:pt x="99562" y="2884935"/>
                </a:cubicBezTo>
                <a:cubicBezTo>
                  <a:pt x="100649" y="2892715"/>
                  <a:pt x="100237" y="2897854"/>
                  <a:pt x="98518" y="2897854"/>
                </a:cubicBezTo>
                <a:cubicBezTo>
                  <a:pt x="96949" y="2897854"/>
                  <a:pt x="95669" y="2891530"/>
                  <a:pt x="95669" y="2883801"/>
                </a:cubicBezTo>
                <a:lnTo>
                  <a:pt x="95668" y="2883801"/>
                </a:lnTo>
                <a:cubicBezTo>
                  <a:pt x="95668" y="2875372"/>
                  <a:pt x="96027" y="2871262"/>
                  <a:pt x="96694" y="2871455"/>
                </a:cubicBezTo>
                <a:close/>
                <a:moveTo>
                  <a:pt x="104092" y="2813539"/>
                </a:moveTo>
                <a:cubicBezTo>
                  <a:pt x="107223" y="2818686"/>
                  <a:pt x="111149" y="2843457"/>
                  <a:pt x="108835" y="2843457"/>
                </a:cubicBezTo>
                <a:cubicBezTo>
                  <a:pt x="107886" y="2843457"/>
                  <a:pt x="106609" y="2841928"/>
                  <a:pt x="105996" y="2840057"/>
                </a:cubicBezTo>
                <a:cubicBezTo>
                  <a:pt x="103380" y="2832081"/>
                  <a:pt x="101773" y="2809728"/>
                  <a:pt x="104092" y="2813539"/>
                </a:cubicBezTo>
                <a:close/>
                <a:moveTo>
                  <a:pt x="958653" y="2740103"/>
                </a:moveTo>
                <a:cubicBezTo>
                  <a:pt x="959744" y="2740103"/>
                  <a:pt x="960102" y="2744387"/>
                  <a:pt x="959449" y="2749623"/>
                </a:cubicBezTo>
                <a:cubicBezTo>
                  <a:pt x="958354" y="2758381"/>
                  <a:pt x="953033" y="2763532"/>
                  <a:pt x="953124" y="2755742"/>
                </a:cubicBezTo>
                <a:lnTo>
                  <a:pt x="953125" y="2755742"/>
                </a:lnTo>
                <a:cubicBezTo>
                  <a:pt x="953198" y="2749749"/>
                  <a:pt x="956606" y="2740103"/>
                  <a:pt x="958653" y="2740103"/>
                </a:cubicBezTo>
                <a:close/>
                <a:moveTo>
                  <a:pt x="926930" y="2709509"/>
                </a:moveTo>
                <a:lnTo>
                  <a:pt x="926926" y="2709522"/>
                </a:lnTo>
                <a:lnTo>
                  <a:pt x="926915" y="2709522"/>
                </a:lnTo>
                <a:close/>
                <a:moveTo>
                  <a:pt x="945395" y="2688653"/>
                </a:moveTo>
                <a:cubicBezTo>
                  <a:pt x="947760" y="2691257"/>
                  <a:pt x="940192" y="2813539"/>
                  <a:pt x="937666" y="2813539"/>
                </a:cubicBezTo>
                <a:cubicBezTo>
                  <a:pt x="936119" y="2813539"/>
                  <a:pt x="935510" y="2806970"/>
                  <a:pt x="936261" y="2798460"/>
                </a:cubicBezTo>
                <a:lnTo>
                  <a:pt x="936263" y="2798460"/>
                </a:lnTo>
                <a:cubicBezTo>
                  <a:pt x="937310" y="2786637"/>
                  <a:pt x="936759" y="2783682"/>
                  <a:pt x="933716" y="2784776"/>
                </a:cubicBezTo>
                <a:cubicBezTo>
                  <a:pt x="930836" y="2785810"/>
                  <a:pt x="929892" y="2783210"/>
                  <a:pt x="930062" y="2774696"/>
                </a:cubicBezTo>
                <a:cubicBezTo>
                  <a:pt x="930172" y="2768385"/>
                  <a:pt x="930952" y="2764752"/>
                  <a:pt x="931759" y="2766622"/>
                </a:cubicBezTo>
                <a:cubicBezTo>
                  <a:pt x="935796" y="2775986"/>
                  <a:pt x="937812" y="2766483"/>
                  <a:pt x="939486" y="2730194"/>
                </a:cubicBezTo>
                <a:cubicBezTo>
                  <a:pt x="941158" y="2694015"/>
                  <a:pt x="942391" y="2685343"/>
                  <a:pt x="945395" y="2688653"/>
                </a:cubicBezTo>
                <a:close/>
                <a:moveTo>
                  <a:pt x="933087" y="2677998"/>
                </a:moveTo>
                <a:cubicBezTo>
                  <a:pt x="936978" y="2683742"/>
                  <a:pt x="935860" y="2700158"/>
                  <a:pt x="931182" y="2705945"/>
                </a:cubicBezTo>
                <a:lnTo>
                  <a:pt x="926930" y="2709509"/>
                </a:lnTo>
                <a:lnTo>
                  <a:pt x="929897" y="2700512"/>
                </a:lnTo>
                <a:cubicBezTo>
                  <a:pt x="931838" y="2695731"/>
                  <a:pt x="931882" y="2692095"/>
                  <a:pt x="930006" y="2689994"/>
                </a:cubicBezTo>
                <a:cubicBezTo>
                  <a:pt x="928441" y="2688228"/>
                  <a:pt x="927941" y="2683990"/>
                  <a:pt x="928893" y="2680576"/>
                </a:cubicBezTo>
                <a:cubicBezTo>
                  <a:pt x="930192" y="2675926"/>
                  <a:pt x="931243" y="2675279"/>
                  <a:pt x="933087" y="2677998"/>
                </a:cubicBezTo>
                <a:close/>
                <a:moveTo>
                  <a:pt x="933901" y="2651662"/>
                </a:moveTo>
                <a:cubicBezTo>
                  <a:pt x="934129" y="2650552"/>
                  <a:pt x="934443" y="2650705"/>
                  <a:pt x="934790" y="2652388"/>
                </a:cubicBezTo>
                <a:cubicBezTo>
                  <a:pt x="935484" y="2655754"/>
                  <a:pt x="935484" y="2661262"/>
                  <a:pt x="934790" y="2664627"/>
                </a:cubicBezTo>
                <a:cubicBezTo>
                  <a:pt x="934097" y="2667993"/>
                  <a:pt x="933531" y="2665239"/>
                  <a:pt x="933531" y="2658508"/>
                </a:cubicBezTo>
                <a:cubicBezTo>
                  <a:pt x="933531" y="2655142"/>
                  <a:pt x="933673" y="2652771"/>
                  <a:pt x="933901" y="2651662"/>
                </a:cubicBezTo>
                <a:close/>
                <a:moveTo>
                  <a:pt x="96656" y="2613158"/>
                </a:moveTo>
                <a:cubicBezTo>
                  <a:pt x="98251" y="2611666"/>
                  <a:pt x="100233" y="2619814"/>
                  <a:pt x="104568" y="2645658"/>
                </a:cubicBezTo>
                <a:cubicBezTo>
                  <a:pt x="106520" y="2657289"/>
                  <a:pt x="107360" y="2667511"/>
                  <a:pt x="106440" y="2668374"/>
                </a:cubicBezTo>
                <a:cubicBezTo>
                  <a:pt x="105517" y="2669238"/>
                  <a:pt x="104021" y="2665840"/>
                  <a:pt x="103116" y="2660825"/>
                </a:cubicBezTo>
                <a:lnTo>
                  <a:pt x="103114" y="2660825"/>
                </a:lnTo>
                <a:cubicBezTo>
                  <a:pt x="98255" y="2633929"/>
                  <a:pt x="95577" y="2614168"/>
                  <a:pt x="96656" y="2613158"/>
                </a:cubicBezTo>
                <a:close/>
                <a:moveTo>
                  <a:pt x="947274" y="2560594"/>
                </a:moveTo>
                <a:cubicBezTo>
                  <a:pt x="950616" y="2565433"/>
                  <a:pt x="950693" y="2589628"/>
                  <a:pt x="947419" y="2606831"/>
                </a:cubicBezTo>
                <a:cubicBezTo>
                  <a:pt x="945580" y="2616498"/>
                  <a:pt x="945026" y="2612495"/>
                  <a:pt x="944774" y="2587792"/>
                </a:cubicBezTo>
                <a:cubicBezTo>
                  <a:pt x="944555" y="2566706"/>
                  <a:pt x="945373" y="2557844"/>
                  <a:pt x="947274" y="2560594"/>
                </a:cubicBezTo>
                <a:close/>
                <a:moveTo>
                  <a:pt x="117254" y="2547082"/>
                </a:moveTo>
                <a:lnTo>
                  <a:pt x="122323" y="2566758"/>
                </a:lnTo>
                <a:cubicBezTo>
                  <a:pt x="127797" y="2587999"/>
                  <a:pt x="129591" y="2635482"/>
                  <a:pt x="124816" y="2632720"/>
                </a:cubicBezTo>
                <a:cubicBezTo>
                  <a:pt x="120966" y="2630495"/>
                  <a:pt x="117857" y="2643305"/>
                  <a:pt x="120162" y="2651900"/>
                </a:cubicBezTo>
                <a:cubicBezTo>
                  <a:pt x="122086" y="2659073"/>
                  <a:pt x="117097" y="2689292"/>
                  <a:pt x="112787" y="2696587"/>
                </a:cubicBezTo>
                <a:cubicBezTo>
                  <a:pt x="111195" y="2699280"/>
                  <a:pt x="110418" y="2696968"/>
                  <a:pt x="110499" y="2689788"/>
                </a:cubicBezTo>
                <a:lnTo>
                  <a:pt x="110501" y="2689788"/>
                </a:lnTo>
                <a:cubicBezTo>
                  <a:pt x="110573" y="2683804"/>
                  <a:pt x="111734" y="2672177"/>
                  <a:pt x="113087" y="2663949"/>
                </a:cubicBezTo>
                <a:cubicBezTo>
                  <a:pt x="114529" y="2655201"/>
                  <a:pt x="114310" y="2632894"/>
                  <a:pt x="112559" y="2610222"/>
                </a:cubicBezTo>
                <a:cubicBezTo>
                  <a:pt x="110183" y="2579481"/>
                  <a:pt x="110358" y="2568931"/>
                  <a:pt x="113409" y="2559268"/>
                </a:cubicBezTo>
                <a:close/>
                <a:moveTo>
                  <a:pt x="108520" y="2533188"/>
                </a:moveTo>
                <a:cubicBezTo>
                  <a:pt x="108739" y="2531833"/>
                  <a:pt x="109042" y="2532020"/>
                  <a:pt x="109376" y="2534076"/>
                </a:cubicBezTo>
                <a:cubicBezTo>
                  <a:pt x="110040" y="2538190"/>
                  <a:pt x="110040" y="2544922"/>
                  <a:pt x="109376" y="2549036"/>
                </a:cubicBezTo>
                <a:cubicBezTo>
                  <a:pt x="108712" y="2553149"/>
                  <a:pt x="108165" y="2549784"/>
                  <a:pt x="108165" y="2541556"/>
                </a:cubicBezTo>
                <a:cubicBezTo>
                  <a:pt x="108165" y="2537442"/>
                  <a:pt x="108301" y="2534544"/>
                  <a:pt x="108520" y="2533188"/>
                </a:cubicBezTo>
                <a:close/>
                <a:moveTo>
                  <a:pt x="933144" y="2519797"/>
                </a:moveTo>
                <a:cubicBezTo>
                  <a:pt x="936538" y="2519797"/>
                  <a:pt x="936345" y="2548990"/>
                  <a:pt x="932926" y="2550959"/>
                </a:cubicBezTo>
                <a:cubicBezTo>
                  <a:pt x="931437" y="2551820"/>
                  <a:pt x="929513" y="2551456"/>
                  <a:pt x="928653" y="2550151"/>
                </a:cubicBezTo>
                <a:lnTo>
                  <a:pt x="928668" y="2550152"/>
                </a:lnTo>
                <a:cubicBezTo>
                  <a:pt x="926314" y="2546586"/>
                  <a:pt x="930262" y="2519797"/>
                  <a:pt x="933144" y="2519797"/>
                </a:cubicBezTo>
                <a:close/>
                <a:moveTo>
                  <a:pt x="942469" y="2495987"/>
                </a:moveTo>
                <a:cubicBezTo>
                  <a:pt x="943119" y="2496183"/>
                  <a:pt x="944061" y="2499822"/>
                  <a:pt x="945224" y="2506883"/>
                </a:cubicBezTo>
                <a:cubicBezTo>
                  <a:pt x="946155" y="2512533"/>
                  <a:pt x="945692" y="2517082"/>
                  <a:pt x="944181" y="2517082"/>
                </a:cubicBezTo>
                <a:cubicBezTo>
                  <a:pt x="942685" y="2517082"/>
                  <a:pt x="941459" y="2511983"/>
                  <a:pt x="941459" y="2505749"/>
                </a:cubicBezTo>
                <a:cubicBezTo>
                  <a:pt x="941459" y="2499039"/>
                  <a:pt x="941819" y="2495791"/>
                  <a:pt x="942469" y="2495987"/>
                </a:cubicBezTo>
                <a:close/>
                <a:moveTo>
                  <a:pt x="976335" y="2462681"/>
                </a:moveTo>
                <a:cubicBezTo>
                  <a:pt x="977616" y="2466421"/>
                  <a:pt x="978791" y="2488145"/>
                  <a:pt x="978951" y="2510958"/>
                </a:cubicBezTo>
                <a:cubicBezTo>
                  <a:pt x="979243" y="2550713"/>
                  <a:pt x="979024" y="2552435"/>
                  <a:pt x="973428" y="2552435"/>
                </a:cubicBezTo>
                <a:cubicBezTo>
                  <a:pt x="968584" y="2552435"/>
                  <a:pt x="967615" y="2554248"/>
                  <a:pt x="967615" y="2563315"/>
                </a:cubicBezTo>
                <a:cubicBezTo>
                  <a:pt x="967615" y="2569298"/>
                  <a:pt x="966309" y="2574194"/>
                  <a:pt x="964707" y="2574194"/>
                </a:cubicBezTo>
                <a:cubicBezTo>
                  <a:pt x="963109" y="2574194"/>
                  <a:pt x="961810" y="2568992"/>
                  <a:pt x="961820" y="2562635"/>
                </a:cubicBezTo>
                <a:lnTo>
                  <a:pt x="961825" y="2562635"/>
                </a:lnTo>
                <a:cubicBezTo>
                  <a:pt x="961825" y="2556277"/>
                  <a:pt x="962679" y="2542812"/>
                  <a:pt x="963697" y="2532711"/>
                </a:cubicBezTo>
                <a:cubicBezTo>
                  <a:pt x="965215" y="2517679"/>
                  <a:pt x="966266" y="2514901"/>
                  <a:pt x="969490" y="2517405"/>
                </a:cubicBezTo>
                <a:cubicBezTo>
                  <a:pt x="972763" y="2519948"/>
                  <a:pt x="973477" y="2515013"/>
                  <a:pt x="973718" y="2488172"/>
                </a:cubicBezTo>
                <a:cubicBezTo>
                  <a:pt x="973901" y="2467788"/>
                  <a:pt x="974864" y="2458389"/>
                  <a:pt x="976335" y="2462681"/>
                </a:cubicBezTo>
                <a:close/>
                <a:moveTo>
                  <a:pt x="113553" y="2458088"/>
                </a:moveTo>
                <a:cubicBezTo>
                  <a:pt x="115226" y="2457388"/>
                  <a:pt x="117213" y="2461767"/>
                  <a:pt x="119967" y="2471037"/>
                </a:cubicBezTo>
                <a:cubicBezTo>
                  <a:pt x="124685" y="2486915"/>
                  <a:pt x="124542" y="2496671"/>
                  <a:pt x="119749" y="2485510"/>
                </a:cubicBezTo>
                <a:cubicBezTo>
                  <a:pt x="117909" y="2481224"/>
                  <a:pt x="117289" y="2481797"/>
                  <a:pt x="116047" y="2488923"/>
                </a:cubicBezTo>
                <a:cubicBezTo>
                  <a:pt x="114799" y="2496079"/>
                  <a:pt x="113941" y="2496863"/>
                  <a:pt x="110818" y="2493695"/>
                </a:cubicBezTo>
                <a:lnTo>
                  <a:pt x="110825" y="2493695"/>
                </a:lnTo>
                <a:cubicBezTo>
                  <a:pt x="108201" y="2491033"/>
                  <a:pt x="107664" y="2485654"/>
                  <a:pt x="109026" y="2475614"/>
                </a:cubicBezTo>
                <a:cubicBezTo>
                  <a:pt x="110522" y="2464567"/>
                  <a:pt x="111880" y="2458787"/>
                  <a:pt x="113553" y="2458088"/>
                </a:cubicBezTo>
                <a:close/>
                <a:moveTo>
                  <a:pt x="149068" y="2387886"/>
                </a:moveTo>
                <a:lnTo>
                  <a:pt x="151137" y="2402845"/>
                </a:lnTo>
                <a:cubicBezTo>
                  <a:pt x="154184" y="2424868"/>
                  <a:pt x="154126" y="2523237"/>
                  <a:pt x="151064" y="2527769"/>
                </a:cubicBezTo>
                <a:cubicBezTo>
                  <a:pt x="149101" y="2530670"/>
                  <a:pt x="147962" y="2529286"/>
                  <a:pt x="146581" y="2522329"/>
                </a:cubicBezTo>
                <a:lnTo>
                  <a:pt x="146594" y="2522329"/>
                </a:lnTo>
                <a:cubicBezTo>
                  <a:pt x="143580" y="2507135"/>
                  <a:pt x="143394" y="2410572"/>
                  <a:pt x="146339" y="2398765"/>
                </a:cubicBezTo>
                <a:close/>
                <a:moveTo>
                  <a:pt x="136896" y="2385700"/>
                </a:moveTo>
                <a:cubicBezTo>
                  <a:pt x="137626" y="2387160"/>
                  <a:pt x="137576" y="2390452"/>
                  <a:pt x="136301" y="2394687"/>
                </a:cubicBezTo>
                <a:cubicBezTo>
                  <a:pt x="134589" y="2400366"/>
                  <a:pt x="133907" y="2400729"/>
                  <a:pt x="132156" y="2396892"/>
                </a:cubicBezTo>
                <a:cubicBezTo>
                  <a:pt x="131002" y="2394365"/>
                  <a:pt x="131294" y="2390230"/>
                  <a:pt x="132805" y="2387703"/>
                </a:cubicBezTo>
                <a:cubicBezTo>
                  <a:pt x="134653" y="2384612"/>
                  <a:pt x="136165" y="2384240"/>
                  <a:pt x="136896" y="2385700"/>
                </a:cubicBezTo>
                <a:close/>
                <a:moveTo>
                  <a:pt x="117467" y="2377384"/>
                </a:moveTo>
                <a:cubicBezTo>
                  <a:pt x="121065" y="2376091"/>
                  <a:pt x="121791" y="2378767"/>
                  <a:pt x="121622" y="2392732"/>
                </a:cubicBezTo>
                <a:cubicBezTo>
                  <a:pt x="121367" y="2415168"/>
                  <a:pt x="117712" y="2424498"/>
                  <a:pt x="115070" y="2409528"/>
                </a:cubicBezTo>
                <a:cubicBezTo>
                  <a:pt x="111833" y="2391182"/>
                  <a:pt x="112734" y="2379084"/>
                  <a:pt x="117467" y="2377384"/>
                </a:cubicBezTo>
                <a:close/>
                <a:moveTo>
                  <a:pt x="133268" y="2336537"/>
                </a:moveTo>
                <a:cubicBezTo>
                  <a:pt x="135224" y="2338236"/>
                  <a:pt x="136249" y="2343662"/>
                  <a:pt x="135582" y="2348776"/>
                </a:cubicBezTo>
                <a:cubicBezTo>
                  <a:pt x="134921" y="2353828"/>
                  <a:pt x="134155" y="2355513"/>
                  <a:pt x="133877" y="2352521"/>
                </a:cubicBezTo>
                <a:cubicBezTo>
                  <a:pt x="133585" y="2349530"/>
                  <a:pt x="132560" y="2344022"/>
                  <a:pt x="131564" y="2340282"/>
                </a:cubicBezTo>
                <a:cubicBezTo>
                  <a:pt x="130170" y="2335047"/>
                  <a:pt x="130564" y="2334185"/>
                  <a:pt x="133268" y="2336537"/>
                </a:cubicBezTo>
                <a:close/>
                <a:moveTo>
                  <a:pt x="77672" y="2315812"/>
                </a:moveTo>
                <a:cubicBezTo>
                  <a:pt x="80905" y="2315812"/>
                  <a:pt x="91466" y="2364167"/>
                  <a:pt x="88782" y="2366679"/>
                </a:cubicBezTo>
                <a:cubicBezTo>
                  <a:pt x="87775" y="2367623"/>
                  <a:pt x="86946" y="2367660"/>
                  <a:pt x="86946" y="2366771"/>
                </a:cubicBezTo>
                <a:lnTo>
                  <a:pt x="86948" y="2366760"/>
                </a:lnTo>
                <a:cubicBezTo>
                  <a:pt x="86948" y="2364260"/>
                  <a:pt x="78291" y="2325972"/>
                  <a:pt x="76504" y="2320572"/>
                </a:cubicBezTo>
                <a:cubicBezTo>
                  <a:pt x="75640" y="2317954"/>
                  <a:pt x="76176" y="2315812"/>
                  <a:pt x="77672" y="2315812"/>
                </a:cubicBezTo>
                <a:close/>
                <a:moveTo>
                  <a:pt x="619" y="2290394"/>
                </a:moveTo>
                <a:cubicBezTo>
                  <a:pt x="1011" y="2289757"/>
                  <a:pt x="1714" y="2291933"/>
                  <a:pt x="3082" y="2296356"/>
                </a:cubicBezTo>
                <a:cubicBezTo>
                  <a:pt x="6410" y="2307176"/>
                  <a:pt x="5403" y="2328264"/>
                  <a:pt x="1936" y="2320341"/>
                </a:cubicBezTo>
                <a:lnTo>
                  <a:pt x="1933" y="2320341"/>
                </a:lnTo>
                <a:cubicBezTo>
                  <a:pt x="735" y="2317600"/>
                  <a:pt x="-129" y="2309033"/>
                  <a:pt x="17" y="2301302"/>
                </a:cubicBezTo>
                <a:cubicBezTo>
                  <a:pt x="145" y="2294478"/>
                  <a:pt x="227" y="2291030"/>
                  <a:pt x="619" y="2290394"/>
                </a:cubicBezTo>
                <a:close/>
                <a:moveTo>
                  <a:pt x="129211" y="2280788"/>
                </a:moveTo>
                <a:cubicBezTo>
                  <a:pt x="132579" y="2277635"/>
                  <a:pt x="133655" y="2284049"/>
                  <a:pt x="132860" y="2302557"/>
                </a:cubicBezTo>
                <a:lnTo>
                  <a:pt x="131999" y="2322603"/>
                </a:lnTo>
                <a:lnTo>
                  <a:pt x="129938" y="2302320"/>
                </a:lnTo>
                <a:cubicBezTo>
                  <a:pt x="128802" y="2291164"/>
                  <a:pt x="128478" y="2281475"/>
                  <a:pt x="129211" y="2280788"/>
                </a:cubicBezTo>
                <a:close/>
                <a:moveTo>
                  <a:pt x="147984" y="2217888"/>
                </a:moveTo>
                <a:cubicBezTo>
                  <a:pt x="149959" y="2215031"/>
                  <a:pt x="150816" y="2219310"/>
                  <a:pt x="150845" y="2232167"/>
                </a:cubicBezTo>
                <a:cubicBezTo>
                  <a:pt x="150882" y="2250825"/>
                  <a:pt x="150003" y="2253937"/>
                  <a:pt x="146841" y="2246224"/>
                </a:cubicBezTo>
                <a:lnTo>
                  <a:pt x="146842" y="2246224"/>
                </a:lnTo>
                <a:cubicBezTo>
                  <a:pt x="144138" y="2239628"/>
                  <a:pt x="144828" y="2222457"/>
                  <a:pt x="147984" y="2217888"/>
                </a:cubicBezTo>
                <a:close/>
                <a:moveTo>
                  <a:pt x="992212" y="2207669"/>
                </a:moveTo>
                <a:cubicBezTo>
                  <a:pt x="992413" y="2205574"/>
                  <a:pt x="992691" y="2205863"/>
                  <a:pt x="992998" y="2209042"/>
                </a:cubicBezTo>
                <a:cubicBezTo>
                  <a:pt x="993611" y="2215400"/>
                  <a:pt x="993611" y="2225803"/>
                  <a:pt x="992998" y="2232161"/>
                </a:cubicBezTo>
                <a:cubicBezTo>
                  <a:pt x="992385" y="2238518"/>
                  <a:pt x="991885" y="2233317"/>
                  <a:pt x="991885" y="2220601"/>
                </a:cubicBezTo>
                <a:cubicBezTo>
                  <a:pt x="991885" y="2214244"/>
                  <a:pt x="992010" y="2209765"/>
                  <a:pt x="992212" y="2207669"/>
                </a:cubicBezTo>
                <a:close/>
                <a:moveTo>
                  <a:pt x="61915" y="2150127"/>
                </a:moveTo>
                <a:cubicBezTo>
                  <a:pt x="62532" y="2150751"/>
                  <a:pt x="66538" y="2179411"/>
                  <a:pt x="70815" y="2213816"/>
                </a:cubicBezTo>
                <a:cubicBezTo>
                  <a:pt x="75092" y="2248222"/>
                  <a:pt x="79331" y="2280962"/>
                  <a:pt x="80236" y="2286572"/>
                </a:cubicBezTo>
                <a:cubicBezTo>
                  <a:pt x="81709" y="2295719"/>
                  <a:pt x="81224" y="2296771"/>
                  <a:pt x="75520" y="2296771"/>
                </a:cubicBezTo>
                <a:cubicBezTo>
                  <a:pt x="69285" y="2296771"/>
                  <a:pt x="69196" y="2297295"/>
                  <a:pt x="71018" y="2323290"/>
                </a:cubicBezTo>
                <a:cubicBezTo>
                  <a:pt x="72040" y="2337875"/>
                  <a:pt x="75377" y="2359219"/>
                  <a:pt x="78434" y="2370722"/>
                </a:cubicBezTo>
                <a:cubicBezTo>
                  <a:pt x="88670" y="2409241"/>
                  <a:pt x="100746" y="2548417"/>
                  <a:pt x="96856" y="2583033"/>
                </a:cubicBezTo>
                <a:cubicBezTo>
                  <a:pt x="94827" y="2601086"/>
                  <a:pt x="91333" y="2603045"/>
                  <a:pt x="87157" y="2588473"/>
                </a:cubicBezTo>
                <a:lnTo>
                  <a:pt x="87156" y="2588473"/>
                </a:lnTo>
                <a:cubicBezTo>
                  <a:pt x="68219" y="2522402"/>
                  <a:pt x="63717" y="2476316"/>
                  <a:pt x="63626" y="2347620"/>
                </a:cubicBezTo>
                <a:cubicBezTo>
                  <a:pt x="63593" y="2293475"/>
                  <a:pt x="62313" y="2227217"/>
                  <a:pt x="60787" y="2200381"/>
                </a:cubicBezTo>
                <a:cubicBezTo>
                  <a:pt x="58280" y="2156194"/>
                  <a:pt x="58492" y="2146678"/>
                  <a:pt x="61915" y="2150127"/>
                </a:cubicBezTo>
                <a:close/>
                <a:moveTo>
                  <a:pt x="124046" y="2141345"/>
                </a:moveTo>
                <a:cubicBezTo>
                  <a:pt x="126071" y="2140760"/>
                  <a:pt x="129258" y="2141612"/>
                  <a:pt x="131937" y="2144382"/>
                </a:cubicBezTo>
                <a:cubicBezTo>
                  <a:pt x="137120" y="2149740"/>
                  <a:pt x="137099" y="2149886"/>
                  <a:pt x="131167" y="2149886"/>
                </a:cubicBezTo>
                <a:cubicBezTo>
                  <a:pt x="127817" y="2149886"/>
                  <a:pt x="124196" y="2148555"/>
                  <a:pt x="123122" y="2146929"/>
                </a:cubicBezTo>
                <a:cubicBezTo>
                  <a:pt x="121156" y="2143953"/>
                  <a:pt x="122021" y="2141931"/>
                  <a:pt x="124046" y="2141345"/>
                </a:cubicBezTo>
                <a:close/>
                <a:moveTo>
                  <a:pt x="150011" y="2132206"/>
                </a:moveTo>
                <a:lnTo>
                  <a:pt x="150452" y="2168244"/>
                </a:lnTo>
                <a:cubicBezTo>
                  <a:pt x="150865" y="2201961"/>
                  <a:pt x="150307" y="2207347"/>
                  <a:pt x="147008" y="2202242"/>
                </a:cubicBezTo>
                <a:lnTo>
                  <a:pt x="147004" y="2202242"/>
                </a:lnTo>
                <a:cubicBezTo>
                  <a:pt x="146274" y="2201120"/>
                  <a:pt x="146639" y="2184903"/>
                  <a:pt x="147847" y="2166204"/>
                </a:cubicBezTo>
                <a:close/>
                <a:moveTo>
                  <a:pt x="915300" y="2125614"/>
                </a:moveTo>
                <a:lnTo>
                  <a:pt x="915300" y="2125615"/>
                </a:lnTo>
                <a:lnTo>
                  <a:pt x="915300" y="2125614"/>
                </a:lnTo>
                <a:close/>
                <a:moveTo>
                  <a:pt x="105883" y="2115887"/>
                </a:moveTo>
                <a:lnTo>
                  <a:pt x="109204" y="2126766"/>
                </a:lnTo>
                <a:cubicBezTo>
                  <a:pt x="115085" y="2146036"/>
                  <a:pt x="116182" y="2152605"/>
                  <a:pt x="113519" y="2152605"/>
                </a:cubicBezTo>
                <a:cubicBezTo>
                  <a:pt x="112085" y="2152605"/>
                  <a:pt x="109373" y="2150869"/>
                  <a:pt x="107490" y="2148746"/>
                </a:cubicBezTo>
                <a:lnTo>
                  <a:pt x="107489" y="2148746"/>
                </a:lnTo>
                <a:cubicBezTo>
                  <a:pt x="105511" y="2146515"/>
                  <a:pt x="104450" y="2138768"/>
                  <a:pt x="104975" y="2130387"/>
                </a:cubicBezTo>
                <a:close/>
                <a:moveTo>
                  <a:pt x="924180" y="2095489"/>
                </a:moveTo>
                <a:cubicBezTo>
                  <a:pt x="926636" y="2095489"/>
                  <a:pt x="929737" y="2105402"/>
                  <a:pt x="929793" y="2113426"/>
                </a:cubicBezTo>
                <a:cubicBezTo>
                  <a:pt x="929826" y="2116560"/>
                  <a:pt x="927443" y="2121150"/>
                  <a:pt x="924518" y="2123626"/>
                </a:cubicBezTo>
                <a:lnTo>
                  <a:pt x="915300" y="2125614"/>
                </a:lnTo>
                <a:lnTo>
                  <a:pt x="919046" y="2108197"/>
                </a:lnTo>
                <a:cubicBezTo>
                  <a:pt x="921034" y="2101450"/>
                  <a:pt x="923254" y="2095489"/>
                  <a:pt x="924180" y="2095489"/>
                </a:cubicBezTo>
                <a:close/>
                <a:moveTo>
                  <a:pt x="131216" y="2071022"/>
                </a:moveTo>
                <a:cubicBezTo>
                  <a:pt x="135141" y="2071022"/>
                  <a:pt x="136784" y="2083689"/>
                  <a:pt x="134077" y="2093039"/>
                </a:cubicBezTo>
                <a:cubicBezTo>
                  <a:pt x="131482" y="2101994"/>
                  <a:pt x="131354" y="2101780"/>
                  <a:pt x="130242" y="2086661"/>
                </a:cubicBezTo>
                <a:lnTo>
                  <a:pt x="130241" y="2086661"/>
                </a:lnTo>
                <a:cubicBezTo>
                  <a:pt x="129610" y="2078057"/>
                  <a:pt x="130059" y="2071020"/>
                  <a:pt x="131216" y="2071022"/>
                </a:cubicBezTo>
                <a:close/>
                <a:moveTo>
                  <a:pt x="147995" y="2046547"/>
                </a:moveTo>
                <a:cubicBezTo>
                  <a:pt x="149545" y="2048792"/>
                  <a:pt x="150833" y="2056703"/>
                  <a:pt x="150856" y="2064129"/>
                </a:cubicBezTo>
                <a:cubicBezTo>
                  <a:pt x="150892" y="2076423"/>
                  <a:pt x="151312" y="2077247"/>
                  <a:pt x="155483" y="2073343"/>
                </a:cubicBezTo>
                <a:cubicBezTo>
                  <a:pt x="158004" y="2070984"/>
                  <a:pt x="160829" y="2063725"/>
                  <a:pt x="161763" y="2057210"/>
                </a:cubicBezTo>
                <a:cubicBezTo>
                  <a:pt x="164212" y="2040116"/>
                  <a:pt x="167928" y="2050883"/>
                  <a:pt x="167937" y="2075105"/>
                </a:cubicBezTo>
                <a:cubicBezTo>
                  <a:pt x="167937" y="2090737"/>
                  <a:pt x="167380" y="2093049"/>
                  <a:pt x="164792" y="2088025"/>
                </a:cubicBezTo>
                <a:cubicBezTo>
                  <a:pt x="163059" y="2084659"/>
                  <a:pt x="160489" y="2081905"/>
                  <a:pt x="159085" y="2081905"/>
                </a:cubicBezTo>
                <a:cubicBezTo>
                  <a:pt x="154544" y="2081905"/>
                  <a:pt x="153267" y="2089478"/>
                  <a:pt x="156774" y="2095609"/>
                </a:cubicBezTo>
                <a:cubicBezTo>
                  <a:pt x="159533" y="2100432"/>
                  <a:pt x="159318" y="2102392"/>
                  <a:pt x="155665" y="2105812"/>
                </a:cubicBezTo>
                <a:cubicBezTo>
                  <a:pt x="151572" y="2109643"/>
                  <a:pt x="150854" y="2109338"/>
                  <a:pt x="148115" y="2102598"/>
                </a:cubicBezTo>
                <a:lnTo>
                  <a:pt x="148104" y="2102598"/>
                </a:lnTo>
                <a:cubicBezTo>
                  <a:pt x="144159" y="2092887"/>
                  <a:pt x="144047" y="2040847"/>
                  <a:pt x="147995" y="2046547"/>
                </a:cubicBezTo>
                <a:close/>
                <a:moveTo>
                  <a:pt x="104033" y="2027509"/>
                </a:moveTo>
                <a:cubicBezTo>
                  <a:pt x="106996" y="2027509"/>
                  <a:pt x="114560" y="2043373"/>
                  <a:pt x="112510" y="2045291"/>
                </a:cubicBezTo>
                <a:cubicBezTo>
                  <a:pt x="111751" y="2046000"/>
                  <a:pt x="108959" y="2044335"/>
                  <a:pt x="106306" y="2041590"/>
                </a:cubicBezTo>
                <a:lnTo>
                  <a:pt x="106307" y="2041590"/>
                </a:lnTo>
                <a:cubicBezTo>
                  <a:pt x="101179" y="2036288"/>
                  <a:pt x="99762" y="2027509"/>
                  <a:pt x="104033" y="2027509"/>
                </a:cubicBezTo>
                <a:close/>
                <a:moveTo>
                  <a:pt x="943112" y="2013995"/>
                </a:moveTo>
                <a:cubicBezTo>
                  <a:pt x="946936" y="2010416"/>
                  <a:pt x="945743" y="2084095"/>
                  <a:pt x="941824" y="2093464"/>
                </a:cubicBezTo>
                <a:cubicBezTo>
                  <a:pt x="937817" y="2103049"/>
                  <a:pt x="935647" y="2102970"/>
                  <a:pt x="935647" y="2093234"/>
                </a:cubicBezTo>
                <a:lnTo>
                  <a:pt x="935646" y="2093238"/>
                </a:lnTo>
                <a:cubicBezTo>
                  <a:pt x="935646" y="2088999"/>
                  <a:pt x="936591" y="2084647"/>
                  <a:pt x="937744" y="2083568"/>
                </a:cubicBezTo>
                <a:cubicBezTo>
                  <a:pt x="938897" y="2082487"/>
                  <a:pt x="939970" y="2066962"/>
                  <a:pt x="940123" y="2049068"/>
                </a:cubicBezTo>
                <a:cubicBezTo>
                  <a:pt x="940269" y="2031173"/>
                  <a:pt x="941620" y="2015390"/>
                  <a:pt x="943112" y="2013995"/>
                </a:cubicBezTo>
                <a:close/>
                <a:moveTo>
                  <a:pt x="986359" y="1999398"/>
                </a:moveTo>
                <a:cubicBezTo>
                  <a:pt x="986572" y="1997807"/>
                  <a:pt x="986864" y="1998230"/>
                  <a:pt x="987178" y="2001051"/>
                </a:cubicBezTo>
                <a:cubicBezTo>
                  <a:pt x="987809" y="2006694"/>
                  <a:pt x="987794" y="2015261"/>
                  <a:pt x="987145" y="2020090"/>
                </a:cubicBezTo>
                <a:cubicBezTo>
                  <a:pt x="986503" y="2024918"/>
                  <a:pt x="985988" y="2020297"/>
                  <a:pt x="985999" y="2009830"/>
                </a:cubicBezTo>
                <a:lnTo>
                  <a:pt x="986010" y="2009830"/>
                </a:lnTo>
                <a:cubicBezTo>
                  <a:pt x="986010" y="2004594"/>
                  <a:pt x="986145" y="2000989"/>
                  <a:pt x="986359" y="1999398"/>
                </a:cubicBezTo>
                <a:close/>
                <a:moveTo>
                  <a:pt x="229366" y="1998950"/>
                </a:moveTo>
                <a:cubicBezTo>
                  <a:pt x="232753" y="1996992"/>
                  <a:pt x="232753" y="2006730"/>
                  <a:pt x="229366" y="2016629"/>
                </a:cubicBezTo>
                <a:cubicBezTo>
                  <a:pt x="227377" y="2022437"/>
                  <a:pt x="226998" y="2021765"/>
                  <a:pt x="226750" y="2012030"/>
                </a:cubicBezTo>
                <a:cubicBezTo>
                  <a:pt x="226604" y="2005761"/>
                  <a:pt x="227768" y="1999875"/>
                  <a:pt x="229366" y="1998950"/>
                </a:cubicBezTo>
                <a:close/>
                <a:moveTo>
                  <a:pt x="111210" y="1998254"/>
                </a:moveTo>
                <a:cubicBezTo>
                  <a:pt x="111860" y="1998450"/>
                  <a:pt x="112802" y="2002089"/>
                  <a:pt x="113966" y="2009150"/>
                </a:cubicBezTo>
                <a:cubicBezTo>
                  <a:pt x="114896" y="2014800"/>
                  <a:pt x="114433" y="2019349"/>
                  <a:pt x="112922" y="2019349"/>
                </a:cubicBezTo>
                <a:cubicBezTo>
                  <a:pt x="111426" y="2019349"/>
                  <a:pt x="110200" y="2014250"/>
                  <a:pt x="110200" y="2008017"/>
                </a:cubicBezTo>
                <a:lnTo>
                  <a:pt x="110200" y="2008016"/>
                </a:lnTo>
                <a:cubicBezTo>
                  <a:pt x="110200" y="2001305"/>
                  <a:pt x="110559" y="1998058"/>
                  <a:pt x="111210" y="1998254"/>
                </a:cubicBezTo>
                <a:close/>
                <a:moveTo>
                  <a:pt x="160036" y="1997898"/>
                </a:moveTo>
                <a:cubicBezTo>
                  <a:pt x="160417" y="1997702"/>
                  <a:pt x="161546" y="1998963"/>
                  <a:pt x="163754" y="2001511"/>
                </a:cubicBezTo>
                <a:cubicBezTo>
                  <a:pt x="168846" y="2007385"/>
                  <a:pt x="169940" y="2023537"/>
                  <a:pt x="165422" y="2026149"/>
                </a:cubicBezTo>
                <a:cubicBezTo>
                  <a:pt x="163711" y="2027140"/>
                  <a:pt x="162499" y="2024131"/>
                  <a:pt x="162477" y="2018830"/>
                </a:cubicBezTo>
                <a:lnTo>
                  <a:pt x="162477" y="2018829"/>
                </a:lnTo>
                <a:cubicBezTo>
                  <a:pt x="162444" y="2013880"/>
                  <a:pt x="161703" y="2006770"/>
                  <a:pt x="160810" y="2003030"/>
                </a:cubicBezTo>
                <a:cubicBezTo>
                  <a:pt x="160024" y="1999749"/>
                  <a:pt x="159656" y="1998095"/>
                  <a:pt x="160036" y="1997898"/>
                </a:cubicBezTo>
                <a:close/>
                <a:moveTo>
                  <a:pt x="122178" y="1993421"/>
                </a:moveTo>
                <a:cubicBezTo>
                  <a:pt x="122521" y="1992512"/>
                  <a:pt x="124270" y="1993184"/>
                  <a:pt x="127639" y="1994871"/>
                </a:cubicBezTo>
                <a:cubicBezTo>
                  <a:pt x="133601" y="1997856"/>
                  <a:pt x="135393" y="2004306"/>
                  <a:pt x="130971" y="2006864"/>
                </a:cubicBezTo>
                <a:cubicBezTo>
                  <a:pt x="129606" y="2007654"/>
                  <a:pt x="126990" y="2005220"/>
                  <a:pt x="125158" y="2001457"/>
                </a:cubicBezTo>
                <a:cubicBezTo>
                  <a:pt x="122900" y="1996820"/>
                  <a:pt x="121836" y="1994330"/>
                  <a:pt x="122178" y="1993421"/>
                </a:cubicBezTo>
                <a:close/>
                <a:moveTo>
                  <a:pt x="881252" y="1985026"/>
                </a:moveTo>
                <a:cubicBezTo>
                  <a:pt x="882395" y="1983959"/>
                  <a:pt x="883325" y="1987879"/>
                  <a:pt x="883325" y="1993738"/>
                </a:cubicBezTo>
                <a:cubicBezTo>
                  <a:pt x="883325" y="1999597"/>
                  <a:pt x="885289" y="2013984"/>
                  <a:pt x="887684" y="2025709"/>
                </a:cubicBezTo>
                <a:cubicBezTo>
                  <a:pt x="893357" y="2053448"/>
                  <a:pt x="893189" y="2058169"/>
                  <a:pt x="886385" y="2062145"/>
                </a:cubicBezTo>
                <a:cubicBezTo>
                  <a:pt x="881540" y="2064977"/>
                  <a:pt x="879901" y="2064469"/>
                  <a:pt x="874972" y="2058606"/>
                </a:cubicBezTo>
                <a:lnTo>
                  <a:pt x="874977" y="2058605"/>
                </a:lnTo>
                <a:cubicBezTo>
                  <a:pt x="869633" y="2052248"/>
                  <a:pt x="869005" y="2052107"/>
                  <a:pt x="866190" y="2056634"/>
                </a:cubicBezTo>
                <a:cubicBezTo>
                  <a:pt x="863625" y="2060759"/>
                  <a:pt x="863147" y="2060181"/>
                  <a:pt x="863071" y="2052862"/>
                </a:cubicBezTo>
                <a:cubicBezTo>
                  <a:pt x="862998" y="2044573"/>
                  <a:pt x="867834" y="2037329"/>
                  <a:pt x="874951" y="2035109"/>
                </a:cubicBezTo>
                <a:cubicBezTo>
                  <a:pt x="877093" y="2034441"/>
                  <a:pt x="878461" y="2025554"/>
                  <a:pt x="878742" y="2010515"/>
                </a:cubicBezTo>
                <a:cubicBezTo>
                  <a:pt x="878997" y="1997564"/>
                  <a:pt x="880114" y="1986094"/>
                  <a:pt x="881252" y="1985026"/>
                </a:cubicBezTo>
                <a:close/>
                <a:moveTo>
                  <a:pt x="892103" y="1973709"/>
                </a:moveTo>
                <a:cubicBezTo>
                  <a:pt x="901805" y="1973968"/>
                  <a:pt x="902530" y="1975478"/>
                  <a:pt x="904539" y="1999630"/>
                </a:cubicBezTo>
                <a:cubicBezTo>
                  <a:pt x="906203" y="2019637"/>
                  <a:pt x="902010" y="2017505"/>
                  <a:pt x="899190" y="1996910"/>
                </a:cubicBezTo>
                <a:lnTo>
                  <a:pt x="899192" y="1996910"/>
                </a:lnTo>
                <a:cubicBezTo>
                  <a:pt x="897017" y="1981035"/>
                  <a:pt x="896732" y="1980541"/>
                  <a:pt x="894882" y="1989431"/>
                </a:cubicBezTo>
                <a:lnTo>
                  <a:pt x="892901" y="1998950"/>
                </a:lnTo>
                <a:lnTo>
                  <a:pt x="890657" y="1990111"/>
                </a:lnTo>
                <a:cubicBezTo>
                  <a:pt x="889423" y="1985249"/>
                  <a:pt x="887271" y="1981271"/>
                  <a:pt x="885871" y="1981271"/>
                </a:cubicBezTo>
                <a:cubicBezTo>
                  <a:pt x="884473" y="1981271"/>
                  <a:pt x="883327" y="1979516"/>
                  <a:pt x="883327" y="1977374"/>
                </a:cubicBezTo>
                <a:cubicBezTo>
                  <a:pt x="883327" y="1974799"/>
                  <a:pt x="886305" y="1973555"/>
                  <a:pt x="892103" y="1973709"/>
                </a:cubicBezTo>
                <a:close/>
                <a:moveTo>
                  <a:pt x="929834" y="1966605"/>
                </a:moveTo>
                <a:lnTo>
                  <a:pt x="929834" y="1979865"/>
                </a:lnTo>
                <a:cubicBezTo>
                  <a:pt x="929834" y="1987158"/>
                  <a:pt x="931356" y="1997062"/>
                  <a:pt x="933217" y="2001874"/>
                </a:cubicBezTo>
                <a:cubicBezTo>
                  <a:pt x="935997" y="2009072"/>
                  <a:pt x="935742" y="2012314"/>
                  <a:pt x="931765" y="2020157"/>
                </a:cubicBezTo>
                <a:cubicBezTo>
                  <a:pt x="928356" y="2026877"/>
                  <a:pt x="926930" y="2036995"/>
                  <a:pt x="926930" y="2054438"/>
                </a:cubicBezTo>
                <a:cubicBezTo>
                  <a:pt x="926930" y="2081843"/>
                  <a:pt x="923471" y="2086169"/>
                  <a:pt x="917324" y="2066447"/>
                </a:cubicBezTo>
                <a:lnTo>
                  <a:pt x="917320" y="2066447"/>
                </a:lnTo>
                <a:cubicBezTo>
                  <a:pt x="913857" y="2055340"/>
                  <a:pt x="913118" y="2054541"/>
                  <a:pt x="911534" y="2060208"/>
                </a:cubicBezTo>
                <a:cubicBezTo>
                  <a:pt x="907976" y="2072935"/>
                  <a:pt x="906775" y="2063617"/>
                  <a:pt x="909750" y="2046388"/>
                </a:cubicBezTo>
                <a:cubicBezTo>
                  <a:pt x="911414" y="2036752"/>
                  <a:pt x="911925" y="2019077"/>
                  <a:pt x="910889" y="2007110"/>
                </a:cubicBezTo>
                <a:lnTo>
                  <a:pt x="909002" y="1985351"/>
                </a:lnTo>
                <a:lnTo>
                  <a:pt x="919418" y="1975978"/>
                </a:lnTo>
                <a:close/>
                <a:moveTo>
                  <a:pt x="146529" y="1960873"/>
                </a:moveTo>
                <a:lnTo>
                  <a:pt x="150485" y="1984822"/>
                </a:lnTo>
                <a:cubicBezTo>
                  <a:pt x="154547" y="2009410"/>
                  <a:pt x="153445" y="2017838"/>
                  <a:pt x="147942" y="2004292"/>
                </a:cubicBezTo>
                <a:lnTo>
                  <a:pt x="147945" y="2004292"/>
                </a:lnTo>
                <a:cubicBezTo>
                  <a:pt x="146233" y="2000083"/>
                  <a:pt x="145218" y="1988592"/>
                  <a:pt x="145682" y="1978756"/>
                </a:cubicBezTo>
                <a:close/>
                <a:moveTo>
                  <a:pt x="190660" y="1948123"/>
                </a:moveTo>
                <a:cubicBezTo>
                  <a:pt x="191499" y="1950086"/>
                  <a:pt x="191397" y="1952433"/>
                  <a:pt x="190441" y="1953337"/>
                </a:cubicBezTo>
                <a:cubicBezTo>
                  <a:pt x="189474" y="1954240"/>
                  <a:pt x="188788" y="1952633"/>
                  <a:pt x="188915" y="1949767"/>
                </a:cubicBezTo>
                <a:lnTo>
                  <a:pt x="188904" y="1949768"/>
                </a:lnTo>
                <a:cubicBezTo>
                  <a:pt x="189051" y="1946599"/>
                  <a:pt x="189733" y="1945955"/>
                  <a:pt x="190660" y="1948123"/>
                </a:cubicBezTo>
                <a:close/>
                <a:moveTo>
                  <a:pt x="52661" y="1944554"/>
                </a:moveTo>
                <a:lnTo>
                  <a:pt x="56659" y="1972061"/>
                </a:lnTo>
                <a:cubicBezTo>
                  <a:pt x="58860" y="1987190"/>
                  <a:pt x="65264" y="2016239"/>
                  <a:pt x="70893" y="2036614"/>
                </a:cubicBezTo>
                <a:cubicBezTo>
                  <a:pt x="81629" y="2075473"/>
                  <a:pt x="82728" y="2081905"/>
                  <a:pt x="78626" y="2081905"/>
                </a:cubicBezTo>
                <a:cubicBezTo>
                  <a:pt x="77250" y="2081905"/>
                  <a:pt x="70711" y="2066542"/>
                  <a:pt x="64094" y="2047765"/>
                </a:cubicBezTo>
                <a:lnTo>
                  <a:pt x="64101" y="2047765"/>
                </a:lnTo>
                <a:cubicBezTo>
                  <a:pt x="52422" y="2014624"/>
                  <a:pt x="52079" y="2012617"/>
                  <a:pt x="52369" y="1979090"/>
                </a:cubicBezTo>
                <a:close/>
                <a:moveTo>
                  <a:pt x="132560" y="1941207"/>
                </a:moveTo>
                <a:cubicBezTo>
                  <a:pt x="133298" y="1943853"/>
                  <a:pt x="133250" y="1947524"/>
                  <a:pt x="132451" y="1949366"/>
                </a:cubicBezTo>
                <a:cubicBezTo>
                  <a:pt x="131656" y="1951206"/>
                  <a:pt x="131054" y="1949043"/>
                  <a:pt x="131112" y="1944555"/>
                </a:cubicBezTo>
                <a:cubicBezTo>
                  <a:pt x="131148" y="1940067"/>
                  <a:pt x="131823" y="1938560"/>
                  <a:pt x="132560" y="1941207"/>
                </a:cubicBezTo>
                <a:close/>
                <a:moveTo>
                  <a:pt x="149921" y="1890159"/>
                </a:moveTo>
                <a:cubicBezTo>
                  <a:pt x="150259" y="1891099"/>
                  <a:pt x="149884" y="1894053"/>
                  <a:pt x="149032" y="1899678"/>
                </a:cubicBezTo>
                <a:cubicBezTo>
                  <a:pt x="146926" y="1913566"/>
                  <a:pt x="146770" y="1913950"/>
                  <a:pt x="144111" y="1911464"/>
                </a:cubicBezTo>
                <a:lnTo>
                  <a:pt x="144109" y="1911464"/>
                </a:lnTo>
                <a:cubicBezTo>
                  <a:pt x="140715" y="1908289"/>
                  <a:pt x="142022" y="1898180"/>
                  <a:pt x="146529" y="1892718"/>
                </a:cubicBezTo>
                <a:cubicBezTo>
                  <a:pt x="148531" y="1890292"/>
                  <a:pt x="149582" y="1889219"/>
                  <a:pt x="149921" y="1890159"/>
                </a:cubicBezTo>
                <a:close/>
                <a:moveTo>
                  <a:pt x="945161" y="1880867"/>
                </a:moveTo>
                <a:cubicBezTo>
                  <a:pt x="947314" y="1883933"/>
                  <a:pt x="943508" y="1921438"/>
                  <a:pt x="941044" y="1921438"/>
                </a:cubicBezTo>
                <a:cubicBezTo>
                  <a:pt x="939267" y="1921438"/>
                  <a:pt x="938954" y="1914042"/>
                  <a:pt x="940209" y="1901719"/>
                </a:cubicBezTo>
                <a:lnTo>
                  <a:pt x="940208" y="1901719"/>
                </a:lnTo>
                <a:cubicBezTo>
                  <a:pt x="942095" y="1883182"/>
                  <a:pt x="943280" y="1878189"/>
                  <a:pt x="945161" y="1880867"/>
                </a:cubicBezTo>
                <a:close/>
                <a:moveTo>
                  <a:pt x="934013" y="1876189"/>
                </a:moveTo>
                <a:cubicBezTo>
                  <a:pt x="934225" y="1874587"/>
                  <a:pt x="934518" y="1874808"/>
                  <a:pt x="934841" y="1877239"/>
                </a:cubicBezTo>
                <a:cubicBezTo>
                  <a:pt x="935487" y="1882101"/>
                  <a:pt x="935487" y="1890056"/>
                  <a:pt x="934841" y="1894918"/>
                </a:cubicBezTo>
                <a:cubicBezTo>
                  <a:pt x="934195" y="1899780"/>
                  <a:pt x="933669" y="1895802"/>
                  <a:pt x="933669" y="1886079"/>
                </a:cubicBezTo>
                <a:cubicBezTo>
                  <a:pt x="933669" y="1881217"/>
                  <a:pt x="933801" y="1877792"/>
                  <a:pt x="934013" y="1876189"/>
                </a:cubicBezTo>
                <a:close/>
                <a:moveTo>
                  <a:pt x="986424" y="1866185"/>
                </a:moveTo>
                <a:cubicBezTo>
                  <a:pt x="986621" y="1863844"/>
                  <a:pt x="986893" y="1864167"/>
                  <a:pt x="987192" y="1867720"/>
                </a:cubicBezTo>
                <a:cubicBezTo>
                  <a:pt x="987790" y="1874825"/>
                  <a:pt x="987790" y="1886453"/>
                  <a:pt x="987192" y="1893558"/>
                </a:cubicBezTo>
                <a:cubicBezTo>
                  <a:pt x="986593" y="1900664"/>
                  <a:pt x="986105" y="1894851"/>
                  <a:pt x="986105" y="1880639"/>
                </a:cubicBezTo>
                <a:cubicBezTo>
                  <a:pt x="986105" y="1873533"/>
                  <a:pt x="986227" y="1868527"/>
                  <a:pt x="986424" y="1866185"/>
                </a:cubicBezTo>
                <a:close/>
                <a:moveTo>
                  <a:pt x="845841" y="1838137"/>
                </a:moveTo>
                <a:lnTo>
                  <a:pt x="845842" y="1838141"/>
                </a:lnTo>
                <a:lnTo>
                  <a:pt x="845838" y="1838141"/>
                </a:lnTo>
                <a:close/>
                <a:moveTo>
                  <a:pt x="212802" y="1837291"/>
                </a:moveTo>
                <a:cubicBezTo>
                  <a:pt x="214984" y="1834840"/>
                  <a:pt x="217857" y="1834241"/>
                  <a:pt x="219332" y="1837839"/>
                </a:cubicBezTo>
                <a:cubicBezTo>
                  <a:pt x="221766" y="1843779"/>
                  <a:pt x="219960" y="1851390"/>
                  <a:pt x="215807" y="1852685"/>
                </a:cubicBezTo>
                <a:cubicBezTo>
                  <a:pt x="213942" y="1853264"/>
                  <a:pt x="211521" y="1851087"/>
                  <a:pt x="210422" y="1847847"/>
                </a:cubicBezTo>
                <a:cubicBezTo>
                  <a:pt x="209130" y="1844042"/>
                  <a:pt x="210620" y="1839741"/>
                  <a:pt x="212802" y="1837291"/>
                </a:cubicBezTo>
                <a:close/>
                <a:moveTo>
                  <a:pt x="909064" y="1808808"/>
                </a:moveTo>
                <a:cubicBezTo>
                  <a:pt x="911320" y="1807505"/>
                  <a:pt x="912527" y="1810226"/>
                  <a:pt x="912810" y="1817243"/>
                </a:cubicBezTo>
                <a:cubicBezTo>
                  <a:pt x="913028" y="1822941"/>
                  <a:pt x="913722" y="1839843"/>
                  <a:pt x="914324" y="1854802"/>
                </a:cubicBezTo>
                <a:cubicBezTo>
                  <a:pt x="916189" y="1901056"/>
                  <a:pt x="915959" y="1909942"/>
                  <a:pt x="912759" y="1915094"/>
                </a:cubicBezTo>
                <a:cubicBezTo>
                  <a:pt x="910190" y="1919231"/>
                  <a:pt x="909639" y="1918230"/>
                  <a:pt x="909533" y="1909198"/>
                </a:cubicBezTo>
                <a:lnTo>
                  <a:pt x="909535" y="1909198"/>
                </a:lnTo>
                <a:cubicBezTo>
                  <a:pt x="909462" y="1903215"/>
                  <a:pt x="908583" y="1878612"/>
                  <a:pt x="907572" y="1854526"/>
                </a:cubicBezTo>
                <a:cubicBezTo>
                  <a:pt x="906251" y="1822925"/>
                  <a:pt x="906663" y="1810196"/>
                  <a:pt x="909064" y="1808808"/>
                </a:cubicBezTo>
                <a:close/>
                <a:moveTo>
                  <a:pt x="885324" y="1804483"/>
                </a:moveTo>
                <a:cubicBezTo>
                  <a:pt x="888787" y="1804483"/>
                  <a:pt x="889475" y="1807551"/>
                  <a:pt x="888685" y="1819446"/>
                </a:cubicBezTo>
                <a:cubicBezTo>
                  <a:pt x="887715" y="1834043"/>
                  <a:pt x="889663" y="1838698"/>
                  <a:pt x="893171" y="1830149"/>
                </a:cubicBezTo>
                <a:cubicBezTo>
                  <a:pt x="894131" y="1827810"/>
                  <a:pt x="896032" y="1826542"/>
                  <a:pt x="897396" y="1827331"/>
                </a:cubicBezTo>
                <a:cubicBezTo>
                  <a:pt x="898761" y="1828121"/>
                  <a:pt x="897429" y="1839368"/>
                  <a:pt x="894418" y="1852326"/>
                </a:cubicBezTo>
                <a:cubicBezTo>
                  <a:pt x="889426" y="1873867"/>
                  <a:pt x="889349" y="1876445"/>
                  <a:pt x="893517" y="1882397"/>
                </a:cubicBezTo>
                <a:cubicBezTo>
                  <a:pt x="897705" y="1888379"/>
                  <a:pt x="897594" y="1890418"/>
                  <a:pt x="892156" y="1907505"/>
                </a:cubicBezTo>
                <a:cubicBezTo>
                  <a:pt x="888736" y="1918254"/>
                  <a:pt x="886218" y="1934011"/>
                  <a:pt x="886193" y="1944847"/>
                </a:cubicBezTo>
                <a:cubicBezTo>
                  <a:pt x="886120" y="1971830"/>
                  <a:pt x="880669" y="1977531"/>
                  <a:pt x="879963" y="1951353"/>
                </a:cubicBezTo>
                <a:lnTo>
                  <a:pt x="879961" y="1951353"/>
                </a:lnTo>
                <a:cubicBezTo>
                  <a:pt x="879059" y="1917891"/>
                  <a:pt x="878713" y="1915184"/>
                  <a:pt x="873653" y="1901622"/>
                </a:cubicBezTo>
                <a:cubicBezTo>
                  <a:pt x="867336" y="1884694"/>
                  <a:pt x="867493" y="1883245"/>
                  <a:pt x="876506" y="1875236"/>
                </a:cubicBezTo>
                <a:cubicBezTo>
                  <a:pt x="884080" y="1868509"/>
                  <a:pt x="884111" y="1868309"/>
                  <a:pt x="882543" y="1836478"/>
                </a:cubicBezTo>
                <a:cubicBezTo>
                  <a:pt x="881200" y="1809211"/>
                  <a:pt x="881613" y="1804483"/>
                  <a:pt x="885324" y="1804483"/>
                </a:cubicBezTo>
                <a:close/>
                <a:moveTo>
                  <a:pt x="188353" y="1800590"/>
                </a:moveTo>
                <a:cubicBezTo>
                  <a:pt x="190655" y="1799258"/>
                  <a:pt x="191706" y="1810631"/>
                  <a:pt x="192022" y="1840362"/>
                </a:cubicBezTo>
                <a:cubicBezTo>
                  <a:pt x="192570" y="1891786"/>
                  <a:pt x="192205" y="1888500"/>
                  <a:pt x="197418" y="1891683"/>
                </a:cubicBezTo>
                <a:cubicBezTo>
                  <a:pt x="201180" y="1893987"/>
                  <a:pt x="201081" y="1894709"/>
                  <a:pt x="196666" y="1897144"/>
                </a:cubicBezTo>
                <a:cubicBezTo>
                  <a:pt x="193867" y="1898686"/>
                  <a:pt x="191600" y="1902642"/>
                  <a:pt x="191624" y="1905934"/>
                </a:cubicBezTo>
                <a:cubicBezTo>
                  <a:pt x="191657" y="1910795"/>
                  <a:pt x="192197" y="1911152"/>
                  <a:pt x="194485" y="1907839"/>
                </a:cubicBezTo>
                <a:cubicBezTo>
                  <a:pt x="196474" y="1904959"/>
                  <a:pt x="197317" y="1908661"/>
                  <a:pt x="197346" y="1920425"/>
                </a:cubicBezTo>
                <a:cubicBezTo>
                  <a:pt x="197379" y="1931903"/>
                  <a:pt x="196043" y="1938137"/>
                  <a:pt x="193065" y="1940450"/>
                </a:cubicBezTo>
                <a:cubicBezTo>
                  <a:pt x="189602" y="1943139"/>
                  <a:pt x="188496" y="1943070"/>
                  <a:pt x="187519" y="1940104"/>
                </a:cubicBezTo>
                <a:lnTo>
                  <a:pt x="187523" y="1940102"/>
                </a:lnTo>
                <a:cubicBezTo>
                  <a:pt x="186104" y="1935796"/>
                  <a:pt x="179757" y="1834268"/>
                  <a:pt x="180150" y="1822164"/>
                </a:cubicBezTo>
                <a:cubicBezTo>
                  <a:pt x="180296" y="1817676"/>
                  <a:pt x="181077" y="1815534"/>
                  <a:pt x="181879" y="1817404"/>
                </a:cubicBezTo>
                <a:cubicBezTo>
                  <a:pt x="184909" y="1824431"/>
                  <a:pt x="188247" y="1820449"/>
                  <a:pt x="186718" y="1811630"/>
                </a:cubicBezTo>
                <a:cubicBezTo>
                  <a:pt x="185787" y="1806259"/>
                  <a:pt x="186463" y="1801683"/>
                  <a:pt x="188353" y="1800590"/>
                </a:cubicBezTo>
                <a:close/>
                <a:moveTo>
                  <a:pt x="131129" y="1794964"/>
                </a:moveTo>
                <a:lnTo>
                  <a:pt x="133790" y="1805574"/>
                </a:lnTo>
                <a:cubicBezTo>
                  <a:pt x="136468" y="1816259"/>
                  <a:pt x="136059" y="1819615"/>
                  <a:pt x="132483" y="1816269"/>
                </a:cubicBezTo>
                <a:cubicBezTo>
                  <a:pt x="131418" y="1815272"/>
                  <a:pt x="130677" y="1810070"/>
                  <a:pt x="130838" y="1804710"/>
                </a:cubicBezTo>
                <a:close/>
                <a:moveTo>
                  <a:pt x="936627" y="1794309"/>
                </a:moveTo>
                <a:cubicBezTo>
                  <a:pt x="938143" y="1793186"/>
                  <a:pt x="939953" y="1805786"/>
                  <a:pt x="939769" y="1821379"/>
                </a:cubicBezTo>
                <a:cubicBezTo>
                  <a:pt x="939513" y="1844215"/>
                  <a:pt x="936514" y="1858880"/>
                  <a:pt x="932143" y="1858880"/>
                </a:cubicBezTo>
                <a:cubicBezTo>
                  <a:pt x="930165" y="1858880"/>
                  <a:pt x="929935" y="1855796"/>
                  <a:pt x="931483" y="1850041"/>
                </a:cubicBezTo>
                <a:lnTo>
                  <a:pt x="931485" y="1850041"/>
                </a:lnTo>
                <a:cubicBezTo>
                  <a:pt x="932791" y="1845179"/>
                  <a:pt x="934014" y="1833858"/>
                  <a:pt x="934200" y="1824882"/>
                </a:cubicBezTo>
                <a:cubicBezTo>
                  <a:pt x="934382" y="1815907"/>
                  <a:pt x="934878" y="1804891"/>
                  <a:pt x="935295" y="1800404"/>
                </a:cubicBezTo>
                <a:cubicBezTo>
                  <a:pt x="935650" y="1796583"/>
                  <a:pt x="936122" y="1794684"/>
                  <a:pt x="936627" y="1794309"/>
                </a:cubicBezTo>
                <a:close/>
                <a:moveTo>
                  <a:pt x="911264" y="1789784"/>
                </a:moveTo>
                <a:cubicBezTo>
                  <a:pt x="914690" y="1788553"/>
                  <a:pt x="915471" y="1789264"/>
                  <a:pt x="914169" y="1792436"/>
                </a:cubicBezTo>
                <a:cubicBezTo>
                  <a:pt x="913190" y="1794819"/>
                  <a:pt x="912391" y="1798505"/>
                  <a:pt x="912391" y="1800626"/>
                </a:cubicBezTo>
                <a:cubicBezTo>
                  <a:pt x="912391" y="1802748"/>
                  <a:pt x="911085" y="1804483"/>
                  <a:pt x="909483" y="1804483"/>
                </a:cubicBezTo>
                <a:cubicBezTo>
                  <a:pt x="907885" y="1804483"/>
                  <a:pt x="906578" y="1801554"/>
                  <a:pt x="906578" y="1797975"/>
                </a:cubicBezTo>
                <a:lnTo>
                  <a:pt x="906581" y="1797975"/>
                </a:lnTo>
                <a:cubicBezTo>
                  <a:pt x="906581" y="1794395"/>
                  <a:pt x="908686" y="1790709"/>
                  <a:pt x="911264" y="1789784"/>
                </a:cubicBezTo>
                <a:close/>
                <a:moveTo>
                  <a:pt x="859322" y="1775925"/>
                </a:moveTo>
                <a:lnTo>
                  <a:pt x="859698" y="1794380"/>
                </a:lnTo>
                <a:cubicBezTo>
                  <a:pt x="859953" y="1807347"/>
                  <a:pt x="858665" y="1814847"/>
                  <a:pt x="855333" y="1819606"/>
                </a:cubicBezTo>
                <a:cubicBezTo>
                  <a:pt x="852723" y="1823331"/>
                  <a:pt x="849589" y="1830325"/>
                  <a:pt x="848363" y="1835149"/>
                </a:cubicBezTo>
                <a:lnTo>
                  <a:pt x="845841" y="1838137"/>
                </a:lnTo>
                <a:lnTo>
                  <a:pt x="843682" y="1823655"/>
                </a:lnTo>
                <a:cubicBezTo>
                  <a:pt x="842080" y="1816161"/>
                  <a:pt x="842580" y="1815072"/>
                  <a:pt x="847280" y="1815836"/>
                </a:cubicBezTo>
                <a:cubicBezTo>
                  <a:pt x="851994" y="1816602"/>
                  <a:pt x="853187" y="1813940"/>
                  <a:pt x="856030" y="1796324"/>
                </a:cubicBezTo>
                <a:close/>
                <a:moveTo>
                  <a:pt x="125097" y="1771098"/>
                </a:moveTo>
                <a:cubicBezTo>
                  <a:pt x="128889" y="1774647"/>
                  <a:pt x="125881" y="1794588"/>
                  <a:pt x="121900" y="1792286"/>
                </a:cubicBezTo>
                <a:cubicBezTo>
                  <a:pt x="120503" y="1791478"/>
                  <a:pt x="118759" y="1792974"/>
                  <a:pt x="118025" y="1795610"/>
                </a:cubicBezTo>
                <a:cubicBezTo>
                  <a:pt x="117174" y="1798666"/>
                  <a:pt x="116565" y="1797751"/>
                  <a:pt x="116350" y="1793085"/>
                </a:cubicBezTo>
                <a:cubicBezTo>
                  <a:pt x="116168" y="1789059"/>
                  <a:pt x="117320" y="1785009"/>
                  <a:pt x="118919" y="1784084"/>
                </a:cubicBezTo>
                <a:cubicBezTo>
                  <a:pt x="120517" y="1783161"/>
                  <a:pt x="121827" y="1779171"/>
                  <a:pt x="121827" y="1775221"/>
                </a:cubicBezTo>
                <a:cubicBezTo>
                  <a:pt x="121827" y="1769899"/>
                  <a:pt x="122674" y="1768831"/>
                  <a:pt x="125097" y="1771098"/>
                </a:cubicBezTo>
                <a:close/>
                <a:moveTo>
                  <a:pt x="144315" y="1735075"/>
                </a:moveTo>
                <a:cubicBezTo>
                  <a:pt x="144932" y="1735657"/>
                  <a:pt x="145506" y="1737844"/>
                  <a:pt x="146349" y="1741927"/>
                </a:cubicBezTo>
                <a:cubicBezTo>
                  <a:pt x="147429" y="1747163"/>
                  <a:pt x="147907" y="1760626"/>
                  <a:pt x="147407" y="1771845"/>
                </a:cubicBezTo>
                <a:cubicBezTo>
                  <a:pt x="146568" y="1790733"/>
                  <a:pt x="146232" y="1791677"/>
                  <a:pt x="142883" y="1784588"/>
                </a:cubicBezTo>
                <a:cubicBezTo>
                  <a:pt x="138882" y="1776122"/>
                  <a:pt x="138338" y="1746371"/>
                  <a:pt x="142030" y="1737847"/>
                </a:cubicBezTo>
                <a:cubicBezTo>
                  <a:pt x="143041" y="1735514"/>
                  <a:pt x="143699" y="1734492"/>
                  <a:pt x="144315" y="1735075"/>
                </a:cubicBezTo>
                <a:close/>
                <a:moveTo>
                  <a:pt x="176323" y="1731089"/>
                </a:moveTo>
                <a:cubicBezTo>
                  <a:pt x="181518" y="1731066"/>
                  <a:pt x="185769" y="1732272"/>
                  <a:pt x="185769" y="1733768"/>
                </a:cubicBezTo>
                <a:cubicBezTo>
                  <a:pt x="185769" y="1737223"/>
                  <a:pt x="176949" y="1737223"/>
                  <a:pt x="171237" y="1733768"/>
                </a:cubicBezTo>
                <a:cubicBezTo>
                  <a:pt x="167927" y="1731768"/>
                  <a:pt x="169153" y="1731121"/>
                  <a:pt x="176323" y="1731089"/>
                </a:cubicBezTo>
                <a:close/>
                <a:moveTo>
                  <a:pt x="163455" y="1730218"/>
                </a:moveTo>
                <a:lnTo>
                  <a:pt x="167447" y="1744817"/>
                </a:lnTo>
                <a:cubicBezTo>
                  <a:pt x="169645" y="1752846"/>
                  <a:pt x="175317" y="1765071"/>
                  <a:pt x="180058" y="1771982"/>
                </a:cubicBezTo>
                <a:cubicBezTo>
                  <a:pt x="189883" y="1786310"/>
                  <a:pt x="190388" y="1788876"/>
                  <a:pt x="184316" y="1793593"/>
                </a:cubicBezTo>
                <a:cubicBezTo>
                  <a:pt x="181918" y="1795454"/>
                  <a:pt x="179956" y="1799960"/>
                  <a:pt x="179956" y="1803605"/>
                </a:cubicBezTo>
                <a:cubicBezTo>
                  <a:pt x="179956" y="1807331"/>
                  <a:pt x="178682" y="1809496"/>
                  <a:pt x="177051" y="1808552"/>
                </a:cubicBezTo>
                <a:cubicBezTo>
                  <a:pt x="175453" y="1807628"/>
                  <a:pt x="174143" y="1804495"/>
                  <a:pt x="174143" y="1801591"/>
                </a:cubicBezTo>
                <a:cubicBezTo>
                  <a:pt x="174143" y="1794758"/>
                  <a:pt x="169248" y="1794762"/>
                  <a:pt x="166929" y="1801591"/>
                </a:cubicBezTo>
                <a:cubicBezTo>
                  <a:pt x="165915" y="1804577"/>
                  <a:pt x="167630" y="1811450"/>
                  <a:pt x="170867" y="1817388"/>
                </a:cubicBezTo>
                <a:cubicBezTo>
                  <a:pt x="175948" y="1826707"/>
                  <a:pt x="176415" y="1831587"/>
                  <a:pt x="174983" y="1860380"/>
                </a:cubicBezTo>
                <a:cubicBezTo>
                  <a:pt x="174096" y="1878245"/>
                  <a:pt x="172987" y="1904488"/>
                  <a:pt x="172523" y="1918699"/>
                </a:cubicBezTo>
                <a:cubicBezTo>
                  <a:pt x="171611" y="1946623"/>
                  <a:pt x="167140" y="1985995"/>
                  <a:pt x="164611" y="1988361"/>
                </a:cubicBezTo>
                <a:cubicBezTo>
                  <a:pt x="163750" y="1989167"/>
                  <a:pt x="162257" y="1987498"/>
                  <a:pt x="161294" y="1984654"/>
                </a:cubicBezTo>
                <a:lnTo>
                  <a:pt x="161294" y="1984660"/>
                </a:lnTo>
                <a:cubicBezTo>
                  <a:pt x="160331" y="1981816"/>
                  <a:pt x="159006" y="1950704"/>
                  <a:pt x="158349" y="1915521"/>
                </a:cubicBezTo>
                <a:cubicBezTo>
                  <a:pt x="157404" y="1864780"/>
                  <a:pt x="156189" y="1849386"/>
                  <a:pt x="152480" y="1841075"/>
                </a:cubicBezTo>
                <a:cubicBezTo>
                  <a:pt x="147262" y="1829389"/>
                  <a:pt x="148371" y="1822777"/>
                  <a:pt x="155141" y="1825207"/>
                </a:cubicBezTo>
                <a:cubicBezTo>
                  <a:pt x="158873" y="1826547"/>
                  <a:pt x="159613" y="1823960"/>
                  <a:pt x="159624" y="1809523"/>
                </a:cubicBezTo>
                <a:cubicBezTo>
                  <a:pt x="159624" y="1800013"/>
                  <a:pt x="160496" y="1778279"/>
                  <a:pt x="161546" y="1761225"/>
                </a:cubicBezTo>
                <a:close/>
                <a:moveTo>
                  <a:pt x="880633" y="1697520"/>
                </a:moveTo>
                <a:cubicBezTo>
                  <a:pt x="882348" y="1699125"/>
                  <a:pt x="883330" y="1704572"/>
                  <a:pt x="882812" y="1709623"/>
                </a:cubicBezTo>
                <a:cubicBezTo>
                  <a:pt x="881929" y="1718271"/>
                  <a:pt x="881750" y="1718410"/>
                  <a:pt x="879732" y="1712009"/>
                </a:cubicBezTo>
                <a:lnTo>
                  <a:pt x="879735" y="1712009"/>
                </a:lnTo>
                <a:cubicBezTo>
                  <a:pt x="876440" y="1701544"/>
                  <a:pt x="876907" y="1694033"/>
                  <a:pt x="880633" y="1697520"/>
                </a:cubicBezTo>
                <a:close/>
                <a:moveTo>
                  <a:pt x="894921" y="1674217"/>
                </a:moveTo>
                <a:cubicBezTo>
                  <a:pt x="898850" y="1667406"/>
                  <a:pt x="901673" y="1732476"/>
                  <a:pt x="897909" y="1743141"/>
                </a:cubicBezTo>
                <a:cubicBezTo>
                  <a:pt x="896033" y="1748457"/>
                  <a:pt x="893520" y="1752807"/>
                  <a:pt x="892321" y="1752807"/>
                </a:cubicBezTo>
                <a:cubicBezTo>
                  <a:pt x="891124" y="1752807"/>
                  <a:pt x="890722" y="1735977"/>
                  <a:pt x="891434" y="1715409"/>
                </a:cubicBezTo>
                <a:lnTo>
                  <a:pt x="891439" y="1715409"/>
                </a:lnTo>
                <a:cubicBezTo>
                  <a:pt x="892151" y="1694840"/>
                  <a:pt x="893716" y="1676303"/>
                  <a:pt x="894921" y="1674217"/>
                </a:cubicBezTo>
                <a:close/>
                <a:moveTo>
                  <a:pt x="882611" y="1664785"/>
                </a:moveTo>
                <a:cubicBezTo>
                  <a:pt x="883316" y="1665405"/>
                  <a:pt x="884231" y="1667288"/>
                  <a:pt x="885467" y="1670532"/>
                </a:cubicBezTo>
                <a:cubicBezTo>
                  <a:pt x="888751" y="1679146"/>
                  <a:pt x="884986" y="1683859"/>
                  <a:pt x="881537" y="1675451"/>
                </a:cubicBezTo>
                <a:lnTo>
                  <a:pt x="881538" y="1675451"/>
                </a:lnTo>
                <a:cubicBezTo>
                  <a:pt x="880655" y="1673294"/>
                  <a:pt x="880418" y="1669317"/>
                  <a:pt x="881013" y="1666612"/>
                </a:cubicBezTo>
                <a:cubicBezTo>
                  <a:pt x="881410" y="1664807"/>
                  <a:pt x="881906" y="1664164"/>
                  <a:pt x="882611" y="1664785"/>
                </a:cubicBezTo>
                <a:close/>
                <a:moveTo>
                  <a:pt x="906815" y="1608656"/>
                </a:moveTo>
                <a:cubicBezTo>
                  <a:pt x="908286" y="1608656"/>
                  <a:pt x="909490" y="1617295"/>
                  <a:pt x="909490" y="1627855"/>
                </a:cubicBezTo>
                <a:cubicBezTo>
                  <a:pt x="909490" y="1638637"/>
                  <a:pt x="910643" y="1646387"/>
                  <a:pt x="912125" y="1645531"/>
                </a:cubicBezTo>
                <a:cubicBezTo>
                  <a:pt x="915646" y="1643494"/>
                  <a:pt x="917790" y="1723246"/>
                  <a:pt x="914332" y="1727663"/>
                </a:cubicBezTo>
                <a:cubicBezTo>
                  <a:pt x="912862" y="1729540"/>
                  <a:pt x="912497" y="1735966"/>
                  <a:pt x="913515" y="1741942"/>
                </a:cubicBezTo>
                <a:cubicBezTo>
                  <a:pt x="915504" y="1753584"/>
                  <a:pt x="914902" y="1754829"/>
                  <a:pt x="909968" y="1749266"/>
                </a:cubicBezTo>
                <a:lnTo>
                  <a:pt x="909965" y="1749266"/>
                </a:lnTo>
                <a:cubicBezTo>
                  <a:pt x="908126" y="1747190"/>
                  <a:pt x="906033" y="1724390"/>
                  <a:pt x="904911" y="1694189"/>
                </a:cubicBezTo>
                <a:cubicBezTo>
                  <a:pt x="903397" y="1653442"/>
                  <a:pt x="902094" y="1641979"/>
                  <a:pt x="898679" y="1639431"/>
                </a:cubicBezTo>
                <a:cubicBezTo>
                  <a:pt x="894872" y="1636589"/>
                  <a:pt x="894940" y="1634579"/>
                  <a:pt x="899252" y="1622432"/>
                </a:cubicBezTo>
                <a:cubicBezTo>
                  <a:pt x="901942" y="1614855"/>
                  <a:pt x="905345" y="1608656"/>
                  <a:pt x="906815" y="1608656"/>
                </a:cubicBezTo>
                <a:close/>
                <a:moveTo>
                  <a:pt x="198839" y="1603132"/>
                </a:moveTo>
                <a:cubicBezTo>
                  <a:pt x="200641" y="1603201"/>
                  <a:pt x="201824" y="1619910"/>
                  <a:pt x="201951" y="1647229"/>
                </a:cubicBezTo>
                <a:cubicBezTo>
                  <a:pt x="202134" y="1686304"/>
                  <a:pt x="201733" y="1690032"/>
                  <a:pt x="198492" y="1680540"/>
                </a:cubicBezTo>
                <a:lnTo>
                  <a:pt x="194828" y="1669852"/>
                </a:lnTo>
                <a:lnTo>
                  <a:pt x="196353" y="1680731"/>
                </a:lnTo>
                <a:cubicBezTo>
                  <a:pt x="197192" y="1686715"/>
                  <a:pt x="199210" y="1695680"/>
                  <a:pt x="200836" y="1700653"/>
                </a:cubicBezTo>
                <a:cubicBezTo>
                  <a:pt x="202464" y="1705627"/>
                  <a:pt x="202847" y="1712971"/>
                  <a:pt x="201690" y="1716973"/>
                </a:cubicBezTo>
                <a:cubicBezTo>
                  <a:pt x="200534" y="1720974"/>
                  <a:pt x="198672" y="1735876"/>
                  <a:pt x="197552" y="1750087"/>
                </a:cubicBezTo>
                <a:lnTo>
                  <a:pt x="195515" y="1775925"/>
                </a:lnTo>
                <a:lnTo>
                  <a:pt x="194997" y="1745327"/>
                </a:lnTo>
                <a:lnTo>
                  <a:pt x="195006" y="1745327"/>
                </a:lnTo>
                <a:cubicBezTo>
                  <a:pt x="194678" y="1726418"/>
                  <a:pt x="195597" y="1714729"/>
                  <a:pt x="197396" y="1714729"/>
                </a:cubicBezTo>
                <a:cubicBezTo>
                  <a:pt x="201980" y="1714729"/>
                  <a:pt x="200783" y="1706571"/>
                  <a:pt x="195944" y="1704833"/>
                </a:cubicBezTo>
                <a:cubicBezTo>
                  <a:pt x="192525" y="1703605"/>
                  <a:pt x="191584" y="1698096"/>
                  <a:pt x="191584" y="1679306"/>
                </a:cubicBezTo>
                <a:cubicBezTo>
                  <a:pt x="191584" y="1664336"/>
                  <a:pt x="192781" y="1654973"/>
                  <a:pt x="194774" y="1654352"/>
                </a:cubicBezTo>
                <a:cubicBezTo>
                  <a:pt x="197054" y="1653640"/>
                  <a:pt x="197102" y="1650286"/>
                  <a:pt x="194920" y="1642565"/>
                </a:cubicBezTo>
                <a:cubicBezTo>
                  <a:pt x="191544" y="1630543"/>
                  <a:pt x="194285" y="1602976"/>
                  <a:pt x="198839" y="1603132"/>
                </a:cubicBezTo>
                <a:close/>
                <a:moveTo>
                  <a:pt x="126570" y="1593697"/>
                </a:moveTo>
                <a:lnTo>
                  <a:pt x="128788" y="1602537"/>
                </a:lnTo>
                <a:cubicBezTo>
                  <a:pt x="130011" y="1607399"/>
                  <a:pt x="131996" y="1611376"/>
                  <a:pt x="133203" y="1611376"/>
                </a:cubicBezTo>
                <a:cubicBezTo>
                  <a:pt x="135111" y="1611376"/>
                  <a:pt x="132174" y="1640629"/>
                  <a:pt x="129516" y="1648094"/>
                </a:cubicBezTo>
                <a:cubicBezTo>
                  <a:pt x="128983" y="1649590"/>
                  <a:pt x="127122" y="1642858"/>
                  <a:pt x="125378" y="1633135"/>
                </a:cubicBezTo>
                <a:lnTo>
                  <a:pt x="125377" y="1633135"/>
                </a:lnTo>
                <a:cubicBezTo>
                  <a:pt x="123629" y="1623394"/>
                  <a:pt x="123188" y="1610571"/>
                  <a:pt x="124388" y="1604577"/>
                </a:cubicBezTo>
                <a:close/>
                <a:moveTo>
                  <a:pt x="972450" y="1561739"/>
                </a:moveTo>
                <a:cubicBezTo>
                  <a:pt x="973256" y="1563609"/>
                  <a:pt x="973256" y="1566668"/>
                  <a:pt x="972450" y="1568538"/>
                </a:cubicBezTo>
                <a:cubicBezTo>
                  <a:pt x="971643" y="1570409"/>
                  <a:pt x="970983" y="1568878"/>
                  <a:pt x="970983" y="1565139"/>
                </a:cubicBezTo>
                <a:cubicBezTo>
                  <a:pt x="970983" y="1561399"/>
                  <a:pt x="971643" y="1559869"/>
                  <a:pt x="972450" y="1561739"/>
                </a:cubicBezTo>
                <a:close/>
                <a:moveTo>
                  <a:pt x="179368" y="1490681"/>
                </a:moveTo>
                <a:cubicBezTo>
                  <a:pt x="181255" y="1489590"/>
                  <a:pt x="183112" y="1496483"/>
                  <a:pt x="184402" y="1509367"/>
                </a:cubicBezTo>
                <a:cubicBezTo>
                  <a:pt x="185526" y="1520594"/>
                  <a:pt x="187442" y="1529781"/>
                  <a:pt x="188659" y="1529781"/>
                </a:cubicBezTo>
                <a:cubicBezTo>
                  <a:pt x="189874" y="1529781"/>
                  <a:pt x="192526" y="1526042"/>
                  <a:pt x="194549" y="1521471"/>
                </a:cubicBezTo>
                <a:cubicBezTo>
                  <a:pt x="200116" y="1508896"/>
                  <a:pt x="202546" y="1515321"/>
                  <a:pt x="200263" y="1536581"/>
                </a:cubicBezTo>
                <a:cubicBezTo>
                  <a:pt x="199139" y="1547052"/>
                  <a:pt x="198880" y="1563916"/>
                  <a:pt x="199686" y="1574056"/>
                </a:cubicBezTo>
                <a:cubicBezTo>
                  <a:pt x="200949" y="1589922"/>
                  <a:pt x="200332" y="1593336"/>
                  <a:pt x="195275" y="1598535"/>
                </a:cubicBezTo>
                <a:cubicBezTo>
                  <a:pt x="185048" y="1609046"/>
                  <a:pt x="182746" y="1616125"/>
                  <a:pt x="183392" y="1635078"/>
                </a:cubicBezTo>
                <a:cubicBezTo>
                  <a:pt x="183805" y="1647182"/>
                  <a:pt x="182444" y="1656810"/>
                  <a:pt x="179437" y="1663053"/>
                </a:cubicBezTo>
                <a:lnTo>
                  <a:pt x="174853" y="1672572"/>
                </a:lnTo>
                <a:lnTo>
                  <a:pt x="171404" y="1664448"/>
                </a:lnTo>
                <a:cubicBezTo>
                  <a:pt x="163546" y="1645965"/>
                  <a:pt x="164226" y="1568867"/>
                  <a:pt x="172225" y="1571325"/>
                </a:cubicBezTo>
                <a:cubicBezTo>
                  <a:pt x="174079" y="1571895"/>
                  <a:pt x="176380" y="1577774"/>
                  <a:pt x="177339" y="1584389"/>
                </a:cubicBezTo>
                <a:lnTo>
                  <a:pt x="179083" y="1596417"/>
                </a:lnTo>
                <a:lnTo>
                  <a:pt x="179521" y="1583721"/>
                </a:lnTo>
                <a:cubicBezTo>
                  <a:pt x="179776" y="1576737"/>
                  <a:pt x="180758" y="1569074"/>
                  <a:pt x="181736" y="1566691"/>
                </a:cubicBezTo>
                <a:cubicBezTo>
                  <a:pt x="182977" y="1563662"/>
                  <a:pt x="182244" y="1562814"/>
                  <a:pt x="179295" y="1563872"/>
                </a:cubicBezTo>
                <a:cubicBezTo>
                  <a:pt x="172639" y="1566262"/>
                  <a:pt x="167560" y="1558303"/>
                  <a:pt x="169760" y="1548932"/>
                </a:cubicBezTo>
                <a:cubicBezTo>
                  <a:pt x="171898" y="1539814"/>
                  <a:pt x="175435" y="1538234"/>
                  <a:pt x="178262" y="1545130"/>
                </a:cubicBezTo>
                <a:cubicBezTo>
                  <a:pt x="179270" y="1547588"/>
                  <a:pt x="180737" y="1548999"/>
                  <a:pt x="181518" y="1548267"/>
                </a:cubicBezTo>
                <a:cubicBezTo>
                  <a:pt x="182299" y="1547535"/>
                  <a:pt x="180963" y="1542503"/>
                  <a:pt x="178544" y="1537086"/>
                </a:cubicBezTo>
                <a:cubicBezTo>
                  <a:pt x="173070" y="1524827"/>
                  <a:pt x="173081" y="1524342"/>
                  <a:pt x="178835" y="1524342"/>
                </a:cubicBezTo>
                <a:cubicBezTo>
                  <a:pt x="182346" y="1524342"/>
                  <a:pt x="183043" y="1522795"/>
                  <a:pt x="181591" y="1518222"/>
                </a:cubicBezTo>
                <a:cubicBezTo>
                  <a:pt x="177531" y="1505442"/>
                  <a:pt x="176475" y="1492353"/>
                  <a:pt x="179368" y="1490681"/>
                </a:cubicBezTo>
                <a:close/>
                <a:moveTo>
                  <a:pt x="908919" y="1484791"/>
                </a:moveTo>
                <a:cubicBezTo>
                  <a:pt x="909547" y="1485570"/>
                  <a:pt x="909660" y="1488572"/>
                  <a:pt x="909822" y="1494498"/>
                </a:cubicBezTo>
                <a:cubicBezTo>
                  <a:pt x="910005" y="1501188"/>
                  <a:pt x="909896" y="1514171"/>
                  <a:pt x="909567" y="1523348"/>
                </a:cubicBezTo>
                <a:cubicBezTo>
                  <a:pt x="909187" y="1534207"/>
                  <a:pt x="910596" y="1542947"/>
                  <a:pt x="913593" y="1548372"/>
                </a:cubicBezTo>
                <a:cubicBezTo>
                  <a:pt x="918772" y="1557744"/>
                  <a:pt x="919519" y="1569898"/>
                  <a:pt x="915294" y="1576018"/>
                </a:cubicBezTo>
                <a:cubicBezTo>
                  <a:pt x="913188" y="1579068"/>
                  <a:pt x="912465" y="1577618"/>
                  <a:pt x="912433" y="1570278"/>
                </a:cubicBezTo>
                <a:lnTo>
                  <a:pt x="912438" y="1570278"/>
                </a:lnTo>
                <a:cubicBezTo>
                  <a:pt x="912405" y="1564122"/>
                  <a:pt x="909486" y="1556511"/>
                  <a:pt x="904598" y="1549879"/>
                </a:cubicBezTo>
                <a:cubicBezTo>
                  <a:pt x="897734" y="1540564"/>
                  <a:pt x="896748" y="1536471"/>
                  <a:pt x="896337" y="1515606"/>
                </a:cubicBezTo>
                <a:cubicBezTo>
                  <a:pt x="896082" y="1502574"/>
                  <a:pt x="896885" y="1492498"/>
                  <a:pt x="898121" y="1493213"/>
                </a:cubicBezTo>
                <a:cubicBezTo>
                  <a:pt x="899359" y="1493929"/>
                  <a:pt x="902422" y="1491775"/>
                  <a:pt x="904930" y="1488424"/>
                </a:cubicBezTo>
                <a:cubicBezTo>
                  <a:pt x="907151" y="1485457"/>
                  <a:pt x="908292" y="1484013"/>
                  <a:pt x="908919" y="1484791"/>
                </a:cubicBezTo>
                <a:close/>
                <a:moveTo>
                  <a:pt x="986152" y="1467242"/>
                </a:moveTo>
                <a:cubicBezTo>
                  <a:pt x="986581" y="1467855"/>
                  <a:pt x="987240" y="1470502"/>
                  <a:pt x="988267" y="1475383"/>
                </a:cubicBezTo>
                <a:cubicBezTo>
                  <a:pt x="991076" y="1488755"/>
                  <a:pt x="990153" y="1497026"/>
                  <a:pt x="987058" y="1486192"/>
                </a:cubicBezTo>
                <a:cubicBezTo>
                  <a:pt x="986000" y="1482491"/>
                  <a:pt x="985259" y="1475791"/>
                  <a:pt x="985413" y="1471304"/>
                </a:cubicBezTo>
                <a:cubicBezTo>
                  <a:pt x="985522" y="1468050"/>
                  <a:pt x="985722" y="1466629"/>
                  <a:pt x="986152" y="1467242"/>
                </a:cubicBezTo>
                <a:close/>
                <a:moveTo>
                  <a:pt x="180557" y="1441385"/>
                </a:moveTo>
                <a:lnTo>
                  <a:pt x="183410" y="1451419"/>
                </a:lnTo>
                <a:cubicBezTo>
                  <a:pt x="185669" y="1459364"/>
                  <a:pt x="188028" y="1461816"/>
                  <a:pt x="194736" y="1463195"/>
                </a:cubicBezTo>
                <a:cubicBezTo>
                  <a:pt x="201248" y="1464534"/>
                  <a:pt x="203208" y="1466459"/>
                  <a:pt x="203208" y="1471520"/>
                </a:cubicBezTo>
                <a:cubicBezTo>
                  <a:pt x="203208" y="1478798"/>
                  <a:pt x="198952" y="1480383"/>
                  <a:pt x="196363" y="1474069"/>
                </a:cubicBezTo>
                <a:cubicBezTo>
                  <a:pt x="195370" y="1471644"/>
                  <a:pt x="192809" y="1470717"/>
                  <a:pt x="189945" y="1471746"/>
                </a:cubicBezTo>
                <a:cubicBezTo>
                  <a:pt x="183277" y="1474141"/>
                  <a:pt x="180001" y="1467986"/>
                  <a:pt x="180301" y="1453625"/>
                </a:cubicBezTo>
                <a:close/>
                <a:moveTo>
                  <a:pt x="173241" y="1410186"/>
                </a:moveTo>
                <a:cubicBezTo>
                  <a:pt x="175663" y="1407637"/>
                  <a:pt x="179848" y="1417009"/>
                  <a:pt x="178062" y="1420987"/>
                </a:cubicBezTo>
                <a:cubicBezTo>
                  <a:pt x="177055" y="1423231"/>
                  <a:pt x="175928" y="1428127"/>
                  <a:pt x="175562" y="1431866"/>
                </a:cubicBezTo>
                <a:cubicBezTo>
                  <a:pt x="175194" y="1435606"/>
                  <a:pt x="174723" y="1440196"/>
                  <a:pt x="174519" y="1442065"/>
                </a:cubicBezTo>
                <a:cubicBezTo>
                  <a:pt x="174300" y="1443936"/>
                  <a:pt x="172961" y="1445465"/>
                  <a:pt x="171512" y="1445465"/>
                </a:cubicBezTo>
                <a:cubicBezTo>
                  <a:pt x="170056" y="1445465"/>
                  <a:pt x="169582" y="1437881"/>
                  <a:pt x="170450" y="1428466"/>
                </a:cubicBezTo>
                <a:lnTo>
                  <a:pt x="170453" y="1428466"/>
                </a:lnTo>
                <a:cubicBezTo>
                  <a:pt x="171317" y="1419117"/>
                  <a:pt x="172572" y="1410891"/>
                  <a:pt x="173241" y="1410186"/>
                </a:cubicBezTo>
                <a:close/>
                <a:moveTo>
                  <a:pt x="62944" y="1342800"/>
                </a:moveTo>
                <a:cubicBezTo>
                  <a:pt x="65370" y="1342042"/>
                  <a:pt x="65352" y="1343959"/>
                  <a:pt x="62871" y="1350102"/>
                </a:cubicBezTo>
                <a:cubicBezTo>
                  <a:pt x="58731" y="1360364"/>
                  <a:pt x="54700" y="1361144"/>
                  <a:pt x="57562" y="1351127"/>
                </a:cubicBezTo>
                <a:lnTo>
                  <a:pt x="57566" y="1351128"/>
                </a:lnTo>
                <a:cubicBezTo>
                  <a:pt x="58716" y="1347112"/>
                  <a:pt x="61135" y="1343364"/>
                  <a:pt x="62944" y="1342800"/>
                </a:cubicBezTo>
                <a:close/>
                <a:moveTo>
                  <a:pt x="965872" y="1335265"/>
                </a:moveTo>
                <a:cubicBezTo>
                  <a:pt x="966100" y="1334156"/>
                  <a:pt x="966415" y="1334309"/>
                  <a:pt x="966762" y="1335992"/>
                </a:cubicBezTo>
                <a:cubicBezTo>
                  <a:pt x="967455" y="1339358"/>
                  <a:pt x="967455" y="1344866"/>
                  <a:pt x="966762" y="1348232"/>
                </a:cubicBezTo>
                <a:cubicBezTo>
                  <a:pt x="966068" y="1351597"/>
                  <a:pt x="965503" y="1348843"/>
                  <a:pt x="965503" y="1342112"/>
                </a:cubicBezTo>
                <a:cubicBezTo>
                  <a:pt x="965503" y="1338746"/>
                  <a:pt x="965644" y="1336375"/>
                  <a:pt x="965872" y="1335265"/>
                </a:cubicBezTo>
                <a:close/>
                <a:moveTo>
                  <a:pt x="104232" y="1330248"/>
                </a:moveTo>
                <a:cubicBezTo>
                  <a:pt x="105670" y="1328834"/>
                  <a:pt x="107227" y="1328932"/>
                  <a:pt x="108531" y="1330906"/>
                </a:cubicBezTo>
                <a:cubicBezTo>
                  <a:pt x="109431" y="1332271"/>
                  <a:pt x="107680" y="1336263"/>
                  <a:pt x="104638" y="1339779"/>
                </a:cubicBezTo>
                <a:lnTo>
                  <a:pt x="99107" y="1346171"/>
                </a:lnTo>
                <a:lnTo>
                  <a:pt x="100641" y="1338662"/>
                </a:lnTo>
                <a:cubicBezTo>
                  <a:pt x="101473" y="1334588"/>
                  <a:pt x="102793" y="1331662"/>
                  <a:pt x="104232" y="1330248"/>
                </a:cubicBezTo>
                <a:close/>
                <a:moveTo>
                  <a:pt x="990819" y="1297266"/>
                </a:moveTo>
                <a:cubicBezTo>
                  <a:pt x="992088" y="1296532"/>
                  <a:pt x="994026" y="1301539"/>
                  <a:pt x="995123" y="1308392"/>
                </a:cubicBezTo>
                <a:cubicBezTo>
                  <a:pt x="997338" y="1322213"/>
                  <a:pt x="995086" y="1328211"/>
                  <a:pt x="992291" y="1315915"/>
                </a:cubicBezTo>
                <a:lnTo>
                  <a:pt x="992289" y="1315915"/>
                </a:lnTo>
                <a:cubicBezTo>
                  <a:pt x="988669" y="1299956"/>
                  <a:pt x="988559" y="1298572"/>
                  <a:pt x="990819" y="1297266"/>
                </a:cubicBezTo>
                <a:close/>
                <a:moveTo>
                  <a:pt x="63693" y="1283637"/>
                </a:moveTo>
                <a:cubicBezTo>
                  <a:pt x="68163" y="1286222"/>
                  <a:pt x="67138" y="1299652"/>
                  <a:pt x="62026" y="1305555"/>
                </a:cubicBezTo>
                <a:cubicBezTo>
                  <a:pt x="57609" y="1310651"/>
                  <a:pt x="57506" y="1310598"/>
                  <a:pt x="59081" y="1304036"/>
                </a:cubicBezTo>
                <a:lnTo>
                  <a:pt x="59081" y="1304035"/>
                </a:lnTo>
                <a:cubicBezTo>
                  <a:pt x="59978" y="1300296"/>
                  <a:pt x="60726" y="1293798"/>
                  <a:pt x="60748" y="1289596"/>
                </a:cubicBezTo>
                <a:cubicBezTo>
                  <a:pt x="60782" y="1285202"/>
                  <a:pt x="62022" y="1282670"/>
                  <a:pt x="63693" y="1283637"/>
                </a:cubicBezTo>
                <a:close/>
                <a:moveTo>
                  <a:pt x="191583" y="1243774"/>
                </a:moveTo>
                <a:lnTo>
                  <a:pt x="191582" y="1243775"/>
                </a:lnTo>
                <a:lnTo>
                  <a:pt x="191582" y="1243774"/>
                </a:lnTo>
                <a:close/>
                <a:moveTo>
                  <a:pt x="202390" y="1234366"/>
                </a:moveTo>
                <a:cubicBezTo>
                  <a:pt x="203463" y="1235368"/>
                  <a:pt x="201467" y="1238875"/>
                  <a:pt x="197960" y="1242158"/>
                </a:cubicBezTo>
                <a:lnTo>
                  <a:pt x="191583" y="1243774"/>
                </a:lnTo>
                <a:lnTo>
                  <a:pt x="195925" y="1236163"/>
                </a:lnTo>
                <a:cubicBezTo>
                  <a:pt x="198274" y="1234118"/>
                  <a:pt x="200976" y="1233043"/>
                  <a:pt x="202390" y="1234366"/>
                </a:cubicBezTo>
                <a:close/>
                <a:moveTo>
                  <a:pt x="1005211" y="1233414"/>
                </a:moveTo>
                <a:cubicBezTo>
                  <a:pt x="1012719" y="1229654"/>
                  <a:pt x="1014121" y="1229852"/>
                  <a:pt x="1014121" y="1234679"/>
                </a:cubicBezTo>
                <a:cubicBezTo>
                  <a:pt x="1014121" y="1236924"/>
                  <a:pt x="1011614" y="1238759"/>
                  <a:pt x="1008550" y="1238759"/>
                </a:cubicBezTo>
                <a:cubicBezTo>
                  <a:pt x="1005485" y="1238759"/>
                  <a:pt x="1002320" y="1240290"/>
                  <a:pt x="1001514" y="1242159"/>
                </a:cubicBezTo>
                <a:cubicBezTo>
                  <a:pt x="1000623" y="1244226"/>
                  <a:pt x="999959" y="1243732"/>
                  <a:pt x="999817" y="1240896"/>
                </a:cubicBezTo>
                <a:lnTo>
                  <a:pt x="999818" y="1240893"/>
                </a:lnTo>
                <a:cubicBezTo>
                  <a:pt x="999709" y="1238328"/>
                  <a:pt x="1002117" y="1234963"/>
                  <a:pt x="1005211" y="1233414"/>
                </a:cubicBezTo>
                <a:close/>
                <a:moveTo>
                  <a:pt x="990869" y="1147644"/>
                </a:moveTo>
                <a:cubicBezTo>
                  <a:pt x="994230" y="1145699"/>
                  <a:pt x="994230" y="1152779"/>
                  <a:pt x="990869" y="1162603"/>
                </a:cubicBezTo>
                <a:cubicBezTo>
                  <a:pt x="988778" y="1168710"/>
                  <a:pt x="988512" y="1168381"/>
                  <a:pt x="988253" y="1159363"/>
                </a:cubicBezTo>
                <a:cubicBezTo>
                  <a:pt x="988107" y="1153842"/>
                  <a:pt x="989271" y="1148568"/>
                  <a:pt x="990869" y="1147644"/>
                </a:cubicBezTo>
                <a:close/>
                <a:moveTo>
                  <a:pt x="72414" y="1097327"/>
                </a:moveTo>
                <a:cubicBezTo>
                  <a:pt x="75895" y="1097327"/>
                  <a:pt x="75895" y="1107421"/>
                  <a:pt x="72414" y="1115006"/>
                </a:cubicBezTo>
                <a:cubicBezTo>
                  <a:pt x="70480" y="1119219"/>
                  <a:pt x="69870" y="1117839"/>
                  <a:pt x="69713" y="1108886"/>
                </a:cubicBezTo>
                <a:cubicBezTo>
                  <a:pt x="69604" y="1102529"/>
                  <a:pt x="70815" y="1097327"/>
                  <a:pt x="72414" y="1097327"/>
                </a:cubicBezTo>
                <a:close/>
                <a:moveTo>
                  <a:pt x="69528" y="1086174"/>
                </a:moveTo>
                <a:lnTo>
                  <a:pt x="69528" y="1086174"/>
                </a:lnTo>
                <a:lnTo>
                  <a:pt x="69527" y="1086175"/>
                </a:lnTo>
                <a:close/>
                <a:moveTo>
                  <a:pt x="78513" y="1067409"/>
                </a:moveTo>
                <a:cubicBezTo>
                  <a:pt x="79954" y="1067409"/>
                  <a:pt x="81125" y="1068328"/>
                  <a:pt x="81114" y="1069450"/>
                </a:cubicBezTo>
                <a:cubicBezTo>
                  <a:pt x="81098" y="1070668"/>
                  <a:pt x="78208" y="1075439"/>
                  <a:pt x="75319" y="1079612"/>
                </a:cubicBezTo>
                <a:lnTo>
                  <a:pt x="69528" y="1086174"/>
                </a:lnTo>
                <a:lnTo>
                  <a:pt x="73155" y="1075056"/>
                </a:lnTo>
                <a:cubicBezTo>
                  <a:pt x="75123" y="1070943"/>
                  <a:pt x="77378" y="1067409"/>
                  <a:pt x="78513" y="1067409"/>
                </a:cubicBezTo>
                <a:close/>
                <a:moveTo>
                  <a:pt x="1008308" y="857982"/>
                </a:moveTo>
                <a:cubicBezTo>
                  <a:pt x="1009859" y="860227"/>
                  <a:pt x="1011125" y="866346"/>
                  <a:pt x="1011125" y="871582"/>
                </a:cubicBezTo>
                <a:cubicBezTo>
                  <a:pt x="1011125" y="876817"/>
                  <a:pt x="1009859" y="882937"/>
                  <a:pt x="1008308" y="885180"/>
                </a:cubicBezTo>
                <a:cubicBezTo>
                  <a:pt x="1006330" y="888044"/>
                  <a:pt x="1005491" y="883987"/>
                  <a:pt x="1005491" y="871582"/>
                </a:cubicBezTo>
                <a:cubicBezTo>
                  <a:pt x="1005491" y="859175"/>
                  <a:pt x="1006330" y="855120"/>
                  <a:pt x="1008308" y="857982"/>
                </a:cubicBezTo>
                <a:close/>
                <a:moveTo>
                  <a:pt x="40946" y="780467"/>
                </a:moveTo>
                <a:lnTo>
                  <a:pt x="43701" y="788627"/>
                </a:lnTo>
                <a:cubicBezTo>
                  <a:pt x="46799" y="797802"/>
                  <a:pt x="44646" y="821905"/>
                  <a:pt x="40179" y="828088"/>
                </a:cubicBezTo>
                <a:cubicBezTo>
                  <a:pt x="38118" y="830939"/>
                  <a:pt x="37676" y="827298"/>
                  <a:pt x="38694" y="815825"/>
                </a:cubicBezTo>
                <a:lnTo>
                  <a:pt x="38690" y="815825"/>
                </a:lnTo>
                <a:cubicBezTo>
                  <a:pt x="39486" y="806849"/>
                  <a:pt x="40318" y="795222"/>
                  <a:pt x="40540" y="789987"/>
                </a:cubicBezTo>
                <a:close/>
                <a:moveTo>
                  <a:pt x="44700" y="746469"/>
                </a:moveTo>
                <a:cubicBezTo>
                  <a:pt x="48054" y="746469"/>
                  <a:pt x="52212" y="758081"/>
                  <a:pt x="50581" y="762891"/>
                </a:cubicBezTo>
                <a:cubicBezTo>
                  <a:pt x="47501" y="771967"/>
                  <a:pt x="43349" y="768784"/>
                  <a:pt x="43349" y="757349"/>
                </a:cubicBezTo>
                <a:lnTo>
                  <a:pt x="43350" y="757349"/>
                </a:lnTo>
                <a:cubicBezTo>
                  <a:pt x="43350" y="751365"/>
                  <a:pt x="43960" y="746469"/>
                  <a:pt x="44700" y="746469"/>
                </a:cubicBezTo>
                <a:close/>
                <a:moveTo>
                  <a:pt x="52068" y="720631"/>
                </a:moveTo>
                <a:cubicBezTo>
                  <a:pt x="53666" y="721555"/>
                  <a:pt x="54976" y="725911"/>
                  <a:pt x="54976" y="730311"/>
                </a:cubicBezTo>
                <a:cubicBezTo>
                  <a:pt x="54976" y="734710"/>
                  <a:pt x="53670" y="738310"/>
                  <a:pt x="52068" y="738310"/>
                </a:cubicBezTo>
                <a:cubicBezTo>
                  <a:pt x="50469" y="738310"/>
                  <a:pt x="49163" y="733954"/>
                  <a:pt x="49163" y="728630"/>
                </a:cubicBezTo>
                <a:cubicBezTo>
                  <a:pt x="49163" y="722869"/>
                  <a:pt x="50342" y="719630"/>
                  <a:pt x="52068" y="720631"/>
                </a:cubicBezTo>
                <a:close/>
                <a:moveTo>
                  <a:pt x="54632" y="693931"/>
                </a:moveTo>
                <a:cubicBezTo>
                  <a:pt x="56080" y="692764"/>
                  <a:pt x="57862" y="694349"/>
                  <a:pt x="59194" y="699316"/>
                </a:cubicBezTo>
                <a:cubicBezTo>
                  <a:pt x="60496" y="704178"/>
                  <a:pt x="59653" y="707899"/>
                  <a:pt x="56595" y="710759"/>
                </a:cubicBezTo>
                <a:cubicBezTo>
                  <a:pt x="52495" y="714596"/>
                  <a:pt x="52066" y="714057"/>
                  <a:pt x="52066" y="705055"/>
                </a:cubicBezTo>
                <a:lnTo>
                  <a:pt x="52068" y="705055"/>
                </a:lnTo>
                <a:cubicBezTo>
                  <a:pt x="52068" y="699016"/>
                  <a:pt x="53183" y="695097"/>
                  <a:pt x="54632" y="693931"/>
                </a:cubicBezTo>
                <a:close/>
                <a:moveTo>
                  <a:pt x="17521" y="689349"/>
                </a:moveTo>
                <a:cubicBezTo>
                  <a:pt x="19871" y="689354"/>
                  <a:pt x="24087" y="795309"/>
                  <a:pt x="21822" y="797428"/>
                </a:cubicBezTo>
                <a:cubicBezTo>
                  <a:pt x="20866" y="798322"/>
                  <a:pt x="19958" y="793647"/>
                  <a:pt x="19797" y="787040"/>
                </a:cubicBezTo>
                <a:lnTo>
                  <a:pt x="19809" y="787040"/>
                </a:lnTo>
                <a:cubicBezTo>
                  <a:pt x="19663" y="780433"/>
                  <a:pt x="18670" y="755749"/>
                  <a:pt x="17630" y="732186"/>
                </a:cubicBezTo>
                <a:cubicBezTo>
                  <a:pt x="16590" y="708623"/>
                  <a:pt x="16546" y="689347"/>
                  <a:pt x="17521" y="689349"/>
                </a:cubicBezTo>
                <a:close/>
                <a:moveTo>
                  <a:pt x="16110" y="627523"/>
                </a:moveTo>
                <a:cubicBezTo>
                  <a:pt x="16487" y="629638"/>
                  <a:pt x="16679" y="635703"/>
                  <a:pt x="16826" y="646515"/>
                </a:cubicBezTo>
                <a:cubicBezTo>
                  <a:pt x="17045" y="661100"/>
                  <a:pt x="16717" y="673034"/>
                  <a:pt x="16144" y="673034"/>
                </a:cubicBezTo>
                <a:cubicBezTo>
                  <a:pt x="15567" y="673034"/>
                  <a:pt x="14421" y="666608"/>
                  <a:pt x="13597" y="658754"/>
                </a:cubicBezTo>
                <a:cubicBezTo>
                  <a:pt x="12772" y="650901"/>
                  <a:pt x="13078" y="638968"/>
                  <a:pt x="14279" y="632236"/>
                </a:cubicBezTo>
                <a:cubicBezTo>
                  <a:pt x="15170" y="627246"/>
                  <a:pt x="15733" y="625409"/>
                  <a:pt x="16110" y="627523"/>
                </a:cubicBezTo>
                <a:close/>
                <a:moveTo>
                  <a:pt x="1020514" y="444568"/>
                </a:moveTo>
                <a:cubicBezTo>
                  <a:pt x="1024263" y="438910"/>
                  <a:pt x="1021087" y="467646"/>
                  <a:pt x="1017280" y="473823"/>
                </a:cubicBezTo>
                <a:cubicBezTo>
                  <a:pt x="1015190" y="477216"/>
                  <a:pt x="1014851" y="474310"/>
                  <a:pt x="1016084" y="463607"/>
                </a:cubicBezTo>
                <a:cubicBezTo>
                  <a:pt x="1017033" y="455380"/>
                  <a:pt x="1019025" y="446812"/>
                  <a:pt x="1020514" y="444568"/>
                </a:cubicBezTo>
                <a:close/>
                <a:moveTo>
                  <a:pt x="109423" y="416964"/>
                </a:moveTo>
                <a:cubicBezTo>
                  <a:pt x="109606" y="417497"/>
                  <a:pt x="109232" y="421113"/>
                  <a:pt x="108453" y="428251"/>
                </a:cubicBezTo>
                <a:cubicBezTo>
                  <a:pt x="107556" y="436478"/>
                  <a:pt x="104979" y="458509"/>
                  <a:pt x="102725" y="477208"/>
                </a:cubicBezTo>
                <a:cubicBezTo>
                  <a:pt x="100473" y="495907"/>
                  <a:pt x="98746" y="516713"/>
                  <a:pt x="98887" y="523445"/>
                </a:cubicBezTo>
                <a:lnTo>
                  <a:pt x="99142" y="535684"/>
                </a:lnTo>
                <a:lnTo>
                  <a:pt x="104632" y="520725"/>
                </a:lnTo>
                <a:cubicBezTo>
                  <a:pt x="110740" y="504082"/>
                  <a:pt x="110637" y="501511"/>
                  <a:pt x="105591" y="544754"/>
                </a:cubicBezTo>
                <a:cubicBezTo>
                  <a:pt x="104372" y="555196"/>
                  <a:pt x="102044" y="562534"/>
                  <a:pt x="99681" y="563383"/>
                </a:cubicBezTo>
                <a:cubicBezTo>
                  <a:pt x="93483" y="565609"/>
                  <a:pt x="89888" y="582619"/>
                  <a:pt x="89871" y="609799"/>
                </a:cubicBezTo>
                <a:cubicBezTo>
                  <a:pt x="89871" y="624748"/>
                  <a:pt x="88673" y="634958"/>
                  <a:pt x="86947" y="634958"/>
                </a:cubicBezTo>
                <a:cubicBezTo>
                  <a:pt x="85269" y="634958"/>
                  <a:pt x="84002" y="626061"/>
                  <a:pt x="83948" y="613879"/>
                </a:cubicBezTo>
                <a:lnTo>
                  <a:pt x="83947" y="613879"/>
                </a:lnTo>
                <a:cubicBezTo>
                  <a:pt x="83874" y="594820"/>
                  <a:pt x="83447" y="593303"/>
                  <a:pt x="79617" y="598042"/>
                </a:cubicBezTo>
                <a:cubicBezTo>
                  <a:pt x="77286" y="600924"/>
                  <a:pt x="74660" y="602608"/>
                  <a:pt x="73779" y="601784"/>
                </a:cubicBezTo>
                <a:cubicBezTo>
                  <a:pt x="71652" y="599791"/>
                  <a:pt x="83657" y="504572"/>
                  <a:pt x="86914" y="497606"/>
                </a:cubicBezTo>
                <a:cubicBezTo>
                  <a:pt x="88900" y="493359"/>
                  <a:pt x="89568" y="494849"/>
                  <a:pt x="89947" y="504406"/>
                </a:cubicBezTo>
                <a:cubicBezTo>
                  <a:pt x="90275" y="512590"/>
                  <a:pt x="92688" y="503129"/>
                  <a:pt x="97232" y="475848"/>
                </a:cubicBezTo>
                <a:cubicBezTo>
                  <a:pt x="100969" y="453409"/>
                  <a:pt x="105390" y="430155"/>
                  <a:pt x="107056" y="424171"/>
                </a:cubicBezTo>
                <a:cubicBezTo>
                  <a:pt x="108501" y="418980"/>
                  <a:pt x="109240" y="416430"/>
                  <a:pt x="109423" y="416964"/>
                </a:cubicBezTo>
                <a:close/>
                <a:moveTo>
                  <a:pt x="112126" y="403090"/>
                </a:moveTo>
                <a:cubicBezTo>
                  <a:pt x="112932" y="404961"/>
                  <a:pt x="112932" y="408020"/>
                  <a:pt x="112126" y="409890"/>
                </a:cubicBezTo>
                <a:cubicBezTo>
                  <a:pt x="111319" y="411760"/>
                  <a:pt x="110659" y="410229"/>
                  <a:pt x="110659" y="406490"/>
                </a:cubicBezTo>
                <a:cubicBezTo>
                  <a:pt x="110659" y="402750"/>
                  <a:pt x="111319" y="401220"/>
                  <a:pt x="112126" y="403090"/>
                </a:cubicBezTo>
                <a:close/>
                <a:moveTo>
                  <a:pt x="960210" y="305326"/>
                </a:moveTo>
                <a:cubicBezTo>
                  <a:pt x="960417" y="303478"/>
                  <a:pt x="960701" y="303733"/>
                  <a:pt x="961013" y="306537"/>
                </a:cubicBezTo>
                <a:cubicBezTo>
                  <a:pt x="961642" y="312147"/>
                  <a:pt x="961642" y="321326"/>
                  <a:pt x="961013" y="326936"/>
                </a:cubicBezTo>
                <a:cubicBezTo>
                  <a:pt x="960386" y="332546"/>
                  <a:pt x="959875" y="327957"/>
                  <a:pt x="959875" y="316736"/>
                </a:cubicBezTo>
                <a:cubicBezTo>
                  <a:pt x="959875" y="311127"/>
                  <a:pt x="960004" y="307175"/>
                  <a:pt x="960210" y="305326"/>
                </a:cubicBezTo>
                <a:close/>
                <a:moveTo>
                  <a:pt x="131243" y="240583"/>
                </a:moveTo>
                <a:cubicBezTo>
                  <a:pt x="130466" y="238339"/>
                  <a:pt x="131805" y="238962"/>
                  <a:pt x="134221" y="241967"/>
                </a:cubicBezTo>
                <a:cubicBezTo>
                  <a:pt x="140429" y="249691"/>
                  <a:pt x="145771" y="267810"/>
                  <a:pt x="144610" y="277206"/>
                </a:cubicBezTo>
                <a:cubicBezTo>
                  <a:pt x="143847" y="283379"/>
                  <a:pt x="142391" y="280612"/>
                  <a:pt x="138140" y="264918"/>
                </a:cubicBezTo>
                <a:lnTo>
                  <a:pt x="138140" y="264917"/>
                </a:lnTo>
                <a:cubicBezTo>
                  <a:pt x="135122" y="253777"/>
                  <a:pt x="132020" y="242827"/>
                  <a:pt x="131243" y="240583"/>
                </a:cubicBezTo>
                <a:close/>
                <a:moveTo>
                  <a:pt x="877049" y="194344"/>
                </a:moveTo>
                <a:cubicBezTo>
                  <a:pt x="881125" y="194344"/>
                  <a:pt x="886794" y="208508"/>
                  <a:pt x="883829" y="211283"/>
                </a:cubicBezTo>
                <a:cubicBezTo>
                  <a:pt x="882186" y="212819"/>
                  <a:pt x="879875" y="210387"/>
                  <a:pt x="877876" y="205024"/>
                </a:cubicBezTo>
                <a:lnTo>
                  <a:pt x="877877" y="205024"/>
                </a:lnTo>
                <a:cubicBezTo>
                  <a:pt x="873965" y="194521"/>
                  <a:pt x="873951" y="194344"/>
                  <a:pt x="877049" y="194344"/>
                </a:cubicBezTo>
                <a:close/>
                <a:moveTo>
                  <a:pt x="1009149" y="184200"/>
                </a:moveTo>
                <a:cubicBezTo>
                  <a:pt x="1009348" y="182720"/>
                  <a:pt x="1009927" y="183090"/>
                  <a:pt x="1010905" y="185145"/>
                </a:cubicBezTo>
                <a:cubicBezTo>
                  <a:pt x="1014284" y="192235"/>
                  <a:pt x="1015968" y="218002"/>
                  <a:pt x="1013222" y="220572"/>
                </a:cubicBezTo>
                <a:cubicBezTo>
                  <a:pt x="1012120" y="221605"/>
                  <a:pt x="1011204" y="219492"/>
                  <a:pt x="1011193" y="215876"/>
                </a:cubicBezTo>
                <a:lnTo>
                  <a:pt x="1011190" y="215876"/>
                </a:lnTo>
                <a:cubicBezTo>
                  <a:pt x="1011190" y="212261"/>
                  <a:pt x="1010489" y="202572"/>
                  <a:pt x="1009664" y="194344"/>
                </a:cubicBezTo>
                <a:cubicBezTo>
                  <a:pt x="1009128" y="189006"/>
                  <a:pt x="1008949" y="185679"/>
                  <a:pt x="1009149" y="184200"/>
                </a:cubicBezTo>
                <a:close/>
                <a:moveTo>
                  <a:pt x="748726" y="154227"/>
                </a:moveTo>
                <a:cubicBezTo>
                  <a:pt x="749460" y="156844"/>
                  <a:pt x="749460" y="161128"/>
                  <a:pt x="748726" y="163746"/>
                </a:cubicBezTo>
                <a:cubicBezTo>
                  <a:pt x="747996" y="166364"/>
                  <a:pt x="747398" y="164222"/>
                  <a:pt x="747398" y="158987"/>
                </a:cubicBezTo>
                <a:cubicBezTo>
                  <a:pt x="747398" y="153751"/>
                  <a:pt x="747996" y="151609"/>
                  <a:pt x="748726" y="154227"/>
                </a:cubicBezTo>
                <a:close/>
                <a:moveTo>
                  <a:pt x="944467" y="138588"/>
                </a:moveTo>
                <a:lnTo>
                  <a:pt x="949089" y="154227"/>
                </a:lnTo>
                <a:cubicBezTo>
                  <a:pt x="954984" y="174166"/>
                  <a:pt x="960384" y="175057"/>
                  <a:pt x="957630" y="155635"/>
                </a:cubicBezTo>
                <a:cubicBezTo>
                  <a:pt x="955225" y="138666"/>
                  <a:pt x="957886" y="139820"/>
                  <a:pt x="963237" y="158076"/>
                </a:cubicBezTo>
                <a:cubicBezTo>
                  <a:pt x="965361" y="165308"/>
                  <a:pt x="967215" y="169083"/>
                  <a:pt x="967358" y="166466"/>
                </a:cubicBezTo>
                <a:cubicBezTo>
                  <a:pt x="967504" y="163848"/>
                  <a:pt x="968840" y="161706"/>
                  <a:pt x="970329" y="161706"/>
                </a:cubicBezTo>
                <a:cubicBezTo>
                  <a:pt x="973482" y="161706"/>
                  <a:pt x="975154" y="166525"/>
                  <a:pt x="977889" y="183464"/>
                </a:cubicBezTo>
                <a:cubicBezTo>
                  <a:pt x="978976" y="190196"/>
                  <a:pt x="982281" y="201211"/>
                  <a:pt x="985235" y="207943"/>
                </a:cubicBezTo>
                <a:cubicBezTo>
                  <a:pt x="990744" y="220498"/>
                  <a:pt x="997837" y="294341"/>
                  <a:pt x="994634" y="305802"/>
                </a:cubicBezTo>
                <a:cubicBezTo>
                  <a:pt x="992977" y="311725"/>
                  <a:pt x="989398" y="312948"/>
                  <a:pt x="986510" y="308577"/>
                </a:cubicBezTo>
                <a:cubicBezTo>
                  <a:pt x="983734" y="304373"/>
                  <a:pt x="979811" y="305353"/>
                  <a:pt x="978341" y="310615"/>
                </a:cubicBezTo>
                <a:cubicBezTo>
                  <a:pt x="977611" y="313233"/>
                  <a:pt x="976860" y="314763"/>
                  <a:pt x="976670" y="314015"/>
                </a:cubicBezTo>
                <a:lnTo>
                  <a:pt x="976670" y="314017"/>
                </a:lnTo>
                <a:cubicBezTo>
                  <a:pt x="976487" y="313269"/>
                  <a:pt x="974451" y="302866"/>
                  <a:pt x="972155" y="290898"/>
                </a:cubicBezTo>
                <a:cubicBezTo>
                  <a:pt x="969860" y="278931"/>
                  <a:pt x="965309" y="261981"/>
                  <a:pt x="962044" y="253231"/>
                </a:cubicBezTo>
                <a:cubicBezTo>
                  <a:pt x="953553" y="230483"/>
                  <a:pt x="947862" y="199819"/>
                  <a:pt x="946043" y="167025"/>
                </a:cubicBezTo>
                <a:close/>
                <a:moveTo>
                  <a:pt x="665910" y="130704"/>
                </a:moveTo>
                <a:cubicBezTo>
                  <a:pt x="670099" y="124821"/>
                  <a:pt x="670393" y="131034"/>
                  <a:pt x="666800" y="149466"/>
                </a:cubicBezTo>
                <a:cubicBezTo>
                  <a:pt x="663939" y="164139"/>
                  <a:pt x="663013" y="166186"/>
                  <a:pt x="662762" y="158391"/>
                </a:cubicBezTo>
                <a:lnTo>
                  <a:pt x="662761" y="158391"/>
                </a:lnTo>
                <a:cubicBezTo>
                  <a:pt x="662505" y="150588"/>
                  <a:pt x="661440" y="148634"/>
                  <a:pt x="658075" y="149842"/>
                </a:cubicBezTo>
                <a:cubicBezTo>
                  <a:pt x="654879" y="150990"/>
                  <a:pt x="653716" y="149494"/>
                  <a:pt x="653716" y="144232"/>
                </a:cubicBezTo>
                <a:cubicBezTo>
                  <a:pt x="653716" y="139880"/>
                  <a:pt x="655718" y="136365"/>
                  <a:pt x="658802" y="135300"/>
                </a:cubicBezTo>
                <a:cubicBezTo>
                  <a:pt x="661601" y="134335"/>
                  <a:pt x="664798" y="132266"/>
                  <a:pt x="665910" y="130704"/>
                </a:cubicBezTo>
                <a:close/>
                <a:moveTo>
                  <a:pt x="878817" y="98237"/>
                </a:moveTo>
                <a:cubicBezTo>
                  <a:pt x="879030" y="96646"/>
                  <a:pt x="879321" y="97070"/>
                  <a:pt x="879637" y="99891"/>
                </a:cubicBezTo>
                <a:cubicBezTo>
                  <a:pt x="880265" y="105534"/>
                  <a:pt x="880258" y="114101"/>
                  <a:pt x="879605" y="118930"/>
                </a:cubicBezTo>
                <a:cubicBezTo>
                  <a:pt x="878962" y="123758"/>
                  <a:pt x="878448" y="119137"/>
                  <a:pt x="878459" y="108669"/>
                </a:cubicBezTo>
                <a:lnTo>
                  <a:pt x="878470" y="108669"/>
                </a:lnTo>
                <a:cubicBezTo>
                  <a:pt x="878470" y="103434"/>
                  <a:pt x="878604" y="99828"/>
                  <a:pt x="878817" y="98237"/>
                </a:cubicBezTo>
                <a:close/>
                <a:moveTo>
                  <a:pt x="287277" y="93938"/>
                </a:moveTo>
                <a:cubicBezTo>
                  <a:pt x="289283" y="93820"/>
                  <a:pt x="290386" y="95327"/>
                  <a:pt x="290353" y="98471"/>
                </a:cubicBezTo>
                <a:cubicBezTo>
                  <a:pt x="290316" y="103899"/>
                  <a:pt x="277634" y="116214"/>
                  <a:pt x="274819" y="113580"/>
                </a:cubicBezTo>
                <a:lnTo>
                  <a:pt x="274819" y="113579"/>
                </a:lnTo>
                <a:cubicBezTo>
                  <a:pt x="271364" y="110347"/>
                  <a:pt x="272936" y="104614"/>
                  <a:pt x="278777" y="99150"/>
                </a:cubicBezTo>
                <a:cubicBezTo>
                  <a:pt x="282359" y="95798"/>
                  <a:pt x="285270" y="94056"/>
                  <a:pt x="287277" y="93938"/>
                </a:cubicBezTo>
                <a:close/>
                <a:moveTo>
                  <a:pt x="322381" y="84191"/>
                </a:moveTo>
                <a:lnTo>
                  <a:pt x="320699" y="95071"/>
                </a:lnTo>
                <a:cubicBezTo>
                  <a:pt x="318903" y="106688"/>
                  <a:pt x="313560" y="114991"/>
                  <a:pt x="313786" y="105814"/>
                </a:cubicBezTo>
                <a:cubicBezTo>
                  <a:pt x="313859" y="102897"/>
                  <a:pt x="315822" y="96838"/>
                  <a:pt x="318149" y="92351"/>
                </a:cubicBezTo>
                <a:close/>
                <a:moveTo>
                  <a:pt x="511326" y="77392"/>
                </a:moveTo>
                <a:cubicBezTo>
                  <a:pt x="514147" y="77392"/>
                  <a:pt x="511359" y="112769"/>
                  <a:pt x="508107" y="118189"/>
                </a:cubicBezTo>
                <a:cubicBezTo>
                  <a:pt x="506527" y="120823"/>
                  <a:pt x="505629" y="117328"/>
                  <a:pt x="505574" y="108330"/>
                </a:cubicBezTo>
                <a:lnTo>
                  <a:pt x="505572" y="108330"/>
                </a:lnTo>
                <a:cubicBezTo>
                  <a:pt x="505463" y="92008"/>
                  <a:pt x="508189" y="77392"/>
                  <a:pt x="511326" y="77392"/>
                </a:cubicBezTo>
                <a:close/>
                <a:moveTo>
                  <a:pt x="356452" y="75734"/>
                </a:moveTo>
                <a:cubicBezTo>
                  <a:pt x="358469" y="77624"/>
                  <a:pt x="353911" y="107309"/>
                  <a:pt x="351603" y="107309"/>
                </a:cubicBezTo>
                <a:cubicBezTo>
                  <a:pt x="350465" y="107309"/>
                  <a:pt x="350801" y="99935"/>
                  <a:pt x="352352" y="90922"/>
                </a:cubicBezTo>
                <a:lnTo>
                  <a:pt x="352351" y="90922"/>
                </a:lnTo>
                <a:cubicBezTo>
                  <a:pt x="353902" y="81910"/>
                  <a:pt x="355748" y="75075"/>
                  <a:pt x="356452" y="75734"/>
                </a:cubicBezTo>
                <a:close/>
                <a:moveTo>
                  <a:pt x="667523" y="59712"/>
                </a:moveTo>
                <a:lnTo>
                  <a:pt x="667556" y="71951"/>
                </a:lnTo>
                <a:cubicBezTo>
                  <a:pt x="667556" y="78682"/>
                  <a:pt x="666578" y="87862"/>
                  <a:pt x="665355" y="92349"/>
                </a:cubicBezTo>
                <a:lnTo>
                  <a:pt x="663137" y="100509"/>
                </a:lnTo>
                <a:lnTo>
                  <a:pt x="662990" y="92349"/>
                </a:lnTo>
                <a:lnTo>
                  <a:pt x="662994" y="92349"/>
                </a:lnTo>
                <a:cubicBezTo>
                  <a:pt x="662921" y="87862"/>
                  <a:pt x="663914" y="78682"/>
                  <a:pt x="665195" y="71951"/>
                </a:cubicBezTo>
                <a:close/>
                <a:moveTo>
                  <a:pt x="745090" y="48079"/>
                </a:moveTo>
                <a:cubicBezTo>
                  <a:pt x="745306" y="46732"/>
                  <a:pt x="745599" y="47118"/>
                  <a:pt x="745922" y="49562"/>
                </a:cubicBezTo>
                <a:cubicBezTo>
                  <a:pt x="746568" y="54451"/>
                  <a:pt x="746557" y="61794"/>
                  <a:pt x="745889" y="65881"/>
                </a:cubicBezTo>
                <a:cubicBezTo>
                  <a:pt x="745228" y="69968"/>
                  <a:pt x="744696" y="65969"/>
                  <a:pt x="744714" y="56993"/>
                </a:cubicBezTo>
                <a:lnTo>
                  <a:pt x="744718" y="56993"/>
                </a:lnTo>
                <a:cubicBezTo>
                  <a:pt x="744735" y="52505"/>
                  <a:pt x="744874" y="49425"/>
                  <a:pt x="745090" y="48079"/>
                </a:cubicBezTo>
                <a:close/>
                <a:moveTo>
                  <a:pt x="649749" y="36821"/>
                </a:moveTo>
                <a:cubicBezTo>
                  <a:pt x="652310" y="34080"/>
                  <a:pt x="650420" y="60131"/>
                  <a:pt x="647789" y="63792"/>
                </a:cubicBezTo>
                <a:cubicBezTo>
                  <a:pt x="645745" y="66636"/>
                  <a:pt x="645439" y="63339"/>
                  <a:pt x="646775" y="52913"/>
                </a:cubicBezTo>
                <a:cubicBezTo>
                  <a:pt x="647830" y="44686"/>
                  <a:pt x="649169" y="37444"/>
                  <a:pt x="649749" y="36821"/>
                </a:cubicBezTo>
                <a:close/>
                <a:moveTo>
                  <a:pt x="559982" y="32409"/>
                </a:moveTo>
                <a:cubicBezTo>
                  <a:pt x="560392" y="33040"/>
                  <a:pt x="560518" y="34839"/>
                  <a:pt x="560456" y="37954"/>
                </a:cubicBezTo>
                <a:cubicBezTo>
                  <a:pt x="560383" y="42442"/>
                  <a:pt x="559172" y="48561"/>
                  <a:pt x="557800" y="51553"/>
                </a:cubicBezTo>
                <a:cubicBezTo>
                  <a:pt x="555760" y="55998"/>
                  <a:pt x="555274" y="55252"/>
                  <a:pt x="555143" y="47473"/>
                </a:cubicBezTo>
                <a:cubicBezTo>
                  <a:pt x="555070" y="42238"/>
                  <a:pt x="556253" y="36118"/>
                  <a:pt x="557800" y="33874"/>
                </a:cubicBezTo>
                <a:cubicBezTo>
                  <a:pt x="558877" y="32317"/>
                  <a:pt x="559571" y="31779"/>
                  <a:pt x="559982" y="32409"/>
                </a:cubicBezTo>
                <a:close/>
                <a:moveTo>
                  <a:pt x="586690" y="27075"/>
                </a:moveTo>
                <a:lnTo>
                  <a:pt x="585194" y="45895"/>
                </a:lnTo>
                <a:cubicBezTo>
                  <a:pt x="584370" y="56246"/>
                  <a:pt x="582486" y="66649"/>
                  <a:pt x="581010" y="69014"/>
                </a:cubicBezTo>
                <a:cubicBezTo>
                  <a:pt x="578733" y="72658"/>
                  <a:pt x="578339" y="72692"/>
                  <a:pt x="578416" y="69233"/>
                </a:cubicBezTo>
                <a:lnTo>
                  <a:pt x="578413" y="69232"/>
                </a:lnTo>
                <a:cubicBezTo>
                  <a:pt x="578450" y="66988"/>
                  <a:pt x="580347" y="56585"/>
                  <a:pt x="582597" y="46114"/>
                </a:cubicBezTo>
                <a:close/>
                <a:moveTo>
                  <a:pt x="353765" y="22995"/>
                </a:moveTo>
                <a:cubicBezTo>
                  <a:pt x="357094" y="22995"/>
                  <a:pt x="354306" y="41738"/>
                  <a:pt x="350663" y="43844"/>
                </a:cubicBezTo>
                <a:cubicBezTo>
                  <a:pt x="348693" y="44984"/>
                  <a:pt x="348281" y="43299"/>
                  <a:pt x="349492" y="39059"/>
                </a:cubicBezTo>
                <a:lnTo>
                  <a:pt x="349489" y="39059"/>
                </a:lnTo>
                <a:cubicBezTo>
                  <a:pt x="350518" y="35460"/>
                  <a:pt x="351379" y="30373"/>
                  <a:pt x="351401" y="27755"/>
                </a:cubicBezTo>
                <a:cubicBezTo>
                  <a:pt x="351434" y="25137"/>
                  <a:pt x="352484" y="22995"/>
                  <a:pt x="353765" y="22995"/>
                </a:cubicBezTo>
                <a:close/>
                <a:moveTo>
                  <a:pt x="449634" y="18915"/>
                </a:moveTo>
                <a:lnTo>
                  <a:pt x="448105" y="37954"/>
                </a:lnTo>
                <a:cubicBezTo>
                  <a:pt x="446317" y="60182"/>
                  <a:pt x="442981" y="68775"/>
                  <a:pt x="440198" y="58314"/>
                </a:cubicBezTo>
                <a:lnTo>
                  <a:pt x="440197" y="58314"/>
                </a:lnTo>
                <a:cubicBezTo>
                  <a:pt x="439179" y="54485"/>
                  <a:pt x="440835" y="44478"/>
                  <a:pt x="444016" y="35234"/>
                </a:cubicBezTo>
                <a:close/>
                <a:moveTo>
                  <a:pt x="631225" y="17565"/>
                </a:moveTo>
                <a:cubicBezTo>
                  <a:pt x="635546" y="17565"/>
                  <a:pt x="631871" y="52788"/>
                  <a:pt x="626543" y="62442"/>
                </a:cubicBezTo>
                <a:cubicBezTo>
                  <a:pt x="624065" y="66930"/>
                  <a:pt x="620604" y="84065"/>
                  <a:pt x="618850" y="100520"/>
                </a:cubicBezTo>
                <a:cubicBezTo>
                  <a:pt x="617095" y="116975"/>
                  <a:pt x="614442" y="134653"/>
                  <a:pt x="612954" y="139804"/>
                </a:cubicBezTo>
                <a:cubicBezTo>
                  <a:pt x="611465" y="144956"/>
                  <a:pt x="610826" y="149715"/>
                  <a:pt x="611538" y="150381"/>
                </a:cubicBezTo>
                <a:cubicBezTo>
                  <a:pt x="613103" y="151845"/>
                  <a:pt x="618806" y="138366"/>
                  <a:pt x="618806" y="133203"/>
                </a:cubicBezTo>
                <a:cubicBezTo>
                  <a:pt x="618806" y="128014"/>
                  <a:pt x="621967" y="120918"/>
                  <a:pt x="624280" y="120918"/>
                </a:cubicBezTo>
                <a:cubicBezTo>
                  <a:pt x="625349" y="120918"/>
                  <a:pt x="625879" y="126120"/>
                  <a:pt x="625455" y="132478"/>
                </a:cubicBezTo>
                <a:lnTo>
                  <a:pt x="624686" y="144037"/>
                </a:lnTo>
                <a:lnTo>
                  <a:pt x="629318" y="132297"/>
                </a:lnTo>
                <a:cubicBezTo>
                  <a:pt x="632434" y="124403"/>
                  <a:pt x="635268" y="121030"/>
                  <a:pt x="637973" y="122001"/>
                </a:cubicBezTo>
                <a:cubicBezTo>
                  <a:pt x="643461" y="123971"/>
                  <a:pt x="645973" y="113313"/>
                  <a:pt x="644346" y="94954"/>
                </a:cubicBezTo>
                <a:cubicBezTo>
                  <a:pt x="643623" y="86796"/>
                  <a:pt x="644090" y="80121"/>
                  <a:pt x="645396" y="80121"/>
                </a:cubicBezTo>
                <a:cubicBezTo>
                  <a:pt x="650512" y="80121"/>
                  <a:pt x="651621" y="96390"/>
                  <a:pt x="648370" y="123764"/>
                </a:cubicBezTo>
                <a:cubicBezTo>
                  <a:pt x="644334" y="157754"/>
                  <a:pt x="643986" y="178922"/>
                  <a:pt x="647495" y="176892"/>
                </a:cubicBezTo>
                <a:cubicBezTo>
                  <a:pt x="648889" y="176086"/>
                  <a:pt x="651063" y="171425"/>
                  <a:pt x="652335" y="166532"/>
                </a:cubicBezTo>
                <a:lnTo>
                  <a:pt x="654644" y="157636"/>
                </a:lnTo>
                <a:lnTo>
                  <a:pt x="655852" y="165530"/>
                </a:lnTo>
                <a:cubicBezTo>
                  <a:pt x="656516" y="169872"/>
                  <a:pt x="658888" y="175135"/>
                  <a:pt x="661121" y="177224"/>
                </a:cubicBezTo>
                <a:cubicBezTo>
                  <a:pt x="663355" y="179314"/>
                  <a:pt x="666494" y="183105"/>
                  <a:pt x="668099" y="185649"/>
                </a:cubicBezTo>
                <a:cubicBezTo>
                  <a:pt x="670653" y="189696"/>
                  <a:pt x="671379" y="189764"/>
                  <a:pt x="673931" y="186194"/>
                </a:cubicBezTo>
                <a:cubicBezTo>
                  <a:pt x="675533" y="183949"/>
                  <a:pt x="676960" y="178442"/>
                  <a:pt x="677095" y="173954"/>
                </a:cubicBezTo>
                <a:cubicBezTo>
                  <a:pt x="677241" y="169467"/>
                  <a:pt x="678577" y="163347"/>
                  <a:pt x="680087" y="160355"/>
                </a:cubicBezTo>
                <a:cubicBezTo>
                  <a:pt x="682058" y="156450"/>
                  <a:pt x="682430" y="158753"/>
                  <a:pt x="681412" y="168515"/>
                </a:cubicBezTo>
                <a:cubicBezTo>
                  <a:pt x="680631" y="175994"/>
                  <a:pt x="679299" y="190681"/>
                  <a:pt x="678449" y="201153"/>
                </a:cubicBezTo>
                <a:cubicBezTo>
                  <a:pt x="676960" y="219472"/>
                  <a:pt x="677066" y="219868"/>
                  <a:pt x="681168" y="211626"/>
                </a:cubicBezTo>
                <a:cubicBezTo>
                  <a:pt x="683514" y="206914"/>
                  <a:pt x="686313" y="194675"/>
                  <a:pt x="687387" y="184427"/>
                </a:cubicBezTo>
                <a:cubicBezTo>
                  <a:pt x="689219" y="166982"/>
                  <a:pt x="692284" y="158995"/>
                  <a:pt x="697156" y="158995"/>
                </a:cubicBezTo>
                <a:cubicBezTo>
                  <a:pt x="698294" y="158995"/>
                  <a:pt x="698674" y="168481"/>
                  <a:pt x="697995" y="180074"/>
                </a:cubicBezTo>
                <a:cubicBezTo>
                  <a:pt x="697320" y="191667"/>
                  <a:pt x="698028" y="204212"/>
                  <a:pt x="699560" y="207952"/>
                </a:cubicBezTo>
                <a:cubicBezTo>
                  <a:pt x="702334" y="214695"/>
                  <a:pt x="702399" y="214661"/>
                  <a:pt x="707424" y="203872"/>
                </a:cubicBezTo>
                <a:cubicBezTo>
                  <a:pt x="710211" y="197889"/>
                  <a:pt x="713151" y="187254"/>
                  <a:pt x="713958" y="180238"/>
                </a:cubicBezTo>
                <a:cubicBezTo>
                  <a:pt x="714794" y="172975"/>
                  <a:pt x="717151" y="166864"/>
                  <a:pt x="719432" y="166044"/>
                </a:cubicBezTo>
                <a:cubicBezTo>
                  <a:pt x="722731" y="164860"/>
                  <a:pt x="723439" y="172045"/>
                  <a:pt x="723439" y="206678"/>
                </a:cubicBezTo>
                <a:cubicBezTo>
                  <a:pt x="723439" y="249969"/>
                  <a:pt x="727332" y="263643"/>
                  <a:pt x="729942" y="229516"/>
                </a:cubicBezTo>
                <a:cubicBezTo>
                  <a:pt x="730752" y="218938"/>
                  <a:pt x="732887" y="208901"/>
                  <a:pt x="734692" y="207214"/>
                </a:cubicBezTo>
                <a:cubicBezTo>
                  <a:pt x="737126" y="204934"/>
                  <a:pt x="737973" y="204962"/>
                  <a:pt x="737973" y="207329"/>
                </a:cubicBezTo>
                <a:cubicBezTo>
                  <a:pt x="737973" y="209077"/>
                  <a:pt x="739819" y="209844"/>
                  <a:pt x="742078" y="209033"/>
                </a:cubicBezTo>
                <a:cubicBezTo>
                  <a:pt x="745246" y="207895"/>
                  <a:pt x="746652" y="211652"/>
                  <a:pt x="748234" y="225475"/>
                </a:cubicBezTo>
                <a:cubicBezTo>
                  <a:pt x="749362" y="235329"/>
                  <a:pt x="751328" y="243995"/>
                  <a:pt x="752603" y="244733"/>
                </a:cubicBezTo>
                <a:cubicBezTo>
                  <a:pt x="755876" y="246624"/>
                  <a:pt x="760402" y="224591"/>
                  <a:pt x="762826" y="194980"/>
                </a:cubicBezTo>
                <a:cubicBezTo>
                  <a:pt x="763961" y="181110"/>
                  <a:pt x="766026" y="169105"/>
                  <a:pt x="767417" y="168301"/>
                </a:cubicBezTo>
                <a:cubicBezTo>
                  <a:pt x="768808" y="167497"/>
                  <a:pt x="769979" y="167830"/>
                  <a:pt x="770023" y="169040"/>
                </a:cubicBezTo>
                <a:cubicBezTo>
                  <a:pt x="770059" y="170250"/>
                  <a:pt x="771337" y="188987"/>
                  <a:pt x="772843" y="210678"/>
                </a:cubicBezTo>
                <a:cubicBezTo>
                  <a:pt x="776786" y="267395"/>
                  <a:pt x="780516" y="275312"/>
                  <a:pt x="787596" y="241981"/>
                </a:cubicBezTo>
                <a:cubicBezTo>
                  <a:pt x="789665" y="232244"/>
                  <a:pt x="792424" y="224277"/>
                  <a:pt x="793730" y="224277"/>
                </a:cubicBezTo>
                <a:cubicBezTo>
                  <a:pt x="795036" y="224277"/>
                  <a:pt x="796146" y="221523"/>
                  <a:pt x="796197" y="218157"/>
                </a:cubicBezTo>
                <a:cubicBezTo>
                  <a:pt x="796270" y="212191"/>
                  <a:pt x="796379" y="212170"/>
                  <a:pt x="800556" y="217317"/>
                </a:cubicBezTo>
                <a:cubicBezTo>
                  <a:pt x="804521" y="222221"/>
                  <a:pt x="804838" y="221737"/>
                  <a:pt x="805028" y="210517"/>
                </a:cubicBezTo>
                <a:cubicBezTo>
                  <a:pt x="805440" y="186133"/>
                  <a:pt x="809734" y="186826"/>
                  <a:pt x="811957" y="211635"/>
                </a:cubicBezTo>
                <a:cubicBezTo>
                  <a:pt x="813526" y="229167"/>
                  <a:pt x="814986" y="234896"/>
                  <a:pt x="817316" y="232714"/>
                </a:cubicBezTo>
                <a:cubicBezTo>
                  <a:pt x="822948" y="227444"/>
                  <a:pt x="825167" y="229457"/>
                  <a:pt x="825257" y="239916"/>
                </a:cubicBezTo>
                <a:cubicBezTo>
                  <a:pt x="825404" y="255176"/>
                  <a:pt x="829358" y="246045"/>
                  <a:pt x="835306" y="216798"/>
                </a:cubicBezTo>
                <a:cubicBezTo>
                  <a:pt x="840190" y="192785"/>
                  <a:pt x="845515" y="183445"/>
                  <a:pt x="845515" y="198893"/>
                </a:cubicBezTo>
                <a:cubicBezTo>
                  <a:pt x="845515" y="210171"/>
                  <a:pt x="849533" y="203729"/>
                  <a:pt x="853135" y="186677"/>
                </a:cubicBezTo>
                <a:lnTo>
                  <a:pt x="856393" y="171241"/>
                </a:lnTo>
                <a:lnTo>
                  <a:pt x="856766" y="182777"/>
                </a:lnTo>
                <a:cubicBezTo>
                  <a:pt x="857021" y="191124"/>
                  <a:pt x="858747" y="195254"/>
                  <a:pt x="862960" y="197715"/>
                </a:cubicBezTo>
                <a:cubicBezTo>
                  <a:pt x="868449" y="200923"/>
                  <a:pt x="868673" y="203019"/>
                  <a:pt x="866876" y="234456"/>
                </a:cubicBezTo>
                <a:cubicBezTo>
                  <a:pt x="865224" y="263408"/>
                  <a:pt x="865560" y="267795"/>
                  <a:pt x="869438" y="267795"/>
                </a:cubicBezTo>
                <a:cubicBezTo>
                  <a:pt x="872672" y="267795"/>
                  <a:pt x="874456" y="263676"/>
                  <a:pt x="875898" y="252878"/>
                </a:cubicBezTo>
                <a:cubicBezTo>
                  <a:pt x="879047" y="229280"/>
                  <a:pt x="882815" y="232846"/>
                  <a:pt x="882306" y="258947"/>
                </a:cubicBezTo>
                <a:cubicBezTo>
                  <a:pt x="882014" y="274505"/>
                  <a:pt x="883182" y="284955"/>
                  <a:pt x="885711" y="289106"/>
                </a:cubicBezTo>
                <a:cubicBezTo>
                  <a:pt x="887838" y="292600"/>
                  <a:pt x="890166" y="294910"/>
                  <a:pt x="890882" y="294240"/>
                </a:cubicBezTo>
                <a:cubicBezTo>
                  <a:pt x="891597" y="293570"/>
                  <a:pt x="894768" y="254090"/>
                  <a:pt x="897924" y="206508"/>
                </a:cubicBezTo>
                <a:cubicBezTo>
                  <a:pt x="901081" y="158926"/>
                  <a:pt x="904313" y="119389"/>
                  <a:pt x="905106" y="118646"/>
                </a:cubicBezTo>
                <a:cubicBezTo>
                  <a:pt x="905897" y="117905"/>
                  <a:pt x="906569" y="130659"/>
                  <a:pt x="906591" y="146989"/>
                </a:cubicBezTo>
                <a:cubicBezTo>
                  <a:pt x="906624" y="163319"/>
                  <a:pt x="907792" y="178388"/>
                  <a:pt x="909204" y="180476"/>
                </a:cubicBezTo>
                <a:cubicBezTo>
                  <a:pt x="911966" y="184557"/>
                  <a:pt x="914223" y="175940"/>
                  <a:pt x="922661" y="129113"/>
                </a:cubicBezTo>
                <a:cubicBezTo>
                  <a:pt x="925219" y="114919"/>
                  <a:pt x="927841" y="102811"/>
                  <a:pt x="928487" y="102206"/>
                </a:cubicBezTo>
                <a:cubicBezTo>
                  <a:pt x="935686" y="95469"/>
                  <a:pt x="940858" y="212617"/>
                  <a:pt x="936618" y="286407"/>
                </a:cubicBezTo>
                <a:cubicBezTo>
                  <a:pt x="934534" y="322659"/>
                  <a:pt x="930017" y="331042"/>
                  <a:pt x="929426" y="299753"/>
                </a:cubicBezTo>
                <a:lnTo>
                  <a:pt x="929054" y="280034"/>
                </a:lnTo>
                <a:lnTo>
                  <a:pt x="925686" y="296353"/>
                </a:lnTo>
                <a:cubicBezTo>
                  <a:pt x="921586" y="316210"/>
                  <a:pt x="918174" y="311095"/>
                  <a:pt x="918174" y="285091"/>
                </a:cubicBezTo>
                <a:cubicBezTo>
                  <a:pt x="918174" y="240755"/>
                  <a:pt x="910211" y="290465"/>
                  <a:pt x="908321" y="346607"/>
                </a:cubicBezTo>
                <a:cubicBezTo>
                  <a:pt x="907956" y="357448"/>
                  <a:pt x="916293" y="361856"/>
                  <a:pt x="918980" y="352241"/>
                </a:cubicBezTo>
                <a:cubicBezTo>
                  <a:pt x="919834" y="349177"/>
                  <a:pt x="922421" y="346670"/>
                  <a:pt x="924725" y="346670"/>
                </a:cubicBezTo>
                <a:cubicBezTo>
                  <a:pt x="927027" y="346670"/>
                  <a:pt x="930331" y="343916"/>
                  <a:pt x="932066" y="340550"/>
                </a:cubicBezTo>
                <a:cubicBezTo>
                  <a:pt x="935088" y="334688"/>
                  <a:pt x="935230" y="334666"/>
                  <a:pt x="935416" y="340030"/>
                </a:cubicBezTo>
                <a:cubicBezTo>
                  <a:pt x="935525" y="343110"/>
                  <a:pt x="937533" y="348006"/>
                  <a:pt x="939880" y="350910"/>
                </a:cubicBezTo>
                <a:cubicBezTo>
                  <a:pt x="944091" y="356119"/>
                  <a:pt x="944150" y="356117"/>
                  <a:pt x="944332" y="350748"/>
                </a:cubicBezTo>
                <a:cubicBezTo>
                  <a:pt x="944515" y="345444"/>
                  <a:pt x="944624" y="345437"/>
                  <a:pt x="948679" y="350455"/>
                </a:cubicBezTo>
                <a:cubicBezTo>
                  <a:pt x="950967" y="353285"/>
                  <a:pt x="953331" y="356957"/>
                  <a:pt x="953927" y="358614"/>
                </a:cubicBezTo>
                <a:cubicBezTo>
                  <a:pt x="954672" y="360681"/>
                  <a:pt x="956511" y="360471"/>
                  <a:pt x="959773" y="357952"/>
                </a:cubicBezTo>
                <a:cubicBezTo>
                  <a:pt x="963902" y="354763"/>
                  <a:pt x="964913" y="355124"/>
                  <a:pt x="967398" y="360672"/>
                </a:cubicBezTo>
                <a:cubicBezTo>
                  <a:pt x="974246" y="375961"/>
                  <a:pt x="993604" y="487598"/>
                  <a:pt x="993697" y="512340"/>
                </a:cubicBezTo>
                <a:cubicBezTo>
                  <a:pt x="993730" y="518940"/>
                  <a:pt x="991862" y="530567"/>
                  <a:pt x="989560" y="538178"/>
                </a:cubicBezTo>
                <a:cubicBezTo>
                  <a:pt x="987257" y="545789"/>
                  <a:pt x="983952" y="565479"/>
                  <a:pt x="982211" y="581934"/>
                </a:cubicBezTo>
                <a:cubicBezTo>
                  <a:pt x="977720" y="624393"/>
                  <a:pt x="972657" y="732625"/>
                  <a:pt x="974913" y="737943"/>
                </a:cubicBezTo>
                <a:cubicBezTo>
                  <a:pt x="976417" y="741483"/>
                  <a:pt x="979713" y="739340"/>
                  <a:pt x="990890" y="727560"/>
                </a:cubicBezTo>
                <a:cubicBezTo>
                  <a:pt x="1001524" y="716352"/>
                  <a:pt x="1006981" y="712688"/>
                  <a:pt x="1013165" y="712601"/>
                </a:cubicBezTo>
                <a:cubicBezTo>
                  <a:pt x="1021178" y="712486"/>
                  <a:pt x="1021394" y="712077"/>
                  <a:pt x="1023174" y="693447"/>
                </a:cubicBezTo>
                <a:cubicBezTo>
                  <a:pt x="1024173" y="682976"/>
                  <a:pt x="1025155" y="654418"/>
                  <a:pt x="1025352" y="629984"/>
                </a:cubicBezTo>
                <a:cubicBezTo>
                  <a:pt x="1025644" y="593326"/>
                  <a:pt x="1024670" y="581742"/>
                  <a:pt x="1019752" y="563714"/>
                </a:cubicBezTo>
                <a:cubicBezTo>
                  <a:pt x="1013216" y="539759"/>
                  <a:pt x="1014178" y="532915"/>
                  <a:pt x="1021741" y="549559"/>
                </a:cubicBezTo>
                <a:cubicBezTo>
                  <a:pt x="1029661" y="566986"/>
                  <a:pt x="1034158" y="691497"/>
                  <a:pt x="1034255" y="896074"/>
                </a:cubicBezTo>
                <a:cubicBezTo>
                  <a:pt x="1034292" y="995552"/>
                  <a:pt x="1033380" y="1078340"/>
                  <a:pt x="1032209" y="1080047"/>
                </a:cubicBezTo>
                <a:cubicBezTo>
                  <a:pt x="1031033" y="1081753"/>
                  <a:pt x="1029731" y="1062172"/>
                  <a:pt x="1029311" y="1036530"/>
                </a:cubicBezTo>
                <a:cubicBezTo>
                  <a:pt x="1027567" y="930007"/>
                  <a:pt x="1020857" y="813606"/>
                  <a:pt x="1016601" y="816067"/>
                </a:cubicBezTo>
                <a:cubicBezTo>
                  <a:pt x="1015218" y="816866"/>
                  <a:pt x="1014079" y="819590"/>
                  <a:pt x="1014072" y="822120"/>
                </a:cubicBezTo>
                <a:cubicBezTo>
                  <a:pt x="1014072" y="824649"/>
                  <a:pt x="1012623" y="831548"/>
                  <a:pt x="1010872" y="837449"/>
                </a:cubicBezTo>
                <a:cubicBezTo>
                  <a:pt x="1006773" y="851266"/>
                  <a:pt x="1003816" y="846399"/>
                  <a:pt x="1001517" y="822051"/>
                </a:cubicBezTo>
                <a:cubicBezTo>
                  <a:pt x="999897" y="804899"/>
                  <a:pt x="1003451" y="793490"/>
                  <a:pt x="1006218" y="806960"/>
                </a:cubicBezTo>
                <a:cubicBezTo>
                  <a:pt x="1006914" y="810348"/>
                  <a:pt x="1007663" y="802410"/>
                  <a:pt x="1007878" y="789321"/>
                </a:cubicBezTo>
                <a:cubicBezTo>
                  <a:pt x="1008316" y="762887"/>
                  <a:pt x="1013903" y="755881"/>
                  <a:pt x="1014385" y="781162"/>
                </a:cubicBezTo>
                <a:cubicBezTo>
                  <a:pt x="1014640" y="794557"/>
                  <a:pt x="1015001" y="795541"/>
                  <a:pt x="1016910" y="788019"/>
                </a:cubicBezTo>
                <a:cubicBezTo>
                  <a:pt x="1018136" y="783189"/>
                  <a:pt x="1020070" y="768098"/>
                  <a:pt x="1021209" y="754483"/>
                </a:cubicBezTo>
                <a:cubicBezTo>
                  <a:pt x="1023274" y="729764"/>
                  <a:pt x="1023267" y="729730"/>
                  <a:pt x="1016621" y="730627"/>
                </a:cubicBezTo>
                <a:cubicBezTo>
                  <a:pt x="1008347" y="731742"/>
                  <a:pt x="1006037" y="738917"/>
                  <a:pt x="1005655" y="764682"/>
                </a:cubicBezTo>
                <a:cubicBezTo>
                  <a:pt x="1005509" y="775439"/>
                  <a:pt x="1004090" y="784979"/>
                  <a:pt x="1002528" y="785881"/>
                </a:cubicBezTo>
                <a:cubicBezTo>
                  <a:pt x="1000711" y="786932"/>
                  <a:pt x="1000346" y="778187"/>
                  <a:pt x="1001514" y="761563"/>
                </a:cubicBezTo>
                <a:cubicBezTo>
                  <a:pt x="1002780" y="743543"/>
                  <a:pt x="1002364" y="735605"/>
                  <a:pt x="1000156" y="735605"/>
                </a:cubicBezTo>
                <a:cubicBezTo>
                  <a:pt x="994496" y="735605"/>
                  <a:pt x="987927" y="747434"/>
                  <a:pt x="987927" y="757627"/>
                </a:cubicBezTo>
                <a:cubicBezTo>
                  <a:pt x="987927" y="763089"/>
                  <a:pt x="986125" y="772337"/>
                  <a:pt x="983923" y="778177"/>
                </a:cubicBezTo>
                <a:cubicBezTo>
                  <a:pt x="980807" y="786444"/>
                  <a:pt x="980453" y="796005"/>
                  <a:pt x="982336" y="821356"/>
                </a:cubicBezTo>
                <a:cubicBezTo>
                  <a:pt x="983665" y="839265"/>
                  <a:pt x="985628" y="858453"/>
                  <a:pt x="986699" y="863998"/>
                </a:cubicBezTo>
                <a:cubicBezTo>
                  <a:pt x="987769" y="869542"/>
                  <a:pt x="987805" y="876134"/>
                  <a:pt x="986773" y="878647"/>
                </a:cubicBezTo>
                <a:cubicBezTo>
                  <a:pt x="985021" y="882917"/>
                  <a:pt x="984543" y="882914"/>
                  <a:pt x="979444" y="878601"/>
                </a:cubicBezTo>
                <a:cubicBezTo>
                  <a:pt x="974191" y="874152"/>
                  <a:pt x="973901" y="874515"/>
                  <a:pt x="971589" y="888430"/>
                </a:cubicBezTo>
                <a:cubicBezTo>
                  <a:pt x="970268" y="896377"/>
                  <a:pt x="969480" y="904714"/>
                  <a:pt x="969838" y="906958"/>
                </a:cubicBezTo>
                <a:cubicBezTo>
                  <a:pt x="970203" y="909203"/>
                  <a:pt x="971118" y="939820"/>
                  <a:pt x="971892" y="974997"/>
                </a:cubicBezTo>
                <a:cubicBezTo>
                  <a:pt x="973582" y="1051849"/>
                  <a:pt x="977456" y="1092009"/>
                  <a:pt x="983595" y="1096286"/>
                </a:cubicBezTo>
                <a:cubicBezTo>
                  <a:pt x="989047" y="1100085"/>
                  <a:pt x="989155" y="1104483"/>
                  <a:pt x="983850" y="1106391"/>
                </a:cubicBezTo>
                <a:cubicBezTo>
                  <a:pt x="981602" y="1107197"/>
                  <a:pt x="978754" y="1111918"/>
                  <a:pt x="977520" y="1116881"/>
                </a:cubicBezTo>
                <a:cubicBezTo>
                  <a:pt x="975348" y="1125611"/>
                  <a:pt x="975169" y="1125373"/>
                  <a:pt x="972047" y="1109585"/>
                </a:cubicBezTo>
                <a:cubicBezTo>
                  <a:pt x="969023" y="1094283"/>
                  <a:pt x="968701" y="1096537"/>
                  <a:pt x="966892" y="1145789"/>
                </a:cubicBezTo>
                <a:cubicBezTo>
                  <a:pt x="965710" y="1177955"/>
                  <a:pt x="966060" y="1201013"/>
                  <a:pt x="967793" y="1205281"/>
                </a:cubicBezTo>
                <a:cubicBezTo>
                  <a:pt x="969913" y="1210500"/>
                  <a:pt x="969599" y="1213021"/>
                  <a:pt x="966541" y="1215315"/>
                </a:cubicBezTo>
                <a:cubicBezTo>
                  <a:pt x="962743" y="1218164"/>
                  <a:pt x="961456" y="1223412"/>
                  <a:pt x="956870" y="1254731"/>
                </a:cubicBezTo>
                <a:cubicBezTo>
                  <a:pt x="955914" y="1261261"/>
                  <a:pt x="952825" y="1271041"/>
                  <a:pt x="950007" y="1276464"/>
                </a:cubicBezTo>
                <a:cubicBezTo>
                  <a:pt x="946234" y="1283722"/>
                  <a:pt x="945657" y="1287679"/>
                  <a:pt x="947821" y="1291462"/>
                </a:cubicBezTo>
                <a:cubicBezTo>
                  <a:pt x="949864" y="1295034"/>
                  <a:pt x="949576" y="1301669"/>
                  <a:pt x="946879" y="1313245"/>
                </a:cubicBezTo>
                <a:cubicBezTo>
                  <a:pt x="944288" y="1324370"/>
                  <a:pt x="942980" y="1350557"/>
                  <a:pt x="942943" y="1392199"/>
                </a:cubicBezTo>
                <a:cubicBezTo>
                  <a:pt x="942870" y="1449817"/>
                  <a:pt x="943271" y="1454602"/>
                  <a:pt x="948090" y="1455781"/>
                </a:cubicBezTo>
                <a:cubicBezTo>
                  <a:pt x="952874" y="1456954"/>
                  <a:pt x="952802" y="1457379"/>
                  <a:pt x="947196" y="1461054"/>
                </a:cubicBezTo>
                <a:cubicBezTo>
                  <a:pt x="942409" y="1464192"/>
                  <a:pt x="941500" y="1466776"/>
                  <a:pt x="942975" y="1473058"/>
                </a:cubicBezTo>
                <a:cubicBezTo>
                  <a:pt x="944212" y="1478337"/>
                  <a:pt x="943267" y="1483308"/>
                  <a:pt x="940238" y="1487656"/>
                </a:cubicBezTo>
                <a:cubicBezTo>
                  <a:pt x="934445" y="1495931"/>
                  <a:pt x="934245" y="1516177"/>
                  <a:pt x="939873" y="1523160"/>
                </a:cubicBezTo>
                <a:cubicBezTo>
                  <a:pt x="942219" y="1526063"/>
                  <a:pt x="944182" y="1530119"/>
                  <a:pt x="944233" y="1532172"/>
                </a:cubicBezTo>
                <a:cubicBezTo>
                  <a:pt x="944306" y="1535336"/>
                  <a:pt x="943595" y="1535336"/>
                  <a:pt x="939517" y="1532172"/>
                </a:cubicBezTo>
                <a:cubicBezTo>
                  <a:pt x="935067" y="1528716"/>
                  <a:pt x="934825" y="1531890"/>
                  <a:pt x="936273" y="1574901"/>
                </a:cubicBezTo>
                <a:cubicBezTo>
                  <a:pt x="937229" y="1603289"/>
                  <a:pt x="936719" y="1623230"/>
                  <a:pt x="934967" y="1626160"/>
                </a:cubicBezTo>
                <a:cubicBezTo>
                  <a:pt x="933022" y="1629412"/>
                  <a:pt x="933132" y="1631923"/>
                  <a:pt x="935295" y="1633959"/>
                </a:cubicBezTo>
                <a:cubicBezTo>
                  <a:pt x="939121" y="1637539"/>
                  <a:pt x="939616" y="1652191"/>
                  <a:pt x="935912" y="1652191"/>
                </a:cubicBezTo>
                <a:cubicBezTo>
                  <a:pt x="930567" y="1652191"/>
                  <a:pt x="928929" y="1635827"/>
                  <a:pt x="929513" y="1588275"/>
                </a:cubicBezTo>
                <a:cubicBezTo>
                  <a:pt x="929842" y="1561349"/>
                  <a:pt x="928510" y="1527691"/>
                  <a:pt x="926551" y="1513480"/>
                </a:cubicBezTo>
                <a:cubicBezTo>
                  <a:pt x="923124" y="1488654"/>
                  <a:pt x="921757" y="1468972"/>
                  <a:pt x="921285" y="1437714"/>
                </a:cubicBezTo>
                <a:cubicBezTo>
                  <a:pt x="921102" y="1425930"/>
                  <a:pt x="920230" y="1423443"/>
                  <a:pt x="916705" y="1424709"/>
                </a:cubicBezTo>
                <a:cubicBezTo>
                  <a:pt x="913527" y="1425850"/>
                  <a:pt x="912259" y="1424273"/>
                  <a:pt x="912027" y="1418880"/>
                </a:cubicBezTo>
                <a:cubicBezTo>
                  <a:pt x="911808" y="1413492"/>
                  <a:pt x="911045" y="1414634"/>
                  <a:pt x="909264" y="1423087"/>
                </a:cubicBezTo>
                <a:cubicBezTo>
                  <a:pt x="907921" y="1429468"/>
                  <a:pt x="906024" y="1435894"/>
                  <a:pt x="905051" y="1437366"/>
                </a:cubicBezTo>
                <a:cubicBezTo>
                  <a:pt x="901486" y="1442767"/>
                  <a:pt x="907040" y="1445870"/>
                  <a:pt x="911351" y="1440887"/>
                </a:cubicBezTo>
                <a:cubicBezTo>
                  <a:pt x="915221" y="1436417"/>
                  <a:pt x="915446" y="1436922"/>
                  <a:pt x="913807" y="1446370"/>
                </a:cubicBezTo>
                <a:cubicBezTo>
                  <a:pt x="912763" y="1452384"/>
                  <a:pt x="913322" y="1458264"/>
                  <a:pt x="915128" y="1460301"/>
                </a:cubicBezTo>
                <a:cubicBezTo>
                  <a:pt x="917518" y="1462995"/>
                  <a:pt x="916186" y="1464628"/>
                  <a:pt x="909488" y="1467225"/>
                </a:cubicBezTo>
                <a:cubicBezTo>
                  <a:pt x="904666" y="1469093"/>
                  <a:pt x="900721" y="1472238"/>
                  <a:pt x="900721" y="1474212"/>
                </a:cubicBezTo>
                <a:cubicBezTo>
                  <a:pt x="900721" y="1476186"/>
                  <a:pt x="899415" y="1478558"/>
                  <a:pt x="897813" y="1479482"/>
                </a:cubicBezTo>
                <a:cubicBezTo>
                  <a:pt x="896109" y="1480466"/>
                  <a:pt x="894908" y="1477612"/>
                  <a:pt x="894908" y="1472588"/>
                </a:cubicBezTo>
                <a:cubicBezTo>
                  <a:pt x="894908" y="1466324"/>
                  <a:pt x="896463" y="1463634"/>
                  <a:pt x="900675" y="1462603"/>
                </a:cubicBezTo>
                <a:cubicBezTo>
                  <a:pt x="906427" y="1461196"/>
                  <a:pt x="906427" y="1461173"/>
                  <a:pt x="900675" y="1454331"/>
                </a:cubicBezTo>
                <a:cubicBezTo>
                  <a:pt x="897504" y="1450558"/>
                  <a:pt x="894907" y="1444882"/>
                  <a:pt x="894906" y="1441718"/>
                </a:cubicBezTo>
                <a:cubicBezTo>
                  <a:pt x="894905" y="1438554"/>
                  <a:pt x="892902" y="1426995"/>
                  <a:pt x="890460" y="1416032"/>
                </a:cubicBezTo>
                <a:cubicBezTo>
                  <a:pt x="886902" y="1400073"/>
                  <a:pt x="886651" y="1392821"/>
                  <a:pt x="889204" y="1379653"/>
                </a:cubicBezTo>
                <a:cubicBezTo>
                  <a:pt x="893227" y="1358895"/>
                  <a:pt x="890711" y="1343161"/>
                  <a:pt x="883077" y="1341292"/>
                </a:cubicBezTo>
                <a:cubicBezTo>
                  <a:pt x="878678" y="1340218"/>
                  <a:pt x="877458" y="1337495"/>
                  <a:pt x="877458" y="1328786"/>
                </a:cubicBezTo>
                <a:cubicBezTo>
                  <a:pt x="877458" y="1322662"/>
                  <a:pt x="876282" y="1317652"/>
                  <a:pt x="874848" y="1317652"/>
                </a:cubicBezTo>
                <a:cubicBezTo>
                  <a:pt x="872020" y="1317652"/>
                  <a:pt x="873896" y="1413220"/>
                  <a:pt x="877038" y="1429165"/>
                </a:cubicBezTo>
                <a:cubicBezTo>
                  <a:pt x="879048" y="1439373"/>
                  <a:pt x="876425" y="1519543"/>
                  <a:pt x="873344" y="1542038"/>
                </a:cubicBezTo>
                <a:cubicBezTo>
                  <a:pt x="867303" y="1586142"/>
                  <a:pt x="861690" y="1616533"/>
                  <a:pt x="858195" y="1624043"/>
                </a:cubicBezTo>
                <a:cubicBezTo>
                  <a:pt x="855710" y="1629381"/>
                  <a:pt x="854317" y="1641691"/>
                  <a:pt x="854497" y="1656681"/>
                </a:cubicBezTo>
                <a:cubicBezTo>
                  <a:pt x="854680" y="1670258"/>
                  <a:pt x="855647" y="1677873"/>
                  <a:pt x="856756" y="1674151"/>
                </a:cubicBezTo>
                <a:cubicBezTo>
                  <a:pt x="857840" y="1670522"/>
                  <a:pt x="860325" y="1667054"/>
                  <a:pt x="862279" y="1666444"/>
                </a:cubicBezTo>
                <a:cubicBezTo>
                  <a:pt x="866758" y="1665048"/>
                  <a:pt x="866956" y="1674529"/>
                  <a:pt x="862535" y="1678667"/>
                </a:cubicBezTo>
                <a:cubicBezTo>
                  <a:pt x="860075" y="1680969"/>
                  <a:pt x="860444" y="1684578"/>
                  <a:pt x="863987" y="1692865"/>
                </a:cubicBezTo>
                <a:cubicBezTo>
                  <a:pt x="869461" y="1705666"/>
                  <a:pt x="870285" y="1712831"/>
                  <a:pt x="865567" y="1706587"/>
                </a:cubicBezTo>
                <a:cubicBezTo>
                  <a:pt x="863235" y="1703501"/>
                  <a:pt x="862122" y="1703339"/>
                  <a:pt x="861004" y="1705924"/>
                </a:cubicBezTo>
                <a:cubicBezTo>
                  <a:pt x="860190" y="1707804"/>
                  <a:pt x="858325" y="1708650"/>
                  <a:pt x="856865" y="1707804"/>
                </a:cubicBezTo>
                <a:cubicBezTo>
                  <a:pt x="855347" y="1706927"/>
                  <a:pt x="854209" y="1715233"/>
                  <a:pt x="854209" y="1727182"/>
                </a:cubicBezTo>
                <a:lnTo>
                  <a:pt x="854209" y="1748097"/>
                </a:lnTo>
                <a:lnTo>
                  <a:pt x="843903" y="1746531"/>
                </a:lnTo>
                <a:cubicBezTo>
                  <a:pt x="834841" y="1745155"/>
                  <a:pt x="833262" y="1745790"/>
                  <a:pt x="830823" y="1751792"/>
                </a:cubicBezTo>
                <a:cubicBezTo>
                  <a:pt x="826682" y="1761985"/>
                  <a:pt x="827474" y="1788259"/>
                  <a:pt x="832378" y="1803389"/>
                </a:cubicBezTo>
                <a:cubicBezTo>
                  <a:pt x="837362" y="1818764"/>
                  <a:pt x="837919" y="1826259"/>
                  <a:pt x="834075" y="1826259"/>
                </a:cubicBezTo>
                <a:cubicBezTo>
                  <a:pt x="832593" y="1826259"/>
                  <a:pt x="830783" y="1824119"/>
                  <a:pt x="830052" y="1821500"/>
                </a:cubicBezTo>
                <a:cubicBezTo>
                  <a:pt x="829093" y="1818061"/>
                  <a:pt x="828629" y="1818510"/>
                  <a:pt x="828384" y="1823121"/>
                </a:cubicBezTo>
                <a:cubicBezTo>
                  <a:pt x="828202" y="1826630"/>
                  <a:pt x="830785" y="1833099"/>
                  <a:pt x="834132" y="1837496"/>
                </a:cubicBezTo>
                <a:cubicBezTo>
                  <a:pt x="837478" y="1841894"/>
                  <a:pt x="839530" y="1847165"/>
                  <a:pt x="838692" y="1849209"/>
                </a:cubicBezTo>
                <a:cubicBezTo>
                  <a:pt x="836546" y="1854445"/>
                  <a:pt x="839860" y="1856699"/>
                  <a:pt x="844458" y="1853129"/>
                </a:cubicBezTo>
                <a:cubicBezTo>
                  <a:pt x="850008" y="1848818"/>
                  <a:pt x="852327" y="1856092"/>
                  <a:pt x="850640" y="1872521"/>
                </a:cubicBezTo>
                <a:cubicBezTo>
                  <a:pt x="849163" y="1886908"/>
                  <a:pt x="852319" y="1888808"/>
                  <a:pt x="855211" y="1875274"/>
                </a:cubicBezTo>
                <a:cubicBezTo>
                  <a:pt x="856302" y="1870160"/>
                  <a:pt x="858758" y="1867058"/>
                  <a:pt x="861711" y="1867058"/>
                </a:cubicBezTo>
                <a:cubicBezTo>
                  <a:pt x="864641" y="1867058"/>
                  <a:pt x="865841" y="1868552"/>
                  <a:pt x="864852" y="1870967"/>
                </a:cubicBezTo>
                <a:cubicBezTo>
                  <a:pt x="863969" y="1873117"/>
                  <a:pt x="861805" y="1880155"/>
                  <a:pt x="860038" y="1886607"/>
                </a:cubicBezTo>
                <a:cubicBezTo>
                  <a:pt x="854532" y="1906718"/>
                  <a:pt x="854760" y="1906445"/>
                  <a:pt x="848167" y="1900863"/>
                </a:cubicBezTo>
                <a:cubicBezTo>
                  <a:pt x="842927" y="1896426"/>
                  <a:pt x="842475" y="1893860"/>
                  <a:pt x="844231" y="1878521"/>
                </a:cubicBezTo>
                <a:lnTo>
                  <a:pt x="846213" y="1861191"/>
                </a:lnTo>
                <a:lnTo>
                  <a:pt x="837856" y="1862085"/>
                </a:lnTo>
                <a:cubicBezTo>
                  <a:pt x="829906" y="1862935"/>
                  <a:pt x="829421" y="1863771"/>
                  <a:pt x="827845" y="1879297"/>
                </a:cubicBezTo>
                <a:cubicBezTo>
                  <a:pt x="826932" y="1888273"/>
                  <a:pt x="827221" y="1898064"/>
                  <a:pt x="828480" y="1901056"/>
                </a:cubicBezTo>
                <a:cubicBezTo>
                  <a:pt x="831512" y="1908259"/>
                  <a:pt x="836599" y="1983611"/>
                  <a:pt x="834685" y="1992977"/>
                </a:cubicBezTo>
                <a:cubicBezTo>
                  <a:pt x="833861" y="1997008"/>
                  <a:pt x="834175" y="2007349"/>
                  <a:pt x="835382" y="2015957"/>
                </a:cubicBezTo>
                <a:cubicBezTo>
                  <a:pt x="839392" y="2044537"/>
                  <a:pt x="841853" y="2021052"/>
                  <a:pt x="841108" y="1961312"/>
                </a:cubicBezTo>
                <a:cubicBezTo>
                  <a:pt x="840532" y="1914983"/>
                  <a:pt x="841075" y="1905566"/>
                  <a:pt x="844239" y="1908017"/>
                </a:cubicBezTo>
                <a:cubicBezTo>
                  <a:pt x="846348" y="1909654"/>
                  <a:pt x="850230" y="1917073"/>
                  <a:pt x="852868" y="1924504"/>
                </a:cubicBezTo>
                <a:cubicBezTo>
                  <a:pt x="856767" y="1935492"/>
                  <a:pt x="857124" y="1941164"/>
                  <a:pt x="854780" y="1954892"/>
                </a:cubicBezTo>
                <a:cubicBezTo>
                  <a:pt x="851937" y="1971529"/>
                  <a:pt x="853864" y="2003635"/>
                  <a:pt x="857932" y="2007443"/>
                </a:cubicBezTo>
                <a:cubicBezTo>
                  <a:pt x="859082" y="2008516"/>
                  <a:pt x="860020" y="2002460"/>
                  <a:pt x="860020" y="1993983"/>
                </a:cubicBezTo>
                <a:cubicBezTo>
                  <a:pt x="860020" y="1985507"/>
                  <a:pt x="861326" y="1978571"/>
                  <a:pt x="862928" y="1978571"/>
                </a:cubicBezTo>
                <a:cubicBezTo>
                  <a:pt x="864610" y="1978571"/>
                  <a:pt x="865833" y="1987245"/>
                  <a:pt x="865833" y="1999153"/>
                </a:cubicBezTo>
                <a:cubicBezTo>
                  <a:pt x="865833" y="2018921"/>
                  <a:pt x="865577" y="2019662"/>
                  <a:pt x="859637" y="2017895"/>
                </a:cubicBezTo>
                <a:lnTo>
                  <a:pt x="853443" y="2016055"/>
                </a:lnTo>
                <a:lnTo>
                  <a:pt x="855505" y="2071428"/>
                </a:lnTo>
                <a:cubicBezTo>
                  <a:pt x="856639" y="2101884"/>
                  <a:pt x="858687" y="2141179"/>
                  <a:pt x="860058" y="2158751"/>
                </a:cubicBezTo>
                <a:cubicBezTo>
                  <a:pt x="861430" y="2176323"/>
                  <a:pt x="861802" y="2201490"/>
                  <a:pt x="860890" y="2214677"/>
                </a:cubicBezTo>
                <a:cubicBezTo>
                  <a:pt x="859550" y="2234010"/>
                  <a:pt x="860193" y="2240556"/>
                  <a:pt x="864207" y="2248471"/>
                </a:cubicBezTo>
                <a:cubicBezTo>
                  <a:pt x="868023" y="2255997"/>
                  <a:pt x="868451" y="2259572"/>
                  <a:pt x="866042" y="2263785"/>
                </a:cubicBezTo>
                <a:cubicBezTo>
                  <a:pt x="862919" y="2269249"/>
                  <a:pt x="866948" y="2283192"/>
                  <a:pt x="871652" y="2283192"/>
                </a:cubicBezTo>
                <a:cubicBezTo>
                  <a:pt x="874228" y="2283192"/>
                  <a:pt x="873261" y="2227948"/>
                  <a:pt x="870437" y="2213836"/>
                </a:cubicBezTo>
                <a:cubicBezTo>
                  <a:pt x="868835" y="2205827"/>
                  <a:pt x="869079" y="2204033"/>
                  <a:pt x="871364" y="2207036"/>
                </a:cubicBezTo>
                <a:cubicBezTo>
                  <a:pt x="873644" y="2210035"/>
                  <a:pt x="874476" y="2203657"/>
                  <a:pt x="874509" y="2182947"/>
                </a:cubicBezTo>
                <a:cubicBezTo>
                  <a:pt x="874542" y="2159036"/>
                  <a:pt x="875214" y="2155014"/>
                  <a:pt x="878914" y="2156343"/>
                </a:cubicBezTo>
                <a:cubicBezTo>
                  <a:pt x="881497" y="2157269"/>
                  <a:pt x="883273" y="2156366"/>
                  <a:pt x="883273" y="2154140"/>
                </a:cubicBezTo>
                <a:cubicBezTo>
                  <a:pt x="883273" y="2152067"/>
                  <a:pt x="881985" y="2149964"/>
                  <a:pt x="880405" y="2149466"/>
                </a:cubicBezTo>
                <a:cubicBezTo>
                  <a:pt x="876189" y="2148133"/>
                  <a:pt x="873514" y="2125081"/>
                  <a:pt x="875869" y="2110384"/>
                </a:cubicBezTo>
                <a:cubicBezTo>
                  <a:pt x="877347" y="2101168"/>
                  <a:pt x="879431" y="2097250"/>
                  <a:pt x="883375" y="2096285"/>
                </a:cubicBezTo>
                <a:cubicBezTo>
                  <a:pt x="886382" y="2095548"/>
                  <a:pt x="890327" y="2090721"/>
                  <a:pt x="892156" y="2085534"/>
                </a:cubicBezTo>
                <a:cubicBezTo>
                  <a:pt x="897835" y="2069434"/>
                  <a:pt x="898527" y="2077678"/>
                  <a:pt x="893704" y="2103952"/>
                </a:cubicBezTo>
                <a:cubicBezTo>
                  <a:pt x="888070" y="2134643"/>
                  <a:pt x="888071" y="2134546"/>
                  <a:pt x="893339" y="2132650"/>
                </a:cubicBezTo>
                <a:cubicBezTo>
                  <a:pt x="895685" y="2131807"/>
                  <a:pt x="898468" y="2132419"/>
                  <a:pt x="899522" y="2134019"/>
                </a:cubicBezTo>
                <a:cubicBezTo>
                  <a:pt x="901875" y="2137583"/>
                  <a:pt x="904579" y="2187900"/>
                  <a:pt x="903810" y="2213835"/>
                </a:cubicBezTo>
                <a:cubicBezTo>
                  <a:pt x="903135" y="2236609"/>
                  <a:pt x="905902" y="2253699"/>
                  <a:pt x="909303" y="2247753"/>
                </a:cubicBezTo>
                <a:cubicBezTo>
                  <a:pt x="910562" y="2245552"/>
                  <a:pt x="913249" y="2221722"/>
                  <a:pt x="915277" y="2194796"/>
                </a:cubicBezTo>
                <a:cubicBezTo>
                  <a:pt x="917306" y="2167870"/>
                  <a:pt x="919963" y="2144056"/>
                  <a:pt x="921183" y="2141876"/>
                </a:cubicBezTo>
                <a:cubicBezTo>
                  <a:pt x="925003" y="2135053"/>
                  <a:pt x="930566" y="2160722"/>
                  <a:pt x="928624" y="2176212"/>
                </a:cubicBezTo>
                <a:cubicBezTo>
                  <a:pt x="927537" y="2184899"/>
                  <a:pt x="928007" y="2190622"/>
                  <a:pt x="929858" y="2191199"/>
                </a:cubicBezTo>
                <a:cubicBezTo>
                  <a:pt x="931875" y="2191829"/>
                  <a:pt x="931777" y="2195022"/>
                  <a:pt x="929565" y="2200992"/>
                </a:cubicBezTo>
                <a:cubicBezTo>
                  <a:pt x="925673" y="2211442"/>
                  <a:pt x="928317" y="2225808"/>
                  <a:pt x="933279" y="2221164"/>
                </a:cubicBezTo>
                <a:cubicBezTo>
                  <a:pt x="935027" y="2219528"/>
                  <a:pt x="937093" y="2205887"/>
                  <a:pt x="937866" y="2190853"/>
                </a:cubicBezTo>
                <a:cubicBezTo>
                  <a:pt x="938640" y="2175819"/>
                  <a:pt x="940373" y="2163518"/>
                  <a:pt x="941718" y="2163518"/>
                </a:cubicBezTo>
                <a:cubicBezTo>
                  <a:pt x="943065" y="2163518"/>
                  <a:pt x="943605" y="2166884"/>
                  <a:pt x="942923" y="2170998"/>
                </a:cubicBezTo>
                <a:cubicBezTo>
                  <a:pt x="942240" y="2175111"/>
                  <a:pt x="940974" y="2189878"/>
                  <a:pt x="940105" y="2203812"/>
                </a:cubicBezTo>
                <a:cubicBezTo>
                  <a:pt x="939029" y="2221144"/>
                  <a:pt x="937146" y="2230443"/>
                  <a:pt x="934152" y="2233245"/>
                </a:cubicBezTo>
                <a:cubicBezTo>
                  <a:pt x="928332" y="2238692"/>
                  <a:pt x="928318" y="2258360"/>
                  <a:pt x="934119" y="2260449"/>
                </a:cubicBezTo>
                <a:cubicBezTo>
                  <a:pt x="937706" y="2261737"/>
                  <a:pt x="938479" y="2268721"/>
                  <a:pt x="938479" y="2299801"/>
                </a:cubicBezTo>
                <a:cubicBezTo>
                  <a:pt x="938479" y="2332930"/>
                  <a:pt x="937895" y="2337587"/>
                  <a:pt x="933736" y="2337587"/>
                </a:cubicBezTo>
                <a:cubicBezTo>
                  <a:pt x="929881" y="2337587"/>
                  <a:pt x="929286" y="2335550"/>
                  <a:pt x="930554" y="2326708"/>
                </a:cubicBezTo>
                <a:cubicBezTo>
                  <a:pt x="931733" y="2318486"/>
                  <a:pt x="931116" y="2315829"/>
                  <a:pt x="928029" y="2315829"/>
                </a:cubicBezTo>
                <a:cubicBezTo>
                  <a:pt x="923343" y="2315829"/>
                  <a:pt x="923515" y="2314494"/>
                  <a:pt x="923810" y="2348466"/>
                </a:cubicBezTo>
                <a:cubicBezTo>
                  <a:pt x="924138" y="2387369"/>
                  <a:pt x="918203" y="2390757"/>
                  <a:pt x="914267" y="2353906"/>
                </a:cubicBezTo>
                <a:cubicBezTo>
                  <a:pt x="913709" y="2348670"/>
                  <a:pt x="913041" y="2356320"/>
                  <a:pt x="912786" y="2370905"/>
                </a:cubicBezTo>
                <a:cubicBezTo>
                  <a:pt x="912494" y="2386480"/>
                  <a:pt x="911122" y="2397423"/>
                  <a:pt x="909414" y="2397423"/>
                </a:cubicBezTo>
                <a:cubicBezTo>
                  <a:pt x="907816" y="2397423"/>
                  <a:pt x="906378" y="2393446"/>
                  <a:pt x="906217" y="2388584"/>
                </a:cubicBezTo>
                <a:cubicBezTo>
                  <a:pt x="906071" y="2383722"/>
                  <a:pt x="904882" y="2376685"/>
                  <a:pt x="903601" y="2372945"/>
                </a:cubicBezTo>
                <a:cubicBezTo>
                  <a:pt x="901802" y="2367694"/>
                  <a:pt x="901218" y="2369551"/>
                  <a:pt x="901025" y="2381104"/>
                </a:cubicBezTo>
                <a:cubicBezTo>
                  <a:pt x="900732" y="2399373"/>
                  <a:pt x="903217" y="2409022"/>
                  <a:pt x="907826" y="2407368"/>
                </a:cubicBezTo>
                <a:cubicBezTo>
                  <a:pt x="910135" y="2406539"/>
                  <a:pt x="912506" y="2412924"/>
                  <a:pt x="914956" y="2426567"/>
                </a:cubicBezTo>
                <a:cubicBezTo>
                  <a:pt x="917437" y="2440395"/>
                  <a:pt x="919580" y="2446115"/>
                  <a:pt x="921576" y="2444248"/>
                </a:cubicBezTo>
                <a:cubicBezTo>
                  <a:pt x="923200" y="2442728"/>
                  <a:pt x="924360" y="2438610"/>
                  <a:pt x="924156" y="2435094"/>
                </a:cubicBezTo>
                <a:cubicBezTo>
                  <a:pt x="923207" y="2418656"/>
                  <a:pt x="923777" y="2408056"/>
                  <a:pt x="926692" y="2388094"/>
                </a:cubicBezTo>
                <a:cubicBezTo>
                  <a:pt x="928422" y="2376232"/>
                  <a:pt x="930434" y="2365970"/>
                  <a:pt x="931160" y="2365290"/>
                </a:cubicBezTo>
                <a:cubicBezTo>
                  <a:pt x="933546" y="2363058"/>
                  <a:pt x="930594" y="2451801"/>
                  <a:pt x="925840" y="2525255"/>
                </a:cubicBezTo>
                <a:cubicBezTo>
                  <a:pt x="919685" y="2620333"/>
                  <a:pt x="919473" y="2706864"/>
                  <a:pt x="925365" y="2720056"/>
                </a:cubicBezTo>
                <a:cubicBezTo>
                  <a:pt x="928726" y="2727585"/>
                  <a:pt x="928949" y="2731026"/>
                  <a:pt x="926361" y="2735548"/>
                </a:cubicBezTo>
                <a:cubicBezTo>
                  <a:pt x="922651" y="2742036"/>
                  <a:pt x="922975" y="2822619"/>
                  <a:pt x="926796" y="2843475"/>
                </a:cubicBezTo>
                <a:lnTo>
                  <a:pt x="929036" y="2855715"/>
                </a:lnTo>
                <a:lnTo>
                  <a:pt x="929445" y="2844835"/>
                </a:lnTo>
                <a:cubicBezTo>
                  <a:pt x="929839" y="2834339"/>
                  <a:pt x="933814" y="2824594"/>
                  <a:pt x="936624" y="2827235"/>
                </a:cubicBezTo>
                <a:cubicBezTo>
                  <a:pt x="937373" y="2827939"/>
                  <a:pt x="938628" y="2858895"/>
                  <a:pt x="939412" y="2896026"/>
                </a:cubicBezTo>
                <a:cubicBezTo>
                  <a:pt x="940197" y="2933156"/>
                  <a:pt x="941584" y="2964236"/>
                  <a:pt x="942500" y="2965091"/>
                </a:cubicBezTo>
                <a:cubicBezTo>
                  <a:pt x="943412" y="2965945"/>
                  <a:pt x="945084" y="2964401"/>
                  <a:pt x="946207" y="2961656"/>
                </a:cubicBezTo>
                <a:cubicBezTo>
                  <a:pt x="947897" y="2957533"/>
                  <a:pt x="948853" y="2958291"/>
                  <a:pt x="951698" y="2966026"/>
                </a:cubicBezTo>
                <a:cubicBezTo>
                  <a:pt x="955008" y="2975022"/>
                  <a:pt x="955227" y="2974461"/>
                  <a:pt x="957323" y="2951669"/>
                </a:cubicBezTo>
                <a:cubicBezTo>
                  <a:pt x="959637" y="2926516"/>
                  <a:pt x="958101" y="2915562"/>
                  <a:pt x="951268" y="2908464"/>
                </a:cubicBezTo>
                <a:cubicBezTo>
                  <a:pt x="948958" y="2906063"/>
                  <a:pt x="947889" y="2902085"/>
                  <a:pt x="948899" y="2899625"/>
                </a:cubicBezTo>
                <a:cubicBezTo>
                  <a:pt x="951800" y="2892553"/>
                  <a:pt x="955925" y="2894413"/>
                  <a:pt x="955925" y="2902792"/>
                </a:cubicBezTo>
                <a:cubicBezTo>
                  <a:pt x="955925" y="2911007"/>
                  <a:pt x="962900" y="2922169"/>
                  <a:pt x="966140" y="2919137"/>
                </a:cubicBezTo>
                <a:cubicBezTo>
                  <a:pt x="967224" y="2918123"/>
                  <a:pt x="968245" y="2875287"/>
                  <a:pt x="968406" y="2823948"/>
                </a:cubicBezTo>
                <a:cubicBezTo>
                  <a:pt x="968625" y="2751842"/>
                  <a:pt x="967811" y="2728371"/>
                  <a:pt x="964786" y="2720797"/>
                </a:cubicBezTo>
                <a:cubicBezTo>
                  <a:pt x="961746" y="2713177"/>
                  <a:pt x="961611" y="2709019"/>
                  <a:pt x="964177" y="2702131"/>
                </a:cubicBezTo>
                <a:cubicBezTo>
                  <a:pt x="967198" y="2694024"/>
                  <a:pt x="967009" y="2693383"/>
                  <a:pt x="961976" y="2694614"/>
                </a:cubicBezTo>
                <a:cubicBezTo>
                  <a:pt x="956703" y="2695905"/>
                  <a:pt x="956510" y="2693908"/>
                  <a:pt x="957367" y="2646646"/>
                </a:cubicBezTo>
                <a:cubicBezTo>
                  <a:pt x="958564" y="2580501"/>
                  <a:pt x="958436" y="2582372"/>
                  <a:pt x="961739" y="2582372"/>
                </a:cubicBezTo>
                <a:cubicBezTo>
                  <a:pt x="963337" y="2582372"/>
                  <a:pt x="964683" y="2588797"/>
                  <a:pt x="964735" y="2596651"/>
                </a:cubicBezTo>
                <a:cubicBezTo>
                  <a:pt x="964844" y="2616993"/>
                  <a:pt x="969298" y="2607609"/>
                  <a:pt x="971817" y="2581676"/>
                </a:cubicBezTo>
                <a:cubicBezTo>
                  <a:pt x="976213" y="2536402"/>
                  <a:pt x="979179" y="2566787"/>
                  <a:pt x="979179" y="2657101"/>
                </a:cubicBezTo>
                <a:cubicBezTo>
                  <a:pt x="979179" y="2729438"/>
                  <a:pt x="980000" y="2750804"/>
                  <a:pt x="982813" y="2751686"/>
                </a:cubicBezTo>
                <a:cubicBezTo>
                  <a:pt x="986097" y="2752716"/>
                  <a:pt x="987875" y="2798196"/>
                  <a:pt x="987249" y="2865234"/>
                </a:cubicBezTo>
                <a:cubicBezTo>
                  <a:pt x="987176" y="2871965"/>
                  <a:pt x="987066" y="2884816"/>
                  <a:pt x="986993" y="2893792"/>
                </a:cubicBezTo>
                <a:cubicBezTo>
                  <a:pt x="986920" y="2902767"/>
                  <a:pt x="988245" y="2916843"/>
                  <a:pt x="989957" y="2925070"/>
                </a:cubicBezTo>
                <a:cubicBezTo>
                  <a:pt x="991996" y="2934854"/>
                  <a:pt x="992781" y="2987075"/>
                  <a:pt x="992222" y="3076020"/>
                </a:cubicBezTo>
                <a:cubicBezTo>
                  <a:pt x="991507" y="3190379"/>
                  <a:pt x="990530" y="3217420"/>
                  <a:pt x="986073" y="3246010"/>
                </a:cubicBezTo>
                <a:cubicBezTo>
                  <a:pt x="981783" y="3273534"/>
                  <a:pt x="980899" y="3294249"/>
                  <a:pt x="981430" y="3354803"/>
                </a:cubicBezTo>
                <a:cubicBezTo>
                  <a:pt x="982127" y="3434255"/>
                  <a:pt x="986528" y="3519462"/>
                  <a:pt x="990448" y="3529378"/>
                </a:cubicBezTo>
                <a:cubicBezTo>
                  <a:pt x="992809" y="3535354"/>
                  <a:pt x="992812" y="3535353"/>
                  <a:pt x="994542" y="3528715"/>
                </a:cubicBezTo>
                <a:cubicBezTo>
                  <a:pt x="995495" y="3525061"/>
                  <a:pt x="997177" y="3514423"/>
                  <a:pt x="998280" y="3505073"/>
                </a:cubicBezTo>
                <a:cubicBezTo>
                  <a:pt x="1000706" y="3484526"/>
                  <a:pt x="1005415" y="3482185"/>
                  <a:pt x="1003751" y="3502353"/>
                </a:cubicBezTo>
                <a:cubicBezTo>
                  <a:pt x="999726" y="3551127"/>
                  <a:pt x="996197" y="3588705"/>
                  <a:pt x="994811" y="3597547"/>
                </a:cubicBezTo>
                <a:cubicBezTo>
                  <a:pt x="993906" y="3603314"/>
                  <a:pt x="994432" y="3607747"/>
                  <a:pt x="996012" y="3607747"/>
                </a:cubicBezTo>
                <a:cubicBezTo>
                  <a:pt x="997551" y="3607747"/>
                  <a:pt x="1001133" y="3596425"/>
                  <a:pt x="1003969" y="3582588"/>
                </a:cubicBezTo>
                <a:cubicBezTo>
                  <a:pt x="1006805" y="3568751"/>
                  <a:pt x="1010240" y="3554982"/>
                  <a:pt x="1011605" y="3551990"/>
                </a:cubicBezTo>
                <a:cubicBezTo>
                  <a:pt x="1014156" y="3546400"/>
                  <a:pt x="1011974" y="3605054"/>
                  <a:pt x="1009302" y="3613866"/>
                </a:cubicBezTo>
                <a:cubicBezTo>
                  <a:pt x="1008510" y="3616484"/>
                  <a:pt x="1009266" y="3618626"/>
                  <a:pt x="1010962" y="3618626"/>
                </a:cubicBezTo>
                <a:cubicBezTo>
                  <a:pt x="1012670" y="3618626"/>
                  <a:pt x="1014064" y="3616309"/>
                  <a:pt x="1014064" y="3613477"/>
                </a:cubicBezTo>
                <a:cubicBezTo>
                  <a:pt x="1014064" y="3610645"/>
                  <a:pt x="1015889" y="3607674"/>
                  <a:pt x="1018120" y="3606872"/>
                </a:cubicBezTo>
                <a:cubicBezTo>
                  <a:pt x="1021115" y="3605796"/>
                  <a:pt x="1022793" y="3596304"/>
                  <a:pt x="1024542" y="3570544"/>
                </a:cubicBezTo>
                <a:cubicBezTo>
                  <a:pt x="1026298" y="3544711"/>
                  <a:pt x="1027399" y="3538491"/>
                  <a:pt x="1028794" y="3546551"/>
                </a:cubicBezTo>
                <a:cubicBezTo>
                  <a:pt x="1029830" y="3552534"/>
                  <a:pt x="1030863" y="3554676"/>
                  <a:pt x="1031089" y="3551310"/>
                </a:cubicBezTo>
                <a:cubicBezTo>
                  <a:pt x="1031666" y="3542748"/>
                  <a:pt x="1035945" y="3543689"/>
                  <a:pt x="1040206" y="3553314"/>
                </a:cubicBezTo>
                <a:cubicBezTo>
                  <a:pt x="1044975" y="3564088"/>
                  <a:pt x="1047968" y="3561700"/>
                  <a:pt x="1050395" y="3545187"/>
                </a:cubicBezTo>
                <a:cubicBezTo>
                  <a:pt x="1051493" y="3537709"/>
                  <a:pt x="1053719" y="3531590"/>
                  <a:pt x="1055342" y="3531590"/>
                </a:cubicBezTo>
                <a:cubicBezTo>
                  <a:pt x="1056962" y="3531590"/>
                  <a:pt x="1057583" y="3534344"/>
                  <a:pt x="1056721" y="3537710"/>
                </a:cubicBezTo>
                <a:cubicBezTo>
                  <a:pt x="1052342" y="3554779"/>
                  <a:pt x="1051376" y="3565402"/>
                  <a:pt x="1053178" y="3576648"/>
                </a:cubicBezTo>
                <a:cubicBezTo>
                  <a:pt x="1054718" y="3586255"/>
                  <a:pt x="1056258" y="3588831"/>
                  <a:pt x="1060044" y="3588134"/>
                </a:cubicBezTo>
                <a:cubicBezTo>
                  <a:pt x="1063617" y="3587478"/>
                  <a:pt x="1065735" y="3590173"/>
                  <a:pt x="1067938" y="3598170"/>
                </a:cubicBezTo>
                <a:cubicBezTo>
                  <a:pt x="1071127" y="3609752"/>
                  <a:pt x="1070302" y="3618625"/>
                  <a:pt x="1066040" y="3618625"/>
                </a:cubicBezTo>
                <a:cubicBezTo>
                  <a:pt x="1064628" y="3618625"/>
                  <a:pt x="1063471" y="3614881"/>
                  <a:pt x="1063471" y="3610305"/>
                </a:cubicBezTo>
                <a:cubicBezTo>
                  <a:pt x="1063471" y="3605451"/>
                  <a:pt x="1062259" y="3602685"/>
                  <a:pt x="1060563" y="3603666"/>
                </a:cubicBezTo>
                <a:cubicBezTo>
                  <a:pt x="1058964" y="3604590"/>
                  <a:pt x="1057654" y="3614031"/>
                  <a:pt x="1057654" y="3624644"/>
                </a:cubicBezTo>
                <a:cubicBezTo>
                  <a:pt x="1057654" y="3641714"/>
                  <a:pt x="1058851" y="3645944"/>
                  <a:pt x="1068032" y="3661306"/>
                </a:cubicBezTo>
                <a:lnTo>
                  <a:pt x="1078410" y="3678671"/>
                </a:lnTo>
                <a:lnTo>
                  <a:pt x="1077479" y="3732283"/>
                </a:lnTo>
                <a:cubicBezTo>
                  <a:pt x="1076969" y="3761769"/>
                  <a:pt x="1077698" y="3794156"/>
                  <a:pt x="1079128" y="3804253"/>
                </a:cubicBezTo>
                <a:cubicBezTo>
                  <a:pt x="1081573" y="3821645"/>
                  <a:pt x="1081402" y="3822612"/>
                  <a:pt x="1075852" y="3822612"/>
                </a:cubicBezTo>
                <a:cubicBezTo>
                  <a:pt x="1067697" y="3822612"/>
                  <a:pt x="1064684" y="3818328"/>
                  <a:pt x="1059401" y="3799218"/>
                </a:cubicBezTo>
                <a:cubicBezTo>
                  <a:pt x="1056879" y="3790091"/>
                  <a:pt x="1051529" y="3774458"/>
                  <a:pt x="1047515" y="3764478"/>
                </a:cubicBezTo>
                <a:cubicBezTo>
                  <a:pt x="1038967" y="3743226"/>
                  <a:pt x="1038613" y="3738210"/>
                  <a:pt x="1044858" y="3726906"/>
                </a:cubicBezTo>
                <a:cubicBezTo>
                  <a:pt x="1048442" y="3720418"/>
                  <a:pt x="1048789" y="3717042"/>
                  <a:pt x="1046373" y="3712082"/>
                </a:cubicBezTo>
                <a:cubicBezTo>
                  <a:pt x="1042592" y="3704315"/>
                  <a:pt x="1037308" y="3703649"/>
                  <a:pt x="1037308" y="3710939"/>
                </a:cubicBezTo>
                <a:cubicBezTo>
                  <a:pt x="1037308" y="3717971"/>
                  <a:pt x="1032299" y="3720599"/>
                  <a:pt x="1030448" y="3714539"/>
                </a:cubicBezTo>
                <a:cubicBezTo>
                  <a:pt x="1029641" y="3711899"/>
                  <a:pt x="1026721" y="3696889"/>
                  <a:pt x="1023958" y="3681181"/>
                </a:cubicBezTo>
                <a:cubicBezTo>
                  <a:pt x="1021196" y="3665475"/>
                  <a:pt x="1017837" y="3651461"/>
                  <a:pt x="1016495" y="3650040"/>
                </a:cubicBezTo>
                <a:cubicBezTo>
                  <a:pt x="1015152" y="3648619"/>
                  <a:pt x="1014054" y="3668435"/>
                  <a:pt x="1014054" y="3694076"/>
                </a:cubicBezTo>
                <a:cubicBezTo>
                  <a:pt x="1014054" y="3720901"/>
                  <a:pt x="1015236" y="3741382"/>
                  <a:pt x="1016842" y="3742309"/>
                </a:cubicBezTo>
                <a:cubicBezTo>
                  <a:pt x="1018422" y="3743224"/>
                  <a:pt x="1018944" y="3751241"/>
                  <a:pt x="1018050" y="3760829"/>
                </a:cubicBezTo>
                <a:cubicBezTo>
                  <a:pt x="1016944" y="3772650"/>
                  <a:pt x="1017867" y="3781315"/>
                  <a:pt x="1021075" y="3789637"/>
                </a:cubicBezTo>
                <a:cubicBezTo>
                  <a:pt x="1028815" y="3809637"/>
                  <a:pt x="1027303" y="3818621"/>
                  <a:pt x="1014167" y="3830669"/>
                </a:cubicBezTo>
                <a:cubicBezTo>
                  <a:pt x="1000942" y="3842800"/>
                  <a:pt x="997964" y="3850927"/>
                  <a:pt x="1000862" y="3866974"/>
                </a:cubicBezTo>
                <a:cubicBezTo>
                  <a:pt x="1005715" y="3893845"/>
                  <a:pt x="1005875" y="3896048"/>
                  <a:pt x="1002972" y="3896048"/>
                </a:cubicBezTo>
                <a:cubicBezTo>
                  <a:pt x="1001322" y="3896048"/>
                  <a:pt x="998490" y="3900252"/>
                  <a:pt x="996677" y="3905391"/>
                </a:cubicBezTo>
                <a:cubicBezTo>
                  <a:pt x="993546" y="3914266"/>
                  <a:pt x="992555" y="3914814"/>
                  <a:pt x="976833" y="3916353"/>
                </a:cubicBezTo>
                <a:cubicBezTo>
                  <a:pt x="967731" y="3917245"/>
                  <a:pt x="955052" y="3920187"/>
                  <a:pt x="948658" y="3922894"/>
                </a:cubicBezTo>
                <a:cubicBezTo>
                  <a:pt x="942263" y="3925600"/>
                  <a:pt x="930919" y="3930397"/>
                  <a:pt x="923447" y="3933554"/>
                </a:cubicBezTo>
                <a:cubicBezTo>
                  <a:pt x="914511" y="3937329"/>
                  <a:pt x="909538" y="3941238"/>
                  <a:pt x="908914" y="3944977"/>
                </a:cubicBezTo>
                <a:cubicBezTo>
                  <a:pt x="907009" y="3956402"/>
                  <a:pt x="902226" y="3951217"/>
                  <a:pt x="889691" y="3924140"/>
                </a:cubicBezTo>
                <a:lnTo>
                  <a:pt x="876885" y="3896476"/>
                </a:lnTo>
                <a:lnTo>
                  <a:pt x="866998" y="3897977"/>
                </a:lnTo>
                <a:lnTo>
                  <a:pt x="857112" y="3899478"/>
                </a:lnTo>
                <a:lnTo>
                  <a:pt x="858936" y="3871244"/>
                </a:lnTo>
                <a:cubicBezTo>
                  <a:pt x="860965" y="3839855"/>
                  <a:pt x="856667" y="3812449"/>
                  <a:pt x="849297" y="3809803"/>
                </a:cubicBezTo>
                <a:cubicBezTo>
                  <a:pt x="841546" y="3807020"/>
                  <a:pt x="839771" y="3814869"/>
                  <a:pt x="845695" y="3825733"/>
                </a:cubicBezTo>
                <a:cubicBezTo>
                  <a:pt x="848772" y="3831377"/>
                  <a:pt x="851308" y="3838797"/>
                  <a:pt x="851329" y="3842222"/>
                </a:cubicBezTo>
                <a:cubicBezTo>
                  <a:pt x="851402" y="3851891"/>
                  <a:pt x="839159" y="3894195"/>
                  <a:pt x="834957" y="3898850"/>
                </a:cubicBezTo>
                <a:cubicBezTo>
                  <a:pt x="832037" y="3902083"/>
                  <a:pt x="831709" y="3910890"/>
                  <a:pt x="833482" y="3938287"/>
                </a:cubicBezTo>
                <a:cubicBezTo>
                  <a:pt x="834737" y="3957688"/>
                  <a:pt x="834730" y="3974679"/>
                  <a:pt x="833449" y="3976045"/>
                </a:cubicBezTo>
                <a:cubicBezTo>
                  <a:pt x="830887" y="3978807"/>
                  <a:pt x="825117" y="3966624"/>
                  <a:pt x="825117" y="3958449"/>
                </a:cubicBezTo>
                <a:cubicBezTo>
                  <a:pt x="825117" y="3955567"/>
                  <a:pt x="822500" y="3951681"/>
                  <a:pt x="819303" y="3949812"/>
                </a:cubicBezTo>
                <a:cubicBezTo>
                  <a:pt x="814672" y="3947106"/>
                  <a:pt x="813490" y="3943469"/>
                  <a:pt x="813490" y="3931932"/>
                </a:cubicBezTo>
                <a:cubicBezTo>
                  <a:pt x="813490" y="3915148"/>
                  <a:pt x="809596" y="3906408"/>
                  <a:pt x="803149" y="3908723"/>
                </a:cubicBezTo>
                <a:cubicBezTo>
                  <a:pt x="796232" y="3911207"/>
                  <a:pt x="787332" y="3930030"/>
                  <a:pt x="787332" y="3942175"/>
                </a:cubicBezTo>
                <a:cubicBezTo>
                  <a:pt x="787332" y="3958604"/>
                  <a:pt x="782234" y="3955423"/>
                  <a:pt x="779879" y="3937525"/>
                </a:cubicBezTo>
                <a:cubicBezTo>
                  <a:pt x="776660" y="3913078"/>
                  <a:pt x="774695" y="3910379"/>
                  <a:pt x="770285" y="3924353"/>
                </a:cubicBezTo>
                <a:cubicBezTo>
                  <a:pt x="766183" y="3937357"/>
                  <a:pt x="748733" y="3958603"/>
                  <a:pt x="742157" y="3958603"/>
                </a:cubicBezTo>
                <a:cubicBezTo>
                  <a:pt x="736620" y="3958603"/>
                  <a:pt x="732117" y="3949885"/>
                  <a:pt x="732064" y="3939063"/>
                </a:cubicBezTo>
                <a:cubicBezTo>
                  <a:pt x="732031" y="3932240"/>
                  <a:pt x="731334" y="3931038"/>
                  <a:pt x="729203" y="3934125"/>
                </a:cubicBezTo>
                <a:cubicBezTo>
                  <a:pt x="727652" y="3936369"/>
                  <a:pt x="726364" y="3940959"/>
                  <a:pt x="726342" y="3944324"/>
                </a:cubicBezTo>
                <a:cubicBezTo>
                  <a:pt x="726306" y="3950851"/>
                  <a:pt x="721784" y="3952710"/>
                  <a:pt x="719746" y="3947044"/>
                </a:cubicBezTo>
                <a:cubicBezTo>
                  <a:pt x="717757" y="3941513"/>
                  <a:pt x="709610" y="3949477"/>
                  <a:pt x="702684" y="3963722"/>
                </a:cubicBezTo>
                <a:lnTo>
                  <a:pt x="696578" y="3976282"/>
                </a:lnTo>
                <a:lnTo>
                  <a:pt x="693758" y="3968802"/>
                </a:lnTo>
                <a:cubicBezTo>
                  <a:pt x="690076" y="3959043"/>
                  <a:pt x="688055" y="3959366"/>
                  <a:pt x="681496" y="3970765"/>
                </a:cubicBezTo>
                <a:cubicBezTo>
                  <a:pt x="678507" y="3975958"/>
                  <a:pt x="674968" y="3979573"/>
                  <a:pt x="673632" y="3978800"/>
                </a:cubicBezTo>
                <a:cubicBezTo>
                  <a:pt x="672293" y="3978027"/>
                  <a:pt x="671493" y="3965877"/>
                  <a:pt x="671847" y="3951801"/>
                </a:cubicBezTo>
                <a:cubicBezTo>
                  <a:pt x="672800" y="3914268"/>
                  <a:pt x="669618" y="3914060"/>
                  <a:pt x="648068" y="3950248"/>
                </a:cubicBezTo>
                <a:cubicBezTo>
                  <a:pt x="638203" y="3966811"/>
                  <a:pt x="629671" y="3980363"/>
                  <a:pt x="629106" y="3980363"/>
                </a:cubicBezTo>
                <a:cubicBezTo>
                  <a:pt x="628540" y="3980363"/>
                  <a:pt x="626307" y="3970877"/>
                  <a:pt x="624139" y="3959284"/>
                </a:cubicBezTo>
                <a:lnTo>
                  <a:pt x="624220" y="3959267"/>
                </a:lnTo>
                <a:lnTo>
                  <a:pt x="620280" y="3938188"/>
                </a:lnTo>
                <a:lnTo>
                  <a:pt x="607440" y="3955282"/>
                </a:lnTo>
                <a:cubicBezTo>
                  <a:pt x="594812" y="3972095"/>
                  <a:pt x="589934" y="3973511"/>
                  <a:pt x="589817" y="3960400"/>
                </a:cubicBezTo>
                <a:cubicBezTo>
                  <a:pt x="589784" y="3957657"/>
                  <a:pt x="588792" y="3955860"/>
                  <a:pt x="587591" y="3956407"/>
                </a:cubicBezTo>
                <a:cubicBezTo>
                  <a:pt x="586394" y="3956955"/>
                  <a:pt x="581809" y="3959091"/>
                  <a:pt x="577406" y="3961155"/>
                </a:cubicBezTo>
                <a:cubicBezTo>
                  <a:pt x="566815" y="3966123"/>
                  <a:pt x="563938" y="3962866"/>
                  <a:pt x="571905" y="3954932"/>
                </a:cubicBezTo>
                <a:cubicBezTo>
                  <a:pt x="581987" y="3944889"/>
                  <a:pt x="584063" y="3933606"/>
                  <a:pt x="580399" y="3908747"/>
                </a:cubicBezTo>
                <a:cubicBezTo>
                  <a:pt x="578597" y="3896517"/>
                  <a:pt x="576247" y="3885537"/>
                  <a:pt x="575175" y="3884347"/>
                </a:cubicBezTo>
                <a:cubicBezTo>
                  <a:pt x="574102" y="3883155"/>
                  <a:pt x="570737" y="3890991"/>
                  <a:pt x="567694" y="3901759"/>
                </a:cubicBezTo>
                <a:cubicBezTo>
                  <a:pt x="564650" y="3912526"/>
                  <a:pt x="560197" y="3922232"/>
                  <a:pt x="557800" y="3923327"/>
                </a:cubicBezTo>
                <a:cubicBezTo>
                  <a:pt x="538738" y="3932032"/>
                  <a:pt x="537707" y="3932251"/>
                  <a:pt x="533002" y="3928596"/>
                </a:cubicBezTo>
                <a:cubicBezTo>
                  <a:pt x="530444" y="3926611"/>
                  <a:pt x="526412" y="3921476"/>
                  <a:pt x="524042" y="3917187"/>
                </a:cubicBezTo>
                <a:cubicBezTo>
                  <a:pt x="520190" y="3910216"/>
                  <a:pt x="504622" y="3898787"/>
                  <a:pt x="498943" y="3898760"/>
                </a:cubicBezTo>
                <a:cubicBezTo>
                  <a:pt x="497746" y="3898760"/>
                  <a:pt x="496669" y="3902728"/>
                  <a:pt x="496556" y="3907590"/>
                </a:cubicBezTo>
                <a:lnTo>
                  <a:pt x="496337" y="3916429"/>
                </a:lnTo>
                <a:lnTo>
                  <a:pt x="490791" y="3904744"/>
                </a:lnTo>
                <a:cubicBezTo>
                  <a:pt x="485854" y="3894340"/>
                  <a:pt x="484600" y="3893381"/>
                  <a:pt x="479371" y="3895999"/>
                </a:cubicBezTo>
                <a:cubicBezTo>
                  <a:pt x="476141" y="3897618"/>
                  <a:pt x="473496" y="3899943"/>
                  <a:pt x="473496" y="3901169"/>
                </a:cubicBezTo>
                <a:cubicBezTo>
                  <a:pt x="473496" y="3902393"/>
                  <a:pt x="470288" y="3906634"/>
                  <a:pt x="466368" y="3910592"/>
                </a:cubicBezTo>
                <a:cubicBezTo>
                  <a:pt x="456365" y="3920693"/>
                  <a:pt x="439692" y="3920788"/>
                  <a:pt x="435622" y="3910777"/>
                </a:cubicBezTo>
                <a:cubicBezTo>
                  <a:pt x="431611" y="3900905"/>
                  <a:pt x="426113" y="3903871"/>
                  <a:pt x="422232" y="3918000"/>
                </a:cubicBezTo>
                <a:lnTo>
                  <a:pt x="418926" y="3930037"/>
                </a:lnTo>
                <a:lnTo>
                  <a:pt x="414240" y="3919925"/>
                </a:lnTo>
                <a:cubicBezTo>
                  <a:pt x="411663" y="3914363"/>
                  <a:pt x="409553" y="3908524"/>
                  <a:pt x="409553" y="3906948"/>
                </a:cubicBezTo>
                <a:cubicBezTo>
                  <a:pt x="409553" y="3905371"/>
                  <a:pt x="406283" y="3902688"/>
                  <a:pt x="402287" y="3900983"/>
                </a:cubicBezTo>
                <a:cubicBezTo>
                  <a:pt x="398290" y="3899280"/>
                  <a:pt x="395021" y="3895784"/>
                  <a:pt x="395021" y="3893216"/>
                </a:cubicBezTo>
                <a:cubicBezTo>
                  <a:pt x="395021" y="3890647"/>
                  <a:pt x="393174" y="3887113"/>
                  <a:pt x="390919" y="3885361"/>
                </a:cubicBezTo>
                <a:cubicBezTo>
                  <a:pt x="384017" y="3880000"/>
                  <a:pt x="381900" y="3887292"/>
                  <a:pt x="382484" y="3914398"/>
                </a:cubicBezTo>
                <a:cubicBezTo>
                  <a:pt x="382776" y="3928235"/>
                  <a:pt x="381908" y="3939556"/>
                  <a:pt x="380543" y="3939556"/>
                </a:cubicBezTo>
                <a:cubicBezTo>
                  <a:pt x="379174" y="3939556"/>
                  <a:pt x="375157" y="3931295"/>
                  <a:pt x="371613" y="3921197"/>
                </a:cubicBezTo>
                <a:cubicBezTo>
                  <a:pt x="368069" y="3911101"/>
                  <a:pt x="364778" y="3902409"/>
                  <a:pt x="364300" y="3901884"/>
                </a:cubicBezTo>
                <a:cubicBezTo>
                  <a:pt x="363822" y="3901358"/>
                  <a:pt x="358825" y="3904217"/>
                  <a:pt x="353194" y="3908237"/>
                </a:cubicBezTo>
                <a:cubicBezTo>
                  <a:pt x="347563" y="3912256"/>
                  <a:pt x="341580" y="3914748"/>
                  <a:pt x="339898" y="3913776"/>
                </a:cubicBezTo>
                <a:cubicBezTo>
                  <a:pt x="330219" y="3908178"/>
                  <a:pt x="319486" y="3921392"/>
                  <a:pt x="319409" y="3939004"/>
                </a:cubicBezTo>
                <a:cubicBezTo>
                  <a:pt x="319376" y="3946509"/>
                  <a:pt x="318646" y="3948036"/>
                  <a:pt x="316548" y="3944996"/>
                </a:cubicBezTo>
                <a:cubicBezTo>
                  <a:pt x="314997" y="3942752"/>
                  <a:pt x="313709" y="3937470"/>
                  <a:pt x="313687" y="3933258"/>
                </a:cubicBezTo>
                <a:cubicBezTo>
                  <a:pt x="313654" y="3929046"/>
                  <a:pt x="312286" y="3923225"/>
                  <a:pt x="310625" y="3920323"/>
                </a:cubicBezTo>
                <a:cubicBezTo>
                  <a:pt x="307816" y="3915410"/>
                  <a:pt x="307017" y="3915331"/>
                  <a:pt x="299053" y="3919187"/>
                </a:cubicBezTo>
                <a:cubicBezTo>
                  <a:pt x="291059" y="3923055"/>
                  <a:pt x="290259" y="3922967"/>
                  <a:pt x="286839" y="3917843"/>
                </a:cubicBezTo>
                <a:cubicBezTo>
                  <a:pt x="281942" y="3910506"/>
                  <a:pt x="279778" y="3910932"/>
                  <a:pt x="277427" y="3919697"/>
                </a:cubicBezTo>
                <a:cubicBezTo>
                  <a:pt x="276194" y="3924297"/>
                  <a:pt x="274672" y="3925840"/>
                  <a:pt x="273344" y="3923832"/>
                </a:cubicBezTo>
                <a:cubicBezTo>
                  <a:pt x="271953" y="3921726"/>
                  <a:pt x="269435" y="3923472"/>
                  <a:pt x="265994" y="3928922"/>
                </a:cubicBezTo>
                <a:cubicBezTo>
                  <a:pt x="263115" y="3933483"/>
                  <a:pt x="260168" y="3936661"/>
                  <a:pt x="259445" y="3935985"/>
                </a:cubicBezTo>
                <a:cubicBezTo>
                  <a:pt x="258722" y="3935308"/>
                  <a:pt x="259628" y="3926703"/>
                  <a:pt x="261459" y="3916861"/>
                </a:cubicBezTo>
                <a:cubicBezTo>
                  <a:pt x="265723" y="3893949"/>
                  <a:pt x="263871" y="3889100"/>
                  <a:pt x="256105" y="3902840"/>
                </a:cubicBezTo>
                <a:cubicBezTo>
                  <a:pt x="252722" y="3908824"/>
                  <a:pt x="249898" y="3912109"/>
                  <a:pt x="249827" y="3910141"/>
                </a:cubicBezTo>
                <a:cubicBezTo>
                  <a:pt x="249754" y="3908171"/>
                  <a:pt x="250973" y="3904331"/>
                  <a:pt x="252535" y="3901605"/>
                </a:cubicBezTo>
                <a:cubicBezTo>
                  <a:pt x="258542" y="3891101"/>
                  <a:pt x="264092" y="3850919"/>
                  <a:pt x="260989" y="3840401"/>
                </a:cubicBezTo>
                <a:cubicBezTo>
                  <a:pt x="258847" y="3833138"/>
                  <a:pt x="259004" y="3826667"/>
                  <a:pt x="261551" y="3817366"/>
                </a:cubicBezTo>
                <a:cubicBezTo>
                  <a:pt x="265164" y="3804181"/>
                  <a:pt x="263507" y="3789967"/>
                  <a:pt x="258362" y="3789967"/>
                </a:cubicBezTo>
                <a:cubicBezTo>
                  <a:pt x="256793" y="3789967"/>
                  <a:pt x="255409" y="3795169"/>
                  <a:pt x="255289" y="3801527"/>
                </a:cubicBezTo>
                <a:lnTo>
                  <a:pt x="255070" y="3813086"/>
                </a:lnTo>
                <a:lnTo>
                  <a:pt x="247221" y="3797100"/>
                </a:lnTo>
                <a:lnTo>
                  <a:pt x="239371" y="3781116"/>
                </a:lnTo>
                <a:lnTo>
                  <a:pt x="234247" y="3796328"/>
                </a:lnTo>
                <a:cubicBezTo>
                  <a:pt x="228764" y="3812603"/>
                  <a:pt x="224568" y="3817387"/>
                  <a:pt x="221766" y="3810554"/>
                </a:cubicBezTo>
                <a:cubicBezTo>
                  <a:pt x="220810" y="3808224"/>
                  <a:pt x="218857" y="3806995"/>
                  <a:pt x="217426" y="3807822"/>
                </a:cubicBezTo>
                <a:cubicBezTo>
                  <a:pt x="215995" y="3808649"/>
                  <a:pt x="214824" y="3807301"/>
                  <a:pt x="214824" y="3804826"/>
                </a:cubicBezTo>
                <a:cubicBezTo>
                  <a:pt x="214824" y="3800216"/>
                  <a:pt x="185168" y="3756269"/>
                  <a:pt x="180066" y="3753319"/>
                </a:cubicBezTo>
                <a:cubicBezTo>
                  <a:pt x="176464" y="3751236"/>
                  <a:pt x="159601" y="3772805"/>
                  <a:pt x="159601" y="3779496"/>
                </a:cubicBezTo>
                <a:cubicBezTo>
                  <a:pt x="159601" y="3782273"/>
                  <a:pt x="161663" y="3784528"/>
                  <a:pt x="164203" y="3784528"/>
                </a:cubicBezTo>
                <a:cubicBezTo>
                  <a:pt x="169640" y="3784528"/>
                  <a:pt x="169450" y="3785070"/>
                  <a:pt x="158148" y="3801808"/>
                </a:cubicBezTo>
                <a:lnTo>
                  <a:pt x="149428" y="3814722"/>
                </a:lnTo>
                <a:lnTo>
                  <a:pt x="134639" y="3813467"/>
                </a:lnTo>
                <a:cubicBezTo>
                  <a:pt x="120829" y="3812293"/>
                  <a:pt x="119630" y="3812691"/>
                  <a:pt x="116525" y="3819448"/>
                </a:cubicBezTo>
                <a:lnTo>
                  <a:pt x="113201" y="3826686"/>
                </a:lnTo>
                <a:lnTo>
                  <a:pt x="114463" y="3818163"/>
                </a:lnTo>
                <a:cubicBezTo>
                  <a:pt x="115157" y="3813476"/>
                  <a:pt x="116587" y="3806425"/>
                  <a:pt x="117642" y="3802493"/>
                </a:cubicBezTo>
                <a:cubicBezTo>
                  <a:pt x="119207" y="3796651"/>
                  <a:pt x="118703" y="3795653"/>
                  <a:pt x="114876" y="3797027"/>
                </a:cubicBezTo>
                <a:cubicBezTo>
                  <a:pt x="111105" y="3798381"/>
                  <a:pt x="110193" y="3796797"/>
                  <a:pt x="110193" y="3788940"/>
                </a:cubicBezTo>
                <a:cubicBezTo>
                  <a:pt x="110193" y="3783566"/>
                  <a:pt x="106121" y="3767830"/>
                  <a:pt x="101145" y="3753971"/>
                </a:cubicBezTo>
                <a:lnTo>
                  <a:pt x="92097" y="3728771"/>
                </a:lnTo>
                <a:lnTo>
                  <a:pt x="94042" y="3670395"/>
                </a:lnTo>
                <a:cubicBezTo>
                  <a:pt x="95111" y="3638287"/>
                  <a:pt x="97407" y="3605853"/>
                  <a:pt x="99138" y="3598319"/>
                </a:cubicBezTo>
                <a:cubicBezTo>
                  <a:pt x="104941" y="3573087"/>
                  <a:pt x="97069" y="3338652"/>
                  <a:pt x="87812" y="3260961"/>
                </a:cubicBezTo>
                <a:cubicBezTo>
                  <a:pt x="82435" y="3215847"/>
                  <a:pt x="82431" y="3215653"/>
                  <a:pt x="85575" y="3161687"/>
                </a:cubicBezTo>
                <a:cubicBezTo>
                  <a:pt x="86925" y="3138501"/>
                  <a:pt x="87983" y="3112186"/>
                  <a:pt x="87921" y="3103211"/>
                </a:cubicBezTo>
                <a:cubicBezTo>
                  <a:pt x="87812" y="3086795"/>
                  <a:pt x="91307" y="3090618"/>
                  <a:pt x="92890" y="3108651"/>
                </a:cubicBezTo>
                <a:cubicBezTo>
                  <a:pt x="94715" y="3129427"/>
                  <a:pt x="98000" y="3078267"/>
                  <a:pt x="98651" y="3018896"/>
                </a:cubicBezTo>
                <a:lnTo>
                  <a:pt x="99366" y="2953620"/>
                </a:lnTo>
                <a:lnTo>
                  <a:pt x="103451" y="3010737"/>
                </a:lnTo>
                <a:cubicBezTo>
                  <a:pt x="108126" y="3076121"/>
                  <a:pt x="110351" y="3085824"/>
                  <a:pt x="115797" y="3064581"/>
                </a:cubicBezTo>
                <a:cubicBezTo>
                  <a:pt x="118224" y="3055113"/>
                  <a:pt x="118471" y="3048955"/>
                  <a:pt x="116549" y="3045743"/>
                </a:cubicBezTo>
                <a:cubicBezTo>
                  <a:pt x="114538" y="3042381"/>
                  <a:pt x="114917" y="3039223"/>
                  <a:pt x="117833" y="3035060"/>
                </a:cubicBezTo>
                <a:cubicBezTo>
                  <a:pt x="120956" y="3030598"/>
                  <a:pt x="121241" y="3027351"/>
                  <a:pt x="118986" y="3021806"/>
                </a:cubicBezTo>
                <a:cubicBezTo>
                  <a:pt x="115436" y="3013072"/>
                  <a:pt x="115392" y="2991195"/>
                  <a:pt x="118913" y="2983539"/>
                </a:cubicBezTo>
                <a:cubicBezTo>
                  <a:pt x="121143" y="2978681"/>
                  <a:pt x="121435" y="2978883"/>
                  <a:pt x="121613" y="2985418"/>
                </a:cubicBezTo>
                <a:cubicBezTo>
                  <a:pt x="121905" y="2995447"/>
                  <a:pt x="126954" y="2997613"/>
                  <a:pt x="128451" y="2988345"/>
                </a:cubicBezTo>
                <a:cubicBezTo>
                  <a:pt x="129119" y="2984205"/>
                  <a:pt x="129863" y="2995128"/>
                  <a:pt x="130100" y="3012617"/>
                </a:cubicBezTo>
                <a:cubicBezTo>
                  <a:pt x="130356" y="3031340"/>
                  <a:pt x="129341" y="3045105"/>
                  <a:pt x="127630" y="3046095"/>
                </a:cubicBezTo>
                <a:cubicBezTo>
                  <a:pt x="124437" y="3047942"/>
                  <a:pt x="123798" y="3064345"/>
                  <a:pt x="126546" y="3073943"/>
                </a:cubicBezTo>
                <a:cubicBezTo>
                  <a:pt x="127506" y="3077292"/>
                  <a:pt x="129451" y="3079361"/>
                  <a:pt x="130866" y="3078542"/>
                </a:cubicBezTo>
                <a:cubicBezTo>
                  <a:pt x="132326" y="3077696"/>
                  <a:pt x="133442" y="3098159"/>
                  <a:pt x="133442" y="3125790"/>
                </a:cubicBezTo>
                <a:cubicBezTo>
                  <a:pt x="133442" y="3152595"/>
                  <a:pt x="134275" y="3180206"/>
                  <a:pt x="135293" y="3187146"/>
                </a:cubicBezTo>
                <a:cubicBezTo>
                  <a:pt x="138730" y="3210625"/>
                  <a:pt x="142164" y="3199946"/>
                  <a:pt x="142164" y="3165767"/>
                </a:cubicBezTo>
                <a:cubicBezTo>
                  <a:pt x="142164" y="3132390"/>
                  <a:pt x="144787" y="3123911"/>
                  <a:pt x="150793" y="3137889"/>
                </a:cubicBezTo>
                <a:cubicBezTo>
                  <a:pt x="152898" y="3142795"/>
                  <a:pt x="153456" y="3141306"/>
                  <a:pt x="153606" y="3130383"/>
                </a:cubicBezTo>
                <a:cubicBezTo>
                  <a:pt x="153752" y="3119589"/>
                  <a:pt x="152584" y="3116053"/>
                  <a:pt x="147977" y="3113362"/>
                </a:cubicBezTo>
                <a:cubicBezTo>
                  <a:pt x="144693" y="3111441"/>
                  <a:pt x="142164" y="3107019"/>
                  <a:pt x="142164" y="3103188"/>
                </a:cubicBezTo>
                <a:cubicBezTo>
                  <a:pt x="142164" y="3096131"/>
                  <a:pt x="146536" y="3093903"/>
                  <a:pt x="148791" y="3099811"/>
                </a:cubicBezTo>
                <a:cubicBezTo>
                  <a:pt x="149506" y="3101682"/>
                  <a:pt x="150601" y="3102599"/>
                  <a:pt x="151225" y="3101850"/>
                </a:cubicBezTo>
                <a:cubicBezTo>
                  <a:pt x="152298" y="3100566"/>
                  <a:pt x="149144" y="2917216"/>
                  <a:pt x="147292" y="2873385"/>
                </a:cubicBezTo>
                <a:cubicBezTo>
                  <a:pt x="146818" y="2862166"/>
                  <a:pt x="146084" y="2844419"/>
                  <a:pt x="145660" y="2833947"/>
                </a:cubicBezTo>
                <a:cubicBezTo>
                  <a:pt x="145062" y="2819133"/>
                  <a:pt x="144216" y="2815996"/>
                  <a:pt x="141844" y="2819811"/>
                </a:cubicBezTo>
                <a:cubicBezTo>
                  <a:pt x="140169" y="2822507"/>
                  <a:pt x="139582" y="2829239"/>
                  <a:pt x="140545" y="2834770"/>
                </a:cubicBezTo>
                <a:cubicBezTo>
                  <a:pt x="141837" y="2842206"/>
                  <a:pt x="140764" y="2847130"/>
                  <a:pt x="136458" y="2853666"/>
                </a:cubicBezTo>
                <a:cubicBezTo>
                  <a:pt x="133247" y="2858528"/>
                  <a:pt x="129296" y="2862506"/>
                  <a:pt x="127674" y="2862506"/>
                </a:cubicBezTo>
                <a:cubicBezTo>
                  <a:pt x="126050" y="2862506"/>
                  <a:pt x="124718" y="2858528"/>
                  <a:pt x="124707" y="2853666"/>
                </a:cubicBezTo>
                <a:cubicBezTo>
                  <a:pt x="124707" y="2848804"/>
                  <a:pt x="122937" y="2841689"/>
                  <a:pt x="120800" y="2837853"/>
                </a:cubicBezTo>
                <a:cubicBezTo>
                  <a:pt x="118662" y="2834017"/>
                  <a:pt x="115973" y="2818133"/>
                  <a:pt x="114826" y="2802555"/>
                </a:cubicBezTo>
                <a:cubicBezTo>
                  <a:pt x="113680" y="2786976"/>
                  <a:pt x="112199" y="2773723"/>
                  <a:pt x="111538" y="2773103"/>
                </a:cubicBezTo>
                <a:cubicBezTo>
                  <a:pt x="110878" y="2772484"/>
                  <a:pt x="108097" y="2773680"/>
                  <a:pt x="105360" y="2775763"/>
                </a:cubicBezTo>
                <a:cubicBezTo>
                  <a:pt x="100908" y="2779153"/>
                  <a:pt x="100633" y="2778980"/>
                  <a:pt x="102732" y="2774110"/>
                </a:cubicBezTo>
                <a:cubicBezTo>
                  <a:pt x="105911" y="2766743"/>
                  <a:pt x="110338" y="2718932"/>
                  <a:pt x="108639" y="2710314"/>
                </a:cubicBezTo>
                <a:cubicBezTo>
                  <a:pt x="107887" y="2706508"/>
                  <a:pt x="111109" y="2710737"/>
                  <a:pt x="115795" y="2719713"/>
                </a:cubicBezTo>
                <a:cubicBezTo>
                  <a:pt x="121191" y="2730047"/>
                  <a:pt x="126752" y="2748320"/>
                  <a:pt x="130954" y="2769531"/>
                </a:cubicBezTo>
                <a:cubicBezTo>
                  <a:pt x="135199" y="2790948"/>
                  <a:pt x="138343" y="2801248"/>
                  <a:pt x="139674" y="2798089"/>
                </a:cubicBezTo>
                <a:cubicBezTo>
                  <a:pt x="142411" y="2791591"/>
                  <a:pt x="142334" y="2736696"/>
                  <a:pt x="139564" y="2721073"/>
                </a:cubicBezTo>
                <a:lnTo>
                  <a:pt x="137393" y="2708834"/>
                </a:lnTo>
                <a:lnTo>
                  <a:pt x="133499" y="2716314"/>
                </a:lnTo>
                <a:cubicBezTo>
                  <a:pt x="131357" y="2720428"/>
                  <a:pt x="128647" y="2723793"/>
                  <a:pt x="127476" y="2723793"/>
                </a:cubicBezTo>
                <a:cubicBezTo>
                  <a:pt x="124494" y="2723793"/>
                  <a:pt x="121818" y="2716459"/>
                  <a:pt x="121818" y="2708279"/>
                </a:cubicBezTo>
                <a:cubicBezTo>
                  <a:pt x="121818" y="2702396"/>
                  <a:pt x="122475" y="2701880"/>
                  <a:pt x="126249" y="2704809"/>
                </a:cubicBezTo>
                <a:cubicBezTo>
                  <a:pt x="132776" y="2709879"/>
                  <a:pt x="134262" y="2706592"/>
                  <a:pt x="130766" y="2694810"/>
                </a:cubicBezTo>
                <a:cubicBezTo>
                  <a:pt x="129059" y="2689060"/>
                  <a:pt x="127657" y="2677590"/>
                  <a:pt x="127646" y="2669321"/>
                </a:cubicBezTo>
                <a:cubicBezTo>
                  <a:pt x="127646" y="2657244"/>
                  <a:pt x="128873" y="2653292"/>
                  <a:pt x="133943" y="2649228"/>
                </a:cubicBezTo>
                <a:cubicBezTo>
                  <a:pt x="139727" y="2644594"/>
                  <a:pt x="139851" y="2643893"/>
                  <a:pt x="135428" y="2640865"/>
                </a:cubicBezTo>
                <a:cubicBezTo>
                  <a:pt x="130984" y="2637824"/>
                  <a:pt x="130961" y="2636565"/>
                  <a:pt x="135136" y="2625083"/>
                </a:cubicBezTo>
                <a:cubicBezTo>
                  <a:pt x="138318" y="2616349"/>
                  <a:pt x="140924" y="2613051"/>
                  <a:pt x="143826" y="2614093"/>
                </a:cubicBezTo>
                <a:cubicBezTo>
                  <a:pt x="146106" y="2614913"/>
                  <a:pt x="147971" y="2614117"/>
                  <a:pt x="147971" y="2612317"/>
                </a:cubicBezTo>
                <a:cubicBezTo>
                  <a:pt x="147971" y="2610521"/>
                  <a:pt x="145355" y="2608412"/>
                  <a:pt x="142158" y="2607630"/>
                </a:cubicBezTo>
                <a:cubicBezTo>
                  <a:pt x="138396" y="2606708"/>
                  <a:pt x="136345" y="2603919"/>
                  <a:pt x="136345" y="2599725"/>
                </a:cubicBezTo>
                <a:cubicBezTo>
                  <a:pt x="136345" y="2593196"/>
                  <a:pt x="141982" y="2590309"/>
                  <a:pt x="142362" y="2596642"/>
                </a:cubicBezTo>
                <a:cubicBezTo>
                  <a:pt x="142472" y="2598512"/>
                  <a:pt x="143625" y="2597594"/>
                  <a:pt x="144920" y="2594603"/>
                </a:cubicBezTo>
                <a:cubicBezTo>
                  <a:pt x="146449" y="2591074"/>
                  <a:pt x="145865" y="2587655"/>
                  <a:pt x="143264" y="2584870"/>
                </a:cubicBezTo>
                <a:cubicBezTo>
                  <a:pt x="140308" y="2581707"/>
                  <a:pt x="139336" y="2572390"/>
                  <a:pt x="139570" y="2549512"/>
                </a:cubicBezTo>
                <a:cubicBezTo>
                  <a:pt x="139826" y="2522781"/>
                  <a:pt x="140271" y="2520155"/>
                  <a:pt x="142624" y="2530687"/>
                </a:cubicBezTo>
                <a:cubicBezTo>
                  <a:pt x="144128" y="2537419"/>
                  <a:pt x="144712" y="2548647"/>
                  <a:pt x="143924" y="2555639"/>
                </a:cubicBezTo>
                <a:cubicBezTo>
                  <a:pt x="142902" y="2564689"/>
                  <a:pt x="143704" y="2569286"/>
                  <a:pt x="146661" y="2571594"/>
                </a:cubicBezTo>
                <a:cubicBezTo>
                  <a:pt x="149445" y="2573758"/>
                  <a:pt x="150715" y="2579734"/>
                  <a:pt x="150473" y="2589549"/>
                </a:cubicBezTo>
                <a:cubicBezTo>
                  <a:pt x="150217" y="2600443"/>
                  <a:pt x="151531" y="2605757"/>
                  <a:pt x="155581" y="2610028"/>
                </a:cubicBezTo>
                <a:cubicBezTo>
                  <a:pt x="159525" y="2614188"/>
                  <a:pt x="160038" y="2616128"/>
                  <a:pt x="157416" y="2616986"/>
                </a:cubicBezTo>
                <a:cubicBezTo>
                  <a:pt x="155416" y="2617639"/>
                  <a:pt x="153782" y="2621817"/>
                  <a:pt x="153782" y="2626268"/>
                </a:cubicBezTo>
                <a:cubicBezTo>
                  <a:pt x="153782" y="2631689"/>
                  <a:pt x="154887" y="2633721"/>
                  <a:pt x="157135" y="2632423"/>
                </a:cubicBezTo>
                <a:cubicBezTo>
                  <a:pt x="159620" y="2630987"/>
                  <a:pt x="159996" y="2636225"/>
                  <a:pt x="158587" y="2652661"/>
                </a:cubicBezTo>
                <a:cubicBezTo>
                  <a:pt x="157544" y="2664858"/>
                  <a:pt x="155858" y="2684479"/>
                  <a:pt x="154845" y="2696261"/>
                </a:cubicBezTo>
                <a:cubicBezTo>
                  <a:pt x="152958" y="2718188"/>
                  <a:pt x="155063" y="2737394"/>
                  <a:pt x="159357" y="2737394"/>
                </a:cubicBezTo>
                <a:cubicBezTo>
                  <a:pt x="160678" y="2737394"/>
                  <a:pt x="162393" y="2731232"/>
                  <a:pt x="163168" y="2723700"/>
                </a:cubicBezTo>
                <a:cubicBezTo>
                  <a:pt x="164058" y="2715026"/>
                  <a:pt x="166420" y="2708743"/>
                  <a:pt x="169613" y="2706558"/>
                </a:cubicBezTo>
                <a:cubicBezTo>
                  <a:pt x="174200" y="2703419"/>
                  <a:pt x="174238" y="2702788"/>
                  <a:pt x="170029" y="2699520"/>
                </a:cubicBezTo>
                <a:cubicBezTo>
                  <a:pt x="166388" y="2696691"/>
                  <a:pt x="165411" y="2690379"/>
                  <a:pt x="165426" y="2669745"/>
                </a:cubicBezTo>
                <a:lnTo>
                  <a:pt x="165460" y="2643560"/>
                </a:lnTo>
                <a:lnTo>
                  <a:pt x="170745" y="2651062"/>
                </a:lnTo>
                <a:cubicBezTo>
                  <a:pt x="173654" y="2655187"/>
                  <a:pt x="176914" y="2657737"/>
                  <a:pt x="177992" y="2656728"/>
                </a:cubicBezTo>
                <a:cubicBezTo>
                  <a:pt x="180893" y="2654013"/>
                  <a:pt x="180372" y="2642763"/>
                  <a:pt x="177259" y="2640964"/>
                </a:cubicBezTo>
                <a:cubicBezTo>
                  <a:pt x="175610" y="2640008"/>
                  <a:pt x="175617" y="2636002"/>
                  <a:pt x="177292" y="2630604"/>
                </a:cubicBezTo>
                <a:cubicBezTo>
                  <a:pt x="179402" y="2623752"/>
                  <a:pt x="179033" y="2621132"/>
                  <a:pt x="175625" y="2618782"/>
                </a:cubicBezTo>
                <a:cubicBezTo>
                  <a:pt x="173216" y="2617122"/>
                  <a:pt x="171246" y="2611958"/>
                  <a:pt x="171246" y="2607308"/>
                </a:cubicBezTo>
                <a:cubicBezTo>
                  <a:pt x="171246" y="2600733"/>
                  <a:pt x="172264" y="2599219"/>
                  <a:pt x="175822" y="2600497"/>
                </a:cubicBezTo>
                <a:cubicBezTo>
                  <a:pt x="179858" y="2601947"/>
                  <a:pt x="180196" y="2599125"/>
                  <a:pt x="178683" y="2576613"/>
                </a:cubicBezTo>
                <a:cubicBezTo>
                  <a:pt x="171318" y="2466934"/>
                  <a:pt x="170421" y="2411684"/>
                  <a:pt x="174207" y="2301074"/>
                </a:cubicBezTo>
                <a:cubicBezTo>
                  <a:pt x="175688" y="2257808"/>
                  <a:pt x="176251" y="2213136"/>
                  <a:pt x="175458" y="2201800"/>
                </a:cubicBezTo>
                <a:cubicBezTo>
                  <a:pt x="174667" y="2190464"/>
                  <a:pt x="173440" y="2173540"/>
                  <a:pt x="172740" y="2164190"/>
                </a:cubicBezTo>
                <a:cubicBezTo>
                  <a:pt x="171386" y="2146132"/>
                  <a:pt x="173900" y="2142366"/>
                  <a:pt x="179095" y="2154671"/>
                </a:cubicBezTo>
                <a:cubicBezTo>
                  <a:pt x="181792" y="2161053"/>
                  <a:pt x="182299" y="2158906"/>
                  <a:pt x="182562" y="2140044"/>
                </a:cubicBezTo>
                <a:cubicBezTo>
                  <a:pt x="182780" y="2125634"/>
                  <a:pt x="181303" y="2114425"/>
                  <a:pt x="178366" y="2107848"/>
                </a:cubicBezTo>
                <a:cubicBezTo>
                  <a:pt x="174907" y="2100100"/>
                  <a:pt x="174645" y="2096875"/>
                  <a:pt x="177238" y="2093950"/>
                </a:cubicBezTo>
                <a:cubicBezTo>
                  <a:pt x="179785" y="2091078"/>
                  <a:pt x="179822" y="2083828"/>
                  <a:pt x="177384" y="2064486"/>
                </a:cubicBezTo>
                <a:cubicBezTo>
                  <a:pt x="173288" y="2031987"/>
                  <a:pt x="173183" y="2019189"/>
                  <a:pt x="177056" y="2024799"/>
                </a:cubicBezTo>
                <a:cubicBezTo>
                  <a:pt x="178607" y="2027043"/>
                  <a:pt x="179895" y="2033224"/>
                  <a:pt x="179917" y="2038534"/>
                </a:cubicBezTo>
                <a:cubicBezTo>
                  <a:pt x="179950" y="2043845"/>
                  <a:pt x="181380" y="2049515"/>
                  <a:pt x="183109" y="2051136"/>
                </a:cubicBezTo>
                <a:cubicBezTo>
                  <a:pt x="184967" y="2052872"/>
                  <a:pt x="186764" y="2070684"/>
                  <a:pt x="187491" y="2094518"/>
                </a:cubicBezTo>
                <a:cubicBezTo>
                  <a:pt x="188170" y="2116756"/>
                  <a:pt x="190023" y="2141602"/>
                  <a:pt x="191609" y="2149731"/>
                </a:cubicBezTo>
                <a:cubicBezTo>
                  <a:pt x="193197" y="2157859"/>
                  <a:pt x="194496" y="2172852"/>
                  <a:pt x="194496" y="2183049"/>
                </a:cubicBezTo>
                <a:cubicBezTo>
                  <a:pt x="194496" y="2193245"/>
                  <a:pt x="195565" y="2201588"/>
                  <a:pt x="196875" y="2201588"/>
                </a:cubicBezTo>
                <a:cubicBezTo>
                  <a:pt x="199568" y="2201588"/>
                  <a:pt x="198922" y="2116352"/>
                  <a:pt x="195788" y="2058415"/>
                </a:cubicBezTo>
                <a:cubicBezTo>
                  <a:pt x="193751" y="2020813"/>
                  <a:pt x="194966" y="2005760"/>
                  <a:pt x="200030" y="2005760"/>
                </a:cubicBezTo>
                <a:cubicBezTo>
                  <a:pt x="201413" y="2005760"/>
                  <a:pt x="203435" y="2012423"/>
                  <a:pt x="204523" y="2020566"/>
                </a:cubicBezTo>
                <a:cubicBezTo>
                  <a:pt x="206030" y="2031857"/>
                  <a:pt x="207490" y="2035017"/>
                  <a:pt x="210671" y="2033874"/>
                </a:cubicBezTo>
                <a:cubicBezTo>
                  <a:pt x="216684" y="2031716"/>
                  <a:pt x="216079" y="2042920"/>
                  <a:pt x="210010" y="2046098"/>
                </a:cubicBezTo>
                <a:cubicBezTo>
                  <a:pt x="205628" y="2048393"/>
                  <a:pt x="205349" y="2055037"/>
                  <a:pt x="207007" y="2117629"/>
                </a:cubicBezTo>
                <a:cubicBezTo>
                  <a:pt x="208171" y="2161627"/>
                  <a:pt x="207832" y="2185150"/>
                  <a:pt x="206069" y="2182549"/>
                </a:cubicBezTo>
                <a:cubicBezTo>
                  <a:pt x="202537" y="2177336"/>
                  <a:pt x="202482" y="2187234"/>
                  <a:pt x="205960" y="2202948"/>
                </a:cubicBezTo>
                <a:cubicBezTo>
                  <a:pt x="208218" y="2213161"/>
                  <a:pt x="208412" y="2213328"/>
                  <a:pt x="209127" y="2205668"/>
                </a:cubicBezTo>
                <a:cubicBezTo>
                  <a:pt x="210163" y="2194555"/>
                  <a:pt x="214127" y="2225206"/>
                  <a:pt x="214532" y="2247478"/>
                </a:cubicBezTo>
                <a:cubicBezTo>
                  <a:pt x="214788" y="2262326"/>
                  <a:pt x="215455" y="2264339"/>
                  <a:pt x="219080" y="2261523"/>
                </a:cubicBezTo>
                <a:cubicBezTo>
                  <a:pt x="221408" y="2259715"/>
                  <a:pt x="224677" y="2259025"/>
                  <a:pt x="226346" y="2259990"/>
                </a:cubicBezTo>
                <a:cubicBezTo>
                  <a:pt x="228324" y="2261135"/>
                  <a:pt x="229378" y="2256089"/>
                  <a:pt x="229378" y="2245492"/>
                </a:cubicBezTo>
                <a:cubicBezTo>
                  <a:pt x="229378" y="2236298"/>
                  <a:pt x="228018" y="2228815"/>
                  <a:pt x="226247" y="2228262"/>
                </a:cubicBezTo>
                <a:cubicBezTo>
                  <a:pt x="222252" y="2227015"/>
                  <a:pt x="215081" y="2195974"/>
                  <a:pt x="214948" y="2179343"/>
                </a:cubicBezTo>
                <a:cubicBezTo>
                  <a:pt x="214875" y="2171058"/>
                  <a:pt x="216513" y="2165058"/>
                  <a:pt x="219625" y="2162146"/>
                </a:cubicBezTo>
                <a:cubicBezTo>
                  <a:pt x="223845" y="2158197"/>
                  <a:pt x="224163" y="2152535"/>
                  <a:pt x="222344" y="2113823"/>
                </a:cubicBezTo>
                <a:cubicBezTo>
                  <a:pt x="221213" y="2089705"/>
                  <a:pt x="219738" y="2066234"/>
                  <a:pt x="219071" y="2061664"/>
                </a:cubicBezTo>
                <a:lnTo>
                  <a:pt x="217856" y="2053357"/>
                </a:lnTo>
                <a:lnTo>
                  <a:pt x="221271" y="2060836"/>
                </a:lnTo>
                <a:cubicBezTo>
                  <a:pt x="223150" y="2064950"/>
                  <a:pt x="225743" y="2068316"/>
                  <a:pt x="227033" y="2068316"/>
                </a:cubicBezTo>
                <a:cubicBezTo>
                  <a:pt x="230965" y="2068316"/>
                  <a:pt x="229649" y="2056090"/>
                  <a:pt x="225110" y="2050477"/>
                </a:cubicBezTo>
                <a:cubicBezTo>
                  <a:pt x="222763" y="2047573"/>
                  <a:pt x="220952" y="2041526"/>
                  <a:pt x="221087" y="2037038"/>
                </a:cubicBezTo>
                <a:cubicBezTo>
                  <a:pt x="221233" y="2032066"/>
                  <a:pt x="221871" y="2030836"/>
                  <a:pt x="222714" y="2033890"/>
                </a:cubicBezTo>
                <a:cubicBezTo>
                  <a:pt x="223642" y="2037256"/>
                  <a:pt x="225918" y="2038456"/>
                  <a:pt x="229644" y="2037545"/>
                </a:cubicBezTo>
                <a:cubicBezTo>
                  <a:pt x="234680" y="2036312"/>
                  <a:pt x="235192" y="2037806"/>
                  <a:pt x="235192" y="2053772"/>
                </a:cubicBezTo>
                <a:cubicBezTo>
                  <a:pt x="235192" y="2063700"/>
                  <a:pt x="236348" y="2070688"/>
                  <a:pt x="237848" y="2069820"/>
                </a:cubicBezTo>
                <a:cubicBezTo>
                  <a:pt x="239421" y="2068911"/>
                  <a:pt x="239716" y="2040841"/>
                  <a:pt x="238574" y="2000984"/>
                </a:cubicBezTo>
                <a:cubicBezTo>
                  <a:pt x="237512" y="1963969"/>
                  <a:pt x="236837" y="1922363"/>
                  <a:pt x="237075" y="1908526"/>
                </a:cubicBezTo>
                <a:cubicBezTo>
                  <a:pt x="237294" y="1894689"/>
                  <a:pt x="236330" y="1883368"/>
                  <a:pt x="234896" y="1883368"/>
                </a:cubicBezTo>
                <a:cubicBezTo>
                  <a:pt x="233454" y="1883368"/>
                  <a:pt x="232269" y="1904971"/>
                  <a:pt x="232247" y="1931645"/>
                </a:cubicBezTo>
                <a:cubicBezTo>
                  <a:pt x="232210" y="1981250"/>
                  <a:pt x="230659" y="1995701"/>
                  <a:pt x="226115" y="1988991"/>
                </a:cubicBezTo>
                <a:cubicBezTo>
                  <a:pt x="224436" y="1986514"/>
                  <a:pt x="223640" y="1987808"/>
                  <a:pt x="223612" y="1993067"/>
                </a:cubicBezTo>
                <a:cubicBezTo>
                  <a:pt x="223579" y="1998037"/>
                  <a:pt x="222276" y="2000354"/>
                  <a:pt x="219934" y="1999592"/>
                </a:cubicBezTo>
                <a:cubicBezTo>
                  <a:pt x="217934" y="1998943"/>
                  <a:pt x="216701" y="1995474"/>
                  <a:pt x="217193" y="1991885"/>
                </a:cubicBezTo>
                <a:cubicBezTo>
                  <a:pt x="219584" y="1974385"/>
                  <a:pt x="217832" y="1962407"/>
                  <a:pt x="210733" y="1947711"/>
                </a:cubicBezTo>
                <a:cubicBezTo>
                  <a:pt x="206118" y="1938155"/>
                  <a:pt x="204507" y="1932272"/>
                  <a:pt x="206693" y="1932953"/>
                </a:cubicBezTo>
                <a:cubicBezTo>
                  <a:pt x="208693" y="1933577"/>
                  <a:pt x="211109" y="1937057"/>
                  <a:pt x="212064" y="1940685"/>
                </a:cubicBezTo>
                <a:cubicBezTo>
                  <a:pt x="213107" y="1944657"/>
                  <a:pt x="215743" y="1947133"/>
                  <a:pt x="218683" y="1946906"/>
                </a:cubicBezTo>
                <a:cubicBezTo>
                  <a:pt x="222007" y="1946647"/>
                  <a:pt x="223568" y="1948603"/>
                  <a:pt x="223568" y="1953025"/>
                </a:cubicBezTo>
                <a:cubicBezTo>
                  <a:pt x="223568" y="1956599"/>
                  <a:pt x="224751" y="1959523"/>
                  <a:pt x="226200" y="1959523"/>
                </a:cubicBezTo>
                <a:cubicBezTo>
                  <a:pt x="227645" y="1959523"/>
                  <a:pt x="228319" y="1954933"/>
                  <a:pt x="227699" y="1949323"/>
                </a:cubicBezTo>
                <a:cubicBezTo>
                  <a:pt x="227079" y="1943714"/>
                  <a:pt x="225743" y="1901456"/>
                  <a:pt x="224732" y="1855417"/>
                </a:cubicBezTo>
                <a:cubicBezTo>
                  <a:pt x="223240" y="1787367"/>
                  <a:pt x="222193" y="1772257"/>
                  <a:pt x="219133" y="1774632"/>
                </a:cubicBezTo>
                <a:cubicBezTo>
                  <a:pt x="216232" y="1776883"/>
                  <a:pt x="214923" y="1775648"/>
                  <a:pt x="213420" y="1769242"/>
                </a:cubicBezTo>
                <a:cubicBezTo>
                  <a:pt x="212347" y="1764670"/>
                  <a:pt x="208959" y="1759673"/>
                  <a:pt x="205892" y="1758137"/>
                </a:cubicBezTo>
                <a:cubicBezTo>
                  <a:pt x="202710" y="1756544"/>
                  <a:pt x="200316" y="1752466"/>
                  <a:pt x="200316" y="1748640"/>
                </a:cubicBezTo>
                <a:cubicBezTo>
                  <a:pt x="200316" y="1740955"/>
                  <a:pt x="205045" y="1739585"/>
                  <a:pt x="207031" y="1746696"/>
                </a:cubicBezTo>
                <a:cubicBezTo>
                  <a:pt x="207761" y="1749314"/>
                  <a:pt x="208662" y="1731873"/>
                  <a:pt x="209035" y="1707939"/>
                </a:cubicBezTo>
                <a:cubicBezTo>
                  <a:pt x="209407" y="1684004"/>
                  <a:pt x="210323" y="1666633"/>
                  <a:pt x="211071" y="1669336"/>
                </a:cubicBezTo>
                <a:cubicBezTo>
                  <a:pt x="213169" y="1676917"/>
                  <a:pt x="221530" y="1673660"/>
                  <a:pt x="227197" y="1663053"/>
                </a:cubicBezTo>
                <a:cubicBezTo>
                  <a:pt x="229992" y="1657822"/>
                  <a:pt x="232281" y="1655072"/>
                  <a:pt x="232283" y="1656942"/>
                </a:cubicBezTo>
                <a:cubicBezTo>
                  <a:pt x="232286" y="1658812"/>
                  <a:pt x="233596" y="1660341"/>
                  <a:pt x="235195" y="1660341"/>
                </a:cubicBezTo>
                <a:cubicBezTo>
                  <a:pt x="237012" y="1660341"/>
                  <a:pt x="238100" y="1644076"/>
                  <a:pt x="238100" y="1616985"/>
                </a:cubicBezTo>
                <a:cubicBezTo>
                  <a:pt x="238100" y="1591014"/>
                  <a:pt x="236935" y="1572954"/>
                  <a:pt x="235195" y="1571947"/>
                </a:cubicBezTo>
                <a:cubicBezTo>
                  <a:pt x="233312" y="1570860"/>
                  <a:pt x="232287" y="1582980"/>
                  <a:pt x="232287" y="1606329"/>
                </a:cubicBezTo>
                <a:cubicBezTo>
                  <a:pt x="232287" y="1630862"/>
                  <a:pt x="231338" y="1641503"/>
                  <a:pt x="229320" y="1639614"/>
                </a:cubicBezTo>
                <a:cubicBezTo>
                  <a:pt x="227689" y="1638088"/>
                  <a:pt x="225511" y="1628408"/>
                  <a:pt x="224483" y="1618106"/>
                </a:cubicBezTo>
                <a:cubicBezTo>
                  <a:pt x="222305" y="1596284"/>
                  <a:pt x="218284" y="1600833"/>
                  <a:pt x="217959" y="1625487"/>
                </a:cubicBezTo>
                <a:cubicBezTo>
                  <a:pt x="217850" y="1633991"/>
                  <a:pt x="216237" y="1644394"/>
                  <a:pt x="214383" y="1648605"/>
                </a:cubicBezTo>
                <a:lnTo>
                  <a:pt x="211011" y="1656262"/>
                </a:lnTo>
                <a:lnTo>
                  <a:pt x="208920" y="1648102"/>
                </a:lnTo>
                <a:cubicBezTo>
                  <a:pt x="206085" y="1637021"/>
                  <a:pt x="209176" y="1404364"/>
                  <a:pt x="212237" y="1399238"/>
                </a:cubicBezTo>
                <a:cubicBezTo>
                  <a:pt x="213697" y="1396785"/>
                  <a:pt x="214704" y="1404207"/>
                  <a:pt x="214755" y="1417848"/>
                </a:cubicBezTo>
                <a:cubicBezTo>
                  <a:pt x="214828" y="1436337"/>
                  <a:pt x="215919" y="1441817"/>
                  <a:pt x="220657" y="1447453"/>
                </a:cubicBezTo>
                <a:lnTo>
                  <a:pt x="226470" y="1454368"/>
                </a:lnTo>
                <a:lnTo>
                  <a:pt x="226470" y="1446221"/>
                </a:lnTo>
                <a:cubicBezTo>
                  <a:pt x="226470" y="1441741"/>
                  <a:pt x="227199" y="1432090"/>
                  <a:pt x="228093" y="1424776"/>
                </a:cubicBezTo>
                <a:cubicBezTo>
                  <a:pt x="229659" y="1411957"/>
                  <a:pt x="229557" y="1411723"/>
                  <a:pt x="225291" y="1418277"/>
                </a:cubicBezTo>
                <a:lnTo>
                  <a:pt x="220862" y="1425076"/>
                </a:lnTo>
                <a:lnTo>
                  <a:pt x="220753" y="1416781"/>
                </a:lnTo>
                <a:cubicBezTo>
                  <a:pt x="220716" y="1412218"/>
                  <a:pt x="222285" y="1406958"/>
                  <a:pt x="224281" y="1405091"/>
                </a:cubicBezTo>
                <a:cubicBezTo>
                  <a:pt x="226818" y="1402719"/>
                  <a:pt x="228110" y="1388820"/>
                  <a:pt x="228564" y="1358989"/>
                </a:cubicBezTo>
                <a:cubicBezTo>
                  <a:pt x="229159" y="1320043"/>
                  <a:pt x="228856" y="1317121"/>
                  <a:pt x="225152" y="1325803"/>
                </a:cubicBezTo>
                <a:cubicBezTo>
                  <a:pt x="222919" y="1331038"/>
                  <a:pt x="220991" y="1341952"/>
                  <a:pt x="220869" y="1350055"/>
                </a:cubicBezTo>
                <a:cubicBezTo>
                  <a:pt x="220453" y="1377723"/>
                  <a:pt x="216289" y="1360788"/>
                  <a:pt x="216020" y="1330335"/>
                </a:cubicBezTo>
                <a:cubicBezTo>
                  <a:pt x="215874" y="1313631"/>
                  <a:pt x="214334" y="1281605"/>
                  <a:pt x="212597" y="1259167"/>
                </a:cubicBezTo>
                <a:cubicBezTo>
                  <a:pt x="210863" y="1236728"/>
                  <a:pt x="210397" y="1212862"/>
                  <a:pt x="211560" y="1206130"/>
                </a:cubicBezTo>
                <a:cubicBezTo>
                  <a:pt x="213414" y="1195419"/>
                  <a:pt x="213888" y="1197286"/>
                  <a:pt x="215375" y="1221089"/>
                </a:cubicBezTo>
                <a:cubicBezTo>
                  <a:pt x="216977" y="1246742"/>
                  <a:pt x="222982" y="1268313"/>
                  <a:pt x="227379" y="1264199"/>
                </a:cubicBezTo>
                <a:cubicBezTo>
                  <a:pt x="230868" y="1260933"/>
                  <a:pt x="229514" y="1251057"/>
                  <a:pt x="224694" y="1244618"/>
                </a:cubicBezTo>
                <a:cubicBezTo>
                  <a:pt x="220307" y="1238758"/>
                  <a:pt x="220424" y="1237979"/>
                  <a:pt x="226599" y="1231828"/>
                </a:cubicBezTo>
                <a:cubicBezTo>
                  <a:pt x="238766" y="1219708"/>
                  <a:pt x="241591" y="1183478"/>
                  <a:pt x="231544" y="1168401"/>
                </a:cubicBezTo>
                <a:cubicBezTo>
                  <a:pt x="227946" y="1163003"/>
                  <a:pt x="223537" y="1151843"/>
                  <a:pt x="221743" y="1143601"/>
                </a:cubicBezTo>
                <a:lnTo>
                  <a:pt x="218485" y="1128615"/>
                </a:lnTo>
                <a:lnTo>
                  <a:pt x="218112" y="1140174"/>
                </a:lnTo>
                <a:cubicBezTo>
                  <a:pt x="217572" y="1156890"/>
                  <a:pt x="209965" y="1155909"/>
                  <a:pt x="207558" y="1138814"/>
                </a:cubicBezTo>
                <a:cubicBezTo>
                  <a:pt x="204770" y="1119003"/>
                  <a:pt x="202787" y="1110423"/>
                  <a:pt x="201314" y="1111802"/>
                </a:cubicBezTo>
                <a:cubicBezTo>
                  <a:pt x="200577" y="1112492"/>
                  <a:pt x="196763" y="1147304"/>
                  <a:pt x="192840" y="1189163"/>
                </a:cubicBezTo>
                <a:lnTo>
                  <a:pt x="185708" y="1265270"/>
                </a:lnTo>
                <a:lnTo>
                  <a:pt x="197495" y="1276300"/>
                </a:lnTo>
                <a:cubicBezTo>
                  <a:pt x="207840" y="1285981"/>
                  <a:pt x="209239" y="1288767"/>
                  <a:pt x="208932" y="1299086"/>
                </a:cubicBezTo>
                <a:cubicBezTo>
                  <a:pt x="208750" y="1305553"/>
                  <a:pt x="209225" y="1319411"/>
                  <a:pt x="210045" y="1329882"/>
                </a:cubicBezTo>
                <a:cubicBezTo>
                  <a:pt x="210852" y="1340354"/>
                  <a:pt x="210855" y="1345483"/>
                  <a:pt x="210045" y="1341280"/>
                </a:cubicBezTo>
                <a:cubicBezTo>
                  <a:pt x="207079" y="1325703"/>
                  <a:pt x="201738" y="1335834"/>
                  <a:pt x="199446" y="1361380"/>
                </a:cubicBezTo>
                <a:cubicBezTo>
                  <a:pt x="198184" y="1375470"/>
                  <a:pt x="196220" y="1397303"/>
                  <a:pt x="195086" y="1409898"/>
                </a:cubicBezTo>
                <a:cubicBezTo>
                  <a:pt x="192616" y="1437345"/>
                  <a:pt x="187189" y="1442180"/>
                  <a:pt x="184177" y="1419619"/>
                </a:cubicBezTo>
                <a:cubicBezTo>
                  <a:pt x="183053" y="1411211"/>
                  <a:pt x="183024" y="1399208"/>
                  <a:pt x="184104" y="1392945"/>
                </a:cubicBezTo>
                <a:cubicBezTo>
                  <a:pt x="188584" y="1367068"/>
                  <a:pt x="189315" y="1355720"/>
                  <a:pt x="186502" y="1355720"/>
                </a:cubicBezTo>
                <a:cubicBezTo>
                  <a:pt x="184907" y="1355720"/>
                  <a:pt x="182699" y="1364288"/>
                  <a:pt x="181596" y="1374759"/>
                </a:cubicBezTo>
                <a:cubicBezTo>
                  <a:pt x="180494" y="1385231"/>
                  <a:pt x="178531" y="1393798"/>
                  <a:pt x="177236" y="1393798"/>
                </a:cubicBezTo>
                <a:cubicBezTo>
                  <a:pt x="175941" y="1393798"/>
                  <a:pt x="173955" y="1386148"/>
                  <a:pt x="172823" y="1376799"/>
                </a:cubicBezTo>
                <a:cubicBezTo>
                  <a:pt x="171024" y="1361946"/>
                  <a:pt x="170287" y="1360411"/>
                  <a:pt x="166979" y="1364640"/>
                </a:cubicBezTo>
                <a:cubicBezTo>
                  <a:pt x="163578" y="1368985"/>
                  <a:pt x="163008" y="1369033"/>
                  <a:pt x="161395" y="1365097"/>
                </a:cubicBezTo>
                <a:cubicBezTo>
                  <a:pt x="160406" y="1362687"/>
                  <a:pt x="159417" y="1354390"/>
                  <a:pt x="159198" y="1346658"/>
                </a:cubicBezTo>
                <a:cubicBezTo>
                  <a:pt x="158943" y="1337109"/>
                  <a:pt x="157983" y="1341260"/>
                  <a:pt x="156257" y="1359606"/>
                </a:cubicBezTo>
                <a:cubicBezTo>
                  <a:pt x="154859" y="1374458"/>
                  <a:pt x="153075" y="1387208"/>
                  <a:pt x="152297" y="1387938"/>
                </a:cubicBezTo>
                <a:cubicBezTo>
                  <a:pt x="148382" y="1391601"/>
                  <a:pt x="146581" y="1383080"/>
                  <a:pt x="147163" y="1363648"/>
                </a:cubicBezTo>
                <a:cubicBezTo>
                  <a:pt x="147685" y="1346238"/>
                  <a:pt x="146980" y="1342121"/>
                  <a:pt x="143528" y="1342121"/>
                </a:cubicBezTo>
                <a:cubicBezTo>
                  <a:pt x="141174" y="1342121"/>
                  <a:pt x="139251" y="1342474"/>
                  <a:pt x="139251" y="1342904"/>
                </a:cubicBezTo>
                <a:cubicBezTo>
                  <a:pt x="139251" y="1343336"/>
                  <a:pt x="137298" y="1358328"/>
                  <a:pt x="134914" y="1376222"/>
                </a:cubicBezTo>
                <a:cubicBezTo>
                  <a:pt x="132527" y="1394116"/>
                  <a:pt x="130568" y="1409062"/>
                  <a:pt x="130554" y="1409436"/>
                </a:cubicBezTo>
                <a:cubicBezTo>
                  <a:pt x="130554" y="1409810"/>
                  <a:pt x="128569" y="1410115"/>
                  <a:pt x="126171" y="1410115"/>
                </a:cubicBezTo>
                <a:cubicBezTo>
                  <a:pt x="123037" y="1410115"/>
                  <a:pt x="121812" y="1413112"/>
                  <a:pt x="121812" y="1420772"/>
                </a:cubicBezTo>
                <a:cubicBezTo>
                  <a:pt x="121812" y="1426633"/>
                  <a:pt x="122603" y="1433358"/>
                  <a:pt x="123571" y="1435716"/>
                </a:cubicBezTo>
                <a:cubicBezTo>
                  <a:pt x="126683" y="1443310"/>
                  <a:pt x="130532" y="1437341"/>
                  <a:pt x="130532" y="1424914"/>
                </a:cubicBezTo>
                <a:cubicBezTo>
                  <a:pt x="130532" y="1412860"/>
                  <a:pt x="133265" y="1409803"/>
                  <a:pt x="138289" y="1416235"/>
                </a:cubicBezTo>
                <a:cubicBezTo>
                  <a:pt x="141052" y="1419773"/>
                  <a:pt x="140990" y="1421546"/>
                  <a:pt x="136067" y="1479471"/>
                </a:cubicBezTo>
                <a:cubicBezTo>
                  <a:pt x="128934" y="1563366"/>
                  <a:pt x="126110" y="1585110"/>
                  <a:pt x="122188" y="1586334"/>
                </a:cubicBezTo>
                <a:cubicBezTo>
                  <a:pt x="119302" y="1587234"/>
                  <a:pt x="118729" y="1585532"/>
                  <a:pt x="119980" y="1579747"/>
                </a:cubicBezTo>
                <a:cubicBezTo>
                  <a:pt x="124203" y="1560210"/>
                  <a:pt x="127613" y="1494994"/>
                  <a:pt x="125070" y="1482379"/>
                </a:cubicBezTo>
                <a:cubicBezTo>
                  <a:pt x="122979" y="1472002"/>
                  <a:pt x="123308" y="1467628"/>
                  <a:pt x="126516" y="1463044"/>
                </a:cubicBezTo>
                <a:cubicBezTo>
                  <a:pt x="130574" y="1457248"/>
                  <a:pt x="129394" y="1448193"/>
                  <a:pt x="124581" y="1448193"/>
                </a:cubicBezTo>
                <a:cubicBezTo>
                  <a:pt x="120422" y="1448193"/>
                  <a:pt x="117843" y="1454290"/>
                  <a:pt x="114245" y="1472629"/>
                </a:cubicBezTo>
                <a:lnTo>
                  <a:pt x="110767" y="1490350"/>
                </a:lnTo>
                <a:lnTo>
                  <a:pt x="112066" y="1465872"/>
                </a:lnTo>
                <a:cubicBezTo>
                  <a:pt x="114190" y="1425795"/>
                  <a:pt x="119023" y="1378428"/>
                  <a:pt x="121968" y="1368819"/>
                </a:cubicBezTo>
                <a:cubicBezTo>
                  <a:pt x="125544" y="1357145"/>
                  <a:pt x="125478" y="1349521"/>
                  <a:pt x="121822" y="1351639"/>
                </a:cubicBezTo>
                <a:cubicBezTo>
                  <a:pt x="117170" y="1354329"/>
                  <a:pt x="118439" y="1350385"/>
                  <a:pt x="125000" y="1341763"/>
                </a:cubicBezTo>
                <a:cubicBezTo>
                  <a:pt x="129210" y="1336232"/>
                  <a:pt x="130195" y="1332750"/>
                  <a:pt x="128197" y="1330464"/>
                </a:cubicBezTo>
                <a:cubicBezTo>
                  <a:pt x="126610" y="1328647"/>
                  <a:pt x="123610" y="1304842"/>
                  <a:pt x="121531" y="1277565"/>
                </a:cubicBezTo>
                <a:cubicBezTo>
                  <a:pt x="117878" y="1229632"/>
                  <a:pt x="115606" y="1222452"/>
                  <a:pt x="111387" y="1245510"/>
                </a:cubicBezTo>
                <a:cubicBezTo>
                  <a:pt x="109745" y="1254489"/>
                  <a:pt x="108975" y="1255472"/>
                  <a:pt x="107088" y="1251005"/>
                </a:cubicBezTo>
                <a:cubicBezTo>
                  <a:pt x="103042" y="1241424"/>
                  <a:pt x="104366" y="1205416"/>
                  <a:pt x="109190" y="1193889"/>
                </a:cubicBezTo>
                <a:cubicBezTo>
                  <a:pt x="112358" y="1186314"/>
                  <a:pt x="113633" y="1174748"/>
                  <a:pt x="113381" y="1155811"/>
                </a:cubicBezTo>
                <a:cubicBezTo>
                  <a:pt x="113199" y="1140852"/>
                  <a:pt x="113162" y="1102299"/>
                  <a:pt x="113381" y="1070136"/>
                </a:cubicBezTo>
                <a:cubicBezTo>
                  <a:pt x="113921" y="981214"/>
                  <a:pt x="113746" y="934056"/>
                  <a:pt x="112797" y="920546"/>
                </a:cubicBezTo>
                <a:cubicBezTo>
                  <a:pt x="112330" y="913814"/>
                  <a:pt x="112907" y="903717"/>
                  <a:pt x="114114" y="898107"/>
                </a:cubicBezTo>
                <a:cubicBezTo>
                  <a:pt x="115870" y="889847"/>
                  <a:pt x="115428" y="887908"/>
                  <a:pt x="111790" y="887908"/>
                </a:cubicBezTo>
                <a:cubicBezTo>
                  <a:pt x="106323" y="887908"/>
                  <a:pt x="106328" y="889026"/>
                  <a:pt x="111644" y="860710"/>
                </a:cubicBezTo>
                <a:cubicBezTo>
                  <a:pt x="114038" y="847995"/>
                  <a:pt x="115998" y="837324"/>
                  <a:pt x="116000" y="836997"/>
                </a:cubicBezTo>
                <a:cubicBezTo>
                  <a:pt x="116002" y="836669"/>
                  <a:pt x="113839" y="837182"/>
                  <a:pt x="111192" y="838130"/>
                </a:cubicBezTo>
                <a:cubicBezTo>
                  <a:pt x="106805" y="839705"/>
                  <a:pt x="106561" y="836761"/>
                  <a:pt x="108419" y="804727"/>
                </a:cubicBezTo>
                <a:cubicBezTo>
                  <a:pt x="109539" y="785405"/>
                  <a:pt x="111141" y="765313"/>
                  <a:pt x="111981" y="760077"/>
                </a:cubicBezTo>
                <a:cubicBezTo>
                  <a:pt x="113812" y="748627"/>
                  <a:pt x="106985" y="737636"/>
                  <a:pt x="101298" y="742881"/>
                </a:cubicBezTo>
                <a:cubicBezTo>
                  <a:pt x="99389" y="744643"/>
                  <a:pt x="96032" y="752549"/>
                  <a:pt x="93842" y="760448"/>
                </a:cubicBezTo>
                <a:cubicBezTo>
                  <a:pt x="91652" y="768349"/>
                  <a:pt x="87895" y="775842"/>
                  <a:pt x="85494" y="777099"/>
                </a:cubicBezTo>
                <a:cubicBezTo>
                  <a:pt x="82801" y="778510"/>
                  <a:pt x="81167" y="783244"/>
                  <a:pt x="81229" y="789450"/>
                </a:cubicBezTo>
                <a:cubicBezTo>
                  <a:pt x="81412" y="806650"/>
                  <a:pt x="92385" y="847952"/>
                  <a:pt x="92884" y="833286"/>
                </a:cubicBezTo>
                <a:cubicBezTo>
                  <a:pt x="92957" y="831166"/>
                  <a:pt x="94811" y="825761"/>
                  <a:pt x="97008" y="821273"/>
                </a:cubicBezTo>
                <a:lnTo>
                  <a:pt x="101001" y="813114"/>
                </a:lnTo>
                <a:lnTo>
                  <a:pt x="101220" y="827460"/>
                </a:lnTo>
                <a:cubicBezTo>
                  <a:pt x="101438" y="839961"/>
                  <a:pt x="100610" y="842107"/>
                  <a:pt x="94882" y="844145"/>
                </a:cubicBezTo>
                <a:cubicBezTo>
                  <a:pt x="87483" y="846778"/>
                  <a:pt x="80254" y="866579"/>
                  <a:pt x="83046" y="876568"/>
                </a:cubicBezTo>
                <a:cubicBezTo>
                  <a:pt x="84068" y="880218"/>
                  <a:pt x="83338" y="882469"/>
                  <a:pt x="81181" y="882469"/>
                </a:cubicBezTo>
                <a:cubicBezTo>
                  <a:pt x="78550" y="882469"/>
                  <a:pt x="77919" y="892650"/>
                  <a:pt x="78663" y="923135"/>
                </a:cubicBezTo>
                <a:cubicBezTo>
                  <a:pt x="79210" y="945501"/>
                  <a:pt x="78773" y="962942"/>
                  <a:pt x="77664" y="961893"/>
                </a:cubicBezTo>
                <a:cubicBezTo>
                  <a:pt x="73749" y="958147"/>
                  <a:pt x="68736" y="866835"/>
                  <a:pt x="70391" y="829433"/>
                </a:cubicBezTo>
                <a:cubicBezTo>
                  <a:pt x="72197" y="788572"/>
                  <a:pt x="79037" y="730319"/>
                  <a:pt x="92739" y="639044"/>
                </a:cubicBezTo>
                <a:lnTo>
                  <a:pt x="101313" y="581928"/>
                </a:lnTo>
                <a:lnTo>
                  <a:pt x="100010" y="626125"/>
                </a:lnTo>
                <a:cubicBezTo>
                  <a:pt x="99291" y="650434"/>
                  <a:pt x="99828" y="670323"/>
                  <a:pt x="101203" y="670323"/>
                </a:cubicBezTo>
                <a:cubicBezTo>
                  <a:pt x="104122" y="670323"/>
                  <a:pt x="105571" y="661489"/>
                  <a:pt x="111667" y="606407"/>
                </a:cubicBezTo>
                <a:cubicBezTo>
                  <a:pt x="117273" y="555754"/>
                  <a:pt x="123279" y="526656"/>
                  <a:pt x="132280" y="506535"/>
                </a:cubicBezTo>
                <a:cubicBezTo>
                  <a:pt x="140409" y="488364"/>
                  <a:pt x="140454" y="488094"/>
                  <a:pt x="135305" y="488094"/>
                </a:cubicBezTo>
                <a:cubicBezTo>
                  <a:pt x="132247" y="488094"/>
                  <a:pt x="131644" y="483705"/>
                  <a:pt x="132598" y="468375"/>
                </a:cubicBezTo>
                <a:cubicBezTo>
                  <a:pt x="134098" y="444216"/>
                  <a:pt x="134948" y="441531"/>
                  <a:pt x="140461" y="443510"/>
                </a:cubicBezTo>
                <a:cubicBezTo>
                  <a:pt x="143449" y="444584"/>
                  <a:pt x="145431" y="442753"/>
                  <a:pt x="146797" y="437659"/>
                </a:cubicBezTo>
                <a:cubicBezTo>
                  <a:pt x="148771" y="430296"/>
                  <a:pt x="146432" y="379640"/>
                  <a:pt x="143349" y="362443"/>
                </a:cubicBezTo>
                <a:cubicBezTo>
                  <a:pt x="141812" y="353921"/>
                  <a:pt x="141962" y="353733"/>
                  <a:pt x="146308" y="358756"/>
                </a:cubicBezTo>
                <a:cubicBezTo>
                  <a:pt x="153038" y="366535"/>
                  <a:pt x="156887" y="361116"/>
                  <a:pt x="153932" y="348023"/>
                </a:cubicBezTo>
                <a:cubicBezTo>
                  <a:pt x="152582" y="342039"/>
                  <a:pt x="150750" y="329188"/>
                  <a:pt x="149861" y="319465"/>
                </a:cubicBezTo>
                <a:lnTo>
                  <a:pt x="148245" y="301786"/>
                </a:lnTo>
                <a:lnTo>
                  <a:pt x="152779" y="319276"/>
                </a:lnTo>
                <a:cubicBezTo>
                  <a:pt x="156479" y="333551"/>
                  <a:pt x="157851" y="335866"/>
                  <a:pt x="160239" y="331873"/>
                </a:cubicBezTo>
                <a:cubicBezTo>
                  <a:pt x="161848" y="329182"/>
                  <a:pt x="162553" y="321005"/>
                  <a:pt x="161801" y="313701"/>
                </a:cubicBezTo>
                <a:cubicBezTo>
                  <a:pt x="161049" y="306397"/>
                  <a:pt x="162206" y="294036"/>
                  <a:pt x="164369" y="286232"/>
                </a:cubicBezTo>
                <a:cubicBezTo>
                  <a:pt x="166534" y="278427"/>
                  <a:pt x="168175" y="262212"/>
                  <a:pt x="168019" y="250196"/>
                </a:cubicBezTo>
                <a:lnTo>
                  <a:pt x="167727" y="228350"/>
                </a:lnTo>
                <a:lnTo>
                  <a:pt x="163731" y="240590"/>
                </a:lnTo>
                <a:cubicBezTo>
                  <a:pt x="159822" y="252567"/>
                  <a:pt x="159768" y="252305"/>
                  <a:pt x="161213" y="228350"/>
                </a:cubicBezTo>
                <a:cubicBezTo>
                  <a:pt x="163936" y="183197"/>
                  <a:pt x="165522" y="175154"/>
                  <a:pt x="172295" y="172119"/>
                </a:cubicBezTo>
                <a:cubicBezTo>
                  <a:pt x="175692" y="170597"/>
                  <a:pt x="185597" y="161492"/>
                  <a:pt x="194306" y="151887"/>
                </a:cubicBezTo>
                <a:cubicBezTo>
                  <a:pt x="203016" y="142281"/>
                  <a:pt x="211517" y="134882"/>
                  <a:pt x="213198" y="135443"/>
                </a:cubicBezTo>
                <a:cubicBezTo>
                  <a:pt x="214906" y="136013"/>
                  <a:pt x="215928" y="142189"/>
                  <a:pt x="215515" y="149430"/>
                </a:cubicBezTo>
                <a:cubicBezTo>
                  <a:pt x="214778" y="162323"/>
                  <a:pt x="214811" y="162373"/>
                  <a:pt x="221329" y="158331"/>
                </a:cubicBezTo>
                <a:cubicBezTo>
                  <a:pt x="224934" y="156095"/>
                  <a:pt x="228351" y="151964"/>
                  <a:pt x="228922" y="149150"/>
                </a:cubicBezTo>
                <a:cubicBezTo>
                  <a:pt x="230925" y="139292"/>
                  <a:pt x="235058" y="137055"/>
                  <a:pt x="242660" y="141716"/>
                </a:cubicBezTo>
                <a:cubicBezTo>
                  <a:pt x="251840" y="147345"/>
                  <a:pt x="257716" y="144875"/>
                  <a:pt x="262931" y="133195"/>
                </a:cubicBezTo>
                <a:cubicBezTo>
                  <a:pt x="267871" y="122131"/>
                  <a:pt x="272023" y="121042"/>
                  <a:pt x="275609" y="129868"/>
                </a:cubicBezTo>
                <a:cubicBezTo>
                  <a:pt x="277003" y="133296"/>
                  <a:pt x="280195" y="137696"/>
                  <a:pt x="282707" y="139646"/>
                </a:cubicBezTo>
                <a:cubicBezTo>
                  <a:pt x="286663" y="142719"/>
                  <a:pt x="288141" y="141523"/>
                  <a:pt x="293762" y="130695"/>
                </a:cubicBezTo>
                <a:cubicBezTo>
                  <a:pt x="297330" y="123821"/>
                  <a:pt x="301194" y="118197"/>
                  <a:pt x="302347" y="118197"/>
                </a:cubicBezTo>
                <a:cubicBezTo>
                  <a:pt x="303500" y="118197"/>
                  <a:pt x="305397" y="122175"/>
                  <a:pt x="306563" y="127037"/>
                </a:cubicBezTo>
                <a:cubicBezTo>
                  <a:pt x="308654" y="135755"/>
                  <a:pt x="308841" y="135560"/>
                  <a:pt x="320248" y="112758"/>
                </a:cubicBezTo>
                <a:cubicBezTo>
                  <a:pt x="326609" y="100042"/>
                  <a:pt x="334737" y="81228"/>
                  <a:pt x="338313" y="70948"/>
                </a:cubicBezTo>
                <a:cubicBezTo>
                  <a:pt x="346907" y="46241"/>
                  <a:pt x="349526" y="51373"/>
                  <a:pt x="342329" y="78816"/>
                </a:cubicBezTo>
                <a:cubicBezTo>
                  <a:pt x="333088" y="114056"/>
                  <a:pt x="334924" y="156370"/>
                  <a:pt x="345934" y="161884"/>
                </a:cubicBezTo>
                <a:cubicBezTo>
                  <a:pt x="351949" y="164896"/>
                  <a:pt x="354349" y="161369"/>
                  <a:pt x="358528" y="143387"/>
                </a:cubicBezTo>
                <a:cubicBezTo>
                  <a:pt x="361728" y="129623"/>
                  <a:pt x="364754" y="130701"/>
                  <a:pt x="368651" y="146994"/>
                </a:cubicBezTo>
                <a:cubicBezTo>
                  <a:pt x="371566" y="159189"/>
                  <a:pt x="372985" y="161425"/>
                  <a:pt x="376212" y="158919"/>
                </a:cubicBezTo>
                <a:cubicBezTo>
                  <a:pt x="379485" y="156376"/>
                  <a:pt x="380346" y="158849"/>
                  <a:pt x="381104" y="173053"/>
                </a:cubicBezTo>
                <a:cubicBezTo>
                  <a:pt x="381827" y="186587"/>
                  <a:pt x="382637" y="189109"/>
                  <a:pt x="384882" y="184833"/>
                </a:cubicBezTo>
                <a:cubicBezTo>
                  <a:pt x="386455" y="181841"/>
                  <a:pt x="389702" y="179393"/>
                  <a:pt x="392100" y="179393"/>
                </a:cubicBezTo>
                <a:cubicBezTo>
                  <a:pt x="395092" y="179393"/>
                  <a:pt x="397271" y="174917"/>
                  <a:pt x="399048" y="165115"/>
                </a:cubicBezTo>
                <a:cubicBezTo>
                  <a:pt x="401836" y="149734"/>
                  <a:pt x="406633" y="145763"/>
                  <a:pt x="406633" y="158834"/>
                </a:cubicBezTo>
                <a:cubicBezTo>
                  <a:pt x="406633" y="173713"/>
                  <a:pt x="411693" y="169880"/>
                  <a:pt x="413674" y="153502"/>
                </a:cubicBezTo>
                <a:cubicBezTo>
                  <a:pt x="414973" y="142762"/>
                  <a:pt x="416943" y="137236"/>
                  <a:pt x="419482" y="137236"/>
                </a:cubicBezTo>
                <a:cubicBezTo>
                  <a:pt x="421890" y="137236"/>
                  <a:pt x="424167" y="131911"/>
                  <a:pt x="425586" y="122957"/>
                </a:cubicBezTo>
                <a:lnTo>
                  <a:pt x="427848" y="108678"/>
                </a:lnTo>
                <a:lnTo>
                  <a:pt x="429866" y="118907"/>
                </a:lnTo>
                <a:cubicBezTo>
                  <a:pt x="431961" y="129516"/>
                  <a:pt x="435597" y="135585"/>
                  <a:pt x="435827" y="128850"/>
                </a:cubicBezTo>
                <a:cubicBezTo>
                  <a:pt x="435900" y="126730"/>
                  <a:pt x="437856" y="121325"/>
                  <a:pt x="440176" y="116837"/>
                </a:cubicBezTo>
                <a:cubicBezTo>
                  <a:pt x="444265" y="108927"/>
                  <a:pt x="444352" y="109177"/>
                  <a:pt x="443019" y="124997"/>
                </a:cubicBezTo>
                <a:cubicBezTo>
                  <a:pt x="441738" y="140177"/>
                  <a:pt x="441891" y="140704"/>
                  <a:pt x="445209" y="132546"/>
                </a:cubicBezTo>
                <a:cubicBezTo>
                  <a:pt x="449475" y="122056"/>
                  <a:pt x="457856" y="114040"/>
                  <a:pt x="467337" y="111381"/>
                </a:cubicBezTo>
                <a:cubicBezTo>
                  <a:pt x="474775" y="109294"/>
                  <a:pt x="474720" y="108587"/>
                  <a:pt x="468833" y="130437"/>
                </a:cubicBezTo>
                <a:cubicBezTo>
                  <a:pt x="467508" y="135359"/>
                  <a:pt x="467728" y="135446"/>
                  <a:pt x="471151" y="131353"/>
                </a:cubicBezTo>
                <a:cubicBezTo>
                  <a:pt x="473230" y="128865"/>
                  <a:pt x="476323" y="124673"/>
                  <a:pt x="478020" y="122037"/>
                </a:cubicBezTo>
                <a:cubicBezTo>
                  <a:pt x="483424" y="113647"/>
                  <a:pt x="488028" y="120058"/>
                  <a:pt x="486092" y="133276"/>
                </a:cubicBezTo>
                <a:cubicBezTo>
                  <a:pt x="484567" y="143679"/>
                  <a:pt x="485045" y="145397"/>
                  <a:pt x="489453" y="145397"/>
                </a:cubicBezTo>
                <a:cubicBezTo>
                  <a:pt x="493818" y="145397"/>
                  <a:pt x="494343" y="147136"/>
                  <a:pt x="492945" y="156956"/>
                </a:cubicBezTo>
                <a:cubicBezTo>
                  <a:pt x="490756" y="172344"/>
                  <a:pt x="495091" y="164579"/>
                  <a:pt x="499779" y="144717"/>
                </a:cubicBezTo>
                <a:cubicBezTo>
                  <a:pt x="501807" y="136115"/>
                  <a:pt x="504411" y="129078"/>
                  <a:pt x="505560" y="129078"/>
                </a:cubicBezTo>
                <a:cubicBezTo>
                  <a:pt x="506710" y="129078"/>
                  <a:pt x="508958" y="133900"/>
                  <a:pt x="510557" y="139793"/>
                </a:cubicBezTo>
                <a:cubicBezTo>
                  <a:pt x="512856" y="148270"/>
                  <a:pt x="512626" y="150809"/>
                  <a:pt x="509459" y="151947"/>
                </a:cubicBezTo>
                <a:cubicBezTo>
                  <a:pt x="503476" y="154097"/>
                  <a:pt x="504626" y="160879"/>
                  <a:pt x="511247" y="162500"/>
                </a:cubicBezTo>
                <a:cubicBezTo>
                  <a:pt x="516088" y="163684"/>
                  <a:pt x="516741" y="165417"/>
                  <a:pt x="515209" y="173016"/>
                </a:cubicBezTo>
                <a:lnTo>
                  <a:pt x="513378" y="182115"/>
                </a:lnTo>
                <a:lnTo>
                  <a:pt x="523901" y="171235"/>
                </a:lnTo>
                <a:cubicBezTo>
                  <a:pt x="531267" y="163620"/>
                  <a:pt x="536807" y="153419"/>
                  <a:pt x="542366" y="137237"/>
                </a:cubicBezTo>
                <a:cubicBezTo>
                  <a:pt x="546781" y="124386"/>
                  <a:pt x="550800" y="116381"/>
                  <a:pt x="551415" y="119213"/>
                </a:cubicBezTo>
                <a:cubicBezTo>
                  <a:pt x="552520" y="124303"/>
                  <a:pt x="547313" y="163672"/>
                  <a:pt x="544175" y="173955"/>
                </a:cubicBezTo>
                <a:cubicBezTo>
                  <a:pt x="543262" y="176947"/>
                  <a:pt x="543496" y="178526"/>
                  <a:pt x="544697" y="177464"/>
                </a:cubicBezTo>
                <a:cubicBezTo>
                  <a:pt x="545897" y="176402"/>
                  <a:pt x="551994" y="160492"/>
                  <a:pt x="558246" y="142107"/>
                </a:cubicBezTo>
                <a:cubicBezTo>
                  <a:pt x="564498" y="123722"/>
                  <a:pt x="568973" y="113575"/>
                  <a:pt x="568191" y="119559"/>
                </a:cubicBezTo>
                <a:cubicBezTo>
                  <a:pt x="567410" y="125542"/>
                  <a:pt x="566038" y="137169"/>
                  <a:pt x="565147" y="145397"/>
                </a:cubicBezTo>
                <a:cubicBezTo>
                  <a:pt x="563597" y="159714"/>
                  <a:pt x="563830" y="159364"/>
                  <a:pt x="570597" y="137237"/>
                </a:cubicBezTo>
                <a:cubicBezTo>
                  <a:pt x="574486" y="124522"/>
                  <a:pt x="580681" y="103715"/>
                  <a:pt x="584365" y="91000"/>
                </a:cubicBezTo>
                <a:cubicBezTo>
                  <a:pt x="594885" y="54689"/>
                  <a:pt x="593923" y="74315"/>
                  <a:pt x="582602" y="126937"/>
                </a:cubicBezTo>
                <a:cubicBezTo>
                  <a:pt x="574403" y="165055"/>
                  <a:pt x="572342" y="180834"/>
                  <a:pt x="572499" y="204306"/>
                </a:cubicBezTo>
                <a:cubicBezTo>
                  <a:pt x="572645" y="224782"/>
                  <a:pt x="573528" y="232129"/>
                  <a:pt x="575414" y="228352"/>
                </a:cubicBezTo>
                <a:cubicBezTo>
                  <a:pt x="577816" y="223547"/>
                  <a:pt x="616900" y="69171"/>
                  <a:pt x="625167" y="31844"/>
                </a:cubicBezTo>
                <a:cubicBezTo>
                  <a:pt x="626908" y="23991"/>
                  <a:pt x="629632" y="17565"/>
                  <a:pt x="631225" y="17565"/>
                </a:cubicBezTo>
                <a:close/>
                <a:moveTo>
                  <a:pt x="476348" y="9396"/>
                </a:moveTo>
                <a:cubicBezTo>
                  <a:pt x="477975" y="9396"/>
                  <a:pt x="478416" y="13156"/>
                  <a:pt x="477384" y="18235"/>
                </a:cubicBezTo>
                <a:cubicBezTo>
                  <a:pt x="474862" y="30630"/>
                  <a:pt x="473514" y="31025"/>
                  <a:pt x="473514" y="19369"/>
                </a:cubicBezTo>
                <a:lnTo>
                  <a:pt x="473512" y="19369"/>
                </a:lnTo>
                <a:cubicBezTo>
                  <a:pt x="473512" y="13884"/>
                  <a:pt x="474786" y="9396"/>
                  <a:pt x="476348" y="9396"/>
                </a:cubicBezTo>
                <a:close/>
                <a:moveTo>
                  <a:pt x="816481" y="1236"/>
                </a:moveTo>
                <a:cubicBezTo>
                  <a:pt x="817762" y="4976"/>
                  <a:pt x="818809" y="14156"/>
                  <a:pt x="818809" y="21635"/>
                </a:cubicBezTo>
                <a:cubicBezTo>
                  <a:pt x="818809" y="29115"/>
                  <a:pt x="817762" y="38294"/>
                  <a:pt x="816481" y="42034"/>
                </a:cubicBezTo>
                <a:cubicBezTo>
                  <a:pt x="814985" y="46400"/>
                  <a:pt x="814152" y="39101"/>
                  <a:pt x="814152" y="21635"/>
                </a:cubicBezTo>
                <a:cubicBezTo>
                  <a:pt x="814152" y="4169"/>
                  <a:pt x="814985" y="-3130"/>
                  <a:pt x="816481" y="1236"/>
                </a:cubicBezTo>
                <a:close/>
              </a:path>
            </a:pathLst>
          </a:custGeom>
          <a:ln>
            <a:noFill/>
          </a:ln>
          <a:effectLst>
            <a:outerShdw blurRad="279400" dist="203200" dir="18900000" sx="95000" sy="95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useBgFill="1">
        <p:nvSpPr>
          <p:cNvPr id="24" name="Freeform: Shape 23">
            <a:extLst>
              <a:ext uri="{FF2B5EF4-FFF2-40B4-BE49-F238E27FC236}">
                <a16:creationId xmlns:a16="http://schemas.microsoft.com/office/drawing/2014/main" id="{62F12C19-D180-4953-B5D7-9DF7E991297E}"/>
              </a:ext>
            </a:extLst>
          </p:cNvPr>
          <p:cNvSpPr/>
          <p:nvPr/>
        </p:nvSpPr>
        <p:spPr>
          <a:xfrm rot="3660517" flipH="1">
            <a:off x="7781370" y="-966319"/>
            <a:ext cx="2176572" cy="9537112"/>
          </a:xfrm>
          <a:custGeom>
            <a:avLst/>
            <a:gdLst>
              <a:gd name="connsiteX0" fmla="*/ 534998 w 1181239"/>
              <a:gd name="connsiteY0" fmla="*/ 3942687 h 4008043"/>
              <a:gd name="connsiteX1" fmla="*/ 537456 w 1181239"/>
              <a:gd name="connsiteY1" fmla="*/ 3953147 h 4008043"/>
              <a:gd name="connsiteX2" fmla="*/ 536701 w 1181239"/>
              <a:gd name="connsiteY2" fmla="*/ 3964026 h 4008043"/>
              <a:gd name="connsiteX3" fmla="*/ 532203 w 1181239"/>
              <a:gd name="connsiteY3" fmla="*/ 3958417 h 4008043"/>
              <a:gd name="connsiteX4" fmla="*/ 530247 w 1181239"/>
              <a:gd name="connsiteY4" fmla="*/ 3947537 h 4008043"/>
              <a:gd name="connsiteX5" fmla="*/ 534998 w 1181239"/>
              <a:gd name="connsiteY5" fmla="*/ 3942687 h 4008043"/>
              <a:gd name="connsiteX6" fmla="*/ 800461 w 1181239"/>
              <a:gd name="connsiteY6" fmla="*/ 3939090 h 4008043"/>
              <a:gd name="connsiteX7" fmla="*/ 804403 w 1181239"/>
              <a:gd name="connsiteY7" fmla="*/ 3976266 h 4008043"/>
              <a:gd name="connsiteX8" fmla="*/ 799235 w 1181239"/>
              <a:gd name="connsiteY8" fmla="*/ 4006184 h 4008043"/>
              <a:gd name="connsiteX9" fmla="*/ 799228 w 1181239"/>
              <a:gd name="connsiteY9" fmla="*/ 4006184 h 4008043"/>
              <a:gd name="connsiteX10" fmla="*/ 795035 w 1181239"/>
              <a:gd name="connsiteY10" fmla="*/ 3978305 h 4008043"/>
              <a:gd name="connsiteX11" fmla="*/ 795144 w 1181239"/>
              <a:gd name="connsiteY11" fmla="*/ 3953147 h 4008043"/>
              <a:gd name="connsiteX12" fmla="*/ 799382 w 1181239"/>
              <a:gd name="connsiteY12" fmla="*/ 3944307 h 4008043"/>
              <a:gd name="connsiteX13" fmla="*/ 800461 w 1181239"/>
              <a:gd name="connsiteY13" fmla="*/ 3939090 h 4008043"/>
              <a:gd name="connsiteX14" fmla="*/ 1173610 w 1181239"/>
              <a:gd name="connsiteY14" fmla="*/ 3829461 h 4008043"/>
              <a:gd name="connsiteX15" fmla="*/ 1177832 w 1181239"/>
              <a:gd name="connsiteY15" fmla="*/ 3835505 h 4008043"/>
              <a:gd name="connsiteX16" fmla="*/ 1178322 w 1181239"/>
              <a:gd name="connsiteY16" fmla="*/ 3844344 h 4008043"/>
              <a:gd name="connsiteX17" fmla="*/ 1172188 w 1181239"/>
              <a:gd name="connsiteY17" fmla="*/ 3840423 h 4008043"/>
              <a:gd name="connsiteX18" fmla="*/ 1171699 w 1181239"/>
              <a:gd name="connsiteY18" fmla="*/ 3831584 h 4008043"/>
              <a:gd name="connsiteX19" fmla="*/ 1173610 w 1181239"/>
              <a:gd name="connsiteY19" fmla="*/ 3829461 h 4008043"/>
              <a:gd name="connsiteX20" fmla="*/ 197700 w 1181239"/>
              <a:gd name="connsiteY20" fmla="*/ 3826851 h 4008043"/>
              <a:gd name="connsiteX21" fmla="*/ 195941 w 1181239"/>
              <a:gd name="connsiteY21" fmla="*/ 3848057 h 4008043"/>
              <a:gd name="connsiteX22" fmla="*/ 191581 w 1181239"/>
              <a:gd name="connsiteY22" fmla="*/ 3841771 h 4008043"/>
              <a:gd name="connsiteX23" fmla="*/ 191582 w 1181239"/>
              <a:gd name="connsiteY23" fmla="*/ 3841771 h 4008043"/>
              <a:gd name="connsiteX24" fmla="*/ 197700 w 1181239"/>
              <a:gd name="connsiteY24" fmla="*/ 3826851 h 4008043"/>
              <a:gd name="connsiteX25" fmla="*/ 178143 w 1181239"/>
              <a:gd name="connsiteY25" fmla="*/ 3791950 h 4008043"/>
              <a:gd name="connsiteX26" fmla="*/ 185023 w 1181239"/>
              <a:gd name="connsiteY26" fmla="*/ 3799435 h 4008043"/>
              <a:gd name="connsiteX27" fmla="*/ 191904 w 1181239"/>
              <a:gd name="connsiteY27" fmla="*/ 3806920 h 4008043"/>
              <a:gd name="connsiteX28" fmla="*/ 181724 w 1181239"/>
              <a:gd name="connsiteY28" fmla="*/ 3813393 h 4008043"/>
              <a:gd name="connsiteX29" fmla="*/ 171944 w 1181239"/>
              <a:gd name="connsiteY29" fmla="*/ 3805908 h 4008043"/>
              <a:gd name="connsiteX30" fmla="*/ 62574 w 1181239"/>
              <a:gd name="connsiteY30" fmla="*/ 3611808 h 4008043"/>
              <a:gd name="connsiteX31" fmla="*/ 66227 w 1181239"/>
              <a:gd name="connsiteY31" fmla="*/ 3624048 h 4008043"/>
              <a:gd name="connsiteX32" fmla="*/ 75305 w 1181239"/>
              <a:gd name="connsiteY32" fmla="*/ 3657366 h 4008043"/>
              <a:gd name="connsiteX33" fmla="*/ 62588 w 1181239"/>
              <a:gd name="connsiteY33" fmla="*/ 3653286 h 4008043"/>
              <a:gd name="connsiteX34" fmla="*/ 60508 w 1181239"/>
              <a:gd name="connsiteY34" fmla="*/ 3629487 h 4008043"/>
              <a:gd name="connsiteX35" fmla="*/ 1116200 w 1181239"/>
              <a:gd name="connsiteY35" fmla="*/ 3543073 h 4008043"/>
              <a:gd name="connsiteX36" fmla="*/ 1126386 w 1181239"/>
              <a:gd name="connsiteY36" fmla="*/ 3572671 h 4008043"/>
              <a:gd name="connsiteX37" fmla="*/ 1117747 w 1181239"/>
              <a:gd name="connsiteY37" fmla="*/ 3586739 h 4008043"/>
              <a:gd name="connsiteX38" fmla="*/ 1112537 w 1181239"/>
              <a:gd name="connsiteY38" fmla="*/ 3561563 h 4008043"/>
              <a:gd name="connsiteX39" fmla="*/ 1116200 w 1181239"/>
              <a:gd name="connsiteY39" fmla="*/ 3543073 h 4008043"/>
              <a:gd name="connsiteX40" fmla="*/ 82331 w 1181239"/>
              <a:gd name="connsiteY40" fmla="*/ 2962930 h 4008043"/>
              <a:gd name="connsiteX41" fmla="*/ 83301 w 1181239"/>
              <a:gd name="connsiteY41" fmla="*/ 2974009 h 4008043"/>
              <a:gd name="connsiteX42" fmla="*/ 86873 w 1181239"/>
              <a:gd name="connsiteY42" fmla="*/ 2994059 h 4008043"/>
              <a:gd name="connsiteX43" fmla="*/ 83727 w 1181239"/>
              <a:gd name="connsiteY43" fmla="*/ 3003927 h 4008043"/>
              <a:gd name="connsiteX44" fmla="*/ 81691 w 1181239"/>
              <a:gd name="connsiteY44" fmla="*/ 2980128 h 4008043"/>
              <a:gd name="connsiteX45" fmla="*/ 81695 w 1181239"/>
              <a:gd name="connsiteY45" fmla="*/ 2980128 h 4008043"/>
              <a:gd name="connsiteX46" fmla="*/ 82331 w 1181239"/>
              <a:gd name="connsiteY46" fmla="*/ 2962930 h 4008043"/>
              <a:gd name="connsiteX47" fmla="*/ 101936 w 1181239"/>
              <a:gd name="connsiteY47" fmla="*/ 2918951 h 4008043"/>
              <a:gd name="connsiteX48" fmla="*/ 102228 w 1181239"/>
              <a:gd name="connsiteY48" fmla="*/ 2931054 h 4008043"/>
              <a:gd name="connsiteX49" fmla="*/ 99163 w 1181239"/>
              <a:gd name="connsiteY49" fmla="*/ 2940011 h 4008043"/>
              <a:gd name="connsiteX50" fmla="*/ 98870 w 1181239"/>
              <a:gd name="connsiteY50" fmla="*/ 2927907 h 4008043"/>
              <a:gd name="connsiteX51" fmla="*/ 101936 w 1181239"/>
              <a:gd name="connsiteY51" fmla="*/ 2918951 h 4008043"/>
              <a:gd name="connsiteX52" fmla="*/ 96694 w 1181239"/>
              <a:gd name="connsiteY52" fmla="*/ 2871455 h 4008043"/>
              <a:gd name="connsiteX53" fmla="*/ 99562 w 1181239"/>
              <a:gd name="connsiteY53" fmla="*/ 2884935 h 4008043"/>
              <a:gd name="connsiteX54" fmla="*/ 98518 w 1181239"/>
              <a:gd name="connsiteY54" fmla="*/ 2897854 h 4008043"/>
              <a:gd name="connsiteX55" fmla="*/ 95669 w 1181239"/>
              <a:gd name="connsiteY55" fmla="*/ 2883801 h 4008043"/>
              <a:gd name="connsiteX56" fmla="*/ 95668 w 1181239"/>
              <a:gd name="connsiteY56" fmla="*/ 2883801 h 4008043"/>
              <a:gd name="connsiteX57" fmla="*/ 96694 w 1181239"/>
              <a:gd name="connsiteY57" fmla="*/ 2871455 h 4008043"/>
              <a:gd name="connsiteX58" fmla="*/ 104092 w 1181239"/>
              <a:gd name="connsiteY58" fmla="*/ 2813539 h 4008043"/>
              <a:gd name="connsiteX59" fmla="*/ 108835 w 1181239"/>
              <a:gd name="connsiteY59" fmla="*/ 2843457 h 4008043"/>
              <a:gd name="connsiteX60" fmla="*/ 105996 w 1181239"/>
              <a:gd name="connsiteY60" fmla="*/ 2840057 h 4008043"/>
              <a:gd name="connsiteX61" fmla="*/ 104092 w 1181239"/>
              <a:gd name="connsiteY61" fmla="*/ 2813539 h 4008043"/>
              <a:gd name="connsiteX62" fmla="*/ 958653 w 1181239"/>
              <a:gd name="connsiteY62" fmla="*/ 2740103 h 4008043"/>
              <a:gd name="connsiteX63" fmla="*/ 959449 w 1181239"/>
              <a:gd name="connsiteY63" fmla="*/ 2749623 h 4008043"/>
              <a:gd name="connsiteX64" fmla="*/ 953124 w 1181239"/>
              <a:gd name="connsiteY64" fmla="*/ 2755742 h 4008043"/>
              <a:gd name="connsiteX65" fmla="*/ 953125 w 1181239"/>
              <a:gd name="connsiteY65" fmla="*/ 2755742 h 4008043"/>
              <a:gd name="connsiteX66" fmla="*/ 958653 w 1181239"/>
              <a:gd name="connsiteY66" fmla="*/ 2740103 h 4008043"/>
              <a:gd name="connsiteX67" fmla="*/ 926930 w 1181239"/>
              <a:gd name="connsiteY67" fmla="*/ 2709509 h 4008043"/>
              <a:gd name="connsiteX68" fmla="*/ 926926 w 1181239"/>
              <a:gd name="connsiteY68" fmla="*/ 2709522 h 4008043"/>
              <a:gd name="connsiteX69" fmla="*/ 926915 w 1181239"/>
              <a:gd name="connsiteY69" fmla="*/ 2709522 h 4008043"/>
              <a:gd name="connsiteX70" fmla="*/ 945395 w 1181239"/>
              <a:gd name="connsiteY70" fmla="*/ 2688653 h 4008043"/>
              <a:gd name="connsiteX71" fmla="*/ 937666 w 1181239"/>
              <a:gd name="connsiteY71" fmla="*/ 2813539 h 4008043"/>
              <a:gd name="connsiteX72" fmla="*/ 936261 w 1181239"/>
              <a:gd name="connsiteY72" fmla="*/ 2798460 h 4008043"/>
              <a:gd name="connsiteX73" fmla="*/ 936263 w 1181239"/>
              <a:gd name="connsiteY73" fmla="*/ 2798460 h 4008043"/>
              <a:gd name="connsiteX74" fmla="*/ 933716 w 1181239"/>
              <a:gd name="connsiteY74" fmla="*/ 2784776 h 4008043"/>
              <a:gd name="connsiteX75" fmla="*/ 930062 w 1181239"/>
              <a:gd name="connsiteY75" fmla="*/ 2774696 h 4008043"/>
              <a:gd name="connsiteX76" fmla="*/ 931759 w 1181239"/>
              <a:gd name="connsiteY76" fmla="*/ 2766622 h 4008043"/>
              <a:gd name="connsiteX77" fmla="*/ 939486 w 1181239"/>
              <a:gd name="connsiteY77" fmla="*/ 2730194 h 4008043"/>
              <a:gd name="connsiteX78" fmla="*/ 945395 w 1181239"/>
              <a:gd name="connsiteY78" fmla="*/ 2688653 h 4008043"/>
              <a:gd name="connsiteX79" fmla="*/ 933087 w 1181239"/>
              <a:gd name="connsiteY79" fmla="*/ 2677998 h 4008043"/>
              <a:gd name="connsiteX80" fmla="*/ 931182 w 1181239"/>
              <a:gd name="connsiteY80" fmla="*/ 2705945 h 4008043"/>
              <a:gd name="connsiteX81" fmla="*/ 926930 w 1181239"/>
              <a:gd name="connsiteY81" fmla="*/ 2709509 h 4008043"/>
              <a:gd name="connsiteX82" fmla="*/ 929897 w 1181239"/>
              <a:gd name="connsiteY82" fmla="*/ 2700512 h 4008043"/>
              <a:gd name="connsiteX83" fmla="*/ 930006 w 1181239"/>
              <a:gd name="connsiteY83" fmla="*/ 2689994 h 4008043"/>
              <a:gd name="connsiteX84" fmla="*/ 928893 w 1181239"/>
              <a:gd name="connsiteY84" fmla="*/ 2680576 h 4008043"/>
              <a:gd name="connsiteX85" fmla="*/ 933087 w 1181239"/>
              <a:gd name="connsiteY85" fmla="*/ 2677998 h 4008043"/>
              <a:gd name="connsiteX86" fmla="*/ 933901 w 1181239"/>
              <a:gd name="connsiteY86" fmla="*/ 2651662 h 4008043"/>
              <a:gd name="connsiteX87" fmla="*/ 934790 w 1181239"/>
              <a:gd name="connsiteY87" fmla="*/ 2652388 h 4008043"/>
              <a:gd name="connsiteX88" fmla="*/ 934790 w 1181239"/>
              <a:gd name="connsiteY88" fmla="*/ 2664627 h 4008043"/>
              <a:gd name="connsiteX89" fmla="*/ 933531 w 1181239"/>
              <a:gd name="connsiteY89" fmla="*/ 2658508 h 4008043"/>
              <a:gd name="connsiteX90" fmla="*/ 933901 w 1181239"/>
              <a:gd name="connsiteY90" fmla="*/ 2651662 h 4008043"/>
              <a:gd name="connsiteX91" fmla="*/ 96656 w 1181239"/>
              <a:gd name="connsiteY91" fmla="*/ 2613158 h 4008043"/>
              <a:gd name="connsiteX92" fmla="*/ 104568 w 1181239"/>
              <a:gd name="connsiteY92" fmla="*/ 2645658 h 4008043"/>
              <a:gd name="connsiteX93" fmla="*/ 106440 w 1181239"/>
              <a:gd name="connsiteY93" fmla="*/ 2668374 h 4008043"/>
              <a:gd name="connsiteX94" fmla="*/ 103116 w 1181239"/>
              <a:gd name="connsiteY94" fmla="*/ 2660825 h 4008043"/>
              <a:gd name="connsiteX95" fmla="*/ 103114 w 1181239"/>
              <a:gd name="connsiteY95" fmla="*/ 2660825 h 4008043"/>
              <a:gd name="connsiteX96" fmla="*/ 96656 w 1181239"/>
              <a:gd name="connsiteY96" fmla="*/ 2613158 h 4008043"/>
              <a:gd name="connsiteX97" fmla="*/ 947274 w 1181239"/>
              <a:gd name="connsiteY97" fmla="*/ 2560594 h 4008043"/>
              <a:gd name="connsiteX98" fmla="*/ 947419 w 1181239"/>
              <a:gd name="connsiteY98" fmla="*/ 2606831 h 4008043"/>
              <a:gd name="connsiteX99" fmla="*/ 944774 w 1181239"/>
              <a:gd name="connsiteY99" fmla="*/ 2587792 h 4008043"/>
              <a:gd name="connsiteX100" fmla="*/ 947274 w 1181239"/>
              <a:gd name="connsiteY100" fmla="*/ 2560594 h 4008043"/>
              <a:gd name="connsiteX101" fmla="*/ 117254 w 1181239"/>
              <a:gd name="connsiteY101" fmla="*/ 2547082 h 4008043"/>
              <a:gd name="connsiteX102" fmla="*/ 122323 w 1181239"/>
              <a:gd name="connsiteY102" fmla="*/ 2566758 h 4008043"/>
              <a:gd name="connsiteX103" fmla="*/ 124816 w 1181239"/>
              <a:gd name="connsiteY103" fmla="*/ 2632720 h 4008043"/>
              <a:gd name="connsiteX104" fmla="*/ 120162 w 1181239"/>
              <a:gd name="connsiteY104" fmla="*/ 2651900 h 4008043"/>
              <a:gd name="connsiteX105" fmla="*/ 112787 w 1181239"/>
              <a:gd name="connsiteY105" fmla="*/ 2696587 h 4008043"/>
              <a:gd name="connsiteX106" fmla="*/ 110499 w 1181239"/>
              <a:gd name="connsiteY106" fmla="*/ 2689788 h 4008043"/>
              <a:gd name="connsiteX107" fmla="*/ 110501 w 1181239"/>
              <a:gd name="connsiteY107" fmla="*/ 2689788 h 4008043"/>
              <a:gd name="connsiteX108" fmla="*/ 113087 w 1181239"/>
              <a:gd name="connsiteY108" fmla="*/ 2663949 h 4008043"/>
              <a:gd name="connsiteX109" fmla="*/ 112559 w 1181239"/>
              <a:gd name="connsiteY109" fmla="*/ 2610222 h 4008043"/>
              <a:gd name="connsiteX110" fmla="*/ 113409 w 1181239"/>
              <a:gd name="connsiteY110" fmla="*/ 2559268 h 4008043"/>
              <a:gd name="connsiteX111" fmla="*/ 108520 w 1181239"/>
              <a:gd name="connsiteY111" fmla="*/ 2533188 h 4008043"/>
              <a:gd name="connsiteX112" fmla="*/ 109376 w 1181239"/>
              <a:gd name="connsiteY112" fmla="*/ 2534076 h 4008043"/>
              <a:gd name="connsiteX113" fmla="*/ 109376 w 1181239"/>
              <a:gd name="connsiteY113" fmla="*/ 2549036 h 4008043"/>
              <a:gd name="connsiteX114" fmla="*/ 108165 w 1181239"/>
              <a:gd name="connsiteY114" fmla="*/ 2541556 h 4008043"/>
              <a:gd name="connsiteX115" fmla="*/ 108520 w 1181239"/>
              <a:gd name="connsiteY115" fmla="*/ 2533188 h 4008043"/>
              <a:gd name="connsiteX116" fmla="*/ 933144 w 1181239"/>
              <a:gd name="connsiteY116" fmla="*/ 2519797 h 4008043"/>
              <a:gd name="connsiteX117" fmla="*/ 932926 w 1181239"/>
              <a:gd name="connsiteY117" fmla="*/ 2550959 h 4008043"/>
              <a:gd name="connsiteX118" fmla="*/ 928653 w 1181239"/>
              <a:gd name="connsiteY118" fmla="*/ 2550151 h 4008043"/>
              <a:gd name="connsiteX119" fmla="*/ 928668 w 1181239"/>
              <a:gd name="connsiteY119" fmla="*/ 2550152 h 4008043"/>
              <a:gd name="connsiteX120" fmla="*/ 933144 w 1181239"/>
              <a:gd name="connsiteY120" fmla="*/ 2519797 h 4008043"/>
              <a:gd name="connsiteX121" fmla="*/ 942469 w 1181239"/>
              <a:gd name="connsiteY121" fmla="*/ 2495987 h 4008043"/>
              <a:gd name="connsiteX122" fmla="*/ 945224 w 1181239"/>
              <a:gd name="connsiteY122" fmla="*/ 2506883 h 4008043"/>
              <a:gd name="connsiteX123" fmla="*/ 944181 w 1181239"/>
              <a:gd name="connsiteY123" fmla="*/ 2517082 h 4008043"/>
              <a:gd name="connsiteX124" fmla="*/ 941459 w 1181239"/>
              <a:gd name="connsiteY124" fmla="*/ 2505749 h 4008043"/>
              <a:gd name="connsiteX125" fmla="*/ 942469 w 1181239"/>
              <a:gd name="connsiteY125" fmla="*/ 2495987 h 4008043"/>
              <a:gd name="connsiteX126" fmla="*/ 976335 w 1181239"/>
              <a:gd name="connsiteY126" fmla="*/ 2462681 h 4008043"/>
              <a:gd name="connsiteX127" fmla="*/ 978951 w 1181239"/>
              <a:gd name="connsiteY127" fmla="*/ 2510958 h 4008043"/>
              <a:gd name="connsiteX128" fmla="*/ 973428 w 1181239"/>
              <a:gd name="connsiteY128" fmla="*/ 2552435 h 4008043"/>
              <a:gd name="connsiteX129" fmla="*/ 967615 w 1181239"/>
              <a:gd name="connsiteY129" fmla="*/ 2563315 h 4008043"/>
              <a:gd name="connsiteX130" fmla="*/ 964707 w 1181239"/>
              <a:gd name="connsiteY130" fmla="*/ 2574194 h 4008043"/>
              <a:gd name="connsiteX131" fmla="*/ 961820 w 1181239"/>
              <a:gd name="connsiteY131" fmla="*/ 2562635 h 4008043"/>
              <a:gd name="connsiteX132" fmla="*/ 961825 w 1181239"/>
              <a:gd name="connsiteY132" fmla="*/ 2562635 h 4008043"/>
              <a:gd name="connsiteX133" fmla="*/ 963697 w 1181239"/>
              <a:gd name="connsiteY133" fmla="*/ 2532711 h 4008043"/>
              <a:gd name="connsiteX134" fmla="*/ 969490 w 1181239"/>
              <a:gd name="connsiteY134" fmla="*/ 2517405 h 4008043"/>
              <a:gd name="connsiteX135" fmla="*/ 973718 w 1181239"/>
              <a:gd name="connsiteY135" fmla="*/ 2488172 h 4008043"/>
              <a:gd name="connsiteX136" fmla="*/ 976335 w 1181239"/>
              <a:gd name="connsiteY136" fmla="*/ 2462681 h 4008043"/>
              <a:gd name="connsiteX137" fmla="*/ 113553 w 1181239"/>
              <a:gd name="connsiteY137" fmla="*/ 2458088 h 4008043"/>
              <a:gd name="connsiteX138" fmla="*/ 119967 w 1181239"/>
              <a:gd name="connsiteY138" fmla="*/ 2471037 h 4008043"/>
              <a:gd name="connsiteX139" fmla="*/ 119749 w 1181239"/>
              <a:gd name="connsiteY139" fmla="*/ 2485510 h 4008043"/>
              <a:gd name="connsiteX140" fmla="*/ 116047 w 1181239"/>
              <a:gd name="connsiteY140" fmla="*/ 2488923 h 4008043"/>
              <a:gd name="connsiteX141" fmla="*/ 110818 w 1181239"/>
              <a:gd name="connsiteY141" fmla="*/ 2493695 h 4008043"/>
              <a:gd name="connsiteX142" fmla="*/ 110825 w 1181239"/>
              <a:gd name="connsiteY142" fmla="*/ 2493695 h 4008043"/>
              <a:gd name="connsiteX143" fmla="*/ 109026 w 1181239"/>
              <a:gd name="connsiteY143" fmla="*/ 2475614 h 4008043"/>
              <a:gd name="connsiteX144" fmla="*/ 113553 w 1181239"/>
              <a:gd name="connsiteY144" fmla="*/ 2458088 h 4008043"/>
              <a:gd name="connsiteX145" fmla="*/ 149068 w 1181239"/>
              <a:gd name="connsiteY145" fmla="*/ 2387886 h 4008043"/>
              <a:gd name="connsiteX146" fmla="*/ 151137 w 1181239"/>
              <a:gd name="connsiteY146" fmla="*/ 2402845 h 4008043"/>
              <a:gd name="connsiteX147" fmla="*/ 151064 w 1181239"/>
              <a:gd name="connsiteY147" fmla="*/ 2527769 h 4008043"/>
              <a:gd name="connsiteX148" fmla="*/ 146581 w 1181239"/>
              <a:gd name="connsiteY148" fmla="*/ 2522329 h 4008043"/>
              <a:gd name="connsiteX149" fmla="*/ 146594 w 1181239"/>
              <a:gd name="connsiteY149" fmla="*/ 2522329 h 4008043"/>
              <a:gd name="connsiteX150" fmla="*/ 146339 w 1181239"/>
              <a:gd name="connsiteY150" fmla="*/ 2398765 h 4008043"/>
              <a:gd name="connsiteX151" fmla="*/ 136896 w 1181239"/>
              <a:gd name="connsiteY151" fmla="*/ 2385700 h 4008043"/>
              <a:gd name="connsiteX152" fmla="*/ 136301 w 1181239"/>
              <a:gd name="connsiteY152" fmla="*/ 2394687 h 4008043"/>
              <a:gd name="connsiteX153" fmla="*/ 132156 w 1181239"/>
              <a:gd name="connsiteY153" fmla="*/ 2396892 h 4008043"/>
              <a:gd name="connsiteX154" fmla="*/ 132805 w 1181239"/>
              <a:gd name="connsiteY154" fmla="*/ 2387703 h 4008043"/>
              <a:gd name="connsiteX155" fmla="*/ 136896 w 1181239"/>
              <a:gd name="connsiteY155" fmla="*/ 2385700 h 4008043"/>
              <a:gd name="connsiteX156" fmla="*/ 117467 w 1181239"/>
              <a:gd name="connsiteY156" fmla="*/ 2377384 h 4008043"/>
              <a:gd name="connsiteX157" fmla="*/ 121622 w 1181239"/>
              <a:gd name="connsiteY157" fmla="*/ 2392732 h 4008043"/>
              <a:gd name="connsiteX158" fmla="*/ 115070 w 1181239"/>
              <a:gd name="connsiteY158" fmla="*/ 2409528 h 4008043"/>
              <a:gd name="connsiteX159" fmla="*/ 117467 w 1181239"/>
              <a:gd name="connsiteY159" fmla="*/ 2377384 h 4008043"/>
              <a:gd name="connsiteX160" fmla="*/ 133268 w 1181239"/>
              <a:gd name="connsiteY160" fmla="*/ 2336537 h 4008043"/>
              <a:gd name="connsiteX161" fmla="*/ 135582 w 1181239"/>
              <a:gd name="connsiteY161" fmla="*/ 2348776 h 4008043"/>
              <a:gd name="connsiteX162" fmla="*/ 133877 w 1181239"/>
              <a:gd name="connsiteY162" fmla="*/ 2352521 h 4008043"/>
              <a:gd name="connsiteX163" fmla="*/ 131564 w 1181239"/>
              <a:gd name="connsiteY163" fmla="*/ 2340282 h 4008043"/>
              <a:gd name="connsiteX164" fmla="*/ 133268 w 1181239"/>
              <a:gd name="connsiteY164" fmla="*/ 2336537 h 4008043"/>
              <a:gd name="connsiteX165" fmla="*/ 77672 w 1181239"/>
              <a:gd name="connsiteY165" fmla="*/ 2315812 h 4008043"/>
              <a:gd name="connsiteX166" fmla="*/ 88782 w 1181239"/>
              <a:gd name="connsiteY166" fmla="*/ 2366679 h 4008043"/>
              <a:gd name="connsiteX167" fmla="*/ 86946 w 1181239"/>
              <a:gd name="connsiteY167" fmla="*/ 2366771 h 4008043"/>
              <a:gd name="connsiteX168" fmla="*/ 86948 w 1181239"/>
              <a:gd name="connsiteY168" fmla="*/ 2366760 h 4008043"/>
              <a:gd name="connsiteX169" fmla="*/ 76504 w 1181239"/>
              <a:gd name="connsiteY169" fmla="*/ 2320572 h 4008043"/>
              <a:gd name="connsiteX170" fmla="*/ 77672 w 1181239"/>
              <a:gd name="connsiteY170" fmla="*/ 2315812 h 4008043"/>
              <a:gd name="connsiteX171" fmla="*/ 619 w 1181239"/>
              <a:gd name="connsiteY171" fmla="*/ 2290394 h 4008043"/>
              <a:gd name="connsiteX172" fmla="*/ 3082 w 1181239"/>
              <a:gd name="connsiteY172" fmla="*/ 2296356 h 4008043"/>
              <a:gd name="connsiteX173" fmla="*/ 1936 w 1181239"/>
              <a:gd name="connsiteY173" fmla="*/ 2320341 h 4008043"/>
              <a:gd name="connsiteX174" fmla="*/ 1933 w 1181239"/>
              <a:gd name="connsiteY174" fmla="*/ 2320341 h 4008043"/>
              <a:gd name="connsiteX175" fmla="*/ 17 w 1181239"/>
              <a:gd name="connsiteY175" fmla="*/ 2301302 h 4008043"/>
              <a:gd name="connsiteX176" fmla="*/ 619 w 1181239"/>
              <a:gd name="connsiteY176" fmla="*/ 2290394 h 4008043"/>
              <a:gd name="connsiteX177" fmla="*/ 129211 w 1181239"/>
              <a:gd name="connsiteY177" fmla="*/ 2280788 h 4008043"/>
              <a:gd name="connsiteX178" fmla="*/ 132860 w 1181239"/>
              <a:gd name="connsiteY178" fmla="*/ 2302557 h 4008043"/>
              <a:gd name="connsiteX179" fmla="*/ 131999 w 1181239"/>
              <a:gd name="connsiteY179" fmla="*/ 2322603 h 4008043"/>
              <a:gd name="connsiteX180" fmla="*/ 129938 w 1181239"/>
              <a:gd name="connsiteY180" fmla="*/ 2302320 h 4008043"/>
              <a:gd name="connsiteX181" fmla="*/ 129211 w 1181239"/>
              <a:gd name="connsiteY181" fmla="*/ 2280788 h 4008043"/>
              <a:gd name="connsiteX182" fmla="*/ 147984 w 1181239"/>
              <a:gd name="connsiteY182" fmla="*/ 2217888 h 4008043"/>
              <a:gd name="connsiteX183" fmla="*/ 150845 w 1181239"/>
              <a:gd name="connsiteY183" fmla="*/ 2232167 h 4008043"/>
              <a:gd name="connsiteX184" fmla="*/ 146841 w 1181239"/>
              <a:gd name="connsiteY184" fmla="*/ 2246224 h 4008043"/>
              <a:gd name="connsiteX185" fmla="*/ 146842 w 1181239"/>
              <a:gd name="connsiteY185" fmla="*/ 2246224 h 4008043"/>
              <a:gd name="connsiteX186" fmla="*/ 147984 w 1181239"/>
              <a:gd name="connsiteY186" fmla="*/ 2217888 h 4008043"/>
              <a:gd name="connsiteX187" fmla="*/ 992212 w 1181239"/>
              <a:gd name="connsiteY187" fmla="*/ 2207669 h 4008043"/>
              <a:gd name="connsiteX188" fmla="*/ 992998 w 1181239"/>
              <a:gd name="connsiteY188" fmla="*/ 2209042 h 4008043"/>
              <a:gd name="connsiteX189" fmla="*/ 992998 w 1181239"/>
              <a:gd name="connsiteY189" fmla="*/ 2232161 h 4008043"/>
              <a:gd name="connsiteX190" fmla="*/ 991885 w 1181239"/>
              <a:gd name="connsiteY190" fmla="*/ 2220601 h 4008043"/>
              <a:gd name="connsiteX191" fmla="*/ 992212 w 1181239"/>
              <a:gd name="connsiteY191" fmla="*/ 2207669 h 4008043"/>
              <a:gd name="connsiteX192" fmla="*/ 61915 w 1181239"/>
              <a:gd name="connsiteY192" fmla="*/ 2150127 h 4008043"/>
              <a:gd name="connsiteX193" fmla="*/ 70815 w 1181239"/>
              <a:gd name="connsiteY193" fmla="*/ 2213816 h 4008043"/>
              <a:gd name="connsiteX194" fmla="*/ 80236 w 1181239"/>
              <a:gd name="connsiteY194" fmla="*/ 2286572 h 4008043"/>
              <a:gd name="connsiteX195" fmla="*/ 75520 w 1181239"/>
              <a:gd name="connsiteY195" fmla="*/ 2296771 h 4008043"/>
              <a:gd name="connsiteX196" fmla="*/ 71018 w 1181239"/>
              <a:gd name="connsiteY196" fmla="*/ 2323290 h 4008043"/>
              <a:gd name="connsiteX197" fmla="*/ 78434 w 1181239"/>
              <a:gd name="connsiteY197" fmla="*/ 2370722 h 4008043"/>
              <a:gd name="connsiteX198" fmla="*/ 96856 w 1181239"/>
              <a:gd name="connsiteY198" fmla="*/ 2583033 h 4008043"/>
              <a:gd name="connsiteX199" fmla="*/ 87157 w 1181239"/>
              <a:gd name="connsiteY199" fmla="*/ 2588473 h 4008043"/>
              <a:gd name="connsiteX200" fmla="*/ 87156 w 1181239"/>
              <a:gd name="connsiteY200" fmla="*/ 2588473 h 4008043"/>
              <a:gd name="connsiteX201" fmla="*/ 63626 w 1181239"/>
              <a:gd name="connsiteY201" fmla="*/ 2347620 h 4008043"/>
              <a:gd name="connsiteX202" fmla="*/ 60787 w 1181239"/>
              <a:gd name="connsiteY202" fmla="*/ 2200381 h 4008043"/>
              <a:gd name="connsiteX203" fmla="*/ 61915 w 1181239"/>
              <a:gd name="connsiteY203" fmla="*/ 2150127 h 4008043"/>
              <a:gd name="connsiteX204" fmla="*/ 124046 w 1181239"/>
              <a:gd name="connsiteY204" fmla="*/ 2141345 h 4008043"/>
              <a:gd name="connsiteX205" fmla="*/ 131937 w 1181239"/>
              <a:gd name="connsiteY205" fmla="*/ 2144382 h 4008043"/>
              <a:gd name="connsiteX206" fmla="*/ 131167 w 1181239"/>
              <a:gd name="connsiteY206" fmla="*/ 2149886 h 4008043"/>
              <a:gd name="connsiteX207" fmla="*/ 123122 w 1181239"/>
              <a:gd name="connsiteY207" fmla="*/ 2146929 h 4008043"/>
              <a:gd name="connsiteX208" fmla="*/ 124046 w 1181239"/>
              <a:gd name="connsiteY208" fmla="*/ 2141345 h 4008043"/>
              <a:gd name="connsiteX209" fmla="*/ 150011 w 1181239"/>
              <a:gd name="connsiteY209" fmla="*/ 2132206 h 4008043"/>
              <a:gd name="connsiteX210" fmla="*/ 150452 w 1181239"/>
              <a:gd name="connsiteY210" fmla="*/ 2168244 h 4008043"/>
              <a:gd name="connsiteX211" fmla="*/ 147008 w 1181239"/>
              <a:gd name="connsiteY211" fmla="*/ 2202242 h 4008043"/>
              <a:gd name="connsiteX212" fmla="*/ 147004 w 1181239"/>
              <a:gd name="connsiteY212" fmla="*/ 2202242 h 4008043"/>
              <a:gd name="connsiteX213" fmla="*/ 147847 w 1181239"/>
              <a:gd name="connsiteY213" fmla="*/ 2166204 h 4008043"/>
              <a:gd name="connsiteX214" fmla="*/ 915300 w 1181239"/>
              <a:gd name="connsiteY214" fmla="*/ 2125614 h 4008043"/>
              <a:gd name="connsiteX215" fmla="*/ 915300 w 1181239"/>
              <a:gd name="connsiteY215" fmla="*/ 2125615 h 4008043"/>
              <a:gd name="connsiteX216" fmla="*/ 915300 w 1181239"/>
              <a:gd name="connsiteY216" fmla="*/ 2125614 h 4008043"/>
              <a:gd name="connsiteX217" fmla="*/ 105883 w 1181239"/>
              <a:gd name="connsiteY217" fmla="*/ 2115887 h 4008043"/>
              <a:gd name="connsiteX218" fmla="*/ 109204 w 1181239"/>
              <a:gd name="connsiteY218" fmla="*/ 2126766 h 4008043"/>
              <a:gd name="connsiteX219" fmla="*/ 113519 w 1181239"/>
              <a:gd name="connsiteY219" fmla="*/ 2152605 h 4008043"/>
              <a:gd name="connsiteX220" fmla="*/ 107490 w 1181239"/>
              <a:gd name="connsiteY220" fmla="*/ 2148746 h 4008043"/>
              <a:gd name="connsiteX221" fmla="*/ 107489 w 1181239"/>
              <a:gd name="connsiteY221" fmla="*/ 2148746 h 4008043"/>
              <a:gd name="connsiteX222" fmla="*/ 104975 w 1181239"/>
              <a:gd name="connsiteY222" fmla="*/ 2130387 h 4008043"/>
              <a:gd name="connsiteX223" fmla="*/ 924180 w 1181239"/>
              <a:gd name="connsiteY223" fmla="*/ 2095489 h 4008043"/>
              <a:gd name="connsiteX224" fmla="*/ 929793 w 1181239"/>
              <a:gd name="connsiteY224" fmla="*/ 2113426 h 4008043"/>
              <a:gd name="connsiteX225" fmla="*/ 924518 w 1181239"/>
              <a:gd name="connsiteY225" fmla="*/ 2123626 h 4008043"/>
              <a:gd name="connsiteX226" fmla="*/ 915300 w 1181239"/>
              <a:gd name="connsiteY226" fmla="*/ 2125614 h 4008043"/>
              <a:gd name="connsiteX227" fmla="*/ 919046 w 1181239"/>
              <a:gd name="connsiteY227" fmla="*/ 2108197 h 4008043"/>
              <a:gd name="connsiteX228" fmla="*/ 924180 w 1181239"/>
              <a:gd name="connsiteY228" fmla="*/ 2095489 h 4008043"/>
              <a:gd name="connsiteX229" fmla="*/ 131216 w 1181239"/>
              <a:gd name="connsiteY229" fmla="*/ 2071022 h 4008043"/>
              <a:gd name="connsiteX230" fmla="*/ 134077 w 1181239"/>
              <a:gd name="connsiteY230" fmla="*/ 2093039 h 4008043"/>
              <a:gd name="connsiteX231" fmla="*/ 130242 w 1181239"/>
              <a:gd name="connsiteY231" fmla="*/ 2086661 h 4008043"/>
              <a:gd name="connsiteX232" fmla="*/ 130241 w 1181239"/>
              <a:gd name="connsiteY232" fmla="*/ 2086661 h 4008043"/>
              <a:gd name="connsiteX233" fmla="*/ 131216 w 1181239"/>
              <a:gd name="connsiteY233" fmla="*/ 2071022 h 4008043"/>
              <a:gd name="connsiteX234" fmla="*/ 147995 w 1181239"/>
              <a:gd name="connsiteY234" fmla="*/ 2046547 h 4008043"/>
              <a:gd name="connsiteX235" fmla="*/ 150856 w 1181239"/>
              <a:gd name="connsiteY235" fmla="*/ 2064129 h 4008043"/>
              <a:gd name="connsiteX236" fmla="*/ 155483 w 1181239"/>
              <a:gd name="connsiteY236" fmla="*/ 2073343 h 4008043"/>
              <a:gd name="connsiteX237" fmla="*/ 161763 w 1181239"/>
              <a:gd name="connsiteY237" fmla="*/ 2057210 h 4008043"/>
              <a:gd name="connsiteX238" fmla="*/ 167937 w 1181239"/>
              <a:gd name="connsiteY238" fmla="*/ 2075105 h 4008043"/>
              <a:gd name="connsiteX239" fmla="*/ 164792 w 1181239"/>
              <a:gd name="connsiteY239" fmla="*/ 2088025 h 4008043"/>
              <a:gd name="connsiteX240" fmla="*/ 159085 w 1181239"/>
              <a:gd name="connsiteY240" fmla="*/ 2081905 h 4008043"/>
              <a:gd name="connsiteX241" fmla="*/ 156774 w 1181239"/>
              <a:gd name="connsiteY241" fmla="*/ 2095609 h 4008043"/>
              <a:gd name="connsiteX242" fmla="*/ 155665 w 1181239"/>
              <a:gd name="connsiteY242" fmla="*/ 2105812 h 4008043"/>
              <a:gd name="connsiteX243" fmla="*/ 148115 w 1181239"/>
              <a:gd name="connsiteY243" fmla="*/ 2102598 h 4008043"/>
              <a:gd name="connsiteX244" fmla="*/ 148104 w 1181239"/>
              <a:gd name="connsiteY244" fmla="*/ 2102598 h 4008043"/>
              <a:gd name="connsiteX245" fmla="*/ 147995 w 1181239"/>
              <a:gd name="connsiteY245" fmla="*/ 2046547 h 4008043"/>
              <a:gd name="connsiteX246" fmla="*/ 104033 w 1181239"/>
              <a:gd name="connsiteY246" fmla="*/ 2027509 h 4008043"/>
              <a:gd name="connsiteX247" fmla="*/ 112510 w 1181239"/>
              <a:gd name="connsiteY247" fmla="*/ 2045291 h 4008043"/>
              <a:gd name="connsiteX248" fmla="*/ 106306 w 1181239"/>
              <a:gd name="connsiteY248" fmla="*/ 2041590 h 4008043"/>
              <a:gd name="connsiteX249" fmla="*/ 106307 w 1181239"/>
              <a:gd name="connsiteY249" fmla="*/ 2041590 h 4008043"/>
              <a:gd name="connsiteX250" fmla="*/ 104033 w 1181239"/>
              <a:gd name="connsiteY250" fmla="*/ 2027509 h 4008043"/>
              <a:gd name="connsiteX251" fmla="*/ 943112 w 1181239"/>
              <a:gd name="connsiteY251" fmla="*/ 2013995 h 4008043"/>
              <a:gd name="connsiteX252" fmla="*/ 941824 w 1181239"/>
              <a:gd name="connsiteY252" fmla="*/ 2093464 h 4008043"/>
              <a:gd name="connsiteX253" fmla="*/ 935647 w 1181239"/>
              <a:gd name="connsiteY253" fmla="*/ 2093234 h 4008043"/>
              <a:gd name="connsiteX254" fmla="*/ 935646 w 1181239"/>
              <a:gd name="connsiteY254" fmla="*/ 2093238 h 4008043"/>
              <a:gd name="connsiteX255" fmla="*/ 937744 w 1181239"/>
              <a:gd name="connsiteY255" fmla="*/ 2083568 h 4008043"/>
              <a:gd name="connsiteX256" fmla="*/ 940123 w 1181239"/>
              <a:gd name="connsiteY256" fmla="*/ 2049068 h 4008043"/>
              <a:gd name="connsiteX257" fmla="*/ 943112 w 1181239"/>
              <a:gd name="connsiteY257" fmla="*/ 2013995 h 4008043"/>
              <a:gd name="connsiteX258" fmla="*/ 986359 w 1181239"/>
              <a:gd name="connsiteY258" fmla="*/ 1999398 h 4008043"/>
              <a:gd name="connsiteX259" fmla="*/ 987178 w 1181239"/>
              <a:gd name="connsiteY259" fmla="*/ 2001051 h 4008043"/>
              <a:gd name="connsiteX260" fmla="*/ 987145 w 1181239"/>
              <a:gd name="connsiteY260" fmla="*/ 2020090 h 4008043"/>
              <a:gd name="connsiteX261" fmla="*/ 985999 w 1181239"/>
              <a:gd name="connsiteY261" fmla="*/ 2009830 h 4008043"/>
              <a:gd name="connsiteX262" fmla="*/ 986010 w 1181239"/>
              <a:gd name="connsiteY262" fmla="*/ 2009830 h 4008043"/>
              <a:gd name="connsiteX263" fmla="*/ 986359 w 1181239"/>
              <a:gd name="connsiteY263" fmla="*/ 1999398 h 4008043"/>
              <a:gd name="connsiteX264" fmla="*/ 229366 w 1181239"/>
              <a:gd name="connsiteY264" fmla="*/ 1998950 h 4008043"/>
              <a:gd name="connsiteX265" fmla="*/ 229366 w 1181239"/>
              <a:gd name="connsiteY265" fmla="*/ 2016629 h 4008043"/>
              <a:gd name="connsiteX266" fmla="*/ 226750 w 1181239"/>
              <a:gd name="connsiteY266" fmla="*/ 2012030 h 4008043"/>
              <a:gd name="connsiteX267" fmla="*/ 229366 w 1181239"/>
              <a:gd name="connsiteY267" fmla="*/ 1998950 h 4008043"/>
              <a:gd name="connsiteX268" fmla="*/ 111210 w 1181239"/>
              <a:gd name="connsiteY268" fmla="*/ 1998254 h 4008043"/>
              <a:gd name="connsiteX269" fmla="*/ 113966 w 1181239"/>
              <a:gd name="connsiteY269" fmla="*/ 2009150 h 4008043"/>
              <a:gd name="connsiteX270" fmla="*/ 112922 w 1181239"/>
              <a:gd name="connsiteY270" fmla="*/ 2019349 h 4008043"/>
              <a:gd name="connsiteX271" fmla="*/ 110200 w 1181239"/>
              <a:gd name="connsiteY271" fmla="*/ 2008017 h 4008043"/>
              <a:gd name="connsiteX272" fmla="*/ 110200 w 1181239"/>
              <a:gd name="connsiteY272" fmla="*/ 2008016 h 4008043"/>
              <a:gd name="connsiteX273" fmla="*/ 111210 w 1181239"/>
              <a:gd name="connsiteY273" fmla="*/ 1998254 h 4008043"/>
              <a:gd name="connsiteX274" fmla="*/ 160036 w 1181239"/>
              <a:gd name="connsiteY274" fmla="*/ 1997898 h 4008043"/>
              <a:gd name="connsiteX275" fmla="*/ 163754 w 1181239"/>
              <a:gd name="connsiteY275" fmla="*/ 2001511 h 4008043"/>
              <a:gd name="connsiteX276" fmla="*/ 165422 w 1181239"/>
              <a:gd name="connsiteY276" fmla="*/ 2026149 h 4008043"/>
              <a:gd name="connsiteX277" fmla="*/ 162477 w 1181239"/>
              <a:gd name="connsiteY277" fmla="*/ 2018830 h 4008043"/>
              <a:gd name="connsiteX278" fmla="*/ 162477 w 1181239"/>
              <a:gd name="connsiteY278" fmla="*/ 2018829 h 4008043"/>
              <a:gd name="connsiteX279" fmla="*/ 160810 w 1181239"/>
              <a:gd name="connsiteY279" fmla="*/ 2003030 h 4008043"/>
              <a:gd name="connsiteX280" fmla="*/ 160036 w 1181239"/>
              <a:gd name="connsiteY280" fmla="*/ 1997898 h 4008043"/>
              <a:gd name="connsiteX281" fmla="*/ 122178 w 1181239"/>
              <a:gd name="connsiteY281" fmla="*/ 1993421 h 4008043"/>
              <a:gd name="connsiteX282" fmla="*/ 127639 w 1181239"/>
              <a:gd name="connsiteY282" fmla="*/ 1994871 h 4008043"/>
              <a:gd name="connsiteX283" fmla="*/ 130971 w 1181239"/>
              <a:gd name="connsiteY283" fmla="*/ 2006864 h 4008043"/>
              <a:gd name="connsiteX284" fmla="*/ 125158 w 1181239"/>
              <a:gd name="connsiteY284" fmla="*/ 2001457 h 4008043"/>
              <a:gd name="connsiteX285" fmla="*/ 122178 w 1181239"/>
              <a:gd name="connsiteY285" fmla="*/ 1993421 h 4008043"/>
              <a:gd name="connsiteX286" fmla="*/ 881252 w 1181239"/>
              <a:gd name="connsiteY286" fmla="*/ 1985026 h 4008043"/>
              <a:gd name="connsiteX287" fmla="*/ 883325 w 1181239"/>
              <a:gd name="connsiteY287" fmla="*/ 1993738 h 4008043"/>
              <a:gd name="connsiteX288" fmla="*/ 887684 w 1181239"/>
              <a:gd name="connsiteY288" fmla="*/ 2025709 h 4008043"/>
              <a:gd name="connsiteX289" fmla="*/ 886385 w 1181239"/>
              <a:gd name="connsiteY289" fmla="*/ 2062145 h 4008043"/>
              <a:gd name="connsiteX290" fmla="*/ 874972 w 1181239"/>
              <a:gd name="connsiteY290" fmla="*/ 2058606 h 4008043"/>
              <a:gd name="connsiteX291" fmla="*/ 874977 w 1181239"/>
              <a:gd name="connsiteY291" fmla="*/ 2058605 h 4008043"/>
              <a:gd name="connsiteX292" fmla="*/ 866190 w 1181239"/>
              <a:gd name="connsiteY292" fmla="*/ 2056634 h 4008043"/>
              <a:gd name="connsiteX293" fmla="*/ 863071 w 1181239"/>
              <a:gd name="connsiteY293" fmla="*/ 2052862 h 4008043"/>
              <a:gd name="connsiteX294" fmla="*/ 874951 w 1181239"/>
              <a:gd name="connsiteY294" fmla="*/ 2035109 h 4008043"/>
              <a:gd name="connsiteX295" fmla="*/ 878742 w 1181239"/>
              <a:gd name="connsiteY295" fmla="*/ 2010515 h 4008043"/>
              <a:gd name="connsiteX296" fmla="*/ 881252 w 1181239"/>
              <a:gd name="connsiteY296" fmla="*/ 1985026 h 4008043"/>
              <a:gd name="connsiteX297" fmla="*/ 892103 w 1181239"/>
              <a:gd name="connsiteY297" fmla="*/ 1973709 h 4008043"/>
              <a:gd name="connsiteX298" fmla="*/ 904539 w 1181239"/>
              <a:gd name="connsiteY298" fmla="*/ 1999630 h 4008043"/>
              <a:gd name="connsiteX299" fmla="*/ 899190 w 1181239"/>
              <a:gd name="connsiteY299" fmla="*/ 1996910 h 4008043"/>
              <a:gd name="connsiteX300" fmla="*/ 899192 w 1181239"/>
              <a:gd name="connsiteY300" fmla="*/ 1996910 h 4008043"/>
              <a:gd name="connsiteX301" fmla="*/ 894882 w 1181239"/>
              <a:gd name="connsiteY301" fmla="*/ 1989431 h 4008043"/>
              <a:gd name="connsiteX302" fmla="*/ 892901 w 1181239"/>
              <a:gd name="connsiteY302" fmla="*/ 1998950 h 4008043"/>
              <a:gd name="connsiteX303" fmla="*/ 890657 w 1181239"/>
              <a:gd name="connsiteY303" fmla="*/ 1990111 h 4008043"/>
              <a:gd name="connsiteX304" fmla="*/ 885871 w 1181239"/>
              <a:gd name="connsiteY304" fmla="*/ 1981271 h 4008043"/>
              <a:gd name="connsiteX305" fmla="*/ 883327 w 1181239"/>
              <a:gd name="connsiteY305" fmla="*/ 1977374 h 4008043"/>
              <a:gd name="connsiteX306" fmla="*/ 892103 w 1181239"/>
              <a:gd name="connsiteY306" fmla="*/ 1973709 h 4008043"/>
              <a:gd name="connsiteX307" fmla="*/ 929834 w 1181239"/>
              <a:gd name="connsiteY307" fmla="*/ 1966605 h 4008043"/>
              <a:gd name="connsiteX308" fmla="*/ 929834 w 1181239"/>
              <a:gd name="connsiteY308" fmla="*/ 1979865 h 4008043"/>
              <a:gd name="connsiteX309" fmla="*/ 933217 w 1181239"/>
              <a:gd name="connsiteY309" fmla="*/ 2001874 h 4008043"/>
              <a:gd name="connsiteX310" fmla="*/ 931765 w 1181239"/>
              <a:gd name="connsiteY310" fmla="*/ 2020157 h 4008043"/>
              <a:gd name="connsiteX311" fmla="*/ 926930 w 1181239"/>
              <a:gd name="connsiteY311" fmla="*/ 2054438 h 4008043"/>
              <a:gd name="connsiteX312" fmla="*/ 917324 w 1181239"/>
              <a:gd name="connsiteY312" fmla="*/ 2066447 h 4008043"/>
              <a:gd name="connsiteX313" fmla="*/ 917320 w 1181239"/>
              <a:gd name="connsiteY313" fmla="*/ 2066447 h 4008043"/>
              <a:gd name="connsiteX314" fmla="*/ 911534 w 1181239"/>
              <a:gd name="connsiteY314" fmla="*/ 2060208 h 4008043"/>
              <a:gd name="connsiteX315" fmla="*/ 909750 w 1181239"/>
              <a:gd name="connsiteY315" fmla="*/ 2046388 h 4008043"/>
              <a:gd name="connsiteX316" fmla="*/ 910889 w 1181239"/>
              <a:gd name="connsiteY316" fmla="*/ 2007110 h 4008043"/>
              <a:gd name="connsiteX317" fmla="*/ 909002 w 1181239"/>
              <a:gd name="connsiteY317" fmla="*/ 1985351 h 4008043"/>
              <a:gd name="connsiteX318" fmla="*/ 919418 w 1181239"/>
              <a:gd name="connsiteY318" fmla="*/ 1975978 h 4008043"/>
              <a:gd name="connsiteX319" fmla="*/ 146529 w 1181239"/>
              <a:gd name="connsiteY319" fmla="*/ 1960873 h 4008043"/>
              <a:gd name="connsiteX320" fmla="*/ 150485 w 1181239"/>
              <a:gd name="connsiteY320" fmla="*/ 1984822 h 4008043"/>
              <a:gd name="connsiteX321" fmla="*/ 147942 w 1181239"/>
              <a:gd name="connsiteY321" fmla="*/ 2004292 h 4008043"/>
              <a:gd name="connsiteX322" fmla="*/ 147945 w 1181239"/>
              <a:gd name="connsiteY322" fmla="*/ 2004292 h 4008043"/>
              <a:gd name="connsiteX323" fmla="*/ 145682 w 1181239"/>
              <a:gd name="connsiteY323" fmla="*/ 1978756 h 4008043"/>
              <a:gd name="connsiteX324" fmla="*/ 190660 w 1181239"/>
              <a:gd name="connsiteY324" fmla="*/ 1948123 h 4008043"/>
              <a:gd name="connsiteX325" fmla="*/ 190441 w 1181239"/>
              <a:gd name="connsiteY325" fmla="*/ 1953337 h 4008043"/>
              <a:gd name="connsiteX326" fmla="*/ 188915 w 1181239"/>
              <a:gd name="connsiteY326" fmla="*/ 1949767 h 4008043"/>
              <a:gd name="connsiteX327" fmla="*/ 188904 w 1181239"/>
              <a:gd name="connsiteY327" fmla="*/ 1949768 h 4008043"/>
              <a:gd name="connsiteX328" fmla="*/ 190660 w 1181239"/>
              <a:gd name="connsiteY328" fmla="*/ 1948123 h 4008043"/>
              <a:gd name="connsiteX329" fmla="*/ 52661 w 1181239"/>
              <a:gd name="connsiteY329" fmla="*/ 1944554 h 4008043"/>
              <a:gd name="connsiteX330" fmla="*/ 56659 w 1181239"/>
              <a:gd name="connsiteY330" fmla="*/ 1972061 h 4008043"/>
              <a:gd name="connsiteX331" fmla="*/ 70893 w 1181239"/>
              <a:gd name="connsiteY331" fmla="*/ 2036614 h 4008043"/>
              <a:gd name="connsiteX332" fmla="*/ 78626 w 1181239"/>
              <a:gd name="connsiteY332" fmla="*/ 2081905 h 4008043"/>
              <a:gd name="connsiteX333" fmla="*/ 64094 w 1181239"/>
              <a:gd name="connsiteY333" fmla="*/ 2047765 h 4008043"/>
              <a:gd name="connsiteX334" fmla="*/ 64101 w 1181239"/>
              <a:gd name="connsiteY334" fmla="*/ 2047765 h 4008043"/>
              <a:gd name="connsiteX335" fmla="*/ 52369 w 1181239"/>
              <a:gd name="connsiteY335" fmla="*/ 1979090 h 4008043"/>
              <a:gd name="connsiteX336" fmla="*/ 132560 w 1181239"/>
              <a:gd name="connsiteY336" fmla="*/ 1941207 h 4008043"/>
              <a:gd name="connsiteX337" fmla="*/ 132451 w 1181239"/>
              <a:gd name="connsiteY337" fmla="*/ 1949366 h 4008043"/>
              <a:gd name="connsiteX338" fmla="*/ 131112 w 1181239"/>
              <a:gd name="connsiteY338" fmla="*/ 1944555 h 4008043"/>
              <a:gd name="connsiteX339" fmla="*/ 132560 w 1181239"/>
              <a:gd name="connsiteY339" fmla="*/ 1941207 h 4008043"/>
              <a:gd name="connsiteX340" fmla="*/ 149921 w 1181239"/>
              <a:gd name="connsiteY340" fmla="*/ 1890159 h 4008043"/>
              <a:gd name="connsiteX341" fmla="*/ 149032 w 1181239"/>
              <a:gd name="connsiteY341" fmla="*/ 1899678 h 4008043"/>
              <a:gd name="connsiteX342" fmla="*/ 144111 w 1181239"/>
              <a:gd name="connsiteY342" fmla="*/ 1911464 h 4008043"/>
              <a:gd name="connsiteX343" fmla="*/ 144109 w 1181239"/>
              <a:gd name="connsiteY343" fmla="*/ 1911464 h 4008043"/>
              <a:gd name="connsiteX344" fmla="*/ 146529 w 1181239"/>
              <a:gd name="connsiteY344" fmla="*/ 1892718 h 4008043"/>
              <a:gd name="connsiteX345" fmla="*/ 149921 w 1181239"/>
              <a:gd name="connsiteY345" fmla="*/ 1890159 h 4008043"/>
              <a:gd name="connsiteX346" fmla="*/ 945161 w 1181239"/>
              <a:gd name="connsiteY346" fmla="*/ 1880867 h 4008043"/>
              <a:gd name="connsiteX347" fmla="*/ 941044 w 1181239"/>
              <a:gd name="connsiteY347" fmla="*/ 1921438 h 4008043"/>
              <a:gd name="connsiteX348" fmla="*/ 940209 w 1181239"/>
              <a:gd name="connsiteY348" fmla="*/ 1901719 h 4008043"/>
              <a:gd name="connsiteX349" fmla="*/ 940208 w 1181239"/>
              <a:gd name="connsiteY349" fmla="*/ 1901719 h 4008043"/>
              <a:gd name="connsiteX350" fmla="*/ 945161 w 1181239"/>
              <a:gd name="connsiteY350" fmla="*/ 1880867 h 4008043"/>
              <a:gd name="connsiteX351" fmla="*/ 934013 w 1181239"/>
              <a:gd name="connsiteY351" fmla="*/ 1876189 h 4008043"/>
              <a:gd name="connsiteX352" fmla="*/ 934841 w 1181239"/>
              <a:gd name="connsiteY352" fmla="*/ 1877239 h 4008043"/>
              <a:gd name="connsiteX353" fmla="*/ 934841 w 1181239"/>
              <a:gd name="connsiteY353" fmla="*/ 1894918 h 4008043"/>
              <a:gd name="connsiteX354" fmla="*/ 933669 w 1181239"/>
              <a:gd name="connsiteY354" fmla="*/ 1886079 h 4008043"/>
              <a:gd name="connsiteX355" fmla="*/ 934013 w 1181239"/>
              <a:gd name="connsiteY355" fmla="*/ 1876189 h 4008043"/>
              <a:gd name="connsiteX356" fmla="*/ 986424 w 1181239"/>
              <a:gd name="connsiteY356" fmla="*/ 1866185 h 4008043"/>
              <a:gd name="connsiteX357" fmla="*/ 987192 w 1181239"/>
              <a:gd name="connsiteY357" fmla="*/ 1867720 h 4008043"/>
              <a:gd name="connsiteX358" fmla="*/ 987192 w 1181239"/>
              <a:gd name="connsiteY358" fmla="*/ 1893558 h 4008043"/>
              <a:gd name="connsiteX359" fmla="*/ 986105 w 1181239"/>
              <a:gd name="connsiteY359" fmla="*/ 1880639 h 4008043"/>
              <a:gd name="connsiteX360" fmla="*/ 986424 w 1181239"/>
              <a:gd name="connsiteY360" fmla="*/ 1866185 h 4008043"/>
              <a:gd name="connsiteX361" fmla="*/ 845841 w 1181239"/>
              <a:gd name="connsiteY361" fmla="*/ 1838137 h 4008043"/>
              <a:gd name="connsiteX362" fmla="*/ 845842 w 1181239"/>
              <a:gd name="connsiteY362" fmla="*/ 1838141 h 4008043"/>
              <a:gd name="connsiteX363" fmla="*/ 845838 w 1181239"/>
              <a:gd name="connsiteY363" fmla="*/ 1838141 h 4008043"/>
              <a:gd name="connsiteX364" fmla="*/ 212802 w 1181239"/>
              <a:gd name="connsiteY364" fmla="*/ 1837291 h 4008043"/>
              <a:gd name="connsiteX365" fmla="*/ 219332 w 1181239"/>
              <a:gd name="connsiteY365" fmla="*/ 1837839 h 4008043"/>
              <a:gd name="connsiteX366" fmla="*/ 215807 w 1181239"/>
              <a:gd name="connsiteY366" fmla="*/ 1852685 h 4008043"/>
              <a:gd name="connsiteX367" fmla="*/ 210422 w 1181239"/>
              <a:gd name="connsiteY367" fmla="*/ 1847847 h 4008043"/>
              <a:gd name="connsiteX368" fmla="*/ 212802 w 1181239"/>
              <a:gd name="connsiteY368" fmla="*/ 1837291 h 4008043"/>
              <a:gd name="connsiteX369" fmla="*/ 909064 w 1181239"/>
              <a:gd name="connsiteY369" fmla="*/ 1808808 h 4008043"/>
              <a:gd name="connsiteX370" fmla="*/ 912810 w 1181239"/>
              <a:gd name="connsiteY370" fmla="*/ 1817243 h 4008043"/>
              <a:gd name="connsiteX371" fmla="*/ 914324 w 1181239"/>
              <a:gd name="connsiteY371" fmla="*/ 1854802 h 4008043"/>
              <a:gd name="connsiteX372" fmla="*/ 912759 w 1181239"/>
              <a:gd name="connsiteY372" fmla="*/ 1915094 h 4008043"/>
              <a:gd name="connsiteX373" fmla="*/ 909533 w 1181239"/>
              <a:gd name="connsiteY373" fmla="*/ 1909198 h 4008043"/>
              <a:gd name="connsiteX374" fmla="*/ 909535 w 1181239"/>
              <a:gd name="connsiteY374" fmla="*/ 1909198 h 4008043"/>
              <a:gd name="connsiteX375" fmla="*/ 907572 w 1181239"/>
              <a:gd name="connsiteY375" fmla="*/ 1854526 h 4008043"/>
              <a:gd name="connsiteX376" fmla="*/ 909064 w 1181239"/>
              <a:gd name="connsiteY376" fmla="*/ 1808808 h 4008043"/>
              <a:gd name="connsiteX377" fmla="*/ 885324 w 1181239"/>
              <a:gd name="connsiteY377" fmla="*/ 1804483 h 4008043"/>
              <a:gd name="connsiteX378" fmla="*/ 888685 w 1181239"/>
              <a:gd name="connsiteY378" fmla="*/ 1819446 h 4008043"/>
              <a:gd name="connsiteX379" fmla="*/ 893171 w 1181239"/>
              <a:gd name="connsiteY379" fmla="*/ 1830149 h 4008043"/>
              <a:gd name="connsiteX380" fmla="*/ 897396 w 1181239"/>
              <a:gd name="connsiteY380" fmla="*/ 1827331 h 4008043"/>
              <a:gd name="connsiteX381" fmla="*/ 894418 w 1181239"/>
              <a:gd name="connsiteY381" fmla="*/ 1852326 h 4008043"/>
              <a:gd name="connsiteX382" fmla="*/ 893517 w 1181239"/>
              <a:gd name="connsiteY382" fmla="*/ 1882397 h 4008043"/>
              <a:gd name="connsiteX383" fmla="*/ 892156 w 1181239"/>
              <a:gd name="connsiteY383" fmla="*/ 1907505 h 4008043"/>
              <a:gd name="connsiteX384" fmla="*/ 886193 w 1181239"/>
              <a:gd name="connsiteY384" fmla="*/ 1944847 h 4008043"/>
              <a:gd name="connsiteX385" fmla="*/ 879963 w 1181239"/>
              <a:gd name="connsiteY385" fmla="*/ 1951353 h 4008043"/>
              <a:gd name="connsiteX386" fmla="*/ 879961 w 1181239"/>
              <a:gd name="connsiteY386" fmla="*/ 1951353 h 4008043"/>
              <a:gd name="connsiteX387" fmla="*/ 873653 w 1181239"/>
              <a:gd name="connsiteY387" fmla="*/ 1901622 h 4008043"/>
              <a:gd name="connsiteX388" fmla="*/ 876506 w 1181239"/>
              <a:gd name="connsiteY388" fmla="*/ 1875236 h 4008043"/>
              <a:gd name="connsiteX389" fmla="*/ 882543 w 1181239"/>
              <a:gd name="connsiteY389" fmla="*/ 1836478 h 4008043"/>
              <a:gd name="connsiteX390" fmla="*/ 885324 w 1181239"/>
              <a:gd name="connsiteY390" fmla="*/ 1804483 h 4008043"/>
              <a:gd name="connsiteX391" fmla="*/ 188353 w 1181239"/>
              <a:gd name="connsiteY391" fmla="*/ 1800590 h 4008043"/>
              <a:gd name="connsiteX392" fmla="*/ 192022 w 1181239"/>
              <a:gd name="connsiteY392" fmla="*/ 1840362 h 4008043"/>
              <a:gd name="connsiteX393" fmla="*/ 197418 w 1181239"/>
              <a:gd name="connsiteY393" fmla="*/ 1891683 h 4008043"/>
              <a:gd name="connsiteX394" fmla="*/ 196666 w 1181239"/>
              <a:gd name="connsiteY394" fmla="*/ 1897144 h 4008043"/>
              <a:gd name="connsiteX395" fmla="*/ 191624 w 1181239"/>
              <a:gd name="connsiteY395" fmla="*/ 1905934 h 4008043"/>
              <a:gd name="connsiteX396" fmla="*/ 194485 w 1181239"/>
              <a:gd name="connsiteY396" fmla="*/ 1907839 h 4008043"/>
              <a:gd name="connsiteX397" fmla="*/ 197346 w 1181239"/>
              <a:gd name="connsiteY397" fmla="*/ 1920425 h 4008043"/>
              <a:gd name="connsiteX398" fmla="*/ 193065 w 1181239"/>
              <a:gd name="connsiteY398" fmla="*/ 1940450 h 4008043"/>
              <a:gd name="connsiteX399" fmla="*/ 187519 w 1181239"/>
              <a:gd name="connsiteY399" fmla="*/ 1940104 h 4008043"/>
              <a:gd name="connsiteX400" fmla="*/ 187523 w 1181239"/>
              <a:gd name="connsiteY400" fmla="*/ 1940102 h 4008043"/>
              <a:gd name="connsiteX401" fmla="*/ 180150 w 1181239"/>
              <a:gd name="connsiteY401" fmla="*/ 1822164 h 4008043"/>
              <a:gd name="connsiteX402" fmla="*/ 181879 w 1181239"/>
              <a:gd name="connsiteY402" fmla="*/ 1817404 h 4008043"/>
              <a:gd name="connsiteX403" fmla="*/ 186718 w 1181239"/>
              <a:gd name="connsiteY403" fmla="*/ 1811630 h 4008043"/>
              <a:gd name="connsiteX404" fmla="*/ 188353 w 1181239"/>
              <a:gd name="connsiteY404" fmla="*/ 1800590 h 4008043"/>
              <a:gd name="connsiteX405" fmla="*/ 131129 w 1181239"/>
              <a:gd name="connsiteY405" fmla="*/ 1794964 h 4008043"/>
              <a:gd name="connsiteX406" fmla="*/ 133790 w 1181239"/>
              <a:gd name="connsiteY406" fmla="*/ 1805574 h 4008043"/>
              <a:gd name="connsiteX407" fmla="*/ 132483 w 1181239"/>
              <a:gd name="connsiteY407" fmla="*/ 1816269 h 4008043"/>
              <a:gd name="connsiteX408" fmla="*/ 130838 w 1181239"/>
              <a:gd name="connsiteY408" fmla="*/ 1804710 h 4008043"/>
              <a:gd name="connsiteX409" fmla="*/ 936627 w 1181239"/>
              <a:gd name="connsiteY409" fmla="*/ 1794309 h 4008043"/>
              <a:gd name="connsiteX410" fmla="*/ 939769 w 1181239"/>
              <a:gd name="connsiteY410" fmla="*/ 1821379 h 4008043"/>
              <a:gd name="connsiteX411" fmla="*/ 932143 w 1181239"/>
              <a:gd name="connsiteY411" fmla="*/ 1858880 h 4008043"/>
              <a:gd name="connsiteX412" fmla="*/ 931483 w 1181239"/>
              <a:gd name="connsiteY412" fmla="*/ 1850041 h 4008043"/>
              <a:gd name="connsiteX413" fmla="*/ 931485 w 1181239"/>
              <a:gd name="connsiteY413" fmla="*/ 1850041 h 4008043"/>
              <a:gd name="connsiteX414" fmla="*/ 934200 w 1181239"/>
              <a:gd name="connsiteY414" fmla="*/ 1824882 h 4008043"/>
              <a:gd name="connsiteX415" fmla="*/ 935295 w 1181239"/>
              <a:gd name="connsiteY415" fmla="*/ 1800404 h 4008043"/>
              <a:gd name="connsiteX416" fmla="*/ 936627 w 1181239"/>
              <a:gd name="connsiteY416" fmla="*/ 1794309 h 4008043"/>
              <a:gd name="connsiteX417" fmla="*/ 911264 w 1181239"/>
              <a:gd name="connsiteY417" fmla="*/ 1789784 h 4008043"/>
              <a:gd name="connsiteX418" fmla="*/ 914169 w 1181239"/>
              <a:gd name="connsiteY418" fmla="*/ 1792436 h 4008043"/>
              <a:gd name="connsiteX419" fmla="*/ 912391 w 1181239"/>
              <a:gd name="connsiteY419" fmla="*/ 1800626 h 4008043"/>
              <a:gd name="connsiteX420" fmla="*/ 909483 w 1181239"/>
              <a:gd name="connsiteY420" fmla="*/ 1804483 h 4008043"/>
              <a:gd name="connsiteX421" fmla="*/ 906578 w 1181239"/>
              <a:gd name="connsiteY421" fmla="*/ 1797975 h 4008043"/>
              <a:gd name="connsiteX422" fmla="*/ 906581 w 1181239"/>
              <a:gd name="connsiteY422" fmla="*/ 1797975 h 4008043"/>
              <a:gd name="connsiteX423" fmla="*/ 911264 w 1181239"/>
              <a:gd name="connsiteY423" fmla="*/ 1789784 h 4008043"/>
              <a:gd name="connsiteX424" fmla="*/ 859322 w 1181239"/>
              <a:gd name="connsiteY424" fmla="*/ 1775925 h 4008043"/>
              <a:gd name="connsiteX425" fmla="*/ 859698 w 1181239"/>
              <a:gd name="connsiteY425" fmla="*/ 1794380 h 4008043"/>
              <a:gd name="connsiteX426" fmla="*/ 855333 w 1181239"/>
              <a:gd name="connsiteY426" fmla="*/ 1819606 h 4008043"/>
              <a:gd name="connsiteX427" fmla="*/ 848363 w 1181239"/>
              <a:gd name="connsiteY427" fmla="*/ 1835149 h 4008043"/>
              <a:gd name="connsiteX428" fmla="*/ 845841 w 1181239"/>
              <a:gd name="connsiteY428" fmla="*/ 1838137 h 4008043"/>
              <a:gd name="connsiteX429" fmla="*/ 843682 w 1181239"/>
              <a:gd name="connsiteY429" fmla="*/ 1823655 h 4008043"/>
              <a:gd name="connsiteX430" fmla="*/ 847280 w 1181239"/>
              <a:gd name="connsiteY430" fmla="*/ 1815836 h 4008043"/>
              <a:gd name="connsiteX431" fmla="*/ 856030 w 1181239"/>
              <a:gd name="connsiteY431" fmla="*/ 1796324 h 4008043"/>
              <a:gd name="connsiteX432" fmla="*/ 125097 w 1181239"/>
              <a:gd name="connsiteY432" fmla="*/ 1771098 h 4008043"/>
              <a:gd name="connsiteX433" fmla="*/ 121900 w 1181239"/>
              <a:gd name="connsiteY433" fmla="*/ 1792286 h 4008043"/>
              <a:gd name="connsiteX434" fmla="*/ 118025 w 1181239"/>
              <a:gd name="connsiteY434" fmla="*/ 1795610 h 4008043"/>
              <a:gd name="connsiteX435" fmla="*/ 116350 w 1181239"/>
              <a:gd name="connsiteY435" fmla="*/ 1793085 h 4008043"/>
              <a:gd name="connsiteX436" fmla="*/ 118919 w 1181239"/>
              <a:gd name="connsiteY436" fmla="*/ 1784084 h 4008043"/>
              <a:gd name="connsiteX437" fmla="*/ 121827 w 1181239"/>
              <a:gd name="connsiteY437" fmla="*/ 1775221 h 4008043"/>
              <a:gd name="connsiteX438" fmla="*/ 125097 w 1181239"/>
              <a:gd name="connsiteY438" fmla="*/ 1771098 h 4008043"/>
              <a:gd name="connsiteX439" fmla="*/ 144315 w 1181239"/>
              <a:gd name="connsiteY439" fmla="*/ 1735075 h 4008043"/>
              <a:gd name="connsiteX440" fmla="*/ 146349 w 1181239"/>
              <a:gd name="connsiteY440" fmla="*/ 1741927 h 4008043"/>
              <a:gd name="connsiteX441" fmla="*/ 147407 w 1181239"/>
              <a:gd name="connsiteY441" fmla="*/ 1771845 h 4008043"/>
              <a:gd name="connsiteX442" fmla="*/ 142883 w 1181239"/>
              <a:gd name="connsiteY442" fmla="*/ 1784588 h 4008043"/>
              <a:gd name="connsiteX443" fmla="*/ 142030 w 1181239"/>
              <a:gd name="connsiteY443" fmla="*/ 1737847 h 4008043"/>
              <a:gd name="connsiteX444" fmla="*/ 144315 w 1181239"/>
              <a:gd name="connsiteY444" fmla="*/ 1735075 h 4008043"/>
              <a:gd name="connsiteX445" fmla="*/ 176323 w 1181239"/>
              <a:gd name="connsiteY445" fmla="*/ 1731089 h 4008043"/>
              <a:gd name="connsiteX446" fmla="*/ 185769 w 1181239"/>
              <a:gd name="connsiteY446" fmla="*/ 1733768 h 4008043"/>
              <a:gd name="connsiteX447" fmla="*/ 171237 w 1181239"/>
              <a:gd name="connsiteY447" fmla="*/ 1733768 h 4008043"/>
              <a:gd name="connsiteX448" fmla="*/ 176323 w 1181239"/>
              <a:gd name="connsiteY448" fmla="*/ 1731089 h 4008043"/>
              <a:gd name="connsiteX449" fmla="*/ 163455 w 1181239"/>
              <a:gd name="connsiteY449" fmla="*/ 1730218 h 4008043"/>
              <a:gd name="connsiteX450" fmla="*/ 167447 w 1181239"/>
              <a:gd name="connsiteY450" fmla="*/ 1744817 h 4008043"/>
              <a:gd name="connsiteX451" fmla="*/ 180058 w 1181239"/>
              <a:gd name="connsiteY451" fmla="*/ 1771982 h 4008043"/>
              <a:gd name="connsiteX452" fmla="*/ 184316 w 1181239"/>
              <a:gd name="connsiteY452" fmla="*/ 1793593 h 4008043"/>
              <a:gd name="connsiteX453" fmla="*/ 179956 w 1181239"/>
              <a:gd name="connsiteY453" fmla="*/ 1803605 h 4008043"/>
              <a:gd name="connsiteX454" fmla="*/ 177051 w 1181239"/>
              <a:gd name="connsiteY454" fmla="*/ 1808552 h 4008043"/>
              <a:gd name="connsiteX455" fmla="*/ 174143 w 1181239"/>
              <a:gd name="connsiteY455" fmla="*/ 1801591 h 4008043"/>
              <a:gd name="connsiteX456" fmla="*/ 166929 w 1181239"/>
              <a:gd name="connsiteY456" fmla="*/ 1801591 h 4008043"/>
              <a:gd name="connsiteX457" fmla="*/ 170867 w 1181239"/>
              <a:gd name="connsiteY457" fmla="*/ 1817388 h 4008043"/>
              <a:gd name="connsiteX458" fmla="*/ 174983 w 1181239"/>
              <a:gd name="connsiteY458" fmla="*/ 1860380 h 4008043"/>
              <a:gd name="connsiteX459" fmla="*/ 172523 w 1181239"/>
              <a:gd name="connsiteY459" fmla="*/ 1918699 h 4008043"/>
              <a:gd name="connsiteX460" fmla="*/ 164611 w 1181239"/>
              <a:gd name="connsiteY460" fmla="*/ 1988361 h 4008043"/>
              <a:gd name="connsiteX461" fmla="*/ 161294 w 1181239"/>
              <a:gd name="connsiteY461" fmla="*/ 1984654 h 4008043"/>
              <a:gd name="connsiteX462" fmla="*/ 161294 w 1181239"/>
              <a:gd name="connsiteY462" fmla="*/ 1984660 h 4008043"/>
              <a:gd name="connsiteX463" fmla="*/ 158349 w 1181239"/>
              <a:gd name="connsiteY463" fmla="*/ 1915521 h 4008043"/>
              <a:gd name="connsiteX464" fmla="*/ 152480 w 1181239"/>
              <a:gd name="connsiteY464" fmla="*/ 1841075 h 4008043"/>
              <a:gd name="connsiteX465" fmla="*/ 155141 w 1181239"/>
              <a:gd name="connsiteY465" fmla="*/ 1825207 h 4008043"/>
              <a:gd name="connsiteX466" fmla="*/ 159624 w 1181239"/>
              <a:gd name="connsiteY466" fmla="*/ 1809523 h 4008043"/>
              <a:gd name="connsiteX467" fmla="*/ 161546 w 1181239"/>
              <a:gd name="connsiteY467" fmla="*/ 1761225 h 4008043"/>
              <a:gd name="connsiteX468" fmla="*/ 880633 w 1181239"/>
              <a:gd name="connsiteY468" fmla="*/ 1697520 h 4008043"/>
              <a:gd name="connsiteX469" fmla="*/ 882812 w 1181239"/>
              <a:gd name="connsiteY469" fmla="*/ 1709623 h 4008043"/>
              <a:gd name="connsiteX470" fmla="*/ 879732 w 1181239"/>
              <a:gd name="connsiteY470" fmla="*/ 1712009 h 4008043"/>
              <a:gd name="connsiteX471" fmla="*/ 879735 w 1181239"/>
              <a:gd name="connsiteY471" fmla="*/ 1712009 h 4008043"/>
              <a:gd name="connsiteX472" fmla="*/ 880633 w 1181239"/>
              <a:gd name="connsiteY472" fmla="*/ 1697520 h 4008043"/>
              <a:gd name="connsiteX473" fmla="*/ 894921 w 1181239"/>
              <a:gd name="connsiteY473" fmla="*/ 1674217 h 4008043"/>
              <a:gd name="connsiteX474" fmla="*/ 897909 w 1181239"/>
              <a:gd name="connsiteY474" fmla="*/ 1743141 h 4008043"/>
              <a:gd name="connsiteX475" fmla="*/ 892321 w 1181239"/>
              <a:gd name="connsiteY475" fmla="*/ 1752807 h 4008043"/>
              <a:gd name="connsiteX476" fmla="*/ 891434 w 1181239"/>
              <a:gd name="connsiteY476" fmla="*/ 1715409 h 4008043"/>
              <a:gd name="connsiteX477" fmla="*/ 891439 w 1181239"/>
              <a:gd name="connsiteY477" fmla="*/ 1715409 h 4008043"/>
              <a:gd name="connsiteX478" fmla="*/ 894921 w 1181239"/>
              <a:gd name="connsiteY478" fmla="*/ 1674217 h 4008043"/>
              <a:gd name="connsiteX479" fmla="*/ 882611 w 1181239"/>
              <a:gd name="connsiteY479" fmla="*/ 1664785 h 4008043"/>
              <a:gd name="connsiteX480" fmla="*/ 885467 w 1181239"/>
              <a:gd name="connsiteY480" fmla="*/ 1670532 h 4008043"/>
              <a:gd name="connsiteX481" fmla="*/ 881537 w 1181239"/>
              <a:gd name="connsiteY481" fmla="*/ 1675451 h 4008043"/>
              <a:gd name="connsiteX482" fmla="*/ 881538 w 1181239"/>
              <a:gd name="connsiteY482" fmla="*/ 1675451 h 4008043"/>
              <a:gd name="connsiteX483" fmla="*/ 881013 w 1181239"/>
              <a:gd name="connsiteY483" fmla="*/ 1666612 h 4008043"/>
              <a:gd name="connsiteX484" fmla="*/ 882611 w 1181239"/>
              <a:gd name="connsiteY484" fmla="*/ 1664785 h 4008043"/>
              <a:gd name="connsiteX485" fmla="*/ 906815 w 1181239"/>
              <a:gd name="connsiteY485" fmla="*/ 1608656 h 4008043"/>
              <a:gd name="connsiteX486" fmla="*/ 909490 w 1181239"/>
              <a:gd name="connsiteY486" fmla="*/ 1627855 h 4008043"/>
              <a:gd name="connsiteX487" fmla="*/ 912125 w 1181239"/>
              <a:gd name="connsiteY487" fmla="*/ 1645531 h 4008043"/>
              <a:gd name="connsiteX488" fmla="*/ 914332 w 1181239"/>
              <a:gd name="connsiteY488" fmla="*/ 1727663 h 4008043"/>
              <a:gd name="connsiteX489" fmla="*/ 913515 w 1181239"/>
              <a:gd name="connsiteY489" fmla="*/ 1741942 h 4008043"/>
              <a:gd name="connsiteX490" fmla="*/ 909968 w 1181239"/>
              <a:gd name="connsiteY490" fmla="*/ 1749266 h 4008043"/>
              <a:gd name="connsiteX491" fmla="*/ 909965 w 1181239"/>
              <a:gd name="connsiteY491" fmla="*/ 1749266 h 4008043"/>
              <a:gd name="connsiteX492" fmla="*/ 904911 w 1181239"/>
              <a:gd name="connsiteY492" fmla="*/ 1694189 h 4008043"/>
              <a:gd name="connsiteX493" fmla="*/ 898679 w 1181239"/>
              <a:gd name="connsiteY493" fmla="*/ 1639431 h 4008043"/>
              <a:gd name="connsiteX494" fmla="*/ 899252 w 1181239"/>
              <a:gd name="connsiteY494" fmla="*/ 1622432 h 4008043"/>
              <a:gd name="connsiteX495" fmla="*/ 906815 w 1181239"/>
              <a:gd name="connsiteY495" fmla="*/ 1608656 h 4008043"/>
              <a:gd name="connsiteX496" fmla="*/ 198839 w 1181239"/>
              <a:gd name="connsiteY496" fmla="*/ 1603132 h 4008043"/>
              <a:gd name="connsiteX497" fmla="*/ 201951 w 1181239"/>
              <a:gd name="connsiteY497" fmla="*/ 1647229 h 4008043"/>
              <a:gd name="connsiteX498" fmla="*/ 198492 w 1181239"/>
              <a:gd name="connsiteY498" fmla="*/ 1680540 h 4008043"/>
              <a:gd name="connsiteX499" fmla="*/ 194828 w 1181239"/>
              <a:gd name="connsiteY499" fmla="*/ 1669852 h 4008043"/>
              <a:gd name="connsiteX500" fmla="*/ 196353 w 1181239"/>
              <a:gd name="connsiteY500" fmla="*/ 1680731 h 4008043"/>
              <a:gd name="connsiteX501" fmla="*/ 200836 w 1181239"/>
              <a:gd name="connsiteY501" fmla="*/ 1700653 h 4008043"/>
              <a:gd name="connsiteX502" fmla="*/ 201690 w 1181239"/>
              <a:gd name="connsiteY502" fmla="*/ 1716973 h 4008043"/>
              <a:gd name="connsiteX503" fmla="*/ 197552 w 1181239"/>
              <a:gd name="connsiteY503" fmla="*/ 1750087 h 4008043"/>
              <a:gd name="connsiteX504" fmla="*/ 195515 w 1181239"/>
              <a:gd name="connsiteY504" fmla="*/ 1775925 h 4008043"/>
              <a:gd name="connsiteX505" fmla="*/ 194997 w 1181239"/>
              <a:gd name="connsiteY505" fmla="*/ 1745327 h 4008043"/>
              <a:gd name="connsiteX506" fmla="*/ 195006 w 1181239"/>
              <a:gd name="connsiteY506" fmla="*/ 1745327 h 4008043"/>
              <a:gd name="connsiteX507" fmla="*/ 197396 w 1181239"/>
              <a:gd name="connsiteY507" fmla="*/ 1714729 h 4008043"/>
              <a:gd name="connsiteX508" fmla="*/ 195944 w 1181239"/>
              <a:gd name="connsiteY508" fmla="*/ 1704833 h 4008043"/>
              <a:gd name="connsiteX509" fmla="*/ 191584 w 1181239"/>
              <a:gd name="connsiteY509" fmla="*/ 1679306 h 4008043"/>
              <a:gd name="connsiteX510" fmla="*/ 194774 w 1181239"/>
              <a:gd name="connsiteY510" fmla="*/ 1654352 h 4008043"/>
              <a:gd name="connsiteX511" fmla="*/ 194920 w 1181239"/>
              <a:gd name="connsiteY511" fmla="*/ 1642565 h 4008043"/>
              <a:gd name="connsiteX512" fmla="*/ 198839 w 1181239"/>
              <a:gd name="connsiteY512" fmla="*/ 1603132 h 4008043"/>
              <a:gd name="connsiteX513" fmla="*/ 126570 w 1181239"/>
              <a:gd name="connsiteY513" fmla="*/ 1593697 h 4008043"/>
              <a:gd name="connsiteX514" fmla="*/ 128788 w 1181239"/>
              <a:gd name="connsiteY514" fmla="*/ 1602537 h 4008043"/>
              <a:gd name="connsiteX515" fmla="*/ 133203 w 1181239"/>
              <a:gd name="connsiteY515" fmla="*/ 1611376 h 4008043"/>
              <a:gd name="connsiteX516" fmla="*/ 129516 w 1181239"/>
              <a:gd name="connsiteY516" fmla="*/ 1648094 h 4008043"/>
              <a:gd name="connsiteX517" fmla="*/ 125378 w 1181239"/>
              <a:gd name="connsiteY517" fmla="*/ 1633135 h 4008043"/>
              <a:gd name="connsiteX518" fmla="*/ 125377 w 1181239"/>
              <a:gd name="connsiteY518" fmla="*/ 1633135 h 4008043"/>
              <a:gd name="connsiteX519" fmla="*/ 124388 w 1181239"/>
              <a:gd name="connsiteY519" fmla="*/ 1604577 h 4008043"/>
              <a:gd name="connsiteX520" fmla="*/ 972450 w 1181239"/>
              <a:gd name="connsiteY520" fmla="*/ 1561739 h 4008043"/>
              <a:gd name="connsiteX521" fmla="*/ 972450 w 1181239"/>
              <a:gd name="connsiteY521" fmla="*/ 1568538 h 4008043"/>
              <a:gd name="connsiteX522" fmla="*/ 970983 w 1181239"/>
              <a:gd name="connsiteY522" fmla="*/ 1565139 h 4008043"/>
              <a:gd name="connsiteX523" fmla="*/ 972450 w 1181239"/>
              <a:gd name="connsiteY523" fmla="*/ 1561739 h 4008043"/>
              <a:gd name="connsiteX524" fmla="*/ 179368 w 1181239"/>
              <a:gd name="connsiteY524" fmla="*/ 1490681 h 4008043"/>
              <a:gd name="connsiteX525" fmla="*/ 184402 w 1181239"/>
              <a:gd name="connsiteY525" fmla="*/ 1509367 h 4008043"/>
              <a:gd name="connsiteX526" fmla="*/ 188659 w 1181239"/>
              <a:gd name="connsiteY526" fmla="*/ 1529781 h 4008043"/>
              <a:gd name="connsiteX527" fmla="*/ 194549 w 1181239"/>
              <a:gd name="connsiteY527" fmla="*/ 1521471 h 4008043"/>
              <a:gd name="connsiteX528" fmla="*/ 200263 w 1181239"/>
              <a:gd name="connsiteY528" fmla="*/ 1536581 h 4008043"/>
              <a:gd name="connsiteX529" fmla="*/ 199686 w 1181239"/>
              <a:gd name="connsiteY529" fmla="*/ 1574056 h 4008043"/>
              <a:gd name="connsiteX530" fmla="*/ 195275 w 1181239"/>
              <a:gd name="connsiteY530" fmla="*/ 1598535 h 4008043"/>
              <a:gd name="connsiteX531" fmla="*/ 183392 w 1181239"/>
              <a:gd name="connsiteY531" fmla="*/ 1635078 h 4008043"/>
              <a:gd name="connsiteX532" fmla="*/ 179437 w 1181239"/>
              <a:gd name="connsiteY532" fmla="*/ 1663053 h 4008043"/>
              <a:gd name="connsiteX533" fmla="*/ 174853 w 1181239"/>
              <a:gd name="connsiteY533" fmla="*/ 1672572 h 4008043"/>
              <a:gd name="connsiteX534" fmla="*/ 171404 w 1181239"/>
              <a:gd name="connsiteY534" fmla="*/ 1664448 h 4008043"/>
              <a:gd name="connsiteX535" fmla="*/ 172225 w 1181239"/>
              <a:gd name="connsiteY535" fmla="*/ 1571325 h 4008043"/>
              <a:gd name="connsiteX536" fmla="*/ 177339 w 1181239"/>
              <a:gd name="connsiteY536" fmla="*/ 1584389 h 4008043"/>
              <a:gd name="connsiteX537" fmla="*/ 179083 w 1181239"/>
              <a:gd name="connsiteY537" fmla="*/ 1596417 h 4008043"/>
              <a:gd name="connsiteX538" fmla="*/ 179521 w 1181239"/>
              <a:gd name="connsiteY538" fmla="*/ 1583721 h 4008043"/>
              <a:gd name="connsiteX539" fmla="*/ 181736 w 1181239"/>
              <a:gd name="connsiteY539" fmla="*/ 1566691 h 4008043"/>
              <a:gd name="connsiteX540" fmla="*/ 179295 w 1181239"/>
              <a:gd name="connsiteY540" fmla="*/ 1563872 h 4008043"/>
              <a:gd name="connsiteX541" fmla="*/ 169760 w 1181239"/>
              <a:gd name="connsiteY541" fmla="*/ 1548932 h 4008043"/>
              <a:gd name="connsiteX542" fmla="*/ 178262 w 1181239"/>
              <a:gd name="connsiteY542" fmla="*/ 1545130 h 4008043"/>
              <a:gd name="connsiteX543" fmla="*/ 181518 w 1181239"/>
              <a:gd name="connsiteY543" fmla="*/ 1548267 h 4008043"/>
              <a:gd name="connsiteX544" fmla="*/ 178544 w 1181239"/>
              <a:gd name="connsiteY544" fmla="*/ 1537086 h 4008043"/>
              <a:gd name="connsiteX545" fmla="*/ 178835 w 1181239"/>
              <a:gd name="connsiteY545" fmla="*/ 1524342 h 4008043"/>
              <a:gd name="connsiteX546" fmla="*/ 181591 w 1181239"/>
              <a:gd name="connsiteY546" fmla="*/ 1518222 h 4008043"/>
              <a:gd name="connsiteX547" fmla="*/ 179368 w 1181239"/>
              <a:gd name="connsiteY547" fmla="*/ 1490681 h 4008043"/>
              <a:gd name="connsiteX548" fmla="*/ 908919 w 1181239"/>
              <a:gd name="connsiteY548" fmla="*/ 1484791 h 4008043"/>
              <a:gd name="connsiteX549" fmla="*/ 909822 w 1181239"/>
              <a:gd name="connsiteY549" fmla="*/ 1494498 h 4008043"/>
              <a:gd name="connsiteX550" fmla="*/ 909567 w 1181239"/>
              <a:gd name="connsiteY550" fmla="*/ 1523348 h 4008043"/>
              <a:gd name="connsiteX551" fmla="*/ 913593 w 1181239"/>
              <a:gd name="connsiteY551" fmla="*/ 1548372 h 4008043"/>
              <a:gd name="connsiteX552" fmla="*/ 915294 w 1181239"/>
              <a:gd name="connsiteY552" fmla="*/ 1576018 h 4008043"/>
              <a:gd name="connsiteX553" fmla="*/ 912433 w 1181239"/>
              <a:gd name="connsiteY553" fmla="*/ 1570278 h 4008043"/>
              <a:gd name="connsiteX554" fmla="*/ 912438 w 1181239"/>
              <a:gd name="connsiteY554" fmla="*/ 1570278 h 4008043"/>
              <a:gd name="connsiteX555" fmla="*/ 904598 w 1181239"/>
              <a:gd name="connsiteY555" fmla="*/ 1549879 h 4008043"/>
              <a:gd name="connsiteX556" fmla="*/ 896337 w 1181239"/>
              <a:gd name="connsiteY556" fmla="*/ 1515606 h 4008043"/>
              <a:gd name="connsiteX557" fmla="*/ 898121 w 1181239"/>
              <a:gd name="connsiteY557" fmla="*/ 1493213 h 4008043"/>
              <a:gd name="connsiteX558" fmla="*/ 904930 w 1181239"/>
              <a:gd name="connsiteY558" fmla="*/ 1488424 h 4008043"/>
              <a:gd name="connsiteX559" fmla="*/ 908919 w 1181239"/>
              <a:gd name="connsiteY559" fmla="*/ 1484791 h 4008043"/>
              <a:gd name="connsiteX560" fmla="*/ 986152 w 1181239"/>
              <a:gd name="connsiteY560" fmla="*/ 1467242 h 4008043"/>
              <a:gd name="connsiteX561" fmla="*/ 988267 w 1181239"/>
              <a:gd name="connsiteY561" fmla="*/ 1475383 h 4008043"/>
              <a:gd name="connsiteX562" fmla="*/ 987058 w 1181239"/>
              <a:gd name="connsiteY562" fmla="*/ 1486192 h 4008043"/>
              <a:gd name="connsiteX563" fmla="*/ 985413 w 1181239"/>
              <a:gd name="connsiteY563" fmla="*/ 1471304 h 4008043"/>
              <a:gd name="connsiteX564" fmla="*/ 986152 w 1181239"/>
              <a:gd name="connsiteY564" fmla="*/ 1467242 h 4008043"/>
              <a:gd name="connsiteX565" fmla="*/ 180557 w 1181239"/>
              <a:gd name="connsiteY565" fmla="*/ 1441385 h 4008043"/>
              <a:gd name="connsiteX566" fmla="*/ 183410 w 1181239"/>
              <a:gd name="connsiteY566" fmla="*/ 1451419 h 4008043"/>
              <a:gd name="connsiteX567" fmla="*/ 194736 w 1181239"/>
              <a:gd name="connsiteY567" fmla="*/ 1463195 h 4008043"/>
              <a:gd name="connsiteX568" fmla="*/ 203208 w 1181239"/>
              <a:gd name="connsiteY568" fmla="*/ 1471520 h 4008043"/>
              <a:gd name="connsiteX569" fmla="*/ 196363 w 1181239"/>
              <a:gd name="connsiteY569" fmla="*/ 1474069 h 4008043"/>
              <a:gd name="connsiteX570" fmla="*/ 189945 w 1181239"/>
              <a:gd name="connsiteY570" fmla="*/ 1471746 h 4008043"/>
              <a:gd name="connsiteX571" fmla="*/ 180301 w 1181239"/>
              <a:gd name="connsiteY571" fmla="*/ 1453625 h 4008043"/>
              <a:gd name="connsiteX572" fmla="*/ 173241 w 1181239"/>
              <a:gd name="connsiteY572" fmla="*/ 1410186 h 4008043"/>
              <a:gd name="connsiteX573" fmla="*/ 178062 w 1181239"/>
              <a:gd name="connsiteY573" fmla="*/ 1420987 h 4008043"/>
              <a:gd name="connsiteX574" fmla="*/ 175562 w 1181239"/>
              <a:gd name="connsiteY574" fmla="*/ 1431866 h 4008043"/>
              <a:gd name="connsiteX575" fmla="*/ 174519 w 1181239"/>
              <a:gd name="connsiteY575" fmla="*/ 1442065 h 4008043"/>
              <a:gd name="connsiteX576" fmla="*/ 171512 w 1181239"/>
              <a:gd name="connsiteY576" fmla="*/ 1445465 h 4008043"/>
              <a:gd name="connsiteX577" fmla="*/ 170450 w 1181239"/>
              <a:gd name="connsiteY577" fmla="*/ 1428466 h 4008043"/>
              <a:gd name="connsiteX578" fmla="*/ 170453 w 1181239"/>
              <a:gd name="connsiteY578" fmla="*/ 1428466 h 4008043"/>
              <a:gd name="connsiteX579" fmla="*/ 173241 w 1181239"/>
              <a:gd name="connsiteY579" fmla="*/ 1410186 h 4008043"/>
              <a:gd name="connsiteX580" fmla="*/ 62944 w 1181239"/>
              <a:gd name="connsiteY580" fmla="*/ 1342800 h 4008043"/>
              <a:gd name="connsiteX581" fmla="*/ 62871 w 1181239"/>
              <a:gd name="connsiteY581" fmla="*/ 1350102 h 4008043"/>
              <a:gd name="connsiteX582" fmla="*/ 57562 w 1181239"/>
              <a:gd name="connsiteY582" fmla="*/ 1351127 h 4008043"/>
              <a:gd name="connsiteX583" fmla="*/ 57566 w 1181239"/>
              <a:gd name="connsiteY583" fmla="*/ 1351128 h 4008043"/>
              <a:gd name="connsiteX584" fmla="*/ 62944 w 1181239"/>
              <a:gd name="connsiteY584" fmla="*/ 1342800 h 4008043"/>
              <a:gd name="connsiteX585" fmla="*/ 965872 w 1181239"/>
              <a:gd name="connsiteY585" fmla="*/ 1335265 h 4008043"/>
              <a:gd name="connsiteX586" fmla="*/ 966762 w 1181239"/>
              <a:gd name="connsiteY586" fmla="*/ 1335992 h 4008043"/>
              <a:gd name="connsiteX587" fmla="*/ 966762 w 1181239"/>
              <a:gd name="connsiteY587" fmla="*/ 1348232 h 4008043"/>
              <a:gd name="connsiteX588" fmla="*/ 965503 w 1181239"/>
              <a:gd name="connsiteY588" fmla="*/ 1342112 h 4008043"/>
              <a:gd name="connsiteX589" fmla="*/ 965872 w 1181239"/>
              <a:gd name="connsiteY589" fmla="*/ 1335265 h 4008043"/>
              <a:gd name="connsiteX590" fmla="*/ 104232 w 1181239"/>
              <a:gd name="connsiteY590" fmla="*/ 1330248 h 4008043"/>
              <a:gd name="connsiteX591" fmla="*/ 108531 w 1181239"/>
              <a:gd name="connsiteY591" fmla="*/ 1330906 h 4008043"/>
              <a:gd name="connsiteX592" fmla="*/ 104638 w 1181239"/>
              <a:gd name="connsiteY592" fmla="*/ 1339779 h 4008043"/>
              <a:gd name="connsiteX593" fmla="*/ 99107 w 1181239"/>
              <a:gd name="connsiteY593" fmla="*/ 1346171 h 4008043"/>
              <a:gd name="connsiteX594" fmla="*/ 100641 w 1181239"/>
              <a:gd name="connsiteY594" fmla="*/ 1338662 h 4008043"/>
              <a:gd name="connsiteX595" fmla="*/ 104232 w 1181239"/>
              <a:gd name="connsiteY595" fmla="*/ 1330248 h 4008043"/>
              <a:gd name="connsiteX596" fmla="*/ 990819 w 1181239"/>
              <a:gd name="connsiteY596" fmla="*/ 1297266 h 4008043"/>
              <a:gd name="connsiteX597" fmla="*/ 995123 w 1181239"/>
              <a:gd name="connsiteY597" fmla="*/ 1308392 h 4008043"/>
              <a:gd name="connsiteX598" fmla="*/ 992291 w 1181239"/>
              <a:gd name="connsiteY598" fmla="*/ 1315915 h 4008043"/>
              <a:gd name="connsiteX599" fmla="*/ 992289 w 1181239"/>
              <a:gd name="connsiteY599" fmla="*/ 1315915 h 4008043"/>
              <a:gd name="connsiteX600" fmla="*/ 990819 w 1181239"/>
              <a:gd name="connsiteY600" fmla="*/ 1297266 h 4008043"/>
              <a:gd name="connsiteX601" fmla="*/ 63693 w 1181239"/>
              <a:gd name="connsiteY601" fmla="*/ 1283637 h 4008043"/>
              <a:gd name="connsiteX602" fmla="*/ 62026 w 1181239"/>
              <a:gd name="connsiteY602" fmla="*/ 1305555 h 4008043"/>
              <a:gd name="connsiteX603" fmla="*/ 59081 w 1181239"/>
              <a:gd name="connsiteY603" fmla="*/ 1304036 h 4008043"/>
              <a:gd name="connsiteX604" fmla="*/ 59081 w 1181239"/>
              <a:gd name="connsiteY604" fmla="*/ 1304035 h 4008043"/>
              <a:gd name="connsiteX605" fmla="*/ 60748 w 1181239"/>
              <a:gd name="connsiteY605" fmla="*/ 1289596 h 4008043"/>
              <a:gd name="connsiteX606" fmla="*/ 63693 w 1181239"/>
              <a:gd name="connsiteY606" fmla="*/ 1283637 h 4008043"/>
              <a:gd name="connsiteX607" fmla="*/ 191583 w 1181239"/>
              <a:gd name="connsiteY607" fmla="*/ 1243774 h 4008043"/>
              <a:gd name="connsiteX608" fmla="*/ 191582 w 1181239"/>
              <a:gd name="connsiteY608" fmla="*/ 1243775 h 4008043"/>
              <a:gd name="connsiteX609" fmla="*/ 191582 w 1181239"/>
              <a:gd name="connsiteY609" fmla="*/ 1243774 h 4008043"/>
              <a:gd name="connsiteX610" fmla="*/ 202390 w 1181239"/>
              <a:gd name="connsiteY610" fmla="*/ 1234366 h 4008043"/>
              <a:gd name="connsiteX611" fmla="*/ 197960 w 1181239"/>
              <a:gd name="connsiteY611" fmla="*/ 1242158 h 4008043"/>
              <a:gd name="connsiteX612" fmla="*/ 191583 w 1181239"/>
              <a:gd name="connsiteY612" fmla="*/ 1243774 h 4008043"/>
              <a:gd name="connsiteX613" fmla="*/ 195925 w 1181239"/>
              <a:gd name="connsiteY613" fmla="*/ 1236163 h 4008043"/>
              <a:gd name="connsiteX614" fmla="*/ 202390 w 1181239"/>
              <a:gd name="connsiteY614" fmla="*/ 1234366 h 4008043"/>
              <a:gd name="connsiteX615" fmla="*/ 1005211 w 1181239"/>
              <a:gd name="connsiteY615" fmla="*/ 1233414 h 4008043"/>
              <a:gd name="connsiteX616" fmla="*/ 1014121 w 1181239"/>
              <a:gd name="connsiteY616" fmla="*/ 1234679 h 4008043"/>
              <a:gd name="connsiteX617" fmla="*/ 1008550 w 1181239"/>
              <a:gd name="connsiteY617" fmla="*/ 1238759 h 4008043"/>
              <a:gd name="connsiteX618" fmla="*/ 1001514 w 1181239"/>
              <a:gd name="connsiteY618" fmla="*/ 1242159 h 4008043"/>
              <a:gd name="connsiteX619" fmla="*/ 999817 w 1181239"/>
              <a:gd name="connsiteY619" fmla="*/ 1240896 h 4008043"/>
              <a:gd name="connsiteX620" fmla="*/ 999818 w 1181239"/>
              <a:gd name="connsiteY620" fmla="*/ 1240893 h 4008043"/>
              <a:gd name="connsiteX621" fmla="*/ 1005211 w 1181239"/>
              <a:gd name="connsiteY621" fmla="*/ 1233414 h 4008043"/>
              <a:gd name="connsiteX622" fmla="*/ 990869 w 1181239"/>
              <a:gd name="connsiteY622" fmla="*/ 1147644 h 4008043"/>
              <a:gd name="connsiteX623" fmla="*/ 990869 w 1181239"/>
              <a:gd name="connsiteY623" fmla="*/ 1162603 h 4008043"/>
              <a:gd name="connsiteX624" fmla="*/ 988253 w 1181239"/>
              <a:gd name="connsiteY624" fmla="*/ 1159363 h 4008043"/>
              <a:gd name="connsiteX625" fmla="*/ 990869 w 1181239"/>
              <a:gd name="connsiteY625" fmla="*/ 1147644 h 4008043"/>
              <a:gd name="connsiteX626" fmla="*/ 72414 w 1181239"/>
              <a:gd name="connsiteY626" fmla="*/ 1097327 h 4008043"/>
              <a:gd name="connsiteX627" fmla="*/ 72414 w 1181239"/>
              <a:gd name="connsiteY627" fmla="*/ 1115006 h 4008043"/>
              <a:gd name="connsiteX628" fmla="*/ 69713 w 1181239"/>
              <a:gd name="connsiteY628" fmla="*/ 1108886 h 4008043"/>
              <a:gd name="connsiteX629" fmla="*/ 72414 w 1181239"/>
              <a:gd name="connsiteY629" fmla="*/ 1097327 h 4008043"/>
              <a:gd name="connsiteX630" fmla="*/ 69528 w 1181239"/>
              <a:gd name="connsiteY630" fmla="*/ 1086174 h 4008043"/>
              <a:gd name="connsiteX631" fmla="*/ 69528 w 1181239"/>
              <a:gd name="connsiteY631" fmla="*/ 1086174 h 4008043"/>
              <a:gd name="connsiteX632" fmla="*/ 69527 w 1181239"/>
              <a:gd name="connsiteY632" fmla="*/ 1086175 h 4008043"/>
              <a:gd name="connsiteX633" fmla="*/ 78513 w 1181239"/>
              <a:gd name="connsiteY633" fmla="*/ 1067409 h 4008043"/>
              <a:gd name="connsiteX634" fmla="*/ 81114 w 1181239"/>
              <a:gd name="connsiteY634" fmla="*/ 1069450 h 4008043"/>
              <a:gd name="connsiteX635" fmla="*/ 75319 w 1181239"/>
              <a:gd name="connsiteY635" fmla="*/ 1079612 h 4008043"/>
              <a:gd name="connsiteX636" fmla="*/ 69528 w 1181239"/>
              <a:gd name="connsiteY636" fmla="*/ 1086174 h 4008043"/>
              <a:gd name="connsiteX637" fmla="*/ 73155 w 1181239"/>
              <a:gd name="connsiteY637" fmla="*/ 1075056 h 4008043"/>
              <a:gd name="connsiteX638" fmla="*/ 78513 w 1181239"/>
              <a:gd name="connsiteY638" fmla="*/ 1067409 h 4008043"/>
              <a:gd name="connsiteX639" fmla="*/ 1008308 w 1181239"/>
              <a:gd name="connsiteY639" fmla="*/ 857982 h 4008043"/>
              <a:gd name="connsiteX640" fmla="*/ 1011125 w 1181239"/>
              <a:gd name="connsiteY640" fmla="*/ 871582 h 4008043"/>
              <a:gd name="connsiteX641" fmla="*/ 1008308 w 1181239"/>
              <a:gd name="connsiteY641" fmla="*/ 885180 h 4008043"/>
              <a:gd name="connsiteX642" fmla="*/ 1005491 w 1181239"/>
              <a:gd name="connsiteY642" fmla="*/ 871582 h 4008043"/>
              <a:gd name="connsiteX643" fmla="*/ 1008308 w 1181239"/>
              <a:gd name="connsiteY643" fmla="*/ 857982 h 4008043"/>
              <a:gd name="connsiteX644" fmla="*/ 40946 w 1181239"/>
              <a:gd name="connsiteY644" fmla="*/ 780467 h 4008043"/>
              <a:gd name="connsiteX645" fmla="*/ 43701 w 1181239"/>
              <a:gd name="connsiteY645" fmla="*/ 788627 h 4008043"/>
              <a:gd name="connsiteX646" fmla="*/ 40179 w 1181239"/>
              <a:gd name="connsiteY646" fmla="*/ 828088 h 4008043"/>
              <a:gd name="connsiteX647" fmla="*/ 38694 w 1181239"/>
              <a:gd name="connsiteY647" fmla="*/ 815825 h 4008043"/>
              <a:gd name="connsiteX648" fmla="*/ 38690 w 1181239"/>
              <a:gd name="connsiteY648" fmla="*/ 815825 h 4008043"/>
              <a:gd name="connsiteX649" fmla="*/ 40540 w 1181239"/>
              <a:gd name="connsiteY649" fmla="*/ 789987 h 4008043"/>
              <a:gd name="connsiteX650" fmla="*/ 44700 w 1181239"/>
              <a:gd name="connsiteY650" fmla="*/ 746469 h 4008043"/>
              <a:gd name="connsiteX651" fmla="*/ 50581 w 1181239"/>
              <a:gd name="connsiteY651" fmla="*/ 762891 h 4008043"/>
              <a:gd name="connsiteX652" fmla="*/ 43349 w 1181239"/>
              <a:gd name="connsiteY652" fmla="*/ 757349 h 4008043"/>
              <a:gd name="connsiteX653" fmla="*/ 43350 w 1181239"/>
              <a:gd name="connsiteY653" fmla="*/ 757349 h 4008043"/>
              <a:gd name="connsiteX654" fmla="*/ 44700 w 1181239"/>
              <a:gd name="connsiteY654" fmla="*/ 746469 h 4008043"/>
              <a:gd name="connsiteX655" fmla="*/ 52068 w 1181239"/>
              <a:gd name="connsiteY655" fmla="*/ 720631 h 4008043"/>
              <a:gd name="connsiteX656" fmla="*/ 54976 w 1181239"/>
              <a:gd name="connsiteY656" fmla="*/ 730311 h 4008043"/>
              <a:gd name="connsiteX657" fmla="*/ 52068 w 1181239"/>
              <a:gd name="connsiteY657" fmla="*/ 738310 h 4008043"/>
              <a:gd name="connsiteX658" fmla="*/ 49163 w 1181239"/>
              <a:gd name="connsiteY658" fmla="*/ 728630 h 4008043"/>
              <a:gd name="connsiteX659" fmla="*/ 52068 w 1181239"/>
              <a:gd name="connsiteY659" fmla="*/ 720631 h 4008043"/>
              <a:gd name="connsiteX660" fmla="*/ 54632 w 1181239"/>
              <a:gd name="connsiteY660" fmla="*/ 693931 h 4008043"/>
              <a:gd name="connsiteX661" fmla="*/ 59194 w 1181239"/>
              <a:gd name="connsiteY661" fmla="*/ 699316 h 4008043"/>
              <a:gd name="connsiteX662" fmla="*/ 56595 w 1181239"/>
              <a:gd name="connsiteY662" fmla="*/ 710759 h 4008043"/>
              <a:gd name="connsiteX663" fmla="*/ 52066 w 1181239"/>
              <a:gd name="connsiteY663" fmla="*/ 705055 h 4008043"/>
              <a:gd name="connsiteX664" fmla="*/ 52068 w 1181239"/>
              <a:gd name="connsiteY664" fmla="*/ 705055 h 4008043"/>
              <a:gd name="connsiteX665" fmla="*/ 54632 w 1181239"/>
              <a:gd name="connsiteY665" fmla="*/ 693931 h 4008043"/>
              <a:gd name="connsiteX666" fmla="*/ 17521 w 1181239"/>
              <a:gd name="connsiteY666" fmla="*/ 689349 h 4008043"/>
              <a:gd name="connsiteX667" fmla="*/ 21822 w 1181239"/>
              <a:gd name="connsiteY667" fmla="*/ 797428 h 4008043"/>
              <a:gd name="connsiteX668" fmla="*/ 19797 w 1181239"/>
              <a:gd name="connsiteY668" fmla="*/ 787040 h 4008043"/>
              <a:gd name="connsiteX669" fmla="*/ 19809 w 1181239"/>
              <a:gd name="connsiteY669" fmla="*/ 787040 h 4008043"/>
              <a:gd name="connsiteX670" fmla="*/ 17630 w 1181239"/>
              <a:gd name="connsiteY670" fmla="*/ 732186 h 4008043"/>
              <a:gd name="connsiteX671" fmla="*/ 17521 w 1181239"/>
              <a:gd name="connsiteY671" fmla="*/ 689349 h 4008043"/>
              <a:gd name="connsiteX672" fmla="*/ 16110 w 1181239"/>
              <a:gd name="connsiteY672" fmla="*/ 627523 h 4008043"/>
              <a:gd name="connsiteX673" fmla="*/ 16826 w 1181239"/>
              <a:gd name="connsiteY673" fmla="*/ 646515 h 4008043"/>
              <a:gd name="connsiteX674" fmla="*/ 16144 w 1181239"/>
              <a:gd name="connsiteY674" fmla="*/ 673034 h 4008043"/>
              <a:gd name="connsiteX675" fmla="*/ 13597 w 1181239"/>
              <a:gd name="connsiteY675" fmla="*/ 658754 h 4008043"/>
              <a:gd name="connsiteX676" fmla="*/ 14279 w 1181239"/>
              <a:gd name="connsiteY676" fmla="*/ 632236 h 4008043"/>
              <a:gd name="connsiteX677" fmla="*/ 16110 w 1181239"/>
              <a:gd name="connsiteY677" fmla="*/ 627523 h 4008043"/>
              <a:gd name="connsiteX678" fmla="*/ 1020514 w 1181239"/>
              <a:gd name="connsiteY678" fmla="*/ 444568 h 4008043"/>
              <a:gd name="connsiteX679" fmla="*/ 1017280 w 1181239"/>
              <a:gd name="connsiteY679" fmla="*/ 473823 h 4008043"/>
              <a:gd name="connsiteX680" fmla="*/ 1016084 w 1181239"/>
              <a:gd name="connsiteY680" fmla="*/ 463607 h 4008043"/>
              <a:gd name="connsiteX681" fmla="*/ 1020514 w 1181239"/>
              <a:gd name="connsiteY681" fmla="*/ 444568 h 4008043"/>
              <a:gd name="connsiteX682" fmla="*/ 109423 w 1181239"/>
              <a:gd name="connsiteY682" fmla="*/ 416964 h 4008043"/>
              <a:gd name="connsiteX683" fmla="*/ 108453 w 1181239"/>
              <a:gd name="connsiteY683" fmla="*/ 428251 h 4008043"/>
              <a:gd name="connsiteX684" fmla="*/ 102725 w 1181239"/>
              <a:gd name="connsiteY684" fmla="*/ 477208 h 4008043"/>
              <a:gd name="connsiteX685" fmla="*/ 98887 w 1181239"/>
              <a:gd name="connsiteY685" fmla="*/ 523445 h 4008043"/>
              <a:gd name="connsiteX686" fmla="*/ 99142 w 1181239"/>
              <a:gd name="connsiteY686" fmla="*/ 535684 h 4008043"/>
              <a:gd name="connsiteX687" fmla="*/ 104632 w 1181239"/>
              <a:gd name="connsiteY687" fmla="*/ 520725 h 4008043"/>
              <a:gd name="connsiteX688" fmla="*/ 105591 w 1181239"/>
              <a:gd name="connsiteY688" fmla="*/ 544754 h 4008043"/>
              <a:gd name="connsiteX689" fmla="*/ 99681 w 1181239"/>
              <a:gd name="connsiteY689" fmla="*/ 563383 h 4008043"/>
              <a:gd name="connsiteX690" fmla="*/ 89871 w 1181239"/>
              <a:gd name="connsiteY690" fmla="*/ 609799 h 4008043"/>
              <a:gd name="connsiteX691" fmla="*/ 86947 w 1181239"/>
              <a:gd name="connsiteY691" fmla="*/ 634958 h 4008043"/>
              <a:gd name="connsiteX692" fmla="*/ 83948 w 1181239"/>
              <a:gd name="connsiteY692" fmla="*/ 613879 h 4008043"/>
              <a:gd name="connsiteX693" fmla="*/ 83947 w 1181239"/>
              <a:gd name="connsiteY693" fmla="*/ 613879 h 4008043"/>
              <a:gd name="connsiteX694" fmla="*/ 79617 w 1181239"/>
              <a:gd name="connsiteY694" fmla="*/ 598042 h 4008043"/>
              <a:gd name="connsiteX695" fmla="*/ 73779 w 1181239"/>
              <a:gd name="connsiteY695" fmla="*/ 601784 h 4008043"/>
              <a:gd name="connsiteX696" fmla="*/ 86914 w 1181239"/>
              <a:gd name="connsiteY696" fmla="*/ 497606 h 4008043"/>
              <a:gd name="connsiteX697" fmla="*/ 89947 w 1181239"/>
              <a:gd name="connsiteY697" fmla="*/ 504406 h 4008043"/>
              <a:gd name="connsiteX698" fmla="*/ 97232 w 1181239"/>
              <a:gd name="connsiteY698" fmla="*/ 475848 h 4008043"/>
              <a:gd name="connsiteX699" fmla="*/ 107056 w 1181239"/>
              <a:gd name="connsiteY699" fmla="*/ 424171 h 4008043"/>
              <a:gd name="connsiteX700" fmla="*/ 109423 w 1181239"/>
              <a:gd name="connsiteY700" fmla="*/ 416964 h 4008043"/>
              <a:gd name="connsiteX701" fmla="*/ 112126 w 1181239"/>
              <a:gd name="connsiteY701" fmla="*/ 403090 h 4008043"/>
              <a:gd name="connsiteX702" fmla="*/ 112126 w 1181239"/>
              <a:gd name="connsiteY702" fmla="*/ 409890 h 4008043"/>
              <a:gd name="connsiteX703" fmla="*/ 110659 w 1181239"/>
              <a:gd name="connsiteY703" fmla="*/ 406490 h 4008043"/>
              <a:gd name="connsiteX704" fmla="*/ 112126 w 1181239"/>
              <a:gd name="connsiteY704" fmla="*/ 403090 h 4008043"/>
              <a:gd name="connsiteX705" fmla="*/ 960210 w 1181239"/>
              <a:gd name="connsiteY705" fmla="*/ 305326 h 4008043"/>
              <a:gd name="connsiteX706" fmla="*/ 961013 w 1181239"/>
              <a:gd name="connsiteY706" fmla="*/ 306537 h 4008043"/>
              <a:gd name="connsiteX707" fmla="*/ 961013 w 1181239"/>
              <a:gd name="connsiteY707" fmla="*/ 326936 h 4008043"/>
              <a:gd name="connsiteX708" fmla="*/ 959875 w 1181239"/>
              <a:gd name="connsiteY708" fmla="*/ 316736 h 4008043"/>
              <a:gd name="connsiteX709" fmla="*/ 960210 w 1181239"/>
              <a:gd name="connsiteY709" fmla="*/ 305326 h 4008043"/>
              <a:gd name="connsiteX710" fmla="*/ 131243 w 1181239"/>
              <a:gd name="connsiteY710" fmla="*/ 240583 h 4008043"/>
              <a:gd name="connsiteX711" fmla="*/ 134221 w 1181239"/>
              <a:gd name="connsiteY711" fmla="*/ 241967 h 4008043"/>
              <a:gd name="connsiteX712" fmla="*/ 144610 w 1181239"/>
              <a:gd name="connsiteY712" fmla="*/ 277206 h 4008043"/>
              <a:gd name="connsiteX713" fmla="*/ 138140 w 1181239"/>
              <a:gd name="connsiteY713" fmla="*/ 264918 h 4008043"/>
              <a:gd name="connsiteX714" fmla="*/ 138140 w 1181239"/>
              <a:gd name="connsiteY714" fmla="*/ 264917 h 4008043"/>
              <a:gd name="connsiteX715" fmla="*/ 131243 w 1181239"/>
              <a:gd name="connsiteY715" fmla="*/ 240583 h 4008043"/>
              <a:gd name="connsiteX716" fmla="*/ 877049 w 1181239"/>
              <a:gd name="connsiteY716" fmla="*/ 194344 h 4008043"/>
              <a:gd name="connsiteX717" fmla="*/ 883829 w 1181239"/>
              <a:gd name="connsiteY717" fmla="*/ 211283 h 4008043"/>
              <a:gd name="connsiteX718" fmla="*/ 877876 w 1181239"/>
              <a:gd name="connsiteY718" fmla="*/ 205024 h 4008043"/>
              <a:gd name="connsiteX719" fmla="*/ 877877 w 1181239"/>
              <a:gd name="connsiteY719" fmla="*/ 205024 h 4008043"/>
              <a:gd name="connsiteX720" fmla="*/ 877049 w 1181239"/>
              <a:gd name="connsiteY720" fmla="*/ 194344 h 4008043"/>
              <a:gd name="connsiteX721" fmla="*/ 1009149 w 1181239"/>
              <a:gd name="connsiteY721" fmla="*/ 184200 h 4008043"/>
              <a:gd name="connsiteX722" fmla="*/ 1010905 w 1181239"/>
              <a:gd name="connsiteY722" fmla="*/ 185145 h 4008043"/>
              <a:gd name="connsiteX723" fmla="*/ 1013222 w 1181239"/>
              <a:gd name="connsiteY723" fmla="*/ 220572 h 4008043"/>
              <a:gd name="connsiteX724" fmla="*/ 1011193 w 1181239"/>
              <a:gd name="connsiteY724" fmla="*/ 215876 h 4008043"/>
              <a:gd name="connsiteX725" fmla="*/ 1011190 w 1181239"/>
              <a:gd name="connsiteY725" fmla="*/ 215876 h 4008043"/>
              <a:gd name="connsiteX726" fmla="*/ 1009664 w 1181239"/>
              <a:gd name="connsiteY726" fmla="*/ 194344 h 4008043"/>
              <a:gd name="connsiteX727" fmla="*/ 1009149 w 1181239"/>
              <a:gd name="connsiteY727" fmla="*/ 184200 h 4008043"/>
              <a:gd name="connsiteX728" fmla="*/ 748726 w 1181239"/>
              <a:gd name="connsiteY728" fmla="*/ 154227 h 4008043"/>
              <a:gd name="connsiteX729" fmla="*/ 748726 w 1181239"/>
              <a:gd name="connsiteY729" fmla="*/ 163746 h 4008043"/>
              <a:gd name="connsiteX730" fmla="*/ 747398 w 1181239"/>
              <a:gd name="connsiteY730" fmla="*/ 158987 h 4008043"/>
              <a:gd name="connsiteX731" fmla="*/ 748726 w 1181239"/>
              <a:gd name="connsiteY731" fmla="*/ 154227 h 4008043"/>
              <a:gd name="connsiteX732" fmla="*/ 944467 w 1181239"/>
              <a:gd name="connsiteY732" fmla="*/ 138588 h 4008043"/>
              <a:gd name="connsiteX733" fmla="*/ 949089 w 1181239"/>
              <a:gd name="connsiteY733" fmla="*/ 154227 h 4008043"/>
              <a:gd name="connsiteX734" fmla="*/ 957630 w 1181239"/>
              <a:gd name="connsiteY734" fmla="*/ 155635 h 4008043"/>
              <a:gd name="connsiteX735" fmla="*/ 963237 w 1181239"/>
              <a:gd name="connsiteY735" fmla="*/ 158076 h 4008043"/>
              <a:gd name="connsiteX736" fmla="*/ 967358 w 1181239"/>
              <a:gd name="connsiteY736" fmla="*/ 166466 h 4008043"/>
              <a:gd name="connsiteX737" fmla="*/ 970329 w 1181239"/>
              <a:gd name="connsiteY737" fmla="*/ 161706 h 4008043"/>
              <a:gd name="connsiteX738" fmla="*/ 977889 w 1181239"/>
              <a:gd name="connsiteY738" fmla="*/ 183464 h 4008043"/>
              <a:gd name="connsiteX739" fmla="*/ 985235 w 1181239"/>
              <a:gd name="connsiteY739" fmla="*/ 207943 h 4008043"/>
              <a:gd name="connsiteX740" fmla="*/ 994634 w 1181239"/>
              <a:gd name="connsiteY740" fmla="*/ 305802 h 4008043"/>
              <a:gd name="connsiteX741" fmla="*/ 986510 w 1181239"/>
              <a:gd name="connsiteY741" fmla="*/ 308577 h 4008043"/>
              <a:gd name="connsiteX742" fmla="*/ 978341 w 1181239"/>
              <a:gd name="connsiteY742" fmla="*/ 310615 h 4008043"/>
              <a:gd name="connsiteX743" fmla="*/ 976670 w 1181239"/>
              <a:gd name="connsiteY743" fmla="*/ 314015 h 4008043"/>
              <a:gd name="connsiteX744" fmla="*/ 976670 w 1181239"/>
              <a:gd name="connsiteY744" fmla="*/ 314017 h 4008043"/>
              <a:gd name="connsiteX745" fmla="*/ 972155 w 1181239"/>
              <a:gd name="connsiteY745" fmla="*/ 290898 h 4008043"/>
              <a:gd name="connsiteX746" fmla="*/ 962044 w 1181239"/>
              <a:gd name="connsiteY746" fmla="*/ 253231 h 4008043"/>
              <a:gd name="connsiteX747" fmla="*/ 946043 w 1181239"/>
              <a:gd name="connsiteY747" fmla="*/ 167025 h 4008043"/>
              <a:gd name="connsiteX748" fmla="*/ 665910 w 1181239"/>
              <a:gd name="connsiteY748" fmla="*/ 130704 h 4008043"/>
              <a:gd name="connsiteX749" fmla="*/ 666800 w 1181239"/>
              <a:gd name="connsiteY749" fmla="*/ 149466 h 4008043"/>
              <a:gd name="connsiteX750" fmla="*/ 662762 w 1181239"/>
              <a:gd name="connsiteY750" fmla="*/ 158391 h 4008043"/>
              <a:gd name="connsiteX751" fmla="*/ 662761 w 1181239"/>
              <a:gd name="connsiteY751" fmla="*/ 158391 h 4008043"/>
              <a:gd name="connsiteX752" fmla="*/ 658075 w 1181239"/>
              <a:gd name="connsiteY752" fmla="*/ 149842 h 4008043"/>
              <a:gd name="connsiteX753" fmla="*/ 653716 w 1181239"/>
              <a:gd name="connsiteY753" fmla="*/ 144232 h 4008043"/>
              <a:gd name="connsiteX754" fmla="*/ 658802 w 1181239"/>
              <a:gd name="connsiteY754" fmla="*/ 135300 h 4008043"/>
              <a:gd name="connsiteX755" fmla="*/ 665910 w 1181239"/>
              <a:gd name="connsiteY755" fmla="*/ 130704 h 4008043"/>
              <a:gd name="connsiteX756" fmla="*/ 878817 w 1181239"/>
              <a:gd name="connsiteY756" fmla="*/ 98237 h 4008043"/>
              <a:gd name="connsiteX757" fmla="*/ 879637 w 1181239"/>
              <a:gd name="connsiteY757" fmla="*/ 99891 h 4008043"/>
              <a:gd name="connsiteX758" fmla="*/ 879605 w 1181239"/>
              <a:gd name="connsiteY758" fmla="*/ 118930 h 4008043"/>
              <a:gd name="connsiteX759" fmla="*/ 878459 w 1181239"/>
              <a:gd name="connsiteY759" fmla="*/ 108669 h 4008043"/>
              <a:gd name="connsiteX760" fmla="*/ 878470 w 1181239"/>
              <a:gd name="connsiteY760" fmla="*/ 108669 h 4008043"/>
              <a:gd name="connsiteX761" fmla="*/ 878817 w 1181239"/>
              <a:gd name="connsiteY761" fmla="*/ 98237 h 4008043"/>
              <a:gd name="connsiteX762" fmla="*/ 287277 w 1181239"/>
              <a:gd name="connsiteY762" fmla="*/ 93938 h 4008043"/>
              <a:gd name="connsiteX763" fmla="*/ 290353 w 1181239"/>
              <a:gd name="connsiteY763" fmla="*/ 98471 h 4008043"/>
              <a:gd name="connsiteX764" fmla="*/ 274819 w 1181239"/>
              <a:gd name="connsiteY764" fmla="*/ 113580 h 4008043"/>
              <a:gd name="connsiteX765" fmla="*/ 274819 w 1181239"/>
              <a:gd name="connsiteY765" fmla="*/ 113579 h 4008043"/>
              <a:gd name="connsiteX766" fmla="*/ 278777 w 1181239"/>
              <a:gd name="connsiteY766" fmla="*/ 99150 h 4008043"/>
              <a:gd name="connsiteX767" fmla="*/ 287277 w 1181239"/>
              <a:gd name="connsiteY767" fmla="*/ 93938 h 4008043"/>
              <a:gd name="connsiteX768" fmla="*/ 322381 w 1181239"/>
              <a:gd name="connsiteY768" fmla="*/ 84191 h 4008043"/>
              <a:gd name="connsiteX769" fmla="*/ 320699 w 1181239"/>
              <a:gd name="connsiteY769" fmla="*/ 95071 h 4008043"/>
              <a:gd name="connsiteX770" fmla="*/ 313786 w 1181239"/>
              <a:gd name="connsiteY770" fmla="*/ 105814 h 4008043"/>
              <a:gd name="connsiteX771" fmla="*/ 318149 w 1181239"/>
              <a:gd name="connsiteY771" fmla="*/ 92351 h 4008043"/>
              <a:gd name="connsiteX772" fmla="*/ 511326 w 1181239"/>
              <a:gd name="connsiteY772" fmla="*/ 77392 h 4008043"/>
              <a:gd name="connsiteX773" fmla="*/ 508107 w 1181239"/>
              <a:gd name="connsiteY773" fmla="*/ 118189 h 4008043"/>
              <a:gd name="connsiteX774" fmla="*/ 505574 w 1181239"/>
              <a:gd name="connsiteY774" fmla="*/ 108330 h 4008043"/>
              <a:gd name="connsiteX775" fmla="*/ 505572 w 1181239"/>
              <a:gd name="connsiteY775" fmla="*/ 108330 h 4008043"/>
              <a:gd name="connsiteX776" fmla="*/ 511326 w 1181239"/>
              <a:gd name="connsiteY776" fmla="*/ 77392 h 4008043"/>
              <a:gd name="connsiteX777" fmla="*/ 356452 w 1181239"/>
              <a:gd name="connsiteY777" fmla="*/ 75734 h 4008043"/>
              <a:gd name="connsiteX778" fmla="*/ 351603 w 1181239"/>
              <a:gd name="connsiteY778" fmla="*/ 107309 h 4008043"/>
              <a:gd name="connsiteX779" fmla="*/ 352352 w 1181239"/>
              <a:gd name="connsiteY779" fmla="*/ 90922 h 4008043"/>
              <a:gd name="connsiteX780" fmla="*/ 352351 w 1181239"/>
              <a:gd name="connsiteY780" fmla="*/ 90922 h 4008043"/>
              <a:gd name="connsiteX781" fmla="*/ 356452 w 1181239"/>
              <a:gd name="connsiteY781" fmla="*/ 75734 h 4008043"/>
              <a:gd name="connsiteX782" fmla="*/ 667523 w 1181239"/>
              <a:gd name="connsiteY782" fmla="*/ 59712 h 4008043"/>
              <a:gd name="connsiteX783" fmla="*/ 667556 w 1181239"/>
              <a:gd name="connsiteY783" fmla="*/ 71951 h 4008043"/>
              <a:gd name="connsiteX784" fmla="*/ 665355 w 1181239"/>
              <a:gd name="connsiteY784" fmla="*/ 92349 h 4008043"/>
              <a:gd name="connsiteX785" fmla="*/ 663137 w 1181239"/>
              <a:gd name="connsiteY785" fmla="*/ 100509 h 4008043"/>
              <a:gd name="connsiteX786" fmla="*/ 662990 w 1181239"/>
              <a:gd name="connsiteY786" fmla="*/ 92349 h 4008043"/>
              <a:gd name="connsiteX787" fmla="*/ 662994 w 1181239"/>
              <a:gd name="connsiteY787" fmla="*/ 92349 h 4008043"/>
              <a:gd name="connsiteX788" fmla="*/ 665195 w 1181239"/>
              <a:gd name="connsiteY788" fmla="*/ 71951 h 4008043"/>
              <a:gd name="connsiteX789" fmla="*/ 745090 w 1181239"/>
              <a:gd name="connsiteY789" fmla="*/ 48079 h 4008043"/>
              <a:gd name="connsiteX790" fmla="*/ 745922 w 1181239"/>
              <a:gd name="connsiteY790" fmla="*/ 49562 h 4008043"/>
              <a:gd name="connsiteX791" fmla="*/ 745889 w 1181239"/>
              <a:gd name="connsiteY791" fmla="*/ 65881 h 4008043"/>
              <a:gd name="connsiteX792" fmla="*/ 744714 w 1181239"/>
              <a:gd name="connsiteY792" fmla="*/ 56993 h 4008043"/>
              <a:gd name="connsiteX793" fmla="*/ 744718 w 1181239"/>
              <a:gd name="connsiteY793" fmla="*/ 56993 h 4008043"/>
              <a:gd name="connsiteX794" fmla="*/ 745090 w 1181239"/>
              <a:gd name="connsiteY794" fmla="*/ 48079 h 4008043"/>
              <a:gd name="connsiteX795" fmla="*/ 649749 w 1181239"/>
              <a:gd name="connsiteY795" fmla="*/ 36821 h 4008043"/>
              <a:gd name="connsiteX796" fmla="*/ 647789 w 1181239"/>
              <a:gd name="connsiteY796" fmla="*/ 63792 h 4008043"/>
              <a:gd name="connsiteX797" fmla="*/ 646775 w 1181239"/>
              <a:gd name="connsiteY797" fmla="*/ 52913 h 4008043"/>
              <a:gd name="connsiteX798" fmla="*/ 649749 w 1181239"/>
              <a:gd name="connsiteY798" fmla="*/ 36821 h 4008043"/>
              <a:gd name="connsiteX799" fmla="*/ 559982 w 1181239"/>
              <a:gd name="connsiteY799" fmla="*/ 32409 h 4008043"/>
              <a:gd name="connsiteX800" fmla="*/ 560456 w 1181239"/>
              <a:gd name="connsiteY800" fmla="*/ 37954 h 4008043"/>
              <a:gd name="connsiteX801" fmla="*/ 557800 w 1181239"/>
              <a:gd name="connsiteY801" fmla="*/ 51553 h 4008043"/>
              <a:gd name="connsiteX802" fmla="*/ 555143 w 1181239"/>
              <a:gd name="connsiteY802" fmla="*/ 47473 h 4008043"/>
              <a:gd name="connsiteX803" fmla="*/ 557800 w 1181239"/>
              <a:gd name="connsiteY803" fmla="*/ 33874 h 4008043"/>
              <a:gd name="connsiteX804" fmla="*/ 559982 w 1181239"/>
              <a:gd name="connsiteY804" fmla="*/ 32409 h 4008043"/>
              <a:gd name="connsiteX805" fmla="*/ 586690 w 1181239"/>
              <a:gd name="connsiteY805" fmla="*/ 27075 h 4008043"/>
              <a:gd name="connsiteX806" fmla="*/ 585194 w 1181239"/>
              <a:gd name="connsiteY806" fmla="*/ 45895 h 4008043"/>
              <a:gd name="connsiteX807" fmla="*/ 581010 w 1181239"/>
              <a:gd name="connsiteY807" fmla="*/ 69014 h 4008043"/>
              <a:gd name="connsiteX808" fmla="*/ 578416 w 1181239"/>
              <a:gd name="connsiteY808" fmla="*/ 69233 h 4008043"/>
              <a:gd name="connsiteX809" fmla="*/ 578413 w 1181239"/>
              <a:gd name="connsiteY809" fmla="*/ 69232 h 4008043"/>
              <a:gd name="connsiteX810" fmla="*/ 582597 w 1181239"/>
              <a:gd name="connsiteY810" fmla="*/ 46114 h 4008043"/>
              <a:gd name="connsiteX811" fmla="*/ 353765 w 1181239"/>
              <a:gd name="connsiteY811" fmla="*/ 22995 h 4008043"/>
              <a:gd name="connsiteX812" fmla="*/ 350663 w 1181239"/>
              <a:gd name="connsiteY812" fmla="*/ 43844 h 4008043"/>
              <a:gd name="connsiteX813" fmla="*/ 349492 w 1181239"/>
              <a:gd name="connsiteY813" fmla="*/ 39059 h 4008043"/>
              <a:gd name="connsiteX814" fmla="*/ 349489 w 1181239"/>
              <a:gd name="connsiteY814" fmla="*/ 39059 h 4008043"/>
              <a:gd name="connsiteX815" fmla="*/ 351401 w 1181239"/>
              <a:gd name="connsiteY815" fmla="*/ 27755 h 4008043"/>
              <a:gd name="connsiteX816" fmla="*/ 353765 w 1181239"/>
              <a:gd name="connsiteY816" fmla="*/ 22995 h 4008043"/>
              <a:gd name="connsiteX817" fmla="*/ 449634 w 1181239"/>
              <a:gd name="connsiteY817" fmla="*/ 18915 h 4008043"/>
              <a:gd name="connsiteX818" fmla="*/ 448105 w 1181239"/>
              <a:gd name="connsiteY818" fmla="*/ 37954 h 4008043"/>
              <a:gd name="connsiteX819" fmla="*/ 440198 w 1181239"/>
              <a:gd name="connsiteY819" fmla="*/ 58314 h 4008043"/>
              <a:gd name="connsiteX820" fmla="*/ 440197 w 1181239"/>
              <a:gd name="connsiteY820" fmla="*/ 58314 h 4008043"/>
              <a:gd name="connsiteX821" fmla="*/ 444016 w 1181239"/>
              <a:gd name="connsiteY821" fmla="*/ 35234 h 4008043"/>
              <a:gd name="connsiteX822" fmla="*/ 631225 w 1181239"/>
              <a:gd name="connsiteY822" fmla="*/ 17565 h 4008043"/>
              <a:gd name="connsiteX823" fmla="*/ 626543 w 1181239"/>
              <a:gd name="connsiteY823" fmla="*/ 62442 h 4008043"/>
              <a:gd name="connsiteX824" fmla="*/ 618850 w 1181239"/>
              <a:gd name="connsiteY824" fmla="*/ 100520 h 4008043"/>
              <a:gd name="connsiteX825" fmla="*/ 612954 w 1181239"/>
              <a:gd name="connsiteY825" fmla="*/ 139804 h 4008043"/>
              <a:gd name="connsiteX826" fmla="*/ 611538 w 1181239"/>
              <a:gd name="connsiteY826" fmla="*/ 150381 h 4008043"/>
              <a:gd name="connsiteX827" fmla="*/ 618806 w 1181239"/>
              <a:gd name="connsiteY827" fmla="*/ 133203 h 4008043"/>
              <a:gd name="connsiteX828" fmla="*/ 624280 w 1181239"/>
              <a:gd name="connsiteY828" fmla="*/ 120918 h 4008043"/>
              <a:gd name="connsiteX829" fmla="*/ 625455 w 1181239"/>
              <a:gd name="connsiteY829" fmla="*/ 132478 h 4008043"/>
              <a:gd name="connsiteX830" fmla="*/ 624686 w 1181239"/>
              <a:gd name="connsiteY830" fmla="*/ 144037 h 4008043"/>
              <a:gd name="connsiteX831" fmla="*/ 629318 w 1181239"/>
              <a:gd name="connsiteY831" fmla="*/ 132297 h 4008043"/>
              <a:gd name="connsiteX832" fmla="*/ 637973 w 1181239"/>
              <a:gd name="connsiteY832" fmla="*/ 122001 h 4008043"/>
              <a:gd name="connsiteX833" fmla="*/ 644346 w 1181239"/>
              <a:gd name="connsiteY833" fmla="*/ 94954 h 4008043"/>
              <a:gd name="connsiteX834" fmla="*/ 645396 w 1181239"/>
              <a:gd name="connsiteY834" fmla="*/ 80121 h 4008043"/>
              <a:gd name="connsiteX835" fmla="*/ 648370 w 1181239"/>
              <a:gd name="connsiteY835" fmla="*/ 123764 h 4008043"/>
              <a:gd name="connsiteX836" fmla="*/ 647495 w 1181239"/>
              <a:gd name="connsiteY836" fmla="*/ 176892 h 4008043"/>
              <a:gd name="connsiteX837" fmla="*/ 652335 w 1181239"/>
              <a:gd name="connsiteY837" fmla="*/ 166532 h 4008043"/>
              <a:gd name="connsiteX838" fmla="*/ 654644 w 1181239"/>
              <a:gd name="connsiteY838" fmla="*/ 157636 h 4008043"/>
              <a:gd name="connsiteX839" fmla="*/ 655852 w 1181239"/>
              <a:gd name="connsiteY839" fmla="*/ 165530 h 4008043"/>
              <a:gd name="connsiteX840" fmla="*/ 661121 w 1181239"/>
              <a:gd name="connsiteY840" fmla="*/ 177224 h 4008043"/>
              <a:gd name="connsiteX841" fmla="*/ 668099 w 1181239"/>
              <a:gd name="connsiteY841" fmla="*/ 185649 h 4008043"/>
              <a:gd name="connsiteX842" fmla="*/ 673931 w 1181239"/>
              <a:gd name="connsiteY842" fmla="*/ 186194 h 4008043"/>
              <a:gd name="connsiteX843" fmla="*/ 677095 w 1181239"/>
              <a:gd name="connsiteY843" fmla="*/ 173954 h 4008043"/>
              <a:gd name="connsiteX844" fmla="*/ 680087 w 1181239"/>
              <a:gd name="connsiteY844" fmla="*/ 160355 h 4008043"/>
              <a:gd name="connsiteX845" fmla="*/ 681412 w 1181239"/>
              <a:gd name="connsiteY845" fmla="*/ 168515 h 4008043"/>
              <a:gd name="connsiteX846" fmla="*/ 678449 w 1181239"/>
              <a:gd name="connsiteY846" fmla="*/ 201153 h 4008043"/>
              <a:gd name="connsiteX847" fmla="*/ 681168 w 1181239"/>
              <a:gd name="connsiteY847" fmla="*/ 211626 h 4008043"/>
              <a:gd name="connsiteX848" fmla="*/ 687387 w 1181239"/>
              <a:gd name="connsiteY848" fmla="*/ 184427 h 4008043"/>
              <a:gd name="connsiteX849" fmla="*/ 697156 w 1181239"/>
              <a:gd name="connsiteY849" fmla="*/ 158995 h 4008043"/>
              <a:gd name="connsiteX850" fmla="*/ 697995 w 1181239"/>
              <a:gd name="connsiteY850" fmla="*/ 180074 h 4008043"/>
              <a:gd name="connsiteX851" fmla="*/ 699560 w 1181239"/>
              <a:gd name="connsiteY851" fmla="*/ 207952 h 4008043"/>
              <a:gd name="connsiteX852" fmla="*/ 707424 w 1181239"/>
              <a:gd name="connsiteY852" fmla="*/ 203872 h 4008043"/>
              <a:gd name="connsiteX853" fmla="*/ 713958 w 1181239"/>
              <a:gd name="connsiteY853" fmla="*/ 180238 h 4008043"/>
              <a:gd name="connsiteX854" fmla="*/ 719432 w 1181239"/>
              <a:gd name="connsiteY854" fmla="*/ 166044 h 4008043"/>
              <a:gd name="connsiteX855" fmla="*/ 723439 w 1181239"/>
              <a:gd name="connsiteY855" fmla="*/ 206678 h 4008043"/>
              <a:gd name="connsiteX856" fmla="*/ 729942 w 1181239"/>
              <a:gd name="connsiteY856" fmla="*/ 229516 h 4008043"/>
              <a:gd name="connsiteX857" fmla="*/ 734692 w 1181239"/>
              <a:gd name="connsiteY857" fmla="*/ 207214 h 4008043"/>
              <a:gd name="connsiteX858" fmla="*/ 737973 w 1181239"/>
              <a:gd name="connsiteY858" fmla="*/ 207329 h 4008043"/>
              <a:gd name="connsiteX859" fmla="*/ 742078 w 1181239"/>
              <a:gd name="connsiteY859" fmla="*/ 209033 h 4008043"/>
              <a:gd name="connsiteX860" fmla="*/ 748234 w 1181239"/>
              <a:gd name="connsiteY860" fmla="*/ 225475 h 4008043"/>
              <a:gd name="connsiteX861" fmla="*/ 752603 w 1181239"/>
              <a:gd name="connsiteY861" fmla="*/ 244733 h 4008043"/>
              <a:gd name="connsiteX862" fmla="*/ 762826 w 1181239"/>
              <a:gd name="connsiteY862" fmla="*/ 194980 h 4008043"/>
              <a:gd name="connsiteX863" fmla="*/ 767417 w 1181239"/>
              <a:gd name="connsiteY863" fmla="*/ 168301 h 4008043"/>
              <a:gd name="connsiteX864" fmla="*/ 770023 w 1181239"/>
              <a:gd name="connsiteY864" fmla="*/ 169040 h 4008043"/>
              <a:gd name="connsiteX865" fmla="*/ 772843 w 1181239"/>
              <a:gd name="connsiteY865" fmla="*/ 210678 h 4008043"/>
              <a:gd name="connsiteX866" fmla="*/ 787596 w 1181239"/>
              <a:gd name="connsiteY866" fmla="*/ 241981 h 4008043"/>
              <a:gd name="connsiteX867" fmla="*/ 793730 w 1181239"/>
              <a:gd name="connsiteY867" fmla="*/ 224277 h 4008043"/>
              <a:gd name="connsiteX868" fmla="*/ 796197 w 1181239"/>
              <a:gd name="connsiteY868" fmla="*/ 218157 h 4008043"/>
              <a:gd name="connsiteX869" fmla="*/ 800556 w 1181239"/>
              <a:gd name="connsiteY869" fmla="*/ 217317 h 4008043"/>
              <a:gd name="connsiteX870" fmla="*/ 805028 w 1181239"/>
              <a:gd name="connsiteY870" fmla="*/ 210517 h 4008043"/>
              <a:gd name="connsiteX871" fmla="*/ 811957 w 1181239"/>
              <a:gd name="connsiteY871" fmla="*/ 211635 h 4008043"/>
              <a:gd name="connsiteX872" fmla="*/ 817316 w 1181239"/>
              <a:gd name="connsiteY872" fmla="*/ 232714 h 4008043"/>
              <a:gd name="connsiteX873" fmla="*/ 825257 w 1181239"/>
              <a:gd name="connsiteY873" fmla="*/ 239916 h 4008043"/>
              <a:gd name="connsiteX874" fmla="*/ 835306 w 1181239"/>
              <a:gd name="connsiteY874" fmla="*/ 216798 h 4008043"/>
              <a:gd name="connsiteX875" fmla="*/ 845515 w 1181239"/>
              <a:gd name="connsiteY875" fmla="*/ 198893 h 4008043"/>
              <a:gd name="connsiteX876" fmla="*/ 853135 w 1181239"/>
              <a:gd name="connsiteY876" fmla="*/ 186677 h 4008043"/>
              <a:gd name="connsiteX877" fmla="*/ 856393 w 1181239"/>
              <a:gd name="connsiteY877" fmla="*/ 171241 h 4008043"/>
              <a:gd name="connsiteX878" fmla="*/ 856766 w 1181239"/>
              <a:gd name="connsiteY878" fmla="*/ 182777 h 4008043"/>
              <a:gd name="connsiteX879" fmla="*/ 862960 w 1181239"/>
              <a:gd name="connsiteY879" fmla="*/ 197715 h 4008043"/>
              <a:gd name="connsiteX880" fmla="*/ 866876 w 1181239"/>
              <a:gd name="connsiteY880" fmla="*/ 234456 h 4008043"/>
              <a:gd name="connsiteX881" fmla="*/ 869438 w 1181239"/>
              <a:gd name="connsiteY881" fmla="*/ 267795 h 4008043"/>
              <a:gd name="connsiteX882" fmla="*/ 875898 w 1181239"/>
              <a:gd name="connsiteY882" fmla="*/ 252878 h 4008043"/>
              <a:gd name="connsiteX883" fmla="*/ 882306 w 1181239"/>
              <a:gd name="connsiteY883" fmla="*/ 258947 h 4008043"/>
              <a:gd name="connsiteX884" fmla="*/ 885711 w 1181239"/>
              <a:gd name="connsiteY884" fmla="*/ 289106 h 4008043"/>
              <a:gd name="connsiteX885" fmla="*/ 890882 w 1181239"/>
              <a:gd name="connsiteY885" fmla="*/ 294240 h 4008043"/>
              <a:gd name="connsiteX886" fmla="*/ 897924 w 1181239"/>
              <a:gd name="connsiteY886" fmla="*/ 206508 h 4008043"/>
              <a:gd name="connsiteX887" fmla="*/ 905106 w 1181239"/>
              <a:gd name="connsiteY887" fmla="*/ 118646 h 4008043"/>
              <a:gd name="connsiteX888" fmla="*/ 906591 w 1181239"/>
              <a:gd name="connsiteY888" fmla="*/ 146989 h 4008043"/>
              <a:gd name="connsiteX889" fmla="*/ 909204 w 1181239"/>
              <a:gd name="connsiteY889" fmla="*/ 180476 h 4008043"/>
              <a:gd name="connsiteX890" fmla="*/ 922661 w 1181239"/>
              <a:gd name="connsiteY890" fmla="*/ 129113 h 4008043"/>
              <a:gd name="connsiteX891" fmla="*/ 928487 w 1181239"/>
              <a:gd name="connsiteY891" fmla="*/ 102206 h 4008043"/>
              <a:gd name="connsiteX892" fmla="*/ 936618 w 1181239"/>
              <a:gd name="connsiteY892" fmla="*/ 286407 h 4008043"/>
              <a:gd name="connsiteX893" fmla="*/ 929426 w 1181239"/>
              <a:gd name="connsiteY893" fmla="*/ 299753 h 4008043"/>
              <a:gd name="connsiteX894" fmla="*/ 929054 w 1181239"/>
              <a:gd name="connsiteY894" fmla="*/ 280034 h 4008043"/>
              <a:gd name="connsiteX895" fmla="*/ 925686 w 1181239"/>
              <a:gd name="connsiteY895" fmla="*/ 296353 h 4008043"/>
              <a:gd name="connsiteX896" fmla="*/ 918174 w 1181239"/>
              <a:gd name="connsiteY896" fmla="*/ 285091 h 4008043"/>
              <a:gd name="connsiteX897" fmla="*/ 908321 w 1181239"/>
              <a:gd name="connsiteY897" fmla="*/ 346607 h 4008043"/>
              <a:gd name="connsiteX898" fmla="*/ 918980 w 1181239"/>
              <a:gd name="connsiteY898" fmla="*/ 352241 h 4008043"/>
              <a:gd name="connsiteX899" fmla="*/ 924725 w 1181239"/>
              <a:gd name="connsiteY899" fmla="*/ 346670 h 4008043"/>
              <a:gd name="connsiteX900" fmla="*/ 932066 w 1181239"/>
              <a:gd name="connsiteY900" fmla="*/ 340550 h 4008043"/>
              <a:gd name="connsiteX901" fmla="*/ 935416 w 1181239"/>
              <a:gd name="connsiteY901" fmla="*/ 340030 h 4008043"/>
              <a:gd name="connsiteX902" fmla="*/ 939880 w 1181239"/>
              <a:gd name="connsiteY902" fmla="*/ 350910 h 4008043"/>
              <a:gd name="connsiteX903" fmla="*/ 944332 w 1181239"/>
              <a:gd name="connsiteY903" fmla="*/ 350748 h 4008043"/>
              <a:gd name="connsiteX904" fmla="*/ 948679 w 1181239"/>
              <a:gd name="connsiteY904" fmla="*/ 350455 h 4008043"/>
              <a:gd name="connsiteX905" fmla="*/ 953927 w 1181239"/>
              <a:gd name="connsiteY905" fmla="*/ 358614 h 4008043"/>
              <a:gd name="connsiteX906" fmla="*/ 959773 w 1181239"/>
              <a:gd name="connsiteY906" fmla="*/ 357952 h 4008043"/>
              <a:gd name="connsiteX907" fmla="*/ 967398 w 1181239"/>
              <a:gd name="connsiteY907" fmla="*/ 360672 h 4008043"/>
              <a:gd name="connsiteX908" fmla="*/ 993697 w 1181239"/>
              <a:gd name="connsiteY908" fmla="*/ 512340 h 4008043"/>
              <a:gd name="connsiteX909" fmla="*/ 989560 w 1181239"/>
              <a:gd name="connsiteY909" fmla="*/ 538178 h 4008043"/>
              <a:gd name="connsiteX910" fmla="*/ 982211 w 1181239"/>
              <a:gd name="connsiteY910" fmla="*/ 581934 h 4008043"/>
              <a:gd name="connsiteX911" fmla="*/ 974913 w 1181239"/>
              <a:gd name="connsiteY911" fmla="*/ 737943 h 4008043"/>
              <a:gd name="connsiteX912" fmla="*/ 990890 w 1181239"/>
              <a:gd name="connsiteY912" fmla="*/ 727560 h 4008043"/>
              <a:gd name="connsiteX913" fmla="*/ 1013165 w 1181239"/>
              <a:gd name="connsiteY913" fmla="*/ 712601 h 4008043"/>
              <a:gd name="connsiteX914" fmla="*/ 1023174 w 1181239"/>
              <a:gd name="connsiteY914" fmla="*/ 693447 h 4008043"/>
              <a:gd name="connsiteX915" fmla="*/ 1025352 w 1181239"/>
              <a:gd name="connsiteY915" fmla="*/ 629984 h 4008043"/>
              <a:gd name="connsiteX916" fmla="*/ 1019752 w 1181239"/>
              <a:gd name="connsiteY916" fmla="*/ 563714 h 4008043"/>
              <a:gd name="connsiteX917" fmla="*/ 1021741 w 1181239"/>
              <a:gd name="connsiteY917" fmla="*/ 549559 h 4008043"/>
              <a:gd name="connsiteX918" fmla="*/ 1034255 w 1181239"/>
              <a:gd name="connsiteY918" fmla="*/ 896074 h 4008043"/>
              <a:gd name="connsiteX919" fmla="*/ 1032209 w 1181239"/>
              <a:gd name="connsiteY919" fmla="*/ 1080047 h 4008043"/>
              <a:gd name="connsiteX920" fmla="*/ 1029311 w 1181239"/>
              <a:gd name="connsiteY920" fmla="*/ 1036530 h 4008043"/>
              <a:gd name="connsiteX921" fmla="*/ 1016601 w 1181239"/>
              <a:gd name="connsiteY921" fmla="*/ 816067 h 4008043"/>
              <a:gd name="connsiteX922" fmla="*/ 1014072 w 1181239"/>
              <a:gd name="connsiteY922" fmla="*/ 822120 h 4008043"/>
              <a:gd name="connsiteX923" fmla="*/ 1010872 w 1181239"/>
              <a:gd name="connsiteY923" fmla="*/ 837449 h 4008043"/>
              <a:gd name="connsiteX924" fmla="*/ 1001517 w 1181239"/>
              <a:gd name="connsiteY924" fmla="*/ 822051 h 4008043"/>
              <a:gd name="connsiteX925" fmla="*/ 1006218 w 1181239"/>
              <a:gd name="connsiteY925" fmla="*/ 806960 h 4008043"/>
              <a:gd name="connsiteX926" fmla="*/ 1007878 w 1181239"/>
              <a:gd name="connsiteY926" fmla="*/ 789321 h 4008043"/>
              <a:gd name="connsiteX927" fmla="*/ 1014385 w 1181239"/>
              <a:gd name="connsiteY927" fmla="*/ 781162 h 4008043"/>
              <a:gd name="connsiteX928" fmla="*/ 1016910 w 1181239"/>
              <a:gd name="connsiteY928" fmla="*/ 788019 h 4008043"/>
              <a:gd name="connsiteX929" fmla="*/ 1021209 w 1181239"/>
              <a:gd name="connsiteY929" fmla="*/ 754483 h 4008043"/>
              <a:gd name="connsiteX930" fmla="*/ 1016621 w 1181239"/>
              <a:gd name="connsiteY930" fmla="*/ 730627 h 4008043"/>
              <a:gd name="connsiteX931" fmla="*/ 1005655 w 1181239"/>
              <a:gd name="connsiteY931" fmla="*/ 764682 h 4008043"/>
              <a:gd name="connsiteX932" fmla="*/ 1002528 w 1181239"/>
              <a:gd name="connsiteY932" fmla="*/ 785881 h 4008043"/>
              <a:gd name="connsiteX933" fmla="*/ 1001514 w 1181239"/>
              <a:gd name="connsiteY933" fmla="*/ 761563 h 4008043"/>
              <a:gd name="connsiteX934" fmla="*/ 1000156 w 1181239"/>
              <a:gd name="connsiteY934" fmla="*/ 735605 h 4008043"/>
              <a:gd name="connsiteX935" fmla="*/ 987927 w 1181239"/>
              <a:gd name="connsiteY935" fmla="*/ 757627 h 4008043"/>
              <a:gd name="connsiteX936" fmla="*/ 983923 w 1181239"/>
              <a:gd name="connsiteY936" fmla="*/ 778177 h 4008043"/>
              <a:gd name="connsiteX937" fmla="*/ 982336 w 1181239"/>
              <a:gd name="connsiteY937" fmla="*/ 821356 h 4008043"/>
              <a:gd name="connsiteX938" fmla="*/ 986699 w 1181239"/>
              <a:gd name="connsiteY938" fmla="*/ 863998 h 4008043"/>
              <a:gd name="connsiteX939" fmla="*/ 986773 w 1181239"/>
              <a:gd name="connsiteY939" fmla="*/ 878647 h 4008043"/>
              <a:gd name="connsiteX940" fmla="*/ 979444 w 1181239"/>
              <a:gd name="connsiteY940" fmla="*/ 878601 h 4008043"/>
              <a:gd name="connsiteX941" fmla="*/ 971589 w 1181239"/>
              <a:gd name="connsiteY941" fmla="*/ 888430 h 4008043"/>
              <a:gd name="connsiteX942" fmla="*/ 969838 w 1181239"/>
              <a:gd name="connsiteY942" fmla="*/ 906958 h 4008043"/>
              <a:gd name="connsiteX943" fmla="*/ 971892 w 1181239"/>
              <a:gd name="connsiteY943" fmla="*/ 974997 h 4008043"/>
              <a:gd name="connsiteX944" fmla="*/ 983595 w 1181239"/>
              <a:gd name="connsiteY944" fmla="*/ 1096286 h 4008043"/>
              <a:gd name="connsiteX945" fmla="*/ 983850 w 1181239"/>
              <a:gd name="connsiteY945" fmla="*/ 1106391 h 4008043"/>
              <a:gd name="connsiteX946" fmla="*/ 977520 w 1181239"/>
              <a:gd name="connsiteY946" fmla="*/ 1116881 h 4008043"/>
              <a:gd name="connsiteX947" fmla="*/ 972047 w 1181239"/>
              <a:gd name="connsiteY947" fmla="*/ 1109585 h 4008043"/>
              <a:gd name="connsiteX948" fmla="*/ 966892 w 1181239"/>
              <a:gd name="connsiteY948" fmla="*/ 1145789 h 4008043"/>
              <a:gd name="connsiteX949" fmla="*/ 967793 w 1181239"/>
              <a:gd name="connsiteY949" fmla="*/ 1205281 h 4008043"/>
              <a:gd name="connsiteX950" fmla="*/ 966541 w 1181239"/>
              <a:gd name="connsiteY950" fmla="*/ 1215315 h 4008043"/>
              <a:gd name="connsiteX951" fmla="*/ 956870 w 1181239"/>
              <a:gd name="connsiteY951" fmla="*/ 1254731 h 4008043"/>
              <a:gd name="connsiteX952" fmla="*/ 950007 w 1181239"/>
              <a:gd name="connsiteY952" fmla="*/ 1276464 h 4008043"/>
              <a:gd name="connsiteX953" fmla="*/ 947821 w 1181239"/>
              <a:gd name="connsiteY953" fmla="*/ 1291462 h 4008043"/>
              <a:gd name="connsiteX954" fmla="*/ 946879 w 1181239"/>
              <a:gd name="connsiteY954" fmla="*/ 1313245 h 4008043"/>
              <a:gd name="connsiteX955" fmla="*/ 942943 w 1181239"/>
              <a:gd name="connsiteY955" fmla="*/ 1392199 h 4008043"/>
              <a:gd name="connsiteX956" fmla="*/ 948090 w 1181239"/>
              <a:gd name="connsiteY956" fmla="*/ 1455781 h 4008043"/>
              <a:gd name="connsiteX957" fmla="*/ 947196 w 1181239"/>
              <a:gd name="connsiteY957" fmla="*/ 1461054 h 4008043"/>
              <a:gd name="connsiteX958" fmla="*/ 942975 w 1181239"/>
              <a:gd name="connsiteY958" fmla="*/ 1473058 h 4008043"/>
              <a:gd name="connsiteX959" fmla="*/ 940238 w 1181239"/>
              <a:gd name="connsiteY959" fmla="*/ 1487656 h 4008043"/>
              <a:gd name="connsiteX960" fmla="*/ 939873 w 1181239"/>
              <a:gd name="connsiteY960" fmla="*/ 1523160 h 4008043"/>
              <a:gd name="connsiteX961" fmla="*/ 944233 w 1181239"/>
              <a:gd name="connsiteY961" fmla="*/ 1532172 h 4008043"/>
              <a:gd name="connsiteX962" fmla="*/ 939517 w 1181239"/>
              <a:gd name="connsiteY962" fmla="*/ 1532172 h 4008043"/>
              <a:gd name="connsiteX963" fmla="*/ 936273 w 1181239"/>
              <a:gd name="connsiteY963" fmla="*/ 1574901 h 4008043"/>
              <a:gd name="connsiteX964" fmla="*/ 934967 w 1181239"/>
              <a:gd name="connsiteY964" fmla="*/ 1626160 h 4008043"/>
              <a:gd name="connsiteX965" fmla="*/ 935295 w 1181239"/>
              <a:gd name="connsiteY965" fmla="*/ 1633959 h 4008043"/>
              <a:gd name="connsiteX966" fmla="*/ 935912 w 1181239"/>
              <a:gd name="connsiteY966" fmla="*/ 1652191 h 4008043"/>
              <a:gd name="connsiteX967" fmla="*/ 929513 w 1181239"/>
              <a:gd name="connsiteY967" fmla="*/ 1588275 h 4008043"/>
              <a:gd name="connsiteX968" fmla="*/ 926551 w 1181239"/>
              <a:gd name="connsiteY968" fmla="*/ 1513480 h 4008043"/>
              <a:gd name="connsiteX969" fmla="*/ 921285 w 1181239"/>
              <a:gd name="connsiteY969" fmla="*/ 1437714 h 4008043"/>
              <a:gd name="connsiteX970" fmla="*/ 916705 w 1181239"/>
              <a:gd name="connsiteY970" fmla="*/ 1424709 h 4008043"/>
              <a:gd name="connsiteX971" fmla="*/ 912027 w 1181239"/>
              <a:gd name="connsiteY971" fmla="*/ 1418880 h 4008043"/>
              <a:gd name="connsiteX972" fmla="*/ 909264 w 1181239"/>
              <a:gd name="connsiteY972" fmla="*/ 1423087 h 4008043"/>
              <a:gd name="connsiteX973" fmla="*/ 905051 w 1181239"/>
              <a:gd name="connsiteY973" fmla="*/ 1437366 h 4008043"/>
              <a:gd name="connsiteX974" fmla="*/ 911351 w 1181239"/>
              <a:gd name="connsiteY974" fmla="*/ 1440887 h 4008043"/>
              <a:gd name="connsiteX975" fmla="*/ 913807 w 1181239"/>
              <a:gd name="connsiteY975" fmla="*/ 1446370 h 4008043"/>
              <a:gd name="connsiteX976" fmla="*/ 915128 w 1181239"/>
              <a:gd name="connsiteY976" fmla="*/ 1460301 h 4008043"/>
              <a:gd name="connsiteX977" fmla="*/ 909488 w 1181239"/>
              <a:gd name="connsiteY977" fmla="*/ 1467225 h 4008043"/>
              <a:gd name="connsiteX978" fmla="*/ 900721 w 1181239"/>
              <a:gd name="connsiteY978" fmla="*/ 1474212 h 4008043"/>
              <a:gd name="connsiteX979" fmla="*/ 897813 w 1181239"/>
              <a:gd name="connsiteY979" fmla="*/ 1479482 h 4008043"/>
              <a:gd name="connsiteX980" fmla="*/ 894908 w 1181239"/>
              <a:gd name="connsiteY980" fmla="*/ 1472588 h 4008043"/>
              <a:gd name="connsiteX981" fmla="*/ 900675 w 1181239"/>
              <a:gd name="connsiteY981" fmla="*/ 1462603 h 4008043"/>
              <a:gd name="connsiteX982" fmla="*/ 900675 w 1181239"/>
              <a:gd name="connsiteY982" fmla="*/ 1454331 h 4008043"/>
              <a:gd name="connsiteX983" fmla="*/ 894906 w 1181239"/>
              <a:gd name="connsiteY983" fmla="*/ 1441718 h 4008043"/>
              <a:gd name="connsiteX984" fmla="*/ 890460 w 1181239"/>
              <a:gd name="connsiteY984" fmla="*/ 1416032 h 4008043"/>
              <a:gd name="connsiteX985" fmla="*/ 889204 w 1181239"/>
              <a:gd name="connsiteY985" fmla="*/ 1379653 h 4008043"/>
              <a:gd name="connsiteX986" fmla="*/ 883077 w 1181239"/>
              <a:gd name="connsiteY986" fmla="*/ 1341292 h 4008043"/>
              <a:gd name="connsiteX987" fmla="*/ 877458 w 1181239"/>
              <a:gd name="connsiteY987" fmla="*/ 1328786 h 4008043"/>
              <a:gd name="connsiteX988" fmla="*/ 874848 w 1181239"/>
              <a:gd name="connsiteY988" fmla="*/ 1317652 h 4008043"/>
              <a:gd name="connsiteX989" fmla="*/ 877038 w 1181239"/>
              <a:gd name="connsiteY989" fmla="*/ 1429165 h 4008043"/>
              <a:gd name="connsiteX990" fmla="*/ 873344 w 1181239"/>
              <a:gd name="connsiteY990" fmla="*/ 1542038 h 4008043"/>
              <a:gd name="connsiteX991" fmla="*/ 858195 w 1181239"/>
              <a:gd name="connsiteY991" fmla="*/ 1624043 h 4008043"/>
              <a:gd name="connsiteX992" fmla="*/ 854497 w 1181239"/>
              <a:gd name="connsiteY992" fmla="*/ 1656681 h 4008043"/>
              <a:gd name="connsiteX993" fmla="*/ 856756 w 1181239"/>
              <a:gd name="connsiteY993" fmla="*/ 1674151 h 4008043"/>
              <a:gd name="connsiteX994" fmla="*/ 862279 w 1181239"/>
              <a:gd name="connsiteY994" fmla="*/ 1666444 h 4008043"/>
              <a:gd name="connsiteX995" fmla="*/ 862535 w 1181239"/>
              <a:gd name="connsiteY995" fmla="*/ 1678667 h 4008043"/>
              <a:gd name="connsiteX996" fmla="*/ 863987 w 1181239"/>
              <a:gd name="connsiteY996" fmla="*/ 1692865 h 4008043"/>
              <a:gd name="connsiteX997" fmla="*/ 865567 w 1181239"/>
              <a:gd name="connsiteY997" fmla="*/ 1706587 h 4008043"/>
              <a:gd name="connsiteX998" fmla="*/ 861004 w 1181239"/>
              <a:gd name="connsiteY998" fmla="*/ 1705924 h 4008043"/>
              <a:gd name="connsiteX999" fmla="*/ 856865 w 1181239"/>
              <a:gd name="connsiteY999" fmla="*/ 1707804 h 4008043"/>
              <a:gd name="connsiteX1000" fmla="*/ 854209 w 1181239"/>
              <a:gd name="connsiteY1000" fmla="*/ 1727182 h 4008043"/>
              <a:gd name="connsiteX1001" fmla="*/ 854209 w 1181239"/>
              <a:gd name="connsiteY1001" fmla="*/ 1748097 h 4008043"/>
              <a:gd name="connsiteX1002" fmla="*/ 843903 w 1181239"/>
              <a:gd name="connsiteY1002" fmla="*/ 1746531 h 4008043"/>
              <a:gd name="connsiteX1003" fmla="*/ 830823 w 1181239"/>
              <a:gd name="connsiteY1003" fmla="*/ 1751792 h 4008043"/>
              <a:gd name="connsiteX1004" fmla="*/ 832378 w 1181239"/>
              <a:gd name="connsiteY1004" fmla="*/ 1803389 h 4008043"/>
              <a:gd name="connsiteX1005" fmla="*/ 834075 w 1181239"/>
              <a:gd name="connsiteY1005" fmla="*/ 1826259 h 4008043"/>
              <a:gd name="connsiteX1006" fmla="*/ 830052 w 1181239"/>
              <a:gd name="connsiteY1006" fmla="*/ 1821500 h 4008043"/>
              <a:gd name="connsiteX1007" fmla="*/ 828384 w 1181239"/>
              <a:gd name="connsiteY1007" fmla="*/ 1823121 h 4008043"/>
              <a:gd name="connsiteX1008" fmla="*/ 834132 w 1181239"/>
              <a:gd name="connsiteY1008" fmla="*/ 1837496 h 4008043"/>
              <a:gd name="connsiteX1009" fmla="*/ 838692 w 1181239"/>
              <a:gd name="connsiteY1009" fmla="*/ 1849209 h 4008043"/>
              <a:gd name="connsiteX1010" fmla="*/ 844458 w 1181239"/>
              <a:gd name="connsiteY1010" fmla="*/ 1853129 h 4008043"/>
              <a:gd name="connsiteX1011" fmla="*/ 850640 w 1181239"/>
              <a:gd name="connsiteY1011" fmla="*/ 1872521 h 4008043"/>
              <a:gd name="connsiteX1012" fmla="*/ 855211 w 1181239"/>
              <a:gd name="connsiteY1012" fmla="*/ 1875274 h 4008043"/>
              <a:gd name="connsiteX1013" fmla="*/ 861711 w 1181239"/>
              <a:gd name="connsiteY1013" fmla="*/ 1867058 h 4008043"/>
              <a:gd name="connsiteX1014" fmla="*/ 864852 w 1181239"/>
              <a:gd name="connsiteY1014" fmla="*/ 1870967 h 4008043"/>
              <a:gd name="connsiteX1015" fmla="*/ 860038 w 1181239"/>
              <a:gd name="connsiteY1015" fmla="*/ 1886607 h 4008043"/>
              <a:gd name="connsiteX1016" fmla="*/ 848167 w 1181239"/>
              <a:gd name="connsiteY1016" fmla="*/ 1900863 h 4008043"/>
              <a:gd name="connsiteX1017" fmla="*/ 844231 w 1181239"/>
              <a:gd name="connsiteY1017" fmla="*/ 1878521 h 4008043"/>
              <a:gd name="connsiteX1018" fmla="*/ 846213 w 1181239"/>
              <a:gd name="connsiteY1018" fmla="*/ 1861191 h 4008043"/>
              <a:gd name="connsiteX1019" fmla="*/ 837856 w 1181239"/>
              <a:gd name="connsiteY1019" fmla="*/ 1862085 h 4008043"/>
              <a:gd name="connsiteX1020" fmla="*/ 827845 w 1181239"/>
              <a:gd name="connsiteY1020" fmla="*/ 1879297 h 4008043"/>
              <a:gd name="connsiteX1021" fmla="*/ 828480 w 1181239"/>
              <a:gd name="connsiteY1021" fmla="*/ 1901056 h 4008043"/>
              <a:gd name="connsiteX1022" fmla="*/ 834685 w 1181239"/>
              <a:gd name="connsiteY1022" fmla="*/ 1992977 h 4008043"/>
              <a:gd name="connsiteX1023" fmla="*/ 835382 w 1181239"/>
              <a:gd name="connsiteY1023" fmla="*/ 2015957 h 4008043"/>
              <a:gd name="connsiteX1024" fmla="*/ 841108 w 1181239"/>
              <a:gd name="connsiteY1024" fmla="*/ 1961312 h 4008043"/>
              <a:gd name="connsiteX1025" fmla="*/ 844239 w 1181239"/>
              <a:gd name="connsiteY1025" fmla="*/ 1908017 h 4008043"/>
              <a:gd name="connsiteX1026" fmla="*/ 852868 w 1181239"/>
              <a:gd name="connsiteY1026" fmla="*/ 1924504 h 4008043"/>
              <a:gd name="connsiteX1027" fmla="*/ 854780 w 1181239"/>
              <a:gd name="connsiteY1027" fmla="*/ 1954892 h 4008043"/>
              <a:gd name="connsiteX1028" fmla="*/ 857932 w 1181239"/>
              <a:gd name="connsiteY1028" fmla="*/ 2007443 h 4008043"/>
              <a:gd name="connsiteX1029" fmla="*/ 860020 w 1181239"/>
              <a:gd name="connsiteY1029" fmla="*/ 1993983 h 4008043"/>
              <a:gd name="connsiteX1030" fmla="*/ 862928 w 1181239"/>
              <a:gd name="connsiteY1030" fmla="*/ 1978571 h 4008043"/>
              <a:gd name="connsiteX1031" fmla="*/ 865833 w 1181239"/>
              <a:gd name="connsiteY1031" fmla="*/ 1999153 h 4008043"/>
              <a:gd name="connsiteX1032" fmla="*/ 859637 w 1181239"/>
              <a:gd name="connsiteY1032" fmla="*/ 2017895 h 4008043"/>
              <a:gd name="connsiteX1033" fmla="*/ 853443 w 1181239"/>
              <a:gd name="connsiteY1033" fmla="*/ 2016055 h 4008043"/>
              <a:gd name="connsiteX1034" fmla="*/ 855505 w 1181239"/>
              <a:gd name="connsiteY1034" fmla="*/ 2071428 h 4008043"/>
              <a:gd name="connsiteX1035" fmla="*/ 860058 w 1181239"/>
              <a:gd name="connsiteY1035" fmla="*/ 2158751 h 4008043"/>
              <a:gd name="connsiteX1036" fmla="*/ 860890 w 1181239"/>
              <a:gd name="connsiteY1036" fmla="*/ 2214677 h 4008043"/>
              <a:gd name="connsiteX1037" fmla="*/ 864207 w 1181239"/>
              <a:gd name="connsiteY1037" fmla="*/ 2248471 h 4008043"/>
              <a:gd name="connsiteX1038" fmla="*/ 866042 w 1181239"/>
              <a:gd name="connsiteY1038" fmla="*/ 2263785 h 4008043"/>
              <a:gd name="connsiteX1039" fmla="*/ 871652 w 1181239"/>
              <a:gd name="connsiteY1039" fmla="*/ 2283192 h 4008043"/>
              <a:gd name="connsiteX1040" fmla="*/ 870437 w 1181239"/>
              <a:gd name="connsiteY1040" fmla="*/ 2213836 h 4008043"/>
              <a:gd name="connsiteX1041" fmla="*/ 871364 w 1181239"/>
              <a:gd name="connsiteY1041" fmla="*/ 2207036 h 4008043"/>
              <a:gd name="connsiteX1042" fmla="*/ 874509 w 1181239"/>
              <a:gd name="connsiteY1042" fmla="*/ 2182947 h 4008043"/>
              <a:gd name="connsiteX1043" fmla="*/ 878914 w 1181239"/>
              <a:gd name="connsiteY1043" fmla="*/ 2156343 h 4008043"/>
              <a:gd name="connsiteX1044" fmla="*/ 883273 w 1181239"/>
              <a:gd name="connsiteY1044" fmla="*/ 2154140 h 4008043"/>
              <a:gd name="connsiteX1045" fmla="*/ 880405 w 1181239"/>
              <a:gd name="connsiteY1045" fmla="*/ 2149466 h 4008043"/>
              <a:gd name="connsiteX1046" fmla="*/ 875869 w 1181239"/>
              <a:gd name="connsiteY1046" fmla="*/ 2110384 h 4008043"/>
              <a:gd name="connsiteX1047" fmla="*/ 883375 w 1181239"/>
              <a:gd name="connsiteY1047" fmla="*/ 2096285 h 4008043"/>
              <a:gd name="connsiteX1048" fmla="*/ 892156 w 1181239"/>
              <a:gd name="connsiteY1048" fmla="*/ 2085534 h 4008043"/>
              <a:gd name="connsiteX1049" fmla="*/ 893704 w 1181239"/>
              <a:gd name="connsiteY1049" fmla="*/ 2103952 h 4008043"/>
              <a:gd name="connsiteX1050" fmla="*/ 893339 w 1181239"/>
              <a:gd name="connsiteY1050" fmla="*/ 2132650 h 4008043"/>
              <a:gd name="connsiteX1051" fmla="*/ 899522 w 1181239"/>
              <a:gd name="connsiteY1051" fmla="*/ 2134019 h 4008043"/>
              <a:gd name="connsiteX1052" fmla="*/ 903810 w 1181239"/>
              <a:gd name="connsiteY1052" fmla="*/ 2213835 h 4008043"/>
              <a:gd name="connsiteX1053" fmla="*/ 909303 w 1181239"/>
              <a:gd name="connsiteY1053" fmla="*/ 2247753 h 4008043"/>
              <a:gd name="connsiteX1054" fmla="*/ 915277 w 1181239"/>
              <a:gd name="connsiteY1054" fmla="*/ 2194796 h 4008043"/>
              <a:gd name="connsiteX1055" fmla="*/ 921183 w 1181239"/>
              <a:gd name="connsiteY1055" fmla="*/ 2141876 h 4008043"/>
              <a:gd name="connsiteX1056" fmla="*/ 928624 w 1181239"/>
              <a:gd name="connsiteY1056" fmla="*/ 2176212 h 4008043"/>
              <a:gd name="connsiteX1057" fmla="*/ 929858 w 1181239"/>
              <a:gd name="connsiteY1057" fmla="*/ 2191199 h 4008043"/>
              <a:gd name="connsiteX1058" fmla="*/ 929565 w 1181239"/>
              <a:gd name="connsiteY1058" fmla="*/ 2200992 h 4008043"/>
              <a:gd name="connsiteX1059" fmla="*/ 933279 w 1181239"/>
              <a:gd name="connsiteY1059" fmla="*/ 2221164 h 4008043"/>
              <a:gd name="connsiteX1060" fmla="*/ 937866 w 1181239"/>
              <a:gd name="connsiteY1060" fmla="*/ 2190853 h 4008043"/>
              <a:gd name="connsiteX1061" fmla="*/ 941718 w 1181239"/>
              <a:gd name="connsiteY1061" fmla="*/ 2163518 h 4008043"/>
              <a:gd name="connsiteX1062" fmla="*/ 942923 w 1181239"/>
              <a:gd name="connsiteY1062" fmla="*/ 2170998 h 4008043"/>
              <a:gd name="connsiteX1063" fmla="*/ 940105 w 1181239"/>
              <a:gd name="connsiteY1063" fmla="*/ 2203812 h 4008043"/>
              <a:gd name="connsiteX1064" fmla="*/ 934152 w 1181239"/>
              <a:gd name="connsiteY1064" fmla="*/ 2233245 h 4008043"/>
              <a:gd name="connsiteX1065" fmla="*/ 934119 w 1181239"/>
              <a:gd name="connsiteY1065" fmla="*/ 2260449 h 4008043"/>
              <a:gd name="connsiteX1066" fmla="*/ 938479 w 1181239"/>
              <a:gd name="connsiteY1066" fmla="*/ 2299801 h 4008043"/>
              <a:gd name="connsiteX1067" fmla="*/ 933736 w 1181239"/>
              <a:gd name="connsiteY1067" fmla="*/ 2337587 h 4008043"/>
              <a:gd name="connsiteX1068" fmla="*/ 930554 w 1181239"/>
              <a:gd name="connsiteY1068" fmla="*/ 2326708 h 4008043"/>
              <a:gd name="connsiteX1069" fmla="*/ 928029 w 1181239"/>
              <a:gd name="connsiteY1069" fmla="*/ 2315829 h 4008043"/>
              <a:gd name="connsiteX1070" fmla="*/ 923810 w 1181239"/>
              <a:gd name="connsiteY1070" fmla="*/ 2348466 h 4008043"/>
              <a:gd name="connsiteX1071" fmla="*/ 914267 w 1181239"/>
              <a:gd name="connsiteY1071" fmla="*/ 2353906 h 4008043"/>
              <a:gd name="connsiteX1072" fmla="*/ 912786 w 1181239"/>
              <a:gd name="connsiteY1072" fmla="*/ 2370905 h 4008043"/>
              <a:gd name="connsiteX1073" fmla="*/ 909414 w 1181239"/>
              <a:gd name="connsiteY1073" fmla="*/ 2397423 h 4008043"/>
              <a:gd name="connsiteX1074" fmla="*/ 906217 w 1181239"/>
              <a:gd name="connsiteY1074" fmla="*/ 2388584 h 4008043"/>
              <a:gd name="connsiteX1075" fmla="*/ 903601 w 1181239"/>
              <a:gd name="connsiteY1075" fmla="*/ 2372945 h 4008043"/>
              <a:gd name="connsiteX1076" fmla="*/ 901025 w 1181239"/>
              <a:gd name="connsiteY1076" fmla="*/ 2381104 h 4008043"/>
              <a:gd name="connsiteX1077" fmla="*/ 907826 w 1181239"/>
              <a:gd name="connsiteY1077" fmla="*/ 2407368 h 4008043"/>
              <a:gd name="connsiteX1078" fmla="*/ 914956 w 1181239"/>
              <a:gd name="connsiteY1078" fmla="*/ 2426567 h 4008043"/>
              <a:gd name="connsiteX1079" fmla="*/ 921576 w 1181239"/>
              <a:gd name="connsiteY1079" fmla="*/ 2444248 h 4008043"/>
              <a:gd name="connsiteX1080" fmla="*/ 924156 w 1181239"/>
              <a:gd name="connsiteY1080" fmla="*/ 2435094 h 4008043"/>
              <a:gd name="connsiteX1081" fmla="*/ 926692 w 1181239"/>
              <a:gd name="connsiteY1081" fmla="*/ 2388094 h 4008043"/>
              <a:gd name="connsiteX1082" fmla="*/ 931160 w 1181239"/>
              <a:gd name="connsiteY1082" fmla="*/ 2365290 h 4008043"/>
              <a:gd name="connsiteX1083" fmla="*/ 925840 w 1181239"/>
              <a:gd name="connsiteY1083" fmla="*/ 2525255 h 4008043"/>
              <a:gd name="connsiteX1084" fmla="*/ 925365 w 1181239"/>
              <a:gd name="connsiteY1084" fmla="*/ 2720056 h 4008043"/>
              <a:gd name="connsiteX1085" fmla="*/ 926361 w 1181239"/>
              <a:gd name="connsiteY1085" fmla="*/ 2735548 h 4008043"/>
              <a:gd name="connsiteX1086" fmla="*/ 926796 w 1181239"/>
              <a:gd name="connsiteY1086" fmla="*/ 2843475 h 4008043"/>
              <a:gd name="connsiteX1087" fmla="*/ 929036 w 1181239"/>
              <a:gd name="connsiteY1087" fmla="*/ 2855715 h 4008043"/>
              <a:gd name="connsiteX1088" fmla="*/ 929445 w 1181239"/>
              <a:gd name="connsiteY1088" fmla="*/ 2844835 h 4008043"/>
              <a:gd name="connsiteX1089" fmla="*/ 936624 w 1181239"/>
              <a:gd name="connsiteY1089" fmla="*/ 2827235 h 4008043"/>
              <a:gd name="connsiteX1090" fmla="*/ 939412 w 1181239"/>
              <a:gd name="connsiteY1090" fmla="*/ 2896026 h 4008043"/>
              <a:gd name="connsiteX1091" fmla="*/ 942500 w 1181239"/>
              <a:gd name="connsiteY1091" fmla="*/ 2965091 h 4008043"/>
              <a:gd name="connsiteX1092" fmla="*/ 946207 w 1181239"/>
              <a:gd name="connsiteY1092" fmla="*/ 2961656 h 4008043"/>
              <a:gd name="connsiteX1093" fmla="*/ 951698 w 1181239"/>
              <a:gd name="connsiteY1093" fmla="*/ 2966026 h 4008043"/>
              <a:gd name="connsiteX1094" fmla="*/ 957323 w 1181239"/>
              <a:gd name="connsiteY1094" fmla="*/ 2951669 h 4008043"/>
              <a:gd name="connsiteX1095" fmla="*/ 951268 w 1181239"/>
              <a:gd name="connsiteY1095" fmla="*/ 2908464 h 4008043"/>
              <a:gd name="connsiteX1096" fmla="*/ 948899 w 1181239"/>
              <a:gd name="connsiteY1096" fmla="*/ 2899625 h 4008043"/>
              <a:gd name="connsiteX1097" fmla="*/ 955925 w 1181239"/>
              <a:gd name="connsiteY1097" fmla="*/ 2902792 h 4008043"/>
              <a:gd name="connsiteX1098" fmla="*/ 966140 w 1181239"/>
              <a:gd name="connsiteY1098" fmla="*/ 2919137 h 4008043"/>
              <a:gd name="connsiteX1099" fmla="*/ 968406 w 1181239"/>
              <a:gd name="connsiteY1099" fmla="*/ 2823948 h 4008043"/>
              <a:gd name="connsiteX1100" fmla="*/ 964786 w 1181239"/>
              <a:gd name="connsiteY1100" fmla="*/ 2720797 h 4008043"/>
              <a:gd name="connsiteX1101" fmla="*/ 964177 w 1181239"/>
              <a:gd name="connsiteY1101" fmla="*/ 2702131 h 4008043"/>
              <a:gd name="connsiteX1102" fmla="*/ 961976 w 1181239"/>
              <a:gd name="connsiteY1102" fmla="*/ 2694614 h 4008043"/>
              <a:gd name="connsiteX1103" fmla="*/ 957367 w 1181239"/>
              <a:gd name="connsiteY1103" fmla="*/ 2646646 h 4008043"/>
              <a:gd name="connsiteX1104" fmla="*/ 961739 w 1181239"/>
              <a:gd name="connsiteY1104" fmla="*/ 2582372 h 4008043"/>
              <a:gd name="connsiteX1105" fmla="*/ 964735 w 1181239"/>
              <a:gd name="connsiteY1105" fmla="*/ 2596651 h 4008043"/>
              <a:gd name="connsiteX1106" fmla="*/ 971817 w 1181239"/>
              <a:gd name="connsiteY1106" fmla="*/ 2581676 h 4008043"/>
              <a:gd name="connsiteX1107" fmla="*/ 979179 w 1181239"/>
              <a:gd name="connsiteY1107" fmla="*/ 2657101 h 4008043"/>
              <a:gd name="connsiteX1108" fmla="*/ 982813 w 1181239"/>
              <a:gd name="connsiteY1108" fmla="*/ 2751686 h 4008043"/>
              <a:gd name="connsiteX1109" fmla="*/ 987249 w 1181239"/>
              <a:gd name="connsiteY1109" fmla="*/ 2865234 h 4008043"/>
              <a:gd name="connsiteX1110" fmla="*/ 986993 w 1181239"/>
              <a:gd name="connsiteY1110" fmla="*/ 2893792 h 4008043"/>
              <a:gd name="connsiteX1111" fmla="*/ 989957 w 1181239"/>
              <a:gd name="connsiteY1111" fmla="*/ 2925070 h 4008043"/>
              <a:gd name="connsiteX1112" fmla="*/ 992222 w 1181239"/>
              <a:gd name="connsiteY1112" fmla="*/ 3076020 h 4008043"/>
              <a:gd name="connsiteX1113" fmla="*/ 986073 w 1181239"/>
              <a:gd name="connsiteY1113" fmla="*/ 3246010 h 4008043"/>
              <a:gd name="connsiteX1114" fmla="*/ 981430 w 1181239"/>
              <a:gd name="connsiteY1114" fmla="*/ 3354803 h 4008043"/>
              <a:gd name="connsiteX1115" fmla="*/ 990448 w 1181239"/>
              <a:gd name="connsiteY1115" fmla="*/ 3529378 h 4008043"/>
              <a:gd name="connsiteX1116" fmla="*/ 994542 w 1181239"/>
              <a:gd name="connsiteY1116" fmla="*/ 3528715 h 4008043"/>
              <a:gd name="connsiteX1117" fmla="*/ 998280 w 1181239"/>
              <a:gd name="connsiteY1117" fmla="*/ 3505073 h 4008043"/>
              <a:gd name="connsiteX1118" fmla="*/ 1003751 w 1181239"/>
              <a:gd name="connsiteY1118" fmla="*/ 3502353 h 4008043"/>
              <a:gd name="connsiteX1119" fmla="*/ 994811 w 1181239"/>
              <a:gd name="connsiteY1119" fmla="*/ 3597547 h 4008043"/>
              <a:gd name="connsiteX1120" fmla="*/ 996012 w 1181239"/>
              <a:gd name="connsiteY1120" fmla="*/ 3607747 h 4008043"/>
              <a:gd name="connsiteX1121" fmla="*/ 1003969 w 1181239"/>
              <a:gd name="connsiteY1121" fmla="*/ 3582588 h 4008043"/>
              <a:gd name="connsiteX1122" fmla="*/ 1011605 w 1181239"/>
              <a:gd name="connsiteY1122" fmla="*/ 3551990 h 4008043"/>
              <a:gd name="connsiteX1123" fmla="*/ 1009302 w 1181239"/>
              <a:gd name="connsiteY1123" fmla="*/ 3613866 h 4008043"/>
              <a:gd name="connsiteX1124" fmla="*/ 1010962 w 1181239"/>
              <a:gd name="connsiteY1124" fmla="*/ 3618626 h 4008043"/>
              <a:gd name="connsiteX1125" fmla="*/ 1014064 w 1181239"/>
              <a:gd name="connsiteY1125" fmla="*/ 3613477 h 4008043"/>
              <a:gd name="connsiteX1126" fmla="*/ 1018120 w 1181239"/>
              <a:gd name="connsiteY1126" fmla="*/ 3606872 h 4008043"/>
              <a:gd name="connsiteX1127" fmla="*/ 1024542 w 1181239"/>
              <a:gd name="connsiteY1127" fmla="*/ 3570544 h 4008043"/>
              <a:gd name="connsiteX1128" fmla="*/ 1028794 w 1181239"/>
              <a:gd name="connsiteY1128" fmla="*/ 3546551 h 4008043"/>
              <a:gd name="connsiteX1129" fmla="*/ 1031089 w 1181239"/>
              <a:gd name="connsiteY1129" fmla="*/ 3551310 h 4008043"/>
              <a:gd name="connsiteX1130" fmla="*/ 1040206 w 1181239"/>
              <a:gd name="connsiteY1130" fmla="*/ 3553314 h 4008043"/>
              <a:gd name="connsiteX1131" fmla="*/ 1050395 w 1181239"/>
              <a:gd name="connsiteY1131" fmla="*/ 3545187 h 4008043"/>
              <a:gd name="connsiteX1132" fmla="*/ 1055342 w 1181239"/>
              <a:gd name="connsiteY1132" fmla="*/ 3531590 h 4008043"/>
              <a:gd name="connsiteX1133" fmla="*/ 1056721 w 1181239"/>
              <a:gd name="connsiteY1133" fmla="*/ 3537710 h 4008043"/>
              <a:gd name="connsiteX1134" fmla="*/ 1053178 w 1181239"/>
              <a:gd name="connsiteY1134" fmla="*/ 3576648 h 4008043"/>
              <a:gd name="connsiteX1135" fmla="*/ 1060044 w 1181239"/>
              <a:gd name="connsiteY1135" fmla="*/ 3588134 h 4008043"/>
              <a:gd name="connsiteX1136" fmla="*/ 1067938 w 1181239"/>
              <a:gd name="connsiteY1136" fmla="*/ 3598170 h 4008043"/>
              <a:gd name="connsiteX1137" fmla="*/ 1066040 w 1181239"/>
              <a:gd name="connsiteY1137" fmla="*/ 3618625 h 4008043"/>
              <a:gd name="connsiteX1138" fmla="*/ 1063471 w 1181239"/>
              <a:gd name="connsiteY1138" fmla="*/ 3610305 h 4008043"/>
              <a:gd name="connsiteX1139" fmla="*/ 1060563 w 1181239"/>
              <a:gd name="connsiteY1139" fmla="*/ 3603666 h 4008043"/>
              <a:gd name="connsiteX1140" fmla="*/ 1057654 w 1181239"/>
              <a:gd name="connsiteY1140" fmla="*/ 3624644 h 4008043"/>
              <a:gd name="connsiteX1141" fmla="*/ 1068032 w 1181239"/>
              <a:gd name="connsiteY1141" fmla="*/ 3661306 h 4008043"/>
              <a:gd name="connsiteX1142" fmla="*/ 1078410 w 1181239"/>
              <a:gd name="connsiteY1142" fmla="*/ 3678671 h 4008043"/>
              <a:gd name="connsiteX1143" fmla="*/ 1077479 w 1181239"/>
              <a:gd name="connsiteY1143" fmla="*/ 3732283 h 4008043"/>
              <a:gd name="connsiteX1144" fmla="*/ 1079128 w 1181239"/>
              <a:gd name="connsiteY1144" fmla="*/ 3804253 h 4008043"/>
              <a:gd name="connsiteX1145" fmla="*/ 1075852 w 1181239"/>
              <a:gd name="connsiteY1145" fmla="*/ 3822612 h 4008043"/>
              <a:gd name="connsiteX1146" fmla="*/ 1059401 w 1181239"/>
              <a:gd name="connsiteY1146" fmla="*/ 3799218 h 4008043"/>
              <a:gd name="connsiteX1147" fmla="*/ 1047515 w 1181239"/>
              <a:gd name="connsiteY1147" fmla="*/ 3764478 h 4008043"/>
              <a:gd name="connsiteX1148" fmla="*/ 1044858 w 1181239"/>
              <a:gd name="connsiteY1148" fmla="*/ 3726906 h 4008043"/>
              <a:gd name="connsiteX1149" fmla="*/ 1046373 w 1181239"/>
              <a:gd name="connsiteY1149" fmla="*/ 3712082 h 4008043"/>
              <a:gd name="connsiteX1150" fmla="*/ 1037308 w 1181239"/>
              <a:gd name="connsiteY1150" fmla="*/ 3710939 h 4008043"/>
              <a:gd name="connsiteX1151" fmla="*/ 1030448 w 1181239"/>
              <a:gd name="connsiteY1151" fmla="*/ 3714539 h 4008043"/>
              <a:gd name="connsiteX1152" fmla="*/ 1023958 w 1181239"/>
              <a:gd name="connsiteY1152" fmla="*/ 3681181 h 4008043"/>
              <a:gd name="connsiteX1153" fmla="*/ 1016495 w 1181239"/>
              <a:gd name="connsiteY1153" fmla="*/ 3650040 h 4008043"/>
              <a:gd name="connsiteX1154" fmla="*/ 1014054 w 1181239"/>
              <a:gd name="connsiteY1154" fmla="*/ 3694076 h 4008043"/>
              <a:gd name="connsiteX1155" fmla="*/ 1016842 w 1181239"/>
              <a:gd name="connsiteY1155" fmla="*/ 3742309 h 4008043"/>
              <a:gd name="connsiteX1156" fmla="*/ 1018050 w 1181239"/>
              <a:gd name="connsiteY1156" fmla="*/ 3760829 h 4008043"/>
              <a:gd name="connsiteX1157" fmla="*/ 1021075 w 1181239"/>
              <a:gd name="connsiteY1157" fmla="*/ 3789637 h 4008043"/>
              <a:gd name="connsiteX1158" fmla="*/ 1014167 w 1181239"/>
              <a:gd name="connsiteY1158" fmla="*/ 3830669 h 4008043"/>
              <a:gd name="connsiteX1159" fmla="*/ 1000862 w 1181239"/>
              <a:gd name="connsiteY1159" fmla="*/ 3866974 h 4008043"/>
              <a:gd name="connsiteX1160" fmla="*/ 1002972 w 1181239"/>
              <a:gd name="connsiteY1160" fmla="*/ 3896048 h 4008043"/>
              <a:gd name="connsiteX1161" fmla="*/ 996677 w 1181239"/>
              <a:gd name="connsiteY1161" fmla="*/ 3905391 h 4008043"/>
              <a:gd name="connsiteX1162" fmla="*/ 976833 w 1181239"/>
              <a:gd name="connsiteY1162" fmla="*/ 3916353 h 4008043"/>
              <a:gd name="connsiteX1163" fmla="*/ 948658 w 1181239"/>
              <a:gd name="connsiteY1163" fmla="*/ 3922894 h 4008043"/>
              <a:gd name="connsiteX1164" fmla="*/ 923447 w 1181239"/>
              <a:gd name="connsiteY1164" fmla="*/ 3933554 h 4008043"/>
              <a:gd name="connsiteX1165" fmla="*/ 908914 w 1181239"/>
              <a:gd name="connsiteY1165" fmla="*/ 3944977 h 4008043"/>
              <a:gd name="connsiteX1166" fmla="*/ 889691 w 1181239"/>
              <a:gd name="connsiteY1166" fmla="*/ 3924140 h 4008043"/>
              <a:gd name="connsiteX1167" fmla="*/ 876885 w 1181239"/>
              <a:gd name="connsiteY1167" fmla="*/ 3896476 h 4008043"/>
              <a:gd name="connsiteX1168" fmla="*/ 866998 w 1181239"/>
              <a:gd name="connsiteY1168" fmla="*/ 3897977 h 4008043"/>
              <a:gd name="connsiteX1169" fmla="*/ 857112 w 1181239"/>
              <a:gd name="connsiteY1169" fmla="*/ 3899478 h 4008043"/>
              <a:gd name="connsiteX1170" fmla="*/ 858936 w 1181239"/>
              <a:gd name="connsiteY1170" fmla="*/ 3871244 h 4008043"/>
              <a:gd name="connsiteX1171" fmla="*/ 849297 w 1181239"/>
              <a:gd name="connsiteY1171" fmla="*/ 3809803 h 4008043"/>
              <a:gd name="connsiteX1172" fmla="*/ 845695 w 1181239"/>
              <a:gd name="connsiteY1172" fmla="*/ 3825733 h 4008043"/>
              <a:gd name="connsiteX1173" fmla="*/ 851329 w 1181239"/>
              <a:gd name="connsiteY1173" fmla="*/ 3842222 h 4008043"/>
              <a:gd name="connsiteX1174" fmla="*/ 834957 w 1181239"/>
              <a:gd name="connsiteY1174" fmla="*/ 3898850 h 4008043"/>
              <a:gd name="connsiteX1175" fmla="*/ 833482 w 1181239"/>
              <a:gd name="connsiteY1175" fmla="*/ 3938287 h 4008043"/>
              <a:gd name="connsiteX1176" fmla="*/ 833449 w 1181239"/>
              <a:gd name="connsiteY1176" fmla="*/ 3976045 h 4008043"/>
              <a:gd name="connsiteX1177" fmla="*/ 825117 w 1181239"/>
              <a:gd name="connsiteY1177" fmla="*/ 3958449 h 4008043"/>
              <a:gd name="connsiteX1178" fmla="*/ 819303 w 1181239"/>
              <a:gd name="connsiteY1178" fmla="*/ 3949812 h 4008043"/>
              <a:gd name="connsiteX1179" fmla="*/ 813490 w 1181239"/>
              <a:gd name="connsiteY1179" fmla="*/ 3931932 h 4008043"/>
              <a:gd name="connsiteX1180" fmla="*/ 803149 w 1181239"/>
              <a:gd name="connsiteY1180" fmla="*/ 3908723 h 4008043"/>
              <a:gd name="connsiteX1181" fmla="*/ 787332 w 1181239"/>
              <a:gd name="connsiteY1181" fmla="*/ 3942175 h 4008043"/>
              <a:gd name="connsiteX1182" fmla="*/ 779879 w 1181239"/>
              <a:gd name="connsiteY1182" fmla="*/ 3937525 h 4008043"/>
              <a:gd name="connsiteX1183" fmla="*/ 770285 w 1181239"/>
              <a:gd name="connsiteY1183" fmla="*/ 3924353 h 4008043"/>
              <a:gd name="connsiteX1184" fmla="*/ 742157 w 1181239"/>
              <a:gd name="connsiteY1184" fmla="*/ 3958603 h 4008043"/>
              <a:gd name="connsiteX1185" fmla="*/ 732064 w 1181239"/>
              <a:gd name="connsiteY1185" fmla="*/ 3939063 h 4008043"/>
              <a:gd name="connsiteX1186" fmla="*/ 729203 w 1181239"/>
              <a:gd name="connsiteY1186" fmla="*/ 3934125 h 4008043"/>
              <a:gd name="connsiteX1187" fmla="*/ 726342 w 1181239"/>
              <a:gd name="connsiteY1187" fmla="*/ 3944324 h 4008043"/>
              <a:gd name="connsiteX1188" fmla="*/ 719746 w 1181239"/>
              <a:gd name="connsiteY1188" fmla="*/ 3947044 h 4008043"/>
              <a:gd name="connsiteX1189" fmla="*/ 702684 w 1181239"/>
              <a:gd name="connsiteY1189" fmla="*/ 3963722 h 4008043"/>
              <a:gd name="connsiteX1190" fmla="*/ 696578 w 1181239"/>
              <a:gd name="connsiteY1190" fmla="*/ 3976282 h 4008043"/>
              <a:gd name="connsiteX1191" fmla="*/ 693758 w 1181239"/>
              <a:gd name="connsiteY1191" fmla="*/ 3968802 h 4008043"/>
              <a:gd name="connsiteX1192" fmla="*/ 681496 w 1181239"/>
              <a:gd name="connsiteY1192" fmla="*/ 3970765 h 4008043"/>
              <a:gd name="connsiteX1193" fmla="*/ 673632 w 1181239"/>
              <a:gd name="connsiteY1193" fmla="*/ 3978800 h 4008043"/>
              <a:gd name="connsiteX1194" fmla="*/ 671847 w 1181239"/>
              <a:gd name="connsiteY1194" fmla="*/ 3951801 h 4008043"/>
              <a:gd name="connsiteX1195" fmla="*/ 648068 w 1181239"/>
              <a:gd name="connsiteY1195" fmla="*/ 3950248 h 4008043"/>
              <a:gd name="connsiteX1196" fmla="*/ 629106 w 1181239"/>
              <a:gd name="connsiteY1196" fmla="*/ 3980363 h 4008043"/>
              <a:gd name="connsiteX1197" fmla="*/ 624139 w 1181239"/>
              <a:gd name="connsiteY1197" fmla="*/ 3959284 h 4008043"/>
              <a:gd name="connsiteX1198" fmla="*/ 624220 w 1181239"/>
              <a:gd name="connsiteY1198" fmla="*/ 3959267 h 4008043"/>
              <a:gd name="connsiteX1199" fmla="*/ 620280 w 1181239"/>
              <a:gd name="connsiteY1199" fmla="*/ 3938188 h 4008043"/>
              <a:gd name="connsiteX1200" fmla="*/ 607440 w 1181239"/>
              <a:gd name="connsiteY1200" fmla="*/ 3955282 h 4008043"/>
              <a:gd name="connsiteX1201" fmla="*/ 589817 w 1181239"/>
              <a:gd name="connsiteY1201" fmla="*/ 3960400 h 4008043"/>
              <a:gd name="connsiteX1202" fmla="*/ 587591 w 1181239"/>
              <a:gd name="connsiteY1202" fmla="*/ 3956407 h 4008043"/>
              <a:gd name="connsiteX1203" fmla="*/ 577406 w 1181239"/>
              <a:gd name="connsiteY1203" fmla="*/ 3961155 h 4008043"/>
              <a:gd name="connsiteX1204" fmla="*/ 571905 w 1181239"/>
              <a:gd name="connsiteY1204" fmla="*/ 3954932 h 4008043"/>
              <a:gd name="connsiteX1205" fmla="*/ 580399 w 1181239"/>
              <a:gd name="connsiteY1205" fmla="*/ 3908747 h 4008043"/>
              <a:gd name="connsiteX1206" fmla="*/ 575175 w 1181239"/>
              <a:gd name="connsiteY1206" fmla="*/ 3884347 h 4008043"/>
              <a:gd name="connsiteX1207" fmla="*/ 567694 w 1181239"/>
              <a:gd name="connsiteY1207" fmla="*/ 3901759 h 4008043"/>
              <a:gd name="connsiteX1208" fmla="*/ 557800 w 1181239"/>
              <a:gd name="connsiteY1208" fmla="*/ 3923327 h 4008043"/>
              <a:gd name="connsiteX1209" fmla="*/ 533002 w 1181239"/>
              <a:gd name="connsiteY1209" fmla="*/ 3928596 h 4008043"/>
              <a:gd name="connsiteX1210" fmla="*/ 524042 w 1181239"/>
              <a:gd name="connsiteY1210" fmla="*/ 3917187 h 4008043"/>
              <a:gd name="connsiteX1211" fmla="*/ 498943 w 1181239"/>
              <a:gd name="connsiteY1211" fmla="*/ 3898760 h 4008043"/>
              <a:gd name="connsiteX1212" fmla="*/ 496556 w 1181239"/>
              <a:gd name="connsiteY1212" fmla="*/ 3907590 h 4008043"/>
              <a:gd name="connsiteX1213" fmla="*/ 496337 w 1181239"/>
              <a:gd name="connsiteY1213" fmla="*/ 3916429 h 4008043"/>
              <a:gd name="connsiteX1214" fmla="*/ 490791 w 1181239"/>
              <a:gd name="connsiteY1214" fmla="*/ 3904744 h 4008043"/>
              <a:gd name="connsiteX1215" fmla="*/ 479371 w 1181239"/>
              <a:gd name="connsiteY1215" fmla="*/ 3895999 h 4008043"/>
              <a:gd name="connsiteX1216" fmla="*/ 473496 w 1181239"/>
              <a:gd name="connsiteY1216" fmla="*/ 3901169 h 4008043"/>
              <a:gd name="connsiteX1217" fmla="*/ 466368 w 1181239"/>
              <a:gd name="connsiteY1217" fmla="*/ 3910592 h 4008043"/>
              <a:gd name="connsiteX1218" fmla="*/ 435622 w 1181239"/>
              <a:gd name="connsiteY1218" fmla="*/ 3910777 h 4008043"/>
              <a:gd name="connsiteX1219" fmla="*/ 422232 w 1181239"/>
              <a:gd name="connsiteY1219" fmla="*/ 3918000 h 4008043"/>
              <a:gd name="connsiteX1220" fmla="*/ 418926 w 1181239"/>
              <a:gd name="connsiteY1220" fmla="*/ 3930037 h 4008043"/>
              <a:gd name="connsiteX1221" fmla="*/ 414240 w 1181239"/>
              <a:gd name="connsiteY1221" fmla="*/ 3919925 h 4008043"/>
              <a:gd name="connsiteX1222" fmla="*/ 409553 w 1181239"/>
              <a:gd name="connsiteY1222" fmla="*/ 3906948 h 4008043"/>
              <a:gd name="connsiteX1223" fmla="*/ 402287 w 1181239"/>
              <a:gd name="connsiteY1223" fmla="*/ 3900983 h 4008043"/>
              <a:gd name="connsiteX1224" fmla="*/ 395021 w 1181239"/>
              <a:gd name="connsiteY1224" fmla="*/ 3893216 h 4008043"/>
              <a:gd name="connsiteX1225" fmla="*/ 390919 w 1181239"/>
              <a:gd name="connsiteY1225" fmla="*/ 3885361 h 4008043"/>
              <a:gd name="connsiteX1226" fmla="*/ 382484 w 1181239"/>
              <a:gd name="connsiteY1226" fmla="*/ 3914398 h 4008043"/>
              <a:gd name="connsiteX1227" fmla="*/ 380543 w 1181239"/>
              <a:gd name="connsiteY1227" fmla="*/ 3939556 h 4008043"/>
              <a:gd name="connsiteX1228" fmla="*/ 371613 w 1181239"/>
              <a:gd name="connsiteY1228" fmla="*/ 3921197 h 4008043"/>
              <a:gd name="connsiteX1229" fmla="*/ 364300 w 1181239"/>
              <a:gd name="connsiteY1229" fmla="*/ 3901884 h 4008043"/>
              <a:gd name="connsiteX1230" fmla="*/ 353194 w 1181239"/>
              <a:gd name="connsiteY1230" fmla="*/ 3908237 h 4008043"/>
              <a:gd name="connsiteX1231" fmla="*/ 339898 w 1181239"/>
              <a:gd name="connsiteY1231" fmla="*/ 3913776 h 4008043"/>
              <a:gd name="connsiteX1232" fmla="*/ 319409 w 1181239"/>
              <a:gd name="connsiteY1232" fmla="*/ 3939004 h 4008043"/>
              <a:gd name="connsiteX1233" fmla="*/ 316548 w 1181239"/>
              <a:gd name="connsiteY1233" fmla="*/ 3944996 h 4008043"/>
              <a:gd name="connsiteX1234" fmla="*/ 313687 w 1181239"/>
              <a:gd name="connsiteY1234" fmla="*/ 3933258 h 4008043"/>
              <a:gd name="connsiteX1235" fmla="*/ 310625 w 1181239"/>
              <a:gd name="connsiteY1235" fmla="*/ 3920323 h 4008043"/>
              <a:gd name="connsiteX1236" fmla="*/ 299053 w 1181239"/>
              <a:gd name="connsiteY1236" fmla="*/ 3919187 h 4008043"/>
              <a:gd name="connsiteX1237" fmla="*/ 286839 w 1181239"/>
              <a:gd name="connsiteY1237" fmla="*/ 3917843 h 4008043"/>
              <a:gd name="connsiteX1238" fmla="*/ 277427 w 1181239"/>
              <a:gd name="connsiteY1238" fmla="*/ 3919697 h 4008043"/>
              <a:gd name="connsiteX1239" fmla="*/ 273344 w 1181239"/>
              <a:gd name="connsiteY1239" fmla="*/ 3923832 h 4008043"/>
              <a:gd name="connsiteX1240" fmla="*/ 265994 w 1181239"/>
              <a:gd name="connsiteY1240" fmla="*/ 3928922 h 4008043"/>
              <a:gd name="connsiteX1241" fmla="*/ 259445 w 1181239"/>
              <a:gd name="connsiteY1241" fmla="*/ 3935985 h 4008043"/>
              <a:gd name="connsiteX1242" fmla="*/ 261459 w 1181239"/>
              <a:gd name="connsiteY1242" fmla="*/ 3916861 h 4008043"/>
              <a:gd name="connsiteX1243" fmla="*/ 256105 w 1181239"/>
              <a:gd name="connsiteY1243" fmla="*/ 3902840 h 4008043"/>
              <a:gd name="connsiteX1244" fmla="*/ 249827 w 1181239"/>
              <a:gd name="connsiteY1244" fmla="*/ 3910141 h 4008043"/>
              <a:gd name="connsiteX1245" fmla="*/ 252535 w 1181239"/>
              <a:gd name="connsiteY1245" fmla="*/ 3901605 h 4008043"/>
              <a:gd name="connsiteX1246" fmla="*/ 260989 w 1181239"/>
              <a:gd name="connsiteY1246" fmla="*/ 3840401 h 4008043"/>
              <a:gd name="connsiteX1247" fmla="*/ 261551 w 1181239"/>
              <a:gd name="connsiteY1247" fmla="*/ 3817366 h 4008043"/>
              <a:gd name="connsiteX1248" fmla="*/ 258362 w 1181239"/>
              <a:gd name="connsiteY1248" fmla="*/ 3789967 h 4008043"/>
              <a:gd name="connsiteX1249" fmla="*/ 255289 w 1181239"/>
              <a:gd name="connsiteY1249" fmla="*/ 3801527 h 4008043"/>
              <a:gd name="connsiteX1250" fmla="*/ 255070 w 1181239"/>
              <a:gd name="connsiteY1250" fmla="*/ 3813086 h 4008043"/>
              <a:gd name="connsiteX1251" fmla="*/ 247221 w 1181239"/>
              <a:gd name="connsiteY1251" fmla="*/ 3797100 h 4008043"/>
              <a:gd name="connsiteX1252" fmla="*/ 239371 w 1181239"/>
              <a:gd name="connsiteY1252" fmla="*/ 3781116 h 4008043"/>
              <a:gd name="connsiteX1253" fmla="*/ 234247 w 1181239"/>
              <a:gd name="connsiteY1253" fmla="*/ 3796328 h 4008043"/>
              <a:gd name="connsiteX1254" fmla="*/ 221766 w 1181239"/>
              <a:gd name="connsiteY1254" fmla="*/ 3810554 h 4008043"/>
              <a:gd name="connsiteX1255" fmla="*/ 217426 w 1181239"/>
              <a:gd name="connsiteY1255" fmla="*/ 3807822 h 4008043"/>
              <a:gd name="connsiteX1256" fmla="*/ 214824 w 1181239"/>
              <a:gd name="connsiteY1256" fmla="*/ 3804826 h 4008043"/>
              <a:gd name="connsiteX1257" fmla="*/ 180066 w 1181239"/>
              <a:gd name="connsiteY1257" fmla="*/ 3753319 h 4008043"/>
              <a:gd name="connsiteX1258" fmla="*/ 159601 w 1181239"/>
              <a:gd name="connsiteY1258" fmla="*/ 3779496 h 4008043"/>
              <a:gd name="connsiteX1259" fmla="*/ 164203 w 1181239"/>
              <a:gd name="connsiteY1259" fmla="*/ 3784528 h 4008043"/>
              <a:gd name="connsiteX1260" fmla="*/ 158148 w 1181239"/>
              <a:gd name="connsiteY1260" fmla="*/ 3801808 h 4008043"/>
              <a:gd name="connsiteX1261" fmla="*/ 149428 w 1181239"/>
              <a:gd name="connsiteY1261" fmla="*/ 3814722 h 4008043"/>
              <a:gd name="connsiteX1262" fmla="*/ 134639 w 1181239"/>
              <a:gd name="connsiteY1262" fmla="*/ 3813467 h 4008043"/>
              <a:gd name="connsiteX1263" fmla="*/ 116525 w 1181239"/>
              <a:gd name="connsiteY1263" fmla="*/ 3819448 h 4008043"/>
              <a:gd name="connsiteX1264" fmla="*/ 113201 w 1181239"/>
              <a:gd name="connsiteY1264" fmla="*/ 3826686 h 4008043"/>
              <a:gd name="connsiteX1265" fmla="*/ 114463 w 1181239"/>
              <a:gd name="connsiteY1265" fmla="*/ 3818163 h 4008043"/>
              <a:gd name="connsiteX1266" fmla="*/ 117642 w 1181239"/>
              <a:gd name="connsiteY1266" fmla="*/ 3802493 h 4008043"/>
              <a:gd name="connsiteX1267" fmla="*/ 114876 w 1181239"/>
              <a:gd name="connsiteY1267" fmla="*/ 3797027 h 4008043"/>
              <a:gd name="connsiteX1268" fmla="*/ 110193 w 1181239"/>
              <a:gd name="connsiteY1268" fmla="*/ 3788940 h 4008043"/>
              <a:gd name="connsiteX1269" fmla="*/ 101145 w 1181239"/>
              <a:gd name="connsiteY1269" fmla="*/ 3753971 h 4008043"/>
              <a:gd name="connsiteX1270" fmla="*/ 92097 w 1181239"/>
              <a:gd name="connsiteY1270" fmla="*/ 3728771 h 4008043"/>
              <a:gd name="connsiteX1271" fmla="*/ 94042 w 1181239"/>
              <a:gd name="connsiteY1271" fmla="*/ 3670395 h 4008043"/>
              <a:gd name="connsiteX1272" fmla="*/ 99138 w 1181239"/>
              <a:gd name="connsiteY1272" fmla="*/ 3598319 h 4008043"/>
              <a:gd name="connsiteX1273" fmla="*/ 87812 w 1181239"/>
              <a:gd name="connsiteY1273" fmla="*/ 3260961 h 4008043"/>
              <a:gd name="connsiteX1274" fmla="*/ 85575 w 1181239"/>
              <a:gd name="connsiteY1274" fmla="*/ 3161687 h 4008043"/>
              <a:gd name="connsiteX1275" fmla="*/ 87921 w 1181239"/>
              <a:gd name="connsiteY1275" fmla="*/ 3103211 h 4008043"/>
              <a:gd name="connsiteX1276" fmla="*/ 92890 w 1181239"/>
              <a:gd name="connsiteY1276" fmla="*/ 3108651 h 4008043"/>
              <a:gd name="connsiteX1277" fmla="*/ 98651 w 1181239"/>
              <a:gd name="connsiteY1277" fmla="*/ 3018896 h 4008043"/>
              <a:gd name="connsiteX1278" fmla="*/ 99366 w 1181239"/>
              <a:gd name="connsiteY1278" fmla="*/ 2953620 h 4008043"/>
              <a:gd name="connsiteX1279" fmla="*/ 103451 w 1181239"/>
              <a:gd name="connsiteY1279" fmla="*/ 3010737 h 4008043"/>
              <a:gd name="connsiteX1280" fmla="*/ 115797 w 1181239"/>
              <a:gd name="connsiteY1280" fmla="*/ 3064581 h 4008043"/>
              <a:gd name="connsiteX1281" fmla="*/ 116549 w 1181239"/>
              <a:gd name="connsiteY1281" fmla="*/ 3045743 h 4008043"/>
              <a:gd name="connsiteX1282" fmla="*/ 117833 w 1181239"/>
              <a:gd name="connsiteY1282" fmla="*/ 3035060 h 4008043"/>
              <a:gd name="connsiteX1283" fmla="*/ 118986 w 1181239"/>
              <a:gd name="connsiteY1283" fmla="*/ 3021806 h 4008043"/>
              <a:gd name="connsiteX1284" fmla="*/ 118913 w 1181239"/>
              <a:gd name="connsiteY1284" fmla="*/ 2983539 h 4008043"/>
              <a:gd name="connsiteX1285" fmla="*/ 121613 w 1181239"/>
              <a:gd name="connsiteY1285" fmla="*/ 2985418 h 4008043"/>
              <a:gd name="connsiteX1286" fmla="*/ 128451 w 1181239"/>
              <a:gd name="connsiteY1286" fmla="*/ 2988345 h 4008043"/>
              <a:gd name="connsiteX1287" fmla="*/ 130100 w 1181239"/>
              <a:gd name="connsiteY1287" fmla="*/ 3012617 h 4008043"/>
              <a:gd name="connsiteX1288" fmla="*/ 127630 w 1181239"/>
              <a:gd name="connsiteY1288" fmla="*/ 3046095 h 4008043"/>
              <a:gd name="connsiteX1289" fmla="*/ 126546 w 1181239"/>
              <a:gd name="connsiteY1289" fmla="*/ 3073943 h 4008043"/>
              <a:gd name="connsiteX1290" fmla="*/ 130866 w 1181239"/>
              <a:gd name="connsiteY1290" fmla="*/ 3078542 h 4008043"/>
              <a:gd name="connsiteX1291" fmla="*/ 133442 w 1181239"/>
              <a:gd name="connsiteY1291" fmla="*/ 3125790 h 4008043"/>
              <a:gd name="connsiteX1292" fmla="*/ 135293 w 1181239"/>
              <a:gd name="connsiteY1292" fmla="*/ 3187146 h 4008043"/>
              <a:gd name="connsiteX1293" fmla="*/ 142164 w 1181239"/>
              <a:gd name="connsiteY1293" fmla="*/ 3165767 h 4008043"/>
              <a:gd name="connsiteX1294" fmla="*/ 150793 w 1181239"/>
              <a:gd name="connsiteY1294" fmla="*/ 3137889 h 4008043"/>
              <a:gd name="connsiteX1295" fmla="*/ 153606 w 1181239"/>
              <a:gd name="connsiteY1295" fmla="*/ 3130383 h 4008043"/>
              <a:gd name="connsiteX1296" fmla="*/ 147977 w 1181239"/>
              <a:gd name="connsiteY1296" fmla="*/ 3113362 h 4008043"/>
              <a:gd name="connsiteX1297" fmla="*/ 142164 w 1181239"/>
              <a:gd name="connsiteY1297" fmla="*/ 3103188 h 4008043"/>
              <a:gd name="connsiteX1298" fmla="*/ 148791 w 1181239"/>
              <a:gd name="connsiteY1298" fmla="*/ 3099811 h 4008043"/>
              <a:gd name="connsiteX1299" fmla="*/ 151225 w 1181239"/>
              <a:gd name="connsiteY1299" fmla="*/ 3101850 h 4008043"/>
              <a:gd name="connsiteX1300" fmla="*/ 147292 w 1181239"/>
              <a:gd name="connsiteY1300" fmla="*/ 2873385 h 4008043"/>
              <a:gd name="connsiteX1301" fmla="*/ 145660 w 1181239"/>
              <a:gd name="connsiteY1301" fmla="*/ 2833947 h 4008043"/>
              <a:gd name="connsiteX1302" fmla="*/ 141844 w 1181239"/>
              <a:gd name="connsiteY1302" fmla="*/ 2819811 h 4008043"/>
              <a:gd name="connsiteX1303" fmla="*/ 140545 w 1181239"/>
              <a:gd name="connsiteY1303" fmla="*/ 2834770 h 4008043"/>
              <a:gd name="connsiteX1304" fmla="*/ 136458 w 1181239"/>
              <a:gd name="connsiteY1304" fmla="*/ 2853666 h 4008043"/>
              <a:gd name="connsiteX1305" fmla="*/ 127674 w 1181239"/>
              <a:gd name="connsiteY1305" fmla="*/ 2862506 h 4008043"/>
              <a:gd name="connsiteX1306" fmla="*/ 124707 w 1181239"/>
              <a:gd name="connsiteY1306" fmla="*/ 2853666 h 4008043"/>
              <a:gd name="connsiteX1307" fmla="*/ 120800 w 1181239"/>
              <a:gd name="connsiteY1307" fmla="*/ 2837853 h 4008043"/>
              <a:gd name="connsiteX1308" fmla="*/ 114826 w 1181239"/>
              <a:gd name="connsiteY1308" fmla="*/ 2802555 h 4008043"/>
              <a:gd name="connsiteX1309" fmla="*/ 111538 w 1181239"/>
              <a:gd name="connsiteY1309" fmla="*/ 2773103 h 4008043"/>
              <a:gd name="connsiteX1310" fmla="*/ 105360 w 1181239"/>
              <a:gd name="connsiteY1310" fmla="*/ 2775763 h 4008043"/>
              <a:gd name="connsiteX1311" fmla="*/ 102732 w 1181239"/>
              <a:gd name="connsiteY1311" fmla="*/ 2774110 h 4008043"/>
              <a:gd name="connsiteX1312" fmla="*/ 108639 w 1181239"/>
              <a:gd name="connsiteY1312" fmla="*/ 2710314 h 4008043"/>
              <a:gd name="connsiteX1313" fmla="*/ 115795 w 1181239"/>
              <a:gd name="connsiteY1313" fmla="*/ 2719713 h 4008043"/>
              <a:gd name="connsiteX1314" fmla="*/ 130954 w 1181239"/>
              <a:gd name="connsiteY1314" fmla="*/ 2769531 h 4008043"/>
              <a:gd name="connsiteX1315" fmla="*/ 139674 w 1181239"/>
              <a:gd name="connsiteY1315" fmla="*/ 2798089 h 4008043"/>
              <a:gd name="connsiteX1316" fmla="*/ 139564 w 1181239"/>
              <a:gd name="connsiteY1316" fmla="*/ 2721073 h 4008043"/>
              <a:gd name="connsiteX1317" fmla="*/ 137393 w 1181239"/>
              <a:gd name="connsiteY1317" fmla="*/ 2708834 h 4008043"/>
              <a:gd name="connsiteX1318" fmla="*/ 133499 w 1181239"/>
              <a:gd name="connsiteY1318" fmla="*/ 2716314 h 4008043"/>
              <a:gd name="connsiteX1319" fmla="*/ 127476 w 1181239"/>
              <a:gd name="connsiteY1319" fmla="*/ 2723793 h 4008043"/>
              <a:gd name="connsiteX1320" fmla="*/ 121818 w 1181239"/>
              <a:gd name="connsiteY1320" fmla="*/ 2708279 h 4008043"/>
              <a:gd name="connsiteX1321" fmla="*/ 126249 w 1181239"/>
              <a:gd name="connsiteY1321" fmla="*/ 2704809 h 4008043"/>
              <a:gd name="connsiteX1322" fmla="*/ 130766 w 1181239"/>
              <a:gd name="connsiteY1322" fmla="*/ 2694810 h 4008043"/>
              <a:gd name="connsiteX1323" fmla="*/ 127646 w 1181239"/>
              <a:gd name="connsiteY1323" fmla="*/ 2669321 h 4008043"/>
              <a:gd name="connsiteX1324" fmla="*/ 133943 w 1181239"/>
              <a:gd name="connsiteY1324" fmla="*/ 2649228 h 4008043"/>
              <a:gd name="connsiteX1325" fmla="*/ 135428 w 1181239"/>
              <a:gd name="connsiteY1325" fmla="*/ 2640865 h 4008043"/>
              <a:gd name="connsiteX1326" fmla="*/ 135136 w 1181239"/>
              <a:gd name="connsiteY1326" fmla="*/ 2625083 h 4008043"/>
              <a:gd name="connsiteX1327" fmla="*/ 143826 w 1181239"/>
              <a:gd name="connsiteY1327" fmla="*/ 2614093 h 4008043"/>
              <a:gd name="connsiteX1328" fmla="*/ 147971 w 1181239"/>
              <a:gd name="connsiteY1328" fmla="*/ 2612317 h 4008043"/>
              <a:gd name="connsiteX1329" fmla="*/ 142158 w 1181239"/>
              <a:gd name="connsiteY1329" fmla="*/ 2607630 h 4008043"/>
              <a:gd name="connsiteX1330" fmla="*/ 136345 w 1181239"/>
              <a:gd name="connsiteY1330" fmla="*/ 2599725 h 4008043"/>
              <a:gd name="connsiteX1331" fmla="*/ 142362 w 1181239"/>
              <a:gd name="connsiteY1331" fmla="*/ 2596642 h 4008043"/>
              <a:gd name="connsiteX1332" fmla="*/ 144920 w 1181239"/>
              <a:gd name="connsiteY1332" fmla="*/ 2594603 h 4008043"/>
              <a:gd name="connsiteX1333" fmla="*/ 143264 w 1181239"/>
              <a:gd name="connsiteY1333" fmla="*/ 2584870 h 4008043"/>
              <a:gd name="connsiteX1334" fmla="*/ 139570 w 1181239"/>
              <a:gd name="connsiteY1334" fmla="*/ 2549512 h 4008043"/>
              <a:gd name="connsiteX1335" fmla="*/ 142624 w 1181239"/>
              <a:gd name="connsiteY1335" fmla="*/ 2530687 h 4008043"/>
              <a:gd name="connsiteX1336" fmla="*/ 143924 w 1181239"/>
              <a:gd name="connsiteY1336" fmla="*/ 2555639 h 4008043"/>
              <a:gd name="connsiteX1337" fmla="*/ 146661 w 1181239"/>
              <a:gd name="connsiteY1337" fmla="*/ 2571594 h 4008043"/>
              <a:gd name="connsiteX1338" fmla="*/ 150473 w 1181239"/>
              <a:gd name="connsiteY1338" fmla="*/ 2589549 h 4008043"/>
              <a:gd name="connsiteX1339" fmla="*/ 155581 w 1181239"/>
              <a:gd name="connsiteY1339" fmla="*/ 2610028 h 4008043"/>
              <a:gd name="connsiteX1340" fmla="*/ 157416 w 1181239"/>
              <a:gd name="connsiteY1340" fmla="*/ 2616986 h 4008043"/>
              <a:gd name="connsiteX1341" fmla="*/ 153782 w 1181239"/>
              <a:gd name="connsiteY1341" fmla="*/ 2626268 h 4008043"/>
              <a:gd name="connsiteX1342" fmla="*/ 157135 w 1181239"/>
              <a:gd name="connsiteY1342" fmla="*/ 2632423 h 4008043"/>
              <a:gd name="connsiteX1343" fmla="*/ 158587 w 1181239"/>
              <a:gd name="connsiteY1343" fmla="*/ 2652661 h 4008043"/>
              <a:gd name="connsiteX1344" fmla="*/ 154845 w 1181239"/>
              <a:gd name="connsiteY1344" fmla="*/ 2696261 h 4008043"/>
              <a:gd name="connsiteX1345" fmla="*/ 159357 w 1181239"/>
              <a:gd name="connsiteY1345" fmla="*/ 2737394 h 4008043"/>
              <a:gd name="connsiteX1346" fmla="*/ 163168 w 1181239"/>
              <a:gd name="connsiteY1346" fmla="*/ 2723700 h 4008043"/>
              <a:gd name="connsiteX1347" fmla="*/ 169613 w 1181239"/>
              <a:gd name="connsiteY1347" fmla="*/ 2706558 h 4008043"/>
              <a:gd name="connsiteX1348" fmla="*/ 170029 w 1181239"/>
              <a:gd name="connsiteY1348" fmla="*/ 2699520 h 4008043"/>
              <a:gd name="connsiteX1349" fmla="*/ 165426 w 1181239"/>
              <a:gd name="connsiteY1349" fmla="*/ 2669745 h 4008043"/>
              <a:gd name="connsiteX1350" fmla="*/ 165460 w 1181239"/>
              <a:gd name="connsiteY1350" fmla="*/ 2643560 h 4008043"/>
              <a:gd name="connsiteX1351" fmla="*/ 170745 w 1181239"/>
              <a:gd name="connsiteY1351" fmla="*/ 2651062 h 4008043"/>
              <a:gd name="connsiteX1352" fmla="*/ 177992 w 1181239"/>
              <a:gd name="connsiteY1352" fmla="*/ 2656728 h 4008043"/>
              <a:gd name="connsiteX1353" fmla="*/ 177259 w 1181239"/>
              <a:gd name="connsiteY1353" fmla="*/ 2640964 h 4008043"/>
              <a:gd name="connsiteX1354" fmla="*/ 177292 w 1181239"/>
              <a:gd name="connsiteY1354" fmla="*/ 2630604 h 4008043"/>
              <a:gd name="connsiteX1355" fmla="*/ 175625 w 1181239"/>
              <a:gd name="connsiteY1355" fmla="*/ 2618782 h 4008043"/>
              <a:gd name="connsiteX1356" fmla="*/ 171246 w 1181239"/>
              <a:gd name="connsiteY1356" fmla="*/ 2607308 h 4008043"/>
              <a:gd name="connsiteX1357" fmla="*/ 175822 w 1181239"/>
              <a:gd name="connsiteY1357" fmla="*/ 2600497 h 4008043"/>
              <a:gd name="connsiteX1358" fmla="*/ 178683 w 1181239"/>
              <a:gd name="connsiteY1358" fmla="*/ 2576613 h 4008043"/>
              <a:gd name="connsiteX1359" fmla="*/ 174207 w 1181239"/>
              <a:gd name="connsiteY1359" fmla="*/ 2301074 h 4008043"/>
              <a:gd name="connsiteX1360" fmla="*/ 175458 w 1181239"/>
              <a:gd name="connsiteY1360" fmla="*/ 2201800 h 4008043"/>
              <a:gd name="connsiteX1361" fmla="*/ 172740 w 1181239"/>
              <a:gd name="connsiteY1361" fmla="*/ 2164190 h 4008043"/>
              <a:gd name="connsiteX1362" fmla="*/ 179095 w 1181239"/>
              <a:gd name="connsiteY1362" fmla="*/ 2154671 h 4008043"/>
              <a:gd name="connsiteX1363" fmla="*/ 182562 w 1181239"/>
              <a:gd name="connsiteY1363" fmla="*/ 2140044 h 4008043"/>
              <a:gd name="connsiteX1364" fmla="*/ 178366 w 1181239"/>
              <a:gd name="connsiteY1364" fmla="*/ 2107848 h 4008043"/>
              <a:gd name="connsiteX1365" fmla="*/ 177238 w 1181239"/>
              <a:gd name="connsiteY1365" fmla="*/ 2093950 h 4008043"/>
              <a:gd name="connsiteX1366" fmla="*/ 177384 w 1181239"/>
              <a:gd name="connsiteY1366" fmla="*/ 2064486 h 4008043"/>
              <a:gd name="connsiteX1367" fmla="*/ 177056 w 1181239"/>
              <a:gd name="connsiteY1367" fmla="*/ 2024799 h 4008043"/>
              <a:gd name="connsiteX1368" fmla="*/ 179917 w 1181239"/>
              <a:gd name="connsiteY1368" fmla="*/ 2038534 h 4008043"/>
              <a:gd name="connsiteX1369" fmla="*/ 183109 w 1181239"/>
              <a:gd name="connsiteY1369" fmla="*/ 2051136 h 4008043"/>
              <a:gd name="connsiteX1370" fmla="*/ 187491 w 1181239"/>
              <a:gd name="connsiteY1370" fmla="*/ 2094518 h 4008043"/>
              <a:gd name="connsiteX1371" fmla="*/ 191609 w 1181239"/>
              <a:gd name="connsiteY1371" fmla="*/ 2149731 h 4008043"/>
              <a:gd name="connsiteX1372" fmla="*/ 194496 w 1181239"/>
              <a:gd name="connsiteY1372" fmla="*/ 2183049 h 4008043"/>
              <a:gd name="connsiteX1373" fmla="*/ 196875 w 1181239"/>
              <a:gd name="connsiteY1373" fmla="*/ 2201588 h 4008043"/>
              <a:gd name="connsiteX1374" fmla="*/ 195788 w 1181239"/>
              <a:gd name="connsiteY1374" fmla="*/ 2058415 h 4008043"/>
              <a:gd name="connsiteX1375" fmla="*/ 200030 w 1181239"/>
              <a:gd name="connsiteY1375" fmla="*/ 2005760 h 4008043"/>
              <a:gd name="connsiteX1376" fmla="*/ 204523 w 1181239"/>
              <a:gd name="connsiteY1376" fmla="*/ 2020566 h 4008043"/>
              <a:gd name="connsiteX1377" fmla="*/ 210671 w 1181239"/>
              <a:gd name="connsiteY1377" fmla="*/ 2033874 h 4008043"/>
              <a:gd name="connsiteX1378" fmla="*/ 210010 w 1181239"/>
              <a:gd name="connsiteY1378" fmla="*/ 2046098 h 4008043"/>
              <a:gd name="connsiteX1379" fmla="*/ 207007 w 1181239"/>
              <a:gd name="connsiteY1379" fmla="*/ 2117629 h 4008043"/>
              <a:gd name="connsiteX1380" fmla="*/ 206069 w 1181239"/>
              <a:gd name="connsiteY1380" fmla="*/ 2182549 h 4008043"/>
              <a:gd name="connsiteX1381" fmla="*/ 205960 w 1181239"/>
              <a:gd name="connsiteY1381" fmla="*/ 2202948 h 4008043"/>
              <a:gd name="connsiteX1382" fmla="*/ 209127 w 1181239"/>
              <a:gd name="connsiteY1382" fmla="*/ 2205668 h 4008043"/>
              <a:gd name="connsiteX1383" fmla="*/ 214532 w 1181239"/>
              <a:gd name="connsiteY1383" fmla="*/ 2247478 h 4008043"/>
              <a:gd name="connsiteX1384" fmla="*/ 219080 w 1181239"/>
              <a:gd name="connsiteY1384" fmla="*/ 2261523 h 4008043"/>
              <a:gd name="connsiteX1385" fmla="*/ 226346 w 1181239"/>
              <a:gd name="connsiteY1385" fmla="*/ 2259990 h 4008043"/>
              <a:gd name="connsiteX1386" fmla="*/ 229378 w 1181239"/>
              <a:gd name="connsiteY1386" fmla="*/ 2245492 h 4008043"/>
              <a:gd name="connsiteX1387" fmla="*/ 226247 w 1181239"/>
              <a:gd name="connsiteY1387" fmla="*/ 2228262 h 4008043"/>
              <a:gd name="connsiteX1388" fmla="*/ 214948 w 1181239"/>
              <a:gd name="connsiteY1388" fmla="*/ 2179343 h 4008043"/>
              <a:gd name="connsiteX1389" fmla="*/ 219625 w 1181239"/>
              <a:gd name="connsiteY1389" fmla="*/ 2162146 h 4008043"/>
              <a:gd name="connsiteX1390" fmla="*/ 222344 w 1181239"/>
              <a:gd name="connsiteY1390" fmla="*/ 2113823 h 4008043"/>
              <a:gd name="connsiteX1391" fmla="*/ 219071 w 1181239"/>
              <a:gd name="connsiteY1391" fmla="*/ 2061664 h 4008043"/>
              <a:gd name="connsiteX1392" fmla="*/ 217856 w 1181239"/>
              <a:gd name="connsiteY1392" fmla="*/ 2053357 h 4008043"/>
              <a:gd name="connsiteX1393" fmla="*/ 221271 w 1181239"/>
              <a:gd name="connsiteY1393" fmla="*/ 2060836 h 4008043"/>
              <a:gd name="connsiteX1394" fmla="*/ 227033 w 1181239"/>
              <a:gd name="connsiteY1394" fmla="*/ 2068316 h 4008043"/>
              <a:gd name="connsiteX1395" fmla="*/ 225110 w 1181239"/>
              <a:gd name="connsiteY1395" fmla="*/ 2050477 h 4008043"/>
              <a:gd name="connsiteX1396" fmla="*/ 221087 w 1181239"/>
              <a:gd name="connsiteY1396" fmla="*/ 2037038 h 4008043"/>
              <a:gd name="connsiteX1397" fmla="*/ 222714 w 1181239"/>
              <a:gd name="connsiteY1397" fmla="*/ 2033890 h 4008043"/>
              <a:gd name="connsiteX1398" fmla="*/ 229644 w 1181239"/>
              <a:gd name="connsiteY1398" fmla="*/ 2037545 h 4008043"/>
              <a:gd name="connsiteX1399" fmla="*/ 235192 w 1181239"/>
              <a:gd name="connsiteY1399" fmla="*/ 2053772 h 4008043"/>
              <a:gd name="connsiteX1400" fmla="*/ 237848 w 1181239"/>
              <a:gd name="connsiteY1400" fmla="*/ 2069820 h 4008043"/>
              <a:gd name="connsiteX1401" fmla="*/ 238574 w 1181239"/>
              <a:gd name="connsiteY1401" fmla="*/ 2000984 h 4008043"/>
              <a:gd name="connsiteX1402" fmla="*/ 237075 w 1181239"/>
              <a:gd name="connsiteY1402" fmla="*/ 1908526 h 4008043"/>
              <a:gd name="connsiteX1403" fmla="*/ 234896 w 1181239"/>
              <a:gd name="connsiteY1403" fmla="*/ 1883368 h 4008043"/>
              <a:gd name="connsiteX1404" fmla="*/ 232247 w 1181239"/>
              <a:gd name="connsiteY1404" fmla="*/ 1931645 h 4008043"/>
              <a:gd name="connsiteX1405" fmla="*/ 226115 w 1181239"/>
              <a:gd name="connsiteY1405" fmla="*/ 1988991 h 4008043"/>
              <a:gd name="connsiteX1406" fmla="*/ 223612 w 1181239"/>
              <a:gd name="connsiteY1406" fmla="*/ 1993067 h 4008043"/>
              <a:gd name="connsiteX1407" fmla="*/ 219934 w 1181239"/>
              <a:gd name="connsiteY1407" fmla="*/ 1999592 h 4008043"/>
              <a:gd name="connsiteX1408" fmla="*/ 217193 w 1181239"/>
              <a:gd name="connsiteY1408" fmla="*/ 1991885 h 4008043"/>
              <a:gd name="connsiteX1409" fmla="*/ 210733 w 1181239"/>
              <a:gd name="connsiteY1409" fmla="*/ 1947711 h 4008043"/>
              <a:gd name="connsiteX1410" fmla="*/ 206693 w 1181239"/>
              <a:gd name="connsiteY1410" fmla="*/ 1932953 h 4008043"/>
              <a:gd name="connsiteX1411" fmla="*/ 212064 w 1181239"/>
              <a:gd name="connsiteY1411" fmla="*/ 1940685 h 4008043"/>
              <a:gd name="connsiteX1412" fmla="*/ 218683 w 1181239"/>
              <a:gd name="connsiteY1412" fmla="*/ 1946906 h 4008043"/>
              <a:gd name="connsiteX1413" fmla="*/ 223568 w 1181239"/>
              <a:gd name="connsiteY1413" fmla="*/ 1953025 h 4008043"/>
              <a:gd name="connsiteX1414" fmla="*/ 226200 w 1181239"/>
              <a:gd name="connsiteY1414" fmla="*/ 1959523 h 4008043"/>
              <a:gd name="connsiteX1415" fmla="*/ 227699 w 1181239"/>
              <a:gd name="connsiteY1415" fmla="*/ 1949323 h 4008043"/>
              <a:gd name="connsiteX1416" fmla="*/ 224732 w 1181239"/>
              <a:gd name="connsiteY1416" fmla="*/ 1855417 h 4008043"/>
              <a:gd name="connsiteX1417" fmla="*/ 219133 w 1181239"/>
              <a:gd name="connsiteY1417" fmla="*/ 1774632 h 4008043"/>
              <a:gd name="connsiteX1418" fmla="*/ 213420 w 1181239"/>
              <a:gd name="connsiteY1418" fmla="*/ 1769242 h 4008043"/>
              <a:gd name="connsiteX1419" fmla="*/ 205892 w 1181239"/>
              <a:gd name="connsiteY1419" fmla="*/ 1758137 h 4008043"/>
              <a:gd name="connsiteX1420" fmla="*/ 200316 w 1181239"/>
              <a:gd name="connsiteY1420" fmla="*/ 1748640 h 4008043"/>
              <a:gd name="connsiteX1421" fmla="*/ 207031 w 1181239"/>
              <a:gd name="connsiteY1421" fmla="*/ 1746696 h 4008043"/>
              <a:gd name="connsiteX1422" fmla="*/ 209035 w 1181239"/>
              <a:gd name="connsiteY1422" fmla="*/ 1707939 h 4008043"/>
              <a:gd name="connsiteX1423" fmla="*/ 211071 w 1181239"/>
              <a:gd name="connsiteY1423" fmla="*/ 1669336 h 4008043"/>
              <a:gd name="connsiteX1424" fmla="*/ 227197 w 1181239"/>
              <a:gd name="connsiteY1424" fmla="*/ 1663053 h 4008043"/>
              <a:gd name="connsiteX1425" fmla="*/ 232283 w 1181239"/>
              <a:gd name="connsiteY1425" fmla="*/ 1656942 h 4008043"/>
              <a:gd name="connsiteX1426" fmla="*/ 235195 w 1181239"/>
              <a:gd name="connsiteY1426" fmla="*/ 1660341 h 4008043"/>
              <a:gd name="connsiteX1427" fmla="*/ 238100 w 1181239"/>
              <a:gd name="connsiteY1427" fmla="*/ 1616985 h 4008043"/>
              <a:gd name="connsiteX1428" fmla="*/ 235195 w 1181239"/>
              <a:gd name="connsiteY1428" fmla="*/ 1571947 h 4008043"/>
              <a:gd name="connsiteX1429" fmla="*/ 232287 w 1181239"/>
              <a:gd name="connsiteY1429" fmla="*/ 1606329 h 4008043"/>
              <a:gd name="connsiteX1430" fmla="*/ 229320 w 1181239"/>
              <a:gd name="connsiteY1430" fmla="*/ 1639614 h 4008043"/>
              <a:gd name="connsiteX1431" fmla="*/ 224483 w 1181239"/>
              <a:gd name="connsiteY1431" fmla="*/ 1618106 h 4008043"/>
              <a:gd name="connsiteX1432" fmla="*/ 217959 w 1181239"/>
              <a:gd name="connsiteY1432" fmla="*/ 1625487 h 4008043"/>
              <a:gd name="connsiteX1433" fmla="*/ 214383 w 1181239"/>
              <a:gd name="connsiteY1433" fmla="*/ 1648605 h 4008043"/>
              <a:gd name="connsiteX1434" fmla="*/ 211011 w 1181239"/>
              <a:gd name="connsiteY1434" fmla="*/ 1656262 h 4008043"/>
              <a:gd name="connsiteX1435" fmla="*/ 208920 w 1181239"/>
              <a:gd name="connsiteY1435" fmla="*/ 1648102 h 4008043"/>
              <a:gd name="connsiteX1436" fmla="*/ 212237 w 1181239"/>
              <a:gd name="connsiteY1436" fmla="*/ 1399238 h 4008043"/>
              <a:gd name="connsiteX1437" fmla="*/ 214755 w 1181239"/>
              <a:gd name="connsiteY1437" fmla="*/ 1417848 h 4008043"/>
              <a:gd name="connsiteX1438" fmla="*/ 220657 w 1181239"/>
              <a:gd name="connsiteY1438" fmla="*/ 1447453 h 4008043"/>
              <a:gd name="connsiteX1439" fmla="*/ 226470 w 1181239"/>
              <a:gd name="connsiteY1439" fmla="*/ 1454368 h 4008043"/>
              <a:gd name="connsiteX1440" fmla="*/ 226470 w 1181239"/>
              <a:gd name="connsiteY1440" fmla="*/ 1446221 h 4008043"/>
              <a:gd name="connsiteX1441" fmla="*/ 228093 w 1181239"/>
              <a:gd name="connsiteY1441" fmla="*/ 1424776 h 4008043"/>
              <a:gd name="connsiteX1442" fmla="*/ 225291 w 1181239"/>
              <a:gd name="connsiteY1442" fmla="*/ 1418277 h 4008043"/>
              <a:gd name="connsiteX1443" fmla="*/ 220862 w 1181239"/>
              <a:gd name="connsiteY1443" fmla="*/ 1425076 h 4008043"/>
              <a:gd name="connsiteX1444" fmla="*/ 220753 w 1181239"/>
              <a:gd name="connsiteY1444" fmla="*/ 1416781 h 4008043"/>
              <a:gd name="connsiteX1445" fmla="*/ 224281 w 1181239"/>
              <a:gd name="connsiteY1445" fmla="*/ 1405091 h 4008043"/>
              <a:gd name="connsiteX1446" fmla="*/ 228564 w 1181239"/>
              <a:gd name="connsiteY1446" fmla="*/ 1358989 h 4008043"/>
              <a:gd name="connsiteX1447" fmla="*/ 225152 w 1181239"/>
              <a:gd name="connsiteY1447" fmla="*/ 1325803 h 4008043"/>
              <a:gd name="connsiteX1448" fmla="*/ 220869 w 1181239"/>
              <a:gd name="connsiteY1448" fmla="*/ 1350055 h 4008043"/>
              <a:gd name="connsiteX1449" fmla="*/ 216020 w 1181239"/>
              <a:gd name="connsiteY1449" fmla="*/ 1330335 h 4008043"/>
              <a:gd name="connsiteX1450" fmla="*/ 212597 w 1181239"/>
              <a:gd name="connsiteY1450" fmla="*/ 1259167 h 4008043"/>
              <a:gd name="connsiteX1451" fmla="*/ 211560 w 1181239"/>
              <a:gd name="connsiteY1451" fmla="*/ 1206130 h 4008043"/>
              <a:gd name="connsiteX1452" fmla="*/ 215375 w 1181239"/>
              <a:gd name="connsiteY1452" fmla="*/ 1221089 h 4008043"/>
              <a:gd name="connsiteX1453" fmla="*/ 227379 w 1181239"/>
              <a:gd name="connsiteY1453" fmla="*/ 1264199 h 4008043"/>
              <a:gd name="connsiteX1454" fmla="*/ 224694 w 1181239"/>
              <a:gd name="connsiteY1454" fmla="*/ 1244618 h 4008043"/>
              <a:gd name="connsiteX1455" fmla="*/ 226599 w 1181239"/>
              <a:gd name="connsiteY1455" fmla="*/ 1231828 h 4008043"/>
              <a:gd name="connsiteX1456" fmla="*/ 231544 w 1181239"/>
              <a:gd name="connsiteY1456" fmla="*/ 1168401 h 4008043"/>
              <a:gd name="connsiteX1457" fmla="*/ 221743 w 1181239"/>
              <a:gd name="connsiteY1457" fmla="*/ 1143601 h 4008043"/>
              <a:gd name="connsiteX1458" fmla="*/ 218485 w 1181239"/>
              <a:gd name="connsiteY1458" fmla="*/ 1128615 h 4008043"/>
              <a:gd name="connsiteX1459" fmla="*/ 218112 w 1181239"/>
              <a:gd name="connsiteY1459" fmla="*/ 1140174 h 4008043"/>
              <a:gd name="connsiteX1460" fmla="*/ 207558 w 1181239"/>
              <a:gd name="connsiteY1460" fmla="*/ 1138814 h 4008043"/>
              <a:gd name="connsiteX1461" fmla="*/ 201314 w 1181239"/>
              <a:gd name="connsiteY1461" fmla="*/ 1111802 h 4008043"/>
              <a:gd name="connsiteX1462" fmla="*/ 192840 w 1181239"/>
              <a:gd name="connsiteY1462" fmla="*/ 1189163 h 4008043"/>
              <a:gd name="connsiteX1463" fmla="*/ 185708 w 1181239"/>
              <a:gd name="connsiteY1463" fmla="*/ 1265270 h 4008043"/>
              <a:gd name="connsiteX1464" fmla="*/ 197495 w 1181239"/>
              <a:gd name="connsiteY1464" fmla="*/ 1276300 h 4008043"/>
              <a:gd name="connsiteX1465" fmla="*/ 208932 w 1181239"/>
              <a:gd name="connsiteY1465" fmla="*/ 1299086 h 4008043"/>
              <a:gd name="connsiteX1466" fmla="*/ 210045 w 1181239"/>
              <a:gd name="connsiteY1466" fmla="*/ 1329882 h 4008043"/>
              <a:gd name="connsiteX1467" fmla="*/ 210045 w 1181239"/>
              <a:gd name="connsiteY1467" fmla="*/ 1341280 h 4008043"/>
              <a:gd name="connsiteX1468" fmla="*/ 199446 w 1181239"/>
              <a:gd name="connsiteY1468" fmla="*/ 1361380 h 4008043"/>
              <a:gd name="connsiteX1469" fmla="*/ 195086 w 1181239"/>
              <a:gd name="connsiteY1469" fmla="*/ 1409898 h 4008043"/>
              <a:gd name="connsiteX1470" fmla="*/ 184177 w 1181239"/>
              <a:gd name="connsiteY1470" fmla="*/ 1419619 h 4008043"/>
              <a:gd name="connsiteX1471" fmla="*/ 184104 w 1181239"/>
              <a:gd name="connsiteY1471" fmla="*/ 1392945 h 4008043"/>
              <a:gd name="connsiteX1472" fmla="*/ 186502 w 1181239"/>
              <a:gd name="connsiteY1472" fmla="*/ 1355720 h 4008043"/>
              <a:gd name="connsiteX1473" fmla="*/ 181596 w 1181239"/>
              <a:gd name="connsiteY1473" fmla="*/ 1374759 h 4008043"/>
              <a:gd name="connsiteX1474" fmla="*/ 177236 w 1181239"/>
              <a:gd name="connsiteY1474" fmla="*/ 1393798 h 4008043"/>
              <a:gd name="connsiteX1475" fmla="*/ 172823 w 1181239"/>
              <a:gd name="connsiteY1475" fmla="*/ 1376799 h 4008043"/>
              <a:gd name="connsiteX1476" fmla="*/ 166979 w 1181239"/>
              <a:gd name="connsiteY1476" fmla="*/ 1364640 h 4008043"/>
              <a:gd name="connsiteX1477" fmla="*/ 161395 w 1181239"/>
              <a:gd name="connsiteY1477" fmla="*/ 1365097 h 4008043"/>
              <a:gd name="connsiteX1478" fmla="*/ 159198 w 1181239"/>
              <a:gd name="connsiteY1478" fmla="*/ 1346658 h 4008043"/>
              <a:gd name="connsiteX1479" fmla="*/ 156257 w 1181239"/>
              <a:gd name="connsiteY1479" fmla="*/ 1359606 h 4008043"/>
              <a:gd name="connsiteX1480" fmla="*/ 152297 w 1181239"/>
              <a:gd name="connsiteY1480" fmla="*/ 1387938 h 4008043"/>
              <a:gd name="connsiteX1481" fmla="*/ 147163 w 1181239"/>
              <a:gd name="connsiteY1481" fmla="*/ 1363648 h 4008043"/>
              <a:gd name="connsiteX1482" fmla="*/ 143528 w 1181239"/>
              <a:gd name="connsiteY1482" fmla="*/ 1342121 h 4008043"/>
              <a:gd name="connsiteX1483" fmla="*/ 139251 w 1181239"/>
              <a:gd name="connsiteY1483" fmla="*/ 1342904 h 4008043"/>
              <a:gd name="connsiteX1484" fmla="*/ 134914 w 1181239"/>
              <a:gd name="connsiteY1484" fmla="*/ 1376222 h 4008043"/>
              <a:gd name="connsiteX1485" fmla="*/ 130554 w 1181239"/>
              <a:gd name="connsiteY1485" fmla="*/ 1409436 h 4008043"/>
              <a:gd name="connsiteX1486" fmla="*/ 126171 w 1181239"/>
              <a:gd name="connsiteY1486" fmla="*/ 1410115 h 4008043"/>
              <a:gd name="connsiteX1487" fmla="*/ 121812 w 1181239"/>
              <a:gd name="connsiteY1487" fmla="*/ 1420772 h 4008043"/>
              <a:gd name="connsiteX1488" fmla="*/ 123571 w 1181239"/>
              <a:gd name="connsiteY1488" fmla="*/ 1435716 h 4008043"/>
              <a:gd name="connsiteX1489" fmla="*/ 130532 w 1181239"/>
              <a:gd name="connsiteY1489" fmla="*/ 1424914 h 4008043"/>
              <a:gd name="connsiteX1490" fmla="*/ 138289 w 1181239"/>
              <a:gd name="connsiteY1490" fmla="*/ 1416235 h 4008043"/>
              <a:gd name="connsiteX1491" fmla="*/ 136067 w 1181239"/>
              <a:gd name="connsiteY1491" fmla="*/ 1479471 h 4008043"/>
              <a:gd name="connsiteX1492" fmla="*/ 122188 w 1181239"/>
              <a:gd name="connsiteY1492" fmla="*/ 1586334 h 4008043"/>
              <a:gd name="connsiteX1493" fmla="*/ 119980 w 1181239"/>
              <a:gd name="connsiteY1493" fmla="*/ 1579747 h 4008043"/>
              <a:gd name="connsiteX1494" fmla="*/ 125070 w 1181239"/>
              <a:gd name="connsiteY1494" fmla="*/ 1482379 h 4008043"/>
              <a:gd name="connsiteX1495" fmla="*/ 126516 w 1181239"/>
              <a:gd name="connsiteY1495" fmla="*/ 1463044 h 4008043"/>
              <a:gd name="connsiteX1496" fmla="*/ 124581 w 1181239"/>
              <a:gd name="connsiteY1496" fmla="*/ 1448193 h 4008043"/>
              <a:gd name="connsiteX1497" fmla="*/ 114245 w 1181239"/>
              <a:gd name="connsiteY1497" fmla="*/ 1472629 h 4008043"/>
              <a:gd name="connsiteX1498" fmla="*/ 110767 w 1181239"/>
              <a:gd name="connsiteY1498" fmla="*/ 1490350 h 4008043"/>
              <a:gd name="connsiteX1499" fmla="*/ 112066 w 1181239"/>
              <a:gd name="connsiteY1499" fmla="*/ 1465872 h 4008043"/>
              <a:gd name="connsiteX1500" fmla="*/ 121968 w 1181239"/>
              <a:gd name="connsiteY1500" fmla="*/ 1368819 h 4008043"/>
              <a:gd name="connsiteX1501" fmla="*/ 121822 w 1181239"/>
              <a:gd name="connsiteY1501" fmla="*/ 1351639 h 4008043"/>
              <a:gd name="connsiteX1502" fmla="*/ 125000 w 1181239"/>
              <a:gd name="connsiteY1502" fmla="*/ 1341763 h 4008043"/>
              <a:gd name="connsiteX1503" fmla="*/ 128197 w 1181239"/>
              <a:gd name="connsiteY1503" fmla="*/ 1330464 h 4008043"/>
              <a:gd name="connsiteX1504" fmla="*/ 121531 w 1181239"/>
              <a:gd name="connsiteY1504" fmla="*/ 1277565 h 4008043"/>
              <a:gd name="connsiteX1505" fmla="*/ 111387 w 1181239"/>
              <a:gd name="connsiteY1505" fmla="*/ 1245510 h 4008043"/>
              <a:gd name="connsiteX1506" fmla="*/ 107088 w 1181239"/>
              <a:gd name="connsiteY1506" fmla="*/ 1251005 h 4008043"/>
              <a:gd name="connsiteX1507" fmla="*/ 109190 w 1181239"/>
              <a:gd name="connsiteY1507" fmla="*/ 1193889 h 4008043"/>
              <a:gd name="connsiteX1508" fmla="*/ 113381 w 1181239"/>
              <a:gd name="connsiteY1508" fmla="*/ 1155811 h 4008043"/>
              <a:gd name="connsiteX1509" fmla="*/ 113381 w 1181239"/>
              <a:gd name="connsiteY1509" fmla="*/ 1070136 h 4008043"/>
              <a:gd name="connsiteX1510" fmla="*/ 112797 w 1181239"/>
              <a:gd name="connsiteY1510" fmla="*/ 920546 h 4008043"/>
              <a:gd name="connsiteX1511" fmla="*/ 114114 w 1181239"/>
              <a:gd name="connsiteY1511" fmla="*/ 898107 h 4008043"/>
              <a:gd name="connsiteX1512" fmla="*/ 111790 w 1181239"/>
              <a:gd name="connsiteY1512" fmla="*/ 887908 h 4008043"/>
              <a:gd name="connsiteX1513" fmla="*/ 111644 w 1181239"/>
              <a:gd name="connsiteY1513" fmla="*/ 860710 h 4008043"/>
              <a:gd name="connsiteX1514" fmla="*/ 116000 w 1181239"/>
              <a:gd name="connsiteY1514" fmla="*/ 836997 h 4008043"/>
              <a:gd name="connsiteX1515" fmla="*/ 111192 w 1181239"/>
              <a:gd name="connsiteY1515" fmla="*/ 838130 h 4008043"/>
              <a:gd name="connsiteX1516" fmla="*/ 108419 w 1181239"/>
              <a:gd name="connsiteY1516" fmla="*/ 804727 h 4008043"/>
              <a:gd name="connsiteX1517" fmla="*/ 111981 w 1181239"/>
              <a:gd name="connsiteY1517" fmla="*/ 760077 h 4008043"/>
              <a:gd name="connsiteX1518" fmla="*/ 101298 w 1181239"/>
              <a:gd name="connsiteY1518" fmla="*/ 742881 h 4008043"/>
              <a:gd name="connsiteX1519" fmla="*/ 93842 w 1181239"/>
              <a:gd name="connsiteY1519" fmla="*/ 760448 h 4008043"/>
              <a:gd name="connsiteX1520" fmla="*/ 85494 w 1181239"/>
              <a:gd name="connsiteY1520" fmla="*/ 777099 h 4008043"/>
              <a:gd name="connsiteX1521" fmla="*/ 81229 w 1181239"/>
              <a:gd name="connsiteY1521" fmla="*/ 789450 h 4008043"/>
              <a:gd name="connsiteX1522" fmla="*/ 92884 w 1181239"/>
              <a:gd name="connsiteY1522" fmla="*/ 833286 h 4008043"/>
              <a:gd name="connsiteX1523" fmla="*/ 97008 w 1181239"/>
              <a:gd name="connsiteY1523" fmla="*/ 821273 h 4008043"/>
              <a:gd name="connsiteX1524" fmla="*/ 101001 w 1181239"/>
              <a:gd name="connsiteY1524" fmla="*/ 813114 h 4008043"/>
              <a:gd name="connsiteX1525" fmla="*/ 101220 w 1181239"/>
              <a:gd name="connsiteY1525" fmla="*/ 827460 h 4008043"/>
              <a:gd name="connsiteX1526" fmla="*/ 94882 w 1181239"/>
              <a:gd name="connsiteY1526" fmla="*/ 844145 h 4008043"/>
              <a:gd name="connsiteX1527" fmla="*/ 83046 w 1181239"/>
              <a:gd name="connsiteY1527" fmla="*/ 876568 h 4008043"/>
              <a:gd name="connsiteX1528" fmla="*/ 81181 w 1181239"/>
              <a:gd name="connsiteY1528" fmla="*/ 882469 h 4008043"/>
              <a:gd name="connsiteX1529" fmla="*/ 78663 w 1181239"/>
              <a:gd name="connsiteY1529" fmla="*/ 923135 h 4008043"/>
              <a:gd name="connsiteX1530" fmla="*/ 77664 w 1181239"/>
              <a:gd name="connsiteY1530" fmla="*/ 961893 h 4008043"/>
              <a:gd name="connsiteX1531" fmla="*/ 70391 w 1181239"/>
              <a:gd name="connsiteY1531" fmla="*/ 829433 h 4008043"/>
              <a:gd name="connsiteX1532" fmla="*/ 92739 w 1181239"/>
              <a:gd name="connsiteY1532" fmla="*/ 639044 h 4008043"/>
              <a:gd name="connsiteX1533" fmla="*/ 101313 w 1181239"/>
              <a:gd name="connsiteY1533" fmla="*/ 581928 h 4008043"/>
              <a:gd name="connsiteX1534" fmla="*/ 100010 w 1181239"/>
              <a:gd name="connsiteY1534" fmla="*/ 626125 h 4008043"/>
              <a:gd name="connsiteX1535" fmla="*/ 101203 w 1181239"/>
              <a:gd name="connsiteY1535" fmla="*/ 670323 h 4008043"/>
              <a:gd name="connsiteX1536" fmla="*/ 111667 w 1181239"/>
              <a:gd name="connsiteY1536" fmla="*/ 606407 h 4008043"/>
              <a:gd name="connsiteX1537" fmla="*/ 132280 w 1181239"/>
              <a:gd name="connsiteY1537" fmla="*/ 506535 h 4008043"/>
              <a:gd name="connsiteX1538" fmla="*/ 135305 w 1181239"/>
              <a:gd name="connsiteY1538" fmla="*/ 488094 h 4008043"/>
              <a:gd name="connsiteX1539" fmla="*/ 132598 w 1181239"/>
              <a:gd name="connsiteY1539" fmla="*/ 468375 h 4008043"/>
              <a:gd name="connsiteX1540" fmla="*/ 140461 w 1181239"/>
              <a:gd name="connsiteY1540" fmla="*/ 443510 h 4008043"/>
              <a:gd name="connsiteX1541" fmla="*/ 146797 w 1181239"/>
              <a:gd name="connsiteY1541" fmla="*/ 437659 h 4008043"/>
              <a:gd name="connsiteX1542" fmla="*/ 143349 w 1181239"/>
              <a:gd name="connsiteY1542" fmla="*/ 362443 h 4008043"/>
              <a:gd name="connsiteX1543" fmla="*/ 146308 w 1181239"/>
              <a:gd name="connsiteY1543" fmla="*/ 358756 h 4008043"/>
              <a:gd name="connsiteX1544" fmla="*/ 153932 w 1181239"/>
              <a:gd name="connsiteY1544" fmla="*/ 348023 h 4008043"/>
              <a:gd name="connsiteX1545" fmla="*/ 149861 w 1181239"/>
              <a:gd name="connsiteY1545" fmla="*/ 319465 h 4008043"/>
              <a:gd name="connsiteX1546" fmla="*/ 148245 w 1181239"/>
              <a:gd name="connsiteY1546" fmla="*/ 301786 h 4008043"/>
              <a:gd name="connsiteX1547" fmla="*/ 152779 w 1181239"/>
              <a:gd name="connsiteY1547" fmla="*/ 319276 h 4008043"/>
              <a:gd name="connsiteX1548" fmla="*/ 160239 w 1181239"/>
              <a:gd name="connsiteY1548" fmla="*/ 331873 h 4008043"/>
              <a:gd name="connsiteX1549" fmla="*/ 161801 w 1181239"/>
              <a:gd name="connsiteY1549" fmla="*/ 313701 h 4008043"/>
              <a:gd name="connsiteX1550" fmla="*/ 164369 w 1181239"/>
              <a:gd name="connsiteY1550" fmla="*/ 286232 h 4008043"/>
              <a:gd name="connsiteX1551" fmla="*/ 168019 w 1181239"/>
              <a:gd name="connsiteY1551" fmla="*/ 250196 h 4008043"/>
              <a:gd name="connsiteX1552" fmla="*/ 167727 w 1181239"/>
              <a:gd name="connsiteY1552" fmla="*/ 228350 h 4008043"/>
              <a:gd name="connsiteX1553" fmla="*/ 163731 w 1181239"/>
              <a:gd name="connsiteY1553" fmla="*/ 240590 h 4008043"/>
              <a:gd name="connsiteX1554" fmla="*/ 161213 w 1181239"/>
              <a:gd name="connsiteY1554" fmla="*/ 228350 h 4008043"/>
              <a:gd name="connsiteX1555" fmla="*/ 172295 w 1181239"/>
              <a:gd name="connsiteY1555" fmla="*/ 172119 h 4008043"/>
              <a:gd name="connsiteX1556" fmla="*/ 194306 w 1181239"/>
              <a:gd name="connsiteY1556" fmla="*/ 151887 h 4008043"/>
              <a:gd name="connsiteX1557" fmla="*/ 213198 w 1181239"/>
              <a:gd name="connsiteY1557" fmla="*/ 135443 h 4008043"/>
              <a:gd name="connsiteX1558" fmla="*/ 215515 w 1181239"/>
              <a:gd name="connsiteY1558" fmla="*/ 149430 h 4008043"/>
              <a:gd name="connsiteX1559" fmla="*/ 221329 w 1181239"/>
              <a:gd name="connsiteY1559" fmla="*/ 158331 h 4008043"/>
              <a:gd name="connsiteX1560" fmla="*/ 228922 w 1181239"/>
              <a:gd name="connsiteY1560" fmla="*/ 149150 h 4008043"/>
              <a:gd name="connsiteX1561" fmla="*/ 242660 w 1181239"/>
              <a:gd name="connsiteY1561" fmla="*/ 141716 h 4008043"/>
              <a:gd name="connsiteX1562" fmla="*/ 262931 w 1181239"/>
              <a:gd name="connsiteY1562" fmla="*/ 133195 h 4008043"/>
              <a:gd name="connsiteX1563" fmla="*/ 275609 w 1181239"/>
              <a:gd name="connsiteY1563" fmla="*/ 129868 h 4008043"/>
              <a:gd name="connsiteX1564" fmla="*/ 282707 w 1181239"/>
              <a:gd name="connsiteY1564" fmla="*/ 139646 h 4008043"/>
              <a:gd name="connsiteX1565" fmla="*/ 293762 w 1181239"/>
              <a:gd name="connsiteY1565" fmla="*/ 130695 h 4008043"/>
              <a:gd name="connsiteX1566" fmla="*/ 302347 w 1181239"/>
              <a:gd name="connsiteY1566" fmla="*/ 118197 h 4008043"/>
              <a:gd name="connsiteX1567" fmla="*/ 306563 w 1181239"/>
              <a:gd name="connsiteY1567" fmla="*/ 127037 h 4008043"/>
              <a:gd name="connsiteX1568" fmla="*/ 320248 w 1181239"/>
              <a:gd name="connsiteY1568" fmla="*/ 112758 h 4008043"/>
              <a:gd name="connsiteX1569" fmla="*/ 338313 w 1181239"/>
              <a:gd name="connsiteY1569" fmla="*/ 70948 h 4008043"/>
              <a:gd name="connsiteX1570" fmla="*/ 342329 w 1181239"/>
              <a:gd name="connsiteY1570" fmla="*/ 78816 h 4008043"/>
              <a:gd name="connsiteX1571" fmla="*/ 345934 w 1181239"/>
              <a:gd name="connsiteY1571" fmla="*/ 161884 h 4008043"/>
              <a:gd name="connsiteX1572" fmla="*/ 358528 w 1181239"/>
              <a:gd name="connsiteY1572" fmla="*/ 143387 h 4008043"/>
              <a:gd name="connsiteX1573" fmla="*/ 368651 w 1181239"/>
              <a:gd name="connsiteY1573" fmla="*/ 146994 h 4008043"/>
              <a:gd name="connsiteX1574" fmla="*/ 376212 w 1181239"/>
              <a:gd name="connsiteY1574" fmla="*/ 158919 h 4008043"/>
              <a:gd name="connsiteX1575" fmla="*/ 381104 w 1181239"/>
              <a:gd name="connsiteY1575" fmla="*/ 173053 h 4008043"/>
              <a:gd name="connsiteX1576" fmla="*/ 384882 w 1181239"/>
              <a:gd name="connsiteY1576" fmla="*/ 184833 h 4008043"/>
              <a:gd name="connsiteX1577" fmla="*/ 392100 w 1181239"/>
              <a:gd name="connsiteY1577" fmla="*/ 179393 h 4008043"/>
              <a:gd name="connsiteX1578" fmla="*/ 399048 w 1181239"/>
              <a:gd name="connsiteY1578" fmla="*/ 165115 h 4008043"/>
              <a:gd name="connsiteX1579" fmla="*/ 406633 w 1181239"/>
              <a:gd name="connsiteY1579" fmla="*/ 158834 h 4008043"/>
              <a:gd name="connsiteX1580" fmla="*/ 413674 w 1181239"/>
              <a:gd name="connsiteY1580" fmla="*/ 153502 h 4008043"/>
              <a:gd name="connsiteX1581" fmla="*/ 419482 w 1181239"/>
              <a:gd name="connsiteY1581" fmla="*/ 137236 h 4008043"/>
              <a:gd name="connsiteX1582" fmla="*/ 425586 w 1181239"/>
              <a:gd name="connsiteY1582" fmla="*/ 122957 h 4008043"/>
              <a:gd name="connsiteX1583" fmla="*/ 427848 w 1181239"/>
              <a:gd name="connsiteY1583" fmla="*/ 108678 h 4008043"/>
              <a:gd name="connsiteX1584" fmla="*/ 429866 w 1181239"/>
              <a:gd name="connsiteY1584" fmla="*/ 118907 h 4008043"/>
              <a:gd name="connsiteX1585" fmla="*/ 435827 w 1181239"/>
              <a:gd name="connsiteY1585" fmla="*/ 128850 h 4008043"/>
              <a:gd name="connsiteX1586" fmla="*/ 440176 w 1181239"/>
              <a:gd name="connsiteY1586" fmla="*/ 116837 h 4008043"/>
              <a:gd name="connsiteX1587" fmla="*/ 443019 w 1181239"/>
              <a:gd name="connsiteY1587" fmla="*/ 124997 h 4008043"/>
              <a:gd name="connsiteX1588" fmla="*/ 445209 w 1181239"/>
              <a:gd name="connsiteY1588" fmla="*/ 132546 h 4008043"/>
              <a:gd name="connsiteX1589" fmla="*/ 467337 w 1181239"/>
              <a:gd name="connsiteY1589" fmla="*/ 111381 h 4008043"/>
              <a:gd name="connsiteX1590" fmla="*/ 468833 w 1181239"/>
              <a:gd name="connsiteY1590" fmla="*/ 130437 h 4008043"/>
              <a:gd name="connsiteX1591" fmla="*/ 471151 w 1181239"/>
              <a:gd name="connsiteY1591" fmla="*/ 131353 h 4008043"/>
              <a:gd name="connsiteX1592" fmla="*/ 478020 w 1181239"/>
              <a:gd name="connsiteY1592" fmla="*/ 122037 h 4008043"/>
              <a:gd name="connsiteX1593" fmla="*/ 486092 w 1181239"/>
              <a:gd name="connsiteY1593" fmla="*/ 133276 h 4008043"/>
              <a:gd name="connsiteX1594" fmla="*/ 489453 w 1181239"/>
              <a:gd name="connsiteY1594" fmla="*/ 145397 h 4008043"/>
              <a:gd name="connsiteX1595" fmla="*/ 492945 w 1181239"/>
              <a:gd name="connsiteY1595" fmla="*/ 156956 h 4008043"/>
              <a:gd name="connsiteX1596" fmla="*/ 499779 w 1181239"/>
              <a:gd name="connsiteY1596" fmla="*/ 144717 h 4008043"/>
              <a:gd name="connsiteX1597" fmla="*/ 505560 w 1181239"/>
              <a:gd name="connsiteY1597" fmla="*/ 129078 h 4008043"/>
              <a:gd name="connsiteX1598" fmla="*/ 510557 w 1181239"/>
              <a:gd name="connsiteY1598" fmla="*/ 139793 h 4008043"/>
              <a:gd name="connsiteX1599" fmla="*/ 509459 w 1181239"/>
              <a:gd name="connsiteY1599" fmla="*/ 151947 h 4008043"/>
              <a:gd name="connsiteX1600" fmla="*/ 511247 w 1181239"/>
              <a:gd name="connsiteY1600" fmla="*/ 162500 h 4008043"/>
              <a:gd name="connsiteX1601" fmla="*/ 515209 w 1181239"/>
              <a:gd name="connsiteY1601" fmla="*/ 173016 h 4008043"/>
              <a:gd name="connsiteX1602" fmla="*/ 513378 w 1181239"/>
              <a:gd name="connsiteY1602" fmla="*/ 182115 h 4008043"/>
              <a:gd name="connsiteX1603" fmla="*/ 523901 w 1181239"/>
              <a:gd name="connsiteY1603" fmla="*/ 171235 h 4008043"/>
              <a:gd name="connsiteX1604" fmla="*/ 542366 w 1181239"/>
              <a:gd name="connsiteY1604" fmla="*/ 137237 h 4008043"/>
              <a:gd name="connsiteX1605" fmla="*/ 551415 w 1181239"/>
              <a:gd name="connsiteY1605" fmla="*/ 119213 h 4008043"/>
              <a:gd name="connsiteX1606" fmla="*/ 544175 w 1181239"/>
              <a:gd name="connsiteY1606" fmla="*/ 173955 h 4008043"/>
              <a:gd name="connsiteX1607" fmla="*/ 544697 w 1181239"/>
              <a:gd name="connsiteY1607" fmla="*/ 177464 h 4008043"/>
              <a:gd name="connsiteX1608" fmla="*/ 558246 w 1181239"/>
              <a:gd name="connsiteY1608" fmla="*/ 142107 h 4008043"/>
              <a:gd name="connsiteX1609" fmla="*/ 568191 w 1181239"/>
              <a:gd name="connsiteY1609" fmla="*/ 119559 h 4008043"/>
              <a:gd name="connsiteX1610" fmla="*/ 565147 w 1181239"/>
              <a:gd name="connsiteY1610" fmla="*/ 145397 h 4008043"/>
              <a:gd name="connsiteX1611" fmla="*/ 570597 w 1181239"/>
              <a:gd name="connsiteY1611" fmla="*/ 137237 h 4008043"/>
              <a:gd name="connsiteX1612" fmla="*/ 584365 w 1181239"/>
              <a:gd name="connsiteY1612" fmla="*/ 91000 h 4008043"/>
              <a:gd name="connsiteX1613" fmla="*/ 582602 w 1181239"/>
              <a:gd name="connsiteY1613" fmla="*/ 126937 h 4008043"/>
              <a:gd name="connsiteX1614" fmla="*/ 572499 w 1181239"/>
              <a:gd name="connsiteY1614" fmla="*/ 204306 h 4008043"/>
              <a:gd name="connsiteX1615" fmla="*/ 575414 w 1181239"/>
              <a:gd name="connsiteY1615" fmla="*/ 228352 h 4008043"/>
              <a:gd name="connsiteX1616" fmla="*/ 625167 w 1181239"/>
              <a:gd name="connsiteY1616" fmla="*/ 31844 h 4008043"/>
              <a:gd name="connsiteX1617" fmla="*/ 631225 w 1181239"/>
              <a:gd name="connsiteY1617" fmla="*/ 17565 h 4008043"/>
              <a:gd name="connsiteX1618" fmla="*/ 476348 w 1181239"/>
              <a:gd name="connsiteY1618" fmla="*/ 9396 h 4008043"/>
              <a:gd name="connsiteX1619" fmla="*/ 477384 w 1181239"/>
              <a:gd name="connsiteY1619" fmla="*/ 18235 h 4008043"/>
              <a:gd name="connsiteX1620" fmla="*/ 473514 w 1181239"/>
              <a:gd name="connsiteY1620" fmla="*/ 19369 h 4008043"/>
              <a:gd name="connsiteX1621" fmla="*/ 473512 w 1181239"/>
              <a:gd name="connsiteY1621" fmla="*/ 19369 h 4008043"/>
              <a:gd name="connsiteX1622" fmla="*/ 476348 w 1181239"/>
              <a:gd name="connsiteY1622" fmla="*/ 9396 h 4008043"/>
              <a:gd name="connsiteX1623" fmla="*/ 816481 w 1181239"/>
              <a:gd name="connsiteY1623" fmla="*/ 1236 h 4008043"/>
              <a:gd name="connsiteX1624" fmla="*/ 818809 w 1181239"/>
              <a:gd name="connsiteY1624" fmla="*/ 21635 h 4008043"/>
              <a:gd name="connsiteX1625" fmla="*/ 816481 w 1181239"/>
              <a:gd name="connsiteY1625" fmla="*/ 42034 h 4008043"/>
              <a:gd name="connsiteX1626" fmla="*/ 814152 w 1181239"/>
              <a:gd name="connsiteY1626" fmla="*/ 21635 h 4008043"/>
              <a:gd name="connsiteX1627" fmla="*/ 816481 w 1181239"/>
              <a:gd name="connsiteY1627" fmla="*/ 1236 h 400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Lst>
            <a:rect l="l" t="t" r="r" b="b"/>
            <a:pathLst>
              <a:path w="1181239" h="4008043">
                <a:moveTo>
                  <a:pt x="534998" y="3942687"/>
                </a:moveTo>
                <a:cubicBezTo>
                  <a:pt x="536418" y="3943791"/>
                  <a:pt x="537456" y="3947448"/>
                  <a:pt x="537456" y="3953147"/>
                </a:cubicBezTo>
                <a:cubicBezTo>
                  <a:pt x="537456" y="3959131"/>
                  <a:pt x="537127" y="3964026"/>
                  <a:pt x="536701" y="3964026"/>
                </a:cubicBezTo>
                <a:cubicBezTo>
                  <a:pt x="536284" y="3964026"/>
                  <a:pt x="534263" y="3961502"/>
                  <a:pt x="532203" y="3958417"/>
                </a:cubicBezTo>
                <a:cubicBezTo>
                  <a:pt x="530145" y="3955331"/>
                  <a:pt x="529262" y="3950436"/>
                  <a:pt x="530247" y="3947537"/>
                </a:cubicBezTo>
                <a:cubicBezTo>
                  <a:pt x="531776" y="3943029"/>
                  <a:pt x="533578" y="3941582"/>
                  <a:pt x="534998" y="3942687"/>
                </a:cubicBezTo>
                <a:close/>
                <a:moveTo>
                  <a:pt x="800461" y="3939090"/>
                </a:moveTo>
                <a:cubicBezTo>
                  <a:pt x="801996" y="3940803"/>
                  <a:pt x="804503" y="3960780"/>
                  <a:pt x="804403" y="3976266"/>
                </a:cubicBezTo>
                <a:cubicBezTo>
                  <a:pt x="804294" y="3992392"/>
                  <a:pt x="800455" y="4014647"/>
                  <a:pt x="799235" y="4006184"/>
                </a:cubicBezTo>
                <a:lnTo>
                  <a:pt x="799228" y="4006184"/>
                </a:lnTo>
                <a:cubicBezTo>
                  <a:pt x="799009" y="4004688"/>
                  <a:pt x="797126" y="3992142"/>
                  <a:pt x="795035" y="3978305"/>
                </a:cubicBezTo>
                <a:cubicBezTo>
                  <a:pt x="791860" y="3957298"/>
                  <a:pt x="791878" y="3953147"/>
                  <a:pt x="795144" y="3953147"/>
                </a:cubicBezTo>
                <a:cubicBezTo>
                  <a:pt x="797541" y="3953147"/>
                  <a:pt x="799176" y="3949737"/>
                  <a:pt x="799382" y="3944307"/>
                </a:cubicBezTo>
                <a:cubicBezTo>
                  <a:pt x="799545" y="3939977"/>
                  <a:pt x="799949" y="3938518"/>
                  <a:pt x="800461" y="3939090"/>
                </a:cubicBezTo>
                <a:close/>
                <a:moveTo>
                  <a:pt x="1173610" y="3829461"/>
                </a:moveTo>
                <a:cubicBezTo>
                  <a:pt x="1174536" y="3830053"/>
                  <a:pt x="1175848" y="3832006"/>
                  <a:pt x="1177832" y="3835505"/>
                </a:cubicBezTo>
                <a:cubicBezTo>
                  <a:pt x="1182261" y="3843310"/>
                  <a:pt x="1182318" y="3844344"/>
                  <a:pt x="1178322" y="3844344"/>
                </a:cubicBezTo>
                <a:cubicBezTo>
                  <a:pt x="1175833" y="3844344"/>
                  <a:pt x="1173072" y="3842580"/>
                  <a:pt x="1172188" y="3840423"/>
                </a:cubicBezTo>
                <a:cubicBezTo>
                  <a:pt x="1171305" y="3838266"/>
                  <a:pt x="1171082" y="3834289"/>
                  <a:pt x="1171699" y="3831584"/>
                </a:cubicBezTo>
                <a:cubicBezTo>
                  <a:pt x="1172143" y="3829638"/>
                  <a:pt x="1172684" y="3828869"/>
                  <a:pt x="1173610" y="3829461"/>
                </a:cubicBezTo>
                <a:close/>
                <a:moveTo>
                  <a:pt x="197700" y="3826851"/>
                </a:moveTo>
                <a:cubicBezTo>
                  <a:pt x="202113" y="3829404"/>
                  <a:pt x="200710" y="3846346"/>
                  <a:pt x="195941" y="3848057"/>
                </a:cubicBezTo>
                <a:cubicBezTo>
                  <a:pt x="192686" y="3849226"/>
                  <a:pt x="191581" y="3847632"/>
                  <a:pt x="191581" y="3841771"/>
                </a:cubicBezTo>
                <a:lnTo>
                  <a:pt x="191582" y="3841771"/>
                </a:lnTo>
                <a:cubicBezTo>
                  <a:pt x="191582" y="3831720"/>
                  <a:pt x="194366" y="3824924"/>
                  <a:pt x="197700" y="3826851"/>
                </a:cubicBezTo>
                <a:close/>
                <a:moveTo>
                  <a:pt x="178143" y="3791950"/>
                </a:moveTo>
                <a:lnTo>
                  <a:pt x="185023" y="3799435"/>
                </a:lnTo>
                <a:lnTo>
                  <a:pt x="191904" y="3806920"/>
                </a:lnTo>
                <a:lnTo>
                  <a:pt x="181724" y="3813393"/>
                </a:lnTo>
                <a:cubicBezTo>
                  <a:pt x="166836" y="3822860"/>
                  <a:pt x="165030" y="3821477"/>
                  <a:pt x="171944" y="3805908"/>
                </a:cubicBezTo>
                <a:close/>
                <a:moveTo>
                  <a:pt x="62574" y="3611808"/>
                </a:moveTo>
                <a:lnTo>
                  <a:pt x="66227" y="3624048"/>
                </a:lnTo>
                <a:cubicBezTo>
                  <a:pt x="72599" y="3645393"/>
                  <a:pt x="75289" y="3655265"/>
                  <a:pt x="75305" y="3657366"/>
                </a:cubicBezTo>
                <a:cubicBezTo>
                  <a:pt x="75338" y="3661867"/>
                  <a:pt x="66477" y="3659024"/>
                  <a:pt x="62588" y="3653286"/>
                </a:cubicBezTo>
                <a:cubicBezTo>
                  <a:pt x="59465" y="3648677"/>
                  <a:pt x="58950" y="3642802"/>
                  <a:pt x="60508" y="3629487"/>
                </a:cubicBezTo>
                <a:close/>
                <a:moveTo>
                  <a:pt x="1116200" y="3543073"/>
                </a:moveTo>
                <a:cubicBezTo>
                  <a:pt x="1121818" y="3542017"/>
                  <a:pt x="1123838" y="3547887"/>
                  <a:pt x="1126386" y="3572671"/>
                </a:cubicBezTo>
                <a:cubicBezTo>
                  <a:pt x="1128459" y="3592845"/>
                  <a:pt x="1124579" y="3599163"/>
                  <a:pt x="1117747" y="3586739"/>
                </a:cubicBezTo>
                <a:cubicBezTo>
                  <a:pt x="1115459" y="3582576"/>
                  <a:pt x="1113112" y="3571247"/>
                  <a:pt x="1112537" y="3561563"/>
                </a:cubicBezTo>
                <a:cubicBezTo>
                  <a:pt x="1111672" y="3547004"/>
                  <a:pt x="1112318" y="3543804"/>
                  <a:pt x="1116200" y="3543073"/>
                </a:cubicBezTo>
                <a:close/>
                <a:moveTo>
                  <a:pt x="82331" y="2962930"/>
                </a:moveTo>
                <a:cubicBezTo>
                  <a:pt x="82550" y="2962095"/>
                  <a:pt x="82824" y="2965974"/>
                  <a:pt x="83301" y="2974009"/>
                </a:cubicBezTo>
                <a:cubicBezTo>
                  <a:pt x="83877" y="2983732"/>
                  <a:pt x="85483" y="2992754"/>
                  <a:pt x="86873" y="2994059"/>
                </a:cubicBezTo>
                <a:cubicBezTo>
                  <a:pt x="89807" y="2996814"/>
                  <a:pt x="87541" y="3003927"/>
                  <a:pt x="83727" y="3003927"/>
                </a:cubicBezTo>
                <a:cubicBezTo>
                  <a:pt x="82301" y="3003927"/>
                  <a:pt x="81385" y="2993217"/>
                  <a:pt x="81691" y="2980128"/>
                </a:cubicBezTo>
                <a:lnTo>
                  <a:pt x="81695" y="2980128"/>
                </a:lnTo>
                <a:cubicBezTo>
                  <a:pt x="81948" y="2969312"/>
                  <a:pt x="82112" y="2963764"/>
                  <a:pt x="82331" y="2962930"/>
                </a:cubicBezTo>
                <a:close/>
                <a:moveTo>
                  <a:pt x="101936" y="2918951"/>
                </a:moveTo>
                <a:cubicBezTo>
                  <a:pt x="104392" y="2921249"/>
                  <a:pt x="104472" y="2924516"/>
                  <a:pt x="102228" y="2931054"/>
                </a:cubicBezTo>
                <a:lnTo>
                  <a:pt x="99163" y="2940011"/>
                </a:lnTo>
                <a:lnTo>
                  <a:pt x="98870" y="2927907"/>
                </a:lnTo>
                <a:cubicBezTo>
                  <a:pt x="98652" y="2918744"/>
                  <a:pt x="99389" y="2916568"/>
                  <a:pt x="101936" y="2918951"/>
                </a:cubicBezTo>
                <a:close/>
                <a:moveTo>
                  <a:pt x="96694" y="2871455"/>
                </a:moveTo>
                <a:cubicBezTo>
                  <a:pt x="97360" y="2871650"/>
                  <a:pt x="98334" y="2876148"/>
                  <a:pt x="99562" y="2884935"/>
                </a:cubicBezTo>
                <a:cubicBezTo>
                  <a:pt x="100649" y="2892715"/>
                  <a:pt x="100237" y="2897854"/>
                  <a:pt x="98518" y="2897854"/>
                </a:cubicBezTo>
                <a:cubicBezTo>
                  <a:pt x="96949" y="2897854"/>
                  <a:pt x="95669" y="2891530"/>
                  <a:pt x="95669" y="2883801"/>
                </a:cubicBezTo>
                <a:lnTo>
                  <a:pt x="95668" y="2883801"/>
                </a:lnTo>
                <a:cubicBezTo>
                  <a:pt x="95668" y="2875372"/>
                  <a:pt x="96027" y="2871262"/>
                  <a:pt x="96694" y="2871455"/>
                </a:cubicBezTo>
                <a:close/>
                <a:moveTo>
                  <a:pt x="104092" y="2813539"/>
                </a:moveTo>
                <a:cubicBezTo>
                  <a:pt x="107223" y="2818686"/>
                  <a:pt x="111149" y="2843457"/>
                  <a:pt x="108835" y="2843457"/>
                </a:cubicBezTo>
                <a:cubicBezTo>
                  <a:pt x="107886" y="2843457"/>
                  <a:pt x="106609" y="2841928"/>
                  <a:pt x="105996" y="2840057"/>
                </a:cubicBezTo>
                <a:cubicBezTo>
                  <a:pt x="103380" y="2832081"/>
                  <a:pt x="101773" y="2809728"/>
                  <a:pt x="104092" y="2813539"/>
                </a:cubicBezTo>
                <a:close/>
                <a:moveTo>
                  <a:pt x="958653" y="2740103"/>
                </a:moveTo>
                <a:cubicBezTo>
                  <a:pt x="959744" y="2740103"/>
                  <a:pt x="960102" y="2744387"/>
                  <a:pt x="959449" y="2749623"/>
                </a:cubicBezTo>
                <a:cubicBezTo>
                  <a:pt x="958354" y="2758381"/>
                  <a:pt x="953033" y="2763532"/>
                  <a:pt x="953124" y="2755742"/>
                </a:cubicBezTo>
                <a:lnTo>
                  <a:pt x="953125" y="2755742"/>
                </a:lnTo>
                <a:cubicBezTo>
                  <a:pt x="953198" y="2749749"/>
                  <a:pt x="956606" y="2740103"/>
                  <a:pt x="958653" y="2740103"/>
                </a:cubicBezTo>
                <a:close/>
                <a:moveTo>
                  <a:pt x="926930" y="2709509"/>
                </a:moveTo>
                <a:lnTo>
                  <a:pt x="926926" y="2709522"/>
                </a:lnTo>
                <a:lnTo>
                  <a:pt x="926915" y="2709522"/>
                </a:lnTo>
                <a:close/>
                <a:moveTo>
                  <a:pt x="945395" y="2688653"/>
                </a:moveTo>
                <a:cubicBezTo>
                  <a:pt x="947760" y="2691257"/>
                  <a:pt x="940192" y="2813539"/>
                  <a:pt x="937666" y="2813539"/>
                </a:cubicBezTo>
                <a:cubicBezTo>
                  <a:pt x="936119" y="2813539"/>
                  <a:pt x="935510" y="2806970"/>
                  <a:pt x="936261" y="2798460"/>
                </a:cubicBezTo>
                <a:lnTo>
                  <a:pt x="936263" y="2798460"/>
                </a:lnTo>
                <a:cubicBezTo>
                  <a:pt x="937310" y="2786637"/>
                  <a:pt x="936759" y="2783682"/>
                  <a:pt x="933716" y="2784776"/>
                </a:cubicBezTo>
                <a:cubicBezTo>
                  <a:pt x="930836" y="2785810"/>
                  <a:pt x="929892" y="2783210"/>
                  <a:pt x="930062" y="2774696"/>
                </a:cubicBezTo>
                <a:cubicBezTo>
                  <a:pt x="930172" y="2768385"/>
                  <a:pt x="930952" y="2764752"/>
                  <a:pt x="931759" y="2766622"/>
                </a:cubicBezTo>
                <a:cubicBezTo>
                  <a:pt x="935796" y="2775986"/>
                  <a:pt x="937812" y="2766483"/>
                  <a:pt x="939486" y="2730194"/>
                </a:cubicBezTo>
                <a:cubicBezTo>
                  <a:pt x="941158" y="2694015"/>
                  <a:pt x="942391" y="2685343"/>
                  <a:pt x="945395" y="2688653"/>
                </a:cubicBezTo>
                <a:close/>
                <a:moveTo>
                  <a:pt x="933087" y="2677998"/>
                </a:moveTo>
                <a:cubicBezTo>
                  <a:pt x="936978" y="2683742"/>
                  <a:pt x="935860" y="2700158"/>
                  <a:pt x="931182" y="2705945"/>
                </a:cubicBezTo>
                <a:lnTo>
                  <a:pt x="926930" y="2709509"/>
                </a:lnTo>
                <a:lnTo>
                  <a:pt x="929897" y="2700512"/>
                </a:lnTo>
                <a:cubicBezTo>
                  <a:pt x="931838" y="2695731"/>
                  <a:pt x="931882" y="2692095"/>
                  <a:pt x="930006" y="2689994"/>
                </a:cubicBezTo>
                <a:cubicBezTo>
                  <a:pt x="928441" y="2688228"/>
                  <a:pt x="927941" y="2683990"/>
                  <a:pt x="928893" y="2680576"/>
                </a:cubicBezTo>
                <a:cubicBezTo>
                  <a:pt x="930192" y="2675926"/>
                  <a:pt x="931243" y="2675279"/>
                  <a:pt x="933087" y="2677998"/>
                </a:cubicBezTo>
                <a:close/>
                <a:moveTo>
                  <a:pt x="933901" y="2651662"/>
                </a:moveTo>
                <a:cubicBezTo>
                  <a:pt x="934129" y="2650552"/>
                  <a:pt x="934443" y="2650705"/>
                  <a:pt x="934790" y="2652388"/>
                </a:cubicBezTo>
                <a:cubicBezTo>
                  <a:pt x="935484" y="2655754"/>
                  <a:pt x="935484" y="2661262"/>
                  <a:pt x="934790" y="2664627"/>
                </a:cubicBezTo>
                <a:cubicBezTo>
                  <a:pt x="934097" y="2667993"/>
                  <a:pt x="933531" y="2665239"/>
                  <a:pt x="933531" y="2658508"/>
                </a:cubicBezTo>
                <a:cubicBezTo>
                  <a:pt x="933531" y="2655142"/>
                  <a:pt x="933673" y="2652771"/>
                  <a:pt x="933901" y="2651662"/>
                </a:cubicBezTo>
                <a:close/>
                <a:moveTo>
                  <a:pt x="96656" y="2613158"/>
                </a:moveTo>
                <a:cubicBezTo>
                  <a:pt x="98251" y="2611666"/>
                  <a:pt x="100233" y="2619814"/>
                  <a:pt x="104568" y="2645658"/>
                </a:cubicBezTo>
                <a:cubicBezTo>
                  <a:pt x="106520" y="2657289"/>
                  <a:pt x="107360" y="2667511"/>
                  <a:pt x="106440" y="2668374"/>
                </a:cubicBezTo>
                <a:cubicBezTo>
                  <a:pt x="105517" y="2669238"/>
                  <a:pt x="104021" y="2665840"/>
                  <a:pt x="103116" y="2660825"/>
                </a:cubicBezTo>
                <a:lnTo>
                  <a:pt x="103114" y="2660825"/>
                </a:lnTo>
                <a:cubicBezTo>
                  <a:pt x="98255" y="2633929"/>
                  <a:pt x="95577" y="2614168"/>
                  <a:pt x="96656" y="2613158"/>
                </a:cubicBezTo>
                <a:close/>
                <a:moveTo>
                  <a:pt x="947274" y="2560594"/>
                </a:moveTo>
                <a:cubicBezTo>
                  <a:pt x="950616" y="2565433"/>
                  <a:pt x="950693" y="2589628"/>
                  <a:pt x="947419" y="2606831"/>
                </a:cubicBezTo>
                <a:cubicBezTo>
                  <a:pt x="945580" y="2616498"/>
                  <a:pt x="945026" y="2612495"/>
                  <a:pt x="944774" y="2587792"/>
                </a:cubicBezTo>
                <a:cubicBezTo>
                  <a:pt x="944555" y="2566706"/>
                  <a:pt x="945373" y="2557844"/>
                  <a:pt x="947274" y="2560594"/>
                </a:cubicBezTo>
                <a:close/>
                <a:moveTo>
                  <a:pt x="117254" y="2547082"/>
                </a:moveTo>
                <a:lnTo>
                  <a:pt x="122323" y="2566758"/>
                </a:lnTo>
                <a:cubicBezTo>
                  <a:pt x="127797" y="2587999"/>
                  <a:pt x="129591" y="2635482"/>
                  <a:pt x="124816" y="2632720"/>
                </a:cubicBezTo>
                <a:cubicBezTo>
                  <a:pt x="120966" y="2630495"/>
                  <a:pt x="117857" y="2643305"/>
                  <a:pt x="120162" y="2651900"/>
                </a:cubicBezTo>
                <a:cubicBezTo>
                  <a:pt x="122086" y="2659073"/>
                  <a:pt x="117097" y="2689292"/>
                  <a:pt x="112787" y="2696587"/>
                </a:cubicBezTo>
                <a:cubicBezTo>
                  <a:pt x="111195" y="2699280"/>
                  <a:pt x="110418" y="2696968"/>
                  <a:pt x="110499" y="2689788"/>
                </a:cubicBezTo>
                <a:lnTo>
                  <a:pt x="110501" y="2689788"/>
                </a:lnTo>
                <a:cubicBezTo>
                  <a:pt x="110573" y="2683804"/>
                  <a:pt x="111734" y="2672177"/>
                  <a:pt x="113087" y="2663949"/>
                </a:cubicBezTo>
                <a:cubicBezTo>
                  <a:pt x="114529" y="2655201"/>
                  <a:pt x="114310" y="2632894"/>
                  <a:pt x="112559" y="2610222"/>
                </a:cubicBezTo>
                <a:cubicBezTo>
                  <a:pt x="110183" y="2579481"/>
                  <a:pt x="110358" y="2568931"/>
                  <a:pt x="113409" y="2559268"/>
                </a:cubicBezTo>
                <a:close/>
                <a:moveTo>
                  <a:pt x="108520" y="2533188"/>
                </a:moveTo>
                <a:cubicBezTo>
                  <a:pt x="108739" y="2531833"/>
                  <a:pt x="109042" y="2532020"/>
                  <a:pt x="109376" y="2534076"/>
                </a:cubicBezTo>
                <a:cubicBezTo>
                  <a:pt x="110040" y="2538190"/>
                  <a:pt x="110040" y="2544922"/>
                  <a:pt x="109376" y="2549036"/>
                </a:cubicBezTo>
                <a:cubicBezTo>
                  <a:pt x="108712" y="2553149"/>
                  <a:pt x="108165" y="2549784"/>
                  <a:pt x="108165" y="2541556"/>
                </a:cubicBezTo>
                <a:cubicBezTo>
                  <a:pt x="108165" y="2537442"/>
                  <a:pt x="108301" y="2534544"/>
                  <a:pt x="108520" y="2533188"/>
                </a:cubicBezTo>
                <a:close/>
                <a:moveTo>
                  <a:pt x="933144" y="2519797"/>
                </a:moveTo>
                <a:cubicBezTo>
                  <a:pt x="936538" y="2519797"/>
                  <a:pt x="936345" y="2548990"/>
                  <a:pt x="932926" y="2550959"/>
                </a:cubicBezTo>
                <a:cubicBezTo>
                  <a:pt x="931437" y="2551820"/>
                  <a:pt x="929513" y="2551456"/>
                  <a:pt x="928653" y="2550151"/>
                </a:cubicBezTo>
                <a:lnTo>
                  <a:pt x="928668" y="2550152"/>
                </a:lnTo>
                <a:cubicBezTo>
                  <a:pt x="926314" y="2546586"/>
                  <a:pt x="930262" y="2519797"/>
                  <a:pt x="933144" y="2519797"/>
                </a:cubicBezTo>
                <a:close/>
                <a:moveTo>
                  <a:pt x="942469" y="2495987"/>
                </a:moveTo>
                <a:cubicBezTo>
                  <a:pt x="943119" y="2496183"/>
                  <a:pt x="944061" y="2499822"/>
                  <a:pt x="945224" y="2506883"/>
                </a:cubicBezTo>
                <a:cubicBezTo>
                  <a:pt x="946155" y="2512533"/>
                  <a:pt x="945692" y="2517082"/>
                  <a:pt x="944181" y="2517082"/>
                </a:cubicBezTo>
                <a:cubicBezTo>
                  <a:pt x="942685" y="2517082"/>
                  <a:pt x="941459" y="2511983"/>
                  <a:pt x="941459" y="2505749"/>
                </a:cubicBezTo>
                <a:cubicBezTo>
                  <a:pt x="941459" y="2499039"/>
                  <a:pt x="941819" y="2495791"/>
                  <a:pt x="942469" y="2495987"/>
                </a:cubicBezTo>
                <a:close/>
                <a:moveTo>
                  <a:pt x="976335" y="2462681"/>
                </a:moveTo>
                <a:cubicBezTo>
                  <a:pt x="977616" y="2466421"/>
                  <a:pt x="978791" y="2488145"/>
                  <a:pt x="978951" y="2510958"/>
                </a:cubicBezTo>
                <a:cubicBezTo>
                  <a:pt x="979243" y="2550713"/>
                  <a:pt x="979024" y="2552435"/>
                  <a:pt x="973428" y="2552435"/>
                </a:cubicBezTo>
                <a:cubicBezTo>
                  <a:pt x="968584" y="2552435"/>
                  <a:pt x="967615" y="2554248"/>
                  <a:pt x="967615" y="2563315"/>
                </a:cubicBezTo>
                <a:cubicBezTo>
                  <a:pt x="967615" y="2569298"/>
                  <a:pt x="966309" y="2574194"/>
                  <a:pt x="964707" y="2574194"/>
                </a:cubicBezTo>
                <a:cubicBezTo>
                  <a:pt x="963109" y="2574194"/>
                  <a:pt x="961810" y="2568992"/>
                  <a:pt x="961820" y="2562635"/>
                </a:cubicBezTo>
                <a:lnTo>
                  <a:pt x="961825" y="2562635"/>
                </a:lnTo>
                <a:cubicBezTo>
                  <a:pt x="961825" y="2556277"/>
                  <a:pt x="962679" y="2542812"/>
                  <a:pt x="963697" y="2532711"/>
                </a:cubicBezTo>
                <a:cubicBezTo>
                  <a:pt x="965215" y="2517679"/>
                  <a:pt x="966266" y="2514901"/>
                  <a:pt x="969490" y="2517405"/>
                </a:cubicBezTo>
                <a:cubicBezTo>
                  <a:pt x="972763" y="2519948"/>
                  <a:pt x="973477" y="2515013"/>
                  <a:pt x="973718" y="2488172"/>
                </a:cubicBezTo>
                <a:cubicBezTo>
                  <a:pt x="973901" y="2467788"/>
                  <a:pt x="974864" y="2458389"/>
                  <a:pt x="976335" y="2462681"/>
                </a:cubicBezTo>
                <a:close/>
                <a:moveTo>
                  <a:pt x="113553" y="2458088"/>
                </a:moveTo>
                <a:cubicBezTo>
                  <a:pt x="115226" y="2457388"/>
                  <a:pt x="117213" y="2461767"/>
                  <a:pt x="119967" y="2471037"/>
                </a:cubicBezTo>
                <a:cubicBezTo>
                  <a:pt x="124685" y="2486915"/>
                  <a:pt x="124542" y="2496671"/>
                  <a:pt x="119749" y="2485510"/>
                </a:cubicBezTo>
                <a:cubicBezTo>
                  <a:pt x="117909" y="2481224"/>
                  <a:pt x="117289" y="2481797"/>
                  <a:pt x="116047" y="2488923"/>
                </a:cubicBezTo>
                <a:cubicBezTo>
                  <a:pt x="114799" y="2496079"/>
                  <a:pt x="113941" y="2496863"/>
                  <a:pt x="110818" y="2493695"/>
                </a:cubicBezTo>
                <a:lnTo>
                  <a:pt x="110825" y="2493695"/>
                </a:lnTo>
                <a:cubicBezTo>
                  <a:pt x="108201" y="2491033"/>
                  <a:pt x="107664" y="2485654"/>
                  <a:pt x="109026" y="2475614"/>
                </a:cubicBezTo>
                <a:cubicBezTo>
                  <a:pt x="110522" y="2464567"/>
                  <a:pt x="111880" y="2458787"/>
                  <a:pt x="113553" y="2458088"/>
                </a:cubicBezTo>
                <a:close/>
                <a:moveTo>
                  <a:pt x="149068" y="2387886"/>
                </a:moveTo>
                <a:lnTo>
                  <a:pt x="151137" y="2402845"/>
                </a:lnTo>
                <a:cubicBezTo>
                  <a:pt x="154184" y="2424868"/>
                  <a:pt x="154126" y="2523237"/>
                  <a:pt x="151064" y="2527769"/>
                </a:cubicBezTo>
                <a:cubicBezTo>
                  <a:pt x="149101" y="2530670"/>
                  <a:pt x="147962" y="2529286"/>
                  <a:pt x="146581" y="2522329"/>
                </a:cubicBezTo>
                <a:lnTo>
                  <a:pt x="146594" y="2522329"/>
                </a:lnTo>
                <a:cubicBezTo>
                  <a:pt x="143580" y="2507135"/>
                  <a:pt x="143394" y="2410572"/>
                  <a:pt x="146339" y="2398765"/>
                </a:cubicBezTo>
                <a:close/>
                <a:moveTo>
                  <a:pt x="136896" y="2385700"/>
                </a:moveTo>
                <a:cubicBezTo>
                  <a:pt x="137626" y="2387160"/>
                  <a:pt x="137576" y="2390452"/>
                  <a:pt x="136301" y="2394687"/>
                </a:cubicBezTo>
                <a:cubicBezTo>
                  <a:pt x="134589" y="2400366"/>
                  <a:pt x="133907" y="2400729"/>
                  <a:pt x="132156" y="2396892"/>
                </a:cubicBezTo>
                <a:cubicBezTo>
                  <a:pt x="131002" y="2394365"/>
                  <a:pt x="131294" y="2390230"/>
                  <a:pt x="132805" y="2387703"/>
                </a:cubicBezTo>
                <a:cubicBezTo>
                  <a:pt x="134653" y="2384612"/>
                  <a:pt x="136165" y="2384240"/>
                  <a:pt x="136896" y="2385700"/>
                </a:cubicBezTo>
                <a:close/>
                <a:moveTo>
                  <a:pt x="117467" y="2377384"/>
                </a:moveTo>
                <a:cubicBezTo>
                  <a:pt x="121065" y="2376091"/>
                  <a:pt x="121791" y="2378767"/>
                  <a:pt x="121622" y="2392732"/>
                </a:cubicBezTo>
                <a:cubicBezTo>
                  <a:pt x="121367" y="2415168"/>
                  <a:pt x="117712" y="2424498"/>
                  <a:pt x="115070" y="2409528"/>
                </a:cubicBezTo>
                <a:cubicBezTo>
                  <a:pt x="111833" y="2391182"/>
                  <a:pt x="112734" y="2379084"/>
                  <a:pt x="117467" y="2377384"/>
                </a:cubicBezTo>
                <a:close/>
                <a:moveTo>
                  <a:pt x="133268" y="2336537"/>
                </a:moveTo>
                <a:cubicBezTo>
                  <a:pt x="135224" y="2338236"/>
                  <a:pt x="136249" y="2343662"/>
                  <a:pt x="135582" y="2348776"/>
                </a:cubicBezTo>
                <a:cubicBezTo>
                  <a:pt x="134921" y="2353828"/>
                  <a:pt x="134155" y="2355513"/>
                  <a:pt x="133877" y="2352521"/>
                </a:cubicBezTo>
                <a:cubicBezTo>
                  <a:pt x="133585" y="2349530"/>
                  <a:pt x="132560" y="2344022"/>
                  <a:pt x="131564" y="2340282"/>
                </a:cubicBezTo>
                <a:cubicBezTo>
                  <a:pt x="130170" y="2335047"/>
                  <a:pt x="130564" y="2334185"/>
                  <a:pt x="133268" y="2336537"/>
                </a:cubicBezTo>
                <a:close/>
                <a:moveTo>
                  <a:pt x="77672" y="2315812"/>
                </a:moveTo>
                <a:cubicBezTo>
                  <a:pt x="80905" y="2315812"/>
                  <a:pt x="91466" y="2364167"/>
                  <a:pt x="88782" y="2366679"/>
                </a:cubicBezTo>
                <a:cubicBezTo>
                  <a:pt x="87775" y="2367623"/>
                  <a:pt x="86946" y="2367660"/>
                  <a:pt x="86946" y="2366771"/>
                </a:cubicBezTo>
                <a:lnTo>
                  <a:pt x="86948" y="2366760"/>
                </a:lnTo>
                <a:cubicBezTo>
                  <a:pt x="86948" y="2364260"/>
                  <a:pt x="78291" y="2325972"/>
                  <a:pt x="76504" y="2320572"/>
                </a:cubicBezTo>
                <a:cubicBezTo>
                  <a:pt x="75640" y="2317954"/>
                  <a:pt x="76176" y="2315812"/>
                  <a:pt x="77672" y="2315812"/>
                </a:cubicBezTo>
                <a:close/>
                <a:moveTo>
                  <a:pt x="619" y="2290394"/>
                </a:moveTo>
                <a:cubicBezTo>
                  <a:pt x="1011" y="2289757"/>
                  <a:pt x="1714" y="2291933"/>
                  <a:pt x="3082" y="2296356"/>
                </a:cubicBezTo>
                <a:cubicBezTo>
                  <a:pt x="6410" y="2307176"/>
                  <a:pt x="5403" y="2328264"/>
                  <a:pt x="1936" y="2320341"/>
                </a:cubicBezTo>
                <a:lnTo>
                  <a:pt x="1933" y="2320341"/>
                </a:lnTo>
                <a:cubicBezTo>
                  <a:pt x="735" y="2317600"/>
                  <a:pt x="-129" y="2309033"/>
                  <a:pt x="17" y="2301302"/>
                </a:cubicBezTo>
                <a:cubicBezTo>
                  <a:pt x="145" y="2294478"/>
                  <a:pt x="227" y="2291030"/>
                  <a:pt x="619" y="2290394"/>
                </a:cubicBezTo>
                <a:close/>
                <a:moveTo>
                  <a:pt x="129211" y="2280788"/>
                </a:moveTo>
                <a:cubicBezTo>
                  <a:pt x="132579" y="2277635"/>
                  <a:pt x="133655" y="2284049"/>
                  <a:pt x="132860" y="2302557"/>
                </a:cubicBezTo>
                <a:lnTo>
                  <a:pt x="131999" y="2322603"/>
                </a:lnTo>
                <a:lnTo>
                  <a:pt x="129938" y="2302320"/>
                </a:lnTo>
                <a:cubicBezTo>
                  <a:pt x="128802" y="2291164"/>
                  <a:pt x="128478" y="2281475"/>
                  <a:pt x="129211" y="2280788"/>
                </a:cubicBezTo>
                <a:close/>
                <a:moveTo>
                  <a:pt x="147984" y="2217888"/>
                </a:moveTo>
                <a:cubicBezTo>
                  <a:pt x="149959" y="2215031"/>
                  <a:pt x="150816" y="2219310"/>
                  <a:pt x="150845" y="2232167"/>
                </a:cubicBezTo>
                <a:cubicBezTo>
                  <a:pt x="150882" y="2250825"/>
                  <a:pt x="150003" y="2253937"/>
                  <a:pt x="146841" y="2246224"/>
                </a:cubicBezTo>
                <a:lnTo>
                  <a:pt x="146842" y="2246224"/>
                </a:lnTo>
                <a:cubicBezTo>
                  <a:pt x="144138" y="2239628"/>
                  <a:pt x="144828" y="2222457"/>
                  <a:pt x="147984" y="2217888"/>
                </a:cubicBezTo>
                <a:close/>
                <a:moveTo>
                  <a:pt x="992212" y="2207669"/>
                </a:moveTo>
                <a:cubicBezTo>
                  <a:pt x="992413" y="2205574"/>
                  <a:pt x="992691" y="2205863"/>
                  <a:pt x="992998" y="2209042"/>
                </a:cubicBezTo>
                <a:cubicBezTo>
                  <a:pt x="993611" y="2215400"/>
                  <a:pt x="993611" y="2225803"/>
                  <a:pt x="992998" y="2232161"/>
                </a:cubicBezTo>
                <a:cubicBezTo>
                  <a:pt x="992385" y="2238518"/>
                  <a:pt x="991885" y="2233317"/>
                  <a:pt x="991885" y="2220601"/>
                </a:cubicBezTo>
                <a:cubicBezTo>
                  <a:pt x="991885" y="2214244"/>
                  <a:pt x="992010" y="2209765"/>
                  <a:pt x="992212" y="2207669"/>
                </a:cubicBezTo>
                <a:close/>
                <a:moveTo>
                  <a:pt x="61915" y="2150127"/>
                </a:moveTo>
                <a:cubicBezTo>
                  <a:pt x="62532" y="2150751"/>
                  <a:pt x="66538" y="2179411"/>
                  <a:pt x="70815" y="2213816"/>
                </a:cubicBezTo>
                <a:cubicBezTo>
                  <a:pt x="75092" y="2248222"/>
                  <a:pt x="79331" y="2280962"/>
                  <a:pt x="80236" y="2286572"/>
                </a:cubicBezTo>
                <a:cubicBezTo>
                  <a:pt x="81709" y="2295719"/>
                  <a:pt x="81224" y="2296771"/>
                  <a:pt x="75520" y="2296771"/>
                </a:cubicBezTo>
                <a:cubicBezTo>
                  <a:pt x="69285" y="2296771"/>
                  <a:pt x="69196" y="2297295"/>
                  <a:pt x="71018" y="2323290"/>
                </a:cubicBezTo>
                <a:cubicBezTo>
                  <a:pt x="72040" y="2337875"/>
                  <a:pt x="75377" y="2359219"/>
                  <a:pt x="78434" y="2370722"/>
                </a:cubicBezTo>
                <a:cubicBezTo>
                  <a:pt x="88670" y="2409241"/>
                  <a:pt x="100746" y="2548417"/>
                  <a:pt x="96856" y="2583033"/>
                </a:cubicBezTo>
                <a:cubicBezTo>
                  <a:pt x="94827" y="2601086"/>
                  <a:pt x="91333" y="2603045"/>
                  <a:pt x="87157" y="2588473"/>
                </a:cubicBezTo>
                <a:lnTo>
                  <a:pt x="87156" y="2588473"/>
                </a:lnTo>
                <a:cubicBezTo>
                  <a:pt x="68219" y="2522402"/>
                  <a:pt x="63717" y="2476316"/>
                  <a:pt x="63626" y="2347620"/>
                </a:cubicBezTo>
                <a:cubicBezTo>
                  <a:pt x="63593" y="2293475"/>
                  <a:pt x="62313" y="2227217"/>
                  <a:pt x="60787" y="2200381"/>
                </a:cubicBezTo>
                <a:cubicBezTo>
                  <a:pt x="58280" y="2156194"/>
                  <a:pt x="58492" y="2146678"/>
                  <a:pt x="61915" y="2150127"/>
                </a:cubicBezTo>
                <a:close/>
                <a:moveTo>
                  <a:pt x="124046" y="2141345"/>
                </a:moveTo>
                <a:cubicBezTo>
                  <a:pt x="126071" y="2140760"/>
                  <a:pt x="129258" y="2141612"/>
                  <a:pt x="131937" y="2144382"/>
                </a:cubicBezTo>
                <a:cubicBezTo>
                  <a:pt x="137120" y="2149740"/>
                  <a:pt x="137099" y="2149886"/>
                  <a:pt x="131167" y="2149886"/>
                </a:cubicBezTo>
                <a:cubicBezTo>
                  <a:pt x="127817" y="2149886"/>
                  <a:pt x="124196" y="2148555"/>
                  <a:pt x="123122" y="2146929"/>
                </a:cubicBezTo>
                <a:cubicBezTo>
                  <a:pt x="121156" y="2143953"/>
                  <a:pt x="122021" y="2141931"/>
                  <a:pt x="124046" y="2141345"/>
                </a:cubicBezTo>
                <a:close/>
                <a:moveTo>
                  <a:pt x="150011" y="2132206"/>
                </a:moveTo>
                <a:lnTo>
                  <a:pt x="150452" y="2168244"/>
                </a:lnTo>
                <a:cubicBezTo>
                  <a:pt x="150865" y="2201961"/>
                  <a:pt x="150307" y="2207347"/>
                  <a:pt x="147008" y="2202242"/>
                </a:cubicBezTo>
                <a:lnTo>
                  <a:pt x="147004" y="2202242"/>
                </a:lnTo>
                <a:cubicBezTo>
                  <a:pt x="146274" y="2201120"/>
                  <a:pt x="146639" y="2184903"/>
                  <a:pt x="147847" y="2166204"/>
                </a:cubicBezTo>
                <a:close/>
                <a:moveTo>
                  <a:pt x="915300" y="2125614"/>
                </a:moveTo>
                <a:lnTo>
                  <a:pt x="915300" y="2125615"/>
                </a:lnTo>
                <a:lnTo>
                  <a:pt x="915300" y="2125614"/>
                </a:lnTo>
                <a:close/>
                <a:moveTo>
                  <a:pt x="105883" y="2115887"/>
                </a:moveTo>
                <a:lnTo>
                  <a:pt x="109204" y="2126766"/>
                </a:lnTo>
                <a:cubicBezTo>
                  <a:pt x="115085" y="2146036"/>
                  <a:pt x="116182" y="2152605"/>
                  <a:pt x="113519" y="2152605"/>
                </a:cubicBezTo>
                <a:cubicBezTo>
                  <a:pt x="112085" y="2152605"/>
                  <a:pt x="109373" y="2150869"/>
                  <a:pt x="107490" y="2148746"/>
                </a:cubicBezTo>
                <a:lnTo>
                  <a:pt x="107489" y="2148746"/>
                </a:lnTo>
                <a:cubicBezTo>
                  <a:pt x="105511" y="2146515"/>
                  <a:pt x="104450" y="2138768"/>
                  <a:pt x="104975" y="2130387"/>
                </a:cubicBezTo>
                <a:close/>
                <a:moveTo>
                  <a:pt x="924180" y="2095489"/>
                </a:moveTo>
                <a:cubicBezTo>
                  <a:pt x="926636" y="2095489"/>
                  <a:pt x="929737" y="2105402"/>
                  <a:pt x="929793" y="2113426"/>
                </a:cubicBezTo>
                <a:cubicBezTo>
                  <a:pt x="929826" y="2116560"/>
                  <a:pt x="927443" y="2121150"/>
                  <a:pt x="924518" y="2123626"/>
                </a:cubicBezTo>
                <a:lnTo>
                  <a:pt x="915300" y="2125614"/>
                </a:lnTo>
                <a:lnTo>
                  <a:pt x="919046" y="2108197"/>
                </a:lnTo>
                <a:cubicBezTo>
                  <a:pt x="921034" y="2101450"/>
                  <a:pt x="923254" y="2095489"/>
                  <a:pt x="924180" y="2095489"/>
                </a:cubicBezTo>
                <a:close/>
                <a:moveTo>
                  <a:pt x="131216" y="2071022"/>
                </a:moveTo>
                <a:cubicBezTo>
                  <a:pt x="135141" y="2071022"/>
                  <a:pt x="136784" y="2083689"/>
                  <a:pt x="134077" y="2093039"/>
                </a:cubicBezTo>
                <a:cubicBezTo>
                  <a:pt x="131482" y="2101994"/>
                  <a:pt x="131354" y="2101780"/>
                  <a:pt x="130242" y="2086661"/>
                </a:cubicBezTo>
                <a:lnTo>
                  <a:pt x="130241" y="2086661"/>
                </a:lnTo>
                <a:cubicBezTo>
                  <a:pt x="129610" y="2078057"/>
                  <a:pt x="130059" y="2071020"/>
                  <a:pt x="131216" y="2071022"/>
                </a:cubicBezTo>
                <a:close/>
                <a:moveTo>
                  <a:pt x="147995" y="2046547"/>
                </a:moveTo>
                <a:cubicBezTo>
                  <a:pt x="149545" y="2048792"/>
                  <a:pt x="150833" y="2056703"/>
                  <a:pt x="150856" y="2064129"/>
                </a:cubicBezTo>
                <a:cubicBezTo>
                  <a:pt x="150892" y="2076423"/>
                  <a:pt x="151312" y="2077247"/>
                  <a:pt x="155483" y="2073343"/>
                </a:cubicBezTo>
                <a:cubicBezTo>
                  <a:pt x="158004" y="2070984"/>
                  <a:pt x="160829" y="2063725"/>
                  <a:pt x="161763" y="2057210"/>
                </a:cubicBezTo>
                <a:cubicBezTo>
                  <a:pt x="164212" y="2040116"/>
                  <a:pt x="167928" y="2050883"/>
                  <a:pt x="167937" y="2075105"/>
                </a:cubicBezTo>
                <a:cubicBezTo>
                  <a:pt x="167937" y="2090737"/>
                  <a:pt x="167380" y="2093049"/>
                  <a:pt x="164792" y="2088025"/>
                </a:cubicBezTo>
                <a:cubicBezTo>
                  <a:pt x="163059" y="2084659"/>
                  <a:pt x="160489" y="2081905"/>
                  <a:pt x="159085" y="2081905"/>
                </a:cubicBezTo>
                <a:cubicBezTo>
                  <a:pt x="154544" y="2081905"/>
                  <a:pt x="153267" y="2089478"/>
                  <a:pt x="156774" y="2095609"/>
                </a:cubicBezTo>
                <a:cubicBezTo>
                  <a:pt x="159533" y="2100432"/>
                  <a:pt x="159318" y="2102392"/>
                  <a:pt x="155665" y="2105812"/>
                </a:cubicBezTo>
                <a:cubicBezTo>
                  <a:pt x="151572" y="2109643"/>
                  <a:pt x="150854" y="2109338"/>
                  <a:pt x="148115" y="2102598"/>
                </a:cubicBezTo>
                <a:lnTo>
                  <a:pt x="148104" y="2102598"/>
                </a:lnTo>
                <a:cubicBezTo>
                  <a:pt x="144159" y="2092887"/>
                  <a:pt x="144047" y="2040847"/>
                  <a:pt x="147995" y="2046547"/>
                </a:cubicBezTo>
                <a:close/>
                <a:moveTo>
                  <a:pt x="104033" y="2027509"/>
                </a:moveTo>
                <a:cubicBezTo>
                  <a:pt x="106996" y="2027509"/>
                  <a:pt x="114560" y="2043373"/>
                  <a:pt x="112510" y="2045291"/>
                </a:cubicBezTo>
                <a:cubicBezTo>
                  <a:pt x="111751" y="2046000"/>
                  <a:pt x="108959" y="2044335"/>
                  <a:pt x="106306" y="2041590"/>
                </a:cubicBezTo>
                <a:lnTo>
                  <a:pt x="106307" y="2041590"/>
                </a:lnTo>
                <a:cubicBezTo>
                  <a:pt x="101179" y="2036288"/>
                  <a:pt x="99762" y="2027509"/>
                  <a:pt x="104033" y="2027509"/>
                </a:cubicBezTo>
                <a:close/>
                <a:moveTo>
                  <a:pt x="943112" y="2013995"/>
                </a:moveTo>
                <a:cubicBezTo>
                  <a:pt x="946936" y="2010416"/>
                  <a:pt x="945743" y="2084095"/>
                  <a:pt x="941824" y="2093464"/>
                </a:cubicBezTo>
                <a:cubicBezTo>
                  <a:pt x="937817" y="2103049"/>
                  <a:pt x="935647" y="2102970"/>
                  <a:pt x="935647" y="2093234"/>
                </a:cubicBezTo>
                <a:lnTo>
                  <a:pt x="935646" y="2093238"/>
                </a:lnTo>
                <a:cubicBezTo>
                  <a:pt x="935646" y="2088999"/>
                  <a:pt x="936591" y="2084647"/>
                  <a:pt x="937744" y="2083568"/>
                </a:cubicBezTo>
                <a:cubicBezTo>
                  <a:pt x="938897" y="2082487"/>
                  <a:pt x="939970" y="2066962"/>
                  <a:pt x="940123" y="2049068"/>
                </a:cubicBezTo>
                <a:cubicBezTo>
                  <a:pt x="940269" y="2031173"/>
                  <a:pt x="941620" y="2015390"/>
                  <a:pt x="943112" y="2013995"/>
                </a:cubicBezTo>
                <a:close/>
                <a:moveTo>
                  <a:pt x="986359" y="1999398"/>
                </a:moveTo>
                <a:cubicBezTo>
                  <a:pt x="986572" y="1997807"/>
                  <a:pt x="986864" y="1998230"/>
                  <a:pt x="987178" y="2001051"/>
                </a:cubicBezTo>
                <a:cubicBezTo>
                  <a:pt x="987809" y="2006694"/>
                  <a:pt x="987794" y="2015261"/>
                  <a:pt x="987145" y="2020090"/>
                </a:cubicBezTo>
                <a:cubicBezTo>
                  <a:pt x="986503" y="2024918"/>
                  <a:pt x="985988" y="2020297"/>
                  <a:pt x="985999" y="2009830"/>
                </a:cubicBezTo>
                <a:lnTo>
                  <a:pt x="986010" y="2009830"/>
                </a:lnTo>
                <a:cubicBezTo>
                  <a:pt x="986010" y="2004594"/>
                  <a:pt x="986145" y="2000989"/>
                  <a:pt x="986359" y="1999398"/>
                </a:cubicBezTo>
                <a:close/>
                <a:moveTo>
                  <a:pt x="229366" y="1998950"/>
                </a:moveTo>
                <a:cubicBezTo>
                  <a:pt x="232753" y="1996992"/>
                  <a:pt x="232753" y="2006730"/>
                  <a:pt x="229366" y="2016629"/>
                </a:cubicBezTo>
                <a:cubicBezTo>
                  <a:pt x="227377" y="2022437"/>
                  <a:pt x="226998" y="2021765"/>
                  <a:pt x="226750" y="2012030"/>
                </a:cubicBezTo>
                <a:cubicBezTo>
                  <a:pt x="226604" y="2005761"/>
                  <a:pt x="227768" y="1999875"/>
                  <a:pt x="229366" y="1998950"/>
                </a:cubicBezTo>
                <a:close/>
                <a:moveTo>
                  <a:pt x="111210" y="1998254"/>
                </a:moveTo>
                <a:cubicBezTo>
                  <a:pt x="111860" y="1998450"/>
                  <a:pt x="112802" y="2002089"/>
                  <a:pt x="113966" y="2009150"/>
                </a:cubicBezTo>
                <a:cubicBezTo>
                  <a:pt x="114896" y="2014800"/>
                  <a:pt x="114433" y="2019349"/>
                  <a:pt x="112922" y="2019349"/>
                </a:cubicBezTo>
                <a:cubicBezTo>
                  <a:pt x="111426" y="2019349"/>
                  <a:pt x="110200" y="2014250"/>
                  <a:pt x="110200" y="2008017"/>
                </a:cubicBezTo>
                <a:lnTo>
                  <a:pt x="110200" y="2008016"/>
                </a:lnTo>
                <a:cubicBezTo>
                  <a:pt x="110200" y="2001305"/>
                  <a:pt x="110559" y="1998058"/>
                  <a:pt x="111210" y="1998254"/>
                </a:cubicBezTo>
                <a:close/>
                <a:moveTo>
                  <a:pt x="160036" y="1997898"/>
                </a:moveTo>
                <a:cubicBezTo>
                  <a:pt x="160417" y="1997702"/>
                  <a:pt x="161546" y="1998963"/>
                  <a:pt x="163754" y="2001511"/>
                </a:cubicBezTo>
                <a:cubicBezTo>
                  <a:pt x="168846" y="2007385"/>
                  <a:pt x="169940" y="2023537"/>
                  <a:pt x="165422" y="2026149"/>
                </a:cubicBezTo>
                <a:cubicBezTo>
                  <a:pt x="163711" y="2027140"/>
                  <a:pt x="162499" y="2024131"/>
                  <a:pt x="162477" y="2018830"/>
                </a:cubicBezTo>
                <a:lnTo>
                  <a:pt x="162477" y="2018829"/>
                </a:lnTo>
                <a:cubicBezTo>
                  <a:pt x="162444" y="2013880"/>
                  <a:pt x="161703" y="2006770"/>
                  <a:pt x="160810" y="2003030"/>
                </a:cubicBezTo>
                <a:cubicBezTo>
                  <a:pt x="160024" y="1999749"/>
                  <a:pt x="159656" y="1998095"/>
                  <a:pt x="160036" y="1997898"/>
                </a:cubicBezTo>
                <a:close/>
                <a:moveTo>
                  <a:pt x="122178" y="1993421"/>
                </a:moveTo>
                <a:cubicBezTo>
                  <a:pt x="122521" y="1992512"/>
                  <a:pt x="124270" y="1993184"/>
                  <a:pt x="127639" y="1994871"/>
                </a:cubicBezTo>
                <a:cubicBezTo>
                  <a:pt x="133601" y="1997856"/>
                  <a:pt x="135393" y="2004306"/>
                  <a:pt x="130971" y="2006864"/>
                </a:cubicBezTo>
                <a:cubicBezTo>
                  <a:pt x="129606" y="2007654"/>
                  <a:pt x="126990" y="2005220"/>
                  <a:pt x="125158" y="2001457"/>
                </a:cubicBezTo>
                <a:cubicBezTo>
                  <a:pt x="122900" y="1996820"/>
                  <a:pt x="121836" y="1994330"/>
                  <a:pt x="122178" y="1993421"/>
                </a:cubicBezTo>
                <a:close/>
                <a:moveTo>
                  <a:pt x="881252" y="1985026"/>
                </a:moveTo>
                <a:cubicBezTo>
                  <a:pt x="882395" y="1983959"/>
                  <a:pt x="883325" y="1987879"/>
                  <a:pt x="883325" y="1993738"/>
                </a:cubicBezTo>
                <a:cubicBezTo>
                  <a:pt x="883325" y="1999597"/>
                  <a:pt x="885289" y="2013984"/>
                  <a:pt x="887684" y="2025709"/>
                </a:cubicBezTo>
                <a:cubicBezTo>
                  <a:pt x="893357" y="2053448"/>
                  <a:pt x="893189" y="2058169"/>
                  <a:pt x="886385" y="2062145"/>
                </a:cubicBezTo>
                <a:cubicBezTo>
                  <a:pt x="881540" y="2064977"/>
                  <a:pt x="879901" y="2064469"/>
                  <a:pt x="874972" y="2058606"/>
                </a:cubicBezTo>
                <a:lnTo>
                  <a:pt x="874977" y="2058605"/>
                </a:lnTo>
                <a:cubicBezTo>
                  <a:pt x="869633" y="2052248"/>
                  <a:pt x="869005" y="2052107"/>
                  <a:pt x="866190" y="2056634"/>
                </a:cubicBezTo>
                <a:cubicBezTo>
                  <a:pt x="863625" y="2060759"/>
                  <a:pt x="863147" y="2060181"/>
                  <a:pt x="863071" y="2052862"/>
                </a:cubicBezTo>
                <a:cubicBezTo>
                  <a:pt x="862998" y="2044573"/>
                  <a:pt x="867834" y="2037329"/>
                  <a:pt x="874951" y="2035109"/>
                </a:cubicBezTo>
                <a:cubicBezTo>
                  <a:pt x="877093" y="2034441"/>
                  <a:pt x="878461" y="2025554"/>
                  <a:pt x="878742" y="2010515"/>
                </a:cubicBezTo>
                <a:cubicBezTo>
                  <a:pt x="878997" y="1997564"/>
                  <a:pt x="880114" y="1986094"/>
                  <a:pt x="881252" y="1985026"/>
                </a:cubicBezTo>
                <a:close/>
                <a:moveTo>
                  <a:pt x="892103" y="1973709"/>
                </a:moveTo>
                <a:cubicBezTo>
                  <a:pt x="901805" y="1973968"/>
                  <a:pt x="902530" y="1975478"/>
                  <a:pt x="904539" y="1999630"/>
                </a:cubicBezTo>
                <a:cubicBezTo>
                  <a:pt x="906203" y="2019637"/>
                  <a:pt x="902010" y="2017505"/>
                  <a:pt x="899190" y="1996910"/>
                </a:cubicBezTo>
                <a:lnTo>
                  <a:pt x="899192" y="1996910"/>
                </a:lnTo>
                <a:cubicBezTo>
                  <a:pt x="897017" y="1981035"/>
                  <a:pt x="896732" y="1980541"/>
                  <a:pt x="894882" y="1989431"/>
                </a:cubicBezTo>
                <a:lnTo>
                  <a:pt x="892901" y="1998950"/>
                </a:lnTo>
                <a:lnTo>
                  <a:pt x="890657" y="1990111"/>
                </a:lnTo>
                <a:cubicBezTo>
                  <a:pt x="889423" y="1985249"/>
                  <a:pt x="887271" y="1981271"/>
                  <a:pt x="885871" y="1981271"/>
                </a:cubicBezTo>
                <a:cubicBezTo>
                  <a:pt x="884473" y="1981271"/>
                  <a:pt x="883327" y="1979516"/>
                  <a:pt x="883327" y="1977374"/>
                </a:cubicBezTo>
                <a:cubicBezTo>
                  <a:pt x="883327" y="1974799"/>
                  <a:pt x="886305" y="1973555"/>
                  <a:pt x="892103" y="1973709"/>
                </a:cubicBezTo>
                <a:close/>
                <a:moveTo>
                  <a:pt x="929834" y="1966605"/>
                </a:moveTo>
                <a:lnTo>
                  <a:pt x="929834" y="1979865"/>
                </a:lnTo>
                <a:cubicBezTo>
                  <a:pt x="929834" y="1987158"/>
                  <a:pt x="931356" y="1997062"/>
                  <a:pt x="933217" y="2001874"/>
                </a:cubicBezTo>
                <a:cubicBezTo>
                  <a:pt x="935997" y="2009072"/>
                  <a:pt x="935742" y="2012314"/>
                  <a:pt x="931765" y="2020157"/>
                </a:cubicBezTo>
                <a:cubicBezTo>
                  <a:pt x="928356" y="2026877"/>
                  <a:pt x="926930" y="2036995"/>
                  <a:pt x="926930" y="2054438"/>
                </a:cubicBezTo>
                <a:cubicBezTo>
                  <a:pt x="926930" y="2081843"/>
                  <a:pt x="923471" y="2086169"/>
                  <a:pt x="917324" y="2066447"/>
                </a:cubicBezTo>
                <a:lnTo>
                  <a:pt x="917320" y="2066447"/>
                </a:lnTo>
                <a:cubicBezTo>
                  <a:pt x="913857" y="2055340"/>
                  <a:pt x="913118" y="2054541"/>
                  <a:pt x="911534" y="2060208"/>
                </a:cubicBezTo>
                <a:cubicBezTo>
                  <a:pt x="907976" y="2072935"/>
                  <a:pt x="906775" y="2063617"/>
                  <a:pt x="909750" y="2046388"/>
                </a:cubicBezTo>
                <a:cubicBezTo>
                  <a:pt x="911414" y="2036752"/>
                  <a:pt x="911925" y="2019077"/>
                  <a:pt x="910889" y="2007110"/>
                </a:cubicBezTo>
                <a:lnTo>
                  <a:pt x="909002" y="1985351"/>
                </a:lnTo>
                <a:lnTo>
                  <a:pt x="919418" y="1975978"/>
                </a:lnTo>
                <a:close/>
                <a:moveTo>
                  <a:pt x="146529" y="1960873"/>
                </a:moveTo>
                <a:lnTo>
                  <a:pt x="150485" y="1984822"/>
                </a:lnTo>
                <a:cubicBezTo>
                  <a:pt x="154547" y="2009410"/>
                  <a:pt x="153445" y="2017838"/>
                  <a:pt x="147942" y="2004292"/>
                </a:cubicBezTo>
                <a:lnTo>
                  <a:pt x="147945" y="2004292"/>
                </a:lnTo>
                <a:cubicBezTo>
                  <a:pt x="146233" y="2000083"/>
                  <a:pt x="145218" y="1988592"/>
                  <a:pt x="145682" y="1978756"/>
                </a:cubicBezTo>
                <a:close/>
                <a:moveTo>
                  <a:pt x="190660" y="1948123"/>
                </a:moveTo>
                <a:cubicBezTo>
                  <a:pt x="191499" y="1950086"/>
                  <a:pt x="191397" y="1952433"/>
                  <a:pt x="190441" y="1953337"/>
                </a:cubicBezTo>
                <a:cubicBezTo>
                  <a:pt x="189474" y="1954240"/>
                  <a:pt x="188788" y="1952633"/>
                  <a:pt x="188915" y="1949767"/>
                </a:cubicBezTo>
                <a:lnTo>
                  <a:pt x="188904" y="1949768"/>
                </a:lnTo>
                <a:cubicBezTo>
                  <a:pt x="189051" y="1946599"/>
                  <a:pt x="189733" y="1945955"/>
                  <a:pt x="190660" y="1948123"/>
                </a:cubicBezTo>
                <a:close/>
                <a:moveTo>
                  <a:pt x="52661" y="1944554"/>
                </a:moveTo>
                <a:lnTo>
                  <a:pt x="56659" y="1972061"/>
                </a:lnTo>
                <a:cubicBezTo>
                  <a:pt x="58860" y="1987190"/>
                  <a:pt x="65264" y="2016239"/>
                  <a:pt x="70893" y="2036614"/>
                </a:cubicBezTo>
                <a:cubicBezTo>
                  <a:pt x="81629" y="2075473"/>
                  <a:pt x="82728" y="2081905"/>
                  <a:pt x="78626" y="2081905"/>
                </a:cubicBezTo>
                <a:cubicBezTo>
                  <a:pt x="77250" y="2081905"/>
                  <a:pt x="70711" y="2066542"/>
                  <a:pt x="64094" y="2047765"/>
                </a:cubicBezTo>
                <a:lnTo>
                  <a:pt x="64101" y="2047765"/>
                </a:lnTo>
                <a:cubicBezTo>
                  <a:pt x="52422" y="2014624"/>
                  <a:pt x="52079" y="2012617"/>
                  <a:pt x="52369" y="1979090"/>
                </a:cubicBezTo>
                <a:close/>
                <a:moveTo>
                  <a:pt x="132560" y="1941207"/>
                </a:moveTo>
                <a:cubicBezTo>
                  <a:pt x="133298" y="1943853"/>
                  <a:pt x="133250" y="1947524"/>
                  <a:pt x="132451" y="1949366"/>
                </a:cubicBezTo>
                <a:cubicBezTo>
                  <a:pt x="131656" y="1951206"/>
                  <a:pt x="131054" y="1949043"/>
                  <a:pt x="131112" y="1944555"/>
                </a:cubicBezTo>
                <a:cubicBezTo>
                  <a:pt x="131148" y="1940067"/>
                  <a:pt x="131823" y="1938560"/>
                  <a:pt x="132560" y="1941207"/>
                </a:cubicBezTo>
                <a:close/>
                <a:moveTo>
                  <a:pt x="149921" y="1890159"/>
                </a:moveTo>
                <a:cubicBezTo>
                  <a:pt x="150259" y="1891099"/>
                  <a:pt x="149884" y="1894053"/>
                  <a:pt x="149032" y="1899678"/>
                </a:cubicBezTo>
                <a:cubicBezTo>
                  <a:pt x="146926" y="1913566"/>
                  <a:pt x="146770" y="1913950"/>
                  <a:pt x="144111" y="1911464"/>
                </a:cubicBezTo>
                <a:lnTo>
                  <a:pt x="144109" y="1911464"/>
                </a:lnTo>
                <a:cubicBezTo>
                  <a:pt x="140715" y="1908289"/>
                  <a:pt x="142022" y="1898180"/>
                  <a:pt x="146529" y="1892718"/>
                </a:cubicBezTo>
                <a:cubicBezTo>
                  <a:pt x="148531" y="1890292"/>
                  <a:pt x="149582" y="1889219"/>
                  <a:pt x="149921" y="1890159"/>
                </a:cubicBezTo>
                <a:close/>
                <a:moveTo>
                  <a:pt x="945161" y="1880867"/>
                </a:moveTo>
                <a:cubicBezTo>
                  <a:pt x="947314" y="1883933"/>
                  <a:pt x="943508" y="1921438"/>
                  <a:pt x="941044" y="1921438"/>
                </a:cubicBezTo>
                <a:cubicBezTo>
                  <a:pt x="939267" y="1921438"/>
                  <a:pt x="938954" y="1914042"/>
                  <a:pt x="940209" y="1901719"/>
                </a:cubicBezTo>
                <a:lnTo>
                  <a:pt x="940208" y="1901719"/>
                </a:lnTo>
                <a:cubicBezTo>
                  <a:pt x="942095" y="1883182"/>
                  <a:pt x="943280" y="1878189"/>
                  <a:pt x="945161" y="1880867"/>
                </a:cubicBezTo>
                <a:close/>
                <a:moveTo>
                  <a:pt x="934013" y="1876189"/>
                </a:moveTo>
                <a:cubicBezTo>
                  <a:pt x="934225" y="1874587"/>
                  <a:pt x="934518" y="1874808"/>
                  <a:pt x="934841" y="1877239"/>
                </a:cubicBezTo>
                <a:cubicBezTo>
                  <a:pt x="935487" y="1882101"/>
                  <a:pt x="935487" y="1890056"/>
                  <a:pt x="934841" y="1894918"/>
                </a:cubicBezTo>
                <a:cubicBezTo>
                  <a:pt x="934195" y="1899780"/>
                  <a:pt x="933669" y="1895802"/>
                  <a:pt x="933669" y="1886079"/>
                </a:cubicBezTo>
                <a:cubicBezTo>
                  <a:pt x="933669" y="1881217"/>
                  <a:pt x="933801" y="1877792"/>
                  <a:pt x="934013" y="1876189"/>
                </a:cubicBezTo>
                <a:close/>
                <a:moveTo>
                  <a:pt x="986424" y="1866185"/>
                </a:moveTo>
                <a:cubicBezTo>
                  <a:pt x="986621" y="1863844"/>
                  <a:pt x="986893" y="1864167"/>
                  <a:pt x="987192" y="1867720"/>
                </a:cubicBezTo>
                <a:cubicBezTo>
                  <a:pt x="987790" y="1874825"/>
                  <a:pt x="987790" y="1886453"/>
                  <a:pt x="987192" y="1893558"/>
                </a:cubicBezTo>
                <a:cubicBezTo>
                  <a:pt x="986593" y="1900664"/>
                  <a:pt x="986105" y="1894851"/>
                  <a:pt x="986105" y="1880639"/>
                </a:cubicBezTo>
                <a:cubicBezTo>
                  <a:pt x="986105" y="1873533"/>
                  <a:pt x="986227" y="1868527"/>
                  <a:pt x="986424" y="1866185"/>
                </a:cubicBezTo>
                <a:close/>
                <a:moveTo>
                  <a:pt x="845841" y="1838137"/>
                </a:moveTo>
                <a:lnTo>
                  <a:pt x="845842" y="1838141"/>
                </a:lnTo>
                <a:lnTo>
                  <a:pt x="845838" y="1838141"/>
                </a:lnTo>
                <a:close/>
                <a:moveTo>
                  <a:pt x="212802" y="1837291"/>
                </a:moveTo>
                <a:cubicBezTo>
                  <a:pt x="214984" y="1834840"/>
                  <a:pt x="217857" y="1834241"/>
                  <a:pt x="219332" y="1837839"/>
                </a:cubicBezTo>
                <a:cubicBezTo>
                  <a:pt x="221766" y="1843779"/>
                  <a:pt x="219960" y="1851390"/>
                  <a:pt x="215807" y="1852685"/>
                </a:cubicBezTo>
                <a:cubicBezTo>
                  <a:pt x="213942" y="1853264"/>
                  <a:pt x="211521" y="1851087"/>
                  <a:pt x="210422" y="1847847"/>
                </a:cubicBezTo>
                <a:cubicBezTo>
                  <a:pt x="209130" y="1844042"/>
                  <a:pt x="210620" y="1839741"/>
                  <a:pt x="212802" y="1837291"/>
                </a:cubicBezTo>
                <a:close/>
                <a:moveTo>
                  <a:pt x="909064" y="1808808"/>
                </a:moveTo>
                <a:cubicBezTo>
                  <a:pt x="911320" y="1807505"/>
                  <a:pt x="912527" y="1810226"/>
                  <a:pt x="912810" y="1817243"/>
                </a:cubicBezTo>
                <a:cubicBezTo>
                  <a:pt x="913028" y="1822941"/>
                  <a:pt x="913722" y="1839843"/>
                  <a:pt x="914324" y="1854802"/>
                </a:cubicBezTo>
                <a:cubicBezTo>
                  <a:pt x="916189" y="1901056"/>
                  <a:pt x="915959" y="1909942"/>
                  <a:pt x="912759" y="1915094"/>
                </a:cubicBezTo>
                <a:cubicBezTo>
                  <a:pt x="910190" y="1919231"/>
                  <a:pt x="909639" y="1918230"/>
                  <a:pt x="909533" y="1909198"/>
                </a:cubicBezTo>
                <a:lnTo>
                  <a:pt x="909535" y="1909198"/>
                </a:lnTo>
                <a:cubicBezTo>
                  <a:pt x="909462" y="1903215"/>
                  <a:pt x="908583" y="1878612"/>
                  <a:pt x="907572" y="1854526"/>
                </a:cubicBezTo>
                <a:cubicBezTo>
                  <a:pt x="906251" y="1822925"/>
                  <a:pt x="906663" y="1810196"/>
                  <a:pt x="909064" y="1808808"/>
                </a:cubicBezTo>
                <a:close/>
                <a:moveTo>
                  <a:pt x="885324" y="1804483"/>
                </a:moveTo>
                <a:cubicBezTo>
                  <a:pt x="888787" y="1804483"/>
                  <a:pt x="889475" y="1807551"/>
                  <a:pt x="888685" y="1819446"/>
                </a:cubicBezTo>
                <a:cubicBezTo>
                  <a:pt x="887715" y="1834043"/>
                  <a:pt x="889663" y="1838698"/>
                  <a:pt x="893171" y="1830149"/>
                </a:cubicBezTo>
                <a:cubicBezTo>
                  <a:pt x="894131" y="1827810"/>
                  <a:pt x="896032" y="1826542"/>
                  <a:pt x="897396" y="1827331"/>
                </a:cubicBezTo>
                <a:cubicBezTo>
                  <a:pt x="898761" y="1828121"/>
                  <a:pt x="897429" y="1839368"/>
                  <a:pt x="894418" y="1852326"/>
                </a:cubicBezTo>
                <a:cubicBezTo>
                  <a:pt x="889426" y="1873867"/>
                  <a:pt x="889349" y="1876445"/>
                  <a:pt x="893517" y="1882397"/>
                </a:cubicBezTo>
                <a:cubicBezTo>
                  <a:pt x="897705" y="1888379"/>
                  <a:pt x="897594" y="1890418"/>
                  <a:pt x="892156" y="1907505"/>
                </a:cubicBezTo>
                <a:cubicBezTo>
                  <a:pt x="888736" y="1918254"/>
                  <a:pt x="886218" y="1934011"/>
                  <a:pt x="886193" y="1944847"/>
                </a:cubicBezTo>
                <a:cubicBezTo>
                  <a:pt x="886120" y="1971830"/>
                  <a:pt x="880669" y="1977531"/>
                  <a:pt x="879963" y="1951353"/>
                </a:cubicBezTo>
                <a:lnTo>
                  <a:pt x="879961" y="1951353"/>
                </a:lnTo>
                <a:cubicBezTo>
                  <a:pt x="879059" y="1917891"/>
                  <a:pt x="878713" y="1915184"/>
                  <a:pt x="873653" y="1901622"/>
                </a:cubicBezTo>
                <a:cubicBezTo>
                  <a:pt x="867336" y="1884694"/>
                  <a:pt x="867493" y="1883245"/>
                  <a:pt x="876506" y="1875236"/>
                </a:cubicBezTo>
                <a:cubicBezTo>
                  <a:pt x="884080" y="1868509"/>
                  <a:pt x="884111" y="1868309"/>
                  <a:pt x="882543" y="1836478"/>
                </a:cubicBezTo>
                <a:cubicBezTo>
                  <a:pt x="881200" y="1809211"/>
                  <a:pt x="881613" y="1804483"/>
                  <a:pt x="885324" y="1804483"/>
                </a:cubicBezTo>
                <a:close/>
                <a:moveTo>
                  <a:pt x="188353" y="1800590"/>
                </a:moveTo>
                <a:cubicBezTo>
                  <a:pt x="190655" y="1799258"/>
                  <a:pt x="191706" y="1810631"/>
                  <a:pt x="192022" y="1840362"/>
                </a:cubicBezTo>
                <a:cubicBezTo>
                  <a:pt x="192570" y="1891786"/>
                  <a:pt x="192205" y="1888500"/>
                  <a:pt x="197418" y="1891683"/>
                </a:cubicBezTo>
                <a:cubicBezTo>
                  <a:pt x="201180" y="1893987"/>
                  <a:pt x="201081" y="1894709"/>
                  <a:pt x="196666" y="1897144"/>
                </a:cubicBezTo>
                <a:cubicBezTo>
                  <a:pt x="193867" y="1898686"/>
                  <a:pt x="191600" y="1902642"/>
                  <a:pt x="191624" y="1905934"/>
                </a:cubicBezTo>
                <a:cubicBezTo>
                  <a:pt x="191657" y="1910795"/>
                  <a:pt x="192197" y="1911152"/>
                  <a:pt x="194485" y="1907839"/>
                </a:cubicBezTo>
                <a:cubicBezTo>
                  <a:pt x="196474" y="1904959"/>
                  <a:pt x="197317" y="1908661"/>
                  <a:pt x="197346" y="1920425"/>
                </a:cubicBezTo>
                <a:cubicBezTo>
                  <a:pt x="197379" y="1931903"/>
                  <a:pt x="196043" y="1938137"/>
                  <a:pt x="193065" y="1940450"/>
                </a:cubicBezTo>
                <a:cubicBezTo>
                  <a:pt x="189602" y="1943139"/>
                  <a:pt x="188496" y="1943070"/>
                  <a:pt x="187519" y="1940104"/>
                </a:cubicBezTo>
                <a:lnTo>
                  <a:pt x="187523" y="1940102"/>
                </a:lnTo>
                <a:cubicBezTo>
                  <a:pt x="186104" y="1935796"/>
                  <a:pt x="179757" y="1834268"/>
                  <a:pt x="180150" y="1822164"/>
                </a:cubicBezTo>
                <a:cubicBezTo>
                  <a:pt x="180296" y="1817676"/>
                  <a:pt x="181077" y="1815534"/>
                  <a:pt x="181879" y="1817404"/>
                </a:cubicBezTo>
                <a:cubicBezTo>
                  <a:pt x="184909" y="1824431"/>
                  <a:pt x="188247" y="1820449"/>
                  <a:pt x="186718" y="1811630"/>
                </a:cubicBezTo>
                <a:cubicBezTo>
                  <a:pt x="185787" y="1806259"/>
                  <a:pt x="186463" y="1801683"/>
                  <a:pt x="188353" y="1800590"/>
                </a:cubicBezTo>
                <a:close/>
                <a:moveTo>
                  <a:pt x="131129" y="1794964"/>
                </a:moveTo>
                <a:lnTo>
                  <a:pt x="133790" y="1805574"/>
                </a:lnTo>
                <a:cubicBezTo>
                  <a:pt x="136468" y="1816259"/>
                  <a:pt x="136059" y="1819615"/>
                  <a:pt x="132483" y="1816269"/>
                </a:cubicBezTo>
                <a:cubicBezTo>
                  <a:pt x="131418" y="1815272"/>
                  <a:pt x="130677" y="1810070"/>
                  <a:pt x="130838" y="1804710"/>
                </a:cubicBezTo>
                <a:close/>
                <a:moveTo>
                  <a:pt x="936627" y="1794309"/>
                </a:moveTo>
                <a:cubicBezTo>
                  <a:pt x="938143" y="1793186"/>
                  <a:pt x="939953" y="1805786"/>
                  <a:pt x="939769" y="1821379"/>
                </a:cubicBezTo>
                <a:cubicBezTo>
                  <a:pt x="939513" y="1844215"/>
                  <a:pt x="936514" y="1858880"/>
                  <a:pt x="932143" y="1858880"/>
                </a:cubicBezTo>
                <a:cubicBezTo>
                  <a:pt x="930165" y="1858880"/>
                  <a:pt x="929935" y="1855796"/>
                  <a:pt x="931483" y="1850041"/>
                </a:cubicBezTo>
                <a:lnTo>
                  <a:pt x="931485" y="1850041"/>
                </a:lnTo>
                <a:cubicBezTo>
                  <a:pt x="932791" y="1845179"/>
                  <a:pt x="934014" y="1833858"/>
                  <a:pt x="934200" y="1824882"/>
                </a:cubicBezTo>
                <a:cubicBezTo>
                  <a:pt x="934382" y="1815907"/>
                  <a:pt x="934878" y="1804891"/>
                  <a:pt x="935295" y="1800404"/>
                </a:cubicBezTo>
                <a:cubicBezTo>
                  <a:pt x="935650" y="1796583"/>
                  <a:pt x="936122" y="1794684"/>
                  <a:pt x="936627" y="1794309"/>
                </a:cubicBezTo>
                <a:close/>
                <a:moveTo>
                  <a:pt x="911264" y="1789784"/>
                </a:moveTo>
                <a:cubicBezTo>
                  <a:pt x="914690" y="1788553"/>
                  <a:pt x="915471" y="1789264"/>
                  <a:pt x="914169" y="1792436"/>
                </a:cubicBezTo>
                <a:cubicBezTo>
                  <a:pt x="913190" y="1794819"/>
                  <a:pt x="912391" y="1798505"/>
                  <a:pt x="912391" y="1800626"/>
                </a:cubicBezTo>
                <a:cubicBezTo>
                  <a:pt x="912391" y="1802748"/>
                  <a:pt x="911085" y="1804483"/>
                  <a:pt x="909483" y="1804483"/>
                </a:cubicBezTo>
                <a:cubicBezTo>
                  <a:pt x="907885" y="1804483"/>
                  <a:pt x="906578" y="1801554"/>
                  <a:pt x="906578" y="1797975"/>
                </a:cubicBezTo>
                <a:lnTo>
                  <a:pt x="906581" y="1797975"/>
                </a:lnTo>
                <a:cubicBezTo>
                  <a:pt x="906581" y="1794395"/>
                  <a:pt x="908686" y="1790709"/>
                  <a:pt x="911264" y="1789784"/>
                </a:cubicBezTo>
                <a:close/>
                <a:moveTo>
                  <a:pt x="859322" y="1775925"/>
                </a:moveTo>
                <a:lnTo>
                  <a:pt x="859698" y="1794380"/>
                </a:lnTo>
                <a:cubicBezTo>
                  <a:pt x="859953" y="1807347"/>
                  <a:pt x="858665" y="1814847"/>
                  <a:pt x="855333" y="1819606"/>
                </a:cubicBezTo>
                <a:cubicBezTo>
                  <a:pt x="852723" y="1823331"/>
                  <a:pt x="849589" y="1830325"/>
                  <a:pt x="848363" y="1835149"/>
                </a:cubicBezTo>
                <a:lnTo>
                  <a:pt x="845841" y="1838137"/>
                </a:lnTo>
                <a:lnTo>
                  <a:pt x="843682" y="1823655"/>
                </a:lnTo>
                <a:cubicBezTo>
                  <a:pt x="842080" y="1816161"/>
                  <a:pt x="842580" y="1815072"/>
                  <a:pt x="847280" y="1815836"/>
                </a:cubicBezTo>
                <a:cubicBezTo>
                  <a:pt x="851994" y="1816602"/>
                  <a:pt x="853187" y="1813940"/>
                  <a:pt x="856030" y="1796324"/>
                </a:cubicBezTo>
                <a:close/>
                <a:moveTo>
                  <a:pt x="125097" y="1771098"/>
                </a:moveTo>
                <a:cubicBezTo>
                  <a:pt x="128889" y="1774647"/>
                  <a:pt x="125881" y="1794588"/>
                  <a:pt x="121900" y="1792286"/>
                </a:cubicBezTo>
                <a:cubicBezTo>
                  <a:pt x="120503" y="1791478"/>
                  <a:pt x="118759" y="1792974"/>
                  <a:pt x="118025" y="1795610"/>
                </a:cubicBezTo>
                <a:cubicBezTo>
                  <a:pt x="117174" y="1798666"/>
                  <a:pt x="116565" y="1797751"/>
                  <a:pt x="116350" y="1793085"/>
                </a:cubicBezTo>
                <a:cubicBezTo>
                  <a:pt x="116168" y="1789059"/>
                  <a:pt x="117320" y="1785009"/>
                  <a:pt x="118919" y="1784084"/>
                </a:cubicBezTo>
                <a:cubicBezTo>
                  <a:pt x="120517" y="1783161"/>
                  <a:pt x="121827" y="1779171"/>
                  <a:pt x="121827" y="1775221"/>
                </a:cubicBezTo>
                <a:cubicBezTo>
                  <a:pt x="121827" y="1769899"/>
                  <a:pt x="122674" y="1768831"/>
                  <a:pt x="125097" y="1771098"/>
                </a:cubicBezTo>
                <a:close/>
                <a:moveTo>
                  <a:pt x="144315" y="1735075"/>
                </a:moveTo>
                <a:cubicBezTo>
                  <a:pt x="144932" y="1735657"/>
                  <a:pt x="145506" y="1737844"/>
                  <a:pt x="146349" y="1741927"/>
                </a:cubicBezTo>
                <a:cubicBezTo>
                  <a:pt x="147429" y="1747163"/>
                  <a:pt x="147907" y="1760626"/>
                  <a:pt x="147407" y="1771845"/>
                </a:cubicBezTo>
                <a:cubicBezTo>
                  <a:pt x="146568" y="1790733"/>
                  <a:pt x="146232" y="1791677"/>
                  <a:pt x="142883" y="1784588"/>
                </a:cubicBezTo>
                <a:cubicBezTo>
                  <a:pt x="138882" y="1776122"/>
                  <a:pt x="138338" y="1746371"/>
                  <a:pt x="142030" y="1737847"/>
                </a:cubicBezTo>
                <a:cubicBezTo>
                  <a:pt x="143041" y="1735514"/>
                  <a:pt x="143699" y="1734492"/>
                  <a:pt x="144315" y="1735075"/>
                </a:cubicBezTo>
                <a:close/>
                <a:moveTo>
                  <a:pt x="176323" y="1731089"/>
                </a:moveTo>
                <a:cubicBezTo>
                  <a:pt x="181518" y="1731066"/>
                  <a:pt x="185769" y="1732272"/>
                  <a:pt x="185769" y="1733768"/>
                </a:cubicBezTo>
                <a:cubicBezTo>
                  <a:pt x="185769" y="1737223"/>
                  <a:pt x="176949" y="1737223"/>
                  <a:pt x="171237" y="1733768"/>
                </a:cubicBezTo>
                <a:cubicBezTo>
                  <a:pt x="167927" y="1731768"/>
                  <a:pt x="169153" y="1731121"/>
                  <a:pt x="176323" y="1731089"/>
                </a:cubicBezTo>
                <a:close/>
                <a:moveTo>
                  <a:pt x="163455" y="1730218"/>
                </a:moveTo>
                <a:lnTo>
                  <a:pt x="167447" y="1744817"/>
                </a:lnTo>
                <a:cubicBezTo>
                  <a:pt x="169645" y="1752846"/>
                  <a:pt x="175317" y="1765071"/>
                  <a:pt x="180058" y="1771982"/>
                </a:cubicBezTo>
                <a:cubicBezTo>
                  <a:pt x="189883" y="1786310"/>
                  <a:pt x="190388" y="1788876"/>
                  <a:pt x="184316" y="1793593"/>
                </a:cubicBezTo>
                <a:cubicBezTo>
                  <a:pt x="181918" y="1795454"/>
                  <a:pt x="179956" y="1799960"/>
                  <a:pt x="179956" y="1803605"/>
                </a:cubicBezTo>
                <a:cubicBezTo>
                  <a:pt x="179956" y="1807331"/>
                  <a:pt x="178682" y="1809496"/>
                  <a:pt x="177051" y="1808552"/>
                </a:cubicBezTo>
                <a:cubicBezTo>
                  <a:pt x="175453" y="1807628"/>
                  <a:pt x="174143" y="1804495"/>
                  <a:pt x="174143" y="1801591"/>
                </a:cubicBezTo>
                <a:cubicBezTo>
                  <a:pt x="174143" y="1794758"/>
                  <a:pt x="169248" y="1794762"/>
                  <a:pt x="166929" y="1801591"/>
                </a:cubicBezTo>
                <a:cubicBezTo>
                  <a:pt x="165915" y="1804577"/>
                  <a:pt x="167630" y="1811450"/>
                  <a:pt x="170867" y="1817388"/>
                </a:cubicBezTo>
                <a:cubicBezTo>
                  <a:pt x="175948" y="1826707"/>
                  <a:pt x="176415" y="1831587"/>
                  <a:pt x="174983" y="1860380"/>
                </a:cubicBezTo>
                <a:cubicBezTo>
                  <a:pt x="174096" y="1878245"/>
                  <a:pt x="172987" y="1904488"/>
                  <a:pt x="172523" y="1918699"/>
                </a:cubicBezTo>
                <a:cubicBezTo>
                  <a:pt x="171611" y="1946623"/>
                  <a:pt x="167140" y="1985995"/>
                  <a:pt x="164611" y="1988361"/>
                </a:cubicBezTo>
                <a:cubicBezTo>
                  <a:pt x="163750" y="1989167"/>
                  <a:pt x="162257" y="1987498"/>
                  <a:pt x="161294" y="1984654"/>
                </a:cubicBezTo>
                <a:lnTo>
                  <a:pt x="161294" y="1984660"/>
                </a:lnTo>
                <a:cubicBezTo>
                  <a:pt x="160331" y="1981816"/>
                  <a:pt x="159006" y="1950704"/>
                  <a:pt x="158349" y="1915521"/>
                </a:cubicBezTo>
                <a:cubicBezTo>
                  <a:pt x="157404" y="1864780"/>
                  <a:pt x="156189" y="1849386"/>
                  <a:pt x="152480" y="1841075"/>
                </a:cubicBezTo>
                <a:cubicBezTo>
                  <a:pt x="147262" y="1829389"/>
                  <a:pt x="148371" y="1822777"/>
                  <a:pt x="155141" y="1825207"/>
                </a:cubicBezTo>
                <a:cubicBezTo>
                  <a:pt x="158873" y="1826547"/>
                  <a:pt x="159613" y="1823960"/>
                  <a:pt x="159624" y="1809523"/>
                </a:cubicBezTo>
                <a:cubicBezTo>
                  <a:pt x="159624" y="1800013"/>
                  <a:pt x="160496" y="1778279"/>
                  <a:pt x="161546" y="1761225"/>
                </a:cubicBezTo>
                <a:close/>
                <a:moveTo>
                  <a:pt x="880633" y="1697520"/>
                </a:moveTo>
                <a:cubicBezTo>
                  <a:pt x="882348" y="1699125"/>
                  <a:pt x="883330" y="1704572"/>
                  <a:pt x="882812" y="1709623"/>
                </a:cubicBezTo>
                <a:cubicBezTo>
                  <a:pt x="881929" y="1718271"/>
                  <a:pt x="881750" y="1718410"/>
                  <a:pt x="879732" y="1712009"/>
                </a:cubicBezTo>
                <a:lnTo>
                  <a:pt x="879735" y="1712009"/>
                </a:lnTo>
                <a:cubicBezTo>
                  <a:pt x="876440" y="1701544"/>
                  <a:pt x="876907" y="1694033"/>
                  <a:pt x="880633" y="1697520"/>
                </a:cubicBezTo>
                <a:close/>
                <a:moveTo>
                  <a:pt x="894921" y="1674217"/>
                </a:moveTo>
                <a:cubicBezTo>
                  <a:pt x="898850" y="1667406"/>
                  <a:pt x="901673" y="1732476"/>
                  <a:pt x="897909" y="1743141"/>
                </a:cubicBezTo>
                <a:cubicBezTo>
                  <a:pt x="896033" y="1748457"/>
                  <a:pt x="893520" y="1752807"/>
                  <a:pt x="892321" y="1752807"/>
                </a:cubicBezTo>
                <a:cubicBezTo>
                  <a:pt x="891124" y="1752807"/>
                  <a:pt x="890722" y="1735977"/>
                  <a:pt x="891434" y="1715409"/>
                </a:cubicBezTo>
                <a:lnTo>
                  <a:pt x="891439" y="1715409"/>
                </a:lnTo>
                <a:cubicBezTo>
                  <a:pt x="892151" y="1694840"/>
                  <a:pt x="893716" y="1676303"/>
                  <a:pt x="894921" y="1674217"/>
                </a:cubicBezTo>
                <a:close/>
                <a:moveTo>
                  <a:pt x="882611" y="1664785"/>
                </a:moveTo>
                <a:cubicBezTo>
                  <a:pt x="883316" y="1665405"/>
                  <a:pt x="884231" y="1667288"/>
                  <a:pt x="885467" y="1670532"/>
                </a:cubicBezTo>
                <a:cubicBezTo>
                  <a:pt x="888751" y="1679146"/>
                  <a:pt x="884986" y="1683859"/>
                  <a:pt x="881537" y="1675451"/>
                </a:cubicBezTo>
                <a:lnTo>
                  <a:pt x="881538" y="1675451"/>
                </a:lnTo>
                <a:cubicBezTo>
                  <a:pt x="880655" y="1673294"/>
                  <a:pt x="880418" y="1669317"/>
                  <a:pt x="881013" y="1666612"/>
                </a:cubicBezTo>
                <a:cubicBezTo>
                  <a:pt x="881410" y="1664807"/>
                  <a:pt x="881906" y="1664164"/>
                  <a:pt x="882611" y="1664785"/>
                </a:cubicBezTo>
                <a:close/>
                <a:moveTo>
                  <a:pt x="906815" y="1608656"/>
                </a:moveTo>
                <a:cubicBezTo>
                  <a:pt x="908286" y="1608656"/>
                  <a:pt x="909490" y="1617295"/>
                  <a:pt x="909490" y="1627855"/>
                </a:cubicBezTo>
                <a:cubicBezTo>
                  <a:pt x="909490" y="1638637"/>
                  <a:pt x="910643" y="1646387"/>
                  <a:pt x="912125" y="1645531"/>
                </a:cubicBezTo>
                <a:cubicBezTo>
                  <a:pt x="915646" y="1643494"/>
                  <a:pt x="917790" y="1723246"/>
                  <a:pt x="914332" y="1727663"/>
                </a:cubicBezTo>
                <a:cubicBezTo>
                  <a:pt x="912862" y="1729540"/>
                  <a:pt x="912497" y="1735966"/>
                  <a:pt x="913515" y="1741942"/>
                </a:cubicBezTo>
                <a:cubicBezTo>
                  <a:pt x="915504" y="1753584"/>
                  <a:pt x="914902" y="1754829"/>
                  <a:pt x="909968" y="1749266"/>
                </a:cubicBezTo>
                <a:lnTo>
                  <a:pt x="909965" y="1749266"/>
                </a:lnTo>
                <a:cubicBezTo>
                  <a:pt x="908126" y="1747190"/>
                  <a:pt x="906033" y="1724390"/>
                  <a:pt x="904911" y="1694189"/>
                </a:cubicBezTo>
                <a:cubicBezTo>
                  <a:pt x="903397" y="1653442"/>
                  <a:pt x="902094" y="1641979"/>
                  <a:pt x="898679" y="1639431"/>
                </a:cubicBezTo>
                <a:cubicBezTo>
                  <a:pt x="894872" y="1636589"/>
                  <a:pt x="894940" y="1634579"/>
                  <a:pt x="899252" y="1622432"/>
                </a:cubicBezTo>
                <a:cubicBezTo>
                  <a:pt x="901942" y="1614855"/>
                  <a:pt x="905345" y="1608656"/>
                  <a:pt x="906815" y="1608656"/>
                </a:cubicBezTo>
                <a:close/>
                <a:moveTo>
                  <a:pt x="198839" y="1603132"/>
                </a:moveTo>
                <a:cubicBezTo>
                  <a:pt x="200641" y="1603201"/>
                  <a:pt x="201824" y="1619910"/>
                  <a:pt x="201951" y="1647229"/>
                </a:cubicBezTo>
                <a:cubicBezTo>
                  <a:pt x="202134" y="1686304"/>
                  <a:pt x="201733" y="1690032"/>
                  <a:pt x="198492" y="1680540"/>
                </a:cubicBezTo>
                <a:lnTo>
                  <a:pt x="194828" y="1669852"/>
                </a:lnTo>
                <a:lnTo>
                  <a:pt x="196353" y="1680731"/>
                </a:lnTo>
                <a:cubicBezTo>
                  <a:pt x="197192" y="1686715"/>
                  <a:pt x="199210" y="1695680"/>
                  <a:pt x="200836" y="1700653"/>
                </a:cubicBezTo>
                <a:cubicBezTo>
                  <a:pt x="202464" y="1705627"/>
                  <a:pt x="202847" y="1712971"/>
                  <a:pt x="201690" y="1716973"/>
                </a:cubicBezTo>
                <a:cubicBezTo>
                  <a:pt x="200534" y="1720974"/>
                  <a:pt x="198672" y="1735876"/>
                  <a:pt x="197552" y="1750087"/>
                </a:cubicBezTo>
                <a:lnTo>
                  <a:pt x="195515" y="1775925"/>
                </a:lnTo>
                <a:lnTo>
                  <a:pt x="194997" y="1745327"/>
                </a:lnTo>
                <a:lnTo>
                  <a:pt x="195006" y="1745327"/>
                </a:lnTo>
                <a:cubicBezTo>
                  <a:pt x="194678" y="1726418"/>
                  <a:pt x="195597" y="1714729"/>
                  <a:pt x="197396" y="1714729"/>
                </a:cubicBezTo>
                <a:cubicBezTo>
                  <a:pt x="201980" y="1714729"/>
                  <a:pt x="200783" y="1706571"/>
                  <a:pt x="195944" y="1704833"/>
                </a:cubicBezTo>
                <a:cubicBezTo>
                  <a:pt x="192525" y="1703605"/>
                  <a:pt x="191584" y="1698096"/>
                  <a:pt x="191584" y="1679306"/>
                </a:cubicBezTo>
                <a:cubicBezTo>
                  <a:pt x="191584" y="1664336"/>
                  <a:pt x="192781" y="1654973"/>
                  <a:pt x="194774" y="1654352"/>
                </a:cubicBezTo>
                <a:cubicBezTo>
                  <a:pt x="197054" y="1653640"/>
                  <a:pt x="197102" y="1650286"/>
                  <a:pt x="194920" y="1642565"/>
                </a:cubicBezTo>
                <a:cubicBezTo>
                  <a:pt x="191544" y="1630543"/>
                  <a:pt x="194285" y="1602976"/>
                  <a:pt x="198839" y="1603132"/>
                </a:cubicBezTo>
                <a:close/>
                <a:moveTo>
                  <a:pt x="126570" y="1593697"/>
                </a:moveTo>
                <a:lnTo>
                  <a:pt x="128788" y="1602537"/>
                </a:lnTo>
                <a:cubicBezTo>
                  <a:pt x="130011" y="1607399"/>
                  <a:pt x="131996" y="1611376"/>
                  <a:pt x="133203" y="1611376"/>
                </a:cubicBezTo>
                <a:cubicBezTo>
                  <a:pt x="135111" y="1611376"/>
                  <a:pt x="132174" y="1640629"/>
                  <a:pt x="129516" y="1648094"/>
                </a:cubicBezTo>
                <a:cubicBezTo>
                  <a:pt x="128983" y="1649590"/>
                  <a:pt x="127122" y="1642858"/>
                  <a:pt x="125378" y="1633135"/>
                </a:cubicBezTo>
                <a:lnTo>
                  <a:pt x="125377" y="1633135"/>
                </a:lnTo>
                <a:cubicBezTo>
                  <a:pt x="123629" y="1623394"/>
                  <a:pt x="123188" y="1610571"/>
                  <a:pt x="124388" y="1604577"/>
                </a:cubicBezTo>
                <a:close/>
                <a:moveTo>
                  <a:pt x="972450" y="1561739"/>
                </a:moveTo>
                <a:cubicBezTo>
                  <a:pt x="973256" y="1563609"/>
                  <a:pt x="973256" y="1566668"/>
                  <a:pt x="972450" y="1568538"/>
                </a:cubicBezTo>
                <a:cubicBezTo>
                  <a:pt x="971643" y="1570409"/>
                  <a:pt x="970983" y="1568878"/>
                  <a:pt x="970983" y="1565139"/>
                </a:cubicBezTo>
                <a:cubicBezTo>
                  <a:pt x="970983" y="1561399"/>
                  <a:pt x="971643" y="1559869"/>
                  <a:pt x="972450" y="1561739"/>
                </a:cubicBezTo>
                <a:close/>
                <a:moveTo>
                  <a:pt x="179368" y="1490681"/>
                </a:moveTo>
                <a:cubicBezTo>
                  <a:pt x="181255" y="1489590"/>
                  <a:pt x="183112" y="1496483"/>
                  <a:pt x="184402" y="1509367"/>
                </a:cubicBezTo>
                <a:cubicBezTo>
                  <a:pt x="185526" y="1520594"/>
                  <a:pt x="187442" y="1529781"/>
                  <a:pt x="188659" y="1529781"/>
                </a:cubicBezTo>
                <a:cubicBezTo>
                  <a:pt x="189874" y="1529781"/>
                  <a:pt x="192526" y="1526042"/>
                  <a:pt x="194549" y="1521471"/>
                </a:cubicBezTo>
                <a:cubicBezTo>
                  <a:pt x="200116" y="1508896"/>
                  <a:pt x="202546" y="1515321"/>
                  <a:pt x="200263" y="1536581"/>
                </a:cubicBezTo>
                <a:cubicBezTo>
                  <a:pt x="199139" y="1547052"/>
                  <a:pt x="198880" y="1563916"/>
                  <a:pt x="199686" y="1574056"/>
                </a:cubicBezTo>
                <a:cubicBezTo>
                  <a:pt x="200949" y="1589922"/>
                  <a:pt x="200332" y="1593336"/>
                  <a:pt x="195275" y="1598535"/>
                </a:cubicBezTo>
                <a:cubicBezTo>
                  <a:pt x="185048" y="1609046"/>
                  <a:pt x="182746" y="1616125"/>
                  <a:pt x="183392" y="1635078"/>
                </a:cubicBezTo>
                <a:cubicBezTo>
                  <a:pt x="183805" y="1647182"/>
                  <a:pt x="182444" y="1656810"/>
                  <a:pt x="179437" y="1663053"/>
                </a:cubicBezTo>
                <a:lnTo>
                  <a:pt x="174853" y="1672572"/>
                </a:lnTo>
                <a:lnTo>
                  <a:pt x="171404" y="1664448"/>
                </a:lnTo>
                <a:cubicBezTo>
                  <a:pt x="163546" y="1645965"/>
                  <a:pt x="164226" y="1568867"/>
                  <a:pt x="172225" y="1571325"/>
                </a:cubicBezTo>
                <a:cubicBezTo>
                  <a:pt x="174079" y="1571895"/>
                  <a:pt x="176380" y="1577774"/>
                  <a:pt x="177339" y="1584389"/>
                </a:cubicBezTo>
                <a:lnTo>
                  <a:pt x="179083" y="1596417"/>
                </a:lnTo>
                <a:lnTo>
                  <a:pt x="179521" y="1583721"/>
                </a:lnTo>
                <a:cubicBezTo>
                  <a:pt x="179776" y="1576737"/>
                  <a:pt x="180758" y="1569074"/>
                  <a:pt x="181736" y="1566691"/>
                </a:cubicBezTo>
                <a:cubicBezTo>
                  <a:pt x="182977" y="1563662"/>
                  <a:pt x="182244" y="1562814"/>
                  <a:pt x="179295" y="1563872"/>
                </a:cubicBezTo>
                <a:cubicBezTo>
                  <a:pt x="172639" y="1566262"/>
                  <a:pt x="167560" y="1558303"/>
                  <a:pt x="169760" y="1548932"/>
                </a:cubicBezTo>
                <a:cubicBezTo>
                  <a:pt x="171898" y="1539814"/>
                  <a:pt x="175435" y="1538234"/>
                  <a:pt x="178262" y="1545130"/>
                </a:cubicBezTo>
                <a:cubicBezTo>
                  <a:pt x="179270" y="1547588"/>
                  <a:pt x="180737" y="1548999"/>
                  <a:pt x="181518" y="1548267"/>
                </a:cubicBezTo>
                <a:cubicBezTo>
                  <a:pt x="182299" y="1547535"/>
                  <a:pt x="180963" y="1542503"/>
                  <a:pt x="178544" y="1537086"/>
                </a:cubicBezTo>
                <a:cubicBezTo>
                  <a:pt x="173070" y="1524827"/>
                  <a:pt x="173081" y="1524342"/>
                  <a:pt x="178835" y="1524342"/>
                </a:cubicBezTo>
                <a:cubicBezTo>
                  <a:pt x="182346" y="1524342"/>
                  <a:pt x="183043" y="1522795"/>
                  <a:pt x="181591" y="1518222"/>
                </a:cubicBezTo>
                <a:cubicBezTo>
                  <a:pt x="177531" y="1505442"/>
                  <a:pt x="176475" y="1492353"/>
                  <a:pt x="179368" y="1490681"/>
                </a:cubicBezTo>
                <a:close/>
                <a:moveTo>
                  <a:pt x="908919" y="1484791"/>
                </a:moveTo>
                <a:cubicBezTo>
                  <a:pt x="909547" y="1485570"/>
                  <a:pt x="909660" y="1488572"/>
                  <a:pt x="909822" y="1494498"/>
                </a:cubicBezTo>
                <a:cubicBezTo>
                  <a:pt x="910005" y="1501188"/>
                  <a:pt x="909896" y="1514171"/>
                  <a:pt x="909567" y="1523348"/>
                </a:cubicBezTo>
                <a:cubicBezTo>
                  <a:pt x="909187" y="1534207"/>
                  <a:pt x="910596" y="1542947"/>
                  <a:pt x="913593" y="1548372"/>
                </a:cubicBezTo>
                <a:cubicBezTo>
                  <a:pt x="918772" y="1557744"/>
                  <a:pt x="919519" y="1569898"/>
                  <a:pt x="915294" y="1576018"/>
                </a:cubicBezTo>
                <a:cubicBezTo>
                  <a:pt x="913188" y="1579068"/>
                  <a:pt x="912465" y="1577618"/>
                  <a:pt x="912433" y="1570278"/>
                </a:cubicBezTo>
                <a:lnTo>
                  <a:pt x="912438" y="1570278"/>
                </a:lnTo>
                <a:cubicBezTo>
                  <a:pt x="912405" y="1564122"/>
                  <a:pt x="909486" y="1556511"/>
                  <a:pt x="904598" y="1549879"/>
                </a:cubicBezTo>
                <a:cubicBezTo>
                  <a:pt x="897734" y="1540564"/>
                  <a:pt x="896748" y="1536471"/>
                  <a:pt x="896337" y="1515606"/>
                </a:cubicBezTo>
                <a:cubicBezTo>
                  <a:pt x="896082" y="1502574"/>
                  <a:pt x="896885" y="1492498"/>
                  <a:pt x="898121" y="1493213"/>
                </a:cubicBezTo>
                <a:cubicBezTo>
                  <a:pt x="899359" y="1493929"/>
                  <a:pt x="902422" y="1491775"/>
                  <a:pt x="904930" y="1488424"/>
                </a:cubicBezTo>
                <a:cubicBezTo>
                  <a:pt x="907151" y="1485457"/>
                  <a:pt x="908292" y="1484013"/>
                  <a:pt x="908919" y="1484791"/>
                </a:cubicBezTo>
                <a:close/>
                <a:moveTo>
                  <a:pt x="986152" y="1467242"/>
                </a:moveTo>
                <a:cubicBezTo>
                  <a:pt x="986581" y="1467855"/>
                  <a:pt x="987240" y="1470502"/>
                  <a:pt x="988267" y="1475383"/>
                </a:cubicBezTo>
                <a:cubicBezTo>
                  <a:pt x="991076" y="1488755"/>
                  <a:pt x="990153" y="1497026"/>
                  <a:pt x="987058" y="1486192"/>
                </a:cubicBezTo>
                <a:cubicBezTo>
                  <a:pt x="986000" y="1482491"/>
                  <a:pt x="985259" y="1475791"/>
                  <a:pt x="985413" y="1471304"/>
                </a:cubicBezTo>
                <a:cubicBezTo>
                  <a:pt x="985522" y="1468050"/>
                  <a:pt x="985722" y="1466629"/>
                  <a:pt x="986152" y="1467242"/>
                </a:cubicBezTo>
                <a:close/>
                <a:moveTo>
                  <a:pt x="180557" y="1441385"/>
                </a:moveTo>
                <a:lnTo>
                  <a:pt x="183410" y="1451419"/>
                </a:lnTo>
                <a:cubicBezTo>
                  <a:pt x="185669" y="1459364"/>
                  <a:pt x="188028" y="1461816"/>
                  <a:pt x="194736" y="1463195"/>
                </a:cubicBezTo>
                <a:cubicBezTo>
                  <a:pt x="201248" y="1464534"/>
                  <a:pt x="203208" y="1466459"/>
                  <a:pt x="203208" y="1471520"/>
                </a:cubicBezTo>
                <a:cubicBezTo>
                  <a:pt x="203208" y="1478798"/>
                  <a:pt x="198952" y="1480383"/>
                  <a:pt x="196363" y="1474069"/>
                </a:cubicBezTo>
                <a:cubicBezTo>
                  <a:pt x="195370" y="1471644"/>
                  <a:pt x="192809" y="1470717"/>
                  <a:pt x="189945" y="1471746"/>
                </a:cubicBezTo>
                <a:cubicBezTo>
                  <a:pt x="183277" y="1474141"/>
                  <a:pt x="180001" y="1467986"/>
                  <a:pt x="180301" y="1453625"/>
                </a:cubicBezTo>
                <a:close/>
                <a:moveTo>
                  <a:pt x="173241" y="1410186"/>
                </a:moveTo>
                <a:cubicBezTo>
                  <a:pt x="175663" y="1407637"/>
                  <a:pt x="179848" y="1417009"/>
                  <a:pt x="178062" y="1420987"/>
                </a:cubicBezTo>
                <a:cubicBezTo>
                  <a:pt x="177055" y="1423231"/>
                  <a:pt x="175928" y="1428127"/>
                  <a:pt x="175562" y="1431866"/>
                </a:cubicBezTo>
                <a:cubicBezTo>
                  <a:pt x="175194" y="1435606"/>
                  <a:pt x="174723" y="1440196"/>
                  <a:pt x="174519" y="1442065"/>
                </a:cubicBezTo>
                <a:cubicBezTo>
                  <a:pt x="174300" y="1443936"/>
                  <a:pt x="172961" y="1445465"/>
                  <a:pt x="171512" y="1445465"/>
                </a:cubicBezTo>
                <a:cubicBezTo>
                  <a:pt x="170056" y="1445465"/>
                  <a:pt x="169582" y="1437881"/>
                  <a:pt x="170450" y="1428466"/>
                </a:cubicBezTo>
                <a:lnTo>
                  <a:pt x="170453" y="1428466"/>
                </a:lnTo>
                <a:cubicBezTo>
                  <a:pt x="171317" y="1419117"/>
                  <a:pt x="172572" y="1410891"/>
                  <a:pt x="173241" y="1410186"/>
                </a:cubicBezTo>
                <a:close/>
                <a:moveTo>
                  <a:pt x="62944" y="1342800"/>
                </a:moveTo>
                <a:cubicBezTo>
                  <a:pt x="65370" y="1342042"/>
                  <a:pt x="65352" y="1343959"/>
                  <a:pt x="62871" y="1350102"/>
                </a:cubicBezTo>
                <a:cubicBezTo>
                  <a:pt x="58731" y="1360364"/>
                  <a:pt x="54700" y="1361144"/>
                  <a:pt x="57562" y="1351127"/>
                </a:cubicBezTo>
                <a:lnTo>
                  <a:pt x="57566" y="1351128"/>
                </a:lnTo>
                <a:cubicBezTo>
                  <a:pt x="58716" y="1347112"/>
                  <a:pt x="61135" y="1343364"/>
                  <a:pt x="62944" y="1342800"/>
                </a:cubicBezTo>
                <a:close/>
                <a:moveTo>
                  <a:pt x="965872" y="1335265"/>
                </a:moveTo>
                <a:cubicBezTo>
                  <a:pt x="966100" y="1334156"/>
                  <a:pt x="966415" y="1334309"/>
                  <a:pt x="966762" y="1335992"/>
                </a:cubicBezTo>
                <a:cubicBezTo>
                  <a:pt x="967455" y="1339358"/>
                  <a:pt x="967455" y="1344866"/>
                  <a:pt x="966762" y="1348232"/>
                </a:cubicBezTo>
                <a:cubicBezTo>
                  <a:pt x="966068" y="1351597"/>
                  <a:pt x="965503" y="1348843"/>
                  <a:pt x="965503" y="1342112"/>
                </a:cubicBezTo>
                <a:cubicBezTo>
                  <a:pt x="965503" y="1338746"/>
                  <a:pt x="965644" y="1336375"/>
                  <a:pt x="965872" y="1335265"/>
                </a:cubicBezTo>
                <a:close/>
                <a:moveTo>
                  <a:pt x="104232" y="1330248"/>
                </a:moveTo>
                <a:cubicBezTo>
                  <a:pt x="105670" y="1328834"/>
                  <a:pt x="107227" y="1328932"/>
                  <a:pt x="108531" y="1330906"/>
                </a:cubicBezTo>
                <a:cubicBezTo>
                  <a:pt x="109431" y="1332271"/>
                  <a:pt x="107680" y="1336263"/>
                  <a:pt x="104638" y="1339779"/>
                </a:cubicBezTo>
                <a:lnTo>
                  <a:pt x="99107" y="1346171"/>
                </a:lnTo>
                <a:lnTo>
                  <a:pt x="100641" y="1338662"/>
                </a:lnTo>
                <a:cubicBezTo>
                  <a:pt x="101473" y="1334588"/>
                  <a:pt x="102793" y="1331662"/>
                  <a:pt x="104232" y="1330248"/>
                </a:cubicBezTo>
                <a:close/>
                <a:moveTo>
                  <a:pt x="990819" y="1297266"/>
                </a:moveTo>
                <a:cubicBezTo>
                  <a:pt x="992088" y="1296532"/>
                  <a:pt x="994026" y="1301539"/>
                  <a:pt x="995123" y="1308392"/>
                </a:cubicBezTo>
                <a:cubicBezTo>
                  <a:pt x="997338" y="1322213"/>
                  <a:pt x="995086" y="1328211"/>
                  <a:pt x="992291" y="1315915"/>
                </a:cubicBezTo>
                <a:lnTo>
                  <a:pt x="992289" y="1315915"/>
                </a:lnTo>
                <a:cubicBezTo>
                  <a:pt x="988669" y="1299956"/>
                  <a:pt x="988559" y="1298572"/>
                  <a:pt x="990819" y="1297266"/>
                </a:cubicBezTo>
                <a:close/>
                <a:moveTo>
                  <a:pt x="63693" y="1283637"/>
                </a:moveTo>
                <a:cubicBezTo>
                  <a:pt x="68163" y="1286222"/>
                  <a:pt x="67138" y="1299652"/>
                  <a:pt x="62026" y="1305555"/>
                </a:cubicBezTo>
                <a:cubicBezTo>
                  <a:pt x="57609" y="1310651"/>
                  <a:pt x="57506" y="1310598"/>
                  <a:pt x="59081" y="1304036"/>
                </a:cubicBezTo>
                <a:lnTo>
                  <a:pt x="59081" y="1304035"/>
                </a:lnTo>
                <a:cubicBezTo>
                  <a:pt x="59978" y="1300296"/>
                  <a:pt x="60726" y="1293798"/>
                  <a:pt x="60748" y="1289596"/>
                </a:cubicBezTo>
                <a:cubicBezTo>
                  <a:pt x="60782" y="1285202"/>
                  <a:pt x="62022" y="1282670"/>
                  <a:pt x="63693" y="1283637"/>
                </a:cubicBezTo>
                <a:close/>
                <a:moveTo>
                  <a:pt x="191583" y="1243774"/>
                </a:moveTo>
                <a:lnTo>
                  <a:pt x="191582" y="1243775"/>
                </a:lnTo>
                <a:lnTo>
                  <a:pt x="191582" y="1243774"/>
                </a:lnTo>
                <a:close/>
                <a:moveTo>
                  <a:pt x="202390" y="1234366"/>
                </a:moveTo>
                <a:cubicBezTo>
                  <a:pt x="203463" y="1235368"/>
                  <a:pt x="201467" y="1238875"/>
                  <a:pt x="197960" y="1242158"/>
                </a:cubicBezTo>
                <a:lnTo>
                  <a:pt x="191583" y="1243774"/>
                </a:lnTo>
                <a:lnTo>
                  <a:pt x="195925" y="1236163"/>
                </a:lnTo>
                <a:cubicBezTo>
                  <a:pt x="198274" y="1234118"/>
                  <a:pt x="200976" y="1233043"/>
                  <a:pt x="202390" y="1234366"/>
                </a:cubicBezTo>
                <a:close/>
                <a:moveTo>
                  <a:pt x="1005211" y="1233414"/>
                </a:moveTo>
                <a:cubicBezTo>
                  <a:pt x="1012719" y="1229654"/>
                  <a:pt x="1014121" y="1229852"/>
                  <a:pt x="1014121" y="1234679"/>
                </a:cubicBezTo>
                <a:cubicBezTo>
                  <a:pt x="1014121" y="1236924"/>
                  <a:pt x="1011614" y="1238759"/>
                  <a:pt x="1008550" y="1238759"/>
                </a:cubicBezTo>
                <a:cubicBezTo>
                  <a:pt x="1005485" y="1238759"/>
                  <a:pt x="1002320" y="1240290"/>
                  <a:pt x="1001514" y="1242159"/>
                </a:cubicBezTo>
                <a:cubicBezTo>
                  <a:pt x="1000623" y="1244226"/>
                  <a:pt x="999959" y="1243732"/>
                  <a:pt x="999817" y="1240896"/>
                </a:cubicBezTo>
                <a:lnTo>
                  <a:pt x="999818" y="1240893"/>
                </a:lnTo>
                <a:cubicBezTo>
                  <a:pt x="999709" y="1238328"/>
                  <a:pt x="1002117" y="1234963"/>
                  <a:pt x="1005211" y="1233414"/>
                </a:cubicBezTo>
                <a:close/>
                <a:moveTo>
                  <a:pt x="990869" y="1147644"/>
                </a:moveTo>
                <a:cubicBezTo>
                  <a:pt x="994230" y="1145699"/>
                  <a:pt x="994230" y="1152779"/>
                  <a:pt x="990869" y="1162603"/>
                </a:cubicBezTo>
                <a:cubicBezTo>
                  <a:pt x="988778" y="1168710"/>
                  <a:pt x="988512" y="1168381"/>
                  <a:pt x="988253" y="1159363"/>
                </a:cubicBezTo>
                <a:cubicBezTo>
                  <a:pt x="988107" y="1153842"/>
                  <a:pt x="989271" y="1148568"/>
                  <a:pt x="990869" y="1147644"/>
                </a:cubicBezTo>
                <a:close/>
                <a:moveTo>
                  <a:pt x="72414" y="1097327"/>
                </a:moveTo>
                <a:cubicBezTo>
                  <a:pt x="75895" y="1097327"/>
                  <a:pt x="75895" y="1107421"/>
                  <a:pt x="72414" y="1115006"/>
                </a:cubicBezTo>
                <a:cubicBezTo>
                  <a:pt x="70480" y="1119219"/>
                  <a:pt x="69870" y="1117839"/>
                  <a:pt x="69713" y="1108886"/>
                </a:cubicBezTo>
                <a:cubicBezTo>
                  <a:pt x="69604" y="1102529"/>
                  <a:pt x="70815" y="1097327"/>
                  <a:pt x="72414" y="1097327"/>
                </a:cubicBezTo>
                <a:close/>
                <a:moveTo>
                  <a:pt x="69528" y="1086174"/>
                </a:moveTo>
                <a:lnTo>
                  <a:pt x="69528" y="1086174"/>
                </a:lnTo>
                <a:lnTo>
                  <a:pt x="69527" y="1086175"/>
                </a:lnTo>
                <a:close/>
                <a:moveTo>
                  <a:pt x="78513" y="1067409"/>
                </a:moveTo>
                <a:cubicBezTo>
                  <a:pt x="79954" y="1067409"/>
                  <a:pt x="81125" y="1068328"/>
                  <a:pt x="81114" y="1069450"/>
                </a:cubicBezTo>
                <a:cubicBezTo>
                  <a:pt x="81098" y="1070668"/>
                  <a:pt x="78208" y="1075439"/>
                  <a:pt x="75319" y="1079612"/>
                </a:cubicBezTo>
                <a:lnTo>
                  <a:pt x="69528" y="1086174"/>
                </a:lnTo>
                <a:lnTo>
                  <a:pt x="73155" y="1075056"/>
                </a:lnTo>
                <a:cubicBezTo>
                  <a:pt x="75123" y="1070943"/>
                  <a:pt x="77378" y="1067409"/>
                  <a:pt x="78513" y="1067409"/>
                </a:cubicBezTo>
                <a:close/>
                <a:moveTo>
                  <a:pt x="1008308" y="857982"/>
                </a:moveTo>
                <a:cubicBezTo>
                  <a:pt x="1009859" y="860227"/>
                  <a:pt x="1011125" y="866346"/>
                  <a:pt x="1011125" y="871582"/>
                </a:cubicBezTo>
                <a:cubicBezTo>
                  <a:pt x="1011125" y="876817"/>
                  <a:pt x="1009859" y="882937"/>
                  <a:pt x="1008308" y="885180"/>
                </a:cubicBezTo>
                <a:cubicBezTo>
                  <a:pt x="1006330" y="888044"/>
                  <a:pt x="1005491" y="883987"/>
                  <a:pt x="1005491" y="871582"/>
                </a:cubicBezTo>
                <a:cubicBezTo>
                  <a:pt x="1005491" y="859175"/>
                  <a:pt x="1006330" y="855120"/>
                  <a:pt x="1008308" y="857982"/>
                </a:cubicBezTo>
                <a:close/>
                <a:moveTo>
                  <a:pt x="40946" y="780467"/>
                </a:moveTo>
                <a:lnTo>
                  <a:pt x="43701" y="788627"/>
                </a:lnTo>
                <a:cubicBezTo>
                  <a:pt x="46799" y="797802"/>
                  <a:pt x="44646" y="821905"/>
                  <a:pt x="40179" y="828088"/>
                </a:cubicBezTo>
                <a:cubicBezTo>
                  <a:pt x="38118" y="830939"/>
                  <a:pt x="37676" y="827298"/>
                  <a:pt x="38694" y="815825"/>
                </a:cubicBezTo>
                <a:lnTo>
                  <a:pt x="38690" y="815825"/>
                </a:lnTo>
                <a:cubicBezTo>
                  <a:pt x="39486" y="806849"/>
                  <a:pt x="40318" y="795222"/>
                  <a:pt x="40540" y="789987"/>
                </a:cubicBezTo>
                <a:close/>
                <a:moveTo>
                  <a:pt x="44700" y="746469"/>
                </a:moveTo>
                <a:cubicBezTo>
                  <a:pt x="48054" y="746469"/>
                  <a:pt x="52212" y="758081"/>
                  <a:pt x="50581" y="762891"/>
                </a:cubicBezTo>
                <a:cubicBezTo>
                  <a:pt x="47501" y="771967"/>
                  <a:pt x="43349" y="768784"/>
                  <a:pt x="43349" y="757349"/>
                </a:cubicBezTo>
                <a:lnTo>
                  <a:pt x="43350" y="757349"/>
                </a:lnTo>
                <a:cubicBezTo>
                  <a:pt x="43350" y="751365"/>
                  <a:pt x="43960" y="746469"/>
                  <a:pt x="44700" y="746469"/>
                </a:cubicBezTo>
                <a:close/>
                <a:moveTo>
                  <a:pt x="52068" y="720631"/>
                </a:moveTo>
                <a:cubicBezTo>
                  <a:pt x="53666" y="721555"/>
                  <a:pt x="54976" y="725911"/>
                  <a:pt x="54976" y="730311"/>
                </a:cubicBezTo>
                <a:cubicBezTo>
                  <a:pt x="54976" y="734710"/>
                  <a:pt x="53670" y="738310"/>
                  <a:pt x="52068" y="738310"/>
                </a:cubicBezTo>
                <a:cubicBezTo>
                  <a:pt x="50469" y="738310"/>
                  <a:pt x="49163" y="733954"/>
                  <a:pt x="49163" y="728630"/>
                </a:cubicBezTo>
                <a:cubicBezTo>
                  <a:pt x="49163" y="722869"/>
                  <a:pt x="50342" y="719630"/>
                  <a:pt x="52068" y="720631"/>
                </a:cubicBezTo>
                <a:close/>
                <a:moveTo>
                  <a:pt x="54632" y="693931"/>
                </a:moveTo>
                <a:cubicBezTo>
                  <a:pt x="56080" y="692764"/>
                  <a:pt x="57862" y="694349"/>
                  <a:pt x="59194" y="699316"/>
                </a:cubicBezTo>
                <a:cubicBezTo>
                  <a:pt x="60496" y="704178"/>
                  <a:pt x="59653" y="707899"/>
                  <a:pt x="56595" y="710759"/>
                </a:cubicBezTo>
                <a:cubicBezTo>
                  <a:pt x="52495" y="714596"/>
                  <a:pt x="52066" y="714057"/>
                  <a:pt x="52066" y="705055"/>
                </a:cubicBezTo>
                <a:lnTo>
                  <a:pt x="52068" y="705055"/>
                </a:lnTo>
                <a:cubicBezTo>
                  <a:pt x="52068" y="699016"/>
                  <a:pt x="53183" y="695097"/>
                  <a:pt x="54632" y="693931"/>
                </a:cubicBezTo>
                <a:close/>
                <a:moveTo>
                  <a:pt x="17521" y="689349"/>
                </a:moveTo>
                <a:cubicBezTo>
                  <a:pt x="19871" y="689354"/>
                  <a:pt x="24087" y="795309"/>
                  <a:pt x="21822" y="797428"/>
                </a:cubicBezTo>
                <a:cubicBezTo>
                  <a:pt x="20866" y="798322"/>
                  <a:pt x="19958" y="793647"/>
                  <a:pt x="19797" y="787040"/>
                </a:cubicBezTo>
                <a:lnTo>
                  <a:pt x="19809" y="787040"/>
                </a:lnTo>
                <a:cubicBezTo>
                  <a:pt x="19663" y="780433"/>
                  <a:pt x="18670" y="755749"/>
                  <a:pt x="17630" y="732186"/>
                </a:cubicBezTo>
                <a:cubicBezTo>
                  <a:pt x="16590" y="708623"/>
                  <a:pt x="16546" y="689347"/>
                  <a:pt x="17521" y="689349"/>
                </a:cubicBezTo>
                <a:close/>
                <a:moveTo>
                  <a:pt x="16110" y="627523"/>
                </a:moveTo>
                <a:cubicBezTo>
                  <a:pt x="16487" y="629638"/>
                  <a:pt x="16679" y="635703"/>
                  <a:pt x="16826" y="646515"/>
                </a:cubicBezTo>
                <a:cubicBezTo>
                  <a:pt x="17045" y="661100"/>
                  <a:pt x="16717" y="673034"/>
                  <a:pt x="16144" y="673034"/>
                </a:cubicBezTo>
                <a:cubicBezTo>
                  <a:pt x="15567" y="673034"/>
                  <a:pt x="14421" y="666608"/>
                  <a:pt x="13597" y="658754"/>
                </a:cubicBezTo>
                <a:cubicBezTo>
                  <a:pt x="12772" y="650901"/>
                  <a:pt x="13078" y="638968"/>
                  <a:pt x="14279" y="632236"/>
                </a:cubicBezTo>
                <a:cubicBezTo>
                  <a:pt x="15170" y="627246"/>
                  <a:pt x="15733" y="625409"/>
                  <a:pt x="16110" y="627523"/>
                </a:cubicBezTo>
                <a:close/>
                <a:moveTo>
                  <a:pt x="1020514" y="444568"/>
                </a:moveTo>
                <a:cubicBezTo>
                  <a:pt x="1024263" y="438910"/>
                  <a:pt x="1021087" y="467646"/>
                  <a:pt x="1017280" y="473823"/>
                </a:cubicBezTo>
                <a:cubicBezTo>
                  <a:pt x="1015190" y="477216"/>
                  <a:pt x="1014851" y="474310"/>
                  <a:pt x="1016084" y="463607"/>
                </a:cubicBezTo>
                <a:cubicBezTo>
                  <a:pt x="1017033" y="455380"/>
                  <a:pt x="1019025" y="446812"/>
                  <a:pt x="1020514" y="444568"/>
                </a:cubicBezTo>
                <a:close/>
                <a:moveTo>
                  <a:pt x="109423" y="416964"/>
                </a:moveTo>
                <a:cubicBezTo>
                  <a:pt x="109606" y="417497"/>
                  <a:pt x="109232" y="421113"/>
                  <a:pt x="108453" y="428251"/>
                </a:cubicBezTo>
                <a:cubicBezTo>
                  <a:pt x="107556" y="436478"/>
                  <a:pt x="104979" y="458509"/>
                  <a:pt x="102725" y="477208"/>
                </a:cubicBezTo>
                <a:cubicBezTo>
                  <a:pt x="100473" y="495907"/>
                  <a:pt x="98746" y="516713"/>
                  <a:pt x="98887" y="523445"/>
                </a:cubicBezTo>
                <a:lnTo>
                  <a:pt x="99142" y="535684"/>
                </a:lnTo>
                <a:lnTo>
                  <a:pt x="104632" y="520725"/>
                </a:lnTo>
                <a:cubicBezTo>
                  <a:pt x="110740" y="504082"/>
                  <a:pt x="110637" y="501511"/>
                  <a:pt x="105591" y="544754"/>
                </a:cubicBezTo>
                <a:cubicBezTo>
                  <a:pt x="104372" y="555196"/>
                  <a:pt x="102044" y="562534"/>
                  <a:pt x="99681" y="563383"/>
                </a:cubicBezTo>
                <a:cubicBezTo>
                  <a:pt x="93483" y="565609"/>
                  <a:pt x="89888" y="582619"/>
                  <a:pt x="89871" y="609799"/>
                </a:cubicBezTo>
                <a:cubicBezTo>
                  <a:pt x="89871" y="624748"/>
                  <a:pt x="88673" y="634958"/>
                  <a:pt x="86947" y="634958"/>
                </a:cubicBezTo>
                <a:cubicBezTo>
                  <a:pt x="85269" y="634958"/>
                  <a:pt x="84002" y="626061"/>
                  <a:pt x="83948" y="613879"/>
                </a:cubicBezTo>
                <a:lnTo>
                  <a:pt x="83947" y="613879"/>
                </a:lnTo>
                <a:cubicBezTo>
                  <a:pt x="83874" y="594820"/>
                  <a:pt x="83447" y="593303"/>
                  <a:pt x="79617" y="598042"/>
                </a:cubicBezTo>
                <a:cubicBezTo>
                  <a:pt x="77286" y="600924"/>
                  <a:pt x="74660" y="602608"/>
                  <a:pt x="73779" y="601784"/>
                </a:cubicBezTo>
                <a:cubicBezTo>
                  <a:pt x="71652" y="599791"/>
                  <a:pt x="83657" y="504572"/>
                  <a:pt x="86914" y="497606"/>
                </a:cubicBezTo>
                <a:cubicBezTo>
                  <a:pt x="88900" y="493359"/>
                  <a:pt x="89568" y="494849"/>
                  <a:pt x="89947" y="504406"/>
                </a:cubicBezTo>
                <a:cubicBezTo>
                  <a:pt x="90275" y="512590"/>
                  <a:pt x="92688" y="503129"/>
                  <a:pt x="97232" y="475848"/>
                </a:cubicBezTo>
                <a:cubicBezTo>
                  <a:pt x="100969" y="453409"/>
                  <a:pt x="105390" y="430155"/>
                  <a:pt x="107056" y="424171"/>
                </a:cubicBezTo>
                <a:cubicBezTo>
                  <a:pt x="108501" y="418980"/>
                  <a:pt x="109240" y="416430"/>
                  <a:pt x="109423" y="416964"/>
                </a:cubicBezTo>
                <a:close/>
                <a:moveTo>
                  <a:pt x="112126" y="403090"/>
                </a:moveTo>
                <a:cubicBezTo>
                  <a:pt x="112932" y="404961"/>
                  <a:pt x="112932" y="408020"/>
                  <a:pt x="112126" y="409890"/>
                </a:cubicBezTo>
                <a:cubicBezTo>
                  <a:pt x="111319" y="411760"/>
                  <a:pt x="110659" y="410229"/>
                  <a:pt x="110659" y="406490"/>
                </a:cubicBezTo>
                <a:cubicBezTo>
                  <a:pt x="110659" y="402750"/>
                  <a:pt x="111319" y="401220"/>
                  <a:pt x="112126" y="403090"/>
                </a:cubicBezTo>
                <a:close/>
                <a:moveTo>
                  <a:pt x="960210" y="305326"/>
                </a:moveTo>
                <a:cubicBezTo>
                  <a:pt x="960417" y="303478"/>
                  <a:pt x="960701" y="303733"/>
                  <a:pt x="961013" y="306537"/>
                </a:cubicBezTo>
                <a:cubicBezTo>
                  <a:pt x="961642" y="312147"/>
                  <a:pt x="961642" y="321326"/>
                  <a:pt x="961013" y="326936"/>
                </a:cubicBezTo>
                <a:cubicBezTo>
                  <a:pt x="960386" y="332546"/>
                  <a:pt x="959875" y="327957"/>
                  <a:pt x="959875" y="316736"/>
                </a:cubicBezTo>
                <a:cubicBezTo>
                  <a:pt x="959875" y="311127"/>
                  <a:pt x="960004" y="307175"/>
                  <a:pt x="960210" y="305326"/>
                </a:cubicBezTo>
                <a:close/>
                <a:moveTo>
                  <a:pt x="131243" y="240583"/>
                </a:moveTo>
                <a:cubicBezTo>
                  <a:pt x="130466" y="238339"/>
                  <a:pt x="131805" y="238962"/>
                  <a:pt x="134221" y="241967"/>
                </a:cubicBezTo>
                <a:cubicBezTo>
                  <a:pt x="140429" y="249691"/>
                  <a:pt x="145771" y="267810"/>
                  <a:pt x="144610" y="277206"/>
                </a:cubicBezTo>
                <a:cubicBezTo>
                  <a:pt x="143847" y="283379"/>
                  <a:pt x="142391" y="280612"/>
                  <a:pt x="138140" y="264918"/>
                </a:cubicBezTo>
                <a:lnTo>
                  <a:pt x="138140" y="264917"/>
                </a:lnTo>
                <a:cubicBezTo>
                  <a:pt x="135122" y="253777"/>
                  <a:pt x="132020" y="242827"/>
                  <a:pt x="131243" y="240583"/>
                </a:cubicBezTo>
                <a:close/>
                <a:moveTo>
                  <a:pt x="877049" y="194344"/>
                </a:moveTo>
                <a:cubicBezTo>
                  <a:pt x="881125" y="194344"/>
                  <a:pt x="886794" y="208508"/>
                  <a:pt x="883829" y="211283"/>
                </a:cubicBezTo>
                <a:cubicBezTo>
                  <a:pt x="882186" y="212819"/>
                  <a:pt x="879875" y="210387"/>
                  <a:pt x="877876" y="205024"/>
                </a:cubicBezTo>
                <a:lnTo>
                  <a:pt x="877877" y="205024"/>
                </a:lnTo>
                <a:cubicBezTo>
                  <a:pt x="873965" y="194521"/>
                  <a:pt x="873951" y="194344"/>
                  <a:pt x="877049" y="194344"/>
                </a:cubicBezTo>
                <a:close/>
                <a:moveTo>
                  <a:pt x="1009149" y="184200"/>
                </a:moveTo>
                <a:cubicBezTo>
                  <a:pt x="1009348" y="182720"/>
                  <a:pt x="1009927" y="183090"/>
                  <a:pt x="1010905" y="185145"/>
                </a:cubicBezTo>
                <a:cubicBezTo>
                  <a:pt x="1014284" y="192235"/>
                  <a:pt x="1015968" y="218002"/>
                  <a:pt x="1013222" y="220572"/>
                </a:cubicBezTo>
                <a:cubicBezTo>
                  <a:pt x="1012120" y="221605"/>
                  <a:pt x="1011204" y="219492"/>
                  <a:pt x="1011193" y="215876"/>
                </a:cubicBezTo>
                <a:lnTo>
                  <a:pt x="1011190" y="215876"/>
                </a:lnTo>
                <a:cubicBezTo>
                  <a:pt x="1011190" y="212261"/>
                  <a:pt x="1010489" y="202572"/>
                  <a:pt x="1009664" y="194344"/>
                </a:cubicBezTo>
                <a:cubicBezTo>
                  <a:pt x="1009128" y="189006"/>
                  <a:pt x="1008949" y="185679"/>
                  <a:pt x="1009149" y="184200"/>
                </a:cubicBezTo>
                <a:close/>
                <a:moveTo>
                  <a:pt x="748726" y="154227"/>
                </a:moveTo>
                <a:cubicBezTo>
                  <a:pt x="749460" y="156844"/>
                  <a:pt x="749460" y="161128"/>
                  <a:pt x="748726" y="163746"/>
                </a:cubicBezTo>
                <a:cubicBezTo>
                  <a:pt x="747996" y="166364"/>
                  <a:pt x="747398" y="164222"/>
                  <a:pt x="747398" y="158987"/>
                </a:cubicBezTo>
                <a:cubicBezTo>
                  <a:pt x="747398" y="153751"/>
                  <a:pt x="747996" y="151609"/>
                  <a:pt x="748726" y="154227"/>
                </a:cubicBezTo>
                <a:close/>
                <a:moveTo>
                  <a:pt x="944467" y="138588"/>
                </a:moveTo>
                <a:lnTo>
                  <a:pt x="949089" y="154227"/>
                </a:lnTo>
                <a:cubicBezTo>
                  <a:pt x="954984" y="174166"/>
                  <a:pt x="960384" y="175057"/>
                  <a:pt x="957630" y="155635"/>
                </a:cubicBezTo>
                <a:cubicBezTo>
                  <a:pt x="955225" y="138666"/>
                  <a:pt x="957886" y="139820"/>
                  <a:pt x="963237" y="158076"/>
                </a:cubicBezTo>
                <a:cubicBezTo>
                  <a:pt x="965361" y="165308"/>
                  <a:pt x="967215" y="169083"/>
                  <a:pt x="967358" y="166466"/>
                </a:cubicBezTo>
                <a:cubicBezTo>
                  <a:pt x="967504" y="163848"/>
                  <a:pt x="968840" y="161706"/>
                  <a:pt x="970329" y="161706"/>
                </a:cubicBezTo>
                <a:cubicBezTo>
                  <a:pt x="973482" y="161706"/>
                  <a:pt x="975154" y="166525"/>
                  <a:pt x="977889" y="183464"/>
                </a:cubicBezTo>
                <a:cubicBezTo>
                  <a:pt x="978976" y="190196"/>
                  <a:pt x="982281" y="201211"/>
                  <a:pt x="985235" y="207943"/>
                </a:cubicBezTo>
                <a:cubicBezTo>
                  <a:pt x="990744" y="220498"/>
                  <a:pt x="997837" y="294341"/>
                  <a:pt x="994634" y="305802"/>
                </a:cubicBezTo>
                <a:cubicBezTo>
                  <a:pt x="992977" y="311725"/>
                  <a:pt x="989398" y="312948"/>
                  <a:pt x="986510" y="308577"/>
                </a:cubicBezTo>
                <a:cubicBezTo>
                  <a:pt x="983734" y="304373"/>
                  <a:pt x="979811" y="305353"/>
                  <a:pt x="978341" y="310615"/>
                </a:cubicBezTo>
                <a:cubicBezTo>
                  <a:pt x="977611" y="313233"/>
                  <a:pt x="976860" y="314763"/>
                  <a:pt x="976670" y="314015"/>
                </a:cubicBezTo>
                <a:lnTo>
                  <a:pt x="976670" y="314017"/>
                </a:lnTo>
                <a:cubicBezTo>
                  <a:pt x="976487" y="313269"/>
                  <a:pt x="974451" y="302866"/>
                  <a:pt x="972155" y="290898"/>
                </a:cubicBezTo>
                <a:cubicBezTo>
                  <a:pt x="969860" y="278931"/>
                  <a:pt x="965309" y="261981"/>
                  <a:pt x="962044" y="253231"/>
                </a:cubicBezTo>
                <a:cubicBezTo>
                  <a:pt x="953553" y="230483"/>
                  <a:pt x="947862" y="199819"/>
                  <a:pt x="946043" y="167025"/>
                </a:cubicBezTo>
                <a:close/>
                <a:moveTo>
                  <a:pt x="665910" y="130704"/>
                </a:moveTo>
                <a:cubicBezTo>
                  <a:pt x="670099" y="124821"/>
                  <a:pt x="670393" y="131034"/>
                  <a:pt x="666800" y="149466"/>
                </a:cubicBezTo>
                <a:cubicBezTo>
                  <a:pt x="663939" y="164139"/>
                  <a:pt x="663013" y="166186"/>
                  <a:pt x="662762" y="158391"/>
                </a:cubicBezTo>
                <a:lnTo>
                  <a:pt x="662761" y="158391"/>
                </a:lnTo>
                <a:cubicBezTo>
                  <a:pt x="662505" y="150588"/>
                  <a:pt x="661440" y="148634"/>
                  <a:pt x="658075" y="149842"/>
                </a:cubicBezTo>
                <a:cubicBezTo>
                  <a:pt x="654879" y="150990"/>
                  <a:pt x="653716" y="149494"/>
                  <a:pt x="653716" y="144232"/>
                </a:cubicBezTo>
                <a:cubicBezTo>
                  <a:pt x="653716" y="139880"/>
                  <a:pt x="655718" y="136365"/>
                  <a:pt x="658802" y="135300"/>
                </a:cubicBezTo>
                <a:cubicBezTo>
                  <a:pt x="661601" y="134335"/>
                  <a:pt x="664798" y="132266"/>
                  <a:pt x="665910" y="130704"/>
                </a:cubicBezTo>
                <a:close/>
                <a:moveTo>
                  <a:pt x="878817" y="98237"/>
                </a:moveTo>
                <a:cubicBezTo>
                  <a:pt x="879030" y="96646"/>
                  <a:pt x="879321" y="97070"/>
                  <a:pt x="879637" y="99891"/>
                </a:cubicBezTo>
                <a:cubicBezTo>
                  <a:pt x="880265" y="105534"/>
                  <a:pt x="880258" y="114101"/>
                  <a:pt x="879605" y="118930"/>
                </a:cubicBezTo>
                <a:cubicBezTo>
                  <a:pt x="878962" y="123758"/>
                  <a:pt x="878448" y="119137"/>
                  <a:pt x="878459" y="108669"/>
                </a:cubicBezTo>
                <a:lnTo>
                  <a:pt x="878470" y="108669"/>
                </a:lnTo>
                <a:cubicBezTo>
                  <a:pt x="878470" y="103434"/>
                  <a:pt x="878604" y="99828"/>
                  <a:pt x="878817" y="98237"/>
                </a:cubicBezTo>
                <a:close/>
                <a:moveTo>
                  <a:pt x="287277" y="93938"/>
                </a:moveTo>
                <a:cubicBezTo>
                  <a:pt x="289283" y="93820"/>
                  <a:pt x="290386" y="95327"/>
                  <a:pt x="290353" y="98471"/>
                </a:cubicBezTo>
                <a:cubicBezTo>
                  <a:pt x="290316" y="103899"/>
                  <a:pt x="277634" y="116214"/>
                  <a:pt x="274819" y="113580"/>
                </a:cubicBezTo>
                <a:lnTo>
                  <a:pt x="274819" y="113579"/>
                </a:lnTo>
                <a:cubicBezTo>
                  <a:pt x="271364" y="110347"/>
                  <a:pt x="272936" y="104614"/>
                  <a:pt x="278777" y="99150"/>
                </a:cubicBezTo>
                <a:cubicBezTo>
                  <a:pt x="282359" y="95798"/>
                  <a:pt x="285270" y="94056"/>
                  <a:pt x="287277" y="93938"/>
                </a:cubicBezTo>
                <a:close/>
                <a:moveTo>
                  <a:pt x="322381" y="84191"/>
                </a:moveTo>
                <a:lnTo>
                  <a:pt x="320699" y="95071"/>
                </a:lnTo>
                <a:cubicBezTo>
                  <a:pt x="318903" y="106688"/>
                  <a:pt x="313560" y="114991"/>
                  <a:pt x="313786" y="105814"/>
                </a:cubicBezTo>
                <a:cubicBezTo>
                  <a:pt x="313859" y="102897"/>
                  <a:pt x="315822" y="96838"/>
                  <a:pt x="318149" y="92351"/>
                </a:cubicBezTo>
                <a:close/>
                <a:moveTo>
                  <a:pt x="511326" y="77392"/>
                </a:moveTo>
                <a:cubicBezTo>
                  <a:pt x="514147" y="77392"/>
                  <a:pt x="511359" y="112769"/>
                  <a:pt x="508107" y="118189"/>
                </a:cubicBezTo>
                <a:cubicBezTo>
                  <a:pt x="506527" y="120823"/>
                  <a:pt x="505629" y="117328"/>
                  <a:pt x="505574" y="108330"/>
                </a:cubicBezTo>
                <a:lnTo>
                  <a:pt x="505572" y="108330"/>
                </a:lnTo>
                <a:cubicBezTo>
                  <a:pt x="505463" y="92008"/>
                  <a:pt x="508189" y="77392"/>
                  <a:pt x="511326" y="77392"/>
                </a:cubicBezTo>
                <a:close/>
                <a:moveTo>
                  <a:pt x="356452" y="75734"/>
                </a:moveTo>
                <a:cubicBezTo>
                  <a:pt x="358469" y="77624"/>
                  <a:pt x="353911" y="107309"/>
                  <a:pt x="351603" y="107309"/>
                </a:cubicBezTo>
                <a:cubicBezTo>
                  <a:pt x="350465" y="107309"/>
                  <a:pt x="350801" y="99935"/>
                  <a:pt x="352352" y="90922"/>
                </a:cubicBezTo>
                <a:lnTo>
                  <a:pt x="352351" y="90922"/>
                </a:lnTo>
                <a:cubicBezTo>
                  <a:pt x="353902" y="81910"/>
                  <a:pt x="355748" y="75075"/>
                  <a:pt x="356452" y="75734"/>
                </a:cubicBezTo>
                <a:close/>
                <a:moveTo>
                  <a:pt x="667523" y="59712"/>
                </a:moveTo>
                <a:lnTo>
                  <a:pt x="667556" y="71951"/>
                </a:lnTo>
                <a:cubicBezTo>
                  <a:pt x="667556" y="78682"/>
                  <a:pt x="666578" y="87862"/>
                  <a:pt x="665355" y="92349"/>
                </a:cubicBezTo>
                <a:lnTo>
                  <a:pt x="663137" y="100509"/>
                </a:lnTo>
                <a:lnTo>
                  <a:pt x="662990" y="92349"/>
                </a:lnTo>
                <a:lnTo>
                  <a:pt x="662994" y="92349"/>
                </a:lnTo>
                <a:cubicBezTo>
                  <a:pt x="662921" y="87862"/>
                  <a:pt x="663914" y="78682"/>
                  <a:pt x="665195" y="71951"/>
                </a:cubicBezTo>
                <a:close/>
                <a:moveTo>
                  <a:pt x="745090" y="48079"/>
                </a:moveTo>
                <a:cubicBezTo>
                  <a:pt x="745306" y="46732"/>
                  <a:pt x="745599" y="47118"/>
                  <a:pt x="745922" y="49562"/>
                </a:cubicBezTo>
                <a:cubicBezTo>
                  <a:pt x="746568" y="54451"/>
                  <a:pt x="746557" y="61794"/>
                  <a:pt x="745889" y="65881"/>
                </a:cubicBezTo>
                <a:cubicBezTo>
                  <a:pt x="745228" y="69968"/>
                  <a:pt x="744696" y="65969"/>
                  <a:pt x="744714" y="56993"/>
                </a:cubicBezTo>
                <a:lnTo>
                  <a:pt x="744718" y="56993"/>
                </a:lnTo>
                <a:cubicBezTo>
                  <a:pt x="744735" y="52505"/>
                  <a:pt x="744874" y="49425"/>
                  <a:pt x="745090" y="48079"/>
                </a:cubicBezTo>
                <a:close/>
                <a:moveTo>
                  <a:pt x="649749" y="36821"/>
                </a:moveTo>
                <a:cubicBezTo>
                  <a:pt x="652310" y="34080"/>
                  <a:pt x="650420" y="60131"/>
                  <a:pt x="647789" y="63792"/>
                </a:cubicBezTo>
                <a:cubicBezTo>
                  <a:pt x="645745" y="66636"/>
                  <a:pt x="645439" y="63339"/>
                  <a:pt x="646775" y="52913"/>
                </a:cubicBezTo>
                <a:cubicBezTo>
                  <a:pt x="647830" y="44686"/>
                  <a:pt x="649169" y="37444"/>
                  <a:pt x="649749" y="36821"/>
                </a:cubicBezTo>
                <a:close/>
                <a:moveTo>
                  <a:pt x="559982" y="32409"/>
                </a:moveTo>
                <a:cubicBezTo>
                  <a:pt x="560392" y="33040"/>
                  <a:pt x="560518" y="34839"/>
                  <a:pt x="560456" y="37954"/>
                </a:cubicBezTo>
                <a:cubicBezTo>
                  <a:pt x="560383" y="42442"/>
                  <a:pt x="559172" y="48561"/>
                  <a:pt x="557800" y="51553"/>
                </a:cubicBezTo>
                <a:cubicBezTo>
                  <a:pt x="555760" y="55998"/>
                  <a:pt x="555274" y="55252"/>
                  <a:pt x="555143" y="47473"/>
                </a:cubicBezTo>
                <a:cubicBezTo>
                  <a:pt x="555070" y="42238"/>
                  <a:pt x="556253" y="36118"/>
                  <a:pt x="557800" y="33874"/>
                </a:cubicBezTo>
                <a:cubicBezTo>
                  <a:pt x="558877" y="32317"/>
                  <a:pt x="559571" y="31779"/>
                  <a:pt x="559982" y="32409"/>
                </a:cubicBezTo>
                <a:close/>
                <a:moveTo>
                  <a:pt x="586690" y="27075"/>
                </a:moveTo>
                <a:lnTo>
                  <a:pt x="585194" y="45895"/>
                </a:lnTo>
                <a:cubicBezTo>
                  <a:pt x="584370" y="56246"/>
                  <a:pt x="582486" y="66649"/>
                  <a:pt x="581010" y="69014"/>
                </a:cubicBezTo>
                <a:cubicBezTo>
                  <a:pt x="578733" y="72658"/>
                  <a:pt x="578339" y="72692"/>
                  <a:pt x="578416" y="69233"/>
                </a:cubicBezTo>
                <a:lnTo>
                  <a:pt x="578413" y="69232"/>
                </a:lnTo>
                <a:cubicBezTo>
                  <a:pt x="578450" y="66988"/>
                  <a:pt x="580347" y="56585"/>
                  <a:pt x="582597" y="46114"/>
                </a:cubicBezTo>
                <a:close/>
                <a:moveTo>
                  <a:pt x="353765" y="22995"/>
                </a:moveTo>
                <a:cubicBezTo>
                  <a:pt x="357094" y="22995"/>
                  <a:pt x="354306" y="41738"/>
                  <a:pt x="350663" y="43844"/>
                </a:cubicBezTo>
                <a:cubicBezTo>
                  <a:pt x="348693" y="44984"/>
                  <a:pt x="348281" y="43299"/>
                  <a:pt x="349492" y="39059"/>
                </a:cubicBezTo>
                <a:lnTo>
                  <a:pt x="349489" y="39059"/>
                </a:lnTo>
                <a:cubicBezTo>
                  <a:pt x="350518" y="35460"/>
                  <a:pt x="351379" y="30373"/>
                  <a:pt x="351401" y="27755"/>
                </a:cubicBezTo>
                <a:cubicBezTo>
                  <a:pt x="351434" y="25137"/>
                  <a:pt x="352484" y="22995"/>
                  <a:pt x="353765" y="22995"/>
                </a:cubicBezTo>
                <a:close/>
                <a:moveTo>
                  <a:pt x="449634" y="18915"/>
                </a:moveTo>
                <a:lnTo>
                  <a:pt x="448105" y="37954"/>
                </a:lnTo>
                <a:cubicBezTo>
                  <a:pt x="446317" y="60182"/>
                  <a:pt x="442981" y="68775"/>
                  <a:pt x="440198" y="58314"/>
                </a:cubicBezTo>
                <a:lnTo>
                  <a:pt x="440197" y="58314"/>
                </a:lnTo>
                <a:cubicBezTo>
                  <a:pt x="439179" y="54485"/>
                  <a:pt x="440835" y="44478"/>
                  <a:pt x="444016" y="35234"/>
                </a:cubicBezTo>
                <a:close/>
                <a:moveTo>
                  <a:pt x="631225" y="17565"/>
                </a:moveTo>
                <a:cubicBezTo>
                  <a:pt x="635546" y="17565"/>
                  <a:pt x="631871" y="52788"/>
                  <a:pt x="626543" y="62442"/>
                </a:cubicBezTo>
                <a:cubicBezTo>
                  <a:pt x="624065" y="66930"/>
                  <a:pt x="620604" y="84065"/>
                  <a:pt x="618850" y="100520"/>
                </a:cubicBezTo>
                <a:cubicBezTo>
                  <a:pt x="617095" y="116975"/>
                  <a:pt x="614442" y="134653"/>
                  <a:pt x="612954" y="139804"/>
                </a:cubicBezTo>
                <a:cubicBezTo>
                  <a:pt x="611465" y="144956"/>
                  <a:pt x="610826" y="149715"/>
                  <a:pt x="611538" y="150381"/>
                </a:cubicBezTo>
                <a:cubicBezTo>
                  <a:pt x="613103" y="151845"/>
                  <a:pt x="618806" y="138366"/>
                  <a:pt x="618806" y="133203"/>
                </a:cubicBezTo>
                <a:cubicBezTo>
                  <a:pt x="618806" y="128014"/>
                  <a:pt x="621967" y="120918"/>
                  <a:pt x="624280" y="120918"/>
                </a:cubicBezTo>
                <a:cubicBezTo>
                  <a:pt x="625349" y="120918"/>
                  <a:pt x="625879" y="126120"/>
                  <a:pt x="625455" y="132478"/>
                </a:cubicBezTo>
                <a:lnTo>
                  <a:pt x="624686" y="144037"/>
                </a:lnTo>
                <a:lnTo>
                  <a:pt x="629318" y="132297"/>
                </a:lnTo>
                <a:cubicBezTo>
                  <a:pt x="632434" y="124403"/>
                  <a:pt x="635268" y="121030"/>
                  <a:pt x="637973" y="122001"/>
                </a:cubicBezTo>
                <a:cubicBezTo>
                  <a:pt x="643461" y="123971"/>
                  <a:pt x="645973" y="113313"/>
                  <a:pt x="644346" y="94954"/>
                </a:cubicBezTo>
                <a:cubicBezTo>
                  <a:pt x="643623" y="86796"/>
                  <a:pt x="644090" y="80121"/>
                  <a:pt x="645396" y="80121"/>
                </a:cubicBezTo>
                <a:cubicBezTo>
                  <a:pt x="650512" y="80121"/>
                  <a:pt x="651621" y="96390"/>
                  <a:pt x="648370" y="123764"/>
                </a:cubicBezTo>
                <a:cubicBezTo>
                  <a:pt x="644334" y="157754"/>
                  <a:pt x="643986" y="178922"/>
                  <a:pt x="647495" y="176892"/>
                </a:cubicBezTo>
                <a:cubicBezTo>
                  <a:pt x="648889" y="176086"/>
                  <a:pt x="651063" y="171425"/>
                  <a:pt x="652335" y="166532"/>
                </a:cubicBezTo>
                <a:lnTo>
                  <a:pt x="654644" y="157636"/>
                </a:lnTo>
                <a:lnTo>
                  <a:pt x="655852" y="165530"/>
                </a:lnTo>
                <a:cubicBezTo>
                  <a:pt x="656516" y="169872"/>
                  <a:pt x="658888" y="175135"/>
                  <a:pt x="661121" y="177224"/>
                </a:cubicBezTo>
                <a:cubicBezTo>
                  <a:pt x="663355" y="179314"/>
                  <a:pt x="666494" y="183105"/>
                  <a:pt x="668099" y="185649"/>
                </a:cubicBezTo>
                <a:cubicBezTo>
                  <a:pt x="670653" y="189696"/>
                  <a:pt x="671379" y="189764"/>
                  <a:pt x="673931" y="186194"/>
                </a:cubicBezTo>
                <a:cubicBezTo>
                  <a:pt x="675533" y="183949"/>
                  <a:pt x="676960" y="178442"/>
                  <a:pt x="677095" y="173954"/>
                </a:cubicBezTo>
                <a:cubicBezTo>
                  <a:pt x="677241" y="169467"/>
                  <a:pt x="678577" y="163347"/>
                  <a:pt x="680087" y="160355"/>
                </a:cubicBezTo>
                <a:cubicBezTo>
                  <a:pt x="682058" y="156450"/>
                  <a:pt x="682430" y="158753"/>
                  <a:pt x="681412" y="168515"/>
                </a:cubicBezTo>
                <a:cubicBezTo>
                  <a:pt x="680631" y="175994"/>
                  <a:pt x="679299" y="190681"/>
                  <a:pt x="678449" y="201153"/>
                </a:cubicBezTo>
                <a:cubicBezTo>
                  <a:pt x="676960" y="219472"/>
                  <a:pt x="677066" y="219868"/>
                  <a:pt x="681168" y="211626"/>
                </a:cubicBezTo>
                <a:cubicBezTo>
                  <a:pt x="683514" y="206914"/>
                  <a:pt x="686313" y="194675"/>
                  <a:pt x="687387" y="184427"/>
                </a:cubicBezTo>
                <a:cubicBezTo>
                  <a:pt x="689219" y="166982"/>
                  <a:pt x="692284" y="158995"/>
                  <a:pt x="697156" y="158995"/>
                </a:cubicBezTo>
                <a:cubicBezTo>
                  <a:pt x="698294" y="158995"/>
                  <a:pt x="698674" y="168481"/>
                  <a:pt x="697995" y="180074"/>
                </a:cubicBezTo>
                <a:cubicBezTo>
                  <a:pt x="697320" y="191667"/>
                  <a:pt x="698028" y="204212"/>
                  <a:pt x="699560" y="207952"/>
                </a:cubicBezTo>
                <a:cubicBezTo>
                  <a:pt x="702334" y="214695"/>
                  <a:pt x="702399" y="214661"/>
                  <a:pt x="707424" y="203872"/>
                </a:cubicBezTo>
                <a:cubicBezTo>
                  <a:pt x="710211" y="197889"/>
                  <a:pt x="713151" y="187254"/>
                  <a:pt x="713958" y="180238"/>
                </a:cubicBezTo>
                <a:cubicBezTo>
                  <a:pt x="714794" y="172975"/>
                  <a:pt x="717151" y="166864"/>
                  <a:pt x="719432" y="166044"/>
                </a:cubicBezTo>
                <a:cubicBezTo>
                  <a:pt x="722731" y="164860"/>
                  <a:pt x="723439" y="172045"/>
                  <a:pt x="723439" y="206678"/>
                </a:cubicBezTo>
                <a:cubicBezTo>
                  <a:pt x="723439" y="249969"/>
                  <a:pt x="727332" y="263643"/>
                  <a:pt x="729942" y="229516"/>
                </a:cubicBezTo>
                <a:cubicBezTo>
                  <a:pt x="730752" y="218938"/>
                  <a:pt x="732887" y="208901"/>
                  <a:pt x="734692" y="207214"/>
                </a:cubicBezTo>
                <a:cubicBezTo>
                  <a:pt x="737126" y="204934"/>
                  <a:pt x="737973" y="204962"/>
                  <a:pt x="737973" y="207329"/>
                </a:cubicBezTo>
                <a:cubicBezTo>
                  <a:pt x="737973" y="209077"/>
                  <a:pt x="739819" y="209844"/>
                  <a:pt x="742078" y="209033"/>
                </a:cubicBezTo>
                <a:cubicBezTo>
                  <a:pt x="745246" y="207895"/>
                  <a:pt x="746652" y="211652"/>
                  <a:pt x="748234" y="225475"/>
                </a:cubicBezTo>
                <a:cubicBezTo>
                  <a:pt x="749362" y="235329"/>
                  <a:pt x="751328" y="243995"/>
                  <a:pt x="752603" y="244733"/>
                </a:cubicBezTo>
                <a:cubicBezTo>
                  <a:pt x="755876" y="246624"/>
                  <a:pt x="760402" y="224591"/>
                  <a:pt x="762826" y="194980"/>
                </a:cubicBezTo>
                <a:cubicBezTo>
                  <a:pt x="763961" y="181110"/>
                  <a:pt x="766026" y="169105"/>
                  <a:pt x="767417" y="168301"/>
                </a:cubicBezTo>
                <a:cubicBezTo>
                  <a:pt x="768808" y="167497"/>
                  <a:pt x="769979" y="167830"/>
                  <a:pt x="770023" y="169040"/>
                </a:cubicBezTo>
                <a:cubicBezTo>
                  <a:pt x="770059" y="170250"/>
                  <a:pt x="771337" y="188987"/>
                  <a:pt x="772843" y="210678"/>
                </a:cubicBezTo>
                <a:cubicBezTo>
                  <a:pt x="776786" y="267395"/>
                  <a:pt x="780516" y="275312"/>
                  <a:pt x="787596" y="241981"/>
                </a:cubicBezTo>
                <a:cubicBezTo>
                  <a:pt x="789665" y="232244"/>
                  <a:pt x="792424" y="224277"/>
                  <a:pt x="793730" y="224277"/>
                </a:cubicBezTo>
                <a:cubicBezTo>
                  <a:pt x="795036" y="224277"/>
                  <a:pt x="796146" y="221523"/>
                  <a:pt x="796197" y="218157"/>
                </a:cubicBezTo>
                <a:cubicBezTo>
                  <a:pt x="796270" y="212191"/>
                  <a:pt x="796379" y="212170"/>
                  <a:pt x="800556" y="217317"/>
                </a:cubicBezTo>
                <a:cubicBezTo>
                  <a:pt x="804521" y="222221"/>
                  <a:pt x="804838" y="221737"/>
                  <a:pt x="805028" y="210517"/>
                </a:cubicBezTo>
                <a:cubicBezTo>
                  <a:pt x="805440" y="186133"/>
                  <a:pt x="809734" y="186826"/>
                  <a:pt x="811957" y="211635"/>
                </a:cubicBezTo>
                <a:cubicBezTo>
                  <a:pt x="813526" y="229167"/>
                  <a:pt x="814986" y="234896"/>
                  <a:pt x="817316" y="232714"/>
                </a:cubicBezTo>
                <a:cubicBezTo>
                  <a:pt x="822948" y="227444"/>
                  <a:pt x="825167" y="229457"/>
                  <a:pt x="825257" y="239916"/>
                </a:cubicBezTo>
                <a:cubicBezTo>
                  <a:pt x="825404" y="255176"/>
                  <a:pt x="829358" y="246045"/>
                  <a:pt x="835306" y="216798"/>
                </a:cubicBezTo>
                <a:cubicBezTo>
                  <a:pt x="840190" y="192785"/>
                  <a:pt x="845515" y="183445"/>
                  <a:pt x="845515" y="198893"/>
                </a:cubicBezTo>
                <a:cubicBezTo>
                  <a:pt x="845515" y="210171"/>
                  <a:pt x="849533" y="203729"/>
                  <a:pt x="853135" y="186677"/>
                </a:cubicBezTo>
                <a:lnTo>
                  <a:pt x="856393" y="171241"/>
                </a:lnTo>
                <a:lnTo>
                  <a:pt x="856766" y="182777"/>
                </a:lnTo>
                <a:cubicBezTo>
                  <a:pt x="857021" y="191124"/>
                  <a:pt x="858747" y="195254"/>
                  <a:pt x="862960" y="197715"/>
                </a:cubicBezTo>
                <a:cubicBezTo>
                  <a:pt x="868449" y="200923"/>
                  <a:pt x="868673" y="203019"/>
                  <a:pt x="866876" y="234456"/>
                </a:cubicBezTo>
                <a:cubicBezTo>
                  <a:pt x="865224" y="263408"/>
                  <a:pt x="865560" y="267795"/>
                  <a:pt x="869438" y="267795"/>
                </a:cubicBezTo>
                <a:cubicBezTo>
                  <a:pt x="872672" y="267795"/>
                  <a:pt x="874456" y="263676"/>
                  <a:pt x="875898" y="252878"/>
                </a:cubicBezTo>
                <a:cubicBezTo>
                  <a:pt x="879047" y="229280"/>
                  <a:pt x="882815" y="232846"/>
                  <a:pt x="882306" y="258947"/>
                </a:cubicBezTo>
                <a:cubicBezTo>
                  <a:pt x="882014" y="274505"/>
                  <a:pt x="883182" y="284955"/>
                  <a:pt x="885711" y="289106"/>
                </a:cubicBezTo>
                <a:cubicBezTo>
                  <a:pt x="887838" y="292600"/>
                  <a:pt x="890166" y="294910"/>
                  <a:pt x="890882" y="294240"/>
                </a:cubicBezTo>
                <a:cubicBezTo>
                  <a:pt x="891597" y="293570"/>
                  <a:pt x="894768" y="254090"/>
                  <a:pt x="897924" y="206508"/>
                </a:cubicBezTo>
                <a:cubicBezTo>
                  <a:pt x="901081" y="158926"/>
                  <a:pt x="904313" y="119389"/>
                  <a:pt x="905106" y="118646"/>
                </a:cubicBezTo>
                <a:cubicBezTo>
                  <a:pt x="905897" y="117905"/>
                  <a:pt x="906569" y="130659"/>
                  <a:pt x="906591" y="146989"/>
                </a:cubicBezTo>
                <a:cubicBezTo>
                  <a:pt x="906624" y="163319"/>
                  <a:pt x="907792" y="178388"/>
                  <a:pt x="909204" y="180476"/>
                </a:cubicBezTo>
                <a:cubicBezTo>
                  <a:pt x="911966" y="184557"/>
                  <a:pt x="914223" y="175940"/>
                  <a:pt x="922661" y="129113"/>
                </a:cubicBezTo>
                <a:cubicBezTo>
                  <a:pt x="925219" y="114919"/>
                  <a:pt x="927841" y="102811"/>
                  <a:pt x="928487" y="102206"/>
                </a:cubicBezTo>
                <a:cubicBezTo>
                  <a:pt x="935686" y="95469"/>
                  <a:pt x="940858" y="212617"/>
                  <a:pt x="936618" y="286407"/>
                </a:cubicBezTo>
                <a:cubicBezTo>
                  <a:pt x="934534" y="322659"/>
                  <a:pt x="930017" y="331042"/>
                  <a:pt x="929426" y="299753"/>
                </a:cubicBezTo>
                <a:lnTo>
                  <a:pt x="929054" y="280034"/>
                </a:lnTo>
                <a:lnTo>
                  <a:pt x="925686" y="296353"/>
                </a:lnTo>
                <a:cubicBezTo>
                  <a:pt x="921586" y="316210"/>
                  <a:pt x="918174" y="311095"/>
                  <a:pt x="918174" y="285091"/>
                </a:cubicBezTo>
                <a:cubicBezTo>
                  <a:pt x="918174" y="240755"/>
                  <a:pt x="910211" y="290465"/>
                  <a:pt x="908321" y="346607"/>
                </a:cubicBezTo>
                <a:cubicBezTo>
                  <a:pt x="907956" y="357448"/>
                  <a:pt x="916293" y="361856"/>
                  <a:pt x="918980" y="352241"/>
                </a:cubicBezTo>
                <a:cubicBezTo>
                  <a:pt x="919834" y="349177"/>
                  <a:pt x="922421" y="346670"/>
                  <a:pt x="924725" y="346670"/>
                </a:cubicBezTo>
                <a:cubicBezTo>
                  <a:pt x="927027" y="346670"/>
                  <a:pt x="930331" y="343916"/>
                  <a:pt x="932066" y="340550"/>
                </a:cubicBezTo>
                <a:cubicBezTo>
                  <a:pt x="935088" y="334688"/>
                  <a:pt x="935230" y="334666"/>
                  <a:pt x="935416" y="340030"/>
                </a:cubicBezTo>
                <a:cubicBezTo>
                  <a:pt x="935525" y="343110"/>
                  <a:pt x="937533" y="348006"/>
                  <a:pt x="939880" y="350910"/>
                </a:cubicBezTo>
                <a:cubicBezTo>
                  <a:pt x="944091" y="356119"/>
                  <a:pt x="944150" y="356117"/>
                  <a:pt x="944332" y="350748"/>
                </a:cubicBezTo>
                <a:cubicBezTo>
                  <a:pt x="944515" y="345444"/>
                  <a:pt x="944624" y="345437"/>
                  <a:pt x="948679" y="350455"/>
                </a:cubicBezTo>
                <a:cubicBezTo>
                  <a:pt x="950967" y="353285"/>
                  <a:pt x="953331" y="356957"/>
                  <a:pt x="953927" y="358614"/>
                </a:cubicBezTo>
                <a:cubicBezTo>
                  <a:pt x="954672" y="360681"/>
                  <a:pt x="956511" y="360471"/>
                  <a:pt x="959773" y="357952"/>
                </a:cubicBezTo>
                <a:cubicBezTo>
                  <a:pt x="963902" y="354763"/>
                  <a:pt x="964913" y="355124"/>
                  <a:pt x="967398" y="360672"/>
                </a:cubicBezTo>
                <a:cubicBezTo>
                  <a:pt x="974246" y="375961"/>
                  <a:pt x="993604" y="487598"/>
                  <a:pt x="993697" y="512340"/>
                </a:cubicBezTo>
                <a:cubicBezTo>
                  <a:pt x="993730" y="518940"/>
                  <a:pt x="991862" y="530567"/>
                  <a:pt x="989560" y="538178"/>
                </a:cubicBezTo>
                <a:cubicBezTo>
                  <a:pt x="987257" y="545789"/>
                  <a:pt x="983952" y="565479"/>
                  <a:pt x="982211" y="581934"/>
                </a:cubicBezTo>
                <a:cubicBezTo>
                  <a:pt x="977720" y="624393"/>
                  <a:pt x="972657" y="732625"/>
                  <a:pt x="974913" y="737943"/>
                </a:cubicBezTo>
                <a:cubicBezTo>
                  <a:pt x="976417" y="741483"/>
                  <a:pt x="979713" y="739340"/>
                  <a:pt x="990890" y="727560"/>
                </a:cubicBezTo>
                <a:cubicBezTo>
                  <a:pt x="1001524" y="716352"/>
                  <a:pt x="1006981" y="712688"/>
                  <a:pt x="1013165" y="712601"/>
                </a:cubicBezTo>
                <a:cubicBezTo>
                  <a:pt x="1021178" y="712486"/>
                  <a:pt x="1021394" y="712077"/>
                  <a:pt x="1023174" y="693447"/>
                </a:cubicBezTo>
                <a:cubicBezTo>
                  <a:pt x="1024173" y="682976"/>
                  <a:pt x="1025155" y="654418"/>
                  <a:pt x="1025352" y="629984"/>
                </a:cubicBezTo>
                <a:cubicBezTo>
                  <a:pt x="1025644" y="593326"/>
                  <a:pt x="1024670" y="581742"/>
                  <a:pt x="1019752" y="563714"/>
                </a:cubicBezTo>
                <a:cubicBezTo>
                  <a:pt x="1013216" y="539759"/>
                  <a:pt x="1014178" y="532915"/>
                  <a:pt x="1021741" y="549559"/>
                </a:cubicBezTo>
                <a:cubicBezTo>
                  <a:pt x="1029661" y="566986"/>
                  <a:pt x="1034158" y="691497"/>
                  <a:pt x="1034255" y="896074"/>
                </a:cubicBezTo>
                <a:cubicBezTo>
                  <a:pt x="1034292" y="995552"/>
                  <a:pt x="1033380" y="1078340"/>
                  <a:pt x="1032209" y="1080047"/>
                </a:cubicBezTo>
                <a:cubicBezTo>
                  <a:pt x="1031033" y="1081753"/>
                  <a:pt x="1029731" y="1062172"/>
                  <a:pt x="1029311" y="1036530"/>
                </a:cubicBezTo>
                <a:cubicBezTo>
                  <a:pt x="1027567" y="930007"/>
                  <a:pt x="1020857" y="813606"/>
                  <a:pt x="1016601" y="816067"/>
                </a:cubicBezTo>
                <a:cubicBezTo>
                  <a:pt x="1015218" y="816866"/>
                  <a:pt x="1014079" y="819590"/>
                  <a:pt x="1014072" y="822120"/>
                </a:cubicBezTo>
                <a:cubicBezTo>
                  <a:pt x="1014072" y="824649"/>
                  <a:pt x="1012623" y="831548"/>
                  <a:pt x="1010872" y="837449"/>
                </a:cubicBezTo>
                <a:cubicBezTo>
                  <a:pt x="1006773" y="851266"/>
                  <a:pt x="1003816" y="846399"/>
                  <a:pt x="1001517" y="822051"/>
                </a:cubicBezTo>
                <a:cubicBezTo>
                  <a:pt x="999897" y="804899"/>
                  <a:pt x="1003451" y="793490"/>
                  <a:pt x="1006218" y="806960"/>
                </a:cubicBezTo>
                <a:cubicBezTo>
                  <a:pt x="1006914" y="810348"/>
                  <a:pt x="1007663" y="802410"/>
                  <a:pt x="1007878" y="789321"/>
                </a:cubicBezTo>
                <a:cubicBezTo>
                  <a:pt x="1008316" y="762887"/>
                  <a:pt x="1013903" y="755881"/>
                  <a:pt x="1014385" y="781162"/>
                </a:cubicBezTo>
                <a:cubicBezTo>
                  <a:pt x="1014640" y="794557"/>
                  <a:pt x="1015001" y="795541"/>
                  <a:pt x="1016910" y="788019"/>
                </a:cubicBezTo>
                <a:cubicBezTo>
                  <a:pt x="1018136" y="783189"/>
                  <a:pt x="1020070" y="768098"/>
                  <a:pt x="1021209" y="754483"/>
                </a:cubicBezTo>
                <a:cubicBezTo>
                  <a:pt x="1023274" y="729764"/>
                  <a:pt x="1023267" y="729730"/>
                  <a:pt x="1016621" y="730627"/>
                </a:cubicBezTo>
                <a:cubicBezTo>
                  <a:pt x="1008347" y="731742"/>
                  <a:pt x="1006037" y="738917"/>
                  <a:pt x="1005655" y="764682"/>
                </a:cubicBezTo>
                <a:cubicBezTo>
                  <a:pt x="1005509" y="775439"/>
                  <a:pt x="1004090" y="784979"/>
                  <a:pt x="1002528" y="785881"/>
                </a:cubicBezTo>
                <a:cubicBezTo>
                  <a:pt x="1000711" y="786932"/>
                  <a:pt x="1000346" y="778187"/>
                  <a:pt x="1001514" y="761563"/>
                </a:cubicBezTo>
                <a:cubicBezTo>
                  <a:pt x="1002780" y="743543"/>
                  <a:pt x="1002364" y="735605"/>
                  <a:pt x="1000156" y="735605"/>
                </a:cubicBezTo>
                <a:cubicBezTo>
                  <a:pt x="994496" y="735605"/>
                  <a:pt x="987927" y="747434"/>
                  <a:pt x="987927" y="757627"/>
                </a:cubicBezTo>
                <a:cubicBezTo>
                  <a:pt x="987927" y="763089"/>
                  <a:pt x="986125" y="772337"/>
                  <a:pt x="983923" y="778177"/>
                </a:cubicBezTo>
                <a:cubicBezTo>
                  <a:pt x="980807" y="786444"/>
                  <a:pt x="980453" y="796005"/>
                  <a:pt x="982336" y="821356"/>
                </a:cubicBezTo>
                <a:cubicBezTo>
                  <a:pt x="983665" y="839265"/>
                  <a:pt x="985628" y="858453"/>
                  <a:pt x="986699" y="863998"/>
                </a:cubicBezTo>
                <a:cubicBezTo>
                  <a:pt x="987769" y="869542"/>
                  <a:pt x="987805" y="876134"/>
                  <a:pt x="986773" y="878647"/>
                </a:cubicBezTo>
                <a:cubicBezTo>
                  <a:pt x="985021" y="882917"/>
                  <a:pt x="984543" y="882914"/>
                  <a:pt x="979444" y="878601"/>
                </a:cubicBezTo>
                <a:cubicBezTo>
                  <a:pt x="974191" y="874152"/>
                  <a:pt x="973901" y="874515"/>
                  <a:pt x="971589" y="888430"/>
                </a:cubicBezTo>
                <a:cubicBezTo>
                  <a:pt x="970268" y="896377"/>
                  <a:pt x="969480" y="904714"/>
                  <a:pt x="969838" y="906958"/>
                </a:cubicBezTo>
                <a:cubicBezTo>
                  <a:pt x="970203" y="909203"/>
                  <a:pt x="971118" y="939820"/>
                  <a:pt x="971892" y="974997"/>
                </a:cubicBezTo>
                <a:cubicBezTo>
                  <a:pt x="973582" y="1051849"/>
                  <a:pt x="977456" y="1092009"/>
                  <a:pt x="983595" y="1096286"/>
                </a:cubicBezTo>
                <a:cubicBezTo>
                  <a:pt x="989047" y="1100085"/>
                  <a:pt x="989155" y="1104483"/>
                  <a:pt x="983850" y="1106391"/>
                </a:cubicBezTo>
                <a:cubicBezTo>
                  <a:pt x="981602" y="1107197"/>
                  <a:pt x="978754" y="1111918"/>
                  <a:pt x="977520" y="1116881"/>
                </a:cubicBezTo>
                <a:cubicBezTo>
                  <a:pt x="975348" y="1125611"/>
                  <a:pt x="975169" y="1125373"/>
                  <a:pt x="972047" y="1109585"/>
                </a:cubicBezTo>
                <a:cubicBezTo>
                  <a:pt x="969023" y="1094283"/>
                  <a:pt x="968701" y="1096537"/>
                  <a:pt x="966892" y="1145789"/>
                </a:cubicBezTo>
                <a:cubicBezTo>
                  <a:pt x="965710" y="1177955"/>
                  <a:pt x="966060" y="1201013"/>
                  <a:pt x="967793" y="1205281"/>
                </a:cubicBezTo>
                <a:cubicBezTo>
                  <a:pt x="969913" y="1210500"/>
                  <a:pt x="969599" y="1213021"/>
                  <a:pt x="966541" y="1215315"/>
                </a:cubicBezTo>
                <a:cubicBezTo>
                  <a:pt x="962743" y="1218164"/>
                  <a:pt x="961456" y="1223412"/>
                  <a:pt x="956870" y="1254731"/>
                </a:cubicBezTo>
                <a:cubicBezTo>
                  <a:pt x="955914" y="1261261"/>
                  <a:pt x="952825" y="1271041"/>
                  <a:pt x="950007" y="1276464"/>
                </a:cubicBezTo>
                <a:cubicBezTo>
                  <a:pt x="946234" y="1283722"/>
                  <a:pt x="945657" y="1287679"/>
                  <a:pt x="947821" y="1291462"/>
                </a:cubicBezTo>
                <a:cubicBezTo>
                  <a:pt x="949864" y="1295034"/>
                  <a:pt x="949576" y="1301669"/>
                  <a:pt x="946879" y="1313245"/>
                </a:cubicBezTo>
                <a:cubicBezTo>
                  <a:pt x="944288" y="1324370"/>
                  <a:pt x="942980" y="1350557"/>
                  <a:pt x="942943" y="1392199"/>
                </a:cubicBezTo>
                <a:cubicBezTo>
                  <a:pt x="942870" y="1449817"/>
                  <a:pt x="943271" y="1454602"/>
                  <a:pt x="948090" y="1455781"/>
                </a:cubicBezTo>
                <a:cubicBezTo>
                  <a:pt x="952874" y="1456954"/>
                  <a:pt x="952802" y="1457379"/>
                  <a:pt x="947196" y="1461054"/>
                </a:cubicBezTo>
                <a:cubicBezTo>
                  <a:pt x="942409" y="1464192"/>
                  <a:pt x="941500" y="1466776"/>
                  <a:pt x="942975" y="1473058"/>
                </a:cubicBezTo>
                <a:cubicBezTo>
                  <a:pt x="944212" y="1478337"/>
                  <a:pt x="943267" y="1483308"/>
                  <a:pt x="940238" y="1487656"/>
                </a:cubicBezTo>
                <a:cubicBezTo>
                  <a:pt x="934445" y="1495931"/>
                  <a:pt x="934245" y="1516177"/>
                  <a:pt x="939873" y="1523160"/>
                </a:cubicBezTo>
                <a:cubicBezTo>
                  <a:pt x="942219" y="1526063"/>
                  <a:pt x="944182" y="1530119"/>
                  <a:pt x="944233" y="1532172"/>
                </a:cubicBezTo>
                <a:cubicBezTo>
                  <a:pt x="944306" y="1535336"/>
                  <a:pt x="943595" y="1535336"/>
                  <a:pt x="939517" y="1532172"/>
                </a:cubicBezTo>
                <a:cubicBezTo>
                  <a:pt x="935067" y="1528716"/>
                  <a:pt x="934825" y="1531890"/>
                  <a:pt x="936273" y="1574901"/>
                </a:cubicBezTo>
                <a:cubicBezTo>
                  <a:pt x="937229" y="1603289"/>
                  <a:pt x="936719" y="1623230"/>
                  <a:pt x="934967" y="1626160"/>
                </a:cubicBezTo>
                <a:cubicBezTo>
                  <a:pt x="933022" y="1629412"/>
                  <a:pt x="933132" y="1631923"/>
                  <a:pt x="935295" y="1633959"/>
                </a:cubicBezTo>
                <a:cubicBezTo>
                  <a:pt x="939121" y="1637539"/>
                  <a:pt x="939616" y="1652191"/>
                  <a:pt x="935912" y="1652191"/>
                </a:cubicBezTo>
                <a:cubicBezTo>
                  <a:pt x="930567" y="1652191"/>
                  <a:pt x="928929" y="1635827"/>
                  <a:pt x="929513" y="1588275"/>
                </a:cubicBezTo>
                <a:cubicBezTo>
                  <a:pt x="929842" y="1561349"/>
                  <a:pt x="928510" y="1527691"/>
                  <a:pt x="926551" y="1513480"/>
                </a:cubicBezTo>
                <a:cubicBezTo>
                  <a:pt x="923124" y="1488654"/>
                  <a:pt x="921757" y="1468972"/>
                  <a:pt x="921285" y="1437714"/>
                </a:cubicBezTo>
                <a:cubicBezTo>
                  <a:pt x="921102" y="1425930"/>
                  <a:pt x="920230" y="1423443"/>
                  <a:pt x="916705" y="1424709"/>
                </a:cubicBezTo>
                <a:cubicBezTo>
                  <a:pt x="913527" y="1425850"/>
                  <a:pt x="912259" y="1424273"/>
                  <a:pt x="912027" y="1418880"/>
                </a:cubicBezTo>
                <a:cubicBezTo>
                  <a:pt x="911808" y="1413492"/>
                  <a:pt x="911045" y="1414634"/>
                  <a:pt x="909264" y="1423087"/>
                </a:cubicBezTo>
                <a:cubicBezTo>
                  <a:pt x="907921" y="1429468"/>
                  <a:pt x="906024" y="1435894"/>
                  <a:pt x="905051" y="1437366"/>
                </a:cubicBezTo>
                <a:cubicBezTo>
                  <a:pt x="901486" y="1442767"/>
                  <a:pt x="907040" y="1445870"/>
                  <a:pt x="911351" y="1440887"/>
                </a:cubicBezTo>
                <a:cubicBezTo>
                  <a:pt x="915221" y="1436417"/>
                  <a:pt x="915446" y="1436922"/>
                  <a:pt x="913807" y="1446370"/>
                </a:cubicBezTo>
                <a:cubicBezTo>
                  <a:pt x="912763" y="1452384"/>
                  <a:pt x="913322" y="1458264"/>
                  <a:pt x="915128" y="1460301"/>
                </a:cubicBezTo>
                <a:cubicBezTo>
                  <a:pt x="917518" y="1462995"/>
                  <a:pt x="916186" y="1464628"/>
                  <a:pt x="909488" y="1467225"/>
                </a:cubicBezTo>
                <a:cubicBezTo>
                  <a:pt x="904666" y="1469093"/>
                  <a:pt x="900721" y="1472238"/>
                  <a:pt x="900721" y="1474212"/>
                </a:cubicBezTo>
                <a:cubicBezTo>
                  <a:pt x="900721" y="1476186"/>
                  <a:pt x="899415" y="1478558"/>
                  <a:pt x="897813" y="1479482"/>
                </a:cubicBezTo>
                <a:cubicBezTo>
                  <a:pt x="896109" y="1480466"/>
                  <a:pt x="894908" y="1477612"/>
                  <a:pt x="894908" y="1472588"/>
                </a:cubicBezTo>
                <a:cubicBezTo>
                  <a:pt x="894908" y="1466324"/>
                  <a:pt x="896463" y="1463634"/>
                  <a:pt x="900675" y="1462603"/>
                </a:cubicBezTo>
                <a:cubicBezTo>
                  <a:pt x="906427" y="1461196"/>
                  <a:pt x="906427" y="1461173"/>
                  <a:pt x="900675" y="1454331"/>
                </a:cubicBezTo>
                <a:cubicBezTo>
                  <a:pt x="897504" y="1450558"/>
                  <a:pt x="894907" y="1444882"/>
                  <a:pt x="894906" y="1441718"/>
                </a:cubicBezTo>
                <a:cubicBezTo>
                  <a:pt x="894905" y="1438554"/>
                  <a:pt x="892902" y="1426995"/>
                  <a:pt x="890460" y="1416032"/>
                </a:cubicBezTo>
                <a:cubicBezTo>
                  <a:pt x="886902" y="1400073"/>
                  <a:pt x="886651" y="1392821"/>
                  <a:pt x="889204" y="1379653"/>
                </a:cubicBezTo>
                <a:cubicBezTo>
                  <a:pt x="893227" y="1358895"/>
                  <a:pt x="890711" y="1343161"/>
                  <a:pt x="883077" y="1341292"/>
                </a:cubicBezTo>
                <a:cubicBezTo>
                  <a:pt x="878678" y="1340218"/>
                  <a:pt x="877458" y="1337495"/>
                  <a:pt x="877458" y="1328786"/>
                </a:cubicBezTo>
                <a:cubicBezTo>
                  <a:pt x="877458" y="1322662"/>
                  <a:pt x="876282" y="1317652"/>
                  <a:pt x="874848" y="1317652"/>
                </a:cubicBezTo>
                <a:cubicBezTo>
                  <a:pt x="872020" y="1317652"/>
                  <a:pt x="873896" y="1413220"/>
                  <a:pt x="877038" y="1429165"/>
                </a:cubicBezTo>
                <a:cubicBezTo>
                  <a:pt x="879048" y="1439373"/>
                  <a:pt x="876425" y="1519543"/>
                  <a:pt x="873344" y="1542038"/>
                </a:cubicBezTo>
                <a:cubicBezTo>
                  <a:pt x="867303" y="1586142"/>
                  <a:pt x="861690" y="1616533"/>
                  <a:pt x="858195" y="1624043"/>
                </a:cubicBezTo>
                <a:cubicBezTo>
                  <a:pt x="855710" y="1629381"/>
                  <a:pt x="854317" y="1641691"/>
                  <a:pt x="854497" y="1656681"/>
                </a:cubicBezTo>
                <a:cubicBezTo>
                  <a:pt x="854680" y="1670258"/>
                  <a:pt x="855647" y="1677873"/>
                  <a:pt x="856756" y="1674151"/>
                </a:cubicBezTo>
                <a:cubicBezTo>
                  <a:pt x="857840" y="1670522"/>
                  <a:pt x="860325" y="1667054"/>
                  <a:pt x="862279" y="1666444"/>
                </a:cubicBezTo>
                <a:cubicBezTo>
                  <a:pt x="866758" y="1665048"/>
                  <a:pt x="866956" y="1674529"/>
                  <a:pt x="862535" y="1678667"/>
                </a:cubicBezTo>
                <a:cubicBezTo>
                  <a:pt x="860075" y="1680969"/>
                  <a:pt x="860444" y="1684578"/>
                  <a:pt x="863987" y="1692865"/>
                </a:cubicBezTo>
                <a:cubicBezTo>
                  <a:pt x="869461" y="1705666"/>
                  <a:pt x="870285" y="1712831"/>
                  <a:pt x="865567" y="1706587"/>
                </a:cubicBezTo>
                <a:cubicBezTo>
                  <a:pt x="863235" y="1703501"/>
                  <a:pt x="862122" y="1703339"/>
                  <a:pt x="861004" y="1705924"/>
                </a:cubicBezTo>
                <a:cubicBezTo>
                  <a:pt x="860190" y="1707804"/>
                  <a:pt x="858325" y="1708650"/>
                  <a:pt x="856865" y="1707804"/>
                </a:cubicBezTo>
                <a:cubicBezTo>
                  <a:pt x="855347" y="1706927"/>
                  <a:pt x="854209" y="1715233"/>
                  <a:pt x="854209" y="1727182"/>
                </a:cubicBezTo>
                <a:lnTo>
                  <a:pt x="854209" y="1748097"/>
                </a:lnTo>
                <a:lnTo>
                  <a:pt x="843903" y="1746531"/>
                </a:lnTo>
                <a:cubicBezTo>
                  <a:pt x="834841" y="1745155"/>
                  <a:pt x="833262" y="1745790"/>
                  <a:pt x="830823" y="1751792"/>
                </a:cubicBezTo>
                <a:cubicBezTo>
                  <a:pt x="826682" y="1761985"/>
                  <a:pt x="827474" y="1788259"/>
                  <a:pt x="832378" y="1803389"/>
                </a:cubicBezTo>
                <a:cubicBezTo>
                  <a:pt x="837362" y="1818764"/>
                  <a:pt x="837919" y="1826259"/>
                  <a:pt x="834075" y="1826259"/>
                </a:cubicBezTo>
                <a:cubicBezTo>
                  <a:pt x="832593" y="1826259"/>
                  <a:pt x="830783" y="1824119"/>
                  <a:pt x="830052" y="1821500"/>
                </a:cubicBezTo>
                <a:cubicBezTo>
                  <a:pt x="829093" y="1818061"/>
                  <a:pt x="828629" y="1818510"/>
                  <a:pt x="828384" y="1823121"/>
                </a:cubicBezTo>
                <a:cubicBezTo>
                  <a:pt x="828202" y="1826630"/>
                  <a:pt x="830785" y="1833099"/>
                  <a:pt x="834132" y="1837496"/>
                </a:cubicBezTo>
                <a:cubicBezTo>
                  <a:pt x="837478" y="1841894"/>
                  <a:pt x="839530" y="1847165"/>
                  <a:pt x="838692" y="1849209"/>
                </a:cubicBezTo>
                <a:cubicBezTo>
                  <a:pt x="836546" y="1854445"/>
                  <a:pt x="839860" y="1856699"/>
                  <a:pt x="844458" y="1853129"/>
                </a:cubicBezTo>
                <a:cubicBezTo>
                  <a:pt x="850008" y="1848818"/>
                  <a:pt x="852327" y="1856092"/>
                  <a:pt x="850640" y="1872521"/>
                </a:cubicBezTo>
                <a:cubicBezTo>
                  <a:pt x="849163" y="1886908"/>
                  <a:pt x="852319" y="1888808"/>
                  <a:pt x="855211" y="1875274"/>
                </a:cubicBezTo>
                <a:cubicBezTo>
                  <a:pt x="856302" y="1870160"/>
                  <a:pt x="858758" y="1867058"/>
                  <a:pt x="861711" y="1867058"/>
                </a:cubicBezTo>
                <a:cubicBezTo>
                  <a:pt x="864641" y="1867058"/>
                  <a:pt x="865841" y="1868552"/>
                  <a:pt x="864852" y="1870967"/>
                </a:cubicBezTo>
                <a:cubicBezTo>
                  <a:pt x="863969" y="1873117"/>
                  <a:pt x="861805" y="1880155"/>
                  <a:pt x="860038" y="1886607"/>
                </a:cubicBezTo>
                <a:cubicBezTo>
                  <a:pt x="854532" y="1906718"/>
                  <a:pt x="854760" y="1906445"/>
                  <a:pt x="848167" y="1900863"/>
                </a:cubicBezTo>
                <a:cubicBezTo>
                  <a:pt x="842927" y="1896426"/>
                  <a:pt x="842475" y="1893860"/>
                  <a:pt x="844231" y="1878521"/>
                </a:cubicBezTo>
                <a:lnTo>
                  <a:pt x="846213" y="1861191"/>
                </a:lnTo>
                <a:lnTo>
                  <a:pt x="837856" y="1862085"/>
                </a:lnTo>
                <a:cubicBezTo>
                  <a:pt x="829906" y="1862935"/>
                  <a:pt x="829421" y="1863771"/>
                  <a:pt x="827845" y="1879297"/>
                </a:cubicBezTo>
                <a:cubicBezTo>
                  <a:pt x="826932" y="1888273"/>
                  <a:pt x="827221" y="1898064"/>
                  <a:pt x="828480" y="1901056"/>
                </a:cubicBezTo>
                <a:cubicBezTo>
                  <a:pt x="831512" y="1908259"/>
                  <a:pt x="836599" y="1983611"/>
                  <a:pt x="834685" y="1992977"/>
                </a:cubicBezTo>
                <a:cubicBezTo>
                  <a:pt x="833861" y="1997008"/>
                  <a:pt x="834175" y="2007349"/>
                  <a:pt x="835382" y="2015957"/>
                </a:cubicBezTo>
                <a:cubicBezTo>
                  <a:pt x="839392" y="2044537"/>
                  <a:pt x="841853" y="2021052"/>
                  <a:pt x="841108" y="1961312"/>
                </a:cubicBezTo>
                <a:cubicBezTo>
                  <a:pt x="840532" y="1914983"/>
                  <a:pt x="841075" y="1905566"/>
                  <a:pt x="844239" y="1908017"/>
                </a:cubicBezTo>
                <a:cubicBezTo>
                  <a:pt x="846348" y="1909654"/>
                  <a:pt x="850230" y="1917073"/>
                  <a:pt x="852868" y="1924504"/>
                </a:cubicBezTo>
                <a:cubicBezTo>
                  <a:pt x="856767" y="1935492"/>
                  <a:pt x="857124" y="1941164"/>
                  <a:pt x="854780" y="1954892"/>
                </a:cubicBezTo>
                <a:cubicBezTo>
                  <a:pt x="851937" y="1971529"/>
                  <a:pt x="853864" y="2003635"/>
                  <a:pt x="857932" y="2007443"/>
                </a:cubicBezTo>
                <a:cubicBezTo>
                  <a:pt x="859082" y="2008516"/>
                  <a:pt x="860020" y="2002460"/>
                  <a:pt x="860020" y="1993983"/>
                </a:cubicBezTo>
                <a:cubicBezTo>
                  <a:pt x="860020" y="1985507"/>
                  <a:pt x="861326" y="1978571"/>
                  <a:pt x="862928" y="1978571"/>
                </a:cubicBezTo>
                <a:cubicBezTo>
                  <a:pt x="864610" y="1978571"/>
                  <a:pt x="865833" y="1987245"/>
                  <a:pt x="865833" y="1999153"/>
                </a:cubicBezTo>
                <a:cubicBezTo>
                  <a:pt x="865833" y="2018921"/>
                  <a:pt x="865577" y="2019662"/>
                  <a:pt x="859637" y="2017895"/>
                </a:cubicBezTo>
                <a:lnTo>
                  <a:pt x="853443" y="2016055"/>
                </a:lnTo>
                <a:lnTo>
                  <a:pt x="855505" y="2071428"/>
                </a:lnTo>
                <a:cubicBezTo>
                  <a:pt x="856639" y="2101884"/>
                  <a:pt x="858687" y="2141179"/>
                  <a:pt x="860058" y="2158751"/>
                </a:cubicBezTo>
                <a:cubicBezTo>
                  <a:pt x="861430" y="2176323"/>
                  <a:pt x="861802" y="2201490"/>
                  <a:pt x="860890" y="2214677"/>
                </a:cubicBezTo>
                <a:cubicBezTo>
                  <a:pt x="859550" y="2234010"/>
                  <a:pt x="860193" y="2240556"/>
                  <a:pt x="864207" y="2248471"/>
                </a:cubicBezTo>
                <a:cubicBezTo>
                  <a:pt x="868023" y="2255997"/>
                  <a:pt x="868451" y="2259572"/>
                  <a:pt x="866042" y="2263785"/>
                </a:cubicBezTo>
                <a:cubicBezTo>
                  <a:pt x="862919" y="2269249"/>
                  <a:pt x="866948" y="2283192"/>
                  <a:pt x="871652" y="2283192"/>
                </a:cubicBezTo>
                <a:cubicBezTo>
                  <a:pt x="874228" y="2283192"/>
                  <a:pt x="873261" y="2227948"/>
                  <a:pt x="870437" y="2213836"/>
                </a:cubicBezTo>
                <a:cubicBezTo>
                  <a:pt x="868835" y="2205827"/>
                  <a:pt x="869079" y="2204033"/>
                  <a:pt x="871364" y="2207036"/>
                </a:cubicBezTo>
                <a:cubicBezTo>
                  <a:pt x="873644" y="2210035"/>
                  <a:pt x="874476" y="2203657"/>
                  <a:pt x="874509" y="2182947"/>
                </a:cubicBezTo>
                <a:cubicBezTo>
                  <a:pt x="874542" y="2159036"/>
                  <a:pt x="875214" y="2155014"/>
                  <a:pt x="878914" y="2156343"/>
                </a:cubicBezTo>
                <a:cubicBezTo>
                  <a:pt x="881497" y="2157269"/>
                  <a:pt x="883273" y="2156366"/>
                  <a:pt x="883273" y="2154140"/>
                </a:cubicBezTo>
                <a:cubicBezTo>
                  <a:pt x="883273" y="2152067"/>
                  <a:pt x="881985" y="2149964"/>
                  <a:pt x="880405" y="2149466"/>
                </a:cubicBezTo>
                <a:cubicBezTo>
                  <a:pt x="876189" y="2148133"/>
                  <a:pt x="873514" y="2125081"/>
                  <a:pt x="875869" y="2110384"/>
                </a:cubicBezTo>
                <a:cubicBezTo>
                  <a:pt x="877347" y="2101168"/>
                  <a:pt x="879431" y="2097250"/>
                  <a:pt x="883375" y="2096285"/>
                </a:cubicBezTo>
                <a:cubicBezTo>
                  <a:pt x="886382" y="2095548"/>
                  <a:pt x="890327" y="2090721"/>
                  <a:pt x="892156" y="2085534"/>
                </a:cubicBezTo>
                <a:cubicBezTo>
                  <a:pt x="897835" y="2069434"/>
                  <a:pt x="898527" y="2077678"/>
                  <a:pt x="893704" y="2103952"/>
                </a:cubicBezTo>
                <a:cubicBezTo>
                  <a:pt x="888070" y="2134643"/>
                  <a:pt x="888071" y="2134546"/>
                  <a:pt x="893339" y="2132650"/>
                </a:cubicBezTo>
                <a:cubicBezTo>
                  <a:pt x="895685" y="2131807"/>
                  <a:pt x="898468" y="2132419"/>
                  <a:pt x="899522" y="2134019"/>
                </a:cubicBezTo>
                <a:cubicBezTo>
                  <a:pt x="901875" y="2137583"/>
                  <a:pt x="904579" y="2187900"/>
                  <a:pt x="903810" y="2213835"/>
                </a:cubicBezTo>
                <a:cubicBezTo>
                  <a:pt x="903135" y="2236609"/>
                  <a:pt x="905902" y="2253699"/>
                  <a:pt x="909303" y="2247753"/>
                </a:cubicBezTo>
                <a:cubicBezTo>
                  <a:pt x="910562" y="2245552"/>
                  <a:pt x="913249" y="2221722"/>
                  <a:pt x="915277" y="2194796"/>
                </a:cubicBezTo>
                <a:cubicBezTo>
                  <a:pt x="917306" y="2167870"/>
                  <a:pt x="919963" y="2144056"/>
                  <a:pt x="921183" y="2141876"/>
                </a:cubicBezTo>
                <a:cubicBezTo>
                  <a:pt x="925003" y="2135053"/>
                  <a:pt x="930566" y="2160722"/>
                  <a:pt x="928624" y="2176212"/>
                </a:cubicBezTo>
                <a:cubicBezTo>
                  <a:pt x="927537" y="2184899"/>
                  <a:pt x="928007" y="2190622"/>
                  <a:pt x="929858" y="2191199"/>
                </a:cubicBezTo>
                <a:cubicBezTo>
                  <a:pt x="931875" y="2191829"/>
                  <a:pt x="931777" y="2195022"/>
                  <a:pt x="929565" y="2200992"/>
                </a:cubicBezTo>
                <a:cubicBezTo>
                  <a:pt x="925673" y="2211442"/>
                  <a:pt x="928317" y="2225808"/>
                  <a:pt x="933279" y="2221164"/>
                </a:cubicBezTo>
                <a:cubicBezTo>
                  <a:pt x="935027" y="2219528"/>
                  <a:pt x="937093" y="2205887"/>
                  <a:pt x="937866" y="2190853"/>
                </a:cubicBezTo>
                <a:cubicBezTo>
                  <a:pt x="938640" y="2175819"/>
                  <a:pt x="940373" y="2163518"/>
                  <a:pt x="941718" y="2163518"/>
                </a:cubicBezTo>
                <a:cubicBezTo>
                  <a:pt x="943065" y="2163518"/>
                  <a:pt x="943605" y="2166884"/>
                  <a:pt x="942923" y="2170998"/>
                </a:cubicBezTo>
                <a:cubicBezTo>
                  <a:pt x="942240" y="2175111"/>
                  <a:pt x="940974" y="2189878"/>
                  <a:pt x="940105" y="2203812"/>
                </a:cubicBezTo>
                <a:cubicBezTo>
                  <a:pt x="939029" y="2221144"/>
                  <a:pt x="937146" y="2230443"/>
                  <a:pt x="934152" y="2233245"/>
                </a:cubicBezTo>
                <a:cubicBezTo>
                  <a:pt x="928332" y="2238692"/>
                  <a:pt x="928318" y="2258360"/>
                  <a:pt x="934119" y="2260449"/>
                </a:cubicBezTo>
                <a:cubicBezTo>
                  <a:pt x="937706" y="2261737"/>
                  <a:pt x="938479" y="2268721"/>
                  <a:pt x="938479" y="2299801"/>
                </a:cubicBezTo>
                <a:cubicBezTo>
                  <a:pt x="938479" y="2332930"/>
                  <a:pt x="937895" y="2337587"/>
                  <a:pt x="933736" y="2337587"/>
                </a:cubicBezTo>
                <a:cubicBezTo>
                  <a:pt x="929881" y="2337587"/>
                  <a:pt x="929286" y="2335550"/>
                  <a:pt x="930554" y="2326708"/>
                </a:cubicBezTo>
                <a:cubicBezTo>
                  <a:pt x="931733" y="2318486"/>
                  <a:pt x="931116" y="2315829"/>
                  <a:pt x="928029" y="2315829"/>
                </a:cubicBezTo>
                <a:cubicBezTo>
                  <a:pt x="923343" y="2315829"/>
                  <a:pt x="923515" y="2314494"/>
                  <a:pt x="923810" y="2348466"/>
                </a:cubicBezTo>
                <a:cubicBezTo>
                  <a:pt x="924138" y="2387369"/>
                  <a:pt x="918203" y="2390757"/>
                  <a:pt x="914267" y="2353906"/>
                </a:cubicBezTo>
                <a:cubicBezTo>
                  <a:pt x="913709" y="2348670"/>
                  <a:pt x="913041" y="2356320"/>
                  <a:pt x="912786" y="2370905"/>
                </a:cubicBezTo>
                <a:cubicBezTo>
                  <a:pt x="912494" y="2386480"/>
                  <a:pt x="911122" y="2397423"/>
                  <a:pt x="909414" y="2397423"/>
                </a:cubicBezTo>
                <a:cubicBezTo>
                  <a:pt x="907816" y="2397423"/>
                  <a:pt x="906378" y="2393446"/>
                  <a:pt x="906217" y="2388584"/>
                </a:cubicBezTo>
                <a:cubicBezTo>
                  <a:pt x="906071" y="2383722"/>
                  <a:pt x="904882" y="2376685"/>
                  <a:pt x="903601" y="2372945"/>
                </a:cubicBezTo>
                <a:cubicBezTo>
                  <a:pt x="901802" y="2367694"/>
                  <a:pt x="901218" y="2369551"/>
                  <a:pt x="901025" y="2381104"/>
                </a:cubicBezTo>
                <a:cubicBezTo>
                  <a:pt x="900732" y="2399373"/>
                  <a:pt x="903217" y="2409022"/>
                  <a:pt x="907826" y="2407368"/>
                </a:cubicBezTo>
                <a:cubicBezTo>
                  <a:pt x="910135" y="2406539"/>
                  <a:pt x="912506" y="2412924"/>
                  <a:pt x="914956" y="2426567"/>
                </a:cubicBezTo>
                <a:cubicBezTo>
                  <a:pt x="917437" y="2440395"/>
                  <a:pt x="919580" y="2446115"/>
                  <a:pt x="921576" y="2444248"/>
                </a:cubicBezTo>
                <a:cubicBezTo>
                  <a:pt x="923200" y="2442728"/>
                  <a:pt x="924360" y="2438610"/>
                  <a:pt x="924156" y="2435094"/>
                </a:cubicBezTo>
                <a:cubicBezTo>
                  <a:pt x="923207" y="2418656"/>
                  <a:pt x="923777" y="2408056"/>
                  <a:pt x="926692" y="2388094"/>
                </a:cubicBezTo>
                <a:cubicBezTo>
                  <a:pt x="928422" y="2376232"/>
                  <a:pt x="930434" y="2365970"/>
                  <a:pt x="931160" y="2365290"/>
                </a:cubicBezTo>
                <a:cubicBezTo>
                  <a:pt x="933546" y="2363058"/>
                  <a:pt x="930594" y="2451801"/>
                  <a:pt x="925840" y="2525255"/>
                </a:cubicBezTo>
                <a:cubicBezTo>
                  <a:pt x="919685" y="2620333"/>
                  <a:pt x="919473" y="2706864"/>
                  <a:pt x="925365" y="2720056"/>
                </a:cubicBezTo>
                <a:cubicBezTo>
                  <a:pt x="928726" y="2727585"/>
                  <a:pt x="928949" y="2731026"/>
                  <a:pt x="926361" y="2735548"/>
                </a:cubicBezTo>
                <a:cubicBezTo>
                  <a:pt x="922651" y="2742036"/>
                  <a:pt x="922975" y="2822619"/>
                  <a:pt x="926796" y="2843475"/>
                </a:cubicBezTo>
                <a:lnTo>
                  <a:pt x="929036" y="2855715"/>
                </a:lnTo>
                <a:lnTo>
                  <a:pt x="929445" y="2844835"/>
                </a:lnTo>
                <a:cubicBezTo>
                  <a:pt x="929839" y="2834339"/>
                  <a:pt x="933814" y="2824594"/>
                  <a:pt x="936624" y="2827235"/>
                </a:cubicBezTo>
                <a:cubicBezTo>
                  <a:pt x="937373" y="2827939"/>
                  <a:pt x="938628" y="2858895"/>
                  <a:pt x="939412" y="2896026"/>
                </a:cubicBezTo>
                <a:cubicBezTo>
                  <a:pt x="940197" y="2933156"/>
                  <a:pt x="941584" y="2964236"/>
                  <a:pt x="942500" y="2965091"/>
                </a:cubicBezTo>
                <a:cubicBezTo>
                  <a:pt x="943412" y="2965945"/>
                  <a:pt x="945084" y="2964401"/>
                  <a:pt x="946207" y="2961656"/>
                </a:cubicBezTo>
                <a:cubicBezTo>
                  <a:pt x="947897" y="2957533"/>
                  <a:pt x="948853" y="2958291"/>
                  <a:pt x="951698" y="2966026"/>
                </a:cubicBezTo>
                <a:cubicBezTo>
                  <a:pt x="955008" y="2975022"/>
                  <a:pt x="955227" y="2974461"/>
                  <a:pt x="957323" y="2951669"/>
                </a:cubicBezTo>
                <a:cubicBezTo>
                  <a:pt x="959637" y="2926516"/>
                  <a:pt x="958101" y="2915562"/>
                  <a:pt x="951268" y="2908464"/>
                </a:cubicBezTo>
                <a:cubicBezTo>
                  <a:pt x="948958" y="2906063"/>
                  <a:pt x="947889" y="2902085"/>
                  <a:pt x="948899" y="2899625"/>
                </a:cubicBezTo>
                <a:cubicBezTo>
                  <a:pt x="951800" y="2892553"/>
                  <a:pt x="955925" y="2894413"/>
                  <a:pt x="955925" y="2902792"/>
                </a:cubicBezTo>
                <a:cubicBezTo>
                  <a:pt x="955925" y="2911007"/>
                  <a:pt x="962900" y="2922169"/>
                  <a:pt x="966140" y="2919137"/>
                </a:cubicBezTo>
                <a:cubicBezTo>
                  <a:pt x="967224" y="2918123"/>
                  <a:pt x="968245" y="2875287"/>
                  <a:pt x="968406" y="2823948"/>
                </a:cubicBezTo>
                <a:cubicBezTo>
                  <a:pt x="968625" y="2751842"/>
                  <a:pt x="967811" y="2728371"/>
                  <a:pt x="964786" y="2720797"/>
                </a:cubicBezTo>
                <a:cubicBezTo>
                  <a:pt x="961746" y="2713177"/>
                  <a:pt x="961611" y="2709019"/>
                  <a:pt x="964177" y="2702131"/>
                </a:cubicBezTo>
                <a:cubicBezTo>
                  <a:pt x="967198" y="2694024"/>
                  <a:pt x="967009" y="2693383"/>
                  <a:pt x="961976" y="2694614"/>
                </a:cubicBezTo>
                <a:cubicBezTo>
                  <a:pt x="956703" y="2695905"/>
                  <a:pt x="956510" y="2693908"/>
                  <a:pt x="957367" y="2646646"/>
                </a:cubicBezTo>
                <a:cubicBezTo>
                  <a:pt x="958564" y="2580501"/>
                  <a:pt x="958436" y="2582372"/>
                  <a:pt x="961739" y="2582372"/>
                </a:cubicBezTo>
                <a:cubicBezTo>
                  <a:pt x="963337" y="2582372"/>
                  <a:pt x="964683" y="2588797"/>
                  <a:pt x="964735" y="2596651"/>
                </a:cubicBezTo>
                <a:cubicBezTo>
                  <a:pt x="964844" y="2616993"/>
                  <a:pt x="969298" y="2607609"/>
                  <a:pt x="971817" y="2581676"/>
                </a:cubicBezTo>
                <a:cubicBezTo>
                  <a:pt x="976213" y="2536402"/>
                  <a:pt x="979179" y="2566787"/>
                  <a:pt x="979179" y="2657101"/>
                </a:cubicBezTo>
                <a:cubicBezTo>
                  <a:pt x="979179" y="2729438"/>
                  <a:pt x="980000" y="2750804"/>
                  <a:pt x="982813" y="2751686"/>
                </a:cubicBezTo>
                <a:cubicBezTo>
                  <a:pt x="986097" y="2752716"/>
                  <a:pt x="987875" y="2798196"/>
                  <a:pt x="987249" y="2865234"/>
                </a:cubicBezTo>
                <a:cubicBezTo>
                  <a:pt x="987176" y="2871965"/>
                  <a:pt x="987066" y="2884816"/>
                  <a:pt x="986993" y="2893792"/>
                </a:cubicBezTo>
                <a:cubicBezTo>
                  <a:pt x="986920" y="2902767"/>
                  <a:pt x="988245" y="2916843"/>
                  <a:pt x="989957" y="2925070"/>
                </a:cubicBezTo>
                <a:cubicBezTo>
                  <a:pt x="991996" y="2934854"/>
                  <a:pt x="992781" y="2987075"/>
                  <a:pt x="992222" y="3076020"/>
                </a:cubicBezTo>
                <a:cubicBezTo>
                  <a:pt x="991507" y="3190379"/>
                  <a:pt x="990530" y="3217420"/>
                  <a:pt x="986073" y="3246010"/>
                </a:cubicBezTo>
                <a:cubicBezTo>
                  <a:pt x="981783" y="3273534"/>
                  <a:pt x="980899" y="3294249"/>
                  <a:pt x="981430" y="3354803"/>
                </a:cubicBezTo>
                <a:cubicBezTo>
                  <a:pt x="982127" y="3434255"/>
                  <a:pt x="986528" y="3519462"/>
                  <a:pt x="990448" y="3529378"/>
                </a:cubicBezTo>
                <a:cubicBezTo>
                  <a:pt x="992809" y="3535354"/>
                  <a:pt x="992812" y="3535353"/>
                  <a:pt x="994542" y="3528715"/>
                </a:cubicBezTo>
                <a:cubicBezTo>
                  <a:pt x="995495" y="3525061"/>
                  <a:pt x="997177" y="3514423"/>
                  <a:pt x="998280" y="3505073"/>
                </a:cubicBezTo>
                <a:cubicBezTo>
                  <a:pt x="1000706" y="3484526"/>
                  <a:pt x="1005415" y="3482185"/>
                  <a:pt x="1003751" y="3502353"/>
                </a:cubicBezTo>
                <a:cubicBezTo>
                  <a:pt x="999726" y="3551127"/>
                  <a:pt x="996197" y="3588705"/>
                  <a:pt x="994811" y="3597547"/>
                </a:cubicBezTo>
                <a:cubicBezTo>
                  <a:pt x="993906" y="3603314"/>
                  <a:pt x="994432" y="3607747"/>
                  <a:pt x="996012" y="3607747"/>
                </a:cubicBezTo>
                <a:cubicBezTo>
                  <a:pt x="997551" y="3607747"/>
                  <a:pt x="1001133" y="3596425"/>
                  <a:pt x="1003969" y="3582588"/>
                </a:cubicBezTo>
                <a:cubicBezTo>
                  <a:pt x="1006805" y="3568751"/>
                  <a:pt x="1010240" y="3554982"/>
                  <a:pt x="1011605" y="3551990"/>
                </a:cubicBezTo>
                <a:cubicBezTo>
                  <a:pt x="1014156" y="3546400"/>
                  <a:pt x="1011974" y="3605054"/>
                  <a:pt x="1009302" y="3613866"/>
                </a:cubicBezTo>
                <a:cubicBezTo>
                  <a:pt x="1008510" y="3616484"/>
                  <a:pt x="1009266" y="3618626"/>
                  <a:pt x="1010962" y="3618626"/>
                </a:cubicBezTo>
                <a:cubicBezTo>
                  <a:pt x="1012670" y="3618626"/>
                  <a:pt x="1014064" y="3616309"/>
                  <a:pt x="1014064" y="3613477"/>
                </a:cubicBezTo>
                <a:cubicBezTo>
                  <a:pt x="1014064" y="3610645"/>
                  <a:pt x="1015889" y="3607674"/>
                  <a:pt x="1018120" y="3606872"/>
                </a:cubicBezTo>
                <a:cubicBezTo>
                  <a:pt x="1021115" y="3605796"/>
                  <a:pt x="1022793" y="3596304"/>
                  <a:pt x="1024542" y="3570544"/>
                </a:cubicBezTo>
                <a:cubicBezTo>
                  <a:pt x="1026298" y="3544711"/>
                  <a:pt x="1027399" y="3538491"/>
                  <a:pt x="1028794" y="3546551"/>
                </a:cubicBezTo>
                <a:cubicBezTo>
                  <a:pt x="1029830" y="3552534"/>
                  <a:pt x="1030863" y="3554676"/>
                  <a:pt x="1031089" y="3551310"/>
                </a:cubicBezTo>
                <a:cubicBezTo>
                  <a:pt x="1031666" y="3542748"/>
                  <a:pt x="1035945" y="3543689"/>
                  <a:pt x="1040206" y="3553314"/>
                </a:cubicBezTo>
                <a:cubicBezTo>
                  <a:pt x="1044975" y="3564088"/>
                  <a:pt x="1047968" y="3561700"/>
                  <a:pt x="1050395" y="3545187"/>
                </a:cubicBezTo>
                <a:cubicBezTo>
                  <a:pt x="1051493" y="3537709"/>
                  <a:pt x="1053719" y="3531590"/>
                  <a:pt x="1055342" y="3531590"/>
                </a:cubicBezTo>
                <a:cubicBezTo>
                  <a:pt x="1056962" y="3531590"/>
                  <a:pt x="1057583" y="3534344"/>
                  <a:pt x="1056721" y="3537710"/>
                </a:cubicBezTo>
                <a:cubicBezTo>
                  <a:pt x="1052342" y="3554779"/>
                  <a:pt x="1051376" y="3565402"/>
                  <a:pt x="1053178" y="3576648"/>
                </a:cubicBezTo>
                <a:cubicBezTo>
                  <a:pt x="1054718" y="3586255"/>
                  <a:pt x="1056258" y="3588831"/>
                  <a:pt x="1060044" y="3588134"/>
                </a:cubicBezTo>
                <a:cubicBezTo>
                  <a:pt x="1063617" y="3587478"/>
                  <a:pt x="1065735" y="3590173"/>
                  <a:pt x="1067938" y="3598170"/>
                </a:cubicBezTo>
                <a:cubicBezTo>
                  <a:pt x="1071127" y="3609752"/>
                  <a:pt x="1070302" y="3618625"/>
                  <a:pt x="1066040" y="3618625"/>
                </a:cubicBezTo>
                <a:cubicBezTo>
                  <a:pt x="1064628" y="3618625"/>
                  <a:pt x="1063471" y="3614881"/>
                  <a:pt x="1063471" y="3610305"/>
                </a:cubicBezTo>
                <a:cubicBezTo>
                  <a:pt x="1063471" y="3605451"/>
                  <a:pt x="1062259" y="3602685"/>
                  <a:pt x="1060563" y="3603666"/>
                </a:cubicBezTo>
                <a:cubicBezTo>
                  <a:pt x="1058964" y="3604590"/>
                  <a:pt x="1057654" y="3614031"/>
                  <a:pt x="1057654" y="3624644"/>
                </a:cubicBezTo>
                <a:cubicBezTo>
                  <a:pt x="1057654" y="3641714"/>
                  <a:pt x="1058851" y="3645944"/>
                  <a:pt x="1068032" y="3661306"/>
                </a:cubicBezTo>
                <a:lnTo>
                  <a:pt x="1078410" y="3678671"/>
                </a:lnTo>
                <a:lnTo>
                  <a:pt x="1077479" y="3732283"/>
                </a:lnTo>
                <a:cubicBezTo>
                  <a:pt x="1076969" y="3761769"/>
                  <a:pt x="1077698" y="3794156"/>
                  <a:pt x="1079128" y="3804253"/>
                </a:cubicBezTo>
                <a:cubicBezTo>
                  <a:pt x="1081573" y="3821645"/>
                  <a:pt x="1081402" y="3822612"/>
                  <a:pt x="1075852" y="3822612"/>
                </a:cubicBezTo>
                <a:cubicBezTo>
                  <a:pt x="1067697" y="3822612"/>
                  <a:pt x="1064684" y="3818328"/>
                  <a:pt x="1059401" y="3799218"/>
                </a:cubicBezTo>
                <a:cubicBezTo>
                  <a:pt x="1056879" y="3790091"/>
                  <a:pt x="1051529" y="3774458"/>
                  <a:pt x="1047515" y="3764478"/>
                </a:cubicBezTo>
                <a:cubicBezTo>
                  <a:pt x="1038967" y="3743226"/>
                  <a:pt x="1038613" y="3738210"/>
                  <a:pt x="1044858" y="3726906"/>
                </a:cubicBezTo>
                <a:cubicBezTo>
                  <a:pt x="1048442" y="3720418"/>
                  <a:pt x="1048789" y="3717042"/>
                  <a:pt x="1046373" y="3712082"/>
                </a:cubicBezTo>
                <a:cubicBezTo>
                  <a:pt x="1042592" y="3704315"/>
                  <a:pt x="1037308" y="3703649"/>
                  <a:pt x="1037308" y="3710939"/>
                </a:cubicBezTo>
                <a:cubicBezTo>
                  <a:pt x="1037308" y="3717971"/>
                  <a:pt x="1032299" y="3720599"/>
                  <a:pt x="1030448" y="3714539"/>
                </a:cubicBezTo>
                <a:cubicBezTo>
                  <a:pt x="1029641" y="3711899"/>
                  <a:pt x="1026721" y="3696889"/>
                  <a:pt x="1023958" y="3681181"/>
                </a:cubicBezTo>
                <a:cubicBezTo>
                  <a:pt x="1021196" y="3665475"/>
                  <a:pt x="1017837" y="3651461"/>
                  <a:pt x="1016495" y="3650040"/>
                </a:cubicBezTo>
                <a:cubicBezTo>
                  <a:pt x="1015152" y="3648619"/>
                  <a:pt x="1014054" y="3668435"/>
                  <a:pt x="1014054" y="3694076"/>
                </a:cubicBezTo>
                <a:cubicBezTo>
                  <a:pt x="1014054" y="3720901"/>
                  <a:pt x="1015236" y="3741382"/>
                  <a:pt x="1016842" y="3742309"/>
                </a:cubicBezTo>
                <a:cubicBezTo>
                  <a:pt x="1018422" y="3743224"/>
                  <a:pt x="1018944" y="3751241"/>
                  <a:pt x="1018050" y="3760829"/>
                </a:cubicBezTo>
                <a:cubicBezTo>
                  <a:pt x="1016944" y="3772650"/>
                  <a:pt x="1017867" y="3781315"/>
                  <a:pt x="1021075" y="3789637"/>
                </a:cubicBezTo>
                <a:cubicBezTo>
                  <a:pt x="1028815" y="3809637"/>
                  <a:pt x="1027303" y="3818621"/>
                  <a:pt x="1014167" y="3830669"/>
                </a:cubicBezTo>
                <a:cubicBezTo>
                  <a:pt x="1000942" y="3842800"/>
                  <a:pt x="997964" y="3850927"/>
                  <a:pt x="1000862" y="3866974"/>
                </a:cubicBezTo>
                <a:cubicBezTo>
                  <a:pt x="1005715" y="3893845"/>
                  <a:pt x="1005875" y="3896048"/>
                  <a:pt x="1002972" y="3896048"/>
                </a:cubicBezTo>
                <a:cubicBezTo>
                  <a:pt x="1001322" y="3896048"/>
                  <a:pt x="998490" y="3900252"/>
                  <a:pt x="996677" y="3905391"/>
                </a:cubicBezTo>
                <a:cubicBezTo>
                  <a:pt x="993546" y="3914266"/>
                  <a:pt x="992555" y="3914814"/>
                  <a:pt x="976833" y="3916353"/>
                </a:cubicBezTo>
                <a:cubicBezTo>
                  <a:pt x="967731" y="3917245"/>
                  <a:pt x="955052" y="3920187"/>
                  <a:pt x="948658" y="3922894"/>
                </a:cubicBezTo>
                <a:cubicBezTo>
                  <a:pt x="942263" y="3925600"/>
                  <a:pt x="930919" y="3930397"/>
                  <a:pt x="923447" y="3933554"/>
                </a:cubicBezTo>
                <a:cubicBezTo>
                  <a:pt x="914511" y="3937329"/>
                  <a:pt x="909538" y="3941238"/>
                  <a:pt x="908914" y="3944977"/>
                </a:cubicBezTo>
                <a:cubicBezTo>
                  <a:pt x="907009" y="3956402"/>
                  <a:pt x="902226" y="3951217"/>
                  <a:pt x="889691" y="3924140"/>
                </a:cubicBezTo>
                <a:lnTo>
                  <a:pt x="876885" y="3896476"/>
                </a:lnTo>
                <a:lnTo>
                  <a:pt x="866998" y="3897977"/>
                </a:lnTo>
                <a:lnTo>
                  <a:pt x="857112" y="3899478"/>
                </a:lnTo>
                <a:lnTo>
                  <a:pt x="858936" y="3871244"/>
                </a:lnTo>
                <a:cubicBezTo>
                  <a:pt x="860965" y="3839855"/>
                  <a:pt x="856667" y="3812449"/>
                  <a:pt x="849297" y="3809803"/>
                </a:cubicBezTo>
                <a:cubicBezTo>
                  <a:pt x="841546" y="3807020"/>
                  <a:pt x="839771" y="3814869"/>
                  <a:pt x="845695" y="3825733"/>
                </a:cubicBezTo>
                <a:cubicBezTo>
                  <a:pt x="848772" y="3831377"/>
                  <a:pt x="851308" y="3838797"/>
                  <a:pt x="851329" y="3842222"/>
                </a:cubicBezTo>
                <a:cubicBezTo>
                  <a:pt x="851402" y="3851891"/>
                  <a:pt x="839159" y="3894195"/>
                  <a:pt x="834957" y="3898850"/>
                </a:cubicBezTo>
                <a:cubicBezTo>
                  <a:pt x="832037" y="3902083"/>
                  <a:pt x="831709" y="3910890"/>
                  <a:pt x="833482" y="3938287"/>
                </a:cubicBezTo>
                <a:cubicBezTo>
                  <a:pt x="834737" y="3957688"/>
                  <a:pt x="834730" y="3974679"/>
                  <a:pt x="833449" y="3976045"/>
                </a:cubicBezTo>
                <a:cubicBezTo>
                  <a:pt x="830887" y="3978807"/>
                  <a:pt x="825117" y="3966624"/>
                  <a:pt x="825117" y="3958449"/>
                </a:cubicBezTo>
                <a:cubicBezTo>
                  <a:pt x="825117" y="3955567"/>
                  <a:pt x="822500" y="3951681"/>
                  <a:pt x="819303" y="3949812"/>
                </a:cubicBezTo>
                <a:cubicBezTo>
                  <a:pt x="814672" y="3947106"/>
                  <a:pt x="813490" y="3943469"/>
                  <a:pt x="813490" y="3931932"/>
                </a:cubicBezTo>
                <a:cubicBezTo>
                  <a:pt x="813490" y="3915148"/>
                  <a:pt x="809596" y="3906408"/>
                  <a:pt x="803149" y="3908723"/>
                </a:cubicBezTo>
                <a:cubicBezTo>
                  <a:pt x="796232" y="3911207"/>
                  <a:pt x="787332" y="3930030"/>
                  <a:pt x="787332" y="3942175"/>
                </a:cubicBezTo>
                <a:cubicBezTo>
                  <a:pt x="787332" y="3958604"/>
                  <a:pt x="782234" y="3955423"/>
                  <a:pt x="779879" y="3937525"/>
                </a:cubicBezTo>
                <a:cubicBezTo>
                  <a:pt x="776660" y="3913078"/>
                  <a:pt x="774695" y="3910379"/>
                  <a:pt x="770285" y="3924353"/>
                </a:cubicBezTo>
                <a:cubicBezTo>
                  <a:pt x="766183" y="3937357"/>
                  <a:pt x="748733" y="3958603"/>
                  <a:pt x="742157" y="3958603"/>
                </a:cubicBezTo>
                <a:cubicBezTo>
                  <a:pt x="736620" y="3958603"/>
                  <a:pt x="732117" y="3949885"/>
                  <a:pt x="732064" y="3939063"/>
                </a:cubicBezTo>
                <a:cubicBezTo>
                  <a:pt x="732031" y="3932240"/>
                  <a:pt x="731334" y="3931038"/>
                  <a:pt x="729203" y="3934125"/>
                </a:cubicBezTo>
                <a:cubicBezTo>
                  <a:pt x="727652" y="3936369"/>
                  <a:pt x="726364" y="3940959"/>
                  <a:pt x="726342" y="3944324"/>
                </a:cubicBezTo>
                <a:cubicBezTo>
                  <a:pt x="726306" y="3950851"/>
                  <a:pt x="721784" y="3952710"/>
                  <a:pt x="719746" y="3947044"/>
                </a:cubicBezTo>
                <a:cubicBezTo>
                  <a:pt x="717757" y="3941513"/>
                  <a:pt x="709610" y="3949477"/>
                  <a:pt x="702684" y="3963722"/>
                </a:cubicBezTo>
                <a:lnTo>
                  <a:pt x="696578" y="3976282"/>
                </a:lnTo>
                <a:lnTo>
                  <a:pt x="693758" y="3968802"/>
                </a:lnTo>
                <a:cubicBezTo>
                  <a:pt x="690076" y="3959043"/>
                  <a:pt x="688055" y="3959366"/>
                  <a:pt x="681496" y="3970765"/>
                </a:cubicBezTo>
                <a:cubicBezTo>
                  <a:pt x="678507" y="3975958"/>
                  <a:pt x="674968" y="3979573"/>
                  <a:pt x="673632" y="3978800"/>
                </a:cubicBezTo>
                <a:cubicBezTo>
                  <a:pt x="672293" y="3978027"/>
                  <a:pt x="671493" y="3965877"/>
                  <a:pt x="671847" y="3951801"/>
                </a:cubicBezTo>
                <a:cubicBezTo>
                  <a:pt x="672800" y="3914268"/>
                  <a:pt x="669618" y="3914060"/>
                  <a:pt x="648068" y="3950248"/>
                </a:cubicBezTo>
                <a:cubicBezTo>
                  <a:pt x="638203" y="3966811"/>
                  <a:pt x="629671" y="3980363"/>
                  <a:pt x="629106" y="3980363"/>
                </a:cubicBezTo>
                <a:cubicBezTo>
                  <a:pt x="628540" y="3980363"/>
                  <a:pt x="626307" y="3970877"/>
                  <a:pt x="624139" y="3959284"/>
                </a:cubicBezTo>
                <a:lnTo>
                  <a:pt x="624220" y="3959267"/>
                </a:lnTo>
                <a:lnTo>
                  <a:pt x="620280" y="3938188"/>
                </a:lnTo>
                <a:lnTo>
                  <a:pt x="607440" y="3955282"/>
                </a:lnTo>
                <a:cubicBezTo>
                  <a:pt x="594812" y="3972095"/>
                  <a:pt x="589934" y="3973511"/>
                  <a:pt x="589817" y="3960400"/>
                </a:cubicBezTo>
                <a:cubicBezTo>
                  <a:pt x="589784" y="3957657"/>
                  <a:pt x="588792" y="3955860"/>
                  <a:pt x="587591" y="3956407"/>
                </a:cubicBezTo>
                <a:cubicBezTo>
                  <a:pt x="586394" y="3956955"/>
                  <a:pt x="581809" y="3959091"/>
                  <a:pt x="577406" y="3961155"/>
                </a:cubicBezTo>
                <a:cubicBezTo>
                  <a:pt x="566815" y="3966123"/>
                  <a:pt x="563938" y="3962866"/>
                  <a:pt x="571905" y="3954932"/>
                </a:cubicBezTo>
                <a:cubicBezTo>
                  <a:pt x="581987" y="3944889"/>
                  <a:pt x="584063" y="3933606"/>
                  <a:pt x="580399" y="3908747"/>
                </a:cubicBezTo>
                <a:cubicBezTo>
                  <a:pt x="578597" y="3896517"/>
                  <a:pt x="576247" y="3885537"/>
                  <a:pt x="575175" y="3884347"/>
                </a:cubicBezTo>
                <a:cubicBezTo>
                  <a:pt x="574102" y="3883155"/>
                  <a:pt x="570737" y="3890991"/>
                  <a:pt x="567694" y="3901759"/>
                </a:cubicBezTo>
                <a:cubicBezTo>
                  <a:pt x="564650" y="3912526"/>
                  <a:pt x="560197" y="3922232"/>
                  <a:pt x="557800" y="3923327"/>
                </a:cubicBezTo>
                <a:cubicBezTo>
                  <a:pt x="538738" y="3932032"/>
                  <a:pt x="537707" y="3932251"/>
                  <a:pt x="533002" y="3928596"/>
                </a:cubicBezTo>
                <a:cubicBezTo>
                  <a:pt x="530444" y="3926611"/>
                  <a:pt x="526412" y="3921476"/>
                  <a:pt x="524042" y="3917187"/>
                </a:cubicBezTo>
                <a:cubicBezTo>
                  <a:pt x="520190" y="3910216"/>
                  <a:pt x="504622" y="3898787"/>
                  <a:pt x="498943" y="3898760"/>
                </a:cubicBezTo>
                <a:cubicBezTo>
                  <a:pt x="497746" y="3898760"/>
                  <a:pt x="496669" y="3902728"/>
                  <a:pt x="496556" y="3907590"/>
                </a:cubicBezTo>
                <a:lnTo>
                  <a:pt x="496337" y="3916429"/>
                </a:lnTo>
                <a:lnTo>
                  <a:pt x="490791" y="3904744"/>
                </a:lnTo>
                <a:cubicBezTo>
                  <a:pt x="485854" y="3894340"/>
                  <a:pt x="484600" y="3893381"/>
                  <a:pt x="479371" y="3895999"/>
                </a:cubicBezTo>
                <a:cubicBezTo>
                  <a:pt x="476141" y="3897618"/>
                  <a:pt x="473496" y="3899943"/>
                  <a:pt x="473496" y="3901169"/>
                </a:cubicBezTo>
                <a:cubicBezTo>
                  <a:pt x="473496" y="3902393"/>
                  <a:pt x="470288" y="3906634"/>
                  <a:pt x="466368" y="3910592"/>
                </a:cubicBezTo>
                <a:cubicBezTo>
                  <a:pt x="456365" y="3920693"/>
                  <a:pt x="439692" y="3920788"/>
                  <a:pt x="435622" y="3910777"/>
                </a:cubicBezTo>
                <a:cubicBezTo>
                  <a:pt x="431611" y="3900905"/>
                  <a:pt x="426113" y="3903871"/>
                  <a:pt x="422232" y="3918000"/>
                </a:cubicBezTo>
                <a:lnTo>
                  <a:pt x="418926" y="3930037"/>
                </a:lnTo>
                <a:lnTo>
                  <a:pt x="414240" y="3919925"/>
                </a:lnTo>
                <a:cubicBezTo>
                  <a:pt x="411663" y="3914363"/>
                  <a:pt x="409553" y="3908524"/>
                  <a:pt x="409553" y="3906948"/>
                </a:cubicBezTo>
                <a:cubicBezTo>
                  <a:pt x="409553" y="3905371"/>
                  <a:pt x="406283" y="3902688"/>
                  <a:pt x="402287" y="3900983"/>
                </a:cubicBezTo>
                <a:cubicBezTo>
                  <a:pt x="398290" y="3899280"/>
                  <a:pt x="395021" y="3895784"/>
                  <a:pt x="395021" y="3893216"/>
                </a:cubicBezTo>
                <a:cubicBezTo>
                  <a:pt x="395021" y="3890647"/>
                  <a:pt x="393174" y="3887113"/>
                  <a:pt x="390919" y="3885361"/>
                </a:cubicBezTo>
                <a:cubicBezTo>
                  <a:pt x="384017" y="3880000"/>
                  <a:pt x="381900" y="3887292"/>
                  <a:pt x="382484" y="3914398"/>
                </a:cubicBezTo>
                <a:cubicBezTo>
                  <a:pt x="382776" y="3928235"/>
                  <a:pt x="381908" y="3939556"/>
                  <a:pt x="380543" y="3939556"/>
                </a:cubicBezTo>
                <a:cubicBezTo>
                  <a:pt x="379174" y="3939556"/>
                  <a:pt x="375157" y="3931295"/>
                  <a:pt x="371613" y="3921197"/>
                </a:cubicBezTo>
                <a:cubicBezTo>
                  <a:pt x="368069" y="3911101"/>
                  <a:pt x="364778" y="3902409"/>
                  <a:pt x="364300" y="3901884"/>
                </a:cubicBezTo>
                <a:cubicBezTo>
                  <a:pt x="363822" y="3901358"/>
                  <a:pt x="358825" y="3904217"/>
                  <a:pt x="353194" y="3908237"/>
                </a:cubicBezTo>
                <a:cubicBezTo>
                  <a:pt x="347563" y="3912256"/>
                  <a:pt x="341580" y="3914748"/>
                  <a:pt x="339898" y="3913776"/>
                </a:cubicBezTo>
                <a:cubicBezTo>
                  <a:pt x="330219" y="3908178"/>
                  <a:pt x="319486" y="3921392"/>
                  <a:pt x="319409" y="3939004"/>
                </a:cubicBezTo>
                <a:cubicBezTo>
                  <a:pt x="319376" y="3946509"/>
                  <a:pt x="318646" y="3948036"/>
                  <a:pt x="316548" y="3944996"/>
                </a:cubicBezTo>
                <a:cubicBezTo>
                  <a:pt x="314997" y="3942752"/>
                  <a:pt x="313709" y="3937470"/>
                  <a:pt x="313687" y="3933258"/>
                </a:cubicBezTo>
                <a:cubicBezTo>
                  <a:pt x="313654" y="3929046"/>
                  <a:pt x="312286" y="3923225"/>
                  <a:pt x="310625" y="3920323"/>
                </a:cubicBezTo>
                <a:cubicBezTo>
                  <a:pt x="307816" y="3915410"/>
                  <a:pt x="307017" y="3915331"/>
                  <a:pt x="299053" y="3919187"/>
                </a:cubicBezTo>
                <a:cubicBezTo>
                  <a:pt x="291059" y="3923055"/>
                  <a:pt x="290259" y="3922967"/>
                  <a:pt x="286839" y="3917843"/>
                </a:cubicBezTo>
                <a:cubicBezTo>
                  <a:pt x="281942" y="3910506"/>
                  <a:pt x="279778" y="3910932"/>
                  <a:pt x="277427" y="3919697"/>
                </a:cubicBezTo>
                <a:cubicBezTo>
                  <a:pt x="276194" y="3924297"/>
                  <a:pt x="274672" y="3925840"/>
                  <a:pt x="273344" y="3923832"/>
                </a:cubicBezTo>
                <a:cubicBezTo>
                  <a:pt x="271953" y="3921726"/>
                  <a:pt x="269435" y="3923472"/>
                  <a:pt x="265994" y="3928922"/>
                </a:cubicBezTo>
                <a:cubicBezTo>
                  <a:pt x="263115" y="3933483"/>
                  <a:pt x="260168" y="3936661"/>
                  <a:pt x="259445" y="3935985"/>
                </a:cubicBezTo>
                <a:cubicBezTo>
                  <a:pt x="258722" y="3935308"/>
                  <a:pt x="259628" y="3926703"/>
                  <a:pt x="261459" y="3916861"/>
                </a:cubicBezTo>
                <a:cubicBezTo>
                  <a:pt x="265723" y="3893949"/>
                  <a:pt x="263871" y="3889100"/>
                  <a:pt x="256105" y="3902840"/>
                </a:cubicBezTo>
                <a:cubicBezTo>
                  <a:pt x="252722" y="3908824"/>
                  <a:pt x="249898" y="3912109"/>
                  <a:pt x="249827" y="3910141"/>
                </a:cubicBezTo>
                <a:cubicBezTo>
                  <a:pt x="249754" y="3908171"/>
                  <a:pt x="250973" y="3904331"/>
                  <a:pt x="252535" y="3901605"/>
                </a:cubicBezTo>
                <a:cubicBezTo>
                  <a:pt x="258542" y="3891101"/>
                  <a:pt x="264092" y="3850919"/>
                  <a:pt x="260989" y="3840401"/>
                </a:cubicBezTo>
                <a:cubicBezTo>
                  <a:pt x="258847" y="3833138"/>
                  <a:pt x="259004" y="3826667"/>
                  <a:pt x="261551" y="3817366"/>
                </a:cubicBezTo>
                <a:cubicBezTo>
                  <a:pt x="265164" y="3804181"/>
                  <a:pt x="263507" y="3789967"/>
                  <a:pt x="258362" y="3789967"/>
                </a:cubicBezTo>
                <a:cubicBezTo>
                  <a:pt x="256793" y="3789967"/>
                  <a:pt x="255409" y="3795169"/>
                  <a:pt x="255289" y="3801527"/>
                </a:cubicBezTo>
                <a:lnTo>
                  <a:pt x="255070" y="3813086"/>
                </a:lnTo>
                <a:lnTo>
                  <a:pt x="247221" y="3797100"/>
                </a:lnTo>
                <a:lnTo>
                  <a:pt x="239371" y="3781116"/>
                </a:lnTo>
                <a:lnTo>
                  <a:pt x="234247" y="3796328"/>
                </a:lnTo>
                <a:cubicBezTo>
                  <a:pt x="228764" y="3812603"/>
                  <a:pt x="224568" y="3817387"/>
                  <a:pt x="221766" y="3810554"/>
                </a:cubicBezTo>
                <a:cubicBezTo>
                  <a:pt x="220810" y="3808224"/>
                  <a:pt x="218857" y="3806995"/>
                  <a:pt x="217426" y="3807822"/>
                </a:cubicBezTo>
                <a:cubicBezTo>
                  <a:pt x="215995" y="3808649"/>
                  <a:pt x="214824" y="3807301"/>
                  <a:pt x="214824" y="3804826"/>
                </a:cubicBezTo>
                <a:cubicBezTo>
                  <a:pt x="214824" y="3800216"/>
                  <a:pt x="185168" y="3756269"/>
                  <a:pt x="180066" y="3753319"/>
                </a:cubicBezTo>
                <a:cubicBezTo>
                  <a:pt x="176464" y="3751236"/>
                  <a:pt x="159601" y="3772805"/>
                  <a:pt x="159601" y="3779496"/>
                </a:cubicBezTo>
                <a:cubicBezTo>
                  <a:pt x="159601" y="3782273"/>
                  <a:pt x="161663" y="3784528"/>
                  <a:pt x="164203" y="3784528"/>
                </a:cubicBezTo>
                <a:cubicBezTo>
                  <a:pt x="169640" y="3784528"/>
                  <a:pt x="169450" y="3785070"/>
                  <a:pt x="158148" y="3801808"/>
                </a:cubicBezTo>
                <a:lnTo>
                  <a:pt x="149428" y="3814722"/>
                </a:lnTo>
                <a:lnTo>
                  <a:pt x="134639" y="3813467"/>
                </a:lnTo>
                <a:cubicBezTo>
                  <a:pt x="120829" y="3812293"/>
                  <a:pt x="119630" y="3812691"/>
                  <a:pt x="116525" y="3819448"/>
                </a:cubicBezTo>
                <a:lnTo>
                  <a:pt x="113201" y="3826686"/>
                </a:lnTo>
                <a:lnTo>
                  <a:pt x="114463" y="3818163"/>
                </a:lnTo>
                <a:cubicBezTo>
                  <a:pt x="115157" y="3813476"/>
                  <a:pt x="116587" y="3806425"/>
                  <a:pt x="117642" y="3802493"/>
                </a:cubicBezTo>
                <a:cubicBezTo>
                  <a:pt x="119207" y="3796651"/>
                  <a:pt x="118703" y="3795653"/>
                  <a:pt x="114876" y="3797027"/>
                </a:cubicBezTo>
                <a:cubicBezTo>
                  <a:pt x="111105" y="3798381"/>
                  <a:pt x="110193" y="3796797"/>
                  <a:pt x="110193" y="3788940"/>
                </a:cubicBezTo>
                <a:cubicBezTo>
                  <a:pt x="110193" y="3783566"/>
                  <a:pt x="106121" y="3767830"/>
                  <a:pt x="101145" y="3753971"/>
                </a:cubicBezTo>
                <a:lnTo>
                  <a:pt x="92097" y="3728771"/>
                </a:lnTo>
                <a:lnTo>
                  <a:pt x="94042" y="3670395"/>
                </a:lnTo>
                <a:cubicBezTo>
                  <a:pt x="95111" y="3638287"/>
                  <a:pt x="97407" y="3605853"/>
                  <a:pt x="99138" y="3598319"/>
                </a:cubicBezTo>
                <a:cubicBezTo>
                  <a:pt x="104941" y="3573087"/>
                  <a:pt x="97069" y="3338652"/>
                  <a:pt x="87812" y="3260961"/>
                </a:cubicBezTo>
                <a:cubicBezTo>
                  <a:pt x="82435" y="3215847"/>
                  <a:pt x="82431" y="3215653"/>
                  <a:pt x="85575" y="3161687"/>
                </a:cubicBezTo>
                <a:cubicBezTo>
                  <a:pt x="86925" y="3138501"/>
                  <a:pt x="87983" y="3112186"/>
                  <a:pt x="87921" y="3103211"/>
                </a:cubicBezTo>
                <a:cubicBezTo>
                  <a:pt x="87812" y="3086795"/>
                  <a:pt x="91307" y="3090618"/>
                  <a:pt x="92890" y="3108651"/>
                </a:cubicBezTo>
                <a:cubicBezTo>
                  <a:pt x="94715" y="3129427"/>
                  <a:pt x="98000" y="3078267"/>
                  <a:pt x="98651" y="3018896"/>
                </a:cubicBezTo>
                <a:lnTo>
                  <a:pt x="99366" y="2953620"/>
                </a:lnTo>
                <a:lnTo>
                  <a:pt x="103451" y="3010737"/>
                </a:lnTo>
                <a:cubicBezTo>
                  <a:pt x="108126" y="3076121"/>
                  <a:pt x="110351" y="3085824"/>
                  <a:pt x="115797" y="3064581"/>
                </a:cubicBezTo>
                <a:cubicBezTo>
                  <a:pt x="118224" y="3055113"/>
                  <a:pt x="118471" y="3048955"/>
                  <a:pt x="116549" y="3045743"/>
                </a:cubicBezTo>
                <a:cubicBezTo>
                  <a:pt x="114538" y="3042381"/>
                  <a:pt x="114917" y="3039223"/>
                  <a:pt x="117833" y="3035060"/>
                </a:cubicBezTo>
                <a:cubicBezTo>
                  <a:pt x="120956" y="3030598"/>
                  <a:pt x="121241" y="3027351"/>
                  <a:pt x="118986" y="3021806"/>
                </a:cubicBezTo>
                <a:cubicBezTo>
                  <a:pt x="115436" y="3013072"/>
                  <a:pt x="115392" y="2991195"/>
                  <a:pt x="118913" y="2983539"/>
                </a:cubicBezTo>
                <a:cubicBezTo>
                  <a:pt x="121143" y="2978681"/>
                  <a:pt x="121435" y="2978883"/>
                  <a:pt x="121613" y="2985418"/>
                </a:cubicBezTo>
                <a:cubicBezTo>
                  <a:pt x="121905" y="2995447"/>
                  <a:pt x="126954" y="2997613"/>
                  <a:pt x="128451" y="2988345"/>
                </a:cubicBezTo>
                <a:cubicBezTo>
                  <a:pt x="129119" y="2984205"/>
                  <a:pt x="129863" y="2995128"/>
                  <a:pt x="130100" y="3012617"/>
                </a:cubicBezTo>
                <a:cubicBezTo>
                  <a:pt x="130356" y="3031340"/>
                  <a:pt x="129341" y="3045105"/>
                  <a:pt x="127630" y="3046095"/>
                </a:cubicBezTo>
                <a:cubicBezTo>
                  <a:pt x="124437" y="3047942"/>
                  <a:pt x="123798" y="3064345"/>
                  <a:pt x="126546" y="3073943"/>
                </a:cubicBezTo>
                <a:cubicBezTo>
                  <a:pt x="127506" y="3077292"/>
                  <a:pt x="129451" y="3079361"/>
                  <a:pt x="130866" y="3078542"/>
                </a:cubicBezTo>
                <a:cubicBezTo>
                  <a:pt x="132326" y="3077696"/>
                  <a:pt x="133442" y="3098159"/>
                  <a:pt x="133442" y="3125790"/>
                </a:cubicBezTo>
                <a:cubicBezTo>
                  <a:pt x="133442" y="3152595"/>
                  <a:pt x="134275" y="3180206"/>
                  <a:pt x="135293" y="3187146"/>
                </a:cubicBezTo>
                <a:cubicBezTo>
                  <a:pt x="138730" y="3210625"/>
                  <a:pt x="142164" y="3199946"/>
                  <a:pt x="142164" y="3165767"/>
                </a:cubicBezTo>
                <a:cubicBezTo>
                  <a:pt x="142164" y="3132390"/>
                  <a:pt x="144787" y="3123911"/>
                  <a:pt x="150793" y="3137889"/>
                </a:cubicBezTo>
                <a:cubicBezTo>
                  <a:pt x="152898" y="3142795"/>
                  <a:pt x="153456" y="3141306"/>
                  <a:pt x="153606" y="3130383"/>
                </a:cubicBezTo>
                <a:cubicBezTo>
                  <a:pt x="153752" y="3119589"/>
                  <a:pt x="152584" y="3116053"/>
                  <a:pt x="147977" y="3113362"/>
                </a:cubicBezTo>
                <a:cubicBezTo>
                  <a:pt x="144693" y="3111441"/>
                  <a:pt x="142164" y="3107019"/>
                  <a:pt x="142164" y="3103188"/>
                </a:cubicBezTo>
                <a:cubicBezTo>
                  <a:pt x="142164" y="3096131"/>
                  <a:pt x="146536" y="3093903"/>
                  <a:pt x="148791" y="3099811"/>
                </a:cubicBezTo>
                <a:cubicBezTo>
                  <a:pt x="149506" y="3101682"/>
                  <a:pt x="150601" y="3102599"/>
                  <a:pt x="151225" y="3101850"/>
                </a:cubicBezTo>
                <a:cubicBezTo>
                  <a:pt x="152298" y="3100566"/>
                  <a:pt x="149144" y="2917216"/>
                  <a:pt x="147292" y="2873385"/>
                </a:cubicBezTo>
                <a:cubicBezTo>
                  <a:pt x="146818" y="2862166"/>
                  <a:pt x="146084" y="2844419"/>
                  <a:pt x="145660" y="2833947"/>
                </a:cubicBezTo>
                <a:cubicBezTo>
                  <a:pt x="145062" y="2819133"/>
                  <a:pt x="144216" y="2815996"/>
                  <a:pt x="141844" y="2819811"/>
                </a:cubicBezTo>
                <a:cubicBezTo>
                  <a:pt x="140169" y="2822507"/>
                  <a:pt x="139582" y="2829239"/>
                  <a:pt x="140545" y="2834770"/>
                </a:cubicBezTo>
                <a:cubicBezTo>
                  <a:pt x="141837" y="2842206"/>
                  <a:pt x="140764" y="2847130"/>
                  <a:pt x="136458" y="2853666"/>
                </a:cubicBezTo>
                <a:cubicBezTo>
                  <a:pt x="133247" y="2858528"/>
                  <a:pt x="129296" y="2862506"/>
                  <a:pt x="127674" y="2862506"/>
                </a:cubicBezTo>
                <a:cubicBezTo>
                  <a:pt x="126050" y="2862506"/>
                  <a:pt x="124718" y="2858528"/>
                  <a:pt x="124707" y="2853666"/>
                </a:cubicBezTo>
                <a:cubicBezTo>
                  <a:pt x="124707" y="2848804"/>
                  <a:pt x="122937" y="2841689"/>
                  <a:pt x="120800" y="2837853"/>
                </a:cubicBezTo>
                <a:cubicBezTo>
                  <a:pt x="118662" y="2834017"/>
                  <a:pt x="115973" y="2818133"/>
                  <a:pt x="114826" y="2802555"/>
                </a:cubicBezTo>
                <a:cubicBezTo>
                  <a:pt x="113680" y="2786976"/>
                  <a:pt x="112199" y="2773723"/>
                  <a:pt x="111538" y="2773103"/>
                </a:cubicBezTo>
                <a:cubicBezTo>
                  <a:pt x="110878" y="2772484"/>
                  <a:pt x="108097" y="2773680"/>
                  <a:pt x="105360" y="2775763"/>
                </a:cubicBezTo>
                <a:cubicBezTo>
                  <a:pt x="100908" y="2779153"/>
                  <a:pt x="100633" y="2778980"/>
                  <a:pt x="102732" y="2774110"/>
                </a:cubicBezTo>
                <a:cubicBezTo>
                  <a:pt x="105911" y="2766743"/>
                  <a:pt x="110338" y="2718932"/>
                  <a:pt x="108639" y="2710314"/>
                </a:cubicBezTo>
                <a:cubicBezTo>
                  <a:pt x="107887" y="2706508"/>
                  <a:pt x="111109" y="2710737"/>
                  <a:pt x="115795" y="2719713"/>
                </a:cubicBezTo>
                <a:cubicBezTo>
                  <a:pt x="121191" y="2730047"/>
                  <a:pt x="126752" y="2748320"/>
                  <a:pt x="130954" y="2769531"/>
                </a:cubicBezTo>
                <a:cubicBezTo>
                  <a:pt x="135199" y="2790948"/>
                  <a:pt x="138343" y="2801248"/>
                  <a:pt x="139674" y="2798089"/>
                </a:cubicBezTo>
                <a:cubicBezTo>
                  <a:pt x="142411" y="2791591"/>
                  <a:pt x="142334" y="2736696"/>
                  <a:pt x="139564" y="2721073"/>
                </a:cubicBezTo>
                <a:lnTo>
                  <a:pt x="137393" y="2708834"/>
                </a:lnTo>
                <a:lnTo>
                  <a:pt x="133499" y="2716314"/>
                </a:lnTo>
                <a:cubicBezTo>
                  <a:pt x="131357" y="2720428"/>
                  <a:pt x="128647" y="2723793"/>
                  <a:pt x="127476" y="2723793"/>
                </a:cubicBezTo>
                <a:cubicBezTo>
                  <a:pt x="124494" y="2723793"/>
                  <a:pt x="121818" y="2716459"/>
                  <a:pt x="121818" y="2708279"/>
                </a:cubicBezTo>
                <a:cubicBezTo>
                  <a:pt x="121818" y="2702396"/>
                  <a:pt x="122475" y="2701880"/>
                  <a:pt x="126249" y="2704809"/>
                </a:cubicBezTo>
                <a:cubicBezTo>
                  <a:pt x="132776" y="2709879"/>
                  <a:pt x="134262" y="2706592"/>
                  <a:pt x="130766" y="2694810"/>
                </a:cubicBezTo>
                <a:cubicBezTo>
                  <a:pt x="129059" y="2689060"/>
                  <a:pt x="127657" y="2677590"/>
                  <a:pt x="127646" y="2669321"/>
                </a:cubicBezTo>
                <a:cubicBezTo>
                  <a:pt x="127646" y="2657244"/>
                  <a:pt x="128873" y="2653292"/>
                  <a:pt x="133943" y="2649228"/>
                </a:cubicBezTo>
                <a:cubicBezTo>
                  <a:pt x="139727" y="2644594"/>
                  <a:pt x="139851" y="2643893"/>
                  <a:pt x="135428" y="2640865"/>
                </a:cubicBezTo>
                <a:cubicBezTo>
                  <a:pt x="130984" y="2637824"/>
                  <a:pt x="130961" y="2636565"/>
                  <a:pt x="135136" y="2625083"/>
                </a:cubicBezTo>
                <a:cubicBezTo>
                  <a:pt x="138318" y="2616349"/>
                  <a:pt x="140924" y="2613051"/>
                  <a:pt x="143826" y="2614093"/>
                </a:cubicBezTo>
                <a:cubicBezTo>
                  <a:pt x="146106" y="2614913"/>
                  <a:pt x="147971" y="2614117"/>
                  <a:pt x="147971" y="2612317"/>
                </a:cubicBezTo>
                <a:cubicBezTo>
                  <a:pt x="147971" y="2610521"/>
                  <a:pt x="145355" y="2608412"/>
                  <a:pt x="142158" y="2607630"/>
                </a:cubicBezTo>
                <a:cubicBezTo>
                  <a:pt x="138396" y="2606708"/>
                  <a:pt x="136345" y="2603919"/>
                  <a:pt x="136345" y="2599725"/>
                </a:cubicBezTo>
                <a:cubicBezTo>
                  <a:pt x="136345" y="2593196"/>
                  <a:pt x="141982" y="2590309"/>
                  <a:pt x="142362" y="2596642"/>
                </a:cubicBezTo>
                <a:cubicBezTo>
                  <a:pt x="142472" y="2598512"/>
                  <a:pt x="143625" y="2597594"/>
                  <a:pt x="144920" y="2594603"/>
                </a:cubicBezTo>
                <a:cubicBezTo>
                  <a:pt x="146449" y="2591074"/>
                  <a:pt x="145865" y="2587655"/>
                  <a:pt x="143264" y="2584870"/>
                </a:cubicBezTo>
                <a:cubicBezTo>
                  <a:pt x="140308" y="2581707"/>
                  <a:pt x="139336" y="2572390"/>
                  <a:pt x="139570" y="2549512"/>
                </a:cubicBezTo>
                <a:cubicBezTo>
                  <a:pt x="139826" y="2522781"/>
                  <a:pt x="140271" y="2520155"/>
                  <a:pt x="142624" y="2530687"/>
                </a:cubicBezTo>
                <a:cubicBezTo>
                  <a:pt x="144128" y="2537419"/>
                  <a:pt x="144712" y="2548647"/>
                  <a:pt x="143924" y="2555639"/>
                </a:cubicBezTo>
                <a:cubicBezTo>
                  <a:pt x="142902" y="2564689"/>
                  <a:pt x="143704" y="2569286"/>
                  <a:pt x="146661" y="2571594"/>
                </a:cubicBezTo>
                <a:cubicBezTo>
                  <a:pt x="149445" y="2573758"/>
                  <a:pt x="150715" y="2579734"/>
                  <a:pt x="150473" y="2589549"/>
                </a:cubicBezTo>
                <a:cubicBezTo>
                  <a:pt x="150217" y="2600443"/>
                  <a:pt x="151531" y="2605757"/>
                  <a:pt x="155581" y="2610028"/>
                </a:cubicBezTo>
                <a:cubicBezTo>
                  <a:pt x="159525" y="2614188"/>
                  <a:pt x="160038" y="2616128"/>
                  <a:pt x="157416" y="2616986"/>
                </a:cubicBezTo>
                <a:cubicBezTo>
                  <a:pt x="155416" y="2617639"/>
                  <a:pt x="153782" y="2621817"/>
                  <a:pt x="153782" y="2626268"/>
                </a:cubicBezTo>
                <a:cubicBezTo>
                  <a:pt x="153782" y="2631689"/>
                  <a:pt x="154887" y="2633721"/>
                  <a:pt x="157135" y="2632423"/>
                </a:cubicBezTo>
                <a:cubicBezTo>
                  <a:pt x="159620" y="2630987"/>
                  <a:pt x="159996" y="2636225"/>
                  <a:pt x="158587" y="2652661"/>
                </a:cubicBezTo>
                <a:cubicBezTo>
                  <a:pt x="157544" y="2664858"/>
                  <a:pt x="155858" y="2684479"/>
                  <a:pt x="154845" y="2696261"/>
                </a:cubicBezTo>
                <a:cubicBezTo>
                  <a:pt x="152958" y="2718188"/>
                  <a:pt x="155063" y="2737394"/>
                  <a:pt x="159357" y="2737394"/>
                </a:cubicBezTo>
                <a:cubicBezTo>
                  <a:pt x="160678" y="2737394"/>
                  <a:pt x="162393" y="2731232"/>
                  <a:pt x="163168" y="2723700"/>
                </a:cubicBezTo>
                <a:cubicBezTo>
                  <a:pt x="164058" y="2715026"/>
                  <a:pt x="166420" y="2708743"/>
                  <a:pt x="169613" y="2706558"/>
                </a:cubicBezTo>
                <a:cubicBezTo>
                  <a:pt x="174200" y="2703419"/>
                  <a:pt x="174238" y="2702788"/>
                  <a:pt x="170029" y="2699520"/>
                </a:cubicBezTo>
                <a:cubicBezTo>
                  <a:pt x="166388" y="2696691"/>
                  <a:pt x="165411" y="2690379"/>
                  <a:pt x="165426" y="2669745"/>
                </a:cubicBezTo>
                <a:lnTo>
                  <a:pt x="165460" y="2643560"/>
                </a:lnTo>
                <a:lnTo>
                  <a:pt x="170745" y="2651062"/>
                </a:lnTo>
                <a:cubicBezTo>
                  <a:pt x="173654" y="2655187"/>
                  <a:pt x="176914" y="2657737"/>
                  <a:pt x="177992" y="2656728"/>
                </a:cubicBezTo>
                <a:cubicBezTo>
                  <a:pt x="180893" y="2654013"/>
                  <a:pt x="180372" y="2642763"/>
                  <a:pt x="177259" y="2640964"/>
                </a:cubicBezTo>
                <a:cubicBezTo>
                  <a:pt x="175610" y="2640008"/>
                  <a:pt x="175617" y="2636002"/>
                  <a:pt x="177292" y="2630604"/>
                </a:cubicBezTo>
                <a:cubicBezTo>
                  <a:pt x="179402" y="2623752"/>
                  <a:pt x="179033" y="2621132"/>
                  <a:pt x="175625" y="2618782"/>
                </a:cubicBezTo>
                <a:cubicBezTo>
                  <a:pt x="173216" y="2617122"/>
                  <a:pt x="171246" y="2611958"/>
                  <a:pt x="171246" y="2607308"/>
                </a:cubicBezTo>
                <a:cubicBezTo>
                  <a:pt x="171246" y="2600733"/>
                  <a:pt x="172264" y="2599219"/>
                  <a:pt x="175822" y="2600497"/>
                </a:cubicBezTo>
                <a:cubicBezTo>
                  <a:pt x="179858" y="2601947"/>
                  <a:pt x="180196" y="2599125"/>
                  <a:pt x="178683" y="2576613"/>
                </a:cubicBezTo>
                <a:cubicBezTo>
                  <a:pt x="171318" y="2466934"/>
                  <a:pt x="170421" y="2411684"/>
                  <a:pt x="174207" y="2301074"/>
                </a:cubicBezTo>
                <a:cubicBezTo>
                  <a:pt x="175688" y="2257808"/>
                  <a:pt x="176251" y="2213136"/>
                  <a:pt x="175458" y="2201800"/>
                </a:cubicBezTo>
                <a:cubicBezTo>
                  <a:pt x="174667" y="2190464"/>
                  <a:pt x="173440" y="2173540"/>
                  <a:pt x="172740" y="2164190"/>
                </a:cubicBezTo>
                <a:cubicBezTo>
                  <a:pt x="171386" y="2146132"/>
                  <a:pt x="173900" y="2142366"/>
                  <a:pt x="179095" y="2154671"/>
                </a:cubicBezTo>
                <a:cubicBezTo>
                  <a:pt x="181792" y="2161053"/>
                  <a:pt x="182299" y="2158906"/>
                  <a:pt x="182562" y="2140044"/>
                </a:cubicBezTo>
                <a:cubicBezTo>
                  <a:pt x="182780" y="2125634"/>
                  <a:pt x="181303" y="2114425"/>
                  <a:pt x="178366" y="2107848"/>
                </a:cubicBezTo>
                <a:cubicBezTo>
                  <a:pt x="174907" y="2100100"/>
                  <a:pt x="174645" y="2096875"/>
                  <a:pt x="177238" y="2093950"/>
                </a:cubicBezTo>
                <a:cubicBezTo>
                  <a:pt x="179785" y="2091078"/>
                  <a:pt x="179822" y="2083828"/>
                  <a:pt x="177384" y="2064486"/>
                </a:cubicBezTo>
                <a:cubicBezTo>
                  <a:pt x="173288" y="2031987"/>
                  <a:pt x="173183" y="2019189"/>
                  <a:pt x="177056" y="2024799"/>
                </a:cubicBezTo>
                <a:cubicBezTo>
                  <a:pt x="178607" y="2027043"/>
                  <a:pt x="179895" y="2033224"/>
                  <a:pt x="179917" y="2038534"/>
                </a:cubicBezTo>
                <a:cubicBezTo>
                  <a:pt x="179950" y="2043845"/>
                  <a:pt x="181380" y="2049515"/>
                  <a:pt x="183109" y="2051136"/>
                </a:cubicBezTo>
                <a:cubicBezTo>
                  <a:pt x="184967" y="2052872"/>
                  <a:pt x="186764" y="2070684"/>
                  <a:pt x="187491" y="2094518"/>
                </a:cubicBezTo>
                <a:cubicBezTo>
                  <a:pt x="188170" y="2116756"/>
                  <a:pt x="190023" y="2141602"/>
                  <a:pt x="191609" y="2149731"/>
                </a:cubicBezTo>
                <a:cubicBezTo>
                  <a:pt x="193197" y="2157859"/>
                  <a:pt x="194496" y="2172852"/>
                  <a:pt x="194496" y="2183049"/>
                </a:cubicBezTo>
                <a:cubicBezTo>
                  <a:pt x="194496" y="2193245"/>
                  <a:pt x="195565" y="2201588"/>
                  <a:pt x="196875" y="2201588"/>
                </a:cubicBezTo>
                <a:cubicBezTo>
                  <a:pt x="199568" y="2201588"/>
                  <a:pt x="198922" y="2116352"/>
                  <a:pt x="195788" y="2058415"/>
                </a:cubicBezTo>
                <a:cubicBezTo>
                  <a:pt x="193751" y="2020813"/>
                  <a:pt x="194966" y="2005760"/>
                  <a:pt x="200030" y="2005760"/>
                </a:cubicBezTo>
                <a:cubicBezTo>
                  <a:pt x="201413" y="2005760"/>
                  <a:pt x="203435" y="2012423"/>
                  <a:pt x="204523" y="2020566"/>
                </a:cubicBezTo>
                <a:cubicBezTo>
                  <a:pt x="206030" y="2031857"/>
                  <a:pt x="207490" y="2035017"/>
                  <a:pt x="210671" y="2033874"/>
                </a:cubicBezTo>
                <a:cubicBezTo>
                  <a:pt x="216684" y="2031716"/>
                  <a:pt x="216079" y="2042920"/>
                  <a:pt x="210010" y="2046098"/>
                </a:cubicBezTo>
                <a:cubicBezTo>
                  <a:pt x="205628" y="2048393"/>
                  <a:pt x="205349" y="2055037"/>
                  <a:pt x="207007" y="2117629"/>
                </a:cubicBezTo>
                <a:cubicBezTo>
                  <a:pt x="208171" y="2161627"/>
                  <a:pt x="207832" y="2185150"/>
                  <a:pt x="206069" y="2182549"/>
                </a:cubicBezTo>
                <a:cubicBezTo>
                  <a:pt x="202537" y="2177336"/>
                  <a:pt x="202482" y="2187234"/>
                  <a:pt x="205960" y="2202948"/>
                </a:cubicBezTo>
                <a:cubicBezTo>
                  <a:pt x="208218" y="2213161"/>
                  <a:pt x="208412" y="2213328"/>
                  <a:pt x="209127" y="2205668"/>
                </a:cubicBezTo>
                <a:cubicBezTo>
                  <a:pt x="210163" y="2194555"/>
                  <a:pt x="214127" y="2225206"/>
                  <a:pt x="214532" y="2247478"/>
                </a:cubicBezTo>
                <a:cubicBezTo>
                  <a:pt x="214788" y="2262326"/>
                  <a:pt x="215455" y="2264339"/>
                  <a:pt x="219080" y="2261523"/>
                </a:cubicBezTo>
                <a:cubicBezTo>
                  <a:pt x="221408" y="2259715"/>
                  <a:pt x="224677" y="2259025"/>
                  <a:pt x="226346" y="2259990"/>
                </a:cubicBezTo>
                <a:cubicBezTo>
                  <a:pt x="228324" y="2261135"/>
                  <a:pt x="229378" y="2256089"/>
                  <a:pt x="229378" y="2245492"/>
                </a:cubicBezTo>
                <a:cubicBezTo>
                  <a:pt x="229378" y="2236298"/>
                  <a:pt x="228018" y="2228815"/>
                  <a:pt x="226247" y="2228262"/>
                </a:cubicBezTo>
                <a:cubicBezTo>
                  <a:pt x="222252" y="2227015"/>
                  <a:pt x="215081" y="2195974"/>
                  <a:pt x="214948" y="2179343"/>
                </a:cubicBezTo>
                <a:cubicBezTo>
                  <a:pt x="214875" y="2171058"/>
                  <a:pt x="216513" y="2165058"/>
                  <a:pt x="219625" y="2162146"/>
                </a:cubicBezTo>
                <a:cubicBezTo>
                  <a:pt x="223845" y="2158197"/>
                  <a:pt x="224163" y="2152535"/>
                  <a:pt x="222344" y="2113823"/>
                </a:cubicBezTo>
                <a:cubicBezTo>
                  <a:pt x="221213" y="2089705"/>
                  <a:pt x="219738" y="2066234"/>
                  <a:pt x="219071" y="2061664"/>
                </a:cubicBezTo>
                <a:lnTo>
                  <a:pt x="217856" y="2053357"/>
                </a:lnTo>
                <a:lnTo>
                  <a:pt x="221271" y="2060836"/>
                </a:lnTo>
                <a:cubicBezTo>
                  <a:pt x="223150" y="2064950"/>
                  <a:pt x="225743" y="2068316"/>
                  <a:pt x="227033" y="2068316"/>
                </a:cubicBezTo>
                <a:cubicBezTo>
                  <a:pt x="230965" y="2068316"/>
                  <a:pt x="229649" y="2056090"/>
                  <a:pt x="225110" y="2050477"/>
                </a:cubicBezTo>
                <a:cubicBezTo>
                  <a:pt x="222763" y="2047573"/>
                  <a:pt x="220952" y="2041526"/>
                  <a:pt x="221087" y="2037038"/>
                </a:cubicBezTo>
                <a:cubicBezTo>
                  <a:pt x="221233" y="2032066"/>
                  <a:pt x="221871" y="2030836"/>
                  <a:pt x="222714" y="2033890"/>
                </a:cubicBezTo>
                <a:cubicBezTo>
                  <a:pt x="223642" y="2037256"/>
                  <a:pt x="225918" y="2038456"/>
                  <a:pt x="229644" y="2037545"/>
                </a:cubicBezTo>
                <a:cubicBezTo>
                  <a:pt x="234680" y="2036312"/>
                  <a:pt x="235192" y="2037806"/>
                  <a:pt x="235192" y="2053772"/>
                </a:cubicBezTo>
                <a:cubicBezTo>
                  <a:pt x="235192" y="2063700"/>
                  <a:pt x="236348" y="2070688"/>
                  <a:pt x="237848" y="2069820"/>
                </a:cubicBezTo>
                <a:cubicBezTo>
                  <a:pt x="239421" y="2068911"/>
                  <a:pt x="239716" y="2040841"/>
                  <a:pt x="238574" y="2000984"/>
                </a:cubicBezTo>
                <a:cubicBezTo>
                  <a:pt x="237512" y="1963969"/>
                  <a:pt x="236837" y="1922363"/>
                  <a:pt x="237075" y="1908526"/>
                </a:cubicBezTo>
                <a:cubicBezTo>
                  <a:pt x="237294" y="1894689"/>
                  <a:pt x="236330" y="1883368"/>
                  <a:pt x="234896" y="1883368"/>
                </a:cubicBezTo>
                <a:cubicBezTo>
                  <a:pt x="233454" y="1883368"/>
                  <a:pt x="232269" y="1904971"/>
                  <a:pt x="232247" y="1931645"/>
                </a:cubicBezTo>
                <a:cubicBezTo>
                  <a:pt x="232210" y="1981250"/>
                  <a:pt x="230659" y="1995701"/>
                  <a:pt x="226115" y="1988991"/>
                </a:cubicBezTo>
                <a:cubicBezTo>
                  <a:pt x="224436" y="1986514"/>
                  <a:pt x="223640" y="1987808"/>
                  <a:pt x="223612" y="1993067"/>
                </a:cubicBezTo>
                <a:cubicBezTo>
                  <a:pt x="223579" y="1998037"/>
                  <a:pt x="222276" y="2000354"/>
                  <a:pt x="219934" y="1999592"/>
                </a:cubicBezTo>
                <a:cubicBezTo>
                  <a:pt x="217934" y="1998943"/>
                  <a:pt x="216701" y="1995474"/>
                  <a:pt x="217193" y="1991885"/>
                </a:cubicBezTo>
                <a:cubicBezTo>
                  <a:pt x="219584" y="1974385"/>
                  <a:pt x="217832" y="1962407"/>
                  <a:pt x="210733" y="1947711"/>
                </a:cubicBezTo>
                <a:cubicBezTo>
                  <a:pt x="206118" y="1938155"/>
                  <a:pt x="204507" y="1932272"/>
                  <a:pt x="206693" y="1932953"/>
                </a:cubicBezTo>
                <a:cubicBezTo>
                  <a:pt x="208693" y="1933577"/>
                  <a:pt x="211109" y="1937057"/>
                  <a:pt x="212064" y="1940685"/>
                </a:cubicBezTo>
                <a:cubicBezTo>
                  <a:pt x="213107" y="1944657"/>
                  <a:pt x="215743" y="1947133"/>
                  <a:pt x="218683" y="1946906"/>
                </a:cubicBezTo>
                <a:cubicBezTo>
                  <a:pt x="222007" y="1946647"/>
                  <a:pt x="223568" y="1948603"/>
                  <a:pt x="223568" y="1953025"/>
                </a:cubicBezTo>
                <a:cubicBezTo>
                  <a:pt x="223568" y="1956599"/>
                  <a:pt x="224751" y="1959523"/>
                  <a:pt x="226200" y="1959523"/>
                </a:cubicBezTo>
                <a:cubicBezTo>
                  <a:pt x="227645" y="1959523"/>
                  <a:pt x="228319" y="1954933"/>
                  <a:pt x="227699" y="1949323"/>
                </a:cubicBezTo>
                <a:cubicBezTo>
                  <a:pt x="227079" y="1943714"/>
                  <a:pt x="225743" y="1901456"/>
                  <a:pt x="224732" y="1855417"/>
                </a:cubicBezTo>
                <a:cubicBezTo>
                  <a:pt x="223240" y="1787367"/>
                  <a:pt x="222193" y="1772257"/>
                  <a:pt x="219133" y="1774632"/>
                </a:cubicBezTo>
                <a:cubicBezTo>
                  <a:pt x="216232" y="1776883"/>
                  <a:pt x="214923" y="1775648"/>
                  <a:pt x="213420" y="1769242"/>
                </a:cubicBezTo>
                <a:cubicBezTo>
                  <a:pt x="212347" y="1764670"/>
                  <a:pt x="208959" y="1759673"/>
                  <a:pt x="205892" y="1758137"/>
                </a:cubicBezTo>
                <a:cubicBezTo>
                  <a:pt x="202710" y="1756544"/>
                  <a:pt x="200316" y="1752466"/>
                  <a:pt x="200316" y="1748640"/>
                </a:cubicBezTo>
                <a:cubicBezTo>
                  <a:pt x="200316" y="1740955"/>
                  <a:pt x="205045" y="1739585"/>
                  <a:pt x="207031" y="1746696"/>
                </a:cubicBezTo>
                <a:cubicBezTo>
                  <a:pt x="207761" y="1749314"/>
                  <a:pt x="208662" y="1731873"/>
                  <a:pt x="209035" y="1707939"/>
                </a:cubicBezTo>
                <a:cubicBezTo>
                  <a:pt x="209407" y="1684004"/>
                  <a:pt x="210323" y="1666633"/>
                  <a:pt x="211071" y="1669336"/>
                </a:cubicBezTo>
                <a:cubicBezTo>
                  <a:pt x="213169" y="1676917"/>
                  <a:pt x="221530" y="1673660"/>
                  <a:pt x="227197" y="1663053"/>
                </a:cubicBezTo>
                <a:cubicBezTo>
                  <a:pt x="229992" y="1657822"/>
                  <a:pt x="232281" y="1655072"/>
                  <a:pt x="232283" y="1656942"/>
                </a:cubicBezTo>
                <a:cubicBezTo>
                  <a:pt x="232286" y="1658812"/>
                  <a:pt x="233596" y="1660341"/>
                  <a:pt x="235195" y="1660341"/>
                </a:cubicBezTo>
                <a:cubicBezTo>
                  <a:pt x="237012" y="1660341"/>
                  <a:pt x="238100" y="1644076"/>
                  <a:pt x="238100" y="1616985"/>
                </a:cubicBezTo>
                <a:cubicBezTo>
                  <a:pt x="238100" y="1591014"/>
                  <a:pt x="236935" y="1572954"/>
                  <a:pt x="235195" y="1571947"/>
                </a:cubicBezTo>
                <a:cubicBezTo>
                  <a:pt x="233312" y="1570860"/>
                  <a:pt x="232287" y="1582980"/>
                  <a:pt x="232287" y="1606329"/>
                </a:cubicBezTo>
                <a:cubicBezTo>
                  <a:pt x="232287" y="1630862"/>
                  <a:pt x="231338" y="1641503"/>
                  <a:pt x="229320" y="1639614"/>
                </a:cubicBezTo>
                <a:cubicBezTo>
                  <a:pt x="227689" y="1638088"/>
                  <a:pt x="225511" y="1628408"/>
                  <a:pt x="224483" y="1618106"/>
                </a:cubicBezTo>
                <a:cubicBezTo>
                  <a:pt x="222305" y="1596284"/>
                  <a:pt x="218284" y="1600833"/>
                  <a:pt x="217959" y="1625487"/>
                </a:cubicBezTo>
                <a:cubicBezTo>
                  <a:pt x="217850" y="1633991"/>
                  <a:pt x="216237" y="1644394"/>
                  <a:pt x="214383" y="1648605"/>
                </a:cubicBezTo>
                <a:lnTo>
                  <a:pt x="211011" y="1656262"/>
                </a:lnTo>
                <a:lnTo>
                  <a:pt x="208920" y="1648102"/>
                </a:lnTo>
                <a:cubicBezTo>
                  <a:pt x="206085" y="1637021"/>
                  <a:pt x="209176" y="1404364"/>
                  <a:pt x="212237" y="1399238"/>
                </a:cubicBezTo>
                <a:cubicBezTo>
                  <a:pt x="213697" y="1396785"/>
                  <a:pt x="214704" y="1404207"/>
                  <a:pt x="214755" y="1417848"/>
                </a:cubicBezTo>
                <a:cubicBezTo>
                  <a:pt x="214828" y="1436337"/>
                  <a:pt x="215919" y="1441817"/>
                  <a:pt x="220657" y="1447453"/>
                </a:cubicBezTo>
                <a:lnTo>
                  <a:pt x="226470" y="1454368"/>
                </a:lnTo>
                <a:lnTo>
                  <a:pt x="226470" y="1446221"/>
                </a:lnTo>
                <a:cubicBezTo>
                  <a:pt x="226470" y="1441741"/>
                  <a:pt x="227199" y="1432090"/>
                  <a:pt x="228093" y="1424776"/>
                </a:cubicBezTo>
                <a:cubicBezTo>
                  <a:pt x="229659" y="1411957"/>
                  <a:pt x="229557" y="1411723"/>
                  <a:pt x="225291" y="1418277"/>
                </a:cubicBezTo>
                <a:lnTo>
                  <a:pt x="220862" y="1425076"/>
                </a:lnTo>
                <a:lnTo>
                  <a:pt x="220753" y="1416781"/>
                </a:lnTo>
                <a:cubicBezTo>
                  <a:pt x="220716" y="1412218"/>
                  <a:pt x="222285" y="1406958"/>
                  <a:pt x="224281" y="1405091"/>
                </a:cubicBezTo>
                <a:cubicBezTo>
                  <a:pt x="226818" y="1402719"/>
                  <a:pt x="228110" y="1388820"/>
                  <a:pt x="228564" y="1358989"/>
                </a:cubicBezTo>
                <a:cubicBezTo>
                  <a:pt x="229159" y="1320043"/>
                  <a:pt x="228856" y="1317121"/>
                  <a:pt x="225152" y="1325803"/>
                </a:cubicBezTo>
                <a:cubicBezTo>
                  <a:pt x="222919" y="1331038"/>
                  <a:pt x="220991" y="1341952"/>
                  <a:pt x="220869" y="1350055"/>
                </a:cubicBezTo>
                <a:cubicBezTo>
                  <a:pt x="220453" y="1377723"/>
                  <a:pt x="216289" y="1360788"/>
                  <a:pt x="216020" y="1330335"/>
                </a:cubicBezTo>
                <a:cubicBezTo>
                  <a:pt x="215874" y="1313631"/>
                  <a:pt x="214334" y="1281605"/>
                  <a:pt x="212597" y="1259167"/>
                </a:cubicBezTo>
                <a:cubicBezTo>
                  <a:pt x="210863" y="1236728"/>
                  <a:pt x="210397" y="1212862"/>
                  <a:pt x="211560" y="1206130"/>
                </a:cubicBezTo>
                <a:cubicBezTo>
                  <a:pt x="213414" y="1195419"/>
                  <a:pt x="213888" y="1197286"/>
                  <a:pt x="215375" y="1221089"/>
                </a:cubicBezTo>
                <a:cubicBezTo>
                  <a:pt x="216977" y="1246742"/>
                  <a:pt x="222982" y="1268313"/>
                  <a:pt x="227379" y="1264199"/>
                </a:cubicBezTo>
                <a:cubicBezTo>
                  <a:pt x="230868" y="1260933"/>
                  <a:pt x="229514" y="1251057"/>
                  <a:pt x="224694" y="1244618"/>
                </a:cubicBezTo>
                <a:cubicBezTo>
                  <a:pt x="220307" y="1238758"/>
                  <a:pt x="220424" y="1237979"/>
                  <a:pt x="226599" y="1231828"/>
                </a:cubicBezTo>
                <a:cubicBezTo>
                  <a:pt x="238766" y="1219708"/>
                  <a:pt x="241591" y="1183478"/>
                  <a:pt x="231544" y="1168401"/>
                </a:cubicBezTo>
                <a:cubicBezTo>
                  <a:pt x="227946" y="1163003"/>
                  <a:pt x="223537" y="1151843"/>
                  <a:pt x="221743" y="1143601"/>
                </a:cubicBezTo>
                <a:lnTo>
                  <a:pt x="218485" y="1128615"/>
                </a:lnTo>
                <a:lnTo>
                  <a:pt x="218112" y="1140174"/>
                </a:lnTo>
                <a:cubicBezTo>
                  <a:pt x="217572" y="1156890"/>
                  <a:pt x="209965" y="1155909"/>
                  <a:pt x="207558" y="1138814"/>
                </a:cubicBezTo>
                <a:cubicBezTo>
                  <a:pt x="204770" y="1119003"/>
                  <a:pt x="202787" y="1110423"/>
                  <a:pt x="201314" y="1111802"/>
                </a:cubicBezTo>
                <a:cubicBezTo>
                  <a:pt x="200577" y="1112492"/>
                  <a:pt x="196763" y="1147304"/>
                  <a:pt x="192840" y="1189163"/>
                </a:cubicBezTo>
                <a:lnTo>
                  <a:pt x="185708" y="1265270"/>
                </a:lnTo>
                <a:lnTo>
                  <a:pt x="197495" y="1276300"/>
                </a:lnTo>
                <a:cubicBezTo>
                  <a:pt x="207840" y="1285981"/>
                  <a:pt x="209239" y="1288767"/>
                  <a:pt x="208932" y="1299086"/>
                </a:cubicBezTo>
                <a:cubicBezTo>
                  <a:pt x="208750" y="1305553"/>
                  <a:pt x="209225" y="1319411"/>
                  <a:pt x="210045" y="1329882"/>
                </a:cubicBezTo>
                <a:cubicBezTo>
                  <a:pt x="210852" y="1340354"/>
                  <a:pt x="210855" y="1345483"/>
                  <a:pt x="210045" y="1341280"/>
                </a:cubicBezTo>
                <a:cubicBezTo>
                  <a:pt x="207079" y="1325703"/>
                  <a:pt x="201738" y="1335834"/>
                  <a:pt x="199446" y="1361380"/>
                </a:cubicBezTo>
                <a:cubicBezTo>
                  <a:pt x="198184" y="1375470"/>
                  <a:pt x="196220" y="1397303"/>
                  <a:pt x="195086" y="1409898"/>
                </a:cubicBezTo>
                <a:cubicBezTo>
                  <a:pt x="192616" y="1437345"/>
                  <a:pt x="187189" y="1442180"/>
                  <a:pt x="184177" y="1419619"/>
                </a:cubicBezTo>
                <a:cubicBezTo>
                  <a:pt x="183053" y="1411211"/>
                  <a:pt x="183024" y="1399208"/>
                  <a:pt x="184104" y="1392945"/>
                </a:cubicBezTo>
                <a:cubicBezTo>
                  <a:pt x="188584" y="1367068"/>
                  <a:pt x="189315" y="1355720"/>
                  <a:pt x="186502" y="1355720"/>
                </a:cubicBezTo>
                <a:cubicBezTo>
                  <a:pt x="184907" y="1355720"/>
                  <a:pt x="182699" y="1364288"/>
                  <a:pt x="181596" y="1374759"/>
                </a:cubicBezTo>
                <a:cubicBezTo>
                  <a:pt x="180494" y="1385231"/>
                  <a:pt x="178531" y="1393798"/>
                  <a:pt x="177236" y="1393798"/>
                </a:cubicBezTo>
                <a:cubicBezTo>
                  <a:pt x="175941" y="1393798"/>
                  <a:pt x="173955" y="1386148"/>
                  <a:pt x="172823" y="1376799"/>
                </a:cubicBezTo>
                <a:cubicBezTo>
                  <a:pt x="171024" y="1361946"/>
                  <a:pt x="170287" y="1360411"/>
                  <a:pt x="166979" y="1364640"/>
                </a:cubicBezTo>
                <a:cubicBezTo>
                  <a:pt x="163578" y="1368985"/>
                  <a:pt x="163008" y="1369033"/>
                  <a:pt x="161395" y="1365097"/>
                </a:cubicBezTo>
                <a:cubicBezTo>
                  <a:pt x="160406" y="1362687"/>
                  <a:pt x="159417" y="1354390"/>
                  <a:pt x="159198" y="1346658"/>
                </a:cubicBezTo>
                <a:cubicBezTo>
                  <a:pt x="158943" y="1337109"/>
                  <a:pt x="157983" y="1341260"/>
                  <a:pt x="156257" y="1359606"/>
                </a:cubicBezTo>
                <a:cubicBezTo>
                  <a:pt x="154859" y="1374458"/>
                  <a:pt x="153075" y="1387208"/>
                  <a:pt x="152297" y="1387938"/>
                </a:cubicBezTo>
                <a:cubicBezTo>
                  <a:pt x="148382" y="1391601"/>
                  <a:pt x="146581" y="1383080"/>
                  <a:pt x="147163" y="1363648"/>
                </a:cubicBezTo>
                <a:cubicBezTo>
                  <a:pt x="147685" y="1346238"/>
                  <a:pt x="146980" y="1342121"/>
                  <a:pt x="143528" y="1342121"/>
                </a:cubicBezTo>
                <a:cubicBezTo>
                  <a:pt x="141174" y="1342121"/>
                  <a:pt x="139251" y="1342474"/>
                  <a:pt x="139251" y="1342904"/>
                </a:cubicBezTo>
                <a:cubicBezTo>
                  <a:pt x="139251" y="1343336"/>
                  <a:pt x="137298" y="1358328"/>
                  <a:pt x="134914" y="1376222"/>
                </a:cubicBezTo>
                <a:cubicBezTo>
                  <a:pt x="132527" y="1394116"/>
                  <a:pt x="130568" y="1409062"/>
                  <a:pt x="130554" y="1409436"/>
                </a:cubicBezTo>
                <a:cubicBezTo>
                  <a:pt x="130554" y="1409810"/>
                  <a:pt x="128569" y="1410115"/>
                  <a:pt x="126171" y="1410115"/>
                </a:cubicBezTo>
                <a:cubicBezTo>
                  <a:pt x="123037" y="1410115"/>
                  <a:pt x="121812" y="1413112"/>
                  <a:pt x="121812" y="1420772"/>
                </a:cubicBezTo>
                <a:cubicBezTo>
                  <a:pt x="121812" y="1426633"/>
                  <a:pt x="122603" y="1433358"/>
                  <a:pt x="123571" y="1435716"/>
                </a:cubicBezTo>
                <a:cubicBezTo>
                  <a:pt x="126683" y="1443310"/>
                  <a:pt x="130532" y="1437341"/>
                  <a:pt x="130532" y="1424914"/>
                </a:cubicBezTo>
                <a:cubicBezTo>
                  <a:pt x="130532" y="1412860"/>
                  <a:pt x="133265" y="1409803"/>
                  <a:pt x="138289" y="1416235"/>
                </a:cubicBezTo>
                <a:cubicBezTo>
                  <a:pt x="141052" y="1419773"/>
                  <a:pt x="140990" y="1421546"/>
                  <a:pt x="136067" y="1479471"/>
                </a:cubicBezTo>
                <a:cubicBezTo>
                  <a:pt x="128934" y="1563366"/>
                  <a:pt x="126110" y="1585110"/>
                  <a:pt x="122188" y="1586334"/>
                </a:cubicBezTo>
                <a:cubicBezTo>
                  <a:pt x="119302" y="1587234"/>
                  <a:pt x="118729" y="1585532"/>
                  <a:pt x="119980" y="1579747"/>
                </a:cubicBezTo>
                <a:cubicBezTo>
                  <a:pt x="124203" y="1560210"/>
                  <a:pt x="127613" y="1494994"/>
                  <a:pt x="125070" y="1482379"/>
                </a:cubicBezTo>
                <a:cubicBezTo>
                  <a:pt x="122979" y="1472002"/>
                  <a:pt x="123308" y="1467628"/>
                  <a:pt x="126516" y="1463044"/>
                </a:cubicBezTo>
                <a:cubicBezTo>
                  <a:pt x="130574" y="1457248"/>
                  <a:pt x="129394" y="1448193"/>
                  <a:pt x="124581" y="1448193"/>
                </a:cubicBezTo>
                <a:cubicBezTo>
                  <a:pt x="120422" y="1448193"/>
                  <a:pt x="117843" y="1454290"/>
                  <a:pt x="114245" y="1472629"/>
                </a:cubicBezTo>
                <a:lnTo>
                  <a:pt x="110767" y="1490350"/>
                </a:lnTo>
                <a:lnTo>
                  <a:pt x="112066" y="1465872"/>
                </a:lnTo>
                <a:cubicBezTo>
                  <a:pt x="114190" y="1425795"/>
                  <a:pt x="119023" y="1378428"/>
                  <a:pt x="121968" y="1368819"/>
                </a:cubicBezTo>
                <a:cubicBezTo>
                  <a:pt x="125544" y="1357145"/>
                  <a:pt x="125478" y="1349521"/>
                  <a:pt x="121822" y="1351639"/>
                </a:cubicBezTo>
                <a:cubicBezTo>
                  <a:pt x="117170" y="1354329"/>
                  <a:pt x="118439" y="1350385"/>
                  <a:pt x="125000" y="1341763"/>
                </a:cubicBezTo>
                <a:cubicBezTo>
                  <a:pt x="129210" y="1336232"/>
                  <a:pt x="130195" y="1332750"/>
                  <a:pt x="128197" y="1330464"/>
                </a:cubicBezTo>
                <a:cubicBezTo>
                  <a:pt x="126610" y="1328647"/>
                  <a:pt x="123610" y="1304842"/>
                  <a:pt x="121531" y="1277565"/>
                </a:cubicBezTo>
                <a:cubicBezTo>
                  <a:pt x="117878" y="1229632"/>
                  <a:pt x="115606" y="1222452"/>
                  <a:pt x="111387" y="1245510"/>
                </a:cubicBezTo>
                <a:cubicBezTo>
                  <a:pt x="109745" y="1254489"/>
                  <a:pt x="108975" y="1255472"/>
                  <a:pt x="107088" y="1251005"/>
                </a:cubicBezTo>
                <a:cubicBezTo>
                  <a:pt x="103042" y="1241424"/>
                  <a:pt x="104366" y="1205416"/>
                  <a:pt x="109190" y="1193889"/>
                </a:cubicBezTo>
                <a:cubicBezTo>
                  <a:pt x="112358" y="1186314"/>
                  <a:pt x="113633" y="1174748"/>
                  <a:pt x="113381" y="1155811"/>
                </a:cubicBezTo>
                <a:cubicBezTo>
                  <a:pt x="113199" y="1140852"/>
                  <a:pt x="113162" y="1102299"/>
                  <a:pt x="113381" y="1070136"/>
                </a:cubicBezTo>
                <a:cubicBezTo>
                  <a:pt x="113921" y="981214"/>
                  <a:pt x="113746" y="934056"/>
                  <a:pt x="112797" y="920546"/>
                </a:cubicBezTo>
                <a:cubicBezTo>
                  <a:pt x="112330" y="913814"/>
                  <a:pt x="112907" y="903717"/>
                  <a:pt x="114114" y="898107"/>
                </a:cubicBezTo>
                <a:cubicBezTo>
                  <a:pt x="115870" y="889847"/>
                  <a:pt x="115428" y="887908"/>
                  <a:pt x="111790" y="887908"/>
                </a:cubicBezTo>
                <a:cubicBezTo>
                  <a:pt x="106323" y="887908"/>
                  <a:pt x="106328" y="889026"/>
                  <a:pt x="111644" y="860710"/>
                </a:cubicBezTo>
                <a:cubicBezTo>
                  <a:pt x="114038" y="847995"/>
                  <a:pt x="115998" y="837324"/>
                  <a:pt x="116000" y="836997"/>
                </a:cubicBezTo>
                <a:cubicBezTo>
                  <a:pt x="116002" y="836669"/>
                  <a:pt x="113839" y="837182"/>
                  <a:pt x="111192" y="838130"/>
                </a:cubicBezTo>
                <a:cubicBezTo>
                  <a:pt x="106805" y="839705"/>
                  <a:pt x="106561" y="836761"/>
                  <a:pt x="108419" y="804727"/>
                </a:cubicBezTo>
                <a:cubicBezTo>
                  <a:pt x="109539" y="785405"/>
                  <a:pt x="111141" y="765313"/>
                  <a:pt x="111981" y="760077"/>
                </a:cubicBezTo>
                <a:cubicBezTo>
                  <a:pt x="113812" y="748627"/>
                  <a:pt x="106985" y="737636"/>
                  <a:pt x="101298" y="742881"/>
                </a:cubicBezTo>
                <a:cubicBezTo>
                  <a:pt x="99389" y="744643"/>
                  <a:pt x="96032" y="752549"/>
                  <a:pt x="93842" y="760448"/>
                </a:cubicBezTo>
                <a:cubicBezTo>
                  <a:pt x="91652" y="768349"/>
                  <a:pt x="87895" y="775842"/>
                  <a:pt x="85494" y="777099"/>
                </a:cubicBezTo>
                <a:cubicBezTo>
                  <a:pt x="82801" y="778510"/>
                  <a:pt x="81167" y="783244"/>
                  <a:pt x="81229" y="789450"/>
                </a:cubicBezTo>
                <a:cubicBezTo>
                  <a:pt x="81412" y="806650"/>
                  <a:pt x="92385" y="847952"/>
                  <a:pt x="92884" y="833286"/>
                </a:cubicBezTo>
                <a:cubicBezTo>
                  <a:pt x="92957" y="831166"/>
                  <a:pt x="94811" y="825761"/>
                  <a:pt x="97008" y="821273"/>
                </a:cubicBezTo>
                <a:lnTo>
                  <a:pt x="101001" y="813114"/>
                </a:lnTo>
                <a:lnTo>
                  <a:pt x="101220" y="827460"/>
                </a:lnTo>
                <a:cubicBezTo>
                  <a:pt x="101438" y="839961"/>
                  <a:pt x="100610" y="842107"/>
                  <a:pt x="94882" y="844145"/>
                </a:cubicBezTo>
                <a:cubicBezTo>
                  <a:pt x="87483" y="846778"/>
                  <a:pt x="80254" y="866579"/>
                  <a:pt x="83046" y="876568"/>
                </a:cubicBezTo>
                <a:cubicBezTo>
                  <a:pt x="84068" y="880218"/>
                  <a:pt x="83338" y="882469"/>
                  <a:pt x="81181" y="882469"/>
                </a:cubicBezTo>
                <a:cubicBezTo>
                  <a:pt x="78550" y="882469"/>
                  <a:pt x="77919" y="892650"/>
                  <a:pt x="78663" y="923135"/>
                </a:cubicBezTo>
                <a:cubicBezTo>
                  <a:pt x="79210" y="945501"/>
                  <a:pt x="78773" y="962942"/>
                  <a:pt x="77664" y="961893"/>
                </a:cubicBezTo>
                <a:cubicBezTo>
                  <a:pt x="73749" y="958147"/>
                  <a:pt x="68736" y="866835"/>
                  <a:pt x="70391" y="829433"/>
                </a:cubicBezTo>
                <a:cubicBezTo>
                  <a:pt x="72197" y="788572"/>
                  <a:pt x="79037" y="730319"/>
                  <a:pt x="92739" y="639044"/>
                </a:cubicBezTo>
                <a:lnTo>
                  <a:pt x="101313" y="581928"/>
                </a:lnTo>
                <a:lnTo>
                  <a:pt x="100010" y="626125"/>
                </a:lnTo>
                <a:cubicBezTo>
                  <a:pt x="99291" y="650434"/>
                  <a:pt x="99828" y="670323"/>
                  <a:pt x="101203" y="670323"/>
                </a:cubicBezTo>
                <a:cubicBezTo>
                  <a:pt x="104122" y="670323"/>
                  <a:pt x="105571" y="661489"/>
                  <a:pt x="111667" y="606407"/>
                </a:cubicBezTo>
                <a:cubicBezTo>
                  <a:pt x="117273" y="555754"/>
                  <a:pt x="123279" y="526656"/>
                  <a:pt x="132280" y="506535"/>
                </a:cubicBezTo>
                <a:cubicBezTo>
                  <a:pt x="140409" y="488364"/>
                  <a:pt x="140454" y="488094"/>
                  <a:pt x="135305" y="488094"/>
                </a:cubicBezTo>
                <a:cubicBezTo>
                  <a:pt x="132247" y="488094"/>
                  <a:pt x="131644" y="483705"/>
                  <a:pt x="132598" y="468375"/>
                </a:cubicBezTo>
                <a:cubicBezTo>
                  <a:pt x="134098" y="444216"/>
                  <a:pt x="134948" y="441531"/>
                  <a:pt x="140461" y="443510"/>
                </a:cubicBezTo>
                <a:cubicBezTo>
                  <a:pt x="143449" y="444584"/>
                  <a:pt x="145431" y="442753"/>
                  <a:pt x="146797" y="437659"/>
                </a:cubicBezTo>
                <a:cubicBezTo>
                  <a:pt x="148771" y="430296"/>
                  <a:pt x="146432" y="379640"/>
                  <a:pt x="143349" y="362443"/>
                </a:cubicBezTo>
                <a:cubicBezTo>
                  <a:pt x="141812" y="353921"/>
                  <a:pt x="141962" y="353733"/>
                  <a:pt x="146308" y="358756"/>
                </a:cubicBezTo>
                <a:cubicBezTo>
                  <a:pt x="153038" y="366535"/>
                  <a:pt x="156887" y="361116"/>
                  <a:pt x="153932" y="348023"/>
                </a:cubicBezTo>
                <a:cubicBezTo>
                  <a:pt x="152582" y="342039"/>
                  <a:pt x="150750" y="329188"/>
                  <a:pt x="149861" y="319465"/>
                </a:cubicBezTo>
                <a:lnTo>
                  <a:pt x="148245" y="301786"/>
                </a:lnTo>
                <a:lnTo>
                  <a:pt x="152779" y="319276"/>
                </a:lnTo>
                <a:cubicBezTo>
                  <a:pt x="156479" y="333551"/>
                  <a:pt x="157851" y="335866"/>
                  <a:pt x="160239" y="331873"/>
                </a:cubicBezTo>
                <a:cubicBezTo>
                  <a:pt x="161848" y="329182"/>
                  <a:pt x="162553" y="321005"/>
                  <a:pt x="161801" y="313701"/>
                </a:cubicBezTo>
                <a:cubicBezTo>
                  <a:pt x="161049" y="306397"/>
                  <a:pt x="162206" y="294036"/>
                  <a:pt x="164369" y="286232"/>
                </a:cubicBezTo>
                <a:cubicBezTo>
                  <a:pt x="166534" y="278427"/>
                  <a:pt x="168175" y="262212"/>
                  <a:pt x="168019" y="250196"/>
                </a:cubicBezTo>
                <a:lnTo>
                  <a:pt x="167727" y="228350"/>
                </a:lnTo>
                <a:lnTo>
                  <a:pt x="163731" y="240590"/>
                </a:lnTo>
                <a:cubicBezTo>
                  <a:pt x="159822" y="252567"/>
                  <a:pt x="159768" y="252305"/>
                  <a:pt x="161213" y="228350"/>
                </a:cubicBezTo>
                <a:cubicBezTo>
                  <a:pt x="163936" y="183197"/>
                  <a:pt x="165522" y="175154"/>
                  <a:pt x="172295" y="172119"/>
                </a:cubicBezTo>
                <a:cubicBezTo>
                  <a:pt x="175692" y="170597"/>
                  <a:pt x="185597" y="161492"/>
                  <a:pt x="194306" y="151887"/>
                </a:cubicBezTo>
                <a:cubicBezTo>
                  <a:pt x="203016" y="142281"/>
                  <a:pt x="211517" y="134882"/>
                  <a:pt x="213198" y="135443"/>
                </a:cubicBezTo>
                <a:cubicBezTo>
                  <a:pt x="214906" y="136013"/>
                  <a:pt x="215928" y="142189"/>
                  <a:pt x="215515" y="149430"/>
                </a:cubicBezTo>
                <a:cubicBezTo>
                  <a:pt x="214778" y="162323"/>
                  <a:pt x="214811" y="162373"/>
                  <a:pt x="221329" y="158331"/>
                </a:cubicBezTo>
                <a:cubicBezTo>
                  <a:pt x="224934" y="156095"/>
                  <a:pt x="228351" y="151964"/>
                  <a:pt x="228922" y="149150"/>
                </a:cubicBezTo>
                <a:cubicBezTo>
                  <a:pt x="230925" y="139292"/>
                  <a:pt x="235058" y="137055"/>
                  <a:pt x="242660" y="141716"/>
                </a:cubicBezTo>
                <a:cubicBezTo>
                  <a:pt x="251840" y="147345"/>
                  <a:pt x="257716" y="144875"/>
                  <a:pt x="262931" y="133195"/>
                </a:cubicBezTo>
                <a:cubicBezTo>
                  <a:pt x="267871" y="122131"/>
                  <a:pt x="272023" y="121042"/>
                  <a:pt x="275609" y="129868"/>
                </a:cubicBezTo>
                <a:cubicBezTo>
                  <a:pt x="277003" y="133296"/>
                  <a:pt x="280195" y="137696"/>
                  <a:pt x="282707" y="139646"/>
                </a:cubicBezTo>
                <a:cubicBezTo>
                  <a:pt x="286663" y="142719"/>
                  <a:pt x="288141" y="141523"/>
                  <a:pt x="293762" y="130695"/>
                </a:cubicBezTo>
                <a:cubicBezTo>
                  <a:pt x="297330" y="123821"/>
                  <a:pt x="301194" y="118197"/>
                  <a:pt x="302347" y="118197"/>
                </a:cubicBezTo>
                <a:cubicBezTo>
                  <a:pt x="303500" y="118197"/>
                  <a:pt x="305397" y="122175"/>
                  <a:pt x="306563" y="127037"/>
                </a:cubicBezTo>
                <a:cubicBezTo>
                  <a:pt x="308654" y="135755"/>
                  <a:pt x="308841" y="135560"/>
                  <a:pt x="320248" y="112758"/>
                </a:cubicBezTo>
                <a:cubicBezTo>
                  <a:pt x="326609" y="100042"/>
                  <a:pt x="334737" y="81228"/>
                  <a:pt x="338313" y="70948"/>
                </a:cubicBezTo>
                <a:cubicBezTo>
                  <a:pt x="346907" y="46241"/>
                  <a:pt x="349526" y="51373"/>
                  <a:pt x="342329" y="78816"/>
                </a:cubicBezTo>
                <a:cubicBezTo>
                  <a:pt x="333088" y="114056"/>
                  <a:pt x="334924" y="156370"/>
                  <a:pt x="345934" y="161884"/>
                </a:cubicBezTo>
                <a:cubicBezTo>
                  <a:pt x="351949" y="164896"/>
                  <a:pt x="354349" y="161369"/>
                  <a:pt x="358528" y="143387"/>
                </a:cubicBezTo>
                <a:cubicBezTo>
                  <a:pt x="361728" y="129623"/>
                  <a:pt x="364754" y="130701"/>
                  <a:pt x="368651" y="146994"/>
                </a:cubicBezTo>
                <a:cubicBezTo>
                  <a:pt x="371566" y="159189"/>
                  <a:pt x="372985" y="161425"/>
                  <a:pt x="376212" y="158919"/>
                </a:cubicBezTo>
                <a:cubicBezTo>
                  <a:pt x="379485" y="156376"/>
                  <a:pt x="380346" y="158849"/>
                  <a:pt x="381104" y="173053"/>
                </a:cubicBezTo>
                <a:cubicBezTo>
                  <a:pt x="381827" y="186587"/>
                  <a:pt x="382637" y="189109"/>
                  <a:pt x="384882" y="184833"/>
                </a:cubicBezTo>
                <a:cubicBezTo>
                  <a:pt x="386455" y="181841"/>
                  <a:pt x="389702" y="179393"/>
                  <a:pt x="392100" y="179393"/>
                </a:cubicBezTo>
                <a:cubicBezTo>
                  <a:pt x="395092" y="179393"/>
                  <a:pt x="397271" y="174917"/>
                  <a:pt x="399048" y="165115"/>
                </a:cubicBezTo>
                <a:cubicBezTo>
                  <a:pt x="401836" y="149734"/>
                  <a:pt x="406633" y="145763"/>
                  <a:pt x="406633" y="158834"/>
                </a:cubicBezTo>
                <a:cubicBezTo>
                  <a:pt x="406633" y="173713"/>
                  <a:pt x="411693" y="169880"/>
                  <a:pt x="413674" y="153502"/>
                </a:cubicBezTo>
                <a:cubicBezTo>
                  <a:pt x="414973" y="142762"/>
                  <a:pt x="416943" y="137236"/>
                  <a:pt x="419482" y="137236"/>
                </a:cubicBezTo>
                <a:cubicBezTo>
                  <a:pt x="421890" y="137236"/>
                  <a:pt x="424167" y="131911"/>
                  <a:pt x="425586" y="122957"/>
                </a:cubicBezTo>
                <a:lnTo>
                  <a:pt x="427848" y="108678"/>
                </a:lnTo>
                <a:lnTo>
                  <a:pt x="429866" y="118907"/>
                </a:lnTo>
                <a:cubicBezTo>
                  <a:pt x="431961" y="129516"/>
                  <a:pt x="435597" y="135585"/>
                  <a:pt x="435827" y="128850"/>
                </a:cubicBezTo>
                <a:cubicBezTo>
                  <a:pt x="435900" y="126730"/>
                  <a:pt x="437856" y="121325"/>
                  <a:pt x="440176" y="116837"/>
                </a:cubicBezTo>
                <a:cubicBezTo>
                  <a:pt x="444265" y="108927"/>
                  <a:pt x="444352" y="109177"/>
                  <a:pt x="443019" y="124997"/>
                </a:cubicBezTo>
                <a:cubicBezTo>
                  <a:pt x="441738" y="140177"/>
                  <a:pt x="441891" y="140704"/>
                  <a:pt x="445209" y="132546"/>
                </a:cubicBezTo>
                <a:cubicBezTo>
                  <a:pt x="449475" y="122056"/>
                  <a:pt x="457856" y="114040"/>
                  <a:pt x="467337" y="111381"/>
                </a:cubicBezTo>
                <a:cubicBezTo>
                  <a:pt x="474775" y="109294"/>
                  <a:pt x="474720" y="108587"/>
                  <a:pt x="468833" y="130437"/>
                </a:cubicBezTo>
                <a:cubicBezTo>
                  <a:pt x="467508" y="135359"/>
                  <a:pt x="467728" y="135446"/>
                  <a:pt x="471151" y="131353"/>
                </a:cubicBezTo>
                <a:cubicBezTo>
                  <a:pt x="473230" y="128865"/>
                  <a:pt x="476323" y="124673"/>
                  <a:pt x="478020" y="122037"/>
                </a:cubicBezTo>
                <a:cubicBezTo>
                  <a:pt x="483424" y="113647"/>
                  <a:pt x="488028" y="120058"/>
                  <a:pt x="486092" y="133276"/>
                </a:cubicBezTo>
                <a:cubicBezTo>
                  <a:pt x="484567" y="143679"/>
                  <a:pt x="485045" y="145397"/>
                  <a:pt x="489453" y="145397"/>
                </a:cubicBezTo>
                <a:cubicBezTo>
                  <a:pt x="493818" y="145397"/>
                  <a:pt x="494343" y="147136"/>
                  <a:pt x="492945" y="156956"/>
                </a:cubicBezTo>
                <a:cubicBezTo>
                  <a:pt x="490756" y="172344"/>
                  <a:pt x="495091" y="164579"/>
                  <a:pt x="499779" y="144717"/>
                </a:cubicBezTo>
                <a:cubicBezTo>
                  <a:pt x="501807" y="136115"/>
                  <a:pt x="504411" y="129078"/>
                  <a:pt x="505560" y="129078"/>
                </a:cubicBezTo>
                <a:cubicBezTo>
                  <a:pt x="506710" y="129078"/>
                  <a:pt x="508958" y="133900"/>
                  <a:pt x="510557" y="139793"/>
                </a:cubicBezTo>
                <a:cubicBezTo>
                  <a:pt x="512856" y="148270"/>
                  <a:pt x="512626" y="150809"/>
                  <a:pt x="509459" y="151947"/>
                </a:cubicBezTo>
                <a:cubicBezTo>
                  <a:pt x="503476" y="154097"/>
                  <a:pt x="504626" y="160879"/>
                  <a:pt x="511247" y="162500"/>
                </a:cubicBezTo>
                <a:cubicBezTo>
                  <a:pt x="516088" y="163684"/>
                  <a:pt x="516741" y="165417"/>
                  <a:pt x="515209" y="173016"/>
                </a:cubicBezTo>
                <a:lnTo>
                  <a:pt x="513378" y="182115"/>
                </a:lnTo>
                <a:lnTo>
                  <a:pt x="523901" y="171235"/>
                </a:lnTo>
                <a:cubicBezTo>
                  <a:pt x="531267" y="163620"/>
                  <a:pt x="536807" y="153419"/>
                  <a:pt x="542366" y="137237"/>
                </a:cubicBezTo>
                <a:cubicBezTo>
                  <a:pt x="546781" y="124386"/>
                  <a:pt x="550800" y="116381"/>
                  <a:pt x="551415" y="119213"/>
                </a:cubicBezTo>
                <a:cubicBezTo>
                  <a:pt x="552520" y="124303"/>
                  <a:pt x="547313" y="163672"/>
                  <a:pt x="544175" y="173955"/>
                </a:cubicBezTo>
                <a:cubicBezTo>
                  <a:pt x="543262" y="176947"/>
                  <a:pt x="543496" y="178526"/>
                  <a:pt x="544697" y="177464"/>
                </a:cubicBezTo>
                <a:cubicBezTo>
                  <a:pt x="545897" y="176402"/>
                  <a:pt x="551994" y="160492"/>
                  <a:pt x="558246" y="142107"/>
                </a:cubicBezTo>
                <a:cubicBezTo>
                  <a:pt x="564498" y="123722"/>
                  <a:pt x="568973" y="113575"/>
                  <a:pt x="568191" y="119559"/>
                </a:cubicBezTo>
                <a:cubicBezTo>
                  <a:pt x="567410" y="125542"/>
                  <a:pt x="566038" y="137169"/>
                  <a:pt x="565147" y="145397"/>
                </a:cubicBezTo>
                <a:cubicBezTo>
                  <a:pt x="563597" y="159714"/>
                  <a:pt x="563830" y="159364"/>
                  <a:pt x="570597" y="137237"/>
                </a:cubicBezTo>
                <a:cubicBezTo>
                  <a:pt x="574486" y="124522"/>
                  <a:pt x="580681" y="103715"/>
                  <a:pt x="584365" y="91000"/>
                </a:cubicBezTo>
                <a:cubicBezTo>
                  <a:pt x="594885" y="54689"/>
                  <a:pt x="593923" y="74315"/>
                  <a:pt x="582602" y="126937"/>
                </a:cubicBezTo>
                <a:cubicBezTo>
                  <a:pt x="574403" y="165055"/>
                  <a:pt x="572342" y="180834"/>
                  <a:pt x="572499" y="204306"/>
                </a:cubicBezTo>
                <a:cubicBezTo>
                  <a:pt x="572645" y="224782"/>
                  <a:pt x="573528" y="232129"/>
                  <a:pt x="575414" y="228352"/>
                </a:cubicBezTo>
                <a:cubicBezTo>
                  <a:pt x="577816" y="223547"/>
                  <a:pt x="616900" y="69171"/>
                  <a:pt x="625167" y="31844"/>
                </a:cubicBezTo>
                <a:cubicBezTo>
                  <a:pt x="626908" y="23991"/>
                  <a:pt x="629632" y="17565"/>
                  <a:pt x="631225" y="17565"/>
                </a:cubicBezTo>
                <a:close/>
                <a:moveTo>
                  <a:pt x="476348" y="9396"/>
                </a:moveTo>
                <a:cubicBezTo>
                  <a:pt x="477975" y="9396"/>
                  <a:pt x="478416" y="13156"/>
                  <a:pt x="477384" y="18235"/>
                </a:cubicBezTo>
                <a:cubicBezTo>
                  <a:pt x="474862" y="30630"/>
                  <a:pt x="473514" y="31025"/>
                  <a:pt x="473514" y="19369"/>
                </a:cubicBezTo>
                <a:lnTo>
                  <a:pt x="473512" y="19369"/>
                </a:lnTo>
                <a:cubicBezTo>
                  <a:pt x="473512" y="13884"/>
                  <a:pt x="474786" y="9396"/>
                  <a:pt x="476348" y="9396"/>
                </a:cubicBezTo>
                <a:close/>
                <a:moveTo>
                  <a:pt x="816481" y="1236"/>
                </a:moveTo>
                <a:cubicBezTo>
                  <a:pt x="817762" y="4976"/>
                  <a:pt x="818809" y="14156"/>
                  <a:pt x="818809" y="21635"/>
                </a:cubicBezTo>
                <a:cubicBezTo>
                  <a:pt x="818809" y="29115"/>
                  <a:pt x="817762" y="38294"/>
                  <a:pt x="816481" y="42034"/>
                </a:cubicBezTo>
                <a:cubicBezTo>
                  <a:pt x="814985" y="46400"/>
                  <a:pt x="814152" y="39101"/>
                  <a:pt x="814152" y="21635"/>
                </a:cubicBezTo>
                <a:cubicBezTo>
                  <a:pt x="814152" y="4169"/>
                  <a:pt x="814985" y="-3130"/>
                  <a:pt x="816481" y="1236"/>
                </a:cubicBezTo>
                <a:close/>
              </a:path>
            </a:pathLst>
          </a:custGeom>
          <a:ln>
            <a:noFill/>
          </a:ln>
          <a:effectLst>
            <a:outerShdw blurRad="279400" dist="203200" dir="18900000" sx="95000" sy="95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useBgFill="1">
        <p:nvSpPr>
          <p:cNvPr id="25" name="Freeform: Shape 24">
            <a:extLst>
              <a:ext uri="{FF2B5EF4-FFF2-40B4-BE49-F238E27FC236}">
                <a16:creationId xmlns:a16="http://schemas.microsoft.com/office/drawing/2014/main" id="{F3C02946-4189-441F-BCB5-2A7F21E6B7A6}"/>
              </a:ext>
            </a:extLst>
          </p:cNvPr>
          <p:cNvSpPr/>
          <p:nvPr/>
        </p:nvSpPr>
        <p:spPr>
          <a:xfrm rot="3660517" flipH="1">
            <a:off x="9045290" y="26147"/>
            <a:ext cx="2176572" cy="8441744"/>
          </a:xfrm>
          <a:custGeom>
            <a:avLst/>
            <a:gdLst>
              <a:gd name="connsiteX0" fmla="*/ 534998 w 1181239"/>
              <a:gd name="connsiteY0" fmla="*/ 3942687 h 4008043"/>
              <a:gd name="connsiteX1" fmla="*/ 537456 w 1181239"/>
              <a:gd name="connsiteY1" fmla="*/ 3953147 h 4008043"/>
              <a:gd name="connsiteX2" fmla="*/ 536701 w 1181239"/>
              <a:gd name="connsiteY2" fmla="*/ 3964026 h 4008043"/>
              <a:gd name="connsiteX3" fmla="*/ 532203 w 1181239"/>
              <a:gd name="connsiteY3" fmla="*/ 3958417 h 4008043"/>
              <a:gd name="connsiteX4" fmla="*/ 530247 w 1181239"/>
              <a:gd name="connsiteY4" fmla="*/ 3947537 h 4008043"/>
              <a:gd name="connsiteX5" fmla="*/ 534998 w 1181239"/>
              <a:gd name="connsiteY5" fmla="*/ 3942687 h 4008043"/>
              <a:gd name="connsiteX6" fmla="*/ 800461 w 1181239"/>
              <a:gd name="connsiteY6" fmla="*/ 3939090 h 4008043"/>
              <a:gd name="connsiteX7" fmla="*/ 804403 w 1181239"/>
              <a:gd name="connsiteY7" fmla="*/ 3976266 h 4008043"/>
              <a:gd name="connsiteX8" fmla="*/ 799235 w 1181239"/>
              <a:gd name="connsiteY8" fmla="*/ 4006184 h 4008043"/>
              <a:gd name="connsiteX9" fmla="*/ 799228 w 1181239"/>
              <a:gd name="connsiteY9" fmla="*/ 4006184 h 4008043"/>
              <a:gd name="connsiteX10" fmla="*/ 795035 w 1181239"/>
              <a:gd name="connsiteY10" fmla="*/ 3978305 h 4008043"/>
              <a:gd name="connsiteX11" fmla="*/ 795144 w 1181239"/>
              <a:gd name="connsiteY11" fmla="*/ 3953147 h 4008043"/>
              <a:gd name="connsiteX12" fmla="*/ 799382 w 1181239"/>
              <a:gd name="connsiteY12" fmla="*/ 3944307 h 4008043"/>
              <a:gd name="connsiteX13" fmla="*/ 800461 w 1181239"/>
              <a:gd name="connsiteY13" fmla="*/ 3939090 h 4008043"/>
              <a:gd name="connsiteX14" fmla="*/ 1173610 w 1181239"/>
              <a:gd name="connsiteY14" fmla="*/ 3829461 h 4008043"/>
              <a:gd name="connsiteX15" fmla="*/ 1177832 w 1181239"/>
              <a:gd name="connsiteY15" fmla="*/ 3835505 h 4008043"/>
              <a:gd name="connsiteX16" fmla="*/ 1178322 w 1181239"/>
              <a:gd name="connsiteY16" fmla="*/ 3844344 h 4008043"/>
              <a:gd name="connsiteX17" fmla="*/ 1172188 w 1181239"/>
              <a:gd name="connsiteY17" fmla="*/ 3840423 h 4008043"/>
              <a:gd name="connsiteX18" fmla="*/ 1171699 w 1181239"/>
              <a:gd name="connsiteY18" fmla="*/ 3831584 h 4008043"/>
              <a:gd name="connsiteX19" fmla="*/ 1173610 w 1181239"/>
              <a:gd name="connsiteY19" fmla="*/ 3829461 h 4008043"/>
              <a:gd name="connsiteX20" fmla="*/ 197700 w 1181239"/>
              <a:gd name="connsiteY20" fmla="*/ 3826851 h 4008043"/>
              <a:gd name="connsiteX21" fmla="*/ 195941 w 1181239"/>
              <a:gd name="connsiteY21" fmla="*/ 3848057 h 4008043"/>
              <a:gd name="connsiteX22" fmla="*/ 191581 w 1181239"/>
              <a:gd name="connsiteY22" fmla="*/ 3841771 h 4008043"/>
              <a:gd name="connsiteX23" fmla="*/ 191582 w 1181239"/>
              <a:gd name="connsiteY23" fmla="*/ 3841771 h 4008043"/>
              <a:gd name="connsiteX24" fmla="*/ 197700 w 1181239"/>
              <a:gd name="connsiteY24" fmla="*/ 3826851 h 4008043"/>
              <a:gd name="connsiteX25" fmla="*/ 178143 w 1181239"/>
              <a:gd name="connsiteY25" fmla="*/ 3791950 h 4008043"/>
              <a:gd name="connsiteX26" fmla="*/ 185023 w 1181239"/>
              <a:gd name="connsiteY26" fmla="*/ 3799435 h 4008043"/>
              <a:gd name="connsiteX27" fmla="*/ 191904 w 1181239"/>
              <a:gd name="connsiteY27" fmla="*/ 3806920 h 4008043"/>
              <a:gd name="connsiteX28" fmla="*/ 181724 w 1181239"/>
              <a:gd name="connsiteY28" fmla="*/ 3813393 h 4008043"/>
              <a:gd name="connsiteX29" fmla="*/ 171944 w 1181239"/>
              <a:gd name="connsiteY29" fmla="*/ 3805908 h 4008043"/>
              <a:gd name="connsiteX30" fmla="*/ 62574 w 1181239"/>
              <a:gd name="connsiteY30" fmla="*/ 3611808 h 4008043"/>
              <a:gd name="connsiteX31" fmla="*/ 66227 w 1181239"/>
              <a:gd name="connsiteY31" fmla="*/ 3624048 h 4008043"/>
              <a:gd name="connsiteX32" fmla="*/ 75305 w 1181239"/>
              <a:gd name="connsiteY32" fmla="*/ 3657366 h 4008043"/>
              <a:gd name="connsiteX33" fmla="*/ 62588 w 1181239"/>
              <a:gd name="connsiteY33" fmla="*/ 3653286 h 4008043"/>
              <a:gd name="connsiteX34" fmla="*/ 60508 w 1181239"/>
              <a:gd name="connsiteY34" fmla="*/ 3629487 h 4008043"/>
              <a:gd name="connsiteX35" fmla="*/ 1116200 w 1181239"/>
              <a:gd name="connsiteY35" fmla="*/ 3543073 h 4008043"/>
              <a:gd name="connsiteX36" fmla="*/ 1126386 w 1181239"/>
              <a:gd name="connsiteY36" fmla="*/ 3572671 h 4008043"/>
              <a:gd name="connsiteX37" fmla="*/ 1117747 w 1181239"/>
              <a:gd name="connsiteY37" fmla="*/ 3586739 h 4008043"/>
              <a:gd name="connsiteX38" fmla="*/ 1112537 w 1181239"/>
              <a:gd name="connsiteY38" fmla="*/ 3561563 h 4008043"/>
              <a:gd name="connsiteX39" fmla="*/ 1116200 w 1181239"/>
              <a:gd name="connsiteY39" fmla="*/ 3543073 h 4008043"/>
              <a:gd name="connsiteX40" fmla="*/ 82331 w 1181239"/>
              <a:gd name="connsiteY40" fmla="*/ 2962930 h 4008043"/>
              <a:gd name="connsiteX41" fmla="*/ 83301 w 1181239"/>
              <a:gd name="connsiteY41" fmla="*/ 2974009 h 4008043"/>
              <a:gd name="connsiteX42" fmla="*/ 86873 w 1181239"/>
              <a:gd name="connsiteY42" fmla="*/ 2994059 h 4008043"/>
              <a:gd name="connsiteX43" fmla="*/ 83727 w 1181239"/>
              <a:gd name="connsiteY43" fmla="*/ 3003927 h 4008043"/>
              <a:gd name="connsiteX44" fmla="*/ 81691 w 1181239"/>
              <a:gd name="connsiteY44" fmla="*/ 2980128 h 4008043"/>
              <a:gd name="connsiteX45" fmla="*/ 81695 w 1181239"/>
              <a:gd name="connsiteY45" fmla="*/ 2980128 h 4008043"/>
              <a:gd name="connsiteX46" fmla="*/ 82331 w 1181239"/>
              <a:gd name="connsiteY46" fmla="*/ 2962930 h 4008043"/>
              <a:gd name="connsiteX47" fmla="*/ 101936 w 1181239"/>
              <a:gd name="connsiteY47" fmla="*/ 2918951 h 4008043"/>
              <a:gd name="connsiteX48" fmla="*/ 102228 w 1181239"/>
              <a:gd name="connsiteY48" fmla="*/ 2931054 h 4008043"/>
              <a:gd name="connsiteX49" fmla="*/ 99163 w 1181239"/>
              <a:gd name="connsiteY49" fmla="*/ 2940011 h 4008043"/>
              <a:gd name="connsiteX50" fmla="*/ 98870 w 1181239"/>
              <a:gd name="connsiteY50" fmla="*/ 2927907 h 4008043"/>
              <a:gd name="connsiteX51" fmla="*/ 101936 w 1181239"/>
              <a:gd name="connsiteY51" fmla="*/ 2918951 h 4008043"/>
              <a:gd name="connsiteX52" fmla="*/ 96694 w 1181239"/>
              <a:gd name="connsiteY52" fmla="*/ 2871455 h 4008043"/>
              <a:gd name="connsiteX53" fmla="*/ 99562 w 1181239"/>
              <a:gd name="connsiteY53" fmla="*/ 2884935 h 4008043"/>
              <a:gd name="connsiteX54" fmla="*/ 98518 w 1181239"/>
              <a:gd name="connsiteY54" fmla="*/ 2897854 h 4008043"/>
              <a:gd name="connsiteX55" fmla="*/ 95669 w 1181239"/>
              <a:gd name="connsiteY55" fmla="*/ 2883801 h 4008043"/>
              <a:gd name="connsiteX56" fmla="*/ 95668 w 1181239"/>
              <a:gd name="connsiteY56" fmla="*/ 2883801 h 4008043"/>
              <a:gd name="connsiteX57" fmla="*/ 96694 w 1181239"/>
              <a:gd name="connsiteY57" fmla="*/ 2871455 h 4008043"/>
              <a:gd name="connsiteX58" fmla="*/ 104092 w 1181239"/>
              <a:gd name="connsiteY58" fmla="*/ 2813539 h 4008043"/>
              <a:gd name="connsiteX59" fmla="*/ 108835 w 1181239"/>
              <a:gd name="connsiteY59" fmla="*/ 2843457 h 4008043"/>
              <a:gd name="connsiteX60" fmla="*/ 105996 w 1181239"/>
              <a:gd name="connsiteY60" fmla="*/ 2840057 h 4008043"/>
              <a:gd name="connsiteX61" fmla="*/ 104092 w 1181239"/>
              <a:gd name="connsiteY61" fmla="*/ 2813539 h 4008043"/>
              <a:gd name="connsiteX62" fmla="*/ 958653 w 1181239"/>
              <a:gd name="connsiteY62" fmla="*/ 2740103 h 4008043"/>
              <a:gd name="connsiteX63" fmla="*/ 959449 w 1181239"/>
              <a:gd name="connsiteY63" fmla="*/ 2749623 h 4008043"/>
              <a:gd name="connsiteX64" fmla="*/ 953124 w 1181239"/>
              <a:gd name="connsiteY64" fmla="*/ 2755742 h 4008043"/>
              <a:gd name="connsiteX65" fmla="*/ 953125 w 1181239"/>
              <a:gd name="connsiteY65" fmla="*/ 2755742 h 4008043"/>
              <a:gd name="connsiteX66" fmla="*/ 958653 w 1181239"/>
              <a:gd name="connsiteY66" fmla="*/ 2740103 h 4008043"/>
              <a:gd name="connsiteX67" fmla="*/ 926930 w 1181239"/>
              <a:gd name="connsiteY67" fmla="*/ 2709509 h 4008043"/>
              <a:gd name="connsiteX68" fmla="*/ 926926 w 1181239"/>
              <a:gd name="connsiteY68" fmla="*/ 2709522 h 4008043"/>
              <a:gd name="connsiteX69" fmla="*/ 926915 w 1181239"/>
              <a:gd name="connsiteY69" fmla="*/ 2709522 h 4008043"/>
              <a:gd name="connsiteX70" fmla="*/ 945395 w 1181239"/>
              <a:gd name="connsiteY70" fmla="*/ 2688653 h 4008043"/>
              <a:gd name="connsiteX71" fmla="*/ 937666 w 1181239"/>
              <a:gd name="connsiteY71" fmla="*/ 2813539 h 4008043"/>
              <a:gd name="connsiteX72" fmla="*/ 936261 w 1181239"/>
              <a:gd name="connsiteY72" fmla="*/ 2798460 h 4008043"/>
              <a:gd name="connsiteX73" fmla="*/ 936263 w 1181239"/>
              <a:gd name="connsiteY73" fmla="*/ 2798460 h 4008043"/>
              <a:gd name="connsiteX74" fmla="*/ 933716 w 1181239"/>
              <a:gd name="connsiteY74" fmla="*/ 2784776 h 4008043"/>
              <a:gd name="connsiteX75" fmla="*/ 930062 w 1181239"/>
              <a:gd name="connsiteY75" fmla="*/ 2774696 h 4008043"/>
              <a:gd name="connsiteX76" fmla="*/ 931759 w 1181239"/>
              <a:gd name="connsiteY76" fmla="*/ 2766622 h 4008043"/>
              <a:gd name="connsiteX77" fmla="*/ 939486 w 1181239"/>
              <a:gd name="connsiteY77" fmla="*/ 2730194 h 4008043"/>
              <a:gd name="connsiteX78" fmla="*/ 945395 w 1181239"/>
              <a:gd name="connsiteY78" fmla="*/ 2688653 h 4008043"/>
              <a:gd name="connsiteX79" fmla="*/ 933087 w 1181239"/>
              <a:gd name="connsiteY79" fmla="*/ 2677998 h 4008043"/>
              <a:gd name="connsiteX80" fmla="*/ 931182 w 1181239"/>
              <a:gd name="connsiteY80" fmla="*/ 2705945 h 4008043"/>
              <a:gd name="connsiteX81" fmla="*/ 926930 w 1181239"/>
              <a:gd name="connsiteY81" fmla="*/ 2709509 h 4008043"/>
              <a:gd name="connsiteX82" fmla="*/ 929897 w 1181239"/>
              <a:gd name="connsiteY82" fmla="*/ 2700512 h 4008043"/>
              <a:gd name="connsiteX83" fmla="*/ 930006 w 1181239"/>
              <a:gd name="connsiteY83" fmla="*/ 2689994 h 4008043"/>
              <a:gd name="connsiteX84" fmla="*/ 928893 w 1181239"/>
              <a:gd name="connsiteY84" fmla="*/ 2680576 h 4008043"/>
              <a:gd name="connsiteX85" fmla="*/ 933087 w 1181239"/>
              <a:gd name="connsiteY85" fmla="*/ 2677998 h 4008043"/>
              <a:gd name="connsiteX86" fmla="*/ 933901 w 1181239"/>
              <a:gd name="connsiteY86" fmla="*/ 2651662 h 4008043"/>
              <a:gd name="connsiteX87" fmla="*/ 934790 w 1181239"/>
              <a:gd name="connsiteY87" fmla="*/ 2652388 h 4008043"/>
              <a:gd name="connsiteX88" fmla="*/ 934790 w 1181239"/>
              <a:gd name="connsiteY88" fmla="*/ 2664627 h 4008043"/>
              <a:gd name="connsiteX89" fmla="*/ 933531 w 1181239"/>
              <a:gd name="connsiteY89" fmla="*/ 2658508 h 4008043"/>
              <a:gd name="connsiteX90" fmla="*/ 933901 w 1181239"/>
              <a:gd name="connsiteY90" fmla="*/ 2651662 h 4008043"/>
              <a:gd name="connsiteX91" fmla="*/ 96656 w 1181239"/>
              <a:gd name="connsiteY91" fmla="*/ 2613158 h 4008043"/>
              <a:gd name="connsiteX92" fmla="*/ 104568 w 1181239"/>
              <a:gd name="connsiteY92" fmla="*/ 2645658 h 4008043"/>
              <a:gd name="connsiteX93" fmla="*/ 106440 w 1181239"/>
              <a:gd name="connsiteY93" fmla="*/ 2668374 h 4008043"/>
              <a:gd name="connsiteX94" fmla="*/ 103116 w 1181239"/>
              <a:gd name="connsiteY94" fmla="*/ 2660825 h 4008043"/>
              <a:gd name="connsiteX95" fmla="*/ 103114 w 1181239"/>
              <a:gd name="connsiteY95" fmla="*/ 2660825 h 4008043"/>
              <a:gd name="connsiteX96" fmla="*/ 96656 w 1181239"/>
              <a:gd name="connsiteY96" fmla="*/ 2613158 h 4008043"/>
              <a:gd name="connsiteX97" fmla="*/ 947274 w 1181239"/>
              <a:gd name="connsiteY97" fmla="*/ 2560594 h 4008043"/>
              <a:gd name="connsiteX98" fmla="*/ 947419 w 1181239"/>
              <a:gd name="connsiteY98" fmla="*/ 2606831 h 4008043"/>
              <a:gd name="connsiteX99" fmla="*/ 944774 w 1181239"/>
              <a:gd name="connsiteY99" fmla="*/ 2587792 h 4008043"/>
              <a:gd name="connsiteX100" fmla="*/ 947274 w 1181239"/>
              <a:gd name="connsiteY100" fmla="*/ 2560594 h 4008043"/>
              <a:gd name="connsiteX101" fmla="*/ 117254 w 1181239"/>
              <a:gd name="connsiteY101" fmla="*/ 2547082 h 4008043"/>
              <a:gd name="connsiteX102" fmla="*/ 122323 w 1181239"/>
              <a:gd name="connsiteY102" fmla="*/ 2566758 h 4008043"/>
              <a:gd name="connsiteX103" fmla="*/ 124816 w 1181239"/>
              <a:gd name="connsiteY103" fmla="*/ 2632720 h 4008043"/>
              <a:gd name="connsiteX104" fmla="*/ 120162 w 1181239"/>
              <a:gd name="connsiteY104" fmla="*/ 2651900 h 4008043"/>
              <a:gd name="connsiteX105" fmla="*/ 112787 w 1181239"/>
              <a:gd name="connsiteY105" fmla="*/ 2696587 h 4008043"/>
              <a:gd name="connsiteX106" fmla="*/ 110499 w 1181239"/>
              <a:gd name="connsiteY106" fmla="*/ 2689788 h 4008043"/>
              <a:gd name="connsiteX107" fmla="*/ 110501 w 1181239"/>
              <a:gd name="connsiteY107" fmla="*/ 2689788 h 4008043"/>
              <a:gd name="connsiteX108" fmla="*/ 113087 w 1181239"/>
              <a:gd name="connsiteY108" fmla="*/ 2663949 h 4008043"/>
              <a:gd name="connsiteX109" fmla="*/ 112559 w 1181239"/>
              <a:gd name="connsiteY109" fmla="*/ 2610222 h 4008043"/>
              <a:gd name="connsiteX110" fmla="*/ 113409 w 1181239"/>
              <a:gd name="connsiteY110" fmla="*/ 2559268 h 4008043"/>
              <a:gd name="connsiteX111" fmla="*/ 108520 w 1181239"/>
              <a:gd name="connsiteY111" fmla="*/ 2533188 h 4008043"/>
              <a:gd name="connsiteX112" fmla="*/ 109376 w 1181239"/>
              <a:gd name="connsiteY112" fmla="*/ 2534076 h 4008043"/>
              <a:gd name="connsiteX113" fmla="*/ 109376 w 1181239"/>
              <a:gd name="connsiteY113" fmla="*/ 2549036 h 4008043"/>
              <a:gd name="connsiteX114" fmla="*/ 108165 w 1181239"/>
              <a:gd name="connsiteY114" fmla="*/ 2541556 h 4008043"/>
              <a:gd name="connsiteX115" fmla="*/ 108520 w 1181239"/>
              <a:gd name="connsiteY115" fmla="*/ 2533188 h 4008043"/>
              <a:gd name="connsiteX116" fmla="*/ 933144 w 1181239"/>
              <a:gd name="connsiteY116" fmla="*/ 2519797 h 4008043"/>
              <a:gd name="connsiteX117" fmla="*/ 932926 w 1181239"/>
              <a:gd name="connsiteY117" fmla="*/ 2550959 h 4008043"/>
              <a:gd name="connsiteX118" fmla="*/ 928653 w 1181239"/>
              <a:gd name="connsiteY118" fmla="*/ 2550151 h 4008043"/>
              <a:gd name="connsiteX119" fmla="*/ 928668 w 1181239"/>
              <a:gd name="connsiteY119" fmla="*/ 2550152 h 4008043"/>
              <a:gd name="connsiteX120" fmla="*/ 933144 w 1181239"/>
              <a:gd name="connsiteY120" fmla="*/ 2519797 h 4008043"/>
              <a:gd name="connsiteX121" fmla="*/ 942469 w 1181239"/>
              <a:gd name="connsiteY121" fmla="*/ 2495987 h 4008043"/>
              <a:gd name="connsiteX122" fmla="*/ 945224 w 1181239"/>
              <a:gd name="connsiteY122" fmla="*/ 2506883 h 4008043"/>
              <a:gd name="connsiteX123" fmla="*/ 944181 w 1181239"/>
              <a:gd name="connsiteY123" fmla="*/ 2517082 h 4008043"/>
              <a:gd name="connsiteX124" fmla="*/ 941459 w 1181239"/>
              <a:gd name="connsiteY124" fmla="*/ 2505749 h 4008043"/>
              <a:gd name="connsiteX125" fmla="*/ 942469 w 1181239"/>
              <a:gd name="connsiteY125" fmla="*/ 2495987 h 4008043"/>
              <a:gd name="connsiteX126" fmla="*/ 976335 w 1181239"/>
              <a:gd name="connsiteY126" fmla="*/ 2462681 h 4008043"/>
              <a:gd name="connsiteX127" fmla="*/ 978951 w 1181239"/>
              <a:gd name="connsiteY127" fmla="*/ 2510958 h 4008043"/>
              <a:gd name="connsiteX128" fmla="*/ 973428 w 1181239"/>
              <a:gd name="connsiteY128" fmla="*/ 2552435 h 4008043"/>
              <a:gd name="connsiteX129" fmla="*/ 967615 w 1181239"/>
              <a:gd name="connsiteY129" fmla="*/ 2563315 h 4008043"/>
              <a:gd name="connsiteX130" fmla="*/ 964707 w 1181239"/>
              <a:gd name="connsiteY130" fmla="*/ 2574194 h 4008043"/>
              <a:gd name="connsiteX131" fmla="*/ 961820 w 1181239"/>
              <a:gd name="connsiteY131" fmla="*/ 2562635 h 4008043"/>
              <a:gd name="connsiteX132" fmla="*/ 961825 w 1181239"/>
              <a:gd name="connsiteY132" fmla="*/ 2562635 h 4008043"/>
              <a:gd name="connsiteX133" fmla="*/ 963697 w 1181239"/>
              <a:gd name="connsiteY133" fmla="*/ 2532711 h 4008043"/>
              <a:gd name="connsiteX134" fmla="*/ 969490 w 1181239"/>
              <a:gd name="connsiteY134" fmla="*/ 2517405 h 4008043"/>
              <a:gd name="connsiteX135" fmla="*/ 973718 w 1181239"/>
              <a:gd name="connsiteY135" fmla="*/ 2488172 h 4008043"/>
              <a:gd name="connsiteX136" fmla="*/ 976335 w 1181239"/>
              <a:gd name="connsiteY136" fmla="*/ 2462681 h 4008043"/>
              <a:gd name="connsiteX137" fmla="*/ 113553 w 1181239"/>
              <a:gd name="connsiteY137" fmla="*/ 2458088 h 4008043"/>
              <a:gd name="connsiteX138" fmla="*/ 119967 w 1181239"/>
              <a:gd name="connsiteY138" fmla="*/ 2471037 h 4008043"/>
              <a:gd name="connsiteX139" fmla="*/ 119749 w 1181239"/>
              <a:gd name="connsiteY139" fmla="*/ 2485510 h 4008043"/>
              <a:gd name="connsiteX140" fmla="*/ 116047 w 1181239"/>
              <a:gd name="connsiteY140" fmla="*/ 2488923 h 4008043"/>
              <a:gd name="connsiteX141" fmla="*/ 110818 w 1181239"/>
              <a:gd name="connsiteY141" fmla="*/ 2493695 h 4008043"/>
              <a:gd name="connsiteX142" fmla="*/ 110825 w 1181239"/>
              <a:gd name="connsiteY142" fmla="*/ 2493695 h 4008043"/>
              <a:gd name="connsiteX143" fmla="*/ 109026 w 1181239"/>
              <a:gd name="connsiteY143" fmla="*/ 2475614 h 4008043"/>
              <a:gd name="connsiteX144" fmla="*/ 113553 w 1181239"/>
              <a:gd name="connsiteY144" fmla="*/ 2458088 h 4008043"/>
              <a:gd name="connsiteX145" fmla="*/ 149068 w 1181239"/>
              <a:gd name="connsiteY145" fmla="*/ 2387886 h 4008043"/>
              <a:gd name="connsiteX146" fmla="*/ 151137 w 1181239"/>
              <a:gd name="connsiteY146" fmla="*/ 2402845 h 4008043"/>
              <a:gd name="connsiteX147" fmla="*/ 151064 w 1181239"/>
              <a:gd name="connsiteY147" fmla="*/ 2527769 h 4008043"/>
              <a:gd name="connsiteX148" fmla="*/ 146581 w 1181239"/>
              <a:gd name="connsiteY148" fmla="*/ 2522329 h 4008043"/>
              <a:gd name="connsiteX149" fmla="*/ 146594 w 1181239"/>
              <a:gd name="connsiteY149" fmla="*/ 2522329 h 4008043"/>
              <a:gd name="connsiteX150" fmla="*/ 146339 w 1181239"/>
              <a:gd name="connsiteY150" fmla="*/ 2398765 h 4008043"/>
              <a:gd name="connsiteX151" fmla="*/ 136896 w 1181239"/>
              <a:gd name="connsiteY151" fmla="*/ 2385700 h 4008043"/>
              <a:gd name="connsiteX152" fmla="*/ 136301 w 1181239"/>
              <a:gd name="connsiteY152" fmla="*/ 2394687 h 4008043"/>
              <a:gd name="connsiteX153" fmla="*/ 132156 w 1181239"/>
              <a:gd name="connsiteY153" fmla="*/ 2396892 h 4008043"/>
              <a:gd name="connsiteX154" fmla="*/ 132805 w 1181239"/>
              <a:gd name="connsiteY154" fmla="*/ 2387703 h 4008043"/>
              <a:gd name="connsiteX155" fmla="*/ 136896 w 1181239"/>
              <a:gd name="connsiteY155" fmla="*/ 2385700 h 4008043"/>
              <a:gd name="connsiteX156" fmla="*/ 117467 w 1181239"/>
              <a:gd name="connsiteY156" fmla="*/ 2377384 h 4008043"/>
              <a:gd name="connsiteX157" fmla="*/ 121622 w 1181239"/>
              <a:gd name="connsiteY157" fmla="*/ 2392732 h 4008043"/>
              <a:gd name="connsiteX158" fmla="*/ 115070 w 1181239"/>
              <a:gd name="connsiteY158" fmla="*/ 2409528 h 4008043"/>
              <a:gd name="connsiteX159" fmla="*/ 117467 w 1181239"/>
              <a:gd name="connsiteY159" fmla="*/ 2377384 h 4008043"/>
              <a:gd name="connsiteX160" fmla="*/ 133268 w 1181239"/>
              <a:gd name="connsiteY160" fmla="*/ 2336537 h 4008043"/>
              <a:gd name="connsiteX161" fmla="*/ 135582 w 1181239"/>
              <a:gd name="connsiteY161" fmla="*/ 2348776 h 4008043"/>
              <a:gd name="connsiteX162" fmla="*/ 133877 w 1181239"/>
              <a:gd name="connsiteY162" fmla="*/ 2352521 h 4008043"/>
              <a:gd name="connsiteX163" fmla="*/ 131564 w 1181239"/>
              <a:gd name="connsiteY163" fmla="*/ 2340282 h 4008043"/>
              <a:gd name="connsiteX164" fmla="*/ 133268 w 1181239"/>
              <a:gd name="connsiteY164" fmla="*/ 2336537 h 4008043"/>
              <a:gd name="connsiteX165" fmla="*/ 77672 w 1181239"/>
              <a:gd name="connsiteY165" fmla="*/ 2315812 h 4008043"/>
              <a:gd name="connsiteX166" fmla="*/ 88782 w 1181239"/>
              <a:gd name="connsiteY166" fmla="*/ 2366679 h 4008043"/>
              <a:gd name="connsiteX167" fmla="*/ 86946 w 1181239"/>
              <a:gd name="connsiteY167" fmla="*/ 2366771 h 4008043"/>
              <a:gd name="connsiteX168" fmla="*/ 86948 w 1181239"/>
              <a:gd name="connsiteY168" fmla="*/ 2366760 h 4008043"/>
              <a:gd name="connsiteX169" fmla="*/ 76504 w 1181239"/>
              <a:gd name="connsiteY169" fmla="*/ 2320572 h 4008043"/>
              <a:gd name="connsiteX170" fmla="*/ 77672 w 1181239"/>
              <a:gd name="connsiteY170" fmla="*/ 2315812 h 4008043"/>
              <a:gd name="connsiteX171" fmla="*/ 619 w 1181239"/>
              <a:gd name="connsiteY171" fmla="*/ 2290394 h 4008043"/>
              <a:gd name="connsiteX172" fmla="*/ 3082 w 1181239"/>
              <a:gd name="connsiteY172" fmla="*/ 2296356 h 4008043"/>
              <a:gd name="connsiteX173" fmla="*/ 1936 w 1181239"/>
              <a:gd name="connsiteY173" fmla="*/ 2320341 h 4008043"/>
              <a:gd name="connsiteX174" fmla="*/ 1933 w 1181239"/>
              <a:gd name="connsiteY174" fmla="*/ 2320341 h 4008043"/>
              <a:gd name="connsiteX175" fmla="*/ 17 w 1181239"/>
              <a:gd name="connsiteY175" fmla="*/ 2301302 h 4008043"/>
              <a:gd name="connsiteX176" fmla="*/ 619 w 1181239"/>
              <a:gd name="connsiteY176" fmla="*/ 2290394 h 4008043"/>
              <a:gd name="connsiteX177" fmla="*/ 129211 w 1181239"/>
              <a:gd name="connsiteY177" fmla="*/ 2280788 h 4008043"/>
              <a:gd name="connsiteX178" fmla="*/ 132860 w 1181239"/>
              <a:gd name="connsiteY178" fmla="*/ 2302557 h 4008043"/>
              <a:gd name="connsiteX179" fmla="*/ 131999 w 1181239"/>
              <a:gd name="connsiteY179" fmla="*/ 2322603 h 4008043"/>
              <a:gd name="connsiteX180" fmla="*/ 129938 w 1181239"/>
              <a:gd name="connsiteY180" fmla="*/ 2302320 h 4008043"/>
              <a:gd name="connsiteX181" fmla="*/ 129211 w 1181239"/>
              <a:gd name="connsiteY181" fmla="*/ 2280788 h 4008043"/>
              <a:gd name="connsiteX182" fmla="*/ 147984 w 1181239"/>
              <a:gd name="connsiteY182" fmla="*/ 2217888 h 4008043"/>
              <a:gd name="connsiteX183" fmla="*/ 150845 w 1181239"/>
              <a:gd name="connsiteY183" fmla="*/ 2232167 h 4008043"/>
              <a:gd name="connsiteX184" fmla="*/ 146841 w 1181239"/>
              <a:gd name="connsiteY184" fmla="*/ 2246224 h 4008043"/>
              <a:gd name="connsiteX185" fmla="*/ 146842 w 1181239"/>
              <a:gd name="connsiteY185" fmla="*/ 2246224 h 4008043"/>
              <a:gd name="connsiteX186" fmla="*/ 147984 w 1181239"/>
              <a:gd name="connsiteY186" fmla="*/ 2217888 h 4008043"/>
              <a:gd name="connsiteX187" fmla="*/ 992212 w 1181239"/>
              <a:gd name="connsiteY187" fmla="*/ 2207669 h 4008043"/>
              <a:gd name="connsiteX188" fmla="*/ 992998 w 1181239"/>
              <a:gd name="connsiteY188" fmla="*/ 2209042 h 4008043"/>
              <a:gd name="connsiteX189" fmla="*/ 992998 w 1181239"/>
              <a:gd name="connsiteY189" fmla="*/ 2232161 h 4008043"/>
              <a:gd name="connsiteX190" fmla="*/ 991885 w 1181239"/>
              <a:gd name="connsiteY190" fmla="*/ 2220601 h 4008043"/>
              <a:gd name="connsiteX191" fmla="*/ 992212 w 1181239"/>
              <a:gd name="connsiteY191" fmla="*/ 2207669 h 4008043"/>
              <a:gd name="connsiteX192" fmla="*/ 61915 w 1181239"/>
              <a:gd name="connsiteY192" fmla="*/ 2150127 h 4008043"/>
              <a:gd name="connsiteX193" fmla="*/ 70815 w 1181239"/>
              <a:gd name="connsiteY193" fmla="*/ 2213816 h 4008043"/>
              <a:gd name="connsiteX194" fmla="*/ 80236 w 1181239"/>
              <a:gd name="connsiteY194" fmla="*/ 2286572 h 4008043"/>
              <a:gd name="connsiteX195" fmla="*/ 75520 w 1181239"/>
              <a:gd name="connsiteY195" fmla="*/ 2296771 h 4008043"/>
              <a:gd name="connsiteX196" fmla="*/ 71018 w 1181239"/>
              <a:gd name="connsiteY196" fmla="*/ 2323290 h 4008043"/>
              <a:gd name="connsiteX197" fmla="*/ 78434 w 1181239"/>
              <a:gd name="connsiteY197" fmla="*/ 2370722 h 4008043"/>
              <a:gd name="connsiteX198" fmla="*/ 96856 w 1181239"/>
              <a:gd name="connsiteY198" fmla="*/ 2583033 h 4008043"/>
              <a:gd name="connsiteX199" fmla="*/ 87157 w 1181239"/>
              <a:gd name="connsiteY199" fmla="*/ 2588473 h 4008043"/>
              <a:gd name="connsiteX200" fmla="*/ 87156 w 1181239"/>
              <a:gd name="connsiteY200" fmla="*/ 2588473 h 4008043"/>
              <a:gd name="connsiteX201" fmla="*/ 63626 w 1181239"/>
              <a:gd name="connsiteY201" fmla="*/ 2347620 h 4008043"/>
              <a:gd name="connsiteX202" fmla="*/ 60787 w 1181239"/>
              <a:gd name="connsiteY202" fmla="*/ 2200381 h 4008043"/>
              <a:gd name="connsiteX203" fmla="*/ 61915 w 1181239"/>
              <a:gd name="connsiteY203" fmla="*/ 2150127 h 4008043"/>
              <a:gd name="connsiteX204" fmla="*/ 124046 w 1181239"/>
              <a:gd name="connsiteY204" fmla="*/ 2141345 h 4008043"/>
              <a:gd name="connsiteX205" fmla="*/ 131937 w 1181239"/>
              <a:gd name="connsiteY205" fmla="*/ 2144382 h 4008043"/>
              <a:gd name="connsiteX206" fmla="*/ 131167 w 1181239"/>
              <a:gd name="connsiteY206" fmla="*/ 2149886 h 4008043"/>
              <a:gd name="connsiteX207" fmla="*/ 123122 w 1181239"/>
              <a:gd name="connsiteY207" fmla="*/ 2146929 h 4008043"/>
              <a:gd name="connsiteX208" fmla="*/ 124046 w 1181239"/>
              <a:gd name="connsiteY208" fmla="*/ 2141345 h 4008043"/>
              <a:gd name="connsiteX209" fmla="*/ 150011 w 1181239"/>
              <a:gd name="connsiteY209" fmla="*/ 2132206 h 4008043"/>
              <a:gd name="connsiteX210" fmla="*/ 150452 w 1181239"/>
              <a:gd name="connsiteY210" fmla="*/ 2168244 h 4008043"/>
              <a:gd name="connsiteX211" fmla="*/ 147008 w 1181239"/>
              <a:gd name="connsiteY211" fmla="*/ 2202242 h 4008043"/>
              <a:gd name="connsiteX212" fmla="*/ 147004 w 1181239"/>
              <a:gd name="connsiteY212" fmla="*/ 2202242 h 4008043"/>
              <a:gd name="connsiteX213" fmla="*/ 147847 w 1181239"/>
              <a:gd name="connsiteY213" fmla="*/ 2166204 h 4008043"/>
              <a:gd name="connsiteX214" fmla="*/ 915300 w 1181239"/>
              <a:gd name="connsiteY214" fmla="*/ 2125614 h 4008043"/>
              <a:gd name="connsiteX215" fmla="*/ 915300 w 1181239"/>
              <a:gd name="connsiteY215" fmla="*/ 2125615 h 4008043"/>
              <a:gd name="connsiteX216" fmla="*/ 915300 w 1181239"/>
              <a:gd name="connsiteY216" fmla="*/ 2125614 h 4008043"/>
              <a:gd name="connsiteX217" fmla="*/ 105883 w 1181239"/>
              <a:gd name="connsiteY217" fmla="*/ 2115887 h 4008043"/>
              <a:gd name="connsiteX218" fmla="*/ 109204 w 1181239"/>
              <a:gd name="connsiteY218" fmla="*/ 2126766 h 4008043"/>
              <a:gd name="connsiteX219" fmla="*/ 113519 w 1181239"/>
              <a:gd name="connsiteY219" fmla="*/ 2152605 h 4008043"/>
              <a:gd name="connsiteX220" fmla="*/ 107490 w 1181239"/>
              <a:gd name="connsiteY220" fmla="*/ 2148746 h 4008043"/>
              <a:gd name="connsiteX221" fmla="*/ 107489 w 1181239"/>
              <a:gd name="connsiteY221" fmla="*/ 2148746 h 4008043"/>
              <a:gd name="connsiteX222" fmla="*/ 104975 w 1181239"/>
              <a:gd name="connsiteY222" fmla="*/ 2130387 h 4008043"/>
              <a:gd name="connsiteX223" fmla="*/ 924180 w 1181239"/>
              <a:gd name="connsiteY223" fmla="*/ 2095489 h 4008043"/>
              <a:gd name="connsiteX224" fmla="*/ 929793 w 1181239"/>
              <a:gd name="connsiteY224" fmla="*/ 2113426 h 4008043"/>
              <a:gd name="connsiteX225" fmla="*/ 924518 w 1181239"/>
              <a:gd name="connsiteY225" fmla="*/ 2123626 h 4008043"/>
              <a:gd name="connsiteX226" fmla="*/ 915300 w 1181239"/>
              <a:gd name="connsiteY226" fmla="*/ 2125614 h 4008043"/>
              <a:gd name="connsiteX227" fmla="*/ 919046 w 1181239"/>
              <a:gd name="connsiteY227" fmla="*/ 2108197 h 4008043"/>
              <a:gd name="connsiteX228" fmla="*/ 924180 w 1181239"/>
              <a:gd name="connsiteY228" fmla="*/ 2095489 h 4008043"/>
              <a:gd name="connsiteX229" fmla="*/ 131216 w 1181239"/>
              <a:gd name="connsiteY229" fmla="*/ 2071022 h 4008043"/>
              <a:gd name="connsiteX230" fmla="*/ 134077 w 1181239"/>
              <a:gd name="connsiteY230" fmla="*/ 2093039 h 4008043"/>
              <a:gd name="connsiteX231" fmla="*/ 130242 w 1181239"/>
              <a:gd name="connsiteY231" fmla="*/ 2086661 h 4008043"/>
              <a:gd name="connsiteX232" fmla="*/ 130241 w 1181239"/>
              <a:gd name="connsiteY232" fmla="*/ 2086661 h 4008043"/>
              <a:gd name="connsiteX233" fmla="*/ 131216 w 1181239"/>
              <a:gd name="connsiteY233" fmla="*/ 2071022 h 4008043"/>
              <a:gd name="connsiteX234" fmla="*/ 147995 w 1181239"/>
              <a:gd name="connsiteY234" fmla="*/ 2046547 h 4008043"/>
              <a:gd name="connsiteX235" fmla="*/ 150856 w 1181239"/>
              <a:gd name="connsiteY235" fmla="*/ 2064129 h 4008043"/>
              <a:gd name="connsiteX236" fmla="*/ 155483 w 1181239"/>
              <a:gd name="connsiteY236" fmla="*/ 2073343 h 4008043"/>
              <a:gd name="connsiteX237" fmla="*/ 161763 w 1181239"/>
              <a:gd name="connsiteY237" fmla="*/ 2057210 h 4008043"/>
              <a:gd name="connsiteX238" fmla="*/ 167937 w 1181239"/>
              <a:gd name="connsiteY238" fmla="*/ 2075105 h 4008043"/>
              <a:gd name="connsiteX239" fmla="*/ 164792 w 1181239"/>
              <a:gd name="connsiteY239" fmla="*/ 2088025 h 4008043"/>
              <a:gd name="connsiteX240" fmla="*/ 159085 w 1181239"/>
              <a:gd name="connsiteY240" fmla="*/ 2081905 h 4008043"/>
              <a:gd name="connsiteX241" fmla="*/ 156774 w 1181239"/>
              <a:gd name="connsiteY241" fmla="*/ 2095609 h 4008043"/>
              <a:gd name="connsiteX242" fmla="*/ 155665 w 1181239"/>
              <a:gd name="connsiteY242" fmla="*/ 2105812 h 4008043"/>
              <a:gd name="connsiteX243" fmla="*/ 148115 w 1181239"/>
              <a:gd name="connsiteY243" fmla="*/ 2102598 h 4008043"/>
              <a:gd name="connsiteX244" fmla="*/ 148104 w 1181239"/>
              <a:gd name="connsiteY244" fmla="*/ 2102598 h 4008043"/>
              <a:gd name="connsiteX245" fmla="*/ 147995 w 1181239"/>
              <a:gd name="connsiteY245" fmla="*/ 2046547 h 4008043"/>
              <a:gd name="connsiteX246" fmla="*/ 104033 w 1181239"/>
              <a:gd name="connsiteY246" fmla="*/ 2027509 h 4008043"/>
              <a:gd name="connsiteX247" fmla="*/ 112510 w 1181239"/>
              <a:gd name="connsiteY247" fmla="*/ 2045291 h 4008043"/>
              <a:gd name="connsiteX248" fmla="*/ 106306 w 1181239"/>
              <a:gd name="connsiteY248" fmla="*/ 2041590 h 4008043"/>
              <a:gd name="connsiteX249" fmla="*/ 106307 w 1181239"/>
              <a:gd name="connsiteY249" fmla="*/ 2041590 h 4008043"/>
              <a:gd name="connsiteX250" fmla="*/ 104033 w 1181239"/>
              <a:gd name="connsiteY250" fmla="*/ 2027509 h 4008043"/>
              <a:gd name="connsiteX251" fmla="*/ 943112 w 1181239"/>
              <a:gd name="connsiteY251" fmla="*/ 2013995 h 4008043"/>
              <a:gd name="connsiteX252" fmla="*/ 941824 w 1181239"/>
              <a:gd name="connsiteY252" fmla="*/ 2093464 h 4008043"/>
              <a:gd name="connsiteX253" fmla="*/ 935647 w 1181239"/>
              <a:gd name="connsiteY253" fmla="*/ 2093234 h 4008043"/>
              <a:gd name="connsiteX254" fmla="*/ 935646 w 1181239"/>
              <a:gd name="connsiteY254" fmla="*/ 2093238 h 4008043"/>
              <a:gd name="connsiteX255" fmla="*/ 937744 w 1181239"/>
              <a:gd name="connsiteY255" fmla="*/ 2083568 h 4008043"/>
              <a:gd name="connsiteX256" fmla="*/ 940123 w 1181239"/>
              <a:gd name="connsiteY256" fmla="*/ 2049068 h 4008043"/>
              <a:gd name="connsiteX257" fmla="*/ 943112 w 1181239"/>
              <a:gd name="connsiteY257" fmla="*/ 2013995 h 4008043"/>
              <a:gd name="connsiteX258" fmla="*/ 986359 w 1181239"/>
              <a:gd name="connsiteY258" fmla="*/ 1999398 h 4008043"/>
              <a:gd name="connsiteX259" fmla="*/ 987178 w 1181239"/>
              <a:gd name="connsiteY259" fmla="*/ 2001051 h 4008043"/>
              <a:gd name="connsiteX260" fmla="*/ 987145 w 1181239"/>
              <a:gd name="connsiteY260" fmla="*/ 2020090 h 4008043"/>
              <a:gd name="connsiteX261" fmla="*/ 985999 w 1181239"/>
              <a:gd name="connsiteY261" fmla="*/ 2009830 h 4008043"/>
              <a:gd name="connsiteX262" fmla="*/ 986010 w 1181239"/>
              <a:gd name="connsiteY262" fmla="*/ 2009830 h 4008043"/>
              <a:gd name="connsiteX263" fmla="*/ 986359 w 1181239"/>
              <a:gd name="connsiteY263" fmla="*/ 1999398 h 4008043"/>
              <a:gd name="connsiteX264" fmla="*/ 229366 w 1181239"/>
              <a:gd name="connsiteY264" fmla="*/ 1998950 h 4008043"/>
              <a:gd name="connsiteX265" fmla="*/ 229366 w 1181239"/>
              <a:gd name="connsiteY265" fmla="*/ 2016629 h 4008043"/>
              <a:gd name="connsiteX266" fmla="*/ 226750 w 1181239"/>
              <a:gd name="connsiteY266" fmla="*/ 2012030 h 4008043"/>
              <a:gd name="connsiteX267" fmla="*/ 229366 w 1181239"/>
              <a:gd name="connsiteY267" fmla="*/ 1998950 h 4008043"/>
              <a:gd name="connsiteX268" fmla="*/ 111210 w 1181239"/>
              <a:gd name="connsiteY268" fmla="*/ 1998254 h 4008043"/>
              <a:gd name="connsiteX269" fmla="*/ 113966 w 1181239"/>
              <a:gd name="connsiteY269" fmla="*/ 2009150 h 4008043"/>
              <a:gd name="connsiteX270" fmla="*/ 112922 w 1181239"/>
              <a:gd name="connsiteY270" fmla="*/ 2019349 h 4008043"/>
              <a:gd name="connsiteX271" fmla="*/ 110200 w 1181239"/>
              <a:gd name="connsiteY271" fmla="*/ 2008017 h 4008043"/>
              <a:gd name="connsiteX272" fmla="*/ 110200 w 1181239"/>
              <a:gd name="connsiteY272" fmla="*/ 2008016 h 4008043"/>
              <a:gd name="connsiteX273" fmla="*/ 111210 w 1181239"/>
              <a:gd name="connsiteY273" fmla="*/ 1998254 h 4008043"/>
              <a:gd name="connsiteX274" fmla="*/ 160036 w 1181239"/>
              <a:gd name="connsiteY274" fmla="*/ 1997898 h 4008043"/>
              <a:gd name="connsiteX275" fmla="*/ 163754 w 1181239"/>
              <a:gd name="connsiteY275" fmla="*/ 2001511 h 4008043"/>
              <a:gd name="connsiteX276" fmla="*/ 165422 w 1181239"/>
              <a:gd name="connsiteY276" fmla="*/ 2026149 h 4008043"/>
              <a:gd name="connsiteX277" fmla="*/ 162477 w 1181239"/>
              <a:gd name="connsiteY277" fmla="*/ 2018830 h 4008043"/>
              <a:gd name="connsiteX278" fmla="*/ 162477 w 1181239"/>
              <a:gd name="connsiteY278" fmla="*/ 2018829 h 4008043"/>
              <a:gd name="connsiteX279" fmla="*/ 160810 w 1181239"/>
              <a:gd name="connsiteY279" fmla="*/ 2003030 h 4008043"/>
              <a:gd name="connsiteX280" fmla="*/ 160036 w 1181239"/>
              <a:gd name="connsiteY280" fmla="*/ 1997898 h 4008043"/>
              <a:gd name="connsiteX281" fmla="*/ 122178 w 1181239"/>
              <a:gd name="connsiteY281" fmla="*/ 1993421 h 4008043"/>
              <a:gd name="connsiteX282" fmla="*/ 127639 w 1181239"/>
              <a:gd name="connsiteY282" fmla="*/ 1994871 h 4008043"/>
              <a:gd name="connsiteX283" fmla="*/ 130971 w 1181239"/>
              <a:gd name="connsiteY283" fmla="*/ 2006864 h 4008043"/>
              <a:gd name="connsiteX284" fmla="*/ 125158 w 1181239"/>
              <a:gd name="connsiteY284" fmla="*/ 2001457 h 4008043"/>
              <a:gd name="connsiteX285" fmla="*/ 122178 w 1181239"/>
              <a:gd name="connsiteY285" fmla="*/ 1993421 h 4008043"/>
              <a:gd name="connsiteX286" fmla="*/ 881252 w 1181239"/>
              <a:gd name="connsiteY286" fmla="*/ 1985026 h 4008043"/>
              <a:gd name="connsiteX287" fmla="*/ 883325 w 1181239"/>
              <a:gd name="connsiteY287" fmla="*/ 1993738 h 4008043"/>
              <a:gd name="connsiteX288" fmla="*/ 887684 w 1181239"/>
              <a:gd name="connsiteY288" fmla="*/ 2025709 h 4008043"/>
              <a:gd name="connsiteX289" fmla="*/ 886385 w 1181239"/>
              <a:gd name="connsiteY289" fmla="*/ 2062145 h 4008043"/>
              <a:gd name="connsiteX290" fmla="*/ 874972 w 1181239"/>
              <a:gd name="connsiteY290" fmla="*/ 2058606 h 4008043"/>
              <a:gd name="connsiteX291" fmla="*/ 874977 w 1181239"/>
              <a:gd name="connsiteY291" fmla="*/ 2058605 h 4008043"/>
              <a:gd name="connsiteX292" fmla="*/ 866190 w 1181239"/>
              <a:gd name="connsiteY292" fmla="*/ 2056634 h 4008043"/>
              <a:gd name="connsiteX293" fmla="*/ 863071 w 1181239"/>
              <a:gd name="connsiteY293" fmla="*/ 2052862 h 4008043"/>
              <a:gd name="connsiteX294" fmla="*/ 874951 w 1181239"/>
              <a:gd name="connsiteY294" fmla="*/ 2035109 h 4008043"/>
              <a:gd name="connsiteX295" fmla="*/ 878742 w 1181239"/>
              <a:gd name="connsiteY295" fmla="*/ 2010515 h 4008043"/>
              <a:gd name="connsiteX296" fmla="*/ 881252 w 1181239"/>
              <a:gd name="connsiteY296" fmla="*/ 1985026 h 4008043"/>
              <a:gd name="connsiteX297" fmla="*/ 892103 w 1181239"/>
              <a:gd name="connsiteY297" fmla="*/ 1973709 h 4008043"/>
              <a:gd name="connsiteX298" fmla="*/ 904539 w 1181239"/>
              <a:gd name="connsiteY298" fmla="*/ 1999630 h 4008043"/>
              <a:gd name="connsiteX299" fmla="*/ 899190 w 1181239"/>
              <a:gd name="connsiteY299" fmla="*/ 1996910 h 4008043"/>
              <a:gd name="connsiteX300" fmla="*/ 899192 w 1181239"/>
              <a:gd name="connsiteY300" fmla="*/ 1996910 h 4008043"/>
              <a:gd name="connsiteX301" fmla="*/ 894882 w 1181239"/>
              <a:gd name="connsiteY301" fmla="*/ 1989431 h 4008043"/>
              <a:gd name="connsiteX302" fmla="*/ 892901 w 1181239"/>
              <a:gd name="connsiteY302" fmla="*/ 1998950 h 4008043"/>
              <a:gd name="connsiteX303" fmla="*/ 890657 w 1181239"/>
              <a:gd name="connsiteY303" fmla="*/ 1990111 h 4008043"/>
              <a:gd name="connsiteX304" fmla="*/ 885871 w 1181239"/>
              <a:gd name="connsiteY304" fmla="*/ 1981271 h 4008043"/>
              <a:gd name="connsiteX305" fmla="*/ 883327 w 1181239"/>
              <a:gd name="connsiteY305" fmla="*/ 1977374 h 4008043"/>
              <a:gd name="connsiteX306" fmla="*/ 892103 w 1181239"/>
              <a:gd name="connsiteY306" fmla="*/ 1973709 h 4008043"/>
              <a:gd name="connsiteX307" fmla="*/ 929834 w 1181239"/>
              <a:gd name="connsiteY307" fmla="*/ 1966605 h 4008043"/>
              <a:gd name="connsiteX308" fmla="*/ 929834 w 1181239"/>
              <a:gd name="connsiteY308" fmla="*/ 1979865 h 4008043"/>
              <a:gd name="connsiteX309" fmla="*/ 933217 w 1181239"/>
              <a:gd name="connsiteY309" fmla="*/ 2001874 h 4008043"/>
              <a:gd name="connsiteX310" fmla="*/ 931765 w 1181239"/>
              <a:gd name="connsiteY310" fmla="*/ 2020157 h 4008043"/>
              <a:gd name="connsiteX311" fmla="*/ 926930 w 1181239"/>
              <a:gd name="connsiteY311" fmla="*/ 2054438 h 4008043"/>
              <a:gd name="connsiteX312" fmla="*/ 917324 w 1181239"/>
              <a:gd name="connsiteY312" fmla="*/ 2066447 h 4008043"/>
              <a:gd name="connsiteX313" fmla="*/ 917320 w 1181239"/>
              <a:gd name="connsiteY313" fmla="*/ 2066447 h 4008043"/>
              <a:gd name="connsiteX314" fmla="*/ 911534 w 1181239"/>
              <a:gd name="connsiteY314" fmla="*/ 2060208 h 4008043"/>
              <a:gd name="connsiteX315" fmla="*/ 909750 w 1181239"/>
              <a:gd name="connsiteY315" fmla="*/ 2046388 h 4008043"/>
              <a:gd name="connsiteX316" fmla="*/ 910889 w 1181239"/>
              <a:gd name="connsiteY316" fmla="*/ 2007110 h 4008043"/>
              <a:gd name="connsiteX317" fmla="*/ 909002 w 1181239"/>
              <a:gd name="connsiteY317" fmla="*/ 1985351 h 4008043"/>
              <a:gd name="connsiteX318" fmla="*/ 919418 w 1181239"/>
              <a:gd name="connsiteY318" fmla="*/ 1975978 h 4008043"/>
              <a:gd name="connsiteX319" fmla="*/ 146529 w 1181239"/>
              <a:gd name="connsiteY319" fmla="*/ 1960873 h 4008043"/>
              <a:gd name="connsiteX320" fmla="*/ 150485 w 1181239"/>
              <a:gd name="connsiteY320" fmla="*/ 1984822 h 4008043"/>
              <a:gd name="connsiteX321" fmla="*/ 147942 w 1181239"/>
              <a:gd name="connsiteY321" fmla="*/ 2004292 h 4008043"/>
              <a:gd name="connsiteX322" fmla="*/ 147945 w 1181239"/>
              <a:gd name="connsiteY322" fmla="*/ 2004292 h 4008043"/>
              <a:gd name="connsiteX323" fmla="*/ 145682 w 1181239"/>
              <a:gd name="connsiteY323" fmla="*/ 1978756 h 4008043"/>
              <a:gd name="connsiteX324" fmla="*/ 190660 w 1181239"/>
              <a:gd name="connsiteY324" fmla="*/ 1948123 h 4008043"/>
              <a:gd name="connsiteX325" fmla="*/ 190441 w 1181239"/>
              <a:gd name="connsiteY325" fmla="*/ 1953337 h 4008043"/>
              <a:gd name="connsiteX326" fmla="*/ 188915 w 1181239"/>
              <a:gd name="connsiteY326" fmla="*/ 1949767 h 4008043"/>
              <a:gd name="connsiteX327" fmla="*/ 188904 w 1181239"/>
              <a:gd name="connsiteY327" fmla="*/ 1949768 h 4008043"/>
              <a:gd name="connsiteX328" fmla="*/ 190660 w 1181239"/>
              <a:gd name="connsiteY328" fmla="*/ 1948123 h 4008043"/>
              <a:gd name="connsiteX329" fmla="*/ 52661 w 1181239"/>
              <a:gd name="connsiteY329" fmla="*/ 1944554 h 4008043"/>
              <a:gd name="connsiteX330" fmla="*/ 56659 w 1181239"/>
              <a:gd name="connsiteY330" fmla="*/ 1972061 h 4008043"/>
              <a:gd name="connsiteX331" fmla="*/ 70893 w 1181239"/>
              <a:gd name="connsiteY331" fmla="*/ 2036614 h 4008043"/>
              <a:gd name="connsiteX332" fmla="*/ 78626 w 1181239"/>
              <a:gd name="connsiteY332" fmla="*/ 2081905 h 4008043"/>
              <a:gd name="connsiteX333" fmla="*/ 64094 w 1181239"/>
              <a:gd name="connsiteY333" fmla="*/ 2047765 h 4008043"/>
              <a:gd name="connsiteX334" fmla="*/ 64101 w 1181239"/>
              <a:gd name="connsiteY334" fmla="*/ 2047765 h 4008043"/>
              <a:gd name="connsiteX335" fmla="*/ 52369 w 1181239"/>
              <a:gd name="connsiteY335" fmla="*/ 1979090 h 4008043"/>
              <a:gd name="connsiteX336" fmla="*/ 132560 w 1181239"/>
              <a:gd name="connsiteY336" fmla="*/ 1941207 h 4008043"/>
              <a:gd name="connsiteX337" fmla="*/ 132451 w 1181239"/>
              <a:gd name="connsiteY337" fmla="*/ 1949366 h 4008043"/>
              <a:gd name="connsiteX338" fmla="*/ 131112 w 1181239"/>
              <a:gd name="connsiteY338" fmla="*/ 1944555 h 4008043"/>
              <a:gd name="connsiteX339" fmla="*/ 132560 w 1181239"/>
              <a:gd name="connsiteY339" fmla="*/ 1941207 h 4008043"/>
              <a:gd name="connsiteX340" fmla="*/ 149921 w 1181239"/>
              <a:gd name="connsiteY340" fmla="*/ 1890159 h 4008043"/>
              <a:gd name="connsiteX341" fmla="*/ 149032 w 1181239"/>
              <a:gd name="connsiteY341" fmla="*/ 1899678 h 4008043"/>
              <a:gd name="connsiteX342" fmla="*/ 144111 w 1181239"/>
              <a:gd name="connsiteY342" fmla="*/ 1911464 h 4008043"/>
              <a:gd name="connsiteX343" fmla="*/ 144109 w 1181239"/>
              <a:gd name="connsiteY343" fmla="*/ 1911464 h 4008043"/>
              <a:gd name="connsiteX344" fmla="*/ 146529 w 1181239"/>
              <a:gd name="connsiteY344" fmla="*/ 1892718 h 4008043"/>
              <a:gd name="connsiteX345" fmla="*/ 149921 w 1181239"/>
              <a:gd name="connsiteY345" fmla="*/ 1890159 h 4008043"/>
              <a:gd name="connsiteX346" fmla="*/ 945161 w 1181239"/>
              <a:gd name="connsiteY346" fmla="*/ 1880867 h 4008043"/>
              <a:gd name="connsiteX347" fmla="*/ 941044 w 1181239"/>
              <a:gd name="connsiteY347" fmla="*/ 1921438 h 4008043"/>
              <a:gd name="connsiteX348" fmla="*/ 940209 w 1181239"/>
              <a:gd name="connsiteY348" fmla="*/ 1901719 h 4008043"/>
              <a:gd name="connsiteX349" fmla="*/ 940208 w 1181239"/>
              <a:gd name="connsiteY349" fmla="*/ 1901719 h 4008043"/>
              <a:gd name="connsiteX350" fmla="*/ 945161 w 1181239"/>
              <a:gd name="connsiteY350" fmla="*/ 1880867 h 4008043"/>
              <a:gd name="connsiteX351" fmla="*/ 934013 w 1181239"/>
              <a:gd name="connsiteY351" fmla="*/ 1876189 h 4008043"/>
              <a:gd name="connsiteX352" fmla="*/ 934841 w 1181239"/>
              <a:gd name="connsiteY352" fmla="*/ 1877239 h 4008043"/>
              <a:gd name="connsiteX353" fmla="*/ 934841 w 1181239"/>
              <a:gd name="connsiteY353" fmla="*/ 1894918 h 4008043"/>
              <a:gd name="connsiteX354" fmla="*/ 933669 w 1181239"/>
              <a:gd name="connsiteY354" fmla="*/ 1886079 h 4008043"/>
              <a:gd name="connsiteX355" fmla="*/ 934013 w 1181239"/>
              <a:gd name="connsiteY355" fmla="*/ 1876189 h 4008043"/>
              <a:gd name="connsiteX356" fmla="*/ 986424 w 1181239"/>
              <a:gd name="connsiteY356" fmla="*/ 1866185 h 4008043"/>
              <a:gd name="connsiteX357" fmla="*/ 987192 w 1181239"/>
              <a:gd name="connsiteY357" fmla="*/ 1867720 h 4008043"/>
              <a:gd name="connsiteX358" fmla="*/ 987192 w 1181239"/>
              <a:gd name="connsiteY358" fmla="*/ 1893558 h 4008043"/>
              <a:gd name="connsiteX359" fmla="*/ 986105 w 1181239"/>
              <a:gd name="connsiteY359" fmla="*/ 1880639 h 4008043"/>
              <a:gd name="connsiteX360" fmla="*/ 986424 w 1181239"/>
              <a:gd name="connsiteY360" fmla="*/ 1866185 h 4008043"/>
              <a:gd name="connsiteX361" fmla="*/ 845841 w 1181239"/>
              <a:gd name="connsiteY361" fmla="*/ 1838137 h 4008043"/>
              <a:gd name="connsiteX362" fmla="*/ 845842 w 1181239"/>
              <a:gd name="connsiteY362" fmla="*/ 1838141 h 4008043"/>
              <a:gd name="connsiteX363" fmla="*/ 845838 w 1181239"/>
              <a:gd name="connsiteY363" fmla="*/ 1838141 h 4008043"/>
              <a:gd name="connsiteX364" fmla="*/ 212802 w 1181239"/>
              <a:gd name="connsiteY364" fmla="*/ 1837291 h 4008043"/>
              <a:gd name="connsiteX365" fmla="*/ 219332 w 1181239"/>
              <a:gd name="connsiteY365" fmla="*/ 1837839 h 4008043"/>
              <a:gd name="connsiteX366" fmla="*/ 215807 w 1181239"/>
              <a:gd name="connsiteY366" fmla="*/ 1852685 h 4008043"/>
              <a:gd name="connsiteX367" fmla="*/ 210422 w 1181239"/>
              <a:gd name="connsiteY367" fmla="*/ 1847847 h 4008043"/>
              <a:gd name="connsiteX368" fmla="*/ 212802 w 1181239"/>
              <a:gd name="connsiteY368" fmla="*/ 1837291 h 4008043"/>
              <a:gd name="connsiteX369" fmla="*/ 909064 w 1181239"/>
              <a:gd name="connsiteY369" fmla="*/ 1808808 h 4008043"/>
              <a:gd name="connsiteX370" fmla="*/ 912810 w 1181239"/>
              <a:gd name="connsiteY370" fmla="*/ 1817243 h 4008043"/>
              <a:gd name="connsiteX371" fmla="*/ 914324 w 1181239"/>
              <a:gd name="connsiteY371" fmla="*/ 1854802 h 4008043"/>
              <a:gd name="connsiteX372" fmla="*/ 912759 w 1181239"/>
              <a:gd name="connsiteY372" fmla="*/ 1915094 h 4008043"/>
              <a:gd name="connsiteX373" fmla="*/ 909533 w 1181239"/>
              <a:gd name="connsiteY373" fmla="*/ 1909198 h 4008043"/>
              <a:gd name="connsiteX374" fmla="*/ 909535 w 1181239"/>
              <a:gd name="connsiteY374" fmla="*/ 1909198 h 4008043"/>
              <a:gd name="connsiteX375" fmla="*/ 907572 w 1181239"/>
              <a:gd name="connsiteY375" fmla="*/ 1854526 h 4008043"/>
              <a:gd name="connsiteX376" fmla="*/ 909064 w 1181239"/>
              <a:gd name="connsiteY376" fmla="*/ 1808808 h 4008043"/>
              <a:gd name="connsiteX377" fmla="*/ 885324 w 1181239"/>
              <a:gd name="connsiteY377" fmla="*/ 1804483 h 4008043"/>
              <a:gd name="connsiteX378" fmla="*/ 888685 w 1181239"/>
              <a:gd name="connsiteY378" fmla="*/ 1819446 h 4008043"/>
              <a:gd name="connsiteX379" fmla="*/ 893171 w 1181239"/>
              <a:gd name="connsiteY379" fmla="*/ 1830149 h 4008043"/>
              <a:gd name="connsiteX380" fmla="*/ 897396 w 1181239"/>
              <a:gd name="connsiteY380" fmla="*/ 1827331 h 4008043"/>
              <a:gd name="connsiteX381" fmla="*/ 894418 w 1181239"/>
              <a:gd name="connsiteY381" fmla="*/ 1852326 h 4008043"/>
              <a:gd name="connsiteX382" fmla="*/ 893517 w 1181239"/>
              <a:gd name="connsiteY382" fmla="*/ 1882397 h 4008043"/>
              <a:gd name="connsiteX383" fmla="*/ 892156 w 1181239"/>
              <a:gd name="connsiteY383" fmla="*/ 1907505 h 4008043"/>
              <a:gd name="connsiteX384" fmla="*/ 886193 w 1181239"/>
              <a:gd name="connsiteY384" fmla="*/ 1944847 h 4008043"/>
              <a:gd name="connsiteX385" fmla="*/ 879963 w 1181239"/>
              <a:gd name="connsiteY385" fmla="*/ 1951353 h 4008043"/>
              <a:gd name="connsiteX386" fmla="*/ 879961 w 1181239"/>
              <a:gd name="connsiteY386" fmla="*/ 1951353 h 4008043"/>
              <a:gd name="connsiteX387" fmla="*/ 873653 w 1181239"/>
              <a:gd name="connsiteY387" fmla="*/ 1901622 h 4008043"/>
              <a:gd name="connsiteX388" fmla="*/ 876506 w 1181239"/>
              <a:gd name="connsiteY388" fmla="*/ 1875236 h 4008043"/>
              <a:gd name="connsiteX389" fmla="*/ 882543 w 1181239"/>
              <a:gd name="connsiteY389" fmla="*/ 1836478 h 4008043"/>
              <a:gd name="connsiteX390" fmla="*/ 885324 w 1181239"/>
              <a:gd name="connsiteY390" fmla="*/ 1804483 h 4008043"/>
              <a:gd name="connsiteX391" fmla="*/ 188353 w 1181239"/>
              <a:gd name="connsiteY391" fmla="*/ 1800590 h 4008043"/>
              <a:gd name="connsiteX392" fmla="*/ 192022 w 1181239"/>
              <a:gd name="connsiteY392" fmla="*/ 1840362 h 4008043"/>
              <a:gd name="connsiteX393" fmla="*/ 197418 w 1181239"/>
              <a:gd name="connsiteY393" fmla="*/ 1891683 h 4008043"/>
              <a:gd name="connsiteX394" fmla="*/ 196666 w 1181239"/>
              <a:gd name="connsiteY394" fmla="*/ 1897144 h 4008043"/>
              <a:gd name="connsiteX395" fmla="*/ 191624 w 1181239"/>
              <a:gd name="connsiteY395" fmla="*/ 1905934 h 4008043"/>
              <a:gd name="connsiteX396" fmla="*/ 194485 w 1181239"/>
              <a:gd name="connsiteY396" fmla="*/ 1907839 h 4008043"/>
              <a:gd name="connsiteX397" fmla="*/ 197346 w 1181239"/>
              <a:gd name="connsiteY397" fmla="*/ 1920425 h 4008043"/>
              <a:gd name="connsiteX398" fmla="*/ 193065 w 1181239"/>
              <a:gd name="connsiteY398" fmla="*/ 1940450 h 4008043"/>
              <a:gd name="connsiteX399" fmla="*/ 187519 w 1181239"/>
              <a:gd name="connsiteY399" fmla="*/ 1940104 h 4008043"/>
              <a:gd name="connsiteX400" fmla="*/ 187523 w 1181239"/>
              <a:gd name="connsiteY400" fmla="*/ 1940102 h 4008043"/>
              <a:gd name="connsiteX401" fmla="*/ 180150 w 1181239"/>
              <a:gd name="connsiteY401" fmla="*/ 1822164 h 4008043"/>
              <a:gd name="connsiteX402" fmla="*/ 181879 w 1181239"/>
              <a:gd name="connsiteY402" fmla="*/ 1817404 h 4008043"/>
              <a:gd name="connsiteX403" fmla="*/ 186718 w 1181239"/>
              <a:gd name="connsiteY403" fmla="*/ 1811630 h 4008043"/>
              <a:gd name="connsiteX404" fmla="*/ 188353 w 1181239"/>
              <a:gd name="connsiteY404" fmla="*/ 1800590 h 4008043"/>
              <a:gd name="connsiteX405" fmla="*/ 131129 w 1181239"/>
              <a:gd name="connsiteY405" fmla="*/ 1794964 h 4008043"/>
              <a:gd name="connsiteX406" fmla="*/ 133790 w 1181239"/>
              <a:gd name="connsiteY406" fmla="*/ 1805574 h 4008043"/>
              <a:gd name="connsiteX407" fmla="*/ 132483 w 1181239"/>
              <a:gd name="connsiteY407" fmla="*/ 1816269 h 4008043"/>
              <a:gd name="connsiteX408" fmla="*/ 130838 w 1181239"/>
              <a:gd name="connsiteY408" fmla="*/ 1804710 h 4008043"/>
              <a:gd name="connsiteX409" fmla="*/ 936627 w 1181239"/>
              <a:gd name="connsiteY409" fmla="*/ 1794309 h 4008043"/>
              <a:gd name="connsiteX410" fmla="*/ 939769 w 1181239"/>
              <a:gd name="connsiteY410" fmla="*/ 1821379 h 4008043"/>
              <a:gd name="connsiteX411" fmla="*/ 932143 w 1181239"/>
              <a:gd name="connsiteY411" fmla="*/ 1858880 h 4008043"/>
              <a:gd name="connsiteX412" fmla="*/ 931483 w 1181239"/>
              <a:gd name="connsiteY412" fmla="*/ 1850041 h 4008043"/>
              <a:gd name="connsiteX413" fmla="*/ 931485 w 1181239"/>
              <a:gd name="connsiteY413" fmla="*/ 1850041 h 4008043"/>
              <a:gd name="connsiteX414" fmla="*/ 934200 w 1181239"/>
              <a:gd name="connsiteY414" fmla="*/ 1824882 h 4008043"/>
              <a:gd name="connsiteX415" fmla="*/ 935295 w 1181239"/>
              <a:gd name="connsiteY415" fmla="*/ 1800404 h 4008043"/>
              <a:gd name="connsiteX416" fmla="*/ 936627 w 1181239"/>
              <a:gd name="connsiteY416" fmla="*/ 1794309 h 4008043"/>
              <a:gd name="connsiteX417" fmla="*/ 911264 w 1181239"/>
              <a:gd name="connsiteY417" fmla="*/ 1789784 h 4008043"/>
              <a:gd name="connsiteX418" fmla="*/ 914169 w 1181239"/>
              <a:gd name="connsiteY418" fmla="*/ 1792436 h 4008043"/>
              <a:gd name="connsiteX419" fmla="*/ 912391 w 1181239"/>
              <a:gd name="connsiteY419" fmla="*/ 1800626 h 4008043"/>
              <a:gd name="connsiteX420" fmla="*/ 909483 w 1181239"/>
              <a:gd name="connsiteY420" fmla="*/ 1804483 h 4008043"/>
              <a:gd name="connsiteX421" fmla="*/ 906578 w 1181239"/>
              <a:gd name="connsiteY421" fmla="*/ 1797975 h 4008043"/>
              <a:gd name="connsiteX422" fmla="*/ 906581 w 1181239"/>
              <a:gd name="connsiteY422" fmla="*/ 1797975 h 4008043"/>
              <a:gd name="connsiteX423" fmla="*/ 911264 w 1181239"/>
              <a:gd name="connsiteY423" fmla="*/ 1789784 h 4008043"/>
              <a:gd name="connsiteX424" fmla="*/ 859322 w 1181239"/>
              <a:gd name="connsiteY424" fmla="*/ 1775925 h 4008043"/>
              <a:gd name="connsiteX425" fmla="*/ 859698 w 1181239"/>
              <a:gd name="connsiteY425" fmla="*/ 1794380 h 4008043"/>
              <a:gd name="connsiteX426" fmla="*/ 855333 w 1181239"/>
              <a:gd name="connsiteY426" fmla="*/ 1819606 h 4008043"/>
              <a:gd name="connsiteX427" fmla="*/ 848363 w 1181239"/>
              <a:gd name="connsiteY427" fmla="*/ 1835149 h 4008043"/>
              <a:gd name="connsiteX428" fmla="*/ 845841 w 1181239"/>
              <a:gd name="connsiteY428" fmla="*/ 1838137 h 4008043"/>
              <a:gd name="connsiteX429" fmla="*/ 843682 w 1181239"/>
              <a:gd name="connsiteY429" fmla="*/ 1823655 h 4008043"/>
              <a:gd name="connsiteX430" fmla="*/ 847280 w 1181239"/>
              <a:gd name="connsiteY430" fmla="*/ 1815836 h 4008043"/>
              <a:gd name="connsiteX431" fmla="*/ 856030 w 1181239"/>
              <a:gd name="connsiteY431" fmla="*/ 1796324 h 4008043"/>
              <a:gd name="connsiteX432" fmla="*/ 125097 w 1181239"/>
              <a:gd name="connsiteY432" fmla="*/ 1771098 h 4008043"/>
              <a:gd name="connsiteX433" fmla="*/ 121900 w 1181239"/>
              <a:gd name="connsiteY433" fmla="*/ 1792286 h 4008043"/>
              <a:gd name="connsiteX434" fmla="*/ 118025 w 1181239"/>
              <a:gd name="connsiteY434" fmla="*/ 1795610 h 4008043"/>
              <a:gd name="connsiteX435" fmla="*/ 116350 w 1181239"/>
              <a:gd name="connsiteY435" fmla="*/ 1793085 h 4008043"/>
              <a:gd name="connsiteX436" fmla="*/ 118919 w 1181239"/>
              <a:gd name="connsiteY436" fmla="*/ 1784084 h 4008043"/>
              <a:gd name="connsiteX437" fmla="*/ 121827 w 1181239"/>
              <a:gd name="connsiteY437" fmla="*/ 1775221 h 4008043"/>
              <a:gd name="connsiteX438" fmla="*/ 125097 w 1181239"/>
              <a:gd name="connsiteY438" fmla="*/ 1771098 h 4008043"/>
              <a:gd name="connsiteX439" fmla="*/ 144315 w 1181239"/>
              <a:gd name="connsiteY439" fmla="*/ 1735075 h 4008043"/>
              <a:gd name="connsiteX440" fmla="*/ 146349 w 1181239"/>
              <a:gd name="connsiteY440" fmla="*/ 1741927 h 4008043"/>
              <a:gd name="connsiteX441" fmla="*/ 147407 w 1181239"/>
              <a:gd name="connsiteY441" fmla="*/ 1771845 h 4008043"/>
              <a:gd name="connsiteX442" fmla="*/ 142883 w 1181239"/>
              <a:gd name="connsiteY442" fmla="*/ 1784588 h 4008043"/>
              <a:gd name="connsiteX443" fmla="*/ 142030 w 1181239"/>
              <a:gd name="connsiteY443" fmla="*/ 1737847 h 4008043"/>
              <a:gd name="connsiteX444" fmla="*/ 144315 w 1181239"/>
              <a:gd name="connsiteY444" fmla="*/ 1735075 h 4008043"/>
              <a:gd name="connsiteX445" fmla="*/ 176323 w 1181239"/>
              <a:gd name="connsiteY445" fmla="*/ 1731089 h 4008043"/>
              <a:gd name="connsiteX446" fmla="*/ 185769 w 1181239"/>
              <a:gd name="connsiteY446" fmla="*/ 1733768 h 4008043"/>
              <a:gd name="connsiteX447" fmla="*/ 171237 w 1181239"/>
              <a:gd name="connsiteY447" fmla="*/ 1733768 h 4008043"/>
              <a:gd name="connsiteX448" fmla="*/ 176323 w 1181239"/>
              <a:gd name="connsiteY448" fmla="*/ 1731089 h 4008043"/>
              <a:gd name="connsiteX449" fmla="*/ 163455 w 1181239"/>
              <a:gd name="connsiteY449" fmla="*/ 1730218 h 4008043"/>
              <a:gd name="connsiteX450" fmla="*/ 167447 w 1181239"/>
              <a:gd name="connsiteY450" fmla="*/ 1744817 h 4008043"/>
              <a:gd name="connsiteX451" fmla="*/ 180058 w 1181239"/>
              <a:gd name="connsiteY451" fmla="*/ 1771982 h 4008043"/>
              <a:gd name="connsiteX452" fmla="*/ 184316 w 1181239"/>
              <a:gd name="connsiteY452" fmla="*/ 1793593 h 4008043"/>
              <a:gd name="connsiteX453" fmla="*/ 179956 w 1181239"/>
              <a:gd name="connsiteY453" fmla="*/ 1803605 h 4008043"/>
              <a:gd name="connsiteX454" fmla="*/ 177051 w 1181239"/>
              <a:gd name="connsiteY454" fmla="*/ 1808552 h 4008043"/>
              <a:gd name="connsiteX455" fmla="*/ 174143 w 1181239"/>
              <a:gd name="connsiteY455" fmla="*/ 1801591 h 4008043"/>
              <a:gd name="connsiteX456" fmla="*/ 166929 w 1181239"/>
              <a:gd name="connsiteY456" fmla="*/ 1801591 h 4008043"/>
              <a:gd name="connsiteX457" fmla="*/ 170867 w 1181239"/>
              <a:gd name="connsiteY457" fmla="*/ 1817388 h 4008043"/>
              <a:gd name="connsiteX458" fmla="*/ 174983 w 1181239"/>
              <a:gd name="connsiteY458" fmla="*/ 1860380 h 4008043"/>
              <a:gd name="connsiteX459" fmla="*/ 172523 w 1181239"/>
              <a:gd name="connsiteY459" fmla="*/ 1918699 h 4008043"/>
              <a:gd name="connsiteX460" fmla="*/ 164611 w 1181239"/>
              <a:gd name="connsiteY460" fmla="*/ 1988361 h 4008043"/>
              <a:gd name="connsiteX461" fmla="*/ 161294 w 1181239"/>
              <a:gd name="connsiteY461" fmla="*/ 1984654 h 4008043"/>
              <a:gd name="connsiteX462" fmla="*/ 161294 w 1181239"/>
              <a:gd name="connsiteY462" fmla="*/ 1984660 h 4008043"/>
              <a:gd name="connsiteX463" fmla="*/ 158349 w 1181239"/>
              <a:gd name="connsiteY463" fmla="*/ 1915521 h 4008043"/>
              <a:gd name="connsiteX464" fmla="*/ 152480 w 1181239"/>
              <a:gd name="connsiteY464" fmla="*/ 1841075 h 4008043"/>
              <a:gd name="connsiteX465" fmla="*/ 155141 w 1181239"/>
              <a:gd name="connsiteY465" fmla="*/ 1825207 h 4008043"/>
              <a:gd name="connsiteX466" fmla="*/ 159624 w 1181239"/>
              <a:gd name="connsiteY466" fmla="*/ 1809523 h 4008043"/>
              <a:gd name="connsiteX467" fmla="*/ 161546 w 1181239"/>
              <a:gd name="connsiteY467" fmla="*/ 1761225 h 4008043"/>
              <a:gd name="connsiteX468" fmla="*/ 880633 w 1181239"/>
              <a:gd name="connsiteY468" fmla="*/ 1697520 h 4008043"/>
              <a:gd name="connsiteX469" fmla="*/ 882812 w 1181239"/>
              <a:gd name="connsiteY469" fmla="*/ 1709623 h 4008043"/>
              <a:gd name="connsiteX470" fmla="*/ 879732 w 1181239"/>
              <a:gd name="connsiteY470" fmla="*/ 1712009 h 4008043"/>
              <a:gd name="connsiteX471" fmla="*/ 879735 w 1181239"/>
              <a:gd name="connsiteY471" fmla="*/ 1712009 h 4008043"/>
              <a:gd name="connsiteX472" fmla="*/ 880633 w 1181239"/>
              <a:gd name="connsiteY472" fmla="*/ 1697520 h 4008043"/>
              <a:gd name="connsiteX473" fmla="*/ 894921 w 1181239"/>
              <a:gd name="connsiteY473" fmla="*/ 1674217 h 4008043"/>
              <a:gd name="connsiteX474" fmla="*/ 897909 w 1181239"/>
              <a:gd name="connsiteY474" fmla="*/ 1743141 h 4008043"/>
              <a:gd name="connsiteX475" fmla="*/ 892321 w 1181239"/>
              <a:gd name="connsiteY475" fmla="*/ 1752807 h 4008043"/>
              <a:gd name="connsiteX476" fmla="*/ 891434 w 1181239"/>
              <a:gd name="connsiteY476" fmla="*/ 1715409 h 4008043"/>
              <a:gd name="connsiteX477" fmla="*/ 891439 w 1181239"/>
              <a:gd name="connsiteY477" fmla="*/ 1715409 h 4008043"/>
              <a:gd name="connsiteX478" fmla="*/ 894921 w 1181239"/>
              <a:gd name="connsiteY478" fmla="*/ 1674217 h 4008043"/>
              <a:gd name="connsiteX479" fmla="*/ 882611 w 1181239"/>
              <a:gd name="connsiteY479" fmla="*/ 1664785 h 4008043"/>
              <a:gd name="connsiteX480" fmla="*/ 885467 w 1181239"/>
              <a:gd name="connsiteY480" fmla="*/ 1670532 h 4008043"/>
              <a:gd name="connsiteX481" fmla="*/ 881537 w 1181239"/>
              <a:gd name="connsiteY481" fmla="*/ 1675451 h 4008043"/>
              <a:gd name="connsiteX482" fmla="*/ 881538 w 1181239"/>
              <a:gd name="connsiteY482" fmla="*/ 1675451 h 4008043"/>
              <a:gd name="connsiteX483" fmla="*/ 881013 w 1181239"/>
              <a:gd name="connsiteY483" fmla="*/ 1666612 h 4008043"/>
              <a:gd name="connsiteX484" fmla="*/ 882611 w 1181239"/>
              <a:gd name="connsiteY484" fmla="*/ 1664785 h 4008043"/>
              <a:gd name="connsiteX485" fmla="*/ 906815 w 1181239"/>
              <a:gd name="connsiteY485" fmla="*/ 1608656 h 4008043"/>
              <a:gd name="connsiteX486" fmla="*/ 909490 w 1181239"/>
              <a:gd name="connsiteY486" fmla="*/ 1627855 h 4008043"/>
              <a:gd name="connsiteX487" fmla="*/ 912125 w 1181239"/>
              <a:gd name="connsiteY487" fmla="*/ 1645531 h 4008043"/>
              <a:gd name="connsiteX488" fmla="*/ 914332 w 1181239"/>
              <a:gd name="connsiteY488" fmla="*/ 1727663 h 4008043"/>
              <a:gd name="connsiteX489" fmla="*/ 913515 w 1181239"/>
              <a:gd name="connsiteY489" fmla="*/ 1741942 h 4008043"/>
              <a:gd name="connsiteX490" fmla="*/ 909968 w 1181239"/>
              <a:gd name="connsiteY490" fmla="*/ 1749266 h 4008043"/>
              <a:gd name="connsiteX491" fmla="*/ 909965 w 1181239"/>
              <a:gd name="connsiteY491" fmla="*/ 1749266 h 4008043"/>
              <a:gd name="connsiteX492" fmla="*/ 904911 w 1181239"/>
              <a:gd name="connsiteY492" fmla="*/ 1694189 h 4008043"/>
              <a:gd name="connsiteX493" fmla="*/ 898679 w 1181239"/>
              <a:gd name="connsiteY493" fmla="*/ 1639431 h 4008043"/>
              <a:gd name="connsiteX494" fmla="*/ 899252 w 1181239"/>
              <a:gd name="connsiteY494" fmla="*/ 1622432 h 4008043"/>
              <a:gd name="connsiteX495" fmla="*/ 906815 w 1181239"/>
              <a:gd name="connsiteY495" fmla="*/ 1608656 h 4008043"/>
              <a:gd name="connsiteX496" fmla="*/ 198839 w 1181239"/>
              <a:gd name="connsiteY496" fmla="*/ 1603132 h 4008043"/>
              <a:gd name="connsiteX497" fmla="*/ 201951 w 1181239"/>
              <a:gd name="connsiteY497" fmla="*/ 1647229 h 4008043"/>
              <a:gd name="connsiteX498" fmla="*/ 198492 w 1181239"/>
              <a:gd name="connsiteY498" fmla="*/ 1680540 h 4008043"/>
              <a:gd name="connsiteX499" fmla="*/ 194828 w 1181239"/>
              <a:gd name="connsiteY499" fmla="*/ 1669852 h 4008043"/>
              <a:gd name="connsiteX500" fmla="*/ 196353 w 1181239"/>
              <a:gd name="connsiteY500" fmla="*/ 1680731 h 4008043"/>
              <a:gd name="connsiteX501" fmla="*/ 200836 w 1181239"/>
              <a:gd name="connsiteY501" fmla="*/ 1700653 h 4008043"/>
              <a:gd name="connsiteX502" fmla="*/ 201690 w 1181239"/>
              <a:gd name="connsiteY502" fmla="*/ 1716973 h 4008043"/>
              <a:gd name="connsiteX503" fmla="*/ 197552 w 1181239"/>
              <a:gd name="connsiteY503" fmla="*/ 1750087 h 4008043"/>
              <a:gd name="connsiteX504" fmla="*/ 195515 w 1181239"/>
              <a:gd name="connsiteY504" fmla="*/ 1775925 h 4008043"/>
              <a:gd name="connsiteX505" fmla="*/ 194997 w 1181239"/>
              <a:gd name="connsiteY505" fmla="*/ 1745327 h 4008043"/>
              <a:gd name="connsiteX506" fmla="*/ 195006 w 1181239"/>
              <a:gd name="connsiteY506" fmla="*/ 1745327 h 4008043"/>
              <a:gd name="connsiteX507" fmla="*/ 197396 w 1181239"/>
              <a:gd name="connsiteY507" fmla="*/ 1714729 h 4008043"/>
              <a:gd name="connsiteX508" fmla="*/ 195944 w 1181239"/>
              <a:gd name="connsiteY508" fmla="*/ 1704833 h 4008043"/>
              <a:gd name="connsiteX509" fmla="*/ 191584 w 1181239"/>
              <a:gd name="connsiteY509" fmla="*/ 1679306 h 4008043"/>
              <a:gd name="connsiteX510" fmla="*/ 194774 w 1181239"/>
              <a:gd name="connsiteY510" fmla="*/ 1654352 h 4008043"/>
              <a:gd name="connsiteX511" fmla="*/ 194920 w 1181239"/>
              <a:gd name="connsiteY511" fmla="*/ 1642565 h 4008043"/>
              <a:gd name="connsiteX512" fmla="*/ 198839 w 1181239"/>
              <a:gd name="connsiteY512" fmla="*/ 1603132 h 4008043"/>
              <a:gd name="connsiteX513" fmla="*/ 126570 w 1181239"/>
              <a:gd name="connsiteY513" fmla="*/ 1593697 h 4008043"/>
              <a:gd name="connsiteX514" fmla="*/ 128788 w 1181239"/>
              <a:gd name="connsiteY514" fmla="*/ 1602537 h 4008043"/>
              <a:gd name="connsiteX515" fmla="*/ 133203 w 1181239"/>
              <a:gd name="connsiteY515" fmla="*/ 1611376 h 4008043"/>
              <a:gd name="connsiteX516" fmla="*/ 129516 w 1181239"/>
              <a:gd name="connsiteY516" fmla="*/ 1648094 h 4008043"/>
              <a:gd name="connsiteX517" fmla="*/ 125378 w 1181239"/>
              <a:gd name="connsiteY517" fmla="*/ 1633135 h 4008043"/>
              <a:gd name="connsiteX518" fmla="*/ 125377 w 1181239"/>
              <a:gd name="connsiteY518" fmla="*/ 1633135 h 4008043"/>
              <a:gd name="connsiteX519" fmla="*/ 124388 w 1181239"/>
              <a:gd name="connsiteY519" fmla="*/ 1604577 h 4008043"/>
              <a:gd name="connsiteX520" fmla="*/ 972450 w 1181239"/>
              <a:gd name="connsiteY520" fmla="*/ 1561739 h 4008043"/>
              <a:gd name="connsiteX521" fmla="*/ 972450 w 1181239"/>
              <a:gd name="connsiteY521" fmla="*/ 1568538 h 4008043"/>
              <a:gd name="connsiteX522" fmla="*/ 970983 w 1181239"/>
              <a:gd name="connsiteY522" fmla="*/ 1565139 h 4008043"/>
              <a:gd name="connsiteX523" fmla="*/ 972450 w 1181239"/>
              <a:gd name="connsiteY523" fmla="*/ 1561739 h 4008043"/>
              <a:gd name="connsiteX524" fmla="*/ 179368 w 1181239"/>
              <a:gd name="connsiteY524" fmla="*/ 1490681 h 4008043"/>
              <a:gd name="connsiteX525" fmla="*/ 184402 w 1181239"/>
              <a:gd name="connsiteY525" fmla="*/ 1509367 h 4008043"/>
              <a:gd name="connsiteX526" fmla="*/ 188659 w 1181239"/>
              <a:gd name="connsiteY526" fmla="*/ 1529781 h 4008043"/>
              <a:gd name="connsiteX527" fmla="*/ 194549 w 1181239"/>
              <a:gd name="connsiteY527" fmla="*/ 1521471 h 4008043"/>
              <a:gd name="connsiteX528" fmla="*/ 200263 w 1181239"/>
              <a:gd name="connsiteY528" fmla="*/ 1536581 h 4008043"/>
              <a:gd name="connsiteX529" fmla="*/ 199686 w 1181239"/>
              <a:gd name="connsiteY529" fmla="*/ 1574056 h 4008043"/>
              <a:gd name="connsiteX530" fmla="*/ 195275 w 1181239"/>
              <a:gd name="connsiteY530" fmla="*/ 1598535 h 4008043"/>
              <a:gd name="connsiteX531" fmla="*/ 183392 w 1181239"/>
              <a:gd name="connsiteY531" fmla="*/ 1635078 h 4008043"/>
              <a:gd name="connsiteX532" fmla="*/ 179437 w 1181239"/>
              <a:gd name="connsiteY532" fmla="*/ 1663053 h 4008043"/>
              <a:gd name="connsiteX533" fmla="*/ 174853 w 1181239"/>
              <a:gd name="connsiteY533" fmla="*/ 1672572 h 4008043"/>
              <a:gd name="connsiteX534" fmla="*/ 171404 w 1181239"/>
              <a:gd name="connsiteY534" fmla="*/ 1664448 h 4008043"/>
              <a:gd name="connsiteX535" fmla="*/ 172225 w 1181239"/>
              <a:gd name="connsiteY535" fmla="*/ 1571325 h 4008043"/>
              <a:gd name="connsiteX536" fmla="*/ 177339 w 1181239"/>
              <a:gd name="connsiteY536" fmla="*/ 1584389 h 4008043"/>
              <a:gd name="connsiteX537" fmla="*/ 179083 w 1181239"/>
              <a:gd name="connsiteY537" fmla="*/ 1596417 h 4008043"/>
              <a:gd name="connsiteX538" fmla="*/ 179521 w 1181239"/>
              <a:gd name="connsiteY538" fmla="*/ 1583721 h 4008043"/>
              <a:gd name="connsiteX539" fmla="*/ 181736 w 1181239"/>
              <a:gd name="connsiteY539" fmla="*/ 1566691 h 4008043"/>
              <a:gd name="connsiteX540" fmla="*/ 179295 w 1181239"/>
              <a:gd name="connsiteY540" fmla="*/ 1563872 h 4008043"/>
              <a:gd name="connsiteX541" fmla="*/ 169760 w 1181239"/>
              <a:gd name="connsiteY541" fmla="*/ 1548932 h 4008043"/>
              <a:gd name="connsiteX542" fmla="*/ 178262 w 1181239"/>
              <a:gd name="connsiteY542" fmla="*/ 1545130 h 4008043"/>
              <a:gd name="connsiteX543" fmla="*/ 181518 w 1181239"/>
              <a:gd name="connsiteY543" fmla="*/ 1548267 h 4008043"/>
              <a:gd name="connsiteX544" fmla="*/ 178544 w 1181239"/>
              <a:gd name="connsiteY544" fmla="*/ 1537086 h 4008043"/>
              <a:gd name="connsiteX545" fmla="*/ 178835 w 1181239"/>
              <a:gd name="connsiteY545" fmla="*/ 1524342 h 4008043"/>
              <a:gd name="connsiteX546" fmla="*/ 181591 w 1181239"/>
              <a:gd name="connsiteY546" fmla="*/ 1518222 h 4008043"/>
              <a:gd name="connsiteX547" fmla="*/ 179368 w 1181239"/>
              <a:gd name="connsiteY547" fmla="*/ 1490681 h 4008043"/>
              <a:gd name="connsiteX548" fmla="*/ 908919 w 1181239"/>
              <a:gd name="connsiteY548" fmla="*/ 1484791 h 4008043"/>
              <a:gd name="connsiteX549" fmla="*/ 909822 w 1181239"/>
              <a:gd name="connsiteY549" fmla="*/ 1494498 h 4008043"/>
              <a:gd name="connsiteX550" fmla="*/ 909567 w 1181239"/>
              <a:gd name="connsiteY550" fmla="*/ 1523348 h 4008043"/>
              <a:gd name="connsiteX551" fmla="*/ 913593 w 1181239"/>
              <a:gd name="connsiteY551" fmla="*/ 1548372 h 4008043"/>
              <a:gd name="connsiteX552" fmla="*/ 915294 w 1181239"/>
              <a:gd name="connsiteY552" fmla="*/ 1576018 h 4008043"/>
              <a:gd name="connsiteX553" fmla="*/ 912433 w 1181239"/>
              <a:gd name="connsiteY553" fmla="*/ 1570278 h 4008043"/>
              <a:gd name="connsiteX554" fmla="*/ 912438 w 1181239"/>
              <a:gd name="connsiteY554" fmla="*/ 1570278 h 4008043"/>
              <a:gd name="connsiteX555" fmla="*/ 904598 w 1181239"/>
              <a:gd name="connsiteY555" fmla="*/ 1549879 h 4008043"/>
              <a:gd name="connsiteX556" fmla="*/ 896337 w 1181239"/>
              <a:gd name="connsiteY556" fmla="*/ 1515606 h 4008043"/>
              <a:gd name="connsiteX557" fmla="*/ 898121 w 1181239"/>
              <a:gd name="connsiteY557" fmla="*/ 1493213 h 4008043"/>
              <a:gd name="connsiteX558" fmla="*/ 904930 w 1181239"/>
              <a:gd name="connsiteY558" fmla="*/ 1488424 h 4008043"/>
              <a:gd name="connsiteX559" fmla="*/ 908919 w 1181239"/>
              <a:gd name="connsiteY559" fmla="*/ 1484791 h 4008043"/>
              <a:gd name="connsiteX560" fmla="*/ 986152 w 1181239"/>
              <a:gd name="connsiteY560" fmla="*/ 1467242 h 4008043"/>
              <a:gd name="connsiteX561" fmla="*/ 988267 w 1181239"/>
              <a:gd name="connsiteY561" fmla="*/ 1475383 h 4008043"/>
              <a:gd name="connsiteX562" fmla="*/ 987058 w 1181239"/>
              <a:gd name="connsiteY562" fmla="*/ 1486192 h 4008043"/>
              <a:gd name="connsiteX563" fmla="*/ 985413 w 1181239"/>
              <a:gd name="connsiteY563" fmla="*/ 1471304 h 4008043"/>
              <a:gd name="connsiteX564" fmla="*/ 986152 w 1181239"/>
              <a:gd name="connsiteY564" fmla="*/ 1467242 h 4008043"/>
              <a:gd name="connsiteX565" fmla="*/ 180557 w 1181239"/>
              <a:gd name="connsiteY565" fmla="*/ 1441385 h 4008043"/>
              <a:gd name="connsiteX566" fmla="*/ 183410 w 1181239"/>
              <a:gd name="connsiteY566" fmla="*/ 1451419 h 4008043"/>
              <a:gd name="connsiteX567" fmla="*/ 194736 w 1181239"/>
              <a:gd name="connsiteY567" fmla="*/ 1463195 h 4008043"/>
              <a:gd name="connsiteX568" fmla="*/ 203208 w 1181239"/>
              <a:gd name="connsiteY568" fmla="*/ 1471520 h 4008043"/>
              <a:gd name="connsiteX569" fmla="*/ 196363 w 1181239"/>
              <a:gd name="connsiteY569" fmla="*/ 1474069 h 4008043"/>
              <a:gd name="connsiteX570" fmla="*/ 189945 w 1181239"/>
              <a:gd name="connsiteY570" fmla="*/ 1471746 h 4008043"/>
              <a:gd name="connsiteX571" fmla="*/ 180301 w 1181239"/>
              <a:gd name="connsiteY571" fmla="*/ 1453625 h 4008043"/>
              <a:gd name="connsiteX572" fmla="*/ 173241 w 1181239"/>
              <a:gd name="connsiteY572" fmla="*/ 1410186 h 4008043"/>
              <a:gd name="connsiteX573" fmla="*/ 178062 w 1181239"/>
              <a:gd name="connsiteY573" fmla="*/ 1420987 h 4008043"/>
              <a:gd name="connsiteX574" fmla="*/ 175562 w 1181239"/>
              <a:gd name="connsiteY574" fmla="*/ 1431866 h 4008043"/>
              <a:gd name="connsiteX575" fmla="*/ 174519 w 1181239"/>
              <a:gd name="connsiteY575" fmla="*/ 1442065 h 4008043"/>
              <a:gd name="connsiteX576" fmla="*/ 171512 w 1181239"/>
              <a:gd name="connsiteY576" fmla="*/ 1445465 h 4008043"/>
              <a:gd name="connsiteX577" fmla="*/ 170450 w 1181239"/>
              <a:gd name="connsiteY577" fmla="*/ 1428466 h 4008043"/>
              <a:gd name="connsiteX578" fmla="*/ 170453 w 1181239"/>
              <a:gd name="connsiteY578" fmla="*/ 1428466 h 4008043"/>
              <a:gd name="connsiteX579" fmla="*/ 173241 w 1181239"/>
              <a:gd name="connsiteY579" fmla="*/ 1410186 h 4008043"/>
              <a:gd name="connsiteX580" fmla="*/ 62944 w 1181239"/>
              <a:gd name="connsiteY580" fmla="*/ 1342800 h 4008043"/>
              <a:gd name="connsiteX581" fmla="*/ 62871 w 1181239"/>
              <a:gd name="connsiteY581" fmla="*/ 1350102 h 4008043"/>
              <a:gd name="connsiteX582" fmla="*/ 57562 w 1181239"/>
              <a:gd name="connsiteY582" fmla="*/ 1351127 h 4008043"/>
              <a:gd name="connsiteX583" fmla="*/ 57566 w 1181239"/>
              <a:gd name="connsiteY583" fmla="*/ 1351128 h 4008043"/>
              <a:gd name="connsiteX584" fmla="*/ 62944 w 1181239"/>
              <a:gd name="connsiteY584" fmla="*/ 1342800 h 4008043"/>
              <a:gd name="connsiteX585" fmla="*/ 965872 w 1181239"/>
              <a:gd name="connsiteY585" fmla="*/ 1335265 h 4008043"/>
              <a:gd name="connsiteX586" fmla="*/ 966762 w 1181239"/>
              <a:gd name="connsiteY586" fmla="*/ 1335992 h 4008043"/>
              <a:gd name="connsiteX587" fmla="*/ 966762 w 1181239"/>
              <a:gd name="connsiteY587" fmla="*/ 1348232 h 4008043"/>
              <a:gd name="connsiteX588" fmla="*/ 965503 w 1181239"/>
              <a:gd name="connsiteY588" fmla="*/ 1342112 h 4008043"/>
              <a:gd name="connsiteX589" fmla="*/ 965872 w 1181239"/>
              <a:gd name="connsiteY589" fmla="*/ 1335265 h 4008043"/>
              <a:gd name="connsiteX590" fmla="*/ 104232 w 1181239"/>
              <a:gd name="connsiteY590" fmla="*/ 1330248 h 4008043"/>
              <a:gd name="connsiteX591" fmla="*/ 108531 w 1181239"/>
              <a:gd name="connsiteY591" fmla="*/ 1330906 h 4008043"/>
              <a:gd name="connsiteX592" fmla="*/ 104638 w 1181239"/>
              <a:gd name="connsiteY592" fmla="*/ 1339779 h 4008043"/>
              <a:gd name="connsiteX593" fmla="*/ 99107 w 1181239"/>
              <a:gd name="connsiteY593" fmla="*/ 1346171 h 4008043"/>
              <a:gd name="connsiteX594" fmla="*/ 100641 w 1181239"/>
              <a:gd name="connsiteY594" fmla="*/ 1338662 h 4008043"/>
              <a:gd name="connsiteX595" fmla="*/ 104232 w 1181239"/>
              <a:gd name="connsiteY595" fmla="*/ 1330248 h 4008043"/>
              <a:gd name="connsiteX596" fmla="*/ 990819 w 1181239"/>
              <a:gd name="connsiteY596" fmla="*/ 1297266 h 4008043"/>
              <a:gd name="connsiteX597" fmla="*/ 995123 w 1181239"/>
              <a:gd name="connsiteY597" fmla="*/ 1308392 h 4008043"/>
              <a:gd name="connsiteX598" fmla="*/ 992291 w 1181239"/>
              <a:gd name="connsiteY598" fmla="*/ 1315915 h 4008043"/>
              <a:gd name="connsiteX599" fmla="*/ 992289 w 1181239"/>
              <a:gd name="connsiteY599" fmla="*/ 1315915 h 4008043"/>
              <a:gd name="connsiteX600" fmla="*/ 990819 w 1181239"/>
              <a:gd name="connsiteY600" fmla="*/ 1297266 h 4008043"/>
              <a:gd name="connsiteX601" fmla="*/ 63693 w 1181239"/>
              <a:gd name="connsiteY601" fmla="*/ 1283637 h 4008043"/>
              <a:gd name="connsiteX602" fmla="*/ 62026 w 1181239"/>
              <a:gd name="connsiteY602" fmla="*/ 1305555 h 4008043"/>
              <a:gd name="connsiteX603" fmla="*/ 59081 w 1181239"/>
              <a:gd name="connsiteY603" fmla="*/ 1304036 h 4008043"/>
              <a:gd name="connsiteX604" fmla="*/ 59081 w 1181239"/>
              <a:gd name="connsiteY604" fmla="*/ 1304035 h 4008043"/>
              <a:gd name="connsiteX605" fmla="*/ 60748 w 1181239"/>
              <a:gd name="connsiteY605" fmla="*/ 1289596 h 4008043"/>
              <a:gd name="connsiteX606" fmla="*/ 63693 w 1181239"/>
              <a:gd name="connsiteY606" fmla="*/ 1283637 h 4008043"/>
              <a:gd name="connsiteX607" fmla="*/ 191583 w 1181239"/>
              <a:gd name="connsiteY607" fmla="*/ 1243774 h 4008043"/>
              <a:gd name="connsiteX608" fmla="*/ 191582 w 1181239"/>
              <a:gd name="connsiteY608" fmla="*/ 1243775 h 4008043"/>
              <a:gd name="connsiteX609" fmla="*/ 191582 w 1181239"/>
              <a:gd name="connsiteY609" fmla="*/ 1243774 h 4008043"/>
              <a:gd name="connsiteX610" fmla="*/ 202390 w 1181239"/>
              <a:gd name="connsiteY610" fmla="*/ 1234366 h 4008043"/>
              <a:gd name="connsiteX611" fmla="*/ 197960 w 1181239"/>
              <a:gd name="connsiteY611" fmla="*/ 1242158 h 4008043"/>
              <a:gd name="connsiteX612" fmla="*/ 191583 w 1181239"/>
              <a:gd name="connsiteY612" fmla="*/ 1243774 h 4008043"/>
              <a:gd name="connsiteX613" fmla="*/ 195925 w 1181239"/>
              <a:gd name="connsiteY613" fmla="*/ 1236163 h 4008043"/>
              <a:gd name="connsiteX614" fmla="*/ 202390 w 1181239"/>
              <a:gd name="connsiteY614" fmla="*/ 1234366 h 4008043"/>
              <a:gd name="connsiteX615" fmla="*/ 1005211 w 1181239"/>
              <a:gd name="connsiteY615" fmla="*/ 1233414 h 4008043"/>
              <a:gd name="connsiteX616" fmla="*/ 1014121 w 1181239"/>
              <a:gd name="connsiteY616" fmla="*/ 1234679 h 4008043"/>
              <a:gd name="connsiteX617" fmla="*/ 1008550 w 1181239"/>
              <a:gd name="connsiteY617" fmla="*/ 1238759 h 4008043"/>
              <a:gd name="connsiteX618" fmla="*/ 1001514 w 1181239"/>
              <a:gd name="connsiteY618" fmla="*/ 1242159 h 4008043"/>
              <a:gd name="connsiteX619" fmla="*/ 999817 w 1181239"/>
              <a:gd name="connsiteY619" fmla="*/ 1240896 h 4008043"/>
              <a:gd name="connsiteX620" fmla="*/ 999818 w 1181239"/>
              <a:gd name="connsiteY620" fmla="*/ 1240893 h 4008043"/>
              <a:gd name="connsiteX621" fmla="*/ 1005211 w 1181239"/>
              <a:gd name="connsiteY621" fmla="*/ 1233414 h 4008043"/>
              <a:gd name="connsiteX622" fmla="*/ 990869 w 1181239"/>
              <a:gd name="connsiteY622" fmla="*/ 1147644 h 4008043"/>
              <a:gd name="connsiteX623" fmla="*/ 990869 w 1181239"/>
              <a:gd name="connsiteY623" fmla="*/ 1162603 h 4008043"/>
              <a:gd name="connsiteX624" fmla="*/ 988253 w 1181239"/>
              <a:gd name="connsiteY624" fmla="*/ 1159363 h 4008043"/>
              <a:gd name="connsiteX625" fmla="*/ 990869 w 1181239"/>
              <a:gd name="connsiteY625" fmla="*/ 1147644 h 4008043"/>
              <a:gd name="connsiteX626" fmla="*/ 72414 w 1181239"/>
              <a:gd name="connsiteY626" fmla="*/ 1097327 h 4008043"/>
              <a:gd name="connsiteX627" fmla="*/ 72414 w 1181239"/>
              <a:gd name="connsiteY627" fmla="*/ 1115006 h 4008043"/>
              <a:gd name="connsiteX628" fmla="*/ 69713 w 1181239"/>
              <a:gd name="connsiteY628" fmla="*/ 1108886 h 4008043"/>
              <a:gd name="connsiteX629" fmla="*/ 72414 w 1181239"/>
              <a:gd name="connsiteY629" fmla="*/ 1097327 h 4008043"/>
              <a:gd name="connsiteX630" fmla="*/ 69528 w 1181239"/>
              <a:gd name="connsiteY630" fmla="*/ 1086174 h 4008043"/>
              <a:gd name="connsiteX631" fmla="*/ 69528 w 1181239"/>
              <a:gd name="connsiteY631" fmla="*/ 1086174 h 4008043"/>
              <a:gd name="connsiteX632" fmla="*/ 69527 w 1181239"/>
              <a:gd name="connsiteY632" fmla="*/ 1086175 h 4008043"/>
              <a:gd name="connsiteX633" fmla="*/ 78513 w 1181239"/>
              <a:gd name="connsiteY633" fmla="*/ 1067409 h 4008043"/>
              <a:gd name="connsiteX634" fmla="*/ 81114 w 1181239"/>
              <a:gd name="connsiteY634" fmla="*/ 1069450 h 4008043"/>
              <a:gd name="connsiteX635" fmla="*/ 75319 w 1181239"/>
              <a:gd name="connsiteY635" fmla="*/ 1079612 h 4008043"/>
              <a:gd name="connsiteX636" fmla="*/ 69528 w 1181239"/>
              <a:gd name="connsiteY636" fmla="*/ 1086174 h 4008043"/>
              <a:gd name="connsiteX637" fmla="*/ 73155 w 1181239"/>
              <a:gd name="connsiteY637" fmla="*/ 1075056 h 4008043"/>
              <a:gd name="connsiteX638" fmla="*/ 78513 w 1181239"/>
              <a:gd name="connsiteY638" fmla="*/ 1067409 h 4008043"/>
              <a:gd name="connsiteX639" fmla="*/ 1008308 w 1181239"/>
              <a:gd name="connsiteY639" fmla="*/ 857982 h 4008043"/>
              <a:gd name="connsiteX640" fmla="*/ 1011125 w 1181239"/>
              <a:gd name="connsiteY640" fmla="*/ 871582 h 4008043"/>
              <a:gd name="connsiteX641" fmla="*/ 1008308 w 1181239"/>
              <a:gd name="connsiteY641" fmla="*/ 885180 h 4008043"/>
              <a:gd name="connsiteX642" fmla="*/ 1005491 w 1181239"/>
              <a:gd name="connsiteY642" fmla="*/ 871582 h 4008043"/>
              <a:gd name="connsiteX643" fmla="*/ 1008308 w 1181239"/>
              <a:gd name="connsiteY643" fmla="*/ 857982 h 4008043"/>
              <a:gd name="connsiteX644" fmla="*/ 40946 w 1181239"/>
              <a:gd name="connsiteY644" fmla="*/ 780467 h 4008043"/>
              <a:gd name="connsiteX645" fmla="*/ 43701 w 1181239"/>
              <a:gd name="connsiteY645" fmla="*/ 788627 h 4008043"/>
              <a:gd name="connsiteX646" fmla="*/ 40179 w 1181239"/>
              <a:gd name="connsiteY646" fmla="*/ 828088 h 4008043"/>
              <a:gd name="connsiteX647" fmla="*/ 38694 w 1181239"/>
              <a:gd name="connsiteY647" fmla="*/ 815825 h 4008043"/>
              <a:gd name="connsiteX648" fmla="*/ 38690 w 1181239"/>
              <a:gd name="connsiteY648" fmla="*/ 815825 h 4008043"/>
              <a:gd name="connsiteX649" fmla="*/ 40540 w 1181239"/>
              <a:gd name="connsiteY649" fmla="*/ 789987 h 4008043"/>
              <a:gd name="connsiteX650" fmla="*/ 44700 w 1181239"/>
              <a:gd name="connsiteY650" fmla="*/ 746469 h 4008043"/>
              <a:gd name="connsiteX651" fmla="*/ 50581 w 1181239"/>
              <a:gd name="connsiteY651" fmla="*/ 762891 h 4008043"/>
              <a:gd name="connsiteX652" fmla="*/ 43349 w 1181239"/>
              <a:gd name="connsiteY652" fmla="*/ 757349 h 4008043"/>
              <a:gd name="connsiteX653" fmla="*/ 43350 w 1181239"/>
              <a:gd name="connsiteY653" fmla="*/ 757349 h 4008043"/>
              <a:gd name="connsiteX654" fmla="*/ 44700 w 1181239"/>
              <a:gd name="connsiteY654" fmla="*/ 746469 h 4008043"/>
              <a:gd name="connsiteX655" fmla="*/ 52068 w 1181239"/>
              <a:gd name="connsiteY655" fmla="*/ 720631 h 4008043"/>
              <a:gd name="connsiteX656" fmla="*/ 54976 w 1181239"/>
              <a:gd name="connsiteY656" fmla="*/ 730311 h 4008043"/>
              <a:gd name="connsiteX657" fmla="*/ 52068 w 1181239"/>
              <a:gd name="connsiteY657" fmla="*/ 738310 h 4008043"/>
              <a:gd name="connsiteX658" fmla="*/ 49163 w 1181239"/>
              <a:gd name="connsiteY658" fmla="*/ 728630 h 4008043"/>
              <a:gd name="connsiteX659" fmla="*/ 52068 w 1181239"/>
              <a:gd name="connsiteY659" fmla="*/ 720631 h 4008043"/>
              <a:gd name="connsiteX660" fmla="*/ 54632 w 1181239"/>
              <a:gd name="connsiteY660" fmla="*/ 693931 h 4008043"/>
              <a:gd name="connsiteX661" fmla="*/ 59194 w 1181239"/>
              <a:gd name="connsiteY661" fmla="*/ 699316 h 4008043"/>
              <a:gd name="connsiteX662" fmla="*/ 56595 w 1181239"/>
              <a:gd name="connsiteY662" fmla="*/ 710759 h 4008043"/>
              <a:gd name="connsiteX663" fmla="*/ 52066 w 1181239"/>
              <a:gd name="connsiteY663" fmla="*/ 705055 h 4008043"/>
              <a:gd name="connsiteX664" fmla="*/ 52068 w 1181239"/>
              <a:gd name="connsiteY664" fmla="*/ 705055 h 4008043"/>
              <a:gd name="connsiteX665" fmla="*/ 54632 w 1181239"/>
              <a:gd name="connsiteY665" fmla="*/ 693931 h 4008043"/>
              <a:gd name="connsiteX666" fmla="*/ 17521 w 1181239"/>
              <a:gd name="connsiteY666" fmla="*/ 689349 h 4008043"/>
              <a:gd name="connsiteX667" fmla="*/ 21822 w 1181239"/>
              <a:gd name="connsiteY667" fmla="*/ 797428 h 4008043"/>
              <a:gd name="connsiteX668" fmla="*/ 19797 w 1181239"/>
              <a:gd name="connsiteY668" fmla="*/ 787040 h 4008043"/>
              <a:gd name="connsiteX669" fmla="*/ 19809 w 1181239"/>
              <a:gd name="connsiteY669" fmla="*/ 787040 h 4008043"/>
              <a:gd name="connsiteX670" fmla="*/ 17630 w 1181239"/>
              <a:gd name="connsiteY670" fmla="*/ 732186 h 4008043"/>
              <a:gd name="connsiteX671" fmla="*/ 17521 w 1181239"/>
              <a:gd name="connsiteY671" fmla="*/ 689349 h 4008043"/>
              <a:gd name="connsiteX672" fmla="*/ 16110 w 1181239"/>
              <a:gd name="connsiteY672" fmla="*/ 627523 h 4008043"/>
              <a:gd name="connsiteX673" fmla="*/ 16826 w 1181239"/>
              <a:gd name="connsiteY673" fmla="*/ 646515 h 4008043"/>
              <a:gd name="connsiteX674" fmla="*/ 16144 w 1181239"/>
              <a:gd name="connsiteY674" fmla="*/ 673034 h 4008043"/>
              <a:gd name="connsiteX675" fmla="*/ 13597 w 1181239"/>
              <a:gd name="connsiteY675" fmla="*/ 658754 h 4008043"/>
              <a:gd name="connsiteX676" fmla="*/ 14279 w 1181239"/>
              <a:gd name="connsiteY676" fmla="*/ 632236 h 4008043"/>
              <a:gd name="connsiteX677" fmla="*/ 16110 w 1181239"/>
              <a:gd name="connsiteY677" fmla="*/ 627523 h 4008043"/>
              <a:gd name="connsiteX678" fmla="*/ 1020514 w 1181239"/>
              <a:gd name="connsiteY678" fmla="*/ 444568 h 4008043"/>
              <a:gd name="connsiteX679" fmla="*/ 1017280 w 1181239"/>
              <a:gd name="connsiteY679" fmla="*/ 473823 h 4008043"/>
              <a:gd name="connsiteX680" fmla="*/ 1016084 w 1181239"/>
              <a:gd name="connsiteY680" fmla="*/ 463607 h 4008043"/>
              <a:gd name="connsiteX681" fmla="*/ 1020514 w 1181239"/>
              <a:gd name="connsiteY681" fmla="*/ 444568 h 4008043"/>
              <a:gd name="connsiteX682" fmla="*/ 109423 w 1181239"/>
              <a:gd name="connsiteY682" fmla="*/ 416964 h 4008043"/>
              <a:gd name="connsiteX683" fmla="*/ 108453 w 1181239"/>
              <a:gd name="connsiteY683" fmla="*/ 428251 h 4008043"/>
              <a:gd name="connsiteX684" fmla="*/ 102725 w 1181239"/>
              <a:gd name="connsiteY684" fmla="*/ 477208 h 4008043"/>
              <a:gd name="connsiteX685" fmla="*/ 98887 w 1181239"/>
              <a:gd name="connsiteY685" fmla="*/ 523445 h 4008043"/>
              <a:gd name="connsiteX686" fmla="*/ 99142 w 1181239"/>
              <a:gd name="connsiteY686" fmla="*/ 535684 h 4008043"/>
              <a:gd name="connsiteX687" fmla="*/ 104632 w 1181239"/>
              <a:gd name="connsiteY687" fmla="*/ 520725 h 4008043"/>
              <a:gd name="connsiteX688" fmla="*/ 105591 w 1181239"/>
              <a:gd name="connsiteY688" fmla="*/ 544754 h 4008043"/>
              <a:gd name="connsiteX689" fmla="*/ 99681 w 1181239"/>
              <a:gd name="connsiteY689" fmla="*/ 563383 h 4008043"/>
              <a:gd name="connsiteX690" fmla="*/ 89871 w 1181239"/>
              <a:gd name="connsiteY690" fmla="*/ 609799 h 4008043"/>
              <a:gd name="connsiteX691" fmla="*/ 86947 w 1181239"/>
              <a:gd name="connsiteY691" fmla="*/ 634958 h 4008043"/>
              <a:gd name="connsiteX692" fmla="*/ 83948 w 1181239"/>
              <a:gd name="connsiteY692" fmla="*/ 613879 h 4008043"/>
              <a:gd name="connsiteX693" fmla="*/ 83947 w 1181239"/>
              <a:gd name="connsiteY693" fmla="*/ 613879 h 4008043"/>
              <a:gd name="connsiteX694" fmla="*/ 79617 w 1181239"/>
              <a:gd name="connsiteY694" fmla="*/ 598042 h 4008043"/>
              <a:gd name="connsiteX695" fmla="*/ 73779 w 1181239"/>
              <a:gd name="connsiteY695" fmla="*/ 601784 h 4008043"/>
              <a:gd name="connsiteX696" fmla="*/ 86914 w 1181239"/>
              <a:gd name="connsiteY696" fmla="*/ 497606 h 4008043"/>
              <a:gd name="connsiteX697" fmla="*/ 89947 w 1181239"/>
              <a:gd name="connsiteY697" fmla="*/ 504406 h 4008043"/>
              <a:gd name="connsiteX698" fmla="*/ 97232 w 1181239"/>
              <a:gd name="connsiteY698" fmla="*/ 475848 h 4008043"/>
              <a:gd name="connsiteX699" fmla="*/ 107056 w 1181239"/>
              <a:gd name="connsiteY699" fmla="*/ 424171 h 4008043"/>
              <a:gd name="connsiteX700" fmla="*/ 109423 w 1181239"/>
              <a:gd name="connsiteY700" fmla="*/ 416964 h 4008043"/>
              <a:gd name="connsiteX701" fmla="*/ 112126 w 1181239"/>
              <a:gd name="connsiteY701" fmla="*/ 403090 h 4008043"/>
              <a:gd name="connsiteX702" fmla="*/ 112126 w 1181239"/>
              <a:gd name="connsiteY702" fmla="*/ 409890 h 4008043"/>
              <a:gd name="connsiteX703" fmla="*/ 110659 w 1181239"/>
              <a:gd name="connsiteY703" fmla="*/ 406490 h 4008043"/>
              <a:gd name="connsiteX704" fmla="*/ 112126 w 1181239"/>
              <a:gd name="connsiteY704" fmla="*/ 403090 h 4008043"/>
              <a:gd name="connsiteX705" fmla="*/ 960210 w 1181239"/>
              <a:gd name="connsiteY705" fmla="*/ 305326 h 4008043"/>
              <a:gd name="connsiteX706" fmla="*/ 961013 w 1181239"/>
              <a:gd name="connsiteY706" fmla="*/ 306537 h 4008043"/>
              <a:gd name="connsiteX707" fmla="*/ 961013 w 1181239"/>
              <a:gd name="connsiteY707" fmla="*/ 326936 h 4008043"/>
              <a:gd name="connsiteX708" fmla="*/ 959875 w 1181239"/>
              <a:gd name="connsiteY708" fmla="*/ 316736 h 4008043"/>
              <a:gd name="connsiteX709" fmla="*/ 960210 w 1181239"/>
              <a:gd name="connsiteY709" fmla="*/ 305326 h 4008043"/>
              <a:gd name="connsiteX710" fmla="*/ 131243 w 1181239"/>
              <a:gd name="connsiteY710" fmla="*/ 240583 h 4008043"/>
              <a:gd name="connsiteX711" fmla="*/ 134221 w 1181239"/>
              <a:gd name="connsiteY711" fmla="*/ 241967 h 4008043"/>
              <a:gd name="connsiteX712" fmla="*/ 144610 w 1181239"/>
              <a:gd name="connsiteY712" fmla="*/ 277206 h 4008043"/>
              <a:gd name="connsiteX713" fmla="*/ 138140 w 1181239"/>
              <a:gd name="connsiteY713" fmla="*/ 264918 h 4008043"/>
              <a:gd name="connsiteX714" fmla="*/ 138140 w 1181239"/>
              <a:gd name="connsiteY714" fmla="*/ 264917 h 4008043"/>
              <a:gd name="connsiteX715" fmla="*/ 131243 w 1181239"/>
              <a:gd name="connsiteY715" fmla="*/ 240583 h 4008043"/>
              <a:gd name="connsiteX716" fmla="*/ 877049 w 1181239"/>
              <a:gd name="connsiteY716" fmla="*/ 194344 h 4008043"/>
              <a:gd name="connsiteX717" fmla="*/ 883829 w 1181239"/>
              <a:gd name="connsiteY717" fmla="*/ 211283 h 4008043"/>
              <a:gd name="connsiteX718" fmla="*/ 877876 w 1181239"/>
              <a:gd name="connsiteY718" fmla="*/ 205024 h 4008043"/>
              <a:gd name="connsiteX719" fmla="*/ 877877 w 1181239"/>
              <a:gd name="connsiteY719" fmla="*/ 205024 h 4008043"/>
              <a:gd name="connsiteX720" fmla="*/ 877049 w 1181239"/>
              <a:gd name="connsiteY720" fmla="*/ 194344 h 4008043"/>
              <a:gd name="connsiteX721" fmla="*/ 1009149 w 1181239"/>
              <a:gd name="connsiteY721" fmla="*/ 184200 h 4008043"/>
              <a:gd name="connsiteX722" fmla="*/ 1010905 w 1181239"/>
              <a:gd name="connsiteY722" fmla="*/ 185145 h 4008043"/>
              <a:gd name="connsiteX723" fmla="*/ 1013222 w 1181239"/>
              <a:gd name="connsiteY723" fmla="*/ 220572 h 4008043"/>
              <a:gd name="connsiteX724" fmla="*/ 1011193 w 1181239"/>
              <a:gd name="connsiteY724" fmla="*/ 215876 h 4008043"/>
              <a:gd name="connsiteX725" fmla="*/ 1011190 w 1181239"/>
              <a:gd name="connsiteY725" fmla="*/ 215876 h 4008043"/>
              <a:gd name="connsiteX726" fmla="*/ 1009664 w 1181239"/>
              <a:gd name="connsiteY726" fmla="*/ 194344 h 4008043"/>
              <a:gd name="connsiteX727" fmla="*/ 1009149 w 1181239"/>
              <a:gd name="connsiteY727" fmla="*/ 184200 h 4008043"/>
              <a:gd name="connsiteX728" fmla="*/ 748726 w 1181239"/>
              <a:gd name="connsiteY728" fmla="*/ 154227 h 4008043"/>
              <a:gd name="connsiteX729" fmla="*/ 748726 w 1181239"/>
              <a:gd name="connsiteY729" fmla="*/ 163746 h 4008043"/>
              <a:gd name="connsiteX730" fmla="*/ 747398 w 1181239"/>
              <a:gd name="connsiteY730" fmla="*/ 158987 h 4008043"/>
              <a:gd name="connsiteX731" fmla="*/ 748726 w 1181239"/>
              <a:gd name="connsiteY731" fmla="*/ 154227 h 4008043"/>
              <a:gd name="connsiteX732" fmla="*/ 944467 w 1181239"/>
              <a:gd name="connsiteY732" fmla="*/ 138588 h 4008043"/>
              <a:gd name="connsiteX733" fmla="*/ 949089 w 1181239"/>
              <a:gd name="connsiteY733" fmla="*/ 154227 h 4008043"/>
              <a:gd name="connsiteX734" fmla="*/ 957630 w 1181239"/>
              <a:gd name="connsiteY734" fmla="*/ 155635 h 4008043"/>
              <a:gd name="connsiteX735" fmla="*/ 963237 w 1181239"/>
              <a:gd name="connsiteY735" fmla="*/ 158076 h 4008043"/>
              <a:gd name="connsiteX736" fmla="*/ 967358 w 1181239"/>
              <a:gd name="connsiteY736" fmla="*/ 166466 h 4008043"/>
              <a:gd name="connsiteX737" fmla="*/ 970329 w 1181239"/>
              <a:gd name="connsiteY737" fmla="*/ 161706 h 4008043"/>
              <a:gd name="connsiteX738" fmla="*/ 977889 w 1181239"/>
              <a:gd name="connsiteY738" fmla="*/ 183464 h 4008043"/>
              <a:gd name="connsiteX739" fmla="*/ 985235 w 1181239"/>
              <a:gd name="connsiteY739" fmla="*/ 207943 h 4008043"/>
              <a:gd name="connsiteX740" fmla="*/ 994634 w 1181239"/>
              <a:gd name="connsiteY740" fmla="*/ 305802 h 4008043"/>
              <a:gd name="connsiteX741" fmla="*/ 986510 w 1181239"/>
              <a:gd name="connsiteY741" fmla="*/ 308577 h 4008043"/>
              <a:gd name="connsiteX742" fmla="*/ 978341 w 1181239"/>
              <a:gd name="connsiteY742" fmla="*/ 310615 h 4008043"/>
              <a:gd name="connsiteX743" fmla="*/ 976670 w 1181239"/>
              <a:gd name="connsiteY743" fmla="*/ 314015 h 4008043"/>
              <a:gd name="connsiteX744" fmla="*/ 976670 w 1181239"/>
              <a:gd name="connsiteY744" fmla="*/ 314017 h 4008043"/>
              <a:gd name="connsiteX745" fmla="*/ 972155 w 1181239"/>
              <a:gd name="connsiteY745" fmla="*/ 290898 h 4008043"/>
              <a:gd name="connsiteX746" fmla="*/ 962044 w 1181239"/>
              <a:gd name="connsiteY746" fmla="*/ 253231 h 4008043"/>
              <a:gd name="connsiteX747" fmla="*/ 946043 w 1181239"/>
              <a:gd name="connsiteY747" fmla="*/ 167025 h 4008043"/>
              <a:gd name="connsiteX748" fmla="*/ 665910 w 1181239"/>
              <a:gd name="connsiteY748" fmla="*/ 130704 h 4008043"/>
              <a:gd name="connsiteX749" fmla="*/ 666800 w 1181239"/>
              <a:gd name="connsiteY749" fmla="*/ 149466 h 4008043"/>
              <a:gd name="connsiteX750" fmla="*/ 662762 w 1181239"/>
              <a:gd name="connsiteY750" fmla="*/ 158391 h 4008043"/>
              <a:gd name="connsiteX751" fmla="*/ 662761 w 1181239"/>
              <a:gd name="connsiteY751" fmla="*/ 158391 h 4008043"/>
              <a:gd name="connsiteX752" fmla="*/ 658075 w 1181239"/>
              <a:gd name="connsiteY752" fmla="*/ 149842 h 4008043"/>
              <a:gd name="connsiteX753" fmla="*/ 653716 w 1181239"/>
              <a:gd name="connsiteY753" fmla="*/ 144232 h 4008043"/>
              <a:gd name="connsiteX754" fmla="*/ 658802 w 1181239"/>
              <a:gd name="connsiteY754" fmla="*/ 135300 h 4008043"/>
              <a:gd name="connsiteX755" fmla="*/ 665910 w 1181239"/>
              <a:gd name="connsiteY755" fmla="*/ 130704 h 4008043"/>
              <a:gd name="connsiteX756" fmla="*/ 878817 w 1181239"/>
              <a:gd name="connsiteY756" fmla="*/ 98237 h 4008043"/>
              <a:gd name="connsiteX757" fmla="*/ 879637 w 1181239"/>
              <a:gd name="connsiteY757" fmla="*/ 99891 h 4008043"/>
              <a:gd name="connsiteX758" fmla="*/ 879605 w 1181239"/>
              <a:gd name="connsiteY758" fmla="*/ 118930 h 4008043"/>
              <a:gd name="connsiteX759" fmla="*/ 878459 w 1181239"/>
              <a:gd name="connsiteY759" fmla="*/ 108669 h 4008043"/>
              <a:gd name="connsiteX760" fmla="*/ 878470 w 1181239"/>
              <a:gd name="connsiteY760" fmla="*/ 108669 h 4008043"/>
              <a:gd name="connsiteX761" fmla="*/ 878817 w 1181239"/>
              <a:gd name="connsiteY761" fmla="*/ 98237 h 4008043"/>
              <a:gd name="connsiteX762" fmla="*/ 287277 w 1181239"/>
              <a:gd name="connsiteY762" fmla="*/ 93938 h 4008043"/>
              <a:gd name="connsiteX763" fmla="*/ 290353 w 1181239"/>
              <a:gd name="connsiteY763" fmla="*/ 98471 h 4008043"/>
              <a:gd name="connsiteX764" fmla="*/ 274819 w 1181239"/>
              <a:gd name="connsiteY764" fmla="*/ 113580 h 4008043"/>
              <a:gd name="connsiteX765" fmla="*/ 274819 w 1181239"/>
              <a:gd name="connsiteY765" fmla="*/ 113579 h 4008043"/>
              <a:gd name="connsiteX766" fmla="*/ 278777 w 1181239"/>
              <a:gd name="connsiteY766" fmla="*/ 99150 h 4008043"/>
              <a:gd name="connsiteX767" fmla="*/ 287277 w 1181239"/>
              <a:gd name="connsiteY767" fmla="*/ 93938 h 4008043"/>
              <a:gd name="connsiteX768" fmla="*/ 322381 w 1181239"/>
              <a:gd name="connsiteY768" fmla="*/ 84191 h 4008043"/>
              <a:gd name="connsiteX769" fmla="*/ 320699 w 1181239"/>
              <a:gd name="connsiteY769" fmla="*/ 95071 h 4008043"/>
              <a:gd name="connsiteX770" fmla="*/ 313786 w 1181239"/>
              <a:gd name="connsiteY770" fmla="*/ 105814 h 4008043"/>
              <a:gd name="connsiteX771" fmla="*/ 318149 w 1181239"/>
              <a:gd name="connsiteY771" fmla="*/ 92351 h 4008043"/>
              <a:gd name="connsiteX772" fmla="*/ 511326 w 1181239"/>
              <a:gd name="connsiteY772" fmla="*/ 77392 h 4008043"/>
              <a:gd name="connsiteX773" fmla="*/ 508107 w 1181239"/>
              <a:gd name="connsiteY773" fmla="*/ 118189 h 4008043"/>
              <a:gd name="connsiteX774" fmla="*/ 505574 w 1181239"/>
              <a:gd name="connsiteY774" fmla="*/ 108330 h 4008043"/>
              <a:gd name="connsiteX775" fmla="*/ 505572 w 1181239"/>
              <a:gd name="connsiteY775" fmla="*/ 108330 h 4008043"/>
              <a:gd name="connsiteX776" fmla="*/ 511326 w 1181239"/>
              <a:gd name="connsiteY776" fmla="*/ 77392 h 4008043"/>
              <a:gd name="connsiteX777" fmla="*/ 356452 w 1181239"/>
              <a:gd name="connsiteY777" fmla="*/ 75734 h 4008043"/>
              <a:gd name="connsiteX778" fmla="*/ 351603 w 1181239"/>
              <a:gd name="connsiteY778" fmla="*/ 107309 h 4008043"/>
              <a:gd name="connsiteX779" fmla="*/ 352352 w 1181239"/>
              <a:gd name="connsiteY779" fmla="*/ 90922 h 4008043"/>
              <a:gd name="connsiteX780" fmla="*/ 352351 w 1181239"/>
              <a:gd name="connsiteY780" fmla="*/ 90922 h 4008043"/>
              <a:gd name="connsiteX781" fmla="*/ 356452 w 1181239"/>
              <a:gd name="connsiteY781" fmla="*/ 75734 h 4008043"/>
              <a:gd name="connsiteX782" fmla="*/ 667523 w 1181239"/>
              <a:gd name="connsiteY782" fmla="*/ 59712 h 4008043"/>
              <a:gd name="connsiteX783" fmla="*/ 667556 w 1181239"/>
              <a:gd name="connsiteY783" fmla="*/ 71951 h 4008043"/>
              <a:gd name="connsiteX784" fmla="*/ 665355 w 1181239"/>
              <a:gd name="connsiteY784" fmla="*/ 92349 h 4008043"/>
              <a:gd name="connsiteX785" fmla="*/ 663137 w 1181239"/>
              <a:gd name="connsiteY785" fmla="*/ 100509 h 4008043"/>
              <a:gd name="connsiteX786" fmla="*/ 662990 w 1181239"/>
              <a:gd name="connsiteY786" fmla="*/ 92349 h 4008043"/>
              <a:gd name="connsiteX787" fmla="*/ 662994 w 1181239"/>
              <a:gd name="connsiteY787" fmla="*/ 92349 h 4008043"/>
              <a:gd name="connsiteX788" fmla="*/ 665195 w 1181239"/>
              <a:gd name="connsiteY788" fmla="*/ 71951 h 4008043"/>
              <a:gd name="connsiteX789" fmla="*/ 745090 w 1181239"/>
              <a:gd name="connsiteY789" fmla="*/ 48079 h 4008043"/>
              <a:gd name="connsiteX790" fmla="*/ 745922 w 1181239"/>
              <a:gd name="connsiteY790" fmla="*/ 49562 h 4008043"/>
              <a:gd name="connsiteX791" fmla="*/ 745889 w 1181239"/>
              <a:gd name="connsiteY791" fmla="*/ 65881 h 4008043"/>
              <a:gd name="connsiteX792" fmla="*/ 744714 w 1181239"/>
              <a:gd name="connsiteY792" fmla="*/ 56993 h 4008043"/>
              <a:gd name="connsiteX793" fmla="*/ 744718 w 1181239"/>
              <a:gd name="connsiteY793" fmla="*/ 56993 h 4008043"/>
              <a:gd name="connsiteX794" fmla="*/ 745090 w 1181239"/>
              <a:gd name="connsiteY794" fmla="*/ 48079 h 4008043"/>
              <a:gd name="connsiteX795" fmla="*/ 649749 w 1181239"/>
              <a:gd name="connsiteY795" fmla="*/ 36821 h 4008043"/>
              <a:gd name="connsiteX796" fmla="*/ 647789 w 1181239"/>
              <a:gd name="connsiteY796" fmla="*/ 63792 h 4008043"/>
              <a:gd name="connsiteX797" fmla="*/ 646775 w 1181239"/>
              <a:gd name="connsiteY797" fmla="*/ 52913 h 4008043"/>
              <a:gd name="connsiteX798" fmla="*/ 649749 w 1181239"/>
              <a:gd name="connsiteY798" fmla="*/ 36821 h 4008043"/>
              <a:gd name="connsiteX799" fmla="*/ 559982 w 1181239"/>
              <a:gd name="connsiteY799" fmla="*/ 32409 h 4008043"/>
              <a:gd name="connsiteX800" fmla="*/ 560456 w 1181239"/>
              <a:gd name="connsiteY800" fmla="*/ 37954 h 4008043"/>
              <a:gd name="connsiteX801" fmla="*/ 557800 w 1181239"/>
              <a:gd name="connsiteY801" fmla="*/ 51553 h 4008043"/>
              <a:gd name="connsiteX802" fmla="*/ 555143 w 1181239"/>
              <a:gd name="connsiteY802" fmla="*/ 47473 h 4008043"/>
              <a:gd name="connsiteX803" fmla="*/ 557800 w 1181239"/>
              <a:gd name="connsiteY803" fmla="*/ 33874 h 4008043"/>
              <a:gd name="connsiteX804" fmla="*/ 559982 w 1181239"/>
              <a:gd name="connsiteY804" fmla="*/ 32409 h 4008043"/>
              <a:gd name="connsiteX805" fmla="*/ 586690 w 1181239"/>
              <a:gd name="connsiteY805" fmla="*/ 27075 h 4008043"/>
              <a:gd name="connsiteX806" fmla="*/ 585194 w 1181239"/>
              <a:gd name="connsiteY806" fmla="*/ 45895 h 4008043"/>
              <a:gd name="connsiteX807" fmla="*/ 581010 w 1181239"/>
              <a:gd name="connsiteY807" fmla="*/ 69014 h 4008043"/>
              <a:gd name="connsiteX808" fmla="*/ 578416 w 1181239"/>
              <a:gd name="connsiteY808" fmla="*/ 69233 h 4008043"/>
              <a:gd name="connsiteX809" fmla="*/ 578413 w 1181239"/>
              <a:gd name="connsiteY809" fmla="*/ 69232 h 4008043"/>
              <a:gd name="connsiteX810" fmla="*/ 582597 w 1181239"/>
              <a:gd name="connsiteY810" fmla="*/ 46114 h 4008043"/>
              <a:gd name="connsiteX811" fmla="*/ 353765 w 1181239"/>
              <a:gd name="connsiteY811" fmla="*/ 22995 h 4008043"/>
              <a:gd name="connsiteX812" fmla="*/ 350663 w 1181239"/>
              <a:gd name="connsiteY812" fmla="*/ 43844 h 4008043"/>
              <a:gd name="connsiteX813" fmla="*/ 349492 w 1181239"/>
              <a:gd name="connsiteY813" fmla="*/ 39059 h 4008043"/>
              <a:gd name="connsiteX814" fmla="*/ 349489 w 1181239"/>
              <a:gd name="connsiteY814" fmla="*/ 39059 h 4008043"/>
              <a:gd name="connsiteX815" fmla="*/ 351401 w 1181239"/>
              <a:gd name="connsiteY815" fmla="*/ 27755 h 4008043"/>
              <a:gd name="connsiteX816" fmla="*/ 353765 w 1181239"/>
              <a:gd name="connsiteY816" fmla="*/ 22995 h 4008043"/>
              <a:gd name="connsiteX817" fmla="*/ 449634 w 1181239"/>
              <a:gd name="connsiteY817" fmla="*/ 18915 h 4008043"/>
              <a:gd name="connsiteX818" fmla="*/ 448105 w 1181239"/>
              <a:gd name="connsiteY818" fmla="*/ 37954 h 4008043"/>
              <a:gd name="connsiteX819" fmla="*/ 440198 w 1181239"/>
              <a:gd name="connsiteY819" fmla="*/ 58314 h 4008043"/>
              <a:gd name="connsiteX820" fmla="*/ 440197 w 1181239"/>
              <a:gd name="connsiteY820" fmla="*/ 58314 h 4008043"/>
              <a:gd name="connsiteX821" fmla="*/ 444016 w 1181239"/>
              <a:gd name="connsiteY821" fmla="*/ 35234 h 4008043"/>
              <a:gd name="connsiteX822" fmla="*/ 631225 w 1181239"/>
              <a:gd name="connsiteY822" fmla="*/ 17565 h 4008043"/>
              <a:gd name="connsiteX823" fmla="*/ 626543 w 1181239"/>
              <a:gd name="connsiteY823" fmla="*/ 62442 h 4008043"/>
              <a:gd name="connsiteX824" fmla="*/ 618850 w 1181239"/>
              <a:gd name="connsiteY824" fmla="*/ 100520 h 4008043"/>
              <a:gd name="connsiteX825" fmla="*/ 612954 w 1181239"/>
              <a:gd name="connsiteY825" fmla="*/ 139804 h 4008043"/>
              <a:gd name="connsiteX826" fmla="*/ 611538 w 1181239"/>
              <a:gd name="connsiteY826" fmla="*/ 150381 h 4008043"/>
              <a:gd name="connsiteX827" fmla="*/ 618806 w 1181239"/>
              <a:gd name="connsiteY827" fmla="*/ 133203 h 4008043"/>
              <a:gd name="connsiteX828" fmla="*/ 624280 w 1181239"/>
              <a:gd name="connsiteY828" fmla="*/ 120918 h 4008043"/>
              <a:gd name="connsiteX829" fmla="*/ 625455 w 1181239"/>
              <a:gd name="connsiteY829" fmla="*/ 132478 h 4008043"/>
              <a:gd name="connsiteX830" fmla="*/ 624686 w 1181239"/>
              <a:gd name="connsiteY830" fmla="*/ 144037 h 4008043"/>
              <a:gd name="connsiteX831" fmla="*/ 629318 w 1181239"/>
              <a:gd name="connsiteY831" fmla="*/ 132297 h 4008043"/>
              <a:gd name="connsiteX832" fmla="*/ 637973 w 1181239"/>
              <a:gd name="connsiteY832" fmla="*/ 122001 h 4008043"/>
              <a:gd name="connsiteX833" fmla="*/ 644346 w 1181239"/>
              <a:gd name="connsiteY833" fmla="*/ 94954 h 4008043"/>
              <a:gd name="connsiteX834" fmla="*/ 645396 w 1181239"/>
              <a:gd name="connsiteY834" fmla="*/ 80121 h 4008043"/>
              <a:gd name="connsiteX835" fmla="*/ 648370 w 1181239"/>
              <a:gd name="connsiteY835" fmla="*/ 123764 h 4008043"/>
              <a:gd name="connsiteX836" fmla="*/ 647495 w 1181239"/>
              <a:gd name="connsiteY836" fmla="*/ 176892 h 4008043"/>
              <a:gd name="connsiteX837" fmla="*/ 652335 w 1181239"/>
              <a:gd name="connsiteY837" fmla="*/ 166532 h 4008043"/>
              <a:gd name="connsiteX838" fmla="*/ 654644 w 1181239"/>
              <a:gd name="connsiteY838" fmla="*/ 157636 h 4008043"/>
              <a:gd name="connsiteX839" fmla="*/ 655852 w 1181239"/>
              <a:gd name="connsiteY839" fmla="*/ 165530 h 4008043"/>
              <a:gd name="connsiteX840" fmla="*/ 661121 w 1181239"/>
              <a:gd name="connsiteY840" fmla="*/ 177224 h 4008043"/>
              <a:gd name="connsiteX841" fmla="*/ 668099 w 1181239"/>
              <a:gd name="connsiteY841" fmla="*/ 185649 h 4008043"/>
              <a:gd name="connsiteX842" fmla="*/ 673931 w 1181239"/>
              <a:gd name="connsiteY842" fmla="*/ 186194 h 4008043"/>
              <a:gd name="connsiteX843" fmla="*/ 677095 w 1181239"/>
              <a:gd name="connsiteY843" fmla="*/ 173954 h 4008043"/>
              <a:gd name="connsiteX844" fmla="*/ 680087 w 1181239"/>
              <a:gd name="connsiteY844" fmla="*/ 160355 h 4008043"/>
              <a:gd name="connsiteX845" fmla="*/ 681412 w 1181239"/>
              <a:gd name="connsiteY845" fmla="*/ 168515 h 4008043"/>
              <a:gd name="connsiteX846" fmla="*/ 678449 w 1181239"/>
              <a:gd name="connsiteY846" fmla="*/ 201153 h 4008043"/>
              <a:gd name="connsiteX847" fmla="*/ 681168 w 1181239"/>
              <a:gd name="connsiteY847" fmla="*/ 211626 h 4008043"/>
              <a:gd name="connsiteX848" fmla="*/ 687387 w 1181239"/>
              <a:gd name="connsiteY848" fmla="*/ 184427 h 4008043"/>
              <a:gd name="connsiteX849" fmla="*/ 697156 w 1181239"/>
              <a:gd name="connsiteY849" fmla="*/ 158995 h 4008043"/>
              <a:gd name="connsiteX850" fmla="*/ 697995 w 1181239"/>
              <a:gd name="connsiteY850" fmla="*/ 180074 h 4008043"/>
              <a:gd name="connsiteX851" fmla="*/ 699560 w 1181239"/>
              <a:gd name="connsiteY851" fmla="*/ 207952 h 4008043"/>
              <a:gd name="connsiteX852" fmla="*/ 707424 w 1181239"/>
              <a:gd name="connsiteY852" fmla="*/ 203872 h 4008043"/>
              <a:gd name="connsiteX853" fmla="*/ 713958 w 1181239"/>
              <a:gd name="connsiteY853" fmla="*/ 180238 h 4008043"/>
              <a:gd name="connsiteX854" fmla="*/ 719432 w 1181239"/>
              <a:gd name="connsiteY854" fmla="*/ 166044 h 4008043"/>
              <a:gd name="connsiteX855" fmla="*/ 723439 w 1181239"/>
              <a:gd name="connsiteY855" fmla="*/ 206678 h 4008043"/>
              <a:gd name="connsiteX856" fmla="*/ 729942 w 1181239"/>
              <a:gd name="connsiteY856" fmla="*/ 229516 h 4008043"/>
              <a:gd name="connsiteX857" fmla="*/ 734692 w 1181239"/>
              <a:gd name="connsiteY857" fmla="*/ 207214 h 4008043"/>
              <a:gd name="connsiteX858" fmla="*/ 737973 w 1181239"/>
              <a:gd name="connsiteY858" fmla="*/ 207329 h 4008043"/>
              <a:gd name="connsiteX859" fmla="*/ 742078 w 1181239"/>
              <a:gd name="connsiteY859" fmla="*/ 209033 h 4008043"/>
              <a:gd name="connsiteX860" fmla="*/ 748234 w 1181239"/>
              <a:gd name="connsiteY860" fmla="*/ 225475 h 4008043"/>
              <a:gd name="connsiteX861" fmla="*/ 752603 w 1181239"/>
              <a:gd name="connsiteY861" fmla="*/ 244733 h 4008043"/>
              <a:gd name="connsiteX862" fmla="*/ 762826 w 1181239"/>
              <a:gd name="connsiteY862" fmla="*/ 194980 h 4008043"/>
              <a:gd name="connsiteX863" fmla="*/ 767417 w 1181239"/>
              <a:gd name="connsiteY863" fmla="*/ 168301 h 4008043"/>
              <a:gd name="connsiteX864" fmla="*/ 770023 w 1181239"/>
              <a:gd name="connsiteY864" fmla="*/ 169040 h 4008043"/>
              <a:gd name="connsiteX865" fmla="*/ 772843 w 1181239"/>
              <a:gd name="connsiteY865" fmla="*/ 210678 h 4008043"/>
              <a:gd name="connsiteX866" fmla="*/ 787596 w 1181239"/>
              <a:gd name="connsiteY866" fmla="*/ 241981 h 4008043"/>
              <a:gd name="connsiteX867" fmla="*/ 793730 w 1181239"/>
              <a:gd name="connsiteY867" fmla="*/ 224277 h 4008043"/>
              <a:gd name="connsiteX868" fmla="*/ 796197 w 1181239"/>
              <a:gd name="connsiteY868" fmla="*/ 218157 h 4008043"/>
              <a:gd name="connsiteX869" fmla="*/ 800556 w 1181239"/>
              <a:gd name="connsiteY869" fmla="*/ 217317 h 4008043"/>
              <a:gd name="connsiteX870" fmla="*/ 805028 w 1181239"/>
              <a:gd name="connsiteY870" fmla="*/ 210517 h 4008043"/>
              <a:gd name="connsiteX871" fmla="*/ 811957 w 1181239"/>
              <a:gd name="connsiteY871" fmla="*/ 211635 h 4008043"/>
              <a:gd name="connsiteX872" fmla="*/ 817316 w 1181239"/>
              <a:gd name="connsiteY872" fmla="*/ 232714 h 4008043"/>
              <a:gd name="connsiteX873" fmla="*/ 825257 w 1181239"/>
              <a:gd name="connsiteY873" fmla="*/ 239916 h 4008043"/>
              <a:gd name="connsiteX874" fmla="*/ 835306 w 1181239"/>
              <a:gd name="connsiteY874" fmla="*/ 216798 h 4008043"/>
              <a:gd name="connsiteX875" fmla="*/ 845515 w 1181239"/>
              <a:gd name="connsiteY875" fmla="*/ 198893 h 4008043"/>
              <a:gd name="connsiteX876" fmla="*/ 853135 w 1181239"/>
              <a:gd name="connsiteY876" fmla="*/ 186677 h 4008043"/>
              <a:gd name="connsiteX877" fmla="*/ 856393 w 1181239"/>
              <a:gd name="connsiteY877" fmla="*/ 171241 h 4008043"/>
              <a:gd name="connsiteX878" fmla="*/ 856766 w 1181239"/>
              <a:gd name="connsiteY878" fmla="*/ 182777 h 4008043"/>
              <a:gd name="connsiteX879" fmla="*/ 862960 w 1181239"/>
              <a:gd name="connsiteY879" fmla="*/ 197715 h 4008043"/>
              <a:gd name="connsiteX880" fmla="*/ 866876 w 1181239"/>
              <a:gd name="connsiteY880" fmla="*/ 234456 h 4008043"/>
              <a:gd name="connsiteX881" fmla="*/ 869438 w 1181239"/>
              <a:gd name="connsiteY881" fmla="*/ 267795 h 4008043"/>
              <a:gd name="connsiteX882" fmla="*/ 875898 w 1181239"/>
              <a:gd name="connsiteY882" fmla="*/ 252878 h 4008043"/>
              <a:gd name="connsiteX883" fmla="*/ 882306 w 1181239"/>
              <a:gd name="connsiteY883" fmla="*/ 258947 h 4008043"/>
              <a:gd name="connsiteX884" fmla="*/ 885711 w 1181239"/>
              <a:gd name="connsiteY884" fmla="*/ 289106 h 4008043"/>
              <a:gd name="connsiteX885" fmla="*/ 890882 w 1181239"/>
              <a:gd name="connsiteY885" fmla="*/ 294240 h 4008043"/>
              <a:gd name="connsiteX886" fmla="*/ 897924 w 1181239"/>
              <a:gd name="connsiteY886" fmla="*/ 206508 h 4008043"/>
              <a:gd name="connsiteX887" fmla="*/ 905106 w 1181239"/>
              <a:gd name="connsiteY887" fmla="*/ 118646 h 4008043"/>
              <a:gd name="connsiteX888" fmla="*/ 906591 w 1181239"/>
              <a:gd name="connsiteY888" fmla="*/ 146989 h 4008043"/>
              <a:gd name="connsiteX889" fmla="*/ 909204 w 1181239"/>
              <a:gd name="connsiteY889" fmla="*/ 180476 h 4008043"/>
              <a:gd name="connsiteX890" fmla="*/ 922661 w 1181239"/>
              <a:gd name="connsiteY890" fmla="*/ 129113 h 4008043"/>
              <a:gd name="connsiteX891" fmla="*/ 928487 w 1181239"/>
              <a:gd name="connsiteY891" fmla="*/ 102206 h 4008043"/>
              <a:gd name="connsiteX892" fmla="*/ 936618 w 1181239"/>
              <a:gd name="connsiteY892" fmla="*/ 286407 h 4008043"/>
              <a:gd name="connsiteX893" fmla="*/ 929426 w 1181239"/>
              <a:gd name="connsiteY893" fmla="*/ 299753 h 4008043"/>
              <a:gd name="connsiteX894" fmla="*/ 929054 w 1181239"/>
              <a:gd name="connsiteY894" fmla="*/ 280034 h 4008043"/>
              <a:gd name="connsiteX895" fmla="*/ 925686 w 1181239"/>
              <a:gd name="connsiteY895" fmla="*/ 296353 h 4008043"/>
              <a:gd name="connsiteX896" fmla="*/ 918174 w 1181239"/>
              <a:gd name="connsiteY896" fmla="*/ 285091 h 4008043"/>
              <a:gd name="connsiteX897" fmla="*/ 908321 w 1181239"/>
              <a:gd name="connsiteY897" fmla="*/ 346607 h 4008043"/>
              <a:gd name="connsiteX898" fmla="*/ 918980 w 1181239"/>
              <a:gd name="connsiteY898" fmla="*/ 352241 h 4008043"/>
              <a:gd name="connsiteX899" fmla="*/ 924725 w 1181239"/>
              <a:gd name="connsiteY899" fmla="*/ 346670 h 4008043"/>
              <a:gd name="connsiteX900" fmla="*/ 932066 w 1181239"/>
              <a:gd name="connsiteY900" fmla="*/ 340550 h 4008043"/>
              <a:gd name="connsiteX901" fmla="*/ 935416 w 1181239"/>
              <a:gd name="connsiteY901" fmla="*/ 340030 h 4008043"/>
              <a:gd name="connsiteX902" fmla="*/ 939880 w 1181239"/>
              <a:gd name="connsiteY902" fmla="*/ 350910 h 4008043"/>
              <a:gd name="connsiteX903" fmla="*/ 944332 w 1181239"/>
              <a:gd name="connsiteY903" fmla="*/ 350748 h 4008043"/>
              <a:gd name="connsiteX904" fmla="*/ 948679 w 1181239"/>
              <a:gd name="connsiteY904" fmla="*/ 350455 h 4008043"/>
              <a:gd name="connsiteX905" fmla="*/ 953927 w 1181239"/>
              <a:gd name="connsiteY905" fmla="*/ 358614 h 4008043"/>
              <a:gd name="connsiteX906" fmla="*/ 959773 w 1181239"/>
              <a:gd name="connsiteY906" fmla="*/ 357952 h 4008043"/>
              <a:gd name="connsiteX907" fmla="*/ 967398 w 1181239"/>
              <a:gd name="connsiteY907" fmla="*/ 360672 h 4008043"/>
              <a:gd name="connsiteX908" fmla="*/ 993697 w 1181239"/>
              <a:gd name="connsiteY908" fmla="*/ 512340 h 4008043"/>
              <a:gd name="connsiteX909" fmla="*/ 989560 w 1181239"/>
              <a:gd name="connsiteY909" fmla="*/ 538178 h 4008043"/>
              <a:gd name="connsiteX910" fmla="*/ 982211 w 1181239"/>
              <a:gd name="connsiteY910" fmla="*/ 581934 h 4008043"/>
              <a:gd name="connsiteX911" fmla="*/ 974913 w 1181239"/>
              <a:gd name="connsiteY911" fmla="*/ 737943 h 4008043"/>
              <a:gd name="connsiteX912" fmla="*/ 990890 w 1181239"/>
              <a:gd name="connsiteY912" fmla="*/ 727560 h 4008043"/>
              <a:gd name="connsiteX913" fmla="*/ 1013165 w 1181239"/>
              <a:gd name="connsiteY913" fmla="*/ 712601 h 4008043"/>
              <a:gd name="connsiteX914" fmla="*/ 1023174 w 1181239"/>
              <a:gd name="connsiteY914" fmla="*/ 693447 h 4008043"/>
              <a:gd name="connsiteX915" fmla="*/ 1025352 w 1181239"/>
              <a:gd name="connsiteY915" fmla="*/ 629984 h 4008043"/>
              <a:gd name="connsiteX916" fmla="*/ 1019752 w 1181239"/>
              <a:gd name="connsiteY916" fmla="*/ 563714 h 4008043"/>
              <a:gd name="connsiteX917" fmla="*/ 1021741 w 1181239"/>
              <a:gd name="connsiteY917" fmla="*/ 549559 h 4008043"/>
              <a:gd name="connsiteX918" fmla="*/ 1034255 w 1181239"/>
              <a:gd name="connsiteY918" fmla="*/ 896074 h 4008043"/>
              <a:gd name="connsiteX919" fmla="*/ 1032209 w 1181239"/>
              <a:gd name="connsiteY919" fmla="*/ 1080047 h 4008043"/>
              <a:gd name="connsiteX920" fmla="*/ 1029311 w 1181239"/>
              <a:gd name="connsiteY920" fmla="*/ 1036530 h 4008043"/>
              <a:gd name="connsiteX921" fmla="*/ 1016601 w 1181239"/>
              <a:gd name="connsiteY921" fmla="*/ 816067 h 4008043"/>
              <a:gd name="connsiteX922" fmla="*/ 1014072 w 1181239"/>
              <a:gd name="connsiteY922" fmla="*/ 822120 h 4008043"/>
              <a:gd name="connsiteX923" fmla="*/ 1010872 w 1181239"/>
              <a:gd name="connsiteY923" fmla="*/ 837449 h 4008043"/>
              <a:gd name="connsiteX924" fmla="*/ 1001517 w 1181239"/>
              <a:gd name="connsiteY924" fmla="*/ 822051 h 4008043"/>
              <a:gd name="connsiteX925" fmla="*/ 1006218 w 1181239"/>
              <a:gd name="connsiteY925" fmla="*/ 806960 h 4008043"/>
              <a:gd name="connsiteX926" fmla="*/ 1007878 w 1181239"/>
              <a:gd name="connsiteY926" fmla="*/ 789321 h 4008043"/>
              <a:gd name="connsiteX927" fmla="*/ 1014385 w 1181239"/>
              <a:gd name="connsiteY927" fmla="*/ 781162 h 4008043"/>
              <a:gd name="connsiteX928" fmla="*/ 1016910 w 1181239"/>
              <a:gd name="connsiteY928" fmla="*/ 788019 h 4008043"/>
              <a:gd name="connsiteX929" fmla="*/ 1021209 w 1181239"/>
              <a:gd name="connsiteY929" fmla="*/ 754483 h 4008043"/>
              <a:gd name="connsiteX930" fmla="*/ 1016621 w 1181239"/>
              <a:gd name="connsiteY930" fmla="*/ 730627 h 4008043"/>
              <a:gd name="connsiteX931" fmla="*/ 1005655 w 1181239"/>
              <a:gd name="connsiteY931" fmla="*/ 764682 h 4008043"/>
              <a:gd name="connsiteX932" fmla="*/ 1002528 w 1181239"/>
              <a:gd name="connsiteY932" fmla="*/ 785881 h 4008043"/>
              <a:gd name="connsiteX933" fmla="*/ 1001514 w 1181239"/>
              <a:gd name="connsiteY933" fmla="*/ 761563 h 4008043"/>
              <a:gd name="connsiteX934" fmla="*/ 1000156 w 1181239"/>
              <a:gd name="connsiteY934" fmla="*/ 735605 h 4008043"/>
              <a:gd name="connsiteX935" fmla="*/ 987927 w 1181239"/>
              <a:gd name="connsiteY935" fmla="*/ 757627 h 4008043"/>
              <a:gd name="connsiteX936" fmla="*/ 983923 w 1181239"/>
              <a:gd name="connsiteY936" fmla="*/ 778177 h 4008043"/>
              <a:gd name="connsiteX937" fmla="*/ 982336 w 1181239"/>
              <a:gd name="connsiteY937" fmla="*/ 821356 h 4008043"/>
              <a:gd name="connsiteX938" fmla="*/ 986699 w 1181239"/>
              <a:gd name="connsiteY938" fmla="*/ 863998 h 4008043"/>
              <a:gd name="connsiteX939" fmla="*/ 986773 w 1181239"/>
              <a:gd name="connsiteY939" fmla="*/ 878647 h 4008043"/>
              <a:gd name="connsiteX940" fmla="*/ 979444 w 1181239"/>
              <a:gd name="connsiteY940" fmla="*/ 878601 h 4008043"/>
              <a:gd name="connsiteX941" fmla="*/ 971589 w 1181239"/>
              <a:gd name="connsiteY941" fmla="*/ 888430 h 4008043"/>
              <a:gd name="connsiteX942" fmla="*/ 969838 w 1181239"/>
              <a:gd name="connsiteY942" fmla="*/ 906958 h 4008043"/>
              <a:gd name="connsiteX943" fmla="*/ 971892 w 1181239"/>
              <a:gd name="connsiteY943" fmla="*/ 974997 h 4008043"/>
              <a:gd name="connsiteX944" fmla="*/ 983595 w 1181239"/>
              <a:gd name="connsiteY944" fmla="*/ 1096286 h 4008043"/>
              <a:gd name="connsiteX945" fmla="*/ 983850 w 1181239"/>
              <a:gd name="connsiteY945" fmla="*/ 1106391 h 4008043"/>
              <a:gd name="connsiteX946" fmla="*/ 977520 w 1181239"/>
              <a:gd name="connsiteY946" fmla="*/ 1116881 h 4008043"/>
              <a:gd name="connsiteX947" fmla="*/ 972047 w 1181239"/>
              <a:gd name="connsiteY947" fmla="*/ 1109585 h 4008043"/>
              <a:gd name="connsiteX948" fmla="*/ 966892 w 1181239"/>
              <a:gd name="connsiteY948" fmla="*/ 1145789 h 4008043"/>
              <a:gd name="connsiteX949" fmla="*/ 967793 w 1181239"/>
              <a:gd name="connsiteY949" fmla="*/ 1205281 h 4008043"/>
              <a:gd name="connsiteX950" fmla="*/ 966541 w 1181239"/>
              <a:gd name="connsiteY950" fmla="*/ 1215315 h 4008043"/>
              <a:gd name="connsiteX951" fmla="*/ 956870 w 1181239"/>
              <a:gd name="connsiteY951" fmla="*/ 1254731 h 4008043"/>
              <a:gd name="connsiteX952" fmla="*/ 950007 w 1181239"/>
              <a:gd name="connsiteY952" fmla="*/ 1276464 h 4008043"/>
              <a:gd name="connsiteX953" fmla="*/ 947821 w 1181239"/>
              <a:gd name="connsiteY953" fmla="*/ 1291462 h 4008043"/>
              <a:gd name="connsiteX954" fmla="*/ 946879 w 1181239"/>
              <a:gd name="connsiteY954" fmla="*/ 1313245 h 4008043"/>
              <a:gd name="connsiteX955" fmla="*/ 942943 w 1181239"/>
              <a:gd name="connsiteY955" fmla="*/ 1392199 h 4008043"/>
              <a:gd name="connsiteX956" fmla="*/ 948090 w 1181239"/>
              <a:gd name="connsiteY956" fmla="*/ 1455781 h 4008043"/>
              <a:gd name="connsiteX957" fmla="*/ 947196 w 1181239"/>
              <a:gd name="connsiteY957" fmla="*/ 1461054 h 4008043"/>
              <a:gd name="connsiteX958" fmla="*/ 942975 w 1181239"/>
              <a:gd name="connsiteY958" fmla="*/ 1473058 h 4008043"/>
              <a:gd name="connsiteX959" fmla="*/ 940238 w 1181239"/>
              <a:gd name="connsiteY959" fmla="*/ 1487656 h 4008043"/>
              <a:gd name="connsiteX960" fmla="*/ 939873 w 1181239"/>
              <a:gd name="connsiteY960" fmla="*/ 1523160 h 4008043"/>
              <a:gd name="connsiteX961" fmla="*/ 944233 w 1181239"/>
              <a:gd name="connsiteY961" fmla="*/ 1532172 h 4008043"/>
              <a:gd name="connsiteX962" fmla="*/ 939517 w 1181239"/>
              <a:gd name="connsiteY962" fmla="*/ 1532172 h 4008043"/>
              <a:gd name="connsiteX963" fmla="*/ 936273 w 1181239"/>
              <a:gd name="connsiteY963" fmla="*/ 1574901 h 4008043"/>
              <a:gd name="connsiteX964" fmla="*/ 934967 w 1181239"/>
              <a:gd name="connsiteY964" fmla="*/ 1626160 h 4008043"/>
              <a:gd name="connsiteX965" fmla="*/ 935295 w 1181239"/>
              <a:gd name="connsiteY965" fmla="*/ 1633959 h 4008043"/>
              <a:gd name="connsiteX966" fmla="*/ 935912 w 1181239"/>
              <a:gd name="connsiteY966" fmla="*/ 1652191 h 4008043"/>
              <a:gd name="connsiteX967" fmla="*/ 929513 w 1181239"/>
              <a:gd name="connsiteY967" fmla="*/ 1588275 h 4008043"/>
              <a:gd name="connsiteX968" fmla="*/ 926551 w 1181239"/>
              <a:gd name="connsiteY968" fmla="*/ 1513480 h 4008043"/>
              <a:gd name="connsiteX969" fmla="*/ 921285 w 1181239"/>
              <a:gd name="connsiteY969" fmla="*/ 1437714 h 4008043"/>
              <a:gd name="connsiteX970" fmla="*/ 916705 w 1181239"/>
              <a:gd name="connsiteY970" fmla="*/ 1424709 h 4008043"/>
              <a:gd name="connsiteX971" fmla="*/ 912027 w 1181239"/>
              <a:gd name="connsiteY971" fmla="*/ 1418880 h 4008043"/>
              <a:gd name="connsiteX972" fmla="*/ 909264 w 1181239"/>
              <a:gd name="connsiteY972" fmla="*/ 1423087 h 4008043"/>
              <a:gd name="connsiteX973" fmla="*/ 905051 w 1181239"/>
              <a:gd name="connsiteY973" fmla="*/ 1437366 h 4008043"/>
              <a:gd name="connsiteX974" fmla="*/ 911351 w 1181239"/>
              <a:gd name="connsiteY974" fmla="*/ 1440887 h 4008043"/>
              <a:gd name="connsiteX975" fmla="*/ 913807 w 1181239"/>
              <a:gd name="connsiteY975" fmla="*/ 1446370 h 4008043"/>
              <a:gd name="connsiteX976" fmla="*/ 915128 w 1181239"/>
              <a:gd name="connsiteY976" fmla="*/ 1460301 h 4008043"/>
              <a:gd name="connsiteX977" fmla="*/ 909488 w 1181239"/>
              <a:gd name="connsiteY977" fmla="*/ 1467225 h 4008043"/>
              <a:gd name="connsiteX978" fmla="*/ 900721 w 1181239"/>
              <a:gd name="connsiteY978" fmla="*/ 1474212 h 4008043"/>
              <a:gd name="connsiteX979" fmla="*/ 897813 w 1181239"/>
              <a:gd name="connsiteY979" fmla="*/ 1479482 h 4008043"/>
              <a:gd name="connsiteX980" fmla="*/ 894908 w 1181239"/>
              <a:gd name="connsiteY980" fmla="*/ 1472588 h 4008043"/>
              <a:gd name="connsiteX981" fmla="*/ 900675 w 1181239"/>
              <a:gd name="connsiteY981" fmla="*/ 1462603 h 4008043"/>
              <a:gd name="connsiteX982" fmla="*/ 900675 w 1181239"/>
              <a:gd name="connsiteY982" fmla="*/ 1454331 h 4008043"/>
              <a:gd name="connsiteX983" fmla="*/ 894906 w 1181239"/>
              <a:gd name="connsiteY983" fmla="*/ 1441718 h 4008043"/>
              <a:gd name="connsiteX984" fmla="*/ 890460 w 1181239"/>
              <a:gd name="connsiteY984" fmla="*/ 1416032 h 4008043"/>
              <a:gd name="connsiteX985" fmla="*/ 889204 w 1181239"/>
              <a:gd name="connsiteY985" fmla="*/ 1379653 h 4008043"/>
              <a:gd name="connsiteX986" fmla="*/ 883077 w 1181239"/>
              <a:gd name="connsiteY986" fmla="*/ 1341292 h 4008043"/>
              <a:gd name="connsiteX987" fmla="*/ 877458 w 1181239"/>
              <a:gd name="connsiteY987" fmla="*/ 1328786 h 4008043"/>
              <a:gd name="connsiteX988" fmla="*/ 874848 w 1181239"/>
              <a:gd name="connsiteY988" fmla="*/ 1317652 h 4008043"/>
              <a:gd name="connsiteX989" fmla="*/ 877038 w 1181239"/>
              <a:gd name="connsiteY989" fmla="*/ 1429165 h 4008043"/>
              <a:gd name="connsiteX990" fmla="*/ 873344 w 1181239"/>
              <a:gd name="connsiteY990" fmla="*/ 1542038 h 4008043"/>
              <a:gd name="connsiteX991" fmla="*/ 858195 w 1181239"/>
              <a:gd name="connsiteY991" fmla="*/ 1624043 h 4008043"/>
              <a:gd name="connsiteX992" fmla="*/ 854497 w 1181239"/>
              <a:gd name="connsiteY992" fmla="*/ 1656681 h 4008043"/>
              <a:gd name="connsiteX993" fmla="*/ 856756 w 1181239"/>
              <a:gd name="connsiteY993" fmla="*/ 1674151 h 4008043"/>
              <a:gd name="connsiteX994" fmla="*/ 862279 w 1181239"/>
              <a:gd name="connsiteY994" fmla="*/ 1666444 h 4008043"/>
              <a:gd name="connsiteX995" fmla="*/ 862535 w 1181239"/>
              <a:gd name="connsiteY995" fmla="*/ 1678667 h 4008043"/>
              <a:gd name="connsiteX996" fmla="*/ 863987 w 1181239"/>
              <a:gd name="connsiteY996" fmla="*/ 1692865 h 4008043"/>
              <a:gd name="connsiteX997" fmla="*/ 865567 w 1181239"/>
              <a:gd name="connsiteY997" fmla="*/ 1706587 h 4008043"/>
              <a:gd name="connsiteX998" fmla="*/ 861004 w 1181239"/>
              <a:gd name="connsiteY998" fmla="*/ 1705924 h 4008043"/>
              <a:gd name="connsiteX999" fmla="*/ 856865 w 1181239"/>
              <a:gd name="connsiteY999" fmla="*/ 1707804 h 4008043"/>
              <a:gd name="connsiteX1000" fmla="*/ 854209 w 1181239"/>
              <a:gd name="connsiteY1000" fmla="*/ 1727182 h 4008043"/>
              <a:gd name="connsiteX1001" fmla="*/ 854209 w 1181239"/>
              <a:gd name="connsiteY1001" fmla="*/ 1748097 h 4008043"/>
              <a:gd name="connsiteX1002" fmla="*/ 843903 w 1181239"/>
              <a:gd name="connsiteY1002" fmla="*/ 1746531 h 4008043"/>
              <a:gd name="connsiteX1003" fmla="*/ 830823 w 1181239"/>
              <a:gd name="connsiteY1003" fmla="*/ 1751792 h 4008043"/>
              <a:gd name="connsiteX1004" fmla="*/ 832378 w 1181239"/>
              <a:gd name="connsiteY1004" fmla="*/ 1803389 h 4008043"/>
              <a:gd name="connsiteX1005" fmla="*/ 834075 w 1181239"/>
              <a:gd name="connsiteY1005" fmla="*/ 1826259 h 4008043"/>
              <a:gd name="connsiteX1006" fmla="*/ 830052 w 1181239"/>
              <a:gd name="connsiteY1006" fmla="*/ 1821500 h 4008043"/>
              <a:gd name="connsiteX1007" fmla="*/ 828384 w 1181239"/>
              <a:gd name="connsiteY1007" fmla="*/ 1823121 h 4008043"/>
              <a:gd name="connsiteX1008" fmla="*/ 834132 w 1181239"/>
              <a:gd name="connsiteY1008" fmla="*/ 1837496 h 4008043"/>
              <a:gd name="connsiteX1009" fmla="*/ 838692 w 1181239"/>
              <a:gd name="connsiteY1009" fmla="*/ 1849209 h 4008043"/>
              <a:gd name="connsiteX1010" fmla="*/ 844458 w 1181239"/>
              <a:gd name="connsiteY1010" fmla="*/ 1853129 h 4008043"/>
              <a:gd name="connsiteX1011" fmla="*/ 850640 w 1181239"/>
              <a:gd name="connsiteY1011" fmla="*/ 1872521 h 4008043"/>
              <a:gd name="connsiteX1012" fmla="*/ 855211 w 1181239"/>
              <a:gd name="connsiteY1012" fmla="*/ 1875274 h 4008043"/>
              <a:gd name="connsiteX1013" fmla="*/ 861711 w 1181239"/>
              <a:gd name="connsiteY1013" fmla="*/ 1867058 h 4008043"/>
              <a:gd name="connsiteX1014" fmla="*/ 864852 w 1181239"/>
              <a:gd name="connsiteY1014" fmla="*/ 1870967 h 4008043"/>
              <a:gd name="connsiteX1015" fmla="*/ 860038 w 1181239"/>
              <a:gd name="connsiteY1015" fmla="*/ 1886607 h 4008043"/>
              <a:gd name="connsiteX1016" fmla="*/ 848167 w 1181239"/>
              <a:gd name="connsiteY1016" fmla="*/ 1900863 h 4008043"/>
              <a:gd name="connsiteX1017" fmla="*/ 844231 w 1181239"/>
              <a:gd name="connsiteY1017" fmla="*/ 1878521 h 4008043"/>
              <a:gd name="connsiteX1018" fmla="*/ 846213 w 1181239"/>
              <a:gd name="connsiteY1018" fmla="*/ 1861191 h 4008043"/>
              <a:gd name="connsiteX1019" fmla="*/ 837856 w 1181239"/>
              <a:gd name="connsiteY1019" fmla="*/ 1862085 h 4008043"/>
              <a:gd name="connsiteX1020" fmla="*/ 827845 w 1181239"/>
              <a:gd name="connsiteY1020" fmla="*/ 1879297 h 4008043"/>
              <a:gd name="connsiteX1021" fmla="*/ 828480 w 1181239"/>
              <a:gd name="connsiteY1021" fmla="*/ 1901056 h 4008043"/>
              <a:gd name="connsiteX1022" fmla="*/ 834685 w 1181239"/>
              <a:gd name="connsiteY1022" fmla="*/ 1992977 h 4008043"/>
              <a:gd name="connsiteX1023" fmla="*/ 835382 w 1181239"/>
              <a:gd name="connsiteY1023" fmla="*/ 2015957 h 4008043"/>
              <a:gd name="connsiteX1024" fmla="*/ 841108 w 1181239"/>
              <a:gd name="connsiteY1024" fmla="*/ 1961312 h 4008043"/>
              <a:gd name="connsiteX1025" fmla="*/ 844239 w 1181239"/>
              <a:gd name="connsiteY1025" fmla="*/ 1908017 h 4008043"/>
              <a:gd name="connsiteX1026" fmla="*/ 852868 w 1181239"/>
              <a:gd name="connsiteY1026" fmla="*/ 1924504 h 4008043"/>
              <a:gd name="connsiteX1027" fmla="*/ 854780 w 1181239"/>
              <a:gd name="connsiteY1027" fmla="*/ 1954892 h 4008043"/>
              <a:gd name="connsiteX1028" fmla="*/ 857932 w 1181239"/>
              <a:gd name="connsiteY1028" fmla="*/ 2007443 h 4008043"/>
              <a:gd name="connsiteX1029" fmla="*/ 860020 w 1181239"/>
              <a:gd name="connsiteY1029" fmla="*/ 1993983 h 4008043"/>
              <a:gd name="connsiteX1030" fmla="*/ 862928 w 1181239"/>
              <a:gd name="connsiteY1030" fmla="*/ 1978571 h 4008043"/>
              <a:gd name="connsiteX1031" fmla="*/ 865833 w 1181239"/>
              <a:gd name="connsiteY1031" fmla="*/ 1999153 h 4008043"/>
              <a:gd name="connsiteX1032" fmla="*/ 859637 w 1181239"/>
              <a:gd name="connsiteY1032" fmla="*/ 2017895 h 4008043"/>
              <a:gd name="connsiteX1033" fmla="*/ 853443 w 1181239"/>
              <a:gd name="connsiteY1033" fmla="*/ 2016055 h 4008043"/>
              <a:gd name="connsiteX1034" fmla="*/ 855505 w 1181239"/>
              <a:gd name="connsiteY1034" fmla="*/ 2071428 h 4008043"/>
              <a:gd name="connsiteX1035" fmla="*/ 860058 w 1181239"/>
              <a:gd name="connsiteY1035" fmla="*/ 2158751 h 4008043"/>
              <a:gd name="connsiteX1036" fmla="*/ 860890 w 1181239"/>
              <a:gd name="connsiteY1036" fmla="*/ 2214677 h 4008043"/>
              <a:gd name="connsiteX1037" fmla="*/ 864207 w 1181239"/>
              <a:gd name="connsiteY1037" fmla="*/ 2248471 h 4008043"/>
              <a:gd name="connsiteX1038" fmla="*/ 866042 w 1181239"/>
              <a:gd name="connsiteY1038" fmla="*/ 2263785 h 4008043"/>
              <a:gd name="connsiteX1039" fmla="*/ 871652 w 1181239"/>
              <a:gd name="connsiteY1039" fmla="*/ 2283192 h 4008043"/>
              <a:gd name="connsiteX1040" fmla="*/ 870437 w 1181239"/>
              <a:gd name="connsiteY1040" fmla="*/ 2213836 h 4008043"/>
              <a:gd name="connsiteX1041" fmla="*/ 871364 w 1181239"/>
              <a:gd name="connsiteY1041" fmla="*/ 2207036 h 4008043"/>
              <a:gd name="connsiteX1042" fmla="*/ 874509 w 1181239"/>
              <a:gd name="connsiteY1042" fmla="*/ 2182947 h 4008043"/>
              <a:gd name="connsiteX1043" fmla="*/ 878914 w 1181239"/>
              <a:gd name="connsiteY1043" fmla="*/ 2156343 h 4008043"/>
              <a:gd name="connsiteX1044" fmla="*/ 883273 w 1181239"/>
              <a:gd name="connsiteY1044" fmla="*/ 2154140 h 4008043"/>
              <a:gd name="connsiteX1045" fmla="*/ 880405 w 1181239"/>
              <a:gd name="connsiteY1045" fmla="*/ 2149466 h 4008043"/>
              <a:gd name="connsiteX1046" fmla="*/ 875869 w 1181239"/>
              <a:gd name="connsiteY1046" fmla="*/ 2110384 h 4008043"/>
              <a:gd name="connsiteX1047" fmla="*/ 883375 w 1181239"/>
              <a:gd name="connsiteY1047" fmla="*/ 2096285 h 4008043"/>
              <a:gd name="connsiteX1048" fmla="*/ 892156 w 1181239"/>
              <a:gd name="connsiteY1048" fmla="*/ 2085534 h 4008043"/>
              <a:gd name="connsiteX1049" fmla="*/ 893704 w 1181239"/>
              <a:gd name="connsiteY1049" fmla="*/ 2103952 h 4008043"/>
              <a:gd name="connsiteX1050" fmla="*/ 893339 w 1181239"/>
              <a:gd name="connsiteY1050" fmla="*/ 2132650 h 4008043"/>
              <a:gd name="connsiteX1051" fmla="*/ 899522 w 1181239"/>
              <a:gd name="connsiteY1051" fmla="*/ 2134019 h 4008043"/>
              <a:gd name="connsiteX1052" fmla="*/ 903810 w 1181239"/>
              <a:gd name="connsiteY1052" fmla="*/ 2213835 h 4008043"/>
              <a:gd name="connsiteX1053" fmla="*/ 909303 w 1181239"/>
              <a:gd name="connsiteY1053" fmla="*/ 2247753 h 4008043"/>
              <a:gd name="connsiteX1054" fmla="*/ 915277 w 1181239"/>
              <a:gd name="connsiteY1054" fmla="*/ 2194796 h 4008043"/>
              <a:gd name="connsiteX1055" fmla="*/ 921183 w 1181239"/>
              <a:gd name="connsiteY1055" fmla="*/ 2141876 h 4008043"/>
              <a:gd name="connsiteX1056" fmla="*/ 928624 w 1181239"/>
              <a:gd name="connsiteY1056" fmla="*/ 2176212 h 4008043"/>
              <a:gd name="connsiteX1057" fmla="*/ 929858 w 1181239"/>
              <a:gd name="connsiteY1057" fmla="*/ 2191199 h 4008043"/>
              <a:gd name="connsiteX1058" fmla="*/ 929565 w 1181239"/>
              <a:gd name="connsiteY1058" fmla="*/ 2200992 h 4008043"/>
              <a:gd name="connsiteX1059" fmla="*/ 933279 w 1181239"/>
              <a:gd name="connsiteY1059" fmla="*/ 2221164 h 4008043"/>
              <a:gd name="connsiteX1060" fmla="*/ 937866 w 1181239"/>
              <a:gd name="connsiteY1060" fmla="*/ 2190853 h 4008043"/>
              <a:gd name="connsiteX1061" fmla="*/ 941718 w 1181239"/>
              <a:gd name="connsiteY1061" fmla="*/ 2163518 h 4008043"/>
              <a:gd name="connsiteX1062" fmla="*/ 942923 w 1181239"/>
              <a:gd name="connsiteY1062" fmla="*/ 2170998 h 4008043"/>
              <a:gd name="connsiteX1063" fmla="*/ 940105 w 1181239"/>
              <a:gd name="connsiteY1063" fmla="*/ 2203812 h 4008043"/>
              <a:gd name="connsiteX1064" fmla="*/ 934152 w 1181239"/>
              <a:gd name="connsiteY1064" fmla="*/ 2233245 h 4008043"/>
              <a:gd name="connsiteX1065" fmla="*/ 934119 w 1181239"/>
              <a:gd name="connsiteY1065" fmla="*/ 2260449 h 4008043"/>
              <a:gd name="connsiteX1066" fmla="*/ 938479 w 1181239"/>
              <a:gd name="connsiteY1066" fmla="*/ 2299801 h 4008043"/>
              <a:gd name="connsiteX1067" fmla="*/ 933736 w 1181239"/>
              <a:gd name="connsiteY1067" fmla="*/ 2337587 h 4008043"/>
              <a:gd name="connsiteX1068" fmla="*/ 930554 w 1181239"/>
              <a:gd name="connsiteY1068" fmla="*/ 2326708 h 4008043"/>
              <a:gd name="connsiteX1069" fmla="*/ 928029 w 1181239"/>
              <a:gd name="connsiteY1069" fmla="*/ 2315829 h 4008043"/>
              <a:gd name="connsiteX1070" fmla="*/ 923810 w 1181239"/>
              <a:gd name="connsiteY1070" fmla="*/ 2348466 h 4008043"/>
              <a:gd name="connsiteX1071" fmla="*/ 914267 w 1181239"/>
              <a:gd name="connsiteY1071" fmla="*/ 2353906 h 4008043"/>
              <a:gd name="connsiteX1072" fmla="*/ 912786 w 1181239"/>
              <a:gd name="connsiteY1072" fmla="*/ 2370905 h 4008043"/>
              <a:gd name="connsiteX1073" fmla="*/ 909414 w 1181239"/>
              <a:gd name="connsiteY1073" fmla="*/ 2397423 h 4008043"/>
              <a:gd name="connsiteX1074" fmla="*/ 906217 w 1181239"/>
              <a:gd name="connsiteY1074" fmla="*/ 2388584 h 4008043"/>
              <a:gd name="connsiteX1075" fmla="*/ 903601 w 1181239"/>
              <a:gd name="connsiteY1075" fmla="*/ 2372945 h 4008043"/>
              <a:gd name="connsiteX1076" fmla="*/ 901025 w 1181239"/>
              <a:gd name="connsiteY1076" fmla="*/ 2381104 h 4008043"/>
              <a:gd name="connsiteX1077" fmla="*/ 907826 w 1181239"/>
              <a:gd name="connsiteY1077" fmla="*/ 2407368 h 4008043"/>
              <a:gd name="connsiteX1078" fmla="*/ 914956 w 1181239"/>
              <a:gd name="connsiteY1078" fmla="*/ 2426567 h 4008043"/>
              <a:gd name="connsiteX1079" fmla="*/ 921576 w 1181239"/>
              <a:gd name="connsiteY1079" fmla="*/ 2444248 h 4008043"/>
              <a:gd name="connsiteX1080" fmla="*/ 924156 w 1181239"/>
              <a:gd name="connsiteY1080" fmla="*/ 2435094 h 4008043"/>
              <a:gd name="connsiteX1081" fmla="*/ 926692 w 1181239"/>
              <a:gd name="connsiteY1081" fmla="*/ 2388094 h 4008043"/>
              <a:gd name="connsiteX1082" fmla="*/ 931160 w 1181239"/>
              <a:gd name="connsiteY1082" fmla="*/ 2365290 h 4008043"/>
              <a:gd name="connsiteX1083" fmla="*/ 925840 w 1181239"/>
              <a:gd name="connsiteY1083" fmla="*/ 2525255 h 4008043"/>
              <a:gd name="connsiteX1084" fmla="*/ 925365 w 1181239"/>
              <a:gd name="connsiteY1084" fmla="*/ 2720056 h 4008043"/>
              <a:gd name="connsiteX1085" fmla="*/ 926361 w 1181239"/>
              <a:gd name="connsiteY1085" fmla="*/ 2735548 h 4008043"/>
              <a:gd name="connsiteX1086" fmla="*/ 926796 w 1181239"/>
              <a:gd name="connsiteY1086" fmla="*/ 2843475 h 4008043"/>
              <a:gd name="connsiteX1087" fmla="*/ 929036 w 1181239"/>
              <a:gd name="connsiteY1087" fmla="*/ 2855715 h 4008043"/>
              <a:gd name="connsiteX1088" fmla="*/ 929445 w 1181239"/>
              <a:gd name="connsiteY1088" fmla="*/ 2844835 h 4008043"/>
              <a:gd name="connsiteX1089" fmla="*/ 936624 w 1181239"/>
              <a:gd name="connsiteY1089" fmla="*/ 2827235 h 4008043"/>
              <a:gd name="connsiteX1090" fmla="*/ 939412 w 1181239"/>
              <a:gd name="connsiteY1090" fmla="*/ 2896026 h 4008043"/>
              <a:gd name="connsiteX1091" fmla="*/ 942500 w 1181239"/>
              <a:gd name="connsiteY1091" fmla="*/ 2965091 h 4008043"/>
              <a:gd name="connsiteX1092" fmla="*/ 946207 w 1181239"/>
              <a:gd name="connsiteY1092" fmla="*/ 2961656 h 4008043"/>
              <a:gd name="connsiteX1093" fmla="*/ 951698 w 1181239"/>
              <a:gd name="connsiteY1093" fmla="*/ 2966026 h 4008043"/>
              <a:gd name="connsiteX1094" fmla="*/ 957323 w 1181239"/>
              <a:gd name="connsiteY1094" fmla="*/ 2951669 h 4008043"/>
              <a:gd name="connsiteX1095" fmla="*/ 951268 w 1181239"/>
              <a:gd name="connsiteY1095" fmla="*/ 2908464 h 4008043"/>
              <a:gd name="connsiteX1096" fmla="*/ 948899 w 1181239"/>
              <a:gd name="connsiteY1096" fmla="*/ 2899625 h 4008043"/>
              <a:gd name="connsiteX1097" fmla="*/ 955925 w 1181239"/>
              <a:gd name="connsiteY1097" fmla="*/ 2902792 h 4008043"/>
              <a:gd name="connsiteX1098" fmla="*/ 966140 w 1181239"/>
              <a:gd name="connsiteY1098" fmla="*/ 2919137 h 4008043"/>
              <a:gd name="connsiteX1099" fmla="*/ 968406 w 1181239"/>
              <a:gd name="connsiteY1099" fmla="*/ 2823948 h 4008043"/>
              <a:gd name="connsiteX1100" fmla="*/ 964786 w 1181239"/>
              <a:gd name="connsiteY1100" fmla="*/ 2720797 h 4008043"/>
              <a:gd name="connsiteX1101" fmla="*/ 964177 w 1181239"/>
              <a:gd name="connsiteY1101" fmla="*/ 2702131 h 4008043"/>
              <a:gd name="connsiteX1102" fmla="*/ 961976 w 1181239"/>
              <a:gd name="connsiteY1102" fmla="*/ 2694614 h 4008043"/>
              <a:gd name="connsiteX1103" fmla="*/ 957367 w 1181239"/>
              <a:gd name="connsiteY1103" fmla="*/ 2646646 h 4008043"/>
              <a:gd name="connsiteX1104" fmla="*/ 961739 w 1181239"/>
              <a:gd name="connsiteY1104" fmla="*/ 2582372 h 4008043"/>
              <a:gd name="connsiteX1105" fmla="*/ 964735 w 1181239"/>
              <a:gd name="connsiteY1105" fmla="*/ 2596651 h 4008043"/>
              <a:gd name="connsiteX1106" fmla="*/ 971817 w 1181239"/>
              <a:gd name="connsiteY1106" fmla="*/ 2581676 h 4008043"/>
              <a:gd name="connsiteX1107" fmla="*/ 979179 w 1181239"/>
              <a:gd name="connsiteY1107" fmla="*/ 2657101 h 4008043"/>
              <a:gd name="connsiteX1108" fmla="*/ 982813 w 1181239"/>
              <a:gd name="connsiteY1108" fmla="*/ 2751686 h 4008043"/>
              <a:gd name="connsiteX1109" fmla="*/ 987249 w 1181239"/>
              <a:gd name="connsiteY1109" fmla="*/ 2865234 h 4008043"/>
              <a:gd name="connsiteX1110" fmla="*/ 986993 w 1181239"/>
              <a:gd name="connsiteY1110" fmla="*/ 2893792 h 4008043"/>
              <a:gd name="connsiteX1111" fmla="*/ 989957 w 1181239"/>
              <a:gd name="connsiteY1111" fmla="*/ 2925070 h 4008043"/>
              <a:gd name="connsiteX1112" fmla="*/ 992222 w 1181239"/>
              <a:gd name="connsiteY1112" fmla="*/ 3076020 h 4008043"/>
              <a:gd name="connsiteX1113" fmla="*/ 986073 w 1181239"/>
              <a:gd name="connsiteY1113" fmla="*/ 3246010 h 4008043"/>
              <a:gd name="connsiteX1114" fmla="*/ 981430 w 1181239"/>
              <a:gd name="connsiteY1114" fmla="*/ 3354803 h 4008043"/>
              <a:gd name="connsiteX1115" fmla="*/ 990448 w 1181239"/>
              <a:gd name="connsiteY1115" fmla="*/ 3529378 h 4008043"/>
              <a:gd name="connsiteX1116" fmla="*/ 994542 w 1181239"/>
              <a:gd name="connsiteY1116" fmla="*/ 3528715 h 4008043"/>
              <a:gd name="connsiteX1117" fmla="*/ 998280 w 1181239"/>
              <a:gd name="connsiteY1117" fmla="*/ 3505073 h 4008043"/>
              <a:gd name="connsiteX1118" fmla="*/ 1003751 w 1181239"/>
              <a:gd name="connsiteY1118" fmla="*/ 3502353 h 4008043"/>
              <a:gd name="connsiteX1119" fmla="*/ 994811 w 1181239"/>
              <a:gd name="connsiteY1119" fmla="*/ 3597547 h 4008043"/>
              <a:gd name="connsiteX1120" fmla="*/ 996012 w 1181239"/>
              <a:gd name="connsiteY1120" fmla="*/ 3607747 h 4008043"/>
              <a:gd name="connsiteX1121" fmla="*/ 1003969 w 1181239"/>
              <a:gd name="connsiteY1121" fmla="*/ 3582588 h 4008043"/>
              <a:gd name="connsiteX1122" fmla="*/ 1011605 w 1181239"/>
              <a:gd name="connsiteY1122" fmla="*/ 3551990 h 4008043"/>
              <a:gd name="connsiteX1123" fmla="*/ 1009302 w 1181239"/>
              <a:gd name="connsiteY1123" fmla="*/ 3613866 h 4008043"/>
              <a:gd name="connsiteX1124" fmla="*/ 1010962 w 1181239"/>
              <a:gd name="connsiteY1124" fmla="*/ 3618626 h 4008043"/>
              <a:gd name="connsiteX1125" fmla="*/ 1014064 w 1181239"/>
              <a:gd name="connsiteY1125" fmla="*/ 3613477 h 4008043"/>
              <a:gd name="connsiteX1126" fmla="*/ 1018120 w 1181239"/>
              <a:gd name="connsiteY1126" fmla="*/ 3606872 h 4008043"/>
              <a:gd name="connsiteX1127" fmla="*/ 1024542 w 1181239"/>
              <a:gd name="connsiteY1127" fmla="*/ 3570544 h 4008043"/>
              <a:gd name="connsiteX1128" fmla="*/ 1028794 w 1181239"/>
              <a:gd name="connsiteY1128" fmla="*/ 3546551 h 4008043"/>
              <a:gd name="connsiteX1129" fmla="*/ 1031089 w 1181239"/>
              <a:gd name="connsiteY1129" fmla="*/ 3551310 h 4008043"/>
              <a:gd name="connsiteX1130" fmla="*/ 1040206 w 1181239"/>
              <a:gd name="connsiteY1130" fmla="*/ 3553314 h 4008043"/>
              <a:gd name="connsiteX1131" fmla="*/ 1050395 w 1181239"/>
              <a:gd name="connsiteY1131" fmla="*/ 3545187 h 4008043"/>
              <a:gd name="connsiteX1132" fmla="*/ 1055342 w 1181239"/>
              <a:gd name="connsiteY1132" fmla="*/ 3531590 h 4008043"/>
              <a:gd name="connsiteX1133" fmla="*/ 1056721 w 1181239"/>
              <a:gd name="connsiteY1133" fmla="*/ 3537710 h 4008043"/>
              <a:gd name="connsiteX1134" fmla="*/ 1053178 w 1181239"/>
              <a:gd name="connsiteY1134" fmla="*/ 3576648 h 4008043"/>
              <a:gd name="connsiteX1135" fmla="*/ 1060044 w 1181239"/>
              <a:gd name="connsiteY1135" fmla="*/ 3588134 h 4008043"/>
              <a:gd name="connsiteX1136" fmla="*/ 1067938 w 1181239"/>
              <a:gd name="connsiteY1136" fmla="*/ 3598170 h 4008043"/>
              <a:gd name="connsiteX1137" fmla="*/ 1066040 w 1181239"/>
              <a:gd name="connsiteY1137" fmla="*/ 3618625 h 4008043"/>
              <a:gd name="connsiteX1138" fmla="*/ 1063471 w 1181239"/>
              <a:gd name="connsiteY1138" fmla="*/ 3610305 h 4008043"/>
              <a:gd name="connsiteX1139" fmla="*/ 1060563 w 1181239"/>
              <a:gd name="connsiteY1139" fmla="*/ 3603666 h 4008043"/>
              <a:gd name="connsiteX1140" fmla="*/ 1057654 w 1181239"/>
              <a:gd name="connsiteY1140" fmla="*/ 3624644 h 4008043"/>
              <a:gd name="connsiteX1141" fmla="*/ 1068032 w 1181239"/>
              <a:gd name="connsiteY1141" fmla="*/ 3661306 h 4008043"/>
              <a:gd name="connsiteX1142" fmla="*/ 1078410 w 1181239"/>
              <a:gd name="connsiteY1142" fmla="*/ 3678671 h 4008043"/>
              <a:gd name="connsiteX1143" fmla="*/ 1077479 w 1181239"/>
              <a:gd name="connsiteY1143" fmla="*/ 3732283 h 4008043"/>
              <a:gd name="connsiteX1144" fmla="*/ 1079128 w 1181239"/>
              <a:gd name="connsiteY1144" fmla="*/ 3804253 h 4008043"/>
              <a:gd name="connsiteX1145" fmla="*/ 1075852 w 1181239"/>
              <a:gd name="connsiteY1145" fmla="*/ 3822612 h 4008043"/>
              <a:gd name="connsiteX1146" fmla="*/ 1059401 w 1181239"/>
              <a:gd name="connsiteY1146" fmla="*/ 3799218 h 4008043"/>
              <a:gd name="connsiteX1147" fmla="*/ 1047515 w 1181239"/>
              <a:gd name="connsiteY1147" fmla="*/ 3764478 h 4008043"/>
              <a:gd name="connsiteX1148" fmla="*/ 1044858 w 1181239"/>
              <a:gd name="connsiteY1148" fmla="*/ 3726906 h 4008043"/>
              <a:gd name="connsiteX1149" fmla="*/ 1046373 w 1181239"/>
              <a:gd name="connsiteY1149" fmla="*/ 3712082 h 4008043"/>
              <a:gd name="connsiteX1150" fmla="*/ 1037308 w 1181239"/>
              <a:gd name="connsiteY1150" fmla="*/ 3710939 h 4008043"/>
              <a:gd name="connsiteX1151" fmla="*/ 1030448 w 1181239"/>
              <a:gd name="connsiteY1151" fmla="*/ 3714539 h 4008043"/>
              <a:gd name="connsiteX1152" fmla="*/ 1023958 w 1181239"/>
              <a:gd name="connsiteY1152" fmla="*/ 3681181 h 4008043"/>
              <a:gd name="connsiteX1153" fmla="*/ 1016495 w 1181239"/>
              <a:gd name="connsiteY1153" fmla="*/ 3650040 h 4008043"/>
              <a:gd name="connsiteX1154" fmla="*/ 1014054 w 1181239"/>
              <a:gd name="connsiteY1154" fmla="*/ 3694076 h 4008043"/>
              <a:gd name="connsiteX1155" fmla="*/ 1016842 w 1181239"/>
              <a:gd name="connsiteY1155" fmla="*/ 3742309 h 4008043"/>
              <a:gd name="connsiteX1156" fmla="*/ 1018050 w 1181239"/>
              <a:gd name="connsiteY1156" fmla="*/ 3760829 h 4008043"/>
              <a:gd name="connsiteX1157" fmla="*/ 1021075 w 1181239"/>
              <a:gd name="connsiteY1157" fmla="*/ 3789637 h 4008043"/>
              <a:gd name="connsiteX1158" fmla="*/ 1014167 w 1181239"/>
              <a:gd name="connsiteY1158" fmla="*/ 3830669 h 4008043"/>
              <a:gd name="connsiteX1159" fmla="*/ 1000862 w 1181239"/>
              <a:gd name="connsiteY1159" fmla="*/ 3866974 h 4008043"/>
              <a:gd name="connsiteX1160" fmla="*/ 1002972 w 1181239"/>
              <a:gd name="connsiteY1160" fmla="*/ 3896048 h 4008043"/>
              <a:gd name="connsiteX1161" fmla="*/ 996677 w 1181239"/>
              <a:gd name="connsiteY1161" fmla="*/ 3905391 h 4008043"/>
              <a:gd name="connsiteX1162" fmla="*/ 976833 w 1181239"/>
              <a:gd name="connsiteY1162" fmla="*/ 3916353 h 4008043"/>
              <a:gd name="connsiteX1163" fmla="*/ 948658 w 1181239"/>
              <a:gd name="connsiteY1163" fmla="*/ 3922894 h 4008043"/>
              <a:gd name="connsiteX1164" fmla="*/ 923447 w 1181239"/>
              <a:gd name="connsiteY1164" fmla="*/ 3933554 h 4008043"/>
              <a:gd name="connsiteX1165" fmla="*/ 908914 w 1181239"/>
              <a:gd name="connsiteY1165" fmla="*/ 3944977 h 4008043"/>
              <a:gd name="connsiteX1166" fmla="*/ 889691 w 1181239"/>
              <a:gd name="connsiteY1166" fmla="*/ 3924140 h 4008043"/>
              <a:gd name="connsiteX1167" fmla="*/ 876885 w 1181239"/>
              <a:gd name="connsiteY1167" fmla="*/ 3896476 h 4008043"/>
              <a:gd name="connsiteX1168" fmla="*/ 866998 w 1181239"/>
              <a:gd name="connsiteY1168" fmla="*/ 3897977 h 4008043"/>
              <a:gd name="connsiteX1169" fmla="*/ 857112 w 1181239"/>
              <a:gd name="connsiteY1169" fmla="*/ 3899478 h 4008043"/>
              <a:gd name="connsiteX1170" fmla="*/ 858936 w 1181239"/>
              <a:gd name="connsiteY1170" fmla="*/ 3871244 h 4008043"/>
              <a:gd name="connsiteX1171" fmla="*/ 849297 w 1181239"/>
              <a:gd name="connsiteY1171" fmla="*/ 3809803 h 4008043"/>
              <a:gd name="connsiteX1172" fmla="*/ 845695 w 1181239"/>
              <a:gd name="connsiteY1172" fmla="*/ 3825733 h 4008043"/>
              <a:gd name="connsiteX1173" fmla="*/ 851329 w 1181239"/>
              <a:gd name="connsiteY1173" fmla="*/ 3842222 h 4008043"/>
              <a:gd name="connsiteX1174" fmla="*/ 834957 w 1181239"/>
              <a:gd name="connsiteY1174" fmla="*/ 3898850 h 4008043"/>
              <a:gd name="connsiteX1175" fmla="*/ 833482 w 1181239"/>
              <a:gd name="connsiteY1175" fmla="*/ 3938287 h 4008043"/>
              <a:gd name="connsiteX1176" fmla="*/ 833449 w 1181239"/>
              <a:gd name="connsiteY1176" fmla="*/ 3976045 h 4008043"/>
              <a:gd name="connsiteX1177" fmla="*/ 825117 w 1181239"/>
              <a:gd name="connsiteY1177" fmla="*/ 3958449 h 4008043"/>
              <a:gd name="connsiteX1178" fmla="*/ 819303 w 1181239"/>
              <a:gd name="connsiteY1178" fmla="*/ 3949812 h 4008043"/>
              <a:gd name="connsiteX1179" fmla="*/ 813490 w 1181239"/>
              <a:gd name="connsiteY1179" fmla="*/ 3931932 h 4008043"/>
              <a:gd name="connsiteX1180" fmla="*/ 803149 w 1181239"/>
              <a:gd name="connsiteY1180" fmla="*/ 3908723 h 4008043"/>
              <a:gd name="connsiteX1181" fmla="*/ 787332 w 1181239"/>
              <a:gd name="connsiteY1181" fmla="*/ 3942175 h 4008043"/>
              <a:gd name="connsiteX1182" fmla="*/ 779879 w 1181239"/>
              <a:gd name="connsiteY1182" fmla="*/ 3937525 h 4008043"/>
              <a:gd name="connsiteX1183" fmla="*/ 770285 w 1181239"/>
              <a:gd name="connsiteY1183" fmla="*/ 3924353 h 4008043"/>
              <a:gd name="connsiteX1184" fmla="*/ 742157 w 1181239"/>
              <a:gd name="connsiteY1184" fmla="*/ 3958603 h 4008043"/>
              <a:gd name="connsiteX1185" fmla="*/ 732064 w 1181239"/>
              <a:gd name="connsiteY1185" fmla="*/ 3939063 h 4008043"/>
              <a:gd name="connsiteX1186" fmla="*/ 729203 w 1181239"/>
              <a:gd name="connsiteY1186" fmla="*/ 3934125 h 4008043"/>
              <a:gd name="connsiteX1187" fmla="*/ 726342 w 1181239"/>
              <a:gd name="connsiteY1187" fmla="*/ 3944324 h 4008043"/>
              <a:gd name="connsiteX1188" fmla="*/ 719746 w 1181239"/>
              <a:gd name="connsiteY1188" fmla="*/ 3947044 h 4008043"/>
              <a:gd name="connsiteX1189" fmla="*/ 702684 w 1181239"/>
              <a:gd name="connsiteY1189" fmla="*/ 3963722 h 4008043"/>
              <a:gd name="connsiteX1190" fmla="*/ 696578 w 1181239"/>
              <a:gd name="connsiteY1190" fmla="*/ 3976282 h 4008043"/>
              <a:gd name="connsiteX1191" fmla="*/ 693758 w 1181239"/>
              <a:gd name="connsiteY1191" fmla="*/ 3968802 h 4008043"/>
              <a:gd name="connsiteX1192" fmla="*/ 681496 w 1181239"/>
              <a:gd name="connsiteY1192" fmla="*/ 3970765 h 4008043"/>
              <a:gd name="connsiteX1193" fmla="*/ 673632 w 1181239"/>
              <a:gd name="connsiteY1193" fmla="*/ 3978800 h 4008043"/>
              <a:gd name="connsiteX1194" fmla="*/ 671847 w 1181239"/>
              <a:gd name="connsiteY1194" fmla="*/ 3951801 h 4008043"/>
              <a:gd name="connsiteX1195" fmla="*/ 648068 w 1181239"/>
              <a:gd name="connsiteY1195" fmla="*/ 3950248 h 4008043"/>
              <a:gd name="connsiteX1196" fmla="*/ 629106 w 1181239"/>
              <a:gd name="connsiteY1196" fmla="*/ 3980363 h 4008043"/>
              <a:gd name="connsiteX1197" fmla="*/ 624139 w 1181239"/>
              <a:gd name="connsiteY1197" fmla="*/ 3959284 h 4008043"/>
              <a:gd name="connsiteX1198" fmla="*/ 624220 w 1181239"/>
              <a:gd name="connsiteY1198" fmla="*/ 3959267 h 4008043"/>
              <a:gd name="connsiteX1199" fmla="*/ 620280 w 1181239"/>
              <a:gd name="connsiteY1199" fmla="*/ 3938188 h 4008043"/>
              <a:gd name="connsiteX1200" fmla="*/ 607440 w 1181239"/>
              <a:gd name="connsiteY1200" fmla="*/ 3955282 h 4008043"/>
              <a:gd name="connsiteX1201" fmla="*/ 589817 w 1181239"/>
              <a:gd name="connsiteY1201" fmla="*/ 3960400 h 4008043"/>
              <a:gd name="connsiteX1202" fmla="*/ 587591 w 1181239"/>
              <a:gd name="connsiteY1202" fmla="*/ 3956407 h 4008043"/>
              <a:gd name="connsiteX1203" fmla="*/ 577406 w 1181239"/>
              <a:gd name="connsiteY1203" fmla="*/ 3961155 h 4008043"/>
              <a:gd name="connsiteX1204" fmla="*/ 571905 w 1181239"/>
              <a:gd name="connsiteY1204" fmla="*/ 3954932 h 4008043"/>
              <a:gd name="connsiteX1205" fmla="*/ 580399 w 1181239"/>
              <a:gd name="connsiteY1205" fmla="*/ 3908747 h 4008043"/>
              <a:gd name="connsiteX1206" fmla="*/ 575175 w 1181239"/>
              <a:gd name="connsiteY1206" fmla="*/ 3884347 h 4008043"/>
              <a:gd name="connsiteX1207" fmla="*/ 567694 w 1181239"/>
              <a:gd name="connsiteY1207" fmla="*/ 3901759 h 4008043"/>
              <a:gd name="connsiteX1208" fmla="*/ 557800 w 1181239"/>
              <a:gd name="connsiteY1208" fmla="*/ 3923327 h 4008043"/>
              <a:gd name="connsiteX1209" fmla="*/ 533002 w 1181239"/>
              <a:gd name="connsiteY1209" fmla="*/ 3928596 h 4008043"/>
              <a:gd name="connsiteX1210" fmla="*/ 524042 w 1181239"/>
              <a:gd name="connsiteY1210" fmla="*/ 3917187 h 4008043"/>
              <a:gd name="connsiteX1211" fmla="*/ 498943 w 1181239"/>
              <a:gd name="connsiteY1211" fmla="*/ 3898760 h 4008043"/>
              <a:gd name="connsiteX1212" fmla="*/ 496556 w 1181239"/>
              <a:gd name="connsiteY1212" fmla="*/ 3907590 h 4008043"/>
              <a:gd name="connsiteX1213" fmla="*/ 496337 w 1181239"/>
              <a:gd name="connsiteY1213" fmla="*/ 3916429 h 4008043"/>
              <a:gd name="connsiteX1214" fmla="*/ 490791 w 1181239"/>
              <a:gd name="connsiteY1214" fmla="*/ 3904744 h 4008043"/>
              <a:gd name="connsiteX1215" fmla="*/ 479371 w 1181239"/>
              <a:gd name="connsiteY1215" fmla="*/ 3895999 h 4008043"/>
              <a:gd name="connsiteX1216" fmla="*/ 473496 w 1181239"/>
              <a:gd name="connsiteY1216" fmla="*/ 3901169 h 4008043"/>
              <a:gd name="connsiteX1217" fmla="*/ 466368 w 1181239"/>
              <a:gd name="connsiteY1217" fmla="*/ 3910592 h 4008043"/>
              <a:gd name="connsiteX1218" fmla="*/ 435622 w 1181239"/>
              <a:gd name="connsiteY1218" fmla="*/ 3910777 h 4008043"/>
              <a:gd name="connsiteX1219" fmla="*/ 422232 w 1181239"/>
              <a:gd name="connsiteY1219" fmla="*/ 3918000 h 4008043"/>
              <a:gd name="connsiteX1220" fmla="*/ 418926 w 1181239"/>
              <a:gd name="connsiteY1220" fmla="*/ 3930037 h 4008043"/>
              <a:gd name="connsiteX1221" fmla="*/ 414240 w 1181239"/>
              <a:gd name="connsiteY1221" fmla="*/ 3919925 h 4008043"/>
              <a:gd name="connsiteX1222" fmla="*/ 409553 w 1181239"/>
              <a:gd name="connsiteY1222" fmla="*/ 3906948 h 4008043"/>
              <a:gd name="connsiteX1223" fmla="*/ 402287 w 1181239"/>
              <a:gd name="connsiteY1223" fmla="*/ 3900983 h 4008043"/>
              <a:gd name="connsiteX1224" fmla="*/ 395021 w 1181239"/>
              <a:gd name="connsiteY1224" fmla="*/ 3893216 h 4008043"/>
              <a:gd name="connsiteX1225" fmla="*/ 390919 w 1181239"/>
              <a:gd name="connsiteY1225" fmla="*/ 3885361 h 4008043"/>
              <a:gd name="connsiteX1226" fmla="*/ 382484 w 1181239"/>
              <a:gd name="connsiteY1226" fmla="*/ 3914398 h 4008043"/>
              <a:gd name="connsiteX1227" fmla="*/ 380543 w 1181239"/>
              <a:gd name="connsiteY1227" fmla="*/ 3939556 h 4008043"/>
              <a:gd name="connsiteX1228" fmla="*/ 371613 w 1181239"/>
              <a:gd name="connsiteY1228" fmla="*/ 3921197 h 4008043"/>
              <a:gd name="connsiteX1229" fmla="*/ 364300 w 1181239"/>
              <a:gd name="connsiteY1229" fmla="*/ 3901884 h 4008043"/>
              <a:gd name="connsiteX1230" fmla="*/ 353194 w 1181239"/>
              <a:gd name="connsiteY1230" fmla="*/ 3908237 h 4008043"/>
              <a:gd name="connsiteX1231" fmla="*/ 339898 w 1181239"/>
              <a:gd name="connsiteY1231" fmla="*/ 3913776 h 4008043"/>
              <a:gd name="connsiteX1232" fmla="*/ 319409 w 1181239"/>
              <a:gd name="connsiteY1232" fmla="*/ 3939004 h 4008043"/>
              <a:gd name="connsiteX1233" fmla="*/ 316548 w 1181239"/>
              <a:gd name="connsiteY1233" fmla="*/ 3944996 h 4008043"/>
              <a:gd name="connsiteX1234" fmla="*/ 313687 w 1181239"/>
              <a:gd name="connsiteY1234" fmla="*/ 3933258 h 4008043"/>
              <a:gd name="connsiteX1235" fmla="*/ 310625 w 1181239"/>
              <a:gd name="connsiteY1235" fmla="*/ 3920323 h 4008043"/>
              <a:gd name="connsiteX1236" fmla="*/ 299053 w 1181239"/>
              <a:gd name="connsiteY1236" fmla="*/ 3919187 h 4008043"/>
              <a:gd name="connsiteX1237" fmla="*/ 286839 w 1181239"/>
              <a:gd name="connsiteY1237" fmla="*/ 3917843 h 4008043"/>
              <a:gd name="connsiteX1238" fmla="*/ 277427 w 1181239"/>
              <a:gd name="connsiteY1238" fmla="*/ 3919697 h 4008043"/>
              <a:gd name="connsiteX1239" fmla="*/ 273344 w 1181239"/>
              <a:gd name="connsiteY1239" fmla="*/ 3923832 h 4008043"/>
              <a:gd name="connsiteX1240" fmla="*/ 265994 w 1181239"/>
              <a:gd name="connsiteY1240" fmla="*/ 3928922 h 4008043"/>
              <a:gd name="connsiteX1241" fmla="*/ 259445 w 1181239"/>
              <a:gd name="connsiteY1241" fmla="*/ 3935985 h 4008043"/>
              <a:gd name="connsiteX1242" fmla="*/ 261459 w 1181239"/>
              <a:gd name="connsiteY1242" fmla="*/ 3916861 h 4008043"/>
              <a:gd name="connsiteX1243" fmla="*/ 256105 w 1181239"/>
              <a:gd name="connsiteY1243" fmla="*/ 3902840 h 4008043"/>
              <a:gd name="connsiteX1244" fmla="*/ 249827 w 1181239"/>
              <a:gd name="connsiteY1244" fmla="*/ 3910141 h 4008043"/>
              <a:gd name="connsiteX1245" fmla="*/ 252535 w 1181239"/>
              <a:gd name="connsiteY1245" fmla="*/ 3901605 h 4008043"/>
              <a:gd name="connsiteX1246" fmla="*/ 260989 w 1181239"/>
              <a:gd name="connsiteY1246" fmla="*/ 3840401 h 4008043"/>
              <a:gd name="connsiteX1247" fmla="*/ 261551 w 1181239"/>
              <a:gd name="connsiteY1247" fmla="*/ 3817366 h 4008043"/>
              <a:gd name="connsiteX1248" fmla="*/ 258362 w 1181239"/>
              <a:gd name="connsiteY1248" fmla="*/ 3789967 h 4008043"/>
              <a:gd name="connsiteX1249" fmla="*/ 255289 w 1181239"/>
              <a:gd name="connsiteY1249" fmla="*/ 3801527 h 4008043"/>
              <a:gd name="connsiteX1250" fmla="*/ 255070 w 1181239"/>
              <a:gd name="connsiteY1250" fmla="*/ 3813086 h 4008043"/>
              <a:gd name="connsiteX1251" fmla="*/ 247221 w 1181239"/>
              <a:gd name="connsiteY1251" fmla="*/ 3797100 h 4008043"/>
              <a:gd name="connsiteX1252" fmla="*/ 239371 w 1181239"/>
              <a:gd name="connsiteY1252" fmla="*/ 3781116 h 4008043"/>
              <a:gd name="connsiteX1253" fmla="*/ 234247 w 1181239"/>
              <a:gd name="connsiteY1253" fmla="*/ 3796328 h 4008043"/>
              <a:gd name="connsiteX1254" fmla="*/ 221766 w 1181239"/>
              <a:gd name="connsiteY1254" fmla="*/ 3810554 h 4008043"/>
              <a:gd name="connsiteX1255" fmla="*/ 217426 w 1181239"/>
              <a:gd name="connsiteY1255" fmla="*/ 3807822 h 4008043"/>
              <a:gd name="connsiteX1256" fmla="*/ 214824 w 1181239"/>
              <a:gd name="connsiteY1256" fmla="*/ 3804826 h 4008043"/>
              <a:gd name="connsiteX1257" fmla="*/ 180066 w 1181239"/>
              <a:gd name="connsiteY1257" fmla="*/ 3753319 h 4008043"/>
              <a:gd name="connsiteX1258" fmla="*/ 159601 w 1181239"/>
              <a:gd name="connsiteY1258" fmla="*/ 3779496 h 4008043"/>
              <a:gd name="connsiteX1259" fmla="*/ 164203 w 1181239"/>
              <a:gd name="connsiteY1259" fmla="*/ 3784528 h 4008043"/>
              <a:gd name="connsiteX1260" fmla="*/ 158148 w 1181239"/>
              <a:gd name="connsiteY1260" fmla="*/ 3801808 h 4008043"/>
              <a:gd name="connsiteX1261" fmla="*/ 149428 w 1181239"/>
              <a:gd name="connsiteY1261" fmla="*/ 3814722 h 4008043"/>
              <a:gd name="connsiteX1262" fmla="*/ 134639 w 1181239"/>
              <a:gd name="connsiteY1262" fmla="*/ 3813467 h 4008043"/>
              <a:gd name="connsiteX1263" fmla="*/ 116525 w 1181239"/>
              <a:gd name="connsiteY1263" fmla="*/ 3819448 h 4008043"/>
              <a:gd name="connsiteX1264" fmla="*/ 113201 w 1181239"/>
              <a:gd name="connsiteY1264" fmla="*/ 3826686 h 4008043"/>
              <a:gd name="connsiteX1265" fmla="*/ 114463 w 1181239"/>
              <a:gd name="connsiteY1265" fmla="*/ 3818163 h 4008043"/>
              <a:gd name="connsiteX1266" fmla="*/ 117642 w 1181239"/>
              <a:gd name="connsiteY1266" fmla="*/ 3802493 h 4008043"/>
              <a:gd name="connsiteX1267" fmla="*/ 114876 w 1181239"/>
              <a:gd name="connsiteY1267" fmla="*/ 3797027 h 4008043"/>
              <a:gd name="connsiteX1268" fmla="*/ 110193 w 1181239"/>
              <a:gd name="connsiteY1268" fmla="*/ 3788940 h 4008043"/>
              <a:gd name="connsiteX1269" fmla="*/ 101145 w 1181239"/>
              <a:gd name="connsiteY1269" fmla="*/ 3753971 h 4008043"/>
              <a:gd name="connsiteX1270" fmla="*/ 92097 w 1181239"/>
              <a:gd name="connsiteY1270" fmla="*/ 3728771 h 4008043"/>
              <a:gd name="connsiteX1271" fmla="*/ 94042 w 1181239"/>
              <a:gd name="connsiteY1271" fmla="*/ 3670395 h 4008043"/>
              <a:gd name="connsiteX1272" fmla="*/ 99138 w 1181239"/>
              <a:gd name="connsiteY1272" fmla="*/ 3598319 h 4008043"/>
              <a:gd name="connsiteX1273" fmla="*/ 87812 w 1181239"/>
              <a:gd name="connsiteY1273" fmla="*/ 3260961 h 4008043"/>
              <a:gd name="connsiteX1274" fmla="*/ 85575 w 1181239"/>
              <a:gd name="connsiteY1274" fmla="*/ 3161687 h 4008043"/>
              <a:gd name="connsiteX1275" fmla="*/ 87921 w 1181239"/>
              <a:gd name="connsiteY1275" fmla="*/ 3103211 h 4008043"/>
              <a:gd name="connsiteX1276" fmla="*/ 92890 w 1181239"/>
              <a:gd name="connsiteY1276" fmla="*/ 3108651 h 4008043"/>
              <a:gd name="connsiteX1277" fmla="*/ 98651 w 1181239"/>
              <a:gd name="connsiteY1277" fmla="*/ 3018896 h 4008043"/>
              <a:gd name="connsiteX1278" fmla="*/ 99366 w 1181239"/>
              <a:gd name="connsiteY1278" fmla="*/ 2953620 h 4008043"/>
              <a:gd name="connsiteX1279" fmla="*/ 103451 w 1181239"/>
              <a:gd name="connsiteY1279" fmla="*/ 3010737 h 4008043"/>
              <a:gd name="connsiteX1280" fmla="*/ 115797 w 1181239"/>
              <a:gd name="connsiteY1280" fmla="*/ 3064581 h 4008043"/>
              <a:gd name="connsiteX1281" fmla="*/ 116549 w 1181239"/>
              <a:gd name="connsiteY1281" fmla="*/ 3045743 h 4008043"/>
              <a:gd name="connsiteX1282" fmla="*/ 117833 w 1181239"/>
              <a:gd name="connsiteY1282" fmla="*/ 3035060 h 4008043"/>
              <a:gd name="connsiteX1283" fmla="*/ 118986 w 1181239"/>
              <a:gd name="connsiteY1283" fmla="*/ 3021806 h 4008043"/>
              <a:gd name="connsiteX1284" fmla="*/ 118913 w 1181239"/>
              <a:gd name="connsiteY1284" fmla="*/ 2983539 h 4008043"/>
              <a:gd name="connsiteX1285" fmla="*/ 121613 w 1181239"/>
              <a:gd name="connsiteY1285" fmla="*/ 2985418 h 4008043"/>
              <a:gd name="connsiteX1286" fmla="*/ 128451 w 1181239"/>
              <a:gd name="connsiteY1286" fmla="*/ 2988345 h 4008043"/>
              <a:gd name="connsiteX1287" fmla="*/ 130100 w 1181239"/>
              <a:gd name="connsiteY1287" fmla="*/ 3012617 h 4008043"/>
              <a:gd name="connsiteX1288" fmla="*/ 127630 w 1181239"/>
              <a:gd name="connsiteY1288" fmla="*/ 3046095 h 4008043"/>
              <a:gd name="connsiteX1289" fmla="*/ 126546 w 1181239"/>
              <a:gd name="connsiteY1289" fmla="*/ 3073943 h 4008043"/>
              <a:gd name="connsiteX1290" fmla="*/ 130866 w 1181239"/>
              <a:gd name="connsiteY1290" fmla="*/ 3078542 h 4008043"/>
              <a:gd name="connsiteX1291" fmla="*/ 133442 w 1181239"/>
              <a:gd name="connsiteY1291" fmla="*/ 3125790 h 4008043"/>
              <a:gd name="connsiteX1292" fmla="*/ 135293 w 1181239"/>
              <a:gd name="connsiteY1292" fmla="*/ 3187146 h 4008043"/>
              <a:gd name="connsiteX1293" fmla="*/ 142164 w 1181239"/>
              <a:gd name="connsiteY1293" fmla="*/ 3165767 h 4008043"/>
              <a:gd name="connsiteX1294" fmla="*/ 150793 w 1181239"/>
              <a:gd name="connsiteY1294" fmla="*/ 3137889 h 4008043"/>
              <a:gd name="connsiteX1295" fmla="*/ 153606 w 1181239"/>
              <a:gd name="connsiteY1295" fmla="*/ 3130383 h 4008043"/>
              <a:gd name="connsiteX1296" fmla="*/ 147977 w 1181239"/>
              <a:gd name="connsiteY1296" fmla="*/ 3113362 h 4008043"/>
              <a:gd name="connsiteX1297" fmla="*/ 142164 w 1181239"/>
              <a:gd name="connsiteY1297" fmla="*/ 3103188 h 4008043"/>
              <a:gd name="connsiteX1298" fmla="*/ 148791 w 1181239"/>
              <a:gd name="connsiteY1298" fmla="*/ 3099811 h 4008043"/>
              <a:gd name="connsiteX1299" fmla="*/ 151225 w 1181239"/>
              <a:gd name="connsiteY1299" fmla="*/ 3101850 h 4008043"/>
              <a:gd name="connsiteX1300" fmla="*/ 147292 w 1181239"/>
              <a:gd name="connsiteY1300" fmla="*/ 2873385 h 4008043"/>
              <a:gd name="connsiteX1301" fmla="*/ 145660 w 1181239"/>
              <a:gd name="connsiteY1301" fmla="*/ 2833947 h 4008043"/>
              <a:gd name="connsiteX1302" fmla="*/ 141844 w 1181239"/>
              <a:gd name="connsiteY1302" fmla="*/ 2819811 h 4008043"/>
              <a:gd name="connsiteX1303" fmla="*/ 140545 w 1181239"/>
              <a:gd name="connsiteY1303" fmla="*/ 2834770 h 4008043"/>
              <a:gd name="connsiteX1304" fmla="*/ 136458 w 1181239"/>
              <a:gd name="connsiteY1304" fmla="*/ 2853666 h 4008043"/>
              <a:gd name="connsiteX1305" fmla="*/ 127674 w 1181239"/>
              <a:gd name="connsiteY1305" fmla="*/ 2862506 h 4008043"/>
              <a:gd name="connsiteX1306" fmla="*/ 124707 w 1181239"/>
              <a:gd name="connsiteY1306" fmla="*/ 2853666 h 4008043"/>
              <a:gd name="connsiteX1307" fmla="*/ 120800 w 1181239"/>
              <a:gd name="connsiteY1307" fmla="*/ 2837853 h 4008043"/>
              <a:gd name="connsiteX1308" fmla="*/ 114826 w 1181239"/>
              <a:gd name="connsiteY1308" fmla="*/ 2802555 h 4008043"/>
              <a:gd name="connsiteX1309" fmla="*/ 111538 w 1181239"/>
              <a:gd name="connsiteY1309" fmla="*/ 2773103 h 4008043"/>
              <a:gd name="connsiteX1310" fmla="*/ 105360 w 1181239"/>
              <a:gd name="connsiteY1310" fmla="*/ 2775763 h 4008043"/>
              <a:gd name="connsiteX1311" fmla="*/ 102732 w 1181239"/>
              <a:gd name="connsiteY1311" fmla="*/ 2774110 h 4008043"/>
              <a:gd name="connsiteX1312" fmla="*/ 108639 w 1181239"/>
              <a:gd name="connsiteY1312" fmla="*/ 2710314 h 4008043"/>
              <a:gd name="connsiteX1313" fmla="*/ 115795 w 1181239"/>
              <a:gd name="connsiteY1313" fmla="*/ 2719713 h 4008043"/>
              <a:gd name="connsiteX1314" fmla="*/ 130954 w 1181239"/>
              <a:gd name="connsiteY1314" fmla="*/ 2769531 h 4008043"/>
              <a:gd name="connsiteX1315" fmla="*/ 139674 w 1181239"/>
              <a:gd name="connsiteY1315" fmla="*/ 2798089 h 4008043"/>
              <a:gd name="connsiteX1316" fmla="*/ 139564 w 1181239"/>
              <a:gd name="connsiteY1316" fmla="*/ 2721073 h 4008043"/>
              <a:gd name="connsiteX1317" fmla="*/ 137393 w 1181239"/>
              <a:gd name="connsiteY1317" fmla="*/ 2708834 h 4008043"/>
              <a:gd name="connsiteX1318" fmla="*/ 133499 w 1181239"/>
              <a:gd name="connsiteY1318" fmla="*/ 2716314 h 4008043"/>
              <a:gd name="connsiteX1319" fmla="*/ 127476 w 1181239"/>
              <a:gd name="connsiteY1319" fmla="*/ 2723793 h 4008043"/>
              <a:gd name="connsiteX1320" fmla="*/ 121818 w 1181239"/>
              <a:gd name="connsiteY1320" fmla="*/ 2708279 h 4008043"/>
              <a:gd name="connsiteX1321" fmla="*/ 126249 w 1181239"/>
              <a:gd name="connsiteY1321" fmla="*/ 2704809 h 4008043"/>
              <a:gd name="connsiteX1322" fmla="*/ 130766 w 1181239"/>
              <a:gd name="connsiteY1322" fmla="*/ 2694810 h 4008043"/>
              <a:gd name="connsiteX1323" fmla="*/ 127646 w 1181239"/>
              <a:gd name="connsiteY1323" fmla="*/ 2669321 h 4008043"/>
              <a:gd name="connsiteX1324" fmla="*/ 133943 w 1181239"/>
              <a:gd name="connsiteY1324" fmla="*/ 2649228 h 4008043"/>
              <a:gd name="connsiteX1325" fmla="*/ 135428 w 1181239"/>
              <a:gd name="connsiteY1325" fmla="*/ 2640865 h 4008043"/>
              <a:gd name="connsiteX1326" fmla="*/ 135136 w 1181239"/>
              <a:gd name="connsiteY1326" fmla="*/ 2625083 h 4008043"/>
              <a:gd name="connsiteX1327" fmla="*/ 143826 w 1181239"/>
              <a:gd name="connsiteY1327" fmla="*/ 2614093 h 4008043"/>
              <a:gd name="connsiteX1328" fmla="*/ 147971 w 1181239"/>
              <a:gd name="connsiteY1328" fmla="*/ 2612317 h 4008043"/>
              <a:gd name="connsiteX1329" fmla="*/ 142158 w 1181239"/>
              <a:gd name="connsiteY1329" fmla="*/ 2607630 h 4008043"/>
              <a:gd name="connsiteX1330" fmla="*/ 136345 w 1181239"/>
              <a:gd name="connsiteY1330" fmla="*/ 2599725 h 4008043"/>
              <a:gd name="connsiteX1331" fmla="*/ 142362 w 1181239"/>
              <a:gd name="connsiteY1331" fmla="*/ 2596642 h 4008043"/>
              <a:gd name="connsiteX1332" fmla="*/ 144920 w 1181239"/>
              <a:gd name="connsiteY1332" fmla="*/ 2594603 h 4008043"/>
              <a:gd name="connsiteX1333" fmla="*/ 143264 w 1181239"/>
              <a:gd name="connsiteY1333" fmla="*/ 2584870 h 4008043"/>
              <a:gd name="connsiteX1334" fmla="*/ 139570 w 1181239"/>
              <a:gd name="connsiteY1334" fmla="*/ 2549512 h 4008043"/>
              <a:gd name="connsiteX1335" fmla="*/ 142624 w 1181239"/>
              <a:gd name="connsiteY1335" fmla="*/ 2530687 h 4008043"/>
              <a:gd name="connsiteX1336" fmla="*/ 143924 w 1181239"/>
              <a:gd name="connsiteY1336" fmla="*/ 2555639 h 4008043"/>
              <a:gd name="connsiteX1337" fmla="*/ 146661 w 1181239"/>
              <a:gd name="connsiteY1337" fmla="*/ 2571594 h 4008043"/>
              <a:gd name="connsiteX1338" fmla="*/ 150473 w 1181239"/>
              <a:gd name="connsiteY1338" fmla="*/ 2589549 h 4008043"/>
              <a:gd name="connsiteX1339" fmla="*/ 155581 w 1181239"/>
              <a:gd name="connsiteY1339" fmla="*/ 2610028 h 4008043"/>
              <a:gd name="connsiteX1340" fmla="*/ 157416 w 1181239"/>
              <a:gd name="connsiteY1340" fmla="*/ 2616986 h 4008043"/>
              <a:gd name="connsiteX1341" fmla="*/ 153782 w 1181239"/>
              <a:gd name="connsiteY1341" fmla="*/ 2626268 h 4008043"/>
              <a:gd name="connsiteX1342" fmla="*/ 157135 w 1181239"/>
              <a:gd name="connsiteY1342" fmla="*/ 2632423 h 4008043"/>
              <a:gd name="connsiteX1343" fmla="*/ 158587 w 1181239"/>
              <a:gd name="connsiteY1343" fmla="*/ 2652661 h 4008043"/>
              <a:gd name="connsiteX1344" fmla="*/ 154845 w 1181239"/>
              <a:gd name="connsiteY1344" fmla="*/ 2696261 h 4008043"/>
              <a:gd name="connsiteX1345" fmla="*/ 159357 w 1181239"/>
              <a:gd name="connsiteY1345" fmla="*/ 2737394 h 4008043"/>
              <a:gd name="connsiteX1346" fmla="*/ 163168 w 1181239"/>
              <a:gd name="connsiteY1346" fmla="*/ 2723700 h 4008043"/>
              <a:gd name="connsiteX1347" fmla="*/ 169613 w 1181239"/>
              <a:gd name="connsiteY1347" fmla="*/ 2706558 h 4008043"/>
              <a:gd name="connsiteX1348" fmla="*/ 170029 w 1181239"/>
              <a:gd name="connsiteY1348" fmla="*/ 2699520 h 4008043"/>
              <a:gd name="connsiteX1349" fmla="*/ 165426 w 1181239"/>
              <a:gd name="connsiteY1349" fmla="*/ 2669745 h 4008043"/>
              <a:gd name="connsiteX1350" fmla="*/ 165460 w 1181239"/>
              <a:gd name="connsiteY1350" fmla="*/ 2643560 h 4008043"/>
              <a:gd name="connsiteX1351" fmla="*/ 170745 w 1181239"/>
              <a:gd name="connsiteY1351" fmla="*/ 2651062 h 4008043"/>
              <a:gd name="connsiteX1352" fmla="*/ 177992 w 1181239"/>
              <a:gd name="connsiteY1352" fmla="*/ 2656728 h 4008043"/>
              <a:gd name="connsiteX1353" fmla="*/ 177259 w 1181239"/>
              <a:gd name="connsiteY1353" fmla="*/ 2640964 h 4008043"/>
              <a:gd name="connsiteX1354" fmla="*/ 177292 w 1181239"/>
              <a:gd name="connsiteY1354" fmla="*/ 2630604 h 4008043"/>
              <a:gd name="connsiteX1355" fmla="*/ 175625 w 1181239"/>
              <a:gd name="connsiteY1355" fmla="*/ 2618782 h 4008043"/>
              <a:gd name="connsiteX1356" fmla="*/ 171246 w 1181239"/>
              <a:gd name="connsiteY1356" fmla="*/ 2607308 h 4008043"/>
              <a:gd name="connsiteX1357" fmla="*/ 175822 w 1181239"/>
              <a:gd name="connsiteY1357" fmla="*/ 2600497 h 4008043"/>
              <a:gd name="connsiteX1358" fmla="*/ 178683 w 1181239"/>
              <a:gd name="connsiteY1358" fmla="*/ 2576613 h 4008043"/>
              <a:gd name="connsiteX1359" fmla="*/ 174207 w 1181239"/>
              <a:gd name="connsiteY1359" fmla="*/ 2301074 h 4008043"/>
              <a:gd name="connsiteX1360" fmla="*/ 175458 w 1181239"/>
              <a:gd name="connsiteY1360" fmla="*/ 2201800 h 4008043"/>
              <a:gd name="connsiteX1361" fmla="*/ 172740 w 1181239"/>
              <a:gd name="connsiteY1361" fmla="*/ 2164190 h 4008043"/>
              <a:gd name="connsiteX1362" fmla="*/ 179095 w 1181239"/>
              <a:gd name="connsiteY1362" fmla="*/ 2154671 h 4008043"/>
              <a:gd name="connsiteX1363" fmla="*/ 182562 w 1181239"/>
              <a:gd name="connsiteY1363" fmla="*/ 2140044 h 4008043"/>
              <a:gd name="connsiteX1364" fmla="*/ 178366 w 1181239"/>
              <a:gd name="connsiteY1364" fmla="*/ 2107848 h 4008043"/>
              <a:gd name="connsiteX1365" fmla="*/ 177238 w 1181239"/>
              <a:gd name="connsiteY1365" fmla="*/ 2093950 h 4008043"/>
              <a:gd name="connsiteX1366" fmla="*/ 177384 w 1181239"/>
              <a:gd name="connsiteY1366" fmla="*/ 2064486 h 4008043"/>
              <a:gd name="connsiteX1367" fmla="*/ 177056 w 1181239"/>
              <a:gd name="connsiteY1367" fmla="*/ 2024799 h 4008043"/>
              <a:gd name="connsiteX1368" fmla="*/ 179917 w 1181239"/>
              <a:gd name="connsiteY1368" fmla="*/ 2038534 h 4008043"/>
              <a:gd name="connsiteX1369" fmla="*/ 183109 w 1181239"/>
              <a:gd name="connsiteY1369" fmla="*/ 2051136 h 4008043"/>
              <a:gd name="connsiteX1370" fmla="*/ 187491 w 1181239"/>
              <a:gd name="connsiteY1370" fmla="*/ 2094518 h 4008043"/>
              <a:gd name="connsiteX1371" fmla="*/ 191609 w 1181239"/>
              <a:gd name="connsiteY1371" fmla="*/ 2149731 h 4008043"/>
              <a:gd name="connsiteX1372" fmla="*/ 194496 w 1181239"/>
              <a:gd name="connsiteY1372" fmla="*/ 2183049 h 4008043"/>
              <a:gd name="connsiteX1373" fmla="*/ 196875 w 1181239"/>
              <a:gd name="connsiteY1373" fmla="*/ 2201588 h 4008043"/>
              <a:gd name="connsiteX1374" fmla="*/ 195788 w 1181239"/>
              <a:gd name="connsiteY1374" fmla="*/ 2058415 h 4008043"/>
              <a:gd name="connsiteX1375" fmla="*/ 200030 w 1181239"/>
              <a:gd name="connsiteY1375" fmla="*/ 2005760 h 4008043"/>
              <a:gd name="connsiteX1376" fmla="*/ 204523 w 1181239"/>
              <a:gd name="connsiteY1376" fmla="*/ 2020566 h 4008043"/>
              <a:gd name="connsiteX1377" fmla="*/ 210671 w 1181239"/>
              <a:gd name="connsiteY1377" fmla="*/ 2033874 h 4008043"/>
              <a:gd name="connsiteX1378" fmla="*/ 210010 w 1181239"/>
              <a:gd name="connsiteY1378" fmla="*/ 2046098 h 4008043"/>
              <a:gd name="connsiteX1379" fmla="*/ 207007 w 1181239"/>
              <a:gd name="connsiteY1379" fmla="*/ 2117629 h 4008043"/>
              <a:gd name="connsiteX1380" fmla="*/ 206069 w 1181239"/>
              <a:gd name="connsiteY1380" fmla="*/ 2182549 h 4008043"/>
              <a:gd name="connsiteX1381" fmla="*/ 205960 w 1181239"/>
              <a:gd name="connsiteY1381" fmla="*/ 2202948 h 4008043"/>
              <a:gd name="connsiteX1382" fmla="*/ 209127 w 1181239"/>
              <a:gd name="connsiteY1382" fmla="*/ 2205668 h 4008043"/>
              <a:gd name="connsiteX1383" fmla="*/ 214532 w 1181239"/>
              <a:gd name="connsiteY1383" fmla="*/ 2247478 h 4008043"/>
              <a:gd name="connsiteX1384" fmla="*/ 219080 w 1181239"/>
              <a:gd name="connsiteY1384" fmla="*/ 2261523 h 4008043"/>
              <a:gd name="connsiteX1385" fmla="*/ 226346 w 1181239"/>
              <a:gd name="connsiteY1385" fmla="*/ 2259990 h 4008043"/>
              <a:gd name="connsiteX1386" fmla="*/ 229378 w 1181239"/>
              <a:gd name="connsiteY1386" fmla="*/ 2245492 h 4008043"/>
              <a:gd name="connsiteX1387" fmla="*/ 226247 w 1181239"/>
              <a:gd name="connsiteY1387" fmla="*/ 2228262 h 4008043"/>
              <a:gd name="connsiteX1388" fmla="*/ 214948 w 1181239"/>
              <a:gd name="connsiteY1388" fmla="*/ 2179343 h 4008043"/>
              <a:gd name="connsiteX1389" fmla="*/ 219625 w 1181239"/>
              <a:gd name="connsiteY1389" fmla="*/ 2162146 h 4008043"/>
              <a:gd name="connsiteX1390" fmla="*/ 222344 w 1181239"/>
              <a:gd name="connsiteY1390" fmla="*/ 2113823 h 4008043"/>
              <a:gd name="connsiteX1391" fmla="*/ 219071 w 1181239"/>
              <a:gd name="connsiteY1391" fmla="*/ 2061664 h 4008043"/>
              <a:gd name="connsiteX1392" fmla="*/ 217856 w 1181239"/>
              <a:gd name="connsiteY1392" fmla="*/ 2053357 h 4008043"/>
              <a:gd name="connsiteX1393" fmla="*/ 221271 w 1181239"/>
              <a:gd name="connsiteY1393" fmla="*/ 2060836 h 4008043"/>
              <a:gd name="connsiteX1394" fmla="*/ 227033 w 1181239"/>
              <a:gd name="connsiteY1394" fmla="*/ 2068316 h 4008043"/>
              <a:gd name="connsiteX1395" fmla="*/ 225110 w 1181239"/>
              <a:gd name="connsiteY1395" fmla="*/ 2050477 h 4008043"/>
              <a:gd name="connsiteX1396" fmla="*/ 221087 w 1181239"/>
              <a:gd name="connsiteY1396" fmla="*/ 2037038 h 4008043"/>
              <a:gd name="connsiteX1397" fmla="*/ 222714 w 1181239"/>
              <a:gd name="connsiteY1397" fmla="*/ 2033890 h 4008043"/>
              <a:gd name="connsiteX1398" fmla="*/ 229644 w 1181239"/>
              <a:gd name="connsiteY1398" fmla="*/ 2037545 h 4008043"/>
              <a:gd name="connsiteX1399" fmla="*/ 235192 w 1181239"/>
              <a:gd name="connsiteY1399" fmla="*/ 2053772 h 4008043"/>
              <a:gd name="connsiteX1400" fmla="*/ 237848 w 1181239"/>
              <a:gd name="connsiteY1400" fmla="*/ 2069820 h 4008043"/>
              <a:gd name="connsiteX1401" fmla="*/ 238574 w 1181239"/>
              <a:gd name="connsiteY1401" fmla="*/ 2000984 h 4008043"/>
              <a:gd name="connsiteX1402" fmla="*/ 237075 w 1181239"/>
              <a:gd name="connsiteY1402" fmla="*/ 1908526 h 4008043"/>
              <a:gd name="connsiteX1403" fmla="*/ 234896 w 1181239"/>
              <a:gd name="connsiteY1403" fmla="*/ 1883368 h 4008043"/>
              <a:gd name="connsiteX1404" fmla="*/ 232247 w 1181239"/>
              <a:gd name="connsiteY1404" fmla="*/ 1931645 h 4008043"/>
              <a:gd name="connsiteX1405" fmla="*/ 226115 w 1181239"/>
              <a:gd name="connsiteY1405" fmla="*/ 1988991 h 4008043"/>
              <a:gd name="connsiteX1406" fmla="*/ 223612 w 1181239"/>
              <a:gd name="connsiteY1406" fmla="*/ 1993067 h 4008043"/>
              <a:gd name="connsiteX1407" fmla="*/ 219934 w 1181239"/>
              <a:gd name="connsiteY1407" fmla="*/ 1999592 h 4008043"/>
              <a:gd name="connsiteX1408" fmla="*/ 217193 w 1181239"/>
              <a:gd name="connsiteY1408" fmla="*/ 1991885 h 4008043"/>
              <a:gd name="connsiteX1409" fmla="*/ 210733 w 1181239"/>
              <a:gd name="connsiteY1409" fmla="*/ 1947711 h 4008043"/>
              <a:gd name="connsiteX1410" fmla="*/ 206693 w 1181239"/>
              <a:gd name="connsiteY1410" fmla="*/ 1932953 h 4008043"/>
              <a:gd name="connsiteX1411" fmla="*/ 212064 w 1181239"/>
              <a:gd name="connsiteY1411" fmla="*/ 1940685 h 4008043"/>
              <a:gd name="connsiteX1412" fmla="*/ 218683 w 1181239"/>
              <a:gd name="connsiteY1412" fmla="*/ 1946906 h 4008043"/>
              <a:gd name="connsiteX1413" fmla="*/ 223568 w 1181239"/>
              <a:gd name="connsiteY1413" fmla="*/ 1953025 h 4008043"/>
              <a:gd name="connsiteX1414" fmla="*/ 226200 w 1181239"/>
              <a:gd name="connsiteY1414" fmla="*/ 1959523 h 4008043"/>
              <a:gd name="connsiteX1415" fmla="*/ 227699 w 1181239"/>
              <a:gd name="connsiteY1415" fmla="*/ 1949323 h 4008043"/>
              <a:gd name="connsiteX1416" fmla="*/ 224732 w 1181239"/>
              <a:gd name="connsiteY1416" fmla="*/ 1855417 h 4008043"/>
              <a:gd name="connsiteX1417" fmla="*/ 219133 w 1181239"/>
              <a:gd name="connsiteY1417" fmla="*/ 1774632 h 4008043"/>
              <a:gd name="connsiteX1418" fmla="*/ 213420 w 1181239"/>
              <a:gd name="connsiteY1418" fmla="*/ 1769242 h 4008043"/>
              <a:gd name="connsiteX1419" fmla="*/ 205892 w 1181239"/>
              <a:gd name="connsiteY1419" fmla="*/ 1758137 h 4008043"/>
              <a:gd name="connsiteX1420" fmla="*/ 200316 w 1181239"/>
              <a:gd name="connsiteY1420" fmla="*/ 1748640 h 4008043"/>
              <a:gd name="connsiteX1421" fmla="*/ 207031 w 1181239"/>
              <a:gd name="connsiteY1421" fmla="*/ 1746696 h 4008043"/>
              <a:gd name="connsiteX1422" fmla="*/ 209035 w 1181239"/>
              <a:gd name="connsiteY1422" fmla="*/ 1707939 h 4008043"/>
              <a:gd name="connsiteX1423" fmla="*/ 211071 w 1181239"/>
              <a:gd name="connsiteY1423" fmla="*/ 1669336 h 4008043"/>
              <a:gd name="connsiteX1424" fmla="*/ 227197 w 1181239"/>
              <a:gd name="connsiteY1424" fmla="*/ 1663053 h 4008043"/>
              <a:gd name="connsiteX1425" fmla="*/ 232283 w 1181239"/>
              <a:gd name="connsiteY1425" fmla="*/ 1656942 h 4008043"/>
              <a:gd name="connsiteX1426" fmla="*/ 235195 w 1181239"/>
              <a:gd name="connsiteY1426" fmla="*/ 1660341 h 4008043"/>
              <a:gd name="connsiteX1427" fmla="*/ 238100 w 1181239"/>
              <a:gd name="connsiteY1427" fmla="*/ 1616985 h 4008043"/>
              <a:gd name="connsiteX1428" fmla="*/ 235195 w 1181239"/>
              <a:gd name="connsiteY1428" fmla="*/ 1571947 h 4008043"/>
              <a:gd name="connsiteX1429" fmla="*/ 232287 w 1181239"/>
              <a:gd name="connsiteY1429" fmla="*/ 1606329 h 4008043"/>
              <a:gd name="connsiteX1430" fmla="*/ 229320 w 1181239"/>
              <a:gd name="connsiteY1430" fmla="*/ 1639614 h 4008043"/>
              <a:gd name="connsiteX1431" fmla="*/ 224483 w 1181239"/>
              <a:gd name="connsiteY1431" fmla="*/ 1618106 h 4008043"/>
              <a:gd name="connsiteX1432" fmla="*/ 217959 w 1181239"/>
              <a:gd name="connsiteY1432" fmla="*/ 1625487 h 4008043"/>
              <a:gd name="connsiteX1433" fmla="*/ 214383 w 1181239"/>
              <a:gd name="connsiteY1433" fmla="*/ 1648605 h 4008043"/>
              <a:gd name="connsiteX1434" fmla="*/ 211011 w 1181239"/>
              <a:gd name="connsiteY1434" fmla="*/ 1656262 h 4008043"/>
              <a:gd name="connsiteX1435" fmla="*/ 208920 w 1181239"/>
              <a:gd name="connsiteY1435" fmla="*/ 1648102 h 4008043"/>
              <a:gd name="connsiteX1436" fmla="*/ 212237 w 1181239"/>
              <a:gd name="connsiteY1436" fmla="*/ 1399238 h 4008043"/>
              <a:gd name="connsiteX1437" fmla="*/ 214755 w 1181239"/>
              <a:gd name="connsiteY1437" fmla="*/ 1417848 h 4008043"/>
              <a:gd name="connsiteX1438" fmla="*/ 220657 w 1181239"/>
              <a:gd name="connsiteY1438" fmla="*/ 1447453 h 4008043"/>
              <a:gd name="connsiteX1439" fmla="*/ 226470 w 1181239"/>
              <a:gd name="connsiteY1439" fmla="*/ 1454368 h 4008043"/>
              <a:gd name="connsiteX1440" fmla="*/ 226470 w 1181239"/>
              <a:gd name="connsiteY1440" fmla="*/ 1446221 h 4008043"/>
              <a:gd name="connsiteX1441" fmla="*/ 228093 w 1181239"/>
              <a:gd name="connsiteY1441" fmla="*/ 1424776 h 4008043"/>
              <a:gd name="connsiteX1442" fmla="*/ 225291 w 1181239"/>
              <a:gd name="connsiteY1442" fmla="*/ 1418277 h 4008043"/>
              <a:gd name="connsiteX1443" fmla="*/ 220862 w 1181239"/>
              <a:gd name="connsiteY1443" fmla="*/ 1425076 h 4008043"/>
              <a:gd name="connsiteX1444" fmla="*/ 220753 w 1181239"/>
              <a:gd name="connsiteY1444" fmla="*/ 1416781 h 4008043"/>
              <a:gd name="connsiteX1445" fmla="*/ 224281 w 1181239"/>
              <a:gd name="connsiteY1445" fmla="*/ 1405091 h 4008043"/>
              <a:gd name="connsiteX1446" fmla="*/ 228564 w 1181239"/>
              <a:gd name="connsiteY1446" fmla="*/ 1358989 h 4008043"/>
              <a:gd name="connsiteX1447" fmla="*/ 225152 w 1181239"/>
              <a:gd name="connsiteY1447" fmla="*/ 1325803 h 4008043"/>
              <a:gd name="connsiteX1448" fmla="*/ 220869 w 1181239"/>
              <a:gd name="connsiteY1448" fmla="*/ 1350055 h 4008043"/>
              <a:gd name="connsiteX1449" fmla="*/ 216020 w 1181239"/>
              <a:gd name="connsiteY1449" fmla="*/ 1330335 h 4008043"/>
              <a:gd name="connsiteX1450" fmla="*/ 212597 w 1181239"/>
              <a:gd name="connsiteY1450" fmla="*/ 1259167 h 4008043"/>
              <a:gd name="connsiteX1451" fmla="*/ 211560 w 1181239"/>
              <a:gd name="connsiteY1451" fmla="*/ 1206130 h 4008043"/>
              <a:gd name="connsiteX1452" fmla="*/ 215375 w 1181239"/>
              <a:gd name="connsiteY1452" fmla="*/ 1221089 h 4008043"/>
              <a:gd name="connsiteX1453" fmla="*/ 227379 w 1181239"/>
              <a:gd name="connsiteY1453" fmla="*/ 1264199 h 4008043"/>
              <a:gd name="connsiteX1454" fmla="*/ 224694 w 1181239"/>
              <a:gd name="connsiteY1454" fmla="*/ 1244618 h 4008043"/>
              <a:gd name="connsiteX1455" fmla="*/ 226599 w 1181239"/>
              <a:gd name="connsiteY1455" fmla="*/ 1231828 h 4008043"/>
              <a:gd name="connsiteX1456" fmla="*/ 231544 w 1181239"/>
              <a:gd name="connsiteY1456" fmla="*/ 1168401 h 4008043"/>
              <a:gd name="connsiteX1457" fmla="*/ 221743 w 1181239"/>
              <a:gd name="connsiteY1457" fmla="*/ 1143601 h 4008043"/>
              <a:gd name="connsiteX1458" fmla="*/ 218485 w 1181239"/>
              <a:gd name="connsiteY1458" fmla="*/ 1128615 h 4008043"/>
              <a:gd name="connsiteX1459" fmla="*/ 218112 w 1181239"/>
              <a:gd name="connsiteY1459" fmla="*/ 1140174 h 4008043"/>
              <a:gd name="connsiteX1460" fmla="*/ 207558 w 1181239"/>
              <a:gd name="connsiteY1460" fmla="*/ 1138814 h 4008043"/>
              <a:gd name="connsiteX1461" fmla="*/ 201314 w 1181239"/>
              <a:gd name="connsiteY1461" fmla="*/ 1111802 h 4008043"/>
              <a:gd name="connsiteX1462" fmla="*/ 192840 w 1181239"/>
              <a:gd name="connsiteY1462" fmla="*/ 1189163 h 4008043"/>
              <a:gd name="connsiteX1463" fmla="*/ 185708 w 1181239"/>
              <a:gd name="connsiteY1463" fmla="*/ 1265270 h 4008043"/>
              <a:gd name="connsiteX1464" fmla="*/ 197495 w 1181239"/>
              <a:gd name="connsiteY1464" fmla="*/ 1276300 h 4008043"/>
              <a:gd name="connsiteX1465" fmla="*/ 208932 w 1181239"/>
              <a:gd name="connsiteY1465" fmla="*/ 1299086 h 4008043"/>
              <a:gd name="connsiteX1466" fmla="*/ 210045 w 1181239"/>
              <a:gd name="connsiteY1466" fmla="*/ 1329882 h 4008043"/>
              <a:gd name="connsiteX1467" fmla="*/ 210045 w 1181239"/>
              <a:gd name="connsiteY1467" fmla="*/ 1341280 h 4008043"/>
              <a:gd name="connsiteX1468" fmla="*/ 199446 w 1181239"/>
              <a:gd name="connsiteY1468" fmla="*/ 1361380 h 4008043"/>
              <a:gd name="connsiteX1469" fmla="*/ 195086 w 1181239"/>
              <a:gd name="connsiteY1469" fmla="*/ 1409898 h 4008043"/>
              <a:gd name="connsiteX1470" fmla="*/ 184177 w 1181239"/>
              <a:gd name="connsiteY1470" fmla="*/ 1419619 h 4008043"/>
              <a:gd name="connsiteX1471" fmla="*/ 184104 w 1181239"/>
              <a:gd name="connsiteY1471" fmla="*/ 1392945 h 4008043"/>
              <a:gd name="connsiteX1472" fmla="*/ 186502 w 1181239"/>
              <a:gd name="connsiteY1472" fmla="*/ 1355720 h 4008043"/>
              <a:gd name="connsiteX1473" fmla="*/ 181596 w 1181239"/>
              <a:gd name="connsiteY1473" fmla="*/ 1374759 h 4008043"/>
              <a:gd name="connsiteX1474" fmla="*/ 177236 w 1181239"/>
              <a:gd name="connsiteY1474" fmla="*/ 1393798 h 4008043"/>
              <a:gd name="connsiteX1475" fmla="*/ 172823 w 1181239"/>
              <a:gd name="connsiteY1475" fmla="*/ 1376799 h 4008043"/>
              <a:gd name="connsiteX1476" fmla="*/ 166979 w 1181239"/>
              <a:gd name="connsiteY1476" fmla="*/ 1364640 h 4008043"/>
              <a:gd name="connsiteX1477" fmla="*/ 161395 w 1181239"/>
              <a:gd name="connsiteY1477" fmla="*/ 1365097 h 4008043"/>
              <a:gd name="connsiteX1478" fmla="*/ 159198 w 1181239"/>
              <a:gd name="connsiteY1478" fmla="*/ 1346658 h 4008043"/>
              <a:gd name="connsiteX1479" fmla="*/ 156257 w 1181239"/>
              <a:gd name="connsiteY1479" fmla="*/ 1359606 h 4008043"/>
              <a:gd name="connsiteX1480" fmla="*/ 152297 w 1181239"/>
              <a:gd name="connsiteY1480" fmla="*/ 1387938 h 4008043"/>
              <a:gd name="connsiteX1481" fmla="*/ 147163 w 1181239"/>
              <a:gd name="connsiteY1481" fmla="*/ 1363648 h 4008043"/>
              <a:gd name="connsiteX1482" fmla="*/ 143528 w 1181239"/>
              <a:gd name="connsiteY1482" fmla="*/ 1342121 h 4008043"/>
              <a:gd name="connsiteX1483" fmla="*/ 139251 w 1181239"/>
              <a:gd name="connsiteY1483" fmla="*/ 1342904 h 4008043"/>
              <a:gd name="connsiteX1484" fmla="*/ 134914 w 1181239"/>
              <a:gd name="connsiteY1484" fmla="*/ 1376222 h 4008043"/>
              <a:gd name="connsiteX1485" fmla="*/ 130554 w 1181239"/>
              <a:gd name="connsiteY1485" fmla="*/ 1409436 h 4008043"/>
              <a:gd name="connsiteX1486" fmla="*/ 126171 w 1181239"/>
              <a:gd name="connsiteY1486" fmla="*/ 1410115 h 4008043"/>
              <a:gd name="connsiteX1487" fmla="*/ 121812 w 1181239"/>
              <a:gd name="connsiteY1487" fmla="*/ 1420772 h 4008043"/>
              <a:gd name="connsiteX1488" fmla="*/ 123571 w 1181239"/>
              <a:gd name="connsiteY1488" fmla="*/ 1435716 h 4008043"/>
              <a:gd name="connsiteX1489" fmla="*/ 130532 w 1181239"/>
              <a:gd name="connsiteY1489" fmla="*/ 1424914 h 4008043"/>
              <a:gd name="connsiteX1490" fmla="*/ 138289 w 1181239"/>
              <a:gd name="connsiteY1490" fmla="*/ 1416235 h 4008043"/>
              <a:gd name="connsiteX1491" fmla="*/ 136067 w 1181239"/>
              <a:gd name="connsiteY1491" fmla="*/ 1479471 h 4008043"/>
              <a:gd name="connsiteX1492" fmla="*/ 122188 w 1181239"/>
              <a:gd name="connsiteY1492" fmla="*/ 1586334 h 4008043"/>
              <a:gd name="connsiteX1493" fmla="*/ 119980 w 1181239"/>
              <a:gd name="connsiteY1493" fmla="*/ 1579747 h 4008043"/>
              <a:gd name="connsiteX1494" fmla="*/ 125070 w 1181239"/>
              <a:gd name="connsiteY1494" fmla="*/ 1482379 h 4008043"/>
              <a:gd name="connsiteX1495" fmla="*/ 126516 w 1181239"/>
              <a:gd name="connsiteY1495" fmla="*/ 1463044 h 4008043"/>
              <a:gd name="connsiteX1496" fmla="*/ 124581 w 1181239"/>
              <a:gd name="connsiteY1496" fmla="*/ 1448193 h 4008043"/>
              <a:gd name="connsiteX1497" fmla="*/ 114245 w 1181239"/>
              <a:gd name="connsiteY1497" fmla="*/ 1472629 h 4008043"/>
              <a:gd name="connsiteX1498" fmla="*/ 110767 w 1181239"/>
              <a:gd name="connsiteY1498" fmla="*/ 1490350 h 4008043"/>
              <a:gd name="connsiteX1499" fmla="*/ 112066 w 1181239"/>
              <a:gd name="connsiteY1499" fmla="*/ 1465872 h 4008043"/>
              <a:gd name="connsiteX1500" fmla="*/ 121968 w 1181239"/>
              <a:gd name="connsiteY1500" fmla="*/ 1368819 h 4008043"/>
              <a:gd name="connsiteX1501" fmla="*/ 121822 w 1181239"/>
              <a:gd name="connsiteY1501" fmla="*/ 1351639 h 4008043"/>
              <a:gd name="connsiteX1502" fmla="*/ 125000 w 1181239"/>
              <a:gd name="connsiteY1502" fmla="*/ 1341763 h 4008043"/>
              <a:gd name="connsiteX1503" fmla="*/ 128197 w 1181239"/>
              <a:gd name="connsiteY1503" fmla="*/ 1330464 h 4008043"/>
              <a:gd name="connsiteX1504" fmla="*/ 121531 w 1181239"/>
              <a:gd name="connsiteY1504" fmla="*/ 1277565 h 4008043"/>
              <a:gd name="connsiteX1505" fmla="*/ 111387 w 1181239"/>
              <a:gd name="connsiteY1505" fmla="*/ 1245510 h 4008043"/>
              <a:gd name="connsiteX1506" fmla="*/ 107088 w 1181239"/>
              <a:gd name="connsiteY1506" fmla="*/ 1251005 h 4008043"/>
              <a:gd name="connsiteX1507" fmla="*/ 109190 w 1181239"/>
              <a:gd name="connsiteY1507" fmla="*/ 1193889 h 4008043"/>
              <a:gd name="connsiteX1508" fmla="*/ 113381 w 1181239"/>
              <a:gd name="connsiteY1508" fmla="*/ 1155811 h 4008043"/>
              <a:gd name="connsiteX1509" fmla="*/ 113381 w 1181239"/>
              <a:gd name="connsiteY1509" fmla="*/ 1070136 h 4008043"/>
              <a:gd name="connsiteX1510" fmla="*/ 112797 w 1181239"/>
              <a:gd name="connsiteY1510" fmla="*/ 920546 h 4008043"/>
              <a:gd name="connsiteX1511" fmla="*/ 114114 w 1181239"/>
              <a:gd name="connsiteY1511" fmla="*/ 898107 h 4008043"/>
              <a:gd name="connsiteX1512" fmla="*/ 111790 w 1181239"/>
              <a:gd name="connsiteY1512" fmla="*/ 887908 h 4008043"/>
              <a:gd name="connsiteX1513" fmla="*/ 111644 w 1181239"/>
              <a:gd name="connsiteY1513" fmla="*/ 860710 h 4008043"/>
              <a:gd name="connsiteX1514" fmla="*/ 116000 w 1181239"/>
              <a:gd name="connsiteY1514" fmla="*/ 836997 h 4008043"/>
              <a:gd name="connsiteX1515" fmla="*/ 111192 w 1181239"/>
              <a:gd name="connsiteY1515" fmla="*/ 838130 h 4008043"/>
              <a:gd name="connsiteX1516" fmla="*/ 108419 w 1181239"/>
              <a:gd name="connsiteY1516" fmla="*/ 804727 h 4008043"/>
              <a:gd name="connsiteX1517" fmla="*/ 111981 w 1181239"/>
              <a:gd name="connsiteY1517" fmla="*/ 760077 h 4008043"/>
              <a:gd name="connsiteX1518" fmla="*/ 101298 w 1181239"/>
              <a:gd name="connsiteY1518" fmla="*/ 742881 h 4008043"/>
              <a:gd name="connsiteX1519" fmla="*/ 93842 w 1181239"/>
              <a:gd name="connsiteY1519" fmla="*/ 760448 h 4008043"/>
              <a:gd name="connsiteX1520" fmla="*/ 85494 w 1181239"/>
              <a:gd name="connsiteY1520" fmla="*/ 777099 h 4008043"/>
              <a:gd name="connsiteX1521" fmla="*/ 81229 w 1181239"/>
              <a:gd name="connsiteY1521" fmla="*/ 789450 h 4008043"/>
              <a:gd name="connsiteX1522" fmla="*/ 92884 w 1181239"/>
              <a:gd name="connsiteY1522" fmla="*/ 833286 h 4008043"/>
              <a:gd name="connsiteX1523" fmla="*/ 97008 w 1181239"/>
              <a:gd name="connsiteY1523" fmla="*/ 821273 h 4008043"/>
              <a:gd name="connsiteX1524" fmla="*/ 101001 w 1181239"/>
              <a:gd name="connsiteY1524" fmla="*/ 813114 h 4008043"/>
              <a:gd name="connsiteX1525" fmla="*/ 101220 w 1181239"/>
              <a:gd name="connsiteY1525" fmla="*/ 827460 h 4008043"/>
              <a:gd name="connsiteX1526" fmla="*/ 94882 w 1181239"/>
              <a:gd name="connsiteY1526" fmla="*/ 844145 h 4008043"/>
              <a:gd name="connsiteX1527" fmla="*/ 83046 w 1181239"/>
              <a:gd name="connsiteY1527" fmla="*/ 876568 h 4008043"/>
              <a:gd name="connsiteX1528" fmla="*/ 81181 w 1181239"/>
              <a:gd name="connsiteY1528" fmla="*/ 882469 h 4008043"/>
              <a:gd name="connsiteX1529" fmla="*/ 78663 w 1181239"/>
              <a:gd name="connsiteY1529" fmla="*/ 923135 h 4008043"/>
              <a:gd name="connsiteX1530" fmla="*/ 77664 w 1181239"/>
              <a:gd name="connsiteY1530" fmla="*/ 961893 h 4008043"/>
              <a:gd name="connsiteX1531" fmla="*/ 70391 w 1181239"/>
              <a:gd name="connsiteY1531" fmla="*/ 829433 h 4008043"/>
              <a:gd name="connsiteX1532" fmla="*/ 92739 w 1181239"/>
              <a:gd name="connsiteY1532" fmla="*/ 639044 h 4008043"/>
              <a:gd name="connsiteX1533" fmla="*/ 101313 w 1181239"/>
              <a:gd name="connsiteY1533" fmla="*/ 581928 h 4008043"/>
              <a:gd name="connsiteX1534" fmla="*/ 100010 w 1181239"/>
              <a:gd name="connsiteY1534" fmla="*/ 626125 h 4008043"/>
              <a:gd name="connsiteX1535" fmla="*/ 101203 w 1181239"/>
              <a:gd name="connsiteY1535" fmla="*/ 670323 h 4008043"/>
              <a:gd name="connsiteX1536" fmla="*/ 111667 w 1181239"/>
              <a:gd name="connsiteY1536" fmla="*/ 606407 h 4008043"/>
              <a:gd name="connsiteX1537" fmla="*/ 132280 w 1181239"/>
              <a:gd name="connsiteY1537" fmla="*/ 506535 h 4008043"/>
              <a:gd name="connsiteX1538" fmla="*/ 135305 w 1181239"/>
              <a:gd name="connsiteY1538" fmla="*/ 488094 h 4008043"/>
              <a:gd name="connsiteX1539" fmla="*/ 132598 w 1181239"/>
              <a:gd name="connsiteY1539" fmla="*/ 468375 h 4008043"/>
              <a:gd name="connsiteX1540" fmla="*/ 140461 w 1181239"/>
              <a:gd name="connsiteY1540" fmla="*/ 443510 h 4008043"/>
              <a:gd name="connsiteX1541" fmla="*/ 146797 w 1181239"/>
              <a:gd name="connsiteY1541" fmla="*/ 437659 h 4008043"/>
              <a:gd name="connsiteX1542" fmla="*/ 143349 w 1181239"/>
              <a:gd name="connsiteY1542" fmla="*/ 362443 h 4008043"/>
              <a:gd name="connsiteX1543" fmla="*/ 146308 w 1181239"/>
              <a:gd name="connsiteY1543" fmla="*/ 358756 h 4008043"/>
              <a:gd name="connsiteX1544" fmla="*/ 153932 w 1181239"/>
              <a:gd name="connsiteY1544" fmla="*/ 348023 h 4008043"/>
              <a:gd name="connsiteX1545" fmla="*/ 149861 w 1181239"/>
              <a:gd name="connsiteY1545" fmla="*/ 319465 h 4008043"/>
              <a:gd name="connsiteX1546" fmla="*/ 148245 w 1181239"/>
              <a:gd name="connsiteY1546" fmla="*/ 301786 h 4008043"/>
              <a:gd name="connsiteX1547" fmla="*/ 152779 w 1181239"/>
              <a:gd name="connsiteY1547" fmla="*/ 319276 h 4008043"/>
              <a:gd name="connsiteX1548" fmla="*/ 160239 w 1181239"/>
              <a:gd name="connsiteY1548" fmla="*/ 331873 h 4008043"/>
              <a:gd name="connsiteX1549" fmla="*/ 161801 w 1181239"/>
              <a:gd name="connsiteY1549" fmla="*/ 313701 h 4008043"/>
              <a:gd name="connsiteX1550" fmla="*/ 164369 w 1181239"/>
              <a:gd name="connsiteY1550" fmla="*/ 286232 h 4008043"/>
              <a:gd name="connsiteX1551" fmla="*/ 168019 w 1181239"/>
              <a:gd name="connsiteY1551" fmla="*/ 250196 h 4008043"/>
              <a:gd name="connsiteX1552" fmla="*/ 167727 w 1181239"/>
              <a:gd name="connsiteY1552" fmla="*/ 228350 h 4008043"/>
              <a:gd name="connsiteX1553" fmla="*/ 163731 w 1181239"/>
              <a:gd name="connsiteY1553" fmla="*/ 240590 h 4008043"/>
              <a:gd name="connsiteX1554" fmla="*/ 161213 w 1181239"/>
              <a:gd name="connsiteY1554" fmla="*/ 228350 h 4008043"/>
              <a:gd name="connsiteX1555" fmla="*/ 172295 w 1181239"/>
              <a:gd name="connsiteY1555" fmla="*/ 172119 h 4008043"/>
              <a:gd name="connsiteX1556" fmla="*/ 194306 w 1181239"/>
              <a:gd name="connsiteY1556" fmla="*/ 151887 h 4008043"/>
              <a:gd name="connsiteX1557" fmla="*/ 213198 w 1181239"/>
              <a:gd name="connsiteY1557" fmla="*/ 135443 h 4008043"/>
              <a:gd name="connsiteX1558" fmla="*/ 215515 w 1181239"/>
              <a:gd name="connsiteY1558" fmla="*/ 149430 h 4008043"/>
              <a:gd name="connsiteX1559" fmla="*/ 221329 w 1181239"/>
              <a:gd name="connsiteY1559" fmla="*/ 158331 h 4008043"/>
              <a:gd name="connsiteX1560" fmla="*/ 228922 w 1181239"/>
              <a:gd name="connsiteY1560" fmla="*/ 149150 h 4008043"/>
              <a:gd name="connsiteX1561" fmla="*/ 242660 w 1181239"/>
              <a:gd name="connsiteY1561" fmla="*/ 141716 h 4008043"/>
              <a:gd name="connsiteX1562" fmla="*/ 262931 w 1181239"/>
              <a:gd name="connsiteY1562" fmla="*/ 133195 h 4008043"/>
              <a:gd name="connsiteX1563" fmla="*/ 275609 w 1181239"/>
              <a:gd name="connsiteY1563" fmla="*/ 129868 h 4008043"/>
              <a:gd name="connsiteX1564" fmla="*/ 282707 w 1181239"/>
              <a:gd name="connsiteY1564" fmla="*/ 139646 h 4008043"/>
              <a:gd name="connsiteX1565" fmla="*/ 293762 w 1181239"/>
              <a:gd name="connsiteY1565" fmla="*/ 130695 h 4008043"/>
              <a:gd name="connsiteX1566" fmla="*/ 302347 w 1181239"/>
              <a:gd name="connsiteY1566" fmla="*/ 118197 h 4008043"/>
              <a:gd name="connsiteX1567" fmla="*/ 306563 w 1181239"/>
              <a:gd name="connsiteY1567" fmla="*/ 127037 h 4008043"/>
              <a:gd name="connsiteX1568" fmla="*/ 320248 w 1181239"/>
              <a:gd name="connsiteY1568" fmla="*/ 112758 h 4008043"/>
              <a:gd name="connsiteX1569" fmla="*/ 338313 w 1181239"/>
              <a:gd name="connsiteY1569" fmla="*/ 70948 h 4008043"/>
              <a:gd name="connsiteX1570" fmla="*/ 342329 w 1181239"/>
              <a:gd name="connsiteY1570" fmla="*/ 78816 h 4008043"/>
              <a:gd name="connsiteX1571" fmla="*/ 345934 w 1181239"/>
              <a:gd name="connsiteY1571" fmla="*/ 161884 h 4008043"/>
              <a:gd name="connsiteX1572" fmla="*/ 358528 w 1181239"/>
              <a:gd name="connsiteY1572" fmla="*/ 143387 h 4008043"/>
              <a:gd name="connsiteX1573" fmla="*/ 368651 w 1181239"/>
              <a:gd name="connsiteY1573" fmla="*/ 146994 h 4008043"/>
              <a:gd name="connsiteX1574" fmla="*/ 376212 w 1181239"/>
              <a:gd name="connsiteY1574" fmla="*/ 158919 h 4008043"/>
              <a:gd name="connsiteX1575" fmla="*/ 381104 w 1181239"/>
              <a:gd name="connsiteY1575" fmla="*/ 173053 h 4008043"/>
              <a:gd name="connsiteX1576" fmla="*/ 384882 w 1181239"/>
              <a:gd name="connsiteY1576" fmla="*/ 184833 h 4008043"/>
              <a:gd name="connsiteX1577" fmla="*/ 392100 w 1181239"/>
              <a:gd name="connsiteY1577" fmla="*/ 179393 h 4008043"/>
              <a:gd name="connsiteX1578" fmla="*/ 399048 w 1181239"/>
              <a:gd name="connsiteY1578" fmla="*/ 165115 h 4008043"/>
              <a:gd name="connsiteX1579" fmla="*/ 406633 w 1181239"/>
              <a:gd name="connsiteY1579" fmla="*/ 158834 h 4008043"/>
              <a:gd name="connsiteX1580" fmla="*/ 413674 w 1181239"/>
              <a:gd name="connsiteY1580" fmla="*/ 153502 h 4008043"/>
              <a:gd name="connsiteX1581" fmla="*/ 419482 w 1181239"/>
              <a:gd name="connsiteY1581" fmla="*/ 137236 h 4008043"/>
              <a:gd name="connsiteX1582" fmla="*/ 425586 w 1181239"/>
              <a:gd name="connsiteY1582" fmla="*/ 122957 h 4008043"/>
              <a:gd name="connsiteX1583" fmla="*/ 427848 w 1181239"/>
              <a:gd name="connsiteY1583" fmla="*/ 108678 h 4008043"/>
              <a:gd name="connsiteX1584" fmla="*/ 429866 w 1181239"/>
              <a:gd name="connsiteY1584" fmla="*/ 118907 h 4008043"/>
              <a:gd name="connsiteX1585" fmla="*/ 435827 w 1181239"/>
              <a:gd name="connsiteY1585" fmla="*/ 128850 h 4008043"/>
              <a:gd name="connsiteX1586" fmla="*/ 440176 w 1181239"/>
              <a:gd name="connsiteY1586" fmla="*/ 116837 h 4008043"/>
              <a:gd name="connsiteX1587" fmla="*/ 443019 w 1181239"/>
              <a:gd name="connsiteY1587" fmla="*/ 124997 h 4008043"/>
              <a:gd name="connsiteX1588" fmla="*/ 445209 w 1181239"/>
              <a:gd name="connsiteY1588" fmla="*/ 132546 h 4008043"/>
              <a:gd name="connsiteX1589" fmla="*/ 467337 w 1181239"/>
              <a:gd name="connsiteY1589" fmla="*/ 111381 h 4008043"/>
              <a:gd name="connsiteX1590" fmla="*/ 468833 w 1181239"/>
              <a:gd name="connsiteY1590" fmla="*/ 130437 h 4008043"/>
              <a:gd name="connsiteX1591" fmla="*/ 471151 w 1181239"/>
              <a:gd name="connsiteY1591" fmla="*/ 131353 h 4008043"/>
              <a:gd name="connsiteX1592" fmla="*/ 478020 w 1181239"/>
              <a:gd name="connsiteY1592" fmla="*/ 122037 h 4008043"/>
              <a:gd name="connsiteX1593" fmla="*/ 486092 w 1181239"/>
              <a:gd name="connsiteY1593" fmla="*/ 133276 h 4008043"/>
              <a:gd name="connsiteX1594" fmla="*/ 489453 w 1181239"/>
              <a:gd name="connsiteY1594" fmla="*/ 145397 h 4008043"/>
              <a:gd name="connsiteX1595" fmla="*/ 492945 w 1181239"/>
              <a:gd name="connsiteY1595" fmla="*/ 156956 h 4008043"/>
              <a:gd name="connsiteX1596" fmla="*/ 499779 w 1181239"/>
              <a:gd name="connsiteY1596" fmla="*/ 144717 h 4008043"/>
              <a:gd name="connsiteX1597" fmla="*/ 505560 w 1181239"/>
              <a:gd name="connsiteY1597" fmla="*/ 129078 h 4008043"/>
              <a:gd name="connsiteX1598" fmla="*/ 510557 w 1181239"/>
              <a:gd name="connsiteY1598" fmla="*/ 139793 h 4008043"/>
              <a:gd name="connsiteX1599" fmla="*/ 509459 w 1181239"/>
              <a:gd name="connsiteY1599" fmla="*/ 151947 h 4008043"/>
              <a:gd name="connsiteX1600" fmla="*/ 511247 w 1181239"/>
              <a:gd name="connsiteY1600" fmla="*/ 162500 h 4008043"/>
              <a:gd name="connsiteX1601" fmla="*/ 515209 w 1181239"/>
              <a:gd name="connsiteY1601" fmla="*/ 173016 h 4008043"/>
              <a:gd name="connsiteX1602" fmla="*/ 513378 w 1181239"/>
              <a:gd name="connsiteY1602" fmla="*/ 182115 h 4008043"/>
              <a:gd name="connsiteX1603" fmla="*/ 523901 w 1181239"/>
              <a:gd name="connsiteY1603" fmla="*/ 171235 h 4008043"/>
              <a:gd name="connsiteX1604" fmla="*/ 542366 w 1181239"/>
              <a:gd name="connsiteY1604" fmla="*/ 137237 h 4008043"/>
              <a:gd name="connsiteX1605" fmla="*/ 551415 w 1181239"/>
              <a:gd name="connsiteY1605" fmla="*/ 119213 h 4008043"/>
              <a:gd name="connsiteX1606" fmla="*/ 544175 w 1181239"/>
              <a:gd name="connsiteY1606" fmla="*/ 173955 h 4008043"/>
              <a:gd name="connsiteX1607" fmla="*/ 544697 w 1181239"/>
              <a:gd name="connsiteY1607" fmla="*/ 177464 h 4008043"/>
              <a:gd name="connsiteX1608" fmla="*/ 558246 w 1181239"/>
              <a:gd name="connsiteY1608" fmla="*/ 142107 h 4008043"/>
              <a:gd name="connsiteX1609" fmla="*/ 568191 w 1181239"/>
              <a:gd name="connsiteY1609" fmla="*/ 119559 h 4008043"/>
              <a:gd name="connsiteX1610" fmla="*/ 565147 w 1181239"/>
              <a:gd name="connsiteY1610" fmla="*/ 145397 h 4008043"/>
              <a:gd name="connsiteX1611" fmla="*/ 570597 w 1181239"/>
              <a:gd name="connsiteY1611" fmla="*/ 137237 h 4008043"/>
              <a:gd name="connsiteX1612" fmla="*/ 584365 w 1181239"/>
              <a:gd name="connsiteY1612" fmla="*/ 91000 h 4008043"/>
              <a:gd name="connsiteX1613" fmla="*/ 582602 w 1181239"/>
              <a:gd name="connsiteY1613" fmla="*/ 126937 h 4008043"/>
              <a:gd name="connsiteX1614" fmla="*/ 572499 w 1181239"/>
              <a:gd name="connsiteY1614" fmla="*/ 204306 h 4008043"/>
              <a:gd name="connsiteX1615" fmla="*/ 575414 w 1181239"/>
              <a:gd name="connsiteY1615" fmla="*/ 228352 h 4008043"/>
              <a:gd name="connsiteX1616" fmla="*/ 625167 w 1181239"/>
              <a:gd name="connsiteY1616" fmla="*/ 31844 h 4008043"/>
              <a:gd name="connsiteX1617" fmla="*/ 631225 w 1181239"/>
              <a:gd name="connsiteY1617" fmla="*/ 17565 h 4008043"/>
              <a:gd name="connsiteX1618" fmla="*/ 476348 w 1181239"/>
              <a:gd name="connsiteY1618" fmla="*/ 9396 h 4008043"/>
              <a:gd name="connsiteX1619" fmla="*/ 477384 w 1181239"/>
              <a:gd name="connsiteY1619" fmla="*/ 18235 h 4008043"/>
              <a:gd name="connsiteX1620" fmla="*/ 473514 w 1181239"/>
              <a:gd name="connsiteY1620" fmla="*/ 19369 h 4008043"/>
              <a:gd name="connsiteX1621" fmla="*/ 473512 w 1181239"/>
              <a:gd name="connsiteY1621" fmla="*/ 19369 h 4008043"/>
              <a:gd name="connsiteX1622" fmla="*/ 476348 w 1181239"/>
              <a:gd name="connsiteY1622" fmla="*/ 9396 h 4008043"/>
              <a:gd name="connsiteX1623" fmla="*/ 816481 w 1181239"/>
              <a:gd name="connsiteY1623" fmla="*/ 1236 h 4008043"/>
              <a:gd name="connsiteX1624" fmla="*/ 818809 w 1181239"/>
              <a:gd name="connsiteY1624" fmla="*/ 21635 h 4008043"/>
              <a:gd name="connsiteX1625" fmla="*/ 816481 w 1181239"/>
              <a:gd name="connsiteY1625" fmla="*/ 42034 h 4008043"/>
              <a:gd name="connsiteX1626" fmla="*/ 814152 w 1181239"/>
              <a:gd name="connsiteY1626" fmla="*/ 21635 h 4008043"/>
              <a:gd name="connsiteX1627" fmla="*/ 816481 w 1181239"/>
              <a:gd name="connsiteY1627" fmla="*/ 1236 h 400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Lst>
            <a:rect l="l" t="t" r="r" b="b"/>
            <a:pathLst>
              <a:path w="1181239" h="4008043">
                <a:moveTo>
                  <a:pt x="534998" y="3942687"/>
                </a:moveTo>
                <a:cubicBezTo>
                  <a:pt x="536418" y="3943791"/>
                  <a:pt x="537456" y="3947448"/>
                  <a:pt x="537456" y="3953147"/>
                </a:cubicBezTo>
                <a:cubicBezTo>
                  <a:pt x="537456" y="3959131"/>
                  <a:pt x="537127" y="3964026"/>
                  <a:pt x="536701" y="3964026"/>
                </a:cubicBezTo>
                <a:cubicBezTo>
                  <a:pt x="536284" y="3964026"/>
                  <a:pt x="534263" y="3961502"/>
                  <a:pt x="532203" y="3958417"/>
                </a:cubicBezTo>
                <a:cubicBezTo>
                  <a:pt x="530145" y="3955331"/>
                  <a:pt x="529262" y="3950436"/>
                  <a:pt x="530247" y="3947537"/>
                </a:cubicBezTo>
                <a:cubicBezTo>
                  <a:pt x="531776" y="3943029"/>
                  <a:pt x="533578" y="3941582"/>
                  <a:pt x="534998" y="3942687"/>
                </a:cubicBezTo>
                <a:close/>
                <a:moveTo>
                  <a:pt x="800461" y="3939090"/>
                </a:moveTo>
                <a:cubicBezTo>
                  <a:pt x="801996" y="3940803"/>
                  <a:pt x="804503" y="3960780"/>
                  <a:pt x="804403" y="3976266"/>
                </a:cubicBezTo>
                <a:cubicBezTo>
                  <a:pt x="804294" y="3992392"/>
                  <a:pt x="800455" y="4014647"/>
                  <a:pt x="799235" y="4006184"/>
                </a:cubicBezTo>
                <a:lnTo>
                  <a:pt x="799228" y="4006184"/>
                </a:lnTo>
                <a:cubicBezTo>
                  <a:pt x="799009" y="4004688"/>
                  <a:pt x="797126" y="3992142"/>
                  <a:pt x="795035" y="3978305"/>
                </a:cubicBezTo>
                <a:cubicBezTo>
                  <a:pt x="791860" y="3957298"/>
                  <a:pt x="791878" y="3953147"/>
                  <a:pt x="795144" y="3953147"/>
                </a:cubicBezTo>
                <a:cubicBezTo>
                  <a:pt x="797541" y="3953147"/>
                  <a:pt x="799176" y="3949737"/>
                  <a:pt x="799382" y="3944307"/>
                </a:cubicBezTo>
                <a:cubicBezTo>
                  <a:pt x="799545" y="3939977"/>
                  <a:pt x="799949" y="3938518"/>
                  <a:pt x="800461" y="3939090"/>
                </a:cubicBezTo>
                <a:close/>
                <a:moveTo>
                  <a:pt x="1173610" y="3829461"/>
                </a:moveTo>
                <a:cubicBezTo>
                  <a:pt x="1174536" y="3830053"/>
                  <a:pt x="1175848" y="3832006"/>
                  <a:pt x="1177832" y="3835505"/>
                </a:cubicBezTo>
                <a:cubicBezTo>
                  <a:pt x="1182261" y="3843310"/>
                  <a:pt x="1182318" y="3844344"/>
                  <a:pt x="1178322" y="3844344"/>
                </a:cubicBezTo>
                <a:cubicBezTo>
                  <a:pt x="1175833" y="3844344"/>
                  <a:pt x="1173072" y="3842580"/>
                  <a:pt x="1172188" y="3840423"/>
                </a:cubicBezTo>
                <a:cubicBezTo>
                  <a:pt x="1171305" y="3838266"/>
                  <a:pt x="1171082" y="3834289"/>
                  <a:pt x="1171699" y="3831584"/>
                </a:cubicBezTo>
                <a:cubicBezTo>
                  <a:pt x="1172143" y="3829638"/>
                  <a:pt x="1172684" y="3828869"/>
                  <a:pt x="1173610" y="3829461"/>
                </a:cubicBezTo>
                <a:close/>
                <a:moveTo>
                  <a:pt x="197700" y="3826851"/>
                </a:moveTo>
                <a:cubicBezTo>
                  <a:pt x="202113" y="3829404"/>
                  <a:pt x="200710" y="3846346"/>
                  <a:pt x="195941" y="3848057"/>
                </a:cubicBezTo>
                <a:cubicBezTo>
                  <a:pt x="192686" y="3849226"/>
                  <a:pt x="191581" y="3847632"/>
                  <a:pt x="191581" y="3841771"/>
                </a:cubicBezTo>
                <a:lnTo>
                  <a:pt x="191582" y="3841771"/>
                </a:lnTo>
                <a:cubicBezTo>
                  <a:pt x="191582" y="3831720"/>
                  <a:pt x="194366" y="3824924"/>
                  <a:pt x="197700" y="3826851"/>
                </a:cubicBezTo>
                <a:close/>
                <a:moveTo>
                  <a:pt x="178143" y="3791950"/>
                </a:moveTo>
                <a:lnTo>
                  <a:pt x="185023" y="3799435"/>
                </a:lnTo>
                <a:lnTo>
                  <a:pt x="191904" y="3806920"/>
                </a:lnTo>
                <a:lnTo>
                  <a:pt x="181724" y="3813393"/>
                </a:lnTo>
                <a:cubicBezTo>
                  <a:pt x="166836" y="3822860"/>
                  <a:pt x="165030" y="3821477"/>
                  <a:pt x="171944" y="3805908"/>
                </a:cubicBezTo>
                <a:close/>
                <a:moveTo>
                  <a:pt x="62574" y="3611808"/>
                </a:moveTo>
                <a:lnTo>
                  <a:pt x="66227" y="3624048"/>
                </a:lnTo>
                <a:cubicBezTo>
                  <a:pt x="72599" y="3645393"/>
                  <a:pt x="75289" y="3655265"/>
                  <a:pt x="75305" y="3657366"/>
                </a:cubicBezTo>
                <a:cubicBezTo>
                  <a:pt x="75338" y="3661867"/>
                  <a:pt x="66477" y="3659024"/>
                  <a:pt x="62588" y="3653286"/>
                </a:cubicBezTo>
                <a:cubicBezTo>
                  <a:pt x="59465" y="3648677"/>
                  <a:pt x="58950" y="3642802"/>
                  <a:pt x="60508" y="3629487"/>
                </a:cubicBezTo>
                <a:close/>
                <a:moveTo>
                  <a:pt x="1116200" y="3543073"/>
                </a:moveTo>
                <a:cubicBezTo>
                  <a:pt x="1121818" y="3542017"/>
                  <a:pt x="1123838" y="3547887"/>
                  <a:pt x="1126386" y="3572671"/>
                </a:cubicBezTo>
                <a:cubicBezTo>
                  <a:pt x="1128459" y="3592845"/>
                  <a:pt x="1124579" y="3599163"/>
                  <a:pt x="1117747" y="3586739"/>
                </a:cubicBezTo>
                <a:cubicBezTo>
                  <a:pt x="1115459" y="3582576"/>
                  <a:pt x="1113112" y="3571247"/>
                  <a:pt x="1112537" y="3561563"/>
                </a:cubicBezTo>
                <a:cubicBezTo>
                  <a:pt x="1111672" y="3547004"/>
                  <a:pt x="1112318" y="3543804"/>
                  <a:pt x="1116200" y="3543073"/>
                </a:cubicBezTo>
                <a:close/>
                <a:moveTo>
                  <a:pt x="82331" y="2962930"/>
                </a:moveTo>
                <a:cubicBezTo>
                  <a:pt x="82550" y="2962095"/>
                  <a:pt x="82824" y="2965974"/>
                  <a:pt x="83301" y="2974009"/>
                </a:cubicBezTo>
                <a:cubicBezTo>
                  <a:pt x="83877" y="2983732"/>
                  <a:pt x="85483" y="2992754"/>
                  <a:pt x="86873" y="2994059"/>
                </a:cubicBezTo>
                <a:cubicBezTo>
                  <a:pt x="89807" y="2996814"/>
                  <a:pt x="87541" y="3003927"/>
                  <a:pt x="83727" y="3003927"/>
                </a:cubicBezTo>
                <a:cubicBezTo>
                  <a:pt x="82301" y="3003927"/>
                  <a:pt x="81385" y="2993217"/>
                  <a:pt x="81691" y="2980128"/>
                </a:cubicBezTo>
                <a:lnTo>
                  <a:pt x="81695" y="2980128"/>
                </a:lnTo>
                <a:cubicBezTo>
                  <a:pt x="81948" y="2969312"/>
                  <a:pt x="82112" y="2963764"/>
                  <a:pt x="82331" y="2962930"/>
                </a:cubicBezTo>
                <a:close/>
                <a:moveTo>
                  <a:pt x="101936" y="2918951"/>
                </a:moveTo>
                <a:cubicBezTo>
                  <a:pt x="104392" y="2921249"/>
                  <a:pt x="104472" y="2924516"/>
                  <a:pt x="102228" y="2931054"/>
                </a:cubicBezTo>
                <a:lnTo>
                  <a:pt x="99163" y="2940011"/>
                </a:lnTo>
                <a:lnTo>
                  <a:pt x="98870" y="2927907"/>
                </a:lnTo>
                <a:cubicBezTo>
                  <a:pt x="98652" y="2918744"/>
                  <a:pt x="99389" y="2916568"/>
                  <a:pt x="101936" y="2918951"/>
                </a:cubicBezTo>
                <a:close/>
                <a:moveTo>
                  <a:pt x="96694" y="2871455"/>
                </a:moveTo>
                <a:cubicBezTo>
                  <a:pt x="97360" y="2871650"/>
                  <a:pt x="98334" y="2876148"/>
                  <a:pt x="99562" y="2884935"/>
                </a:cubicBezTo>
                <a:cubicBezTo>
                  <a:pt x="100649" y="2892715"/>
                  <a:pt x="100237" y="2897854"/>
                  <a:pt x="98518" y="2897854"/>
                </a:cubicBezTo>
                <a:cubicBezTo>
                  <a:pt x="96949" y="2897854"/>
                  <a:pt x="95669" y="2891530"/>
                  <a:pt x="95669" y="2883801"/>
                </a:cubicBezTo>
                <a:lnTo>
                  <a:pt x="95668" y="2883801"/>
                </a:lnTo>
                <a:cubicBezTo>
                  <a:pt x="95668" y="2875372"/>
                  <a:pt x="96027" y="2871262"/>
                  <a:pt x="96694" y="2871455"/>
                </a:cubicBezTo>
                <a:close/>
                <a:moveTo>
                  <a:pt x="104092" y="2813539"/>
                </a:moveTo>
                <a:cubicBezTo>
                  <a:pt x="107223" y="2818686"/>
                  <a:pt x="111149" y="2843457"/>
                  <a:pt x="108835" y="2843457"/>
                </a:cubicBezTo>
                <a:cubicBezTo>
                  <a:pt x="107886" y="2843457"/>
                  <a:pt x="106609" y="2841928"/>
                  <a:pt x="105996" y="2840057"/>
                </a:cubicBezTo>
                <a:cubicBezTo>
                  <a:pt x="103380" y="2832081"/>
                  <a:pt x="101773" y="2809728"/>
                  <a:pt x="104092" y="2813539"/>
                </a:cubicBezTo>
                <a:close/>
                <a:moveTo>
                  <a:pt x="958653" y="2740103"/>
                </a:moveTo>
                <a:cubicBezTo>
                  <a:pt x="959744" y="2740103"/>
                  <a:pt x="960102" y="2744387"/>
                  <a:pt x="959449" y="2749623"/>
                </a:cubicBezTo>
                <a:cubicBezTo>
                  <a:pt x="958354" y="2758381"/>
                  <a:pt x="953033" y="2763532"/>
                  <a:pt x="953124" y="2755742"/>
                </a:cubicBezTo>
                <a:lnTo>
                  <a:pt x="953125" y="2755742"/>
                </a:lnTo>
                <a:cubicBezTo>
                  <a:pt x="953198" y="2749749"/>
                  <a:pt x="956606" y="2740103"/>
                  <a:pt x="958653" y="2740103"/>
                </a:cubicBezTo>
                <a:close/>
                <a:moveTo>
                  <a:pt x="926930" y="2709509"/>
                </a:moveTo>
                <a:lnTo>
                  <a:pt x="926926" y="2709522"/>
                </a:lnTo>
                <a:lnTo>
                  <a:pt x="926915" y="2709522"/>
                </a:lnTo>
                <a:close/>
                <a:moveTo>
                  <a:pt x="945395" y="2688653"/>
                </a:moveTo>
                <a:cubicBezTo>
                  <a:pt x="947760" y="2691257"/>
                  <a:pt x="940192" y="2813539"/>
                  <a:pt x="937666" y="2813539"/>
                </a:cubicBezTo>
                <a:cubicBezTo>
                  <a:pt x="936119" y="2813539"/>
                  <a:pt x="935510" y="2806970"/>
                  <a:pt x="936261" y="2798460"/>
                </a:cubicBezTo>
                <a:lnTo>
                  <a:pt x="936263" y="2798460"/>
                </a:lnTo>
                <a:cubicBezTo>
                  <a:pt x="937310" y="2786637"/>
                  <a:pt x="936759" y="2783682"/>
                  <a:pt x="933716" y="2784776"/>
                </a:cubicBezTo>
                <a:cubicBezTo>
                  <a:pt x="930836" y="2785810"/>
                  <a:pt x="929892" y="2783210"/>
                  <a:pt x="930062" y="2774696"/>
                </a:cubicBezTo>
                <a:cubicBezTo>
                  <a:pt x="930172" y="2768385"/>
                  <a:pt x="930952" y="2764752"/>
                  <a:pt x="931759" y="2766622"/>
                </a:cubicBezTo>
                <a:cubicBezTo>
                  <a:pt x="935796" y="2775986"/>
                  <a:pt x="937812" y="2766483"/>
                  <a:pt x="939486" y="2730194"/>
                </a:cubicBezTo>
                <a:cubicBezTo>
                  <a:pt x="941158" y="2694015"/>
                  <a:pt x="942391" y="2685343"/>
                  <a:pt x="945395" y="2688653"/>
                </a:cubicBezTo>
                <a:close/>
                <a:moveTo>
                  <a:pt x="933087" y="2677998"/>
                </a:moveTo>
                <a:cubicBezTo>
                  <a:pt x="936978" y="2683742"/>
                  <a:pt x="935860" y="2700158"/>
                  <a:pt x="931182" y="2705945"/>
                </a:cubicBezTo>
                <a:lnTo>
                  <a:pt x="926930" y="2709509"/>
                </a:lnTo>
                <a:lnTo>
                  <a:pt x="929897" y="2700512"/>
                </a:lnTo>
                <a:cubicBezTo>
                  <a:pt x="931838" y="2695731"/>
                  <a:pt x="931882" y="2692095"/>
                  <a:pt x="930006" y="2689994"/>
                </a:cubicBezTo>
                <a:cubicBezTo>
                  <a:pt x="928441" y="2688228"/>
                  <a:pt x="927941" y="2683990"/>
                  <a:pt x="928893" y="2680576"/>
                </a:cubicBezTo>
                <a:cubicBezTo>
                  <a:pt x="930192" y="2675926"/>
                  <a:pt x="931243" y="2675279"/>
                  <a:pt x="933087" y="2677998"/>
                </a:cubicBezTo>
                <a:close/>
                <a:moveTo>
                  <a:pt x="933901" y="2651662"/>
                </a:moveTo>
                <a:cubicBezTo>
                  <a:pt x="934129" y="2650552"/>
                  <a:pt x="934443" y="2650705"/>
                  <a:pt x="934790" y="2652388"/>
                </a:cubicBezTo>
                <a:cubicBezTo>
                  <a:pt x="935484" y="2655754"/>
                  <a:pt x="935484" y="2661262"/>
                  <a:pt x="934790" y="2664627"/>
                </a:cubicBezTo>
                <a:cubicBezTo>
                  <a:pt x="934097" y="2667993"/>
                  <a:pt x="933531" y="2665239"/>
                  <a:pt x="933531" y="2658508"/>
                </a:cubicBezTo>
                <a:cubicBezTo>
                  <a:pt x="933531" y="2655142"/>
                  <a:pt x="933673" y="2652771"/>
                  <a:pt x="933901" y="2651662"/>
                </a:cubicBezTo>
                <a:close/>
                <a:moveTo>
                  <a:pt x="96656" y="2613158"/>
                </a:moveTo>
                <a:cubicBezTo>
                  <a:pt x="98251" y="2611666"/>
                  <a:pt x="100233" y="2619814"/>
                  <a:pt x="104568" y="2645658"/>
                </a:cubicBezTo>
                <a:cubicBezTo>
                  <a:pt x="106520" y="2657289"/>
                  <a:pt x="107360" y="2667511"/>
                  <a:pt x="106440" y="2668374"/>
                </a:cubicBezTo>
                <a:cubicBezTo>
                  <a:pt x="105517" y="2669238"/>
                  <a:pt x="104021" y="2665840"/>
                  <a:pt x="103116" y="2660825"/>
                </a:cubicBezTo>
                <a:lnTo>
                  <a:pt x="103114" y="2660825"/>
                </a:lnTo>
                <a:cubicBezTo>
                  <a:pt x="98255" y="2633929"/>
                  <a:pt x="95577" y="2614168"/>
                  <a:pt x="96656" y="2613158"/>
                </a:cubicBezTo>
                <a:close/>
                <a:moveTo>
                  <a:pt x="947274" y="2560594"/>
                </a:moveTo>
                <a:cubicBezTo>
                  <a:pt x="950616" y="2565433"/>
                  <a:pt x="950693" y="2589628"/>
                  <a:pt x="947419" y="2606831"/>
                </a:cubicBezTo>
                <a:cubicBezTo>
                  <a:pt x="945580" y="2616498"/>
                  <a:pt x="945026" y="2612495"/>
                  <a:pt x="944774" y="2587792"/>
                </a:cubicBezTo>
                <a:cubicBezTo>
                  <a:pt x="944555" y="2566706"/>
                  <a:pt x="945373" y="2557844"/>
                  <a:pt x="947274" y="2560594"/>
                </a:cubicBezTo>
                <a:close/>
                <a:moveTo>
                  <a:pt x="117254" y="2547082"/>
                </a:moveTo>
                <a:lnTo>
                  <a:pt x="122323" y="2566758"/>
                </a:lnTo>
                <a:cubicBezTo>
                  <a:pt x="127797" y="2587999"/>
                  <a:pt x="129591" y="2635482"/>
                  <a:pt x="124816" y="2632720"/>
                </a:cubicBezTo>
                <a:cubicBezTo>
                  <a:pt x="120966" y="2630495"/>
                  <a:pt x="117857" y="2643305"/>
                  <a:pt x="120162" y="2651900"/>
                </a:cubicBezTo>
                <a:cubicBezTo>
                  <a:pt x="122086" y="2659073"/>
                  <a:pt x="117097" y="2689292"/>
                  <a:pt x="112787" y="2696587"/>
                </a:cubicBezTo>
                <a:cubicBezTo>
                  <a:pt x="111195" y="2699280"/>
                  <a:pt x="110418" y="2696968"/>
                  <a:pt x="110499" y="2689788"/>
                </a:cubicBezTo>
                <a:lnTo>
                  <a:pt x="110501" y="2689788"/>
                </a:lnTo>
                <a:cubicBezTo>
                  <a:pt x="110573" y="2683804"/>
                  <a:pt x="111734" y="2672177"/>
                  <a:pt x="113087" y="2663949"/>
                </a:cubicBezTo>
                <a:cubicBezTo>
                  <a:pt x="114529" y="2655201"/>
                  <a:pt x="114310" y="2632894"/>
                  <a:pt x="112559" y="2610222"/>
                </a:cubicBezTo>
                <a:cubicBezTo>
                  <a:pt x="110183" y="2579481"/>
                  <a:pt x="110358" y="2568931"/>
                  <a:pt x="113409" y="2559268"/>
                </a:cubicBezTo>
                <a:close/>
                <a:moveTo>
                  <a:pt x="108520" y="2533188"/>
                </a:moveTo>
                <a:cubicBezTo>
                  <a:pt x="108739" y="2531833"/>
                  <a:pt x="109042" y="2532020"/>
                  <a:pt x="109376" y="2534076"/>
                </a:cubicBezTo>
                <a:cubicBezTo>
                  <a:pt x="110040" y="2538190"/>
                  <a:pt x="110040" y="2544922"/>
                  <a:pt x="109376" y="2549036"/>
                </a:cubicBezTo>
                <a:cubicBezTo>
                  <a:pt x="108712" y="2553149"/>
                  <a:pt x="108165" y="2549784"/>
                  <a:pt x="108165" y="2541556"/>
                </a:cubicBezTo>
                <a:cubicBezTo>
                  <a:pt x="108165" y="2537442"/>
                  <a:pt x="108301" y="2534544"/>
                  <a:pt x="108520" y="2533188"/>
                </a:cubicBezTo>
                <a:close/>
                <a:moveTo>
                  <a:pt x="933144" y="2519797"/>
                </a:moveTo>
                <a:cubicBezTo>
                  <a:pt x="936538" y="2519797"/>
                  <a:pt x="936345" y="2548990"/>
                  <a:pt x="932926" y="2550959"/>
                </a:cubicBezTo>
                <a:cubicBezTo>
                  <a:pt x="931437" y="2551820"/>
                  <a:pt x="929513" y="2551456"/>
                  <a:pt x="928653" y="2550151"/>
                </a:cubicBezTo>
                <a:lnTo>
                  <a:pt x="928668" y="2550152"/>
                </a:lnTo>
                <a:cubicBezTo>
                  <a:pt x="926314" y="2546586"/>
                  <a:pt x="930262" y="2519797"/>
                  <a:pt x="933144" y="2519797"/>
                </a:cubicBezTo>
                <a:close/>
                <a:moveTo>
                  <a:pt x="942469" y="2495987"/>
                </a:moveTo>
                <a:cubicBezTo>
                  <a:pt x="943119" y="2496183"/>
                  <a:pt x="944061" y="2499822"/>
                  <a:pt x="945224" y="2506883"/>
                </a:cubicBezTo>
                <a:cubicBezTo>
                  <a:pt x="946155" y="2512533"/>
                  <a:pt x="945692" y="2517082"/>
                  <a:pt x="944181" y="2517082"/>
                </a:cubicBezTo>
                <a:cubicBezTo>
                  <a:pt x="942685" y="2517082"/>
                  <a:pt x="941459" y="2511983"/>
                  <a:pt x="941459" y="2505749"/>
                </a:cubicBezTo>
                <a:cubicBezTo>
                  <a:pt x="941459" y="2499039"/>
                  <a:pt x="941819" y="2495791"/>
                  <a:pt x="942469" y="2495987"/>
                </a:cubicBezTo>
                <a:close/>
                <a:moveTo>
                  <a:pt x="976335" y="2462681"/>
                </a:moveTo>
                <a:cubicBezTo>
                  <a:pt x="977616" y="2466421"/>
                  <a:pt x="978791" y="2488145"/>
                  <a:pt x="978951" y="2510958"/>
                </a:cubicBezTo>
                <a:cubicBezTo>
                  <a:pt x="979243" y="2550713"/>
                  <a:pt x="979024" y="2552435"/>
                  <a:pt x="973428" y="2552435"/>
                </a:cubicBezTo>
                <a:cubicBezTo>
                  <a:pt x="968584" y="2552435"/>
                  <a:pt x="967615" y="2554248"/>
                  <a:pt x="967615" y="2563315"/>
                </a:cubicBezTo>
                <a:cubicBezTo>
                  <a:pt x="967615" y="2569298"/>
                  <a:pt x="966309" y="2574194"/>
                  <a:pt x="964707" y="2574194"/>
                </a:cubicBezTo>
                <a:cubicBezTo>
                  <a:pt x="963109" y="2574194"/>
                  <a:pt x="961810" y="2568992"/>
                  <a:pt x="961820" y="2562635"/>
                </a:cubicBezTo>
                <a:lnTo>
                  <a:pt x="961825" y="2562635"/>
                </a:lnTo>
                <a:cubicBezTo>
                  <a:pt x="961825" y="2556277"/>
                  <a:pt x="962679" y="2542812"/>
                  <a:pt x="963697" y="2532711"/>
                </a:cubicBezTo>
                <a:cubicBezTo>
                  <a:pt x="965215" y="2517679"/>
                  <a:pt x="966266" y="2514901"/>
                  <a:pt x="969490" y="2517405"/>
                </a:cubicBezTo>
                <a:cubicBezTo>
                  <a:pt x="972763" y="2519948"/>
                  <a:pt x="973477" y="2515013"/>
                  <a:pt x="973718" y="2488172"/>
                </a:cubicBezTo>
                <a:cubicBezTo>
                  <a:pt x="973901" y="2467788"/>
                  <a:pt x="974864" y="2458389"/>
                  <a:pt x="976335" y="2462681"/>
                </a:cubicBezTo>
                <a:close/>
                <a:moveTo>
                  <a:pt x="113553" y="2458088"/>
                </a:moveTo>
                <a:cubicBezTo>
                  <a:pt x="115226" y="2457388"/>
                  <a:pt x="117213" y="2461767"/>
                  <a:pt x="119967" y="2471037"/>
                </a:cubicBezTo>
                <a:cubicBezTo>
                  <a:pt x="124685" y="2486915"/>
                  <a:pt x="124542" y="2496671"/>
                  <a:pt x="119749" y="2485510"/>
                </a:cubicBezTo>
                <a:cubicBezTo>
                  <a:pt x="117909" y="2481224"/>
                  <a:pt x="117289" y="2481797"/>
                  <a:pt x="116047" y="2488923"/>
                </a:cubicBezTo>
                <a:cubicBezTo>
                  <a:pt x="114799" y="2496079"/>
                  <a:pt x="113941" y="2496863"/>
                  <a:pt x="110818" y="2493695"/>
                </a:cubicBezTo>
                <a:lnTo>
                  <a:pt x="110825" y="2493695"/>
                </a:lnTo>
                <a:cubicBezTo>
                  <a:pt x="108201" y="2491033"/>
                  <a:pt x="107664" y="2485654"/>
                  <a:pt x="109026" y="2475614"/>
                </a:cubicBezTo>
                <a:cubicBezTo>
                  <a:pt x="110522" y="2464567"/>
                  <a:pt x="111880" y="2458787"/>
                  <a:pt x="113553" y="2458088"/>
                </a:cubicBezTo>
                <a:close/>
                <a:moveTo>
                  <a:pt x="149068" y="2387886"/>
                </a:moveTo>
                <a:lnTo>
                  <a:pt x="151137" y="2402845"/>
                </a:lnTo>
                <a:cubicBezTo>
                  <a:pt x="154184" y="2424868"/>
                  <a:pt x="154126" y="2523237"/>
                  <a:pt x="151064" y="2527769"/>
                </a:cubicBezTo>
                <a:cubicBezTo>
                  <a:pt x="149101" y="2530670"/>
                  <a:pt x="147962" y="2529286"/>
                  <a:pt x="146581" y="2522329"/>
                </a:cubicBezTo>
                <a:lnTo>
                  <a:pt x="146594" y="2522329"/>
                </a:lnTo>
                <a:cubicBezTo>
                  <a:pt x="143580" y="2507135"/>
                  <a:pt x="143394" y="2410572"/>
                  <a:pt x="146339" y="2398765"/>
                </a:cubicBezTo>
                <a:close/>
                <a:moveTo>
                  <a:pt x="136896" y="2385700"/>
                </a:moveTo>
                <a:cubicBezTo>
                  <a:pt x="137626" y="2387160"/>
                  <a:pt x="137576" y="2390452"/>
                  <a:pt x="136301" y="2394687"/>
                </a:cubicBezTo>
                <a:cubicBezTo>
                  <a:pt x="134589" y="2400366"/>
                  <a:pt x="133907" y="2400729"/>
                  <a:pt x="132156" y="2396892"/>
                </a:cubicBezTo>
                <a:cubicBezTo>
                  <a:pt x="131002" y="2394365"/>
                  <a:pt x="131294" y="2390230"/>
                  <a:pt x="132805" y="2387703"/>
                </a:cubicBezTo>
                <a:cubicBezTo>
                  <a:pt x="134653" y="2384612"/>
                  <a:pt x="136165" y="2384240"/>
                  <a:pt x="136896" y="2385700"/>
                </a:cubicBezTo>
                <a:close/>
                <a:moveTo>
                  <a:pt x="117467" y="2377384"/>
                </a:moveTo>
                <a:cubicBezTo>
                  <a:pt x="121065" y="2376091"/>
                  <a:pt x="121791" y="2378767"/>
                  <a:pt x="121622" y="2392732"/>
                </a:cubicBezTo>
                <a:cubicBezTo>
                  <a:pt x="121367" y="2415168"/>
                  <a:pt x="117712" y="2424498"/>
                  <a:pt x="115070" y="2409528"/>
                </a:cubicBezTo>
                <a:cubicBezTo>
                  <a:pt x="111833" y="2391182"/>
                  <a:pt x="112734" y="2379084"/>
                  <a:pt x="117467" y="2377384"/>
                </a:cubicBezTo>
                <a:close/>
                <a:moveTo>
                  <a:pt x="133268" y="2336537"/>
                </a:moveTo>
                <a:cubicBezTo>
                  <a:pt x="135224" y="2338236"/>
                  <a:pt x="136249" y="2343662"/>
                  <a:pt x="135582" y="2348776"/>
                </a:cubicBezTo>
                <a:cubicBezTo>
                  <a:pt x="134921" y="2353828"/>
                  <a:pt x="134155" y="2355513"/>
                  <a:pt x="133877" y="2352521"/>
                </a:cubicBezTo>
                <a:cubicBezTo>
                  <a:pt x="133585" y="2349530"/>
                  <a:pt x="132560" y="2344022"/>
                  <a:pt x="131564" y="2340282"/>
                </a:cubicBezTo>
                <a:cubicBezTo>
                  <a:pt x="130170" y="2335047"/>
                  <a:pt x="130564" y="2334185"/>
                  <a:pt x="133268" y="2336537"/>
                </a:cubicBezTo>
                <a:close/>
                <a:moveTo>
                  <a:pt x="77672" y="2315812"/>
                </a:moveTo>
                <a:cubicBezTo>
                  <a:pt x="80905" y="2315812"/>
                  <a:pt x="91466" y="2364167"/>
                  <a:pt x="88782" y="2366679"/>
                </a:cubicBezTo>
                <a:cubicBezTo>
                  <a:pt x="87775" y="2367623"/>
                  <a:pt x="86946" y="2367660"/>
                  <a:pt x="86946" y="2366771"/>
                </a:cubicBezTo>
                <a:lnTo>
                  <a:pt x="86948" y="2366760"/>
                </a:lnTo>
                <a:cubicBezTo>
                  <a:pt x="86948" y="2364260"/>
                  <a:pt x="78291" y="2325972"/>
                  <a:pt x="76504" y="2320572"/>
                </a:cubicBezTo>
                <a:cubicBezTo>
                  <a:pt x="75640" y="2317954"/>
                  <a:pt x="76176" y="2315812"/>
                  <a:pt x="77672" y="2315812"/>
                </a:cubicBezTo>
                <a:close/>
                <a:moveTo>
                  <a:pt x="619" y="2290394"/>
                </a:moveTo>
                <a:cubicBezTo>
                  <a:pt x="1011" y="2289757"/>
                  <a:pt x="1714" y="2291933"/>
                  <a:pt x="3082" y="2296356"/>
                </a:cubicBezTo>
                <a:cubicBezTo>
                  <a:pt x="6410" y="2307176"/>
                  <a:pt x="5403" y="2328264"/>
                  <a:pt x="1936" y="2320341"/>
                </a:cubicBezTo>
                <a:lnTo>
                  <a:pt x="1933" y="2320341"/>
                </a:lnTo>
                <a:cubicBezTo>
                  <a:pt x="735" y="2317600"/>
                  <a:pt x="-129" y="2309033"/>
                  <a:pt x="17" y="2301302"/>
                </a:cubicBezTo>
                <a:cubicBezTo>
                  <a:pt x="145" y="2294478"/>
                  <a:pt x="227" y="2291030"/>
                  <a:pt x="619" y="2290394"/>
                </a:cubicBezTo>
                <a:close/>
                <a:moveTo>
                  <a:pt x="129211" y="2280788"/>
                </a:moveTo>
                <a:cubicBezTo>
                  <a:pt x="132579" y="2277635"/>
                  <a:pt x="133655" y="2284049"/>
                  <a:pt x="132860" y="2302557"/>
                </a:cubicBezTo>
                <a:lnTo>
                  <a:pt x="131999" y="2322603"/>
                </a:lnTo>
                <a:lnTo>
                  <a:pt x="129938" y="2302320"/>
                </a:lnTo>
                <a:cubicBezTo>
                  <a:pt x="128802" y="2291164"/>
                  <a:pt x="128478" y="2281475"/>
                  <a:pt x="129211" y="2280788"/>
                </a:cubicBezTo>
                <a:close/>
                <a:moveTo>
                  <a:pt x="147984" y="2217888"/>
                </a:moveTo>
                <a:cubicBezTo>
                  <a:pt x="149959" y="2215031"/>
                  <a:pt x="150816" y="2219310"/>
                  <a:pt x="150845" y="2232167"/>
                </a:cubicBezTo>
                <a:cubicBezTo>
                  <a:pt x="150882" y="2250825"/>
                  <a:pt x="150003" y="2253937"/>
                  <a:pt x="146841" y="2246224"/>
                </a:cubicBezTo>
                <a:lnTo>
                  <a:pt x="146842" y="2246224"/>
                </a:lnTo>
                <a:cubicBezTo>
                  <a:pt x="144138" y="2239628"/>
                  <a:pt x="144828" y="2222457"/>
                  <a:pt x="147984" y="2217888"/>
                </a:cubicBezTo>
                <a:close/>
                <a:moveTo>
                  <a:pt x="992212" y="2207669"/>
                </a:moveTo>
                <a:cubicBezTo>
                  <a:pt x="992413" y="2205574"/>
                  <a:pt x="992691" y="2205863"/>
                  <a:pt x="992998" y="2209042"/>
                </a:cubicBezTo>
                <a:cubicBezTo>
                  <a:pt x="993611" y="2215400"/>
                  <a:pt x="993611" y="2225803"/>
                  <a:pt x="992998" y="2232161"/>
                </a:cubicBezTo>
                <a:cubicBezTo>
                  <a:pt x="992385" y="2238518"/>
                  <a:pt x="991885" y="2233317"/>
                  <a:pt x="991885" y="2220601"/>
                </a:cubicBezTo>
                <a:cubicBezTo>
                  <a:pt x="991885" y="2214244"/>
                  <a:pt x="992010" y="2209765"/>
                  <a:pt x="992212" y="2207669"/>
                </a:cubicBezTo>
                <a:close/>
                <a:moveTo>
                  <a:pt x="61915" y="2150127"/>
                </a:moveTo>
                <a:cubicBezTo>
                  <a:pt x="62532" y="2150751"/>
                  <a:pt x="66538" y="2179411"/>
                  <a:pt x="70815" y="2213816"/>
                </a:cubicBezTo>
                <a:cubicBezTo>
                  <a:pt x="75092" y="2248222"/>
                  <a:pt x="79331" y="2280962"/>
                  <a:pt x="80236" y="2286572"/>
                </a:cubicBezTo>
                <a:cubicBezTo>
                  <a:pt x="81709" y="2295719"/>
                  <a:pt x="81224" y="2296771"/>
                  <a:pt x="75520" y="2296771"/>
                </a:cubicBezTo>
                <a:cubicBezTo>
                  <a:pt x="69285" y="2296771"/>
                  <a:pt x="69196" y="2297295"/>
                  <a:pt x="71018" y="2323290"/>
                </a:cubicBezTo>
                <a:cubicBezTo>
                  <a:pt x="72040" y="2337875"/>
                  <a:pt x="75377" y="2359219"/>
                  <a:pt x="78434" y="2370722"/>
                </a:cubicBezTo>
                <a:cubicBezTo>
                  <a:pt x="88670" y="2409241"/>
                  <a:pt x="100746" y="2548417"/>
                  <a:pt x="96856" y="2583033"/>
                </a:cubicBezTo>
                <a:cubicBezTo>
                  <a:pt x="94827" y="2601086"/>
                  <a:pt x="91333" y="2603045"/>
                  <a:pt x="87157" y="2588473"/>
                </a:cubicBezTo>
                <a:lnTo>
                  <a:pt x="87156" y="2588473"/>
                </a:lnTo>
                <a:cubicBezTo>
                  <a:pt x="68219" y="2522402"/>
                  <a:pt x="63717" y="2476316"/>
                  <a:pt x="63626" y="2347620"/>
                </a:cubicBezTo>
                <a:cubicBezTo>
                  <a:pt x="63593" y="2293475"/>
                  <a:pt x="62313" y="2227217"/>
                  <a:pt x="60787" y="2200381"/>
                </a:cubicBezTo>
                <a:cubicBezTo>
                  <a:pt x="58280" y="2156194"/>
                  <a:pt x="58492" y="2146678"/>
                  <a:pt x="61915" y="2150127"/>
                </a:cubicBezTo>
                <a:close/>
                <a:moveTo>
                  <a:pt x="124046" y="2141345"/>
                </a:moveTo>
                <a:cubicBezTo>
                  <a:pt x="126071" y="2140760"/>
                  <a:pt x="129258" y="2141612"/>
                  <a:pt x="131937" y="2144382"/>
                </a:cubicBezTo>
                <a:cubicBezTo>
                  <a:pt x="137120" y="2149740"/>
                  <a:pt x="137099" y="2149886"/>
                  <a:pt x="131167" y="2149886"/>
                </a:cubicBezTo>
                <a:cubicBezTo>
                  <a:pt x="127817" y="2149886"/>
                  <a:pt x="124196" y="2148555"/>
                  <a:pt x="123122" y="2146929"/>
                </a:cubicBezTo>
                <a:cubicBezTo>
                  <a:pt x="121156" y="2143953"/>
                  <a:pt x="122021" y="2141931"/>
                  <a:pt x="124046" y="2141345"/>
                </a:cubicBezTo>
                <a:close/>
                <a:moveTo>
                  <a:pt x="150011" y="2132206"/>
                </a:moveTo>
                <a:lnTo>
                  <a:pt x="150452" y="2168244"/>
                </a:lnTo>
                <a:cubicBezTo>
                  <a:pt x="150865" y="2201961"/>
                  <a:pt x="150307" y="2207347"/>
                  <a:pt x="147008" y="2202242"/>
                </a:cubicBezTo>
                <a:lnTo>
                  <a:pt x="147004" y="2202242"/>
                </a:lnTo>
                <a:cubicBezTo>
                  <a:pt x="146274" y="2201120"/>
                  <a:pt x="146639" y="2184903"/>
                  <a:pt x="147847" y="2166204"/>
                </a:cubicBezTo>
                <a:close/>
                <a:moveTo>
                  <a:pt x="915300" y="2125614"/>
                </a:moveTo>
                <a:lnTo>
                  <a:pt x="915300" y="2125615"/>
                </a:lnTo>
                <a:lnTo>
                  <a:pt x="915300" y="2125614"/>
                </a:lnTo>
                <a:close/>
                <a:moveTo>
                  <a:pt x="105883" y="2115887"/>
                </a:moveTo>
                <a:lnTo>
                  <a:pt x="109204" y="2126766"/>
                </a:lnTo>
                <a:cubicBezTo>
                  <a:pt x="115085" y="2146036"/>
                  <a:pt x="116182" y="2152605"/>
                  <a:pt x="113519" y="2152605"/>
                </a:cubicBezTo>
                <a:cubicBezTo>
                  <a:pt x="112085" y="2152605"/>
                  <a:pt x="109373" y="2150869"/>
                  <a:pt x="107490" y="2148746"/>
                </a:cubicBezTo>
                <a:lnTo>
                  <a:pt x="107489" y="2148746"/>
                </a:lnTo>
                <a:cubicBezTo>
                  <a:pt x="105511" y="2146515"/>
                  <a:pt x="104450" y="2138768"/>
                  <a:pt x="104975" y="2130387"/>
                </a:cubicBezTo>
                <a:close/>
                <a:moveTo>
                  <a:pt x="924180" y="2095489"/>
                </a:moveTo>
                <a:cubicBezTo>
                  <a:pt x="926636" y="2095489"/>
                  <a:pt x="929737" y="2105402"/>
                  <a:pt x="929793" y="2113426"/>
                </a:cubicBezTo>
                <a:cubicBezTo>
                  <a:pt x="929826" y="2116560"/>
                  <a:pt x="927443" y="2121150"/>
                  <a:pt x="924518" y="2123626"/>
                </a:cubicBezTo>
                <a:lnTo>
                  <a:pt x="915300" y="2125614"/>
                </a:lnTo>
                <a:lnTo>
                  <a:pt x="919046" y="2108197"/>
                </a:lnTo>
                <a:cubicBezTo>
                  <a:pt x="921034" y="2101450"/>
                  <a:pt x="923254" y="2095489"/>
                  <a:pt x="924180" y="2095489"/>
                </a:cubicBezTo>
                <a:close/>
                <a:moveTo>
                  <a:pt x="131216" y="2071022"/>
                </a:moveTo>
                <a:cubicBezTo>
                  <a:pt x="135141" y="2071022"/>
                  <a:pt x="136784" y="2083689"/>
                  <a:pt x="134077" y="2093039"/>
                </a:cubicBezTo>
                <a:cubicBezTo>
                  <a:pt x="131482" y="2101994"/>
                  <a:pt x="131354" y="2101780"/>
                  <a:pt x="130242" y="2086661"/>
                </a:cubicBezTo>
                <a:lnTo>
                  <a:pt x="130241" y="2086661"/>
                </a:lnTo>
                <a:cubicBezTo>
                  <a:pt x="129610" y="2078057"/>
                  <a:pt x="130059" y="2071020"/>
                  <a:pt x="131216" y="2071022"/>
                </a:cubicBezTo>
                <a:close/>
                <a:moveTo>
                  <a:pt x="147995" y="2046547"/>
                </a:moveTo>
                <a:cubicBezTo>
                  <a:pt x="149545" y="2048792"/>
                  <a:pt x="150833" y="2056703"/>
                  <a:pt x="150856" y="2064129"/>
                </a:cubicBezTo>
                <a:cubicBezTo>
                  <a:pt x="150892" y="2076423"/>
                  <a:pt x="151312" y="2077247"/>
                  <a:pt x="155483" y="2073343"/>
                </a:cubicBezTo>
                <a:cubicBezTo>
                  <a:pt x="158004" y="2070984"/>
                  <a:pt x="160829" y="2063725"/>
                  <a:pt x="161763" y="2057210"/>
                </a:cubicBezTo>
                <a:cubicBezTo>
                  <a:pt x="164212" y="2040116"/>
                  <a:pt x="167928" y="2050883"/>
                  <a:pt x="167937" y="2075105"/>
                </a:cubicBezTo>
                <a:cubicBezTo>
                  <a:pt x="167937" y="2090737"/>
                  <a:pt x="167380" y="2093049"/>
                  <a:pt x="164792" y="2088025"/>
                </a:cubicBezTo>
                <a:cubicBezTo>
                  <a:pt x="163059" y="2084659"/>
                  <a:pt x="160489" y="2081905"/>
                  <a:pt x="159085" y="2081905"/>
                </a:cubicBezTo>
                <a:cubicBezTo>
                  <a:pt x="154544" y="2081905"/>
                  <a:pt x="153267" y="2089478"/>
                  <a:pt x="156774" y="2095609"/>
                </a:cubicBezTo>
                <a:cubicBezTo>
                  <a:pt x="159533" y="2100432"/>
                  <a:pt x="159318" y="2102392"/>
                  <a:pt x="155665" y="2105812"/>
                </a:cubicBezTo>
                <a:cubicBezTo>
                  <a:pt x="151572" y="2109643"/>
                  <a:pt x="150854" y="2109338"/>
                  <a:pt x="148115" y="2102598"/>
                </a:cubicBezTo>
                <a:lnTo>
                  <a:pt x="148104" y="2102598"/>
                </a:lnTo>
                <a:cubicBezTo>
                  <a:pt x="144159" y="2092887"/>
                  <a:pt x="144047" y="2040847"/>
                  <a:pt x="147995" y="2046547"/>
                </a:cubicBezTo>
                <a:close/>
                <a:moveTo>
                  <a:pt x="104033" y="2027509"/>
                </a:moveTo>
                <a:cubicBezTo>
                  <a:pt x="106996" y="2027509"/>
                  <a:pt x="114560" y="2043373"/>
                  <a:pt x="112510" y="2045291"/>
                </a:cubicBezTo>
                <a:cubicBezTo>
                  <a:pt x="111751" y="2046000"/>
                  <a:pt x="108959" y="2044335"/>
                  <a:pt x="106306" y="2041590"/>
                </a:cubicBezTo>
                <a:lnTo>
                  <a:pt x="106307" y="2041590"/>
                </a:lnTo>
                <a:cubicBezTo>
                  <a:pt x="101179" y="2036288"/>
                  <a:pt x="99762" y="2027509"/>
                  <a:pt x="104033" y="2027509"/>
                </a:cubicBezTo>
                <a:close/>
                <a:moveTo>
                  <a:pt x="943112" y="2013995"/>
                </a:moveTo>
                <a:cubicBezTo>
                  <a:pt x="946936" y="2010416"/>
                  <a:pt x="945743" y="2084095"/>
                  <a:pt x="941824" y="2093464"/>
                </a:cubicBezTo>
                <a:cubicBezTo>
                  <a:pt x="937817" y="2103049"/>
                  <a:pt x="935647" y="2102970"/>
                  <a:pt x="935647" y="2093234"/>
                </a:cubicBezTo>
                <a:lnTo>
                  <a:pt x="935646" y="2093238"/>
                </a:lnTo>
                <a:cubicBezTo>
                  <a:pt x="935646" y="2088999"/>
                  <a:pt x="936591" y="2084647"/>
                  <a:pt x="937744" y="2083568"/>
                </a:cubicBezTo>
                <a:cubicBezTo>
                  <a:pt x="938897" y="2082487"/>
                  <a:pt x="939970" y="2066962"/>
                  <a:pt x="940123" y="2049068"/>
                </a:cubicBezTo>
                <a:cubicBezTo>
                  <a:pt x="940269" y="2031173"/>
                  <a:pt x="941620" y="2015390"/>
                  <a:pt x="943112" y="2013995"/>
                </a:cubicBezTo>
                <a:close/>
                <a:moveTo>
                  <a:pt x="986359" y="1999398"/>
                </a:moveTo>
                <a:cubicBezTo>
                  <a:pt x="986572" y="1997807"/>
                  <a:pt x="986864" y="1998230"/>
                  <a:pt x="987178" y="2001051"/>
                </a:cubicBezTo>
                <a:cubicBezTo>
                  <a:pt x="987809" y="2006694"/>
                  <a:pt x="987794" y="2015261"/>
                  <a:pt x="987145" y="2020090"/>
                </a:cubicBezTo>
                <a:cubicBezTo>
                  <a:pt x="986503" y="2024918"/>
                  <a:pt x="985988" y="2020297"/>
                  <a:pt x="985999" y="2009830"/>
                </a:cubicBezTo>
                <a:lnTo>
                  <a:pt x="986010" y="2009830"/>
                </a:lnTo>
                <a:cubicBezTo>
                  <a:pt x="986010" y="2004594"/>
                  <a:pt x="986145" y="2000989"/>
                  <a:pt x="986359" y="1999398"/>
                </a:cubicBezTo>
                <a:close/>
                <a:moveTo>
                  <a:pt x="229366" y="1998950"/>
                </a:moveTo>
                <a:cubicBezTo>
                  <a:pt x="232753" y="1996992"/>
                  <a:pt x="232753" y="2006730"/>
                  <a:pt x="229366" y="2016629"/>
                </a:cubicBezTo>
                <a:cubicBezTo>
                  <a:pt x="227377" y="2022437"/>
                  <a:pt x="226998" y="2021765"/>
                  <a:pt x="226750" y="2012030"/>
                </a:cubicBezTo>
                <a:cubicBezTo>
                  <a:pt x="226604" y="2005761"/>
                  <a:pt x="227768" y="1999875"/>
                  <a:pt x="229366" y="1998950"/>
                </a:cubicBezTo>
                <a:close/>
                <a:moveTo>
                  <a:pt x="111210" y="1998254"/>
                </a:moveTo>
                <a:cubicBezTo>
                  <a:pt x="111860" y="1998450"/>
                  <a:pt x="112802" y="2002089"/>
                  <a:pt x="113966" y="2009150"/>
                </a:cubicBezTo>
                <a:cubicBezTo>
                  <a:pt x="114896" y="2014800"/>
                  <a:pt x="114433" y="2019349"/>
                  <a:pt x="112922" y="2019349"/>
                </a:cubicBezTo>
                <a:cubicBezTo>
                  <a:pt x="111426" y="2019349"/>
                  <a:pt x="110200" y="2014250"/>
                  <a:pt x="110200" y="2008017"/>
                </a:cubicBezTo>
                <a:lnTo>
                  <a:pt x="110200" y="2008016"/>
                </a:lnTo>
                <a:cubicBezTo>
                  <a:pt x="110200" y="2001305"/>
                  <a:pt x="110559" y="1998058"/>
                  <a:pt x="111210" y="1998254"/>
                </a:cubicBezTo>
                <a:close/>
                <a:moveTo>
                  <a:pt x="160036" y="1997898"/>
                </a:moveTo>
                <a:cubicBezTo>
                  <a:pt x="160417" y="1997702"/>
                  <a:pt x="161546" y="1998963"/>
                  <a:pt x="163754" y="2001511"/>
                </a:cubicBezTo>
                <a:cubicBezTo>
                  <a:pt x="168846" y="2007385"/>
                  <a:pt x="169940" y="2023537"/>
                  <a:pt x="165422" y="2026149"/>
                </a:cubicBezTo>
                <a:cubicBezTo>
                  <a:pt x="163711" y="2027140"/>
                  <a:pt x="162499" y="2024131"/>
                  <a:pt x="162477" y="2018830"/>
                </a:cubicBezTo>
                <a:lnTo>
                  <a:pt x="162477" y="2018829"/>
                </a:lnTo>
                <a:cubicBezTo>
                  <a:pt x="162444" y="2013880"/>
                  <a:pt x="161703" y="2006770"/>
                  <a:pt x="160810" y="2003030"/>
                </a:cubicBezTo>
                <a:cubicBezTo>
                  <a:pt x="160024" y="1999749"/>
                  <a:pt x="159656" y="1998095"/>
                  <a:pt x="160036" y="1997898"/>
                </a:cubicBezTo>
                <a:close/>
                <a:moveTo>
                  <a:pt x="122178" y="1993421"/>
                </a:moveTo>
                <a:cubicBezTo>
                  <a:pt x="122521" y="1992512"/>
                  <a:pt x="124270" y="1993184"/>
                  <a:pt x="127639" y="1994871"/>
                </a:cubicBezTo>
                <a:cubicBezTo>
                  <a:pt x="133601" y="1997856"/>
                  <a:pt x="135393" y="2004306"/>
                  <a:pt x="130971" y="2006864"/>
                </a:cubicBezTo>
                <a:cubicBezTo>
                  <a:pt x="129606" y="2007654"/>
                  <a:pt x="126990" y="2005220"/>
                  <a:pt x="125158" y="2001457"/>
                </a:cubicBezTo>
                <a:cubicBezTo>
                  <a:pt x="122900" y="1996820"/>
                  <a:pt x="121836" y="1994330"/>
                  <a:pt x="122178" y="1993421"/>
                </a:cubicBezTo>
                <a:close/>
                <a:moveTo>
                  <a:pt x="881252" y="1985026"/>
                </a:moveTo>
                <a:cubicBezTo>
                  <a:pt x="882395" y="1983959"/>
                  <a:pt x="883325" y="1987879"/>
                  <a:pt x="883325" y="1993738"/>
                </a:cubicBezTo>
                <a:cubicBezTo>
                  <a:pt x="883325" y="1999597"/>
                  <a:pt x="885289" y="2013984"/>
                  <a:pt x="887684" y="2025709"/>
                </a:cubicBezTo>
                <a:cubicBezTo>
                  <a:pt x="893357" y="2053448"/>
                  <a:pt x="893189" y="2058169"/>
                  <a:pt x="886385" y="2062145"/>
                </a:cubicBezTo>
                <a:cubicBezTo>
                  <a:pt x="881540" y="2064977"/>
                  <a:pt x="879901" y="2064469"/>
                  <a:pt x="874972" y="2058606"/>
                </a:cubicBezTo>
                <a:lnTo>
                  <a:pt x="874977" y="2058605"/>
                </a:lnTo>
                <a:cubicBezTo>
                  <a:pt x="869633" y="2052248"/>
                  <a:pt x="869005" y="2052107"/>
                  <a:pt x="866190" y="2056634"/>
                </a:cubicBezTo>
                <a:cubicBezTo>
                  <a:pt x="863625" y="2060759"/>
                  <a:pt x="863147" y="2060181"/>
                  <a:pt x="863071" y="2052862"/>
                </a:cubicBezTo>
                <a:cubicBezTo>
                  <a:pt x="862998" y="2044573"/>
                  <a:pt x="867834" y="2037329"/>
                  <a:pt x="874951" y="2035109"/>
                </a:cubicBezTo>
                <a:cubicBezTo>
                  <a:pt x="877093" y="2034441"/>
                  <a:pt x="878461" y="2025554"/>
                  <a:pt x="878742" y="2010515"/>
                </a:cubicBezTo>
                <a:cubicBezTo>
                  <a:pt x="878997" y="1997564"/>
                  <a:pt x="880114" y="1986094"/>
                  <a:pt x="881252" y="1985026"/>
                </a:cubicBezTo>
                <a:close/>
                <a:moveTo>
                  <a:pt x="892103" y="1973709"/>
                </a:moveTo>
                <a:cubicBezTo>
                  <a:pt x="901805" y="1973968"/>
                  <a:pt x="902530" y="1975478"/>
                  <a:pt x="904539" y="1999630"/>
                </a:cubicBezTo>
                <a:cubicBezTo>
                  <a:pt x="906203" y="2019637"/>
                  <a:pt x="902010" y="2017505"/>
                  <a:pt x="899190" y="1996910"/>
                </a:cubicBezTo>
                <a:lnTo>
                  <a:pt x="899192" y="1996910"/>
                </a:lnTo>
                <a:cubicBezTo>
                  <a:pt x="897017" y="1981035"/>
                  <a:pt x="896732" y="1980541"/>
                  <a:pt x="894882" y="1989431"/>
                </a:cubicBezTo>
                <a:lnTo>
                  <a:pt x="892901" y="1998950"/>
                </a:lnTo>
                <a:lnTo>
                  <a:pt x="890657" y="1990111"/>
                </a:lnTo>
                <a:cubicBezTo>
                  <a:pt x="889423" y="1985249"/>
                  <a:pt x="887271" y="1981271"/>
                  <a:pt x="885871" y="1981271"/>
                </a:cubicBezTo>
                <a:cubicBezTo>
                  <a:pt x="884473" y="1981271"/>
                  <a:pt x="883327" y="1979516"/>
                  <a:pt x="883327" y="1977374"/>
                </a:cubicBezTo>
                <a:cubicBezTo>
                  <a:pt x="883327" y="1974799"/>
                  <a:pt x="886305" y="1973555"/>
                  <a:pt x="892103" y="1973709"/>
                </a:cubicBezTo>
                <a:close/>
                <a:moveTo>
                  <a:pt x="929834" y="1966605"/>
                </a:moveTo>
                <a:lnTo>
                  <a:pt x="929834" y="1979865"/>
                </a:lnTo>
                <a:cubicBezTo>
                  <a:pt x="929834" y="1987158"/>
                  <a:pt x="931356" y="1997062"/>
                  <a:pt x="933217" y="2001874"/>
                </a:cubicBezTo>
                <a:cubicBezTo>
                  <a:pt x="935997" y="2009072"/>
                  <a:pt x="935742" y="2012314"/>
                  <a:pt x="931765" y="2020157"/>
                </a:cubicBezTo>
                <a:cubicBezTo>
                  <a:pt x="928356" y="2026877"/>
                  <a:pt x="926930" y="2036995"/>
                  <a:pt x="926930" y="2054438"/>
                </a:cubicBezTo>
                <a:cubicBezTo>
                  <a:pt x="926930" y="2081843"/>
                  <a:pt x="923471" y="2086169"/>
                  <a:pt x="917324" y="2066447"/>
                </a:cubicBezTo>
                <a:lnTo>
                  <a:pt x="917320" y="2066447"/>
                </a:lnTo>
                <a:cubicBezTo>
                  <a:pt x="913857" y="2055340"/>
                  <a:pt x="913118" y="2054541"/>
                  <a:pt x="911534" y="2060208"/>
                </a:cubicBezTo>
                <a:cubicBezTo>
                  <a:pt x="907976" y="2072935"/>
                  <a:pt x="906775" y="2063617"/>
                  <a:pt x="909750" y="2046388"/>
                </a:cubicBezTo>
                <a:cubicBezTo>
                  <a:pt x="911414" y="2036752"/>
                  <a:pt x="911925" y="2019077"/>
                  <a:pt x="910889" y="2007110"/>
                </a:cubicBezTo>
                <a:lnTo>
                  <a:pt x="909002" y="1985351"/>
                </a:lnTo>
                <a:lnTo>
                  <a:pt x="919418" y="1975978"/>
                </a:lnTo>
                <a:close/>
                <a:moveTo>
                  <a:pt x="146529" y="1960873"/>
                </a:moveTo>
                <a:lnTo>
                  <a:pt x="150485" y="1984822"/>
                </a:lnTo>
                <a:cubicBezTo>
                  <a:pt x="154547" y="2009410"/>
                  <a:pt x="153445" y="2017838"/>
                  <a:pt x="147942" y="2004292"/>
                </a:cubicBezTo>
                <a:lnTo>
                  <a:pt x="147945" y="2004292"/>
                </a:lnTo>
                <a:cubicBezTo>
                  <a:pt x="146233" y="2000083"/>
                  <a:pt x="145218" y="1988592"/>
                  <a:pt x="145682" y="1978756"/>
                </a:cubicBezTo>
                <a:close/>
                <a:moveTo>
                  <a:pt x="190660" y="1948123"/>
                </a:moveTo>
                <a:cubicBezTo>
                  <a:pt x="191499" y="1950086"/>
                  <a:pt x="191397" y="1952433"/>
                  <a:pt x="190441" y="1953337"/>
                </a:cubicBezTo>
                <a:cubicBezTo>
                  <a:pt x="189474" y="1954240"/>
                  <a:pt x="188788" y="1952633"/>
                  <a:pt x="188915" y="1949767"/>
                </a:cubicBezTo>
                <a:lnTo>
                  <a:pt x="188904" y="1949768"/>
                </a:lnTo>
                <a:cubicBezTo>
                  <a:pt x="189051" y="1946599"/>
                  <a:pt x="189733" y="1945955"/>
                  <a:pt x="190660" y="1948123"/>
                </a:cubicBezTo>
                <a:close/>
                <a:moveTo>
                  <a:pt x="52661" y="1944554"/>
                </a:moveTo>
                <a:lnTo>
                  <a:pt x="56659" y="1972061"/>
                </a:lnTo>
                <a:cubicBezTo>
                  <a:pt x="58860" y="1987190"/>
                  <a:pt x="65264" y="2016239"/>
                  <a:pt x="70893" y="2036614"/>
                </a:cubicBezTo>
                <a:cubicBezTo>
                  <a:pt x="81629" y="2075473"/>
                  <a:pt x="82728" y="2081905"/>
                  <a:pt x="78626" y="2081905"/>
                </a:cubicBezTo>
                <a:cubicBezTo>
                  <a:pt x="77250" y="2081905"/>
                  <a:pt x="70711" y="2066542"/>
                  <a:pt x="64094" y="2047765"/>
                </a:cubicBezTo>
                <a:lnTo>
                  <a:pt x="64101" y="2047765"/>
                </a:lnTo>
                <a:cubicBezTo>
                  <a:pt x="52422" y="2014624"/>
                  <a:pt x="52079" y="2012617"/>
                  <a:pt x="52369" y="1979090"/>
                </a:cubicBezTo>
                <a:close/>
                <a:moveTo>
                  <a:pt x="132560" y="1941207"/>
                </a:moveTo>
                <a:cubicBezTo>
                  <a:pt x="133298" y="1943853"/>
                  <a:pt x="133250" y="1947524"/>
                  <a:pt x="132451" y="1949366"/>
                </a:cubicBezTo>
                <a:cubicBezTo>
                  <a:pt x="131656" y="1951206"/>
                  <a:pt x="131054" y="1949043"/>
                  <a:pt x="131112" y="1944555"/>
                </a:cubicBezTo>
                <a:cubicBezTo>
                  <a:pt x="131148" y="1940067"/>
                  <a:pt x="131823" y="1938560"/>
                  <a:pt x="132560" y="1941207"/>
                </a:cubicBezTo>
                <a:close/>
                <a:moveTo>
                  <a:pt x="149921" y="1890159"/>
                </a:moveTo>
                <a:cubicBezTo>
                  <a:pt x="150259" y="1891099"/>
                  <a:pt x="149884" y="1894053"/>
                  <a:pt x="149032" y="1899678"/>
                </a:cubicBezTo>
                <a:cubicBezTo>
                  <a:pt x="146926" y="1913566"/>
                  <a:pt x="146770" y="1913950"/>
                  <a:pt x="144111" y="1911464"/>
                </a:cubicBezTo>
                <a:lnTo>
                  <a:pt x="144109" y="1911464"/>
                </a:lnTo>
                <a:cubicBezTo>
                  <a:pt x="140715" y="1908289"/>
                  <a:pt x="142022" y="1898180"/>
                  <a:pt x="146529" y="1892718"/>
                </a:cubicBezTo>
                <a:cubicBezTo>
                  <a:pt x="148531" y="1890292"/>
                  <a:pt x="149582" y="1889219"/>
                  <a:pt x="149921" y="1890159"/>
                </a:cubicBezTo>
                <a:close/>
                <a:moveTo>
                  <a:pt x="945161" y="1880867"/>
                </a:moveTo>
                <a:cubicBezTo>
                  <a:pt x="947314" y="1883933"/>
                  <a:pt x="943508" y="1921438"/>
                  <a:pt x="941044" y="1921438"/>
                </a:cubicBezTo>
                <a:cubicBezTo>
                  <a:pt x="939267" y="1921438"/>
                  <a:pt x="938954" y="1914042"/>
                  <a:pt x="940209" y="1901719"/>
                </a:cubicBezTo>
                <a:lnTo>
                  <a:pt x="940208" y="1901719"/>
                </a:lnTo>
                <a:cubicBezTo>
                  <a:pt x="942095" y="1883182"/>
                  <a:pt x="943280" y="1878189"/>
                  <a:pt x="945161" y="1880867"/>
                </a:cubicBezTo>
                <a:close/>
                <a:moveTo>
                  <a:pt x="934013" y="1876189"/>
                </a:moveTo>
                <a:cubicBezTo>
                  <a:pt x="934225" y="1874587"/>
                  <a:pt x="934518" y="1874808"/>
                  <a:pt x="934841" y="1877239"/>
                </a:cubicBezTo>
                <a:cubicBezTo>
                  <a:pt x="935487" y="1882101"/>
                  <a:pt x="935487" y="1890056"/>
                  <a:pt x="934841" y="1894918"/>
                </a:cubicBezTo>
                <a:cubicBezTo>
                  <a:pt x="934195" y="1899780"/>
                  <a:pt x="933669" y="1895802"/>
                  <a:pt x="933669" y="1886079"/>
                </a:cubicBezTo>
                <a:cubicBezTo>
                  <a:pt x="933669" y="1881217"/>
                  <a:pt x="933801" y="1877792"/>
                  <a:pt x="934013" y="1876189"/>
                </a:cubicBezTo>
                <a:close/>
                <a:moveTo>
                  <a:pt x="986424" y="1866185"/>
                </a:moveTo>
                <a:cubicBezTo>
                  <a:pt x="986621" y="1863844"/>
                  <a:pt x="986893" y="1864167"/>
                  <a:pt x="987192" y="1867720"/>
                </a:cubicBezTo>
                <a:cubicBezTo>
                  <a:pt x="987790" y="1874825"/>
                  <a:pt x="987790" y="1886453"/>
                  <a:pt x="987192" y="1893558"/>
                </a:cubicBezTo>
                <a:cubicBezTo>
                  <a:pt x="986593" y="1900664"/>
                  <a:pt x="986105" y="1894851"/>
                  <a:pt x="986105" y="1880639"/>
                </a:cubicBezTo>
                <a:cubicBezTo>
                  <a:pt x="986105" y="1873533"/>
                  <a:pt x="986227" y="1868527"/>
                  <a:pt x="986424" y="1866185"/>
                </a:cubicBezTo>
                <a:close/>
                <a:moveTo>
                  <a:pt x="845841" y="1838137"/>
                </a:moveTo>
                <a:lnTo>
                  <a:pt x="845842" y="1838141"/>
                </a:lnTo>
                <a:lnTo>
                  <a:pt x="845838" y="1838141"/>
                </a:lnTo>
                <a:close/>
                <a:moveTo>
                  <a:pt x="212802" y="1837291"/>
                </a:moveTo>
                <a:cubicBezTo>
                  <a:pt x="214984" y="1834840"/>
                  <a:pt x="217857" y="1834241"/>
                  <a:pt x="219332" y="1837839"/>
                </a:cubicBezTo>
                <a:cubicBezTo>
                  <a:pt x="221766" y="1843779"/>
                  <a:pt x="219960" y="1851390"/>
                  <a:pt x="215807" y="1852685"/>
                </a:cubicBezTo>
                <a:cubicBezTo>
                  <a:pt x="213942" y="1853264"/>
                  <a:pt x="211521" y="1851087"/>
                  <a:pt x="210422" y="1847847"/>
                </a:cubicBezTo>
                <a:cubicBezTo>
                  <a:pt x="209130" y="1844042"/>
                  <a:pt x="210620" y="1839741"/>
                  <a:pt x="212802" y="1837291"/>
                </a:cubicBezTo>
                <a:close/>
                <a:moveTo>
                  <a:pt x="909064" y="1808808"/>
                </a:moveTo>
                <a:cubicBezTo>
                  <a:pt x="911320" y="1807505"/>
                  <a:pt x="912527" y="1810226"/>
                  <a:pt x="912810" y="1817243"/>
                </a:cubicBezTo>
                <a:cubicBezTo>
                  <a:pt x="913028" y="1822941"/>
                  <a:pt x="913722" y="1839843"/>
                  <a:pt x="914324" y="1854802"/>
                </a:cubicBezTo>
                <a:cubicBezTo>
                  <a:pt x="916189" y="1901056"/>
                  <a:pt x="915959" y="1909942"/>
                  <a:pt x="912759" y="1915094"/>
                </a:cubicBezTo>
                <a:cubicBezTo>
                  <a:pt x="910190" y="1919231"/>
                  <a:pt x="909639" y="1918230"/>
                  <a:pt x="909533" y="1909198"/>
                </a:cubicBezTo>
                <a:lnTo>
                  <a:pt x="909535" y="1909198"/>
                </a:lnTo>
                <a:cubicBezTo>
                  <a:pt x="909462" y="1903215"/>
                  <a:pt x="908583" y="1878612"/>
                  <a:pt x="907572" y="1854526"/>
                </a:cubicBezTo>
                <a:cubicBezTo>
                  <a:pt x="906251" y="1822925"/>
                  <a:pt x="906663" y="1810196"/>
                  <a:pt x="909064" y="1808808"/>
                </a:cubicBezTo>
                <a:close/>
                <a:moveTo>
                  <a:pt x="885324" y="1804483"/>
                </a:moveTo>
                <a:cubicBezTo>
                  <a:pt x="888787" y="1804483"/>
                  <a:pt x="889475" y="1807551"/>
                  <a:pt x="888685" y="1819446"/>
                </a:cubicBezTo>
                <a:cubicBezTo>
                  <a:pt x="887715" y="1834043"/>
                  <a:pt x="889663" y="1838698"/>
                  <a:pt x="893171" y="1830149"/>
                </a:cubicBezTo>
                <a:cubicBezTo>
                  <a:pt x="894131" y="1827810"/>
                  <a:pt x="896032" y="1826542"/>
                  <a:pt x="897396" y="1827331"/>
                </a:cubicBezTo>
                <a:cubicBezTo>
                  <a:pt x="898761" y="1828121"/>
                  <a:pt x="897429" y="1839368"/>
                  <a:pt x="894418" y="1852326"/>
                </a:cubicBezTo>
                <a:cubicBezTo>
                  <a:pt x="889426" y="1873867"/>
                  <a:pt x="889349" y="1876445"/>
                  <a:pt x="893517" y="1882397"/>
                </a:cubicBezTo>
                <a:cubicBezTo>
                  <a:pt x="897705" y="1888379"/>
                  <a:pt x="897594" y="1890418"/>
                  <a:pt x="892156" y="1907505"/>
                </a:cubicBezTo>
                <a:cubicBezTo>
                  <a:pt x="888736" y="1918254"/>
                  <a:pt x="886218" y="1934011"/>
                  <a:pt x="886193" y="1944847"/>
                </a:cubicBezTo>
                <a:cubicBezTo>
                  <a:pt x="886120" y="1971830"/>
                  <a:pt x="880669" y="1977531"/>
                  <a:pt x="879963" y="1951353"/>
                </a:cubicBezTo>
                <a:lnTo>
                  <a:pt x="879961" y="1951353"/>
                </a:lnTo>
                <a:cubicBezTo>
                  <a:pt x="879059" y="1917891"/>
                  <a:pt x="878713" y="1915184"/>
                  <a:pt x="873653" y="1901622"/>
                </a:cubicBezTo>
                <a:cubicBezTo>
                  <a:pt x="867336" y="1884694"/>
                  <a:pt x="867493" y="1883245"/>
                  <a:pt x="876506" y="1875236"/>
                </a:cubicBezTo>
                <a:cubicBezTo>
                  <a:pt x="884080" y="1868509"/>
                  <a:pt x="884111" y="1868309"/>
                  <a:pt x="882543" y="1836478"/>
                </a:cubicBezTo>
                <a:cubicBezTo>
                  <a:pt x="881200" y="1809211"/>
                  <a:pt x="881613" y="1804483"/>
                  <a:pt x="885324" y="1804483"/>
                </a:cubicBezTo>
                <a:close/>
                <a:moveTo>
                  <a:pt x="188353" y="1800590"/>
                </a:moveTo>
                <a:cubicBezTo>
                  <a:pt x="190655" y="1799258"/>
                  <a:pt x="191706" y="1810631"/>
                  <a:pt x="192022" y="1840362"/>
                </a:cubicBezTo>
                <a:cubicBezTo>
                  <a:pt x="192570" y="1891786"/>
                  <a:pt x="192205" y="1888500"/>
                  <a:pt x="197418" y="1891683"/>
                </a:cubicBezTo>
                <a:cubicBezTo>
                  <a:pt x="201180" y="1893987"/>
                  <a:pt x="201081" y="1894709"/>
                  <a:pt x="196666" y="1897144"/>
                </a:cubicBezTo>
                <a:cubicBezTo>
                  <a:pt x="193867" y="1898686"/>
                  <a:pt x="191600" y="1902642"/>
                  <a:pt x="191624" y="1905934"/>
                </a:cubicBezTo>
                <a:cubicBezTo>
                  <a:pt x="191657" y="1910795"/>
                  <a:pt x="192197" y="1911152"/>
                  <a:pt x="194485" y="1907839"/>
                </a:cubicBezTo>
                <a:cubicBezTo>
                  <a:pt x="196474" y="1904959"/>
                  <a:pt x="197317" y="1908661"/>
                  <a:pt x="197346" y="1920425"/>
                </a:cubicBezTo>
                <a:cubicBezTo>
                  <a:pt x="197379" y="1931903"/>
                  <a:pt x="196043" y="1938137"/>
                  <a:pt x="193065" y="1940450"/>
                </a:cubicBezTo>
                <a:cubicBezTo>
                  <a:pt x="189602" y="1943139"/>
                  <a:pt x="188496" y="1943070"/>
                  <a:pt x="187519" y="1940104"/>
                </a:cubicBezTo>
                <a:lnTo>
                  <a:pt x="187523" y="1940102"/>
                </a:lnTo>
                <a:cubicBezTo>
                  <a:pt x="186104" y="1935796"/>
                  <a:pt x="179757" y="1834268"/>
                  <a:pt x="180150" y="1822164"/>
                </a:cubicBezTo>
                <a:cubicBezTo>
                  <a:pt x="180296" y="1817676"/>
                  <a:pt x="181077" y="1815534"/>
                  <a:pt x="181879" y="1817404"/>
                </a:cubicBezTo>
                <a:cubicBezTo>
                  <a:pt x="184909" y="1824431"/>
                  <a:pt x="188247" y="1820449"/>
                  <a:pt x="186718" y="1811630"/>
                </a:cubicBezTo>
                <a:cubicBezTo>
                  <a:pt x="185787" y="1806259"/>
                  <a:pt x="186463" y="1801683"/>
                  <a:pt x="188353" y="1800590"/>
                </a:cubicBezTo>
                <a:close/>
                <a:moveTo>
                  <a:pt x="131129" y="1794964"/>
                </a:moveTo>
                <a:lnTo>
                  <a:pt x="133790" y="1805574"/>
                </a:lnTo>
                <a:cubicBezTo>
                  <a:pt x="136468" y="1816259"/>
                  <a:pt x="136059" y="1819615"/>
                  <a:pt x="132483" y="1816269"/>
                </a:cubicBezTo>
                <a:cubicBezTo>
                  <a:pt x="131418" y="1815272"/>
                  <a:pt x="130677" y="1810070"/>
                  <a:pt x="130838" y="1804710"/>
                </a:cubicBezTo>
                <a:close/>
                <a:moveTo>
                  <a:pt x="936627" y="1794309"/>
                </a:moveTo>
                <a:cubicBezTo>
                  <a:pt x="938143" y="1793186"/>
                  <a:pt x="939953" y="1805786"/>
                  <a:pt x="939769" y="1821379"/>
                </a:cubicBezTo>
                <a:cubicBezTo>
                  <a:pt x="939513" y="1844215"/>
                  <a:pt x="936514" y="1858880"/>
                  <a:pt x="932143" y="1858880"/>
                </a:cubicBezTo>
                <a:cubicBezTo>
                  <a:pt x="930165" y="1858880"/>
                  <a:pt x="929935" y="1855796"/>
                  <a:pt x="931483" y="1850041"/>
                </a:cubicBezTo>
                <a:lnTo>
                  <a:pt x="931485" y="1850041"/>
                </a:lnTo>
                <a:cubicBezTo>
                  <a:pt x="932791" y="1845179"/>
                  <a:pt x="934014" y="1833858"/>
                  <a:pt x="934200" y="1824882"/>
                </a:cubicBezTo>
                <a:cubicBezTo>
                  <a:pt x="934382" y="1815907"/>
                  <a:pt x="934878" y="1804891"/>
                  <a:pt x="935295" y="1800404"/>
                </a:cubicBezTo>
                <a:cubicBezTo>
                  <a:pt x="935650" y="1796583"/>
                  <a:pt x="936122" y="1794684"/>
                  <a:pt x="936627" y="1794309"/>
                </a:cubicBezTo>
                <a:close/>
                <a:moveTo>
                  <a:pt x="911264" y="1789784"/>
                </a:moveTo>
                <a:cubicBezTo>
                  <a:pt x="914690" y="1788553"/>
                  <a:pt x="915471" y="1789264"/>
                  <a:pt x="914169" y="1792436"/>
                </a:cubicBezTo>
                <a:cubicBezTo>
                  <a:pt x="913190" y="1794819"/>
                  <a:pt x="912391" y="1798505"/>
                  <a:pt x="912391" y="1800626"/>
                </a:cubicBezTo>
                <a:cubicBezTo>
                  <a:pt x="912391" y="1802748"/>
                  <a:pt x="911085" y="1804483"/>
                  <a:pt x="909483" y="1804483"/>
                </a:cubicBezTo>
                <a:cubicBezTo>
                  <a:pt x="907885" y="1804483"/>
                  <a:pt x="906578" y="1801554"/>
                  <a:pt x="906578" y="1797975"/>
                </a:cubicBezTo>
                <a:lnTo>
                  <a:pt x="906581" y="1797975"/>
                </a:lnTo>
                <a:cubicBezTo>
                  <a:pt x="906581" y="1794395"/>
                  <a:pt x="908686" y="1790709"/>
                  <a:pt x="911264" y="1789784"/>
                </a:cubicBezTo>
                <a:close/>
                <a:moveTo>
                  <a:pt x="859322" y="1775925"/>
                </a:moveTo>
                <a:lnTo>
                  <a:pt x="859698" y="1794380"/>
                </a:lnTo>
                <a:cubicBezTo>
                  <a:pt x="859953" y="1807347"/>
                  <a:pt x="858665" y="1814847"/>
                  <a:pt x="855333" y="1819606"/>
                </a:cubicBezTo>
                <a:cubicBezTo>
                  <a:pt x="852723" y="1823331"/>
                  <a:pt x="849589" y="1830325"/>
                  <a:pt x="848363" y="1835149"/>
                </a:cubicBezTo>
                <a:lnTo>
                  <a:pt x="845841" y="1838137"/>
                </a:lnTo>
                <a:lnTo>
                  <a:pt x="843682" y="1823655"/>
                </a:lnTo>
                <a:cubicBezTo>
                  <a:pt x="842080" y="1816161"/>
                  <a:pt x="842580" y="1815072"/>
                  <a:pt x="847280" y="1815836"/>
                </a:cubicBezTo>
                <a:cubicBezTo>
                  <a:pt x="851994" y="1816602"/>
                  <a:pt x="853187" y="1813940"/>
                  <a:pt x="856030" y="1796324"/>
                </a:cubicBezTo>
                <a:close/>
                <a:moveTo>
                  <a:pt x="125097" y="1771098"/>
                </a:moveTo>
                <a:cubicBezTo>
                  <a:pt x="128889" y="1774647"/>
                  <a:pt x="125881" y="1794588"/>
                  <a:pt x="121900" y="1792286"/>
                </a:cubicBezTo>
                <a:cubicBezTo>
                  <a:pt x="120503" y="1791478"/>
                  <a:pt x="118759" y="1792974"/>
                  <a:pt x="118025" y="1795610"/>
                </a:cubicBezTo>
                <a:cubicBezTo>
                  <a:pt x="117174" y="1798666"/>
                  <a:pt x="116565" y="1797751"/>
                  <a:pt x="116350" y="1793085"/>
                </a:cubicBezTo>
                <a:cubicBezTo>
                  <a:pt x="116168" y="1789059"/>
                  <a:pt x="117320" y="1785009"/>
                  <a:pt x="118919" y="1784084"/>
                </a:cubicBezTo>
                <a:cubicBezTo>
                  <a:pt x="120517" y="1783161"/>
                  <a:pt x="121827" y="1779171"/>
                  <a:pt x="121827" y="1775221"/>
                </a:cubicBezTo>
                <a:cubicBezTo>
                  <a:pt x="121827" y="1769899"/>
                  <a:pt x="122674" y="1768831"/>
                  <a:pt x="125097" y="1771098"/>
                </a:cubicBezTo>
                <a:close/>
                <a:moveTo>
                  <a:pt x="144315" y="1735075"/>
                </a:moveTo>
                <a:cubicBezTo>
                  <a:pt x="144932" y="1735657"/>
                  <a:pt x="145506" y="1737844"/>
                  <a:pt x="146349" y="1741927"/>
                </a:cubicBezTo>
                <a:cubicBezTo>
                  <a:pt x="147429" y="1747163"/>
                  <a:pt x="147907" y="1760626"/>
                  <a:pt x="147407" y="1771845"/>
                </a:cubicBezTo>
                <a:cubicBezTo>
                  <a:pt x="146568" y="1790733"/>
                  <a:pt x="146232" y="1791677"/>
                  <a:pt x="142883" y="1784588"/>
                </a:cubicBezTo>
                <a:cubicBezTo>
                  <a:pt x="138882" y="1776122"/>
                  <a:pt x="138338" y="1746371"/>
                  <a:pt x="142030" y="1737847"/>
                </a:cubicBezTo>
                <a:cubicBezTo>
                  <a:pt x="143041" y="1735514"/>
                  <a:pt x="143699" y="1734492"/>
                  <a:pt x="144315" y="1735075"/>
                </a:cubicBezTo>
                <a:close/>
                <a:moveTo>
                  <a:pt x="176323" y="1731089"/>
                </a:moveTo>
                <a:cubicBezTo>
                  <a:pt x="181518" y="1731066"/>
                  <a:pt x="185769" y="1732272"/>
                  <a:pt x="185769" y="1733768"/>
                </a:cubicBezTo>
                <a:cubicBezTo>
                  <a:pt x="185769" y="1737223"/>
                  <a:pt x="176949" y="1737223"/>
                  <a:pt x="171237" y="1733768"/>
                </a:cubicBezTo>
                <a:cubicBezTo>
                  <a:pt x="167927" y="1731768"/>
                  <a:pt x="169153" y="1731121"/>
                  <a:pt x="176323" y="1731089"/>
                </a:cubicBezTo>
                <a:close/>
                <a:moveTo>
                  <a:pt x="163455" y="1730218"/>
                </a:moveTo>
                <a:lnTo>
                  <a:pt x="167447" y="1744817"/>
                </a:lnTo>
                <a:cubicBezTo>
                  <a:pt x="169645" y="1752846"/>
                  <a:pt x="175317" y="1765071"/>
                  <a:pt x="180058" y="1771982"/>
                </a:cubicBezTo>
                <a:cubicBezTo>
                  <a:pt x="189883" y="1786310"/>
                  <a:pt x="190388" y="1788876"/>
                  <a:pt x="184316" y="1793593"/>
                </a:cubicBezTo>
                <a:cubicBezTo>
                  <a:pt x="181918" y="1795454"/>
                  <a:pt x="179956" y="1799960"/>
                  <a:pt x="179956" y="1803605"/>
                </a:cubicBezTo>
                <a:cubicBezTo>
                  <a:pt x="179956" y="1807331"/>
                  <a:pt x="178682" y="1809496"/>
                  <a:pt x="177051" y="1808552"/>
                </a:cubicBezTo>
                <a:cubicBezTo>
                  <a:pt x="175453" y="1807628"/>
                  <a:pt x="174143" y="1804495"/>
                  <a:pt x="174143" y="1801591"/>
                </a:cubicBezTo>
                <a:cubicBezTo>
                  <a:pt x="174143" y="1794758"/>
                  <a:pt x="169248" y="1794762"/>
                  <a:pt x="166929" y="1801591"/>
                </a:cubicBezTo>
                <a:cubicBezTo>
                  <a:pt x="165915" y="1804577"/>
                  <a:pt x="167630" y="1811450"/>
                  <a:pt x="170867" y="1817388"/>
                </a:cubicBezTo>
                <a:cubicBezTo>
                  <a:pt x="175948" y="1826707"/>
                  <a:pt x="176415" y="1831587"/>
                  <a:pt x="174983" y="1860380"/>
                </a:cubicBezTo>
                <a:cubicBezTo>
                  <a:pt x="174096" y="1878245"/>
                  <a:pt x="172987" y="1904488"/>
                  <a:pt x="172523" y="1918699"/>
                </a:cubicBezTo>
                <a:cubicBezTo>
                  <a:pt x="171611" y="1946623"/>
                  <a:pt x="167140" y="1985995"/>
                  <a:pt x="164611" y="1988361"/>
                </a:cubicBezTo>
                <a:cubicBezTo>
                  <a:pt x="163750" y="1989167"/>
                  <a:pt x="162257" y="1987498"/>
                  <a:pt x="161294" y="1984654"/>
                </a:cubicBezTo>
                <a:lnTo>
                  <a:pt x="161294" y="1984660"/>
                </a:lnTo>
                <a:cubicBezTo>
                  <a:pt x="160331" y="1981816"/>
                  <a:pt x="159006" y="1950704"/>
                  <a:pt x="158349" y="1915521"/>
                </a:cubicBezTo>
                <a:cubicBezTo>
                  <a:pt x="157404" y="1864780"/>
                  <a:pt x="156189" y="1849386"/>
                  <a:pt x="152480" y="1841075"/>
                </a:cubicBezTo>
                <a:cubicBezTo>
                  <a:pt x="147262" y="1829389"/>
                  <a:pt x="148371" y="1822777"/>
                  <a:pt x="155141" y="1825207"/>
                </a:cubicBezTo>
                <a:cubicBezTo>
                  <a:pt x="158873" y="1826547"/>
                  <a:pt x="159613" y="1823960"/>
                  <a:pt x="159624" y="1809523"/>
                </a:cubicBezTo>
                <a:cubicBezTo>
                  <a:pt x="159624" y="1800013"/>
                  <a:pt x="160496" y="1778279"/>
                  <a:pt x="161546" y="1761225"/>
                </a:cubicBezTo>
                <a:close/>
                <a:moveTo>
                  <a:pt x="880633" y="1697520"/>
                </a:moveTo>
                <a:cubicBezTo>
                  <a:pt x="882348" y="1699125"/>
                  <a:pt x="883330" y="1704572"/>
                  <a:pt x="882812" y="1709623"/>
                </a:cubicBezTo>
                <a:cubicBezTo>
                  <a:pt x="881929" y="1718271"/>
                  <a:pt x="881750" y="1718410"/>
                  <a:pt x="879732" y="1712009"/>
                </a:cubicBezTo>
                <a:lnTo>
                  <a:pt x="879735" y="1712009"/>
                </a:lnTo>
                <a:cubicBezTo>
                  <a:pt x="876440" y="1701544"/>
                  <a:pt x="876907" y="1694033"/>
                  <a:pt x="880633" y="1697520"/>
                </a:cubicBezTo>
                <a:close/>
                <a:moveTo>
                  <a:pt x="894921" y="1674217"/>
                </a:moveTo>
                <a:cubicBezTo>
                  <a:pt x="898850" y="1667406"/>
                  <a:pt x="901673" y="1732476"/>
                  <a:pt x="897909" y="1743141"/>
                </a:cubicBezTo>
                <a:cubicBezTo>
                  <a:pt x="896033" y="1748457"/>
                  <a:pt x="893520" y="1752807"/>
                  <a:pt x="892321" y="1752807"/>
                </a:cubicBezTo>
                <a:cubicBezTo>
                  <a:pt x="891124" y="1752807"/>
                  <a:pt x="890722" y="1735977"/>
                  <a:pt x="891434" y="1715409"/>
                </a:cubicBezTo>
                <a:lnTo>
                  <a:pt x="891439" y="1715409"/>
                </a:lnTo>
                <a:cubicBezTo>
                  <a:pt x="892151" y="1694840"/>
                  <a:pt x="893716" y="1676303"/>
                  <a:pt x="894921" y="1674217"/>
                </a:cubicBezTo>
                <a:close/>
                <a:moveTo>
                  <a:pt x="882611" y="1664785"/>
                </a:moveTo>
                <a:cubicBezTo>
                  <a:pt x="883316" y="1665405"/>
                  <a:pt x="884231" y="1667288"/>
                  <a:pt x="885467" y="1670532"/>
                </a:cubicBezTo>
                <a:cubicBezTo>
                  <a:pt x="888751" y="1679146"/>
                  <a:pt x="884986" y="1683859"/>
                  <a:pt x="881537" y="1675451"/>
                </a:cubicBezTo>
                <a:lnTo>
                  <a:pt x="881538" y="1675451"/>
                </a:lnTo>
                <a:cubicBezTo>
                  <a:pt x="880655" y="1673294"/>
                  <a:pt x="880418" y="1669317"/>
                  <a:pt x="881013" y="1666612"/>
                </a:cubicBezTo>
                <a:cubicBezTo>
                  <a:pt x="881410" y="1664807"/>
                  <a:pt x="881906" y="1664164"/>
                  <a:pt x="882611" y="1664785"/>
                </a:cubicBezTo>
                <a:close/>
                <a:moveTo>
                  <a:pt x="906815" y="1608656"/>
                </a:moveTo>
                <a:cubicBezTo>
                  <a:pt x="908286" y="1608656"/>
                  <a:pt x="909490" y="1617295"/>
                  <a:pt x="909490" y="1627855"/>
                </a:cubicBezTo>
                <a:cubicBezTo>
                  <a:pt x="909490" y="1638637"/>
                  <a:pt x="910643" y="1646387"/>
                  <a:pt x="912125" y="1645531"/>
                </a:cubicBezTo>
                <a:cubicBezTo>
                  <a:pt x="915646" y="1643494"/>
                  <a:pt x="917790" y="1723246"/>
                  <a:pt x="914332" y="1727663"/>
                </a:cubicBezTo>
                <a:cubicBezTo>
                  <a:pt x="912862" y="1729540"/>
                  <a:pt x="912497" y="1735966"/>
                  <a:pt x="913515" y="1741942"/>
                </a:cubicBezTo>
                <a:cubicBezTo>
                  <a:pt x="915504" y="1753584"/>
                  <a:pt x="914902" y="1754829"/>
                  <a:pt x="909968" y="1749266"/>
                </a:cubicBezTo>
                <a:lnTo>
                  <a:pt x="909965" y="1749266"/>
                </a:lnTo>
                <a:cubicBezTo>
                  <a:pt x="908126" y="1747190"/>
                  <a:pt x="906033" y="1724390"/>
                  <a:pt x="904911" y="1694189"/>
                </a:cubicBezTo>
                <a:cubicBezTo>
                  <a:pt x="903397" y="1653442"/>
                  <a:pt x="902094" y="1641979"/>
                  <a:pt x="898679" y="1639431"/>
                </a:cubicBezTo>
                <a:cubicBezTo>
                  <a:pt x="894872" y="1636589"/>
                  <a:pt x="894940" y="1634579"/>
                  <a:pt x="899252" y="1622432"/>
                </a:cubicBezTo>
                <a:cubicBezTo>
                  <a:pt x="901942" y="1614855"/>
                  <a:pt x="905345" y="1608656"/>
                  <a:pt x="906815" y="1608656"/>
                </a:cubicBezTo>
                <a:close/>
                <a:moveTo>
                  <a:pt x="198839" y="1603132"/>
                </a:moveTo>
                <a:cubicBezTo>
                  <a:pt x="200641" y="1603201"/>
                  <a:pt x="201824" y="1619910"/>
                  <a:pt x="201951" y="1647229"/>
                </a:cubicBezTo>
                <a:cubicBezTo>
                  <a:pt x="202134" y="1686304"/>
                  <a:pt x="201733" y="1690032"/>
                  <a:pt x="198492" y="1680540"/>
                </a:cubicBezTo>
                <a:lnTo>
                  <a:pt x="194828" y="1669852"/>
                </a:lnTo>
                <a:lnTo>
                  <a:pt x="196353" y="1680731"/>
                </a:lnTo>
                <a:cubicBezTo>
                  <a:pt x="197192" y="1686715"/>
                  <a:pt x="199210" y="1695680"/>
                  <a:pt x="200836" y="1700653"/>
                </a:cubicBezTo>
                <a:cubicBezTo>
                  <a:pt x="202464" y="1705627"/>
                  <a:pt x="202847" y="1712971"/>
                  <a:pt x="201690" y="1716973"/>
                </a:cubicBezTo>
                <a:cubicBezTo>
                  <a:pt x="200534" y="1720974"/>
                  <a:pt x="198672" y="1735876"/>
                  <a:pt x="197552" y="1750087"/>
                </a:cubicBezTo>
                <a:lnTo>
                  <a:pt x="195515" y="1775925"/>
                </a:lnTo>
                <a:lnTo>
                  <a:pt x="194997" y="1745327"/>
                </a:lnTo>
                <a:lnTo>
                  <a:pt x="195006" y="1745327"/>
                </a:lnTo>
                <a:cubicBezTo>
                  <a:pt x="194678" y="1726418"/>
                  <a:pt x="195597" y="1714729"/>
                  <a:pt x="197396" y="1714729"/>
                </a:cubicBezTo>
                <a:cubicBezTo>
                  <a:pt x="201980" y="1714729"/>
                  <a:pt x="200783" y="1706571"/>
                  <a:pt x="195944" y="1704833"/>
                </a:cubicBezTo>
                <a:cubicBezTo>
                  <a:pt x="192525" y="1703605"/>
                  <a:pt x="191584" y="1698096"/>
                  <a:pt x="191584" y="1679306"/>
                </a:cubicBezTo>
                <a:cubicBezTo>
                  <a:pt x="191584" y="1664336"/>
                  <a:pt x="192781" y="1654973"/>
                  <a:pt x="194774" y="1654352"/>
                </a:cubicBezTo>
                <a:cubicBezTo>
                  <a:pt x="197054" y="1653640"/>
                  <a:pt x="197102" y="1650286"/>
                  <a:pt x="194920" y="1642565"/>
                </a:cubicBezTo>
                <a:cubicBezTo>
                  <a:pt x="191544" y="1630543"/>
                  <a:pt x="194285" y="1602976"/>
                  <a:pt x="198839" y="1603132"/>
                </a:cubicBezTo>
                <a:close/>
                <a:moveTo>
                  <a:pt x="126570" y="1593697"/>
                </a:moveTo>
                <a:lnTo>
                  <a:pt x="128788" y="1602537"/>
                </a:lnTo>
                <a:cubicBezTo>
                  <a:pt x="130011" y="1607399"/>
                  <a:pt x="131996" y="1611376"/>
                  <a:pt x="133203" y="1611376"/>
                </a:cubicBezTo>
                <a:cubicBezTo>
                  <a:pt x="135111" y="1611376"/>
                  <a:pt x="132174" y="1640629"/>
                  <a:pt x="129516" y="1648094"/>
                </a:cubicBezTo>
                <a:cubicBezTo>
                  <a:pt x="128983" y="1649590"/>
                  <a:pt x="127122" y="1642858"/>
                  <a:pt x="125378" y="1633135"/>
                </a:cubicBezTo>
                <a:lnTo>
                  <a:pt x="125377" y="1633135"/>
                </a:lnTo>
                <a:cubicBezTo>
                  <a:pt x="123629" y="1623394"/>
                  <a:pt x="123188" y="1610571"/>
                  <a:pt x="124388" y="1604577"/>
                </a:cubicBezTo>
                <a:close/>
                <a:moveTo>
                  <a:pt x="972450" y="1561739"/>
                </a:moveTo>
                <a:cubicBezTo>
                  <a:pt x="973256" y="1563609"/>
                  <a:pt x="973256" y="1566668"/>
                  <a:pt x="972450" y="1568538"/>
                </a:cubicBezTo>
                <a:cubicBezTo>
                  <a:pt x="971643" y="1570409"/>
                  <a:pt x="970983" y="1568878"/>
                  <a:pt x="970983" y="1565139"/>
                </a:cubicBezTo>
                <a:cubicBezTo>
                  <a:pt x="970983" y="1561399"/>
                  <a:pt x="971643" y="1559869"/>
                  <a:pt x="972450" y="1561739"/>
                </a:cubicBezTo>
                <a:close/>
                <a:moveTo>
                  <a:pt x="179368" y="1490681"/>
                </a:moveTo>
                <a:cubicBezTo>
                  <a:pt x="181255" y="1489590"/>
                  <a:pt x="183112" y="1496483"/>
                  <a:pt x="184402" y="1509367"/>
                </a:cubicBezTo>
                <a:cubicBezTo>
                  <a:pt x="185526" y="1520594"/>
                  <a:pt x="187442" y="1529781"/>
                  <a:pt x="188659" y="1529781"/>
                </a:cubicBezTo>
                <a:cubicBezTo>
                  <a:pt x="189874" y="1529781"/>
                  <a:pt x="192526" y="1526042"/>
                  <a:pt x="194549" y="1521471"/>
                </a:cubicBezTo>
                <a:cubicBezTo>
                  <a:pt x="200116" y="1508896"/>
                  <a:pt x="202546" y="1515321"/>
                  <a:pt x="200263" y="1536581"/>
                </a:cubicBezTo>
                <a:cubicBezTo>
                  <a:pt x="199139" y="1547052"/>
                  <a:pt x="198880" y="1563916"/>
                  <a:pt x="199686" y="1574056"/>
                </a:cubicBezTo>
                <a:cubicBezTo>
                  <a:pt x="200949" y="1589922"/>
                  <a:pt x="200332" y="1593336"/>
                  <a:pt x="195275" y="1598535"/>
                </a:cubicBezTo>
                <a:cubicBezTo>
                  <a:pt x="185048" y="1609046"/>
                  <a:pt x="182746" y="1616125"/>
                  <a:pt x="183392" y="1635078"/>
                </a:cubicBezTo>
                <a:cubicBezTo>
                  <a:pt x="183805" y="1647182"/>
                  <a:pt x="182444" y="1656810"/>
                  <a:pt x="179437" y="1663053"/>
                </a:cubicBezTo>
                <a:lnTo>
                  <a:pt x="174853" y="1672572"/>
                </a:lnTo>
                <a:lnTo>
                  <a:pt x="171404" y="1664448"/>
                </a:lnTo>
                <a:cubicBezTo>
                  <a:pt x="163546" y="1645965"/>
                  <a:pt x="164226" y="1568867"/>
                  <a:pt x="172225" y="1571325"/>
                </a:cubicBezTo>
                <a:cubicBezTo>
                  <a:pt x="174079" y="1571895"/>
                  <a:pt x="176380" y="1577774"/>
                  <a:pt x="177339" y="1584389"/>
                </a:cubicBezTo>
                <a:lnTo>
                  <a:pt x="179083" y="1596417"/>
                </a:lnTo>
                <a:lnTo>
                  <a:pt x="179521" y="1583721"/>
                </a:lnTo>
                <a:cubicBezTo>
                  <a:pt x="179776" y="1576737"/>
                  <a:pt x="180758" y="1569074"/>
                  <a:pt x="181736" y="1566691"/>
                </a:cubicBezTo>
                <a:cubicBezTo>
                  <a:pt x="182977" y="1563662"/>
                  <a:pt x="182244" y="1562814"/>
                  <a:pt x="179295" y="1563872"/>
                </a:cubicBezTo>
                <a:cubicBezTo>
                  <a:pt x="172639" y="1566262"/>
                  <a:pt x="167560" y="1558303"/>
                  <a:pt x="169760" y="1548932"/>
                </a:cubicBezTo>
                <a:cubicBezTo>
                  <a:pt x="171898" y="1539814"/>
                  <a:pt x="175435" y="1538234"/>
                  <a:pt x="178262" y="1545130"/>
                </a:cubicBezTo>
                <a:cubicBezTo>
                  <a:pt x="179270" y="1547588"/>
                  <a:pt x="180737" y="1548999"/>
                  <a:pt x="181518" y="1548267"/>
                </a:cubicBezTo>
                <a:cubicBezTo>
                  <a:pt x="182299" y="1547535"/>
                  <a:pt x="180963" y="1542503"/>
                  <a:pt x="178544" y="1537086"/>
                </a:cubicBezTo>
                <a:cubicBezTo>
                  <a:pt x="173070" y="1524827"/>
                  <a:pt x="173081" y="1524342"/>
                  <a:pt x="178835" y="1524342"/>
                </a:cubicBezTo>
                <a:cubicBezTo>
                  <a:pt x="182346" y="1524342"/>
                  <a:pt x="183043" y="1522795"/>
                  <a:pt x="181591" y="1518222"/>
                </a:cubicBezTo>
                <a:cubicBezTo>
                  <a:pt x="177531" y="1505442"/>
                  <a:pt x="176475" y="1492353"/>
                  <a:pt x="179368" y="1490681"/>
                </a:cubicBezTo>
                <a:close/>
                <a:moveTo>
                  <a:pt x="908919" y="1484791"/>
                </a:moveTo>
                <a:cubicBezTo>
                  <a:pt x="909547" y="1485570"/>
                  <a:pt x="909660" y="1488572"/>
                  <a:pt x="909822" y="1494498"/>
                </a:cubicBezTo>
                <a:cubicBezTo>
                  <a:pt x="910005" y="1501188"/>
                  <a:pt x="909896" y="1514171"/>
                  <a:pt x="909567" y="1523348"/>
                </a:cubicBezTo>
                <a:cubicBezTo>
                  <a:pt x="909187" y="1534207"/>
                  <a:pt x="910596" y="1542947"/>
                  <a:pt x="913593" y="1548372"/>
                </a:cubicBezTo>
                <a:cubicBezTo>
                  <a:pt x="918772" y="1557744"/>
                  <a:pt x="919519" y="1569898"/>
                  <a:pt x="915294" y="1576018"/>
                </a:cubicBezTo>
                <a:cubicBezTo>
                  <a:pt x="913188" y="1579068"/>
                  <a:pt x="912465" y="1577618"/>
                  <a:pt x="912433" y="1570278"/>
                </a:cubicBezTo>
                <a:lnTo>
                  <a:pt x="912438" y="1570278"/>
                </a:lnTo>
                <a:cubicBezTo>
                  <a:pt x="912405" y="1564122"/>
                  <a:pt x="909486" y="1556511"/>
                  <a:pt x="904598" y="1549879"/>
                </a:cubicBezTo>
                <a:cubicBezTo>
                  <a:pt x="897734" y="1540564"/>
                  <a:pt x="896748" y="1536471"/>
                  <a:pt x="896337" y="1515606"/>
                </a:cubicBezTo>
                <a:cubicBezTo>
                  <a:pt x="896082" y="1502574"/>
                  <a:pt x="896885" y="1492498"/>
                  <a:pt x="898121" y="1493213"/>
                </a:cubicBezTo>
                <a:cubicBezTo>
                  <a:pt x="899359" y="1493929"/>
                  <a:pt x="902422" y="1491775"/>
                  <a:pt x="904930" y="1488424"/>
                </a:cubicBezTo>
                <a:cubicBezTo>
                  <a:pt x="907151" y="1485457"/>
                  <a:pt x="908292" y="1484013"/>
                  <a:pt x="908919" y="1484791"/>
                </a:cubicBezTo>
                <a:close/>
                <a:moveTo>
                  <a:pt x="986152" y="1467242"/>
                </a:moveTo>
                <a:cubicBezTo>
                  <a:pt x="986581" y="1467855"/>
                  <a:pt x="987240" y="1470502"/>
                  <a:pt x="988267" y="1475383"/>
                </a:cubicBezTo>
                <a:cubicBezTo>
                  <a:pt x="991076" y="1488755"/>
                  <a:pt x="990153" y="1497026"/>
                  <a:pt x="987058" y="1486192"/>
                </a:cubicBezTo>
                <a:cubicBezTo>
                  <a:pt x="986000" y="1482491"/>
                  <a:pt x="985259" y="1475791"/>
                  <a:pt x="985413" y="1471304"/>
                </a:cubicBezTo>
                <a:cubicBezTo>
                  <a:pt x="985522" y="1468050"/>
                  <a:pt x="985722" y="1466629"/>
                  <a:pt x="986152" y="1467242"/>
                </a:cubicBezTo>
                <a:close/>
                <a:moveTo>
                  <a:pt x="180557" y="1441385"/>
                </a:moveTo>
                <a:lnTo>
                  <a:pt x="183410" y="1451419"/>
                </a:lnTo>
                <a:cubicBezTo>
                  <a:pt x="185669" y="1459364"/>
                  <a:pt x="188028" y="1461816"/>
                  <a:pt x="194736" y="1463195"/>
                </a:cubicBezTo>
                <a:cubicBezTo>
                  <a:pt x="201248" y="1464534"/>
                  <a:pt x="203208" y="1466459"/>
                  <a:pt x="203208" y="1471520"/>
                </a:cubicBezTo>
                <a:cubicBezTo>
                  <a:pt x="203208" y="1478798"/>
                  <a:pt x="198952" y="1480383"/>
                  <a:pt x="196363" y="1474069"/>
                </a:cubicBezTo>
                <a:cubicBezTo>
                  <a:pt x="195370" y="1471644"/>
                  <a:pt x="192809" y="1470717"/>
                  <a:pt x="189945" y="1471746"/>
                </a:cubicBezTo>
                <a:cubicBezTo>
                  <a:pt x="183277" y="1474141"/>
                  <a:pt x="180001" y="1467986"/>
                  <a:pt x="180301" y="1453625"/>
                </a:cubicBezTo>
                <a:close/>
                <a:moveTo>
                  <a:pt x="173241" y="1410186"/>
                </a:moveTo>
                <a:cubicBezTo>
                  <a:pt x="175663" y="1407637"/>
                  <a:pt x="179848" y="1417009"/>
                  <a:pt x="178062" y="1420987"/>
                </a:cubicBezTo>
                <a:cubicBezTo>
                  <a:pt x="177055" y="1423231"/>
                  <a:pt x="175928" y="1428127"/>
                  <a:pt x="175562" y="1431866"/>
                </a:cubicBezTo>
                <a:cubicBezTo>
                  <a:pt x="175194" y="1435606"/>
                  <a:pt x="174723" y="1440196"/>
                  <a:pt x="174519" y="1442065"/>
                </a:cubicBezTo>
                <a:cubicBezTo>
                  <a:pt x="174300" y="1443936"/>
                  <a:pt x="172961" y="1445465"/>
                  <a:pt x="171512" y="1445465"/>
                </a:cubicBezTo>
                <a:cubicBezTo>
                  <a:pt x="170056" y="1445465"/>
                  <a:pt x="169582" y="1437881"/>
                  <a:pt x="170450" y="1428466"/>
                </a:cubicBezTo>
                <a:lnTo>
                  <a:pt x="170453" y="1428466"/>
                </a:lnTo>
                <a:cubicBezTo>
                  <a:pt x="171317" y="1419117"/>
                  <a:pt x="172572" y="1410891"/>
                  <a:pt x="173241" y="1410186"/>
                </a:cubicBezTo>
                <a:close/>
                <a:moveTo>
                  <a:pt x="62944" y="1342800"/>
                </a:moveTo>
                <a:cubicBezTo>
                  <a:pt x="65370" y="1342042"/>
                  <a:pt x="65352" y="1343959"/>
                  <a:pt x="62871" y="1350102"/>
                </a:cubicBezTo>
                <a:cubicBezTo>
                  <a:pt x="58731" y="1360364"/>
                  <a:pt x="54700" y="1361144"/>
                  <a:pt x="57562" y="1351127"/>
                </a:cubicBezTo>
                <a:lnTo>
                  <a:pt x="57566" y="1351128"/>
                </a:lnTo>
                <a:cubicBezTo>
                  <a:pt x="58716" y="1347112"/>
                  <a:pt x="61135" y="1343364"/>
                  <a:pt x="62944" y="1342800"/>
                </a:cubicBezTo>
                <a:close/>
                <a:moveTo>
                  <a:pt x="965872" y="1335265"/>
                </a:moveTo>
                <a:cubicBezTo>
                  <a:pt x="966100" y="1334156"/>
                  <a:pt x="966415" y="1334309"/>
                  <a:pt x="966762" y="1335992"/>
                </a:cubicBezTo>
                <a:cubicBezTo>
                  <a:pt x="967455" y="1339358"/>
                  <a:pt x="967455" y="1344866"/>
                  <a:pt x="966762" y="1348232"/>
                </a:cubicBezTo>
                <a:cubicBezTo>
                  <a:pt x="966068" y="1351597"/>
                  <a:pt x="965503" y="1348843"/>
                  <a:pt x="965503" y="1342112"/>
                </a:cubicBezTo>
                <a:cubicBezTo>
                  <a:pt x="965503" y="1338746"/>
                  <a:pt x="965644" y="1336375"/>
                  <a:pt x="965872" y="1335265"/>
                </a:cubicBezTo>
                <a:close/>
                <a:moveTo>
                  <a:pt x="104232" y="1330248"/>
                </a:moveTo>
                <a:cubicBezTo>
                  <a:pt x="105670" y="1328834"/>
                  <a:pt x="107227" y="1328932"/>
                  <a:pt x="108531" y="1330906"/>
                </a:cubicBezTo>
                <a:cubicBezTo>
                  <a:pt x="109431" y="1332271"/>
                  <a:pt x="107680" y="1336263"/>
                  <a:pt x="104638" y="1339779"/>
                </a:cubicBezTo>
                <a:lnTo>
                  <a:pt x="99107" y="1346171"/>
                </a:lnTo>
                <a:lnTo>
                  <a:pt x="100641" y="1338662"/>
                </a:lnTo>
                <a:cubicBezTo>
                  <a:pt x="101473" y="1334588"/>
                  <a:pt x="102793" y="1331662"/>
                  <a:pt x="104232" y="1330248"/>
                </a:cubicBezTo>
                <a:close/>
                <a:moveTo>
                  <a:pt x="990819" y="1297266"/>
                </a:moveTo>
                <a:cubicBezTo>
                  <a:pt x="992088" y="1296532"/>
                  <a:pt x="994026" y="1301539"/>
                  <a:pt x="995123" y="1308392"/>
                </a:cubicBezTo>
                <a:cubicBezTo>
                  <a:pt x="997338" y="1322213"/>
                  <a:pt x="995086" y="1328211"/>
                  <a:pt x="992291" y="1315915"/>
                </a:cubicBezTo>
                <a:lnTo>
                  <a:pt x="992289" y="1315915"/>
                </a:lnTo>
                <a:cubicBezTo>
                  <a:pt x="988669" y="1299956"/>
                  <a:pt x="988559" y="1298572"/>
                  <a:pt x="990819" y="1297266"/>
                </a:cubicBezTo>
                <a:close/>
                <a:moveTo>
                  <a:pt x="63693" y="1283637"/>
                </a:moveTo>
                <a:cubicBezTo>
                  <a:pt x="68163" y="1286222"/>
                  <a:pt x="67138" y="1299652"/>
                  <a:pt x="62026" y="1305555"/>
                </a:cubicBezTo>
                <a:cubicBezTo>
                  <a:pt x="57609" y="1310651"/>
                  <a:pt x="57506" y="1310598"/>
                  <a:pt x="59081" y="1304036"/>
                </a:cubicBezTo>
                <a:lnTo>
                  <a:pt x="59081" y="1304035"/>
                </a:lnTo>
                <a:cubicBezTo>
                  <a:pt x="59978" y="1300296"/>
                  <a:pt x="60726" y="1293798"/>
                  <a:pt x="60748" y="1289596"/>
                </a:cubicBezTo>
                <a:cubicBezTo>
                  <a:pt x="60782" y="1285202"/>
                  <a:pt x="62022" y="1282670"/>
                  <a:pt x="63693" y="1283637"/>
                </a:cubicBezTo>
                <a:close/>
                <a:moveTo>
                  <a:pt x="191583" y="1243774"/>
                </a:moveTo>
                <a:lnTo>
                  <a:pt x="191582" y="1243775"/>
                </a:lnTo>
                <a:lnTo>
                  <a:pt x="191582" y="1243774"/>
                </a:lnTo>
                <a:close/>
                <a:moveTo>
                  <a:pt x="202390" y="1234366"/>
                </a:moveTo>
                <a:cubicBezTo>
                  <a:pt x="203463" y="1235368"/>
                  <a:pt x="201467" y="1238875"/>
                  <a:pt x="197960" y="1242158"/>
                </a:cubicBezTo>
                <a:lnTo>
                  <a:pt x="191583" y="1243774"/>
                </a:lnTo>
                <a:lnTo>
                  <a:pt x="195925" y="1236163"/>
                </a:lnTo>
                <a:cubicBezTo>
                  <a:pt x="198274" y="1234118"/>
                  <a:pt x="200976" y="1233043"/>
                  <a:pt x="202390" y="1234366"/>
                </a:cubicBezTo>
                <a:close/>
                <a:moveTo>
                  <a:pt x="1005211" y="1233414"/>
                </a:moveTo>
                <a:cubicBezTo>
                  <a:pt x="1012719" y="1229654"/>
                  <a:pt x="1014121" y="1229852"/>
                  <a:pt x="1014121" y="1234679"/>
                </a:cubicBezTo>
                <a:cubicBezTo>
                  <a:pt x="1014121" y="1236924"/>
                  <a:pt x="1011614" y="1238759"/>
                  <a:pt x="1008550" y="1238759"/>
                </a:cubicBezTo>
                <a:cubicBezTo>
                  <a:pt x="1005485" y="1238759"/>
                  <a:pt x="1002320" y="1240290"/>
                  <a:pt x="1001514" y="1242159"/>
                </a:cubicBezTo>
                <a:cubicBezTo>
                  <a:pt x="1000623" y="1244226"/>
                  <a:pt x="999959" y="1243732"/>
                  <a:pt x="999817" y="1240896"/>
                </a:cubicBezTo>
                <a:lnTo>
                  <a:pt x="999818" y="1240893"/>
                </a:lnTo>
                <a:cubicBezTo>
                  <a:pt x="999709" y="1238328"/>
                  <a:pt x="1002117" y="1234963"/>
                  <a:pt x="1005211" y="1233414"/>
                </a:cubicBezTo>
                <a:close/>
                <a:moveTo>
                  <a:pt x="990869" y="1147644"/>
                </a:moveTo>
                <a:cubicBezTo>
                  <a:pt x="994230" y="1145699"/>
                  <a:pt x="994230" y="1152779"/>
                  <a:pt x="990869" y="1162603"/>
                </a:cubicBezTo>
                <a:cubicBezTo>
                  <a:pt x="988778" y="1168710"/>
                  <a:pt x="988512" y="1168381"/>
                  <a:pt x="988253" y="1159363"/>
                </a:cubicBezTo>
                <a:cubicBezTo>
                  <a:pt x="988107" y="1153842"/>
                  <a:pt x="989271" y="1148568"/>
                  <a:pt x="990869" y="1147644"/>
                </a:cubicBezTo>
                <a:close/>
                <a:moveTo>
                  <a:pt x="72414" y="1097327"/>
                </a:moveTo>
                <a:cubicBezTo>
                  <a:pt x="75895" y="1097327"/>
                  <a:pt x="75895" y="1107421"/>
                  <a:pt x="72414" y="1115006"/>
                </a:cubicBezTo>
                <a:cubicBezTo>
                  <a:pt x="70480" y="1119219"/>
                  <a:pt x="69870" y="1117839"/>
                  <a:pt x="69713" y="1108886"/>
                </a:cubicBezTo>
                <a:cubicBezTo>
                  <a:pt x="69604" y="1102529"/>
                  <a:pt x="70815" y="1097327"/>
                  <a:pt x="72414" y="1097327"/>
                </a:cubicBezTo>
                <a:close/>
                <a:moveTo>
                  <a:pt x="69528" y="1086174"/>
                </a:moveTo>
                <a:lnTo>
                  <a:pt x="69528" y="1086174"/>
                </a:lnTo>
                <a:lnTo>
                  <a:pt x="69527" y="1086175"/>
                </a:lnTo>
                <a:close/>
                <a:moveTo>
                  <a:pt x="78513" y="1067409"/>
                </a:moveTo>
                <a:cubicBezTo>
                  <a:pt x="79954" y="1067409"/>
                  <a:pt x="81125" y="1068328"/>
                  <a:pt x="81114" y="1069450"/>
                </a:cubicBezTo>
                <a:cubicBezTo>
                  <a:pt x="81098" y="1070668"/>
                  <a:pt x="78208" y="1075439"/>
                  <a:pt x="75319" y="1079612"/>
                </a:cubicBezTo>
                <a:lnTo>
                  <a:pt x="69528" y="1086174"/>
                </a:lnTo>
                <a:lnTo>
                  <a:pt x="73155" y="1075056"/>
                </a:lnTo>
                <a:cubicBezTo>
                  <a:pt x="75123" y="1070943"/>
                  <a:pt x="77378" y="1067409"/>
                  <a:pt x="78513" y="1067409"/>
                </a:cubicBezTo>
                <a:close/>
                <a:moveTo>
                  <a:pt x="1008308" y="857982"/>
                </a:moveTo>
                <a:cubicBezTo>
                  <a:pt x="1009859" y="860227"/>
                  <a:pt x="1011125" y="866346"/>
                  <a:pt x="1011125" y="871582"/>
                </a:cubicBezTo>
                <a:cubicBezTo>
                  <a:pt x="1011125" y="876817"/>
                  <a:pt x="1009859" y="882937"/>
                  <a:pt x="1008308" y="885180"/>
                </a:cubicBezTo>
                <a:cubicBezTo>
                  <a:pt x="1006330" y="888044"/>
                  <a:pt x="1005491" y="883987"/>
                  <a:pt x="1005491" y="871582"/>
                </a:cubicBezTo>
                <a:cubicBezTo>
                  <a:pt x="1005491" y="859175"/>
                  <a:pt x="1006330" y="855120"/>
                  <a:pt x="1008308" y="857982"/>
                </a:cubicBezTo>
                <a:close/>
                <a:moveTo>
                  <a:pt x="40946" y="780467"/>
                </a:moveTo>
                <a:lnTo>
                  <a:pt x="43701" y="788627"/>
                </a:lnTo>
                <a:cubicBezTo>
                  <a:pt x="46799" y="797802"/>
                  <a:pt x="44646" y="821905"/>
                  <a:pt x="40179" y="828088"/>
                </a:cubicBezTo>
                <a:cubicBezTo>
                  <a:pt x="38118" y="830939"/>
                  <a:pt x="37676" y="827298"/>
                  <a:pt x="38694" y="815825"/>
                </a:cubicBezTo>
                <a:lnTo>
                  <a:pt x="38690" y="815825"/>
                </a:lnTo>
                <a:cubicBezTo>
                  <a:pt x="39486" y="806849"/>
                  <a:pt x="40318" y="795222"/>
                  <a:pt x="40540" y="789987"/>
                </a:cubicBezTo>
                <a:close/>
                <a:moveTo>
                  <a:pt x="44700" y="746469"/>
                </a:moveTo>
                <a:cubicBezTo>
                  <a:pt x="48054" y="746469"/>
                  <a:pt x="52212" y="758081"/>
                  <a:pt x="50581" y="762891"/>
                </a:cubicBezTo>
                <a:cubicBezTo>
                  <a:pt x="47501" y="771967"/>
                  <a:pt x="43349" y="768784"/>
                  <a:pt x="43349" y="757349"/>
                </a:cubicBezTo>
                <a:lnTo>
                  <a:pt x="43350" y="757349"/>
                </a:lnTo>
                <a:cubicBezTo>
                  <a:pt x="43350" y="751365"/>
                  <a:pt x="43960" y="746469"/>
                  <a:pt x="44700" y="746469"/>
                </a:cubicBezTo>
                <a:close/>
                <a:moveTo>
                  <a:pt x="52068" y="720631"/>
                </a:moveTo>
                <a:cubicBezTo>
                  <a:pt x="53666" y="721555"/>
                  <a:pt x="54976" y="725911"/>
                  <a:pt x="54976" y="730311"/>
                </a:cubicBezTo>
                <a:cubicBezTo>
                  <a:pt x="54976" y="734710"/>
                  <a:pt x="53670" y="738310"/>
                  <a:pt x="52068" y="738310"/>
                </a:cubicBezTo>
                <a:cubicBezTo>
                  <a:pt x="50469" y="738310"/>
                  <a:pt x="49163" y="733954"/>
                  <a:pt x="49163" y="728630"/>
                </a:cubicBezTo>
                <a:cubicBezTo>
                  <a:pt x="49163" y="722869"/>
                  <a:pt x="50342" y="719630"/>
                  <a:pt x="52068" y="720631"/>
                </a:cubicBezTo>
                <a:close/>
                <a:moveTo>
                  <a:pt x="54632" y="693931"/>
                </a:moveTo>
                <a:cubicBezTo>
                  <a:pt x="56080" y="692764"/>
                  <a:pt x="57862" y="694349"/>
                  <a:pt x="59194" y="699316"/>
                </a:cubicBezTo>
                <a:cubicBezTo>
                  <a:pt x="60496" y="704178"/>
                  <a:pt x="59653" y="707899"/>
                  <a:pt x="56595" y="710759"/>
                </a:cubicBezTo>
                <a:cubicBezTo>
                  <a:pt x="52495" y="714596"/>
                  <a:pt x="52066" y="714057"/>
                  <a:pt x="52066" y="705055"/>
                </a:cubicBezTo>
                <a:lnTo>
                  <a:pt x="52068" y="705055"/>
                </a:lnTo>
                <a:cubicBezTo>
                  <a:pt x="52068" y="699016"/>
                  <a:pt x="53183" y="695097"/>
                  <a:pt x="54632" y="693931"/>
                </a:cubicBezTo>
                <a:close/>
                <a:moveTo>
                  <a:pt x="17521" y="689349"/>
                </a:moveTo>
                <a:cubicBezTo>
                  <a:pt x="19871" y="689354"/>
                  <a:pt x="24087" y="795309"/>
                  <a:pt x="21822" y="797428"/>
                </a:cubicBezTo>
                <a:cubicBezTo>
                  <a:pt x="20866" y="798322"/>
                  <a:pt x="19958" y="793647"/>
                  <a:pt x="19797" y="787040"/>
                </a:cubicBezTo>
                <a:lnTo>
                  <a:pt x="19809" y="787040"/>
                </a:lnTo>
                <a:cubicBezTo>
                  <a:pt x="19663" y="780433"/>
                  <a:pt x="18670" y="755749"/>
                  <a:pt x="17630" y="732186"/>
                </a:cubicBezTo>
                <a:cubicBezTo>
                  <a:pt x="16590" y="708623"/>
                  <a:pt x="16546" y="689347"/>
                  <a:pt x="17521" y="689349"/>
                </a:cubicBezTo>
                <a:close/>
                <a:moveTo>
                  <a:pt x="16110" y="627523"/>
                </a:moveTo>
                <a:cubicBezTo>
                  <a:pt x="16487" y="629638"/>
                  <a:pt x="16679" y="635703"/>
                  <a:pt x="16826" y="646515"/>
                </a:cubicBezTo>
                <a:cubicBezTo>
                  <a:pt x="17045" y="661100"/>
                  <a:pt x="16717" y="673034"/>
                  <a:pt x="16144" y="673034"/>
                </a:cubicBezTo>
                <a:cubicBezTo>
                  <a:pt x="15567" y="673034"/>
                  <a:pt x="14421" y="666608"/>
                  <a:pt x="13597" y="658754"/>
                </a:cubicBezTo>
                <a:cubicBezTo>
                  <a:pt x="12772" y="650901"/>
                  <a:pt x="13078" y="638968"/>
                  <a:pt x="14279" y="632236"/>
                </a:cubicBezTo>
                <a:cubicBezTo>
                  <a:pt x="15170" y="627246"/>
                  <a:pt x="15733" y="625409"/>
                  <a:pt x="16110" y="627523"/>
                </a:cubicBezTo>
                <a:close/>
                <a:moveTo>
                  <a:pt x="1020514" y="444568"/>
                </a:moveTo>
                <a:cubicBezTo>
                  <a:pt x="1024263" y="438910"/>
                  <a:pt x="1021087" y="467646"/>
                  <a:pt x="1017280" y="473823"/>
                </a:cubicBezTo>
                <a:cubicBezTo>
                  <a:pt x="1015190" y="477216"/>
                  <a:pt x="1014851" y="474310"/>
                  <a:pt x="1016084" y="463607"/>
                </a:cubicBezTo>
                <a:cubicBezTo>
                  <a:pt x="1017033" y="455380"/>
                  <a:pt x="1019025" y="446812"/>
                  <a:pt x="1020514" y="444568"/>
                </a:cubicBezTo>
                <a:close/>
                <a:moveTo>
                  <a:pt x="109423" y="416964"/>
                </a:moveTo>
                <a:cubicBezTo>
                  <a:pt x="109606" y="417497"/>
                  <a:pt x="109232" y="421113"/>
                  <a:pt x="108453" y="428251"/>
                </a:cubicBezTo>
                <a:cubicBezTo>
                  <a:pt x="107556" y="436478"/>
                  <a:pt x="104979" y="458509"/>
                  <a:pt x="102725" y="477208"/>
                </a:cubicBezTo>
                <a:cubicBezTo>
                  <a:pt x="100473" y="495907"/>
                  <a:pt x="98746" y="516713"/>
                  <a:pt x="98887" y="523445"/>
                </a:cubicBezTo>
                <a:lnTo>
                  <a:pt x="99142" y="535684"/>
                </a:lnTo>
                <a:lnTo>
                  <a:pt x="104632" y="520725"/>
                </a:lnTo>
                <a:cubicBezTo>
                  <a:pt x="110740" y="504082"/>
                  <a:pt x="110637" y="501511"/>
                  <a:pt x="105591" y="544754"/>
                </a:cubicBezTo>
                <a:cubicBezTo>
                  <a:pt x="104372" y="555196"/>
                  <a:pt x="102044" y="562534"/>
                  <a:pt x="99681" y="563383"/>
                </a:cubicBezTo>
                <a:cubicBezTo>
                  <a:pt x="93483" y="565609"/>
                  <a:pt x="89888" y="582619"/>
                  <a:pt x="89871" y="609799"/>
                </a:cubicBezTo>
                <a:cubicBezTo>
                  <a:pt x="89871" y="624748"/>
                  <a:pt x="88673" y="634958"/>
                  <a:pt x="86947" y="634958"/>
                </a:cubicBezTo>
                <a:cubicBezTo>
                  <a:pt x="85269" y="634958"/>
                  <a:pt x="84002" y="626061"/>
                  <a:pt x="83948" y="613879"/>
                </a:cubicBezTo>
                <a:lnTo>
                  <a:pt x="83947" y="613879"/>
                </a:lnTo>
                <a:cubicBezTo>
                  <a:pt x="83874" y="594820"/>
                  <a:pt x="83447" y="593303"/>
                  <a:pt x="79617" y="598042"/>
                </a:cubicBezTo>
                <a:cubicBezTo>
                  <a:pt x="77286" y="600924"/>
                  <a:pt x="74660" y="602608"/>
                  <a:pt x="73779" y="601784"/>
                </a:cubicBezTo>
                <a:cubicBezTo>
                  <a:pt x="71652" y="599791"/>
                  <a:pt x="83657" y="504572"/>
                  <a:pt x="86914" y="497606"/>
                </a:cubicBezTo>
                <a:cubicBezTo>
                  <a:pt x="88900" y="493359"/>
                  <a:pt x="89568" y="494849"/>
                  <a:pt x="89947" y="504406"/>
                </a:cubicBezTo>
                <a:cubicBezTo>
                  <a:pt x="90275" y="512590"/>
                  <a:pt x="92688" y="503129"/>
                  <a:pt x="97232" y="475848"/>
                </a:cubicBezTo>
                <a:cubicBezTo>
                  <a:pt x="100969" y="453409"/>
                  <a:pt x="105390" y="430155"/>
                  <a:pt x="107056" y="424171"/>
                </a:cubicBezTo>
                <a:cubicBezTo>
                  <a:pt x="108501" y="418980"/>
                  <a:pt x="109240" y="416430"/>
                  <a:pt x="109423" y="416964"/>
                </a:cubicBezTo>
                <a:close/>
                <a:moveTo>
                  <a:pt x="112126" y="403090"/>
                </a:moveTo>
                <a:cubicBezTo>
                  <a:pt x="112932" y="404961"/>
                  <a:pt x="112932" y="408020"/>
                  <a:pt x="112126" y="409890"/>
                </a:cubicBezTo>
                <a:cubicBezTo>
                  <a:pt x="111319" y="411760"/>
                  <a:pt x="110659" y="410229"/>
                  <a:pt x="110659" y="406490"/>
                </a:cubicBezTo>
                <a:cubicBezTo>
                  <a:pt x="110659" y="402750"/>
                  <a:pt x="111319" y="401220"/>
                  <a:pt x="112126" y="403090"/>
                </a:cubicBezTo>
                <a:close/>
                <a:moveTo>
                  <a:pt x="960210" y="305326"/>
                </a:moveTo>
                <a:cubicBezTo>
                  <a:pt x="960417" y="303478"/>
                  <a:pt x="960701" y="303733"/>
                  <a:pt x="961013" y="306537"/>
                </a:cubicBezTo>
                <a:cubicBezTo>
                  <a:pt x="961642" y="312147"/>
                  <a:pt x="961642" y="321326"/>
                  <a:pt x="961013" y="326936"/>
                </a:cubicBezTo>
                <a:cubicBezTo>
                  <a:pt x="960386" y="332546"/>
                  <a:pt x="959875" y="327957"/>
                  <a:pt x="959875" y="316736"/>
                </a:cubicBezTo>
                <a:cubicBezTo>
                  <a:pt x="959875" y="311127"/>
                  <a:pt x="960004" y="307175"/>
                  <a:pt x="960210" y="305326"/>
                </a:cubicBezTo>
                <a:close/>
                <a:moveTo>
                  <a:pt x="131243" y="240583"/>
                </a:moveTo>
                <a:cubicBezTo>
                  <a:pt x="130466" y="238339"/>
                  <a:pt x="131805" y="238962"/>
                  <a:pt x="134221" y="241967"/>
                </a:cubicBezTo>
                <a:cubicBezTo>
                  <a:pt x="140429" y="249691"/>
                  <a:pt x="145771" y="267810"/>
                  <a:pt x="144610" y="277206"/>
                </a:cubicBezTo>
                <a:cubicBezTo>
                  <a:pt x="143847" y="283379"/>
                  <a:pt x="142391" y="280612"/>
                  <a:pt x="138140" y="264918"/>
                </a:cubicBezTo>
                <a:lnTo>
                  <a:pt x="138140" y="264917"/>
                </a:lnTo>
                <a:cubicBezTo>
                  <a:pt x="135122" y="253777"/>
                  <a:pt x="132020" y="242827"/>
                  <a:pt x="131243" y="240583"/>
                </a:cubicBezTo>
                <a:close/>
                <a:moveTo>
                  <a:pt x="877049" y="194344"/>
                </a:moveTo>
                <a:cubicBezTo>
                  <a:pt x="881125" y="194344"/>
                  <a:pt x="886794" y="208508"/>
                  <a:pt x="883829" y="211283"/>
                </a:cubicBezTo>
                <a:cubicBezTo>
                  <a:pt x="882186" y="212819"/>
                  <a:pt x="879875" y="210387"/>
                  <a:pt x="877876" y="205024"/>
                </a:cubicBezTo>
                <a:lnTo>
                  <a:pt x="877877" y="205024"/>
                </a:lnTo>
                <a:cubicBezTo>
                  <a:pt x="873965" y="194521"/>
                  <a:pt x="873951" y="194344"/>
                  <a:pt x="877049" y="194344"/>
                </a:cubicBezTo>
                <a:close/>
                <a:moveTo>
                  <a:pt x="1009149" y="184200"/>
                </a:moveTo>
                <a:cubicBezTo>
                  <a:pt x="1009348" y="182720"/>
                  <a:pt x="1009927" y="183090"/>
                  <a:pt x="1010905" y="185145"/>
                </a:cubicBezTo>
                <a:cubicBezTo>
                  <a:pt x="1014284" y="192235"/>
                  <a:pt x="1015968" y="218002"/>
                  <a:pt x="1013222" y="220572"/>
                </a:cubicBezTo>
                <a:cubicBezTo>
                  <a:pt x="1012120" y="221605"/>
                  <a:pt x="1011204" y="219492"/>
                  <a:pt x="1011193" y="215876"/>
                </a:cubicBezTo>
                <a:lnTo>
                  <a:pt x="1011190" y="215876"/>
                </a:lnTo>
                <a:cubicBezTo>
                  <a:pt x="1011190" y="212261"/>
                  <a:pt x="1010489" y="202572"/>
                  <a:pt x="1009664" y="194344"/>
                </a:cubicBezTo>
                <a:cubicBezTo>
                  <a:pt x="1009128" y="189006"/>
                  <a:pt x="1008949" y="185679"/>
                  <a:pt x="1009149" y="184200"/>
                </a:cubicBezTo>
                <a:close/>
                <a:moveTo>
                  <a:pt x="748726" y="154227"/>
                </a:moveTo>
                <a:cubicBezTo>
                  <a:pt x="749460" y="156844"/>
                  <a:pt x="749460" y="161128"/>
                  <a:pt x="748726" y="163746"/>
                </a:cubicBezTo>
                <a:cubicBezTo>
                  <a:pt x="747996" y="166364"/>
                  <a:pt x="747398" y="164222"/>
                  <a:pt x="747398" y="158987"/>
                </a:cubicBezTo>
                <a:cubicBezTo>
                  <a:pt x="747398" y="153751"/>
                  <a:pt x="747996" y="151609"/>
                  <a:pt x="748726" y="154227"/>
                </a:cubicBezTo>
                <a:close/>
                <a:moveTo>
                  <a:pt x="944467" y="138588"/>
                </a:moveTo>
                <a:lnTo>
                  <a:pt x="949089" y="154227"/>
                </a:lnTo>
                <a:cubicBezTo>
                  <a:pt x="954984" y="174166"/>
                  <a:pt x="960384" y="175057"/>
                  <a:pt x="957630" y="155635"/>
                </a:cubicBezTo>
                <a:cubicBezTo>
                  <a:pt x="955225" y="138666"/>
                  <a:pt x="957886" y="139820"/>
                  <a:pt x="963237" y="158076"/>
                </a:cubicBezTo>
                <a:cubicBezTo>
                  <a:pt x="965361" y="165308"/>
                  <a:pt x="967215" y="169083"/>
                  <a:pt x="967358" y="166466"/>
                </a:cubicBezTo>
                <a:cubicBezTo>
                  <a:pt x="967504" y="163848"/>
                  <a:pt x="968840" y="161706"/>
                  <a:pt x="970329" y="161706"/>
                </a:cubicBezTo>
                <a:cubicBezTo>
                  <a:pt x="973482" y="161706"/>
                  <a:pt x="975154" y="166525"/>
                  <a:pt x="977889" y="183464"/>
                </a:cubicBezTo>
                <a:cubicBezTo>
                  <a:pt x="978976" y="190196"/>
                  <a:pt x="982281" y="201211"/>
                  <a:pt x="985235" y="207943"/>
                </a:cubicBezTo>
                <a:cubicBezTo>
                  <a:pt x="990744" y="220498"/>
                  <a:pt x="997837" y="294341"/>
                  <a:pt x="994634" y="305802"/>
                </a:cubicBezTo>
                <a:cubicBezTo>
                  <a:pt x="992977" y="311725"/>
                  <a:pt x="989398" y="312948"/>
                  <a:pt x="986510" y="308577"/>
                </a:cubicBezTo>
                <a:cubicBezTo>
                  <a:pt x="983734" y="304373"/>
                  <a:pt x="979811" y="305353"/>
                  <a:pt x="978341" y="310615"/>
                </a:cubicBezTo>
                <a:cubicBezTo>
                  <a:pt x="977611" y="313233"/>
                  <a:pt x="976860" y="314763"/>
                  <a:pt x="976670" y="314015"/>
                </a:cubicBezTo>
                <a:lnTo>
                  <a:pt x="976670" y="314017"/>
                </a:lnTo>
                <a:cubicBezTo>
                  <a:pt x="976487" y="313269"/>
                  <a:pt x="974451" y="302866"/>
                  <a:pt x="972155" y="290898"/>
                </a:cubicBezTo>
                <a:cubicBezTo>
                  <a:pt x="969860" y="278931"/>
                  <a:pt x="965309" y="261981"/>
                  <a:pt x="962044" y="253231"/>
                </a:cubicBezTo>
                <a:cubicBezTo>
                  <a:pt x="953553" y="230483"/>
                  <a:pt x="947862" y="199819"/>
                  <a:pt x="946043" y="167025"/>
                </a:cubicBezTo>
                <a:close/>
                <a:moveTo>
                  <a:pt x="665910" y="130704"/>
                </a:moveTo>
                <a:cubicBezTo>
                  <a:pt x="670099" y="124821"/>
                  <a:pt x="670393" y="131034"/>
                  <a:pt x="666800" y="149466"/>
                </a:cubicBezTo>
                <a:cubicBezTo>
                  <a:pt x="663939" y="164139"/>
                  <a:pt x="663013" y="166186"/>
                  <a:pt x="662762" y="158391"/>
                </a:cubicBezTo>
                <a:lnTo>
                  <a:pt x="662761" y="158391"/>
                </a:lnTo>
                <a:cubicBezTo>
                  <a:pt x="662505" y="150588"/>
                  <a:pt x="661440" y="148634"/>
                  <a:pt x="658075" y="149842"/>
                </a:cubicBezTo>
                <a:cubicBezTo>
                  <a:pt x="654879" y="150990"/>
                  <a:pt x="653716" y="149494"/>
                  <a:pt x="653716" y="144232"/>
                </a:cubicBezTo>
                <a:cubicBezTo>
                  <a:pt x="653716" y="139880"/>
                  <a:pt x="655718" y="136365"/>
                  <a:pt x="658802" y="135300"/>
                </a:cubicBezTo>
                <a:cubicBezTo>
                  <a:pt x="661601" y="134335"/>
                  <a:pt x="664798" y="132266"/>
                  <a:pt x="665910" y="130704"/>
                </a:cubicBezTo>
                <a:close/>
                <a:moveTo>
                  <a:pt x="878817" y="98237"/>
                </a:moveTo>
                <a:cubicBezTo>
                  <a:pt x="879030" y="96646"/>
                  <a:pt x="879321" y="97070"/>
                  <a:pt x="879637" y="99891"/>
                </a:cubicBezTo>
                <a:cubicBezTo>
                  <a:pt x="880265" y="105534"/>
                  <a:pt x="880258" y="114101"/>
                  <a:pt x="879605" y="118930"/>
                </a:cubicBezTo>
                <a:cubicBezTo>
                  <a:pt x="878962" y="123758"/>
                  <a:pt x="878448" y="119137"/>
                  <a:pt x="878459" y="108669"/>
                </a:cubicBezTo>
                <a:lnTo>
                  <a:pt x="878470" y="108669"/>
                </a:lnTo>
                <a:cubicBezTo>
                  <a:pt x="878470" y="103434"/>
                  <a:pt x="878604" y="99828"/>
                  <a:pt x="878817" y="98237"/>
                </a:cubicBezTo>
                <a:close/>
                <a:moveTo>
                  <a:pt x="287277" y="93938"/>
                </a:moveTo>
                <a:cubicBezTo>
                  <a:pt x="289283" y="93820"/>
                  <a:pt x="290386" y="95327"/>
                  <a:pt x="290353" y="98471"/>
                </a:cubicBezTo>
                <a:cubicBezTo>
                  <a:pt x="290316" y="103899"/>
                  <a:pt x="277634" y="116214"/>
                  <a:pt x="274819" y="113580"/>
                </a:cubicBezTo>
                <a:lnTo>
                  <a:pt x="274819" y="113579"/>
                </a:lnTo>
                <a:cubicBezTo>
                  <a:pt x="271364" y="110347"/>
                  <a:pt x="272936" y="104614"/>
                  <a:pt x="278777" y="99150"/>
                </a:cubicBezTo>
                <a:cubicBezTo>
                  <a:pt x="282359" y="95798"/>
                  <a:pt x="285270" y="94056"/>
                  <a:pt x="287277" y="93938"/>
                </a:cubicBezTo>
                <a:close/>
                <a:moveTo>
                  <a:pt x="322381" y="84191"/>
                </a:moveTo>
                <a:lnTo>
                  <a:pt x="320699" y="95071"/>
                </a:lnTo>
                <a:cubicBezTo>
                  <a:pt x="318903" y="106688"/>
                  <a:pt x="313560" y="114991"/>
                  <a:pt x="313786" y="105814"/>
                </a:cubicBezTo>
                <a:cubicBezTo>
                  <a:pt x="313859" y="102897"/>
                  <a:pt x="315822" y="96838"/>
                  <a:pt x="318149" y="92351"/>
                </a:cubicBezTo>
                <a:close/>
                <a:moveTo>
                  <a:pt x="511326" y="77392"/>
                </a:moveTo>
                <a:cubicBezTo>
                  <a:pt x="514147" y="77392"/>
                  <a:pt x="511359" y="112769"/>
                  <a:pt x="508107" y="118189"/>
                </a:cubicBezTo>
                <a:cubicBezTo>
                  <a:pt x="506527" y="120823"/>
                  <a:pt x="505629" y="117328"/>
                  <a:pt x="505574" y="108330"/>
                </a:cubicBezTo>
                <a:lnTo>
                  <a:pt x="505572" y="108330"/>
                </a:lnTo>
                <a:cubicBezTo>
                  <a:pt x="505463" y="92008"/>
                  <a:pt x="508189" y="77392"/>
                  <a:pt x="511326" y="77392"/>
                </a:cubicBezTo>
                <a:close/>
                <a:moveTo>
                  <a:pt x="356452" y="75734"/>
                </a:moveTo>
                <a:cubicBezTo>
                  <a:pt x="358469" y="77624"/>
                  <a:pt x="353911" y="107309"/>
                  <a:pt x="351603" y="107309"/>
                </a:cubicBezTo>
                <a:cubicBezTo>
                  <a:pt x="350465" y="107309"/>
                  <a:pt x="350801" y="99935"/>
                  <a:pt x="352352" y="90922"/>
                </a:cubicBezTo>
                <a:lnTo>
                  <a:pt x="352351" y="90922"/>
                </a:lnTo>
                <a:cubicBezTo>
                  <a:pt x="353902" y="81910"/>
                  <a:pt x="355748" y="75075"/>
                  <a:pt x="356452" y="75734"/>
                </a:cubicBezTo>
                <a:close/>
                <a:moveTo>
                  <a:pt x="667523" y="59712"/>
                </a:moveTo>
                <a:lnTo>
                  <a:pt x="667556" y="71951"/>
                </a:lnTo>
                <a:cubicBezTo>
                  <a:pt x="667556" y="78682"/>
                  <a:pt x="666578" y="87862"/>
                  <a:pt x="665355" y="92349"/>
                </a:cubicBezTo>
                <a:lnTo>
                  <a:pt x="663137" y="100509"/>
                </a:lnTo>
                <a:lnTo>
                  <a:pt x="662990" y="92349"/>
                </a:lnTo>
                <a:lnTo>
                  <a:pt x="662994" y="92349"/>
                </a:lnTo>
                <a:cubicBezTo>
                  <a:pt x="662921" y="87862"/>
                  <a:pt x="663914" y="78682"/>
                  <a:pt x="665195" y="71951"/>
                </a:cubicBezTo>
                <a:close/>
                <a:moveTo>
                  <a:pt x="745090" y="48079"/>
                </a:moveTo>
                <a:cubicBezTo>
                  <a:pt x="745306" y="46732"/>
                  <a:pt x="745599" y="47118"/>
                  <a:pt x="745922" y="49562"/>
                </a:cubicBezTo>
                <a:cubicBezTo>
                  <a:pt x="746568" y="54451"/>
                  <a:pt x="746557" y="61794"/>
                  <a:pt x="745889" y="65881"/>
                </a:cubicBezTo>
                <a:cubicBezTo>
                  <a:pt x="745228" y="69968"/>
                  <a:pt x="744696" y="65969"/>
                  <a:pt x="744714" y="56993"/>
                </a:cubicBezTo>
                <a:lnTo>
                  <a:pt x="744718" y="56993"/>
                </a:lnTo>
                <a:cubicBezTo>
                  <a:pt x="744735" y="52505"/>
                  <a:pt x="744874" y="49425"/>
                  <a:pt x="745090" y="48079"/>
                </a:cubicBezTo>
                <a:close/>
                <a:moveTo>
                  <a:pt x="649749" y="36821"/>
                </a:moveTo>
                <a:cubicBezTo>
                  <a:pt x="652310" y="34080"/>
                  <a:pt x="650420" y="60131"/>
                  <a:pt x="647789" y="63792"/>
                </a:cubicBezTo>
                <a:cubicBezTo>
                  <a:pt x="645745" y="66636"/>
                  <a:pt x="645439" y="63339"/>
                  <a:pt x="646775" y="52913"/>
                </a:cubicBezTo>
                <a:cubicBezTo>
                  <a:pt x="647830" y="44686"/>
                  <a:pt x="649169" y="37444"/>
                  <a:pt x="649749" y="36821"/>
                </a:cubicBezTo>
                <a:close/>
                <a:moveTo>
                  <a:pt x="559982" y="32409"/>
                </a:moveTo>
                <a:cubicBezTo>
                  <a:pt x="560392" y="33040"/>
                  <a:pt x="560518" y="34839"/>
                  <a:pt x="560456" y="37954"/>
                </a:cubicBezTo>
                <a:cubicBezTo>
                  <a:pt x="560383" y="42442"/>
                  <a:pt x="559172" y="48561"/>
                  <a:pt x="557800" y="51553"/>
                </a:cubicBezTo>
                <a:cubicBezTo>
                  <a:pt x="555760" y="55998"/>
                  <a:pt x="555274" y="55252"/>
                  <a:pt x="555143" y="47473"/>
                </a:cubicBezTo>
                <a:cubicBezTo>
                  <a:pt x="555070" y="42238"/>
                  <a:pt x="556253" y="36118"/>
                  <a:pt x="557800" y="33874"/>
                </a:cubicBezTo>
                <a:cubicBezTo>
                  <a:pt x="558877" y="32317"/>
                  <a:pt x="559571" y="31779"/>
                  <a:pt x="559982" y="32409"/>
                </a:cubicBezTo>
                <a:close/>
                <a:moveTo>
                  <a:pt x="586690" y="27075"/>
                </a:moveTo>
                <a:lnTo>
                  <a:pt x="585194" y="45895"/>
                </a:lnTo>
                <a:cubicBezTo>
                  <a:pt x="584370" y="56246"/>
                  <a:pt x="582486" y="66649"/>
                  <a:pt x="581010" y="69014"/>
                </a:cubicBezTo>
                <a:cubicBezTo>
                  <a:pt x="578733" y="72658"/>
                  <a:pt x="578339" y="72692"/>
                  <a:pt x="578416" y="69233"/>
                </a:cubicBezTo>
                <a:lnTo>
                  <a:pt x="578413" y="69232"/>
                </a:lnTo>
                <a:cubicBezTo>
                  <a:pt x="578450" y="66988"/>
                  <a:pt x="580347" y="56585"/>
                  <a:pt x="582597" y="46114"/>
                </a:cubicBezTo>
                <a:close/>
                <a:moveTo>
                  <a:pt x="353765" y="22995"/>
                </a:moveTo>
                <a:cubicBezTo>
                  <a:pt x="357094" y="22995"/>
                  <a:pt x="354306" y="41738"/>
                  <a:pt x="350663" y="43844"/>
                </a:cubicBezTo>
                <a:cubicBezTo>
                  <a:pt x="348693" y="44984"/>
                  <a:pt x="348281" y="43299"/>
                  <a:pt x="349492" y="39059"/>
                </a:cubicBezTo>
                <a:lnTo>
                  <a:pt x="349489" y="39059"/>
                </a:lnTo>
                <a:cubicBezTo>
                  <a:pt x="350518" y="35460"/>
                  <a:pt x="351379" y="30373"/>
                  <a:pt x="351401" y="27755"/>
                </a:cubicBezTo>
                <a:cubicBezTo>
                  <a:pt x="351434" y="25137"/>
                  <a:pt x="352484" y="22995"/>
                  <a:pt x="353765" y="22995"/>
                </a:cubicBezTo>
                <a:close/>
                <a:moveTo>
                  <a:pt x="449634" y="18915"/>
                </a:moveTo>
                <a:lnTo>
                  <a:pt x="448105" y="37954"/>
                </a:lnTo>
                <a:cubicBezTo>
                  <a:pt x="446317" y="60182"/>
                  <a:pt x="442981" y="68775"/>
                  <a:pt x="440198" y="58314"/>
                </a:cubicBezTo>
                <a:lnTo>
                  <a:pt x="440197" y="58314"/>
                </a:lnTo>
                <a:cubicBezTo>
                  <a:pt x="439179" y="54485"/>
                  <a:pt x="440835" y="44478"/>
                  <a:pt x="444016" y="35234"/>
                </a:cubicBezTo>
                <a:close/>
                <a:moveTo>
                  <a:pt x="631225" y="17565"/>
                </a:moveTo>
                <a:cubicBezTo>
                  <a:pt x="635546" y="17565"/>
                  <a:pt x="631871" y="52788"/>
                  <a:pt x="626543" y="62442"/>
                </a:cubicBezTo>
                <a:cubicBezTo>
                  <a:pt x="624065" y="66930"/>
                  <a:pt x="620604" y="84065"/>
                  <a:pt x="618850" y="100520"/>
                </a:cubicBezTo>
                <a:cubicBezTo>
                  <a:pt x="617095" y="116975"/>
                  <a:pt x="614442" y="134653"/>
                  <a:pt x="612954" y="139804"/>
                </a:cubicBezTo>
                <a:cubicBezTo>
                  <a:pt x="611465" y="144956"/>
                  <a:pt x="610826" y="149715"/>
                  <a:pt x="611538" y="150381"/>
                </a:cubicBezTo>
                <a:cubicBezTo>
                  <a:pt x="613103" y="151845"/>
                  <a:pt x="618806" y="138366"/>
                  <a:pt x="618806" y="133203"/>
                </a:cubicBezTo>
                <a:cubicBezTo>
                  <a:pt x="618806" y="128014"/>
                  <a:pt x="621967" y="120918"/>
                  <a:pt x="624280" y="120918"/>
                </a:cubicBezTo>
                <a:cubicBezTo>
                  <a:pt x="625349" y="120918"/>
                  <a:pt x="625879" y="126120"/>
                  <a:pt x="625455" y="132478"/>
                </a:cubicBezTo>
                <a:lnTo>
                  <a:pt x="624686" y="144037"/>
                </a:lnTo>
                <a:lnTo>
                  <a:pt x="629318" y="132297"/>
                </a:lnTo>
                <a:cubicBezTo>
                  <a:pt x="632434" y="124403"/>
                  <a:pt x="635268" y="121030"/>
                  <a:pt x="637973" y="122001"/>
                </a:cubicBezTo>
                <a:cubicBezTo>
                  <a:pt x="643461" y="123971"/>
                  <a:pt x="645973" y="113313"/>
                  <a:pt x="644346" y="94954"/>
                </a:cubicBezTo>
                <a:cubicBezTo>
                  <a:pt x="643623" y="86796"/>
                  <a:pt x="644090" y="80121"/>
                  <a:pt x="645396" y="80121"/>
                </a:cubicBezTo>
                <a:cubicBezTo>
                  <a:pt x="650512" y="80121"/>
                  <a:pt x="651621" y="96390"/>
                  <a:pt x="648370" y="123764"/>
                </a:cubicBezTo>
                <a:cubicBezTo>
                  <a:pt x="644334" y="157754"/>
                  <a:pt x="643986" y="178922"/>
                  <a:pt x="647495" y="176892"/>
                </a:cubicBezTo>
                <a:cubicBezTo>
                  <a:pt x="648889" y="176086"/>
                  <a:pt x="651063" y="171425"/>
                  <a:pt x="652335" y="166532"/>
                </a:cubicBezTo>
                <a:lnTo>
                  <a:pt x="654644" y="157636"/>
                </a:lnTo>
                <a:lnTo>
                  <a:pt x="655852" y="165530"/>
                </a:lnTo>
                <a:cubicBezTo>
                  <a:pt x="656516" y="169872"/>
                  <a:pt x="658888" y="175135"/>
                  <a:pt x="661121" y="177224"/>
                </a:cubicBezTo>
                <a:cubicBezTo>
                  <a:pt x="663355" y="179314"/>
                  <a:pt x="666494" y="183105"/>
                  <a:pt x="668099" y="185649"/>
                </a:cubicBezTo>
                <a:cubicBezTo>
                  <a:pt x="670653" y="189696"/>
                  <a:pt x="671379" y="189764"/>
                  <a:pt x="673931" y="186194"/>
                </a:cubicBezTo>
                <a:cubicBezTo>
                  <a:pt x="675533" y="183949"/>
                  <a:pt x="676960" y="178442"/>
                  <a:pt x="677095" y="173954"/>
                </a:cubicBezTo>
                <a:cubicBezTo>
                  <a:pt x="677241" y="169467"/>
                  <a:pt x="678577" y="163347"/>
                  <a:pt x="680087" y="160355"/>
                </a:cubicBezTo>
                <a:cubicBezTo>
                  <a:pt x="682058" y="156450"/>
                  <a:pt x="682430" y="158753"/>
                  <a:pt x="681412" y="168515"/>
                </a:cubicBezTo>
                <a:cubicBezTo>
                  <a:pt x="680631" y="175994"/>
                  <a:pt x="679299" y="190681"/>
                  <a:pt x="678449" y="201153"/>
                </a:cubicBezTo>
                <a:cubicBezTo>
                  <a:pt x="676960" y="219472"/>
                  <a:pt x="677066" y="219868"/>
                  <a:pt x="681168" y="211626"/>
                </a:cubicBezTo>
                <a:cubicBezTo>
                  <a:pt x="683514" y="206914"/>
                  <a:pt x="686313" y="194675"/>
                  <a:pt x="687387" y="184427"/>
                </a:cubicBezTo>
                <a:cubicBezTo>
                  <a:pt x="689219" y="166982"/>
                  <a:pt x="692284" y="158995"/>
                  <a:pt x="697156" y="158995"/>
                </a:cubicBezTo>
                <a:cubicBezTo>
                  <a:pt x="698294" y="158995"/>
                  <a:pt x="698674" y="168481"/>
                  <a:pt x="697995" y="180074"/>
                </a:cubicBezTo>
                <a:cubicBezTo>
                  <a:pt x="697320" y="191667"/>
                  <a:pt x="698028" y="204212"/>
                  <a:pt x="699560" y="207952"/>
                </a:cubicBezTo>
                <a:cubicBezTo>
                  <a:pt x="702334" y="214695"/>
                  <a:pt x="702399" y="214661"/>
                  <a:pt x="707424" y="203872"/>
                </a:cubicBezTo>
                <a:cubicBezTo>
                  <a:pt x="710211" y="197889"/>
                  <a:pt x="713151" y="187254"/>
                  <a:pt x="713958" y="180238"/>
                </a:cubicBezTo>
                <a:cubicBezTo>
                  <a:pt x="714794" y="172975"/>
                  <a:pt x="717151" y="166864"/>
                  <a:pt x="719432" y="166044"/>
                </a:cubicBezTo>
                <a:cubicBezTo>
                  <a:pt x="722731" y="164860"/>
                  <a:pt x="723439" y="172045"/>
                  <a:pt x="723439" y="206678"/>
                </a:cubicBezTo>
                <a:cubicBezTo>
                  <a:pt x="723439" y="249969"/>
                  <a:pt x="727332" y="263643"/>
                  <a:pt x="729942" y="229516"/>
                </a:cubicBezTo>
                <a:cubicBezTo>
                  <a:pt x="730752" y="218938"/>
                  <a:pt x="732887" y="208901"/>
                  <a:pt x="734692" y="207214"/>
                </a:cubicBezTo>
                <a:cubicBezTo>
                  <a:pt x="737126" y="204934"/>
                  <a:pt x="737973" y="204962"/>
                  <a:pt x="737973" y="207329"/>
                </a:cubicBezTo>
                <a:cubicBezTo>
                  <a:pt x="737973" y="209077"/>
                  <a:pt x="739819" y="209844"/>
                  <a:pt x="742078" y="209033"/>
                </a:cubicBezTo>
                <a:cubicBezTo>
                  <a:pt x="745246" y="207895"/>
                  <a:pt x="746652" y="211652"/>
                  <a:pt x="748234" y="225475"/>
                </a:cubicBezTo>
                <a:cubicBezTo>
                  <a:pt x="749362" y="235329"/>
                  <a:pt x="751328" y="243995"/>
                  <a:pt x="752603" y="244733"/>
                </a:cubicBezTo>
                <a:cubicBezTo>
                  <a:pt x="755876" y="246624"/>
                  <a:pt x="760402" y="224591"/>
                  <a:pt x="762826" y="194980"/>
                </a:cubicBezTo>
                <a:cubicBezTo>
                  <a:pt x="763961" y="181110"/>
                  <a:pt x="766026" y="169105"/>
                  <a:pt x="767417" y="168301"/>
                </a:cubicBezTo>
                <a:cubicBezTo>
                  <a:pt x="768808" y="167497"/>
                  <a:pt x="769979" y="167830"/>
                  <a:pt x="770023" y="169040"/>
                </a:cubicBezTo>
                <a:cubicBezTo>
                  <a:pt x="770059" y="170250"/>
                  <a:pt x="771337" y="188987"/>
                  <a:pt x="772843" y="210678"/>
                </a:cubicBezTo>
                <a:cubicBezTo>
                  <a:pt x="776786" y="267395"/>
                  <a:pt x="780516" y="275312"/>
                  <a:pt x="787596" y="241981"/>
                </a:cubicBezTo>
                <a:cubicBezTo>
                  <a:pt x="789665" y="232244"/>
                  <a:pt x="792424" y="224277"/>
                  <a:pt x="793730" y="224277"/>
                </a:cubicBezTo>
                <a:cubicBezTo>
                  <a:pt x="795036" y="224277"/>
                  <a:pt x="796146" y="221523"/>
                  <a:pt x="796197" y="218157"/>
                </a:cubicBezTo>
                <a:cubicBezTo>
                  <a:pt x="796270" y="212191"/>
                  <a:pt x="796379" y="212170"/>
                  <a:pt x="800556" y="217317"/>
                </a:cubicBezTo>
                <a:cubicBezTo>
                  <a:pt x="804521" y="222221"/>
                  <a:pt x="804838" y="221737"/>
                  <a:pt x="805028" y="210517"/>
                </a:cubicBezTo>
                <a:cubicBezTo>
                  <a:pt x="805440" y="186133"/>
                  <a:pt x="809734" y="186826"/>
                  <a:pt x="811957" y="211635"/>
                </a:cubicBezTo>
                <a:cubicBezTo>
                  <a:pt x="813526" y="229167"/>
                  <a:pt x="814986" y="234896"/>
                  <a:pt x="817316" y="232714"/>
                </a:cubicBezTo>
                <a:cubicBezTo>
                  <a:pt x="822948" y="227444"/>
                  <a:pt x="825167" y="229457"/>
                  <a:pt x="825257" y="239916"/>
                </a:cubicBezTo>
                <a:cubicBezTo>
                  <a:pt x="825404" y="255176"/>
                  <a:pt x="829358" y="246045"/>
                  <a:pt x="835306" y="216798"/>
                </a:cubicBezTo>
                <a:cubicBezTo>
                  <a:pt x="840190" y="192785"/>
                  <a:pt x="845515" y="183445"/>
                  <a:pt x="845515" y="198893"/>
                </a:cubicBezTo>
                <a:cubicBezTo>
                  <a:pt x="845515" y="210171"/>
                  <a:pt x="849533" y="203729"/>
                  <a:pt x="853135" y="186677"/>
                </a:cubicBezTo>
                <a:lnTo>
                  <a:pt x="856393" y="171241"/>
                </a:lnTo>
                <a:lnTo>
                  <a:pt x="856766" y="182777"/>
                </a:lnTo>
                <a:cubicBezTo>
                  <a:pt x="857021" y="191124"/>
                  <a:pt x="858747" y="195254"/>
                  <a:pt x="862960" y="197715"/>
                </a:cubicBezTo>
                <a:cubicBezTo>
                  <a:pt x="868449" y="200923"/>
                  <a:pt x="868673" y="203019"/>
                  <a:pt x="866876" y="234456"/>
                </a:cubicBezTo>
                <a:cubicBezTo>
                  <a:pt x="865224" y="263408"/>
                  <a:pt x="865560" y="267795"/>
                  <a:pt x="869438" y="267795"/>
                </a:cubicBezTo>
                <a:cubicBezTo>
                  <a:pt x="872672" y="267795"/>
                  <a:pt x="874456" y="263676"/>
                  <a:pt x="875898" y="252878"/>
                </a:cubicBezTo>
                <a:cubicBezTo>
                  <a:pt x="879047" y="229280"/>
                  <a:pt x="882815" y="232846"/>
                  <a:pt x="882306" y="258947"/>
                </a:cubicBezTo>
                <a:cubicBezTo>
                  <a:pt x="882014" y="274505"/>
                  <a:pt x="883182" y="284955"/>
                  <a:pt x="885711" y="289106"/>
                </a:cubicBezTo>
                <a:cubicBezTo>
                  <a:pt x="887838" y="292600"/>
                  <a:pt x="890166" y="294910"/>
                  <a:pt x="890882" y="294240"/>
                </a:cubicBezTo>
                <a:cubicBezTo>
                  <a:pt x="891597" y="293570"/>
                  <a:pt x="894768" y="254090"/>
                  <a:pt x="897924" y="206508"/>
                </a:cubicBezTo>
                <a:cubicBezTo>
                  <a:pt x="901081" y="158926"/>
                  <a:pt x="904313" y="119389"/>
                  <a:pt x="905106" y="118646"/>
                </a:cubicBezTo>
                <a:cubicBezTo>
                  <a:pt x="905897" y="117905"/>
                  <a:pt x="906569" y="130659"/>
                  <a:pt x="906591" y="146989"/>
                </a:cubicBezTo>
                <a:cubicBezTo>
                  <a:pt x="906624" y="163319"/>
                  <a:pt x="907792" y="178388"/>
                  <a:pt x="909204" y="180476"/>
                </a:cubicBezTo>
                <a:cubicBezTo>
                  <a:pt x="911966" y="184557"/>
                  <a:pt x="914223" y="175940"/>
                  <a:pt x="922661" y="129113"/>
                </a:cubicBezTo>
                <a:cubicBezTo>
                  <a:pt x="925219" y="114919"/>
                  <a:pt x="927841" y="102811"/>
                  <a:pt x="928487" y="102206"/>
                </a:cubicBezTo>
                <a:cubicBezTo>
                  <a:pt x="935686" y="95469"/>
                  <a:pt x="940858" y="212617"/>
                  <a:pt x="936618" y="286407"/>
                </a:cubicBezTo>
                <a:cubicBezTo>
                  <a:pt x="934534" y="322659"/>
                  <a:pt x="930017" y="331042"/>
                  <a:pt x="929426" y="299753"/>
                </a:cubicBezTo>
                <a:lnTo>
                  <a:pt x="929054" y="280034"/>
                </a:lnTo>
                <a:lnTo>
                  <a:pt x="925686" y="296353"/>
                </a:lnTo>
                <a:cubicBezTo>
                  <a:pt x="921586" y="316210"/>
                  <a:pt x="918174" y="311095"/>
                  <a:pt x="918174" y="285091"/>
                </a:cubicBezTo>
                <a:cubicBezTo>
                  <a:pt x="918174" y="240755"/>
                  <a:pt x="910211" y="290465"/>
                  <a:pt x="908321" y="346607"/>
                </a:cubicBezTo>
                <a:cubicBezTo>
                  <a:pt x="907956" y="357448"/>
                  <a:pt x="916293" y="361856"/>
                  <a:pt x="918980" y="352241"/>
                </a:cubicBezTo>
                <a:cubicBezTo>
                  <a:pt x="919834" y="349177"/>
                  <a:pt x="922421" y="346670"/>
                  <a:pt x="924725" y="346670"/>
                </a:cubicBezTo>
                <a:cubicBezTo>
                  <a:pt x="927027" y="346670"/>
                  <a:pt x="930331" y="343916"/>
                  <a:pt x="932066" y="340550"/>
                </a:cubicBezTo>
                <a:cubicBezTo>
                  <a:pt x="935088" y="334688"/>
                  <a:pt x="935230" y="334666"/>
                  <a:pt x="935416" y="340030"/>
                </a:cubicBezTo>
                <a:cubicBezTo>
                  <a:pt x="935525" y="343110"/>
                  <a:pt x="937533" y="348006"/>
                  <a:pt x="939880" y="350910"/>
                </a:cubicBezTo>
                <a:cubicBezTo>
                  <a:pt x="944091" y="356119"/>
                  <a:pt x="944150" y="356117"/>
                  <a:pt x="944332" y="350748"/>
                </a:cubicBezTo>
                <a:cubicBezTo>
                  <a:pt x="944515" y="345444"/>
                  <a:pt x="944624" y="345437"/>
                  <a:pt x="948679" y="350455"/>
                </a:cubicBezTo>
                <a:cubicBezTo>
                  <a:pt x="950967" y="353285"/>
                  <a:pt x="953331" y="356957"/>
                  <a:pt x="953927" y="358614"/>
                </a:cubicBezTo>
                <a:cubicBezTo>
                  <a:pt x="954672" y="360681"/>
                  <a:pt x="956511" y="360471"/>
                  <a:pt x="959773" y="357952"/>
                </a:cubicBezTo>
                <a:cubicBezTo>
                  <a:pt x="963902" y="354763"/>
                  <a:pt x="964913" y="355124"/>
                  <a:pt x="967398" y="360672"/>
                </a:cubicBezTo>
                <a:cubicBezTo>
                  <a:pt x="974246" y="375961"/>
                  <a:pt x="993604" y="487598"/>
                  <a:pt x="993697" y="512340"/>
                </a:cubicBezTo>
                <a:cubicBezTo>
                  <a:pt x="993730" y="518940"/>
                  <a:pt x="991862" y="530567"/>
                  <a:pt x="989560" y="538178"/>
                </a:cubicBezTo>
                <a:cubicBezTo>
                  <a:pt x="987257" y="545789"/>
                  <a:pt x="983952" y="565479"/>
                  <a:pt x="982211" y="581934"/>
                </a:cubicBezTo>
                <a:cubicBezTo>
                  <a:pt x="977720" y="624393"/>
                  <a:pt x="972657" y="732625"/>
                  <a:pt x="974913" y="737943"/>
                </a:cubicBezTo>
                <a:cubicBezTo>
                  <a:pt x="976417" y="741483"/>
                  <a:pt x="979713" y="739340"/>
                  <a:pt x="990890" y="727560"/>
                </a:cubicBezTo>
                <a:cubicBezTo>
                  <a:pt x="1001524" y="716352"/>
                  <a:pt x="1006981" y="712688"/>
                  <a:pt x="1013165" y="712601"/>
                </a:cubicBezTo>
                <a:cubicBezTo>
                  <a:pt x="1021178" y="712486"/>
                  <a:pt x="1021394" y="712077"/>
                  <a:pt x="1023174" y="693447"/>
                </a:cubicBezTo>
                <a:cubicBezTo>
                  <a:pt x="1024173" y="682976"/>
                  <a:pt x="1025155" y="654418"/>
                  <a:pt x="1025352" y="629984"/>
                </a:cubicBezTo>
                <a:cubicBezTo>
                  <a:pt x="1025644" y="593326"/>
                  <a:pt x="1024670" y="581742"/>
                  <a:pt x="1019752" y="563714"/>
                </a:cubicBezTo>
                <a:cubicBezTo>
                  <a:pt x="1013216" y="539759"/>
                  <a:pt x="1014178" y="532915"/>
                  <a:pt x="1021741" y="549559"/>
                </a:cubicBezTo>
                <a:cubicBezTo>
                  <a:pt x="1029661" y="566986"/>
                  <a:pt x="1034158" y="691497"/>
                  <a:pt x="1034255" y="896074"/>
                </a:cubicBezTo>
                <a:cubicBezTo>
                  <a:pt x="1034292" y="995552"/>
                  <a:pt x="1033380" y="1078340"/>
                  <a:pt x="1032209" y="1080047"/>
                </a:cubicBezTo>
                <a:cubicBezTo>
                  <a:pt x="1031033" y="1081753"/>
                  <a:pt x="1029731" y="1062172"/>
                  <a:pt x="1029311" y="1036530"/>
                </a:cubicBezTo>
                <a:cubicBezTo>
                  <a:pt x="1027567" y="930007"/>
                  <a:pt x="1020857" y="813606"/>
                  <a:pt x="1016601" y="816067"/>
                </a:cubicBezTo>
                <a:cubicBezTo>
                  <a:pt x="1015218" y="816866"/>
                  <a:pt x="1014079" y="819590"/>
                  <a:pt x="1014072" y="822120"/>
                </a:cubicBezTo>
                <a:cubicBezTo>
                  <a:pt x="1014072" y="824649"/>
                  <a:pt x="1012623" y="831548"/>
                  <a:pt x="1010872" y="837449"/>
                </a:cubicBezTo>
                <a:cubicBezTo>
                  <a:pt x="1006773" y="851266"/>
                  <a:pt x="1003816" y="846399"/>
                  <a:pt x="1001517" y="822051"/>
                </a:cubicBezTo>
                <a:cubicBezTo>
                  <a:pt x="999897" y="804899"/>
                  <a:pt x="1003451" y="793490"/>
                  <a:pt x="1006218" y="806960"/>
                </a:cubicBezTo>
                <a:cubicBezTo>
                  <a:pt x="1006914" y="810348"/>
                  <a:pt x="1007663" y="802410"/>
                  <a:pt x="1007878" y="789321"/>
                </a:cubicBezTo>
                <a:cubicBezTo>
                  <a:pt x="1008316" y="762887"/>
                  <a:pt x="1013903" y="755881"/>
                  <a:pt x="1014385" y="781162"/>
                </a:cubicBezTo>
                <a:cubicBezTo>
                  <a:pt x="1014640" y="794557"/>
                  <a:pt x="1015001" y="795541"/>
                  <a:pt x="1016910" y="788019"/>
                </a:cubicBezTo>
                <a:cubicBezTo>
                  <a:pt x="1018136" y="783189"/>
                  <a:pt x="1020070" y="768098"/>
                  <a:pt x="1021209" y="754483"/>
                </a:cubicBezTo>
                <a:cubicBezTo>
                  <a:pt x="1023274" y="729764"/>
                  <a:pt x="1023267" y="729730"/>
                  <a:pt x="1016621" y="730627"/>
                </a:cubicBezTo>
                <a:cubicBezTo>
                  <a:pt x="1008347" y="731742"/>
                  <a:pt x="1006037" y="738917"/>
                  <a:pt x="1005655" y="764682"/>
                </a:cubicBezTo>
                <a:cubicBezTo>
                  <a:pt x="1005509" y="775439"/>
                  <a:pt x="1004090" y="784979"/>
                  <a:pt x="1002528" y="785881"/>
                </a:cubicBezTo>
                <a:cubicBezTo>
                  <a:pt x="1000711" y="786932"/>
                  <a:pt x="1000346" y="778187"/>
                  <a:pt x="1001514" y="761563"/>
                </a:cubicBezTo>
                <a:cubicBezTo>
                  <a:pt x="1002780" y="743543"/>
                  <a:pt x="1002364" y="735605"/>
                  <a:pt x="1000156" y="735605"/>
                </a:cubicBezTo>
                <a:cubicBezTo>
                  <a:pt x="994496" y="735605"/>
                  <a:pt x="987927" y="747434"/>
                  <a:pt x="987927" y="757627"/>
                </a:cubicBezTo>
                <a:cubicBezTo>
                  <a:pt x="987927" y="763089"/>
                  <a:pt x="986125" y="772337"/>
                  <a:pt x="983923" y="778177"/>
                </a:cubicBezTo>
                <a:cubicBezTo>
                  <a:pt x="980807" y="786444"/>
                  <a:pt x="980453" y="796005"/>
                  <a:pt x="982336" y="821356"/>
                </a:cubicBezTo>
                <a:cubicBezTo>
                  <a:pt x="983665" y="839265"/>
                  <a:pt x="985628" y="858453"/>
                  <a:pt x="986699" y="863998"/>
                </a:cubicBezTo>
                <a:cubicBezTo>
                  <a:pt x="987769" y="869542"/>
                  <a:pt x="987805" y="876134"/>
                  <a:pt x="986773" y="878647"/>
                </a:cubicBezTo>
                <a:cubicBezTo>
                  <a:pt x="985021" y="882917"/>
                  <a:pt x="984543" y="882914"/>
                  <a:pt x="979444" y="878601"/>
                </a:cubicBezTo>
                <a:cubicBezTo>
                  <a:pt x="974191" y="874152"/>
                  <a:pt x="973901" y="874515"/>
                  <a:pt x="971589" y="888430"/>
                </a:cubicBezTo>
                <a:cubicBezTo>
                  <a:pt x="970268" y="896377"/>
                  <a:pt x="969480" y="904714"/>
                  <a:pt x="969838" y="906958"/>
                </a:cubicBezTo>
                <a:cubicBezTo>
                  <a:pt x="970203" y="909203"/>
                  <a:pt x="971118" y="939820"/>
                  <a:pt x="971892" y="974997"/>
                </a:cubicBezTo>
                <a:cubicBezTo>
                  <a:pt x="973582" y="1051849"/>
                  <a:pt x="977456" y="1092009"/>
                  <a:pt x="983595" y="1096286"/>
                </a:cubicBezTo>
                <a:cubicBezTo>
                  <a:pt x="989047" y="1100085"/>
                  <a:pt x="989155" y="1104483"/>
                  <a:pt x="983850" y="1106391"/>
                </a:cubicBezTo>
                <a:cubicBezTo>
                  <a:pt x="981602" y="1107197"/>
                  <a:pt x="978754" y="1111918"/>
                  <a:pt x="977520" y="1116881"/>
                </a:cubicBezTo>
                <a:cubicBezTo>
                  <a:pt x="975348" y="1125611"/>
                  <a:pt x="975169" y="1125373"/>
                  <a:pt x="972047" y="1109585"/>
                </a:cubicBezTo>
                <a:cubicBezTo>
                  <a:pt x="969023" y="1094283"/>
                  <a:pt x="968701" y="1096537"/>
                  <a:pt x="966892" y="1145789"/>
                </a:cubicBezTo>
                <a:cubicBezTo>
                  <a:pt x="965710" y="1177955"/>
                  <a:pt x="966060" y="1201013"/>
                  <a:pt x="967793" y="1205281"/>
                </a:cubicBezTo>
                <a:cubicBezTo>
                  <a:pt x="969913" y="1210500"/>
                  <a:pt x="969599" y="1213021"/>
                  <a:pt x="966541" y="1215315"/>
                </a:cubicBezTo>
                <a:cubicBezTo>
                  <a:pt x="962743" y="1218164"/>
                  <a:pt x="961456" y="1223412"/>
                  <a:pt x="956870" y="1254731"/>
                </a:cubicBezTo>
                <a:cubicBezTo>
                  <a:pt x="955914" y="1261261"/>
                  <a:pt x="952825" y="1271041"/>
                  <a:pt x="950007" y="1276464"/>
                </a:cubicBezTo>
                <a:cubicBezTo>
                  <a:pt x="946234" y="1283722"/>
                  <a:pt x="945657" y="1287679"/>
                  <a:pt x="947821" y="1291462"/>
                </a:cubicBezTo>
                <a:cubicBezTo>
                  <a:pt x="949864" y="1295034"/>
                  <a:pt x="949576" y="1301669"/>
                  <a:pt x="946879" y="1313245"/>
                </a:cubicBezTo>
                <a:cubicBezTo>
                  <a:pt x="944288" y="1324370"/>
                  <a:pt x="942980" y="1350557"/>
                  <a:pt x="942943" y="1392199"/>
                </a:cubicBezTo>
                <a:cubicBezTo>
                  <a:pt x="942870" y="1449817"/>
                  <a:pt x="943271" y="1454602"/>
                  <a:pt x="948090" y="1455781"/>
                </a:cubicBezTo>
                <a:cubicBezTo>
                  <a:pt x="952874" y="1456954"/>
                  <a:pt x="952802" y="1457379"/>
                  <a:pt x="947196" y="1461054"/>
                </a:cubicBezTo>
                <a:cubicBezTo>
                  <a:pt x="942409" y="1464192"/>
                  <a:pt x="941500" y="1466776"/>
                  <a:pt x="942975" y="1473058"/>
                </a:cubicBezTo>
                <a:cubicBezTo>
                  <a:pt x="944212" y="1478337"/>
                  <a:pt x="943267" y="1483308"/>
                  <a:pt x="940238" y="1487656"/>
                </a:cubicBezTo>
                <a:cubicBezTo>
                  <a:pt x="934445" y="1495931"/>
                  <a:pt x="934245" y="1516177"/>
                  <a:pt x="939873" y="1523160"/>
                </a:cubicBezTo>
                <a:cubicBezTo>
                  <a:pt x="942219" y="1526063"/>
                  <a:pt x="944182" y="1530119"/>
                  <a:pt x="944233" y="1532172"/>
                </a:cubicBezTo>
                <a:cubicBezTo>
                  <a:pt x="944306" y="1535336"/>
                  <a:pt x="943595" y="1535336"/>
                  <a:pt x="939517" y="1532172"/>
                </a:cubicBezTo>
                <a:cubicBezTo>
                  <a:pt x="935067" y="1528716"/>
                  <a:pt x="934825" y="1531890"/>
                  <a:pt x="936273" y="1574901"/>
                </a:cubicBezTo>
                <a:cubicBezTo>
                  <a:pt x="937229" y="1603289"/>
                  <a:pt x="936719" y="1623230"/>
                  <a:pt x="934967" y="1626160"/>
                </a:cubicBezTo>
                <a:cubicBezTo>
                  <a:pt x="933022" y="1629412"/>
                  <a:pt x="933132" y="1631923"/>
                  <a:pt x="935295" y="1633959"/>
                </a:cubicBezTo>
                <a:cubicBezTo>
                  <a:pt x="939121" y="1637539"/>
                  <a:pt x="939616" y="1652191"/>
                  <a:pt x="935912" y="1652191"/>
                </a:cubicBezTo>
                <a:cubicBezTo>
                  <a:pt x="930567" y="1652191"/>
                  <a:pt x="928929" y="1635827"/>
                  <a:pt x="929513" y="1588275"/>
                </a:cubicBezTo>
                <a:cubicBezTo>
                  <a:pt x="929842" y="1561349"/>
                  <a:pt x="928510" y="1527691"/>
                  <a:pt x="926551" y="1513480"/>
                </a:cubicBezTo>
                <a:cubicBezTo>
                  <a:pt x="923124" y="1488654"/>
                  <a:pt x="921757" y="1468972"/>
                  <a:pt x="921285" y="1437714"/>
                </a:cubicBezTo>
                <a:cubicBezTo>
                  <a:pt x="921102" y="1425930"/>
                  <a:pt x="920230" y="1423443"/>
                  <a:pt x="916705" y="1424709"/>
                </a:cubicBezTo>
                <a:cubicBezTo>
                  <a:pt x="913527" y="1425850"/>
                  <a:pt x="912259" y="1424273"/>
                  <a:pt x="912027" y="1418880"/>
                </a:cubicBezTo>
                <a:cubicBezTo>
                  <a:pt x="911808" y="1413492"/>
                  <a:pt x="911045" y="1414634"/>
                  <a:pt x="909264" y="1423087"/>
                </a:cubicBezTo>
                <a:cubicBezTo>
                  <a:pt x="907921" y="1429468"/>
                  <a:pt x="906024" y="1435894"/>
                  <a:pt x="905051" y="1437366"/>
                </a:cubicBezTo>
                <a:cubicBezTo>
                  <a:pt x="901486" y="1442767"/>
                  <a:pt x="907040" y="1445870"/>
                  <a:pt x="911351" y="1440887"/>
                </a:cubicBezTo>
                <a:cubicBezTo>
                  <a:pt x="915221" y="1436417"/>
                  <a:pt x="915446" y="1436922"/>
                  <a:pt x="913807" y="1446370"/>
                </a:cubicBezTo>
                <a:cubicBezTo>
                  <a:pt x="912763" y="1452384"/>
                  <a:pt x="913322" y="1458264"/>
                  <a:pt x="915128" y="1460301"/>
                </a:cubicBezTo>
                <a:cubicBezTo>
                  <a:pt x="917518" y="1462995"/>
                  <a:pt x="916186" y="1464628"/>
                  <a:pt x="909488" y="1467225"/>
                </a:cubicBezTo>
                <a:cubicBezTo>
                  <a:pt x="904666" y="1469093"/>
                  <a:pt x="900721" y="1472238"/>
                  <a:pt x="900721" y="1474212"/>
                </a:cubicBezTo>
                <a:cubicBezTo>
                  <a:pt x="900721" y="1476186"/>
                  <a:pt x="899415" y="1478558"/>
                  <a:pt x="897813" y="1479482"/>
                </a:cubicBezTo>
                <a:cubicBezTo>
                  <a:pt x="896109" y="1480466"/>
                  <a:pt x="894908" y="1477612"/>
                  <a:pt x="894908" y="1472588"/>
                </a:cubicBezTo>
                <a:cubicBezTo>
                  <a:pt x="894908" y="1466324"/>
                  <a:pt x="896463" y="1463634"/>
                  <a:pt x="900675" y="1462603"/>
                </a:cubicBezTo>
                <a:cubicBezTo>
                  <a:pt x="906427" y="1461196"/>
                  <a:pt x="906427" y="1461173"/>
                  <a:pt x="900675" y="1454331"/>
                </a:cubicBezTo>
                <a:cubicBezTo>
                  <a:pt x="897504" y="1450558"/>
                  <a:pt x="894907" y="1444882"/>
                  <a:pt x="894906" y="1441718"/>
                </a:cubicBezTo>
                <a:cubicBezTo>
                  <a:pt x="894905" y="1438554"/>
                  <a:pt x="892902" y="1426995"/>
                  <a:pt x="890460" y="1416032"/>
                </a:cubicBezTo>
                <a:cubicBezTo>
                  <a:pt x="886902" y="1400073"/>
                  <a:pt x="886651" y="1392821"/>
                  <a:pt x="889204" y="1379653"/>
                </a:cubicBezTo>
                <a:cubicBezTo>
                  <a:pt x="893227" y="1358895"/>
                  <a:pt x="890711" y="1343161"/>
                  <a:pt x="883077" y="1341292"/>
                </a:cubicBezTo>
                <a:cubicBezTo>
                  <a:pt x="878678" y="1340218"/>
                  <a:pt x="877458" y="1337495"/>
                  <a:pt x="877458" y="1328786"/>
                </a:cubicBezTo>
                <a:cubicBezTo>
                  <a:pt x="877458" y="1322662"/>
                  <a:pt x="876282" y="1317652"/>
                  <a:pt x="874848" y="1317652"/>
                </a:cubicBezTo>
                <a:cubicBezTo>
                  <a:pt x="872020" y="1317652"/>
                  <a:pt x="873896" y="1413220"/>
                  <a:pt x="877038" y="1429165"/>
                </a:cubicBezTo>
                <a:cubicBezTo>
                  <a:pt x="879048" y="1439373"/>
                  <a:pt x="876425" y="1519543"/>
                  <a:pt x="873344" y="1542038"/>
                </a:cubicBezTo>
                <a:cubicBezTo>
                  <a:pt x="867303" y="1586142"/>
                  <a:pt x="861690" y="1616533"/>
                  <a:pt x="858195" y="1624043"/>
                </a:cubicBezTo>
                <a:cubicBezTo>
                  <a:pt x="855710" y="1629381"/>
                  <a:pt x="854317" y="1641691"/>
                  <a:pt x="854497" y="1656681"/>
                </a:cubicBezTo>
                <a:cubicBezTo>
                  <a:pt x="854680" y="1670258"/>
                  <a:pt x="855647" y="1677873"/>
                  <a:pt x="856756" y="1674151"/>
                </a:cubicBezTo>
                <a:cubicBezTo>
                  <a:pt x="857840" y="1670522"/>
                  <a:pt x="860325" y="1667054"/>
                  <a:pt x="862279" y="1666444"/>
                </a:cubicBezTo>
                <a:cubicBezTo>
                  <a:pt x="866758" y="1665048"/>
                  <a:pt x="866956" y="1674529"/>
                  <a:pt x="862535" y="1678667"/>
                </a:cubicBezTo>
                <a:cubicBezTo>
                  <a:pt x="860075" y="1680969"/>
                  <a:pt x="860444" y="1684578"/>
                  <a:pt x="863987" y="1692865"/>
                </a:cubicBezTo>
                <a:cubicBezTo>
                  <a:pt x="869461" y="1705666"/>
                  <a:pt x="870285" y="1712831"/>
                  <a:pt x="865567" y="1706587"/>
                </a:cubicBezTo>
                <a:cubicBezTo>
                  <a:pt x="863235" y="1703501"/>
                  <a:pt x="862122" y="1703339"/>
                  <a:pt x="861004" y="1705924"/>
                </a:cubicBezTo>
                <a:cubicBezTo>
                  <a:pt x="860190" y="1707804"/>
                  <a:pt x="858325" y="1708650"/>
                  <a:pt x="856865" y="1707804"/>
                </a:cubicBezTo>
                <a:cubicBezTo>
                  <a:pt x="855347" y="1706927"/>
                  <a:pt x="854209" y="1715233"/>
                  <a:pt x="854209" y="1727182"/>
                </a:cubicBezTo>
                <a:lnTo>
                  <a:pt x="854209" y="1748097"/>
                </a:lnTo>
                <a:lnTo>
                  <a:pt x="843903" y="1746531"/>
                </a:lnTo>
                <a:cubicBezTo>
                  <a:pt x="834841" y="1745155"/>
                  <a:pt x="833262" y="1745790"/>
                  <a:pt x="830823" y="1751792"/>
                </a:cubicBezTo>
                <a:cubicBezTo>
                  <a:pt x="826682" y="1761985"/>
                  <a:pt x="827474" y="1788259"/>
                  <a:pt x="832378" y="1803389"/>
                </a:cubicBezTo>
                <a:cubicBezTo>
                  <a:pt x="837362" y="1818764"/>
                  <a:pt x="837919" y="1826259"/>
                  <a:pt x="834075" y="1826259"/>
                </a:cubicBezTo>
                <a:cubicBezTo>
                  <a:pt x="832593" y="1826259"/>
                  <a:pt x="830783" y="1824119"/>
                  <a:pt x="830052" y="1821500"/>
                </a:cubicBezTo>
                <a:cubicBezTo>
                  <a:pt x="829093" y="1818061"/>
                  <a:pt x="828629" y="1818510"/>
                  <a:pt x="828384" y="1823121"/>
                </a:cubicBezTo>
                <a:cubicBezTo>
                  <a:pt x="828202" y="1826630"/>
                  <a:pt x="830785" y="1833099"/>
                  <a:pt x="834132" y="1837496"/>
                </a:cubicBezTo>
                <a:cubicBezTo>
                  <a:pt x="837478" y="1841894"/>
                  <a:pt x="839530" y="1847165"/>
                  <a:pt x="838692" y="1849209"/>
                </a:cubicBezTo>
                <a:cubicBezTo>
                  <a:pt x="836546" y="1854445"/>
                  <a:pt x="839860" y="1856699"/>
                  <a:pt x="844458" y="1853129"/>
                </a:cubicBezTo>
                <a:cubicBezTo>
                  <a:pt x="850008" y="1848818"/>
                  <a:pt x="852327" y="1856092"/>
                  <a:pt x="850640" y="1872521"/>
                </a:cubicBezTo>
                <a:cubicBezTo>
                  <a:pt x="849163" y="1886908"/>
                  <a:pt x="852319" y="1888808"/>
                  <a:pt x="855211" y="1875274"/>
                </a:cubicBezTo>
                <a:cubicBezTo>
                  <a:pt x="856302" y="1870160"/>
                  <a:pt x="858758" y="1867058"/>
                  <a:pt x="861711" y="1867058"/>
                </a:cubicBezTo>
                <a:cubicBezTo>
                  <a:pt x="864641" y="1867058"/>
                  <a:pt x="865841" y="1868552"/>
                  <a:pt x="864852" y="1870967"/>
                </a:cubicBezTo>
                <a:cubicBezTo>
                  <a:pt x="863969" y="1873117"/>
                  <a:pt x="861805" y="1880155"/>
                  <a:pt x="860038" y="1886607"/>
                </a:cubicBezTo>
                <a:cubicBezTo>
                  <a:pt x="854532" y="1906718"/>
                  <a:pt x="854760" y="1906445"/>
                  <a:pt x="848167" y="1900863"/>
                </a:cubicBezTo>
                <a:cubicBezTo>
                  <a:pt x="842927" y="1896426"/>
                  <a:pt x="842475" y="1893860"/>
                  <a:pt x="844231" y="1878521"/>
                </a:cubicBezTo>
                <a:lnTo>
                  <a:pt x="846213" y="1861191"/>
                </a:lnTo>
                <a:lnTo>
                  <a:pt x="837856" y="1862085"/>
                </a:lnTo>
                <a:cubicBezTo>
                  <a:pt x="829906" y="1862935"/>
                  <a:pt x="829421" y="1863771"/>
                  <a:pt x="827845" y="1879297"/>
                </a:cubicBezTo>
                <a:cubicBezTo>
                  <a:pt x="826932" y="1888273"/>
                  <a:pt x="827221" y="1898064"/>
                  <a:pt x="828480" y="1901056"/>
                </a:cubicBezTo>
                <a:cubicBezTo>
                  <a:pt x="831512" y="1908259"/>
                  <a:pt x="836599" y="1983611"/>
                  <a:pt x="834685" y="1992977"/>
                </a:cubicBezTo>
                <a:cubicBezTo>
                  <a:pt x="833861" y="1997008"/>
                  <a:pt x="834175" y="2007349"/>
                  <a:pt x="835382" y="2015957"/>
                </a:cubicBezTo>
                <a:cubicBezTo>
                  <a:pt x="839392" y="2044537"/>
                  <a:pt x="841853" y="2021052"/>
                  <a:pt x="841108" y="1961312"/>
                </a:cubicBezTo>
                <a:cubicBezTo>
                  <a:pt x="840532" y="1914983"/>
                  <a:pt x="841075" y="1905566"/>
                  <a:pt x="844239" y="1908017"/>
                </a:cubicBezTo>
                <a:cubicBezTo>
                  <a:pt x="846348" y="1909654"/>
                  <a:pt x="850230" y="1917073"/>
                  <a:pt x="852868" y="1924504"/>
                </a:cubicBezTo>
                <a:cubicBezTo>
                  <a:pt x="856767" y="1935492"/>
                  <a:pt x="857124" y="1941164"/>
                  <a:pt x="854780" y="1954892"/>
                </a:cubicBezTo>
                <a:cubicBezTo>
                  <a:pt x="851937" y="1971529"/>
                  <a:pt x="853864" y="2003635"/>
                  <a:pt x="857932" y="2007443"/>
                </a:cubicBezTo>
                <a:cubicBezTo>
                  <a:pt x="859082" y="2008516"/>
                  <a:pt x="860020" y="2002460"/>
                  <a:pt x="860020" y="1993983"/>
                </a:cubicBezTo>
                <a:cubicBezTo>
                  <a:pt x="860020" y="1985507"/>
                  <a:pt x="861326" y="1978571"/>
                  <a:pt x="862928" y="1978571"/>
                </a:cubicBezTo>
                <a:cubicBezTo>
                  <a:pt x="864610" y="1978571"/>
                  <a:pt x="865833" y="1987245"/>
                  <a:pt x="865833" y="1999153"/>
                </a:cubicBezTo>
                <a:cubicBezTo>
                  <a:pt x="865833" y="2018921"/>
                  <a:pt x="865577" y="2019662"/>
                  <a:pt x="859637" y="2017895"/>
                </a:cubicBezTo>
                <a:lnTo>
                  <a:pt x="853443" y="2016055"/>
                </a:lnTo>
                <a:lnTo>
                  <a:pt x="855505" y="2071428"/>
                </a:lnTo>
                <a:cubicBezTo>
                  <a:pt x="856639" y="2101884"/>
                  <a:pt x="858687" y="2141179"/>
                  <a:pt x="860058" y="2158751"/>
                </a:cubicBezTo>
                <a:cubicBezTo>
                  <a:pt x="861430" y="2176323"/>
                  <a:pt x="861802" y="2201490"/>
                  <a:pt x="860890" y="2214677"/>
                </a:cubicBezTo>
                <a:cubicBezTo>
                  <a:pt x="859550" y="2234010"/>
                  <a:pt x="860193" y="2240556"/>
                  <a:pt x="864207" y="2248471"/>
                </a:cubicBezTo>
                <a:cubicBezTo>
                  <a:pt x="868023" y="2255997"/>
                  <a:pt x="868451" y="2259572"/>
                  <a:pt x="866042" y="2263785"/>
                </a:cubicBezTo>
                <a:cubicBezTo>
                  <a:pt x="862919" y="2269249"/>
                  <a:pt x="866948" y="2283192"/>
                  <a:pt x="871652" y="2283192"/>
                </a:cubicBezTo>
                <a:cubicBezTo>
                  <a:pt x="874228" y="2283192"/>
                  <a:pt x="873261" y="2227948"/>
                  <a:pt x="870437" y="2213836"/>
                </a:cubicBezTo>
                <a:cubicBezTo>
                  <a:pt x="868835" y="2205827"/>
                  <a:pt x="869079" y="2204033"/>
                  <a:pt x="871364" y="2207036"/>
                </a:cubicBezTo>
                <a:cubicBezTo>
                  <a:pt x="873644" y="2210035"/>
                  <a:pt x="874476" y="2203657"/>
                  <a:pt x="874509" y="2182947"/>
                </a:cubicBezTo>
                <a:cubicBezTo>
                  <a:pt x="874542" y="2159036"/>
                  <a:pt x="875214" y="2155014"/>
                  <a:pt x="878914" y="2156343"/>
                </a:cubicBezTo>
                <a:cubicBezTo>
                  <a:pt x="881497" y="2157269"/>
                  <a:pt x="883273" y="2156366"/>
                  <a:pt x="883273" y="2154140"/>
                </a:cubicBezTo>
                <a:cubicBezTo>
                  <a:pt x="883273" y="2152067"/>
                  <a:pt x="881985" y="2149964"/>
                  <a:pt x="880405" y="2149466"/>
                </a:cubicBezTo>
                <a:cubicBezTo>
                  <a:pt x="876189" y="2148133"/>
                  <a:pt x="873514" y="2125081"/>
                  <a:pt x="875869" y="2110384"/>
                </a:cubicBezTo>
                <a:cubicBezTo>
                  <a:pt x="877347" y="2101168"/>
                  <a:pt x="879431" y="2097250"/>
                  <a:pt x="883375" y="2096285"/>
                </a:cubicBezTo>
                <a:cubicBezTo>
                  <a:pt x="886382" y="2095548"/>
                  <a:pt x="890327" y="2090721"/>
                  <a:pt x="892156" y="2085534"/>
                </a:cubicBezTo>
                <a:cubicBezTo>
                  <a:pt x="897835" y="2069434"/>
                  <a:pt x="898527" y="2077678"/>
                  <a:pt x="893704" y="2103952"/>
                </a:cubicBezTo>
                <a:cubicBezTo>
                  <a:pt x="888070" y="2134643"/>
                  <a:pt x="888071" y="2134546"/>
                  <a:pt x="893339" y="2132650"/>
                </a:cubicBezTo>
                <a:cubicBezTo>
                  <a:pt x="895685" y="2131807"/>
                  <a:pt x="898468" y="2132419"/>
                  <a:pt x="899522" y="2134019"/>
                </a:cubicBezTo>
                <a:cubicBezTo>
                  <a:pt x="901875" y="2137583"/>
                  <a:pt x="904579" y="2187900"/>
                  <a:pt x="903810" y="2213835"/>
                </a:cubicBezTo>
                <a:cubicBezTo>
                  <a:pt x="903135" y="2236609"/>
                  <a:pt x="905902" y="2253699"/>
                  <a:pt x="909303" y="2247753"/>
                </a:cubicBezTo>
                <a:cubicBezTo>
                  <a:pt x="910562" y="2245552"/>
                  <a:pt x="913249" y="2221722"/>
                  <a:pt x="915277" y="2194796"/>
                </a:cubicBezTo>
                <a:cubicBezTo>
                  <a:pt x="917306" y="2167870"/>
                  <a:pt x="919963" y="2144056"/>
                  <a:pt x="921183" y="2141876"/>
                </a:cubicBezTo>
                <a:cubicBezTo>
                  <a:pt x="925003" y="2135053"/>
                  <a:pt x="930566" y="2160722"/>
                  <a:pt x="928624" y="2176212"/>
                </a:cubicBezTo>
                <a:cubicBezTo>
                  <a:pt x="927537" y="2184899"/>
                  <a:pt x="928007" y="2190622"/>
                  <a:pt x="929858" y="2191199"/>
                </a:cubicBezTo>
                <a:cubicBezTo>
                  <a:pt x="931875" y="2191829"/>
                  <a:pt x="931777" y="2195022"/>
                  <a:pt x="929565" y="2200992"/>
                </a:cubicBezTo>
                <a:cubicBezTo>
                  <a:pt x="925673" y="2211442"/>
                  <a:pt x="928317" y="2225808"/>
                  <a:pt x="933279" y="2221164"/>
                </a:cubicBezTo>
                <a:cubicBezTo>
                  <a:pt x="935027" y="2219528"/>
                  <a:pt x="937093" y="2205887"/>
                  <a:pt x="937866" y="2190853"/>
                </a:cubicBezTo>
                <a:cubicBezTo>
                  <a:pt x="938640" y="2175819"/>
                  <a:pt x="940373" y="2163518"/>
                  <a:pt x="941718" y="2163518"/>
                </a:cubicBezTo>
                <a:cubicBezTo>
                  <a:pt x="943065" y="2163518"/>
                  <a:pt x="943605" y="2166884"/>
                  <a:pt x="942923" y="2170998"/>
                </a:cubicBezTo>
                <a:cubicBezTo>
                  <a:pt x="942240" y="2175111"/>
                  <a:pt x="940974" y="2189878"/>
                  <a:pt x="940105" y="2203812"/>
                </a:cubicBezTo>
                <a:cubicBezTo>
                  <a:pt x="939029" y="2221144"/>
                  <a:pt x="937146" y="2230443"/>
                  <a:pt x="934152" y="2233245"/>
                </a:cubicBezTo>
                <a:cubicBezTo>
                  <a:pt x="928332" y="2238692"/>
                  <a:pt x="928318" y="2258360"/>
                  <a:pt x="934119" y="2260449"/>
                </a:cubicBezTo>
                <a:cubicBezTo>
                  <a:pt x="937706" y="2261737"/>
                  <a:pt x="938479" y="2268721"/>
                  <a:pt x="938479" y="2299801"/>
                </a:cubicBezTo>
                <a:cubicBezTo>
                  <a:pt x="938479" y="2332930"/>
                  <a:pt x="937895" y="2337587"/>
                  <a:pt x="933736" y="2337587"/>
                </a:cubicBezTo>
                <a:cubicBezTo>
                  <a:pt x="929881" y="2337587"/>
                  <a:pt x="929286" y="2335550"/>
                  <a:pt x="930554" y="2326708"/>
                </a:cubicBezTo>
                <a:cubicBezTo>
                  <a:pt x="931733" y="2318486"/>
                  <a:pt x="931116" y="2315829"/>
                  <a:pt x="928029" y="2315829"/>
                </a:cubicBezTo>
                <a:cubicBezTo>
                  <a:pt x="923343" y="2315829"/>
                  <a:pt x="923515" y="2314494"/>
                  <a:pt x="923810" y="2348466"/>
                </a:cubicBezTo>
                <a:cubicBezTo>
                  <a:pt x="924138" y="2387369"/>
                  <a:pt x="918203" y="2390757"/>
                  <a:pt x="914267" y="2353906"/>
                </a:cubicBezTo>
                <a:cubicBezTo>
                  <a:pt x="913709" y="2348670"/>
                  <a:pt x="913041" y="2356320"/>
                  <a:pt x="912786" y="2370905"/>
                </a:cubicBezTo>
                <a:cubicBezTo>
                  <a:pt x="912494" y="2386480"/>
                  <a:pt x="911122" y="2397423"/>
                  <a:pt x="909414" y="2397423"/>
                </a:cubicBezTo>
                <a:cubicBezTo>
                  <a:pt x="907816" y="2397423"/>
                  <a:pt x="906378" y="2393446"/>
                  <a:pt x="906217" y="2388584"/>
                </a:cubicBezTo>
                <a:cubicBezTo>
                  <a:pt x="906071" y="2383722"/>
                  <a:pt x="904882" y="2376685"/>
                  <a:pt x="903601" y="2372945"/>
                </a:cubicBezTo>
                <a:cubicBezTo>
                  <a:pt x="901802" y="2367694"/>
                  <a:pt x="901218" y="2369551"/>
                  <a:pt x="901025" y="2381104"/>
                </a:cubicBezTo>
                <a:cubicBezTo>
                  <a:pt x="900732" y="2399373"/>
                  <a:pt x="903217" y="2409022"/>
                  <a:pt x="907826" y="2407368"/>
                </a:cubicBezTo>
                <a:cubicBezTo>
                  <a:pt x="910135" y="2406539"/>
                  <a:pt x="912506" y="2412924"/>
                  <a:pt x="914956" y="2426567"/>
                </a:cubicBezTo>
                <a:cubicBezTo>
                  <a:pt x="917437" y="2440395"/>
                  <a:pt x="919580" y="2446115"/>
                  <a:pt x="921576" y="2444248"/>
                </a:cubicBezTo>
                <a:cubicBezTo>
                  <a:pt x="923200" y="2442728"/>
                  <a:pt x="924360" y="2438610"/>
                  <a:pt x="924156" y="2435094"/>
                </a:cubicBezTo>
                <a:cubicBezTo>
                  <a:pt x="923207" y="2418656"/>
                  <a:pt x="923777" y="2408056"/>
                  <a:pt x="926692" y="2388094"/>
                </a:cubicBezTo>
                <a:cubicBezTo>
                  <a:pt x="928422" y="2376232"/>
                  <a:pt x="930434" y="2365970"/>
                  <a:pt x="931160" y="2365290"/>
                </a:cubicBezTo>
                <a:cubicBezTo>
                  <a:pt x="933546" y="2363058"/>
                  <a:pt x="930594" y="2451801"/>
                  <a:pt x="925840" y="2525255"/>
                </a:cubicBezTo>
                <a:cubicBezTo>
                  <a:pt x="919685" y="2620333"/>
                  <a:pt x="919473" y="2706864"/>
                  <a:pt x="925365" y="2720056"/>
                </a:cubicBezTo>
                <a:cubicBezTo>
                  <a:pt x="928726" y="2727585"/>
                  <a:pt x="928949" y="2731026"/>
                  <a:pt x="926361" y="2735548"/>
                </a:cubicBezTo>
                <a:cubicBezTo>
                  <a:pt x="922651" y="2742036"/>
                  <a:pt x="922975" y="2822619"/>
                  <a:pt x="926796" y="2843475"/>
                </a:cubicBezTo>
                <a:lnTo>
                  <a:pt x="929036" y="2855715"/>
                </a:lnTo>
                <a:lnTo>
                  <a:pt x="929445" y="2844835"/>
                </a:lnTo>
                <a:cubicBezTo>
                  <a:pt x="929839" y="2834339"/>
                  <a:pt x="933814" y="2824594"/>
                  <a:pt x="936624" y="2827235"/>
                </a:cubicBezTo>
                <a:cubicBezTo>
                  <a:pt x="937373" y="2827939"/>
                  <a:pt x="938628" y="2858895"/>
                  <a:pt x="939412" y="2896026"/>
                </a:cubicBezTo>
                <a:cubicBezTo>
                  <a:pt x="940197" y="2933156"/>
                  <a:pt x="941584" y="2964236"/>
                  <a:pt x="942500" y="2965091"/>
                </a:cubicBezTo>
                <a:cubicBezTo>
                  <a:pt x="943412" y="2965945"/>
                  <a:pt x="945084" y="2964401"/>
                  <a:pt x="946207" y="2961656"/>
                </a:cubicBezTo>
                <a:cubicBezTo>
                  <a:pt x="947897" y="2957533"/>
                  <a:pt x="948853" y="2958291"/>
                  <a:pt x="951698" y="2966026"/>
                </a:cubicBezTo>
                <a:cubicBezTo>
                  <a:pt x="955008" y="2975022"/>
                  <a:pt x="955227" y="2974461"/>
                  <a:pt x="957323" y="2951669"/>
                </a:cubicBezTo>
                <a:cubicBezTo>
                  <a:pt x="959637" y="2926516"/>
                  <a:pt x="958101" y="2915562"/>
                  <a:pt x="951268" y="2908464"/>
                </a:cubicBezTo>
                <a:cubicBezTo>
                  <a:pt x="948958" y="2906063"/>
                  <a:pt x="947889" y="2902085"/>
                  <a:pt x="948899" y="2899625"/>
                </a:cubicBezTo>
                <a:cubicBezTo>
                  <a:pt x="951800" y="2892553"/>
                  <a:pt x="955925" y="2894413"/>
                  <a:pt x="955925" y="2902792"/>
                </a:cubicBezTo>
                <a:cubicBezTo>
                  <a:pt x="955925" y="2911007"/>
                  <a:pt x="962900" y="2922169"/>
                  <a:pt x="966140" y="2919137"/>
                </a:cubicBezTo>
                <a:cubicBezTo>
                  <a:pt x="967224" y="2918123"/>
                  <a:pt x="968245" y="2875287"/>
                  <a:pt x="968406" y="2823948"/>
                </a:cubicBezTo>
                <a:cubicBezTo>
                  <a:pt x="968625" y="2751842"/>
                  <a:pt x="967811" y="2728371"/>
                  <a:pt x="964786" y="2720797"/>
                </a:cubicBezTo>
                <a:cubicBezTo>
                  <a:pt x="961746" y="2713177"/>
                  <a:pt x="961611" y="2709019"/>
                  <a:pt x="964177" y="2702131"/>
                </a:cubicBezTo>
                <a:cubicBezTo>
                  <a:pt x="967198" y="2694024"/>
                  <a:pt x="967009" y="2693383"/>
                  <a:pt x="961976" y="2694614"/>
                </a:cubicBezTo>
                <a:cubicBezTo>
                  <a:pt x="956703" y="2695905"/>
                  <a:pt x="956510" y="2693908"/>
                  <a:pt x="957367" y="2646646"/>
                </a:cubicBezTo>
                <a:cubicBezTo>
                  <a:pt x="958564" y="2580501"/>
                  <a:pt x="958436" y="2582372"/>
                  <a:pt x="961739" y="2582372"/>
                </a:cubicBezTo>
                <a:cubicBezTo>
                  <a:pt x="963337" y="2582372"/>
                  <a:pt x="964683" y="2588797"/>
                  <a:pt x="964735" y="2596651"/>
                </a:cubicBezTo>
                <a:cubicBezTo>
                  <a:pt x="964844" y="2616993"/>
                  <a:pt x="969298" y="2607609"/>
                  <a:pt x="971817" y="2581676"/>
                </a:cubicBezTo>
                <a:cubicBezTo>
                  <a:pt x="976213" y="2536402"/>
                  <a:pt x="979179" y="2566787"/>
                  <a:pt x="979179" y="2657101"/>
                </a:cubicBezTo>
                <a:cubicBezTo>
                  <a:pt x="979179" y="2729438"/>
                  <a:pt x="980000" y="2750804"/>
                  <a:pt x="982813" y="2751686"/>
                </a:cubicBezTo>
                <a:cubicBezTo>
                  <a:pt x="986097" y="2752716"/>
                  <a:pt x="987875" y="2798196"/>
                  <a:pt x="987249" y="2865234"/>
                </a:cubicBezTo>
                <a:cubicBezTo>
                  <a:pt x="987176" y="2871965"/>
                  <a:pt x="987066" y="2884816"/>
                  <a:pt x="986993" y="2893792"/>
                </a:cubicBezTo>
                <a:cubicBezTo>
                  <a:pt x="986920" y="2902767"/>
                  <a:pt x="988245" y="2916843"/>
                  <a:pt x="989957" y="2925070"/>
                </a:cubicBezTo>
                <a:cubicBezTo>
                  <a:pt x="991996" y="2934854"/>
                  <a:pt x="992781" y="2987075"/>
                  <a:pt x="992222" y="3076020"/>
                </a:cubicBezTo>
                <a:cubicBezTo>
                  <a:pt x="991507" y="3190379"/>
                  <a:pt x="990530" y="3217420"/>
                  <a:pt x="986073" y="3246010"/>
                </a:cubicBezTo>
                <a:cubicBezTo>
                  <a:pt x="981783" y="3273534"/>
                  <a:pt x="980899" y="3294249"/>
                  <a:pt x="981430" y="3354803"/>
                </a:cubicBezTo>
                <a:cubicBezTo>
                  <a:pt x="982127" y="3434255"/>
                  <a:pt x="986528" y="3519462"/>
                  <a:pt x="990448" y="3529378"/>
                </a:cubicBezTo>
                <a:cubicBezTo>
                  <a:pt x="992809" y="3535354"/>
                  <a:pt x="992812" y="3535353"/>
                  <a:pt x="994542" y="3528715"/>
                </a:cubicBezTo>
                <a:cubicBezTo>
                  <a:pt x="995495" y="3525061"/>
                  <a:pt x="997177" y="3514423"/>
                  <a:pt x="998280" y="3505073"/>
                </a:cubicBezTo>
                <a:cubicBezTo>
                  <a:pt x="1000706" y="3484526"/>
                  <a:pt x="1005415" y="3482185"/>
                  <a:pt x="1003751" y="3502353"/>
                </a:cubicBezTo>
                <a:cubicBezTo>
                  <a:pt x="999726" y="3551127"/>
                  <a:pt x="996197" y="3588705"/>
                  <a:pt x="994811" y="3597547"/>
                </a:cubicBezTo>
                <a:cubicBezTo>
                  <a:pt x="993906" y="3603314"/>
                  <a:pt x="994432" y="3607747"/>
                  <a:pt x="996012" y="3607747"/>
                </a:cubicBezTo>
                <a:cubicBezTo>
                  <a:pt x="997551" y="3607747"/>
                  <a:pt x="1001133" y="3596425"/>
                  <a:pt x="1003969" y="3582588"/>
                </a:cubicBezTo>
                <a:cubicBezTo>
                  <a:pt x="1006805" y="3568751"/>
                  <a:pt x="1010240" y="3554982"/>
                  <a:pt x="1011605" y="3551990"/>
                </a:cubicBezTo>
                <a:cubicBezTo>
                  <a:pt x="1014156" y="3546400"/>
                  <a:pt x="1011974" y="3605054"/>
                  <a:pt x="1009302" y="3613866"/>
                </a:cubicBezTo>
                <a:cubicBezTo>
                  <a:pt x="1008510" y="3616484"/>
                  <a:pt x="1009266" y="3618626"/>
                  <a:pt x="1010962" y="3618626"/>
                </a:cubicBezTo>
                <a:cubicBezTo>
                  <a:pt x="1012670" y="3618626"/>
                  <a:pt x="1014064" y="3616309"/>
                  <a:pt x="1014064" y="3613477"/>
                </a:cubicBezTo>
                <a:cubicBezTo>
                  <a:pt x="1014064" y="3610645"/>
                  <a:pt x="1015889" y="3607674"/>
                  <a:pt x="1018120" y="3606872"/>
                </a:cubicBezTo>
                <a:cubicBezTo>
                  <a:pt x="1021115" y="3605796"/>
                  <a:pt x="1022793" y="3596304"/>
                  <a:pt x="1024542" y="3570544"/>
                </a:cubicBezTo>
                <a:cubicBezTo>
                  <a:pt x="1026298" y="3544711"/>
                  <a:pt x="1027399" y="3538491"/>
                  <a:pt x="1028794" y="3546551"/>
                </a:cubicBezTo>
                <a:cubicBezTo>
                  <a:pt x="1029830" y="3552534"/>
                  <a:pt x="1030863" y="3554676"/>
                  <a:pt x="1031089" y="3551310"/>
                </a:cubicBezTo>
                <a:cubicBezTo>
                  <a:pt x="1031666" y="3542748"/>
                  <a:pt x="1035945" y="3543689"/>
                  <a:pt x="1040206" y="3553314"/>
                </a:cubicBezTo>
                <a:cubicBezTo>
                  <a:pt x="1044975" y="3564088"/>
                  <a:pt x="1047968" y="3561700"/>
                  <a:pt x="1050395" y="3545187"/>
                </a:cubicBezTo>
                <a:cubicBezTo>
                  <a:pt x="1051493" y="3537709"/>
                  <a:pt x="1053719" y="3531590"/>
                  <a:pt x="1055342" y="3531590"/>
                </a:cubicBezTo>
                <a:cubicBezTo>
                  <a:pt x="1056962" y="3531590"/>
                  <a:pt x="1057583" y="3534344"/>
                  <a:pt x="1056721" y="3537710"/>
                </a:cubicBezTo>
                <a:cubicBezTo>
                  <a:pt x="1052342" y="3554779"/>
                  <a:pt x="1051376" y="3565402"/>
                  <a:pt x="1053178" y="3576648"/>
                </a:cubicBezTo>
                <a:cubicBezTo>
                  <a:pt x="1054718" y="3586255"/>
                  <a:pt x="1056258" y="3588831"/>
                  <a:pt x="1060044" y="3588134"/>
                </a:cubicBezTo>
                <a:cubicBezTo>
                  <a:pt x="1063617" y="3587478"/>
                  <a:pt x="1065735" y="3590173"/>
                  <a:pt x="1067938" y="3598170"/>
                </a:cubicBezTo>
                <a:cubicBezTo>
                  <a:pt x="1071127" y="3609752"/>
                  <a:pt x="1070302" y="3618625"/>
                  <a:pt x="1066040" y="3618625"/>
                </a:cubicBezTo>
                <a:cubicBezTo>
                  <a:pt x="1064628" y="3618625"/>
                  <a:pt x="1063471" y="3614881"/>
                  <a:pt x="1063471" y="3610305"/>
                </a:cubicBezTo>
                <a:cubicBezTo>
                  <a:pt x="1063471" y="3605451"/>
                  <a:pt x="1062259" y="3602685"/>
                  <a:pt x="1060563" y="3603666"/>
                </a:cubicBezTo>
                <a:cubicBezTo>
                  <a:pt x="1058964" y="3604590"/>
                  <a:pt x="1057654" y="3614031"/>
                  <a:pt x="1057654" y="3624644"/>
                </a:cubicBezTo>
                <a:cubicBezTo>
                  <a:pt x="1057654" y="3641714"/>
                  <a:pt x="1058851" y="3645944"/>
                  <a:pt x="1068032" y="3661306"/>
                </a:cubicBezTo>
                <a:lnTo>
                  <a:pt x="1078410" y="3678671"/>
                </a:lnTo>
                <a:lnTo>
                  <a:pt x="1077479" y="3732283"/>
                </a:lnTo>
                <a:cubicBezTo>
                  <a:pt x="1076969" y="3761769"/>
                  <a:pt x="1077698" y="3794156"/>
                  <a:pt x="1079128" y="3804253"/>
                </a:cubicBezTo>
                <a:cubicBezTo>
                  <a:pt x="1081573" y="3821645"/>
                  <a:pt x="1081402" y="3822612"/>
                  <a:pt x="1075852" y="3822612"/>
                </a:cubicBezTo>
                <a:cubicBezTo>
                  <a:pt x="1067697" y="3822612"/>
                  <a:pt x="1064684" y="3818328"/>
                  <a:pt x="1059401" y="3799218"/>
                </a:cubicBezTo>
                <a:cubicBezTo>
                  <a:pt x="1056879" y="3790091"/>
                  <a:pt x="1051529" y="3774458"/>
                  <a:pt x="1047515" y="3764478"/>
                </a:cubicBezTo>
                <a:cubicBezTo>
                  <a:pt x="1038967" y="3743226"/>
                  <a:pt x="1038613" y="3738210"/>
                  <a:pt x="1044858" y="3726906"/>
                </a:cubicBezTo>
                <a:cubicBezTo>
                  <a:pt x="1048442" y="3720418"/>
                  <a:pt x="1048789" y="3717042"/>
                  <a:pt x="1046373" y="3712082"/>
                </a:cubicBezTo>
                <a:cubicBezTo>
                  <a:pt x="1042592" y="3704315"/>
                  <a:pt x="1037308" y="3703649"/>
                  <a:pt x="1037308" y="3710939"/>
                </a:cubicBezTo>
                <a:cubicBezTo>
                  <a:pt x="1037308" y="3717971"/>
                  <a:pt x="1032299" y="3720599"/>
                  <a:pt x="1030448" y="3714539"/>
                </a:cubicBezTo>
                <a:cubicBezTo>
                  <a:pt x="1029641" y="3711899"/>
                  <a:pt x="1026721" y="3696889"/>
                  <a:pt x="1023958" y="3681181"/>
                </a:cubicBezTo>
                <a:cubicBezTo>
                  <a:pt x="1021196" y="3665475"/>
                  <a:pt x="1017837" y="3651461"/>
                  <a:pt x="1016495" y="3650040"/>
                </a:cubicBezTo>
                <a:cubicBezTo>
                  <a:pt x="1015152" y="3648619"/>
                  <a:pt x="1014054" y="3668435"/>
                  <a:pt x="1014054" y="3694076"/>
                </a:cubicBezTo>
                <a:cubicBezTo>
                  <a:pt x="1014054" y="3720901"/>
                  <a:pt x="1015236" y="3741382"/>
                  <a:pt x="1016842" y="3742309"/>
                </a:cubicBezTo>
                <a:cubicBezTo>
                  <a:pt x="1018422" y="3743224"/>
                  <a:pt x="1018944" y="3751241"/>
                  <a:pt x="1018050" y="3760829"/>
                </a:cubicBezTo>
                <a:cubicBezTo>
                  <a:pt x="1016944" y="3772650"/>
                  <a:pt x="1017867" y="3781315"/>
                  <a:pt x="1021075" y="3789637"/>
                </a:cubicBezTo>
                <a:cubicBezTo>
                  <a:pt x="1028815" y="3809637"/>
                  <a:pt x="1027303" y="3818621"/>
                  <a:pt x="1014167" y="3830669"/>
                </a:cubicBezTo>
                <a:cubicBezTo>
                  <a:pt x="1000942" y="3842800"/>
                  <a:pt x="997964" y="3850927"/>
                  <a:pt x="1000862" y="3866974"/>
                </a:cubicBezTo>
                <a:cubicBezTo>
                  <a:pt x="1005715" y="3893845"/>
                  <a:pt x="1005875" y="3896048"/>
                  <a:pt x="1002972" y="3896048"/>
                </a:cubicBezTo>
                <a:cubicBezTo>
                  <a:pt x="1001322" y="3896048"/>
                  <a:pt x="998490" y="3900252"/>
                  <a:pt x="996677" y="3905391"/>
                </a:cubicBezTo>
                <a:cubicBezTo>
                  <a:pt x="993546" y="3914266"/>
                  <a:pt x="992555" y="3914814"/>
                  <a:pt x="976833" y="3916353"/>
                </a:cubicBezTo>
                <a:cubicBezTo>
                  <a:pt x="967731" y="3917245"/>
                  <a:pt x="955052" y="3920187"/>
                  <a:pt x="948658" y="3922894"/>
                </a:cubicBezTo>
                <a:cubicBezTo>
                  <a:pt x="942263" y="3925600"/>
                  <a:pt x="930919" y="3930397"/>
                  <a:pt x="923447" y="3933554"/>
                </a:cubicBezTo>
                <a:cubicBezTo>
                  <a:pt x="914511" y="3937329"/>
                  <a:pt x="909538" y="3941238"/>
                  <a:pt x="908914" y="3944977"/>
                </a:cubicBezTo>
                <a:cubicBezTo>
                  <a:pt x="907009" y="3956402"/>
                  <a:pt x="902226" y="3951217"/>
                  <a:pt x="889691" y="3924140"/>
                </a:cubicBezTo>
                <a:lnTo>
                  <a:pt x="876885" y="3896476"/>
                </a:lnTo>
                <a:lnTo>
                  <a:pt x="866998" y="3897977"/>
                </a:lnTo>
                <a:lnTo>
                  <a:pt x="857112" y="3899478"/>
                </a:lnTo>
                <a:lnTo>
                  <a:pt x="858936" y="3871244"/>
                </a:lnTo>
                <a:cubicBezTo>
                  <a:pt x="860965" y="3839855"/>
                  <a:pt x="856667" y="3812449"/>
                  <a:pt x="849297" y="3809803"/>
                </a:cubicBezTo>
                <a:cubicBezTo>
                  <a:pt x="841546" y="3807020"/>
                  <a:pt x="839771" y="3814869"/>
                  <a:pt x="845695" y="3825733"/>
                </a:cubicBezTo>
                <a:cubicBezTo>
                  <a:pt x="848772" y="3831377"/>
                  <a:pt x="851308" y="3838797"/>
                  <a:pt x="851329" y="3842222"/>
                </a:cubicBezTo>
                <a:cubicBezTo>
                  <a:pt x="851402" y="3851891"/>
                  <a:pt x="839159" y="3894195"/>
                  <a:pt x="834957" y="3898850"/>
                </a:cubicBezTo>
                <a:cubicBezTo>
                  <a:pt x="832037" y="3902083"/>
                  <a:pt x="831709" y="3910890"/>
                  <a:pt x="833482" y="3938287"/>
                </a:cubicBezTo>
                <a:cubicBezTo>
                  <a:pt x="834737" y="3957688"/>
                  <a:pt x="834730" y="3974679"/>
                  <a:pt x="833449" y="3976045"/>
                </a:cubicBezTo>
                <a:cubicBezTo>
                  <a:pt x="830887" y="3978807"/>
                  <a:pt x="825117" y="3966624"/>
                  <a:pt x="825117" y="3958449"/>
                </a:cubicBezTo>
                <a:cubicBezTo>
                  <a:pt x="825117" y="3955567"/>
                  <a:pt x="822500" y="3951681"/>
                  <a:pt x="819303" y="3949812"/>
                </a:cubicBezTo>
                <a:cubicBezTo>
                  <a:pt x="814672" y="3947106"/>
                  <a:pt x="813490" y="3943469"/>
                  <a:pt x="813490" y="3931932"/>
                </a:cubicBezTo>
                <a:cubicBezTo>
                  <a:pt x="813490" y="3915148"/>
                  <a:pt x="809596" y="3906408"/>
                  <a:pt x="803149" y="3908723"/>
                </a:cubicBezTo>
                <a:cubicBezTo>
                  <a:pt x="796232" y="3911207"/>
                  <a:pt x="787332" y="3930030"/>
                  <a:pt x="787332" y="3942175"/>
                </a:cubicBezTo>
                <a:cubicBezTo>
                  <a:pt x="787332" y="3958604"/>
                  <a:pt x="782234" y="3955423"/>
                  <a:pt x="779879" y="3937525"/>
                </a:cubicBezTo>
                <a:cubicBezTo>
                  <a:pt x="776660" y="3913078"/>
                  <a:pt x="774695" y="3910379"/>
                  <a:pt x="770285" y="3924353"/>
                </a:cubicBezTo>
                <a:cubicBezTo>
                  <a:pt x="766183" y="3937357"/>
                  <a:pt x="748733" y="3958603"/>
                  <a:pt x="742157" y="3958603"/>
                </a:cubicBezTo>
                <a:cubicBezTo>
                  <a:pt x="736620" y="3958603"/>
                  <a:pt x="732117" y="3949885"/>
                  <a:pt x="732064" y="3939063"/>
                </a:cubicBezTo>
                <a:cubicBezTo>
                  <a:pt x="732031" y="3932240"/>
                  <a:pt x="731334" y="3931038"/>
                  <a:pt x="729203" y="3934125"/>
                </a:cubicBezTo>
                <a:cubicBezTo>
                  <a:pt x="727652" y="3936369"/>
                  <a:pt x="726364" y="3940959"/>
                  <a:pt x="726342" y="3944324"/>
                </a:cubicBezTo>
                <a:cubicBezTo>
                  <a:pt x="726306" y="3950851"/>
                  <a:pt x="721784" y="3952710"/>
                  <a:pt x="719746" y="3947044"/>
                </a:cubicBezTo>
                <a:cubicBezTo>
                  <a:pt x="717757" y="3941513"/>
                  <a:pt x="709610" y="3949477"/>
                  <a:pt x="702684" y="3963722"/>
                </a:cubicBezTo>
                <a:lnTo>
                  <a:pt x="696578" y="3976282"/>
                </a:lnTo>
                <a:lnTo>
                  <a:pt x="693758" y="3968802"/>
                </a:lnTo>
                <a:cubicBezTo>
                  <a:pt x="690076" y="3959043"/>
                  <a:pt x="688055" y="3959366"/>
                  <a:pt x="681496" y="3970765"/>
                </a:cubicBezTo>
                <a:cubicBezTo>
                  <a:pt x="678507" y="3975958"/>
                  <a:pt x="674968" y="3979573"/>
                  <a:pt x="673632" y="3978800"/>
                </a:cubicBezTo>
                <a:cubicBezTo>
                  <a:pt x="672293" y="3978027"/>
                  <a:pt x="671493" y="3965877"/>
                  <a:pt x="671847" y="3951801"/>
                </a:cubicBezTo>
                <a:cubicBezTo>
                  <a:pt x="672800" y="3914268"/>
                  <a:pt x="669618" y="3914060"/>
                  <a:pt x="648068" y="3950248"/>
                </a:cubicBezTo>
                <a:cubicBezTo>
                  <a:pt x="638203" y="3966811"/>
                  <a:pt x="629671" y="3980363"/>
                  <a:pt x="629106" y="3980363"/>
                </a:cubicBezTo>
                <a:cubicBezTo>
                  <a:pt x="628540" y="3980363"/>
                  <a:pt x="626307" y="3970877"/>
                  <a:pt x="624139" y="3959284"/>
                </a:cubicBezTo>
                <a:lnTo>
                  <a:pt x="624220" y="3959267"/>
                </a:lnTo>
                <a:lnTo>
                  <a:pt x="620280" y="3938188"/>
                </a:lnTo>
                <a:lnTo>
                  <a:pt x="607440" y="3955282"/>
                </a:lnTo>
                <a:cubicBezTo>
                  <a:pt x="594812" y="3972095"/>
                  <a:pt x="589934" y="3973511"/>
                  <a:pt x="589817" y="3960400"/>
                </a:cubicBezTo>
                <a:cubicBezTo>
                  <a:pt x="589784" y="3957657"/>
                  <a:pt x="588792" y="3955860"/>
                  <a:pt x="587591" y="3956407"/>
                </a:cubicBezTo>
                <a:cubicBezTo>
                  <a:pt x="586394" y="3956955"/>
                  <a:pt x="581809" y="3959091"/>
                  <a:pt x="577406" y="3961155"/>
                </a:cubicBezTo>
                <a:cubicBezTo>
                  <a:pt x="566815" y="3966123"/>
                  <a:pt x="563938" y="3962866"/>
                  <a:pt x="571905" y="3954932"/>
                </a:cubicBezTo>
                <a:cubicBezTo>
                  <a:pt x="581987" y="3944889"/>
                  <a:pt x="584063" y="3933606"/>
                  <a:pt x="580399" y="3908747"/>
                </a:cubicBezTo>
                <a:cubicBezTo>
                  <a:pt x="578597" y="3896517"/>
                  <a:pt x="576247" y="3885537"/>
                  <a:pt x="575175" y="3884347"/>
                </a:cubicBezTo>
                <a:cubicBezTo>
                  <a:pt x="574102" y="3883155"/>
                  <a:pt x="570737" y="3890991"/>
                  <a:pt x="567694" y="3901759"/>
                </a:cubicBezTo>
                <a:cubicBezTo>
                  <a:pt x="564650" y="3912526"/>
                  <a:pt x="560197" y="3922232"/>
                  <a:pt x="557800" y="3923327"/>
                </a:cubicBezTo>
                <a:cubicBezTo>
                  <a:pt x="538738" y="3932032"/>
                  <a:pt x="537707" y="3932251"/>
                  <a:pt x="533002" y="3928596"/>
                </a:cubicBezTo>
                <a:cubicBezTo>
                  <a:pt x="530444" y="3926611"/>
                  <a:pt x="526412" y="3921476"/>
                  <a:pt x="524042" y="3917187"/>
                </a:cubicBezTo>
                <a:cubicBezTo>
                  <a:pt x="520190" y="3910216"/>
                  <a:pt x="504622" y="3898787"/>
                  <a:pt x="498943" y="3898760"/>
                </a:cubicBezTo>
                <a:cubicBezTo>
                  <a:pt x="497746" y="3898760"/>
                  <a:pt x="496669" y="3902728"/>
                  <a:pt x="496556" y="3907590"/>
                </a:cubicBezTo>
                <a:lnTo>
                  <a:pt x="496337" y="3916429"/>
                </a:lnTo>
                <a:lnTo>
                  <a:pt x="490791" y="3904744"/>
                </a:lnTo>
                <a:cubicBezTo>
                  <a:pt x="485854" y="3894340"/>
                  <a:pt x="484600" y="3893381"/>
                  <a:pt x="479371" y="3895999"/>
                </a:cubicBezTo>
                <a:cubicBezTo>
                  <a:pt x="476141" y="3897618"/>
                  <a:pt x="473496" y="3899943"/>
                  <a:pt x="473496" y="3901169"/>
                </a:cubicBezTo>
                <a:cubicBezTo>
                  <a:pt x="473496" y="3902393"/>
                  <a:pt x="470288" y="3906634"/>
                  <a:pt x="466368" y="3910592"/>
                </a:cubicBezTo>
                <a:cubicBezTo>
                  <a:pt x="456365" y="3920693"/>
                  <a:pt x="439692" y="3920788"/>
                  <a:pt x="435622" y="3910777"/>
                </a:cubicBezTo>
                <a:cubicBezTo>
                  <a:pt x="431611" y="3900905"/>
                  <a:pt x="426113" y="3903871"/>
                  <a:pt x="422232" y="3918000"/>
                </a:cubicBezTo>
                <a:lnTo>
                  <a:pt x="418926" y="3930037"/>
                </a:lnTo>
                <a:lnTo>
                  <a:pt x="414240" y="3919925"/>
                </a:lnTo>
                <a:cubicBezTo>
                  <a:pt x="411663" y="3914363"/>
                  <a:pt x="409553" y="3908524"/>
                  <a:pt x="409553" y="3906948"/>
                </a:cubicBezTo>
                <a:cubicBezTo>
                  <a:pt x="409553" y="3905371"/>
                  <a:pt x="406283" y="3902688"/>
                  <a:pt x="402287" y="3900983"/>
                </a:cubicBezTo>
                <a:cubicBezTo>
                  <a:pt x="398290" y="3899280"/>
                  <a:pt x="395021" y="3895784"/>
                  <a:pt x="395021" y="3893216"/>
                </a:cubicBezTo>
                <a:cubicBezTo>
                  <a:pt x="395021" y="3890647"/>
                  <a:pt x="393174" y="3887113"/>
                  <a:pt x="390919" y="3885361"/>
                </a:cubicBezTo>
                <a:cubicBezTo>
                  <a:pt x="384017" y="3880000"/>
                  <a:pt x="381900" y="3887292"/>
                  <a:pt x="382484" y="3914398"/>
                </a:cubicBezTo>
                <a:cubicBezTo>
                  <a:pt x="382776" y="3928235"/>
                  <a:pt x="381908" y="3939556"/>
                  <a:pt x="380543" y="3939556"/>
                </a:cubicBezTo>
                <a:cubicBezTo>
                  <a:pt x="379174" y="3939556"/>
                  <a:pt x="375157" y="3931295"/>
                  <a:pt x="371613" y="3921197"/>
                </a:cubicBezTo>
                <a:cubicBezTo>
                  <a:pt x="368069" y="3911101"/>
                  <a:pt x="364778" y="3902409"/>
                  <a:pt x="364300" y="3901884"/>
                </a:cubicBezTo>
                <a:cubicBezTo>
                  <a:pt x="363822" y="3901358"/>
                  <a:pt x="358825" y="3904217"/>
                  <a:pt x="353194" y="3908237"/>
                </a:cubicBezTo>
                <a:cubicBezTo>
                  <a:pt x="347563" y="3912256"/>
                  <a:pt x="341580" y="3914748"/>
                  <a:pt x="339898" y="3913776"/>
                </a:cubicBezTo>
                <a:cubicBezTo>
                  <a:pt x="330219" y="3908178"/>
                  <a:pt x="319486" y="3921392"/>
                  <a:pt x="319409" y="3939004"/>
                </a:cubicBezTo>
                <a:cubicBezTo>
                  <a:pt x="319376" y="3946509"/>
                  <a:pt x="318646" y="3948036"/>
                  <a:pt x="316548" y="3944996"/>
                </a:cubicBezTo>
                <a:cubicBezTo>
                  <a:pt x="314997" y="3942752"/>
                  <a:pt x="313709" y="3937470"/>
                  <a:pt x="313687" y="3933258"/>
                </a:cubicBezTo>
                <a:cubicBezTo>
                  <a:pt x="313654" y="3929046"/>
                  <a:pt x="312286" y="3923225"/>
                  <a:pt x="310625" y="3920323"/>
                </a:cubicBezTo>
                <a:cubicBezTo>
                  <a:pt x="307816" y="3915410"/>
                  <a:pt x="307017" y="3915331"/>
                  <a:pt x="299053" y="3919187"/>
                </a:cubicBezTo>
                <a:cubicBezTo>
                  <a:pt x="291059" y="3923055"/>
                  <a:pt x="290259" y="3922967"/>
                  <a:pt x="286839" y="3917843"/>
                </a:cubicBezTo>
                <a:cubicBezTo>
                  <a:pt x="281942" y="3910506"/>
                  <a:pt x="279778" y="3910932"/>
                  <a:pt x="277427" y="3919697"/>
                </a:cubicBezTo>
                <a:cubicBezTo>
                  <a:pt x="276194" y="3924297"/>
                  <a:pt x="274672" y="3925840"/>
                  <a:pt x="273344" y="3923832"/>
                </a:cubicBezTo>
                <a:cubicBezTo>
                  <a:pt x="271953" y="3921726"/>
                  <a:pt x="269435" y="3923472"/>
                  <a:pt x="265994" y="3928922"/>
                </a:cubicBezTo>
                <a:cubicBezTo>
                  <a:pt x="263115" y="3933483"/>
                  <a:pt x="260168" y="3936661"/>
                  <a:pt x="259445" y="3935985"/>
                </a:cubicBezTo>
                <a:cubicBezTo>
                  <a:pt x="258722" y="3935308"/>
                  <a:pt x="259628" y="3926703"/>
                  <a:pt x="261459" y="3916861"/>
                </a:cubicBezTo>
                <a:cubicBezTo>
                  <a:pt x="265723" y="3893949"/>
                  <a:pt x="263871" y="3889100"/>
                  <a:pt x="256105" y="3902840"/>
                </a:cubicBezTo>
                <a:cubicBezTo>
                  <a:pt x="252722" y="3908824"/>
                  <a:pt x="249898" y="3912109"/>
                  <a:pt x="249827" y="3910141"/>
                </a:cubicBezTo>
                <a:cubicBezTo>
                  <a:pt x="249754" y="3908171"/>
                  <a:pt x="250973" y="3904331"/>
                  <a:pt x="252535" y="3901605"/>
                </a:cubicBezTo>
                <a:cubicBezTo>
                  <a:pt x="258542" y="3891101"/>
                  <a:pt x="264092" y="3850919"/>
                  <a:pt x="260989" y="3840401"/>
                </a:cubicBezTo>
                <a:cubicBezTo>
                  <a:pt x="258847" y="3833138"/>
                  <a:pt x="259004" y="3826667"/>
                  <a:pt x="261551" y="3817366"/>
                </a:cubicBezTo>
                <a:cubicBezTo>
                  <a:pt x="265164" y="3804181"/>
                  <a:pt x="263507" y="3789967"/>
                  <a:pt x="258362" y="3789967"/>
                </a:cubicBezTo>
                <a:cubicBezTo>
                  <a:pt x="256793" y="3789967"/>
                  <a:pt x="255409" y="3795169"/>
                  <a:pt x="255289" y="3801527"/>
                </a:cubicBezTo>
                <a:lnTo>
                  <a:pt x="255070" y="3813086"/>
                </a:lnTo>
                <a:lnTo>
                  <a:pt x="247221" y="3797100"/>
                </a:lnTo>
                <a:lnTo>
                  <a:pt x="239371" y="3781116"/>
                </a:lnTo>
                <a:lnTo>
                  <a:pt x="234247" y="3796328"/>
                </a:lnTo>
                <a:cubicBezTo>
                  <a:pt x="228764" y="3812603"/>
                  <a:pt x="224568" y="3817387"/>
                  <a:pt x="221766" y="3810554"/>
                </a:cubicBezTo>
                <a:cubicBezTo>
                  <a:pt x="220810" y="3808224"/>
                  <a:pt x="218857" y="3806995"/>
                  <a:pt x="217426" y="3807822"/>
                </a:cubicBezTo>
                <a:cubicBezTo>
                  <a:pt x="215995" y="3808649"/>
                  <a:pt x="214824" y="3807301"/>
                  <a:pt x="214824" y="3804826"/>
                </a:cubicBezTo>
                <a:cubicBezTo>
                  <a:pt x="214824" y="3800216"/>
                  <a:pt x="185168" y="3756269"/>
                  <a:pt x="180066" y="3753319"/>
                </a:cubicBezTo>
                <a:cubicBezTo>
                  <a:pt x="176464" y="3751236"/>
                  <a:pt x="159601" y="3772805"/>
                  <a:pt x="159601" y="3779496"/>
                </a:cubicBezTo>
                <a:cubicBezTo>
                  <a:pt x="159601" y="3782273"/>
                  <a:pt x="161663" y="3784528"/>
                  <a:pt x="164203" y="3784528"/>
                </a:cubicBezTo>
                <a:cubicBezTo>
                  <a:pt x="169640" y="3784528"/>
                  <a:pt x="169450" y="3785070"/>
                  <a:pt x="158148" y="3801808"/>
                </a:cubicBezTo>
                <a:lnTo>
                  <a:pt x="149428" y="3814722"/>
                </a:lnTo>
                <a:lnTo>
                  <a:pt x="134639" y="3813467"/>
                </a:lnTo>
                <a:cubicBezTo>
                  <a:pt x="120829" y="3812293"/>
                  <a:pt x="119630" y="3812691"/>
                  <a:pt x="116525" y="3819448"/>
                </a:cubicBezTo>
                <a:lnTo>
                  <a:pt x="113201" y="3826686"/>
                </a:lnTo>
                <a:lnTo>
                  <a:pt x="114463" y="3818163"/>
                </a:lnTo>
                <a:cubicBezTo>
                  <a:pt x="115157" y="3813476"/>
                  <a:pt x="116587" y="3806425"/>
                  <a:pt x="117642" y="3802493"/>
                </a:cubicBezTo>
                <a:cubicBezTo>
                  <a:pt x="119207" y="3796651"/>
                  <a:pt x="118703" y="3795653"/>
                  <a:pt x="114876" y="3797027"/>
                </a:cubicBezTo>
                <a:cubicBezTo>
                  <a:pt x="111105" y="3798381"/>
                  <a:pt x="110193" y="3796797"/>
                  <a:pt x="110193" y="3788940"/>
                </a:cubicBezTo>
                <a:cubicBezTo>
                  <a:pt x="110193" y="3783566"/>
                  <a:pt x="106121" y="3767830"/>
                  <a:pt x="101145" y="3753971"/>
                </a:cubicBezTo>
                <a:lnTo>
                  <a:pt x="92097" y="3728771"/>
                </a:lnTo>
                <a:lnTo>
                  <a:pt x="94042" y="3670395"/>
                </a:lnTo>
                <a:cubicBezTo>
                  <a:pt x="95111" y="3638287"/>
                  <a:pt x="97407" y="3605853"/>
                  <a:pt x="99138" y="3598319"/>
                </a:cubicBezTo>
                <a:cubicBezTo>
                  <a:pt x="104941" y="3573087"/>
                  <a:pt x="97069" y="3338652"/>
                  <a:pt x="87812" y="3260961"/>
                </a:cubicBezTo>
                <a:cubicBezTo>
                  <a:pt x="82435" y="3215847"/>
                  <a:pt x="82431" y="3215653"/>
                  <a:pt x="85575" y="3161687"/>
                </a:cubicBezTo>
                <a:cubicBezTo>
                  <a:pt x="86925" y="3138501"/>
                  <a:pt x="87983" y="3112186"/>
                  <a:pt x="87921" y="3103211"/>
                </a:cubicBezTo>
                <a:cubicBezTo>
                  <a:pt x="87812" y="3086795"/>
                  <a:pt x="91307" y="3090618"/>
                  <a:pt x="92890" y="3108651"/>
                </a:cubicBezTo>
                <a:cubicBezTo>
                  <a:pt x="94715" y="3129427"/>
                  <a:pt x="98000" y="3078267"/>
                  <a:pt x="98651" y="3018896"/>
                </a:cubicBezTo>
                <a:lnTo>
                  <a:pt x="99366" y="2953620"/>
                </a:lnTo>
                <a:lnTo>
                  <a:pt x="103451" y="3010737"/>
                </a:lnTo>
                <a:cubicBezTo>
                  <a:pt x="108126" y="3076121"/>
                  <a:pt x="110351" y="3085824"/>
                  <a:pt x="115797" y="3064581"/>
                </a:cubicBezTo>
                <a:cubicBezTo>
                  <a:pt x="118224" y="3055113"/>
                  <a:pt x="118471" y="3048955"/>
                  <a:pt x="116549" y="3045743"/>
                </a:cubicBezTo>
                <a:cubicBezTo>
                  <a:pt x="114538" y="3042381"/>
                  <a:pt x="114917" y="3039223"/>
                  <a:pt x="117833" y="3035060"/>
                </a:cubicBezTo>
                <a:cubicBezTo>
                  <a:pt x="120956" y="3030598"/>
                  <a:pt x="121241" y="3027351"/>
                  <a:pt x="118986" y="3021806"/>
                </a:cubicBezTo>
                <a:cubicBezTo>
                  <a:pt x="115436" y="3013072"/>
                  <a:pt x="115392" y="2991195"/>
                  <a:pt x="118913" y="2983539"/>
                </a:cubicBezTo>
                <a:cubicBezTo>
                  <a:pt x="121143" y="2978681"/>
                  <a:pt x="121435" y="2978883"/>
                  <a:pt x="121613" y="2985418"/>
                </a:cubicBezTo>
                <a:cubicBezTo>
                  <a:pt x="121905" y="2995447"/>
                  <a:pt x="126954" y="2997613"/>
                  <a:pt x="128451" y="2988345"/>
                </a:cubicBezTo>
                <a:cubicBezTo>
                  <a:pt x="129119" y="2984205"/>
                  <a:pt x="129863" y="2995128"/>
                  <a:pt x="130100" y="3012617"/>
                </a:cubicBezTo>
                <a:cubicBezTo>
                  <a:pt x="130356" y="3031340"/>
                  <a:pt x="129341" y="3045105"/>
                  <a:pt x="127630" y="3046095"/>
                </a:cubicBezTo>
                <a:cubicBezTo>
                  <a:pt x="124437" y="3047942"/>
                  <a:pt x="123798" y="3064345"/>
                  <a:pt x="126546" y="3073943"/>
                </a:cubicBezTo>
                <a:cubicBezTo>
                  <a:pt x="127506" y="3077292"/>
                  <a:pt x="129451" y="3079361"/>
                  <a:pt x="130866" y="3078542"/>
                </a:cubicBezTo>
                <a:cubicBezTo>
                  <a:pt x="132326" y="3077696"/>
                  <a:pt x="133442" y="3098159"/>
                  <a:pt x="133442" y="3125790"/>
                </a:cubicBezTo>
                <a:cubicBezTo>
                  <a:pt x="133442" y="3152595"/>
                  <a:pt x="134275" y="3180206"/>
                  <a:pt x="135293" y="3187146"/>
                </a:cubicBezTo>
                <a:cubicBezTo>
                  <a:pt x="138730" y="3210625"/>
                  <a:pt x="142164" y="3199946"/>
                  <a:pt x="142164" y="3165767"/>
                </a:cubicBezTo>
                <a:cubicBezTo>
                  <a:pt x="142164" y="3132390"/>
                  <a:pt x="144787" y="3123911"/>
                  <a:pt x="150793" y="3137889"/>
                </a:cubicBezTo>
                <a:cubicBezTo>
                  <a:pt x="152898" y="3142795"/>
                  <a:pt x="153456" y="3141306"/>
                  <a:pt x="153606" y="3130383"/>
                </a:cubicBezTo>
                <a:cubicBezTo>
                  <a:pt x="153752" y="3119589"/>
                  <a:pt x="152584" y="3116053"/>
                  <a:pt x="147977" y="3113362"/>
                </a:cubicBezTo>
                <a:cubicBezTo>
                  <a:pt x="144693" y="3111441"/>
                  <a:pt x="142164" y="3107019"/>
                  <a:pt x="142164" y="3103188"/>
                </a:cubicBezTo>
                <a:cubicBezTo>
                  <a:pt x="142164" y="3096131"/>
                  <a:pt x="146536" y="3093903"/>
                  <a:pt x="148791" y="3099811"/>
                </a:cubicBezTo>
                <a:cubicBezTo>
                  <a:pt x="149506" y="3101682"/>
                  <a:pt x="150601" y="3102599"/>
                  <a:pt x="151225" y="3101850"/>
                </a:cubicBezTo>
                <a:cubicBezTo>
                  <a:pt x="152298" y="3100566"/>
                  <a:pt x="149144" y="2917216"/>
                  <a:pt x="147292" y="2873385"/>
                </a:cubicBezTo>
                <a:cubicBezTo>
                  <a:pt x="146818" y="2862166"/>
                  <a:pt x="146084" y="2844419"/>
                  <a:pt x="145660" y="2833947"/>
                </a:cubicBezTo>
                <a:cubicBezTo>
                  <a:pt x="145062" y="2819133"/>
                  <a:pt x="144216" y="2815996"/>
                  <a:pt x="141844" y="2819811"/>
                </a:cubicBezTo>
                <a:cubicBezTo>
                  <a:pt x="140169" y="2822507"/>
                  <a:pt x="139582" y="2829239"/>
                  <a:pt x="140545" y="2834770"/>
                </a:cubicBezTo>
                <a:cubicBezTo>
                  <a:pt x="141837" y="2842206"/>
                  <a:pt x="140764" y="2847130"/>
                  <a:pt x="136458" y="2853666"/>
                </a:cubicBezTo>
                <a:cubicBezTo>
                  <a:pt x="133247" y="2858528"/>
                  <a:pt x="129296" y="2862506"/>
                  <a:pt x="127674" y="2862506"/>
                </a:cubicBezTo>
                <a:cubicBezTo>
                  <a:pt x="126050" y="2862506"/>
                  <a:pt x="124718" y="2858528"/>
                  <a:pt x="124707" y="2853666"/>
                </a:cubicBezTo>
                <a:cubicBezTo>
                  <a:pt x="124707" y="2848804"/>
                  <a:pt x="122937" y="2841689"/>
                  <a:pt x="120800" y="2837853"/>
                </a:cubicBezTo>
                <a:cubicBezTo>
                  <a:pt x="118662" y="2834017"/>
                  <a:pt x="115973" y="2818133"/>
                  <a:pt x="114826" y="2802555"/>
                </a:cubicBezTo>
                <a:cubicBezTo>
                  <a:pt x="113680" y="2786976"/>
                  <a:pt x="112199" y="2773723"/>
                  <a:pt x="111538" y="2773103"/>
                </a:cubicBezTo>
                <a:cubicBezTo>
                  <a:pt x="110878" y="2772484"/>
                  <a:pt x="108097" y="2773680"/>
                  <a:pt x="105360" y="2775763"/>
                </a:cubicBezTo>
                <a:cubicBezTo>
                  <a:pt x="100908" y="2779153"/>
                  <a:pt x="100633" y="2778980"/>
                  <a:pt x="102732" y="2774110"/>
                </a:cubicBezTo>
                <a:cubicBezTo>
                  <a:pt x="105911" y="2766743"/>
                  <a:pt x="110338" y="2718932"/>
                  <a:pt x="108639" y="2710314"/>
                </a:cubicBezTo>
                <a:cubicBezTo>
                  <a:pt x="107887" y="2706508"/>
                  <a:pt x="111109" y="2710737"/>
                  <a:pt x="115795" y="2719713"/>
                </a:cubicBezTo>
                <a:cubicBezTo>
                  <a:pt x="121191" y="2730047"/>
                  <a:pt x="126752" y="2748320"/>
                  <a:pt x="130954" y="2769531"/>
                </a:cubicBezTo>
                <a:cubicBezTo>
                  <a:pt x="135199" y="2790948"/>
                  <a:pt x="138343" y="2801248"/>
                  <a:pt x="139674" y="2798089"/>
                </a:cubicBezTo>
                <a:cubicBezTo>
                  <a:pt x="142411" y="2791591"/>
                  <a:pt x="142334" y="2736696"/>
                  <a:pt x="139564" y="2721073"/>
                </a:cubicBezTo>
                <a:lnTo>
                  <a:pt x="137393" y="2708834"/>
                </a:lnTo>
                <a:lnTo>
                  <a:pt x="133499" y="2716314"/>
                </a:lnTo>
                <a:cubicBezTo>
                  <a:pt x="131357" y="2720428"/>
                  <a:pt x="128647" y="2723793"/>
                  <a:pt x="127476" y="2723793"/>
                </a:cubicBezTo>
                <a:cubicBezTo>
                  <a:pt x="124494" y="2723793"/>
                  <a:pt x="121818" y="2716459"/>
                  <a:pt x="121818" y="2708279"/>
                </a:cubicBezTo>
                <a:cubicBezTo>
                  <a:pt x="121818" y="2702396"/>
                  <a:pt x="122475" y="2701880"/>
                  <a:pt x="126249" y="2704809"/>
                </a:cubicBezTo>
                <a:cubicBezTo>
                  <a:pt x="132776" y="2709879"/>
                  <a:pt x="134262" y="2706592"/>
                  <a:pt x="130766" y="2694810"/>
                </a:cubicBezTo>
                <a:cubicBezTo>
                  <a:pt x="129059" y="2689060"/>
                  <a:pt x="127657" y="2677590"/>
                  <a:pt x="127646" y="2669321"/>
                </a:cubicBezTo>
                <a:cubicBezTo>
                  <a:pt x="127646" y="2657244"/>
                  <a:pt x="128873" y="2653292"/>
                  <a:pt x="133943" y="2649228"/>
                </a:cubicBezTo>
                <a:cubicBezTo>
                  <a:pt x="139727" y="2644594"/>
                  <a:pt x="139851" y="2643893"/>
                  <a:pt x="135428" y="2640865"/>
                </a:cubicBezTo>
                <a:cubicBezTo>
                  <a:pt x="130984" y="2637824"/>
                  <a:pt x="130961" y="2636565"/>
                  <a:pt x="135136" y="2625083"/>
                </a:cubicBezTo>
                <a:cubicBezTo>
                  <a:pt x="138318" y="2616349"/>
                  <a:pt x="140924" y="2613051"/>
                  <a:pt x="143826" y="2614093"/>
                </a:cubicBezTo>
                <a:cubicBezTo>
                  <a:pt x="146106" y="2614913"/>
                  <a:pt x="147971" y="2614117"/>
                  <a:pt x="147971" y="2612317"/>
                </a:cubicBezTo>
                <a:cubicBezTo>
                  <a:pt x="147971" y="2610521"/>
                  <a:pt x="145355" y="2608412"/>
                  <a:pt x="142158" y="2607630"/>
                </a:cubicBezTo>
                <a:cubicBezTo>
                  <a:pt x="138396" y="2606708"/>
                  <a:pt x="136345" y="2603919"/>
                  <a:pt x="136345" y="2599725"/>
                </a:cubicBezTo>
                <a:cubicBezTo>
                  <a:pt x="136345" y="2593196"/>
                  <a:pt x="141982" y="2590309"/>
                  <a:pt x="142362" y="2596642"/>
                </a:cubicBezTo>
                <a:cubicBezTo>
                  <a:pt x="142472" y="2598512"/>
                  <a:pt x="143625" y="2597594"/>
                  <a:pt x="144920" y="2594603"/>
                </a:cubicBezTo>
                <a:cubicBezTo>
                  <a:pt x="146449" y="2591074"/>
                  <a:pt x="145865" y="2587655"/>
                  <a:pt x="143264" y="2584870"/>
                </a:cubicBezTo>
                <a:cubicBezTo>
                  <a:pt x="140308" y="2581707"/>
                  <a:pt x="139336" y="2572390"/>
                  <a:pt x="139570" y="2549512"/>
                </a:cubicBezTo>
                <a:cubicBezTo>
                  <a:pt x="139826" y="2522781"/>
                  <a:pt x="140271" y="2520155"/>
                  <a:pt x="142624" y="2530687"/>
                </a:cubicBezTo>
                <a:cubicBezTo>
                  <a:pt x="144128" y="2537419"/>
                  <a:pt x="144712" y="2548647"/>
                  <a:pt x="143924" y="2555639"/>
                </a:cubicBezTo>
                <a:cubicBezTo>
                  <a:pt x="142902" y="2564689"/>
                  <a:pt x="143704" y="2569286"/>
                  <a:pt x="146661" y="2571594"/>
                </a:cubicBezTo>
                <a:cubicBezTo>
                  <a:pt x="149445" y="2573758"/>
                  <a:pt x="150715" y="2579734"/>
                  <a:pt x="150473" y="2589549"/>
                </a:cubicBezTo>
                <a:cubicBezTo>
                  <a:pt x="150217" y="2600443"/>
                  <a:pt x="151531" y="2605757"/>
                  <a:pt x="155581" y="2610028"/>
                </a:cubicBezTo>
                <a:cubicBezTo>
                  <a:pt x="159525" y="2614188"/>
                  <a:pt x="160038" y="2616128"/>
                  <a:pt x="157416" y="2616986"/>
                </a:cubicBezTo>
                <a:cubicBezTo>
                  <a:pt x="155416" y="2617639"/>
                  <a:pt x="153782" y="2621817"/>
                  <a:pt x="153782" y="2626268"/>
                </a:cubicBezTo>
                <a:cubicBezTo>
                  <a:pt x="153782" y="2631689"/>
                  <a:pt x="154887" y="2633721"/>
                  <a:pt x="157135" y="2632423"/>
                </a:cubicBezTo>
                <a:cubicBezTo>
                  <a:pt x="159620" y="2630987"/>
                  <a:pt x="159996" y="2636225"/>
                  <a:pt x="158587" y="2652661"/>
                </a:cubicBezTo>
                <a:cubicBezTo>
                  <a:pt x="157544" y="2664858"/>
                  <a:pt x="155858" y="2684479"/>
                  <a:pt x="154845" y="2696261"/>
                </a:cubicBezTo>
                <a:cubicBezTo>
                  <a:pt x="152958" y="2718188"/>
                  <a:pt x="155063" y="2737394"/>
                  <a:pt x="159357" y="2737394"/>
                </a:cubicBezTo>
                <a:cubicBezTo>
                  <a:pt x="160678" y="2737394"/>
                  <a:pt x="162393" y="2731232"/>
                  <a:pt x="163168" y="2723700"/>
                </a:cubicBezTo>
                <a:cubicBezTo>
                  <a:pt x="164058" y="2715026"/>
                  <a:pt x="166420" y="2708743"/>
                  <a:pt x="169613" y="2706558"/>
                </a:cubicBezTo>
                <a:cubicBezTo>
                  <a:pt x="174200" y="2703419"/>
                  <a:pt x="174238" y="2702788"/>
                  <a:pt x="170029" y="2699520"/>
                </a:cubicBezTo>
                <a:cubicBezTo>
                  <a:pt x="166388" y="2696691"/>
                  <a:pt x="165411" y="2690379"/>
                  <a:pt x="165426" y="2669745"/>
                </a:cubicBezTo>
                <a:lnTo>
                  <a:pt x="165460" y="2643560"/>
                </a:lnTo>
                <a:lnTo>
                  <a:pt x="170745" y="2651062"/>
                </a:lnTo>
                <a:cubicBezTo>
                  <a:pt x="173654" y="2655187"/>
                  <a:pt x="176914" y="2657737"/>
                  <a:pt x="177992" y="2656728"/>
                </a:cubicBezTo>
                <a:cubicBezTo>
                  <a:pt x="180893" y="2654013"/>
                  <a:pt x="180372" y="2642763"/>
                  <a:pt x="177259" y="2640964"/>
                </a:cubicBezTo>
                <a:cubicBezTo>
                  <a:pt x="175610" y="2640008"/>
                  <a:pt x="175617" y="2636002"/>
                  <a:pt x="177292" y="2630604"/>
                </a:cubicBezTo>
                <a:cubicBezTo>
                  <a:pt x="179402" y="2623752"/>
                  <a:pt x="179033" y="2621132"/>
                  <a:pt x="175625" y="2618782"/>
                </a:cubicBezTo>
                <a:cubicBezTo>
                  <a:pt x="173216" y="2617122"/>
                  <a:pt x="171246" y="2611958"/>
                  <a:pt x="171246" y="2607308"/>
                </a:cubicBezTo>
                <a:cubicBezTo>
                  <a:pt x="171246" y="2600733"/>
                  <a:pt x="172264" y="2599219"/>
                  <a:pt x="175822" y="2600497"/>
                </a:cubicBezTo>
                <a:cubicBezTo>
                  <a:pt x="179858" y="2601947"/>
                  <a:pt x="180196" y="2599125"/>
                  <a:pt x="178683" y="2576613"/>
                </a:cubicBezTo>
                <a:cubicBezTo>
                  <a:pt x="171318" y="2466934"/>
                  <a:pt x="170421" y="2411684"/>
                  <a:pt x="174207" y="2301074"/>
                </a:cubicBezTo>
                <a:cubicBezTo>
                  <a:pt x="175688" y="2257808"/>
                  <a:pt x="176251" y="2213136"/>
                  <a:pt x="175458" y="2201800"/>
                </a:cubicBezTo>
                <a:cubicBezTo>
                  <a:pt x="174667" y="2190464"/>
                  <a:pt x="173440" y="2173540"/>
                  <a:pt x="172740" y="2164190"/>
                </a:cubicBezTo>
                <a:cubicBezTo>
                  <a:pt x="171386" y="2146132"/>
                  <a:pt x="173900" y="2142366"/>
                  <a:pt x="179095" y="2154671"/>
                </a:cubicBezTo>
                <a:cubicBezTo>
                  <a:pt x="181792" y="2161053"/>
                  <a:pt x="182299" y="2158906"/>
                  <a:pt x="182562" y="2140044"/>
                </a:cubicBezTo>
                <a:cubicBezTo>
                  <a:pt x="182780" y="2125634"/>
                  <a:pt x="181303" y="2114425"/>
                  <a:pt x="178366" y="2107848"/>
                </a:cubicBezTo>
                <a:cubicBezTo>
                  <a:pt x="174907" y="2100100"/>
                  <a:pt x="174645" y="2096875"/>
                  <a:pt x="177238" y="2093950"/>
                </a:cubicBezTo>
                <a:cubicBezTo>
                  <a:pt x="179785" y="2091078"/>
                  <a:pt x="179822" y="2083828"/>
                  <a:pt x="177384" y="2064486"/>
                </a:cubicBezTo>
                <a:cubicBezTo>
                  <a:pt x="173288" y="2031987"/>
                  <a:pt x="173183" y="2019189"/>
                  <a:pt x="177056" y="2024799"/>
                </a:cubicBezTo>
                <a:cubicBezTo>
                  <a:pt x="178607" y="2027043"/>
                  <a:pt x="179895" y="2033224"/>
                  <a:pt x="179917" y="2038534"/>
                </a:cubicBezTo>
                <a:cubicBezTo>
                  <a:pt x="179950" y="2043845"/>
                  <a:pt x="181380" y="2049515"/>
                  <a:pt x="183109" y="2051136"/>
                </a:cubicBezTo>
                <a:cubicBezTo>
                  <a:pt x="184967" y="2052872"/>
                  <a:pt x="186764" y="2070684"/>
                  <a:pt x="187491" y="2094518"/>
                </a:cubicBezTo>
                <a:cubicBezTo>
                  <a:pt x="188170" y="2116756"/>
                  <a:pt x="190023" y="2141602"/>
                  <a:pt x="191609" y="2149731"/>
                </a:cubicBezTo>
                <a:cubicBezTo>
                  <a:pt x="193197" y="2157859"/>
                  <a:pt x="194496" y="2172852"/>
                  <a:pt x="194496" y="2183049"/>
                </a:cubicBezTo>
                <a:cubicBezTo>
                  <a:pt x="194496" y="2193245"/>
                  <a:pt x="195565" y="2201588"/>
                  <a:pt x="196875" y="2201588"/>
                </a:cubicBezTo>
                <a:cubicBezTo>
                  <a:pt x="199568" y="2201588"/>
                  <a:pt x="198922" y="2116352"/>
                  <a:pt x="195788" y="2058415"/>
                </a:cubicBezTo>
                <a:cubicBezTo>
                  <a:pt x="193751" y="2020813"/>
                  <a:pt x="194966" y="2005760"/>
                  <a:pt x="200030" y="2005760"/>
                </a:cubicBezTo>
                <a:cubicBezTo>
                  <a:pt x="201413" y="2005760"/>
                  <a:pt x="203435" y="2012423"/>
                  <a:pt x="204523" y="2020566"/>
                </a:cubicBezTo>
                <a:cubicBezTo>
                  <a:pt x="206030" y="2031857"/>
                  <a:pt x="207490" y="2035017"/>
                  <a:pt x="210671" y="2033874"/>
                </a:cubicBezTo>
                <a:cubicBezTo>
                  <a:pt x="216684" y="2031716"/>
                  <a:pt x="216079" y="2042920"/>
                  <a:pt x="210010" y="2046098"/>
                </a:cubicBezTo>
                <a:cubicBezTo>
                  <a:pt x="205628" y="2048393"/>
                  <a:pt x="205349" y="2055037"/>
                  <a:pt x="207007" y="2117629"/>
                </a:cubicBezTo>
                <a:cubicBezTo>
                  <a:pt x="208171" y="2161627"/>
                  <a:pt x="207832" y="2185150"/>
                  <a:pt x="206069" y="2182549"/>
                </a:cubicBezTo>
                <a:cubicBezTo>
                  <a:pt x="202537" y="2177336"/>
                  <a:pt x="202482" y="2187234"/>
                  <a:pt x="205960" y="2202948"/>
                </a:cubicBezTo>
                <a:cubicBezTo>
                  <a:pt x="208218" y="2213161"/>
                  <a:pt x="208412" y="2213328"/>
                  <a:pt x="209127" y="2205668"/>
                </a:cubicBezTo>
                <a:cubicBezTo>
                  <a:pt x="210163" y="2194555"/>
                  <a:pt x="214127" y="2225206"/>
                  <a:pt x="214532" y="2247478"/>
                </a:cubicBezTo>
                <a:cubicBezTo>
                  <a:pt x="214788" y="2262326"/>
                  <a:pt x="215455" y="2264339"/>
                  <a:pt x="219080" y="2261523"/>
                </a:cubicBezTo>
                <a:cubicBezTo>
                  <a:pt x="221408" y="2259715"/>
                  <a:pt x="224677" y="2259025"/>
                  <a:pt x="226346" y="2259990"/>
                </a:cubicBezTo>
                <a:cubicBezTo>
                  <a:pt x="228324" y="2261135"/>
                  <a:pt x="229378" y="2256089"/>
                  <a:pt x="229378" y="2245492"/>
                </a:cubicBezTo>
                <a:cubicBezTo>
                  <a:pt x="229378" y="2236298"/>
                  <a:pt x="228018" y="2228815"/>
                  <a:pt x="226247" y="2228262"/>
                </a:cubicBezTo>
                <a:cubicBezTo>
                  <a:pt x="222252" y="2227015"/>
                  <a:pt x="215081" y="2195974"/>
                  <a:pt x="214948" y="2179343"/>
                </a:cubicBezTo>
                <a:cubicBezTo>
                  <a:pt x="214875" y="2171058"/>
                  <a:pt x="216513" y="2165058"/>
                  <a:pt x="219625" y="2162146"/>
                </a:cubicBezTo>
                <a:cubicBezTo>
                  <a:pt x="223845" y="2158197"/>
                  <a:pt x="224163" y="2152535"/>
                  <a:pt x="222344" y="2113823"/>
                </a:cubicBezTo>
                <a:cubicBezTo>
                  <a:pt x="221213" y="2089705"/>
                  <a:pt x="219738" y="2066234"/>
                  <a:pt x="219071" y="2061664"/>
                </a:cubicBezTo>
                <a:lnTo>
                  <a:pt x="217856" y="2053357"/>
                </a:lnTo>
                <a:lnTo>
                  <a:pt x="221271" y="2060836"/>
                </a:lnTo>
                <a:cubicBezTo>
                  <a:pt x="223150" y="2064950"/>
                  <a:pt x="225743" y="2068316"/>
                  <a:pt x="227033" y="2068316"/>
                </a:cubicBezTo>
                <a:cubicBezTo>
                  <a:pt x="230965" y="2068316"/>
                  <a:pt x="229649" y="2056090"/>
                  <a:pt x="225110" y="2050477"/>
                </a:cubicBezTo>
                <a:cubicBezTo>
                  <a:pt x="222763" y="2047573"/>
                  <a:pt x="220952" y="2041526"/>
                  <a:pt x="221087" y="2037038"/>
                </a:cubicBezTo>
                <a:cubicBezTo>
                  <a:pt x="221233" y="2032066"/>
                  <a:pt x="221871" y="2030836"/>
                  <a:pt x="222714" y="2033890"/>
                </a:cubicBezTo>
                <a:cubicBezTo>
                  <a:pt x="223642" y="2037256"/>
                  <a:pt x="225918" y="2038456"/>
                  <a:pt x="229644" y="2037545"/>
                </a:cubicBezTo>
                <a:cubicBezTo>
                  <a:pt x="234680" y="2036312"/>
                  <a:pt x="235192" y="2037806"/>
                  <a:pt x="235192" y="2053772"/>
                </a:cubicBezTo>
                <a:cubicBezTo>
                  <a:pt x="235192" y="2063700"/>
                  <a:pt x="236348" y="2070688"/>
                  <a:pt x="237848" y="2069820"/>
                </a:cubicBezTo>
                <a:cubicBezTo>
                  <a:pt x="239421" y="2068911"/>
                  <a:pt x="239716" y="2040841"/>
                  <a:pt x="238574" y="2000984"/>
                </a:cubicBezTo>
                <a:cubicBezTo>
                  <a:pt x="237512" y="1963969"/>
                  <a:pt x="236837" y="1922363"/>
                  <a:pt x="237075" y="1908526"/>
                </a:cubicBezTo>
                <a:cubicBezTo>
                  <a:pt x="237294" y="1894689"/>
                  <a:pt x="236330" y="1883368"/>
                  <a:pt x="234896" y="1883368"/>
                </a:cubicBezTo>
                <a:cubicBezTo>
                  <a:pt x="233454" y="1883368"/>
                  <a:pt x="232269" y="1904971"/>
                  <a:pt x="232247" y="1931645"/>
                </a:cubicBezTo>
                <a:cubicBezTo>
                  <a:pt x="232210" y="1981250"/>
                  <a:pt x="230659" y="1995701"/>
                  <a:pt x="226115" y="1988991"/>
                </a:cubicBezTo>
                <a:cubicBezTo>
                  <a:pt x="224436" y="1986514"/>
                  <a:pt x="223640" y="1987808"/>
                  <a:pt x="223612" y="1993067"/>
                </a:cubicBezTo>
                <a:cubicBezTo>
                  <a:pt x="223579" y="1998037"/>
                  <a:pt x="222276" y="2000354"/>
                  <a:pt x="219934" y="1999592"/>
                </a:cubicBezTo>
                <a:cubicBezTo>
                  <a:pt x="217934" y="1998943"/>
                  <a:pt x="216701" y="1995474"/>
                  <a:pt x="217193" y="1991885"/>
                </a:cubicBezTo>
                <a:cubicBezTo>
                  <a:pt x="219584" y="1974385"/>
                  <a:pt x="217832" y="1962407"/>
                  <a:pt x="210733" y="1947711"/>
                </a:cubicBezTo>
                <a:cubicBezTo>
                  <a:pt x="206118" y="1938155"/>
                  <a:pt x="204507" y="1932272"/>
                  <a:pt x="206693" y="1932953"/>
                </a:cubicBezTo>
                <a:cubicBezTo>
                  <a:pt x="208693" y="1933577"/>
                  <a:pt x="211109" y="1937057"/>
                  <a:pt x="212064" y="1940685"/>
                </a:cubicBezTo>
                <a:cubicBezTo>
                  <a:pt x="213107" y="1944657"/>
                  <a:pt x="215743" y="1947133"/>
                  <a:pt x="218683" y="1946906"/>
                </a:cubicBezTo>
                <a:cubicBezTo>
                  <a:pt x="222007" y="1946647"/>
                  <a:pt x="223568" y="1948603"/>
                  <a:pt x="223568" y="1953025"/>
                </a:cubicBezTo>
                <a:cubicBezTo>
                  <a:pt x="223568" y="1956599"/>
                  <a:pt x="224751" y="1959523"/>
                  <a:pt x="226200" y="1959523"/>
                </a:cubicBezTo>
                <a:cubicBezTo>
                  <a:pt x="227645" y="1959523"/>
                  <a:pt x="228319" y="1954933"/>
                  <a:pt x="227699" y="1949323"/>
                </a:cubicBezTo>
                <a:cubicBezTo>
                  <a:pt x="227079" y="1943714"/>
                  <a:pt x="225743" y="1901456"/>
                  <a:pt x="224732" y="1855417"/>
                </a:cubicBezTo>
                <a:cubicBezTo>
                  <a:pt x="223240" y="1787367"/>
                  <a:pt x="222193" y="1772257"/>
                  <a:pt x="219133" y="1774632"/>
                </a:cubicBezTo>
                <a:cubicBezTo>
                  <a:pt x="216232" y="1776883"/>
                  <a:pt x="214923" y="1775648"/>
                  <a:pt x="213420" y="1769242"/>
                </a:cubicBezTo>
                <a:cubicBezTo>
                  <a:pt x="212347" y="1764670"/>
                  <a:pt x="208959" y="1759673"/>
                  <a:pt x="205892" y="1758137"/>
                </a:cubicBezTo>
                <a:cubicBezTo>
                  <a:pt x="202710" y="1756544"/>
                  <a:pt x="200316" y="1752466"/>
                  <a:pt x="200316" y="1748640"/>
                </a:cubicBezTo>
                <a:cubicBezTo>
                  <a:pt x="200316" y="1740955"/>
                  <a:pt x="205045" y="1739585"/>
                  <a:pt x="207031" y="1746696"/>
                </a:cubicBezTo>
                <a:cubicBezTo>
                  <a:pt x="207761" y="1749314"/>
                  <a:pt x="208662" y="1731873"/>
                  <a:pt x="209035" y="1707939"/>
                </a:cubicBezTo>
                <a:cubicBezTo>
                  <a:pt x="209407" y="1684004"/>
                  <a:pt x="210323" y="1666633"/>
                  <a:pt x="211071" y="1669336"/>
                </a:cubicBezTo>
                <a:cubicBezTo>
                  <a:pt x="213169" y="1676917"/>
                  <a:pt x="221530" y="1673660"/>
                  <a:pt x="227197" y="1663053"/>
                </a:cubicBezTo>
                <a:cubicBezTo>
                  <a:pt x="229992" y="1657822"/>
                  <a:pt x="232281" y="1655072"/>
                  <a:pt x="232283" y="1656942"/>
                </a:cubicBezTo>
                <a:cubicBezTo>
                  <a:pt x="232286" y="1658812"/>
                  <a:pt x="233596" y="1660341"/>
                  <a:pt x="235195" y="1660341"/>
                </a:cubicBezTo>
                <a:cubicBezTo>
                  <a:pt x="237012" y="1660341"/>
                  <a:pt x="238100" y="1644076"/>
                  <a:pt x="238100" y="1616985"/>
                </a:cubicBezTo>
                <a:cubicBezTo>
                  <a:pt x="238100" y="1591014"/>
                  <a:pt x="236935" y="1572954"/>
                  <a:pt x="235195" y="1571947"/>
                </a:cubicBezTo>
                <a:cubicBezTo>
                  <a:pt x="233312" y="1570860"/>
                  <a:pt x="232287" y="1582980"/>
                  <a:pt x="232287" y="1606329"/>
                </a:cubicBezTo>
                <a:cubicBezTo>
                  <a:pt x="232287" y="1630862"/>
                  <a:pt x="231338" y="1641503"/>
                  <a:pt x="229320" y="1639614"/>
                </a:cubicBezTo>
                <a:cubicBezTo>
                  <a:pt x="227689" y="1638088"/>
                  <a:pt x="225511" y="1628408"/>
                  <a:pt x="224483" y="1618106"/>
                </a:cubicBezTo>
                <a:cubicBezTo>
                  <a:pt x="222305" y="1596284"/>
                  <a:pt x="218284" y="1600833"/>
                  <a:pt x="217959" y="1625487"/>
                </a:cubicBezTo>
                <a:cubicBezTo>
                  <a:pt x="217850" y="1633991"/>
                  <a:pt x="216237" y="1644394"/>
                  <a:pt x="214383" y="1648605"/>
                </a:cubicBezTo>
                <a:lnTo>
                  <a:pt x="211011" y="1656262"/>
                </a:lnTo>
                <a:lnTo>
                  <a:pt x="208920" y="1648102"/>
                </a:lnTo>
                <a:cubicBezTo>
                  <a:pt x="206085" y="1637021"/>
                  <a:pt x="209176" y="1404364"/>
                  <a:pt x="212237" y="1399238"/>
                </a:cubicBezTo>
                <a:cubicBezTo>
                  <a:pt x="213697" y="1396785"/>
                  <a:pt x="214704" y="1404207"/>
                  <a:pt x="214755" y="1417848"/>
                </a:cubicBezTo>
                <a:cubicBezTo>
                  <a:pt x="214828" y="1436337"/>
                  <a:pt x="215919" y="1441817"/>
                  <a:pt x="220657" y="1447453"/>
                </a:cubicBezTo>
                <a:lnTo>
                  <a:pt x="226470" y="1454368"/>
                </a:lnTo>
                <a:lnTo>
                  <a:pt x="226470" y="1446221"/>
                </a:lnTo>
                <a:cubicBezTo>
                  <a:pt x="226470" y="1441741"/>
                  <a:pt x="227199" y="1432090"/>
                  <a:pt x="228093" y="1424776"/>
                </a:cubicBezTo>
                <a:cubicBezTo>
                  <a:pt x="229659" y="1411957"/>
                  <a:pt x="229557" y="1411723"/>
                  <a:pt x="225291" y="1418277"/>
                </a:cubicBezTo>
                <a:lnTo>
                  <a:pt x="220862" y="1425076"/>
                </a:lnTo>
                <a:lnTo>
                  <a:pt x="220753" y="1416781"/>
                </a:lnTo>
                <a:cubicBezTo>
                  <a:pt x="220716" y="1412218"/>
                  <a:pt x="222285" y="1406958"/>
                  <a:pt x="224281" y="1405091"/>
                </a:cubicBezTo>
                <a:cubicBezTo>
                  <a:pt x="226818" y="1402719"/>
                  <a:pt x="228110" y="1388820"/>
                  <a:pt x="228564" y="1358989"/>
                </a:cubicBezTo>
                <a:cubicBezTo>
                  <a:pt x="229159" y="1320043"/>
                  <a:pt x="228856" y="1317121"/>
                  <a:pt x="225152" y="1325803"/>
                </a:cubicBezTo>
                <a:cubicBezTo>
                  <a:pt x="222919" y="1331038"/>
                  <a:pt x="220991" y="1341952"/>
                  <a:pt x="220869" y="1350055"/>
                </a:cubicBezTo>
                <a:cubicBezTo>
                  <a:pt x="220453" y="1377723"/>
                  <a:pt x="216289" y="1360788"/>
                  <a:pt x="216020" y="1330335"/>
                </a:cubicBezTo>
                <a:cubicBezTo>
                  <a:pt x="215874" y="1313631"/>
                  <a:pt x="214334" y="1281605"/>
                  <a:pt x="212597" y="1259167"/>
                </a:cubicBezTo>
                <a:cubicBezTo>
                  <a:pt x="210863" y="1236728"/>
                  <a:pt x="210397" y="1212862"/>
                  <a:pt x="211560" y="1206130"/>
                </a:cubicBezTo>
                <a:cubicBezTo>
                  <a:pt x="213414" y="1195419"/>
                  <a:pt x="213888" y="1197286"/>
                  <a:pt x="215375" y="1221089"/>
                </a:cubicBezTo>
                <a:cubicBezTo>
                  <a:pt x="216977" y="1246742"/>
                  <a:pt x="222982" y="1268313"/>
                  <a:pt x="227379" y="1264199"/>
                </a:cubicBezTo>
                <a:cubicBezTo>
                  <a:pt x="230868" y="1260933"/>
                  <a:pt x="229514" y="1251057"/>
                  <a:pt x="224694" y="1244618"/>
                </a:cubicBezTo>
                <a:cubicBezTo>
                  <a:pt x="220307" y="1238758"/>
                  <a:pt x="220424" y="1237979"/>
                  <a:pt x="226599" y="1231828"/>
                </a:cubicBezTo>
                <a:cubicBezTo>
                  <a:pt x="238766" y="1219708"/>
                  <a:pt x="241591" y="1183478"/>
                  <a:pt x="231544" y="1168401"/>
                </a:cubicBezTo>
                <a:cubicBezTo>
                  <a:pt x="227946" y="1163003"/>
                  <a:pt x="223537" y="1151843"/>
                  <a:pt x="221743" y="1143601"/>
                </a:cubicBezTo>
                <a:lnTo>
                  <a:pt x="218485" y="1128615"/>
                </a:lnTo>
                <a:lnTo>
                  <a:pt x="218112" y="1140174"/>
                </a:lnTo>
                <a:cubicBezTo>
                  <a:pt x="217572" y="1156890"/>
                  <a:pt x="209965" y="1155909"/>
                  <a:pt x="207558" y="1138814"/>
                </a:cubicBezTo>
                <a:cubicBezTo>
                  <a:pt x="204770" y="1119003"/>
                  <a:pt x="202787" y="1110423"/>
                  <a:pt x="201314" y="1111802"/>
                </a:cubicBezTo>
                <a:cubicBezTo>
                  <a:pt x="200577" y="1112492"/>
                  <a:pt x="196763" y="1147304"/>
                  <a:pt x="192840" y="1189163"/>
                </a:cubicBezTo>
                <a:lnTo>
                  <a:pt x="185708" y="1265270"/>
                </a:lnTo>
                <a:lnTo>
                  <a:pt x="197495" y="1276300"/>
                </a:lnTo>
                <a:cubicBezTo>
                  <a:pt x="207840" y="1285981"/>
                  <a:pt x="209239" y="1288767"/>
                  <a:pt x="208932" y="1299086"/>
                </a:cubicBezTo>
                <a:cubicBezTo>
                  <a:pt x="208750" y="1305553"/>
                  <a:pt x="209225" y="1319411"/>
                  <a:pt x="210045" y="1329882"/>
                </a:cubicBezTo>
                <a:cubicBezTo>
                  <a:pt x="210852" y="1340354"/>
                  <a:pt x="210855" y="1345483"/>
                  <a:pt x="210045" y="1341280"/>
                </a:cubicBezTo>
                <a:cubicBezTo>
                  <a:pt x="207079" y="1325703"/>
                  <a:pt x="201738" y="1335834"/>
                  <a:pt x="199446" y="1361380"/>
                </a:cubicBezTo>
                <a:cubicBezTo>
                  <a:pt x="198184" y="1375470"/>
                  <a:pt x="196220" y="1397303"/>
                  <a:pt x="195086" y="1409898"/>
                </a:cubicBezTo>
                <a:cubicBezTo>
                  <a:pt x="192616" y="1437345"/>
                  <a:pt x="187189" y="1442180"/>
                  <a:pt x="184177" y="1419619"/>
                </a:cubicBezTo>
                <a:cubicBezTo>
                  <a:pt x="183053" y="1411211"/>
                  <a:pt x="183024" y="1399208"/>
                  <a:pt x="184104" y="1392945"/>
                </a:cubicBezTo>
                <a:cubicBezTo>
                  <a:pt x="188584" y="1367068"/>
                  <a:pt x="189315" y="1355720"/>
                  <a:pt x="186502" y="1355720"/>
                </a:cubicBezTo>
                <a:cubicBezTo>
                  <a:pt x="184907" y="1355720"/>
                  <a:pt x="182699" y="1364288"/>
                  <a:pt x="181596" y="1374759"/>
                </a:cubicBezTo>
                <a:cubicBezTo>
                  <a:pt x="180494" y="1385231"/>
                  <a:pt x="178531" y="1393798"/>
                  <a:pt x="177236" y="1393798"/>
                </a:cubicBezTo>
                <a:cubicBezTo>
                  <a:pt x="175941" y="1393798"/>
                  <a:pt x="173955" y="1386148"/>
                  <a:pt x="172823" y="1376799"/>
                </a:cubicBezTo>
                <a:cubicBezTo>
                  <a:pt x="171024" y="1361946"/>
                  <a:pt x="170287" y="1360411"/>
                  <a:pt x="166979" y="1364640"/>
                </a:cubicBezTo>
                <a:cubicBezTo>
                  <a:pt x="163578" y="1368985"/>
                  <a:pt x="163008" y="1369033"/>
                  <a:pt x="161395" y="1365097"/>
                </a:cubicBezTo>
                <a:cubicBezTo>
                  <a:pt x="160406" y="1362687"/>
                  <a:pt x="159417" y="1354390"/>
                  <a:pt x="159198" y="1346658"/>
                </a:cubicBezTo>
                <a:cubicBezTo>
                  <a:pt x="158943" y="1337109"/>
                  <a:pt x="157983" y="1341260"/>
                  <a:pt x="156257" y="1359606"/>
                </a:cubicBezTo>
                <a:cubicBezTo>
                  <a:pt x="154859" y="1374458"/>
                  <a:pt x="153075" y="1387208"/>
                  <a:pt x="152297" y="1387938"/>
                </a:cubicBezTo>
                <a:cubicBezTo>
                  <a:pt x="148382" y="1391601"/>
                  <a:pt x="146581" y="1383080"/>
                  <a:pt x="147163" y="1363648"/>
                </a:cubicBezTo>
                <a:cubicBezTo>
                  <a:pt x="147685" y="1346238"/>
                  <a:pt x="146980" y="1342121"/>
                  <a:pt x="143528" y="1342121"/>
                </a:cubicBezTo>
                <a:cubicBezTo>
                  <a:pt x="141174" y="1342121"/>
                  <a:pt x="139251" y="1342474"/>
                  <a:pt x="139251" y="1342904"/>
                </a:cubicBezTo>
                <a:cubicBezTo>
                  <a:pt x="139251" y="1343336"/>
                  <a:pt x="137298" y="1358328"/>
                  <a:pt x="134914" y="1376222"/>
                </a:cubicBezTo>
                <a:cubicBezTo>
                  <a:pt x="132527" y="1394116"/>
                  <a:pt x="130568" y="1409062"/>
                  <a:pt x="130554" y="1409436"/>
                </a:cubicBezTo>
                <a:cubicBezTo>
                  <a:pt x="130554" y="1409810"/>
                  <a:pt x="128569" y="1410115"/>
                  <a:pt x="126171" y="1410115"/>
                </a:cubicBezTo>
                <a:cubicBezTo>
                  <a:pt x="123037" y="1410115"/>
                  <a:pt x="121812" y="1413112"/>
                  <a:pt x="121812" y="1420772"/>
                </a:cubicBezTo>
                <a:cubicBezTo>
                  <a:pt x="121812" y="1426633"/>
                  <a:pt x="122603" y="1433358"/>
                  <a:pt x="123571" y="1435716"/>
                </a:cubicBezTo>
                <a:cubicBezTo>
                  <a:pt x="126683" y="1443310"/>
                  <a:pt x="130532" y="1437341"/>
                  <a:pt x="130532" y="1424914"/>
                </a:cubicBezTo>
                <a:cubicBezTo>
                  <a:pt x="130532" y="1412860"/>
                  <a:pt x="133265" y="1409803"/>
                  <a:pt x="138289" y="1416235"/>
                </a:cubicBezTo>
                <a:cubicBezTo>
                  <a:pt x="141052" y="1419773"/>
                  <a:pt x="140990" y="1421546"/>
                  <a:pt x="136067" y="1479471"/>
                </a:cubicBezTo>
                <a:cubicBezTo>
                  <a:pt x="128934" y="1563366"/>
                  <a:pt x="126110" y="1585110"/>
                  <a:pt x="122188" y="1586334"/>
                </a:cubicBezTo>
                <a:cubicBezTo>
                  <a:pt x="119302" y="1587234"/>
                  <a:pt x="118729" y="1585532"/>
                  <a:pt x="119980" y="1579747"/>
                </a:cubicBezTo>
                <a:cubicBezTo>
                  <a:pt x="124203" y="1560210"/>
                  <a:pt x="127613" y="1494994"/>
                  <a:pt x="125070" y="1482379"/>
                </a:cubicBezTo>
                <a:cubicBezTo>
                  <a:pt x="122979" y="1472002"/>
                  <a:pt x="123308" y="1467628"/>
                  <a:pt x="126516" y="1463044"/>
                </a:cubicBezTo>
                <a:cubicBezTo>
                  <a:pt x="130574" y="1457248"/>
                  <a:pt x="129394" y="1448193"/>
                  <a:pt x="124581" y="1448193"/>
                </a:cubicBezTo>
                <a:cubicBezTo>
                  <a:pt x="120422" y="1448193"/>
                  <a:pt x="117843" y="1454290"/>
                  <a:pt x="114245" y="1472629"/>
                </a:cubicBezTo>
                <a:lnTo>
                  <a:pt x="110767" y="1490350"/>
                </a:lnTo>
                <a:lnTo>
                  <a:pt x="112066" y="1465872"/>
                </a:lnTo>
                <a:cubicBezTo>
                  <a:pt x="114190" y="1425795"/>
                  <a:pt x="119023" y="1378428"/>
                  <a:pt x="121968" y="1368819"/>
                </a:cubicBezTo>
                <a:cubicBezTo>
                  <a:pt x="125544" y="1357145"/>
                  <a:pt x="125478" y="1349521"/>
                  <a:pt x="121822" y="1351639"/>
                </a:cubicBezTo>
                <a:cubicBezTo>
                  <a:pt x="117170" y="1354329"/>
                  <a:pt x="118439" y="1350385"/>
                  <a:pt x="125000" y="1341763"/>
                </a:cubicBezTo>
                <a:cubicBezTo>
                  <a:pt x="129210" y="1336232"/>
                  <a:pt x="130195" y="1332750"/>
                  <a:pt x="128197" y="1330464"/>
                </a:cubicBezTo>
                <a:cubicBezTo>
                  <a:pt x="126610" y="1328647"/>
                  <a:pt x="123610" y="1304842"/>
                  <a:pt x="121531" y="1277565"/>
                </a:cubicBezTo>
                <a:cubicBezTo>
                  <a:pt x="117878" y="1229632"/>
                  <a:pt x="115606" y="1222452"/>
                  <a:pt x="111387" y="1245510"/>
                </a:cubicBezTo>
                <a:cubicBezTo>
                  <a:pt x="109745" y="1254489"/>
                  <a:pt x="108975" y="1255472"/>
                  <a:pt x="107088" y="1251005"/>
                </a:cubicBezTo>
                <a:cubicBezTo>
                  <a:pt x="103042" y="1241424"/>
                  <a:pt x="104366" y="1205416"/>
                  <a:pt x="109190" y="1193889"/>
                </a:cubicBezTo>
                <a:cubicBezTo>
                  <a:pt x="112358" y="1186314"/>
                  <a:pt x="113633" y="1174748"/>
                  <a:pt x="113381" y="1155811"/>
                </a:cubicBezTo>
                <a:cubicBezTo>
                  <a:pt x="113199" y="1140852"/>
                  <a:pt x="113162" y="1102299"/>
                  <a:pt x="113381" y="1070136"/>
                </a:cubicBezTo>
                <a:cubicBezTo>
                  <a:pt x="113921" y="981214"/>
                  <a:pt x="113746" y="934056"/>
                  <a:pt x="112797" y="920546"/>
                </a:cubicBezTo>
                <a:cubicBezTo>
                  <a:pt x="112330" y="913814"/>
                  <a:pt x="112907" y="903717"/>
                  <a:pt x="114114" y="898107"/>
                </a:cubicBezTo>
                <a:cubicBezTo>
                  <a:pt x="115870" y="889847"/>
                  <a:pt x="115428" y="887908"/>
                  <a:pt x="111790" y="887908"/>
                </a:cubicBezTo>
                <a:cubicBezTo>
                  <a:pt x="106323" y="887908"/>
                  <a:pt x="106328" y="889026"/>
                  <a:pt x="111644" y="860710"/>
                </a:cubicBezTo>
                <a:cubicBezTo>
                  <a:pt x="114038" y="847995"/>
                  <a:pt x="115998" y="837324"/>
                  <a:pt x="116000" y="836997"/>
                </a:cubicBezTo>
                <a:cubicBezTo>
                  <a:pt x="116002" y="836669"/>
                  <a:pt x="113839" y="837182"/>
                  <a:pt x="111192" y="838130"/>
                </a:cubicBezTo>
                <a:cubicBezTo>
                  <a:pt x="106805" y="839705"/>
                  <a:pt x="106561" y="836761"/>
                  <a:pt x="108419" y="804727"/>
                </a:cubicBezTo>
                <a:cubicBezTo>
                  <a:pt x="109539" y="785405"/>
                  <a:pt x="111141" y="765313"/>
                  <a:pt x="111981" y="760077"/>
                </a:cubicBezTo>
                <a:cubicBezTo>
                  <a:pt x="113812" y="748627"/>
                  <a:pt x="106985" y="737636"/>
                  <a:pt x="101298" y="742881"/>
                </a:cubicBezTo>
                <a:cubicBezTo>
                  <a:pt x="99389" y="744643"/>
                  <a:pt x="96032" y="752549"/>
                  <a:pt x="93842" y="760448"/>
                </a:cubicBezTo>
                <a:cubicBezTo>
                  <a:pt x="91652" y="768349"/>
                  <a:pt x="87895" y="775842"/>
                  <a:pt x="85494" y="777099"/>
                </a:cubicBezTo>
                <a:cubicBezTo>
                  <a:pt x="82801" y="778510"/>
                  <a:pt x="81167" y="783244"/>
                  <a:pt x="81229" y="789450"/>
                </a:cubicBezTo>
                <a:cubicBezTo>
                  <a:pt x="81412" y="806650"/>
                  <a:pt x="92385" y="847952"/>
                  <a:pt x="92884" y="833286"/>
                </a:cubicBezTo>
                <a:cubicBezTo>
                  <a:pt x="92957" y="831166"/>
                  <a:pt x="94811" y="825761"/>
                  <a:pt x="97008" y="821273"/>
                </a:cubicBezTo>
                <a:lnTo>
                  <a:pt x="101001" y="813114"/>
                </a:lnTo>
                <a:lnTo>
                  <a:pt x="101220" y="827460"/>
                </a:lnTo>
                <a:cubicBezTo>
                  <a:pt x="101438" y="839961"/>
                  <a:pt x="100610" y="842107"/>
                  <a:pt x="94882" y="844145"/>
                </a:cubicBezTo>
                <a:cubicBezTo>
                  <a:pt x="87483" y="846778"/>
                  <a:pt x="80254" y="866579"/>
                  <a:pt x="83046" y="876568"/>
                </a:cubicBezTo>
                <a:cubicBezTo>
                  <a:pt x="84068" y="880218"/>
                  <a:pt x="83338" y="882469"/>
                  <a:pt x="81181" y="882469"/>
                </a:cubicBezTo>
                <a:cubicBezTo>
                  <a:pt x="78550" y="882469"/>
                  <a:pt x="77919" y="892650"/>
                  <a:pt x="78663" y="923135"/>
                </a:cubicBezTo>
                <a:cubicBezTo>
                  <a:pt x="79210" y="945501"/>
                  <a:pt x="78773" y="962942"/>
                  <a:pt x="77664" y="961893"/>
                </a:cubicBezTo>
                <a:cubicBezTo>
                  <a:pt x="73749" y="958147"/>
                  <a:pt x="68736" y="866835"/>
                  <a:pt x="70391" y="829433"/>
                </a:cubicBezTo>
                <a:cubicBezTo>
                  <a:pt x="72197" y="788572"/>
                  <a:pt x="79037" y="730319"/>
                  <a:pt x="92739" y="639044"/>
                </a:cubicBezTo>
                <a:lnTo>
                  <a:pt x="101313" y="581928"/>
                </a:lnTo>
                <a:lnTo>
                  <a:pt x="100010" y="626125"/>
                </a:lnTo>
                <a:cubicBezTo>
                  <a:pt x="99291" y="650434"/>
                  <a:pt x="99828" y="670323"/>
                  <a:pt x="101203" y="670323"/>
                </a:cubicBezTo>
                <a:cubicBezTo>
                  <a:pt x="104122" y="670323"/>
                  <a:pt x="105571" y="661489"/>
                  <a:pt x="111667" y="606407"/>
                </a:cubicBezTo>
                <a:cubicBezTo>
                  <a:pt x="117273" y="555754"/>
                  <a:pt x="123279" y="526656"/>
                  <a:pt x="132280" y="506535"/>
                </a:cubicBezTo>
                <a:cubicBezTo>
                  <a:pt x="140409" y="488364"/>
                  <a:pt x="140454" y="488094"/>
                  <a:pt x="135305" y="488094"/>
                </a:cubicBezTo>
                <a:cubicBezTo>
                  <a:pt x="132247" y="488094"/>
                  <a:pt x="131644" y="483705"/>
                  <a:pt x="132598" y="468375"/>
                </a:cubicBezTo>
                <a:cubicBezTo>
                  <a:pt x="134098" y="444216"/>
                  <a:pt x="134948" y="441531"/>
                  <a:pt x="140461" y="443510"/>
                </a:cubicBezTo>
                <a:cubicBezTo>
                  <a:pt x="143449" y="444584"/>
                  <a:pt x="145431" y="442753"/>
                  <a:pt x="146797" y="437659"/>
                </a:cubicBezTo>
                <a:cubicBezTo>
                  <a:pt x="148771" y="430296"/>
                  <a:pt x="146432" y="379640"/>
                  <a:pt x="143349" y="362443"/>
                </a:cubicBezTo>
                <a:cubicBezTo>
                  <a:pt x="141812" y="353921"/>
                  <a:pt x="141962" y="353733"/>
                  <a:pt x="146308" y="358756"/>
                </a:cubicBezTo>
                <a:cubicBezTo>
                  <a:pt x="153038" y="366535"/>
                  <a:pt x="156887" y="361116"/>
                  <a:pt x="153932" y="348023"/>
                </a:cubicBezTo>
                <a:cubicBezTo>
                  <a:pt x="152582" y="342039"/>
                  <a:pt x="150750" y="329188"/>
                  <a:pt x="149861" y="319465"/>
                </a:cubicBezTo>
                <a:lnTo>
                  <a:pt x="148245" y="301786"/>
                </a:lnTo>
                <a:lnTo>
                  <a:pt x="152779" y="319276"/>
                </a:lnTo>
                <a:cubicBezTo>
                  <a:pt x="156479" y="333551"/>
                  <a:pt x="157851" y="335866"/>
                  <a:pt x="160239" y="331873"/>
                </a:cubicBezTo>
                <a:cubicBezTo>
                  <a:pt x="161848" y="329182"/>
                  <a:pt x="162553" y="321005"/>
                  <a:pt x="161801" y="313701"/>
                </a:cubicBezTo>
                <a:cubicBezTo>
                  <a:pt x="161049" y="306397"/>
                  <a:pt x="162206" y="294036"/>
                  <a:pt x="164369" y="286232"/>
                </a:cubicBezTo>
                <a:cubicBezTo>
                  <a:pt x="166534" y="278427"/>
                  <a:pt x="168175" y="262212"/>
                  <a:pt x="168019" y="250196"/>
                </a:cubicBezTo>
                <a:lnTo>
                  <a:pt x="167727" y="228350"/>
                </a:lnTo>
                <a:lnTo>
                  <a:pt x="163731" y="240590"/>
                </a:lnTo>
                <a:cubicBezTo>
                  <a:pt x="159822" y="252567"/>
                  <a:pt x="159768" y="252305"/>
                  <a:pt x="161213" y="228350"/>
                </a:cubicBezTo>
                <a:cubicBezTo>
                  <a:pt x="163936" y="183197"/>
                  <a:pt x="165522" y="175154"/>
                  <a:pt x="172295" y="172119"/>
                </a:cubicBezTo>
                <a:cubicBezTo>
                  <a:pt x="175692" y="170597"/>
                  <a:pt x="185597" y="161492"/>
                  <a:pt x="194306" y="151887"/>
                </a:cubicBezTo>
                <a:cubicBezTo>
                  <a:pt x="203016" y="142281"/>
                  <a:pt x="211517" y="134882"/>
                  <a:pt x="213198" y="135443"/>
                </a:cubicBezTo>
                <a:cubicBezTo>
                  <a:pt x="214906" y="136013"/>
                  <a:pt x="215928" y="142189"/>
                  <a:pt x="215515" y="149430"/>
                </a:cubicBezTo>
                <a:cubicBezTo>
                  <a:pt x="214778" y="162323"/>
                  <a:pt x="214811" y="162373"/>
                  <a:pt x="221329" y="158331"/>
                </a:cubicBezTo>
                <a:cubicBezTo>
                  <a:pt x="224934" y="156095"/>
                  <a:pt x="228351" y="151964"/>
                  <a:pt x="228922" y="149150"/>
                </a:cubicBezTo>
                <a:cubicBezTo>
                  <a:pt x="230925" y="139292"/>
                  <a:pt x="235058" y="137055"/>
                  <a:pt x="242660" y="141716"/>
                </a:cubicBezTo>
                <a:cubicBezTo>
                  <a:pt x="251840" y="147345"/>
                  <a:pt x="257716" y="144875"/>
                  <a:pt x="262931" y="133195"/>
                </a:cubicBezTo>
                <a:cubicBezTo>
                  <a:pt x="267871" y="122131"/>
                  <a:pt x="272023" y="121042"/>
                  <a:pt x="275609" y="129868"/>
                </a:cubicBezTo>
                <a:cubicBezTo>
                  <a:pt x="277003" y="133296"/>
                  <a:pt x="280195" y="137696"/>
                  <a:pt x="282707" y="139646"/>
                </a:cubicBezTo>
                <a:cubicBezTo>
                  <a:pt x="286663" y="142719"/>
                  <a:pt x="288141" y="141523"/>
                  <a:pt x="293762" y="130695"/>
                </a:cubicBezTo>
                <a:cubicBezTo>
                  <a:pt x="297330" y="123821"/>
                  <a:pt x="301194" y="118197"/>
                  <a:pt x="302347" y="118197"/>
                </a:cubicBezTo>
                <a:cubicBezTo>
                  <a:pt x="303500" y="118197"/>
                  <a:pt x="305397" y="122175"/>
                  <a:pt x="306563" y="127037"/>
                </a:cubicBezTo>
                <a:cubicBezTo>
                  <a:pt x="308654" y="135755"/>
                  <a:pt x="308841" y="135560"/>
                  <a:pt x="320248" y="112758"/>
                </a:cubicBezTo>
                <a:cubicBezTo>
                  <a:pt x="326609" y="100042"/>
                  <a:pt x="334737" y="81228"/>
                  <a:pt x="338313" y="70948"/>
                </a:cubicBezTo>
                <a:cubicBezTo>
                  <a:pt x="346907" y="46241"/>
                  <a:pt x="349526" y="51373"/>
                  <a:pt x="342329" y="78816"/>
                </a:cubicBezTo>
                <a:cubicBezTo>
                  <a:pt x="333088" y="114056"/>
                  <a:pt x="334924" y="156370"/>
                  <a:pt x="345934" y="161884"/>
                </a:cubicBezTo>
                <a:cubicBezTo>
                  <a:pt x="351949" y="164896"/>
                  <a:pt x="354349" y="161369"/>
                  <a:pt x="358528" y="143387"/>
                </a:cubicBezTo>
                <a:cubicBezTo>
                  <a:pt x="361728" y="129623"/>
                  <a:pt x="364754" y="130701"/>
                  <a:pt x="368651" y="146994"/>
                </a:cubicBezTo>
                <a:cubicBezTo>
                  <a:pt x="371566" y="159189"/>
                  <a:pt x="372985" y="161425"/>
                  <a:pt x="376212" y="158919"/>
                </a:cubicBezTo>
                <a:cubicBezTo>
                  <a:pt x="379485" y="156376"/>
                  <a:pt x="380346" y="158849"/>
                  <a:pt x="381104" y="173053"/>
                </a:cubicBezTo>
                <a:cubicBezTo>
                  <a:pt x="381827" y="186587"/>
                  <a:pt x="382637" y="189109"/>
                  <a:pt x="384882" y="184833"/>
                </a:cubicBezTo>
                <a:cubicBezTo>
                  <a:pt x="386455" y="181841"/>
                  <a:pt x="389702" y="179393"/>
                  <a:pt x="392100" y="179393"/>
                </a:cubicBezTo>
                <a:cubicBezTo>
                  <a:pt x="395092" y="179393"/>
                  <a:pt x="397271" y="174917"/>
                  <a:pt x="399048" y="165115"/>
                </a:cubicBezTo>
                <a:cubicBezTo>
                  <a:pt x="401836" y="149734"/>
                  <a:pt x="406633" y="145763"/>
                  <a:pt x="406633" y="158834"/>
                </a:cubicBezTo>
                <a:cubicBezTo>
                  <a:pt x="406633" y="173713"/>
                  <a:pt x="411693" y="169880"/>
                  <a:pt x="413674" y="153502"/>
                </a:cubicBezTo>
                <a:cubicBezTo>
                  <a:pt x="414973" y="142762"/>
                  <a:pt x="416943" y="137236"/>
                  <a:pt x="419482" y="137236"/>
                </a:cubicBezTo>
                <a:cubicBezTo>
                  <a:pt x="421890" y="137236"/>
                  <a:pt x="424167" y="131911"/>
                  <a:pt x="425586" y="122957"/>
                </a:cubicBezTo>
                <a:lnTo>
                  <a:pt x="427848" y="108678"/>
                </a:lnTo>
                <a:lnTo>
                  <a:pt x="429866" y="118907"/>
                </a:lnTo>
                <a:cubicBezTo>
                  <a:pt x="431961" y="129516"/>
                  <a:pt x="435597" y="135585"/>
                  <a:pt x="435827" y="128850"/>
                </a:cubicBezTo>
                <a:cubicBezTo>
                  <a:pt x="435900" y="126730"/>
                  <a:pt x="437856" y="121325"/>
                  <a:pt x="440176" y="116837"/>
                </a:cubicBezTo>
                <a:cubicBezTo>
                  <a:pt x="444265" y="108927"/>
                  <a:pt x="444352" y="109177"/>
                  <a:pt x="443019" y="124997"/>
                </a:cubicBezTo>
                <a:cubicBezTo>
                  <a:pt x="441738" y="140177"/>
                  <a:pt x="441891" y="140704"/>
                  <a:pt x="445209" y="132546"/>
                </a:cubicBezTo>
                <a:cubicBezTo>
                  <a:pt x="449475" y="122056"/>
                  <a:pt x="457856" y="114040"/>
                  <a:pt x="467337" y="111381"/>
                </a:cubicBezTo>
                <a:cubicBezTo>
                  <a:pt x="474775" y="109294"/>
                  <a:pt x="474720" y="108587"/>
                  <a:pt x="468833" y="130437"/>
                </a:cubicBezTo>
                <a:cubicBezTo>
                  <a:pt x="467508" y="135359"/>
                  <a:pt x="467728" y="135446"/>
                  <a:pt x="471151" y="131353"/>
                </a:cubicBezTo>
                <a:cubicBezTo>
                  <a:pt x="473230" y="128865"/>
                  <a:pt x="476323" y="124673"/>
                  <a:pt x="478020" y="122037"/>
                </a:cubicBezTo>
                <a:cubicBezTo>
                  <a:pt x="483424" y="113647"/>
                  <a:pt x="488028" y="120058"/>
                  <a:pt x="486092" y="133276"/>
                </a:cubicBezTo>
                <a:cubicBezTo>
                  <a:pt x="484567" y="143679"/>
                  <a:pt x="485045" y="145397"/>
                  <a:pt x="489453" y="145397"/>
                </a:cubicBezTo>
                <a:cubicBezTo>
                  <a:pt x="493818" y="145397"/>
                  <a:pt x="494343" y="147136"/>
                  <a:pt x="492945" y="156956"/>
                </a:cubicBezTo>
                <a:cubicBezTo>
                  <a:pt x="490756" y="172344"/>
                  <a:pt x="495091" y="164579"/>
                  <a:pt x="499779" y="144717"/>
                </a:cubicBezTo>
                <a:cubicBezTo>
                  <a:pt x="501807" y="136115"/>
                  <a:pt x="504411" y="129078"/>
                  <a:pt x="505560" y="129078"/>
                </a:cubicBezTo>
                <a:cubicBezTo>
                  <a:pt x="506710" y="129078"/>
                  <a:pt x="508958" y="133900"/>
                  <a:pt x="510557" y="139793"/>
                </a:cubicBezTo>
                <a:cubicBezTo>
                  <a:pt x="512856" y="148270"/>
                  <a:pt x="512626" y="150809"/>
                  <a:pt x="509459" y="151947"/>
                </a:cubicBezTo>
                <a:cubicBezTo>
                  <a:pt x="503476" y="154097"/>
                  <a:pt x="504626" y="160879"/>
                  <a:pt x="511247" y="162500"/>
                </a:cubicBezTo>
                <a:cubicBezTo>
                  <a:pt x="516088" y="163684"/>
                  <a:pt x="516741" y="165417"/>
                  <a:pt x="515209" y="173016"/>
                </a:cubicBezTo>
                <a:lnTo>
                  <a:pt x="513378" y="182115"/>
                </a:lnTo>
                <a:lnTo>
                  <a:pt x="523901" y="171235"/>
                </a:lnTo>
                <a:cubicBezTo>
                  <a:pt x="531267" y="163620"/>
                  <a:pt x="536807" y="153419"/>
                  <a:pt x="542366" y="137237"/>
                </a:cubicBezTo>
                <a:cubicBezTo>
                  <a:pt x="546781" y="124386"/>
                  <a:pt x="550800" y="116381"/>
                  <a:pt x="551415" y="119213"/>
                </a:cubicBezTo>
                <a:cubicBezTo>
                  <a:pt x="552520" y="124303"/>
                  <a:pt x="547313" y="163672"/>
                  <a:pt x="544175" y="173955"/>
                </a:cubicBezTo>
                <a:cubicBezTo>
                  <a:pt x="543262" y="176947"/>
                  <a:pt x="543496" y="178526"/>
                  <a:pt x="544697" y="177464"/>
                </a:cubicBezTo>
                <a:cubicBezTo>
                  <a:pt x="545897" y="176402"/>
                  <a:pt x="551994" y="160492"/>
                  <a:pt x="558246" y="142107"/>
                </a:cubicBezTo>
                <a:cubicBezTo>
                  <a:pt x="564498" y="123722"/>
                  <a:pt x="568973" y="113575"/>
                  <a:pt x="568191" y="119559"/>
                </a:cubicBezTo>
                <a:cubicBezTo>
                  <a:pt x="567410" y="125542"/>
                  <a:pt x="566038" y="137169"/>
                  <a:pt x="565147" y="145397"/>
                </a:cubicBezTo>
                <a:cubicBezTo>
                  <a:pt x="563597" y="159714"/>
                  <a:pt x="563830" y="159364"/>
                  <a:pt x="570597" y="137237"/>
                </a:cubicBezTo>
                <a:cubicBezTo>
                  <a:pt x="574486" y="124522"/>
                  <a:pt x="580681" y="103715"/>
                  <a:pt x="584365" y="91000"/>
                </a:cubicBezTo>
                <a:cubicBezTo>
                  <a:pt x="594885" y="54689"/>
                  <a:pt x="593923" y="74315"/>
                  <a:pt x="582602" y="126937"/>
                </a:cubicBezTo>
                <a:cubicBezTo>
                  <a:pt x="574403" y="165055"/>
                  <a:pt x="572342" y="180834"/>
                  <a:pt x="572499" y="204306"/>
                </a:cubicBezTo>
                <a:cubicBezTo>
                  <a:pt x="572645" y="224782"/>
                  <a:pt x="573528" y="232129"/>
                  <a:pt x="575414" y="228352"/>
                </a:cubicBezTo>
                <a:cubicBezTo>
                  <a:pt x="577816" y="223547"/>
                  <a:pt x="616900" y="69171"/>
                  <a:pt x="625167" y="31844"/>
                </a:cubicBezTo>
                <a:cubicBezTo>
                  <a:pt x="626908" y="23991"/>
                  <a:pt x="629632" y="17565"/>
                  <a:pt x="631225" y="17565"/>
                </a:cubicBezTo>
                <a:close/>
                <a:moveTo>
                  <a:pt x="476348" y="9396"/>
                </a:moveTo>
                <a:cubicBezTo>
                  <a:pt x="477975" y="9396"/>
                  <a:pt x="478416" y="13156"/>
                  <a:pt x="477384" y="18235"/>
                </a:cubicBezTo>
                <a:cubicBezTo>
                  <a:pt x="474862" y="30630"/>
                  <a:pt x="473514" y="31025"/>
                  <a:pt x="473514" y="19369"/>
                </a:cubicBezTo>
                <a:lnTo>
                  <a:pt x="473512" y="19369"/>
                </a:lnTo>
                <a:cubicBezTo>
                  <a:pt x="473512" y="13884"/>
                  <a:pt x="474786" y="9396"/>
                  <a:pt x="476348" y="9396"/>
                </a:cubicBezTo>
                <a:close/>
                <a:moveTo>
                  <a:pt x="816481" y="1236"/>
                </a:moveTo>
                <a:cubicBezTo>
                  <a:pt x="817762" y="4976"/>
                  <a:pt x="818809" y="14156"/>
                  <a:pt x="818809" y="21635"/>
                </a:cubicBezTo>
                <a:cubicBezTo>
                  <a:pt x="818809" y="29115"/>
                  <a:pt x="817762" y="38294"/>
                  <a:pt x="816481" y="42034"/>
                </a:cubicBezTo>
                <a:cubicBezTo>
                  <a:pt x="814985" y="46400"/>
                  <a:pt x="814152" y="39101"/>
                  <a:pt x="814152" y="21635"/>
                </a:cubicBezTo>
                <a:cubicBezTo>
                  <a:pt x="814152" y="4169"/>
                  <a:pt x="814985" y="-3130"/>
                  <a:pt x="816481" y="1236"/>
                </a:cubicBezTo>
                <a:close/>
              </a:path>
            </a:pathLst>
          </a:custGeom>
          <a:ln>
            <a:noFill/>
          </a:ln>
          <a:effectLst>
            <a:outerShdw blurRad="279400" dist="203200" dir="18900000" sx="95000" sy="95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useBgFill="1">
        <p:nvSpPr>
          <p:cNvPr id="26" name="Freeform: Shape 25">
            <a:extLst>
              <a:ext uri="{FF2B5EF4-FFF2-40B4-BE49-F238E27FC236}">
                <a16:creationId xmlns:a16="http://schemas.microsoft.com/office/drawing/2014/main" id="{34638781-9224-421D-A634-FB9FF0BDCB77}"/>
              </a:ext>
            </a:extLst>
          </p:cNvPr>
          <p:cNvSpPr/>
          <p:nvPr/>
        </p:nvSpPr>
        <p:spPr>
          <a:xfrm rot="3660517" flipH="1">
            <a:off x="9529038" y="2093140"/>
            <a:ext cx="2176572" cy="6318232"/>
          </a:xfrm>
          <a:custGeom>
            <a:avLst/>
            <a:gdLst>
              <a:gd name="connsiteX0" fmla="*/ 534998 w 1181239"/>
              <a:gd name="connsiteY0" fmla="*/ 3942687 h 4008043"/>
              <a:gd name="connsiteX1" fmla="*/ 537456 w 1181239"/>
              <a:gd name="connsiteY1" fmla="*/ 3953147 h 4008043"/>
              <a:gd name="connsiteX2" fmla="*/ 536701 w 1181239"/>
              <a:gd name="connsiteY2" fmla="*/ 3964026 h 4008043"/>
              <a:gd name="connsiteX3" fmla="*/ 532203 w 1181239"/>
              <a:gd name="connsiteY3" fmla="*/ 3958417 h 4008043"/>
              <a:gd name="connsiteX4" fmla="*/ 530247 w 1181239"/>
              <a:gd name="connsiteY4" fmla="*/ 3947537 h 4008043"/>
              <a:gd name="connsiteX5" fmla="*/ 534998 w 1181239"/>
              <a:gd name="connsiteY5" fmla="*/ 3942687 h 4008043"/>
              <a:gd name="connsiteX6" fmla="*/ 800461 w 1181239"/>
              <a:gd name="connsiteY6" fmla="*/ 3939090 h 4008043"/>
              <a:gd name="connsiteX7" fmla="*/ 804403 w 1181239"/>
              <a:gd name="connsiteY7" fmla="*/ 3976266 h 4008043"/>
              <a:gd name="connsiteX8" fmla="*/ 799235 w 1181239"/>
              <a:gd name="connsiteY8" fmla="*/ 4006184 h 4008043"/>
              <a:gd name="connsiteX9" fmla="*/ 799228 w 1181239"/>
              <a:gd name="connsiteY9" fmla="*/ 4006184 h 4008043"/>
              <a:gd name="connsiteX10" fmla="*/ 795035 w 1181239"/>
              <a:gd name="connsiteY10" fmla="*/ 3978305 h 4008043"/>
              <a:gd name="connsiteX11" fmla="*/ 795144 w 1181239"/>
              <a:gd name="connsiteY11" fmla="*/ 3953147 h 4008043"/>
              <a:gd name="connsiteX12" fmla="*/ 799382 w 1181239"/>
              <a:gd name="connsiteY12" fmla="*/ 3944307 h 4008043"/>
              <a:gd name="connsiteX13" fmla="*/ 800461 w 1181239"/>
              <a:gd name="connsiteY13" fmla="*/ 3939090 h 4008043"/>
              <a:gd name="connsiteX14" fmla="*/ 1173610 w 1181239"/>
              <a:gd name="connsiteY14" fmla="*/ 3829461 h 4008043"/>
              <a:gd name="connsiteX15" fmla="*/ 1177832 w 1181239"/>
              <a:gd name="connsiteY15" fmla="*/ 3835505 h 4008043"/>
              <a:gd name="connsiteX16" fmla="*/ 1178322 w 1181239"/>
              <a:gd name="connsiteY16" fmla="*/ 3844344 h 4008043"/>
              <a:gd name="connsiteX17" fmla="*/ 1172188 w 1181239"/>
              <a:gd name="connsiteY17" fmla="*/ 3840423 h 4008043"/>
              <a:gd name="connsiteX18" fmla="*/ 1171699 w 1181239"/>
              <a:gd name="connsiteY18" fmla="*/ 3831584 h 4008043"/>
              <a:gd name="connsiteX19" fmla="*/ 1173610 w 1181239"/>
              <a:gd name="connsiteY19" fmla="*/ 3829461 h 4008043"/>
              <a:gd name="connsiteX20" fmla="*/ 197700 w 1181239"/>
              <a:gd name="connsiteY20" fmla="*/ 3826851 h 4008043"/>
              <a:gd name="connsiteX21" fmla="*/ 195941 w 1181239"/>
              <a:gd name="connsiteY21" fmla="*/ 3848057 h 4008043"/>
              <a:gd name="connsiteX22" fmla="*/ 191581 w 1181239"/>
              <a:gd name="connsiteY22" fmla="*/ 3841771 h 4008043"/>
              <a:gd name="connsiteX23" fmla="*/ 191582 w 1181239"/>
              <a:gd name="connsiteY23" fmla="*/ 3841771 h 4008043"/>
              <a:gd name="connsiteX24" fmla="*/ 197700 w 1181239"/>
              <a:gd name="connsiteY24" fmla="*/ 3826851 h 4008043"/>
              <a:gd name="connsiteX25" fmla="*/ 178143 w 1181239"/>
              <a:gd name="connsiteY25" fmla="*/ 3791950 h 4008043"/>
              <a:gd name="connsiteX26" fmla="*/ 185023 w 1181239"/>
              <a:gd name="connsiteY26" fmla="*/ 3799435 h 4008043"/>
              <a:gd name="connsiteX27" fmla="*/ 191904 w 1181239"/>
              <a:gd name="connsiteY27" fmla="*/ 3806920 h 4008043"/>
              <a:gd name="connsiteX28" fmla="*/ 181724 w 1181239"/>
              <a:gd name="connsiteY28" fmla="*/ 3813393 h 4008043"/>
              <a:gd name="connsiteX29" fmla="*/ 171944 w 1181239"/>
              <a:gd name="connsiteY29" fmla="*/ 3805908 h 4008043"/>
              <a:gd name="connsiteX30" fmla="*/ 62574 w 1181239"/>
              <a:gd name="connsiteY30" fmla="*/ 3611808 h 4008043"/>
              <a:gd name="connsiteX31" fmla="*/ 66227 w 1181239"/>
              <a:gd name="connsiteY31" fmla="*/ 3624048 h 4008043"/>
              <a:gd name="connsiteX32" fmla="*/ 75305 w 1181239"/>
              <a:gd name="connsiteY32" fmla="*/ 3657366 h 4008043"/>
              <a:gd name="connsiteX33" fmla="*/ 62588 w 1181239"/>
              <a:gd name="connsiteY33" fmla="*/ 3653286 h 4008043"/>
              <a:gd name="connsiteX34" fmla="*/ 60508 w 1181239"/>
              <a:gd name="connsiteY34" fmla="*/ 3629487 h 4008043"/>
              <a:gd name="connsiteX35" fmla="*/ 1116200 w 1181239"/>
              <a:gd name="connsiteY35" fmla="*/ 3543073 h 4008043"/>
              <a:gd name="connsiteX36" fmla="*/ 1126386 w 1181239"/>
              <a:gd name="connsiteY36" fmla="*/ 3572671 h 4008043"/>
              <a:gd name="connsiteX37" fmla="*/ 1117747 w 1181239"/>
              <a:gd name="connsiteY37" fmla="*/ 3586739 h 4008043"/>
              <a:gd name="connsiteX38" fmla="*/ 1112537 w 1181239"/>
              <a:gd name="connsiteY38" fmla="*/ 3561563 h 4008043"/>
              <a:gd name="connsiteX39" fmla="*/ 1116200 w 1181239"/>
              <a:gd name="connsiteY39" fmla="*/ 3543073 h 4008043"/>
              <a:gd name="connsiteX40" fmla="*/ 82331 w 1181239"/>
              <a:gd name="connsiteY40" fmla="*/ 2962930 h 4008043"/>
              <a:gd name="connsiteX41" fmla="*/ 83301 w 1181239"/>
              <a:gd name="connsiteY41" fmla="*/ 2974009 h 4008043"/>
              <a:gd name="connsiteX42" fmla="*/ 86873 w 1181239"/>
              <a:gd name="connsiteY42" fmla="*/ 2994059 h 4008043"/>
              <a:gd name="connsiteX43" fmla="*/ 83727 w 1181239"/>
              <a:gd name="connsiteY43" fmla="*/ 3003927 h 4008043"/>
              <a:gd name="connsiteX44" fmla="*/ 81691 w 1181239"/>
              <a:gd name="connsiteY44" fmla="*/ 2980128 h 4008043"/>
              <a:gd name="connsiteX45" fmla="*/ 81695 w 1181239"/>
              <a:gd name="connsiteY45" fmla="*/ 2980128 h 4008043"/>
              <a:gd name="connsiteX46" fmla="*/ 82331 w 1181239"/>
              <a:gd name="connsiteY46" fmla="*/ 2962930 h 4008043"/>
              <a:gd name="connsiteX47" fmla="*/ 101936 w 1181239"/>
              <a:gd name="connsiteY47" fmla="*/ 2918951 h 4008043"/>
              <a:gd name="connsiteX48" fmla="*/ 102228 w 1181239"/>
              <a:gd name="connsiteY48" fmla="*/ 2931054 h 4008043"/>
              <a:gd name="connsiteX49" fmla="*/ 99163 w 1181239"/>
              <a:gd name="connsiteY49" fmla="*/ 2940011 h 4008043"/>
              <a:gd name="connsiteX50" fmla="*/ 98870 w 1181239"/>
              <a:gd name="connsiteY50" fmla="*/ 2927907 h 4008043"/>
              <a:gd name="connsiteX51" fmla="*/ 101936 w 1181239"/>
              <a:gd name="connsiteY51" fmla="*/ 2918951 h 4008043"/>
              <a:gd name="connsiteX52" fmla="*/ 96694 w 1181239"/>
              <a:gd name="connsiteY52" fmla="*/ 2871455 h 4008043"/>
              <a:gd name="connsiteX53" fmla="*/ 99562 w 1181239"/>
              <a:gd name="connsiteY53" fmla="*/ 2884935 h 4008043"/>
              <a:gd name="connsiteX54" fmla="*/ 98518 w 1181239"/>
              <a:gd name="connsiteY54" fmla="*/ 2897854 h 4008043"/>
              <a:gd name="connsiteX55" fmla="*/ 95669 w 1181239"/>
              <a:gd name="connsiteY55" fmla="*/ 2883801 h 4008043"/>
              <a:gd name="connsiteX56" fmla="*/ 95668 w 1181239"/>
              <a:gd name="connsiteY56" fmla="*/ 2883801 h 4008043"/>
              <a:gd name="connsiteX57" fmla="*/ 96694 w 1181239"/>
              <a:gd name="connsiteY57" fmla="*/ 2871455 h 4008043"/>
              <a:gd name="connsiteX58" fmla="*/ 104092 w 1181239"/>
              <a:gd name="connsiteY58" fmla="*/ 2813539 h 4008043"/>
              <a:gd name="connsiteX59" fmla="*/ 108835 w 1181239"/>
              <a:gd name="connsiteY59" fmla="*/ 2843457 h 4008043"/>
              <a:gd name="connsiteX60" fmla="*/ 105996 w 1181239"/>
              <a:gd name="connsiteY60" fmla="*/ 2840057 h 4008043"/>
              <a:gd name="connsiteX61" fmla="*/ 104092 w 1181239"/>
              <a:gd name="connsiteY61" fmla="*/ 2813539 h 4008043"/>
              <a:gd name="connsiteX62" fmla="*/ 958653 w 1181239"/>
              <a:gd name="connsiteY62" fmla="*/ 2740103 h 4008043"/>
              <a:gd name="connsiteX63" fmla="*/ 959449 w 1181239"/>
              <a:gd name="connsiteY63" fmla="*/ 2749623 h 4008043"/>
              <a:gd name="connsiteX64" fmla="*/ 953124 w 1181239"/>
              <a:gd name="connsiteY64" fmla="*/ 2755742 h 4008043"/>
              <a:gd name="connsiteX65" fmla="*/ 953125 w 1181239"/>
              <a:gd name="connsiteY65" fmla="*/ 2755742 h 4008043"/>
              <a:gd name="connsiteX66" fmla="*/ 958653 w 1181239"/>
              <a:gd name="connsiteY66" fmla="*/ 2740103 h 4008043"/>
              <a:gd name="connsiteX67" fmla="*/ 926930 w 1181239"/>
              <a:gd name="connsiteY67" fmla="*/ 2709509 h 4008043"/>
              <a:gd name="connsiteX68" fmla="*/ 926926 w 1181239"/>
              <a:gd name="connsiteY68" fmla="*/ 2709522 h 4008043"/>
              <a:gd name="connsiteX69" fmla="*/ 926915 w 1181239"/>
              <a:gd name="connsiteY69" fmla="*/ 2709522 h 4008043"/>
              <a:gd name="connsiteX70" fmla="*/ 945395 w 1181239"/>
              <a:gd name="connsiteY70" fmla="*/ 2688653 h 4008043"/>
              <a:gd name="connsiteX71" fmla="*/ 937666 w 1181239"/>
              <a:gd name="connsiteY71" fmla="*/ 2813539 h 4008043"/>
              <a:gd name="connsiteX72" fmla="*/ 936261 w 1181239"/>
              <a:gd name="connsiteY72" fmla="*/ 2798460 h 4008043"/>
              <a:gd name="connsiteX73" fmla="*/ 936263 w 1181239"/>
              <a:gd name="connsiteY73" fmla="*/ 2798460 h 4008043"/>
              <a:gd name="connsiteX74" fmla="*/ 933716 w 1181239"/>
              <a:gd name="connsiteY74" fmla="*/ 2784776 h 4008043"/>
              <a:gd name="connsiteX75" fmla="*/ 930062 w 1181239"/>
              <a:gd name="connsiteY75" fmla="*/ 2774696 h 4008043"/>
              <a:gd name="connsiteX76" fmla="*/ 931759 w 1181239"/>
              <a:gd name="connsiteY76" fmla="*/ 2766622 h 4008043"/>
              <a:gd name="connsiteX77" fmla="*/ 939486 w 1181239"/>
              <a:gd name="connsiteY77" fmla="*/ 2730194 h 4008043"/>
              <a:gd name="connsiteX78" fmla="*/ 945395 w 1181239"/>
              <a:gd name="connsiteY78" fmla="*/ 2688653 h 4008043"/>
              <a:gd name="connsiteX79" fmla="*/ 933087 w 1181239"/>
              <a:gd name="connsiteY79" fmla="*/ 2677998 h 4008043"/>
              <a:gd name="connsiteX80" fmla="*/ 931182 w 1181239"/>
              <a:gd name="connsiteY80" fmla="*/ 2705945 h 4008043"/>
              <a:gd name="connsiteX81" fmla="*/ 926930 w 1181239"/>
              <a:gd name="connsiteY81" fmla="*/ 2709509 h 4008043"/>
              <a:gd name="connsiteX82" fmla="*/ 929897 w 1181239"/>
              <a:gd name="connsiteY82" fmla="*/ 2700512 h 4008043"/>
              <a:gd name="connsiteX83" fmla="*/ 930006 w 1181239"/>
              <a:gd name="connsiteY83" fmla="*/ 2689994 h 4008043"/>
              <a:gd name="connsiteX84" fmla="*/ 928893 w 1181239"/>
              <a:gd name="connsiteY84" fmla="*/ 2680576 h 4008043"/>
              <a:gd name="connsiteX85" fmla="*/ 933087 w 1181239"/>
              <a:gd name="connsiteY85" fmla="*/ 2677998 h 4008043"/>
              <a:gd name="connsiteX86" fmla="*/ 933901 w 1181239"/>
              <a:gd name="connsiteY86" fmla="*/ 2651662 h 4008043"/>
              <a:gd name="connsiteX87" fmla="*/ 934790 w 1181239"/>
              <a:gd name="connsiteY87" fmla="*/ 2652388 h 4008043"/>
              <a:gd name="connsiteX88" fmla="*/ 934790 w 1181239"/>
              <a:gd name="connsiteY88" fmla="*/ 2664627 h 4008043"/>
              <a:gd name="connsiteX89" fmla="*/ 933531 w 1181239"/>
              <a:gd name="connsiteY89" fmla="*/ 2658508 h 4008043"/>
              <a:gd name="connsiteX90" fmla="*/ 933901 w 1181239"/>
              <a:gd name="connsiteY90" fmla="*/ 2651662 h 4008043"/>
              <a:gd name="connsiteX91" fmla="*/ 96656 w 1181239"/>
              <a:gd name="connsiteY91" fmla="*/ 2613158 h 4008043"/>
              <a:gd name="connsiteX92" fmla="*/ 104568 w 1181239"/>
              <a:gd name="connsiteY92" fmla="*/ 2645658 h 4008043"/>
              <a:gd name="connsiteX93" fmla="*/ 106440 w 1181239"/>
              <a:gd name="connsiteY93" fmla="*/ 2668374 h 4008043"/>
              <a:gd name="connsiteX94" fmla="*/ 103116 w 1181239"/>
              <a:gd name="connsiteY94" fmla="*/ 2660825 h 4008043"/>
              <a:gd name="connsiteX95" fmla="*/ 103114 w 1181239"/>
              <a:gd name="connsiteY95" fmla="*/ 2660825 h 4008043"/>
              <a:gd name="connsiteX96" fmla="*/ 96656 w 1181239"/>
              <a:gd name="connsiteY96" fmla="*/ 2613158 h 4008043"/>
              <a:gd name="connsiteX97" fmla="*/ 947274 w 1181239"/>
              <a:gd name="connsiteY97" fmla="*/ 2560594 h 4008043"/>
              <a:gd name="connsiteX98" fmla="*/ 947419 w 1181239"/>
              <a:gd name="connsiteY98" fmla="*/ 2606831 h 4008043"/>
              <a:gd name="connsiteX99" fmla="*/ 944774 w 1181239"/>
              <a:gd name="connsiteY99" fmla="*/ 2587792 h 4008043"/>
              <a:gd name="connsiteX100" fmla="*/ 947274 w 1181239"/>
              <a:gd name="connsiteY100" fmla="*/ 2560594 h 4008043"/>
              <a:gd name="connsiteX101" fmla="*/ 117254 w 1181239"/>
              <a:gd name="connsiteY101" fmla="*/ 2547082 h 4008043"/>
              <a:gd name="connsiteX102" fmla="*/ 122323 w 1181239"/>
              <a:gd name="connsiteY102" fmla="*/ 2566758 h 4008043"/>
              <a:gd name="connsiteX103" fmla="*/ 124816 w 1181239"/>
              <a:gd name="connsiteY103" fmla="*/ 2632720 h 4008043"/>
              <a:gd name="connsiteX104" fmla="*/ 120162 w 1181239"/>
              <a:gd name="connsiteY104" fmla="*/ 2651900 h 4008043"/>
              <a:gd name="connsiteX105" fmla="*/ 112787 w 1181239"/>
              <a:gd name="connsiteY105" fmla="*/ 2696587 h 4008043"/>
              <a:gd name="connsiteX106" fmla="*/ 110499 w 1181239"/>
              <a:gd name="connsiteY106" fmla="*/ 2689788 h 4008043"/>
              <a:gd name="connsiteX107" fmla="*/ 110501 w 1181239"/>
              <a:gd name="connsiteY107" fmla="*/ 2689788 h 4008043"/>
              <a:gd name="connsiteX108" fmla="*/ 113087 w 1181239"/>
              <a:gd name="connsiteY108" fmla="*/ 2663949 h 4008043"/>
              <a:gd name="connsiteX109" fmla="*/ 112559 w 1181239"/>
              <a:gd name="connsiteY109" fmla="*/ 2610222 h 4008043"/>
              <a:gd name="connsiteX110" fmla="*/ 113409 w 1181239"/>
              <a:gd name="connsiteY110" fmla="*/ 2559268 h 4008043"/>
              <a:gd name="connsiteX111" fmla="*/ 108520 w 1181239"/>
              <a:gd name="connsiteY111" fmla="*/ 2533188 h 4008043"/>
              <a:gd name="connsiteX112" fmla="*/ 109376 w 1181239"/>
              <a:gd name="connsiteY112" fmla="*/ 2534076 h 4008043"/>
              <a:gd name="connsiteX113" fmla="*/ 109376 w 1181239"/>
              <a:gd name="connsiteY113" fmla="*/ 2549036 h 4008043"/>
              <a:gd name="connsiteX114" fmla="*/ 108165 w 1181239"/>
              <a:gd name="connsiteY114" fmla="*/ 2541556 h 4008043"/>
              <a:gd name="connsiteX115" fmla="*/ 108520 w 1181239"/>
              <a:gd name="connsiteY115" fmla="*/ 2533188 h 4008043"/>
              <a:gd name="connsiteX116" fmla="*/ 933144 w 1181239"/>
              <a:gd name="connsiteY116" fmla="*/ 2519797 h 4008043"/>
              <a:gd name="connsiteX117" fmla="*/ 932926 w 1181239"/>
              <a:gd name="connsiteY117" fmla="*/ 2550959 h 4008043"/>
              <a:gd name="connsiteX118" fmla="*/ 928653 w 1181239"/>
              <a:gd name="connsiteY118" fmla="*/ 2550151 h 4008043"/>
              <a:gd name="connsiteX119" fmla="*/ 928668 w 1181239"/>
              <a:gd name="connsiteY119" fmla="*/ 2550152 h 4008043"/>
              <a:gd name="connsiteX120" fmla="*/ 933144 w 1181239"/>
              <a:gd name="connsiteY120" fmla="*/ 2519797 h 4008043"/>
              <a:gd name="connsiteX121" fmla="*/ 942469 w 1181239"/>
              <a:gd name="connsiteY121" fmla="*/ 2495987 h 4008043"/>
              <a:gd name="connsiteX122" fmla="*/ 945224 w 1181239"/>
              <a:gd name="connsiteY122" fmla="*/ 2506883 h 4008043"/>
              <a:gd name="connsiteX123" fmla="*/ 944181 w 1181239"/>
              <a:gd name="connsiteY123" fmla="*/ 2517082 h 4008043"/>
              <a:gd name="connsiteX124" fmla="*/ 941459 w 1181239"/>
              <a:gd name="connsiteY124" fmla="*/ 2505749 h 4008043"/>
              <a:gd name="connsiteX125" fmla="*/ 942469 w 1181239"/>
              <a:gd name="connsiteY125" fmla="*/ 2495987 h 4008043"/>
              <a:gd name="connsiteX126" fmla="*/ 976335 w 1181239"/>
              <a:gd name="connsiteY126" fmla="*/ 2462681 h 4008043"/>
              <a:gd name="connsiteX127" fmla="*/ 978951 w 1181239"/>
              <a:gd name="connsiteY127" fmla="*/ 2510958 h 4008043"/>
              <a:gd name="connsiteX128" fmla="*/ 973428 w 1181239"/>
              <a:gd name="connsiteY128" fmla="*/ 2552435 h 4008043"/>
              <a:gd name="connsiteX129" fmla="*/ 967615 w 1181239"/>
              <a:gd name="connsiteY129" fmla="*/ 2563315 h 4008043"/>
              <a:gd name="connsiteX130" fmla="*/ 964707 w 1181239"/>
              <a:gd name="connsiteY130" fmla="*/ 2574194 h 4008043"/>
              <a:gd name="connsiteX131" fmla="*/ 961820 w 1181239"/>
              <a:gd name="connsiteY131" fmla="*/ 2562635 h 4008043"/>
              <a:gd name="connsiteX132" fmla="*/ 961825 w 1181239"/>
              <a:gd name="connsiteY132" fmla="*/ 2562635 h 4008043"/>
              <a:gd name="connsiteX133" fmla="*/ 963697 w 1181239"/>
              <a:gd name="connsiteY133" fmla="*/ 2532711 h 4008043"/>
              <a:gd name="connsiteX134" fmla="*/ 969490 w 1181239"/>
              <a:gd name="connsiteY134" fmla="*/ 2517405 h 4008043"/>
              <a:gd name="connsiteX135" fmla="*/ 973718 w 1181239"/>
              <a:gd name="connsiteY135" fmla="*/ 2488172 h 4008043"/>
              <a:gd name="connsiteX136" fmla="*/ 976335 w 1181239"/>
              <a:gd name="connsiteY136" fmla="*/ 2462681 h 4008043"/>
              <a:gd name="connsiteX137" fmla="*/ 113553 w 1181239"/>
              <a:gd name="connsiteY137" fmla="*/ 2458088 h 4008043"/>
              <a:gd name="connsiteX138" fmla="*/ 119967 w 1181239"/>
              <a:gd name="connsiteY138" fmla="*/ 2471037 h 4008043"/>
              <a:gd name="connsiteX139" fmla="*/ 119749 w 1181239"/>
              <a:gd name="connsiteY139" fmla="*/ 2485510 h 4008043"/>
              <a:gd name="connsiteX140" fmla="*/ 116047 w 1181239"/>
              <a:gd name="connsiteY140" fmla="*/ 2488923 h 4008043"/>
              <a:gd name="connsiteX141" fmla="*/ 110818 w 1181239"/>
              <a:gd name="connsiteY141" fmla="*/ 2493695 h 4008043"/>
              <a:gd name="connsiteX142" fmla="*/ 110825 w 1181239"/>
              <a:gd name="connsiteY142" fmla="*/ 2493695 h 4008043"/>
              <a:gd name="connsiteX143" fmla="*/ 109026 w 1181239"/>
              <a:gd name="connsiteY143" fmla="*/ 2475614 h 4008043"/>
              <a:gd name="connsiteX144" fmla="*/ 113553 w 1181239"/>
              <a:gd name="connsiteY144" fmla="*/ 2458088 h 4008043"/>
              <a:gd name="connsiteX145" fmla="*/ 149068 w 1181239"/>
              <a:gd name="connsiteY145" fmla="*/ 2387886 h 4008043"/>
              <a:gd name="connsiteX146" fmla="*/ 151137 w 1181239"/>
              <a:gd name="connsiteY146" fmla="*/ 2402845 h 4008043"/>
              <a:gd name="connsiteX147" fmla="*/ 151064 w 1181239"/>
              <a:gd name="connsiteY147" fmla="*/ 2527769 h 4008043"/>
              <a:gd name="connsiteX148" fmla="*/ 146581 w 1181239"/>
              <a:gd name="connsiteY148" fmla="*/ 2522329 h 4008043"/>
              <a:gd name="connsiteX149" fmla="*/ 146594 w 1181239"/>
              <a:gd name="connsiteY149" fmla="*/ 2522329 h 4008043"/>
              <a:gd name="connsiteX150" fmla="*/ 146339 w 1181239"/>
              <a:gd name="connsiteY150" fmla="*/ 2398765 h 4008043"/>
              <a:gd name="connsiteX151" fmla="*/ 136896 w 1181239"/>
              <a:gd name="connsiteY151" fmla="*/ 2385700 h 4008043"/>
              <a:gd name="connsiteX152" fmla="*/ 136301 w 1181239"/>
              <a:gd name="connsiteY152" fmla="*/ 2394687 h 4008043"/>
              <a:gd name="connsiteX153" fmla="*/ 132156 w 1181239"/>
              <a:gd name="connsiteY153" fmla="*/ 2396892 h 4008043"/>
              <a:gd name="connsiteX154" fmla="*/ 132805 w 1181239"/>
              <a:gd name="connsiteY154" fmla="*/ 2387703 h 4008043"/>
              <a:gd name="connsiteX155" fmla="*/ 136896 w 1181239"/>
              <a:gd name="connsiteY155" fmla="*/ 2385700 h 4008043"/>
              <a:gd name="connsiteX156" fmla="*/ 117467 w 1181239"/>
              <a:gd name="connsiteY156" fmla="*/ 2377384 h 4008043"/>
              <a:gd name="connsiteX157" fmla="*/ 121622 w 1181239"/>
              <a:gd name="connsiteY157" fmla="*/ 2392732 h 4008043"/>
              <a:gd name="connsiteX158" fmla="*/ 115070 w 1181239"/>
              <a:gd name="connsiteY158" fmla="*/ 2409528 h 4008043"/>
              <a:gd name="connsiteX159" fmla="*/ 117467 w 1181239"/>
              <a:gd name="connsiteY159" fmla="*/ 2377384 h 4008043"/>
              <a:gd name="connsiteX160" fmla="*/ 133268 w 1181239"/>
              <a:gd name="connsiteY160" fmla="*/ 2336537 h 4008043"/>
              <a:gd name="connsiteX161" fmla="*/ 135582 w 1181239"/>
              <a:gd name="connsiteY161" fmla="*/ 2348776 h 4008043"/>
              <a:gd name="connsiteX162" fmla="*/ 133877 w 1181239"/>
              <a:gd name="connsiteY162" fmla="*/ 2352521 h 4008043"/>
              <a:gd name="connsiteX163" fmla="*/ 131564 w 1181239"/>
              <a:gd name="connsiteY163" fmla="*/ 2340282 h 4008043"/>
              <a:gd name="connsiteX164" fmla="*/ 133268 w 1181239"/>
              <a:gd name="connsiteY164" fmla="*/ 2336537 h 4008043"/>
              <a:gd name="connsiteX165" fmla="*/ 77672 w 1181239"/>
              <a:gd name="connsiteY165" fmla="*/ 2315812 h 4008043"/>
              <a:gd name="connsiteX166" fmla="*/ 88782 w 1181239"/>
              <a:gd name="connsiteY166" fmla="*/ 2366679 h 4008043"/>
              <a:gd name="connsiteX167" fmla="*/ 86946 w 1181239"/>
              <a:gd name="connsiteY167" fmla="*/ 2366771 h 4008043"/>
              <a:gd name="connsiteX168" fmla="*/ 86948 w 1181239"/>
              <a:gd name="connsiteY168" fmla="*/ 2366760 h 4008043"/>
              <a:gd name="connsiteX169" fmla="*/ 76504 w 1181239"/>
              <a:gd name="connsiteY169" fmla="*/ 2320572 h 4008043"/>
              <a:gd name="connsiteX170" fmla="*/ 77672 w 1181239"/>
              <a:gd name="connsiteY170" fmla="*/ 2315812 h 4008043"/>
              <a:gd name="connsiteX171" fmla="*/ 619 w 1181239"/>
              <a:gd name="connsiteY171" fmla="*/ 2290394 h 4008043"/>
              <a:gd name="connsiteX172" fmla="*/ 3082 w 1181239"/>
              <a:gd name="connsiteY172" fmla="*/ 2296356 h 4008043"/>
              <a:gd name="connsiteX173" fmla="*/ 1936 w 1181239"/>
              <a:gd name="connsiteY173" fmla="*/ 2320341 h 4008043"/>
              <a:gd name="connsiteX174" fmla="*/ 1933 w 1181239"/>
              <a:gd name="connsiteY174" fmla="*/ 2320341 h 4008043"/>
              <a:gd name="connsiteX175" fmla="*/ 17 w 1181239"/>
              <a:gd name="connsiteY175" fmla="*/ 2301302 h 4008043"/>
              <a:gd name="connsiteX176" fmla="*/ 619 w 1181239"/>
              <a:gd name="connsiteY176" fmla="*/ 2290394 h 4008043"/>
              <a:gd name="connsiteX177" fmla="*/ 129211 w 1181239"/>
              <a:gd name="connsiteY177" fmla="*/ 2280788 h 4008043"/>
              <a:gd name="connsiteX178" fmla="*/ 132860 w 1181239"/>
              <a:gd name="connsiteY178" fmla="*/ 2302557 h 4008043"/>
              <a:gd name="connsiteX179" fmla="*/ 131999 w 1181239"/>
              <a:gd name="connsiteY179" fmla="*/ 2322603 h 4008043"/>
              <a:gd name="connsiteX180" fmla="*/ 129938 w 1181239"/>
              <a:gd name="connsiteY180" fmla="*/ 2302320 h 4008043"/>
              <a:gd name="connsiteX181" fmla="*/ 129211 w 1181239"/>
              <a:gd name="connsiteY181" fmla="*/ 2280788 h 4008043"/>
              <a:gd name="connsiteX182" fmla="*/ 147984 w 1181239"/>
              <a:gd name="connsiteY182" fmla="*/ 2217888 h 4008043"/>
              <a:gd name="connsiteX183" fmla="*/ 150845 w 1181239"/>
              <a:gd name="connsiteY183" fmla="*/ 2232167 h 4008043"/>
              <a:gd name="connsiteX184" fmla="*/ 146841 w 1181239"/>
              <a:gd name="connsiteY184" fmla="*/ 2246224 h 4008043"/>
              <a:gd name="connsiteX185" fmla="*/ 146842 w 1181239"/>
              <a:gd name="connsiteY185" fmla="*/ 2246224 h 4008043"/>
              <a:gd name="connsiteX186" fmla="*/ 147984 w 1181239"/>
              <a:gd name="connsiteY186" fmla="*/ 2217888 h 4008043"/>
              <a:gd name="connsiteX187" fmla="*/ 992212 w 1181239"/>
              <a:gd name="connsiteY187" fmla="*/ 2207669 h 4008043"/>
              <a:gd name="connsiteX188" fmla="*/ 992998 w 1181239"/>
              <a:gd name="connsiteY188" fmla="*/ 2209042 h 4008043"/>
              <a:gd name="connsiteX189" fmla="*/ 992998 w 1181239"/>
              <a:gd name="connsiteY189" fmla="*/ 2232161 h 4008043"/>
              <a:gd name="connsiteX190" fmla="*/ 991885 w 1181239"/>
              <a:gd name="connsiteY190" fmla="*/ 2220601 h 4008043"/>
              <a:gd name="connsiteX191" fmla="*/ 992212 w 1181239"/>
              <a:gd name="connsiteY191" fmla="*/ 2207669 h 4008043"/>
              <a:gd name="connsiteX192" fmla="*/ 61915 w 1181239"/>
              <a:gd name="connsiteY192" fmla="*/ 2150127 h 4008043"/>
              <a:gd name="connsiteX193" fmla="*/ 70815 w 1181239"/>
              <a:gd name="connsiteY193" fmla="*/ 2213816 h 4008043"/>
              <a:gd name="connsiteX194" fmla="*/ 80236 w 1181239"/>
              <a:gd name="connsiteY194" fmla="*/ 2286572 h 4008043"/>
              <a:gd name="connsiteX195" fmla="*/ 75520 w 1181239"/>
              <a:gd name="connsiteY195" fmla="*/ 2296771 h 4008043"/>
              <a:gd name="connsiteX196" fmla="*/ 71018 w 1181239"/>
              <a:gd name="connsiteY196" fmla="*/ 2323290 h 4008043"/>
              <a:gd name="connsiteX197" fmla="*/ 78434 w 1181239"/>
              <a:gd name="connsiteY197" fmla="*/ 2370722 h 4008043"/>
              <a:gd name="connsiteX198" fmla="*/ 96856 w 1181239"/>
              <a:gd name="connsiteY198" fmla="*/ 2583033 h 4008043"/>
              <a:gd name="connsiteX199" fmla="*/ 87157 w 1181239"/>
              <a:gd name="connsiteY199" fmla="*/ 2588473 h 4008043"/>
              <a:gd name="connsiteX200" fmla="*/ 87156 w 1181239"/>
              <a:gd name="connsiteY200" fmla="*/ 2588473 h 4008043"/>
              <a:gd name="connsiteX201" fmla="*/ 63626 w 1181239"/>
              <a:gd name="connsiteY201" fmla="*/ 2347620 h 4008043"/>
              <a:gd name="connsiteX202" fmla="*/ 60787 w 1181239"/>
              <a:gd name="connsiteY202" fmla="*/ 2200381 h 4008043"/>
              <a:gd name="connsiteX203" fmla="*/ 61915 w 1181239"/>
              <a:gd name="connsiteY203" fmla="*/ 2150127 h 4008043"/>
              <a:gd name="connsiteX204" fmla="*/ 124046 w 1181239"/>
              <a:gd name="connsiteY204" fmla="*/ 2141345 h 4008043"/>
              <a:gd name="connsiteX205" fmla="*/ 131937 w 1181239"/>
              <a:gd name="connsiteY205" fmla="*/ 2144382 h 4008043"/>
              <a:gd name="connsiteX206" fmla="*/ 131167 w 1181239"/>
              <a:gd name="connsiteY206" fmla="*/ 2149886 h 4008043"/>
              <a:gd name="connsiteX207" fmla="*/ 123122 w 1181239"/>
              <a:gd name="connsiteY207" fmla="*/ 2146929 h 4008043"/>
              <a:gd name="connsiteX208" fmla="*/ 124046 w 1181239"/>
              <a:gd name="connsiteY208" fmla="*/ 2141345 h 4008043"/>
              <a:gd name="connsiteX209" fmla="*/ 150011 w 1181239"/>
              <a:gd name="connsiteY209" fmla="*/ 2132206 h 4008043"/>
              <a:gd name="connsiteX210" fmla="*/ 150452 w 1181239"/>
              <a:gd name="connsiteY210" fmla="*/ 2168244 h 4008043"/>
              <a:gd name="connsiteX211" fmla="*/ 147008 w 1181239"/>
              <a:gd name="connsiteY211" fmla="*/ 2202242 h 4008043"/>
              <a:gd name="connsiteX212" fmla="*/ 147004 w 1181239"/>
              <a:gd name="connsiteY212" fmla="*/ 2202242 h 4008043"/>
              <a:gd name="connsiteX213" fmla="*/ 147847 w 1181239"/>
              <a:gd name="connsiteY213" fmla="*/ 2166204 h 4008043"/>
              <a:gd name="connsiteX214" fmla="*/ 915300 w 1181239"/>
              <a:gd name="connsiteY214" fmla="*/ 2125614 h 4008043"/>
              <a:gd name="connsiteX215" fmla="*/ 915300 w 1181239"/>
              <a:gd name="connsiteY215" fmla="*/ 2125615 h 4008043"/>
              <a:gd name="connsiteX216" fmla="*/ 915300 w 1181239"/>
              <a:gd name="connsiteY216" fmla="*/ 2125614 h 4008043"/>
              <a:gd name="connsiteX217" fmla="*/ 105883 w 1181239"/>
              <a:gd name="connsiteY217" fmla="*/ 2115887 h 4008043"/>
              <a:gd name="connsiteX218" fmla="*/ 109204 w 1181239"/>
              <a:gd name="connsiteY218" fmla="*/ 2126766 h 4008043"/>
              <a:gd name="connsiteX219" fmla="*/ 113519 w 1181239"/>
              <a:gd name="connsiteY219" fmla="*/ 2152605 h 4008043"/>
              <a:gd name="connsiteX220" fmla="*/ 107490 w 1181239"/>
              <a:gd name="connsiteY220" fmla="*/ 2148746 h 4008043"/>
              <a:gd name="connsiteX221" fmla="*/ 107489 w 1181239"/>
              <a:gd name="connsiteY221" fmla="*/ 2148746 h 4008043"/>
              <a:gd name="connsiteX222" fmla="*/ 104975 w 1181239"/>
              <a:gd name="connsiteY222" fmla="*/ 2130387 h 4008043"/>
              <a:gd name="connsiteX223" fmla="*/ 924180 w 1181239"/>
              <a:gd name="connsiteY223" fmla="*/ 2095489 h 4008043"/>
              <a:gd name="connsiteX224" fmla="*/ 929793 w 1181239"/>
              <a:gd name="connsiteY224" fmla="*/ 2113426 h 4008043"/>
              <a:gd name="connsiteX225" fmla="*/ 924518 w 1181239"/>
              <a:gd name="connsiteY225" fmla="*/ 2123626 h 4008043"/>
              <a:gd name="connsiteX226" fmla="*/ 915300 w 1181239"/>
              <a:gd name="connsiteY226" fmla="*/ 2125614 h 4008043"/>
              <a:gd name="connsiteX227" fmla="*/ 919046 w 1181239"/>
              <a:gd name="connsiteY227" fmla="*/ 2108197 h 4008043"/>
              <a:gd name="connsiteX228" fmla="*/ 924180 w 1181239"/>
              <a:gd name="connsiteY228" fmla="*/ 2095489 h 4008043"/>
              <a:gd name="connsiteX229" fmla="*/ 131216 w 1181239"/>
              <a:gd name="connsiteY229" fmla="*/ 2071022 h 4008043"/>
              <a:gd name="connsiteX230" fmla="*/ 134077 w 1181239"/>
              <a:gd name="connsiteY230" fmla="*/ 2093039 h 4008043"/>
              <a:gd name="connsiteX231" fmla="*/ 130242 w 1181239"/>
              <a:gd name="connsiteY231" fmla="*/ 2086661 h 4008043"/>
              <a:gd name="connsiteX232" fmla="*/ 130241 w 1181239"/>
              <a:gd name="connsiteY232" fmla="*/ 2086661 h 4008043"/>
              <a:gd name="connsiteX233" fmla="*/ 131216 w 1181239"/>
              <a:gd name="connsiteY233" fmla="*/ 2071022 h 4008043"/>
              <a:gd name="connsiteX234" fmla="*/ 147995 w 1181239"/>
              <a:gd name="connsiteY234" fmla="*/ 2046547 h 4008043"/>
              <a:gd name="connsiteX235" fmla="*/ 150856 w 1181239"/>
              <a:gd name="connsiteY235" fmla="*/ 2064129 h 4008043"/>
              <a:gd name="connsiteX236" fmla="*/ 155483 w 1181239"/>
              <a:gd name="connsiteY236" fmla="*/ 2073343 h 4008043"/>
              <a:gd name="connsiteX237" fmla="*/ 161763 w 1181239"/>
              <a:gd name="connsiteY237" fmla="*/ 2057210 h 4008043"/>
              <a:gd name="connsiteX238" fmla="*/ 167937 w 1181239"/>
              <a:gd name="connsiteY238" fmla="*/ 2075105 h 4008043"/>
              <a:gd name="connsiteX239" fmla="*/ 164792 w 1181239"/>
              <a:gd name="connsiteY239" fmla="*/ 2088025 h 4008043"/>
              <a:gd name="connsiteX240" fmla="*/ 159085 w 1181239"/>
              <a:gd name="connsiteY240" fmla="*/ 2081905 h 4008043"/>
              <a:gd name="connsiteX241" fmla="*/ 156774 w 1181239"/>
              <a:gd name="connsiteY241" fmla="*/ 2095609 h 4008043"/>
              <a:gd name="connsiteX242" fmla="*/ 155665 w 1181239"/>
              <a:gd name="connsiteY242" fmla="*/ 2105812 h 4008043"/>
              <a:gd name="connsiteX243" fmla="*/ 148115 w 1181239"/>
              <a:gd name="connsiteY243" fmla="*/ 2102598 h 4008043"/>
              <a:gd name="connsiteX244" fmla="*/ 148104 w 1181239"/>
              <a:gd name="connsiteY244" fmla="*/ 2102598 h 4008043"/>
              <a:gd name="connsiteX245" fmla="*/ 147995 w 1181239"/>
              <a:gd name="connsiteY245" fmla="*/ 2046547 h 4008043"/>
              <a:gd name="connsiteX246" fmla="*/ 104033 w 1181239"/>
              <a:gd name="connsiteY246" fmla="*/ 2027509 h 4008043"/>
              <a:gd name="connsiteX247" fmla="*/ 112510 w 1181239"/>
              <a:gd name="connsiteY247" fmla="*/ 2045291 h 4008043"/>
              <a:gd name="connsiteX248" fmla="*/ 106306 w 1181239"/>
              <a:gd name="connsiteY248" fmla="*/ 2041590 h 4008043"/>
              <a:gd name="connsiteX249" fmla="*/ 106307 w 1181239"/>
              <a:gd name="connsiteY249" fmla="*/ 2041590 h 4008043"/>
              <a:gd name="connsiteX250" fmla="*/ 104033 w 1181239"/>
              <a:gd name="connsiteY250" fmla="*/ 2027509 h 4008043"/>
              <a:gd name="connsiteX251" fmla="*/ 943112 w 1181239"/>
              <a:gd name="connsiteY251" fmla="*/ 2013995 h 4008043"/>
              <a:gd name="connsiteX252" fmla="*/ 941824 w 1181239"/>
              <a:gd name="connsiteY252" fmla="*/ 2093464 h 4008043"/>
              <a:gd name="connsiteX253" fmla="*/ 935647 w 1181239"/>
              <a:gd name="connsiteY253" fmla="*/ 2093234 h 4008043"/>
              <a:gd name="connsiteX254" fmla="*/ 935646 w 1181239"/>
              <a:gd name="connsiteY254" fmla="*/ 2093238 h 4008043"/>
              <a:gd name="connsiteX255" fmla="*/ 937744 w 1181239"/>
              <a:gd name="connsiteY255" fmla="*/ 2083568 h 4008043"/>
              <a:gd name="connsiteX256" fmla="*/ 940123 w 1181239"/>
              <a:gd name="connsiteY256" fmla="*/ 2049068 h 4008043"/>
              <a:gd name="connsiteX257" fmla="*/ 943112 w 1181239"/>
              <a:gd name="connsiteY257" fmla="*/ 2013995 h 4008043"/>
              <a:gd name="connsiteX258" fmla="*/ 986359 w 1181239"/>
              <a:gd name="connsiteY258" fmla="*/ 1999398 h 4008043"/>
              <a:gd name="connsiteX259" fmla="*/ 987178 w 1181239"/>
              <a:gd name="connsiteY259" fmla="*/ 2001051 h 4008043"/>
              <a:gd name="connsiteX260" fmla="*/ 987145 w 1181239"/>
              <a:gd name="connsiteY260" fmla="*/ 2020090 h 4008043"/>
              <a:gd name="connsiteX261" fmla="*/ 985999 w 1181239"/>
              <a:gd name="connsiteY261" fmla="*/ 2009830 h 4008043"/>
              <a:gd name="connsiteX262" fmla="*/ 986010 w 1181239"/>
              <a:gd name="connsiteY262" fmla="*/ 2009830 h 4008043"/>
              <a:gd name="connsiteX263" fmla="*/ 986359 w 1181239"/>
              <a:gd name="connsiteY263" fmla="*/ 1999398 h 4008043"/>
              <a:gd name="connsiteX264" fmla="*/ 229366 w 1181239"/>
              <a:gd name="connsiteY264" fmla="*/ 1998950 h 4008043"/>
              <a:gd name="connsiteX265" fmla="*/ 229366 w 1181239"/>
              <a:gd name="connsiteY265" fmla="*/ 2016629 h 4008043"/>
              <a:gd name="connsiteX266" fmla="*/ 226750 w 1181239"/>
              <a:gd name="connsiteY266" fmla="*/ 2012030 h 4008043"/>
              <a:gd name="connsiteX267" fmla="*/ 229366 w 1181239"/>
              <a:gd name="connsiteY267" fmla="*/ 1998950 h 4008043"/>
              <a:gd name="connsiteX268" fmla="*/ 111210 w 1181239"/>
              <a:gd name="connsiteY268" fmla="*/ 1998254 h 4008043"/>
              <a:gd name="connsiteX269" fmla="*/ 113966 w 1181239"/>
              <a:gd name="connsiteY269" fmla="*/ 2009150 h 4008043"/>
              <a:gd name="connsiteX270" fmla="*/ 112922 w 1181239"/>
              <a:gd name="connsiteY270" fmla="*/ 2019349 h 4008043"/>
              <a:gd name="connsiteX271" fmla="*/ 110200 w 1181239"/>
              <a:gd name="connsiteY271" fmla="*/ 2008017 h 4008043"/>
              <a:gd name="connsiteX272" fmla="*/ 110200 w 1181239"/>
              <a:gd name="connsiteY272" fmla="*/ 2008016 h 4008043"/>
              <a:gd name="connsiteX273" fmla="*/ 111210 w 1181239"/>
              <a:gd name="connsiteY273" fmla="*/ 1998254 h 4008043"/>
              <a:gd name="connsiteX274" fmla="*/ 160036 w 1181239"/>
              <a:gd name="connsiteY274" fmla="*/ 1997898 h 4008043"/>
              <a:gd name="connsiteX275" fmla="*/ 163754 w 1181239"/>
              <a:gd name="connsiteY275" fmla="*/ 2001511 h 4008043"/>
              <a:gd name="connsiteX276" fmla="*/ 165422 w 1181239"/>
              <a:gd name="connsiteY276" fmla="*/ 2026149 h 4008043"/>
              <a:gd name="connsiteX277" fmla="*/ 162477 w 1181239"/>
              <a:gd name="connsiteY277" fmla="*/ 2018830 h 4008043"/>
              <a:gd name="connsiteX278" fmla="*/ 162477 w 1181239"/>
              <a:gd name="connsiteY278" fmla="*/ 2018829 h 4008043"/>
              <a:gd name="connsiteX279" fmla="*/ 160810 w 1181239"/>
              <a:gd name="connsiteY279" fmla="*/ 2003030 h 4008043"/>
              <a:gd name="connsiteX280" fmla="*/ 160036 w 1181239"/>
              <a:gd name="connsiteY280" fmla="*/ 1997898 h 4008043"/>
              <a:gd name="connsiteX281" fmla="*/ 122178 w 1181239"/>
              <a:gd name="connsiteY281" fmla="*/ 1993421 h 4008043"/>
              <a:gd name="connsiteX282" fmla="*/ 127639 w 1181239"/>
              <a:gd name="connsiteY282" fmla="*/ 1994871 h 4008043"/>
              <a:gd name="connsiteX283" fmla="*/ 130971 w 1181239"/>
              <a:gd name="connsiteY283" fmla="*/ 2006864 h 4008043"/>
              <a:gd name="connsiteX284" fmla="*/ 125158 w 1181239"/>
              <a:gd name="connsiteY284" fmla="*/ 2001457 h 4008043"/>
              <a:gd name="connsiteX285" fmla="*/ 122178 w 1181239"/>
              <a:gd name="connsiteY285" fmla="*/ 1993421 h 4008043"/>
              <a:gd name="connsiteX286" fmla="*/ 881252 w 1181239"/>
              <a:gd name="connsiteY286" fmla="*/ 1985026 h 4008043"/>
              <a:gd name="connsiteX287" fmla="*/ 883325 w 1181239"/>
              <a:gd name="connsiteY287" fmla="*/ 1993738 h 4008043"/>
              <a:gd name="connsiteX288" fmla="*/ 887684 w 1181239"/>
              <a:gd name="connsiteY288" fmla="*/ 2025709 h 4008043"/>
              <a:gd name="connsiteX289" fmla="*/ 886385 w 1181239"/>
              <a:gd name="connsiteY289" fmla="*/ 2062145 h 4008043"/>
              <a:gd name="connsiteX290" fmla="*/ 874972 w 1181239"/>
              <a:gd name="connsiteY290" fmla="*/ 2058606 h 4008043"/>
              <a:gd name="connsiteX291" fmla="*/ 874977 w 1181239"/>
              <a:gd name="connsiteY291" fmla="*/ 2058605 h 4008043"/>
              <a:gd name="connsiteX292" fmla="*/ 866190 w 1181239"/>
              <a:gd name="connsiteY292" fmla="*/ 2056634 h 4008043"/>
              <a:gd name="connsiteX293" fmla="*/ 863071 w 1181239"/>
              <a:gd name="connsiteY293" fmla="*/ 2052862 h 4008043"/>
              <a:gd name="connsiteX294" fmla="*/ 874951 w 1181239"/>
              <a:gd name="connsiteY294" fmla="*/ 2035109 h 4008043"/>
              <a:gd name="connsiteX295" fmla="*/ 878742 w 1181239"/>
              <a:gd name="connsiteY295" fmla="*/ 2010515 h 4008043"/>
              <a:gd name="connsiteX296" fmla="*/ 881252 w 1181239"/>
              <a:gd name="connsiteY296" fmla="*/ 1985026 h 4008043"/>
              <a:gd name="connsiteX297" fmla="*/ 892103 w 1181239"/>
              <a:gd name="connsiteY297" fmla="*/ 1973709 h 4008043"/>
              <a:gd name="connsiteX298" fmla="*/ 904539 w 1181239"/>
              <a:gd name="connsiteY298" fmla="*/ 1999630 h 4008043"/>
              <a:gd name="connsiteX299" fmla="*/ 899190 w 1181239"/>
              <a:gd name="connsiteY299" fmla="*/ 1996910 h 4008043"/>
              <a:gd name="connsiteX300" fmla="*/ 899192 w 1181239"/>
              <a:gd name="connsiteY300" fmla="*/ 1996910 h 4008043"/>
              <a:gd name="connsiteX301" fmla="*/ 894882 w 1181239"/>
              <a:gd name="connsiteY301" fmla="*/ 1989431 h 4008043"/>
              <a:gd name="connsiteX302" fmla="*/ 892901 w 1181239"/>
              <a:gd name="connsiteY302" fmla="*/ 1998950 h 4008043"/>
              <a:gd name="connsiteX303" fmla="*/ 890657 w 1181239"/>
              <a:gd name="connsiteY303" fmla="*/ 1990111 h 4008043"/>
              <a:gd name="connsiteX304" fmla="*/ 885871 w 1181239"/>
              <a:gd name="connsiteY304" fmla="*/ 1981271 h 4008043"/>
              <a:gd name="connsiteX305" fmla="*/ 883327 w 1181239"/>
              <a:gd name="connsiteY305" fmla="*/ 1977374 h 4008043"/>
              <a:gd name="connsiteX306" fmla="*/ 892103 w 1181239"/>
              <a:gd name="connsiteY306" fmla="*/ 1973709 h 4008043"/>
              <a:gd name="connsiteX307" fmla="*/ 929834 w 1181239"/>
              <a:gd name="connsiteY307" fmla="*/ 1966605 h 4008043"/>
              <a:gd name="connsiteX308" fmla="*/ 929834 w 1181239"/>
              <a:gd name="connsiteY308" fmla="*/ 1979865 h 4008043"/>
              <a:gd name="connsiteX309" fmla="*/ 933217 w 1181239"/>
              <a:gd name="connsiteY309" fmla="*/ 2001874 h 4008043"/>
              <a:gd name="connsiteX310" fmla="*/ 931765 w 1181239"/>
              <a:gd name="connsiteY310" fmla="*/ 2020157 h 4008043"/>
              <a:gd name="connsiteX311" fmla="*/ 926930 w 1181239"/>
              <a:gd name="connsiteY311" fmla="*/ 2054438 h 4008043"/>
              <a:gd name="connsiteX312" fmla="*/ 917324 w 1181239"/>
              <a:gd name="connsiteY312" fmla="*/ 2066447 h 4008043"/>
              <a:gd name="connsiteX313" fmla="*/ 917320 w 1181239"/>
              <a:gd name="connsiteY313" fmla="*/ 2066447 h 4008043"/>
              <a:gd name="connsiteX314" fmla="*/ 911534 w 1181239"/>
              <a:gd name="connsiteY314" fmla="*/ 2060208 h 4008043"/>
              <a:gd name="connsiteX315" fmla="*/ 909750 w 1181239"/>
              <a:gd name="connsiteY315" fmla="*/ 2046388 h 4008043"/>
              <a:gd name="connsiteX316" fmla="*/ 910889 w 1181239"/>
              <a:gd name="connsiteY316" fmla="*/ 2007110 h 4008043"/>
              <a:gd name="connsiteX317" fmla="*/ 909002 w 1181239"/>
              <a:gd name="connsiteY317" fmla="*/ 1985351 h 4008043"/>
              <a:gd name="connsiteX318" fmla="*/ 919418 w 1181239"/>
              <a:gd name="connsiteY318" fmla="*/ 1975978 h 4008043"/>
              <a:gd name="connsiteX319" fmla="*/ 146529 w 1181239"/>
              <a:gd name="connsiteY319" fmla="*/ 1960873 h 4008043"/>
              <a:gd name="connsiteX320" fmla="*/ 150485 w 1181239"/>
              <a:gd name="connsiteY320" fmla="*/ 1984822 h 4008043"/>
              <a:gd name="connsiteX321" fmla="*/ 147942 w 1181239"/>
              <a:gd name="connsiteY321" fmla="*/ 2004292 h 4008043"/>
              <a:gd name="connsiteX322" fmla="*/ 147945 w 1181239"/>
              <a:gd name="connsiteY322" fmla="*/ 2004292 h 4008043"/>
              <a:gd name="connsiteX323" fmla="*/ 145682 w 1181239"/>
              <a:gd name="connsiteY323" fmla="*/ 1978756 h 4008043"/>
              <a:gd name="connsiteX324" fmla="*/ 190660 w 1181239"/>
              <a:gd name="connsiteY324" fmla="*/ 1948123 h 4008043"/>
              <a:gd name="connsiteX325" fmla="*/ 190441 w 1181239"/>
              <a:gd name="connsiteY325" fmla="*/ 1953337 h 4008043"/>
              <a:gd name="connsiteX326" fmla="*/ 188915 w 1181239"/>
              <a:gd name="connsiteY326" fmla="*/ 1949767 h 4008043"/>
              <a:gd name="connsiteX327" fmla="*/ 188904 w 1181239"/>
              <a:gd name="connsiteY327" fmla="*/ 1949768 h 4008043"/>
              <a:gd name="connsiteX328" fmla="*/ 190660 w 1181239"/>
              <a:gd name="connsiteY328" fmla="*/ 1948123 h 4008043"/>
              <a:gd name="connsiteX329" fmla="*/ 52661 w 1181239"/>
              <a:gd name="connsiteY329" fmla="*/ 1944554 h 4008043"/>
              <a:gd name="connsiteX330" fmla="*/ 56659 w 1181239"/>
              <a:gd name="connsiteY330" fmla="*/ 1972061 h 4008043"/>
              <a:gd name="connsiteX331" fmla="*/ 70893 w 1181239"/>
              <a:gd name="connsiteY331" fmla="*/ 2036614 h 4008043"/>
              <a:gd name="connsiteX332" fmla="*/ 78626 w 1181239"/>
              <a:gd name="connsiteY332" fmla="*/ 2081905 h 4008043"/>
              <a:gd name="connsiteX333" fmla="*/ 64094 w 1181239"/>
              <a:gd name="connsiteY333" fmla="*/ 2047765 h 4008043"/>
              <a:gd name="connsiteX334" fmla="*/ 64101 w 1181239"/>
              <a:gd name="connsiteY334" fmla="*/ 2047765 h 4008043"/>
              <a:gd name="connsiteX335" fmla="*/ 52369 w 1181239"/>
              <a:gd name="connsiteY335" fmla="*/ 1979090 h 4008043"/>
              <a:gd name="connsiteX336" fmla="*/ 132560 w 1181239"/>
              <a:gd name="connsiteY336" fmla="*/ 1941207 h 4008043"/>
              <a:gd name="connsiteX337" fmla="*/ 132451 w 1181239"/>
              <a:gd name="connsiteY337" fmla="*/ 1949366 h 4008043"/>
              <a:gd name="connsiteX338" fmla="*/ 131112 w 1181239"/>
              <a:gd name="connsiteY338" fmla="*/ 1944555 h 4008043"/>
              <a:gd name="connsiteX339" fmla="*/ 132560 w 1181239"/>
              <a:gd name="connsiteY339" fmla="*/ 1941207 h 4008043"/>
              <a:gd name="connsiteX340" fmla="*/ 149921 w 1181239"/>
              <a:gd name="connsiteY340" fmla="*/ 1890159 h 4008043"/>
              <a:gd name="connsiteX341" fmla="*/ 149032 w 1181239"/>
              <a:gd name="connsiteY341" fmla="*/ 1899678 h 4008043"/>
              <a:gd name="connsiteX342" fmla="*/ 144111 w 1181239"/>
              <a:gd name="connsiteY342" fmla="*/ 1911464 h 4008043"/>
              <a:gd name="connsiteX343" fmla="*/ 144109 w 1181239"/>
              <a:gd name="connsiteY343" fmla="*/ 1911464 h 4008043"/>
              <a:gd name="connsiteX344" fmla="*/ 146529 w 1181239"/>
              <a:gd name="connsiteY344" fmla="*/ 1892718 h 4008043"/>
              <a:gd name="connsiteX345" fmla="*/ 149921 w 1181239"/>
              <a:gd name="connsiteY345" fmla="*/ 1890159 h 4008043"/>
              <a:gd name="connsiteX346" fmla="*/ 945161 w 1181239"/>
              <a:gd name="connsiteY346" fmla="*/ 1880867 h 4008043"/>
              <a:gd name="connsiteX347" fmla="*/ 941044 w 1181239"/>
              <a:gd name="connsiteY347" fmla="*/ 1921438 h 4008043"/>
              <a:gd name="connsiteX348" fmla="*/ 940209 w 1181239"/>
              <a:gd name="connsiteY348" fmla="*/ 1901719 h 4008043"/>
              <a:gd name="connsiteX349" fmla="*/ 940208 w 1181239"/>
              <a:gd name="connsiteY349" fmla="*/ 1901719 h 4008043"/>
              <a:gd name="connsiteX350" fmla="*/ 945161 w 1181239"/>
              <a:gd name="connsiteY350" fmla="*/ 1880867 h 4008043"/>
              <a:gd name="connsiteX351" fmla="*/ 934013 w 1181239"/>
              <a:gd name="connsiteY351" fmla="*/ 1876189 h 4008043"/>
              <a:gd name="connsiteX352" fmla="*/ 934841 w 1181239"/>
              <a:gd name="connsiteY352" fmla="*/ 1877239 h 4008043"/>
              <a:gd name="connsiteX353" fmla="*/ 934841 w 1181239"/>
              <a:gd name="connsiteY353" fmla="*/ 1894918 h 4008043"/>
              <a:gd name="connsiteX354" fmla="*/ 933669 w 1181239"/>
              <a:gd name="connsiteY354" fmla="*/ 1886079 h 4008043"/>
              <a:gd name="connsiteX355" fmla="*/ 934013 w 1181239"/>
              <a:gd name="connsiteY355" fmla="*/ 1876189 h 4008043"/>
              <a:gd name="connsiteX356" fmla="*/ 986424 w 1181239"/>
              <a:gd name="connsiteY356" fmla="*/ 1866185 h 4008043"/>
              <a:gd name="connsiteX357" fmla="*/ 987192 w 1181239"/>
              <a:gd name="connsiteY357" fmla="*/ 1867720 h 4008043"/>
              <a:gd name="connsiteX358" fmla="*/ 987192 w 1181239"/>
              <a:gd name="connsiteY358" fmla="*/ 1893558 h 4008043"/>
              <a:gd name="connsiteX359" fmla="*/ 986105 w 1181239"/>
              <a:gd name="connsiteY359" fmla="*/ 1880639 h 4008043"/>
              <a:gd name="connsiteX360" fmla="*/ 986424 w 1181239"/>
              <a:gd name="connsiteY360" fmla="*/ 1866185 h 4008043"/>
              <a:gd name="connsiteX361" fmla="*/ 845841 w 1181239"/>
              <a:gd name="connsiteY361" fmla="*/ 1838137 h 4008043"/>
              <a:gd name="connsiteX362" fmla="*/ 845842 w 1181239"/>
              <a:gd name="connsiteY362" fmla="*/ 1838141 h 4008043"/>
              <a:gd name="connsiteX363" fmla="*/ 845838 w 1181239"/>
              <a:gd name="connsiteY363" fmla="*/ 1838141 h 4008043"/>
              <a:gd name="connsiteX364" fmla="*/ 212802 w 1181239"/>
              <a:gd name="connsiteY364" fmla="*/ 1837291 h 4008043"/>
              <a:gd name="connsiteX365" fmla="*/ 219332 w 1181239"/>
              <a:gd name="connsiteY365" fmla="*/ 1837839 h 4008043"/>
              <a:gd name="connsiteX366" fmla="*/ 215807 w 1181239"/>
              <a:gd name="connsiteY366" fmla="*/ 1852685 h 4008043"/>
              <a:gd name="connsiteX367" fmla="*/ 210422 w 1181239"/>
              <a:gd name="connsiteY367" fmla="*/ 1847847 h 4008043"/>
              <a:gd name="connsiteX368" fmla="*/ 212802 w 1181239"/>
              <a:gd name="connsiteY368" fmla="*/ 1837291 h 4008043"/>
              <a:gd name="connsiteX369" fmla="*/ 909064 w 1181239"/>
              <a:gd name="connsiteY369" fmla="*/ 1808808 h 4008043"/>
              <a:gd name="connsiteX370" fmla="*/ 912810 w 1181239"/>
              <a:gd name="connsiteY370" fmla="*/ 1817243 h 4008043"/>
              <a:gd name="connsiteX371" fmla="*/ 914324 w 1181239"/>
              <a:gd name="connsiteY371" fmla="*/ 1854802 h 4008043"/>
              <a:gd name="connsiteX372" fmla="*/ 912759 w 1181239"/>
              <a:gd name="connsiteY372" fmla="*/ 1915094 h 4008043"/>
              <a:gd name="connsiteX373" fmla="*/ 909533 w 1181239"/>
              <a:gd name="connsiteY373" fmla="*/ 1909198 h 4008043"/>
              <a:gd name="connsiteX374" fmla="*/ 909535 w 1181239"/>
              <a:gd name="connsiteY374" fmla="*/ 1909198 h 4008043"/>
              <a:gd name="connsiteX375" fmla="*/ 907572 w 1181239"/>
              <a:gd name="connsiteY375" fmla="*/ 1854526 h 4008043"/>
              <a:gd name="connsiteX376" fmla="*/ 909064 w 1181239"/>
              <a:gd name="connsiteY376" fmla="*/ 1808808 h 4008043"/>
              <a:gd name="connsiteX377" fmla="*/ 885324 w 1181239"/>
              <a:gd name="connsiteY377" fmla="*/ 1804483 h 4008043"/>
              <a:gd name="connsiteX378" fmla="*/ 888685 w 1181239"/>
              <a:gd name="connsiteY378" fmla="*/ 1819446 h 4008043"/>
              <a:gd name="connsiteX379" fmla="*/ 893171 w 1181239"/>
              <a:gd name="connsiteY379" fmla="*/ 1830149 h 4008043"/>
              <a:gd name="connsiteX380" fmla="*/ 897396 w 1181239"/>
              <a:gd name="connsiteY380" fmla="*/ 1827331 h 4008043"/>
              <a:gd name="connsiteX381" fmla="*/ 894418 w 1181239"/>
              <a:gd name="connsiteY381" fmla="*/ 1852326 h 4008043"/>
              <a:gd name="connsiteX382" fmla="*/ 893517 w 1181239"/>
              <a:gd name="connsiteY382" fmla="*/ 1882397 h 4008043"/>
              <a:gd name="connsiteX383" fmla="*/ 892156 w 1181239"/>
              <a:gd name="connsiteY383" fmla="*/ 1907505 h 4008043"/>
              <a:gd name="connsiteX384" fmla="*/ 886193 w 1181239"/>
              <a:gd name="connsiteY384" fmla="*/ 1944847 h 4008043"/>
              <a:gd name="connsiteX385" fmla="*/ 879963 w 1181239"/>
              <a:gd name="connsiteY385" fmla="*/ 1951353 h 4008043"/>
              <a:gd name="connsiteX386" fmla="*/ 879961 w 1181239"/>
              <a:gd name="connsiteY386" fmla="*/ 1951353 h 4008043"/>
              <a:gd name="connsiteX387" fmla="*/ 873653 w 1181239"/>
              <a:gd name="connsiteY387" fmla="*/ 1901622 h 4008043"/>
              <a:gd name="connsiteX388" fmla="*/ 876506 w 1181239"/>
              <a:gd name="connsiteY388" fmla="*/ 1875236 h 4008043"/>
              <a:gd name="connsiteX389" fmla="*/ 882543 w 1181239"/>
              <a:gd name="connsiteY389" fmla="*/ 1836478 h 4008043"/>
              <a:gd name="connsiteX390" fmla="*/ 885324 w 1181239"/>
              <a:gd name="connsiteY390" fmla="*/ 1804483 h 4008043"/>
              <a:gd name="connsiteX391" fmla="*/ 188353 w 1181239"/>
              <a:gd name="connsiteY391" fmla="*/ 1800590 h 4008043"/>
              <a:gd name="connsiteX392" fmla="*/ 192022 w 1181239"/>
              <a:gd name="connsiteY392" fmla="*/ 1840362 h 4008043"/>
              <a:gd name="connsiteX393" fmla="*/ 197418 w 1181239"/>
              <a:gd name="connsiteY393" fmla="*/ 1891683 h 4008043"/>
              <a:gd name="connsiteX394" fmla="*/ 196666 w 1181239"/>
              <a:gd name="connsiteY394" fmla="*/ 1897144 h 4008043"/>
              <a:gd name="connsiteX395" fmla="*/ 191624 w 1181239"/>
              <a:gd name="connsiteY395" fmla="*/ 1905934 h 4008043"/>
              <a:gd name="connsiteX396" fmla="*/ 194485 w 1181239"/>
              <a:gd name="connsiteY396" fmla="*/ 1907839 h 4008043"/>
              <a:gd name="connsiteX397" fmla="*/ 197346 w 1181239"/>
              <a:gd name="connsiteY397" fmla="*/ 1920425 h 4008043"/>
              <a:gd name="connsiteX398" fmla="*/ 193065 w 1181239"/>
              <a:gd name="connsiteY398" fmla="*/ 1940450 h 4008043"/>
              <a:gd name="connsiteX399" fmla="*/ 187519 w 1181239"/>
              <a:gd name="connsiteY399" fmla="*/ 1940104 h 4008043"/>
              <a:gd name="connsiteX400" fmla="*/ 187523 w 1181239"/>
              <a:gd name="connsiteY400" fmla="*/ 1940102 h 4008043"/>
              <a:gd name="connsiteX401" fmla="*/ 180150 w 1181239"/>
              <a:gd name="connsiteY401" fmla="*/ 1822164 h 4008043"/>
              <a:gd name="connsiteX402" fmla="*/ 181879 w 1181239"/>
              <a:gd name="connsiteY402" fmla="*/ 1817404 h 4008043"/>
              <a:gd name="connsiteX403" fmla="*/ 186718 w 1181239"/>
              <a:gd name="connsiteY403" fmla="*/ 1811630 h 4008043"/>
              <a:gd name="connsiteX404" fmla="*/ 188353 w 1181239"/>
              <a:gd name="connsiteY404" fmla="*/ 1800590 h 4008043"/>
              <a:gd name="connsiteX405" fmla="*/ 131129 w 1181239"/>
              <a:gd name="connsiteY405" fmla="*/ 1794964 h 4008043"/>
              <a:gd name="connsiteX406" fmla="*/ 133790 w 1181239"/>
              <a:gd name="connsiteY406" fmla="*/ 1805574 h 4008043"/>
              <a:gd name="connsiteX407" fmla="*/ 132483 w 1181239"/>
              <a:gd name="connsiteY407" fmla="*/ 1816269 h 4008043"/>
              <a:gd name="connsiteX408" fmla="*/ 130838 w 1181239"/>
              <a:gd name="connsiteY408" fmla="*/ 1804710 h 4008043"/>
              <a:gd name="connsiteX409" fmla="*/ 936627 w 1181239"/>
              <a:gd name="connsiteY409" fmla="*/ 1794309 h 4008043"/>
              <a:gd name="connsiteX410" fmla="*/ 939769 w 1181239"/>
              <a:gd name="connsiteY410" fmla="*/ 1821379 h 4008043"/>
              <a:gd name="connsiteX411" fmla="*/ 932143 w 1181239"/>
              <a:gd name="connsiteY411" fmla="*/ 1858880 h 4008043"/>
              <a:gd name="connsiteX412" fmla="*/ 931483 w 1181239"/>
              <a:gd name="connsiteY412" fmla="*/ 1850041 h 4008043"/>
              <a:gd name="connsiteX413" fmla="*/ 931485 w 1181239"/>
              <a:gd name="connsiteY413" fmla="*/ 1850041 h 4008043"/>
              <a:gd name="connsiteX414" fmla="*/ 934200 w 1181239"/>
              <a:gd name="connsiteY414" fmla="*/ 1824882 h 4008043"/>
              <a:gd name="connsiteX415" fmla="*/ 935295 w 1181239"/>
              <a:gd name="connsiteY415" fmla="*/ 1800404 h 4008043"/>
              <a:gd name="connsiteX416" fmla="*/ 936627 w 1181239"/>
              <a:gd name="connsiteY416" fmla="*/ 1794309 h 4008043"/>
              <a:gd name="connsiteX417" fmla="*/ 911264 w 1181239"/>
              <a:gd name="connsiteY417" fmla="*/ 1789784 h 4008043"/>
              <a:gd name="connsiteX418" fmla="*/ 914169 w 1181239"/>
              <a:gd name="connsiteY418" fmla="*/ 1792436 h 4008043"/>
              <a:gd name="connsiteX419" fmla="*/ 912391 w 1181239"/>
              <a:gd name="connsiteY419" fmla="*/ 1800626 h 4008043"/>
              <a:gd name="connsiteX420" fmla="*/ 909483 w 1181239"/>
              <a:gd name="connsiteY420" fmla="*/ 1804483 h 4008043"/>
              <a:gd name="connsiteX421" fmla="*/ 906578 w 1181239"/>
              <a:gd name="connsiteY421" fmla="*/ 1797975 h 4008043"/>
              <a:gd name="connsiteX422" fmla="*/ 906581 w 1181239"/>
              <a:gd name="connsiteY422" fmla="*/ 1797975 h 4008043"/>
              <a:gd name="connsiteX423" fmla="*/ 911264 w 1181239"/>
              <a:gd name="connsiteY423" fmla="*/ 1789784 h 4008043"/>
              <a:gd name="connsiteX424" fmla="*/ 859322 w 1181239"/>
              <a:gd name="connsiteY424" fmla="*/ 1775925 h 4008043"/>
              <a:gd name="connsiteX425" fmla="*/ 859698 w 1181239"/>
              <a:gd name="connsiteY425" fmla="*/ 1794380 h 4008043"/>
              <a:gd name="connsiteX426" fmla="*/ 855333 w 1181239"/>
              <a:gd name="connsiteY426" fmla="*/ 1819606 h 4008043"/>
              <a:gd name="connsiteX427" fmla="*/ 848363 w 1181239"/>
              <a:gd name="connsiteY427" fmla="*/ 1835149 h 4008043"/>
              <a:gd name="connsiteX428" fmla="*/ 845841 w 1181239"/>
              <a:gd name="connsiteY428" fmla="*/ 1838137 h 4008043"/>
              <a:gd name="connsiteX429" fmla="*/ 843682 w 1181239"/>
              <a:gd name="connsiteY429" fmla="*/ 1823655 h 4008043"/>
              <a:gd name="connsiteX430" fmla="*/ 847280 w 1181239"/>
              <a:gd name="connsiteY430" fmla="*/ 1815836 h 4008043"/>
              <a:gd name="connsiteX431" fmla="*/ 856030 w 1181239"/>
              <a:gd name="connsiteY431" fmla="*/ 1796324 h 4008043"/>
              <a:gd name="connsiteX432" fmla="*/ 125097 w 1181239"/>
              <a:gd name="connsiteY432" fmla="*/ 1771098 h 4008043"/>
              <a:gd name="connsiteX433" fmla="*/ 121900 w 1181239"/>
              <a:gd name="connsiteY433" fmla="*/ 1792286 h 4008043"/>
              <a:gd name="connsiteX434" fmla="*/ 118025 w 1181239"/>
              <a:gd name="connsiteY434" fmla="*/ 1795610 h 4008043"/>
              <a:gd name="connsiteX435" fmla="*/ 116350 w 1181239"/>
              <a:gd name="connsiteY435" fmla="*/ 1793085 h 4008043"/>
              <a:gd name="connsiteX436" fmla="*/ 118919 w 1181239"/>
              <a:gd name="connsiteY436" fmla="*/ 1784084 h 4008043"/>
              <a:gd name="connsiteX437" fmla="*/ 121827 w 1181239"/>
              <a:gd name="connsiteY437" fmla="*/ 1775221 h 4008043"/>
              <a:gd name="connsiteX438" fmla="*/ 125097 w 1181239"/>
              <a:gd name="connsiteY438" fmla="*/ 1771098 h 4008043"/>
              <a:gd name="connsiteX439" fmla="*/ 144315 w 1181239"/>
              <a:gd name="connsiteY439" fmla="*/ 1735075 h 4008043"/>
              <a:gd name="connsiteX440" fmla="*/ 146349 w 1181239"/>
              <a:gd name="connsiteY440" fmla="*/ 1741927 h 4008043"/>
              <a:gd name="connsiteX441" fmla="*/ 147407 w 1181239"/>
              <a:gd name="connsiteY441" fmla="*/ 1771845 h 4008043"/>
              <a:gd name="connsiteX442" fmla="*/ 142883 w 1181239"/>
              <a:gd name="connsiteY442" fmla="*/ 1784588 h 4008043"/>
              <a:gd name="connsiteX443" fmla="*/ 142030 w 1181239"/>
              <a:gd name="connsiteY443" fmla="*/ 1737847 h 4008043"/>
              <a:gd name="connsiteX444" fmla="*/ 144315 w 1181239"/>
              <a:gd name="connsiteY444" fmla="*/ 1735075 h 4008043"/>
              <a:gd name="connsiteX445" fmla="*/ 176323 w 1181239"/>
              <a:gd name="connsiteY445" fmla="*/ 1731089 h 4008043"/>
              <a:gd name="connsiteX446" fmla="*/ 185769 w 1181239"/>
              <a:gd name="connsiteY446" fmla="*/ 1733768 h 4008043"/>
              <a:gd name="connsiteX447" fmla="*/ 171237 w 1181239"/>
              <a:gd name="connsiteY447" fmla="*/ 1733768 h 4008043"/>
              <a:gd name="connsiteX448" fmla="*/ 176323 w 1181239"/>
              <a:gd name="connsiteY448" fmla="*/ 1731089 h 4008043"/>
              <a:gd name="connsiteX449" fmla="*/ 163455 w 1181239"/>
              <a:gd name="connsiteY449" fmla="*/ 1730218 h 4008043"/>
              <a:gd name="connsiteX450" fmla="*/ 167447 w 1181239"/>
              <a:gd name="connsiteY450" fmla="*/ 1744817 h 4008043"/>
              <a:gd name="connsiteX451" fmla="*/ 180058 w 1181239"/>
              <a:gd name="connsiteY451" fmla="*/ 1771982 h 4008043"/>
              <a:gd name="connsiteX452" fmla="*/ 184316 w 1181239"/>
              <a:gd name="connsiteY452" fmla="*/ 1793593 h 4008043"/>
              <a:gd name="connsiteX453" fmla="*/ 179956 w 1181239"/>
              <a:gd name="connsiteY453" fmla="*/ 1803605 h 4008043"/>
              <a:gd name="connsiteX454" fmla="*/ 177051 w 1181239"/>
              <a:gd name="connsiteY454" fmla="*/ 1808552 h 4008043"/>
              <a:gd name="connsiteX455" fmla="*/ 174143 w 1181239"/>
              <a:gd name="connsiteY455" fmla="*/ 1801591 h 4008043"/>
              <a:gd name="connsiteX456" fmla="*/ 166929 w 1181239"/>
              <a:gd name="connsiteY456" fmla="*/ 1801591 h 4008043"/>
              <a:gd name="connsiteX457" fmla="*/ 170867 w 1181239"/>
              <a:gd name="connsiteY457" fmla="*/ 1817388 h 4008043"/>
              <a:gd name="connsiteX458" fmla="*/ 174983 w 1181239"/>
              <a:gd name="connsiteY458" fmla="*/ 1860380 h 4008043"/>
              <a:gd name="connsiteX459" fmla="*/ 172523 w 1181239"/>
              <a:gd name="connsiteY459" fmla="*/ 1918699 h 4008043"/>
              <a:gd name="connsiteX460" fmla="*/ 164611 w 1181239"/>
              <a:gd name="connsiteY460" fmla="*/ 1988361 h 4008043"/>
              <a:gd name="connsiteX461" fmla="*/ 161294 w 1181239"/>
              <a:gd name="connsiteY461" fmla="*/ 1984654 h 4008043"/>
              <a:gd name="connsiteX462" fmla="*/ 161294 w 1181239"/>
              <a:gd name="connsiteY462" fmla="*/ 1984660 h 4008043"/>
              <a:gd name="connsiteX463" fmla="*/ 158349 w 1181239"/>
              <a:gd name="connsiteY463" fmla="*/ 1915521 h 4008043"/>
              <a:gd name="connsiteX464" fmla="*/ 152480 w 1181239"/>
              <a:gd name="connsiteY464" fmla="*/ 1841075 h 4008043"/>
              <a:gd name="connsiteX465" fmla="*/ 155141 w 1181239"/>
              <a:gd name="connsiteY465" fmla="*/ 1825207 h 4008043"/>
              <a:gd name="connsiteX466" fmla="*/ 159624 w 1181239"/>
              <a:gd name="connsiteY466" fmla="*/ 1809523 h 4008043"/>
              <a:gd name="connsiteX467" fmla="*/ 161546 w 1181239"/>
              <a:gd name="connsiteY467" fmla="*/ 1761225 h 4008043"/>
              <a:gd name="connsiteX468" fmla="*/ 880633 w 1181239"/>
              <a:gd name="connsiteY468" fmla="*/ 1697520 h 4008043"/>
              <a:gd name="connsiteX469" fmla="*/ 882812 w 1181239"/>
              <a:gd name="connsiteY469" fmla="*/ 1709623 h 4008043"/>
              <a:gd name="connsiteX470" fmla="*/ 879732 w 1181239"/>
              <a:gd name="connsiteY470" fmla="*/ 1712009 h 4008043"/>
              <a:gd name="connsiteX471" fmla="*/ 879735 w 1181239"/>
              <a:gd name="connsiteY471" fmla="*/ 1712009 h 4008043"/>
              <a:gd name="connsiteX472" fmla="*/ 880633 w 1181239"/>
              <a:gd name="connsiteY472" fmla="*/ 1697520 h 4008043"/>
              <a:gd name="connsiteX473" fmla="*/ 894921 w 1181239"/>
              <a:gd name="connsiteY473" fmla="*/ 1674217 h 4008043"/>
              <a:gd name="connsiteX474" fmla="*/ 897909 w 1181239"/>
              <a:gd name="connsiteY474" fmla="*/ 1743141 h 4008043"/>
              <a:gd name="connsiteX475" fmla="*/ 892321 w 1181239"/>
              <a:gd name="connsiteY475" fmla="*/ 1752807 h 4008043"/>
              <a:gd name="connsiteX476" fmla="*/ 891434 w 1181239"/>
              <a:gd name="connsiteY476" fmla="*/ 1715409 h 4008043"/>
              <a:gd name="connsiteX477" fmla="*/ 891439 w 1181239"/>
              <a:gd name="connsiteY477" fmla="*/ 1715409 h 4008043"/>
              <a:gd name="connsiteX478" fmla="*/ 894921 w 1181239"/>
              <a:gd name="connsiteY478" fmla="*/ 1674217 h 4008043"/>
              <a:gd name="connsiteX479" fmla="*/ 882611 w 1181239"/>
              <a:gd name="connsiteY479" fmla="*/ 1664785 h 4008043"/>
              <a:gd name="connsiteX480" fmla="*/ 885467 w 1181239"/>
              <a:gd name="connsiteY480" fmla="*/ 1670532 h 4008043"/>
              <a:gd name="connsiteX481" fmla="*/ 881537 w 1181239"/>
              <a:gd name="connsiteY481" fmla="*/ 1675451 h 4008043"/>
              <a:gd name="connsiteX482" fmla="*/ 881538 w 1181239"/>
              <a:gd name="connsiteY482" fmla="*/ 1675451 h 4008043"/>
              <a:gd name="connsiteX483" fmla="*/ 881013 w 1181239"/>
              <a:gd name="connsiteY483" fmla="*/ 1666612 h 4008043"/>
              <a:gd name="connsiteX484" fmla="*/ 882611 w 1181239"/>
              <a:gd name="connsiteY484" fmla="*/ 1664785 h 4008043"/>
              <a:gd name="connsiteX485" fmla="*/ 906815 w 1181239"/>
              <a:gd name="connsiteY485" fmla="*/ 1608656 h 4008043"/>
              <a:gd name="connsiteX486" fmla="*/ 909490 w 1181239"/>
              <a:gd name="connsiteY486" fmla="*/ 1627855 h 4008043"/>
              <a:gd name="connsiteX487" fmla="*/ 912125 w 1181239"/>
              <a:gd name="connsiteY487" fmla="*/ 1645531 h 4008043"/>
              <a:gd name="connsiteX488" fmla="*/ 914332 w 1181239"/>
              <a:gd name="connsiteY488" fmla="*/ 1727663 h 4008043"/>
              <a:gd name="connsiteX489" fmla="*/ 913515 w 1181239"/>
              <a:gd name="connsiteY489" fmla="*/ 1741942 h 4008043"/>
              <a:gd name="connsiteX490" fmla="*/ 909968 w 1181239"/>
              <a:gd name="connsiteY490" fmla="*/ 1749266 h 4008043"/>
              <a:gd name="connsiteX491" fmla="*/ 909965 w 1181239"/>
              <a:gd name="connsiteY491" fmla="*/ 1749266 h 4008043"/>
              <a:gd name="connsiteX492" fmla="*/ 904911 w 1181239"/>
              <a:gd name="connsiteY492" fmla="*/ 1694189 h 4008043"/>
              <a:gd name="connsiteX493" fmla="*/ 898679 w 1181239"/>
              <a:gd name="connsiteY493" fmla="*/ 1639431 h 4008043"/>
              <a:gd name="connsiteX494" fmla="*/ 899252 w 1181239"/>
              <a:gd name="connsiteY494" fmla="*/ 1622432 h 4008043"/>
              <a:gd name="connsiteX495" fmla="*/ 906815 w 1181239"/>
              <a:gd name="connsiteY495" fmla="*/ 1608656 h 4008043"/>
              <a:gd name="connsiteX496" fmla="*/ 198839 w 1181239"/>
              <a:gd name="connsiteY496" fmla="*/ 1603132 h 4008043"/>
              <a:gd name="connsiteX497" fmla="*/ 201951 w 1181239"/>
              <a:gd name="connsiteY497" fmla="*/ 1647229 h 4008043"/>
              <a:gd name="connsiteX498" fmla="*/ 198492 w 1181239"/>
              <a:gd name="connsiteY498" fmla="*/ 1680540 h 4008043"/>
              <a:gd name="connsiteX499" fmla="*/ 194828 w 1181239"/>
              <a:gd name="connsiteY499" fmla="*/ 1669852 h 4008043"/>
              <a:gd name="connsiteX500" fmla="*/ 196353 w 1181239"/>
              <a:gd name="connsiteY500" fmla="*/ 1680731 h 4008043"/>
              <a:gd name="connsiteX501" fmla="*/ 200836 w 1181239"/>
              <a:gd name="connsiteY501" fmla="*/ 1700653 h 4008043"/>
              <a:gd name="connsiteX502" fmla="*/ 201690 w 1181239"/>
              <a:gd name="connsiteY502" fmla="*/ 1716973 h 4008043"/>
              <a:gd name="connsiteX503" fmla="*/ 197552 w 1181239"/>
              <a:gd name="connsiteY503" fmla="*/ 1750087 h 4008043"/>
              <a:gd name="connsiteX504" fmla="*/ 195515 w 1181239"/>
              <a:gd name="connsiteY504" fmla="*/ 1775925 h 4008043"/>
              <a:gd name="connsiteX505" fmla="*/ 194997 w 1181239"/>
              <a:gd name="connsiteY505" fmla="*/ 1745327 h 4008043"/>
              <a:gd name="connsiteX506" fmla="*/ 195006 w 1181239"/>
              <a:gd name="connsiteY506" fmla="*/ 1745327 h 4008043"/>
              <a:gd name="connsiteX507" fmla="*/ 197396 w 1181239"/>
              <a:gd name="connsiteY507" fmla="*/ 1714729 h 4008043"/>
              <a:gd name="connsiteX508" fmla="*/ 195944 w 1181239"/>
              <a:gd name="connsiteY508" fmla="*/ 1704833 h 4008043"/>
              <a:gd name="connsiteX509" fmla="*/ 191584 w 1181239"/>
              <a:gd name="connsiteY509" fmla="*/ 1679306 h 4008043"/>
              <a:gd name="connsiteX510" fmla="*/ 194774 w 1181239"/>
              <a:gd name="connsiteY510" fmla="*/ 1654352 h 4008043"/>
              <a:gd name="connsiteX511" fmla="*/ 194920 w 1181239"/>
              <a:gd name="connsiteY511" fmla="*/ 1642565 h 4008043"/>
              <a:gd name="connsiteX512" fmla="*/ 198839 w 1181239"/>
              <a:gd name="connsiteY512" fmla="*/ 1603132 h 4008043"/>
              <a:gd name="connsiteX513" fmla="*/ 126570 w 1181239"/>
              <a:gd name="connsiteY513" fmla="*/ 1593697 h 4008043"/>
              <a:gd name="connsiteX514" fmla="*/ 128788 w 1181239"/>
              <a:gd name="connsiteY514" fmla="*/ 1602537 h 4008043"/>
              <a:gd name="connsiteX515" fmla="*/ 133203 w 1181239"/>
              <a:gd name="connsiteY515" fmla="*/ 1611376 h 4008043"/>
              <a:gd name="connsiteX516" fmla="*/ 129516 w 1181239"/>
              <a:gd name="connsiteY516" fmla="*/ 1648094 h 4008043"/>
              <a:gd name="connsiteX517" fmla="*/ 125378 w 1181239"/>
              <a:gd name="connsiteY517" fmla="*/ 1633135 h 4008043"/>
              <a:gd name="connsiteX518" fmla="*/ 125377 w 1181239"/>
              <a:gd name="connsiteY518" fmla="*/ 1633135 h 4008043"/>
              <a:gd name="connsiteX519" fmla="*/ 124388 w 1181239"/>
              <a:gd name="connsiteY519" fmla="*/ 1604577 h 4008043"/>
              <a:gd name="connsiteX520" fmla="*/ 972450 w 1181239"/>
              <a:gd name="connsiteY520" fmla="*/ 1561739 h 4008043"/>
              <a:gd name="connsiteX521" fmla="*/ 972450 w 1181239"/>
              <a:gd name="connsiteY521" fmla="*/ 1568538 h 4008043"/>
              <a:gd name="connsiteX522" fmla="*/ 970983 w 1181239"/>
              <a:gd name="connsiteY522" fmla="*/ 1565139 h 4008043"/>
              <a:gd name="connsiteX523" fmla="*/ 972450 w 1181239"/>
              <a:gd name="connsiteY523" fmla="*/ 1561739 h 4008043"/>
              <a:gd name="connsiteX524" fmla="*/ 179368 w 1181239"/>
              <a:gd name="connsiteY524" fmla="*/ 1490681 h 4008043"/>
              <a:gd name="connsiteX525" fmla="*/ 184402 w 1181239"/>
              <a:gd name="connsiteY525" fmla="*/ 1509367 h 4008043"/>
              <a:gd name="connsiteX526" fmla="*/ 188659 w 1181239"/>
              <a:gd name="connsiteY526" fmla="*/ 1529781 h 4008043"/>
              <a:gd name="connsiteX527" fmla="*/ 194549 w 1181239"/>
              <a:gd name="connsiteY527" fmla="*/ 1521471 h 4008043"/>
              <a:gd name="connsiteX528" fmla="*/ 200263 w 1181239"/>
              <a:gd name="connsiteY528" fmla="*/ 1536581 h 4008043"/>
              <a:gd name="connsiteX529" fmla="*/ 199686 w 1181239"/>
              <a:gd name="connsiteY529" fmla="*/ 1574056 h 4008043"/>
              <a:gd name="connsiteX530" fmla="*/ 195275 w 1181239"/>
              <a:gd name="connsiteY530" fmla="*/ 1598535 h 4008043"/>
              <a:gd name="connsiteX531" fmla="*/ 183392 w 1181239"/>
              <a:gd name="connsiteY531" fmla="*/ 1635078 h 4008043"/>
              <a:gd name="connsiteX532" fmla="*/ 179437 w 1181239"/>
              <a:gd name="connsiteY532" fmla="*/ 1663053 h 4008043"/>
              <a:gd name="connsiteX533" fmla="*/ 174853 w 1181239"/>
              <a:gd name="connsiteY533" fmla="*/ 1672572 h 4008043"/>
              <a:gd name="connsiteX534" fmla="*/ 171404 w 1181239"/>
              <a:gd name="connsiteY534" fmla="*/ 1664448 h 4008043"/>
              <a:gd name="connsiteX535" fmla="*/ 172225 w 1181239"/>
              <a:gd name="connsiteY535" fmla="*/ 1571325 h 4008043"/>
              <a:gd name="connsiteX536" fmla="*/ 177339 w 1181239"/>
              <a:gd name="connsiteY536" fmla="*/ 1584389 h 4008043"/>
              <a:gd name="connsiteX537" fmla="*/ 179083 w 1181239"/>
              <a:gd name="connsiteY537" fmla="*/ 1596417 h 4008043"/>
              <a:gd name="connsiteX538" fmla="*/ 179521 w 1181239"/>
              <a:gd name="connsiteY538" fmla="*/ 1583721 h 4008043"/>
              <a:gd name="connsiteX539" fmla="*/ 181736 w 1181239"/>
              <a:gd name="connsiteY539" fmla="*/ 1566691 h 4008043"/>
              <a:gd name="connsiteX540" fmla="*/ 179295 w 1181239"/>
              <a:gd name="connsiteY540" fmla="*/ 1563872 h 4008043"/>
              <a:gd name="connsiteX541" fmla="*/ 169760 w 1181239"/>
              <a:gd name="connsiteY541" fmla="*/ 1548932 h 4008043"/>
              <a:gd name="connsiteX542" fmla="*/ 178262 w 1181239"/>
              <a:gd name="connsiteY542" fmla="*/ 1545130 h 4008043"/>
              <a:gd name="connsiteX543" fmla="*/ 181518 w 1181239"/>
              <a:gd name="connsiteY543" fmla="*/ 1548267 h 4008043"/>
              <a:gd name="connsiteX544" fmla="*/ 178544 w 1181239"/>
              <a:gd name="connsiteY544" fmla="*/ 1537086 h 4008043"/>
              <a:gd name="connsiteX545" fmla="*/ 178835 w 1181239"/>
              <a:gd name="connsiteY545" fmla="*/ 1524342 h 4008043"/>
              <a:gd name="connsiteX546" fmla="*/ 181591 w 1181239"/>
              <a:gd name="connsiteY546" fmla="*/ 1518222 h 4008043"/>
              <a:gd name="connsiteX547" fmla="*/ 179368 w 1181239"/>
              <a:gd name="connsiteY547" fmla="*/ 1490681 h 4008043"/>
              <a:gd name="connsiteX548" fmla="*/ 908919 w 1181239"/>
              <a:gd name="connsiteY548" fmla="*/ 1484791 h 4008043"/>
              <a:gd name="connsiteX549" fmla="*/ 909822 w 1181239"/>
              <a:gd name="connsiteY549" fmla="*/ 1494498 h 4008043"/>
              <a:gd name="connsiteX550" fmla="*/ 909567 w 1181239"/>
              <a:gd name="connsiteY550" fmla="*/ 1523348 h 4008043"/>
              <a:gd name="connsiteX551" fmla="*/ 913593 w 1181239"/>
              <a:gd name="connsiteY551" fmla="*/ 1548372 h 4008043"/>
              <a:gd name="connsiteX552" fmla="*/ 915294 w 1181239"/>
              <a:gd name="connsiteY552" fmla="*/ 1576018 h 4008043"/>
              <a:gd name="connsiteX553" fmla="*/ 912433 w 1181239"/>
              <a:gd name="connsiteY553" fmla="*/ 1570278 h 4008043"/>
              <a:gd name="connsiteX554" fmla="*/ 912438 w 1181239"/>
              <a:gd name="connsiteY554" fmla="*/ 1570278 h 4008043"/>
              <a:gd name="connsiteX555" fmla="*/ 904598 w 1181239"/>
              <a:gd name="connsiteY555" fmla="*/ 1549879 h 4008043"/>
              <a:gd name="connsiteX556" fmla="*/ 896337 w 1181239"/>
              <a:gd name="connsiteY556" fmla="*/ 1515606 h 4008043"/>
              <a:gd name="connsiteX557" fmla="*/ 898121 w 1181239"/>
              <a:gd name="connsiteY557" fmla="*/ 1493213 h 4008043"/>
              <a:gd name="connsiteX558" fmla="*/ 904930 w 1181239"/>
              <a:gd name="connsiteY558" fmla="*/ 1488424 h 4008043"/>
              <a:gd name="connsiteX559" fmla="*/ 908919 w 1181239"/>
              <a:gd name="connsiteY559" fmla="*/ 1484791 h 4008043"/>
              <a:gd name="connsiteX560" fmla="*/ 986152 w 1181239"/>
              <a:gd name="connsiteY560" fmla="*/ 1467242 h 4008043"/>
              <a:gd name="connsiteX561" fmla="*/ 988267 w 1181239"/>
              <a:gd name="connsiteY561" fmla="*/ 1475383 h 4008043"/>
              <a:gd name="connsiteX562" fmla="*/ 987058 w 1181239"/>
              <a:gd name="connsiteY562" fmla="*/ 1486192 h 4008043"/>
              <a:gd name="connsiteX563" fmla="*/ 985413 w 1181239"/>
              <a:gd name="connsiteY563" fmla="*/ 1471304 h 4008043"/>
              <a:gd name="connsiteX564" fmla="*/ 986152 w 1181239"/>
              <a:gd name="connsiteY564" fmla="*/ 1467242 h 4008043"/>
              <a:gd name="connsiteX565" fmla="*/ 180557 w 1181239"/>
              <a:gd name="connsiteY565" fmla="*/ 1441385 h 4008043"/>
              <a:gd name="connsiteX566" fmla="*/ 183410 w 1181239"/>
              <a:gd name="connsiteY566" fmla="*/ 1451419 h 4008043"/>
              <a:gd name="connsiteX567" fmla="*/ 194736 w 1181239"/>
              <a:gd name="connsiteY567" fmla="*/ 1463195 h 4008043"/>
              <a:gd name="connsiteX568" fmla="*/ 203208 w 1181239"/>
              <a:gd name="connsiteY568" fmla="*/ 1471520 h 4008043"/>
              <a:gd name="connsiteX569" fmla="*/ 196363 w 1181239"/>
              <a:gd name="connsiteY569" fmla="*/ 1474069 h 4008043"/>
              <a:gd name="connsiteX570" fmla="*/ 189945 w 1181239"/>
              <a:gd name="connsiteY570" fmla="*/ 1471746 h 4008043"/>
              <a:gd name="connsiteX571" fmla="*/ 180301 w 1181239"/>
              <a:gd name="connsiteY571" fmla="*/ 1453625 h 4008043"/>
              <a:gd name="connsiteX572" fmla="*/ 173241 w 1181239"/>
              <a:gd name="connsiteY572" fmla="*/ 1410186 h 4008043"/>
              <a:gd name="connsiteX573" fmla="*/ 178062 w 1181239"/>
              <a:gd name="connsiteY573" fmla="*/ 1420987 h 4008043"/>
              <a:gd name="connsiteX574" fmla="*/ 175562 w 1181239"/>
              <a:gd name="connsiteY574" fmla="*/ 1431866 h 4008043"/>
              <a:gd name="connsiteX575" fmla="*/ 174519 w 1181239"/>
              <a:gd name="connsiteY575" fmla="*/ 1442065 h 4008043"/>
              <a:gd name="connsiteX576" fmla="*/ 171512 w 1181239"/>
              <a:gd name="connsiteY576" fmla="*/ 1445465 h 4008043"/>
              <a:gd name="connsiteX577" fmla="*/ 170450 w 1181239"/>
              <a:gd name="connsiteY577" fmla="*/ 1428466 h 4008043"/>
              <a:gd name="connsiteX578" fmla="*/ 170453 w 1181239"/>
              <a:gd name="connsiteY578" fmla="*/ 1428466 h 4008043"/>
              <a:gd name="connsiteX579" fmla="*/ 173241 w 1181239"/>
              <a:gd name="connsiteY579" fmla="*/ 1410186 h 4008043"/>
              <a:gd name="connsiteX580" fmla="*/ 62944 w 1181239"/>
              <a:gd name="connsiteY580" fmla="*/ 1342800 h 4008043"/>
              <a:gd name="connsiteX581" fmla="*/ 62871 w 1181239"/>
              <a:gd name="connsiteY581" fmla="*/ 1350102 h 4008043"/>
              <a:gd name="connsiteX582" fmla="*/ 57562 w 1181239"/>
              <a:gd name="connsiteY582" fmla="*/ 1351127 h 4008043"/>
              <a:gd name="connsiteX583" fmla="*/ 57566 w 1181239"/>
              <a:gd name="connsiteY583" fmla="*/ 1351128 h 4008043"/>
              <a:gd name="connsiteX584" fmla="*/ 62944 w 1181239"/>
              <a:gd name="connsiteY584" fmla="*/ 1342800 h 4008043"/>
              <a:gd name="connsiteX585" fmla="*/ 965872 w 1181239"/>
              <a:gd name="connsiteY585" fmla="*/ 1335265 h 4008043"/>
              <a:gd name="connsiteX586" fmla="*/ 966762 w 1181239"/>
              <a:gd name="connsiteY586" fmla="*/ 1335992 h 4008043"/>
              <a:gd name="connsiteX587" fmla="*/ 966762 w 1181239"/>
              <a:gd name="connsiteY587" fmla="*/ 1348232 h 4008043"/>
              <a:gd name="connsiteX588" fmla="*/ 965503 w 1181239"/>
              <a:gd name="connsiteY588" fmla="*/ 1342112 h 4008043"/>
              <a:gd name="connsiteX589" fmla="*/ 965872 w 1181239"/>
              <a:gd name="connsiteY589" fmla="*/ 1335265 h 4008043"/>
              <a:gd name="connsiteX590" fmla="*/ 104232 w 1181239"/>
              <a:gd name="connsiteY590" fmla="*/ 1330248 h 4008043"/>
              <a:gd name="connsiteX591" fmla="*/ 108531 w 1181239"/>
              <a:gd name="connsiteY591" fmla="*/ 1330906 h 4008043"/>
              <a:gd name="connsiteX592" fmla="*/ 104638 w 1181239"/>
              <a:gd name="connsiteY592" fmla="*/ 1339779 h 4008043"/>
              <a:gd name="connsiteX593" fmla="*/ 99107 w 1181239"/>
              <a:gd name="connsiteY593" fmla="*/ 1346171 h 4008043"/>
              <a:gd name="connsiteX594" fmla="*/ 100641 w 1181239"/>
              <a:gd name="connsiteY594" fmla="*/ 1338662 h 4008043"/>
              <a:gd name="connsiteX595" fmla="*/ 104232 w 1181239"/>
              <a:gd name="connsiteY595" fmla="*/ 1330248 h 4008043"/>
              <a:gd name="connsiteX596" fmla="*/ 990819 w 1181239"/>
              <a:gd name="connsiteY596" fmla="*/ 1297266 h 4008043"/>
              <a:gd name="connsiteX597" fmla="*/ 995123 w 1181239"/>
              <a:gd name="connsiteY597" fmla="*/ 1308392 h 4008043"/>
              <a:gd name="connsiteX598" fmla="*/ 992291 w 1181239"/>
              <a:gd name="connsiteY598" fmla="*/ 1315915 h 4008043"/>
              <a:gd name="connsiteX599" fmla="*/ 992289 w 1181239"/>
              <a:gd name="connsiteY599" fmla="*/ 1315915 h 4008043"/>
              <a:gd name="connsiteX600" fmla="*/ 990819 w 1181239"/>
              <a:gd name="connsiteY600" fmla="*/ 1297266 h 4008043"/>
              <a:gd name="connsiteX601" fmla="*/ 63693 w 1181239"/>
              <a:gd name="connsiteY601" fmla="*/ 1283637 h 4008043"/>
              <a:gd name="connsiteX602" fmla="*/ 62026 w 1181239"/>
              <a:gd name="connsiteY602" fmla="*/ 1305555 h 4008043"/>
              <a:gd name="connsiteX603" fmla="*/ 59081 w 1181239"/>
              <a:gd name="connsiteY603" fmla="*/ 1304036 h 4008043"/>
              <a:gd name="connsiteX604" fmla="*/ 59081 w 1181239"/>
              <a:gd name="connsiteY604" fmla="*/ 1304035 h 4008043"/>
              <a:gd name="connsiteX605" fmla="*/ 60748 w 1181239"/>
              <a:gd name="connsiteY605" fmla="*/ 1289596 h 4008043"/>
              <a:gd name="connsiteX606" fmla="*/ 63693 w 1181239"/>
              <a:gd name="connsiteY606" fmla="*/ 1283637 h 4008043"/>
              <a:gd name="connsiteX607" fmla="*/ 191583 w 1181239"/>
              <a:gd name="connsiteY607" fmla="*/ 1243774 h 4008043"/>
              <a:gd name="connsiteX608" fmla="*/ 191582 w 1181239"/>
              <a:gd name="connsiteY608" fmla="*/ 1243775 h 4008043"/>
              <a:gd name="connsiteX609" fmla="*/ 191582 w 1181239"/>
              <a:gd name="connsiteY609" fmla="*/ 1243774 h 4008043"/>
              <a:gd name="connsiteX610" fmla="*/ 202390 w 1181239"/>
              <a:gd name="connsiteY610" fmla="*/ 1234366 h 4008043"/>
              <a:gd name="connsiteX611" fmla="*/ 197960 w 1181239"/>
              <a:gd name="connsiteY611" fmla="*/ 1242158 h 4008043"/>
              <a:gd name="connsiteX612" fmla="*/ 191583 w 1181239"/>
              <a:gd name="connsiteY612" fmla="*/ 1243774 h 4008043"/>
              <a:gd name="connsiteX613" fmla="*/ 195925 w 1181239"/>
              <a:gd name="connsiteY613" fmla="*/ 1236163 h 4008043"/>
              <a:gd name="connsiteX614" fmla="*/ 202390 w 1181239"/>
              <a:gd name="connsiteY614" fmla="*/ 1234366 h 4008043"/>
              <a:gd name="connsiteX615" fmla="*/ 1005211 w 1181239"/>
              <a:gd name="connsiteY615" fmla="*/ 1233414 h 4008043"/>
              <a:gd name="connsiteX616" fmla="*/ 1014121 w 1181239"/>
              <a:gd name="connsiteY616" fmla="*/ 1234679 h 4008043"/>
              <a:gd name="connsiteX617" fmla="*/ 1008550 w 1181239"/>
              <a:gd name="connsiteY617" fmla="*/ 1238759 h 4008043"/>
              <a:gd name="connsiteX618" fmla="*/ 1001514 w 1181239"/>
              <a:gd name="connsiteY618" fmla="*/ 1242159 h 4008043"/>
              <a:gd name="connsiteX619" fmla="*/ 999817 w 1181239"/>
              <a:gd name="connsiteY619" fmla="*/ 1240896 h 4008043"/>
              <a:gd name="connsiteX620" fmla="*/ 999818 w 1181239"/>
              <a:gd name="connsiteY620" fmla="*/ 1240893 h 4008043"/>
              <a:gd name="connsiteX621" fmla="*/ 1005211 w 1181239"/>
              <a:gd name="connsiteY621" fmla="*/ 1233414 h 4008043"/>
              <a:gd name="connsiteX622" fmla="*/ 990869 w 1181239"/>
              <a:gd name="connsiteY622" fmla="*/ 1147644 h 4008043"/>
              <a:gd name="connsiteX623" fmla="*/ 990869 w 1181239"/>
              <a:gd name="connsiteY623" fmla="*/ 1162603 h 4008043"/>
              <a:gd name="connsiteX624" fmla="*/ 988253 w 1181239"/>
              <a:gd name="connsiteY624" fmla="*/ 1159363 h 4008043"/>
              <a:gd name="connsiteX625" fmla="*/ 990869 w 1181239"/>
              <a:gd name="connsiteY625" fmla="*/ 1147644 h 4008043"/>
              <a:gd name="connsiteX626" fmla="*/ 72414 w 1181239"/>
              <a:gd name="connsiteY626" fmla="*/ 1097327 h 4008043"/>
              <a:gd name="connsiteX627" fmla="*/ 72414 w 1181239"/>
              <a:gd name="connsiteY627" fmla="*/ 1115006 h 4008043"/>
              <a:gd name="connsiteX628" fmla="*/ 69713 w 1181239"/>
              <a:gd name="connsiteY628" fmla="*/ 1108886 h 4008043"/>
              <a:gd name="connsiteX629" fmla="*/ 72414 w 1181239"/>
              <a:gd name="connsiteY629" fmla="*/ 1097327 h 4008043"/>
              <a:gd name="connsiteX630" fmla="*/ 69528 w 1181239"/>
              <a:gd name="connsiteY630" fmla="*/ 1086174 h 4008043"/>
              <a:gd name="connsiteX631" fmla="*/ 69528 w 1181239"/>
              <a:gd name="connsiteY631" fmla="*/ 1086174 h 4008043"/>
              <a:gd name="connsiteX632" fmla="*/ 69527 w 1181239"/>
              <a:gd name="connsiteY632" fmla="*/ 1086175 h 4008043"/>
              <a:gd name="connsiteX633" fmla="*/ 78513 w 1181239"/>
              <a:gd name="connsiteY633" fmla="*/ 1067409 h 4008043"/>
              <a:gd name="connsiteX634" fmla="*/ 81114 w 1181239"/>
              <a:gd name="connsiteY634" fmla="*/ 1069450 h 4008043"/>
              <a:gd name="connsiteX635" fmla="*/ 75319 w 1181239"/>
              <a:gd name="connsiteY635" fmla="*/ 1079612 h 4008043"/>
              <a:gd name="connsiteX636" fmla="*/ 69528 w 1181239"/>
              <a:gd name="connsiteY636" fmla="*/ 1086174 h 4008043"/>
              <a:gd name="connsiteX637" fmla="*/ 73155 w 1181239"/>
              <a:gd name="connsiteY637" fmla="*/ 1075056 h 4008043"/>
              <a:gd name="connsiteX638" fmla="*/ 78513 w 1181239"/>
              <a:gd name="connsiteY638" fmla="*/ 1067409 h 4008043"/>
              <a:gd name="connsiteX639" fmla="*/ 1008308 w 1181239"/>
              <a:gd name="connsiteY639" fmla="*/ 857982 h 4008043"/>
              <a:gd name="connsiteX640" fmla="*/ 1011125 w 1181239"/>
              <a:gd name="connsiteY640" fmla="*/ 871582 h 4008043"/>
              <a:gd name="connsiteX641" fmla="*/ 1008308 w 1181239"/>
              <a:gd name="connsiteY641" fmla="*/ 885180 h 4008043"/>
              <a:gd name="connsiteX642" fmla="*/ 1005491 w 1181239"/>
              <a:gd name="connsiteY642" fmla="*/ 871582 h 4008043"/>
              <a:gd name="connsiteX643" fmla="*/ 1008308 w 1181239"/>
              <a:gd name="connsiteY643" fmla="*/ 857982 h 4008043"/>
              <a:gd name="connsiteX644" fmla="*/ 40946 w 1181239"/>
              <a:gd name="connsiteY644" fmla="*/ 780467 h 4008043"/>
              <a:gd name="connsiteX645" fmla="*/ 43701 w 1181239"/>
              <a:gd name="connsiteY645" fmla="*/ 788627 h 4008043"/>
              <a:gd name="connsiteX646" fmla="*/ 40179 w 1181239"/>
              <a:gd name="connsiteY646" fmla="*/ 828088 h 4008043"/>
              <a:gd name="connsiteX647" fmla="*/ 38694 w 1181239"/>
              <a:gd name="connsiteY647" fmla="*/ 815825 h 4008043"/>
              <a:gd name="connsiteX648" fmla="*/ 38690 w 1181239"/>
              <a:gd name="connsiteY648" fmla="*/ 815825 h 4008043"/>
              <a:gd name="connsiteX649" fmla="*/ 40540 w 1181239"/>
              <a:gd name="connsiteY649" fmla="*/ 789987 h 4008043"/>
              <a:gd name="connsiteX650" fmla="*/ 44700 w 1181239"/>
              <a:gd name="connsiteY650" fmla="*/ 746469 h 4008043"/>
              <a:gd name="connsiteX651" fmla="*/ 50581 w 1181239"/>
              <a:gd name="connsiteY651" fmla="*/ 762891 h 4008043"/>
              <a:gd name="connsiteX652" fmla="*/ 43349 w 1181239"/>
              <a:gd name="connsiteY652" fmla="*/ 757349 h 4008043"/>
              <a:gd name="connsiteX653" fmla="*/ 43350 w 1181239"/>
              <a:gd name="connsiteY653" fmla="*/ 757349 h 4008043"/>
              <a:gd name="connsiteX654" fmla="*/ 44700 w 1181239"/>
              <a:gd name="connsiteY654" fmla="*/ 746469 h 4008043"/>
              <a:gd name="connsiteX655" fmla="*/ 52068 w 1181239"/>
              <a:gd name="connsiteY655" fmla="*/ 720631 h 4008043"/>
              <a:gd name="connsiteX656" fmla="*/ 54976 w 1181239"/>
              <a:gd name="connsiteY656" fmla="*/ 730311 h 4008043"/>
              <a:gd name="connsiteX657" fmla="*/ 52068 w 1181239"/>
              <a:gd name="connsiteY657" fmla="*/ 738310 h 4008043"/>
              <a:gd name="connsiteX658" fmla="*/ 49163 w 1181239"/>
              <a:gd name="connsiteY658" fmla="*/ 728630 h 4008043"/>
              <a:gd name="connsiteX659" fmla="*/ 52068 w 1181239"/>
              <a:gd name="connsiteY659" fmla="*/ 720631 h 4008043"/>
              <a:gd name="connsiteX660" fmla="*/ 54632 w 1181239"/>
              <a:gd name="connsiteY660" fmla="*/ 693931 h 4008043"/>
              <a:gd name="connsiteX661" fmla="*/ 59194 w 1181239"/>
              <a:gd name="connsiteY661" fmla="*/ 699316 h 4008043"/>
              <a:gd name="connsiteX662" fmla="*/ 56595 w 1181239"/>
              <a:gd name="connsiteY662" fmla="*/ 710759 h 4008043"/>
              <a:gd name="connsiteX663" fmla="*/ 52066 w 1181239"/>
              <a:gd name="connsiteY663" fmla="*/ 705055 h 4008043"/>
              <a:gd name="connsiteX664" fmla="*/ 52068 w 1181239"/>
              <a:gd name="connsiteY664" fmla="*/ 705055 h 4008043"/>
              <a:gd name="connsiteX665" fmla="*/ 54632 w 1181239"/>
              <a:gd name="connsiteY665" fmla="*/ 693931 h 4008043"/>
              <a:gd name="connsiteX666" fmla="*/ 17521 w 1181239"/>
              <a:gd name="connsiteY666" fmla="*/ 689349 h 4008043"/>
              <a:gd name="connsiteX667" fmla="*/ 21822 w 1181239"/>
              <a:gd name="connsiteY667" fmla="*/ 797428 h 4008043"/>
              <a:gd name="connsiteX668" fmla="*/ 19797 w 1181239"/>
              <a:gd name="connsiteY668" fmla="*/ 787040 h 4008043"/>
              <a:gd name="connsiteX669" fmla="*/ 19809 w 1181239"/>
              <a:gd name="connsiteY669" fmla="*/ 787040 h 4008043"/>
              <a:gd name="connsiteX670" fmla="*/ 17630 w 1181239"/>
              <a:gd name="connsiteY670" fmla="*/ 732186 h 4008043"/>
              <a:gd name="connsiteX671" fmla="*/ 17521 w 1181239"/>
              <a:gd name="connsiteY671" fmla="*/ 689349 h 4008043"/>
              <a:gd name="connsiteX672" fmla="*/ 16110 w 1181239"/>
              <a:gd name="connsiteY672" fmla="*/ 627523 h 4008043"/>
              <a:gd name="connsiteX673" fmla="*/ 16826 w 1181239"/>
              <a:gd name="connsiteY673" fmla="*/ 646515 h 4008043"/>
              <a:gd name="connsiteX674" fmla="*/ 16144 w 1181239"/>
              <a:gd name="connsiteY674" fmla="*/ 673034 h 4008043"/>
              <a:gd name="connsiteX675" fmla="*/ 13597 w 1181239"/>
              <a:gd name="connsiteY675" fmla="*/ 658754 h 4008043"/>
              <a:gd name="connsiteX676" fmla="*/ 14279 w 1181239"/>
              <a:gd name="connsiteY676" fmla="*/ 632236 h 4008043"/>
              <a:gd name="connsiteX677" fmla="*/ 16110 w 1181239"/>
              <a:gd name="connsiteY677" fmla="*/ 627523 h 4008043"/>
              <a:gd name="connsiteX678" fmla="*/ 1020514 w 1181239"/>
              <a:gd name="connsiteY678" fmla="*/ 444568 h 4008043"/>
              <a:gd name="connsiteX679" fmla="*/ 1017280 w 1181239"/>
              <a:gd name="connsiteY679" fmla="*/ 473823 h 4008043"/>
              <a:gd name="connsiteX680" fmla="*/ 1016084 w 1181239"/>
              <a:gd name="connsiteY680" fmla="*/ 463607 h 4008043"/>
              <a:gd name="connsiteX681" fmla="*/ 1020514 w 1181239"/>
              <a:gd name="connsiteY681" fmla="*/ 444568 h 4008043"/>
              <a:gd name="connsiteX682" fmla="*/ 109423 w 1181239"/>
              <a:gd name="connsiteY682" fmla="*/ 416964 h 4008043"/>
              <a:gd name="connsiteX683" fmla="*/ 108453 w 1181239"/>
              <a:gd name="connsiteY683" fmla="*/ 428251 h 4008043"/>
              <a:gd name="connsiteX684" fmla="*/ 102725 w 1181239"/>
              <a:gd name="connsiteY684" fmla="*/ 477208 h 4008043"/>
              <a:gd name="connsiteX685" fmla="*/ 98887 w 1181239"/>
              <a:gd name="connsiteY685" fmla="*/ 523445 h 4008043"/>
              <a:gd name="connsiteX686" fmla="*/ 99142 w 1181239"/>
              <a:gd name="connsiteY686" fmla="*/ 535684 h 4008043"/>
              <a:gd name="connsiteX687" fmla="*/ 104632 w 1181239"/>
              <a:gd name="connsiteY687" fmla="*/ 520725 h 4008043"/>
              <a:gd name="connsiteX688" fmla="*/ 105591 w 1181239"/>
              <a:gd name="connsiteY688" fmla="*/ 544754 h 4008043"/>
              <a:gd name="connsiteX689" fmla="*/ 99681 w 1181239"/>
              <a:gd name="connsiteY689" fmla="*/ 563383 h 4008043"/>
              <a:gd name="connsiteX690" fmla="*/ 89871 w 1181239"/>
              <a:gd name="connsiteY690" fmla="*/ 609799 h 4008043"/>
              <a:gd name="connsiteX691" fmla="*/ 86947 w 1181239"/>
              <a:gd name="connsiteY691" fmla="*/ 634958 h 4008043"/>
              <a:gd name="connsiteX692" fmla="*/ 83948 w 1181239"/>
              <a:gd name="connsiteY692" fmla="*/ 613879 h 4008043"/>
              <a:gd name="connsiteX693" fmla="*/ 83947 w 1181239"/>
              <a:gd name="connsiteY693" fmla="*/ 613879 h 4008043"/>
              <a:gd name="connsiteX694" fmla="*/ 79617 w 1181239"/>
              <a:gd name="connsiteY694" fmla="*/ 598042 h 4008043"/>
              <a:gd name="connsiteX695" fmla="*/ 73779 w 1181239"/>
              <a:gd name="connsiteY695" fmla="*/ 601784 h 4008043"/>
              <a:gd name="connsiteX696" fmla="*/ 86914 w 1181239"/>
              <a:gd name="connsiteY696" fmla="*/ 497606 h 4008043"/>
              <a:gd name="connsiteX697" fmla="*/ 89947 w 1181239"/>
              <a:gd name="connsiteY697" fmla="*/ 504406 h 4008043"/>
              <a:gd name="connsiteX698" fmla="*/ 97232 w 1181239"/>
              <a:gd name="connsiteY698" fmla="*/ 475848 h 4008043"/>
              <a:gd name="connsiteX699" fmla="*/ 107056 w 1181239"/>
              <a:gd name="connsiteY699" fmla="*/ 424171 h 4008043"/>
              <a:gd name="connsiteX700" fmla="*/ 109423 w 1181239"/>
              <a:gd name="connsiteY700" fmla="*/ 416964 h 4008043"/>
              <a:gd name="connsiteX701" fmla="*/ 112126 w 1181239"/>
              <a:gd name="connsiteY701" fmla="*/ 403090 h 4008043"/>
              <a:gd name="connsiteX702" fmla="*/ 112126 w 1181239"/>
              <a:gd name="connsiteY702" fmla="*/ 409890 h 4008043"/>
              <a:gd name="connsiteX703" fmla="*/ 110659 w 1181239"/>
              <a:gd name="connsiteY703" fmla="*/ 406490 h 4008043"/>
              <a:gd name="connsiteX704" fmla="*/ 112126 w 1181239"/>
              <a:gd name="connsiteY704" fmla="*/ 403090 h 4008043"/>
              <a:gd name="connsiteX705" fmla="*/ 960210 w 1181239"/>
              <a:gd name="connsiteY705" fmla="*/ 305326 h 4008043"/>
              <a:gd name="connsiteX706" fmla="*/ 961013 w 1181239"/>
              <a:gd name="connsiteY706" fmla="*/ 306537 h 4008043"/>
              <a:gd name="connsiteX707" fmla="*/ 961013 w 1181239"/>
              <a:gd name="connsiteY707" fmla="*/ 326936 h 4008043"/>
              <a:gd name="connsiteX708" fmla="*/ 959875 w 1181239"/>
              <a:gd name="connsiteY708" fmla="*/ 316736 h 4008043"/>
              <a:gd name="connsiteX709" fmla="*/ 960210 w 1181239"/>
              <a:gd name="connsiteY709" fmla="*/ 305326 h 4008043"/>
              <a:gd name="connsiteX710" fmla="*/ 131243 w 1181239"/>
              <a:gd name="connsiteY710" fmla="*/ 240583 h 4008043"/>
              <a:gd name="connsiteX711" fmla="*/ 134221 w 1181239"/>
              <a:gd name="connsiteY711" fmla="*/ 241967 h 4008043"/>
              <a:gd name="connsiteX712" fmla="*/ 144610 w 1181239"/>
              <a:gd name="connsiteY712" fmla="*/ 277206 h 4008043"/>
              <a:gd name="connsiteX713" fmla="*/ 138140 w 1181239"/>
              <a:gd name="connsiteY713" fmla="*/ 264918 h 4008043"/>
              <a:gd name="connsiteX714" fmla="*/ 138140 w 1181239"/>
              <a:gd name="connsiteY714" fmla="*/ 264917 h 4008043"/>
              <a:gd name="connsiteX715" fmla="*/ 131243 w 1181239"/>
              <a:gd name="connsiteY715" fmla="*/ 240583 h 4008043"/>
              <a:gd name="connsiteX716" fmla="*/ 877049 w 1181239"/>
              <a:gd name="connsiteY716" fmla="*/ 194344 h 4008043"/>
              <a:gd name="connsiteX717" fmla="*/ 883829 w 1181239"/>
              <a:gd name="connsiteY717" fmla="*/ 211283 h 4008043"/>
              <a:gd name="connsiteX718" fmla="*/ 877876 w 1181239"/>
              <a:gd name="connsiteY718" fmla="*/ 205024 h 4008043"/>
              <a:gd name="connsiteX719" fmla="*/ 877877 w 1181239"/>
              <a:gd name="connsiteY719" fmla="*/ 205024 h 4008043"/>
              <a:gd name="connsiteX720" fmla="*/ 877049 w 1181239"/>
              <a:gd name="connsiteY720" fmla="*/ 194344 h 4008043"/>
              <a:gd name="connsiteX721" fmla="*/ 1009149 w 1181239"/>
              <a:gd name="connsiteY721" fmla="*/ 184200 h 4008043"/>
              <a:gd name="connsiteX722" fmla="*/ 1010905 w 1181239"/>
              <a:gd name="connsiteY722" fmla="*/ 185145 h 4008043"/>
              <a:gd name="connsiteX723" fmla="*/ 1013222 w 1181239"/>
              <a:gd name="connsiteY723" fmla="*/ 220572 h 4008043"/>
              <a:gd name="connsiteX724" fmla="*/ 1011193 w 1181239"/>
              <a:gd name="connsiteY724" fmla="*/ 215876 h 4008043"/>
              <a:gd name="connsiteX725" fmla="*/ 1011190 w 1181239"/>
              <a:gd name="connsiteY725" fmla="*/ 215876 h 4008043"/>
              <a:gd name="connsiteX726" fmla="*/ 1009664 w 1181239"/>
              <a:gd name="connsiteY726" fmla="*/ 194344 h 4008043"/>
              <a:gd name="connsiteX727" fmla="*/ 1009149 w 1181239"/>
              <a:gd name="connsiteY727" fmla="*/ 184200 h 4008043"/>
              <a:gd name="connsiteX728" fmla="*/ 748726 w 1181239"/>
              <a:gd name="connsiteY728" fmla="*/ 154227 h 4008043"/>
              <a:gd name="connsiteX729" fmla="*/ 748726 w 1181239"/>
              <a:gd name="connsiteY729" fmla="*/ 163746 h 4008043"/>
              <a:gd name="connsiteX730" fmla="*/ 747398 w 1181239"/>
              <a:gd name="connsiteY730" fmla="*/ 158987 h 4008043"/>
              <a:gd name="connsiteX731" fmla="*/ 748726 w 1181239"/>
              <a:gd name="connsiteY731" fmla="*/ 154227 h 4008043"/>
              <a:gd name="connsiteX732" fmla="*/ 944467 w 1181239"/>
              <a:gd name="connsiteY732" fmla="*/ 138588 h 4008043"/>
              <a:gd name="connsiteX733" fmla="*/ 949089 w 1181239"/>
              <a:gd name="connsiteY733" fmla="*/ 154227 h 4008043"/>
              <a:gd name="connsiteX734" fmla="*/ 957630 w 1181239"/>
              <a:gd name="connsiteY734" fmla="*/ 155635 h 4008043"/>
              <a:gd name="connsiteX735" fmla="*/ 963237 w 1181239"/>
              <a:gd name="connsiteY735" fmla="*/ 158076 h 4008043"/>
              <a:gd name="connsiteX736" fmla="*/ 967358 w 1181239"/>
              <a:gd name="connsiteY736" fmla="*/ 166466 h 4008043"/>
              <a:gd name="connsiteX737" fmla="*/ 970329 w 1181239"/>
              <a:gd name="connsiteY737" fmla="*/ 161706 h 4008043"/>
              <a:gd name="connsiteX738" fmla="*/ 977889 w 1181239"/>
              <a:gd name="connsiteY738" fmla="*/ 183464 h 4008043"/>
              <a:gd name="connsiteX739" fmla="*/ 985235 w 1181239"/>
              <a:gd name="connsiteY739" fmla="*/ 207943 h 4008043"/>
              <a:gd name="connsiteX740" fmla="*/ 994634 w 1181239"/>
              <a:gd name="connsiteY740" fmla="*/ 305802 h 4008043"/>
              <a:gd name="connsiteX741" fmla="*/ 986510 w 1181239"/>
              <a:gd name="connsiteY741" fmla="*/ 308577 h 4008043"/>
              <a:gd name="connsiteX742" fmla="*/ 978341 w 1181239"/>
              <a:gd name="connsiteY742" fmla="*/ 310615 h 4008043"/>
              <a:gd name="connsiteX743" fmla="*/ 976670 w 1181239"/>
              <a:gd name="connsiteY743" fmla="*/ 314015 h 4008043"/>
              <a:gd name="connsiteX744" fmla="*/ 976670 w 1181239"/>
              <a:gd name="connsiteY744" fmla="*/ 314017 h 4008043"/>
              <a:gd name="connsiteX745" fmla="*/ 972155 w 1181239"/>
              <a:gd name="connsiteY745" fmla="*/ 290898 h 4008043"/>
              <a:gd name="connsiteX746" fmla="*/ 962044 w 1181239"/>
              <a:gd name="connsiteY746" fmla="*/ 253231 h 4008043"/>
              <a:gd name="connsiteX747" fmla="*/ 946043 w 1181239"/>
              <a:gd name="connsiteY747" fmla="*/ 167025 h 4008043"/>
              <a:gd name="connsiteX748" fmla="*/ 665910 w 1181239"/>
              <a:gd name="connsiteY748" fmla="*/ 130704 h 4008043"/>
              <a:gd name="connsiteX749" fmla="*/ 666800 w 1181239"/>
              <a:gd name="connsiteY749" fmla="*/ 149466 h 4008043"/>
              <a:gd name="connsiteX750" fmla="*/ 662762 w 1181239"/>
              <a:gd name="connsiteY750" fmla="*/ 158391 h 4008043"/>
              <a:gd name="connsiteX751" fmla="*/ 662761 w 1181239"/>
              <a:gd name="connsiteY751" fmla="*/ 158391 h 4008043"/>
              <a:gd name="connsiteX752" fmla="*/ 658075 w 1181239"/>
              <a:gd name="connsiteY752" fmla="*/ 149842 h 4008043"/>
              <a:gd name="connsiteX753" fmla="*/ 653716 w 1181239"/>
              <a:gd name="connsiteY753" fmla="*/ 144232 h 4008043"/>
              <a:gd name="connsiteX754" fmla="*/ 658802 w 1181239"/>
              <a:gd name="connsiteY754" fmla="*/ 135300 h 4008043"/>
              <a:gd name="connsiteX755" fmla="*/ 665910 w 1181239"/>
              <a:gd name="connsiteY755" fmla="*/ 130704 h 4008043"/>
              <a:gd name="connsiteX756" fmla="*/ 878817 w 1181239"/>
              <a:gd name="connsiteY756" fmla="*/ 98237 h 4008043"/>
              <a:gd name="connsiteX757" fmla="*/ 879637 w 1181239"/>
              <a:gd name="connsiteY757" fmla="*/ 99891 h 4008043"/>
              <a:gd name="connsiteX758" fmla="*/ 879605 w 1181239"/>
              <a:gd name="connsiteY758" fmla="*/ 118930 h 4008043"/>
              <a:gd name="connsiteX759" fmla="*/ 878459 w 1181239"/>
              <a:gd name="connsiteY759" fmla="*/ 108669 h 4008043"/>
              <a:gd name="connsiteX760" fmla="*/ 878470 w 1181239"/>
              <a:gd name="connsiteY760" fmla="*/ 108669 h 4008043"/>
              <a:gd name="connsiteX761" fmla="*/ 878817 w 1181239"/>
              <a:gd name="connsiteY761" fmla="*/ 98237 h 4008043"/>
              <a:gd name="connsiteX762" fmla="*/ 287277 w 1181239"/>
              <a:gd name="connsiteY762" fmla="*/ 93938 h 4008043"/>
              <a:gd name="connsiteX763" fmla="*/ 290353 w 1181239"/>
              <a:gd name="connsiteY763" fmla="*/ 98471 h 4008043"/>
              <a:gd name="connsiteX764" fmla="*/ 274819 w 1181239"/>
              <a:gd name="connsiteY764" fmla="*/ 113580 h 4008043"/>
              <a:gd name="connsiteX765" fmla="*/ 274819 w 1181239"/>
              <a:gd name="connsiteY765" fmla="*/ 113579 h 4008043"/>
              <a:gd name="connsiteX766" fmla="*/ 278777 w 1181239"/>
              <a:gd name="connsiteY766" fmla="*/ 99150 h 4008043"/>
              <a:gd name="connsiteX767" fmla="*/ 287277 w 1181239"/>
              <a:gd name="connsiteY767" fmla="*/ 93938 h 4008043"/>
              <a:gd name="connsiteX768" fmla="*/ 322381 w 1181239"/>
              <a:gd name="connsiteY768" fmla="*/ 84191 h 4008043"/>
              <a:gd name="connsiteX769" fmla="*/ 320699 w 1181239"/>
              <a:gd name="connsiteY769" fmla="*/ 95071 h 4008043"/>
              <a:gd name="connsiteX770" fmla="*/ 313786 w 1181239"/>
              <a:gd name="connsiteY770" fmla="*/ 105814 h 4008043"/>
              <a:gd name="connsiteX771" fmla="*/ 318149 w 1181239"/>
              <a:gd name="connsiteY771" fmla="*/ 92351 h 4008043"/>
              <a:gd name="connsiteX772" fmla="*/ 511326 w 1181239"/>
              <a:gd name="connsiteY772" fmla="*/ 77392 h 4008043"/>
              <a:gd name="connsiteX773" fmla="*/ 508107 w 1181239"/>
              <a:gd name="connsiteY773" fmla="*/ 118189 h 4008043"/>
              <a:gd name="connsiteX774" fmla="*/ 505574 w 1181239"/>
              <a:gd name="connsiteY774" fmla="*/ 108330 h 4008043"/>
              <a:gd name="connsiteX775" fmla="*/ 505572 w 1181239"/>
              <a:gd name="connsiteY775" fmla="*/ 108330 h 4008043"/>
              <a:gd name="connsiteX776" fmla="*/ 511326 w 1181239"/>
              <a:gd name="connsiteY776" fmla="*/ 77392 h 4008043"/>
              <a:gd name="connsiteX777" fmla="*/ 356452 w 1181239"/>
              <a:gd name="connsiteY777" fmla="*/ 75734 h 4008043"/>
              <a:gd name="connsiteX778" fmla="*/ 351603 w 1181239"/>
              <a:gd name="connsiteY778" fmla="*/ 107309 h 4008043"/>
              <a:gd name="connsiteX779" fmla="*/ 352352 w 1181239"/>
              <a:gd name="connsiteY779" fmla="*/ 90922 h 4008043"/>
              <a:gd name="connsiteX780" fmla="*/ 352351 w 1181239"/>
              <a:gd name="connsiteY780" fmla="*/ 90922 h 4008043"/>
              <a:gd name="connsiteX781" fmla="*/ 356452 w 1181239"/>
              <a:gd name="connsiteY781" fmla="*/ 75734 h 4008043"/>
              <a:gd name="connsiteX782" fmla="*/ 667523 w 1181239"/>
              <a:gd name="connsiteY782" fmla="*/ 59712 h 4008043"/>
              <a:gd name="connsiteX783" fmla="*/ 667556 w 1181239"/>
              <a:gd name="connsiteY783" fmla="*/ 71951 h 4008043"/>
              <a:gd name="connsiteX784" fmla="*/ 665355 w 1181239"/>
              <a:gd name="connsiteY784" fmla="*/ 92349 h 4008043"/>
              <a:gd name="connsiteX785" fmla="*/ 663137 w 1181239"/>
              <a:gd name="connsiteY785" fmla="*/ 100509 h 4008043"/>
              <a:gd name="connsiteX786" fmla="*/ 662990 w 1181239"/>
              <a:gd name="connsiteY786" fmla="*/ 92349 h 4008043"/>
              <a:gd name="connsiteX787" fmla="*/ 662994 w 1181239"/>
              <a:gd name="connsiteY787" fmla="*/ 92349 h 4008043"/>
              <a:gd name="connsiteX788" fmla="*/ 665195 w 1181239"/>
              <a:gd name="connsiteY788" fmla="*/ 71951 h 4008043"/>
              <a:gd name="connsiteX789" fmla="*/ 745090 w 1181239"/>
              <a:gd name="connsiteY789" fmla="*/ 48079 h 4008043"/>
              <a:gd name="connsiteX790" fmla="*/ 745922 w 1181239"/>
              <a:gd name="connsiteY790" fmla="*/ 49562 h 4008043"/>
              <a:gd name="connsiteX791" fmla="*/ 745889 w 1181239"/>
              <a:gd name="connsiteY791" fmla="*/ 65881 h 4008043"/>
              <a:gd name="connsiteX792" fmla="*/ 744714 w 1181239"/>
              <a:gd name="connsiteY792" fmla="*/ 56993 h 4008043"/>
              <a:gd name="connsiteX793" fmla="*/ 744718 w 1181239"/>
              <a:gd name="connsiteY793" fmla="*/ 56993 h 4008043"/>
              <a:gd name="connsiteX794" fmla="*/ 745090 w 1181239"/>
              <a:gd name="connsiteY794" fmla="*/ 48079 h 4008043"/>
              <a:gd name="connsiteX795" fmla="*/ 649749 w 1181239"/>
              <a:gd name="connsiteY795" fmla="*/ 36821 h 4008043"/>
              <a:gd name="connsiteX796" fmla="*/ 647789 w 1181239"/>
              <a:gd name="connsiteY796" fmla="*/ 63792 h 4008043"/>
              <a:gd name="connsiteX797" fmla="*/ 646775 w 1181239"/>
              <a:gd name="connsiteY797" fmla="*/ 52913 h 4008043"/>
              <a:gd name="connsiteX798" fmla="*/ 649749 w 1181239"/>
              <a:gd name="connsiteY798" fmla="*/ 36821 h 4008043"/>
              <a:gd name="connsiteX799" fmla="*/ 559982 w 1181239"/>
              <a:gd name="connsiteY799" fmla="*/ 32409 h 4008043"/>
              <a:gd name="connsiteX800" fmla="*/ 560456 w 1181239"/>
              <a:gd name="connsiteY800" fmla="*/ 37954 h 4008043"/>
              <a:gd name="connsiteX801" fmla="*/ 557800 w 1181239"/>
              <a:gd name="connsiteY801" fmla="*/ 51553 h 4008043"/>
              <a:gd name="connsiteX802" fmla="*/ 555143 w 1181239"/>
              <a:gd name="connsiteY802" fmla="*/ 47473 h 4008043"/>
              <a:gd name="connsiteX803" fmla="*/ 557800 w 1181239"/>
              <a:gd name="connsiteY803" fmla="*/ 33874 h 4008043"/>
              <a:gd name="connsiteX804" fmla="*/ 559982 w 1181239"/>
              <a:gd name="connsiteY804" fmla="*/ 32409 h 4008043"/>
              <a:gd name="connsiteX805" fmla="*/ 586690 w 1181239"/>
              <a:gd name="connsiteY805" fmla="*/ 27075 h 4008043"/>
              <a:gd name="connsiteX806" fmla="*/ 585194 w 1181239"/>
              <a:gd name="connsiteY806" fmla="*/ 45895 h 4008043"/>
              <a:gd name="connsiteX807" fmla="*/ 581010 w 1181239"/>
              <a:gd name="connsiteY807" fmla="*/ 69014 h 4008043"/>
              <a:gd name="connsiteX808" fmla="*/ 578416 w 1181239"/>
              <a:gd name="connsiteY808" fmla="*/ 69233 h 4008043"/>
              <a:gd name="connsiteX809" fmla="*/ 578413 w 1181239"/>
              <a:gd name="connsiteY809" fmla="*/ 69232 h 4008043"/>
              <a:gd name="connsiteX810" fmla="*/ 582597 w 1181239"/>
              <a:gd name="connsiteY810" fmla="*/ 46114 h 4008043"/>
              <a:gd name="connsiteX811" fmla="*/ 353765 w 1181239"/>
              <a:gd name="connsiteY811" fmla="*/ 22995 h 4008043"/>
              <a:gd name="connsiteX812" fmla="*/ 350663 w 1181239"/>
              <a:gd name="connsiteY812" fmla="*/ 43844 h 4008043"/>
              <a:gd name="connsiteX813" fmla="*/ 349492 w 1181239"/>
              <a:gd name="connsiteY813" fmla="*/ 39059 h 4008043"/>
              <a:gd name="connsiteX814" fmla="*/ 349489 w 1181239"/>
              <a:gd name="connsiteY814" fmla="*/ 39059 h 4008043"/>
              <a:gd name="connsiteX815" fmla="*/ 351401 w 1181239"/>
              <a:gd name="connsiteY815" fmla="*/ 27755 h 4008043"/>
              <a:gd name="connsiteX816" fmla="*/ 353765 w 1181239"/>
              <a:gd name="connsiteY816" fmla="*/ 22995 h 4008043"/>
              <a:gd name="connsiteX817" fmla="*/ 449634 w 1181239"/>
              <a:gd name="connsiteY817" fmla="*/ 18915 h 4008043"/>
              <a:gd name="connsiteX818" fmla="*/ 448105 w 1181239"/>
              <a:gd name="connsiteY818" fmla="*/ 37954 h 4008043"/>
              <a:gd name="connsiteX819" fmla="*/ 440198 w 1181239"/>
              <a:gd name="connsiteY819" fmla="*/ 58314 h 4008043"/>
              <a:gd name="connsiteX820" fmla="*/ 440197 w 1181239"/>
              <a:gd name="connsiteY820" fmla="*/ 58314 h 4008043"/>
              <a:gd name="connsiteX821" fmla="*/ 444016 w 1181239"/>
              <a:gd name="connsiteY821" fmla="*/ 35234 h 4008043"/>
              <a:gd name="connsiteX822" fmla="*/ 631225 w 1181239"/>
              <a:gd name="connsiteY822" fmla="*/ 17565 h 4008043"/>
              <a:gd name="connsiteX823" fmla="*/ 626543 w 1181239"/>
              <a:gd name="connsiteY823" fmla="*/ 62442 h 4008043"/>
              <a:gd name="connsiteX824" fmla="*/ 618850 w 1181239"/>
              <a:gd name="connsiteY824" fmla="*/ 100520 h 4008043"/>
              <a:gd name="connsiteX825" fmla="*/ 612954 w 1181239"/>
              <a:gd name="connsiteY825" fmla="*/ 139804 h 4008043"/>
              <a:gd name="connsiteX826" fmla="*/ 611538 w 1181239"/>
              <a:gd name="connsiteY826" fmla="*/ 150381 h 4008043"/>
              <a:gd name="connsiteX827" fmla="*/ 618806 w 1181239"/>
              <a:gd name="connsiteY827" fmla="*/ 133203 h 4008043"/>
              <a:gd name="connsiteX828" fmla="*/ 624280 w 1181239"/>
              <a:gd name="connsiteY828" fmla="*/ 120918 h 4008043"/>
              <a:gd name="connsiteX829" fmla="*/ 625455 w 1181239"/>
              <a:gd name="connsiteY829" fmla="*/ 132478 h 4008043"/>
              <a:gd name="connsiteX830" fmla="*/ 624686 w 1181239"/>
              <a:gd name="connsiteY830" fmla="*/ 144037 h 4008043"/>
              <a:gd name="connsiteX831" fmla="*/ 629318 w 1181239"/>
              <a:gd name="connsiteY831" fmla="*/ 132297 h 4008043"/>
              <a:gd name="connsiteX832" fmla="*/ 637973 w 1181239"/>
              <a:gd name="connsiteY832" fmla="*/ 122001 h 4008043"/>
              <a:gd name="connsiteX833" fmla="*/ 644346 w 1181239"/>
              <a:gd name="connsiteY833" fmla="*/ 94954 h 4008043"/>
              <a:gd name="connsiteX834" fmla="*/ 645396 w 1181239"/>
              <a:gd name="connsiteY834" fmla="*/ 80121 h 4008043"/>
              <a:gd name="connsiteX835" fmla="*/ 648370 w 1181239"/>
              <a:gd name="connsiteY835" fmla="*/ 123764 h 4008043"/>
              <a:gd name="connsiteX836" fmla="*/ 647495 w 1181239"/>
              <a:gd name="connsiteY836" fmla="*/ 176892 h 4008043"/>
              <a:gd name="connsiteX837" fmla="*/ 652335 w 1181239"/>
              <a:gd name="connsiteY837" fmla="*/ 166532 h 4008043"/>
              <a:gd name="connsiteX838" fmla="*/ 654644 w 1181239"/>
              <a:gd name="connsiteY838" fmla="*/ 157636 h 4008043"/>
              <a:gd name="connsiteX839" fmla="*/ 655852 w 1181239"/>
              <a:gd name="connsiteY839" fmla="*/ 165530 h 4008043"/>
              <a:gd name="connsiteX840" fmla="*/ 661121 w 1181239"/>
              <a:gd name="connsiteY840" fmla="*/ 177224 h 4008043"/>
              <a:gd name="connsiteX841" fmla="*/ 668099 w 1181239"/>
              <a:gd name="connsiteY841" fmla="*/ 185649 h 4008043"/>
              <a:gd name="connsiteX842" fmla="*/ 673931 w 1181239"/>
              <a:gd name="connsiteY842" fmla="*/ 186194 h 4008043"/>
              <a:gd name="connsiteX843" fmla="*/ 677095 w 1181239"/>
              <a:gd name="connsiteY843" fmla="*/ 173954 h 4008043"/>
              <a:gd name="connsiteX844" fmla="*/ 680087 w 1181239"/>
              <a:gd name="connsiteY844" fmla="*/ 160355 h 4008043"/>
              <a:gd name="connsiteX845" fmla="*/ 681412 w 1181239"/>
              <a:gd name="connsiteY845" fmla="*/ 168515 h 4008043"/>
              <a:gd name="connsiteX846" fmla="*/ 678449 w 1181239"/>
              <a:gd name="connsiteY846" fmla="*/ 201153 h 4008043"/>
              <a:gd name="connsiteX847" fmla="*/ 681168 w 1181239"/>
              <a:gd name="connsiteY847" fmla="*/ 211626 h 4008043"/>
              <a:gd name="connsiteX848" fmla="*/ 687387 w 1181239"/>
              <a:gd name="connsiteY848" fmla="*/ 184427 h 4008043"/>
              <a:gd name="connsiteX849" fmla="*/ 697156 w 1181239"/>
              <a:gd name="connsiteY849" fmla="*/ 158995 h 4008043"/>
              <a:gd name="connsiteX850" fmla="*/ 697995 w 1181239"/>
              <a:gd name="connsiteY850" fmla="*/ 180074 h 4008043"/>
              <a:gd name="connsiteX851" fmla="*/ 699560 w 1181239"/>
              <a:gd name="connsiteY851" fmla="*/ 207952 h 4008043"/>
              <a:gd name="connsiteX852" fmla="*/ 707424 w 1181239"/>
              <a:gd name="connsiteY852" fmla="*/ 203872 h 4008043"/>
              <a:gd name="connsiteX853" fmla="*/ 713958 w 1181239"/>
              <a:gd name="connsiteY853" fmla="*/ 180238 h 4008043"/>
              <a:gd name="connsiteX854" fmla="*/ 719432 w 1181239"/>
              <a:gd name="connsiteY854" fmla="*/ 166044 h 4008043"/>
              <a:gd name="connsiteX855" fmla="*/ 723439 w 1181239"/>
              <a:gd name="connsiteY855" fmla="*/ 206678 h 4008043"/>
              <a:gd name="connsiteX856" fmla="*/ 729942 w 1181239"/>
              <a:gd name="connsiteY856" fmla="*/ 229516 h 4008043"/>
              <a:gd name="connsiteX857" fmla="*/ 734692 w 1181239"/>
              <a:gd name="connsiteY857" fmla="*/ 207214 h 4008043"/>
              <a:gd name="connsiteX858" fmla="*/ 737973 w 1181239"/>
              <a:gd name="connsiteY858" fmla="*/ 207329 h 4008043"/>
              <a:gd name="connsiteX859" fmla="*/ 742078 w 1181239"/>
              <a:gd name="connsiteY859" fmla="*/ 209033 h 4008043"/>
              <a:gd name="connsiteX860" fmla="*/ 748234 w 1181239"/>
              <a:gd name="connsiteY860" fmla="*/ 225475 h 4008043"/>
              <a:gd name="connsiteX861" fmla="*/ 752603 w 1181239"/>
              <a:gd name="connsiteY861" fmla="*/ 244733 h 4008043"/>
              <a:gd name="connsiteX862" fmla="*/ 762826 w 1181239"/>
              <a:gd name="connsiteY862" fmla="*/ 194980 h 4008043"/>
              <a:gd name="connsiteX863" fmla="*/ 767417 w 1181239"/>
              <a:gd name="connsiteY863" fmla="*/ 168301 h 4008043"/>
              <a:gd name="connsiteX864" fmla="*/ 770023 w 1181239"/>
              <a:gd name="connsiteY864" fmla="*/ 169040 h 4008043"/>
              <a:gd name="connsiteX865" fmla="*/ 772843 w 1181239"/>
              <a:gd name="connsiteY865" fmla="*/ 210678 h 4008043"/>
              <a:gd name="connsiteX866" fmla="*/ 787596 w 1181239"/>
              <a:gd name="connsiteY866" fmla="*/ 241981 h 4008043"/>
              <a:gd name="connsiteX867" fmla="*/ 793730 w 1181239"/>
              <a:gd name="connsiteY867" fmla="*/ 224277 h 4008043"/>
              <a:gd name="connsiteX868" fmla="*/ 796197 w 1181239"/>
              <a:gd name="connsiteY868" fmla="*/ 218157 h 4008043"/>
              <a:gd name="connsiteX869" fmla="*/ 800556 w 1181239"/>
              <a:gd name="connsiteY869" fmla="*/ 217317 h 4008043"/>
              <a:gd name="connsiteX870" fmla="*/ 805028 w 1181239"/>
              <a:gd name="connsiteY870" fmla="*/ 210517 h 4008043"/>
              <a:gd name="connsiteX871" fmla="*/ 811957 w 1181239"/>
              <a:gd name="connsiteY871" fmla="*/ 211635 h 4008043"/>
              <a:gd name="connsiteX872" fmla="*/ 817316 w 1181239"/>
              <a:gd name="connsiteY872" fmla="*/ 232714 h 4008043"/>
              <a:gd name="connsiteX873" fmla="*/ 825257 w 1181239"/>
              <a:gd name="connsiteY873" fmla="*/ 239916 h 4008043"/>
              <a:gd name="connsiteX874" fmla="*/ 835306 w 1181239"/>
              <a:gd name="connsiteY874" fmla="*/ 216798 h 4008043"/>
              <a:gd name="connsiteX875" fmla="*/ 845515 w 1181239"/>
              <a:gd name="connsiteY875" fmla="*/ 198893 h 4008043"/>
              <a:gd name="connsiteX876" fmla="*/ 853135 w 1181239"/>
              <a:gd name="connsiteY876" fmla="*/ 186677 h 4008043"/>
              <a:gd name="connsiteX877" fmla="*/ 856393 w 1181239"/>
              <a:gd name="connsiteY877" fmla="*/ 171241 h 4008043"/>
              <a:gd name="connsiteX878" fmla="*/ 856766 w 1181239"/>
              <a:gd name="connsiteY878" fmla="*/ 182777 h 4008043"/>
              <a:gd name="connsiteX879" fmla="*/ 862960 w 1181239"/>
              <a:gd name="connsiteY879" fmla="*/ 197715 h 4008043"/>
              <a:gd name="connsiteX880" fmla="*/ 866876 w 1181239"/>
              <a:gd name="connsiteY880" fmla="*/ 234456 h 4008043"/>
              <a:gd name="connsiteX881" fmla="*/ 869438 w 1181239"/>
              <a:gd name="connsiteY881" fmla="*/ 267795 h 4008043"/>
              <a:gd name="connsiteX882" fmla="*/ 875898 w 1181239"/>
              <a:gd name="connsiteY882" fmla="*/ 252878 h 4008043"/>
              <a:gd name="connsiteX883" fmla="*/ 882306 w 1181239"/>
              <a:gd name="connsiteY883" fmla="*/ 258947 h 4008043"/>
              <a:gd name="connsiteX884" fmla="*/ 885711 w 1181239"/>
              <a:gd name="connsiteY884" fmla="*/ 289106 h 4008043"/>
              <a:gd name="connsiteX885" fmla="*/ 890882 w 1181239"/>
              <a:gd name="connsiteY885" fmla="*/ 294240 h 4008043"/>
              <a:gd name="connsiteX886" fmla="*/ 897924 w 1181239"/>
              <a:gd name="connsiteY886" fmla="*/ 206508 h 4008043"/>
              <a:gd name="connsiteX887" fmla="*/ 905106 w 1181239"/>
              <a:gd name="connsiteY887" fmla="*/ 118646 h 4008043"/>
              <a:gd name="connsiteX888" fmla="*/ 906591 w 1181239"/>
              <a:gd name="connsiteY888" fmla="*/ 146989 h 4008043"/>
              <a:gd name="connsiteX889" fmla="*/ 909204 w 1181239"/>
              <a:gd name="connsiteY889" fmla="*/ 180476 h 4008043"/>
              <a:gd name="connsiteX890" fmla="*/ 922661 w 1181239"/>
              <a:gd name="connsiteY890" fmla="*/ 129113 h 4008043"/>
              <a:gd name="connsiteX891" fmla="*/ 928487 w 1181239"/>
              <a:gd name="connsiteY891" fmla="*/ 102206 h 4008043"/>
              <a:gd name="connsiteX892" fmla="*/ 936618 w 1181239"/>
              <a:gd name="connsiteY892" fmla="*/ 286407 h 4008043"/>
              <a:gd name="connsiteX893" fmla="*/ 929426 w 1181239"/>
              <a:gd name="connsiteY893" fmla="*/ 299753 h 4008043"/>
              <a:gd name="connsiteX894" fmla="*/ 929054 w 1181239"/>
              <a:gd name="connsiteY894" fmla="*/ 280034 h 4008043"/>
              <a:gd name="connsiteX895" fmla="*/ 925686 w 1181239"/>
              <a:gd name="connsiteY895" fmla="*/ 296353 h 4008043"/>
              <a:gd name="connsiteX896" fmla="*/ 918174 w 1181239"/>
              <a:gd name="connsiteY896" fmla="*/ 285091 h 4008043"/>
              <a:gd name="connsiteX897" fmla="*/ 908321 w 1181239"/>
              <a:gd name="connsiteY897" fmla="*/ 346607 h 4008043"/>
              <a:gd name="connsiteX898" fmla="*/ 918980 w 1181239"/>
              <a:gd name="connsiteY898" fmla="*/ 352241 h 4008043"/>
              <a:gd name="connsiteX899" fmla="*/ 924725 w 1181239"/>
              <a:gd name="connsiteY899" fmla="*/ 346670 h 4008043"/>
              <a:gd name="connsiteX900" fmla="*/ 932066 w 1181239"/>
              <a:gd name="connsiteY900" fmla="*/ 340550 h 4008043"/>
              <a:gd name="connsiteX901" fmla="*/ 935416 w 1181239"/>
              <a:gd name="connsiteY901" fmla="*/ 340030 h 4008043"/>
              <a:gd name="connsiteX902" fmla="*/ 939880 w 1181239"/>
              <a:gd name="connsiteY902" fmla="*/ 350910 h 4008043"/>
              <a:gd name="connsiteX903" fmla="*/ 944332 w 1181239"/>
              <a:gd name="connsiteY903" fmla="*/ 350748 h 4008043"/>
              <a:gd name="connsiteX904" fmla="*/ 948679 w 1181239"/>
              <a:gd name="connsiteY904" fmla="*/ 350455 h 4008043"/>
              <a:gd name="connsiteX905" fmla="*/ 953927 w 1181239"/>
              <a:gd name="connsiteY905" fmla="*/ 358614 h 4008043"/>
              <a:gd name="connsiteX906" fmla="*/ 959773 w 1181239"/>
              <a:gd name="connsiteY906" fmla="*/ 357952 h 4008043"/>
              <a:gd name="connsiteX907" fmla="*/ 967398 w 1181239"/>
              <a:gd name="connsiteY907" fmla="*/ 360672 h 4008043"/>
              <a:gd name="connsiteX908" fmla="*/ 993697 w 1181239"/>
              <a:gd name="connsiteY908" fmla="*/ 512340 h 4008043"/>
              <a:gd name="connsiteX909" fmla="*/ 989560 w 1181239"/>
              <a:gd name="connsiteY909" fmla="*/ 538178 h 4008043"/>
              <a:gd name="connsiteX910" fmla="*/ 982211 w 1181239"/>
              <a:gd name="connsiteY910" fmla="*/ 581934 h 4008043"/>
              <a:gd name="connsiteX911" fmla="*/ 974913 w 1181239"/>
              <a:gd name="connsiteY911" fmla="*/ 737943 h 4008043"/>
              <a:gd name="connsiteX912" fmla="*/ 990890 w 1181239"/>
              <a:gd name="connsiteY912" fmla="*/ 727560 h 4008043"/>
              <a:gd name="connsiteX913" fmla="*/ 1013165 w 1181239"/>
              <a:gd name="connsiteY913" fmla="*/ 712601 h 4008043"/>
              <a:gd name="connsiteX914" fmla="*/ 1023174 w 1181239"/>
              <a:gd name="connsiteY914" fmla="*/ 693447 h 4008043"/>
              <a:gd name="connsiteX915" fmla="*/ 1025352 w 1181239"/>
              <a:gd name="connsiteY915" fmla="*/ 629984 h 4008043"/>
              <a:gd name="connsiteX916" fmla="*/ 1019752 w 1181239"/>
              <a:gd name="connsiteY916" fmla="*/ 563714 h 4008043"/>
              <a:gd name="connsiteX917" fmla="*/ 1021741 w 1181239"/>
              <a:gd name="connsiteY917" fmla="*/ 549559 h 4008043"/>
              <a:gd name="connsiteX918" fmla="*/ 1034255 w 1181239"/>
              <a:gd name="connsiteY918" fmla="*/ 896074 h 4008043"/>
              <a:gd name="connsiteX919" fmla="*/ 1032209 w 1181239"/>
              <a:gd name="connsiteY919" fmla="*/ 1080047 h 4008043"/>
              <a:gd name="connsiteX920" fmla="*/ 1029311 w 1181239"/>
              <a:gd name="connsiteY920" fmla="*/ 1036530 h 4008043"/>
              <a:gd name="connsiteX921" fmla="*/ 1016601 w 1181239"/>
              <a:gd name="connsiteY921" fmla="*/ 816067 h 4008043"/>
              <a:gd name="connsiteX922" fmla="*/ 1014072 w 1181239"/>
              <a:gd name="connsiteY922" fmla="*/ 822120 h 4008043"/>
              <a:gd name="connsiteX923" fmla="*/ 1010872 w 1181239"/>
              <a:gd name="connsiteY923" fmla="*/ 837449 h 4008043"/>
              <a:gd name="connsiteX924" fmla="*/ 1001517 w 1181239"/>
              <a:gd name="connsiteY924" fmla="*/ 822051 h 4008043"/>
              <a:gd name="connsiteX925" fmla="*/ 1006218 w 1181239"/>
              <a:gd name="connsiteY925" fmla="*/ 806960 h 4008043"/>
              <a:gd name="connsiteX926" fmla="*/ 1007878 w 1181239"/>
              <a:gd name="connsiteY926" fmla="*/ 789321 h 4008043"/>
              <a:gd name="connsiteX927" fmla="*/ 1014385 w 1181239"/>
              <a:gd name="connsiteY927" fmla="*/ 781162 h 4008043"/>
              <a:gd name="connsiteX928" fmla="*/ 1016910 w 1181239"/>
              <a:gd name="connsiteY928" fmla="*/ 788019 h 4008043"/>
              <a:gd name="connsiteX929" fmla="*/ 1021209 w 1181239"/>
              <a:gd name="connsiteY929" fmla="*/ 754483 h 4008043"/>
              <a:gd name="connsiteX930" fmla="*/ 1016621 w 1181239"/>
              <a:gd name="connsiteY930" fmla="*/ 730627 h 4008043"/>
              <a:gd name="connsiteX931" fmla="*/ 1005655 w 1181239"/>
              <a:gd name="connsiteY931" fmla="*/ 764682 h 4008043"/>
              <a:gd name="connsiteX932" fmla="*/ 1002528 w 1181239"/>
              <a:gd name="connsiteY932" fmla="*/ 785881 h 4008043"/>
              <a:gd name="connsiteX933" fmla="*/ 1001514 w 1181239"/>
              <a:gd name="connsiteY933" fmla="*/ 761563 h 4008043"/>
              <a:gd name="connsiteX934" fmla="*/ 1000156 w 1181239"/>
              <a:gd name="connsiteY934" fmla="*/ 735605 h 4008043"/>
              <a:gd name="connsiteX935" fmla="*/ 987927 w 1181239"/>
              <a:gd name="connsiteY935" fmla="*/ 757627 h 4008043"/>
              <a:gd name="connsiteX936" fmla="*/ 983923 w 1181239"/>
              <a:gd name="connsiteY936" fmla="*/ 778177 h 4008043"/>
              <a:gd name="connsiteX937" fmla="*/ 982336 w 1181239"/>
              <a:gd name="connsiteY937" fmla="*/ 821356 h 4008043"/>
              <a:gd name="connsiteX938" fmla="*/ 986699 w 1181239"/>
              <a:gd name="connsiteY938" fmla="*/ 863998 h 4008043"/>
              <a:gd name="connsiteX939" fmla="*/ 986773 w 1181239"/>
              <a:gd name="connsiteY939" fmla="*/ 878647 h 4008043"/>
              <a:gd name="connsiteX940" fmla="*/ 979444 w 1181239"/>
              <a:gd name="connsiteY940" fmla="*/ 878601 h 4008043"/>
              <a:gd name="connsiteX941" fmla="*/ 971589 w 1181239"/>
              <a:gd name="connsiteY941" fmla="*/ 888430 h 4008043"/>
              <a:gd name="connsiteX942" fmla="*/ 969838 w 1181239"/>
              <a:gd name="connsiteY942" fmla="*/ 906958 h 4008043"/>
              <a:gd name="connsiteX943" fmla="*/ 971892 w 1181239"/>
              <a:gd name="connsiteY943" fmla="*/ 974997 h 4008043"/>
              <a:gd name="connsiteX944" fmla="*/ 983595 w 1181239"/>
              <a:gd name="connsiteY944" fmla="*/ 1096286 h 4008043"/>
              <a:gd name="connsiteX945" fmla="*/ 983850 w 1181239"/>
              <a:gd name="connsiteY945" fmla="*/ 1106391 h 4008043"/>
              <a:gd name="connsiteX946" fmla="*/ 977520 w 1181239"/>
              <a:gd name="connsiteY946" fmla="*/ 1116881 h 4008043"/>
              <a:gd name="connsiteX947" fmla="*/ 972047 w 1181239"/>
              <a:gd name="connsiteY947" fmla="*/ 1109585 h 4008043"/>
              <a:gd name="connsiteX948" fmla="*/ 966892 w 1181239"/>
              <a:gd name="connsiteY948" fmla="*/ 1145789 h 4008043"/>
              <a:gd name="connsiteX949" fmla="*/ 967793 w 1181239"/>
              <a:gd name="connsiteY949" fmla="*/ 1205281 h 4008043"/>
              <a:gd name="connsiteX950" fmla="*/ 966541 w 1181239"/>
              <a:gd name="connsiteY950" fmla="*/ 1215315 h 4008043"/>
              <a:gd name="connsiteX951" fmla="*/ 956870 w 1181239"/>
              <a:gd name="connsiteY951" fmla="*/ 1254731 h 4008043"/>
              <a:gd name="connsiteX952" fmla="*/ 950007 w 1181239"/>
              <a:gd name="connsiteY952" fmla="*/ 1276464 h 4008043"/>
              <a:gd name="connsiteX953" fmla="*/ 947821 w 1181239"/>
              <a:gd name="connsiteY953" fmla="*/ 1291462 h 4008043"/>
              <a:gd name="connsiteX954" fmla="*/ 946879 w 1181239"/>
              <a:gd name="connsiteY954" fmla="*/ 1313245 h 4008043"/>
              <a:gd name="connsiteX955" fmla="*/ 942943 w 1181239"/>
              <a:gd name="connsiteY955" fmla="*/ 1392199 h 4008043"/>
              <a:gd name="connsiteX956" fmla="*/ 948090 w 1181239"/>
              <a:gd name="connsiteY956" fmla="*/ 1455781 h 4008043"/>
              <a:gd name="connsiteX957" fmla="*/ 947196 w 1181239"/>
              <a:gd name="connsiteY957" fmla="*/ 1461054 h 4008043"/>
              <a:gd name="connsiteX958" fmla="*/ 942975 w 1181239"/>
              <a:gd name="connsiteY958" fmla="*/ 1473058 h 4008043"/>
              <a:gd name="connsiteX959" fmla="*/ 940238 w 1181239"/>
              <a:gd name="connsiteY959" fmla="*/ 1487656 h 4008043"/>
              <a:gd name="connsiteX960" fmla="*/ 939873 w 1181239"/>
              <a:gd name="connsiteY960" fmla="*/ 1523160 h 4008043"/>
              <a:gd name="connsiteX961" fmla="*/ 944233 w 1181239"/>
              <a:gd name="connsiteY961" fmla="*/ 1532172 h 4008043"/>
              <a:gd name="connsiteX962" fmla="*/ 939517 w 1181239"/>
              <a:gd name="connsiteY962" fmla="*/ 1532172 h 4008043"/>
              <a:gd name="connsiteX963" fmla="*/ 936273 w 1181239"/>
              <a:gd name="connsiteY963" fmla="*/ 1574901 h 4008043"/>
              <a:gd name="connsiteX964" fmla="*/ 934967 w 1181239"/>
              <a:gd name="connsiteY964" fmla="*/ 1626160 h 4008043"/>
              <a:gd name="connsiteX965" fmla="*/ 935295 w 1181239"/>
              <a:gd name="connsiteY965" fmla="*/ 1633959 h 4008043"/>
              <a:gd name="connsiteX966" fmla="*/ 935912 w 1181239"/>
              <a:gd name="connsiteY966" fmla="*/ 1652191 h 4008043"/>
              <a:gd name="connsiteX967" fmla="*/ 929513 w 1181239"/>
              <a:gd name="connsiteY967" fmla="*/ 1588275 h 4008043"/>
              <a:gd name="connsiteX968" fmla="*/ 926551 w 1181239"/>
              <a:gd name="connsiteY968" fmla="*/ 1513480 h 4008043"/>
              <a:gd name="connsiteX969" fmla="*/ 921285 w 1181239"/>
              <a:gd name="connsiteY969" fmla="*/ 1437714 h 4008043"/>
              <a:gd name="connsiteX970" fmla="*/ 916705 w 1181239"/>
              <a:gd name="connsiteY970" fmla="*/ 1424709 h 4008043"/>
              <a:gd name="connsiteX971" fmla="*/ 912027 w 1181239"/>
              <a:gd name="connsiteY971" fmla="*/ 1418880 h 4008043"/>
              <a:gd name="connsiteX972" fmla="*/ 909264 w 1181239"/>
              <a:gd name="connsiteY972" fmla="*/ 1423087 h 4008043"/>
              <a:gd name="connsiteX973" fmla="*/ 905051 w 1181239"/>
              <a:gd name="connsiteY973" fmla="*/ 1437366 h 4008043"/>
              <a:gd name="connsiteX974" fmla="*/ 911351 w 1181239"/>
              <a:gd name="connsiteY974" fmla="*/ 1440887 h 4008043"/>
              <a:gd name="connsiteX975" fmla="*/ 913807 w 1181239"/>
              <a:gd name="connsiteY975" fmla="*/ 1446370 h 4008043"/>
              <a:gd name="connsiteX976" fmla="*/ 915128 w 1181239"/>
              <a:gd name="connsiteY976" fmla="*/ 1460301 h 4008043"/>
              <a:gd name="connsiteX977" fmla="*/ 909488 w 1181239"/>
              <a:gd name="connsiteY977" fmla="*/ 1467225 h 4008043"/>
              <a:gd name="connsiteX978" fmla="*/ 900721 w 1181239"/>
              <a:gd name="connsiteY978" fmla="*/ 1474212 h 4008043"/>
              <a:gd name="connsiteX979" fmla="*/ 897813 w 1181239"/>
              <a:gd name="connsiteY979" fmla="*/ 1479482 h 4008043"/>
              <a:gd name="connsiteX980" fmla="*/ 894908 w 1181239"/>
              <a:gd name="connsiteY980" fmla="*/ 1472588 h 4008043"/>
              <a:gd name="connsiteX981" fmla="*/ 900675 w 1181239"/>
              <a:gd name="connsiteY981" fmla="*/ 1462603 h 4008043"/>
              <a:gd name="connsiteX982" fmla="*/ 900675 w 1181239"/>
              <a:gd name="connsiteY982" fmla="*/ 1454331 h 4008043"/>
              <a:gd name="connsiteX983" fmla="*/ 894906 w 1181239"/>
              <a:gd name="connsiteY983" fmla="*/ 1441718 h 4008043"/>
              <a:gd name="connsiteX984" fmla="*/ 890460 w 1181239"/>
              <a:gd name="connsiteY984" fmla="*/ 1416032 h 4008043"/>
              <a:gd name="connsiteX985" fmla="*/ 889204 w 1181239"/>
              <a:gd name="connsiteY985" fmla="*/ 1379653 h 4008043"/>
              <a:gd name="connsiteX986" fmla="*/ 883077 w 1181239"/>
              <a:gd name="connsiteY986" fmla="*/ 1341292 h 4008043"/>
              <a:gd name="connsiteX987" fmla="*/ 877458 w 1181239"/>
              <a:gd name="connsiteY987" fmla="*/ 1328786 h 4008043"/>
              <a:gd name="connsiteX988" fmla="*/ 874848 w 1181239"/>
              <a:gd name="connsiteY988" fmla="*/ 1317652 h 4008043"/>
              <a:gd name="connsiteX989" fmla="*/ 877038 w 1181239"/>
              <a:gd name="connsiteY989" fmla="*/ 1429165 h 4008043"/>
              <a:gd name="connsiteX990" fmla="*/ 873344 w 1181239"/>
              <a:gd name="connsiteY990" fmla="*/ 1542038 h 4008043"/>
              <a:gd name="connsiteX991" fmla="*/ 858195 w 1181239"/>
              <a:gd name="connsiteY991" fmla="*/ 1624043 h 4008043"/>
              <a:gd name="connsiteX992" fmla="*/ 854497 w 1181239"/>
              <a:gd name="connsiteY992" fmla="*/ 1656681 h 4008043"/>
              <a:gd name="connsiteX993" fmla="*/ 856756 w 1181239"/>
              <a:gd name="connsiteY993" fmla="*/ 1674151 h 4008043"/>
              <a:gd name="connsiteX994" fmla="*/ 862279 w 1181239"/>
              <a:gd name="connsiteY994" fmla="*/ 1666444 h 4008043"/>
              <a:gd name="connsiteX995" fmla="*/ 862535 w 1181239"/>
              <a:gd name="connsiteY995" fmla="*/ 1678667 h 4008043"/>
              <a:gd name="connsiteX996" fmla="*/ 863987 w 1181239"/>
              <a:gd name="connsiteY996" fmla="*/ 1692865 h 4008043"/>
              <a:gd name="connsiteX997" fmla="*/ 865567 w 1181239"/>
              <a:gd name="connsiteY997" fmla="*/ 1706587 h 4008043"/>
              <a:gd name="connsiteX998" fmla="*/ 861004 w 1181239"/>
              <a:gd name="connsiteY998" fmla="*/ 1705924 h 4008043"/>
              <a:gd name="connsiteX999" fmla="*/ 856865 w 1181239"/>
              <a:gd name="connsiteY999" fmla="*/ 1707804 h 4008043"/>
              <a:gd name="connsiteX1000" fmla="*/ 854209 w 1181239"/>
              <a:gd name="connsiteY1000" fmla="*/ 1727182 h 4008043"/>
              <a:gd name="connsiteX1001" fmla="*/ 854209 w 1181239"/>
              <a:gd name="connsiteY1001" fmla="*/ 1748097 h 4008043"/>
              <a:gd name="connsiteX1002" fmla="*/ 843903 w 1181239"/>
              <a:gd name="connsiteY1002" fmla="*/ 1746531 h 4008043"/>
              <a:gd name="connsiteX1003" fmla="*/ 830823 w 1181239"/>
              <a:gd name="connsiteY1003" fmla="*/ 1751792 h 4008043"/>
              <a:gd name="connsiteX1004" fmla="*/ 832378 w 1181239"/>
              <a:gd name="connsiteY1004" fmla="*/ 1803389 h 4008043"/>
              <a:gd name="connsiteX1005" fmla="*/ 834075 w 1181239"/>
              <a:gd name="connsiteY1005" fmla="*/ 1826259 h 4008043"/>
              <a:gd name="connsiteX1006" fmla="*/ 830052 w 1181239"/>
              <a:gd name="connsiteY1006" fmla="*/ 1821500 h 4008043"/>
              <a:gd name="connsiteX1007" fmla="*/ 828384 w 1181239"/>
              <a:gd name="connsiteY1007" fmla="*/ 1823121 h 4008043"/>
              <a:gd name="connsiteX1008" fmla="*/ 834132 w 1181239"/>
              <a:gd name="connsiteY1008" fmla="*/ 1837496 h 4008043"/>
              <a:gd name="connsiteX1009" fmla="*/ 838692 w 1181239"/>
              <a:gd name="connsiteY1009" fmla="*/ 1849209 h 4008043"/>
              <a:gd name="connsiteX1010" fmla="*/ 844458 w 1181239"/>
              <a:gd name="connsiteY1010" fmla="*/ 1853129 h 4008043"/>
              <a:gd name="connsiteX1011" fmla="*/ 850640 w 1181239"/>
              <a:gd name="connsiteY1011" fmla="*/ 1872521 h 4008043"/>
              <a:gd name="connsiteX1012" fmla="*/ 855211 w 1181239"/>
              <a:gd name="connsiteY1012" fmla="*/ 1875274 h 4008043"/>
              <a:gd name="connsiteX1013" fmla="*/ 861711 w 1181239"/>
              <a:gd name="connsiteY1013" fmla="*/ 1867058 h 4008043"/>
              <a:gd name="connsiteX1014" fmla="*/ 864852 w 1181239"/>
              <a:gd name="connsiteY1014" fmla="*/ 1870967 h 4008043"/>
              <a:gd name="connsiteX1015" fmla="*/ 860038 w 1181239"/>
              <a:gd name="connsiteY1015" fmla="*/ 1886607 h 4008043"/>
              <a:gd name="connsiteX1016" fmla="*/ 848167 w 1181239"/>
              <a:gd name="connsiteY1016" fmla="*/ 1900863 h 4008043"/>
              <a:gd name="connsiteX1017" fmla="*/ 844231 w 1181239"/>
              <a:gd name="connsiteY1017" fmla="*/ 1878521 h 4008043"/>
              <a:gd name="connsiteX1018" fmla="*/ 846213 w 1181239"/>
              <a:gd name="connsiteY1018" fmla="*/ 1861191 h 4008043"/>
              <a:gd name="connsiteX1019" fmla="*/ 837856 w 1181239"/>
              <a:gd name="connsiteY1019" fmla="*/ 1862085 h 4008043"/>
              <a:gd name="connsiteX1020" fmla="*/ 827845 w 1181239"/>
              <a:gd name="connsiteY1020" fmla="*/ 1879297 h 4008043"/>
              <a:gd name="connsiteX1021" fmla="*/ 828480 w 1181239"/>
              <a:gd name="connsiteY1021" fmla="*/ 1901056 h 4008043"/>
              <a:gd name="connsiteX1022" fmla="*/ 834685 w 1181239"/>
              <a:gd name="connsiteY1022" fmla="*/ 1992977 h 4008043"/>
              <a:gd name="connsiteX1023" fmla="*/ 835382 w 1181239"/>
              <a:gd name="connsiteY1023" fmla="*/ 2015957 h 4008043"/>
              <a:gd name="connsiteX1024" fmla="*/ 841108 w 1181239"/>
              <a:gd name="connsiteY1024" fmla="*/ 1961312 h 4008043"/>
              <a:gd name="connsiteX1025" fmla="*/ 844239 w 1181239"/>
              <a:gd name="connsiteY1025" fmla="*/ 1908017 h 4008043"/>
              <a:gd name="connsiteX1026" fmla="*/ 852868 w 1181239"/>
              <a:gd name="connsiteY1026" fmla="*/ 1924504 h 4008043"/>
              <a:gd name="connsiteX1027" fmla="*/ 854780 w 1181239"/>
              <a:gd name="connsiteY1027" fmla="*/ 1954892 h 4008043"/>
              <a:gd name="connsiteX1028" fmla="*/ 857932 w 1181239"/>
              <a:gd name="connsiteY1028" fmla="*/ 2007443 h 4008043"/>
              <a:gd name="connsiteX1029" fmla="*/ 860020 w 1181239"/>
              <a:gd name="connsiteY1029" fmla="*/ 1993983 h 4008043"/>
              <a:gd name="connsiteX1030" fmla="*/ 862928 w 1181239"/>
              <a:gd name="connsiteY1030" fmla="*/ 1978571 h 4008043"/>
              <a:gd name="connsiteX1031" fmla="*/ 865833 w 1181239"/>
              <a:gd name="connsiteY1031" fmla="*/ 1999153 h 4008043"/>
              <a:gd name="connsiteX1032" fmla="*/ 859637 w 1181239"/>
              <a:gd name="connsiteY1032" fmla="*/ 2017895 h 4008043"/>
              <a:gd name="connsiteX1033" fmla="*/ 853443 w 1181239"/>
              <a:gd name="connsiteY1033" fmla="*/ 2016055 h 4008043"/>
              <a:gd name="connsiteX1034" fmla="*/ 855505 w 1181239"/>
              <a:gd name="connsiteY1034" fmla="*/ 2071428 h 4008043"/>
              <a:gd name="connsiteX1035" fmla="*/ 860058 w 1181239"/>
              <a:gd name="connsiteY1035" fmla="*/ 2158751 h 4008043"/>
              <a:gd name="connsiteX1036" fmla="*/ 860890 w 1181239"/>
              <a:gd name="connsiteY1036" fmla="*/ 2214677 h 4008043"/>
              <a:gd name="connsiteX1037" fmla="*/ 864207 w 1181239"/>
              <a:gd name="connsiteY1037" fmla="*/ 2248471 h 4008043"/>
              <a:gd name="connsiteX1038" fmla="*/ 866042 w 1181239"/>
              <a:gd name="connsiteY1038" fmla="*/ 2263785 h 4008043"/>
              <a:gd name="connsiteX1039" fmla="*/ 871652 w 1181239"/>
              <a:gd name="connsiteY1039" fmla="*/ 2283192 h 4008043"/>
              <a:gd name="connsiteX1040" fmla="*/ 870437 w 1181239"/>
              <a:gd name="connsiteY1040" fmla="*/ 2213836 h 4008043"/>
              <a:gd name="connsiteX1041" fmla="*/ 871364 w 1181239"/>
              <a:gd name="connsiteY1041" fmla="*/ 2207036 h 4008043"/>
              <a:gd name="connsiteX1042" fmla="*/ 874509 w 1181239"/>
              <a:gd name="connsiteY1042" fmla="*/ 2182947 h 4008043"/>
              <a:gd name="connsiteX1043" fmla="*/ 878914 w 1181239"/>
              <a:gd name="connsiteY1043" fmla="*/ 2156343 h 4008043"/>
              <a:gd name="connsiteX1044" fmla="*/ 883273 w 1181239"/>
              <a:gd name="connsiteY1044" fmla="*/ 2154140 h 4008043"/>
              <a:gd name="connsiteX1045" fmla="*/ 880405 w 1181239"/>
              <a:gd name="connsiteY1045" fmla="*/ 2149466 h 4008043"/>
              <a:gd name="connsiteX1046" fmla="*/ 875869 w 1181239"/>
              <a:gd name="connsiteY1046" fmla="*/ 2110384 h 4008043"/>
              <a:gd name="connsiteX1047" fmla="*/ 883375 w 1181239"/>
              <a:gd name="connsiteY1047" fmla="*/ 2096285 h 4008043"/>
              <a:gd name="connsiteX1048" fmla="*/ 892156 w 1181239"/>
              <a:gd name="connsiteY1048" fmla="*/ 2085534 h 4008043"/>
              <a:gd name="connsiteX1049" fmla="*/ 893704 w 1181239"/>
              <a:gd name="connsiteY1049" fmla="*/ 2103952 h 4008043"/>
              <a:gd name="connsiteX1050" fmla="*/ 893339 w 1181239"/>
              <a:gd name="connsiteY1050" fmla="*/ 2132650 h 4008043"/>
              <a:gd name="connsiteX1051" fmla="*/ 899522 w 1181239"/>
              <a:gd name="connsiteY1051" fmla="*/ 2134019 h 4008043"/>
              <a:gd name="connsiteX1052" fmla="*/ 903810 w 1181239"/>
              <a:gd name="connsiteY1052" fmla="*/ 2213835 h 4008043"/>
              <a:gd name="connsiteX1053" fmla="*/ 909303 w 1181239"/>
              <a:gd name="connsiteY1053" fmla="*/ 2247753 h 4008043"/>
              <a:gd name="connsiteX1054" fmla="*/ 915277 w 1181239"/>
              <a:gd name="connsiteY1054" fmla="*/ 2194796 h 4008043"/>
              <a:gd name="connsiteX1055" fmla="*/ 921183 w 1181239"/>
              <a:gd name="connsiteY1055" fmla="*/ 2141876 h 4008043"/>
              <a:gd name="connsiteX1056" fmla="*/ 928624 w 1181239"/>
              <a:gd name="connsiteY1056" fmla="*/ 2176212 h 4008043"/>
              <a:gd name="connsiteX1057" fmla="*/ 929858 w 1181239"/>
              <a:gd name="connsiteY1057" fmla="*/ 2191199 h 4008043"/>
              <a:gd name="connsiteX1058" fmla="*/ 929565 w 1181239"/>
              <a:gd name="connsiteY1058" fmla="*/ 2200992 h 4008043"/>
              <a:gd name="connsiteX1059" fmla="*/ 933279 w 1181239"/>
              <a:gd name="connsiteY1059" fmla="*/ 2221164 h 4008043"/>
              <a:gd name="connsiteX1060" fmla="*/ 937866 w 1181239"/>
              <a:gd name="connsiteY1060" fmla="*/ 2190853 h 4008043"/>
              <a:gd name="connsiteX1061" fmla="*/ 941718 w 1181239"/>
              <a:gd name="connsiteY1061" fmla="*/ 2163518 h 4008043"/>
              <a:gd name="connsiteX1062" fmla="*/ 942923 w 1181239"/>
              <a:gd name="connsiteY1062" fmla="*/ 2170998 h 4008043"/>
              <a:gd name="connsiteX1063" fmla="*/ 940105 w 1181239"/>
              <a:gd name="connsiteY1063" fmla="*/ 2203812 h 4008043"/>
              <a:gd name="connsiteX1064" fmla="*/ 934152 w 1181239"/>
              <a:gd name="connsiteY1064" fmla="*/ 2233245 h 4008043"/>
              <a:gd name="connsiteX1065" fmla="*/ 934119 w 1181239"/>
              <a:gd name="connsiteY1065" fmla="*/ 2260449 h 4008043"/>
              <a:gd name="connsiteX1066" fmla="*/ 938479 w 1181239"/>
              <a:gd name="connsiteY1066" fmla="*/ 2299801 h 4008043"/>
              <a:gd name="connsiteX1067" fmla="*/ 933736 w 1181239"/>
              <a:gd name="connsiteY1067" fmla="*/ 2337587 h 4008043"/>
              <a:gd name="connsiteX1068" fmla="*/ 930554 w 1181239"/>
              <a:gd name="connsiteY1068" fmla="*/ 2326708 h 4008043"/>
              <a:gd name="connsiteX1069" fmla="*/ 928029 w 1181239"/>
              <a:gd name="connsiteY1069" fmla="*/ 2315829 h 4008043"/>
              <a:gd name="connsiteX1070" fmla="*/ 923810 w 1181239"/>
              <a:gd name="connsiteY1070" fmla="*/ 2348466 h 4008043"/>
              <a:gd name="connsiteX1071" fmla="*/ 914267 w 1181239"/>
              <a:gd name="connsiteY1071" fmla="*/ 2353906 h 4008043"/>
              <a:gd name="connsiteX1072" fmla="*/ 912786 w 1181239"/>
              <a:gd name="connsiteY1072" fmla="*/ 2370905 h 4008043"/>
              <a:gd name="connsiteX1073" fmla="*/ 909414 w 1181239"/>
              <a:gd name="connsiteY1073" fmla="*/ 2397423 h 4008043"/>
              <a:gd name="connsiteX1074" fmla="*/ 906217 w 1181239"/>
              <a:gd name="connsiteY1074" fmla="*/ 2388584 h 4008043"/>
              <a:gd name="connsiteX1075" fmla="*/ 903601 w 1181239"/>
              <a:gd name="connsiteY1075" fmla="*/ 2372945 h 4008043"/>
              <a:gd name="connsiteX1076" fmla="*/ 901025 w 1181239"/>
              <a:gd name="connsiteY1076" fmla="*/ 2381104 h 4008043"/>
              <a:gd name="connsiteX1077" fmla="*/ 907826 w 1181239"/>
              <a:gd name="connsiteY1077" fmla="*/ 2407368 h 4008043"/>
              <a:gd name="connsiteX1078" fmla="*/ 914956 w 1181239"/>
              <a:gd name="connsiteY1078" fmla="*/ 2426567 h 4008043"/>
              <a:gd name="connsiteX1079" fmla="*/ 921576 w 1181239"/>
              <a:gd name="connsiteY1079" fmla="*/ 2444248 h 4008043"/>
              <a:gd name="connsiteX1080" fmla="*/ 924156 w 1181239"/>
              <a:gd name="connsiteY1080" fmla="*/ 2435094 h 4008043"/>
              <a:gd name="connsiteX1081" fmla="*/ 926692 w 1181239"/>
              <a:gd name="connsiteY1081" fmla="*/ 2388094 h 4008043"/>
              <a:gd name="connsiteX1082" fmla="*/ 931160 w 1181239"/>
              <a:gd name="connsiteY1082" fmla="*/ 2365290 h 4008043"/>
              <a:gd name="connsiteX1083" fmla="*/ 925840 w 1181239"/>
              <a:gd name="connsiteY1083" fmla="*/ 2525255 h 4008043"/>
              <a:gd name="connsiteX1084" fmla="*/ 925365 w 1181239"/>
              <a:gd name="connsiteY1084" fmla="*/ 2720056 h 4008043"/>
              <a:gd name="connsiteX1085" fmla="*/ 926361 w 1181239"/>
              <a:gd name="connsiteY1085" fmla="*/ 2735548 h 4008043"/>
              <a:gd name="connsiteX1086" fmla="*/ 926796 w 1181239"/>
              <a:gd name="connsiteY1086" fmla="*/ 2843475 h 4008043"/>
              <a:gd name="connsiteX1087" fmla="*/ 929036 w 1181239"/>
              <a:gd name="connsiteY1087" fmla="*/ 2855715 h 4008043"/>
              <a:gd name="connsiteX1088" fmla="*/ 929445 w 1181239"/>
              <a:gd name="connsiteY1088" fmla="*/ 2844835 h 4008043"/>
              <a:gd name="connsiteX1089" fmla="*/ 936624 w 1181239"/>
              <a:gd name="connsiteY1089" fmla="*/ 2827235 h 4008043"/>
              <a:gd name="connsiteX1090" fmla="*/ 939412 w 1181239"/>
              <a:gd name="connsiteY1090" fmla="*/ 2896026 h 4008043"/>
              <a:gd name="connsiteX1091" fmla="*/ 942500 w 1181239"/>
              <a:gd name="connsiteY1091" fmla="*/ 2965091 h 4008043"/>
              <a:gd name="connsiteX1092" fmla="*/ 946207 w 1181239"/>
              <a:gd name="connsiteY1092" fmla="*/ 2961656 h 4008043"/>
              <a:gd name="connsiteX1093" fmla="*/ 951698 w 1181239"/>
              <a:gd name="connsiteY1093" fmla="*/ 2966026 h 4008043"/>
              <a:gd name="connsiteX1094" fmla="*/ 957323 w 1181239"/>
              <a:gd name="connsiteY1094" fmla="*/ 2951669 h 4008043"/>
              <a:gd name="connsiteX1095" fmla="*/ 951268 w 1181239"/>
              <a:gd name="connsiteY1095" fmla="*/ 2908464 h 4008043"/>
              <a:gd name="connsiteX1096" fmla="*/ 948899 w 1181239"/>
              <a:gd name="connsiteY1096" fmla="*/ 2899625 h 4008043"/>
              <a:gd name="connsiteX1097" fmla="*/ 955925 w 1181239"/>
              <a:gd name="connsiteY1097" fmla="*/ 2902792 h 4008043"/>
              <a:gd name="connsiteX1098" fmla="*/ 966140 w 1181239"/>
              <a:gd name="connsiteY1098" fmla="*/ 2919137 h 4008043"/>
              <a:gd name="connsiteX1099" fmla="*/ 968406 w 1181239"/>
              <a:gd name="connsiteY1099" fmla="*/ 2823948 h 4008043"/>
              <a:gd name="connsiteX1100" fmla="*/ 964786 w 1181239"/>
              <a:gd name="connsiteY1100" fmla="*/ 2720797 h 4008043"/>
              <a:gd name="connsiteX1101" fmla="*/ 964177 w 1181239"/>
              <a:gd name="connsiteY1101" fmla="*/ 2702131 h 4008043"/>
              <a:gd name="connsiteX1102" fmla="*/ 961976 w 1181239"/>
              <a:gd name="connsiteY1102" fmla="*/ 2694614 h 4008043"/>
              <a:gd name="connsiteX1103" fmla="*/ 957367 w 1181239"/>
              <a:gd name="connsiteY1103" fmla="*/ 2646646 h 4008043"/>
              <a:gd name="connsiteX1104" fmla="*/ 961739 w 1181239"/>
              <a:gd name="connsiteY1104" fmla="*/ 2582372 h 4008043"/>
              <a:gd name="connsiteX1105" fmla="*/ 964735 w 1181239"/>
              <a:gd name="connsiteY1105" fmla="*/ 2596651 h 4008043"/>
              <a:gd name="connsiteX1106" fmla="*/ 971817 w 1181239"/>
              <a:gd name="connsiteY1106" fmla="*/ 2581676 h 4008043"/>
              <a:gd name="connsiteX1107" fmla="*/ 979179 w 1181239"/>
              <a:gd name="connsiteY1107" fmla="*/ 2657101 h 4008043"/>
              <a:gd name="connsiteX1108" fmla="*/ 982813 w 1181239"/>
              <a:gd name="connsiteY1108" fmla="*/ 2751686 h 4008043"/>
              <a:gd name="connsiteX1109" fmla="*/ 987249 w 1181239"/>
              <a:gd name="connsiteY1109" fmla="*/ 2865234 h 4008043"/>
              <a:gd name="connsiteX1110" fmla="*/ 986993 w 1181239"/>
              <a:gd name="connsiteY1110" fmla="*/ 2893792 h 4008043"/>
              <a:gd name="connsiteX1111" fmla="*/ 989957 w 1181239"/>
              <a:gd name="connsiteY1111" fmla="*/ 2925070 h 4008043"/>
              <a:gd name="connsiteX1112" fmla="*/ 992222 w 1181239"/>
              <a:gd name="connsiteY1112" fmla="*/ 3076020 h 4008043"/>
              <a:gd name="connsiteX1113" fmla="*/ 986073 w 1181239"/>
              <a:gd name="connsiteY1113" fmla="*/ 3246010 h 4008043"/>
              <a:gd name="connsiteX1114" fmla="*/ 981430 w 1181239"/>
              <a:gd name="connsiteY1114" fmla="*/ 3354803 h 4008043"/>
              <a:gd name="connsiteX1115" fmla="*/ 990448 w 1181239"/>
              <a:gd name="connsiteY1115" fmla="*/ 3529378 h 4008043"/>
              <a:gd name="connsiteX1116" fmla="*/ 994542 w 1181239"/>
              <a:gd name="connsiteY1116" fmla="*/ 3528715 h 4008043"/>
              <a:gd name="connsiteX1117" fmla="*/ 998280 w 1181239"/>
              <a:gd name="connsiteY1117" fmla="*/ 3505073 h 4008043"/>
              <a:gd name="connsiteX1118" fmla="*/ 1003751 w 1181239"/>
              <a:gd name="connsiteY1118" fmla="*/ 3502353 h 4008043"/>
              <a:gd name="connsiteX1119" fmla="*/ 994811 w 1181239"/>
              <a:gd name="connsiteY1119" fmla="*/ 3597547 h 4008043"/>
              <a:gd name="connsiteX1120" fmla="*/ 996012 w 1181239"/>
              <a:gd name="connsiteY1120" fmla="*/ 3607747 h 4008043"/>
              <a:gd name="connsiteX1121" fmla="*/ 1003969 w 1181239"/>
              <a:gd name="connsiteY1121" fmla="*/ 3582588 h 4008043"/>
              <a:gd name="connsiteX1122" fmla="*/ 1011605 w 1181239"/>
              <a:gd name="connsiteY1122" fmla="*/ 3551990 h 4008043"/>
              <a:gd name="connsiteX1123" fmla="*/ 1009302 w 1181239"/>
              <a:gd name="connsiteY1123" fmla="*/ 3613866 h 4008043"/>
              <a:gd name="connsiteX1124" fmla="*/ 1010962 w 1181239"/>
              <a:gd name="connsiteY1124" fmla="*/ 3618626 h 4008043"/>
              <a:gd name="connsiteX1125" fmla="*/ 1014064 w 1181239"/>
              <a:gd name="connsiteY1125" fmla="*/ 3613477 h 4008043"/>
              <a:gd name="connsiteX1126" fmla="*/ 1018120 w 1181239"/>
              <a:gd name="connsiteY1126" fmla="*/ 3606872 h 4008043"/>
              <a:gd name="connsiteX1127" fmla="*/ 1024542 w 1181239"/>
              <a:gd name="connsiteY1127" fmla="*/ 3570544 h 4008043"/>
              <a:gd name="connsiteX1128" fmla="*/ 1028794 w 1181239"/>
              <a:gd name="connsiteY1128" fmla="*/ 3546551 h 4008043"/>
              <a:gd name="connsiteX1129" fmla="*/ 1031089 w 1181239"/>
              <a:gd name="connsiteY1129" fmla="*/ 3551310 h 4008043"/>
              <a:gd name="connsiteX1130" fmla="*/ 1040206 w 1181239"/>
              <a:gd name="connsiteY1130" fmla="*/ 3553314 h 4008043"/>
              <a:gd name="connsiteX1131" fmla="*/ 1050395 w 1181239"/>
              <a:gd name="connsiteY1131" fmla="*/ 3545187 h 4008043"/>
              <a:gd name="connsiteX1132" fmla="*/ 1055342 w 1181239"/>
              <a:gd name="connsiteY1132" fmla="*/ 3531590 h 4008043"/>
              <a:gd name="connsiteX1133" fmla="*/ 1056721 w 1181239"/>
              <a:gd name="connsiteY1133" fmla="*/ 3537710 h 4008043"/>
              <a:gd name="connsiteX1134" fmla="*/ 1053178 w 1181239"/>
              <a:gd name="connsiteY1134" fmla="*/ 3576648 h 4008043"/>
              <a:gd name="connsiteX1135" fmla="*/ 1060044 w 1181239"/>
              <a:gd name="connsiteY1135" fmla="*/ 3588134 h 4008043"/>
              <a:gd name="connsiteX1136" fmla="*/ 1067938 w 1181239"/>
              <a:gd name="connsiteY1136" fmla="*/ 3598170 h 4008043"/>
              <a:gd name="connsiteX1137" fmla="*/ 1066040 w 1181239"/>
              <a:gd name="connsiteY1137" fmla="*/ 3618625 h 4008043"/>
              <a:gd name="connsiteX1138" fmla="*/ 1063471 w 1181239"/>
              <a:gd name="connsiteY1138" fmla="*/ 3610305 h 4008043"/>
              <a:gd name="connsiteX1139" fmla="*/ 1060563 w 1181239"/>
              <a:gd name="connsiteY1139" fmla="*/ 3603666 h 4008043"/>
              <a:gd name="connsiteX1140" fmla="*/ 1057654 w 1181239"/>
              <a:gd name="connsiteY1140" fmla="*/ 3624644 h 4008043"/>
              <a:gd name="connsiteX1141" fmla="*/ 1068032 w 1181239"/>
              <a:gd name="connsiteY1141" fmla="*/ 3661306 h 4008043"/>
              <a:gd name="connsiteX1142" fmla="*/ 1078410 w 1181239"/>
              <a:gd name="connsiteY1142" fmla="*/ 3678671 h 4008043"/>
              <a:gd name="connsiteX1143" fmla="*/ 1077479 w 1181239"/>
              <a:gd name="connsiteY1143" fmla="*/ 3732283 h 4008043"/>
              <a:gd name="connsiteX1144" fmla="*/ 1079128 w 1181239"/>
              <a:gd name="connsiteY1144" fmla="*/ 3804253 h 4008043"/>
              <a:gd name="connsiteX1145" fmla="*/ 1075852 w 1181239"/>
              <a:gd name="connsiteY1145" fmla="*/ 3822612 h 4008043"/>
              <a:gd name="connsiteX1146" fmla="*/ 1059401 w 1181239"/>
              <a:gd name="connsiteY1146" fmla="*/ 3799218 h 4008043"/>
              <a:gd name="connsiteX1147" fmla="*/ 1047515 w 1181239"/>
              <a:gd name="connsiteY1147" fmla="*/ 3764478 h 4008043"/>
              <a:gd name="connsiteX1148" fmla="*/ 1044858 w 1181239"/>
              <a:gd name="connsiteY1148" fmla="*/ 3726906 h 4008043"/>
              <a:gd name="connsiteX1149" fmla="*/ 1046373 w 1181239"/>
              <a:gd name="connsiteY1149" fmla="*/ 3712082 h 4008043"/>
              <a:gd name="connsiteX1150" fmla="*/ 1037308 w 1181239"/>
              <a:gd name="connsiteY1150" fmla="*/ 3710939 h 4008043"/>
              <a:gd name="connsiteX1151" fmla="*/ 1030448 w 1181239"/>
              <a:gd name="connsiteY1151" fmla="*/ 3714539 h 4008043"/>
              <a:gd name="connsiteX1152" fmla="*/ 1023958 w 1181239"/>
              <a:gd name="connsiteY1152" fmla="*/ 3681181 h 4008043"/>
              <a:gd name="connsiteX1153" fmla="*/ 1016495 w 1181239"/>
              <a:gd name="connsiteY1153" fmla="*/ 3650040 h 4008043"/>
              <a:gd name="connsiteX1154" fmla="*/ 1014054 w 1181239"/>
              <a:gd name="connsiteY1154" fmla="*/ 3694076 h 4008043"/>
              <a:gd name="connsiteX1155" fmla="*/ 1016842 w 1181239"/>
              <a:gd name="connsiteY1155" fmla="*/ 3742309 h 4008043"/>
              <a:gd name="connsiteX1156" fmla="*/ 1018050 w 1181239"/>
              <a:gd name="connsiteY1156" fmla="*/ 3760829 h 4008043"/>
              <a:gd name="connsiteX1157" fmla="*/ 1021075 w 1181239"/>
              <a:gd name="connsiteY1157" fmla="*/ 3789637 h 4008043"/>
              <a:gd name="connsiteX1158" fmla="*/ 1014167 w 1181239"/>
              <a:gd name="connsiteY1158" fmla="*/ 3830669 h 4008043"/>
              <a:gd name="connsiteX1159" fmla="*/ 1000862 w 1181239"/>
              <a:gd name="connsiteY1159" fmla="*/ 3866974 h 4008043"/>
              <a:gd name="connsiteX1160" fmla="*/ 1002972 w 1181239"/>
              <a:gd name="connsiteY1160" fmla="*/ 3896048 h 4008043"/>
              <a:gd name="connsiteX1161" fmla="*/ 996677 w 1181239"/>
              <a:gd name="connsiteY1161" fmla="*/ 3905391 h 4008043"/>
              <a:gd name="connsiteX1162" fmla="*/ 976833 w 1181239"/>
              <a:gd name="connsiteY1162" fmla="*/ 3916353 h 4008043"/>
              <a:gd name="connsiteX1163" fmla="*/ 948658 w 1181239"/>
              <a:gd name="connsiteY1163" fmla="*/ 3922894 h 4008043"/>
              <a:gd name="connsiteX1164" fmla="*/ 923447 w 1181239"/>
              <a:gd name="connsiteY1164" fmla="*/ 3933554 h 4008043"/>
              <a:gd name="connsiteX1165" fmla="*/ 908914 w 1181239"/>
              <a:gd name="connsiteY1165" fmla="*/ 3944977 h 4008043"/>
              <a:gd name="connsiteX1166" fmla="*/ 889691 w 1181239"/>
              <a:gd name="connsiteY1166" fmla="*/ 3924140 h 4008043"/>
              <a:gd name="connsiteX1167" fmla="*/ 876885 w 1181239"/>
              <a:gd name="connsiteY1167" fmla="*/ 3896476 h 4008043"/>
              <a:gd name="connsiteX1168" fmla="*/ 866998 w 1181239"/>
              <a:gd name="connsiteY1168" fmla="*/ 3897977 h 4008043"/>
              <a:gd name="connsiteX1169" fmla="*/ 857112 w 1181239"/>
              <a:gd name="connsiteY1169" fmla="*/ 3899478 h 4008043"/>
              <a:gd name="connsiteX1170" fmla="*/ 858936 w 1181239"/>
              <a:gd name="connsiteY1170" fmla="*/ 3871244 h 4008043"/>
              <a:gd name="connsiteX1171" fmla="*/ 849297 w 1181239"/>
              <a:gd name="connsiteY1171" fmla="*/ 3809803 h 4008043"/>
              <a:gd name="connsiteX1172" fmla="*/ 845695 w 1181239"/>
              <a:gd name="connsiteY1172" fmla="*/ 3825733 h 4008043"/>
              <a:gd name="connsiteX1173" fmla="*/ 851329 w 1181239"/>
              <a:gd name="connsiteY1173" fmla="*/ 3842222 h 4008043"/>
              <a:gd name="connsiteX1174" fmla="*/ 834957 w 1181239"/>
              <a:gd name="connsiteY1174" fmla="*/ 3898850 h 4008043"/>
              <a:gd name="connsiteX1175" fmla="*/ 833482 w 1181239"/>
              <a:gd name="connsiteY1175" fmla="*/ 3938287 h 4008043"/>
              <a:gd name="connsiteX1176" fmla="*/ 833449 w 1181239"/>
              <a:gd name="connsiteY1176" fmla="*/ 3976045 h 4008043"/>
              <a:gd name="connsiteX1177" fmla="*/ 825117 w 1181239"/>
              <a:gd name="connsiteY1177" fmla="*/ 3958449 h 4008043"/>
              <a:gd name="connsiteX1178" fmla="*/ 819303 w 1181239"/>
              <a:gd name="connsiteY1178" fmla="*/ 3949812 h 4008043"/>
              <a:gd name="connsiteX1179" fmla="*/ 813490 w 1181239"/>
              <a:gd name="connsiteY1179" fmla="*/ 3931932 h 4008043"/>
              <a:gd name="connsiteX1180" fmla="*/ 803149 w 1181239"/>
              <a:gd name="connsiteY1180" fmla="*/ 3908723 h 4008043"/>
              <a:gd name="connsiteX1181" fmla="*/ 787332 w 1181239"/>
              <a:gd name="connsiteY1181" fmla="*/ 3942175 h 4008043"/>
              <a:gd name="connsiteX1182" fmla="*/ 779879 w 1181239"/>
              <a:gd name="connsiteY1182" fmla="*/ 3937525 h 4008043"/>
              <a:gd name="connsiteX1183" fmla="*/ 770285 w 1181239"/>
              <a:gd name="connsiteY1183" fmla="*/ 3924353 h 4008043"/>
              <a:gd name="connsiteX1184" fmla="*/ 742157 w 1181239"/>
              <a:gd name="connsiteY1184" fmla="*/ 3958603 h 4008043"/>
              <a:gd name="connsiteX1185" fmla="*/ 732064 w 1181239"/>
              <a:gd name="connsiteY1185" fmla="*/ 3939063 h 4008043"/>
              <a:gd name="connsiteX1186" fmla="*/ 729203 w 1181239"/>
              <a:gd name="connsiteY1186" fmla="*/ 3934125 h 4008043"/>
              <a:gd name="connsiteX1187" fmla="*/ 726342 w 1181239"/>
              <a:gd name="connsiteY1187" fmla="*/ 3944324 h 4008043"/>
              <a:gd name="connsiteX1188" fmla="*/ 719746 w 1181239"/>
              <a:gd name="connsiteY1188" fmla="*/ 3947044 h 4008043"/>
              <a:gd name="connsiteX1189" fmla="*/ 702684 w 1181239"/>
              <a:gd name="connsiteY1189" fmla="*/ 3963722 h 4008043"/>
              <a:gd name="connsiteX1190" fmla="*/ 696578 w 1181239"/>
              <a:gd name="connsiteY1190" fmla="*/ 3976282 h 4008043"/>
              <a:gd name="connsiteX1191" fmla="*/ 693758 w 1181239"/>
              <a:gd name="connsiteY1191" fmla="*/ 3968802 h 4008043"/>
              <a:gd name="connsiteX1192" fmla="*/ 681496 w 1181239"/>
              <a:gd name="connsiteY1192" fmla="*/ 3970765 h 4008043"/>
              <a:gd name="connsiteX1193" fmla="*/ 673632 w 1181239"/>
              <a:gd name="connsiteY1193" fmla="*/ 3978800 h 4008043"/>
              <a:gd name="connsiteX1194" fmla="*/ 671847 w 1181239"/>
              <a:gd name="connsiteY1194" fmla="*/ 3951801 h 4008043"/>
              <a:gd name="connsiteX1195" fmla="*/ 648068 w 1181239"/>
              <a:gd name="connsiteY1195" fmla="*/ 3950248 h 4008043"/>
              <a:gd name="connsiteX1196" fmla="*/ 629106 w 1181239"/>
              <a:gd name="connsiteY1196" fmla="*/ 3980363 h 4008043"/>
              <a:gd name="connsiteX1197" fmla="*/ 624139 w 1181239"/>
              <a:gd name="connsiteY1197" fmla="*/ 3959284 h 4008043"/>
              <a:gd name="connsiteX1198" fmla="*/ 624220 w 1181239"/>
              <a:gd name="connsiteY1198" fmla="*/ 3959267 h 4008043"/>
              <a:gd name="connsiteX1199" fmla="*/ 620280 w 1181239"/>
              <a:gd name="connsiteY1199" fmla="*/ 3938188 h 4008043"/>
              <a:gd name="connsiteX1200" fmla="*/ 607440 w 1181239"/>
              <a:gd name="connsiteY1200" fmla="*/ 3955282 h 4008043"/>
              <a:gd name="connsiteX1201" fmla="*/ 589817 w 1181239"/>
              <a:gd name="connsiteY1201" fmla="*/ 3960400 h 4008043"/>
              <a:gd name="connsiteX1202" fmla="*/ 587591 w 1181239"/>
              <a:gd name="connsiteY1202" fmla="*/ 3956407 h 4008043"/>
              <a:gd name="connsiteX1203" fmla="*/ 577406 w 1181239"/>
              <a:gd name="connsiteY1203" fmla="*/ 3961155 h 4008043"/>
              <a:gd name="connsiteX1204" fmla="*/ 571905 w 1181239"/>
              <a:gd name="connsiteY1204" fmla="*/ 3954932 h 4008043"/>
              <a:gd name="connsiteX1205" fmla="*/ 580399 w 1181239"/>
              <a:gd name="connsiteY1205" fmla="*/ 3908747 h 4008043"/>
              <a:gd name="connsiteX1206" fmla="*/ 575175 w 1181239"/>
              <a:gd name="connsiteY1206" fmla="*/ 3884347 h 4008043"/>
              <a:gd name="connsiteX1207" fmla="*/ 567694 w 1181239"/>
              <a:gd name="connsiteY1207" fmla="*/ 3901759 h 4008043"/>
              <a:gd name="connsiteX1208" fmla="*/ 557800 w 1181239"/>
              <a:gd name="connsiteY1208" fmla="*/ 3923327 h 4008043"/>
              <a:gd name="connsiteX1209" fmla="*/ 533002 w 1181239"/>
              <a:gd name="connsiteY1209" fmla="*/ 3928596 h 4008043"/>
              <a:gd name="connsiteX1210" fmla="*/ 524042 w 1181239"/>
              <a:gd name="connsiteY1210" fmla="*/ 3917187 h 4008043"/>
              <a:gd name="connsiteX1211" fmla="*/ 498943 w 1181239"/>
              <a:gd name="connsiteY1211" fmla="*/ 3898760 h 4008043"/>
              <a:gd name="connsiteX1212" fmla="*/ 496556 w 1181239"/>
              <a:gd name="connsiteY1212" fmla="*/ 3907590 h 4008043"/>
              <a:gd name="connsiteX1213" fmla="*/ 496337 w 1181239"/>
              <a:gd name="connsiteY1213" fmla="*/ 3916429 h 4008043"/>
              <a:gd name="connsiteX1214" fmla="*/ 490791 w 1181239"/>
              <a:gd name="connsiteY1214" fmla="*/ 3904744 h 4008043"/>
              <a:gd name="connsiteX1215" fmla="*/ 479371 w 1181239"/>
              <a:gd name="connsiteY1215" fmla="*/ 3895999 h 4008043"/>
              <a:gd name="connsiteX1216" fmla="*/ 473496 w 1181239"/>
              <a:gd name="connsiteY1216" fmla="*/ 3901169 h 4008043"/>
              <a:gd name="connsiteX1217" fmla="*/ 466368 w 1181239"/>
              <a:gd name="connsiteY1217" fmla="*/ 3910592 h 4008043"/>
              <a:gd name="connsiteX1218" fmla="*/ 435622 w 1181239"/>
              <a:gd name="connsiteY1218" fmla="*/ 3910777 h 4008043"/>
              <a:gd name="connsiteX1219" fmla="*/ 422232 w 1181239"/>
              <a:gd name="connsiteY1219" fmla="*/ 3918000 h 4008043"/>
              <a:gd name="connsiteX1220" fmla="*/ 418926 w 1181239"/>
              <a:gd name="connsiteY1220" fmla="*/ 3930037 h 4008043"/>
              <a:gd name="connsiteX1221" fmla="*/ 414240 w 1181239"/>
              <a:gd name="connsiteY1221" fmla="*/ 3919925 h 4008043"/>
              <a:gd name="connsiteX1222" fmla="*/ 409553 w 1181239"/>
              <a:gd name="connsiteY1222" fmla="*/ 3906948 h 4008043"/>
              <a:gd name="connsiteX1223" fmla="*/ 402287 w 1181239"/>
              <a:gd name="connsiteY1223" fmla="*/ 3900983 h 4008043"/>
              <a:gd name="connsiteX1224" fmla="*/ 395021 w 1181239"/>
              <a:gd name="connsiteY1224" fmla="*/ 3893216 h 4008043"/>
              <a:gd name="connsiteX1225" fmla="*/ 390919 w 1181239"/>
              <a:gd name="connsiteY1225" fmla="*/ 3885361 h 4008043"/>
              <a:gd name="connsiteX1226" fmla="*/ 382484 w 1181239"/>
              <a:gd name="connsiteY1226" fmla="*/ 3914398 h 4008043"/>
              <a:gd name="connsiteX1227" fmla="*/ 380543 w 1181239"/>
              <a:gd name="connsiteY1227" fmla="*/ 3939556 h 4008043"/>
              <a:gd name="connsiteX1228" fmla="*/ 371613 w 1181239"/>
              <a:gd name="connsiteY1228" fmla="*/ 3921197 h 4008043"/>
              <a:gd name="connsiteX1229" fmla="*/ 364300 w 1181239"/>
              <a:gd name="connsiteY1229" fmla="*/ 3901884 h 4008043"/>
              <a:gd name="connsiteX1230" fmla="*/ 353194 w 1181239"/>
              <a:gd name="connsiteY1230" fmla="*/ 3908237 h 4008043"/>
              <a:gd name="connsiteX1231" fmla="*/ 339898 w 1181239"/>
              <a:gd name="connsiteY1231" fmla="*/ 3913776 h 4008043"/>
              <a:gd name="connsiteX1232" fmla="*/ 319409 w 1181239"/>
              <a:gd name="connsiteY1232" fmla="*/ 3939004 h 4008043"/>
              <a:gd name="connsiteX1233" fmla="*/ 316548 w 1181239"/>
              <a:gd name="connsiteY1233" fmla="*/ 3944996 h 4008043"/>
              <a:gd name="connsiteX1234" fmla="*/ 313687 w 1181239"/>
              <a:gd name="connsiteY1234" fmla="*/ 3933258 h 4008043"/>
              <a:gd name="connsiteX1235" fmla="*/ 310625 w 1181239"/>
              <a:gd name="connsiteY1235" fmla="*/ 3920323 h 4008043"/>
              <a:gd name="connsiteX1236" fmla="*/ 299053 w 1181239"/>
              <a:gd name="connsiteY1236" fmla="*/ 3919187 h 4008043"/>
              <a:gd name="connsiteX1237" fmla="*/ 286839 w 1181239"/>
              <a:gd name="connsiteY1237" fmla="*/ 3917843 h 4008043"/>
              <a:gd name="connsiteX1238" fmla="*/ 277427 w 1181239"/>
              <a:gd name="connsiteY1238" fmla="*/ 3919697 h 4008043"/>
              <a:gd name="connsiteX1239" fmla="*/ 273344 w 1181239"/>
              <a:gd name="connsiteY1239" fmla="*/ 3923832 h 4008043"/>
              <a:gd name="connsiteX1240" fmla="*/ 265994 w 1181239"/>
              <a:gd name="connsiteY1240" fmla="*/ 3928922 h 4008043"/>
              <a:gd name="connsiteX1241" fmla="*/ 259445 w 1181239"/>
              <a:gd name="connsiteY1241" fmla="*/ 3935985 h 4008043"/>
              <a:gd name="connsiteX1242" fmla="*/ 261459 w 1181239"/>
              <a:gd name="connsiteY1242" fmla="*/ 3916861 h 4008043"/>
              <a:gd name="connsiteX1243" fmla="*/ 256105 w 1181239"/>
              <a:gd name="connsiteY1243" fmla="*/ 3902840 h 4008043"/>
              <a:gd name="connsiteX1244" fmla="*/ 249827 w 1181239"/>
              <a:gd name="connsiteY1244" fmla="*/ 3910141 h 4008043"/>
              <a:gd name="connsiteX1245" fmla="*/ 252535 w 1181239"/>
              <a:gd name="connsiteY1245" fmla="*/ 3901605 h 4008043"/>
              <a:gd name="connsiteX1246" fmla="*/ 260989 w 1181239"/>
              <a:gd name="connsiteY1246" fmla="*/ 3840401 h 4008043"/>
              <a:gd name="connsiteX1247" fmla="*/ 261551 w 1181239"/>
              <a:gd name="connsiteY1247" fmla="*/ 3817366 h 4008043"/>
              <a:gd name="connsiteX1248" fmla="*/ 258362 w 1181239"/>
              <a:gd name="connsiteY1248" fmla="*/ 3789967 h 4008043"/>
              <a:gd name="connsiteX1249" fmla="*/ 255289 w 1181239"/>
              <a:gd name="connsiteY1249" fmla="*/ 3801527 h 4008043"/>
              <a:gd name="connsiteX1250" fmla="*/ 255070 w 1181239"/>
              <a:gd name="connsiteY1250" fmla="*/ 3813086 h 4008043"/>
              <a:gd name="connsiteX1251" fmla="*/ 247221 w 1181239"/>
              <a:gd name="connsiteY1251" fmla="*/ 3797100 h 4008043"/>
              <a:gd name="connsiteX1252" fmla="*/ 239371 w 1181239"/>
              <a:gd name="connsiteY1252" fmla="*/ 3781116 h 4008043"/>
              <a:gd name="connsiteX1253" fmla="*/ 234247 w 1181239"/>
              <a:gd name="connsiteY1253" fmla="*/ 3796328 h 4008043"/>
              <a:gd name="connsiteX1254" fmla="*/ 221766 w 1181239"/>
              <a:gd name="connsiteY1254" fmla="*/ 3810554 h 4008043"/>
              <a:gd name="connsiteX1255" fmla="*/ 217426 w 1181239"/>
              <a:gd name="connsiteY1255" fmla="*/ 3807822 h 4008043"/>
              <a:gd name="connsiteX1256" fmla="*/ 214824 w 1181239"/>
              <a:gd name="connsiteY1256" fmla="*/ 3804826 h 4008043"/>
              <a:gd name="connsiteX1257" fmla="*/ 180066 w 1181239"/>
              <a:gd name="connsiteY1257" fmla="*/ 3753319 h 4008043"/>
              <a:gd name="connsiteX1258" fmla="*/ 159601 w 1181239"/>
              <a:gd name="connsiteY1258" fmla="*/ 3779496 h 4008043"/>
              <a:gd name="connsiteX1259" fmla="*/ 164203 w 1181239"/>
              <a:gd name="connsiteY1259" fmla="*/ 3784528 h 4008043"/>
              <a:gd name="connsiteX1260" fmla="*/ 158148 w 1181239"/>
              <a:gd name="connsiteY1260" fmla="*/ 3801808 h 4008043"/>
              <a:gd name="connsiteX1261" fmla="*/ 149428 w 1181239"/>
              <a:gd name="connsiteY1261" fmla="*/ 3814722 h 4008043"/>
              <a:gd name="connsiteX1262" fmla="*/ 134639 w 1181239"/>
              <a:gd name="connsiteY1262" fmla="*/ 3813467 h 4008043"/>
              <a:gd name="connsiteX1263" fmla="*/ 116525 w 1181239"/>
              <a:gd name="connsiteY1263" fmla="*/ 3819448 h 4008043"/>
              <a:gd name="connsiteX1264" fmla="*/ 113201 w 1181239"/>
              <a:gd name="connsiteY1264" fmla="*/ 3826686 h 4008043"/>
              <a:gd name="connsiteX1265" fmla="*/ 114463 w 1181239"/>
              <a:gd name="connsiteY1265" fmla="*/ 3818163 h 4008043"/>
              <a:gd name="connsiteX1266" fmla="*/ 117642 w 1181239"/>
              <a:gd name="connsiteY1266" fmla="*/ 3802493 h 4008043"/>
              <a:gd name="connsiteX1267" fmla="*/ 114876 w 1181239"/>
              <a:gd name="connsiteY1267" fmla="*/ 3797027 h 4008043"/>
              <a:gd name="connsiteX1268" fmla="*/ 110193 w 1181239"/>
              <a:gd name="connsiteY1268" fmla="*/ 3788940 h 4008043"/>
              <a:gd name="connsiteX1269" fmla="*/ 101145 w 1181239"/>
              <a:gd name="connsiteY1269" fmla="*/ 3753971 h 4008043"/>
              <a:gd name="connsiteX1270" fmla="*/ 92097 w 1181239"/>
              <a:gd name="connsiteY1270" fmla="*/ 3728771 h 4008043"/>
              <a:gd name="connsiteX1271" fmla="*/ 94042 w 1181239"/>
              <a:gd name="connsiteY1271" fmla="*/ 3670395 h 4008043"/>
              <a:gd name="connsiteX1272" fmla="*/ 99138 w 1181239"/>
              <a:gd name="connsiteY1272" fmla="*/ 3598319 h 4008043"/>
              <a:gd name="connsiteX1273" fmla="*/ 87812 w 1181239"/>
              <a:gd name="connsiteY1273" fmla="*/ 3260961 h 4008043"/>
              <a:gd name="connsiteX1274" fmla="*/ 85575 w 1181239"/>
              <a:gd name="connsiteY1274" fmla="*/ 3161687 h 4008043"/>
              <a:gd name="connsiteX1275" fmla="*/ 87921 w 1181239"/>
              <a:gd name="connsiteY1275" fmla="*/ 3103211 h 4008043"/>
              <a:gd name="connsiteX1276" fmla="*/ 92890 w 1181239"/>
              <a:gd name="connsiteY1276" fmla="*/ 3108651 h 4008043"/>
              <a:gd name="connsiteX1277" fmla="*/ 98651 w 1181239"/>
              <a:gd name="connsiteY1277" fmla="*/ 3018896 h 4008043"/>
              <a:gd name="connsiteX1278" fmla="*/ 99366 w 1181239"/>
              <a:gd name="connsiteY1278" fmla="*/ 2953620 h 4008043"/>
              <a:gd name="connsiteX1279" fmla="*/ 103451 w 1181239"/>
              <a:gd name="connsiteY1279" fmla="*/ 3010737 h 4008043"/>
              <a:gd name="connsiteX1280" fmla="*/ 115797 w 1181239"/>
              <a:gd name="connsiteY1280" fmla="*/ 3064581 h 4008043"/>
              <a:gd name="connsiteX1281" fmla="*/ 116549 w 1181239"/>
              <a:gd name="connsiteY1281" fmla="*/ 3045743 h 4008043"/>
              <a:gd name="connsiteX1282" fmla="*/ 117833 w 1181239"/>
              <a:gd name="connsiteY1282" fmla="*/ 3035060 h 4008043"/>
              <a:gd name="connsiteX1283" fmla="*/ 118986 w 1181239"/>
              <a:gd name="connsiteY1283" fmla="*/ 3021806 h 4008043"/>
              <a:gd name="connsiteX1284" fmla="*/ 118913 w 1181239"/>
              <a:gd name="connsiteY1284" fmla="*/ 2983539 h 4008043"/>
              <a:gd name="connsiteX1285" fmla="*/ 121613 w 1181239"/>
              <a:gd name="connsiteY1285" fmla="*/ 2985418 h 4008043"/>
              <a:gd name="connsiteX1286" fmla="*/ 128451 w 1181239"/>
              <a:gd name="connsiteY1286" fmla="*/ 2988345 h 4008043"/>
              <a:gd name="connsiteX1287" fmla="*/ 130100 w 1181239"/>
              <a:gd name="connsiteY1287" fmla="*/ 3012617 h 4008043"/>
              <a:gd name="connsiteX1288" fmla="*/ 127630 w 1181239"/>
              <a:gd name="connsiteY1288" fmla="*/ 3046095 h 4008043"/>
              <a:gd name="connsiteX1289" fmla="*/ 126546 w 1181239"/>
              <a:gd name="connsiteY1289" fmla="*/ 3073943 h 4008043"/>
              <a:gd name="connsiteX1290" fmla="*/ 130866 w 1181239"/>
              <a:gd name="connsiteY1290" fmla="*/ 3078542 h 4008043"/>
              <a:gd name="connsiteX1291" fmla="*/ 133442 w 1181239"/>
              <a:gd name="connsiteY1291" fmla="*/ 3125790 h 4008043"/>
              <a:gd name="connsiteX1292" fmla="*/ 135293 w 1181239"/>
              <a:gd name="connsiteY1292" fmla="*/ 3187146 h 4008043"/>
              <a:gd name="connsiteX1293" fmla="*/ 142164 w 1181239"/>
              <a:gd name="connsiteY1293" fmla="*/ 3165767 h 4008043"/>
              <a:gd name="connsiteX1294" fmla="*/ 150793 w 1181239"/>
              <a:gd name="connsiteY1294" fmla="*/ 3137889 h 4008043"/>
              <a:gd name="connsiteX1295" fmla="*/ 153606 w 1181239"/>
              <a:gd name="connsiteY1295" fmla="*/ 3130383 h 4008043"/>
              <a:gd name="connsiteX1296" fmla="*/ 147977 w 1181239"/>
              <a:gd name="connsiteY1296" fmla="*/ 3113362 h 4008043"/>
              <a:gd name="connsiteX1297" fmla="*/ 142164 w 1181239"/>
              <a:gd name="connsiteY1297" fmla="*/ 3103188 h 4008043"/>
              <a:gd name="connsiteX1298" fmla="*/ 148791 w 1181239"/>
              <a:gd name="connsiteY1298" fmla="*/ 3099811 h 4008043"/>
              <a:gd name="connsiteX1299" fmla="*/ 151225 w 1181239"/>
              <a:gd name="connsiteY1299" fmla="*/ 3101850 h 4008043"/>
              <a:gd name="connsiteX1300" fmla="*/ 147292 w 1181239"/>
              <a:gd name="connsiteY1300" fmla="*/ 2873385 h 4008043"/>
              <a:gd name="connsiteX1301" fmla="*/ 145660 w 1181239"/>
              <a:gd name="connsiteY1301" fmla="*/ 2833947 h 4008043"/>
              <a:gd name="connsiteX1302" fmla="*/ 141844 w 1181239"/>
              <a:gd name="connsiteY1302" fmla="*/ 2819811 h 4008043"/>
              <a:gd name="connsiteX1303" fmla="*/ 140545 w 1181239"/>
              <a:gd name="connsiteY1303" fmla="*/ 2834770 h 4008043"/>
              <a:gd name="connsiteX1304" fmla="*/ 136458 w 1181239"/>
              <a:gd name="connsiteY1304" fmla="*/ 2853666 h 4008043"/>
              <a:gd name="connsiteX1305" fmla="*/ 127674 w 1181239"/>
              <a:gd name="connsiteY1305" fmla="*/ 2862506 h 4008043"/>
              <a:gd name="connsiteX1306" fmla="*/ 124707 w 1181239"/>
              <a:gd name="connsiteY1306" fmla="*/ 2853666 h 4008043"/>
              <a:gd name="connsiteX1307" fmla="*/ 120800 w 1181239"/>
              <a:gd name="connsiteY1307" fmla="*/ 2837853 h 4008043"/>
              <a:gd name="connsiteX1308" fmla="*/ 114826 w 1181239"/>
              <a:gd name="connsiteY1308" fmla="*/ 2802555 h 4008043"/>
              <a:gd name="connsiteX1309" fmla="*/ 111538 w 1181239"/>
              <a:gd name="connsiteY1309" fmla="*/ 2773103 h 4008043"/>
              <a:gd name="connsiteX1310" fmla="*/ 105360 w 1181239"/>
              <a:gd name="connsiteY1310" fmla="*/ 2775763 h 4008043"/>
              <a:gd name="connsiteX1311" fmla="*/ 102732 w 1181239"/>
              <a:gd name="connsiteY1311" fmla="*/ 2774110 h 4008043"/>
              <a:gd name="connsiteX1312" fmla="*/ 108639 w 1181239"/>
              <a:gd name="connsiteY1312" fmla="*/ 2710314 h 4008043"/>
              <a:gd name="connsiteX1313" fmla="*/ 115795 w 1181239"/>
              <a:gd name="connsiteY1313" fmla="*/ 2719713 h 4008043"/>
              <a:gd name="connsiteX1314" fmla="*/ 130954 w 1181239"/>
              <a:gd name="connsiteY1314" fmla="*/ 2769531 h 4008043"/>
              <a:gd name="connsiteX1315" fmla="*/ 139674 w 1181239"/>
              <a:gd name="connsiteY1315" fmla="*/ 2798089 h 4008043"/>
              <a:gd name="connsiteX1316" fmla="*/ 139564 w 1181239"/>
              <a:gd name="connsiteY1316" fmla="*/ 2721073 h 4008043"/>
              <a:gd name="connsiteX1317" fmla="*/ 137393 w 1181239"/>
              <a:gd name="connsiteY1317" fmla="*/ 2708834 h 4008043"/>
              <a:gd name="connsiteX1318" fmla="*/ 133499 w 1181239"/>
              <a:gd name="connsiteY1318" fmla="*/ 2716314 h 4008043"/>
              <a:gd name="connsiteX1319" fmla="*/ 127476 w 1181239"/>
              <a:gd name="connsiteY1319" fmla="*/ 2723793 h 4008043"/>
              <a:gd name="connsiteX1320" fmla="*/ 121818 w 1181239"/>
              <a:gd name="connsiteY1320" fmla="*/ 2708279 h 4008043"/>
              <a:gd name="connsiteX1321" fmla="*/ 126249 w 1181239"/>
              <a:gd name="connsiteY1321" fmla="*/ 2704809 h 4008043"/>
              <a:gd name="connsiteX1322" fmla="*/ 130766 w 1181239"/>
              <a:gd name="connsiteY1322" fmla="*/ 2694810 h 4008043"/>
              <a:gd name="connsiteX1323" fmla="*/ 127646 w 1181239"/>
              <a:gd name="connsiteY1323" fmla="*/ 2669321 h 4008043"/>
              <a:gd name="connsiteX1324" fmla="*/ 133943 w 1181239"/>
              <a:gd name="connsiteY1324" fmla="*/ 2649228 h 4008043"/>
              <a:gd name="connsiteX1325" fmla="*/ 135428 w 1181239"/>
              <a:gd name="connsiteY1325" fmla="*/ 2640865 h 4008043"/>
              <a:gd name="connsiteX1326" fmla="*/ 135136 w 1181239"/>
              <a:gd name="connsiteY1326" fmla="*/ 2625083 h 4008043"/>
              <a:gd name="connsiteX1327" fmla="*/ 143826 w 1181239"/>
              <a:gd name="connsiteY1327" fmla="*/ 2614093 h 4008043"/>
              <a:gd name="connsiteX1328" fmla="*/ 147971 w 1181239"/>
              <a:gd name="connsiteY1328" fmla="*/ 2612317 h 4008043"/>
              <a:gd name="connsiteX1329" fmla="*/ 142158 w 1181239"/>
              <a:gd name="connsiteY1329" fmla="*/ 2607630 h 4008043"/>
              <a:gd name="connsiteX1330" fmla="*/ 136345 w 1181239"/>
              <a:gd name="connsiteY1330" fmla="*/ 2599725 h 4008043"/>
              <a:gd name="connsiteX1331" fmla="*/ 142362 w 1181239"/>
              <a:gd name="connsiteY1331" fmla="*/ 2596642 h 4008043"/>
              <a:gd name="connsiteX1332" fmla="*/ 144920 w 1181239"/>
              <a:gd name="connsiteY1332" fmla="*/ 2594603 h 4008043"/>
              <a:gd name="connsiteX1333" fmla="*/ 143264 w 1181239"/>
              <a:gd name="connsiteY1333" fmla="*/ 2584870 h 4008043"/>
              <a:gd name="connsiteX1334" fmla="*/ 139570 w 1181239"/>
              <a:gd name="connsiteY1334" fmla="*/ 2549512 h 4008043"/>
              <a:gd name="connsiteX1335" fmla="*/ 142624 w 1181239"/>
              <a:gd name="connsiteY1335" fmla="*/ 2530687 h 4008043"/>
              <a:gd name="connsiteX1336" fmla="*/ 143924 w 1181239"/>
              <a:gd name="connsiteY1336" fmla="*/ 2555639 h 4008043"/>
              <a:gd name="connsiteX1337" fmla="*/ 146661 w 1181239"/>
              <a:gd name="connsiteY1337" fmla="*/ 2571594 h 4008043"/>
              <a:gd name="connsiteX1338" fmla="*/ 150473 w 1181239"/>
              <a:gd name="connsiteY1338" fmla="*/ 2589549 h 4008043"/>
              <a:gd name="connsiteX1339" fmla="*/ 155581 w 1181239"/>
              <a:gd name="connsiteY1339" fmla="*/ 2610028 h 4008043"/>
              <a:gd name="connsiteX1340" fmla="*/ 157416 w 1181239"/>
              <a:gd name="connsiteY1340" fmla="*/ 2616986 h 4008043"/>
              <a:gd name="connsiteX1341" fmla="*/ 153782 w 1181239"/>
              <a:gd name="connsiteY1341" fmla="*/ 2626268 h 4008043"/>
              <a:gd name="connsiteX1342" fmla="*/ 157135 w 1181239"/>
              <a:gd name="connsiteY1342" fmla="*/ 2632423 h 4008043"/>
              <a:gd name="connsiteX1343" fmla="*/ 158587 w 1181239"/>
              <a:gd name="connsiteY1343" fmla="*/ 2652661 h 4008043"/>
              <a:gd name="connsiteX1344" fmla="*/ 154845 w 1181239"/>
              <a:gd name="connsiteY1344" fmla="*/ 2696261 h 4008043"/>
              <a:gd name="connsiteX1345" fmla="*/ 159357 w 1181239"/>
              <a:gd name="connsiteY1345" fmla="*/ 2737394 h 4008043"/>
              <a:gd name="connsiteX1346" fmla="*/ 163168 w 1181239"/>
              <a:gd name="connsiteY1346" fmla="*/ 2723700 h 4008043"/>
              <a:gd name="connsiteX1347" fmla="*/ 169613 w 1181239"/>
              <a:gd name="connsiteY1347" fmla="*/ 2706558 h 4008043"/>
              <a:gd name="connsiteX1348" fmla="*/ 170029 w 1181239"/>
              <a:gd name="connsiteY1348" fmla="*/ 2699520 h 4008043"/>
              <a:gd name="connsiteX1349" fmla="*/ 165426 w 1181239"/>
              <a:gd name="connsiteY1349" fmla="*/ 2669745 h 4008043"/>
              <a:gd name="connsiteX1350" fmla="*/ 165460 w 1181239"/>
              <a:gd name="connsiteY1350" fmla="*/ 2643560 h 4008043"/>
              <a:gd name="connsiteX1351" fmla="*/ 170745 w 1181239"/>
              <a:gd name="connsiteY1351" fmla="*/ 2651062 h 4008043"/>
              <a:gd name="connsiteX1352" fmla="*/ 177992 w 1181239"/>
              <a:gd name="connsiteY1352" fmla="*/ 2656728 h 4008043"/>
              <a:gd name="connsiteX1353" fmla="*/ 177259 w 1181239"/>
              <a:gd name="connsiteY1353" fmla="*/ 2640964 h 4008043"/>
              <a:gd name="connsiteX1354" fmla="*/ 177292 w 1181239"/>
              <a:gd name="connsiteY1354" fmla="*/ 2630604 h 4008043"/>
              <a:gd name="connsiteX1355" fmla="*/ 175625 w 1181239"/>
              <a:gd name="connsiteY1355" fmla="*/ 2618782 h 4008043"/>
              <a:gd name="connsiteX1356" fmla="*/ 171246 w 1181239"/>
              <a:gd name="connsiteY1356" fmla="*/ 2607308 h 4008043"/>
              <a:gd name="connsiteX1357" fmla="*/ 175822 w 1181239"/>
              <a:gd name="connsiteY1357" fmla="*/ 2600497 h 4008043"/>
              <a:gd name="connsiteX1358" fmla="*/ 178683 w 1181239"/>
              <a:gd name="connsiteY1358" fmla="*/ 2576613 h 4008043"/>
              <a:gd name="connsiteX1359" fmla="*/ 174207 w 1181239"/>
              <a:gd name="connsiteY1359" fmla="*/ 2301074 h 4008043"/>
              <a:gd name="connsiteX1360" fmla="*/ 175458 w 1181239"/>
              <a:gd name="connsiteY1360" fmla="*/ 2201800 h 4008043"/>
              <a:gd name="connsiteX1361" fmla="*/ 172740 w 1181239"/>
              <a:gd name="connsiteY1361" fmla="*/ 2164190 h 4008043"/>
              <a:gd name="connsiteX1362" fmla="*/ 179095 w 1181239"/>
              <a:gd name="connsiteY1362" fmla="*/ 2154671 h 4008043"/>
              <a:gd name="connsiteX1363" fmla="*/ 182562 w 1181239"/>
              <a:gd name="connsiteY1363" fmla="*/ 2140044 h 4008043"/>
              <a:gd name="connsiteX1364" fmla="*/ 178366 w 1181239"/>
              <a:gd name="connsiteY1364" fmla="*/ 2107848 h 4008043"/>
              <a:gd name="connsiteX1365" fmla="*/ 177238 w 1181239"/>
              <a:gd name="connsiteY1365" fmla="*/ 2093950 h 4008043"/>
              <a:gd name="connsiteX1366" fmla="*/ 177384 w 1181239"/>
              <a:gd name="connsiteY1366" fmla="*/ 2064486 h 4008043"/>
              <a:gd name="connsiteX1367" fmla="*/ 177056 w 1181239"/>
              <a:gd name="connsiteY1367" fmla="*/ 2024799 h 4008043"/>
              <a:gd name="connsiteX1368" fmla="*/ 179917 w 1181239"/>
              <a:gd name="connsiteY1368" fmla="*/ 2038534 h 4008043"/>
              <a:gd name="connsiteX1369" fmla="*/ 183109 w 1181239"/>
              <a:gd name="connsiteY1369" fmla="*/ 2051136 h 4008043"/>
              <a:gd name="connsiteX1370" fmla="*/ 187491 w 1181239"/>
              <a:gd name="connsiteY1370" fmla="*/ 2094518 h 4008043"/>
              <a:gd name="connsiteX1371" fmla="*/ 191609 w 1181239"/>
              <a:gd name="connsiteY1371" fmla="*/ 2149731 h 4008043"/>
              <a:gd name="connsiteX1372" fmla="*/ 194496 w 1181239"/>
              <a:gd name="connsiteY1372" fmla="*/ 2183049 h 4008043"/>
              <a:gd name="connsiteX1373" fmla="*/ 196875 w 1181239"/>
              <a:gd name="connsiteY1373" fmla="*/ 2201588 h 4008043"/>
              <a:gd name="connsiteX1374" fmla="*/ 195788 w 1181239"/>
              <a:gd name="connsiteY1374" fmla="*/ 2058415 h 4008043"/>
              <a:gd name="connsiteX1375" fmla="*/ 200030 w 1181239"/>
              <a:gd name="connsiteY1375" fmla="*/ 2005760 h 4008043"/>
              <a:gd name="connsiteX1376" fmla="*/ 204523 w 1181239"/>
              <a:gd name="connsiteY1376" fmla="*/ 2020566 h 4008043"/>
              <a:gd name="connsiteX1377" fmla="*/ 210671 w 1181239"/>
              <a:gd name="connsiteY1377" fmla="*/ 2033874 h 4008043"/>
              <a:gd name="connsiteX1378" fmla="*/ 210010 w 1181239"/>
              <a:gd name="connsiteY1378" fmla="*/ 2046098 h 4008043"/>
              <a:gd name="connsiteX1379" fmla="*/ 207007 w 1181239"/>
              <a:gd name="connsiteY1379" fmla="*/ 2117629 h 4008043"/>
              <a:gd name="connsiteX1380" fmla="*/ 206069 w 1181239"/>
              <a:gd name="connsiteY1380" fmla="*/ 2182549 h 4008043"/>
              <a:gd name="connsiteX1381" fmla="*/ 205960 w 1181239"/>
              <a:gd name="connsiteY1381" fmla="*/ 2202948 h 4008043"/>
              <a:gd name="connsiteX1382" fmla="*/ 209127 w 1181239"/>
              <a:gd name="connsiteY1382" fmla="*/ 2205668 h 4008043"/>
              <a:gd name="connsiteX1383" fmla="*/ 214532 w 1181239"/>
              <a:gd name="connsiteY1383" fmla="*/ 2247478 h 4008043"/>
              <a:gd name="connsiteX1384" fmla="*/ 219080 w 1181239"/>
              <a:gd name="connsiteY1384" fmla="*/ 2261523 h 4008043"/>
              <a:gd name="connsiteX1385" fmla="*/ 226346 w 1181239"/>
              <a:gd name="connsiteY1385" fmla="*/ 2259990 h 4008043"/>
              <a:gd name="connsiteX1386" fmla="*/ 229378 w 1181239"/>
              <a:gd name="connsiteY1386" fmla="*/ 2245492 h 4008043"/>
              <a:gd name="connsiteX1387" fmla="*/ 226247 w 1181239"/>
              <a:gd name="connsiteY1387" fmla="*/ 2228262 h 4008043"/>
              <a:gd name="connsiteX1388" fmla="*/ 214948 w 1181239"/>
              <a:gd name="connsiteY1388" fmla="*/ 2179343 h 4008043"/>
              <a:gd name="connsiteX1389" fmla="*/ 219625 w 1181239"/>
              <a:gd name="connsiteY1389" fmla="*/ 2162146 h 4008043"/>
              <a:gd name="connsiteX1390" fmla="*/ 222344 w 1181239"/>
              <a:gd name="connsiteY1390" fmla="*/ 2113823 h 4008043"/>
              <a:gd name="connsiteX1391" fmla="*/ 219071 w 1181239"/>
              <a:gd name="connsiteY1391" fmla="*/ 2061664 h 4008043"/>
              <a:gd name="connsiteX1392" fmla="*/ 217856 w 1181239"/>
              <a:gd name="connsiteY1392" fmla="*/ 2053357 h 4008043"/>
              <a:gd name="connsiteX1393" fmla="*/ 221271 w 1181239"/>
              <a:gd name="connsiteY1393" fmla="*/ 2060836 h 4008043"/>
              <a:gd name="connsiteX1394" fmla="*/ 227033 w 1181239"/>
              <a:gd name="connsiteY1394" fmla="*/ 2068316 h 4008043"/>
              <a:gd name="connsiteX1395" fmla="*/ 225110 w 1181239"/>
              <a:gd name="connsiteY1395" fmla="*/ 2050477 h 4008043"/>
              <a:gd name="connsiteX1396" fmla="*/ 221087 w 1181239"/>
              <a:gd name="connsiteY1396" fmla="*/ 2037038 h 4008043"/>
              <a:gd name="connsiteX1397" fmla="*/ 222714 w 1181239"/>
              <a:gd name="connsiteY1397" fmla="*/ 2033890 h 4008043"/>
              <a:gd name="connsiteX1398" fmla="*/ 229644 w 1181239"/>
              <a:gd name="connsiteY1398" fmla="*/ 2037545 h 4008043"/>
              <a:gd name="connsiteX1399" fmla="*/ 235192 w 1181239"/>
              <a:gd name="connsiteY1399" fmla="*/ 2053772 h 4008043"/>
              <a:gd name="connsiteX1400" fmla="*/ 237848 w 1181239"/>
              <a:gd name="connsiteY1400" fmla="*/ 2069820 h 4008043"/>
              <a:gd name="connsiteX1401" fmla="*/ 238574 w 1181239"/>
              <a:gd name="connsiteY1401" fmla="*/ 2000984 h 4008043"/>
              <a:gd name="connsiteX1402" fmla="*/ 237075 w 1181239"/>
              <a:gd name="connsiteY1402" fmla="*/ 1908526 h 4008043"/>
              <a:gd name="connsiteX1403" fmla="*/ 234896 w 1181239"/>
              <a:gd name="connsiteY1403" fmla="*/ 1883368 h 4008043"/>
              <a:gd name="connsiteX1404" fmla="*/ 232247 w 1181239"/>
              <a:gd name="connsiteY1404" fmla="*/ 1931645 h 4008043"/>
              <a:gd name="connsiteX1405" fmla="*/ 226115 w 1181239"/>
              <a:gd name="connsiteY1405" fmla="*/ 1988991 h 4008043"/>
              <a:gd name="connsiteX1406" fmla="*/ 223612 w 1181239"/>
              <a:gd name="connsiteY1406" fmla="*/ 1993067 h 4008043"/>
              <a:gd name="connsiteX1407" fmla="*/ 219934 w 1181239"/>
              <a:gd name="connsiteY1407" fmla="*/ 1999592 h 4008043"/>
              <a:gd name="connsiteX1408" fmla="*/ 217193 w 1181239"/>
              <a:gd name="connsiteY1408" fmla="*/ 1991885 h 4008043"/>
              <a:gd name="connsiteX1409" fmla="*/ 210733 w 1181239"/>
              <a:gd name="connsiteY1409" fmla="*/ 1947711 h 4008043"/>
              <a:gd name="connsiteX1410" fmla="*/ 206693 w 1181239"/>
              <a:gd name="connsiteY1410" fmla="*/ 1932953 h 4008043"/>
              <a:gd name="connsiteX1411" fmla="*/ 212064 w 1181239"/>
              <a:gd name="connsiteY1411" fmla="*/ 1940685 h 4008043"/>
              <a:gd name="connsiteX1412" fmla="*/ 218683 w 1181239"/>
              <a:gd name="connsiteY1412" fmla="*/ 1946906 h 4008043"/>
              <a:gd name="connsiteX1413" fmla="*/ 223568 w 1181239"/>
              <a:gd name="connsiteY1413" fmla="*/ 1953025 h 4008043"/>
              <a:gd name="connsiteX1414" fmla="*/ 226200 w 1181239"/>
              <a:gd name="connsiteY1414" fmla="*/ 1959523 h 4008043"/>
              <a:gd name="connsiteX1415" fmla="*/ 227699 w 1181239"/>
              <a:gd name="connsiteY1415" fmla="*/ 1949323 h 4008043"/>
              <a:gd name="connsiteX1416" fmla="*/ 224732 w 1181239"/>
              <a:gd name="connsiteY1416" fmla="*/ 1855417 h 4008043"/>
              <a:gd name="connsiteX1417" fmla="*/ 219133 w 1181239"/>
              <a:gd name="connsiteY1417" fmla="*/ 1774632 h 4008043"/>
              <a:gd name="connsiteX1418" fmla="*/ 213420 w 1181239"/>
              <a:gd name="connsiteY1418" fmla="*/ 1769242 h 4008043"/>
              <a:gd name="connsiteX1419" fmla="*/ 205892 w 1181239"/>
              <a:gd name="connsiteY1419" fmla="*/ 1758137 h 4008043"/>
              <a:gd name="connsiteX1420" fmla="*/ 200316 w 1181239"/>
              <a:gd name="connsiteY1420" fmla="*/ 1748640 h 4008043"/>
              <a:gd name="connsiteX1421" fmla="*/ 207031 w 1181239"/>
              <a:gd name="connsiteY1421" fmla="*/ 1746696 h 4008043"/>
              <a:gd name="connsiteX1422" fmla="*/ 209035 w 1181239"/>
              <a:gd name="connsiteY1422" fmla="*/ 1707939 h 4008043"/>
              <a:gd name="connsiteX1423" fmla="*/ 211071 w 1181239"/>
              <a:gd name="connsiteY1423" fmla="*/ 1669336 h 4008043"/>
              <a:gd name="connsiteX1424" fmla="*/ 227197 w 1181239"/>
              <a:gd name="connsiteY1424" fmla="*/ 1663053 h 4008043"/>
              <a:gd name="connsiteX1425" fmla="*/ 232283 w 1181239"/>
              <a:gd name="connsiteY1425" fmla="*/ 1656942 h 4008043"/>
              <a:gd name="connsiteX1426" fmla="*/ 235195 w 1181239"/>
              <a:gd name="connsiteY1426" fmla="*/ 1660341 h 4008043"/>
              <a:gd name="connsiteX1427" fmla="*/ 238100 w 1181239"/>
              <a:gd name="connsiteY1427" fmla="*/ 1616985 h 4008043"/>
              <a:gd name="connsiteX1428" fmla="*/ 235195 w 1181239"/>
              <a:gd name="connsiteY1428" fmla="*/ 1571947 h 4008043"/>
              <a:gd name="connsiteX1429" fmla="*/ 232287 w 1181239"/>
              <a:gd name="connsiteY1429" fmla="*/ 1606329 h 4008043"/>
              <a:gd name="connsiteX1430" fmla="*/ 229320 w 1181239"/>
              <a:gd name="connsiteY1430" fmla="*/ 1639614 h 4008043"/>
              <a:gd name="connsiteX1431" fmla="*/ 224483 w 1181239"/>
              <a:gd name="connsiteY1431" fmla="*/ 1618106 h 4008043"/>
              <a:gd name="connsiteX1432" fmla="*/ 217959 w 1181239"/>
              <a:gd name="connsiteY1432" fmla="*/ 1625487 h 4008043"/>
              <a:gd name="connsiteX1433" fmla="*/ 214383 w 1181239"/>
              <a:gd name="connsiteY1433" fmla="*/ 1648605 h 4008043"/>
              <a:gd name="connsiteX1434" fmla="*/ 211011 w 1181239"/>
              <a:gd name="connsiteY1434" fmla="*/ 1656262 h 4008043"/>
              <a:gd name="connsiteX1435" fmla="*/ 208920 w 1181239"/>
              <a:gd name="connsiteY1435" fmla="*/ 1648102 h 4008043"/>
              <a:gd name="connsiteX1436" fmla="*/ 212237 w 1181239"/>
              <a:gd name="connsiteY1436" fmla="*/ 1399238 h 4008043"/>
              <a:gd name="connsiteX1437" fmla="*/ 214755 w 1181239"/>
              <a:gd name="connsiteY1437" fmla="*/ 1417848 h 4008043"/>
              <a:gd name="connsiteX1438" fmla="*/ 220657 w 1181239"/>
              <a:gd name="connsiteY1438" fmla="*/ 1447453 h 4008043"/>
              <a:gd name="connsiteX1439" fmla="*/ 226470 w 1181239"/>
              <a:gd name="connsiteY1439" fmla="*/ 1454368 h 4008043"/>
              <a:gd name="connsiteX1440" fmla="*/ 226470 w 1181239"/>
              <a:gd name="connsiteY1440" fmla="*/ 1446221 h 4008043"/>
              <a:gd name="connsiteX1441" fmla="*/ 228093 w 1181239"/>
              <a:gd name="connsiteY1441" fmla="*/ 1424776 h 4008043"/>
              <a:gd name="connsiteX1442" fmla="*/ 225291 w 1181239"/>
              <a:gd name="connsiteY1442" fmla="*/ 1418277 h 4008043"/>
              <a:gd name="connsiteX1443" fmla="*/ 220862 w 1181239"/>
              <a:gd name="connsiteY1443" fmla="*/ 1425076 h 4008043"/>
              <a:gd name="connsiteX1444" fmla="*/ 220753 w 1181239"/>
              <a:gd name="connsiteY1444" fmla="*/ 1416781 h 4008043"/>
              <a:gd name="connsiteX1445" fmla="*/ 224281 w 1181239"/>
              <a:gd name="connsiteY1445" fmla="*/ 1405091 h 4008043"/>
              <a:gd name="connsiteX1446" fmla="*/ 228564 w 1181239"/>
              <a:gd name="connsiteY1446" fmla="*/ 1358989 h 4008043"/>
              <a:gd name="connsiteX1447" fmla="*/ 225152 w 1181239"/>
              <a:gd name="connsiteY1447" fmla="*/ 1325803 h 4008043"/>
              <a:gd name="connsiteX1448" fmla="*/ 220869 w 1181239"/>
              <a:gd name="connsiteY1448" fmla="*/ 1350055 h 4008043"/>
              <a:gd name="connsiteX1449" fmla="*/ 216020 w 1181239"/>
              <a:gd name="connsiteY1449" fmla="*/ 1330335 h 4008043"/>
              <a:gd name="connsiteX1450" fmla="*/ 212597 w 1181239"/>
              <a:gd name="connsiteY1450" fmla="*/ 1259167 h 4008043"/>
              <a:gd name="connsiteX1451" fmla="*/ 211560 w 1181239"/>
              <a:gd name="connsiteY1451" fmla="*/ 1206130 h 4008043"/>
              <a:gd name="connsiteX1452" fmla="*/ 215375 w 1181239"/>
              <a:gd name="connsiteY1452" fmla="*/ 1221089 h 4008043"/>
              <a:gd name="connsiteX1453" fmla="*/ 227379 w 1181239"/>
              <a:gd name="connsiteY1453" fmla="*/ 1264199 h 4008043"/>
              <a:gd name="connsiteX1454" fmla="*/ 224694 w 1181239"/>
              <a:gd name="connsiteY1454" fmla="*/ 1244618 h 4008043"/>
              <a:gd name="connsiteX1455" fmla="*/ 226599 w 1181239"/>
              <a:gd name="connsiteY1455" fmla="*/ 1231828 h 4008043"/>
              <a:gd name="connsiteX1456" fmla="*/ 231544 w 1181239"/>
              <a:gd name="connsiteY1456" fmla="*/ 1168401 h 4008043"/>
              <a:gd name="connsiteX1457" fmla="*/ 221743 w 1181239"/>
              <a:gd name="connsiteY1457" fmla="*/ 1143601 h 4008043"/>
              <a:gd name="connsiteX1458" fmla="*/ 218485 w 1181239"/>
              <a:gd name="connsiteY1458" fmla="*/ 1128615 h 4008043"/>
              <a:gd name="connsiteX1459" fmla="*/ 218112 w 1181239"/>
              <a:gd name="connsiteY1459" fmla="*/ 1140174 h 4008043"/>
              <a:gd name="connsiteX1460" fmla="*/ 207558 w 1181239"/>
              <a:gd name="connsiteY1460" fmla="*/ 1138814 h 4008043"/>
              <a:gd name="connsiteX1461" fmla="*/ 201314 w 1181239"/>
              <a:gd name="connsiteY1461" fmla="*/ 1111802 h 4008043"/>
              <a:gd name="connsiteX1462" fmla="*/ 192840 w 1181239"/>
              <a:gd name="connsiteY1462" fmla="*/ 1189163 h 4008043"/>
              <a:gd name="connsiteX1463" fmla="*/ 185708 w 1181239"/>
              <a:gd name="connsiteY1463" fmla="*/ 1265270 h 4008043"/>
              <a:gd name="connsiteX1464" fmla="*/ 197495 w 1181239"/>
              <a:gd name="connsiteY1464" fmla="*/ 1276300 h 4008043"/>
              <a:gd name="connsiteX1465" fmla="*/ 208932 w 1181239"/>
              <a:gd name="connsiteY1465" fmla="*/ 1299086 h 4008043"/>
              <a:gd name="connsiteX1466" fmla="*/ 210045 w 1181239"/>
              <a:gd name="connsiteY1466" fmla="*/ 1329882 h 4008043"/>
              <a:gd name="connsiteX1467" fmla="*/ 210045 w 1181239"/>
              <a:gd name="connsiteY1467" fmla="*/ 1341280 h 4008043"/>
              <a:gd name="connsiteX1468" fmla="*/ 199446 w 1181239"/>
              <a:gd name="connsiteY1468" fmla="*/ 1361380 h 4008043"/>
              <a:gd name="connsiteX1469" fmla="*/ 195086 w 1181239"/>
              <a:gd name="connsiteY1469" fmla="*/ 1409898 h 4008043"/>
              <a:gd name="connsiteX1470" fmla="*/ 184177 w 1181239"/>
              <a:gd name="connsiteY1470" fmla="*/ 1419619 h 4008043"/>
              <a:gd name="connsiteX1471" fmla="*/ 184104 w 1181239"/>
              <a:gd name="connsiteY1471" fmla="*/ 1392945 h 4008043"/>
              <a:gd name="connsiteX1472" fmla="*/ 186502 w 1181239"/>
              <a:gd name="connsiteY1472" fmla="*/ 1355720 h 4008043"/>
              <a:gd name="connsiteX1473" fmla="*/ 181596 w 1181239"/>
              <a:gd name="connsiteY1473" fmla="*/ 1374759 h 4008043"/>
              <a:gd name="connsiteX1474" fmla="*/ 177236 w 1181239"/>
              <a:gd name="connsiteY1474" fmla="*/ 1393798 h 4008043"/>
              <a:gd name="connsiteX1475" fmla="*/ 172823 w 1181239"/>
              <a:gd name="connsiteY1475" fmla="*/ 1376799 h 4008043"/>
              <a:gd name="connsiteX1476" fmla="*/ 166979 w 1181239"/>
              <a:gd name="connsiteY1476" fmla="*/ 1364640 h 4008043"/>
              <a:gd name="connsiteX1477" fmla="*/ 161395 w 1181239"/>
              <a:gd name="connsiteY1477" fmla="*/ 1365097 h 4008043"/>
              <a:gd name="connsiteX1478" fmla="*/ 159198 w 1181239"/>
              <a:gd name="connsiteY1478" fmla="*/ 1346658 h 4008043"/>
              <a:gd name="connsiteX1479" fmla="*/ 156257 w 1181239"/>
              <a:gd name="connsiteY1479" fmla="*/ 1359606 h 4008043"/>
              <a:gd name="connsiteX1480" fmla="*/ 152297 w 1181239"/>
              <a:gd name="connsiteY1480" fmla="*/ 1387938 h 4008043"/>
              <a:gd name="connsiteX1481" fmla="*/ 147163 w 1181239"/>
              <a:gd name="connsiteY1481" fmla="*/ 1363648 h 4008043"/>
              <a:gd name="connsiteX1482" fmla="*/ 143528 w 1181239"/>
              <a:gd name="connsiteY1482" fmla="*/ 1342121 h 4008043"/>
              <a:gd name="connsiteX1483" fmla="*/ 139251 w 1181239"/>
              <a:gd name="connsiteY1483" fmla="*/ 1342904 h 4008043"/>
              <a:gd name="connsiteX1484" fmla="*/ 134914 w 1181239"/>
              <a:gd name="connsiteY1484" fmla="*/ 1376222 h 4008043"/>
              <a:gd name="connsiteX1485" fmla="*/ 130554 w 1181239"/>
              <a:gd name="connsiteY1485" fmla="*/ 1409436 h 4008043"/>
              <a:gd name="connsiteX1486" fmla="*/ 126171 w 1181239"/>
              <a:gd name="connsiteY1486" fmla="*/ 1410115 h 4008043"/>
              <a:gd name="connsiteX1487" fmla="*/ 121812 w 1181239"/>
              <a:gd name="connsiteY1487" fmla="*/ 1420772 h 4008043"/>
              <a:gd name="connsiteX1488" fmla="*/ 123571 w 1181239"/>
              <a:gd name="connsiteY1488" fmla="*/ 1435716 h 4008043"/>
              <a:gd name="connsiteX1489" fmla="*/ 130532 w 1181239"/>
              <a:gd name="connsiteY1489" fmla="*/ 1424914 h 4008043"/>
              <a:gd name="connsiteX1490" fmla="*/ 138289 w 1181239"/>
              <a:gd name="connsiteY1490" fmla="*/ 1416235 h 4008043"/>
              <a:gd name="connsiteX1491" fmla="*/ 136067 w 1181239"/>
              <a:gd name="connsiteY1491" fmla="*/ 1479471 h 4008043"/>
              <a:gd name="connsiteX1492" fmla="*/ 122188 w 1181239"/>
              <a:gd name="connsiteY1492" fmla="*/ 1586334 h 4008043"/>
              <a:gd name="connsiteX1493" fmla="*/ 119980 w 1181239"/>
              <a:gd name="connsiteY1493" fmla="*/ 1579747 h 4008043"/>
              <a:gd name="connsiteX1494" fmla="*/ 125070 w 1181239"/>
              <a:gd name="connsiteY1494" fmla="*/ 1482379 h 4008043"/>
              <a:gd name="connsiteX1495" fmla="*/ 126516 w 1181239"/>
              <a:gd name="connsiteY1495" fmla="*/ 1463044 h 4008043"/>
              <a:gd name="connsiteX1496" fmla="*/ 124581 w 1181239"/>
              <a:gd name="connsiteY1496" fmla="*/ 1448193 h 4008043"/>
              <a:gd name="connsiteX1497" fmla="*/ 114245 w 1181239"/>
              <a:gd name="connsiteY1497" fmla="*/ 1472629 h 4008043"/>
              <a:gd name="connsiteX1498" fmla="*/ 110767 w 1181239"/>
              <a:gd name="connsiteY1498" fmla="*/ 1490350 h 4008043"/>
              <a:gd name="connsiteX1499" fmla="*/ 112066 w 1181239"/>
              <a:gd name="connsiteY1499" fmla="*/ 1465872 h 4008043"/>
              <a:gd name="connsiteX1500" fmla="*/ 121968 w 1181239"/>
              <a:gd name="connsiteY1500" fmla="*/ 1368819 h 4008043"/>
              <a:gd name="connsiteX1501" fmla="*/ 121822 w 1181239"/>
              <a:gd name="connsiteY1501" fmla="*/ 1351639 h 4008043"/>
              <a:gd name="connsiteX1502" fmla="*/ 125000 w 1181239"/>
              <a:gd name="connsiteY1502" fmla="*/ 1341763 h 4008043"/>
              <a:gd name="connsiteX1503" fmla="*/ 128197 w 1181239"/>
              <a:gd name="connsiteY1503" fmla="*/ 1330464 h 4008043"/>
              <a:gd name="connsiteX1504" fmla="*/ 121531 w 1181239"/>
              <a:gd name="connsiteY1504" fmla="*/ 1277565 h 4008043"/>
              <a:gd name="connsiteX1505" fmla="*/ 111387 w 1181239"/>
              <a:gd name="connsiteY1505" fmla="*/ 1245510 h 4008043"/>
              <a:gd name="connsiteX1506" fmla="*/ 107088 w 1181239"/>
              <a:gd name="connsiteY1506" fmla="*/ 1251005 h 4008043"/>
              <a:gd name="connsiteX1507" fmla="*/ 109190 w 1181239"/>
              <a:gd name="connsiteY1507" fmla="*/ 1193889 h 4008043"/>
              <a:gd name="connsiteX1508" fmla="*/ 113381 w 1181239"/>
              <a:gd name="connsiteY1508" fmla="*/ 1155811 h 4008043"/>
              <a:gd name="connsiteX1509" fmla="*/ 113381 w 1181239"/>
              <a:gd name="connsiteY1509" fmla="*/ 1070136 h 4008043"/>
              <a:gd name="connsiteX1510" fmla="*/ 112797 w 1181239"/>
              <a:gd name="connsiteY1510" fmla="*/ 920546 h 4008043"/>
              <a:gd name="connsiteX1511" fmla="*/ 114114 w 1181239"/>
              <a:gd name="connsiteY1511" fmla="*/ 898107 h 4008043"/>
              <a:gd name="connsiteX1512" fmla="*/ 111790 w 1181239"/>
              <a:gd name="connsiteY1512" fmla="*/ 887908 h 4008043"/>
              <a:gd name="connsiteX1513" fmla="*/ 111644 w 1181239"/>
              <a:gd name="connsiteY1513" fmla="*/ 860710 h 4008043"/>
              <a:gd name="connsiteX1514" fmla="*/ 116000 w 1181239"/>
              <a:gd name="connsiteY1514" fmla="*/ 836997 h 4008043"/>
              <a:gd name="connsiteX1515" fmla="*/ 111192 w 1181239"/>
              <a:gd name="connsiteY1515" fmla="*/ 838130 h 4008043"/>
              <a:gd name="connsiteX1516" fmla="*/ 108419 w 1181239"/>
              <a:gd name="connsiteY1516" fmla="*/ 804727 h 4008043"/>
              <a:gd name="connsiteX1517" fmla="*/ 111981 w 1181239"/>
              <a:gd name="connsiteY1517" fmla="*/ 760077 h 4008043"/>
              <a:gd name="connsiteX1518" fmla="*/ 101298 w 1181239"/>
              <a:gd name="connsiteY1518" fmla="*/ 742881 h 4008043"/>
              <a:gd name="connsiteX1519" fmla="*/ 93842 w 1181239"/>
              <a:gd name="connsiteY1519" fmla="*/ 760448 h 4008043"/>
              <a:gd name="connsiteX1520" fmla="*/ 85494 w 1181239"/>
              <a:gd name="connsiteY1520" fmla="*/ 777099 h 4008043"/>
              <a:gd name="connsiteX1521" fmla="*/ 81229 w 1181239"/>
              <a:gd name="connsiteY1521" fmla="*/ 789450 h 4008043"/>
              <a:gd name="connsiteX1522" fmla="*/ 92884 w 1181239"/>
              <a:gd name="connsiteY1522" fmla="*/ 833286 h 4008043"/>
              <a:gd name="connsiteX1523" fmla="*/ 97008 w 1181239"/>
              <a:gd name="connsiteY1523" fmla="*/ 821273 h 4008043"/>
              <a:gd name="connsiteX1524" fmla="*/ 101001 w 1181239"/>
              <a:gd name="connsiteY1524" fmla="*/ 813114 h 4008043"/>
              <a:gd name="connsiteX1525" fmla="*/ 101220 w 1181239"/>
              <a:gd name="connsiteY1525" fmla="*/ 827460 h 4008043"/>
              <a:gd name="connsiteX1526" fmla="*/ 94882 w 1181239"/>
              <a:gd name="connsiteY1526" fmla="*/ 844145 h 4008043"/>
              <a:gd name="connsiteX1527" fmla="*/ 83046 w 1181239"/>
              <a:gd name="connsiteY1527" fmla="*/ 876568 h 4008043"/>
              <a:gd name="connsiteX1528" fmla="*/ 81181 w 1181239"/>
              <a:gd name="connsiteY1528" fmla="*/ 882469 h 4008043"/>
              <a:gd name="connsiteX1529" fmla="*/ 78663 w 1181239"/>
              <a:gd name="connsiteY1529" fmla="*/ 923135 h 4008043"/>
              <a:gd name="connsiteX1530" fmla="*/ 77664 w 1181239"/>
              <a:gd name="connsiteY1530" fmla="*/ 961893 h 4008043"/>
              <a:gd name="connsiteX1531" fmla="*/ 70391 w 1181239"/>
              <a:gd name="connsiteY1531" fmla="*/ 829433 h 4008043"/>
              <a:gd name="connsiteX1532" fmla="*/ 92739 w 1181239"/>
              <a:gd name="connsiteY1532" fmla="*/ 639044 h 4008043"/>
              <a:gd name="connsiteX1533" fmla="*/ 101313 w 1181239"/>
              <a:gd name="connsiteY1533" fmla="*/ 581928 h 4008043"/>
              <a:gd name="connsiteX1534" fmla="*/ 100010 w 1181239"/>
              <a:gd name="connsiteY1534" fmla="*/ 626125 h 4008043"/>
              <a:gd name="connsiteX1535" fmla="*/ 101203 w 1181239"/>
              <a:gd name="connsiteY1535" fmla="*/ 670323 h 4008043"/>
              <a:gd name="connsiteX1536" fmla="*/ 111667 w 1181239"/>
              <a:gd name="connsiteY1536" fmla="*/ 606407 h 4008043"/>
              <a:gd name="connsiteX1537" fmla="*/ 132280 w 1181239"/>
              <a:gd name="connsiteY1537" fmla="*/ 506535 h 4008043"/>
              <a:gd name="connsiteX1538" fmla="*/ 135305 w 1181239"/>
              <a:gd name="connsiteY1538" fmla="*/ 488094 h 4008043"/>
              <a:gd name="connsiteX1539" fmla="*/ 132598 w 1181239"/>
              <a:gd name="connsiteY1539" fmla="*/ 468375 h 4008043"/>
              <a:gd name="connsiteX1540" fmla="*/ 140461 w 1181239"/>
              <a:gd name="connsiteY1540" fmla="*/ 443510 h 4008043"/>
              <a:gd name="connsiteX1541" fmla="*/ 146797 w 1181239"/>
              <a:gd name="connsiteY1541" fmla="*/ 437659 h 4008043"/>
              <a:gd name="connsiteX1542" fmla="*/ 143349 w 1181239"/>
              <a:gd name="connsiteY1542" fmla="*/ 362443 h 4008043"/>
              <a:gd name="connsiteX1543" fmla="*/ 146308 w 1181239"/>
              <a:gd name="connsiteY1543" fmla="*/ 358756 h 4008043"/>
              <a:gd name="connsiteX1544" fmla="*/ 153932 w 1181239"/>
              <a:gd name="connsiteY1544" fmla="*/ 348023 h 4008043"/>
              <a:gd name="connsiteX1545" fmla="*/ 149861 w 1181239"/>
              <a:gd name="connsiteY1545" fmla="*/ 319465 h 4008043"/>
              <a:gd name="connsiteX1546" fmla="*/ 148245 w 1181239"/>
              <a:gd name="connsiteY1546" fmla="*/ 301786 h 4008043"/>
              <a:gd name="connsiteX1547" fmla="*/ 152779 w 1181239"/>
              <a:gd name="connsiteY1547" fmla="*/ 319276 h 4008043"/>
              <a:gd name="connsiteX1548" fmla="*/ 160239 w 1181239"/>
              <a:gd name="connsiteY1548" fmla="*/ 331873 h 4008043"/>
              <a:gd name="connsiteX1549" fmla="*/ 161801 w 1181239"/>
              <a:gd name="connsiteY1549" fmla="*/ 313701 h 4008043"/>
              <a:gd name="connsiteX1550" fmla="*/ 164369 w 1181239"/>
              <a:gd name="connsiteY1550" fmla="*/ 286232 h 4008043"/>
              <a:gd name="connsiteX1551" fmla="*/ 168019 w 1181239"/>
              <a:gd name="connsiteY1551" fmla="*/ 250196 h 4008043"/>
              <a:gd name="connsiteX1552" fmla="*/ 167727 w 1181239"/>
              <a:gd name="connsiteY1552" fmla="*/ 228350 h 4008043"/>
              <a:gd name="connsiteX1553" fmla="*/ 163731 w 1181239"/>
              <a:gd name="connsiteY1553" fmla="*/ 240590 h 4008043"/>
              <a:gd name="connsiteX1554" fmla="*/ 161213 w 1181239"/>
              <a:gd name="connsiteY1554" fmla="*/ 228350 h 4008043"/>
              <a:gd name="connsiteX1555" fmla="*/ 172295 w 1181239"/>
              <a:gd name="connsiteY1555" fmla="*/ 172119 h 4008043"/>
              <a:gd name="connsiteX1556" fmla="*/ 194306 w 1181239"/>
              <a:gd name="connsiteY1556" fmla="*/ 151887 h 4008043"/>
              <a:gd name="connsiteX1557" fmla="*/ 213198 w 1181239"/>
              <a:gd name="connsiteY1557" fmla="*/ 135443 h 4008043"/>
              <a:gd name="connsiteX1558" fmla="*/ 215515 w 1181239"/>
              <a:gd name="connsiteY1558" fmla="*/ 149430 h 4008043"/>
              <a:gd name="connsiteX1559" fmla="*/ 221329 w 1181239"/>
              <a:gd name="connsiteY1559" fmla="*/ 158331 h 4008043"/>
              <a:gd name="connsiteX1560" fmla="*/ 228922 w 1181239"/>
              <a:gd name="connsiteY1560" fmla="*/ 149150 h 4008043"/>
              <a:gd name="connsiteX1561" fmla="*/ 242660 w 1181239"/>
              <a:gd name="connsiteY1561" fmla="*/ 141716 h 4008043"/>
              <a:gd name="connsiteX1562" fmla="*/ 262931 w 1181239"/>
              <a:gd name="connsiteY1562" fmla="*/ 133195 h 4008043"/>
              <a:gd name="connsiteX1563" fmla="*/ 275609 w 1181239"/>
              <a:gd name="connsiteY1563" fmla="*/ 129868 h 4008043"/>
              <a:gd name="connsiteX1564" fmla="*/ 282707 w 1181239"/>
              <a:gd name="connsiteY1564" fmla="*/ 139646 h 4008043"/>
              <a:gd name="connsiteX1565" fmla="*/ 293762 w 1181239"/>
              <a:gd name="connsiteY1565" fmla="*/ 130695 h 4008043"/>
              <a:gd name="connsiteX1566" fmla="*/ 302347 w 1181239"/>
              <a:gd name="connsiteY1566" fmla="*/ 118197 h 4008043"/>
              <a:gd name="connsiteX1567" fmla="*/ 306563 w 1181239"/>
              <a:gd name="connsiteY1567" fmla="*/ 127037 h 4008043"/>
              <a:gd name="connsiteX1568" fmla="*/ 320248 w 1181239"/>
              <a:gd name="connsiteY1568" fmla="*/ 112758 h 4008043"/>
              <a:gd name="connsiteX1569" fmla="*/ 338313 w 1181239"/>
              <a:gd name="connsiteY1569" fmla="*/ 70948 h 4008043"/>
              <a:gd name="connsiteX1570" fmla="*/ 342329 w 1181239"/>
              <a:gd name="connsiteY1570" fmla="*/ 78816 h 4008043"/>
              <a:gd name="connsiteX1571" fmla="*/ 345934 w 1181239"/>
              <a:gd name="connsiteY1571" fmla="*/ 161884 h 4008043"/>
              <a:gd name="connsiteX1572" fmla="*/ 358528 w 1181239"/>
              <a:gd name="connsiteY1572" fmla="*/ 143387 h 4008043"/>
              <a:gd name="connsiteX1573" fmla="*/ 368651 w 1181239"/>
              <a:gd name="connsiteY1573" fmla="*/ 146994 h 4008043"/>
              <a:gd name="connsiteX1574" fmla="*/ 376212 w 1181239"/>
              <a:gd name="connsiteY1574" fmla="*/ 158919 h 4008043"/>
              <a:gd name="connsiteX1575" fmla="*/ 381104 w 1181239"/>
              <a:gd name="connsiteY1575" fmla="*/ 173053 h 4008043"/>
              <a:gd name="connsiteX1576" fmla="*/ 384882 w 1181239"/>
              <a:gd name="connsiteY1576" fmla="*/ 184833 h 4008043"/>
              <a:gd name="connsiteX1577" fmla="*/ 392100 w 1181239"/>
              <a:gd name="connsiteY1577" fmla="*/ 179393 h 4008043"/>
              <a:gd name="connsiteX1578" fmla="*/ 399048 w 1181239"/>
              <a:gd name="connsiteY1578" fmla="*/ 165115 h 4008043"/>
              <a:gd name="connsiteX1579" fmla="*/ 406633 w 1181239"/>
              <a:gd name="connsiteY1579" fmla="*/ 158834 h 4008043"/>
              <a:gd name="connsiteX1580" fmla="*/ 413674 w 1181239"/>
              <a:gd name="connsiteY1580" fmla="*/ 153502 h 4008043"/>
              <a:gd name="connsiteX1581" fmla="*/ 419482 w 1181239"/>
              <a:gd name="connsiteY1581" fmla="*/ 137236 h 4008043"/>
              <a:gd name="connsiteX1582" fmla="*/ 425586 w 1181239"/>
              <a:gd name="connsiteY1582" fmla="*/ 122957 h 4008043"/>
              <a:gd name="connsiteX1583" fmla="*/ 427848 w 1181239"/>
              <a:gd name="connsiteY1583" fmla="*/ 108678 h 4008043"/>
              <a:gd name="connsiteX1584" fmla="*/ 429866 w 1181239"/>
              <a:gd name="connsiteY1584" fmla="*/ 118907 h 4008043"/>
              <a:gd name="connsiteX1585" fmla="*/ 435827 w 1181239"/>
              <a:gd name="connsiteY1585" fmla="*/ 128850 h 4008043"/>
              <a:gd name="connsiteX1586" fmla="*/ 440176 w 1181239"/>
              <a:gd name="connsiteY1586" fmla="*/ 116837 h 4008043"/>
              <a:gd name="connsiteX1587" fmla="*/ 443019 w 1181239"/>
              <a:gd name="connsiteY1587" fmla="*/ 124997 h 4008043"/>
              <a:gd name="connsiteX1588" fmla="*/ 445209 w 1181239"/>
              <a:gd name="connsiteY1588" fmla="*/ 132546 h 4008043"/>
              <a:gd name="connsiteX1589" fmla="*/ 467337 w 1181239"/>
              <a:gd name="connsiteY1589" fmla="*/ 111381 h 4008043"/>
              <a:gd name="connsiteX1590" fmla="*/ 468833 w 1181239"/>
              <a:gd name="connsiteY1590" fmla="*/ 130437 h 4008043"/>
              <a:gd name="connsiteX1591" fmla="*/ 471151 w 1181239"/>
              <a:gd name="connsiteY1591" fmla="*/ 131353 h 4008043"/>
              <a:gd name="connsiteX1592" fmla="*/ 478020 w 1181239"/>
              <a:gd name="connsiteY1592" fmla="*/ 122037 h 4008043"/>
              <a:gd name="connsiteX1593" fmla="*/ 486092 w 1181239"/>
              <a:gd name="connsiteY1593" fmla="*/ 133276 h 4008043"/>
              <a:gd name="connsiteX1594" fmla="*/ 489453 w 1181239"/>
              <a:gd name="connsiteY1594" fmla="*/ 145397 h 4008043"/>
              <a:gd name="connsiteX1595" fmla="*/ 492945 w 1181239"/>
              <a:gd name="connsiteY1595" fmla="*/ 156956 h 4008043"/>
              <a:gd name="connsiteX1596" fmla="*/ 499779 w 1181239"/>
              <a:gd name="connsiteY1596" fmla="*/ 144717 h 4008043"/>
              <a:gd name="connsiteX1597" fmla="*/ 505560 w 1181239"/>
              <a:gd name="connsiteY1597" fmla="*/ 129078 h 4008043"/>
              <a:gd name="connsiteX1598" fmla="*/ 510557 w 1181239"/>
              <a:gd name="connsiteY1598" fmla="*/ 139793 h 4008043"/>
              <a:gd name="connsiteX1599" fmla="*/ 509459 w 1181239"/>
              <a:gd name="connsiteY1599" fmla="*/ 151947 h 4008043"/>
              <a:gd name="connsiteX1600" fmla="*/ 511247 w 1181239"/>
              <a:gd name="connsiteY1600" fmla="*/ 162500 h 4008043"/>
              <a:gd name="connsiteX1601" fmla="*/ 515209 w 1181239"/>
              <a:gd name="connsiteY1601" fmla="*/ 173016 h 4008043"/>
              <a:gd name="connsiteX1602" fmla="*/ 513378 w 1181239"/>
              <a:gd name="connsiteY1602" fmla="*/ 182115 h 4008043"/>
              <a:gd name="connsiteX1603" fmla="*/ 523901 w 1181239"/>
              <a:gd name="connsiteY1603" fmla="*/ 171235 h 4008043"/>
              <a:gd name="connsiteX1604" fmla="*/ 542366 w 1181239"/>
              <a:gd name="connsiteY1604" fmla="*/ 137237 h 4008043"/>
              <a:gd name="connsiteX1605" fmla="*/ 551415 w 1181239"/>
              <a:gd name="connsiteY1605" fmla="*/ 119213 h 4008043"/>
              <a:gd name="connsiteX1606" fmla="*/ 544175 w 1181239"/>
              <a:gd name="connsiteY1606" fmla="*/ 173955 h 4008043"/>
              <a:gd name="connsiteX1607" fmla="*/ 544697 w 1181239"/>
              <a:gd name="connsiteY1607" fmla="*/ 177464 h 4008043"/>
              <a:gd name="connsiteX1608" fmla="*/ 558246 w 1181239"/>
              <a:gd name="connsiteY1608" fmla="*/ 142107 h 4008043"/>
              <a:gd name="connsiteX1609" fmla="*/ 568191 w 1181239"/>
              <a:gd name="connsiteY1609" fmla="*/ 119559 h 4008043"/>
              <a:gd name="connsiteX1610" fmla="*/ 565147 w 1181239"/>
              <a:gd name="connsiteY1610" fmla="*/ 145397 h 4008043"/>
              <a:gd name="connsiteX1611" fmla="*/ 570597 w 1181239"/>
              <a:gd name="connsiteY1611" fmla="*/ 137237 h 4008043"/>
              <a:gd name="connsiteX1612" fmla="*/ 584365 w 1181239"/>
              <a:gd name="connsiteY1612" fmla="*/ 91000 h 4008043"/>
              <a:gd name="connsiteX1613" fmla="*/ 582602 w 1181239"/>
              <a:gd name="connsiteY1613" fmla="*/ 126937 h 4008043"/>
              <a:gd name="connsiteX1614" fmla="*/ 572499 w 1181239"/>
              <a:gd name="connsiteY1614" fmla="*/ 204306 h 4008043"/>
              <a:gd name="connsiteX1615" fmla="*/ 575414 w 1181239"/>
              <a:gd name="connsiteY1615" fmla="*/ 228352 h 4008043"/>
              <a:gd name="connsiteX1616" fmla="*/ 625167 w 1181239"/>
              <a:gd name="connsiteY1616" fmla="*/ 31844 h 4008043"/>
              <a:gd name="connsiteX1617" fmla="*/ 631225 w 1181239"/>
              <a:gd name="connsiteY1617" fmla="*/ 17565 h 4008043"/>
              <a:gd name="connsiteX1618" fmla="*/ 476348 w 1181239"/>
              <a:gd name="connsiteY1618" fmla="*/ 9396 h 4008043"/>
              <a:gd name="connsiteX1619" fmla="*/ 477384 w 1181239"/>
              <a:gd name="connsiteY1619" fmla="*/ 18235 h 4008043"/>
              <a:gd name="connsiteX1620" fmla="*/ 473514 w 1181239"/>
              <a:gd name="connsiteY1620" fmla="*/ 19369 h 4008043"/>
              <a:gd name="connsiteX1621" fmla="*/ 473512 w 1181239"/>
              <a:gd name="connsiteY1621" fmla="*/ 19369 h 4008043"/>
              <a:gd name="connsiteX1622" fmla="*/ 476348 w 1181239"/>
              <a:gd name="connsiteY1622" fmla="*/ 9396 h 4008043"/>
              <a:gd name="connsiteX1623" fmla="*/ 816481 w 1181239"/>
              <a:gd name="connsiteY1623" fmla="*/ 1236 h 4008043"/>
              <a:gd name="connsiteX1624" fmla="*/ 818809 w 1181239"/>
              <a:gd name="connsiteY1624" fmla="*/ 21635 h 4008043"/>
              <a:gd name="connsiteX1625" fmla="*/ 816481 w 1181239"/>
              <a:gd name="connsiteY1625" fmla="*/ 42034 h 4008043"/>
              <a:gd name="connsiteX1626" fmla="*/ 814152 w 1181239"/>
              <a:gd name="connsiteY1626" fmla="*/ 21635 h 4008043"/>
              <a:gd name="connsiteX1627" fmla="*/ 816481 w 1181239"/>
              <a:gd name="connsiteY1627" fmla="*/ 1236 h 400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Lst>
            <a:rect l="l" t="t" r="r" b="b"/>
            <a:pathLst>
              <a:path w="1181239" h="4008043">
                <a:moveTo>
                  <a:pt x="534998" y="3942687"/>
                </a:moveTo>
                <a:cubicBezTo>
                  <a:pt x="536418" y="3943791"/>
                  <a:pt x="537456" y="3947448"/>
                  <a:pt x="537456" y="3953147"/>
                </a:cubicBezTo>
                <a:cubicBezTo>
                  <a:pt x="537456" y="3959131"/>
                  <a:pt x="537127" y="3964026"/>
                  <a:pt x="536701" y="3964026"/>
                </a:cubicBezTo>
                <a:cubicBezTo>
                  <a:pt x="536284" y="3964026"/>
                  <a:pt x="534263" y="3961502"/>
                  <a:pt x="532203" y="3958417"/>
                </a:cubicBezTo>
                <a:cubicBezTo>
                  <a:pt x="530145" y="3955331"/>
                  <a:pt x="529262" y="3950436"/>
                  <a:pt x="530247" y="3947537"/>
                </a:cubicBezTo>
                <a:cubicBezTo>
                  <a:pt x="531776" y="3943029"/>
                  <a:pt x="533578" y="3941582"/>
                  <a:pt x="534998" y="3942687"/>
                </a:cubicBezTo>
                <a:close/>
                <a:moveTo>
                  <a:pt x="800461" y="3939090"/>
                </a:moveTo>
                <a:cubicBezTo>
                  <a:pt x="801996" y="3940803"/>
                  <a:pt x="804503" y="3960780"/>
                  <a:pt x="804403" y="3976266"/>
                </a:cubicBezTo>
                <a:cubicBezTo>
                  <a:pt x="804294" y="3992392"/>
                  <a:pt x="800455" y="4014647"/>
                  <a:pt x="799235" y="4006184"/>
                </a:cubicBezTo>
                <a:lnTo>
                  <a:pt x="799228" y="4006184"/>
                </a:lnTo>
                <a:cubicBezTo>
                  <a:pt x="799009" y="4004688"/>
                  <a:pt x="797126" y="3992142"/>
                  <a:pt x="795035" y="3978305"/>
                </a:cubicBezTo>
                <a:cubicBezTo>
                  <a:pt x="791860" y="3957298"/>
                  <a:pt x="791878" y="3953147"/>
                  <a:pt x="795144" y="3953147"/>
                </a:cubicBezTo>
                <a:cubicBezTo>
                  <a:pt x="797541" y="3953147"/>
                  <a:pt x="799176" y="3949737"/>
                  <a:pt x="799382" y="3944307"/>
                </a:cubicBezTo>
                <a:cubicBezTo>
                  <a:pt x="799545" y="3939977"/>
                  <a:pt x="799949" y="3938518"/>
                  <a:pt x="800461" y="3939090"/>
                </a:cubicBezTo>
                <a:close/>
                <a:moveTo>
                  <a:pt x="1173610" y="3829461"/>
                </a:moveTo>
                <a:cubicBezTo>
                  <a:pt x="1174536" y="3830053"/>
                  <a:pt x="1175848" y="3832006"/>
                  <a:pt x="1177832" y="3835505"/>
                </a:cubicBezTo>
                <a:cubicBezTo>
                  <a:pt x="1182261" y="3843310"/>
                  <a:pt x="1182318" y="3844344"/>
                  <a:pt x="1178322" y="3844344"/>
                </a:cubicBezTo>
                <a:cubicBezTo>
                  <a:pt x="1175833" y="3844344"/>
                  <a:pt x="1173072" y="3842580"/>
                  <a:pt x="1172188" y="3840423"/>
                </a:cubicBezTo>
                <a:cubicBezTo>
                  <a:pt x="1171305" y="3838266"/>
                  <a:pt x="1171082" y="3834289"/>
                  <a:pt x="1171699" y="3831584"/>
                </a:cubicBezTo>
                <a:cubicBezTo>
                  <a:pt x="1172143" y="3829638"/>
                  <a:pt x="1172684" y="3828869"/>
                  <a:pt x="1173610" y="3829461"/>
                </a:cubicBezTo>
                <a:close/>
                <a:moveTo>
                  <a:pt x="197700" y="3826851"/>
                </a:moveTo>
                <a:cubicBezTo>
                  <a:pt x="202113" y="3829404"/>
                  <a:pt x="200710" y="3846346"/>
                  <a:pt x="195941" y="3848057"/>
                </a:cubicBezTo>
                <a:cubicBezTo>
                  <a:pt x="192686" y="3849226"/>
                  <a:pt x="191581" y="3847632"/>
                  <a:pt x="191581" y="3841771"/>
                </a:cubicBezTo>
                <a:lnTo>
                  <a:pt x="191582" y="3841771"/>
                </a:lnTo>
                <a:cubicBezTo>
                  <a:pt x="191582" y="3831720"/>
                  <a:pt x="194366" y="3824924"/>
                  <a:pt x="197700" y="3826851"/>
                </a:cubicBezTo>
                <a:close/>
                <a:moveTo>
                  <a:pt x="178143" y="3791950"/>
                </a:moveTo>
                <a:lnTo>
                  <a:pt x="185023" y="3799435"/>
                </a:lnTo>
                <a:lnTo>
                  <a:pt x="191904" y="3806920"/>
                </a:lnTo>
                <a:lnTo>
                  <a:pt x="181724" y="3813393"/>
                </a:lnTo>
                <a:cubicBezTo>
                  <a:pt x="166836" y="3822860"/>
                  <a:pt x="165030" y="3821477"/>
                  <a:pt x="171944" y="3805908"/>
                </a:cubicBezTo>
                <a:close/>
                <a:moveTo>
                  <a:pt x="62574" y="3611808"/>
                </a:moveTo>
                <a:lnTo>
                  <a:pt x="66227" y="3624048"/>
                </a:lnTo>
                <a:cubicBezTo>
                  <a:pt x="72599" y="3645393"/>
                  <a:pt x="75289" y="3655265"/>
                  <a:pt x="75305" y="3657366"/>
                </a:cubicBezTo>
                <a:cubicBezTo>
                  <a:pt x="75338" y="3661867"/>
                  <a:pt x="66477" y="3659024"/>
                  <a:pt x="62588" y="3653286"/>
                </a:cubicBezTo>
                <a:cubicBezTo>
                  <a:pt x="59465" y="3648677"/>
                  <a:pt x="58950" y="3642802"/>
                  <a:pt x="60508" y="3629487"/>
                </a:cubicBezTo>
                <a:close/>
                <a:moveTo>
                  <a:pt x="1116200" y="3543073"/>
                </a:moveTo>
                <a:cubicBezTo>
                  <a:pt x="1121818" y="3542017"/>
                  <a:pt x="1123838" y="3547887"/>
                  <a:pt x="1126386" y="3572671"/>
                </a:cubicBezTo>
                <a:cubicBezTo>
                  <a:pt x="1128459" y="3592845"/>
                  <a:pt x="1124579" y="3599163"/>
                  <a:pt x="1117747" y="3586739"/>
                </a:cubicBezTo>
                <a:cubicBezTo>
                  <a:pt x="1115459" y="3582576"/>
                  <a:pt x="1113112" y="3571247"/>
                  <a:pt x="1112537" y="3561563"/>
                </a:cubicBezTo>
                <a:cubicBezTo>
                  <a:pt x="1111672" y="3547004"/>
                  <a:pt x="1112318" y="3543804"/>
                  <a:pt x="1116200" y="3543073"/>
                </a:cubicBezTo>
                <a:close/>
                <a:moveTo>
                  <a:pt x="82331" y="2962930"/>
                </a:moveTo>
                <a:cubicBezTo>
                  <a:pt x="82550" y="2962095"/>
                  <a:pt x="82824" y="2965974"/>
                  <a:pt x="83301" y="2974009"/>
                </a:cubicBezTo>
                <a:cubicBezTo>
                  <a:pt x="83877" y="2983732"/>
                  <a:pt x="85483" y="2992754"/>
                  <a:pt x="86873" y="2994059"/>
                </a:cubicBezTo>
                <a:cubicBezTo>
                  <a:pt x="89807" y="2996814"/>
                  <a:pt x="87541" y="3003927"/>
                  <a:pt x="83727" y="3003927"/>
                </a:cubicBezTo>
                <a:cubicBezTo>
                  <a:pt x="82301" y="3003927"/>
                  <a:pt x="81385" y="2993217"/>
                  <a:pt x="81691" y="2980128"/>
                </a:cubicBezTo>
                <a:lnTo>
                  <a:pt x="81695" y="2980128"/>
                </a:lnTo>
                <a:cubicBezTo>
                  <a:pt x="81948" y="2969312"/>
                  <a:pt x="82112" y="2963764"/>
                  <a:pt x="82331" y="2962930"/>
                </a:cubicBezTo>
                <a:close/>
                <a:moveTo>
                  <a:pt x="101936" y="2918951"/>
                </a:moveTo>
                <a:cubicBezTo>
                  <a:pt x="104392" y="2921249"/>
                  <a:pt x="104472" y="2924516"/>
                  <a:pt x="102228" y="2931054"/>
                </a:cubicBezTo>
                <a:lnTo>
                  <a:pt x="99163" y="2940011"/>
                </a:lnTo>
                <a:lnTo>
                  <a:pt x="98870" y="2927907"/>
                </a:lnTo>
                <a:cubicBezTo>
                  <a:pt x="98652" y="2918744"/>
                  <a:pt x="99389" y="2916568"/>
                  <a:pt x="101936" y="2918951"/>
                </a:cubicBezTo>
                <a:close/>
                <a:moveTo>
                  <a:pt x="96694" y="2871455"/>
                </a:moveTo>
                <a:cubicBezTo>
                  <a:pt x="97360" y="2871650"/>
                  <a:pt x="98334" y="2876148"/>
                  <a:pt x="99562" y="2884935"/>
                </a:cubicBezTo>
                <a:cubicBezTo>
                  <a:pt x="100649" y="2892715"/>
                  <a:pt x="100237" y="2897854"/>
                  <a:pt x="98518" y="2897854"/>
                </a:cubicBezTo>
                <a:cubicBezTo>
                  <a:pt x="96949" y="2897854"/>
                  <a:pt x="95669" y="2891530"/>
                  <a:pt x="95669" y="2883801"/>
                </a:cubicBezTo>
                <a:lnTo>
                  <a:pt x="95668" y="2883801"/>
                </a:lnTo>
                <a:cubicBezTo>
                  <a:pt x="95668" y="2875372"/>
                  <a:pt x="96027" y="2871262"/>
                  <a:pt x="96694" y="2871455"/>
                </a:cubicBezTo>
                <a:close/>
                <a:moveTo>
                  <a:pt x="104092" y="2813539"/>
                </a:moveTo>
                <a:cubicBezTo>
                  <a:pt x="107223" y="2818686"/>
                  <a:pt x="111149" y="2843457"/>
                  <a:pt x="108835" y="2843457"/>
                </a:cubicBezTo>
                <a:cubicBezTo>
                  <a:pt x="107886" y="2843457"/>
                  <a:pt x="106609" y="2841928"/>
                  <a:pt x="105996" y="2840057"/>
                </a:cubicBezTo>
                <a:cubicBezTo>
                  <a:pt x="103380" y="2832081"/>
                  <a:pt x="101773" y="2809728"/>
                  <a:pt x="104092" y="2813539"/>
                </a:cubicBezTo>
                <a:close/>
                <a:moveTo>
                  <a:pt x="958653" y="2740103"/>
                </a:moveTo>
                <a:cubicBezTo>
                  <a:pt x="959744" y="2740103"/>
                  <a:pt x="960102" y="2744387"/>
                  <a:pt x="959449" y="2749623"/>
                </a:cubicBezTo>
                <a:cubicBezTo>
                  <a:pt x="958354" y="2758381"/>
                  <a:pt x="953033" y="2763532"/>
                  <a:pt x="953124" y="2755742"/>
                </a:cubicBezTo>
                <a:lnTo>
                  <a:pt x="953125" y="2755742"/>
                </a:lnTo>
                <a:cubicBezTo>
                  <a:pt x="953198" y="2749749"/>
                  <a:pt x="956606" y="2740103"/>
                  <a:pt x="958653" y="2740103"/>
                </a:cubicBezTo>
                <a:close/>
                <a:moveTo>
                  <a:pt x="926930" y="2709509"/>
                </a:moveTo>
                <a:lnTo>
                  <a:pt x="926926" y="2709522"/>
                </a:lnTo>
                <a:lnTo>
                  <a:pt x="926915" y="2709522"/>
                </a:lnTo>
                <a:close/>
                <a:moveTo>
                  <a:pt x="945395" y="2688653"/>
                </a:moveTo>
                <a:cubicBezTo>
                  <a:pt x="947760" y="2691257"/>
                  <a:pt x="940192" y="2813539"/>
                  <a:pt x="937666" y="2813539"/>
                </a:cubicBezTo>
                <a:cubicBezTo>
                  <a:pt x="936119" y="2813539"/>
                  <a:pt x="935510" y="2806970"/>
                  <a:pt x="936261" y="2798460"/>
                </a:cubicBezTo>
                <a:lnTo>
                  <a:pt x="936263" y="2798460"/>
                </a:lnTo>
                <a:cubicBezTo>
                  <a:pt x="937310" y="2786637"/>
                  <a:pt x="936759" y="2783682"/>
                  <a:pt x="933716" y="2784776"/>
                </a:cubicBezTo>
                <a:cubicBezTo>
                  <a:pt x="930836" y="2785810"/>
                  <a:pt x="929892" y="2783210"/>
                  <a:pt x="930062" y="2774696"/>
                </a:cubicBezTo>
                <a:cubicBezTo>
                  <a:pt x="930172" y="2768385"/>
                  <a:pt x="930952" y="2764752"/>
                  <a:pt x="931759" y="2766622"/>
                </a:cubicBezTo>
                <a:cubicBezTo>
                  <a:pt x="935796" y="2775986"/>
                  <a:pt x="937812" y="2766483"/>
                  <a:pt x="939486" y="2730194"/>
                </a:cubicBezTo>
                <a:cubicBezTo>
                  <a:pt x="941158" y="2694015"/>
                  <a:pt x="942391" y="2685343"/>
                  <a:pt x="945395" y="2688653"/>
                </a:cubicBezTo>
                <a:close/>
                <a:moveTo>
                  <a:pt x="933087" y="2677998"/>
                </a:moveTo>
                <a:cubicBezTo>
                  <a:pt x="936978" y="2683742"/>
                  <a:pt x="935860" y="2700158"/>
                  <a:pt x="931182" y="2705945"/>
                </a:cubicBezTo>
                <a:lnTo>
                  <a:pt x="926930" y="2709509"/>
                </a:lnTo>
                <a:lnTo>
                  <a:pt x="929897" y="2700512"/>
                </a:lnTo>
                <a:cubicBezTo>
                  <a:pt x="931838" y="2695731"/>
                  <a:pt x="931882" y="2692095"/>
                  <a:pt x="930006" y="2689994"/>
                </a:cubicBezTo>
                <a:cubicBezTo>
                  <a:pt x="928441" y="2688228"/>
                  <a:pt x="927941" y="2683990"/>
                  <a:pt x="928893" y="2680576"/>
                </a:cubicBezTo>
                <a:cubicBezTo>
                  <a:pt x="930192" y="2675926"/>
                  <a:pt x="931243" y="2675279"/>
                  <a:pt x="933087" y="2677998"/>
                </a:cubicBezTo>
                <a:close/>
                <a:moveTo>
                  <a:pt x="933901" y="2651662"/>
                </a:moveTo>
                <a:cubicBezTo>
                  <a:pt x="934129" y="2650552"/>
                  <a:pt x="934443" y="2650705"/>
                  <a:pt x="934790" y="2652388"/>
                </a:cubicBezTo>
                <a:cubicBezTo>
                  <a:pt x="935484" y="2655754"/>
                  <a:pt x="935484" y="2661262"/>
                  <a:pt x="934790" y="2664627"/>
                </a:cubicBezTo>
                <a:cubicBezTo>
                  <a:pt x="934097" y="2667993"/>
                  <a:pt x="933531" y="2665239"/>
                  <a:pt x="933531" y="2658508"/>
                </a:cubicBezTo>
                <a:cubicBezTo>
                  <a:pt x="933531" y="2655142"/>
                  <a:pt x="933673" y="2652771"/>
                  <a:pt x="933901" y="2651662"/>
                </a:cubicBezTo>
                <a:close/>
                <a:moveTo>
                  <a:pt x="96656" y="2613158"/>
                </a:moveTo>
                <a:cubicBezTo>
                  <a:pt x="98251" y="2611666"/>
                  <a:pt x="100233" y="2619814"/>
                  <a:pt x="104568" y="2645658"/>
                </a:cubicBezTo>
                <a:cubicBezTo>
                  <a:pt x="106520" y="2657289"/>
                  <a:pt x="107360" y="2667511"/>
                  <a:pt x="106440" y="2668374"/>
                </a:cubicBezTo>
                <a:cubicBezTo>
                  <a:pt x="105517" y="2669238"/>
                  <a:pt x="104021" y="2665840"/>
                  <a:pt x="103116" y="2660825"/>
                </a:cubicBezTo>
                <a:lnTo>
                  <a:pt x="103114" y="2660825"/>
                </a:lnTo>
                <a:cubicBezTo>
                  <a:pt x="98255" y="2633929"/>
                  <a:pt x="95577" y="2614168"/>
                  <a:pt x="96656" y="2613158"/>
                </a:cubicBezTo>
                <a:close/>
                <a:moveTo>
                  <a:pt x="947274" y="2560594"/>
                </a:moveTo>
                <a:cubicBezTo>
                  <a:pt x="950616" y="2565433"/>
                  <a:pt x="950693" y="2589628"/>
                  <a:pt x="947419" y="2606831"/>
                </a:cubicBezTo>
                <a:cubicBezTo>
                  <a:pt x="945580" y="2616498"/>
                  <a:pt x="945026" y="2612495"/>
                  <a:pt x="944774" y="2587792"/>
                </a:cubicBezTo>
                <a:cubicBezTo>
                  <a:pt x="944555" y="2566706"/>
                  <a:pt x="945373" y="2557844"/>
                  <a:pt x="947274" y="2560594"/>
                </a:cubicBezTo>
                <a:close/>
                <a:moveTo>
                  <a:pt x="117254" y="2547082"/>
                </a:moveTo>
                <a:lnTo>
                  <a:pt x="122323" y="2566758"/>
                </a:lnTo>
                <a:cubicBezTo>
                  <a:pt x="127797" y="2587999"/>
                  <a:pt x="129591" y="2635482"/>
                  <a:pt x="124816" y="2632720"/>
                </a:cubicBezTo>
                <a:cubicBezTo>
                  <a:pt x="120966" y="2630495"/>
                  <a:pt x="117857" y="2643305"/>
                  <a:pt x="120162" y="2651900"/>
                </a:cubicBezTo>
                <a:cubicBezTo>
                  <a:pt x="122086" y="2659073"/>
                  <a:pt x="117097" y="2689292"/>
                  <a:pt x="112787" y="2696587"/>
                </a:cubicBezTo>
                <a:cubicBezTo>
                  <a:pt x="111195" y="2699280"/>
                  <a:pt x="110418" y="2696968"/>
                  <a:pt x="110499" y="2689788"/>
                </a:cubicBezTo>
                <a:lnTo>
                  <a:pt x="110501" y="2689788"/>
                </a:lnTo>
                <a:cubicBezTo>
                  <a:pt x="110573" y="2683804"/>
                  <a:pt x="111734" y="2672177"/>
                  <a:pt x="113087" y="2663949"/>
                </a:cubicBezTo>
                <a:cubicBezTo>
                  <a:pt x="114529" y="2655201"/>
                  <a:pt x="114310" y="2632894"/>
                  <a:pt x="112559" y="2610222"/>
                </a:cubicBezTo>
                <a:cubicBezTo>
                  <a:pt x="110183" y="2579481"/>
                  <a:pt x="110358" y="2568931"/>
                  <a:pt x="113409" y="2559268"/>
                </a:cubicBezTo>
                <a:close/>
                <a:moveTo>
                  <a:pt x="108520" y="2533188"/>
                </a:moveTo>
                <a:cubicBezTo>
                  <a:pt x="108739" y="2531833"/>
                  <a:pt x="109042" y="2532020"/>
                  <a:pt x="109376" y="2534076"/>
                </a:cubicBezTo>
                <a:cubicBezTo>
                  <a:pt x="110040" y="2538190"/>
                  <a:pt x="110040" y="2544922"/>
                  <a:pt x="109376" y="2549036"/>
                </a:cubicBezTo>
                <a:cubicBezTo>
                  <a:pt x="108712" y="2553149"/>
                  <a:pt x="108165" y="2549784"/>
                  <a:pt x="108165" y="2541556"/>
                </a:cubicBezTo>
                <a:cubicBezTo>
                  <a:pt x="108165" y="2537442"/>
                  <a:pt x="108301" y="2534544"/>
                  <a:pt x="108520" y="2533188"/>
                </a:cubicBezTo>
                <a:close/>
                <a:moveTo>
                  <a:pt x="933144" y="2519797"/>
                </a:moveTo>
                <a:cubicBezTo>
                  <a:pt x="936538" y="2519797"/>
                  <a:pt x="936345" y="2548990"/>
                  <a:pt x="932926" y="2550959"/>
                </a:cubicBezTo>
                <a:cubicBezTo>
                  <a:pt x="931437" y="2551820"/>
                  <a:pt x="929513" y="2551456"/>
                  <a:pt x="928653" y="2550151"/>
                </a:cubicBezTo>
                <a:lnTo>
                  <a:pt x="928668" y="2550152"/>
                </a:lnTo>
                <a:cubicBezTo>
                  <a:pt x="926314" y="2546586"/>
                  <a:pt x="930262" y="2519797"/>
                  <a:pt x="933144" y="2519797"/>
                </a:cubicBezTo>
                <a:close/>
                <a:moveTo>
                  <a:pt x="942469" y="2495987"/>
                </a:moveTo>
                <a:cubicBezTo>
                  <a:pt x="943119" y="2496183"/>
                  <a:pt x="944061" y="2499822"/>
                  <a:pt x="945224" y="2506883"/>
                </a:cubicBezTo>
                <a:cubicBezTo>
                  <a:pt x="946155" y="2512533"/>
                  <a:pt x="945692" y="2517082"/>
                  <a:pt x="944181" y="2517082"/>
                </a:cubicBezTo>
                <a:cubicBezTo>
                  <a:pt x="942685" y="2517082"/>
                  <a:pt x="941459" y="2511983"/>
                  <a:pt x="941459" y="2505749"/>
                </a:cubicBezTo>
                <a:cubicBezTo>
                  <a:pt x="941459" y="2499039"/>
                  <a:pt x="941819" y="2495791"/>
                  <a:pt x="942469" y="2495987"/>
                </a:cubicBezTo>
                <a:close/>
                <a:moveTo>
                  <a:pt x="976335" y="2462681"/>
                </a:moveTo>
                <a:cubicBezTo>
                  <a:pt x="977616" y="2466421"/>
                  <a:pt x="978791" y="2488145"/>
                  <a:pt x="978951" y="2510958"/>
                </a:cubicBezTo>
                <a:cubicBezTo>
                  <a:pt x="979243" y="2550713"/>
                  <a:pt x="979024" y="2552435"/>
                  <a:pt x="973428" y="2552435"/>
                </a:cubicBezTo>
                <a:cubicBezTo>
                  <a:pt x="968584" y="2552435"/>
                  <a:pt x="967615" y="2554248"/>
                  <a:pt x="967615" y="2563315"/>
                </a:cubicBezTo>
                <a:cubicBezTo>
                  <a:pt x="967615" y="2569298"/>
                  <a:pt x="966309" y="2574194"/>
                  <a:pt x="964707" y="2574194"/>
                </a:cubicBezTo>
                <a:cubicBezTo>
                  <a:pt x="963109" y="2574194"/>
                  <a:pt x="961810" y="2568992"/>
                  <a:pt x="961820" y="2562635"/>
                </a:cubicBezTo>
                <a:lnTo>
                  <a:pt x="961825" y="2562635"/>
                </a:lnTo>
                <a:cubicBezTo>
                  <a:pt x="961825" y="2556277"/>
                  <a:pt x="962679" y="2542812"/>
                  <a:pt x="963697" y="2532711"/>
                </a:cubicBezTo>
                <a:cubicBezTo>
                  <a:pt x="965215" y="2517679"/>
                  <a:pt x="966266" y="2514901"/>
                  <a:pt x="969490" y="2517405"/>
                </a:cubicBezTo>
                <a:cubicBezTo>
                  <a:pt x="972763" y="2519948"/>
                  <a:pt x="973477" y="2515013"/>
                  <a:pt x="973718" y="2488172"/>
                </a:cubicBezTo>
                <a:cubicBezTo>
                  <a:pt x="973901" y="2467788"/>
                  <a:pt x="974864" y="2458389"/>
                  <a:pt x="976335" y="2462681"/>
                </a:cubicBezTo>
                <a:close/>
                <a:moveTo>
                  <a:pt x="113553" y="2458088"/>
                </a:moveTo>
                <a:cubicBezTo>
                  <a:pt x="115226" y="2457388"/>
                  <a:pt x="117213" y="2461767"/>
                  <a:pt x="119967" y="2471037"/>
                </a:cubicBezTo>
                <a:cubicBezTo>
                  <a:pt x="124685" y="2486915"/>
                  <a:pt x="124542" y="2496671"/>
                  <a:pt x="119749" y="2485510"/>
                </a:cubicBezTo>
                <a:cubicBezTo>
                  <a:pt x="117909" y="2481224"/>
                  <a:pt x="117289" y="2481797"/>
                  <a:pt x="116047" y="2488923"/>
                </a:cubicBezTo>
                <a:cubicBezTo>
                  <a:pt x="114799" y="2496079"/>
                  <a:pt x="113941" y="2496863"/>
                  <a:pt x="110818" y="2493695"/>
                </a:cubicBezTo>
                <a:lnTo>
                  <a:pt x="110825" y="2493695"/>
                </a:lnTo>
                <a:cubicBezTo>
                  <a:pt x="108201" y="2491033"/>
                  <a:pt x="107664" y="2485654"/>
                  <a:pt x="109026" y="2475614"/>
                </a:cubicBezTo>
                <a:cubicBezTo>
                  <a:pt x="110522" y="2464567"/>
                  <a:pt x="111880" y="2458787"/>
                  <a:pt x="113553" y="2458088"/>
                </a:cubicBezTo>
                <a:close/>
                <a:moveTo>
                  <a:pt x="149068" y="2387886"/>
                </a:moveTo>
                <a:lnTo>
                  <a:pt x="151137" y="2402845"/>
                </a:lnTo>
                <a:cubicBezTo>
                  <a:pt x="154184" y="2424868"/>
                  <a:pt x="154126" y="2523237"/>
                  <a:pt x="151064" y="2527769"/>
                </a:cubicBezTo>
                <a:cubicBezTo>
                  <a:pt x="149101" y="2530670"/>
                  <a:pt x="147962" y="2529286"/>
                  <a:pt x="146581" y="2522329"/>
                </a:cubicBezTo>
                <a:lnTo>
                  <a:pt x="146594" y="2522329"/>
                </a:lnTo>
                <a:cubicBezTo>
                  <a:pt x="143580" y="2507135"/>
                  <a:pt x="143394" y="2410572"/>
                  <a:pt x="146339" y="2398765"/>
                </a:cubicBezTo>
                <a:close/>
                <a:moveTo>
                  <a:pt x="136896" y="2385700"/>
                </a:moveTo>
                <a:cubicBezTo>
                  <a:pt x="137626" y="2387160"/>
                  <a:pt x="137576" y="2390452"/>
                  <a:pt x="136301" y="2394687"/>
                </a:cubicBezTo>
                <a:cubicBezTo>
                  <a:pt x="134589" y="2400366"/>
                  <a:pt x="133907" y="2400729"/>
                  <a:pt x="132156" y="2396892"/>
                </a:cubicBezTo>
                <a:cubicBezTo>
                  <a:pt x="131002" y="2394365"/>
                  <a:pt x="131294" y="2390230"/>
                  <a:pt x="132805" y="2387703"/>
                </a:cubicBezTo>
                <a:cubicBezTo>
                  <a:pt x="134653" y="2384612"/>
                  <a:pt x="136165" y="2384240"/>
                  <a:pt x="136896" y="2385700"/>
                </a:cubicBezTo>
                <a:close/>
                <a:moveTo>
                  <a:pt x="117467" y="2377384"/>
                </a:moveTo>
                <a:cubicBezTo>
                  <a:pt x="121065" y="2376091"/>
                  <a:pt x="121791" y="2378767"/>
                  <a:pt x="121622" y="2392732"/>
                </a:cubicBezTo>
                <a:cubicBezTo>
                  <a:pt x="121367" y="2415168"/>
                  <a:pt x="117712" y="2424498"/>
                  <a:pt x="115070" y="2409528"/>
                </a:cubicBezTo>
                <a:cubicBezTo>
                  <a:pt x="111833" y="2391182"/>
                  <a:pt x="112734" y="2379084"/>
                  <a:pt x="117467" y="2377384"/>
                </a:cubicBezTo>
                <a:close/>
                <a:moveTo>
                  <a:pt x="133268" y="2336537"/>
                </a:moveTo>
                <a:cubicBezTo>
                  <a:pt x="135224" y="2338236"/>
                  <a:pt x="136249" y="2343662"/>
                  <a:pt x="135582" y="2348776"/>
                </a:cubicBezTo>
                <a:cubicBezTo>
                  <a:pt x="134921" y="2353828"/>
                  <a:pt x="134155" y="2355513"/>
                  <a:pt x="133877" y="2352521"/>
                </a:cubicBezTo>
                <a:cubicBezTo>
                  <a:pt x="133585" y="2349530"/>
                  <a:pt x="132560" y="2344022"/>
                  <a:pt x="131564" y="2340282"/>
                </a:cubicBezTo>
                <a:cubicBezTo>
                  <a:pt x="130170" y="2335047"/>
                  <a:pt x="130564" y="2334185"/>
                  <a:pt x="133268" y="2336537"/>
                </a:cubicBezTo>
                <a:close/>
                <a:moveTo>
                  <a:pt x="77672" y="2315812"/>
                </a:moveTo>
                <a:cubicBezTo>
                  <a:pt x="80905" y="2315812"/>
                  <a:pt x="91466" y="2364167"/>
                  <a:pt x="88782" y="2366679"/>
                </a:cubicBezTo>
                <a:cubicBezTo>
                  <a:pt x="87775" y="2367623"/>
                  <a:pt x="86946" y="2367660"/>
                  <a:pt x="86946" y="2366771"/>
                </a:cubicBezTo>
                <a:lnTo>
                  <a:pt x="86948" y="2366760"/>
                </a:lnTo>
                <a:cubicBezTo>
                  <a:pt x="86948" y="2364260"/>
                  <a:pt x="78291" y="2325972"/>
                  <a:pt x="76504" y="2320572"/>
                </a:cubicBezTo>
                <a:cubicBezTo>
                  <a:pt x="75640" y="2317954"/>
                  <a:pt x="76176" y="2315812"/>
                  <a:pt x="77672" y="2315812"/>
                </a:cubicBezTo>
                <a:close/>
                <a:moveTo>
                  <a:pt x="619" y="2290394"/>
                </a:moveTo>
                <a:cubicBezTo>
                  <a:pt x="1011" y="2289757"/>
                  <a:pt x="1714" y="2291933"/>
                  <a:pt x="3082" y="2296356"/>
                </a:cubicBezTo>
                <a:cubicBezTo>
                  <a:pt x="6410" y="2307176"/>
                  <a:pt x="5403" y="2328264"/>
                  <a:pt x="1936" y="2320341"/>
                </a:cubicBezTo>
                <a:lnTo>
                  <a:pt x="1933" y="2320341"/>
                </a:lnTo>
                <a:cubicBezTo>
                  <a:pt x="735" y="2317600"/>
                  <a:pt x="-129" y="2309033"/>
                  <a:pt x="17" y="2301302"/>
                </a:cubicBezTo>
                <a:cubicBezTo>
                  <a:pt x="145" y="2294478"/>
                  <a:pt x="227" y="2291030"/>
                  <a:pt x="619" y="2290394"/>
                </a:cubicBezTo>
                <a:close/>
                <a:moveTo>
                  <a:pt x="129211" y="2280788"/>
                </a:moveTo>
                <a:cubicBezTo>
                  <a:pt x="132579" y="2277635"/>
                  <a:pt x="133655" y="2284049"/>
                  <a:pt x="132860" y="2302557"/>
                </a:cubicBezTo>
                <a:lnTo>
                  <a:pt x="131999" y="2322603"/>
                </a:lnTo>
                <a:lnTo>
                  <a:pt x="129938" y="2302320"/>
                </a:lnTo>
                <a:cubicBezTo>
                  <a:pt x="128802" y="2291164"/>
                  <a:pt x="128478" y="2281475"/>
                  <a:pt x="129211" y="2280788"/>
                </a:cubicBezTo>
                <a:close/>
                <a:moveTo>
                  <a:pt x="147984" y="2217888"/>
                </a:moveTo>
                <a:cubicBezTo>
                  <a:pt x="149959" y="2215031"/>
                  <a:pt x="150816" y="2219310"/>
                  <a:pt x="150845" y="2232167"/>
                </a:cubicBezTo>
                <a:cubicBezTo>
                  <a:pt x="150882" y="2250825"/>
                  <a:pt x="150003" y="2253937"/>
                  <a:pt x="146841" y="2246224"/>
                </a:cubicBezTo>
                <a:lnTo>
                  <a:pt x="146842" y="2246224"/>
                </a:lnTo>
                <a:cubicBezTo>
                  <a:pt x="144138" y="2239628"/>
                  <a:pt x="144828" y="2222457"/>
                  <a:pt x="147984" y="2217888"/>
                </a:cubicBezTo>
                <a:close/>
                <a:moveTo>
                  <a:pt x="992212" y="2207669"/>
                </a:moveTo>
                <a:cubicBezTo>
                  <a:pt x="992413" y="2205574"/>
                  <a:pt x="992691" y="2205863"/>
                  <a:pt x="992998" y="2209042"/>
                </a:cubicBezTo>
                <a:cubicBezTo>
                  <a:pt x="993611" y="2215400"/>
                  <a:pt x="993611" y="2225803"/>
                  <a:pt x="992998" y="2232161"/>
                </a:cubicBezTo>
                <a:cubicBezTo>
                  <a:pt x="992385" y="2238518"/>
                  <a:pt x="991885" y="2233317"/>
                  <a:pt x="991885" y="2220601"/>
                </a:cubicBezTo>
                <a:cubicBezTo>
                  <a:pt x="991885" y="2214244"/>
                  <a:pt x="992010" y="2209765"/>
                  <a:pt x="992212" y="2207669"/>
                </a:cubicBezTo>
                <a:close/>
                <a:moveTo>
                  <a:pt x="61915" y="2150127"/>
                </a:moveTo>
                <a:cubicBezTo>
                  <a:pt x="62532" y="2150751"/>
                  <a:pt x="66538" y="2179411"/>
                  <a:pt x="70815" y="2213816"/>
                </a:cubicBezTo>
                <a:cubicBezTo>
                  <a:pt x="75092" y="2248222"/>
                  <a:pt x="79331" y="2280962"/>
                  <a:pt x="80236" y="2286572"/>
                </a:cubicBezTo>
                <a:cubicBezTo>
                  <a:pt x="81709" y="2295719"/>
                  <a:pt x="81224" y="2296771"/>
                  <a:pt x="75520" y="2296771"/>
                </a:cubicBezTo>
                <a:cubicBezTo>
                  <a:pt x="69285" y="2296771"/>
                  <a:pt x="69196" y="2297295"/>
                  <a:pt x="71018" y="2323290"/>
                </a:cubicBezTo>
                <a:cubicBezTo>
                  <a:pt x="72040" y="2337875"/>
                  <a:pt x="75377" y="2359219"/>
                  <a:pt x="78434" y="2370722"/>
                </a:cubicBezTo>
                <a:cubicBezTo>
                  <a:pt x="88670" y="2409241"/>
                  <a:pt x="100746" y="2548417"/>
                  <a:pt x="96856" y="2583033"/>
                </a:cubicBezTo>
                <a:cubicBezTo>
                  <a:pt x="94827" y="2601086"/>
                  <a:pt x="91333" y="2603045"/>
                  <a:pt x="87157" y="2588473"/>
                </a:cubicBezTo>
                <a:lnTo>
                  <a:pt x="87156" y="2588473"/>
                </a:lnTo>
                <a:cubicBezTo>
                  <a:pt x="68219" y="2522402"/>
                  <a:pt x="63717" y="2476316"/>
                  <a:pt x="63626" y="2347620"/>
                </a:cubicBezTo>
                <a:cubicBezTo>
                  <a:pt x="63593" y="2293475"/>
                  <a:pt x="62313" y="2227217"/>
                  <a:pt x="60787" y="2200381"/>
                </a:cubicBezTo>
                <a:cubicBezTo>
                  <a:pt x="58280" y="2156194"/>
                  <a:pt x="58492" y="2146678"/>
                  <a:pt x="61915" y="2150127"/>
                </a:cubicBezTo>
                <a:close/>
                <a:moveTo>
                  <a:pt x="124046" y="2141345"/>
                </a:moveTo>
                <a:cubicBezTo>
                  <a:pt x="126071" y="2140760"/>
                  <a:pt x="129258" y="2141612"/>
                  <a:pt x="131937" y="2144382"/>
                </a:cubicBezTo>
                <a:cubicBezTo>
                  <a:pt x="137120" y="2149740"/>
                  <a:pt x="137099" y="2149886"/>
                  <a:pt x="131167" y="2149886"/>
                </a:cubicBezTo>
                <a:cubicBezTo>
                  <a:pt x="127817" y="2149886"/>
                  <a:pt x="124196" y="2148555"/>
                  <a:pt x="123122" y="2146929"/>
                </a:cubicBezTo>
                <a:cubicBezTo>
                  <a:pt x="121156" y="2143953"/>
                  <a:pt x="122021" y="2141931"/>
                  <a:pt x="124046" y="2141345"/>
                </a:cubicBezTo>
                <a:close/>
                <a:moveTo>
                  <a:pt x="150011" y="2132206"/>
                </a:moveTo>
                <a:lnTo>
                  <a:pt x="150452" y="2168244"/>
                </a:lnTo>
                <a:cubicBezTo>
                  <a:pt x="150865" y="2201961"/>
                  <a:pt x="150307" y="2207347"/>
                  <a:pt x="147008" y="2202242"/>
                </a:cubicBezTo>
                <a:lnTo>
                  <a:pt x="147004" y="2202242"/>
                </a:lnTo>
                <a:cubicBezTo>
                  <a:pt x="146274" y="2201120"/>
                  <a:pt x="146639" y="2184903"/>
                  <a:pt x="147847" y="2166204"/>
                </a:cubicBezTo>
                <a:close/>
                <a:moveTo>
                  <a:pt x="915300" y="2125614"/>
                </a:moveTo>
                <a:lnTo>
                  <a:pt x="915300" y="2125615"/>
                </a:lnTo>
                <a:lnTo>
                  <a:pt x="915300" y="2125614"/>
                </a:lnTo>
                <a:close/>
                <a:moveTo>
                  <a:pt x="105883" y="2115887"/>
                </a:moveTo>
                <a:lnTo>
                  <a:pt x="109204" y="2126766"/>
                </a:lnTo>
                <a:cubicBezTo>
                  <a:pt x="115085" y="2146036"/>
                  <a:pt x="116182" y="2152605"/>
                  <a:pt x="113519" y="2152605"/>
                </a:cubicBezTo>
                <a:cubicBezTo>
                  <a:pt x="112085" y="2152605"/>
                  <a:pt x="109373" y="2150869"/>
                  <a:pt x="107490" y="2148746"/>
                </a:cubicBezTo>
                <a:lnTo>
                  <a:pt x="107489" y="2148746"/>
                </a:lnTo>
                <a:cubicBezTo>
                  <a:pt x="105511" y="2146515"/>
                  <a:pt x="104450" y="2138768"/>
                  <a:pt x="104975" y="2130387"/>
                </a:cubicBezTo>
                <a:close/>
                <a:moveTo>
                  <a:pt x="924180" y="2095489"/>
                </a:moveTo>
                <a:cubicBezTo>
                  <a:pt x="926636" y="2095489"/>
                  <a:pt x="929737" y="2105402"/>
                  <a:pt x="929793" y="2113426"/>
                </a:cubicBezTo>
                <a:cubicBezTo>
                  <a:pt x="929826" y="2116560"/>
                  <a:pt x="927443" y="2121150"/>
                  <a:pt x="924518" y="2123626"/>
                </a:cubicBezTo>
                <a:lnTo>
                  <a:pt x="915300" y="2125614"/>
                </a:lnTo>
                <a:lnTo>
                  <a:pt x="919046" y="2108197"/>
                </a:lnTo>
                <a:cubicBezTo>
                  <a:pt x="921034" y="2101450"/>
                  <a:pt x="923254" y="2095489"/>
                  <a:pt x="924180" y="2095489"/>
                </a:cubicBezTo>
                <a:close/>
                <a:moveTo>
                  <a:pt x="131216" y="2071022"/>
                </a:moveTo>
                <a:cubicBezTo>
                  <a:pt x="135141" y="2071022"/>
                  <a:pt x="136784" y="2083689"/>
                  <a:pt x="134077" y="2093039"/>
                </a:cubicBezTo>
                <a:cubicBezTo>
                  <a:pt x="131482" y="2101994"/>
                  <a:pt x="131354" y="2101780"/>
                  <a:pt x="130242" y="2086661"/>
                </a:cubicBezTo>
                <a:lnTo>
                  <a:pt x="130241" y="2086661"/>
                </a:lnTo>
                <a:cubicBezTo>
                  <a:pt x="129610" y="2078057"/>
                  <a:pt x="130059" y="2071020"/>
                  <a:pt x="131216" y="2071022"/>
                </a:cubicBezTo>
                <a:close/>
                <a:moveTo>
                  <a:pt x="147995" y="2046547"/>
                </a:moveTo>
                <a:cubicBezTo>
                  <a:pt x="149545" y="2048792"/>
                  <a:pt x="150833" y="2056703"/>
                  <a:pt x="150856" y="2064129"/>
                </a:cubicBezTo>
                <a:cubicBezTo>
                  <a:pt x="150892" y="2076423"/>
                  <a:pt x="151312" y="2077247"/>
                  <a:pt x="155483" y="2073343"/>
                </a:cubicBezTo>
                <a:cubicBezTo>
                  <a:pt x="158004" y="2070984"/>
                  <a:pt x="160829" y="2063725"/>
                  <a:pt x="161763" y="2057210"/>
                </a:cubicBezTo>
                <a:cubicBezTo>
                  <a:pt x="164212" y="2040116"/>
                  <a:pt x="167928" y="2050883"/>
                  <a:pt x="167937" y="2075105"/>
                </a:cubicBezTo>
                <a:cubicBezTo>
                  <a:pt x="167937" y="2090737"/>
                  <a:pt x="167380" y="2093049"/>
                  <a:pt x="164792" y="2088025"/>
                </a:cubicBezTo>
                <a:cubicBezTo>
                  <a:pt x="163059" y="2084659"/>
                  <a:pt x="160489" y="2081905"/>
                  <a:pt x="159085" y="2081905"/>
                </a:cubicBezTo>
                <a:cubicBezTo>
                  <a:pt x="154544" y="2081905"/>
                  <a:pt x="153267" y="2089478"/>
                  <a:pt x="156774" y="2095609"/>
                </a:cubicBezTo>
                <a:cubicBezTo>
                  <a:pt x="159533" y="2100432"/>
                  <a:pt x="159318" y="2102392"/>
                  <a:pt x="155665" y="2105812"/>
                </a:cubicBezTo>
                <a:cubicBezTo>
                  <a:pt x="151572" y="2109643"/>
                  <a:pt x="150854" y="2109338"/>
                  <a:pt x="148115" y="2102598"/>
                </a:cubicBezTo>
                <a:lnTo>
                  <a:pt x="148104" y="2102598"/>
                </a:lnTo>
                <a:cubicBezTo>
                  <a:pt x="144159" y="2092887"/>
                  <a:pt x="144047" y="2040847"/>
                  <a:pt x="147995" y="2046547"/>
                </a:cubicBezTo>
                <a:close/>
                <a:moveTo>
                  <a:pt x="104033" y="2027509"/>
                </a:moveTo>
                <a:cubicBezTo>
                  <a:pt x="106996" y="2027509"/>
                  <a:pt x="114560" y="2043373"/>
                  <a:pt x="112510" y="2045291"/>
                </a:cubicBezTo>
                <a:cubicBezTo>
                  <a:pt x="111751" y="2046000"/>
                  <a:pt x="108959" y="2044335"/>
                  <a:pt x="106306" y="2041590"/>
                </a:cubicBezTo>
                <a:lnTo>
                  <a:pt x="106307" y="2041590"/>
                </a:lnTo>
                <a:cubicBezTo>
                  <a:pt x="101179" y="2036288"/>
                  <a:pt x="99762" y="2027509"/>
                  <a:pt x="104033" y="2027509"/>
                </a:cubicBezTo>
                <a:close/>
                <a:moveTo>
                  <a:pt x="943112" y="2013995"/>
                </a:moveTo>
                <a:cubicBezTo>
                  <a:pt x="946936" y="2010416"/>
                  <a:pt x="945743" y="2084095"/>
                  <a:pt x="941824" y="2093464"/>
                </a:cubicBezTo>
                <a:cubicBezTo>
                  <a:pt x="937817" y="2103049"/>
                  <a:pt x="935647" y="2102970"/>
                  <a:pt x="935647" y="2093234"/>
                </a:cubicBezTo>
                <a:lnTo>
                  <a:pt x="935646" y="2093238"/>
                </a:lnTo>
                <a:cubicBezTo>
                  <a:pt x="935646" y="2088999"/>
                  <a:pt x="936591" y="2084647"/>
                  <a:pt x="937744" y="2083568"/>
                </a:cubicBezTo>
                <a:cubicBezTo>
                  <a:pt x="938897" y="2082487"/>
                  <a:pt x="939970" y="2066962"/>
                  <a:pt x="940123" y="2049068"/>
                </a:cubicBezTo>
                <a:cubicBezTo>
                  <a:pt x="940269" y="2031173"/>
                  <a:pt x="941620" y="2015390"/>
                  <a:pt x="943112" y="2013995"/>
                </a:cubicBezTo>
                <a:close/>
                <a:moveTo>
                  <a:pt x="986359" y="1999398"/>
                </a:moveTo>
                <a:cubicBezTo>
                  <a:pt x="986572" y="1997807"/>
                  <a:pt x="986864" y="1998230"/>
                  <a:pt x="987178" y="2001051"/>
                </a:cubicBezTo>
                <a:cubicBezTo>
                  <a:pt x="987809" y="2006694"/>
                  <a:pt x="987794" y="2015261"/>
                  <a:pt x="987145" y="2020090"/>
                </a:cubicBezTo>
                <a:cubicBezTo>
                  <a:pt x="986503" y="2024918"/>
                  <a:pt x="985988" y="2020297"/>
                  <a:pt x="985999" y="2009830"/>
                </a:cubicBezTo>
                <a:lnTo>
                  <a:pt x="986010" y="2009830"/>
                </a:lnTo>
                <a:cubicBezTo>
                  <a:pt x="986010" y="2004594"/>
                  <a:pt x="986145" y="2000989"/>
                  <a:pt x="986359" y="1999398"/>
                </a:cubicBezTo>
                <a:close/>
                <a:moveTo>
                  <a:pt x="229366" y="1998950"/>
                </a:moveTo>
                <a:cubicBezTo>
                  <a:pt x="232753" y="1996992"/>
                  <a:pt x="232753" y="2006730"/>
                  <a:pt x="229366" y="2016629"/>
                </a:cubicBezTo>
                <a:cubicBezTo>
                  <a:pt x="227377" y="2022437"/>
                  <a:pt x="226998" y="2021765"/>
                  <a:pt x="226750" y="2012030"/>
                </a:cubicBezTo>
                <a:cubicBezTo>
                  <a:pt x="226604" y="2005761"/>
                  <a:pt x="227768" y="1999875"/>
                  <a:pt x="229366" y="1998950"/>
                </a:cubicBezTo>
                <a:close/>
                <a:moveTo>
                  <a:pt x="111210" y="1998254"/>
                </a:moveTo>
                <a:cubicBezTo>
                  <a:pt x="111860" y="1998450"/>
                  <a:pt x="112802" y="2002089"/>
                  <a:pt x="113966" y="2009150"/>
                </a:cubicBezTo>
                <a:cubicBezTo>
                  <a:pt x="114896" y="2014800"/>
                  <a:pt x="114433" y="2019349"/>
                  <a:pt x="112922" y="2019349"/>
                </a:cubicBezTo>
                <a:cubicBezTo>
                  <a:pt x="111426" y="2019349"/>
                  <a:pt x="110200" y="2014250"/>
                  <a:pt x="110200" y="2008017"/>
                </a:cubicBezTo>
                <a:lnTo>
                  <a:pt x="110200" y="2008016"/>
                </a:lnTo>
                <a:cubicBezTo>
                  <a:pt x="110200" y="2001305"/>
                  <a:pt x="110559" y="1998058"/>
                  <a:pt x="111210" y="1998254"/>
                </a:cubicBezTo>
                <a:close/>
                <a:moveTo>
                  <a:pt x="160036" y="1997898"/>
                </a:moveTo>
                <a:cubicBezTo>
                  <a:pt x="160417" y="1997702"/>
                  <a:pt x="161546" y="1998963"/>
                  <a:pt x="163754" y="2001511"/>
                </a:cubicBezTo>
                <a:cubicBezTo>
                  <a:pt x="168846" y="2007385"/>
                  <a:pt x="169940" y="2023537"/>
                  <a:pt x="165422" y="2026149"/>
                </a:cubicBezTo>
                <a:cubicBezTo>
                  <a:pt x="163711" y="2027140"/>
                  <a:pt x="162499" y="2024131"/>
                  <a:pt x="162477" y="2018830"/>
                </a:cubicBezTo>
                <a:lnTo>
                  <a:pt x="162477" y="2018829"/>
                </a:lnTo>
                <a:cubicBezTo>
                  <a:pt x="162444" y="2013880"/>
                  <a:pt x="161703" y="2006770"/>
                  <a:pt x="160810" y="2003030"/>
                </a:cubicBezTo>
                <a:cubicBezTo>
                  <a:pt x="160024" y="1999749"/>
                  <a:pt x="159656" y="1998095"/>
                  <a:pt x="160036" y="1997898"/>
                </a:cubicBezTo>
                <a:close/>
                <a:moveTo>
                  <a:pt x="122178" y="1993421"/>
                </a:moveTo>
                <a:cubicBezTo>
                  <a:pt x="122521" y="1992512"/>
                  <a:pt x="124270" y="1993184"/>
                  <a:pt x="127639" y="1994871"/>
                </a:cubicBezTo>
                <a:cubicBezTo>
                  <a:pt x="133601" y="1997856"/>
                  <a:pt x="135393" y="2004306"/>
                  <a:pt x="130971" y="2006864"/>
                </a:cubicBezTo>
                <a:cubicBezTo>
                  <a:pt x="129606" y="2007654"/>
                  <a:pt x="126990" y="2005220"/>
                  <a:pt x="125158" y="2001457"/>
                </a:cubicBezTo>
                <a:cubicBezTo>
                  <a:pt x="122900" y="1996820"/>
                  <a:pt x="121836" y="1994330"/>
                  <a:pt x="122178" y="1993421"/>
                </a:cubicBezTo>
                <a:close/>
                <a:moveTo>
                  <a:pt x="881252" y="1985026"/>
                </a:moveTo>
                <a:cubicBezTo>
                  <a:pt x="882395" y="1983959"/>
                  <a:pt x="883325" y="1987879"/>
                  <a:pt x="883325" y="1993738"/>
                </a:cubicBezTo>
                <a:cubicBezTo>
                  <a:pt x="883325" y="1999597"/>
                  <a:pt x="885289" y="2013984"/>
                  <a:pt x="887684" y="2025709"/>
                </a:cubicBezTo>
                <a:cubicBezTo>
                  <a:pt x="893357" y="2053448"/>
                  <a:pt x="893189" y="2058169"/>
                  <a:pt x="886385" y="2062145"/>
                </a:cubicBezTo>
                <a:cubicBezTo>
                  <a:pt x="881540" y="2064977"/>
                  <a:pt x="879901" y="2064469"/>
                  <a:pt x="874972" y="2058606"/>
                </a:cubicBezTo>
                <a:lnTo>
                  <a:pt x="874977" y="2058605"/>
                </a:lnTo>
                <a:cubicBezTo>
                  <a:pt x="869633" y="2052248"/>
                  <a:pt x="869005" y="2052107"/>
                  <a:pt x="866190" y="2056634"/>
                </a:cubicBezTo>
                <a:cubicBezTo>
                  <a:pt x="863625" y="2060759"/>
                  <a:pt x="863147" y="2060181"/>
                  <a:pt x="863071" y="2052862"/>
                </a:cubicBezTo>
                <a:cubicBezTo>
                  <a:pt x="862998" y="2044573"/>
                  <a:pt x="867834" y="2037329"/>
                  <a:pt x="874951" y="2035109"/>
                </a:cubicBezTo>
                <a:cubicBezTo>
                  <a:pt x="877093" y="2034441"/>
                  <a:pt x="878461" y="2025554"/>
                  <a:pt x="878742" y="2010515"/>
                </a:cubicBezTo>
                <a:cubicBezTo>
                  <a:pt x="878997" y="1997564"/>
                  <a:pt x="880114" y="1986094"/>
                  <a:pt x="881252" y="1985026"/>
                </a:cubicBezTo>
                <a:close/>
                <a:moveTo>
                  <a:pt x="892103" y="1973709"/>
                </a:moveTo>
                <a:cubicBezTo>
                  <a:pt x="901805" y="1973968"/>
                  <a:pt x="902530" y="1975478"/>
                  <a:pt x="904539" y="1999630"/>
                </a:cubicBezTo>
                <a:cubicBezTo>
                  <a:pt x="906203" y="2019637"/>
                  <a:pt x="902010" y="2017505"/>
                  <a:pt x="899190" y="1996910"/>
                </a:cubicBezTo>
                <a:lnTo>
                  <a:pt x="899192" y="1996910"/>
                </a:lnTo>
                <a:cubicBezTo>
                  <a:pt x="897017" y="1981035"/>
                  <a:pt x="896732" y="1980541"/>
                  <a:pt x="894882" y="1989431"/>
                </a:cubicBezTo>
                <a:lnTo>
                  <a:pt x="892901" y="1998950"/>
                </a:lnTo>
                <a:lnTo>
                  <a:pt x="890657" y="1990111"/>
                </a:lnTo>
                <a:cubicBezTo>
                  <a:pt x="889423" y="1985249"/>
                  <a:pt x="887271" y="1981271"/>
                  <a:pt x="885871" y="1981271"/>
                </a:cubicBezTo>
                <a:cubicBezTo>
                  <a:pt x="884473" y="1981271"/>
                  <a:pt x="883327" y="1979516"/>
                  <a:pt x="883327" y="1977374"/>
                </a:cubicBezTo>
                <a:cubicBezTo>
                  <a:pt x="883327" y="1974799"/>
                  <a:pt x="886305" y="1973555"/>
                  <a:pt x="892103" y="1973709"/>
                </a:cubicBezTo>
                <a:close/>
                <a:moveTo>
                  <a:pt x="929834" y="1966605"/>
                </a:moveTo>
                <a:lnTo>
                  <a:pt x="929834" y="1979865"/>
                </a:lnTo>
                <a:cubicBezTo>
                  <a:pt x="929834" y="1987158"/>
                  <a:pt x="931356" y="1997062"/>
                  <a:pt x="933217" y="2001874"/>
                </a:cubicBezTo>
                <a:cubicBezTo>
                  <a:pt x="935997" y="2009072"/>
                  <a:pt x="935742" y="2012314"/>
                  <a:pt x="931765" y="2020157"/>
                </a:cubicBezTo>
                <a:cubicBezTo>
                  <a:pt x="928356" y="2026877"/>
                  <a:pt x="926930" y="2036995"/>
                  <a:pt x="926930" y="2054438"/>
                </a:cubicBezTo>
                <a:cubicBezTo>
                  <a:pt x="926930" y="2081843"/>
                  <a:pt x="923471" y="2086169"/>
                  <a:pt x="917324" y="2066447"/>
                </a:cubicBezTo>
                <a:lnTo>
                  <a:pt x="917320" y="2066447"/>
                </a:lnTo>
                <a:cubicBezTo>
                  <a:pt x="913857" y="2055340"/>
                  <a:pt x="913118" y="2054541"/>
                  <a:pt x="911534" y="2060208"/>
                </a:cubicBezTo>
                <a:cubicBezTo>
                  <a:pt x="907976" y="2072935"/>
                  <a:pt x="906775" y="2063617"/>
                  <a:pt x="909750" y="2046388"/>
                </a:cubicBezTo>
                <a:cubicBezTo>
                  <a:pt x="911414" y="2036752"/>
                  <a:pt x="911925" y="2019077"/>
                  <a:pt x="910889" y="2007110"/>
                </a:cubicBezTo>
                <a:lnTo>
                  <a:pt x="909002" y="1985351"/>
                </a:lnTo>
                <a:lnTo>
                  <a:pt x="919418" y="1975978"/>
                </a:lnTo>
                <a:close/>
                <a:moveTo>
                  <a:pt x="146529" y="1960873"/>
                </a:moveTo>
                <a:lnTo>
                  <a:pt x="150485" y="1984822"/>
                </a:lnTo>
                <a:cubicBezTo>
                  <a:pt x="154547" y="2009410"/>
                  <a:pt x="153445" y="2017838"/>
                  <a:pt x="147942" y="2004292"/>
                </a:cubicBezTo>
                <a:lnTo>
                  <a:pt x="147945" y="2004292"/>
                </a:lnTo>
                <a:cubicBezTo>
                  <a:pt x="146233" y="2000083"/>
                  <a:pt x="145218" y="1988592"/>
                  <a:pt x="145682" y="1978756"/>
                </a:cubicBezTo>
                <a:close/>
                <a:moveTo>
                  <a:pt x="190660" y="1948123"/>
                </a:moveTo>
                <a:cubicBezTo>
                  <a:pt x="191499" y="1950086"/>
                  <a:pt x="191397" y="1952433"/>
                  <a:pt x="190441" y="1953337"/>
                </a:cubicBezTo>
                <a:cubicBezTo>
                  <a:pt x="189474" y="1954240"/>
                  <a:pt x="188788" y="1952633"/>
                  <a:pt x="188915" y="1949767"/>
                </a:cubicBezTo>
                <a:lnTo>
                  <a:pt x="188904" y="1949768"/>
                </a:lnTo>
                <a:cubicBezTo>
                  <a:pt x="189051" y="1946599"/>
                  <a:pt x="189733" y="1945955"/>
                  <a:pt x="190660" y="1948123"/>
                </a:cubicBezTo>
                <a:close/>
                <a:moveTo>
                  <a:pt x="52661" y="1944554"/>
                </a:moveTo>
                <a:lnTo>
                  <a:pt x="56659" y="1972061"/>
                </a:lnTo>
                <a:cubicBezTo>
                  <a:pt x="58860" y="1987190"/>
                  <a:pt x="65264" y="2016239"/>
                  <a:pt x="70893" y="2036614"/>
                </a:cubicBezTo>
                <a:cubicBezTo>
                  <a:pt x="81629" y="2075473"/>
                  <a:pt x="82728" y="2081905"/>
                  <a:pt x="78626" y="2081905"/>
                </a:cubicBezTo>
                <a:cubicBezTo>
                  <a:pt x="77250" y="2081905"/>
                  <a:pt x="70711" y="2066542"/>
                  <a:pt x="64094" y="2047765"/>
                </a:cubicBezTo>
                <a:lnTo>
                  <a:pt x="64101" y="2047765"/>
                </a:lnTo>
                <a:cubicBezTo>
                  <a:pt x="52422" y="2014624"/>
                  <a:pt x="52079" y="2012617"/>
                  <a:pt x="52369" y="1979090"/>
                </a:cubicBezTo>
                <a:close/>
                <a:moveTo>
                  <a:pt x="132560" y="1941207"/>
                </a:moveTo>
                <a:cubicBezTo>
                  <a:pt x="133298" y="1943853"/>
                  <a:pt x="133250" y="1947524"/>
                  <a:pt x="132451" y="1949366"/>
                </a:cubicBezTo>
                <a:cubicBezTo>
                  <a:pt x="131656" y="1951206"/>
                  <a:pt x="131054" y="1949043"/>
                  <a:pt x="131112" y="1944555"/>
                </a:cubicBezTo>
                <a:cubicBezTo>
                  <a:pt x="131148" y="1940067"/>
                  <a:pt x="131823" y="1938560"/>
                  <a:pt x="132560" y="1941207"/>
                </a:cubicBezTo>
                <a:close/>
                <a:moveTo>
                  <a:pt x="149921" y="1890159"/>
                </a:moveTo>
                <a:cubicBezTo>
                  <a:pt x="150259" y="1891099"/>
                  <a:pt x="149884" y="1894053"/>
                  <a:pt x="149032" y="1899678"/>
                </a:cubicBezTo>
                <a:cubicBezTo>
                  <a:pt x="146926" y="1913566"/>
                  <a:pt x="146770" y="1913950"/>
                  <a:pt x="144111" y="1911464"/>
                </a:cubicBezTo>
                <a:lnTo>
                  <a:pt x="144109" y="1911464"/>
                </a:lnTo>
                <a:cubicBezTo>
                  <a:pt x="140715" y="1908289"/>
                  <a:pt x="142022" y="1898180"/>
                  <a:pt x="146529" y="1892718"/>
                </a:cubicBezTo>
                <a:cubicBezTo>
                  <a:pt x="148531" y="1890292"/>
                  <a:pt x="149582" y="1889219"/>
                  <a:pt x="149921" y="1890159"/>
                </a:cubicBezTo>
                <a:close/>
                <a:moveTo>
                  <a:pt x="945161" y="1880867"/>
                </a:moveTo>
                <a:cubicBezTo>
                  <a:pt x="947314" y="1883933"/>
                  <a:pt x="943508" y="1921438"/>
                  <a:pt x="941044" y="1921438"/>
                </a:cubicBezTo>
                <a:cubicBezTo>
                  <a:pt x="939267" y="1921438"/>
                  <a:pt x="938954" y="1914042"/>
                  <a:pt x="940209" y="1901719"/>
                </a:cubicBezTo>
                <a:lnTo>
                  <a:pt x="940208" y="1901719"/>
                </a:lnTo>
                <a:cubicBezTo>
                  <a:pt x="942095" y="1883182"/>
                  <a:pt x="943280" y="1878189"/>
                  <a:pt x="945161" y="1880867"/>
                </a:cubicBezTo>
                <a:close/>
                <a:moveTo>
                  <a:pt x="934013" y="1876189"/>
                </a:moveTo>
                <a:cubicBezTo>
                  <a:pt x="934225" y="1874587"/>
                  <a:pt x="934518" y="1874808"/>
                  <a:pt x="934841" y="1877239"/>
                </a:cubicBezTo>
                <a:cubicBezTo>
                  <a:pt x="935487" y="1882101"/>
                  <a:pt x="935487" y="1890056"/>
                  <a:pt x="934841" y="1894918"/>
                </a:cubicBezTo>
                <a:cubicBezTo>
                  <a:pt x="934195" y="1899780"/>
                  <a:pt x="933669" y="1895802"/>
                  <a:pt x="933669" y="1886079"/>
                </a:cubicBezTo>
                <a:cubicBezTo>
                  <a:pt x="933669" y="1881217"/>
                  <a:pt x="933801" y="1877792"/>
                  <a:pt x="934013" y="1876189"/>
                </a:cubicBezTo>
                <a:close/>
                <a:moveTo>
                  <a:pt x="986424" y="1866185"/>
                </a:moveTo>
                <a:cubicBezTo>
                  <a:pt x="986621" y="1863844"/>
                  <a:pt x="986893" y="1864167"/>
                  <a:pt x="987192" y="1867720"/>
                </a:cubicBezTo>
                <a:cubicBezTo>
                  <a:pt x="987790" y="1874825"/>
                  <a:pt x="987790" y="1886453"/>
                  <a:pt x="987192" y="1893558"/>
                </a:cubicBezTo>
                <a:cubicBezTo>
                  <a:pt x="986593" y="1900664"/>
                  <a:pt x="986105" y="1894851"/>
                  <a:pt x="986105" y="1880639"/>
                </a:cubicBezTo>
                <a:cubicBezTo>
                  <a:pt x="986105" y="1873533"/>
                  <a:pt x="986227" y="1868527"/>
                  <a:pt x="986424" y="1866185"/>
                </a:cubicBezTo>
                <a:close/>
                <a:moveTo>
                  <a:pt x="845841" y="1838137"/>
                </a:moveTo>
                <a:lnTo>
                  <a:pt x="845842" y="1838141"/>
                </a:lnTo>
                <a:lnTo>
                  <a:pt x="845838" y="1838141"/>
                </a:lnTo>
                <a:close/>
                <a:moveTo>
                  <a:pt x="212802" y="1837291"/>
                </a:moveTo>
                <a:cubicBezTo>
                  <a:pt x="214984" y="1834840"/>
                  <a:pt x="217857" y="1834241"/>
                  <a:pt x="219332" y="1837839"/>
                </a:cubicBezTo>
                <a:cubicBezTo>
                  <a:pt x="221766" y="1843779"/>
                  <a:pt x="219960" y="1851390"/>
                  <a:pt x="215807" y="1852685"/>
                </a:cubicBezTo>
                <a:cubicBezTo>
                  <a:pt x="213942" y="1853264"/>
                  <a:pt x="211521" y="1851087"/>
                  <a:pt x="210422" y="1847847"/>
                </a:cubicBezTo>
                <a:cubicBezTo>
                  <a:pt x="209130" y="1844042"/>
                  <a:pt x="210620" y="1839741"/>
                  <a:pt x="212802" y="1837291"/>
                </a:cubicBezTo>
                <a:close/>
                <a:moveTo>
                  <a:pt x="909064" y="1808808"/>
                </a:moveTo>
                <a:cubicBezTo>
                  <a:pt x="911320" y="1807505"/>
                  <a:pt x="912527" y="1810226"/>
                  <a:pt x="912810" y="1817243"/>
                </a:cubicBezTo>
                <a:cubicBezTo>
                  <a:pt x="913028" y="1822941"/>
                  <a:pt x="913722" y="1839843"/>
                  <a:pt x="914324" y="1854802"/>
                </a:cubicBezTo>
                <a:cubicBezTo>
                  <a:pt x="916189" y="1901056"/>
                  <a:pt x="915959" y="1909942"/>
                  <a:pt x="912759" y="1915094"/>
                </a:cubicBezTo>
                <a:cubicBezTo>
                  <a:pt x="910190" y="1919231"/>
                  <a:pt x="909639" y="1918230"/>
                  <a:pt x="909533" y="1909198"/>
                </a:cubicBezTo>
                <a:lnTo>
                  <a:pt x="909535" y="1909198"/>
                </a:lnTo>
                <a:cubicBezTo>
                  <a:pt x="909462" y="1903215"/>
                  <a:pt x="908583" y="1878612"/>
                  <a:pt x="907572" y="1854526"/>
                </a:cubicBezTo>
                <a:cubicBezTo>
                  <a:pt x="906251" y="1822925"/>
                  <a:pt x="906663" y="1810196"/>
                  <a:pt x="909064" y="1808808"/>
                </a:cubicBezTo>
                <a:close/>
                <a:moveTo>
                  <a:pt x="885324" y="1804483"/>
                </a:moveTo>
                <a:cubicBezTo>
                  <a:pt x="888787" y="1804483"/>
                  <a:pt x="889475" y="1807551"/>
                  <a:pt x="888685" y="1819446"/>
                </a:cubicBezTo>
                <a:cubicBezTo>
                  <a:pt x="887715" y="1834043"/>
                  <a:pt x="889663" y="1838698"/>
                  <a:pt x="893171" y="1830149"/>
                </a:cubicBezTo>
                <a:cubicBezTo>
                  <a:pt x="894131" y="1827810"/>
                  <a:pt x="896032" y="1826542"/>
                  <a:pt x="897396" y="1827331"/>
                </a:cubicBezTo>
                <a:cubicBezTo>
                  <a:pt x="898761" y="1828121"/>
                  <a:pt x="897429" y="1839368"/>
                  <a:pt x="894418" y="1852326"/>
                </a:cubicBezTo>
                <a:cubicBezTo>
                  <a:pt x="889426" y="1873867"/>
                  <a:pt x="889349" y="1876445"/>
                  <a:pt x="893517" y="1882397"/>
                </a:cubicBezTo>
                <a:cubicBezTo>
                  <a:pt x="897705" y="1888379"/>
                  <a:pt x="897594" y="1890418"/>
                  <a:pt x="892156" y="1907505"/>
                </a:cubicBezTo>
                <a:cubicBezTo>
                  <a:pt x="888736" y="1918254"/>
                  <a:pt x="886218" y="1934011"/>
                  <a:pt x="886193" y="1944847"/>
                </a:cubicBezTo>
                <a:cubicBezTo>
                  <a:pt x="886120" y="1971830"/>
                  <a:pt x="880669" y="1977531"/>
                  <a:pt x="879963" y="1951353"/>
                </a:cubicBezTo>
                <a:lnTo>
                  <a:pt x="879961" y="1951353"/>
                </a:lnTo>
                <a:cubicBezTo>
                  <a:pt x="879059" y="1917891"/>
                  <a:pt x="878713" y="1915184"/>
                  <a:pt x="873653" y="1901622"/>
                </a:cubicBezTo>
                <a:cubicBezTo>
                  <a:pt x="867336" y="1884694"/>
                  <a:pt x="867493" y="1883245"/>
                  <a:pt x="876506" y="1875236"/>
                </a:cubicBezTo>
                <a:cubicBezTo>
                  <a:pt x="884080" y="1868509"/>
                  <a:pt x="884111" y="1868309"/>
                  <a:pt x="882543" y="1836478"/>
                </a:cubicBezTo>
                <a:cubicBezTo>
                  <a:pt x="881200" y="1809211"/>
                  <a:pt x="881613" y="1804483"/>
                  <a:pt x="885324" y="1804483"/>
                </a:cubicBezTo>
                <a:close/>
                <a:moveTo>
                  <a:pt x="188353" y="1800590"/>
                </a:moveTo>
                <a:cubicBezTo>
                  <a:pt x="190655" y="1799258"/>
                  <a:pt x="191706" y="1810631"/>
                  <a:pt x="192022" y="1840362"/>
                </a:cubicBezTo>
                <a:cubicBezTo>
                  <a:pt x="192570" y="1891786"/>
                  <a:pt x="192205" y="1888500"/>
                  <a:pt x="197418" y="1891683"/>
                </a:cubicBezTo>
                <a:cubicBezTo>
                  <a:pt x="201180" y="1893987"/>
                  <a:pt x="201081" y="1894709"/>
                  <a:pt x="196666" y="1897144"/>
                </a:cubicBezTo>
                <a:cubicBezTo>
                  <a:pt x="193867" y="1898686"/>
                  <a:pt x="191600" y="1902642"/>
                  <a:pt x="191624" y="1905934"/>
                </a:cubicBezTo>
                <a:cubicBezTo>
                  <a:pt x="191657" y="1910795"/>
                  <a:pt x="192197" y="1911152"/>
                  <a:pt x="194485" y="1907839"/>
                </a:cubicBezTo>
                <a:cubicBezTo>
                  <a:pt x="196474" y="1904959"/>
                  <a:pt x="197317" y="1908661"/>
                  <a:pt x="197346" y="1920425"/>
                </a:cubicBezTo>
                <a:cubicBezTo>
                  <a:pt x="197379" y="1931903"/>
                  <a:pt x="196043" y="1938137"/>
                  <a:pt x="193065" y="1940450"/>
                </a:cubicBezTo>
                <a:cubicBezTo>
                  <a:pt x="189602" y="1943139"/>
                  <a:pt x="188496" y="1943070"/>
                  <a:pt x="187519" y="1940104"/>
                </a:cubicBezTo>
                <a:lnTo>
                  <a:pt x="187523" y="1940102"/>
                </a:lnTo>
                <a:cubicBezTo>
                  <a:pt x="186104" y="1935796"/>
                  <a:pt x="179757" y="1834268"/>
                  <a:pt x="180150" y="1822164"/>
                </a:cubicBezTo>
                <a:cubicBezTo>
                  <a:pt x="180296" y="1817676"/>
                  <a:pt x="181077" y="1815534"/>
                  <a:pt x="181879" y="1817404"/>
                </a:cubicBezTo>
                <a:cubicBezTo>
                  <a:pt x="184909" y="1824431"/>
                  <a:pt x="188247" y="1820449"/>
                  <a:pt x="186718" y="1811630"/>
                </a:cubicBezTo>
                <a:cubicBezTo>
                  <a:pt x="185787" y="1806259"/>
                  <a:pt x="186463" y="1801683"/>
                  <a:pt x="188353" y="1800590"/>
                </a:cubicBezTo>
                <a:close/>
                <a:moveTo>
                  <a:pt x="131129" y="1794964"/>
                </a:moveTo>
                <a:lnTo>
                  <a:pt x="133790" y="1805574"/>
                </a:lnTo>
                <a:cubicBezTo>
                  <a:pt x="136468" y="1816259"/>
                  <a:pt x="136059" y="1819615"/>
                  <a:pt x="132483" y="1816269"/>
                </a:cubicBezTo>
                <a:cubicBezTo>
                  <a:pt x="131418" y="1815272"/>
                  <a:pt x="130677" y="1810070"/>
                  <a:pt x="130838" y="1804710"/>
                </a:cubicBezTo>
                <a:close/>
                <a:moveTo>
                  <a:pt x="936627" y="1794309"/>
                </a:moveTo>
                <a:cubicBezTo>
                  <a:pt x="938143" y="1793186"/>
                  <a:pt x="939953" y="1805786"/>
                  <a:pt x="939769" y="1821379"/>
                </a:cubicBezTo>
                <a:cubicBezTo>
                  <a:pt x="939513" y="1844215"/>
                  <a:pt x="936514" y="1858880"/>
                  <a:pt x="932143" y="1858880"/>
                </a:cubicBezTo>
                <a:cubicBezTo>
                  <a:pt x="930165" y="1858880"/>
                  <a:pt x="929935" y="1855796"/>
                  <a:pt x="931483" y="1850041"/>
                </a:cubicBezTo>
                <a:lnTo>
                  <a:pt x="931485" y="1850041"/>
                </a:lnTo>
                <a:cubicBezTo>
                  <a:pt x="932791" y="1845179"/>
                  <a:pt x="934014" y="1833858"/>
                  <a:pt x="934200" y="1824882"/>
                </a:cubicBezTo>
                <a:cubicBezTo>
                  <a:pt x="934382" y="1815907"/>
                  <a:pt x="934878" y="1804891"/>
                  <a:pt x="935295" y="1800404"/>
                </a:cubicBezTo>
                <a:cubicBezTo>
                  <a:pt x="935650" y="1796583"/>
                  <a:pt x="936122" y="1794684"/>
                  <a:pt x="936627" y="1794309"/>
                </a:cubicBezTo>
                <a:close/>
                <a:moveTo>
                  <a:pt x="911264" y="1789784"/>
                </a:moveTo>
                <a:cubicBezTo>
                  <a:pt x="914690" y="1788553"/>
                  <a:pt x="915471" y="1789264"/>
                  <a:pt x="914169" y="1792436"/>
                </a:cubicBezTo>
                <a:cubicBezTo>
                  <a:pt x="913190" y="1794819"/>
                  <a:pt x="912391" y="1798505"/>
                  <a:pt x="912391" y="1800626"/>
                </a:cubicBezTo>
                <a:cubicBezTo>
                  <a:pt x="912391" y="1802748"/>
                  <a:pt x="911085" y="1804483"/>
                  <a:pt x="909483" y="1804483"/>
                </a:cubicBezTo>
                <a:cubicBezTo>
                  <a:pt x="907885" y="1804483"/>
                  <a:pt x="906578" y="1801554"/>
                  <a:pt x="906578" y="1797975"/>
                </a:cubicBezTo>
                <a:lnTo>
                  <a:pt x="906581" y="1797975"/>
                </a:lnTo>
                <a:cubicBezTo>
                  <a:pt x="906581" y="1794395"/>
                  <a:pt x="908686" y="1790709"/>
                  <a:pt x="911264" y="1789784"/>
                </a:cubicBezTo>
                <a:close/>
                <a:moveTo>
                  <a:pt x="859322" y="1775925"/>
                </a:moveTo>
                <a:lnTo>
                  <a:pt x="859698" y="1794380"/>
                </a:lnTo>
                <a:cubicBezTo>
                  <a:pt x="859953" y="1807347"/>
                  <a:pt x="858665" y="1814847"/>
                  <a:pt x="855333" y="1819606"/>
                </a:cubicBezTo>
                <a:cubicBezTo>
                  <a:pt x="852723" y="1823331"/>
                  <a:pt x="849589" y="1830325"/>
                  <a:pt x="848363" y="1835149"/>
                </a:cubicBezTo>
                <a:lnTo>
                  <a:pt x="845841" y="1838137"/>
                </a:lnTo>
                <a:lnTo>
                  <a:pt x="843682" y="1823655"/>
                </a:lnTo>
                <a:cubicBezTo>
                  <a:pt x="842080" y="1816161"/>
                  <a:pt x="842580" y="1815072"/>
                  <a:pt x="847280" y="1815836"/>
                </a:cubicBezTo>
                <a:cubicBezTo>
                  <a:pt x="851994" y="1816602"/>
                  <a:pt x="853187" y="1813940"/>
                  <a:pt x="856030" y="1796324"/>
                </a:cubicBezTo>
                <a:close/>
                <a:moveTo>
                  <a:pt x="125097" y="1771098"/>
                </a:moveTo>
                <a:cubicBezTo>
                  <a:pt x="128889" y="1774647"/>
                  <a:pt x="125881" y="1794588"/>
                  <a:pt x="121900" y="1792286"/>
                </a:cubicBezTo>
                <a:cubicBezTo>
                  <a:pt x="120503" y="1791478"/>
                  <a:pt x="118759" y="1792974"/>
                  <a:pt x="118025" y="1795610"/>
                </a:cubicBezTo>
                <a:cubicBezTo>
                  <a:pt x="117174" y="1798666"/>
                  <a:pt x="116565" y="1797751"/>
                  <a:pt x="116350" y="1793085"/>
                </a:cubicBezTo>
                <a:cubicBezTo>
                  <a:pt x="116168" y="1789059"/>
                  <a:pt x="117320" y="1785009"/>
                  <a:pt x="118919" y="1784084"/>
                </a:cubicBezTo>
                <a:cubicBezTo>
                  <a:pt x="120517" y="1783161"/>
                  <a:pt x="121827" y="1779171"/>
                  <a:pt x="121827" y="1775221"/>
                </a:cubicBezTo>
                <a:cubicBezTo>
                  <a:pt x="121827" y="1769899"/>
                  <a:pt x="122674" y="1768831"/>
                  <a:pt x="125097" y="1771098"/>
                </a:cubicBezTo>
                <a:close/>
                <a:moveTo>
                  <a:pt x="144315" y="1735075"/>
                </a:moveTo>
                <a:cubicBezTo>
                  <a:pt x="144932" y="1735657"/>
                  <a:pt x="145506" y="1737844"/>
                  <a:pt x="146349" y="1741927"/>
                </a:cubicBezTo>
                <a:cubicBezTo>
                  <a:pt x="147429" y="1747163"/>
                  <a:pt x="147907" y="1760626"/>
                  <a:pt x="147407" y="1771845"/>
                </a:cubicBezTo>
                <a:cubicBezTo>
                  <a:pt x="146568" y="1790733"/>
                  <a:pt x="146232" y="1791677"/>
                  <a:pt x="142883" y="1784588"/>
                </a:cubicBezTo>
                <a:cubicBezTo>
                  <a:pt x="138882" y="1776122"/>
                  <a:pt x="138338" y="1746371"/>
                  <a:pt x="142030" y="1737847"/>
                </a:cubicBezTo>
                <a:cubicBezTo>
                  <a:pt x="143041" y="1735514"/>
                  <a:pt x="143699" y="1734492"/>
                  <a:pt x="144315" y="1735075"/>
                </a:cubicBezTo>
                <a:close/>
                <a:moveTo>
                  <a:pt x="176323" y="1731089"/>
                </a:moveTo>
                <a:cubicBezTo>
                  <a:pt x="181518" y="1731066"/>
                  <a:pt x="185769" y="1732272"/>
                  <a:pt x="185769" y="1733768"/>
                </a:cubicBezTo>
                <a:cubicBezTo>
                  <a:pt x="185769" y="1737223"/>
                  <a:pt x="176949" y="1737223"/>
                  <a:pt x="171237" y="1733768"/>
                </a:cubicBezTo>
                <a:cubicBezTo>
                  <a:pt x="167927" y="1731768"/>
                  <a:pt x="169153" y="1731121"/>
                  <a:pt x="176323" y="1731089"/>
                </a:cubicBezTo>
                <a:close/>
                <a:moveTo>
                  <a:pt x="163455" y="1730218"/>
                </a:moveTo>
                <a:lnTo>
                  <a:pt x="167447" y="1744817"/>
                </a:lnTo>
                <a:cubicBezTo>
                  <a:pt x="169645" y="1752846"/>
                  <a:pt x="175317" y="1765071"/>
                  <a:pt x="180058" y="1771982"/>
                </a:cubicBezTo>
                <a:cubicBezTo>
                  <a:pt x="189883" y="1786310"/>
                  <a:pt x="190388" y="1788876"/>
                  <a:pt x="184316" y="1793593"/>
                </a:cubicBezTo>
                <a:cubicBezTo>
                  <a:pt x="181918" y="1795454"/>
                  <a:pt x="179956" y="1799960"/>
                  <a:pt x="179956" y="1803605"/>
                </a:cubicBezTo>
                <a:cubicBezTo>
                  <a:pt x="179956" y="1807331"/>
                  <a:pt x="178682" y="1809496"/>
                  <a:pt x="177051" y="1808552"/>
                </a:cubicBezTo>
                <a:cubicBezTo>
                  <a:pt x="175453" y="1807628"/>
                  <a:pt x="174143" y="1804495"/>
                  <a:pt x="174143" y="1801591"/>
                </a:cubicBezTo>
                <a:cubicBezTo>
                  <a:pt x="174143" y="1794758"/>
                  <a:pt x="169248" y="1794762"/>
                  <a:pt x="166929" y="1801591"/>
                </a:cubicBezTo>
                <a:cubicBezTo>
                  <a:pt x="165915" y="1804577"/>
                  <a:pt x="167630" y="1811450"/>
                  <a:pt x="170867" y="1817388"/>
                </a:cubicBezTo>
                <a:cubicBezTo>
                  <a:pt x="175948" y="1826707"/>
                  <a:pt x="176415" y="1831587"/>
                  <a:pt x="174983" y="1860380"/>
                </a:cubicBezTo>
                <a:cubicBezTo>
                  <a:pt x="174096" y="1878245"/>
                  <a:pt x="172987" y="1904488"/>
                  <a:pt x="172523" y="1918699"/>
                </a:cubicBezTo>
                <a:cubicBezTo>
                  <a:pt x="171611" y="1946623"/>
                  <a:pt x="167140" y="1985995"/>
                  <a:pt x="164611" y="1988361"/>
                </a:cubicBezTo>
                <a:cubicBezTo>
                  <a:pt x="163750" y="1989167"/>
                  <a:pt x="162257" y="1987498"/>
                  <a:pt x="161294" y="1984654"/>
                </a:cubicBezTo>
                <a:lnTo>
                  <a:pt x="161294" y="1984660"/>
                </a:lnTo>
                <a:cubicBezTo>
                  <a:pt x="160331" y="1981816"/>
                  <a:pt x="159006" y="1950704"/>
                  <a:pt x="158349" y="1915521"/>
                </a:cubicBezTo>
                <a:cubicBezTo>
                  <a:pt x="157404" y="1864780"/>
                  <a:pt x="156189" y="1849386"/>
                  <a:pt x="152480" y="1841075"/>
                </a:cubicBezTo>
                <a:cubicBezTo>
                  <a:pt x="147262" y="1829389"/>
                  <a:pt x="148371" y="1822777"/>
                  <a:pt x="155141" y="1825207"/>
                </a:cubicBezTo>
                <a:cubicBezTo>
                  <a:pt x="158873" y="1826547"/>
                  <a:pt x="159613" y="1823960"/>
                  <a:pt x="159624" y="1809523"/>
                </a:cubicBezTo>
                <a:cubicBezTo>
                  <a:pt x="159624" y="1800013"/>
                  <a:pt x="160496" y="1778279"/>
                  <a:pt x="161546" y="1761225"/>
                </a:cubicBezTo>
                <a:close/>
                <a:moveTo>
                  <a:pt x="880633" y="1697520"/>
                </a:moveTo>
                <a:cubicBezTo>
                  <a:pt x="882348" y="1699125"/>
                  <a:pt x="883330" y="1704572"/>
                  <a:pt x="882812" y="1709623"/>
                </a:cubicBezTo>
                <a:cubicBezTo>
                  <a:pt x="881929" y="1718271"/>
                  <a:pt x="881750" y="1718410"/>
                  <a:pt x="879732" y="1712009"/>
                </a:cubicBezTo>
                <a:lnTo>
                  <a:pt x="879735" y="1712009"/>
                </a:lnTo>
                <a:cubicBezTo>
                  <a:pt x="876440" y="1701544"/>
                  <a:pt x="876907" y="1694033"/>
                  <a:pt x="880633" y="1697520"/>
                </a:cubicBezTo>
                <a:close/>
                <a:moveTo>
                  <a:pt x="894921" y="1674217"/>
                </a:moveTo>
                <a:cubicBezTo>
                  <a:pt x="898850" y="1667406"/>
                  <a:pt x="901673" y="1732476"/>
                  <a:pt x="897909" y="1743141"/>
                </a:cubicBezTo>
                <a:cubicBezTo>
                  <a:pt x="896033" y="1748457"/>
                  <a:pt x="893520" y="1752807"/>
                  <a:pt x="892321" y="1752807"/>
                </a:cubicBezTo>
                <a:cubicBezTo>
                  <a:pt x="891124" y="1752807"/>
                  <a:pt x="890722" y="1735977"/>
                  <a:pt x="891434" y="1715409"/>
                </a:cubicBezTo>
                <a:lnTo>
                  <a:pt x="891439" y="1715409"/>
                </a:lnTo>
                <a:cubicBezTo>
                  <a:pt x="892151" y="1694840"/>
                  <a:pt x="893716" y="1676303"/>
                  <a:pt x="894921" y="1674217"/>
                </a:cubicBezTo>
                <a:close/>
                <a:moveTo>
                  <a:pt x="882611" y="1664785"/>
                </a:moveTo>
                <a:cubicBezTo>
                  <a:pt x="883316" y="1665405"/>
                  <a:pt x="884231" y="1667288"/>
                  <a:pt x="885467" y="1670532"/>
                </a:cubicBezTo>
                <a:cubicBezTo>
                  <a:pt x="888751" y="1679146"/>
                  <a:pt x="884986" y="1683859"/>
                  <a:pt x="881537" y="1675451"/>
                </a:cubicBezTo>
                <a:lnTo>
                  <a:pt x="881538" y="1675451"/>
                </a:lnTo>
                <a:cubicBezTo>
                  <a:pt x="880655" y="1673294"/>
                  <a:pt x="880418" y="1669317"/>
                  <a:pt x="881013" y="1666612"/>
                </a:cubicBezTo>
                <a:cubicBezTo>
                  <a:pt x="881410" y="1664807"/>
                  <a:pt x="881906" y="1664164"/>
                  <a:pt x="882611" y="1664785"/>
                </a:cubicBezTo>
                <a:close/>
                <a:moveTo>
                  <a:pt x="906815" y="1608656"/>
                </a:moveTo>
                <a:cubicBezTo>
                  <a:pt x="908286" y="1608656"/>
                  <a:pt x="909490" y="1617295"/>
                  <a:pt x="909490" y="1627855"/>
                </a:cubicBezTo>
                <a:cubicBezTo>
                  <a:pt x="909490" y="1638637"/>
                  <a:pt x="910643" y="1646387"/>
                  <a:pt x="912125" y="1645531"/>
                </a:cubicBezTo>
                <a:cubicBezTo>
                  <a:pt x="915646" y="1643494"/>
                  <a:pt x="917790" y="1723246"/>
                  <a:pt x="914332" y="1727663"/>
                </a:cubicBezTo>
                <a:cubicBezTo>
                  <a:pt x="912862" y="1729540"/>
                  <a:pt x="912497" y="1735966"/>
                  <a:pt x="913515" y="1741942"/>
                </a:cubicBezTo>
                <a:cubicBezTo>
                  <a:pt x="915504" y="1753584"/>
                  <a:pt x="914902" y="1754829"/>
                  <a:pt x="909968" y="1749266"/>
                </a:cubicBezTo>
                <a:lnTo>
                  <a:pt x="909965" y="1749266"/>
                </a:lnTo>
                <a:cubicBezTo>
                  <a:pt x="908126" y="1747190"/>
                  <a:pt x="906033" y="1724390"/>
                  <a:pt x="904911" y="1694189"/>
                </a:cubicBezTo>
                <a:cubicBezTo>
                  <a:pt x="903397" y="1653442"/>
                  <a:pt x="902094" y="1641979"/>
                  <a:pt x="898679" y="1639431"/>
                </a:cubicBezTo>
                <a:cubicBezTo>
                  <a:pt x="894872" y="1636589"/>
                  <a:pt x="894940" y="1634579"/>
                  <a:pt x="899252" y="1622432"/>
                </a:cubicBezTo>
                <a:cubicBezTo>
                  <a:pt x="901942" y="1614855"/>
                  <a:pt x="905345" y="1608656"/>
                  <a:pt x="906815" y="1608656"/>
                </a:cubicBezTo>
                <a:close/>
                <a:moveTo>
                  <a:pt x="198839" y="1603132"/>
                </a:moveTo>
                <a:cubicBezTo>
                  <a:pt x="200641" y="1603201"/>
                  <a:pt x="201824" y="1619910"/>
                  <a:pt x="201951" y="1647229"/>
                </a:cubicBezTo>
                <a:cubicBezTo>
                  <a:pt x="202134" y="1686304"/>
                  <a:pt x="201733" y="1690032"/>
                  <a:pt x="198492" y="1680540"/>
                </a:cubicBezTo>
                <a:lnTo>
                  <a:pt x="194828" y="1669852"/>
                </a:lnTo>
                <a:lnTo>
                  <a:pt x="196353" y="1680731"/>
                </a:lnTo>
                <a:cubicBezTo>
                  <a:pt x="197192" y="1686715"/>
                  <a:pt x="199210" y="1695680"/>
                  <a:pt x="200836" y="1700653"/>
                </a:cubicBezTo>
                <a:cubicBezTo>
                  <a:pt x="202464" y="1705627"/>
                  <a:pt x="202847" y="1712971"/>
                  <a:pt x="201690" y="1716973"/>
                </a:cubicBezTo>
                <a:cubicBezTo>
                  <a:pt x="200534" y="1720974"/>
                  <a:pt x="198672" y="1735876"/>
                  <a:pt x="197552" y="1750087"/>
                </a:cubicBezTo>
                <a:lnTo>
                  <a:pt x="195515" y="1775925"/>
                </a:lnTo>
                <a:lnTo>
                  <a:pt x="194997" y="1745327"/>
                </a:lnTo>
                <a:lnTo>
                  <a:pt x="195006" y="1745327"/>
                </a:lnTo>
                <a:cubicBezTo>
                  <a:pt x="194678" y="1726418"/>
                  <a:pt x="195597" y="1714729"/>
                  <a:pt x="197396" y="1714729"/>
                </a:cubicBezTo>
                <a:cubicBezTo>
                  <a:pt x="201980" y="1714729"/>
                  <a:pt x="200783" y="1706571"/>
                  <a:pt x="195944" y="1704833"/>
                </a:cubicBezTo>
                <a:cubicBezTo>
                  <a:pt x="192525" y="1703605"/>
                  <a:pt x="191584" y="1698096"/>
                  <a:pt x="191584" y="1679306"/>
                </a:cubicBezTo>
                <a:cubicBezTo>
                  <a:pt x="191584" y="1664336"/>
                  <a:pt x="192781" y="1654973"/>
                  <a:pt x="194774" y="1654352"/>
                </a:cubicBezTo>
                <a:cubicBezTo>
                  <a:pt x="197054" y="1653640"/>
                  <a:pt x="197102" y="1650286"/>
                  <a:pt x="194920" y="1642565"/>
                </a:cubicBezTo>
                <a:cubicBezTo>
                  <a:pt x="191544" y="1630543"/>
                  <a:pt x="194285" y="1602976"/>
                  <a:pt x="198839" y="1603132"/>
                </a:cubicBezTo>
                <a:close/>
                <a:moveTo>
                  <a:pt x="126570" y="1593697"/>
                </a:moveTo>
                <a:lnTo>
                  <a:pt x="128788" y="1602537"/>
                </a:lnTo>
                <a:cubicBezTo>
                  <a:pt x="130011" y="1607399"/>
                  <a:pt x="131996" y="1611376"/>
                  <a:pt x="133203" y="1611376"/>
                </a:cubicBezTo>
                <a:cubicBezTo>
                  <a:pt x="135111" y="1611376"/>
                  <a:pt x="132174" y="1640629"/>
                  <a:pt x="129516" y="1648094"/>
                </a:cubicBezTo>
                <a:cubicBezTo>
                  <a:pt x="128983" y="1649590"/>
                  <a:pt x="127122" y="1642858"/>
                  <a:pt x="125378" y="1633135"/>
                </a:cubicBezTo>
                <a:lnTo>
                  <a:pt x="125377" y="1633135"/>
                </a:lnTo>
                <a:cubicBezTo>
                  <a:pt x="123629" y="1623394"/>
                  <a:pt x="123188" y="1610571"/>
                  <a:pt x="124388" y="1604577"/>
                </a:cubicBezTo>
                <a:close/>
                <a:moveTo>
                  <a:pt x="972450" y="1561739"/>
                </a:moveTo>
                <a:cubicBezTo>
                  <a:pt x="973256" y="1563609"/>
                  <a:pt x="973256" y="1566668"/>
                  <a:pt x="972450" y="1568538"/>
                </a:cubicBezTo>
                <a:cubicBezTo>
                  <a:pt x="971643" y="1570409"/>
                  <a:pt x="970983" y="1568878"/>
                  <a:pt x="970983" y="1565139"/>
                </a:cubicBezTo>
                <a:cubicBezTo>
                  <a:pt x="970983" y="1561399"/>
                  <a:pt x="971643" y="1559869"/>
                  <a:pt x="972450" y="1561739"/>
                </a:cubicBezTo>
                <a:close/>
                <a:moveTo>
                  <a:pt x="179368" y="1490681"/>
                </a:moveTo>
                <a:cubicBezTo>
                  <a:pt x="181255" y="1489590"/>
                  <a:pt x="183112" y="1496483"/>
                  <a:pt x="184402" y="1509367"/>
                </a:cubicBezTo>
                <a:cubicBezTo>
                  <a:pt x="185526" y="1520594"/>
                  <a:pt x="187442" y="1529781"/>
                  <a:pt x="188659" y="1529781"/>
                </a:cubicBezTo>
                <a:cubicBezTo>
                  <a:pt x="189874" y="1529781"/>
                  <a:pt x="192526" y="1526042"/>
                  <a:pt x="194549" y="1521471"/>
                </a:cubicBezTo>
                <a:cubicBezTo>
                  <a:pt x="200116" y="1508896"/>
                  <a:pt x="202546" y="1515321"/>
                  <a:pt x="200263" y="1536581"/>
                </a:cubicBezTo>
                <a:cubicBezTo>
                  <a:pt x="199139" y="1547052"/>
                  <a:pt x="198880" y="1563916"/>
                  <a:pt x="199686" y="1574056"/>
                </a:cubicBezTo>
                <a:cubicBezTo>
                  <a:pt x="200949" y="1589922"/>
                  <a:pt x="200332" y="1593336"/>
                  <a:pt x="195275" y="1598535"/>
                </a:cubicBezTo>
                <a:cubicBezTo>
                  <a:pt x="185048" y="1609046"/>
                  <a:pt x="182746" y="1616125"/>
                  <a:pt x="183392" y="1635078"/>
                </a:cubicBezTo>
                <a:cubicBezTo>
                  <a:pt x="183805" y="1647182"/>
                  <a:pt x="182444" y="1656810"/>
                  <a:pt x="179437" y="1663053"/>
                </a:cubicBezTo>
                <a:lnTo>
                  <a:pt x="174853" y="1672572"/>
                </a:lnTo>
                <a:lnTo>
                  <a:pt x="171404" y="1664448"/>
                </a:lnTo>
                <a:cubicBezTo>
                  <a:pt x="163546" y="1645965"/>
                  <a:pt x="164226" y="1568867"/>
                  <a:pt x="172225" y="1571325"/>
                </a:cubicBezTo>
                <a:cubicBezTo>
                  <a:pt x="174079" y="1571895"/>
                  <a:pt x="176380" y="1577774"/>
                  <a:pt x="177339" y="1584389"/>
                </a:cubicBezTo>
                <a:lnTo>
                  <a:pt x="179083" y="1596417"/>
                </a:lnTo>
                <a:lnTo>
                  <a:pt x="179521" y="1583721"/>
                </a:lnTo>
                <a:cubicBezTo>
                  <a:pt x="179776" y="1576737"/>
                  <a:pt x="180758" y="1569074"/>
                  <a:pt x="181736" y="1566691"/>
                </a:cubicBezTo>
                <a:cubicBezTo>
                  <a:pt x="182977" y="1563662"/>
                  <a:pt x="182244" y="1562814"/>
                  <a:pt x="179295" y="1563872"/>
                </a:cubicBezTo>
                <a:cubicBezTo>
                  <a:pt x="172639" y="1566262"/>
                  <a:pt x="167560" y="1558303"/>
                  <a:pt x="169760" y="1548932"/>
                </a:cubicBezTo>
                <a:cubicBezTo>
                  <a:pt x="171898" y="1539814"/>
                  <a:pt x="175435" y="1538234"/>
                  <a:pt x="178262" y="1545130"/>
                </a:cubicBezTo>
                <a:cubicBezTo>
                  <a:pt x="179270" y="1547588"/>
                  <a:pt x="180737" y="1548999"/>
                  <a:pt x="181518" y="1548267"/>
                </a:cubicBezTo>
                <a:cubicBezTo>
                  <a:pt x="182299" y="1547535"/>
                  <a:pt x="180963" y="1542503"/>
                  <a:pt x="178544" y="1537086"/>
                </a:cubicBezTo>
                <a:cubicBezTo>
                  <a:pt x="173070" y="1524827"/>
                  <a:pt x="173081" y="1524342"/>
                  <a:pt x="178835" y="1524342"/>
                </a:cubicBezTo>
                <a:cubicBezTo>
                  <a:pt x="182346" y="1524342"/>
                  <a:pt x="183043" y="1522795"/>
                  <a:pt x="181591" y="1518222"/>
                </a:cubicBezTo>
                <a:cubicBezTo>
                  <a:pt x="177531" y="1505442"/>
                  <a:pt x="176475" y="1492353"/>
                  <a:pt x="179368" y="1490681"/>
                </a:cubicBezTo>
                <a:close/>
                <a:moveTo>
                  <a:pt x="908919" y="1484791"/>
                </a:moveTo>
                <a:cubicBezTo>
                  <a:pt x="909547" y="1485570"/>
                  <a:pt x="909660" y="1488572"/>
                  <a:pt x="909822" y="1494498"/>
                </a:cubicBezTo>
                <a:cubicBezTo>
                  <a:pt x="910005" y="1501188"/>
                  <a:pt x="909896" y="1514171"/>
                  <a:pt x="909567" y="1523348"/>
                </a:cubicBezTo>
                <a:cubicBezTo>
                  <a:pt x="909187" y="1534207"/>
                  <a:pt x="910596" y="1542947"/>
                  <a:pt x="913593" y="1548372"/>
                </a:cubicBezTo>
                <a:cubicBezTo>
                  <a:pt x="918772" y="1557744"/>
                  <a:pt x="919519" y="1569898"/>
                  <a:pt x="915294" y="1576018"/>
                </a:cubicBezTo>
                <a:cubicBezTo>
                  <a:pt x="913188" y="1579068"/>
                  <a:pt x="912465" y="1577618"/>
                  <a:pt x="912433" y="1570278"/>
                </a:cubicBezTo>
                <a:lnTo>
                  <a:pt x="912438" y="1570278"/>
                </a:lnTo>
                <a:cubicBezTo>
                  <a:pt x="912405" y="1564122"/>
                  <a:pt x="909486" y="1556511"/>
                  <a:pt x="904598" y="1549879"/>
                </a:cubicBezTo>
                <a:cubicBezTo>
                  <a:pt x="897734" y="1540564"/>
                  <a:pt x="896748" y="1536471"/>
                  <a:pt x="896337" y="1515606"/>
                </a:cubicBezTo>
                <a:cubicBezTo>
                  <a:pt x="896082" y="1502574"/>
                  <a:pt x="896885" y="1492498"/>
                  <a:pt x="898121" y="1493213"/>
                </a:cubicBezTo>
                <a:cubicBezTo>
                  <a:pt x="899359" y="1493929"/>
                  <a:pt x="902422" y="1491775"/>
                  <a:pt x="904930" y="1488424"/>
                </a:cubicBezTo>
                <a:cubicBezTo>
                  <a:pt x="907151" y="1485457"/>
                  <a:pt x="908292" y="1484013"/>
                  <a:pt x="908919" y="1484791"/>
                </a:cubicBezTo>
                <a:close/>
                <a:moveTo>
                  <a:pt x="986152" y="1467242"/>
                </a:moveTo>
                <a:cubicBezTo>
                  <a:pt x="986581" y="1467855"/>
                  <a:pt x="987240" y="1470502"/>
                  <a:pt x="988267" y="1475383"/>
                </a:cubicBezTo>
                <a:cubicBezTo>
                  <a:pt x="991076" y="1488755"/>
                  <a:pt x="990153" y="1497026"/>
                  <a:pt x="987058" y="1486192"/>
                </a:cubicBezTo>
                <a:cubicBezTo>
                  <a:pt x="986000" y="1482491"/>
                  <a:pt x="985259" y="1475791"/>
                  <a:pt x="985413" y="1471304"/>
                </a:cubicBezTo>
                <a:cubicBezTo>
                  <a:pt x="985522" y="1468050"/>
                  <a:pt x="985722" y="1466629"/>
                  <a:pt x="986152" y="1467242"/>
                </a:cubicBezTo>
                <a:close/>
                <a:moveTo>
                  <a:pt x="180557" y="1441385"/>
                </a:moveTo>
                <a:lnTo>
                  <a:pt x="183410" y="1451419"/>
                </a:lnTo>
                <a:cubicBezTo>
                  <a:pt x="185669" y="1459364"/>
                  <a:pt x="188028" y="1461816"/>
                  <a:pt x="194736" y="1463195"/>
                </a:cubicBezTo>
                <a:cubicBezTo>
                  <a:pt x="201248" y="1464534"/>
                  <a:pt x="203208" y="1466459"/>
                  <a:pt x="203208" y="1471520"/>
                </a:cubicBezTo>
                <a:cubicBezTo>
                  <a:pt x="203208" y="1478798"/>
                  <a:pt x="198952" y="1480383"/>
                  <a:pt x="196363" y="1474069"/>
                </a:cubicBezTo>
                <a:cubicBezTo>
                  <a:pt x="195370" y="1471644"/>
                  <a:pt x="192809" y="1470717"/>
                  <a:pt x="189945" y="1471746"/>
                </a:cubicBezTo>
                <a:cubicBezTo>
                  <a:pt x="183277" y="1474141"/>
                  <a:pt x="180001" y="1467986"/>
                  <a:pt x="180301" y="1453625"/>
                </a:cubicBezTo>
                <a:close/>
                <a:moveTo>
                  <a:pt x="173241" y="1410186"/>
                </a:moveTo>
                <a:cubicBezTo>
                  <a:pt x="175663" y="1407637"/>
                  <a:pt x="179848" y="1417009"/>
                  <a:pt x="178062" y="1420987"/>
                </a:cubicBezTo>
                <a:cubicBezTo>
                  <a:pt x="177055" y="1423231"/>
                  <a:pt x="175928" y="1428127"/>
                  <a:pt x="175562" y="1431866"/>
                </a:cubicBezTo>
                <a:cubicBezTo>
                  <a:pt x="175194" y="1435606"/>
                  <a:pt x="174723" y="1440196"/>
                  <a:pt x="174519" y="1442065"/>
                </a:cubicBezTo>
                <a:cubicBezTo>
                  <a:pt x="174300" y="1443936"/>
                  <a:pt x="172961" y="1445465"/>
                  <a:pt x="171512" y="1445465"/>
                </a:cubicBezTo>
                <a:cubicBezTo>
                  <a:pt x="170056" y="1445465"/>
                  <a:pt x="169582" y="1437881"/>
                  <a:pt x="170450" y="1428466"/>
                </a:cubicBezTo>
                <a:lnTo>
                  <a:pt x="170453" y="1428466"/>
                </a:lnTo>
                <a:cubicBezTo>
                  <a:pt x="171317" y="1419117"/>
                  <a:pt x="172572" y="1410891"/>
                  <a:pt x="173241" y="1410186"/>
                </a:cubicBezTo>
                <a:close/>
                <a:moveTo>
                  <a:pt x="62944" y="1342800"/>
                </a:moveTo>
                <a:cubicBezTo>
                  <a:pt x="65370" y="1342042"/>
                  <a:pt x="65352" y="1343959"/>
                  <a:pt x="62871" y="1350102"/>
                </a:cubicBezTo>
                <a:cubicBezTo>
                  <a:pt x="58731" y="1360364"/>
                  <a:pt x="54700" y="1361144"/>
                  <a:pt x="57562" y="1351127"/>
                </a:cubicBezTo>
                <a:lnTo>
                  <a:pt x="57566" y="1351128"/>
                </a:lnTo>
                <a:cubicBezTo>
                  <a:pt x="58716" y="1347112"/>
                  <a:pt x="61135" y="1343364"/>
                  <a:pt x="62944" y="1342800"/>
                </a:cubicBezTo>
                <a:close/>
                <a:moveTo>
                  <a:pt x="965872" y="1335265"/>
                </a:moveTo>
                <a:cubicBezTo>
                  <a:pt x="966100" y="1334156"/>
                  <a:pt x="966415" y="1334309"/>
                  <a:pt x="966762" y="1335992"/>
                </a:cubicBezTo>
                <a:cubicBezTo>
                  <a:pt x="967455" y="1339358"/>
                  <a:pt x="967455" y="1344866"/>
                  <a:pt x="966762" y="1348232"/>
                </a:cubicBezTo>
                <a:cubicBezTo>
                  <a:pt x="966068" y="1351597"/>
                  <a:pt x="965503" y="1348843"/>
                  <a:pt x="965503" y="1342112"/>
                </a:cubicBezTo>
                <a:cubicBezTo>
                  <a:pt x="965503" y="1338746"/>
                  <a:pt x="965644" y="1336375"/>
                  <a:pt x="965872" y="1335265"/>
                </a:cubicBezTo>
                <a:close/>
                <a:moveTo>
                  <a:pt x="104232" y="1330248"/>
                </a:moveTo>
                <a:cubicBezTo>
                  <a:pt x="105670" y="1328834"/>
                  <a:pt x="107227" y="1328932"/>
                  <a:pt x="108531" y="1330906"/>
                </a:cubicBezTo>
                <a:cubicBezTo>
                  <a:pt x="109431" y="1332271"/>
                  <a:pt x="107680" y="1336263"/>
                  <a:pt x="104638" y="1339779"/>
                </a:cubicBezTo>
                <a:lnTo>
                  <a:pt x="99107" y="1346171"/>
                </a:lnTo>
                <a:lnTo>
                  <a:pt x="100641" y="1338662"/>
                </a:lnTo>
                <a:cubicBezTo>
                  <a:pt x="101473" y="1334588"/>
                  <a:pt x="102793" y="1331662"/>
                  <a:pt x="104232" y="1330248"/>
                </a:cubicBezTo>
                <a:close/>
                <a:moveTo>
                  <a:pt x="990819" y="1297266"/>
                </a:moveTo>
                <a:cubicBezTo>
                  <a:pt x="992088" y="1296532"/>
                  <a:pt x="994026" y="1301539"/>
                  <a:pt x="995123" y="1308392"/>
                </a:cubicBezTo>
                <a:cubicBezTo>
                  <a:pt x="997338" y="1322213"/>
                  <a:pt x="995086" y="1328211"/>
                  <a:pt x="992291" y="1315915"/>
                </a:cubicBezTo>
                <a:lnTo>
                  <a:pt x="992289" y="1315915"/>
                </a:lnTo>
                <a:cubicBezTo>
                  <a:pt x="988669" y="1299956"/>
                  <a:pt x="988559" y="1298572"/>
                  <a:pt x="990819" y="1297266"/>
                </a:cubicBezTo>
                <a:close/>
                <a:moveTo>
                  <a:pt x="63693" y="1283637"/>
                </a:moveTo>
                <a:cubicBezTo>
                  <a:pt x="68163" y="1286222"/>
                  <a:pt x="67138" y="1299652"/>
                  <a:pt x="62026" y="1305555"/>
                </a:cubicBezTo>
                <a:cubicBezTo>
                  <a:pt x="57609" y="1310651"/>
                  <a:pt x="57506" y="1310598"/>
                  <a:pt x="59081" y="1304036"/>
                </a:cubicBezTo>
                <a:lnTo>
                  <a:pt x="59081" y="1304035"/>
                </a:lnTo>
                <a:cubicBezTo>
                  <a:pt x="59978" y="1300296"/>
                  <a:pt x="60726" y="1293798"/>
                  <a:pt x="60748" y="1289596"/>
                </a:cubicBezTo>
                <a:cubicBezTo>
                  <a:pt x="60782" y="1285202"/>
                  <a:pt x="62022" y="1282670"/>
                  <a:pt x="63693" y="1283637"/>
                </a:cubicBezTo>
                <a:close/>
                <a:moveTo>
                  <a:pt x="191583" y="1243774"/>
                </a:moveTo>
                <a:lnTo>
                  <a:pt x="191582" y="1243775"/>
                </a:lnTo>
                <a:lnTo>
                  <a:pt x="191582" y="1243774"/>
                </a:lnTo>
                <a:close/>
                <a:moveTo>
                  <a:pt x="202390" y="1234366"/>
                </a:moveTo>
                <a:cubicBezTo>
                  <a:pt x="203463" y="1235368"/>
                  <a:pt x="201467" y="1238875"/>
                  <a:pt x="197960" y="1242158"/>
                </a:cubicBezTo>
                <a:lnTo>
                  <a:pt x="191583" y="1243774"/>
                </a:lnTo>
                <a:lnTo>
                  <a:pt x="195925" y="1236163"/>
                </a:lnTo>
                <a:cubicBezTo>
                  <a:pt x="198274" y="1234118"/>
                  <a:pt x="200976" y="1233043"/>
                  <a:pt x="202390" y="1234366"/>
                </a:cubicBezTo>
                <a:close/>
                <a:moveTo>
                  <a:pt x="1005211" y="1233414"/>
                </a:moveTo>
                <a:cubicBezTo>
                  <a:pt x="1012719" y="1229654"/>
                  <a:pt x="1014121" y="1229852"/>
                  <a:pt x="1014121" y="1234679"/>
                </a:cubicBezTo>
                <a:cubicBezTo>
                  <a:pt x="1014121" y="1236924"/>
                  <a:pt x="1011614" y="1238759"/>
                  <a:pt x="1008550" y="1238759"/>
                </a:cubicBezTo>
                <a:cubicBezTo>
                  <a:pt x="1005485" y="1238759"/>
                  <a:pt x="1002320" y="1240290"/>
                  <a:pt x="1001514" y="1242159"/>
                </a:cubicBezTo>
                <a:cubicBezTo>
                  <a:pt x="1000623" y="1244226"/>
                  <a:pt x="999959" y="1243732"/>
                  <a:pt x="999817" y="1240896"/>
                </a:cubicBezTo>
                <a:lnTo>
                  <a:pt x="999818" y="1240893"/>
                </a:lnTo>
                <a:cubicBezTo>
                  <a:pt x="999709" y="1238328"/>
                  <a:pt x="1002117" y="1234963"/>
                  <a:pt x="1005211" y="1233414"/>
                </a:cubicBezTo>
                <a:close/>
                <a:moveTo>
                  <a:pt x="990869" y="1147644"/>
                </a:moveTo>
                <a:cubicBezTo>
                  <a:pt x="994230" y="1145699"/>
                  <a:pt x="994230" y="1152779"/>
                  <a:pt x="990869" y="1162603"/>
                </a:cubicBezTo>
                <a:cubicBezTo>
                  <a:pt x="988778" y="1168710"/>
                  <a:pt x="988512" y="1168381"/>
                  <a:pt x="988253" y="1159363"/>
                </a:cubicBezTo>
                <a:cubicBezTo>
                  <a:pt x="988107" y="1153842"/>
                  <a:pt x="989271" y="1148568"/>
                  <a:pt x="990869" y="1147644"/>
                </a:cubicBezTo>
                <a:close/>
                <a:moveTo>
                  <a:pt x="72414" y="1097327"/>
                </a:moveTo>
                <a:cubicBezTo>
                  <a:pt x="75895" y="1097327"/>
                  <a:pt x="75895" y="1107421"/>
                  <a:pt x="72414" y="1115006"/>
                </a:cubicBezTo>
                <a:cubicBezTo>
                  <a:pt x="70480" y="1119219"/>
                  <a:pt x="69870" y="1117839"/>
                  <a:pt x="69713" y="1108886"/>
                </a:cubicBezTo>
                <a:cubicBezTo>
                  <a:pt x="69604" y="1102529"/>
                  <a:pt x="70815" y="1097327"/>
                  <a:pt x="72414" y="1097327"/>
                </a:cubicBezTo>
                <a:close/>
                <a:moveTo>
                  <a:pt x="69528" y="1086174"/>
                </a:moveTo>
                <a:lnTo>
                  <a:pt x="69528" y="1086174"/>
                </a:lnTo>
                <a:lnTo>
                  <a:pt x="69527" y="1086175"/>
                </a:lnTo>
                <a:close/>
                <a:moveTo>
                  <a:pt x="78513" y="1067409"/>
                </a:moveTo>
                <a:cubicBezTo>
                  <a:pt x="79954" y="1067409"/>
                  <a:pt x="81125" y="1068328"/>
                  <a:pt x="81114" y="1069450"/>
                </a:cubicBezTo>
                <a:cubicBezTo>
                  <a:pt x="81098" y="1070668"/>
                  <a:pt x="78208" y="1075439"/>
                  <a:pt x="75319" y="1079612"/>
                </a:cubicBezTo>
                <a:lnTo>
                  <a:pt x="69528" y="1086174"/>
                </a:lnTo>
                <a:lnTo>
                  <a:pt x="73155" y="1075056"/>
                </a:lnTo>
                <a:cubicBezTo>
                  <a:pt x="75123" y="1070943"/>
                  <a:pt x="77378" y="1067409"/>
                  <a:pt x="78513" y="1067409"/>
                </a:cubicBezTo>
                <a:close/>
                <a:moveTo>
                  <a:pt x="1008308" y="857982"/>
                </a:moveTo>
                <a:cubicBezTo>
                  <a:pt x="1009859" y="860227"/>
                  <a:pt x="1011125" y="866346"/>
                  <a:pt x="1011125" y="871582"/>
                </a:cubicBezTo>
                <a:cubicBezTo>
                  <a:pt x="1011125" y="876817"/>
                  <a:pt x="1009859" y="882937"/>
                  <a:pt x="1008308" y="885180"/>
                </a:cubicBezTo>
                <a:cubicBezTo>
                  <a:pt x="1006330" y="888044"/>
                  <a:pt x="1005491" y="883987"/>
                  <a:pt x="1005491" y="871582"/>
                </a:cubicBezTo>
                <a:cubicBezTo>
                  <a:pt x="1005491" y="859175"/>
                  <a:pt x="1006330" y="855120"/>
                  <a:pt x="1008308" y="857982"/>
                </a:cubicBezTo>
                <a:close/>
                <a:moveTo>
                  <a:pt x="40946" y="780467"/>
                </a:moveTo>
                <a:lnTo>
                  <a:pt x="43701" y="788627"/>
                </a:lnTo>
                <a:cubicBezTo>
                  <a:pt x="46799" y="797802"/>
                  <a:pt x="44646" y="821905"/>
                  <a:pt x="40179" y="828088"/>
                </a:cubicBezTo>
                <a:cubicBezTo>
                  <a:pt x="38118" y="830939"/>
                  <a:pt x="37676" y="827298"/>
                  <a:pt x="38694" y="815825"/>
                </a:cubicBezTo>
                <a:lnTo>
                  <a:pt x="38690" y="815825"/>
                </a:lnTo>
                <a:cubicBezTo>
                  <a:pt x="39486" y="806849"/>
                  <a:pt x="40318" y="795222"/>
                  <a:pt x="40540" y="789987"/>
                </a:cubicBezTo>
                <a:close/>
                <a:moveTo>
                  <a:pt x="44700" y="746469"/>
                </a:moveTo>
                <a:cubicBezTo>
                  <a:pt x="48054" y="746469"/>
                  <a:pt x="52212" y="758081"/>
                  <a:pt x="50581" y="762891"/>
                </a:cubicBezTo>
                <a:cubicBezTo>
                  <a:pt x="47501" y="771967"/>
                  <a:pt x="43349" y="768784"/>
                  <a:pt x="43349" y="757349"/>
                </a:cubicBezTo>
                <a:lnTo>
                  <a:pt x="43350" y="757349"/>
                </a:lnTo>
                <a:cubicBezTo>
                  <a:pt x="43350" y="751365"/>
                  <a:pt x="43960" y="746469"/>
                  <a:pt x="44700" y="746469"/>
                </a:cubicBezTo>
                <a:close/>
                <a:moveTo>
                  <a:pt x="52068" y="720631"/>
                </a:moveTo>
                <a:cubicBezTo>
                  <a:pt x="53666" y="721555"/>
                  <a:pt x="54976" y="725911"/>
                  <a:pt x="54976" y="730311"/>
                </a:cubicBezTo>
                <a:cubicBezTo>
                  <a:pt x="54976" y="734710"/>
                  <a:pt x="53670" y="738310"/>
                  <a:pt x="52068" y="738310"/>
                </a:cubicBezTo>
                <a:cubicBezTo>
                  <a:pt x="50469" y="738310"/>
                  <a:pt x="49163" y="733954"/>
                  <a:pt x="49163" y="728630"/>
                </a:cubicBezTo>
                <a:cubicBezTo>
                  <a:pt x="49163" y="722869"/>
                  <a:pt x="50342" y="719630"/>
                  <a:pt x="52068" y="720631"/>
                </a:cubicBezTo>
                <a:close/>
                <a:moveTo>
                  <a:pt x="54632" y="693931"/>
                </a:moveTo>
                <a:cubicBezTo>
                  <a:pt x="56080" y="692764"/>
                  <a:pt x="57862" y="694349"/>
                  <a:pt x="59194" y="699316"/>
                </a:cubicBezTo>
                <a:cubicBezTo>
                  <a:pt x="60496" y="704178"/>
                  <a:pt x="59653" y="707899"/>
                  <a:pt x="56595" y="710759"/>
                </a:cubicBezTo>
                <a:cubicBezTo>
                  <a:pt x="52495" y="714596"/>
                  <a:pt x="52066" y="714057"/>
                  <a:pt x="52066" y="705055"/>
                </a:cubicBezTo>
                <a:lnTo>
                  <a:pt x="52068" y="705055"/>
                </a:lnTo>
                <a:cubicBezTo>
                  <a:pt x="52068" y="699016"/>
                  <a:pt x="53183" y="695097"/>
                  <a:pt x="54632" y="693931"/>
                </a:cubicBezTo>
                <a:close/>
                <a:moveTo>
                  <a:pt x="17521" y="689349"/>
                </a:moveTo>
                <a:cubicBezTo>
                  <a:pt x="19871" y="689354"/>
                  <a:pt x="24087" y="795309"/>
                  <a:pt x="21822" y="797428"/>
                </a:cubicBezTo>
                <a:cubicBezTo>
                  <a:pt x="20866" y="798322"/>
                  <a:pt x="19958" y="793647"/>
                  <a:pt x="19797" y="787040"/>
                </a:cubicBezTo>
                <a:lnTo>
                  <a:pt x="19809" y="787040"/>
                </a:lnTo>
                <a:cubicBezTo>
                  <a:pt x="19663" y="780433"/>
                  <a:pt x="18670" y="755749"/>
                  <a:pt x="17630" y="732186"/>
                </a:cubicBezTo>
                <a:cubicBezTo>
                  <a:pt x="16590" y="708623"/>
                  <a:pt x="16546" y="689347"/>
                  <a:pt x="17521" y="689349"/>
                </a:cubicBezTo>
                <a:close/>
                <a:moveTo>
                  <a:pt x="16110" y="627523"/>
                </a:moveTo>
                <a:cubicBezTo>
                  <a:pt x="16487" y="629638"/>
                  <a:pt x="16679" y="635703"/>
                  <a:pt x="16826" y="646515"/>
                </a:cubicBezTo>
                <a:cubicBezTo>
                  <a:pt x="17045" y="661100"/>
                  <a:pt x="16717" y="673034"/>
                  <a:pt x="16144" y="673034"/>
                </a:cubicBezTo>
                <a:cubicBezTo>
                  <a:pt x="15567" y="673034"/>
                  <a:pt x="14421" y="666608"/>
                  <a:pt x="13597" y="658754"/>
                </a:cubicBezTo>
                <a:cubicBezTo>
                  <a:pt x="12772" y="650901"/>
                  <a:pt x="13078" y="638968"/>
                  <a:pt x="14279" y="632236"/>
                </a:cubicBezTo>
                <a:cubicBezTo>
                  <a:pt x="15170" y="627246"/>
                  <a:pt x="15733" y="625409"/>
                  <a:pt x="16110" y="627523"/>
                </a:cubicBezTo>
                <a:close/>
                <a:moveTo>
                  <a:pt x="1020514" y="444568"/>
                </a:moveTo>
                <a:cubicBezTo>
                  <a:pt x="1024263" y="438910"/>
                  <a:pt x="1021087" y="467646"/>
                  <a:pt x="1017280" y="473823"/>
                </a:cubicBezTo>
                <a:cubicBezTo>
                  <a:pt x="1015190" y="477216"/>
                  <a:pt x="1014851" y="474310"/>
                  <a:pt x="1016084" y="463607"/>
                </a:cubicBezTo>
                <a:cubicBezTo>
                  <a:pt x="1017033" y="455380"/>
                  <a:pt x="1019025" y="446812"/>
                  <a:pt x="1020514" y="444568"/>
                </a:cubicBezTo>
                <a:close/>
                <a:moveTo>
                  <a:pt x="109423" y="416964"/>
                </a:moveTo>
                <a:cubicBezTo>
                  <a:pt x="109606" y="417497"/>
                  <a:pt x="109232" y="421113"/>
                  <a:pt x="108453" y="428251"/>
                </a:cubicBezTo>
                <a:cubicBezTo>
                  <a:pt x="107556" y="436478"/>
                  <a:pt x="104979" y="458509"/>
                  <a:pt x="102725" y="477208"/>
                </a:cubicBezTo>
                <a:cubicBezTo>
                  <a:pt x="100473" y="495907"/>
                  <a:pt x="98746" y="516713"/>
                  <a:pt x="98887" y="523445"/>
                </a:cubicBezTo>
                <a:lnTo>
                  <a:pt x="99142" y="535684"/>
                </a:lnTo>
                <a:lnTo>
                  <a:pt x="104632" y="520725"/>
                </a:lnTo>
                <a:cubicBezTo>
                  <a:pt x="110740" y="504082"/>
                  <a:pt x="110637" y="501511"/>
                  <a:pt x="105591" y="544754"/>
                </a:cubicBezTo>
                <a:cubicBezTo>
                  <a:pt x="104372" y="555196"/>
                  <a:pt x="102044" y="562534"/>
                  <a:pt x="99681" y="563383"/>
                </a:cubicBezTo>
                <a:cubicBezTo>
                  <a:pt x="93483" y="565609"/>
                  <a:pt x="89888" y="582619"/>
                  <a:pt x="89871" y="609799"/>
                </a:cubicBezTo>
                <a:cubicBezTo>
                  <a:pt x="89871" y="624748"/>
                  <a:pt x="88673" y="634958"/>
                  <a:pt x="86947" y="634958"/>
                </a:cubicBezTo>
                <a:cubicBezTo>
                  <a:pt x="85269" y="634958"/>
                  <a:pt x="84002" y="626061"/>
                  <a:pt x="83948" y="613879"/>
                </a:cubicBezTo>
                <a:lnTo>
                  <a:pt x="83947" y="613879"/>
                </a:lnTo>
                <a:cubicBezTo>
                  <a:pt x="83874" y="594820"/>
                  <a:pt x="83447" y="593303"/>
                  <a:pt x="79617" y="598042"/>
                </a:cubicBezTo>
                <a:cubicBezTo>
                  <a:pt x="77286" y="600924"/>
                  <a:pt x="74660" y="602608"/>
                  <a:pt x="73779" y="601784"/>
                </a:cubicBezTo>
                <a:cubicBezTo>
                  <a:pt x="71652" y="599791"/>
                  <a:pt x="83657" y="504572"/>
                  <a:pt x="86914" y="497606"/>
                </a:cubicBezTo>
                <a:cubicBezTo>
                  <a:pt x="88900" y="493359"/>
                  <a:pt x="89568" y="494849"/>
                  <a:pt x="89947" y="504406"/>
                </a:cubicBezTo>
                <a:cubicBezTo>
                  <a:pt x="90275" y="512590"/>
                  <a:pt x="92688" y="503129"/>
                  <a:pt x="97232" y="475848"/>
                </a:cubicBezTo>
                <a:cubicBezTo>
                  <a:pt x="100969" y="453409"/>
                  <a:pt x="105390" y="430155"/>
                  <a:pt x="107056" y="424171"/>
                </a:cubicBezTo>
                <a:cubicBezTo>
                  <a:pt x="108501" y="418980"/>
                  <a:pt x="109240" y="416430"/>
                  <a:pt x="109423" y="416964"/>
                </a:cubicBezTo>
                <a:close/>
                <a:moveTo>
                  <a:pt x="112126" y="403090"/>
                </a:moveTo>
                <a:cubicBezTo>
                  <a:pt x="112932" y="404961"/>
                  <a:pt x="112932" y="408020"/>
                  <a:pt x="112126" y="409890"/>
                </a:cubicBezTo>
                <a:cubicBezTo>
                  <a:pt x="111319" y="411760"/>
                  <a:pt x="110659" y="410229"/>
                  <a:pt x="110659" y="406490"/>
                </a:cubicBezTo>
                <a:cubicBezTo>
                  <a:pt x="110659" y="402750"/>
                  <a:pt x="111319" y="401220"/>
                  <a:pt x="112126" y="403090"/>
                </a:cubicBezTo>
                <a:close/>
                <a:moveTo>
                  <a:pt x="960210" y="305326"/>
                </a:moveTo>
                <a:cubicBezTo>
                  <a:pt x="960417" y="303478"/>
                  <a:pt x="960701" y="303733"/>
                  <a:pt x="961013" y="306537"/>
                </a:cubicBezTo>
                <a:cubicBezTo>
                  <a:pt x="961642" y="312147"/>
                  <a:pt x="961642" y="321326"/>
                  <a:pt x="961013" y="326936"/>
                </a:cubicBezTo>
                <a:cubicBezTo>
                  <a:pt x="960386" y="332546"/>
                  <a:pt x="959875" y="327957"/>
                  <a:pt x="959875" y="316736"/>
                </a:cubicBezTo>
                <a:cubicBezTo>
                  <a:pt x="959875" y="311127"/>
                  <a:pt x="960004" y="307175"/>
                  <a:pt x="960210" y="305326"/>
                </a:cubicBezTo>
                <a:close/>
                <a:moveTo>
                  <a:pt x="131243" y="240583"/>
                </a:moveTo>
                <a:cubicBezTo>
                  <a:pt x="130466" y="238339"/>
                  <a:pt x="131805" y="238962"/>
                  <a:pt x="134221" y="241967"/>
                </a:cubicBezTo>
                <a:cubicBezTo>
                  <a:pt x="140429" y="249691"/>
                  <a:pt x="145771" y="267810"/>
                  <a:pt x="144610" y="277206"/>
                </a:cubicBezTo>
                <a:cubicBezTo>
                  <a:pt x="143847" y="283379"/>
                  <a:pt x="142391" y="280612"/>
                  <a:pt x="138140" y="264918"/>
                </a:cubicBezTo>
                <a:lnTo>
                  <a:pt x="138140" y="264917"/>
                </a:lnTo>
                <a:cubicBezTo>
                  <a:pt x="135122" y="253777"/>
                  <a:pt x="132020" y="242827"/>
                  <a:pt x="131243" y="240583"/>
                </a:cubicBezTo>
                <a:close/>
                <a:moveTo>
                  <a:pt x="877049" y="194344"/>
                </a:moveTo>
                <a:cubicBezTo>
                  <a:pt x="881125" y="194344"/>
                  <a:pt x="886794" y="208508"/>
                  <a:pt x="883829" y="211283"/>
                </a:cubicBezTo>
                <a:cubicBezTo>
                  <a:pt x="882186" y="212819"/>
                  <a:pt x="879875" y="210387"/>
                  <a:pt x="877876" y="205024"/>
                </a:cubicBezTo>
                <a:lnTo>
                  <a:pt x="877877" y="205024"/>
                </a:lnTo>
                <a:cubicBezTo>
                  <a:pt x="873965" y="194521"/>
                  <a:pt x="873951" y="194344"/>
                  <a:pt x="877049" y="194344"/>
                </a:cubicBezTo>
                <a:close/>
                <a:moveTo>
                  <a:pt x="1009149" y="184200"/>
                </a:moveTo>
                <a:cubicBezTo>
                  <a:pt x="1009348" y="182720"/>
                  <a:pt x="1009927" y="183090"/>
                  <a:pt x="1010905" y="185145"/>
                </a:cubicBezTo>
                <a:cubicBezTo>
                  <a:pt x="1014284" y="192235"/>
                  <a:pt x="1015968" y="218002"/>
                  <a:pt x="1013222" y="220572"/>
                </a:cubicBezTo>
                <a:cubicBezTo>
                  <a:pt x="1012120" y="221605"/>
                  <a:pt x="1011204" y="219492"/>
                  <a:pt x="1011193" y="215876"/>
                </a:cubicBezTo>
                <a:lnTo>
                  <a:pt x="1011190" y="215876"/>
                </a:lnTo>
                <a:cubicBezTo>
                  <a:pt x="1011190" y="212261"/>
                  <a:pt x="1010489" y="202572"/>
                  <a:pt x="1009664" y="194344"/>
                </a:cubicBezTo>
                <a:cubicBezTo>
                  <a:pt x="1009128" y="189006"/>
                  <a:pt x="1008949" y="185679"/>
                  <a:pt x="1009149" y="184200"/>
                </a:cubicBezTo>
                <a:close/>
                <a:moveTo>
                  <a:pt x="748726" y="154227"/>
                </a:moveTo>
                <a:cubicBezTo>
                  <a:pt x="749460" y="156844"/>
                  <a:pt x="749460" y="161128"/>
                  <a:pt x="748726" y="163746"/>
                </a:cubicBezTo>
                <a:cubicBezTo>
                  <a:pt x="747996" y="166364"/>
                  <a:pt x="747398" y="164222"/>
                  <a:pt x="747398" y="158987"/>
                </a:cubicBezTo>
                <a:cubicBezTo>
                  <a:pt x="747398" y="153751"/>
                  <a:pt x="747996" y="151609"/>
                  <a:pt x="748726" y="154227"/>
                </a:cubicBezTo>
                <a:close/>
                <a:moveTo>
                  <a:pt x="944467" y="138588"/>
                </a:moveTo>
                <a:lnTo>
                  <a:pt x="949089" y="154227"/>
                </a:lnTo>
                <a:cubicBezTo>
                  <a:pt x="954984" y="174166"/>
                  <a:pt x="960384" y="175057"/>
                  <a:pt x="957630" y="155635"/>
                </a:cubicBezTo>
                <a:cubicBezTo>
                  <a:pt x="955225" y="138666"/>
                  <a:pt x="957886" y="139820"/>
                  <a:pt x="963237" y="158076"/>
                </a:cubicBezTo>
                <a:cubicBezTo>
                  <a:pt x="965361" y="165308"/>
                  <a:pt x="967215" y="169083"/>
                  <a:pt x="967358" y="166466"/>
                </a:cubicBezTo>
                <a:cubicBezTo>
                  <a:pt x="967504" y="163848"/>
                  <a:pt x="968840" y="161706"/>
                  <a:pt x="970329" y="161706"/>
                </a:cubicBezTo>
                <a:cubicBezTo>
                  <a:pt x="973482" y="161706"/>
                  <a:pt x="975154" y="166525"/>
                  <a:pt x="977889" y="183464"/>
                </a:cubicBezTo>
                <a:cubicBezTo>
                  <a:pt x="978976" y="190196"/>
                  <a:pt x="982281" y="201211"/>
                  <a:pt x="985235" y="207943"/>
                </a:cubicBezTo>
                <a:cubicBezTo>
                  <a:pt x="990744" y="220498"/>
                  <a:pt x="997837" y="294341"/>
                  <a:pt x="994634" y="305802"/>
                </a:cubicBezTo>
                <a:cubicBezTo>
                  <a:pt x="992977" y="311725"/>
                  <a:pt x="989398" y="312948"/>
                  <a:pt x="986510" y="308577"/>
                </a:cubicBezTo>
                <a:cubicBezTo>
                  <a:pt x="983734" y="304373"/>
                  <a:pt x="979811" y="305353"/>
                  <a:pt x="978341" y="310615"/>
                </a:cubicBezTo>
                <a:cubicBezTo>
                  <a:pt x="977611" y="313233"/>
                  <a:pt x="976860" y="314763"/>
                  <a:pt x="976670" y="314015"/>
                </a:cubicBezTo>
                <a:lnTo>
                  <a:pt x="976670" y="314017"/>
                </a:lnTo>
                <a:cubicBezTo>
                  <a:pt x="976487" y="313269"/>
                  <a:pt x="974451" y="302866"/>
                  <a:pt x="972155" y="290898"/>
                </a:cubicBezTo>
                <a:cubicBezTo>
                  <a:pt x="969860" y="278931"/>
                  <a:pt x="965309" y="261981"/>
                  <a:pt x="962044" y="253231"/>
                </a:cubicBezTo>
                <a:cubicBezTo>
                  <a:pt x="953553" y="230483"/>
                  <a:pt x="947862" y="199819"/>
                  <a:pt x="946043" y="167025"/>
                </a:cubicBezTo>
                <a:close/>
                <a:moveTo>
                  <a:pt x="665910" y="130704"/>
                </a:moveTo>
                <a:cubicBezTo>
                  <a:pt x="670099" y="124821"/>
                  <a:pt x="670393" y="131034"/>
                  <a:pt x="666800" y="149466"/>
                </a:cubicBezTo>
                <a:cubicBezTo>
                  <a:pt x="663939" y="164139"/>
                  <a:pt x="663013" y="166186"/>
                  <a:pt x="662762" y="158391"/>
                </a:cubicBezTo>
                <a:lnTo>
                  <a:pt x="662761" y="158391"/>
                </a:lnTo>
                <a:cubicBezTo>
                  <a:pt x="662505" y="150588"/>
                  <a:pt x="661440" y="148634"/>
                  <a:pt x="658075" y="149842"/>
                </a:cubicBezTo>
                <a:cubicBezTo>
                  <a:pt x="654879" y="150990"/>
                  <a:pt x="653716" y="149494"/>
                  <a:pt x="653716" y="144232"/>
                </a:cubicBezTo>
                <a:cubicBezTo>
                  <a:pt x="653716" y="139880"/>
                  <a:pt x="655718" y="136365"/>
                  <a:pt x="658802" y="135300"/>
                </a:cubicBezTo>
                <a:cubicBezTo>
                  <a:pt x="661601" y="134335"/>
                  <a:pt x="664798" y="132266"/>
                  <a:pt x="665910" y="130704"/>
                </a:cubicBezTo>
                <a:close/>
                <a:moveTo>
                  <a:pt x="878817" y="98237"/>
                </a:moveTo>
                <a:cubicBezTo>
                  <a:pt x="879030" y="96646"/>
                  <a:pt x="879321" y="97070"/>
                  <a:pt x="879637" y="99891"/>
                </a:cubicBezTo>
                <a:cubicBezTo>
                  <a:pt x="880265" y="105534"/>
                  <a:pt x="880258" y="114101"/>
                  <a:pt x="879605" y="118930"/>
                </a:cubicBezTo>
                <a:cubicBezTo>
                  <a:pt x="878962" y="123758"/>
                  <a:pt x="878448" y="119137"/>
                  <a:pt x="878459" y="108669"/>
                </a:cubicBezTo>
                <a:lnTo>
                  <a:pt x="878470" y="108669"/>
                </a:lnTo>
                <a:cubicBezTo>
                  <a:pt x="878470" y="103434"/>
                  <a:pt x="878604" y="99828"/>
                  <a:pt x="878817" y="98237"/>
                </a:cubicBezTo>
                <a:close/>
                <a:moveTo>
                  <a:pt x="287277" y="93938"/>
                </a:moveTo>
                <a:cubicBezTo>
                  <a:pt x="289283" y="93820"/>
                  <a:pt x="290386" y="95327"/>
                  <a:pt x="290353" y="98471"/>
                </a:cubicBezTo>
                <a:cubicBezTo>
                  <a:pt x="290316" y="103899"/>
                  <a:pt x="277634" y="116214"/>
                  <a:pt x="274819" y="113580"/>
                </a:cubicBezTo>
                <a:lnTo>
                  <a:pt x="274819" y="113579"/>
                </a:lnTo>
                <a:cubicBezTo>
                  <a:pt x="271364" y="110347"/>
                  <a:pt x="272936" y="104614"/>
                  <a:pt x="278777" y="99150"/>
                </a:cubicBezTo>
                <a:cubicBezTo>
                  <a:pt x="282359" y="95798"/>
                  <a:pt x="285270" y="94056"/>
                  <a:pt x="287277" y="93938"/>
                </a:cubicBezTo>
                <a:close/>
                <a:moveTo>
                  <a:pt x="322381" y="84191"/>
                </a:moveTo>
                <a:lnTo>
                  <a:pt x="320699" y="95071"/>
                </a:lnTo>
                <a:cubicBezTo>
                  <a:pt x="318903" y="106688"/>
                  <a:pt x="313560" y="114991"/>
                  <a:pt x="313786" y="105814"/>
                </a:cubicBezTo>
                <a:cubicBezTo>
                  <a:pt x="313859" y="102897"/>
                  <a:pt x="315822" y="96838"/>
                  <a:pt x="318149" y="92351"/>
                </a:cubicBezTo>
                <a:close/>
                <a:moveTo>
                  <a:pt x="511326" y="77392"/>
                </a:moveTo>
                <a:cubicBezTo>
                  <a:pt x="514147" y="77392"/>
                  <a:pt x="511359" y="112769"/>
                  <a:pt x="508107" y="118189"/>
                </a:cubicBezTo>
                <a:cubicBezTo>
                  <a:pt x="506527" y="120823"/>
                  <a:pt x="505629" y="117328"/>
                  <a:pt x="505574" y="108330"/>
                </a:cubicBezTo>
                <a:lnTo>
                  <a:pt x="505572" y="108330"/>
                </a:lnTo>
                <a:cubicBezTo>
                  <a:pt x="505463" y="92008"/>
                  <a:pt x="508189" y="77392"/>
                  <a:pt x="511326" y="77392"/>
                </a:cubicBezTo>
                <a:close/>
                <a:moveTo>
                  <a:pt x="356452" y="75734"/>
                </a:moveTo>
                <a:cubicBezTo>
                  <a:pt x="358469" y="77624"/>
                  <a:pt x="353911" y="107309"/>
                  <a:pt x="351603" y="107309"/>
                </a:cubicBezTo>
                <a:cubicBezTo>
                  <a:pt x="350465" y="107309"/>
                  <a:pt x="350801" y="99935"/>
                  <a:pt x="352352" y="90922"/>
                </a:cubicBezTo>
                <a:lnTo>
                  <a:pt x="352351" y="90922"/>
                </a:lnTo>
                <a:cubicBezTo>
                  <a:pt x="353902" y="81910"/>
                  <a:pt x="355748" y="75075"/>
                  <a:pt x="356452" y="75734"/>
                </a:cubicBezTo>
                <a:close/>
                <a:moveTo>
                  <a:pt x="667523" y="59712"/>
                </a:moveTo>
                <a:lnTo>
                  <a:pt x="667556" y="71951"/>
                </a:lnTo>
                <a:cubicBezTo>
                  <a:pt x="667556" y="78682"/>
                  <a:pt x="666578" y="87862"/>
                  <a:pt x="665355" y="92349"/>
                </a:cubicBezTo>
                <a:lnTo>
                  <a:pt x="663137" y="100509"/>
                </a:lnTo>
                <a:lnTo>
                  <a:pt x="662990" y="92349"/>
                </a:lnTo>
                <a:lnTo>
                  <a:pt x="662994" y="92349"/>
                </a:lnTo>
                <a:cubicBezTo>
                  <a:pt x="662921" y="87862"/>
                  <a:pt x="663914" y="78682"/>
                  <a:pt x="665195" y="71951"/>
                </a:cubicBezTo>
                <a:close/>
                <a:moveTo>
                  <a:pt x="745090" y="48079"/>
                </a:moveTo>
                <a:cubicBezTo>
                  <a:pt x="745306" y="46732"/>
                  <a:pt x="745599" y="47118"/>
                  <a:pt x="745922" y="49562"/>
                </a:cubicBezTo>
                <a:cubicBezTo>
                  <a:pt x="746568" y="54451"/>
                  <a:pt x="746557" y="61794"/>
                  <a:pt x="745889" y="65881"/>
                </a:cubicBezTo>
                <a:cubicBezTo>
                  <a:pt x="745228" y="69968"/>
                  <a:pt x="744696" y="65969"/>
                  <a:pt x="744714" y="56993"/>
                </a:cubicBezTo>
                <a:lnTo>
                  <a:pt x="744718" y="56993"/>
                </a:lnTo>
                <a:cubicBezTo>
                  <a:pt x="744735" y="52505"/>
                  <a:pt x="744874" y="49425"/>
                  <a:pt x="745090" y="48079"/>
                </a:cubicBezTo>
                <a:close/>
                <a:moveTo>
                  <a:pt x="649749" y="36821"/>
                </a:moveTo>
                <a:cubicBezTo>
                  <a:pt x="652310" y="34080"/>
                  <a:pt x="650420" y="60131"/>
                  <a:pt x="647789" y="63792"/>
                </a:cubicBezTo>
                <a:cubicBezTo>
                  <a:pt x="645745" y="66636"/>
                  <a:pt x="645439" y="63339"/>
                  <a:pt x="646775" y="52913"/>
                </a:cubicBezTo>
                <a:cubicBezTo>
                  <a:pt x="647830" y="44686"/>
                  <a:pt x="649169" y="37444"/>
                  <a:pt x="649749" y="36821"/>
                </a:cubicBezTo>
                <a:close/>
                <a:moveTo>
                  <a:pt x="559982" y="32409"/>
                </a:moveTo>
                <a:cubicBezTo>
                  <a:pt x="560392" y="33040"/>
                  <a:pt x="560518" y="34839"/>
                  <a:pt x="560456" y="37954"/>
                </a:cubicBezTo>
                <a:cubicBezTo>
                  <a:pt x="560383" y="42442"/>
                  <a:pt x="559172" y="48561"/>
                  <a:pt x="557800" y="51553"/>
                </a:cubicBezTo>
                <a:cubicBezTo>
                  <a:pt x="555760" y="55998"/>
                  <a:pt x="555274" y="55252"/>
                  <a:pt x="555143" y="47473"/>
                </a:cubicBezTo>
                <a:cubicBezTo>
                  <a:pt x="555070" y="42238"/>
                  <a:pt x="556253" y="36118"/>
                  <a:pt x="557800" y="33874"/>
                </a:cubicBezTo>
                <a:cubicBezTo>
                  <a:pt x="558877" y="32317"/>
                  <a:pt x="559571" y="31779"/>
                  <a:pt x="559982" y="32409"/>
                </a:cubicBezTo>
                <a:close/>
                <a:moveTo>
                  <a:pt x="586690" y="27075"/>
                </a:moveTo>
                <a:lnTo>
                  <a:pt x="585194" y="45895"/>
                </a:lnTo>
                <a:cubicBezTo>
                  <a:pt x="584370" y="56246"/>
                  <a:pt x="582486" y="66649"/>
                  <a:pt x="581010" y="69014"/>
                </a:cubicBezTo>
                <a:cubicBezTo>
                  <a:pt x="578733" y="72658"/>
                  <a:pt x="578339" y="72692"/>
                  <a:pt x="578416" y="69233"/>
                </a:cubicBezTo>
                <a:lnTo>
                  <a:pt x="578413" y="69232"/>
                </a:lnTo>
                <a:cubicBezTo>
                  <a:pt x="578450" y="66988"/>
                  <a:pt x="580347" y="56585"/>
                  <a:pt x="582597" y="46114"/>
                </a:cubicBezTo>
                <a:close/>
                <a:moveTo>
                  <a:pt x="353765" y="22995"/>
                </a:moveTo>
                <a:cubicBezTo>
                  <a:pt x="357094" y="22995"/>
                  <a:pt x="354306" y="41738"/>
                  <a:pt x="350663" y="43844"/>
                </a:cubicBezTo>
                <a:cubicBezTo>
                  <a:pt x="348693" y="44984"/>
                  <a:pt x="348281" y="43299"/>
                  <a:pt x="349492" y="39059"/>
                </a:cubicBezTo>
                <a:lnTo>
                  <a:pt x="349489" y="39059"/>
                </a:lnTo>
                <a:cubicBezTo>
                  <a:pt x="350518" y="35460"/>
                  <a:pt x="351379" y="30373"/>
                  <a:pt x="351401" y="27755"/>
                </a:cubicBezTo>
                <a:cubicBezTo>
                  <a:pt x="351434" y="25137"/>
                  <a:pt x="352484" y="22995"/>
                  <a:pt x="353765" y="22995"/>
                </a:cubicBezTo>
                <a:close/>
                <a:moveTo>
                  <a:pt x="449634" y="18915"/>
                </a:moveTo>
                <a:lnTo>
                  <a:pt x="448105" y="37954"/>
                </a:lnTo>
                <a:cubicBezTo>
                  <a:pt x="446317" y="60182"/>
                  <a:pt x="442981" y="68775"/>
                  <a:pt x="440198" y="58314"/>
                </a:cubicBezTo>
                <a:lnTo>
                  <a:pt x="440197" y="58314"/>
                </a:lnTo>
                <a:cubicBezTo>
                  <a:pt x="439179" y="54485"/>
                  <a:pt x="440835" y="44478"/>
                  <a:pt x="444016" y="35234"/>
                </a:cubicBezTo>
                <a:close/>
                <a:moveTo>
                  <a:pt x="631225" y="17565"/>
                </a:moveTo>
                <a:cubicBezTo>
                  <a:pt x="635546" y="17565"/>
                  <a:pt x="631871" y="52788"/>
                  <a:pt x="626543" y="62442"/>
                </a:cubicBezTo>
                <a:cubicBezTo>
                  <a:pt x="624065" y="66930"/>
                  <a:pt x="620604" y="84065"/>
                  <a:pt x="618850" y="100520"/>
                </a:cubicBezTo>
                <a:cubicBezTo>
                  <a:pt x="617095" y="116975"/>
                  <a:pt x="614442" y="134653"/>
                  <a:pt x="612954" y="139804"/>
                </a:cubicBezTo>
                <a:cubicBezTo>
                  <a:pt x="611465" y="144956"/>
                  <a:pt x="610826" y="149715"/>
                  <a:pt x="611538" y="150381"/>
                </a:cubicBezTo>
                <a:cubicBezTo>
                  <a:pt x="613103" y="151845"/>
                  <a:pt x="618806" y="138366"/>
                  <a:pt x="618806" y="133203"/>
                </a:cubicBezTo>
                <a:cubicBezTo>
                  <a:pt x="618806" y="128014"/>
                  <a:pt x="621967" y="120918"/>
                  <a:pt x="624280" y="120918"/>
                </a:cubicBezTo>
                <a:cubicBezTo>
                  <a:pt x="625349" y="120918"/>
                  <a:pt x="625879" y="126120"/>
                  <a:pt x="625455" y="132478"/>
                </a:cubicBezTo>
                <a:lnTo>
                  <a:pt x="624686" y="144037"/>
                </a:lnTo>
                <a:lnTo>
                  <a:pt x="629318" y="132297"/>
                </a:lnTo>
                <a:cubicBezTo>
                  <a:pt x="632434" y="124403"/>
                  <a:pt x="635268" y="121030"/>
                  <a:pt x="637973" y="122001"/>
                </a:cubicBezTo>
                <a:cubicBezTo>
                  <a:pt x="643461" y="123971"/>
                  <a:pt x="645973" y="113313"/>
                  <a:pt x="644346" y="94954"/>
                </a:cubicBezTo>
                <a:cubicBezTo>
                  <a:pt x="643623" y="86796"/>
                  <a:pt x="644090" y="80121"/>
                  <a:pt x="645396" y="80121"/>
                </a:cubicBezTo>
                <a:cubicBezTo>
                  <a:pt x="650512" y="80121"/>
                  <a:pt x="651621" y="96390"/>
                  <a:pt x="648370" y="123764"/>
                </a:cubicBezTo>
                <a:cubicBezTo>
                  <a:pt x="644334" y="157754"/>
                  <a:pt x="643986" y="178922"/>
                  <a:pt x="647495" y="176892"/>
                </a:cubicBezTo>
                <a:cubicBezTo>
                  <a:pt x="648889" y="176086"/>
                  <a:pt x="651063" y="171425"/>
                  <a:pt x="652335" y="166532"/>
                </a:cubicBezTo>
                <a:lnTo>
                  <a:pt x="654644" y="157636"/>
                </a:lnTo>
                <a:lnTo>
                  <a:pt x="655852" y="165530"/>
                </a:lnTo>
                <a:cubicBezTo>
                  <a:pt x="656516" y="169872"/>
                  <a:pt x="658888" y="175135"/>
                  <a:pt x="661121" y="177224"/>
                </a:cubicBezTo>
                <a:cubicBezTo>
                  <a:pt x="663355" y="179314"/>
                  <a:pt x="666494" y="183105"/>
                  <a:pt x="668099" y="185649"/>
                </a:cubicBezTo>
                <a:cubicBezTo>
                  <a:pt x="670653" y="189696"/>
                  <a:pt x="671379" y="189764"/>
                  <a:pt x="673931" y="186194"/>
                </a:cubicBezTo>
                <a:cubicBezTo>
                  <a:pt x="675533" y="183949"/>
                  <a:pt x="676960" y="178442"/>
                  <a:pt x="677095" y="173954"/>
                </a:cubicBezTo>
                <a:cubicBezTo>
                  <a:pt x="677241" y="169467"/>
                  <a:pt x="678577" y="163347"/>
                  <a:pt x="680087" y="160355"/>
                </a:cubicBezTo>
                <a:cubicBezTo>
                  <a:pt x="682058" y="156450"/>
                  <a:pt x="682430" y="158753"/>
                  <a:pt x="681412" y="168515"/>
                </a:cubicBezTo>
                <a:cubicBezTo>
                  <a:pt x="680631" y="175994"/>
                  <a:pt x="679299" y="190681"/>
                  <a:pt x="678449" y="201153"/>
                </a:cubicBezTo>
                <a:cubicBezTo>
                  <a:pt x="676960" y="219472"/>
                  <a:pt x="677066" y="219868"/>
                  <a:pt x="681168" y="211626"/>
                </a:cubicBezTo>
                <a:cubicBezTo>
                  <a:pt x="683514" y="206914"/>
                  <a:pt x="686313" y="194675"/>
                  <a:pt x="687387" y="184427"/>
                </a:cubicBezTo>
                <a:cubicBezTo>
                  <a:pt x="689219" y="166982"/>
                  <a:pt x="692284" y="158995"/>
                  <a:pt x="697156" y="158995"/>
                </a:cubicBezTo>
                <a:cubicBezTo>
                  <a:pt x="698294" y="158995"/>
                  <a:pt x="698674" y="168481"/>
                  <a:pt x="697995" y="180074"/>
                </a:cubicBezTo>
                <a:cubicBezTo>
                  <a:pt x="697320" y="191667"/>
                  <a:pt x="698028" y="204212"/>
                  <a:pt x="699560" y="207952"/>
                </a:cubicBezTo>
                <a:cubicBezTo>
                  <a:pt x="702334" y="214695"/>
                  <a:pt x="702399" y="214661"/>
                  <a:pt x="707424" y="203872"/>
                </a:cubicBezTo>
                <a:cubicBezTo>
                  <a:pt x="710211" y="197889"/>
                  <a:pt x="713151" y="187254"/>
                  <a:pt x="713958" y="180238"/>
                </a:cubicBezTo>
                <a:cubicBezTo>
                  <a:pt x="714794" y="172975"/>
                  <a:pt x="717151" y="166864"/>
                  <a:pt x="719432" y="166044"/>
                </a:cubicBezTo>
                <a:cubicBezTo>
                  <a:pt x="722731" y="164860"/>
                  <a:pt x="723439" y="172045"/>
                  <a:pt x="723439" y="206678"/>
                </a:cubicBezTo>
                <a:cubicBezTo>
                  <a:pt x="723439" y="249969"/>
                  <a:pt x="727332" y="263643"/>
                  <a:pt x="729942" y="229516"/>
                </a:cubicBezTo>
                <a:cubicBezTo>
                  <a:pt x="730752" y="218938"/>
                  <a:pt x="732887" y="208901"/>
                  <a:pt x="734692" y="207214"/>
                </a:cubicBezTo>
                <a:cubicBezTo>
                  <a:pt x="737126" y="204934"/>
                  <a:pt x="737973" y="204962"/>
                  <a:pt x="737973" y="207329"/>
                </a:cubicBezTo>
                <a:cubicBezTo>
                  <a:pt x="737973" y="209077"/>
                  <a:pt x="739819" y="209844"/>
                  <a:pt x="742078" y="209033"/>
                </a:cubicBezTo>
                <a:cubicBezTo>
                  <a:pt x="745246" y="207895"/>
                  <a:pt x="746652" y="211652"/>
                  <a:pt x="748234" y="225475"/>
                </a:cubicBezTo>
                <a:cubicBezTo>
                  <a:pt x="749362" y="235329"/>
                  <a:pt x="751328" y="243995"/>
                  <a:pt x="752603" y="244733"/>
                </a:cubicBezTo>
                <a:cubicBezTo>
                  <a:pt x="755876" y="246624"/>
                  <a:pt x="760402" y="224591"/>
                  <a:pt x="762826" y="194980"/>
                </a:cubicBezTo>
                <a:cubicBezTo>
                  <a:pt x="763961" y="181110"/>
                  <a:pt x="766026" y="169105"/>
                  <a:pt x="767417" y="168301"/>
                </a:cubicBezTo>
                <a:cubicBezTo>
                  <a:pt x="768808" y="167497"/>
                  <a:pt x="769979" y="167830"/>
                  <a:pt x="770023" y="169040"/>
                </a:cubicBezTo>
                <a:cubicBezTo>
                  <a:pt x="770059" y="170250"/>
                  <a:pt x="771337" y="188987"/>
                  <a:pt x="772843" y="210678"/>
                </a:cubicBezTo>
                <a:cubicBezTo>
                  <a:pt x="776786" y="267395"/>
                  <a:pt x="780516" y="275312"/>
                  <a:pt x="787596" y="241981"/>
                </a:cubicBezTo>
                <a:cubicBezTo>
                  <a:pt x="789665" y="232244"/>
                  <a:pt x="792424" y="224277"/>
                  <a:pt x="793730" y="224277"/>
                </a:cubicBezTo>
                <a:cubicBezTo>
                  <a:pt x="795036" y="224277"/>
                  <a:pt x="796146" y="221523"/>
                  <a:pt x="796197" y="218157"/>
                </a:cubicBezTo>
                <a:cubicBezTo>
                  <a:pt x="796270" y="212191"/>
                  <a:pt x="796379" y="212170"/>
                  <a:pt x="800556" y="217317"/>
                </a:cubicBezTo>
                <a:cubicBezTo>
                  <a:pt x="804521" y="222221"/>
                  <a:pt x="804838" y="221737"/>
                  <a:pt x="805028" y="210517"/>
                </a:cubicBezTo>
                <a:cubicBezTo>
                  <a:pt x="805440" y="186133"/>
                  <a:pt x="809734" y="186826"/>
                  <a:pt x="811957" y="211635"/>
                </a:cubicBezTo>
                <a:cubicBezTo>
                  <a:pt x="813526" y="229167"/>
                  <a:pt x="814986" y="234896"/>
                  <a:pt x="817316" y="232714"/>
                </a:cubicBezTo>
                <a:cubicBezTo>
                  <a:pt x="822948" y="227444"/>
                  <a:pt x="825167" y="229457"/>
                  <a:pt x="825257" y="239916"/>
                </a:cubicBezTo>
                <a:cubicBezTo>
                  <a:pt x="825404" y="255176"/>
                  <a:pt x="829358" y="246045"/>
                  <a:pt x="835306" y="216798"/>
                </a:cubicBezTo>
                <a:cubicBezTo>
                  <a:pt x="840190" y="192785"/>
                  <a:pt x="845515" y="183445"/>
                  <a:pt x="845515" y="198893"/>
                </a:cubicBezTo>
                <a:cubicBezTo>
                  <a:pt x="845515" y="210171"/>
                  <a:pt x="849533" y="203729"/>
                  <a:pt x="853135" y="186677"/>
                </a:cubicBezTo>
                <a:lnTo>
                  <a:pt x="856393" y="171241"/>
                </a:lnTo>
                <a:lnTo>
                  <a:pt x="856766" y="182777"/>
                </a:lnTo>
                <a:cubicBezTo>
                  <a:pt x="857021" y="191124"/>
                  <a:pt x="858747" y="195254"/>
                  <a:pt x="862960" y="197715"/>
                </a:cubicBezTo>
                <a:cubicBezTo>
                  <a:pt x="868449" y="200923"/>
                  <a:pt x="868673" y="203019"/>
                  <a:pt x="866876" y="234456"/>
                </a:cubicBezTo>
                <a:cubicBezTo>
                  <a:pt x="865224" y="263408"/>
                  <a:pt x="865560" y="267795"/>
                  <a:pt x="869438" y="267795"/>
                </a:cubicBezTo>
                <a:cubicBezTo>
                  <a:pt x="872672" y="267795"/>
                  <a:pt x="874456" y="263676"/>
                  <a:pt x="875898" y="252878"/>
                </a:cubicBezTo>
                <a:cubicBezTo>
                  <a:pt x="879047" y="229280"/>
                  <a:pt x="882815" y="232846"/>
                  <a:pt x="882306" y="258947"/>
                </a:cubicBezTo>
                <a:cubicBezTo>
                  <a:pt x="882014" y="274505"/>
                  <a:pt x="883182" y="284955"/>
                  <a:pt x="885711" y="289106"/>
                </a:cubicBezTo>
                <a:cubicBezTo>
                  <a:pt x="887838" y="292600"/>
                  <a:pt x="890166" y="294910"/>
                  <a:pt x="890882" y="294240"/>
                </a:cubicBezTo>
                <a:cubicBezTo>
                  <a:pt x="891597" y="293570"/>
                  <a:pt x="894768" y="254090"/>
                  <a:pt x="897924" y="206508"/>
                </a:cubicBezTo>
                <a:cubicBezTo>
                  <a:pt x="901081" y="158926"/>
                  <a:pt x="904313" y="119389"/>
                  <a:pt x="905106" y="118646"/>
                </a:cubicBezTo>
                <a:cubicBezTo>
                  <a:pt x="905897" y="117905"/>
                  <a:pt x="906569" y="130659"/>
                  <a:pt x="906591" y="146989"/>
                </a:cubicBezTo>
                <a:cubicBezTo>
                  <a:pt x="906624" y="163319"/>
                  <a:pt x="907792" y="178388"/>
                  <a:pt x="909204" y="180476"/>
                </a:cubicBezTo>
                <a:cubicBezTo>
                  <a:pt x="911966" y="184557"/>
                  <a:pt x="914223" y="175940"/>
                  <a:pt x="922661" y="129113"/>
                </a:cubicBezTo>
                <a:cubicBezTo>
                  <a:pt x="925219" y="114919"/>
                  <a:pt x="927841" y="102811"/>
                  <a:pt x="928487" y="102206"/>
                </a:cubicBezTo>
                <a:cubicBezTo>
                  <a:pt x="935686" y="95469"/>
                  <a:pt x="940858" y="212617"/>
                  <a:pt x="936618" y="286407"/>
                </a:cubicBezTo>
                <a:cubicBezTo>
                  <a:pt x="934534" y="322659"/>
                  <a:pt x="930017" y="331042"/>
                  <a:pt x="929426" y="299753"/>
                </a:cubicBezTo>
                <a:lnTo>
                  <a:pt x="929054" y="280034"/>
                </a:lnTo>
                <a:lnTo>
                  <a:pt x="925686" y="296353"/>
                </a:lnTo>
                <a:cubicBezTo>
                  <a:pt x="921586" y="316210"/>
                  <a:pt x="918174" y="311095"/>
                  <a:pt x="918174" y="285091"/>
                </a:cubicBezTo>
                <a:cubicBezTo>
                  <a:pt x="918174" y="240755"/>
                  <a:pt x="910211" y="290465"/>
                  <a:pt x="908321" y="346607"/>
                </a:cubicBezTo>
                <a:cubicBezTo>
                  <a:pt x="907956" y="357448"/>
                  <a:pt x="916293" y="361856"/>
                  <a:pt x="918980" y="352241"/>
                </a:cubicBezTo>
                <a:cubicBezTo>
                  <a:pt x="919834" y="349177"/>
                  <a:pt x="922421" y="346670"/>
                  <a:pt x="924725" y="346670"/>
                </a:cubicBezTo>
                <a:cubicBezTo>
                  <a:pt x="927027" y="346670"/>
                  <a:pt x="930331" y="343916"/>
                  <a:pt x="932066" y="340550"/>
                </a:cubicBezTo>
                <a:cubicBezTo>
                  <a:pt x="935088" y="334688"/>
                  <a:pt x="935230" y="334666"/>
                  <a:pt x="935416" y="340030"/>
                </a:cubicBezTo>
                <a:cubicBezTo>
                  <a:pt x="935525" y="343110"/>
                  <a:pt x="937533" y="348006"/>
                  <a:pt x="939880" y="350910"/>
                </a:cubicBezTo>
                <a:cubicBezTo>
                  <a:pt x="944091" y="356119"/>
                  <a:pt x="944150" y="356117"/>
                  <a:pt x="944332" y="350748"/>
                </a:cubicBezTo>
                <a:cubicBezTo>
                  <a:pt x="944515" y="345444"/>
                  <a:pt x="944624" y="345437"/>
                  <a:pt x="948679" y="350455"/>
                </a:cubicBezTo>
                <a:cubicBezTo>
                  <a:pt x="950967" y="353285"/>
                  <a:pt x="953331" y="356957"/>
                  <a:pt x="953927" y="358614"/>
                </a:cubicBezTo>
                <a:cubicBezTo>
                  <a:pt x="954672" y="360681"/>
                  <a:pt x="956511" y="360471"/>
                  <a:pt x="959773" y="357952"/>
                </a:cubicBezTo>
                <a:cubicBezTo>
                  <a:pt x="963902" y="354763"/>
                  <a:pt x="964913" y="355124"/>
                  <a:pt x="967398" y="360672"/>
                </a:cubicBezTo>
                <a:cubicBezTo>
                  <a:pt x="974246" y="375961"/>
                  <a:pt x="993604" y="487598"/>
                  <a:pt x="993697" y="512340"/>
                </a:cubicBezTo>
                <a:cubicBezTo>
                  <a:pt x="993730" y="518940"/>
                  <a:pt x="991862" y="530567"/>
                  <a:pt x="989560" y="538178"/>
                </a:cubicBezTo>
                <a:cubicBezTo>
                  <a:pt x="987257" y="545789"/>
                  <a:pt x="983952" y="565479"/>
                  <a:pt x="982211" y="581934"/>
                </a:cubicBezTo>
                <a:cubicBezTo>
                  <a:pt x="977720" y="624393"/>
                  <a:pt x="972657" y="732625"/>
                  <a:pt x="974913" y="737943"/>
                </a:cubicBezTo>
                <a:cubicBezTo>
                  <a:pt x="976417" y="741483"/>
                  <a:pt x="979713" y="739340"/>
                  <a:pt x="990890" y="727560"/>
                </a:cubicBezTo>
                <a:cubicBezTo>
                  <a:pt x="1001524" y="716352"/>
                  <a:pt x="1006981" y="712688"/>
                  <a:pt x="1013165" y="712601"/>
                </a:cubicBezTo>
                <a:cubicBezTo>
                  <a:pt x="1021178" y="712486"/>
                  <a:pt x="1021394" y="712077"/>
                  <a:pt x="1023174" y="693447"/>
                </a:cubicBezTo>
                <a:cubicBezTo>
                  <a:pt x="1024173" y="682976"/>
                  <a:pt x="1025155" y="654418"/>
                  <a:pt x="1025352" y="629984"/>
                </a:cubicBezTo>
                <a:cubicBezTo>
                  <a:pt x="1025644" y="593326"/>
                  <a:pt x="1024670" y="581742"/>
                  <a:pt x="1019752" y="563714"/>
                </a:cubicBezTo>
                <a:cubicBezTo>
                  <a:pt x="1013216" y="539759"/>
                  <a:pt x="1014178" y="532915"/>
                  <a:pt x="1021741" y="549559"/>
                </a:cubicBezTo>
                <a:cubicBezTo>
                  <a:pt x="1029661" y="566986"/>
                  <a:pt x="1034158" y="691497"/>
                  <a:pt x="1034255" y="896074"/>
                </a:cubicBezTo>
                <a:cubicBezTo>
                  <a:pt x="1034292" y="995552"/>
                  <a:pt x="1033380" y="1078340"/>
                  <a:pt x="1032209" y="1080047"/>
                </a:cubicBezTo>
                <a:cubicBezTo>
                  <a:pt x="1031033" y="1081753"/>
                  <a:pt x="1029731" y="1062172"/>
                  <a:pt x="1029311" y="1036530"/>
                </a:cubicBezTo>
                <a:cubicBezTo>
                  <a:pt x="1027567" y="930007"/>
                  <a:pt x="1020857" y="813606"/>
                  <a:pt x="1016601" y="816067"/>
                </a:cubicBezTo>
                <a:cubicBezTo>
                  <a:pt x="1015218" y="816866"/>
                  <a:pt x="1014079" y="819590"/>
                  <a:pt x="1014072" y="822120"/>
                </a:cubicBezTo>
                <a:cubicBezTo>
                  <a:pt x="1014072" y="824649"/>
                  <a:pt x="1012623" y="831548"/>
                  <a:pt x="1010872" y="837449"/>
                </a:cubicBezTo>
                <a:cubicBezTo>
                  <a:pt x="1006773" y="851266"/>
                  <a:pt x="1003816" y="846399"/>
                  <a:pt x="1001517" y="822051"/>
                </a:cubicBezTo>
                <a:cubicBezTo>
                  <a:pt x="999897" y="804899"/>
                  <a:pt x="1003451" y="793490"/>
                  <a:pt x="1006218" y="806960"/>
                </a:cubicBezTo>
                <a:cubicBezTo>
                  <a:pt x="1006914" y="810348"/>
                  <a:pt x="1007663" y="802410"/>
                  <a:pt x="1007878" y="789321"/>
                </a:cubicBezTo>
                <a:cubicBezTo>
                  <a:pt x="1008316" y="762887"/>
                  <a:pt x="1013903" y="755881"/>
                  <a:pt x="1014385" y="781162"/>
                </a:cubicBezTo>
                <a:cubicBezTo>
                  <a:pt x="1014640" y="794557"/>
                  <a:pt x="1015001" y="795541"/>
                  <a:pt x="1016910" y="788019"/>
                </a:cubicBezTo>
                <a:cubicBezTo>
                  <a:pt x="1018136" y="783189"/>
                  <a:pt x="1020070" y="768098"/>
                  <a:pt x="1021209" y="754483"/>
                </a:cubicBezTo>
                <a:cubicBezTo>
                  <a:pt x="1023274" y="729764"/>
                  <a:pt x="1023267" y="729730"/>
                  <a:pt x="1016621" y="730627"/>
                </a:cubicBezTo>
                <a:cubicBezTo>
                  <a:pt x="1008347" y="731742"/>
                  <a:pt x="1006037" y="738917"/>
                  <a:pt x="1005655" y="764682"/>
                </a:cubicBezTo>
                <a:cubicBezTo>
                  <a:pt x="1005509" y="775439"/>
                  <a:pt x="1004090" y="784979"/>
                  <a:pt x="1002528" y="785881"/>
                </a:cubicBezTo>
                <a:cubicBezTo>
                  <a:pt x="1000711" y="786932"/>
                  <a:pt x="1000346" y="778187"/>
                  <a:pt x="1001514" y="761563"/>
                </a:cubicBezTo>
                <a:cubicBezTo>
                  <a:pt x="1002780" y="743543"/>
                  <a:pt x="1002364" y="735605"/>
                  <a:pt x="1000156" y="735605"/>
                </a:cubicBezTo>
                <a:cubicBezTo>
                  <a:pt x="994496" y="735605"/>
                  <a:pt x="987927" y="747434"/>
                  <a:pt x="987927" y="757627"/>
                </a:cubicBezTo>
                <a:cubicBezTo>
                  <a:pt x="987927" y="763089"/>
                  <a:pt x="986125" y="772337"/>
                  <a:pt x="983923" y="778177"/>
                </a:cubicBezTo>
                <a:cubicBezTo>
                  <a:pt x="980807" y="786444"/>
                  <a:pt x="980453" y="796005"/>
                  <a:pt x="982336" y="821356"/>
                </a:cubicBezTo>
                <a:cubicBezTo>
                  <a:pt x="983665" y="839265"/>
                  <a:pt x="985628" y="858453"/>
                  <a:pt x="986699" y="863998"/>
                </a:cubicBezTo>
                <a:cubicBezTo>
                  <a:pt x="987769" y="869542"/>
                  <a:pt x="987805" y="876134"/>
                  <a:pt x="986773" y="878647"/>
                </a:cubicBezTo>
                <a:cubicBezTo>
                  <a:pt x="985021" y="882917"/>
                  <a:pt x="984543" y="882914"/>
                  <a:pt x="979444" y="878601"/>
                </a:cubicBezTo>
                <a:cubicBezTo>
                  <a:pt x="974191" y="874152"/>
                  <a:pt x="973901" y="874515"/>
                  <a:pt x="971589" y="888430"/>
                </a:cubicBezTo>
                <a:cubicBezTo>
                  <a:pt x="970268" y="896377"/>
                  <a:pt x="969480" y="904714"/>
                  <a:pt x="969838" y="906958"/>
                </a:cubicBezTo>
                <a:cubicBezTo>
                  <a:pt x="970203" y="909203"/>
                  <a:pt x="971118" y="939820"/>
                  <a:pt x="971892" y="974997"/>
                </a:cubicBezTo>
                <a:cubicBezTo>
                  <a:pt x="973582" y="1051849"/>
                  <a:pt x="977456" y="1092009"/>
                  <a:pt x="983595" y="1096286"/>
                </a:cubicBezTo>
                <a:cubicBezTo>
                  <a:pt x="989047" y="1100085"/>
                  <a:pt x="989155" y="1104483"/>
                  <a:pt x="983850" y="1106391"/>
                </a:cubicBezTo>
                <a:cubicBezTo>
                  <a:pt x="981602" y="1107197"/>
                  <a:pt x="978754" y="1111918"/>
                  <a:pt x="977520" y="1116881"/>
                </a:cubicBezTo>
                <a:cubicBezTo>
                  <a:pt x="975348" y="1125611"/>
                  <a:pt x="975169" y="1125373"/>
                  <a:pt x="972047" y="1109585"/>
                </a:cubicBezTo>
                <a:cubicBezTo>
                  <a:pt x="969023" y="1094283"/>
                  <a:pt x="968701" y="1096537"/>
                  <a:pt x="966892" y="1145789"/>
                </a:cubicBezTo>
                <a:cubicBezTo>
                  <a:pt x="965710" y="1177955"/>
                  <a:pt x="966060" y="1201013"/>
                  <a:pt x="967793" y="1205281"/>
                </a:cubicBezTo>
                <a:cubicBezTo>
                  <a:pt x="969913" y="1210500"/>
                  <a:pt x="969599" y="1213021"/>
                  <a:pt x="966541" y="1215315"/>
                </a:cubicBezTo>
                <a:cubicBezTo>
                  <a:pt x="962743" y="1218164"/>
                  <a:pt x="961456" y="1223412"/>
                  <a:pt x="956870" y="1254731"/>
                </a:cubicBezTo>
                <a:cubicBezTo>
                  <a:pt x="955914" y="1261261"/>
                  <a:pt x="952825" y="1271041"/>
                  <a:pt x="950007" y="1276464"/>
                </a:cubicBezTo>
                <a:cubicBezTo>
                  <a:pt x="946234" y="1283722"/>
                  <a:pt x="945657" y="1287679"/>
                  <a:pt x="947821" y="1291462"/>
                </a:cubicBezTo>
                <a:cubicBezTo>
                  <a:pt x="949864" y="1295034"/>
                  <a:pt x="949576" y="1301669"/>
                  <a:pt x="946879" y="1313245"/>
                </a:cubicBezTo>
                <a:cubicBezTo>
                  <a:pt x="944288" y="1324370"/>
                  <a:pt x="942980" y="1350557"/>
                  <a:pt x="942943" y="1392199"/>
                </a:cubicBezTo>
                <a:cubicBezTo>
                  <a:pt x="942870" y="1449817"/>
                  <a:pt x="943271" y="1454602"/>
                  <a:pt x="948090" y="1455781"/>
                </a:cubicBezTo>
                <a:cubicBezTo>
                  <a:pt x="952874" y="1456954"/>
                  <a:pt x="952802" y="1457379"/>
                  <a:pt x="947196" y="1461054"/>
                </a:cubicBezTo>
                <a:cubicBezTo>
                  <a:pt x="942409" y="1464192"/>
                  <a:pt x="941500" y="1466776"/>
                  <a:pt x="942975" y="1473058"/>
                </a:cubicBezTo>
                <a:cubicBezTo>
                  <a:pt x="944212" y="1478337"/>
                  <a:pt x="943267" y="1483308"/>
                  <a:pt x="940238" y="1487656"/>
                </a:cubicBezTo>
                <a:cubicBezTo>
                  <a:pt x="934445" y="1495931"/>
                  <a:pt x="934245" y="1516177"/>
                  <a:pt x="939873" y="1523160"/>
                </a:cubicBezTo>
                <a:cubicBezTo>
                  <a:pt x="942219" y="1526063"/>
                  <a:pt x="944182" y="1530119"/>
                  <a:pt x="944233" y="1532172"/>
                </a:cubicBezTo>
                <a:cubicBezTo>
                  <a:pt x="944306" y="1535336"/>
                  <a:pt x="943595" y="1535336"/>
                  <a:pt x="939517" y="1532172"/>
                </a:cubicBezTo>
                <a:cubicBezTo>
                  <a:pt x="935067" y="1528716"/>
                  <a:pt x="934825" y="1531890"/>
                  <a:pt x="936273" y="1574901"/>
                </a:cubicBezTo>
                <a:cubicBezTo>
                  <a:pt x="937229" y="1603289"/>
                  <a:pt x="936719" y="1623230"/>
                  <a:pt x="934967" y="1626160"/>
                </a:cubicBezTo>
                <a:cubicBezTo>
                  <a:pt x="933022" y="1629412"/>
                  <a:pt x="933132" y="1631923"/>
                  <a:pt x="935295" y="1633959"/>
                </a:cubicBezTo>
                <a:cubicBezTo>
                  <a:pt x="939121" y="1637539"/>
                  <a:pt x="939616" y="1652191"/>
                  <a:pt x="935912" y="1652191"/>
                </a:cubicBezTo>
                <a:cubicBezTo>
                  <a:pt x="930567" y="1652191"/>
                  <a:pt x="928929" y="1635827"/>
                  <a:pt x="929513" y="1588275"/>
                </a:cubicBezTo>
                <a:cubicBezTo>
                  <a:pt x="929842" y="1561349"/>
                  <a:pt x="928510" y="1527691"/>
                  <a:pt x="926551" y="1513480"/>
                </a:cubicBezTo>
                <a:cubicBezTo>
                  <a:pt x="923124" y="1488654"/>
                  <a:pt x="921757" y="1468972"/>
                  <a:pt x="921285" y="1437714"/>
                </a:cubicBezTo>
                <a:cubicBezTo>
                  <a:pt x="921102" y="1425930"/>
                  <a:pt x="920230" y="1423443"/>
                  <a:pt x="916705" y="1424709"/>
                </a:cubicBezTo>
                <a:cubicBezTo>
                  <a:pt x="913527" y="1425850"/>
                  <a:pt x="912259" y="1424273"/>
                  <a:pt x="912027" y="1418880"/>
                </a:cubicBezTo>
                <a:cubicBezTo>
                  <a:pt x="911808" y="1413492"/>
                  <a:pt x="911045" y="1414634"/>
                  <a:pt x="909264" y="1423087"/>
                </a:cubicBezTo>
                <a:cubicBezTo>
                  <a:pt x="907921" y="1429468"/>
                  <a:pt x="906024" y="1435894"/>
                  <a:pt x="905051" y="1437366"/>
                </a:cubicBezTo>
                <a:cubicBezTo>
                  <a:pt x="901486" y="1442767"/>
                  <a:pt x="907040" y="1445870"/>
                  <a:pt x="911351" y="1440887"/>
                </a:cubicBezTo>
                <a:cubicBezTo>
                  <a:pt x="915221" y="1436417"/>
                  <a:pt x="915446" y="1436922"/>
                  <a:pt x="913807" y="1446370"/>
                </a:cubicBezTo>
                <a:cubicBezTo>
                  <a:pt x="912763" y="1452384"/>
                  <a:pt x="913322" y="1458264"/>
                  <a:pt x="915128" y="1460301"/>
                </a:cubicBezTo>
                <a:cubicBezTo>
                  <a:pt x="917518" y="1462995"/>
                  <a:pt x="916186" y="1464628"/>
                  <a:pt x="909488" y="1467225"/>
                </a:cubicBezTo>
                <a:cubicBezTo>
                  <a:pt x="904666" y="1469093"/>
                  <a:pt x="900721" y="1472238"/>
                  <a:pt x="900721" y="1474212"/>
                </a:cubicBezTo>
                <a:cubicBezTo>
                  <a:pt x="900721" y="1476186"/>
                  <a:pt x="899415" y="1478558"/>
                  <a:pt x="897813" y="1479482"/>
                </a:cubicBezTo>
                <a:cubicBezTo>
                  <a:pt x="896109" y="1480466"/>
                  <a:pt x="894908" y="1477612"/>
                  <a:pt x="894908" y="1472588"/>
                </a:cubicBezTo>
                <a:cubicBezTo>
                  <a:pt x="894908" y="1466324"/>
                  <a:pt x="896463" y="1463634"/>
                  <a:pt x="900675" y="1462603"/>
                </a:cubicBezTo>
                <a:cubicBezTo>
                  <a:pt x="906427" y="1461196"/>
                  <a:pt x="906427" y="1461173"/>
                  <a:pt x="900675" y="1454331"/>
                </a:cubicBezTo>
                <a:cubicBezTo>
                  <a:pt x="897504" y="1450558"/>
                  <a:pt x="894907" y="1444882"/>
                  <a:pt x="894906" y="1441718"/>
                </a:cubicBezTo>
                <a:cubicBezTo>
                  <a:pt x="894905" y="1438554"/>
                  <a:pt x="892902" y="1426995"/>
                  <a:pt x="890460" y="1416032"/>
                </a:cubicBezTo>
                <a:cubicBezTo>
                  <a:pt x="886902" y="1400073"/>
                  <a:pt x="886651" y="1392821"/>
                  <a:pt x="889204" y="1379653"/>
                </a:cubicBezTo>
                <a:cubicBezTo>
                  <a:pt x="893227" y="1358895"/>
                  <a:pt x="890711" y="1343161"/>
                  <a:pt x="883077" y="1341292"/>
                </a:cubicBezTo>
                <a:cubicBezTo>
                  <a:pt x="878678" y="1340218"/>
                  <a:pt x="877458" y="1337495"/>
                  <a:pt x="877458" y="1328786"/>
                </a:cubicBezTo>
                <a:cubicBezTo>
                  <a:pt x="877458" y="1322662"/>
                  <a:pt x="876282" y="1317652"/>
                  <a:pt x="874848" y="1317652"/>
                </a:cubicBezTo>
                <a:cubicBezTo>
                  <a:pt x="872020" y="1317652"/>
                  <a:pt x="873896" y="1413220"/>
                  <a:pt x="877038" y="1429165"/>
                </a:cubicBezTo>
                <a:cubicBezTo>
                  <a:pt x="879048" y="1439373"/>
                  <a:pt x="876425" y="1519543"/>
                  <a:pt x="873344" y="1542038"/>
                </a:cubicBezTo>
                <a:cubicBezTo>
                  <a:pt x="867303" y="1586142"/>
                  <a:pt x="861690" y="1616533"/>
                  <a:pt x="858195" y="1624043"/>
                </a:cubicBezTo>
                <a:cubicBezTo>
                  <a:pt x="855710" y="1629381"/>
                  <a:pt x="854317" y="1641691"/>
                  <a:pt x="854497" y="1656681"/>
                </a:cubicBezTo>
                <a:cubicBezTo>
                  <a:pt x="854680" y="1670258"/>
                  <a:pt x="855647" y="1677873"/>
                  <a:pt x="856756" y="1674151"/>
                </a:cubicBezTo>
                <a:cubicBezTo>
                  <a:pt x="857840" y="1670522"/>
                  <a:pt x="860325" y="1667054"/>
                  <a:pt x="862279" y="1666444"/>
                </a:cubicBezTo>
                <a:cubicBezTo>
                  <a:pt x="866758" y="1665048"/>
                  <a:pt x="866956" y="1674529"/>
                  <a:pt x="862535" y="1678667"/>
                </a:cubicBezTo>
                <a:cubicBezTo>
                  <a:pt x="860075" y="1680969"/>
                  <a:pt x="860444" y="1684578"/>
                  <a:pt x="863987" y="1692865"/>
                </a:cubicBezTo>
                <a:cubicBezTo>
                  <a:pt x="869461" y="1705666"/>
                  <a:pt x="870285" y="1712831"/>
                  <a:pt x="865567" y="1706587"/>
                </a:cubicBezTo>
                <a:cubicBezTo>
                  <a:pt x="863235" y="1703501"/>
                  <a:pt x="862122" y="1703339"/>
                  <a:pt x="861004" y="1705924"/>
                </a:cubicBezTo>
                <a:cubicBezTo>
                  <a:pt x="860190" y="1707804"/>
                  <a:pt x="858325" y="1708650"/>
                  <a:pt x="856865" y="1707804"/>
                </a:cubicBezTo>
                <a:cubicBezTo>
                  <a:pt x="855347" y="1706927"/>
                  <a:pt x="854209" y="1715233"/>
                  <a:pt x="854209" y="1727182"/>
                </a:cubicBezTo>
                <a:lnTo>
                  <a:pt x="854209" y="1748097"/>
                </a:lnTo>
                <a:lnTo>
                  <a:pt x="843903" y="1746531"/>
                </a:lnTo>
                <a:cubicBezTo>
                  <a:pt x="834841" y="1745155"/>
                  <a:pt x="833262" y="1745790"/>
                  <a:pt x="830823" y="1751792"/>
                </a:cubicBezTo>
                <a:cubicBezTo>
                  <a:pt x="826682" y="1761985"/>
                  <a:pt x="827474" y="1788259"/>
                  <a:pt x="832378" y="1803389"/>
                </a:cubicBezTo>
                <a:cubicBezTo>
                  <a:pt x="837362" y="1818764"/>
                  <a:pt x="837919" y="1826259"/>
                  <a:pt x="834075" y="1826259"/>
                </a:cubicBezTo>
                <a:cubicBezTo>
                  <a:pt x="832593" y="1826259"/>
                  <a:pt x="830783" y="1824119"/>
                  <a:pt x="830052" y="1821500"/>
                </a:cubicBezTo>
                <a:cubicBezTo>
                  <a:pt x="829093" y="1818061"/>
                  <a:pt x="828629" y="1818510"/>
                  <a:pt x="828384" y="1823121"/>
                </a:cubicBezTo>
                <a:cubicBezTo>
                  <a:pt x="828202" y="1826630"/>
                  <a:pt x="830785" y="1833099"/>
                  <a:pt x="834132" y="1837496"/>
                </a:cubicBezTo>
                <a:cubicBezTo>
                  <a:pt x="837478" y="1841894"/>
                  <a:pt x="839530" y="1847165"/>
                  <a:pt x="838692" y="1849209"/>
                </a:cubicBezTo>
                <a:cubicBezTo>
                  <a:pt x="836546" y="1854445"/>
                  <a:pt x="839860" y="1856699"/>
                  <a:pt x="844458" y="1853129"/>
                </a:cubicBezTo>
                <a:cubicBezTo>
                  <a:pt x="850008" y="1848818"/>
                  <a:pt x="852327" y="1856092"/>
                  <a:pt x="850640" y="1872521"/>
                </a:cubicBezTo>
                <a:cubicBezTo>
                  <a:pt x="849163" y="1886908"/>
                  <a:pt x="852319" y="1888808"/>
                  <a:pt x="855211" y="1875274"/>
                </a:cubicBezTo>
                <a:cubicBezTo>
                  <a:pt x="856302" y="1870160"/>
                  <a:pt x="858758" y="1867058"/>
                  <a:pt x="861711" y="1867058"/>
                </a:cubicBezTo>
                <a:cubicBezTo>
                  <a:pt x="864641" y="1867058"/>
                  <a:pt x="865841" y="1868552"/>
                  <a:pt x="864852" y="1870967"/>
                </a:cubicBezTo>
                <a:cubicBezTo>
                  <a:pt x="863969" y="1873117"/>
                  <a:pt x="861805" y="1880155"/>
                  <a:pt x="860038" y="1886607"/>
                </a:cubicBezTo>
                <a:cubicBezTo>
                  <a:pt x="854532" y="1906718"/>
                  <a:pt x="854760" y="1906445"/>
                  <a:pt x="848167" y="1900863"/>
                </a:cubicBezTo>
                <a:cubicBezTo>
                  <a:pt x="842927" y="1896426"/>
                  <a:pt x="842475" y="1893860"/>
                  <a:pt x="844231" y="1878521"/>
                </a:cubicBezTo>
                <a:lnTo>
                  <a:pt x="846213" y="1861191"/>
                </a:lnTo>
                <a:lnTo>
                  <a:pt x="837856" y="1862085"/>
                </a:lnTo>
                <a:cubicBezTo>
                  <a:pt x="829906" y="1862935"/>
                  <a:pt x="829421" y="1863771"/>
                  <a:pt x="827845" y="1879297"/>
                </a:cubicBezTo>
                <a:cubicBezTo>
                  <a:pt x="826932" y="1888273"/>
                  <a:pt x="827221" y="1898064"/>
                  <a:pt x="828480" y="1901056"/>
                </a:cubicBezTo>
                <a:cubicBezTo>
                  <a:pt x="831512" y="1908259"/>
                  <a:pt x="836599" y="1983611"/>
                  <a:pt x="834685" y="1992977"/>
                </a:cubicBezTo>
                <a:cubicBezTo>
                  <a:pt x="833861" y="1997008"/>
                  <a:pt x="834175" y="2007349"/>
                  <a:pt x="835382" y="2015957"/>
                </a:cubicBezTo>
                <a:cubicBezTo>
                  <a:pt x="839392" y="2044537"/>
                  <a:pt x="841853" y="2021052"/>
                  <a:pt x="841108" y="1961312"/>
                </a:cubicBezTo>
                <a:cubicBezTo>
                  <a:pt x="840532" y="1914983"/>
                  <a:pt x="841075" y="1905566"/>
                  <a:pt x="844239" y="1908017"/>
                </a:cubicBezTo>
                <a:cubicBezTo>
                  <a:pt x="846348" y="1909654"/>
                  <a:pt x="850230" y="1917073"/>
                  <a:pt x="852868" y="1924504"/>
                </a:cubicBezTo>
                <a:cubicBezTo>
                  <a:pt x="856767" y="1935492"/>
                  <a:pt x="857124" y="1941164"/>
                  <a:pt x="854780" y="1954892"/>
                </a:cubicBezTo>
                <a:cubicBezTo>
                  <a:pt x="851937" y="1971529"/>
                  <a:pt x="853864" y="2003635"/>
                  <a:pt x="857932" y="2007443"/>
                </a:cubicBezTo>
                <a:cubicBezTo>
                  <a:pt x="859082" y="2008516"/>
                  <a:pt x="860020" y="2002460"/>
                  <a:pt x="860020" y="1993983"/>
                </a:cubicBezTo>
                <a:cubicBezTo>
                  <a:pt x="860020" y="1985507"/>
                  <a:pt x="861326" y="1978571"/>
                  <a:pt x="862928" y="1978571"/>
                </a:cubicBezTo>
                <a:cubicBezTo>
                  <a:pt x="864610" y="1978571"/>
                  <a:pt x="865833" y="1987245"/>
                  <a:pt x="865833" y="1999153"/>
                </a:cubicBezTo>
                <a:cubicBezTo>
                  <a:pt x="865833" y="2018921"/>
                  <a:pt x="865577" y="2019662"/>
                  <a:pt x="859637" y="2017895"/>
                </a:cubicBezTo>
                <a:lnTo>
                  <a:pt x="853443" y="2016055"/>
                </a:lnTo>
                <a:lnTo>
                  <a:pt x="855505" y="2071428"/>
                </a:lnTo>
                <a:cubicBezTo>
                  <a:pt x="856639" y="2101884"/>
                  <a:pt x="858687" y="2141179"/>
                  <a:pt x="860058" y="2158751"/>
                </a:cubicBezTo>
                <a:cubicBezTo>
                  <a:pt x="861430" y="2176323"/>
                  <a:pt x="861802" y="2201490"/>
                  <a:pt x="860890" y="2214677"/>
                </a:cubicBezTo>
                <a:cubicBezTo>
                  <a:pt x="859550" y="2234010"/>
                  <a:pt x="860193" y="2240556"/>
                  <a:pt x="864207" y="2248471"/>
                </a:cubicBezTo>
                <a:cubicBezTo>
                  <a:pt x="868023" y="2255997"/>
                  <a:pt x="868451" y="2259572"/>
                  <a:pt x="866042" y="2263785"/>
                </a:cubicBezTo>
                <a:cubicBezTo>
                  <a:pt x="862919" y="2269249"/>
                  <a:pt x="866948" y="2283192"/>
                  <a:pt x="871652" y="2283192"/>
                </a:cubicBezTo>
                <a:cubicBezTo>
                  <a:pt x="874228" y="2283192"/>
                  <a:pt x="873261" y="2227948"/>
                  <a:pt x="870437" y="2213836"/>
                </a:cubicBezTo>
                <a:cubicBezTo>
                  <a:pt x="868835" y="2205827"/>
                  <a:pt x="869079" y="2204033"/>
                  <a:pt x="871364" y="2207036"/>
                </a:cubicBezTo>
                <a:cubicBezTo>
                  <a:pt x="873644" y="2210035"/>
                  <a:pt x="874476" y="2203657"/>
                  <a:pt x="874509" y="2182947"/>
                </a:cubicBezTo>
                <a:cubicBezTo>
                  <a:pt x="874542" y="2159036"/>
                  <a:pt x="875214" y="2155014"/>
                  <a:pt x="878914" y="2156343"/>
                </a:cubicBezTo>
                <a:cubicBezTo>
                  <a:pt x="881497" y="2157269"/>
                  <a:pt x="883273" y="2156366"/>
                  <a:pt x="883273" y="2154140"/>
                </a:cubicBezTo>
                <a:cubicBezTo>
                  <a:pt x="883273" y="2152067"/>
                  <a:pt x="881985" y="2149964"/>
                  <a:pt x="880405" y="2149466"/>
                </a:cubicBezTo>
                <a:cubicBezTo>
                  <a:pt x="876189" y="2148133"/>
                  <a:pt x="873514" y="2125081"/>
                  <a:pt x="875869" y="2110384"/>
                </a:cubicBezTo>
                <a:cubicBezTo>
                  <a:pt x="877347" y="2101168"/>
                  <a:pt x="879431" y="2097250"/>
                  <a:pt x="883375" y="2096285"/>
                </a:cubicBezTo>
                <a:cubicBezTo>
                  <a:pt x="886382" y="2095548"/>
                  <a:pt x="890327" y="2090721"/>
                  <a:pt x="892156" y="2085534"/>
                </a:cubicBezTo>
                <a:cubicBezTo>
                  <a:pt x="897835" y="2069434"/>
                  <a:pt x="898527" y="2077678"/>
                  <a:pt x="893704" y="2103952"/>
                </a:cubicBezTo>
                <a:cubicBezTo>
                  <a:pt x="888070" y="2134643"/>
                  <a:pt x="888071" y="2134546"/>
                  <a:pt x="893339" y="2132650"/>
                </a:cubicBezTo>
                <a:cubicBezTo>
                  <a:pt x="895685" y="2131807"/>
                  <a:pt x="898468" y="2132419"/>
                  <a:pt x="899522" y="2134019"/>
                </a:cubicBezTo>
                <a:cubicBezTo>
                  <a:pt x="901875" y="2137583"/>
                  <a:pt x="904579" y="2187900"/>
                  <a:pt x="903810" y="2213835"/>
                </a:cubicBezTo>
                <a:cubicBezTo>
                  <a:pt x="903135" y="2236609"/>
                  <a:pt x="905902" y="2253699"/>
                  <a:pt x="909303" y="2247753"/>
                </a:cubicBezTo>
                <a:cubicBezTo>
                  <a:pt x="910562" y="2245552"/>
                  <a:pt x="913249" y="2221722"/>
                  <a:pt x="915277" y="2194796"/>
                </a:cubicBezTo>
                <a:cubicBezTo>
                  <a:pt x="917306" y="2167870"/>
                  <a:pt x="919963" y="2144056"/>
                  <a:pt x="921183" y="2141876"/>
                </a:cubicBezTo>
                <a:cubicBezTo>
                  <a:pt x="925003" y="2135053"/>
                  <a:pt x="930566" y="2160722"/>
                  <a:pt x="928624" y="2176212"/>
                </a:cubicBezTo>
                <a:cubicBezTo>
                  <a:pt x="927537" y="2184899"/>
                  <a:pt x="928007" y="2190622"/>
                  <a:pt x="929858" y="2191199"/>
                </a:cubicBezTo>
                <a:cubicBezTo>
                  <a:pt x="931875" y="2191829"/>
                  <a:pt x="931777" y="2195022"/>
                  <a:pt x="929565" y="2200992"/>
                </a:cubicBezTo>
                <a:cubicBezTo>
                  <a:pt x="925673" y="2211442"/>
                  <a:pt x="928317" y="2225808"/>
                  <a:pt x="933279" y="2221164"/>
                </a:cubicBezTo>
                <a:cubicBezTo>
                  <a:pt x="935027" y="2219528"/>
                  <a:pt x="937093" y="2205887"/>
                  <a:pt x="937866" y="2190853"/>
                </a:cubicBezTo>
                <a:cubicBezTo>
                  <a:pt x="938640" y="2175819"/>
                  <a:pt x="940373" y="2163518"/>
                  <a:pt x="941718" y="2163518"/>
                </a:cubicBezTo>
                <a:cubicBezTo>
                  <a:pt x="943065" y="2163518"/>
                  <a:pt x="943605" y="2166884"/>
                  <a:pt x="942923" y="2170998"/>
                </a:cubicBezTo>
                <a:cubicBezTo>
                  <a:pt x="942240" y="2175111"/>
                  <a:pt x="940974" y="2189878"/>
                  <a:pt x="940105" y="2203812"/>
                </a:cubicBezTo>
                <a:cubicBezTo>
                  <a:pt x="939029" y="2221144"/>
                  <a:pt x="937146" y="2230443"/>
                  <a:pt x="934152" y="2233245"/>
                </a:cubicBezTo>
                <a:cubicBezTo>
                  <a:pt x="928332" y="2238692"/>
                  <a:pt x="928318" y="2258360"/>
                  <a:pt x="934119" y="2260449"/>
                </a:cubicBezTo>
                <a:cubicBezTo>
                  <a:pt x="937706" y="2261737"/>
                  <a:pt x="938479" y="2268721"/>
                  <a:pt x="938479" y="2299801"/>
                </a:cubicBezTo>
                <a:cubicBezTo>
                  <a:pt x="938479" y="2332930"/>
                  <a:pt x="937895" y="2337587"/>
                  <a:pt x="933736" y="2337587"/>
                </a:cubicBezTo>
                <a:cubicBezTo>
                  <a:pt x="929881" y="2337587"/>
                  <a:pt x="929286" y="2335550"/>
                  <a:pt x="930554" y="2326708"/>
                </a:cubicBezTo>
                <a:cubicBezTo>
                  <a:pt x="931733" y="2318486"/>
                  <a:pt x="931116" y="2315829"/>
                  <a:pt x="928029" y="2315829"/>
                </a:cubicBezTo>
                <a:cubicBezTo>
                  <a:pt x="923343" y="2315829"/>
                  <a:pt x="923515" y="2314494"/>
                  <a:pt x="923810" y="2348466"/>
                </a:cubicBezTo>
                <a:cubicBezTo>
                  <a:pt x="924138" y="2387369"/>
                  <a:pt x="918203" y="2390757"/>
                  <a:pt x="914267" y="2353906"/>
                </a:cubicBezTo>
                <a:cubicBezTo>
                  <a:pt x="913709" y="2348670"/>
                  <a:pt x="913041" y="2356320"/>
                  <a:pt x="912786" y="2370905"/>
                </a:cubicBezTo>
                <a:cubicBezTo>
                  <a:pt x="912494" y="2386480"/>
                  <a:pt x="911122" y="2397423"/>
                  <a:pt x="909414" y="2397423"/>
                </a:cubicBezTo>
                <a:cubicBezTo>
                  <a:pt x="907816" y="2397423"/>
                  <a:pt x="906378" y="2393446"/>
                  <a:pt x="906217" y="2388584"/>
                </a:cubicBezTo>
                <a:cubicBezTo>
                  <a:pt x="906071" y="2383722"/>
                  <a:pt x="904882" y="2376685"/>
                  <a:pt x="903601" y="2372945"/>
                </a:cubicBezTo>
                <a:cubicBezTo>
                  <a:pt x="901802" y="2367694"/>
                  <a:pt x="901218" y="2369551"/>
                  <a:pt x="901025" y="2381104"/>
                </a:cubicBezTo>
                <a:cubicBezTo>
                  <a:pt x="900732" y="2399373"/>
                  <a:pt x="903217" y="2409022"/>
                  <a:pt x="907826" y="2407368"/>
                </a:cubicBezTo>
                <a:cubicBezTo>
                  <a:pt x="910135" y="2406539"/>
                  <a:pt x="912506" y="2412924"/>
                  <a:pt x="914956" y="2426567"/>
                </a:cubicBezTo>
                <a:cubicBezTo>
                  <a:pt x="917437" y="2440395"/>
                  <a:pt x="919580" y="2446115"/>
                  <a:pt x="921576" y="2444248"/>
                </a:cubicBezTo>
                <a:cubicBezTo>
                  <a:pt x="923200" y="2442728"/>
                  <a:pt x="924360" y="2438610"/>
                  <a:pt x="924156" y="2435094"/>
                </a:cubicBezTo>
                <a:cubicBezTo>
                  <a:pt x="923207" y="2418656"/>
                  <a:pt x="923777" y="2408056"/>
                  <a:pt x="926692" y="2388094"/>
                </a:cubicBezTo>
                <a:cubicBezTo>
                  <a:pt x="928422" y="2376232"/>
                  <a:pt x="930434" y="2365970"/>
                  <a:pt x="931160" y="2365290"/>
                </a:cubicBezTo>
                <a:cubicBezTo>
                  <a:pt x="933546" y="2363058"/>
                  <a:pt x="930594" y="2451801"/>
                  <a:pt x="925840" y="2525255"/>
                </a:cubicBezTo>
                <a:cubicBezTo>
                  <a:pt x="919685" y="2620333"/>
                  <a:pt x="919473" y="2706864"/>
                  <a:pt x="925365" y="2720056"/>
                </a:cubicBezTo>
                <a:cubicBezTo>
                  <a:pt x="928726" y="2727585"/>
                  <a:pt x="928949" y="2731026"/>
                  <a:pt x="926361" y="2735548"/>
                </a:cubicBezTo>
                <a:cubicBezTo>
                  <a:pt x="922651" y="2742036"/>
                  <a:pt x="922975" y="2822619"/>
                  <a:pt x="926796" y="2843475"/>
                </a:cubicBezTo>
                <a:lnTo>
                  <a:pt x="929036" y="2855715"/>
                </a:lnTo>
                <a:lnTo>
                  <a:pt x="929445" y="2844835"/>
                </a:lnTo>
                <a:cubicBezTo>
                  <a:pt x="929839" y="2834339"/>
                  <a:pt x="933814" y="2824594"/>
                  <a:pt x="936624" y="2827235"/>
                </a:cubicBezTo>
                <a:cubicBezTo>
                  <a:pt x="937373" y="2827939"/>
                  <a:pt x="938628" y="2858895"/>
                  <a:pt x="939412" y="2896026"/>
                </a:cubicBezTo>
                <a:cubicBezTo>
                  <a:pt x="940197" y="2933156"/>
                  <a:pt x="941584" y="2964236"/>
                  <a:pt x="942500" y="2965091"/>
                </a:cubicBezTo>
                <a:cubicBezTo>
                  <a:pt x="943412" y="2965945"/>
                  <a:pt x="945084" y="2964401"/>
                  <a:pt x="946207" y="2961656"/>
                </a:cubicBezTo>
                <a:cubicBezTo>
                  <a:pt x="947897" y="2957533"/>
                  <a:pt x="948853" y="2958291"/>
                  <a:pt x="951698" y="2966026"/>
                </a:cubicBezTo>
                <a:cubicBezTo>
                  <a:pt x="955008" y="2975022"/>
                  <a:pt x="955227" y="2974461"/>
                  <a:pt x="957323" y="2951669"/>
                </a:cubicBezTo>
                <a:cubicBezTo>
                  <a:pt x="959637" y="2926516"/>
                  <a:pt x="958101" y="2915562"/>
                  <a:pt x="951268" y="2908464"/>
                </a:cubicBezTo>
                <a:cubicBezTo>
                  <a:pt x="948958" y="2906063"/>
                  <a:pt x="947889" y="2902085"/>
                  <a:pt x="948899" y="2899625"/>
                </a:cubicBezTo>
                <a:cubicBezTo>
                  <a:pt x="951800" y="2892553"/>
                  <a:pt x="955925" y="2894413"/>
                  <a:pt x="955925" y="2902792"/>
                </a:cubicBezTo>
                <a:cubicBezTo>
                  <a:pt x="955925" y="2911007"/>
                  <a:pt x="962900" y="2922169"/>
                  <a:pt x="966140" y="2919137"/>
                </a:cubicBezTo>
                <a:cubicBezTo>
                  <a:pt x="967224" y="2918123"/>
                  <a:pt x="968245" y="2875287"/>
                  <a:pt x="968406" y="2823948"/>
                </a:cubicBezTo>
                <a:cubicBezTo>
                  <a:pt x="968625" y="2751842"/>
                  <a:pt x="967811" y="2728371"/>
                  <a:pt x="964786" y="2720797"/>
                </a:cubicBezTo>
                <a:cubicBezTo>
                  <a:pt x="961746" y="2713177"/>
                  <a:pt x="961611" y="2709019"/>
                  <a:pt x="964177" y="2702131"/>
                </a:cubicBezTo>
                <a:cubicBezTo>
                  <a:pt x="967198" y="2694024"/>
                  <a:pt x="967009" y="2693383"/>
                  <a:pt x="961976" y="2694614"/>
                </a:cubicBezTo>
                <a:cubicBezTo>
                  <a:pt x="956703" y="2695905"/>
                  <a:pt x="956510" y="2693908"/>
                  <a:pt x="957367" y="2646646"/>
                </a:cubicBezTo>
                <a:cubicBezTo>
                  <a:pt x="958564" y="2580501"/>
                  <a:pt x="958436" y="2582372"/>
                  <a:pt x="961739" y="2582372"/>
                </a:cubicBezTo>
                <a:cubicBezTo>
                  <a:pt x="963337" y="2582372"/>
                  <a:pt x="964683" y="2588797"/>
                  <a:pt x="964735" y="2596651"/>
                </a:cubicBezTo>
                <a:cubicBezTo>
                  <a:pt x="964844" y="2616993"/>
                  <a:pt x="969298" y="2607609"/>
                  <a:pt x="971817" y="2581676"/>
                </a:cubicBezTo>
                <a:cubicBezTo>
                  <a:pt x="976213" y="2536402"/>
                  <a:pt x="979179" y="2566787"/>
                  <a:pt x="979179" y="2657101"/>
                </a:cubicBezTo>
                <a:cubicBezTo>
                  <a:pt x="979179" y="2729438"/>
                  <a:pt x="980000" y="2750804"/>
                  <a:pt x="982813" y="2751686"/>
                </a:cubicBezTo>
                <a:cubicBezTo>
                  <a:pt x="986097" y="2752716"/>
                  <a:pt x="987875" y="2798196"/>
                  <a:pt x="987249" y="2865234"/>
                </a:cubicBezTo>
                <a:cubicBezTo>
                  <a:pt x="987176" y="2871965"/>
                  <a:pt x="987066" y="2884816"/>
                  <a:pt x="986993" y="2893792"/>
                </a:cubicBezTo>
                <a:cubicBezTo>
                  <a:pt x="986920" y="2902767"/>
                  <a:pt x="988245" y="2916843"/>
                  <a:pt x="989957" y="2925070"/>
                </a:cubicBezTo>
                <a:cubicBezTo>
                  <a:pt x="991996" y="2934854"/>
                  <a:pt x="992781" y="2987075"/>
                  <a:pt x="992222" y="3076020"/>
                </a:cubicBezTo>
                <a:cubicBezTo>
                  <a:pt x="991507" y="3190379"/>
                  <a:pt x="990530" y="3217420"/>
                  <a:pt x="986073" y="3246010"/>
                </a:cubicBezTo>
                <a:cubicBezTo>
                  <a:pt x="981783" y="3273534"/>
                  <a:pt x="980899" y="3294249"/>
                  <a:pt x="981430" y="3354803"/>
                </a:cubicBezTo>
                <a:cubicBezTo>
                  <a:pt x="982127" y="3434255"/>
                  <a:pt x="986528" y="3519462"/>
                  <a:pt x="990448" y="3529378"/>
                </a:cubicBezTo>
                <a:cubicBezTo>
                  <a:pt x="992809" y="3535354"/>
                  <a:pt x="992812" y="3535353"/>
                  <a:pt x="994542" y="3528715"/>
                </a:cubicBezTo>
                <a:cubicBezTo>
                  <a:pt x="995495" y="3525061"/>
                  <a:pt x="997177" y="3514423"/>
                  <a:pt x="998280" y="3505073"/>
                </a:cubicBezTo>
                <a:cubicBezTo>
                  <a:pt x="1000706" y="3484526"/>
                  <a:pt x="1005415" y="3482185"/>
                  <a:pt x="1003751" y="3502353"/>
                </a:cubicBezTo>
                <a:cubicBezTo>
                  <a:pt x="999726" y="3551127"/>
                  <a:pt x="996197" y="3588705"/>
                  <a:pt x="994811" y="3597547"/>
                </a:cubicBezTo>
                <a:cubicBezTo>
                  <a:pt x="993906" y="3603314"/>
                  <a:pt x="994432" y="3607747"/>
                  <a:pt x="996012" y="3607747"/>
                </a:cubicBezTo>
                <a:cubicBezTo>
                  <a:pt x="997551" y="3607747"/>
                  <a:pt x="1001133" y="3596425"/>
                  <a:pt x="1003969" y="3582588"/>
                </a:cubicBezTo>
                <a:cubicBezTo>
                  <a:pt x="1006805" y="3568751"/>
                  <a:pt x="1010240" y="3554982"/>
                  <a:pt x="1011605" y="3551990"/>
                </a:cubicBezTo>
                <a:cubicBezTo>
                  <a:pt x="1014156" y="3546400"/>
                  <a:pt x="1011974" y="3605054"/>
                  <a:pt x="1009302" y="3613866"/>
                </a:cubicBezTo>
                <a:cubicBezTo>
                  <a:pt x="1008510" y="3616484"/>
                  <a:pt x="1009266" y="3618626"/>
                  <a:pt x="1010962" y="3618626"/>
                </a:cubicBezTo>
                <a:cubicBezTo>
                  <a:pt x="1012670" y="3618626"/>
                  <a:pt x="1014064" y="3616309"/>
                  <a:pt x="1014064" y="3613477"/>
                </a:cubicBezTo>
                <a:cubicBezTo>
                  <a:pt x="1014064" y="3610645"/>
                  <a:pt x="1015889" y="3607674"/>
                  <a:pt x="1018120" y="3606872"/>
                </a:cubicBezTo>
                <a:cubicBezTo>
                  <a:pt x="1021115" y="3605796"/>
                  <a:pt x="1022793" y="3596304"/>
                  <a:pt x="1024542" y="3570544"/>
                </a:cubicBezTo>
                <a:cubicBezTo>
                  <a:pt x="1026298" y="3544711"/>
                  <a:pt x="1027399" y="3538491"/>
                  <a:pt x="1028794" y="3546551"/>
                </a:cubicBezTo>
                <a:cubicBezTo>
                  <a:pt x="1029830" y="3552534"/>
                  <a:pt x="1030863" y="3554676"/>
                  <a:pt x="1031089" y="3551310"/>
                </a:cubicBezTo>
                <a:cubicBezTo>
                  <a:pt x="1031666" y="3542748"/>
                  <a:pt x="1035945" y="3543689"/>
                  <a:pt x="1040206" y="3553314"/>
                </a:cubicBezTo>
                <a:cubicBezTo>
                  <a:pt x="1044975" y="3564088"/>
                  <a:pt x="1047968" y="3561700"/>
                  <a:pt x="1050395" y="3545187"/>
                </a:cubicBezTo>
                <a:cubicBezTo>
                  <a:pt x="1051493" y="3537709"/>
                  <a:pt x="1053719" y="3531590"/>
                  <a:pt x="1055342" y="3531590"/>
                </a:cubicBezTo>
                <a:cubicBezTo>
                  <a:pt x="1056962" y="3531590"/>
                  <a:pt x="1057583" y="3534344"/>
                  <a:pt x="1056721" y="3537710"/>
                </a:cubicBezTo>
                <a:cubicBezTo>
                  <a:pt x="1052342" y="3554779"/>
                  <a:pt x="1051376" y="3565402"/>
                  <a:pt x="1053178" y="3576648"/>
                </a:cubicBezTo>
                <a:cubicBezTo>
                  <a:pt x="1054718" y="3586255"/>
                  <a:pt x="1056258" y="3588831"/>
                  <a:pt x="1060044" y="3588134"/>
                </a:cubicBezTo>
                <a:cubicBezTo>
                  <a:pt x="1063617" y="3587478"/>
                  <a:pt x="1065735" y="3590173"/>
                  <a:pt x="1067938" y="3598170"/>
                </a:cubicBezTo>
                <a:cubicBezTo>
                  <a:pt x="1071127" y="3609752"/>
                  <a:pt x="1070302" y="3618625"/>
                  <a:pt x="1066040" y="3618625"/>
                </a:cubicBezTo>
                <a:cubicBezTo>
                  <a:pt x="1064628" y="3618625"/>
                  <a:pt x="1063471" y="3614881"/>
                  <a:pt x="1063471" y="3610305"/>
                </a:cubicBezTo>
                <a:cubicBezTo>
                  <a:pt x="1063471" y="3605451"/>
                  <a:pt x="1062259" y="3602685"/>
                  <a:pt x="1060563" y="3603666"/>
                </a:cubicBezTo>
                <a:cubicBezTo>
                  <a:pt x="1058964" y="3604590"/>
                  <a:pt x="1057654" y="3614031"/>
                  <a:pt x="1057654" y="3624644"/>
                </a:cubicBezTo>
                <a:cubicBezTo>
                  <a:pt x="1057654" y="3641714"/>
                  <a:pt x="1058851" y="3645944"/>
                  <a:pt x="1068032" y="3661306"/>
                </a:cubicBezTo>
                <a:lnTo>
                  <a:pt x="1078410" y="3678671"/>
                </a:lnTo>
                <a:lnTo>
                  <a:pt x="1077479" y="3732283"/>
                </a:lnTo>
                <a:cubicBezTo>
                  <a:pt x="1076969" y="3761769"/>
                  <a:pt x="1077698" y="3794156"/>
                  <a:pt x="1079128" y="3804253"/>
                </a:cubicBezTo>
                <a:cubicBezTo>
                  <a:pt x="1081573" y="3821645"/>
                  <a:pt x="1081402" y="3822612"/>
                  <a:pt x="1075852" y="3822612"/>
                </a:cubicBezTo>
                <a:cubicBezTo>
                  <a:pt x="1067697" y="3822612"/>
                  <a:pt x="1064684" y="3818328"/>
                  <a:pt x="1059401" y="3799218"/>
                </a:cubicBezTo>
                <a:cubicBezTo>
                  <a:pt x="1056879" y="3790091"/>
                  <a:pt x="1051529" y="3774458"/>
                  <a:pt x="1047515" y="3764478"/>
                </a:cubicBezTo>
                <a:cubicBezTo>
                  <a:pt x="1038967" y="3743226"/>
                  <a:pt x="1038613" y="3738210"/>
                  <a:pt x="1044858" y="3726906"/>
                </a:cubicBezTo>
                <a:cubicBezTo>
                  <a:pt x="1048442" y="3720418"/>
                  <a:pt x="1048789" y="3717042"/>
                  <a:pt x="1046373" y="3712082"/>
                </a:cubicBezTo>
                <a:cubicBezTo>
                  <a:pt x="1042592" y="3704315"/>
                  <a:pt x="1037308" y="3703649"/>
                  <a:pt x="1037308" y="3710939"/>
                </a:cubicBezTo>
                <a:cubicBezTo>
                  <a:pt x="1037308" y="3717971"/>
                  <a:pt x="1032299" y="3720599"/>
                  <a:pt x="1030448" y="3714539"/>
                </a:cubicBezTo>
                <a:cubicBezTo>
                  <a:pt x="1029641" y="3711899"/>
                  <a:pt x="1026721" y="3696889"/>
                  <a:pt x="1023958" y="3681181"/>
                </a:cubicBezTo>
                <a:cubicBezTo>
                  <a:pt x="1021196" y="3665475"/>
                  <a:pt x="1017837" y="3651461"/>
                  <a:pt x="1016495" y="3650040"/>
                </a:cubicBezTo>
                <a:cubicBezTo>
                  <a:pt x="1015152" y="3648619"/>
                  <a:pt x="1014054" y="3668435"/>
                  <a:pt x="1014054" y="3694076"/>
                </a:cubicBezTo>
                <a:cubicBezTo>
                  <a:pt x="1014054" y="3720901"/>
                  <a:pt x="1015236" y="3741382"/>
                  <a:pt x="1016842" y="3742309"/>
                </a:cubicBezTo>
                <a:cubicBezTo>
                  <a:pt x="1018422" y="3743224"/>
                  <a:pt x="1018944" y="3751241"/>
                  <a:pt x="1018050" y="3760829"/>
                </a:cubicBezTo>
                <a:cubicBezTo>
                  <a:pt x="1016944" y="3772650"/>
                  <a:pt x="1017867" y="3781315"/>
                  <a:pt x="1021075" y="3789637"/>
                </a:cubicBezTo>
                <a:cubicBezTo>
                  <a:pt x="1028815" y="3809637"/>
                  <a:pt x="1027303" y="3818621"/>
                  <a:pt x="1014167" y="3830669"/>
                </a:cubicBezTo>
                <a:cubicBezTo>
                  <a:pt x="1000942" y="3842800"/>
                  <a:pt x="997964" y="3850927"/>
                  <a:pt x="1000862" y="3866974"/>
                </a:cubicBezTo>
                <a:cubicBezTo>
                  <a:pt x="1005715" y="3893845"/>
                  <a:pt x="1005875" y="3896048"/>
                  <a:pt x="1002972" y="3896048"/>
                </a:cubicBezTo>
                <a:cubicBezTo>
                  <a:pt x="1001322" y="3896048"/>
                  <a:pt x="998490" y="3900252"/>
                  <a:pt x="996677" y="3905391"/>
                </a:cubicBezTo>
                <a:cubicBezTo>
                  <a:pt x="993546" y="3914266"/>
                  <a:pt x="992555" y="3914814"/>
                  <a:pt x="976833" y="3916353"/>
                </a:cubicBezTo>
                <a:cubicBezTo>
                  <a:pt x="967731" y="3917245"/>
                  <a:pt x="955052" y="3920187"/>
                  <a:pt x="948658" y="3922894"/>
                </a:cubicBezTo>
                <a:cubicBezTo>
                  <a:pt x="942263" y="3925600"/>
                  <a:pt x="930919" y="3930397"/>
                  <a:pt x="923447" y="3933554"/>
                </a:cubicBezTo>
                <a:cubicBezTo>
                  <a:pt x="914511" y="3937329"/>
                  <a:pt x="909538" y="3941238"/>
                  <a:pt x="908914" y="3944977"/>
                </a:cubicBezTo>
                <a:cubicBezTo>
                  <a:pt x="907009" y="3956402"/>
                  <a:pt x="902226" y="3951217"/>
                  <a:pt x="889691" y="3924140"/>
                </a:cubicBezTo>
                <a:lnTo>
                  <a:pt x="876885" y="3896476"/>
                </a:lnTo>
                <a:lnTo>
                  <a:pt x="866998" y="3897977"/>
                </a:lnTo>
                <a:lnTo>
                  <a:pt x="857112" y="3899478"/>
                </a:lnTo>
                <a:lnTo>
                  <a:pt x="858936" y="3871244"/>
                </a:lnTo>
                <a:cubicBezTo>
                  <a:pt x="860965" y="3839855"/>
                  <a:pt x="856667" y="3812449"/>
                  <a:pt x="849297" y="3809803"/>
                </a:cubicBezTo>
                <a:cubicBezTo>
                  <a:pt x="841546" y="3807020"/>
                  <a:pt x="839771" y="3814869"/>
                  <a:pt x="845695" y="3825733"/>
                </a:cubicBezTo>
                <a:cubicBezTo>
                  <a:pt x="848772" y="3831377"/>
                  <a:pt x="851308" y="3838797"/>
                  <a:pt x="851329" y="3842222"/>
                </a:cubicBezTo>
                <a:cubicBezTo>
                  <a:pt x="851402" y="3851891"/>
                  <a:pt x="839159" y="3894195"/>
                  <a:pt x="834957" y="3898850"/>
                </a:cubicBezTo>
                <a:cubicBezTo>
                  <a:pt x="832037" y="3902083"/>
                  <a:pt x="831709" y="3910890"/>
                  <a:pt x="833482" y="3938287"/>
                </a:cubicBezTo>
                <a:cubicBezTo>
                  <a:pt x="834737" y="3957688"/>
                  <a:pt x="834730" y="3974679"/>
                  <a:pt x="833449" y="3976045"/>
                </a:cubicBezTo>
                <a:cubicBezTo>
                  <a:pt x="830887" y="3978807"/>
                  <a:pt x="825117" y="3966624"/>
                  <a:pt x="825117" y="3958449"/>
                </a:cubicBezTo>
                <a:cubicBezTo>
                  <a:pt x="825117" y="3955567"/>
                  <a:pt x="822500" y="3951681"/>
                  <a:pt x="819303" y="3949812"/>
                </a:cubicBezTo>
                <a:cubicBezTo>
                  <a:pt x="814672" y="3947106"/>
                  <a:pt x="813490" y="3943469"/>
                  <a:pt x="813490" y="3931932"/>
                </a:cubicBezTo>
                <a:cubicBezTo>
                  <a:pt x="813490" y="3915148"/>
                  <a:pt x="809596" y="3906408"/>
                  <a:pt x="803149" y="3908723"/>
                </a:cubicBezTo>
                <a:cubicBezTo>
                  <a:pt x="796232" y="3911207"/>
                  <a:pt x="787332" y="3930030"/>
                  <a:pt x="787332" y="3942175"/>
                </a:cubicBezTo>
                <a:cubicBezTo>
                  <a:pt x="787332" y="3958604"/>
                  <a:pt x="782234" y="3955423"/>
                  <a:pt x="779879" y="3937525"/>
                </a:cubicBezTo>
                <a:cubicBezTo>
                  <a:pt x="776660" y="3913078"/>
                  <a:pt x="774695" y="3910379"/>
                  <a:pt x="770285" y="3924353"/>
                </a:cubicBezTo>
                <a:cubicBezTo>
                  <a:pt x="766183" y="3937357"/>
                  <a:pt x="748733" y="3958603"/>
                  <a:pt x="742157" y="3958603"/>
                </a:cubicBezTo>
                <a:cubicBezTo>
                  <a:pt x="736620" y="3958603"/>
                  <a:pt x="732117" y="3949885"/>
                  <a:pt x="732064" y="3939063"/>
                </a:cubicBezTo>
                <a:cubicBezTo>
                  <a:pt x="732031" y="3932240"/>
                  <a:pt x="731334" y="3931038"/>
                  <a:pt x="729203" y="3934125"/>
                </a:cubicBezTo>
                <a:cubicBezTo>
                  <a:pt x="727652" y="3936369"/>
                  <a:pt x="726364" y="3940959"/>
                  <a:pt x="726342" y="3944324"/>
                </a:cubicBezTo>
                <a:cubicBezTo>
                  <a:pt x="726306" y="3950851"/>
                  <a:pt x="721784" y="3952710"/>
                  <a:pt x="719746" y="3947044"/>
                </a:cubicBezTo>
                <a:cubicBezTo>
                  <a:pt x="717757" y="3941513"/>
                  <a:pt x="709610" y="3949477"/>
                  <a:pt x="702684" y="3963722"/>
                </a:cubicBezTo>
                <a:lnTo>
                  <a:pt x="696578" y="3976282"/>
                </a:lnTo>
                <a:lnTo>
                  <a:pt x="693758" y="3968802"/>
                </a:lnTo>
                <a:cubicBezTo>
                  <a:pt x="690076" y="3959043"/>
                  <a:pt x="688055" y="3959366"/>
                  <a:pt x="681496" y="3970765"/>
                </a:cubicBezTo>
                <a:cubicBezTo>
                  <a:pt x="678507" y="3975958"/>
                  <a:pt x="674968" y="3979573"/>
                  <a:pt x="673632" y="3978800"/>
                </a:cubicBezTo>
                <a:cubicBezTo>
                  <a:pt x="672293" y="3978027"/>
                  <a:pt x="671493" y="3965877"/>
                  <a:pt x="671847" y="3951801"/>
                </a:cubicBezTo>
                <a:cubicBezTo>
                  <a:pt x="672800" y="3914268"/>
                  <a:pt x="669618" y="3914060"/>
                  <a:pt x="648068" y="3950248"/>
                </a:cubicBezTo>
                <a:cubicBezTo>
                  <a:pt x="638203" y="3966811"/>
                  <a:pt x="629671" y="3980363"/>
                  <a:pt x="629106" y="3980363"/>
                </a:cubicBezTo>
                <a:cubicBezTo>
                  <a:pt x="628540" y="3980363"/>
                  <a:pt x="626307" y="3970877"/>
                  <a:pt x="624139" y="3959284"/>
                </a:cubicBezTo>
                <a:lnTo>
                  <a:pt x="624220" y="3959267"/>
                </a:lnTo>
                <a:lnTo>
                  <a:pt x="620280" y="3938188"/>
                </a:lnTo>
                <a:lnTo>
                  <a:pt x="607440" y="3955282"/>
                </a:lnTo>
                <a:cubicBezTo>
                  <a:pt x="594812" y="3972095"/>
                  <a:pt x="589934" y="3973511"/>
                  <a:pt x="589817" y="3960400"/>
                </a:cubicBezTo>
                <a:cubicBezTo>
                  <a:pt x="589784" y="3957657"/>
                  <a:pt x="588792" y="3955860"/>
                  <a:pt x="587591" y="3956407"/>
                </a:cubicBezTo>
                <a:cubicBezTo>
                  <a:pt x="586394" y="3956955"/>
                  <a:pt x="581809" y="3959091"/>
                  <a:pt x="577406" y="3961155"/>
                </a:cubicBezTo>
                <a:cubicBezTo>
                  <a:pt x="566815" y="3966123"/>
                  <a:pt x="563938" y="3962866"/>
                  <a:pt x="571905" y="3954932"/>
                </a:cubicBezTo>
                <a:cubicBezTo>
                  <a:pt x="581987" y="3944889"/>
                  <a:pt x="584063" y="3933606"/>
                  <a:pt x="580399" y="3908747"/>
                </a:cubicBezTo>
                <a:cubicBezTo>
                  <a:pt x="578597" y="3896517"/>
                  <a:pt x="576247" y="3885537"/>
                  <a:pt x="575175" y="3884347"/>
                </a:cubicBezTo>
                <a:cubicBezTo>
                  <a:pt x="574102" y="3883155"/>
                  <a:pt x="570737" y="3890991"/>
                  <a:pt x="567694" y="3901759"/>
                </a:cubicBezTo>
                <a:cubicBezTo>
                  <a:pt x="564650" y="3912526"/>
                  <a:pt x="560197" y="3922232"/>
                  <a:pt x="557800" y="3923327"/>
                </a:cubicBezTo>
                <a:cubicBezTo>
                  <a:pt x="538738" y="3932032"/>
                  <a:pt x="537707" y="3932251"/>
                  <a:pt x="533002" y="3928596"/>
                </a:cubicBezTo>
                <a:cubicBezTo>
                  <a:pt x="530444" y="3926611"/>
                  <a:pt x="526412" y="3921476"/>
                  <a:pt x="524042" y="3917187"/>
                </a:cubicBezTo>
                <a:cubicBezTo>
                  <a:pt x="520190" y="3910216"/>
                  <a:pt x="504622" y="3898787"/>
                  <a:pt x="498943" y="3898760"/>
                </a:cubicBezTo>
                <a:cubicBezTo>
                  <a:pt x="497746" y="3898760"/>
                  <a:pt x="496669" y="3902728"/>
                  <a:pt x="496556" y="3907590"/>
                </a:cubicBezTo>
                <a:lnTo>
                  <a:pt x="496337" y="3916429"/>
                </a:lnTo>
                <a:lnTo>
                  <a:pt x="490791" y="3904744"/>
                </a:lnTo>
                <a:cubicBezTo>
                  <a:pt x="485854" y="3894340"/>
                  <a:pt x="484600" y="3893381"/>
                  <a:pt x="479371" y="3895999"/>
                </a:cubicBezTo>
                <a:cubicBezTo>
                  <a:pt x="476141" y="3897618"/>
                  <a:pt x="473496" y="3899943"/>
                  <a:pt x="473496" y="3901169"/>
                </a:cubicBezTo>
                <a:cubicBezTo>
                  <a:pt x="473496" y="3902393"/>
                  <a:pt x="470288" y="3906634"/>
                  <a:pt x="466368" y="3910592"/>
                </a:cubicBezTo>
                <a:cubicBezTo>
                  <a:pt x="456365" y="3920693"/>
                  <a:pt x="439692" y="3920788"/>
                  <a:pt x="435622" y="3910777"/>
                </a:cubicBezTo>
                <a:cubicBezTo>
                  <a:pt x="431611" y="3900905"/>
                  <a:pt x="426113" y="3903871"/>
                  <a:pt x="422232" y="3918000"/>
                </a:cubicBezTo>
                <a:lnTo>
                  <a:pt x="418926" y="3930037"/>
                </a:lnTo>
                <a:lnTo>
                  <a:pt x="414240" y="3919925"/>
                </a:lnTo>
                <a:cubicBezTo>
                  <a:pt x="411663" y="3914363"/>
                  <a:pt x="409553" y="3908524"/>
                  <a:pt x="409553" y="3906948"/>
                </a:cubicBezTo>
                <a:cubicBezTo>
                  <a:pt x="409553" y="3905371"/>
                  <a:pt x="406283" y="3902688"/>
                  <a:pt x="402287" y="3900983"/>
                </a:cubicBezTo>
                <a:cubicBezTo>
                  <a:pt x="398290" y="3899280"/>
                  <a:pt x="395021" y="3895784"/>
                  <a:pt x="395021" y="3893216"/>
                </a:cubicBezTo>
                <a:cubicBezTo>
                  <a:pt x="395021" y="3890647"/>
                  <a:pt x="393174" y="3887113"/>
                  <a:pt x="390919" y="3885361"/>
                </a:cubicBezTo>
                <a:cubicBezTo>
                  <a:pt x="384017" y="3880000"/>
                  <a:pt x="381900" y="3887292"/>
                  <a:pt x="382484" y="3914398"/>
                </a:cubicBezTo>
                <a:cubicBezTo>
                  <a:pt x="382776" y="3928235"/>
                  <a:pt x="381908" y="3939556"/>
                  <a:pt x="380543" y="3939556"/>
                </a:cubicBezTo>
                <a:cubicBezTo>
                  <a:pt x="379174" y="3939556"/>
                  <a:pt x="375157" y="3931295"/>
                  <a:pt x="371613" y="3921197"/>
                </a:cubicBezTo>
                <a:cubicBezTo>
                  <a:pt x="368069" y="3911101"/>
                  <a:pt x="364778" y="3902409"/>
                  <a:pt x="364300" y="3901884"/>
                </a:cubicBezTo>
                <a:cubicBezTo>
                  <a:pt x="363822" y="3901358"/>
                  <a:pt x="358825" y="3904217"/>
                  <a:pt x="353194" y="3908237"/>
                </a:cubicBezTo>
                <a:cubicBezTo>
                  <a:pt x="347563" y="3912256"/>
                  <a:pt x="341580" y="3914748"/>
                  <a:pt x="339898" y="3913776"/>
                </a:cubicBezTo>
                <a:cubicBezTo>
                  <a:pt x="330219" y="3908178"/>
                  <a:pt x="319486" y="3921392"/>
                  <a:pt x="319409" y="3939004"/>
                </a:cubicBezTo>
                <a:cubicBezTo>
                  <a:pt x="319376" y="3946509"/>
                  <a:pt x="318646" y="3948036"/>
                  <a:pt x="316548" y="3944996"/>
                </a:cubicBezTo>
                <a:cubicBezTo>
                  <a:pt x="314997" y="3942752"/>
                  <a:pt x="313709" y="3937470"/>
                  <a:pt x="313687" y="3933258"/>
                </a:cubicBezTo>
                <a:cubicBezTo>
                  <a:pt x="313654" y="3929046"/>
                  <a:pt x="312286" y="3923225"/>
                  <a:pt x="310625" y="3920323"/>
                </a:cubicBezTo>
                <a:cubicBezTo>
                  <a:pt x="307816" y="3915410"/>
                  <a:pt x="307017" y="3915331"/>
                  <a:pt x="299053" y="3919187"/>
                </a:cubicBezTo>
                <a:cubicBezTo>
                  <a:pt x="291059" y="3923055"/>
                  <a:pt x="290259" y="3922967"/>
                  <a:pt x="286839" y="3917843"/>
                </a:cubicBezTo>
                <a:cubicBezTo>
                  <a:pt x="281942" y="3910506"/>
                  <a:pt x="279778" y="3910932"/>
                  <a:pt x="277427" y="3919697"/>
                </a:cubicBezTo>
                <a:cubicBezTo>
                  <a:pt x="276194" y="3924297"/>
                  <a:pt x="274672" y="3925840"/>
                  <a:pt x="273344" y="3923832"/>
                </a:cubicBezTo>
                <a:cubicBezTo>
                  <a:pt x="271953" y="3921726"/>
                  <a:pt x="269435" y="3923472"/>
                  <a:pt x="265994" y="3928922"/>
                </a:cubicBezTo>
                <a:cubicBezTo>
                  <a:pt x="263115" y="3933483"/>
                  <a:pt x="260168" y="3936661"/>
                  <a:pt x="259445" y="3935985"/>
                </a:cubicBezTo>
                <a:cubicBezTo>
                  <a:pt x="258722" y="3935308"/>
                  <a:pt x="259628" y="3926703"/>
                  <a:pt x="261459" y="3916861"/>
                </a:cubicBezTo>
                <a:cubicBezTo>
                  <a:pt x="265723" y="3893949"/>
                  <a:pt x="263871" y="3889100"/>
                  <a:pt x="256105" y="3902840"/>
                </a:cubicBezTo>
                <a:cubicBezTo>
                  <a:pt x="252722" y="3908824"/>
                  <a:pt x="249898" y="3912109"/>
                  <a:pt x="249827" y="3910141"/>
                </a:cubicBezTo>
                <a:cubicBezTo>
                  <a:pt x="249754" y="3908171"/>
                  <a:pt x="250973" y="3904331"/>
                  <a:pt x="252535" y="3901605"/>
                </a:cubicBezTo>
                <a:cubicBezTo>
                  <a:pt x="258542" y="3891101"/>
                  <a:pt x="264092" y="3850919"/>
                  <a:pt x="260989" y="3840401"/>
                </a:cubicBezTo>
                <a:cubicBezTo>
                  <a:pt x="258847" y="3833138"/>
                  <a:pt x="259004" y="3826667"/>
                  <a:pt x="261551" y="3817366"/>
                </a:cubicBezTo>
                <a:cubicBezTo>
                  <a:pt x="265164" y="3804181"/>
                  <a:pt x="263507" y="3789967"/>
                  <a:pt x="258362" y="3789967"/>
                </a:cubicBezTo>
                <a:cubicBezTo>
                  <a:pt x="256793" y="3789967"/>
                  <a:pt x="255409" y="3795169"/>
                  <a:pt x="255289" y="3801527"/>
                </a:cubicBezTo>
                <a:lnTo>
                  <a:pt x="255070" y="3813086"/>
                </a:lnTo>
                <a:lnTo>
                  <a:pt x="247221" y="3797100"/>
                </a:lnTo>
                <a:lnTo>
                  <a:pt x="239371" y="3781116"/>
                </a:lnTo>
                <a:lnTo>
                  <a:pt x="234247" y="3796328"/>
                </a:lnTo>
                <a:cubicBezTo>
                  <a:pt x="228764" y="3812603"/>
                  <a:pt x="224568" y="3817387"/>
                  <a:pt x="221766" y="3810554"/>
                </a:cubicBezTo>
                <a:cubicBezTo>
                  <a:pt x="220810" y="3808224"/>
                  <a:pt x="218857" y="3806995"/>
                  <a:pt x="217426" y="3807822"/>
                </a:cubicBezTo>
                <a:cubicBezTo>
                  <a:pt x="215995" y="3808649"/>
                  <a:pt x="214824" y="3807301"/>
                  <a:pt x="214824" y="3804826"/>
                </a:cubicBezTo>
                <a:cubicBezTo>
                  <a:pt x="214824" y="3800216"/>
                  <a:pt x="185168" y="3756269"/>
                  <a:pt x="180066" y="3753319"/>
                </a:cubicBezTo>
                <a:cubicBezTo>
                  <a:pt x="176464" y="3751236"/>
                  <a:pt x="159601" y="3772805"/>
                  <a:pt x="159601" y="3779496"/>
                </a:cubicBezTo>
                <a:cubicBezTo>
                  <a:pt x="159601" y="3782273"/>
                  <a:pt x="161663" y="3784528"/>
                  <a:pt x="164203" y="3784528"/>
                </a:cubicBezTo>
                <a:cubicBezTo>
                  <a:pt x="169640" y="3784528"/>
                  <a:pt x="169450" y="3785070"/>
                  <a:pt x="158148" y="3801808"/>
                </a:cubicBezTo>
                <a:lnTo>
                  <a:pt x="149428" y="3814722"/>
                </a:lnTo>
                <a:lnTo>
                  <a:pt x="134639" y="3813467"/>
                </a:lnTo>
                <a:cubicBezTo>
                  <a:pt x="120829" y="3812293"/>
                  <a:pt x="119630" y="3812691"/>
                  <a:pt x="116525" y="3819448"/>
                </a:cubicBezTo>
                <a:lnTo>
                  <a:pt x="113201" y="3826686"/>
                </a:lnTo>
                <a:lnTo>
                  <a:pt x="114463" y="3818163"/>
                </a:lnTo>
                <a:cubicBezTo>
                  <a:pt x="115157" y="3813476"/>
                  <a:pt x="116587" y="3806425"/>
                  <a:pt x="117642" y="3802493"/>
                </a:cubicBezTo>
                <a:cubicBezTo>
                  <a:pt x="119207" y="3796651"/>
                  <a:pt x="118703" y="3795653"/>
                  <a:pt x="114876" y="3797027"/>
                </a:cubicBezTo>
                <a:cubicBezTo>
                  <a:pt x="111105" y="3798381"/>
                  <a:pt x="110193" y="3796797"/>
                  <a:pt x="110193" y="3788940"/>
                </a:cubicBezTo>
                <a:cubicBezTo>
                  <a:pt x="110193" y="3783566"/>
                  <a:pt x="106121" y="3767830"/>
                  <a:pt x="101145" y="3753971"/>
                </a:cubicBezTo>
                <a:lnTo>
                  <a:pt x="92097" y="3728771"/>
                </a:lnTo>
                <a:lnTo>
                  <a:pt x="94042" y="3670395"/>
                </a:lnTo>
                <a:cubicBezTo>
                  <a:pt x="95111" y="3638287"/>
                  <a:pt x="97407" y="3605853"/>
                  <a:pt x="99138" y="3598319"/>
                </a:cubicBezTo>
                <a:cubicBezTo>
                  <a:pt x="104941" y="3573087"/>
                  <a:pt x="97069" y="3338652"/>
                  <a:pt x="87812" y="3260961"/>
                </a:cubicBezTo>
                <a:cubicBezTo>
                  <a:pt x="82435" y="3215847"/>
                  <a:pt x="82431" y="3215653"/>
                  <a:pt x="85575" y="3161687"/>
                </a:cubicBezTo>
                <a:cubicBezTo>
                  <a:pt x="86925" y="3138501"/>
                  <a:pt x="87983" y="3112186"/>
                  <a:pt x="87921" y="3103211"/>
                </a:cubicBezTo>
                <a:cubicBezTo>
                  <a:pt x="87812" y="3086795"/>
                  <a:pt x="91307" y="3090618"/>
                  <a:pt x="92890" y="3108651"/>
                </a:cubicBezTo>
                <a:cubicBezTo>
                  <a:pt x="94715" y="3129427"/>
                  <a:pt x="98000" y="3078267"/>
                  <a:pt x="98651" y="3018896"/>
                </a:cubicBezTo>
                <a:lnTo>
                  <a:pt x="99366" y="2953620"/>
                </a:lnTo>
                <a:lnTo>
                  <a:pt x="103451" y="3010737"/>
                </a:lnTo>
                <a:cubicBezTo>
                  <a:pt x="108126" y="3076121"/>
                  <a:pt x="110351" y="3085824"/>
                  <a:pt x="115797" y="3064581"/>
                </a:cubicBezTo>
                <a:cubicBezTo>
                  <a:pt x="118224" y="3055113"/>
                  <a:pt x="118471" y="3048955"/>
                  <a:pt x="116549" y="3045743"/>
                </a:cubicBezTo>
                <a:cubicBezTo>
                  <a:pt x="114538" y="3042381"/>
                  <a:pt x="114917" y="3039223"/>
                  <a:pt x="117833" y="3035060"/>
                </a:cubicBezTo>
                <a:cubicBezTo>
                  <a:pt x="120956" y="3030598"/>
                  <a:pt x="121241" y="3027351"/>
                  <a:pt x="118986" y="3021806"/>
                </a:cubicBezTo>
                <a:cubicBezTo>
                  <a:pt x="115436" y="3013072"/>
                  <a:pt x="115392" y="2991195"/>
                  <a:pt x="118913" y="2983539"/>
                </a:cubicBezTo>
                <a:cubicBezTo>
                  <a:pt x="121143" y="2978681"/>
                  <a:pt x="121435" y="2978883"/>
                  <a:pt x="121613" y="2985418"/>
                </a:cubicBezTo>
                <a:cubicBezTo>
                  <a:pt x="121905" y="2995447"/>
                  <a:pt x="126954" y="2997613"/>
                  <a:pt x="128451" y="2988345"/>
                </a:cubicBezTo>
                <a:cubicBezTo>
                  <a:pt x="129119" y="2984205"/>
                  <a:pt x="129863" y="2995128"/>
                  <a:pt x="130100" y="3012617"/>
                </a:cubicBezTo>
                <a:cubicBezTo>
                  <a:pt x="130356" y="3031340"/>
                  <a:pt x="129341" y="3045105"/>
                  <a:pt x="127630" y="3046095"/>
                </a:cubicBezTo>
                <a:cubicBezTo>
                  <a:pt x="124437" y="3047942"/>
                  <a:pt x="123798" y="3064345"/>
                  <a:pt x="126546" y="3073943"/>
                </a:cubicBezTo>
                <a:cubicBezTo>
                  <a:pt x="127506" y="3077292"/>
                  <a:pt x="129451" y="3079361"/>
                  <a:pt x="130866" y="3078542"/>
                </a:cubicBezTo>
                <a:cubicBezTo>
                  <a:pt x="132326" y="3077696"/>
                  <a:pt x="133442" y="3098159"/>
                  <a:pt x="133442" y="3125790"/>
                </a:cubicBezTo>
                <a:cubicBezTo>
                  <a:pt x="133442" y="3152595"/>
                  <a:pt x="134275" y="3180206"/>
                  <a:pt x="135293" y="3187146"/>
                </a:cubicBezTo>
                <a:cubicBezTo>
                  <a:pt x="138730" y="3210625"/>
                  <a:pt x="142164" y="3199946"/>
                  <a:pt x="142164" y="3165767"/>
                </a:cubicBezTo>
                <a:cubicBezTo>
                  <a:pt x="142164" y="3132390"/>
                  <a:pt x="144787" y="3123911"/>
                  <a:pt x="150793" y="3137889"/>
                </a:cubicBezTo>
                <a:cubicBezTo>
                  <a:pt x="152898" y="3142795"/>
                  <a:pt x="153456" y="3141306"/>
                  <a:pt x="153606" y="3130383"/>
                </a:cubicBezTo>
                <a:cubicBezTo>
                  <a:pt x="153752" y="3119589"/>
                  <a:pt x="152584" y="3116053"/>
                  <a:pt x="147977" y="3113362"/>
                </a:cubicBezTo>
                <a:cubicBezTo>
                  <a:pt x="144693" y="3111441"/>
                  <a:pt x="142164" y="3107019"/>
                  <a:pt x="142164" y="3103188"/>
                </a:cubicBezTo>
                <a:cubicBezTo>
                  <a:pt x="142164" y="3096131"/>
                  <a:pt x="146536" y="3093903"/>
                  <a:pt x="148791" y="3099811"/>
                </a:cubicBezTo>
                <a:cubicBezTo>
                  <a:pt x="149506" y="3101682"/>
                  <a:pt x="150601" y="3102599"/>
                  <a:pt x="151225" y="3101850"/>
                </a:cubicBezTo>
                <a:cubicBezTo>
                  <a:pt x="152298" y="3100566"/>
                  <a:pt x="149144" y="2917216"/>
                  <a:pt x="147292" y="2873385"/>
                </a:cubicBezTo>
                <a:cubicBezTo>
                  <a:pt x="146818" y="2862166"/>
                  <a:pt x="146084" y="2844419"/>
                  <a:pt x="145660" y="2833947"/>
                </a:cubicBezTo>
                <a:cubicBezTo>
                  <a:pt x="145062" y="2819133"/>
                  <a:pt x="144216" y="2815996"/>
                  <a:pt x="141844" y="2819811"/>
                </a:cubicBezTo>
                <a:cubicBezTo>
                  <a:pt x="140169" y="2822507"/>
                  <a:pt x="139582" y="2829239"/>
                  <a:pt x="140545" y="2834770"/>
                </a:cubicBezTo>
                <a:cubicBezTo>
                  <a:pt x="141837" y="2842206"/>
                  <a:pt x="140764" y="2847130"/>
                  <a:pt x="136458" y="2853666"/>
                </a:cubicBezTo>
                <a:cubicBezTo>
                  <a:pt x="133247" y="2858528"/>
                  <a:pt x="129296" y="2862506"/>
                  <a:pt x="127674" y="2862506"/>
                </a:cubicBezTo>
                <a:cubicBezTo>
                  <a:pt x="126050" y="2862506"/>
                  <a:pt x="124718" y="2858528"/>
                  <a:pt x="124707" y="2853666"/>
                </a:cubicBezTo>
                <a:cubicBezTo>
                  <a:pt x="124707" y="2848804"/>
                  <a:pt x="122937" y="2841689"/>
                  <a:pt x="120800" y="2837853"/>
                </a:cubicBezTo>
                <a:cubicBezTo>
                  <a:pt x="118662" y="2834017"/>
                  <a:pt x="115973" y="2818133"/>
                  <a:pt x="114826" y="2802555"/>
                </a:cubicBezTo>
                <a:cubicBezTo>
                  <a:pt x="113680" y="2786976"/>
                  <a:pt x="112199" y="2773723"/>
                  <a:pt x="111538" y="2773103"/>
                </a:cubicBezTo>
                <a:cubicBezTo>
                  <a:pt x="110878" y="2772484"/>
                  <a:pt x="108097" y="2773680"/>
                  <a:pt x="105360" y="2775763"/>
                </a:cubicBezTo>
                <a:cubicBezTo>
                  <a:pt x="100908" y="2779153"/>
                  <a:pt x="100633" y="2778980"/>
                  <a:pt x="102732" y="2774110"/>
                </a:cubicBezTo>
                <a:cubicBezTo>
                  <a:pt x="105911" y="2766743"/>
                  <a:pt x="110338" y="2718932"/>
                  <a:pt x="108639" y="2710314"/>
                </a:cubicBezTo>
                <a:cubicBezTo>
                  <a:pt x="107887" y="2706508"/>
                  <a:pt x="111109" y="2710737"/>
                  <a:pt x="115795" y="2719713"/>
                </a:cubicBezTo>
                <a:cubicBezTo>
                  <a:pt x="121191" y="2730047"/>
                  <a:pt x="126752" y="2748320"/>
                  <a:pt x="130954" y="2769531"/>
                </a:cubicBezTo>
                <a:cubicBezTo>
                  <a:pt x="135199" y="2790948"/>
                  <a:pt x="138343" y="2801248"/>
                  <a:pt x="139674" y="2798089"/>
                </a:cubicBezTo>
                <a:cubicBezTo>
                  <a:pt x="142411" y="2791591"/>
                  <a:pt x="142334" y="2736696"/>
                  <a:pt x="139564" y="2721073"/>
                </a:cubicBezTo>
                <a:lnTo>
                  <a:pt x="137393" y="2708834"/>
                </a:lnTo>
                <a:lnTo>
                  <a:pt x="133499" y="2716314"/>
                </a:lnTo>
                <a:cubicBezTo>
                  <a:pt x="131357" y="2720428"/>
                  <a:pt x="128647" y="2723793"/>
                  <a:pt x="127476" y="2723793"/>
                </a:cubicBezTo>
                <a:cubicBezTo>
                  <a:pt x="124494" y="2723793"/>
                  <a:pt x="121818" y="2716459"/>
                  <a:pt x="121818" y="2708279"/>
                </a:cubicBezTo>
                <a:cubicBezTo>
                  <a:pt x="121818" y="2702396"/>
                  <a:pt x="122475" y="2701880"/>
                  <a:pt x="126249" y="2704809"/>
                </a:cubicBezTo>
                <a:cubicBezTo>
                  <a:pt x="132776" y="2709879"/>
                  <a:pt x="134262" y="2706592"/>
                  <a:pt x="130766" y="2694810"/>
                </a:cubicBezTo>
                <a:cubicBezTo>
                  <a:pt x="129059" y="2689060"/>
                  <a:pt x="127657" y="2677590"/>
                  <a:pt x="127646" y="2669321"/>
                </a:cubicBezTo>
                <a:cubicBezTo>
                  <a:pt x="127646" y="2657244"/>
                  <a:pt x="128873" y="2653292"/>
                  <a:pt x="133943" y="2649228"/>
                </a:cubicBezTo>
                <a:cubicBezTo>
                  <a:pt x="139727" y="2644594"/>
                  <a:pt x="139851" y="2643893"/>
                  <a:pt x="135428" y="2640865"/>
                </a:cubicBezTo>
                <a:cubicBezTo>
                  <a:pt x="130984" y="2637824"/>
                  <a:pt x="130961" y="2636565"/>
                  <a:pt x="135136" y="2625083"/>
                </a:cubicBezTo>
                <a:cubicBezTo>
                  <a:pt x="138318" y="2616349"/>
                  <a:pt x="140924" y="2613051"/>
                  <a:pt x="143826" y="2614093"/>
                </a:cubicBezTo>
                <a:cubicBezTo>
                  <a:pt x="146106" y="2614913"/>
                  <a:pt x="147971" y="2614117"/>
                  <a:pt x="147971" y="2612317"/>
                </a:cubicBezTo>
                <a:cubicBezTo>
                  <a:pt x="147971" y="2610521"/>
                  <a:pt x="145355" y="2608412"/>
                  <a:pt x="142158" y="2607630"/>
                </a:cubicBezTo>
                <a:cubicBezTo>
                  <a:pt x="138396" y="2606708"/>
                  <a:pt x="136345" y="2603919"/>
                  <a:pt x="136345" y="2599725"/>
                </a:cubicBezTo>
                <a:cubicBezTo>
                  <a:pt x="136345" y="2593196"/>
                  <a:pt x="141982" y="2590309"/>
                  <a:pt x="142362" y="2596642"/>
                </a:cubicBezTo>
                <a:cubicBezTo>
                  <a:pt x="142472" y="2598512"/>
                  <a:pt x="143625" y="2597594"/>
                  <a:pt x="144920" y="2594603"/>
                </a:cubicBezTo>
                <a:cubicBezTo>
                  <a:pt x="146449" y="2591074"/>
                  <a:pt x="145865" y="2587655"/>
                  <a:pt x="143264" y="2584870"/>
                </a:cubicBezTo>
                <a:cubicBezTo>
                  <a:pt x="140308" y="2581707"/>
                  <a:pt x="139336" y="2572390"/>
                  <a:pt x="139570" y="2549512"/>
                </a:cubicBezTo>
                <a:cubicBezTo>
                  <a:pt x="139826" y="2522781"/>
                  <a:pt x="140271" y="2520155"/>
                  <a:pt x="142624" y="2530687"/>
                </a:cubicBezTo>
                <a:cubicBezTo>
                  <a:pt x="144128" y="2537419"/>
                  <a:pt x="144712" y="2548647"/>
                  <a:pt x="143924" y="2555639"/>
                </a:cubicBezTo>
                <a:cubicBezTo>
                  <a:pt x="142902" y="2564689"/>
                  <a:pt x="143704" y="2569286"/>
                  <a:pt x="146661" y="2571594"/>
                </a:cubicBezTo>
                <a:cubicBezTo>
                  <a:pt x="149445" y="2573758"/>
                  <a:pt x="150715" y="2579734"/>
                  <a:pt x="150473" y="2589549"/>
                </a:cubicBezTo>
                <a:cubicBezTo>
                  <a:pt x="150217" y="2600443"/>
                  <a:pt x="151531" y="2605757"/>
                  <a:pt x="155581" y="2610028"/>
                </a:cubicBezTo>
                <a:cubicBezTo>
                  <a:pt x="159525" y="2614188"/>
                  <a:pt x="160038" y="2616128"/>
                  <a:pt x="157416" y="2616986"/>
                </a:cubicBezTo>
                <a:cubicBezTo>
                  <a:pt x="155416" y="2617639"/>
                  <a:pt x="153782" y="2621817"/>
                  <a:pt x="153782" y="2626268"/>
                </a:cubicBezTo>
                <a:cubicBezTo>
                  <a:pt x="153782" y="2631689"/>
                  <a:pt x="154887" y="2633721"/>
                  <a:pt x="157135" y="2632423"/>
                </a:cubicBezTo>
                <a:cubicBezTo>
                  <a:pt x="159620" y="2630987"/>
                  <a:pt x="159996" y="2636225"/>
                  <a:pt x="158587" y="2652661"/>
                </a:cubicBezTo>
                <a:cubicBezTo>
                  <a:pt x="157544" y="2664858"/>
                  <a:pt x="155858" y="2684479"/>
                  <a:pt x="154845" y="2696261"/>
                </a:cubicBezTo>
                <a:cubicBezTo>
                  <a:pt x="152958" y="2718188"/>
                  <a:pt x="155063" y="2737394"/>
                  <a:pt x="159357" y="2737394"/>
                </a:cubicBezTo>
                <a:cubicBezTo>
                  <a:pt x="160678" y="2737394"/>
                  <a:pt x="162393" y="2731232"/>
                  <a:pt x="163168" y="2723700"/>
                </a:cubicBezTo>
                <a:cubicBezTo>
                  <a:pt x="164058" y="2715026"/>
                  <a:pt x="166420" y="2708743"/>
                  <a:pt x="169613" y="2706558"/>
                </a:cubicBezTo>
                <a:cubicBezTo>
                  <a:pt x="174200" y="2703419"/>
                  <a:pt x="174238" y="2702788"/>
                  <a:pt x="170029" y="2699520"/>
                </a:cubicBezTo>
                <a:cubicBezTo>
                  <a:pt x="166388" y="2696691"/>
                  <a:pt x="165411" y="2690379"/>
                  <a:pt x="165426" y="2669745"/>
                </a:cubicBezTo>
                <a:lnTo>
                  <a:pt x="165460" y="2643560"/>
                </a:lnTo>
                <a:lnTo>
                  <a:pt x="170745" y="2651062"/>
                </a:lnTo>
                <a:cubicBezTo>
                  <a:pt x="173654" y="2655187"/>
                  <a:pt x="176914" y="2657737"/>
                  <a:pt x="177992" y="2656728"/>
                </a:cubicBezTo>
                <a:cubicBezTo>
                  <a:pt x="180893" y="2654013"/>
                  <a:pt x="180372" y="2642763"/>
                  <a:pt x="177259" y="2640964"/>
                </a:cubicBezTo>
                <a:cubicBezTo>
                  <a:pt x="175610" y="2640008"/>
                  <a:pt x="175617" y="2636002"/>
                  <a:pt x="177292" y="2630604"/>
                </a:cubicBezTo>
                <a:cubicBezTo>
                  <a:pt x="179402" y="2623752"/>
                  <a:pt x="179033" y="2621132"/>
                  <a:pt x="175625" y="2618782"/>
                </a:cubicBezTo>
                <a:cubicBezTo>
                  <a:pt x="173216" y="2617122"/>
                  <a:pt x="171246" y="2611958"/>
                  <a:pt x="171246" y="2607308"/>
                </a:cubicBezTo>
                <a:cubicBezTo>
                  <a:pt x="171246" y="2600733"/>
                  <a:pt x="172264" y="2599219"/>
                  <a:pt x="175822" y="2600497"/>
                </a:cubicBezTo>
                <a:cubicBezTo>
                  <a:pt x="179858" y="2601947"/>
                  <a:pt x="180196" y="2599125"/>
                  <a:pt x="178683" y="2576613"/>
                </a:cubicBezTo>
                <a:cubicBezTo>
                  <a:pt x="171318" y="2466934"/>
                  <a:pt x="170421" y="2411684"/>
                  <a:pt x="174207" y="2301074"/>
                </a:cubicBezTo>
                <a:cubicBezTo>
                  <a:pt x="175688" y="2257808"/>
                  <a:pt x="176251" y="2213136"/>
                  <a:pt x="175458" y="2201800"/>
                </a:cubicBezTo>
                <a:cubicBezTo>
                  <a:pt x="174667" y="2190464"/>
                  <a:pt x="173440" y="2173540"/>
                  <a:pt x="172740" y="2164190"/>
                </a:cubicBezTo>
                <a:cubicBezTo>
                  <a:pt x="171386" y="2146132"/>
                  <a:pt x="173900" y="2142366"/>
                  <a:pt x="179095" y="2154671"/>
                </a:cubicBezTo>
                <a:cubicBezTo>
                  <a:pt x="181792" y="2161053"/>
                  <a:pt x="182299" y="2158906"/>
                  <a:pt x="182562" y="2140044"/>
                </a:cubicBezTo>
                <a:cubicBezTo>
                  <a:pt x="182780" y="2125634"/>
                  <a:pt x="181303" y="2114425"/>
                  <a:pt x="178366" y="2107848"/>
                </a:cubicBezTo>
                <a:cubicBezTo>
                  <a:pt x="174907" y="2100100"/>
                  <a:pt x="174645" y="2096875"/>
                  <a:pt x="177238" y="2093950"/>
                </a:cubicBezTo>
                <a:cubicBezTo>
                  <a:pt x="179785" y="2091078"/>
                  <a:pt x="179822" y="2083828"/>
                  <a:pt x="177384" y="2064486"/>
                </a:cubicBezTo>
                <a:cubicBezTo>
                  <a:pt x="173288" y="2031987"/>
                  <a:pt x="173183" y="2019189"/>
                  <a:pt x="177056" y="2024799"/>
                </a:cubicBezTo>
                <a:cubicBezTo>
                  <a:pt x="178607" y="2027043"/>
                  <a:pt x="179895" y="2033224"/>
                  <a:pt x="179917" y="2038534"/>
                </a:cubicBezTo>
                <a:cubicBezTo>
                  <a:pt x="179950" y="2043845"/>
                  <a:pt x="181380" y="2049515"/>
                  <a:pt x="183109" y="2051136"/>
                </a:cubicBezTo>
                <a:cubicBezTo>
                  <a:pt x="184967" y="2052872"/>
                  <a:pt x="186764" y="2070684"/>
                  <a:pt x="187491" y="2094518"/>
                </a:cubicBezTo>
                <a:cubicBezTo>
                  <a:pt x="188170" y="2116756"/>
                  <a:pt x="190023" y="2141602"/>
                  <a:pt x="191609" y="2149731"/>
                </a:cubicBezTo>
                <a:cubicBezTo>
                  <a:pt x="193197" y="2157859"/>
                  <a:pt x="194496" y="2172852"/>
                  <a:pt x="194496" y="2183049"/>
                </a:cubicBezTo>
                <a:cubicBezTo>
                  <a:pt x="194496" y="2193245"/>
                  <a:pt x="195565" y="2201588"/>
                  <a:pt x="196875" y="2201588"/>
                </a:cubicBezTo>
                <a:cubicBezTo>
                  <a:pt x="199568" y="2201588"/>
                  <a:pt x="198922" y="2116352"/>
                  <a:pt x="195788" y="2058415"/>
                </a:cubicBezTo>
                <a:cubicBezTo>
                  <a:pt x="193751" y="2020813"/>
                  <a:pt x="194966" y="2005760"/>
                  <a:pt x="200030" y="2005760"/>
                </a:cubicBezTo>
                <a:cubicBezTo>
                  <a:pt x="201413" y="2005760"/>
                  <a:pt x="203435" y="2012423"/>
                  <a:pt x="204523" y="2020566"/>
                </a:cubicBezTo>
                <a:cubicBezTo>
                  <a:pt x="206030" y="2031857"/>
                  <a:pt x="207490" y="2035017"/>
                  <a:pt x="210671" y="2033874"/>
                </a:cubicBezTo>
                <a:cubicBezTo>
                  <a:pt x="216684" y="2031716"/>
                  <a:pt x="216079" y="2042920"/>
                  <a:pt x="210010" y="2046098"/>
                </a:cubicBezTo>
                <a:cubicBezTo>
                  <a:pt x="205628" y="2048393"/>
                  <a:pt x="205349" y="2055037"/>
                  <a:pt x="207007" y="2117629"/>
                </a:cubicBezTo>
                <a:cubicBezTo>
                  <a:pt x="208171" y="2161627"/>
                  <a:pt x="207832" y="2185150"/>
                  <a:pt x="206069" y="2182549"/>
                </a:cubicBezTo>
                <a:cubicBezTo>
                  <a:pt x="202537" y="2177336"/>
                  <a:pt x="202482" y="2187234"/>
                  <a:pt x="205960" y="2202948"/>
                </a:cubicBezTo>
                <a:cubicBezTo>
                  <a:pt x="208218" y="2213161"/>
                  <a:pt x="208412" y="2213328"/>
                  <a:pt x="209127" y="2205668"/>
                </a:cubicBezTo>
                <a:cubicBezTo>
                  <a:pt x="210163" y="2194555"/>
                  <a:pt x="214127" y="2225206"/>
                  <a:pt x="214532" y="2247478"/>
                </a:cubicBezTo>
                <a:cubicBezTo>
                  <a:pt x="214788" y="2262326"/>
                  <a:pt x="215455" y="2264339"/>
                  <a:pt x="219080" y="2261523"/>
                </a:cubicBezTo>
                <a:cubicBezTo>
                  <a:pt x="221408" y="2259715"/>
                  <a:pt x="224677" y="2259025"/>
                  <a:pt x="226346" y="2259990"/>
                </a:cubicBezTo>
                <a:cubicBezTo>
                  <a:pt x="228324" y="2261135"/>
                  <a:pt x="229378" y="2256089"/>
                  <a:pt x="229378" y="2245492"/>
                </a:cubicBezTo>
                <a:cubicBezTo>
                  <a:pt x="229378" y="2236298"/>
                  <a:pt x="228018" y="2228815"/>
                  <a:pt x="226247" y="2228262"/>
                </a:cubicBezTo>
                <a:cubicBezTo>
                  <a:pt x="222252" y="2227015"/>
                  <a:pt x="215081" y="2195974"/>
                  <a:pt x="214948" y="2179343"/>
                </a:cubicBezTo>
                <a:cubicBezTo>
                  <a:pt x="214875" y="2171058"/>
                  <a:pt x="216513" y="2165058"/>
                  <a:pt x="219625" y="2162146"/>
                </a:cubicBezTo>
                <a:cubicBezTo>
                  <a:pt x="223845" y="2158197"/>
                  <a:pt x="224163" y="2152535"/>
                  <a:pt x="222344" y="2113823"/>
                </a:cubicBezTo>
                <a:cubicBezTo>
                  <a:pt x="221213" y="2089705"/>
                  <a:pt x="219738" y="2066234"/>
                  <a:pt x="219071" y="2061664"/>
                </a:cubicBezTo>
                <a:lnTo>
                  <a:pt x="217856" y="2053357"/>
                </a:lnTo>
                <a:lnTo>
                  <a:pt x="221271" y="2060836"/>
                </a:lnTo>
                <a:cubicBezTo>
                  <a:pt x="223150" y="2064950"/>
                  <a:pt x="225743" y="2068316"/>
                  <a:pt x="227033" y="2068316"/>
                </a:cubicBezTo>
                <a:cubicBezTo>
                  <a:pt x="230965" y="2068316"/>
                  <a:pt x="229649" y="2056090"/>
                  <a:pt x="225110" y="2050477"/>
                </a:cubicBezTo>
                <a:cubicBezTo>
                  <a:pt x="222763" y="2047573"/>
                  <a:pt x="220952" y="2041526"/>
                  <a:pt x="221087" y="2037038"/>
                </a:cubicBezTo>
                <a:cubicBezTo>
                  <a:pt x="221233" y="2032066"/>
                  <a:pt x="221871" y="2030836"/>
                  <a:pt x="222714" y="2033890"/>
                </a:cubicBezTo>
                <a:cubicBezTo>
                  <a:pt x="223642" y="2037256"/>
                  <a:pt x="225918" y="2038456"/>
                  <a:pt x="229644" y="2037545"/>
                </a:cubicBezTo>
                <a:cubicBezTo>
                  <a:pt x="234680" y="2036312"/>
                  <a:pt x="235192" y="2037806"/>
                  <a:pt x="235192" y="2053772"/>
                </a:cubicBezTo>
                <a:cubicBezTo>
                  <a:pt x="235192" y="2063700"/>
                  <a:pt x="236348" y="2070688"/>
                  <a:pt x="237848" y="2069820"/>
                </a:cubicBezTo>
                <a:cubicBezTo>
                  <a:pt x="239421" y="2068911"/>
                  <a:pt x="239716" y="2040841"/>
                  <a:pt x="238574" y="2000984"/>
                </a:cubicBezTo>
                <a:cubicBezTo>
                  <a:pt x="237512" y="1963969"/>
                  <a:pt x="236837" y="1922363"/>
                  <a:pt x="237075" y="1908526"/>
                </a:cubicBezTo>
                <a:cubicBezTo>
                  <a:pt x="237294" y="1894689"/>
                  <a:pt x="236330" y="1883368"/>
                  <a:pt x="234896" y="1883368"/>
                </a:cubicBezTo>
                <a:cubicBezTo>
                  <a:pt x="233454" y="1883368"/>
                  <a:pt x="232269" y="1904971"/>
                  <a:pt x="232247" y="1931645"/>
                </a:cubicBezTo>
                <a:cubicBezTo>
                  <a:pt x="232210" y="1981250"/>
                  <a:pt x="230659" y="1995701"/>
                  <a:pt x="226115" y="1988991"/>
                </a:cubicBezTo>
                <a:cubicBezTo>
                  <a:pt x="224436" y="1986514"/>
                  <a:pt x="223640" y="1987808"/>
                  <a:pt x="223612" y="1993067"/>
                </a:cubicBezTo>
                <a:cubicBezTo>
                  <a:pt x="223579" y="1998037"/>
                  <a:pt x="222276" y="2000354"/>
                  <a:pt x="219934" y="1999592"/>
                </a:cubicBezTo>
                <a:cubicBezTo>
                  <a:pt x="217934" y="1998943"/>
                  <a:pt x="216701" y="1995474"/>
                  <a:pt x="217193" y="1991885"/>
                </a:cubicBezTo>
                <a:cubicBezTo>
                  <a:pt x="219584" y="1974385"/>
                  <a:pt x="217832" y="1962407"/>
                  <a:pt x="210733" y="1947711"/>
                </a:cubicBezTo>
                <a:cubicBezTo>
                  <a:pt x="206118" y="1938155"/>
                  <a:pt x="204507" y="1932272"/>
                  <a:pt x="206693" y="1932953"/>
                </a:cubicBezTo>
                <a:cubicBezTo>
                  <a:pt x="208693" y="1933577"/>
                  <a:pt x="211109" y="1937057"/>
                  <a:pt x="212064" y="1940685"/>
                </a:cubicBezTo>
                <a:cubicBezTo>
                  <a:pt x="213107" y="1944657"/>
                  <a:pt x="215743" y="1947133"/>
                  <a:pt x="218683" y="1946906"/>
                </a:cubicBezTo>
                <a:cubicBezTo>
                  <a:pt x="222007" y="1946647"/>
                  <a:pt x="223568" y="1948603"/>
                  <a:pt x="223568" y="1953025"/>
                </a:cubicBezTo>
                <a:cubicBezTo>
                  <a:pt x="223568" y="1956599"/>
                  <a:pt x="224751" y="1959523"/>
                  <a:pt x="226200" y="1959523"/>
                </a:cubicBezTo>
                <a:cubicBezTo>
                  <a:pt x="227645" y="1959523"/>
                  <a:pt x="228319" y="1954933"/>
                  <a:pt x="227699" y="1949323"/>
                </a:cubicBezTo>
                <a:cubicBezTo>
                  <a:pt x="227079" y="1943714"/>
                  <a:pt x="225743" y="1901456"/>
                  <a:pt x="224732" y="1855417"/>
                </a:cubicBezTo>
                <a:cubicBezTo>
                  <a:pt x="223240" y="1787367"/>
                  <a:pt x="222193" y="1772257"/>
                  <a:pt x="219133" y="1774632"/>
                </a:cubicBezTo>
                <a:cubicBezTo>
                  <a:pt x="216232" y="1776883"/>
                  <a:pt x="214923" y="1775648"/>
                  <a:pt x="213420" y="1769242"/>
                </a:cubicBezTo>
                <a:cubicBezTo>
                  <a:pt x="212347" y="1764670"/>
                  <a:pt x="208959" y="1759673"/>
                  <a:pt x="205892" y="1758137"/>
                </a:cubicBezTo>
                <a:cubicBezTo>
                  <a:pt x="202710" y="1756544"/>
                  <a:pt x="200316" y="1752466"/>
                  <a:pt x="200316" y="1748640"/>
                </a:cubicBezTo>
                <a:cubicBezTo>
                  <a:pt x="200316" y="1740955"/>
                  <a:pt x="205045" y="1739585"/>
                  <a:pt x="207031" y="1746696"/>
                </a:cubicBezTo>
                <a:cubicBezTo>
                  <a:pt x="207761" y="1749314"/>
                  <a:pt x="208662" y="1731873"/>
                  <a:pt x="209035" y="1707939"/>
                </a:cubicBezTo>
                <a:cubicBezTo>
                  <a:pt x="209407" y="1684004"/>
                  <a:pt x="210323" y="1666633"/>
                  <a:pt x="211071" y="1669336"/>
                </a:cubicBezTo>
                <a:cubicBezTo>
                  <a:pt x="213169" y="1676917"/>
                  <a:pt x="221530" y="1673660"/>
                  <a:pt x="227197" y="1663053"/>
                </a:cubicBezTo>
                <a:cubicBezTo>
                  <a:pt x="229992" y="1657822"/>
                  <a:pt x="232281" y="1655072"/>
                  <a:pt x="232283" y="1656942"/>
                </a:cubicBezTo>
                <a:cubicBezTo>
                  <a:pt x="232286" y="1658812"/>
                  <a:pt x="233596" y="1660341"/>
                  <a:pt x="235195" y="1660341"/>
                </a:cubicBezTo>
                <a:cubicBezTo>
                  <a:pt x="237012" y="1660341"/>
                  <a:pt x="238100" y="1644076"/>
                  <a:pt x="238100" y="1616985"/>
                </a:cubicBezTo>
                <a:cubicBezTo>
                  <a:pt x="238100" y="1591014"/>
                  <a:pt x="236935" y="1572954"/>
                  <a:pt x="235195" y="1571947"/>
                </a:cubicBezTo>
                <a:cubicBezTo>
                  <a:pt x="233312" y="1570860"/>
                  <a:pt x="232287" y="1582980"/>
                  <a:pt x="232287" y="1606329"/>
                </a:cubicBezTo>
                <a:cubicBezTo>
                  <a:pt x="232287" y="1630862"/>
                  <a:pt x="231338" y="1641503"/>
                  <a:pt x="229320" y="1639614"/>
                </a:cubicBezTo>
                <a:cubicBezTo>
                  <a:pt x="227689" y="1638088"/>
                  <a:pt x="225511" y="1628408"/>
                  <a:pt x="224483" y="1618106"/>
                </a:cubicBezTo>
                <a:cubicBezTo>
                  <a:pt x="222305" y="1596284"/>
                  <a:pt x="218284" y="1600833"/>
                  <a:pt x="217959" y="1625487"/>
                </a:cubicBezTo>
                <a:cubicBezTo>
                  <a:pt x="217850" y="1633991"/>
                  <a:pt x="216237" y="1644394"/>
                  <a:pt x="214383" y="1648605"/>
                </a:cubicBezTo>
                <a:lnTo>
                  <a:pt x="211011" y="1656262"/>
                </a:lnTo>
                <a:lnTo>
                  <a:pt x="208920" y="1648102"/>
                </a:lnTo>
                <a:cubicBezTo>
                  <a:pt x="206085" y="1637021"/>
                  <a:pt x="209176" y="1404364"/>
                  <a:pt x="212237" y="1399238"/>
                </a:cubicBezTo>
                <a:cubicBezTo>
                  <a:pt x="213697" y="1396785"/>
                  <a:pt x="214704" y="1404207"/>
                  <a:pt x="214755" y="1417848"/>
                </a:cubicBezTo>
                <a:cubicBezTo>
                  <a:pt x="214828" y="1436337"/>
                  <a:pt x="215919" y="1441817"/>
                  <a:pt x="220657" y="1447453"/>
                </a:cubicBezTo>
                <a:lnTo>
                  <a:pt x="226470" y="1454368"/>
                </a:lnTo>
                <a:lnTo>
                  <a:pt x="226470" y="1446221"/>
                </a:lnTo>
                <a:cubicBezTo>
                  <a:pt x="226470" y="1441741"/>
                  <a:pt x="227199" y="1432090"/>
                  <a:pt x="228093" y="1424776"/>
                </a:cubicBezTo>
                <a:cubicBezTo>
                  <a:pt x="229659" y="1411957"/>
                  <a:pt x="229557" y="1411723"/>
                  <a:pt x="225291" y="1418277"/>
                </a:cubicBezTo>
                <a:lnTo>
                  <a:pt x="220862" y="1425076"/>
                </a:lnTo>
                <a:lnTo>
                  <a:pt x="220753" y="1416781"/>
                </a:lnTo>
                <a:cubicBezTo>
                  <a:pt x="220716" y="1412218"/>
                  <a:pt x="222285" y="1406958"/>
                  <a:pt x="224281" y="1405091"/>
                </a:cubicBezTo>
                <a:cubicBezTo>
                  <a:pt x="226818" y="1402719"/>
                  <a:pt x="228110" y="1388820"/>
                  <a:pt x="228564" y="1358989"/>
                </a:cubicBezTo>
                <a:cubicBezTo>
                  <a:pt x="229159" y="1320043"/>
                  <a:pt x="228856" y="1317121"/>
                  <a:pt x="225152" y="1325803"/>
                </a:cubicBezTo>
                <a:cubicBezTo>
                  <a:pt x="222919" y="1331038"/>
                  <a:pt x="220991" y="1341952"/>
                  <a:pt x="220869" y="1350055"/>
                </a:cubicBezTo>
                <a:cubicBezTo>
                  <a:pt x="220453" y="1377723"/>
                  <a:pt x="216289" y="1360788"/>
                  <a:pt x="216020" y="1330335"/>
                </a:cubicBezTo>
                <a:cubicBezTo>
                  <a:pt x="215874" y="1313631"/>
                  <a:pt x="214334" y="1281605"/>
                  <a:pt x="212597" y="1259167"/>
                </a:cubicBezTo>
                <a:cubicBezTo>
                  <a:pt x="210863" y="1236728"/>
                  <a:pt x="210397" y="1212862"/>
                  <a:pt x="211560" y="1206130"/>
                </a:cubicBezTo>
                <a:cubicBezTo>
                  <a:pt x="213414" y="1195419"/>
                  <a:pt x="213888" y="1197286"/>
                  <a:pt x="215375" y="1221089"/>
                </a:cubicBezTo>
                <a:cubicBezTo>
                  <a:pt x="216977" y="1246742"/>
                  <a:pt x="222982" y="1268313"/>
                  <a:pt x="227379" y="1264199"/>
                </a:cubicBezTo>
                <a:cubicBezTo>
                  <a:pt x="230868" y="1260933"/>
                  <a:pt x="229514" y="1251057"/>
                  <a:pt x="224694" y="1244618"/>
                </a:cubicBezTo>
                <a:cubicBezTo>
                  <a:pt x="220307" y="1238758"/>
                  <a:pt x="220424" y="1237979"/>
                  <a:pt x="226599" y="1231828"/>
                </a:cubicBezTo>
                <a:cubicBezTo>
                  <a:pt x="238766" y="1219708"/>
                  <a:pt x="241591" y="1183478"/>
                  <a:pt x="231544" y="1168401"/>
                </a:cubicBezTo>
                <a:cubicBezTo>
                  <a:pt x="227946" y="1163003"/>
                  <a:pt x="223537" y="1151843"/>
                  <a:pt x="221743" y="1143601"/>
                </a:cubicBezTo>
                <a:lnTo>
                  <a:pt x="218485" y="1128615"/>
                </a:lnTo>
                <a:lnTo>
                  <a:pt x="218112" y="1140174"/>
                </a:lnTo>
                <a:cubicBezTo>
                  <a:pt x="217572" y="1156890"/>
                  <a:pt x="209965" y="1155909"/>
                  <a:pt x="207558" y="1138814"/>
                </a:cubicBezTo>
                <a:cubicBezTo>
                  <a:pt x="204770" y="1119003"/>
                  <a:pt x="202787" y="1110423"/>
                  <a:pt x="201314" y="1111802"/>
                </a:cubicBezTo>
                <a:cubicBezTo>
                  <a:pt x="200577" y="1112492"/>
                  <a:pt x="196763" y="1147304"/>
                  <a:pt x="192840" y="1189163"/>
                </a:cubicBezTo>
                <a:lnTo>
                  <a:pt x="185708" y="1265270"/>
                </a:lnTo>
                <a:lnTo>
                  <a:pt x="197495" y="1276300"/>
                </a:lnTo>
                <a:cubicBezTo>
                  <a:pt x="207840" y="1285981"/>
                  <a:pt x="209239" y="1288767"/>
                  <a:pt x="208932" y="1299086"/>
                </a:cubicBezTo>
                <a:cubicBezTo>
                  <a:pt x="208750" y="1305553"/>
                  <a:pt x="209225" y="1319411"/>
                  <a:pt x="210045" y="1329882"/>
                </a:cubicBezTo>
                <a:cubicBezTo>
                  <a:pt x="210852" y="1340354"/>
                  <a:pt x="210855" y="1345483"/>
                  <a:pt x="210045" y="1341280"/>
                </a:cubicBezTo>
                <a:cubicBezTo>
                  <a:pt x="207079" y="1325703"/>
                  <a:pt x="201738" y="1335834"/>
                  <a:pt x="199446" y="1361380"/>
                </a:cubicBezTo>
                <a:cubicBezTo>
                  <a:pt x="198184" y="1375470"/>
                  <a:pt x="196220" y="1397303"/>
                  <a:pt x="195086" y="1409898"/>
                </a:cubicBezTo>
                <a:cubicBezTo>
                  <a:pt x="192616" y="1437345"/>
                  <a:pt x="187189" y="1442180"/>
                  <a:pt x="184177" y="1419619"/>
                </a:cubicBezTo>
                <a:cubicBezTo>
                  <a:pt x="183053" y="1411211"/>
                  <a:pt x="183024" y="1399208"/>
                  <a:pt x="184104" y="1392945"/>
                </a:cubicBezTo>
                <a:cubicBezTo>
                  <a:pt x="188584" y="1367068"/>
                  <a:pt x="189315" y="1355720"/>
                  <a:pt x="186502" y="1355720"/>
                </a:cubicBezTo>
                <a:cubicBezTo>
                  <a:pt x="184907" y="1355720"/>
                  <a:pt x="182699" y="1364288"/>
                  <a:pt x="181596" y="1374759"/>
                </a:cubicBezTo>
                <a:cubicBezTo>
                  <a:pt x="180494" y="1385231"/>
                  <a:pt x="178531" y="1393798"/>
                  <a:pt x="177236" y="1393798"/>
                </a:cubicBezTo>
                <a:cubicBezTo>
                  <a:pt x="175941" y="1393798"/>
                  <a:pt x="173955" y="1386148"/>
                  <a:pt x="172823" y="1376799"/>
                </a:cubicBezTo>
                <a:cubicBezTo>
                  <a:pt x="171024" y="1361946"/>
                  <a:pt x="170287" y="1360411"/>
                  <a:pt x="166979" y="1364640"/>
                </a:cubicBezTo>
                <a:cubicBezTo>
                  <a:pt x="163578" y="1368985"/>
                  <a:pt x="163008" y="1369033"/>
                  <a:pt x="161395" y="1365097"/>
                </a:cubicBezTo>
                <a:cubicBezTo>
                  <a:pt x="160406" y="1362687"/>
                  <a:pt x="159417" y="1354390"/>
                  <a:pt x="159198" y="1346658"/>
                </a:cubicBezTo>
                <a:cubicBezTo>
                  <a:pt x="158943" y="1337109"/>
                  <a:pt x="157983" y="1341260"/>
                  <a:pt x="156257" y="1359606"/>
                </a:cubicBezTo>
                <a:cubicBezTo>
                  <a:pt x="154859" y="1374458"/>
                  <a:pt x="153075" y="1387208"/>
                  <a:pt x="152297" y="1387938"/>
                </a:cubicBezTo>
                <a:cubicBezTo>
                  <a:pt x="148382" y="1391601"/>
                  <a:pt x="146581" y="1383080"/>
                  <a:pt x="147163" y="1363648"/>
                </a:cubicBezTo>
                <a:cubicBezTo>
                  <a:pt x="147685" y="1346238"/>
                  <a:pt x="146980" y="1342121"/>
                  <a:pt x="143528" y="1342121"/>
                </a:cubicBezTo>
                <a:cubicBezTo>
                  <a:pt x="141174" y="1342121"/>
                  <a:pt x="139251" y="1342474"/>
                  <a:pt x="139251" y="1342904"/>
                </a:cubicBezTo>
                <a:cubicBezTo>
                  <a:pt x="139251" y="1343336"/>
                  <a:pt x="137298" y="1358328"/>
                  <a:pt x="134914" y="1376222"/>
                </a:cubicBezTo>
                <a:cubicBezTo>
                  <a:pt x="132527" y="1394116"/>
                  <a:pt x="130568" y="1409062"/>
                  <a:pt x="130554" y="1409436"/>
                </a:cubicBezTo>
                <a:cubicBezTo>
                  <a:pt x="130554" y="1409810"/>
                  <a:pt x="128569" y="1410115"/>
                  <a:pt x="126171" y="1410115"/>
                </a:cubicBezTo>
                <a:cubicBezTo>
                  <a:pt x="123037" y="1410115"/>
                  <a:pt x="121812" y="1413112"/>
                  <a:pt x="121812" y="1420772"/>
                </a:cubicBezTo>
                <a:cubicBezTo>
                  <a:pt x="121812" y="1426633"/>
                  <a:pt x="122603" y="1433358"/>
                  <a:pt x="123571" y="1435716"/>
                </a:cubicBezTo>
                <a:cubicBezTo>
                  <a:pt x="126683" y="1443310"/>
                  <a:pt x="130532" y="1437341"/>
                  <a:pt x="130532" y="1424914"/>
                </a:cubicBezTo>
                <a:cubicBezTo>
                  <a:pt x="130532" y="1412860"/>
                  <a:pt x="133265" y="1409803"/>
                  <a:pt x="138289" y="1416235"/>
                </a:cubicBezTo>
                <a:cubicBezTo>
                  <a:pt x="141052" y="1419773"/>
                  <a:pt x="140990" y="1421546"/>
                  <a:pt x="136067" y="1479471"/>
                </a:cubicBezTo>
                <a:cubicBezTo>
                  <a:pt x="128934" y="1563366"/>
                  <a:pt x="126110" y="1585110"/>
                  <a:pt x="122188" y="1586334"/>
                </a:cubicBezTo>
                <a:cubicBezTo>
                  <a:pt x="119302" y="1587234"/>
                  <a:pt x="118729" y="1585532"/>
                  <a:pt x="119980" y="1579747"/>
                </a:cubicBezTo>
                <a:cubicBezTo>
                  <a:pt x="124203" y="1560210"/>
                  <a:pt x="127613" y="1494994"/>
                  <a:pt x="125070" y="1482379"/>
                </a:cubicBezTo>
                <a:cubicBezTo>
                  <a:pt x="122979" y="1472002"/>
                  <a:pt x="123308" y="1467628"/>
                  <a:pt x="126516" y="1463044"/>
                </a:cubicBezTo>
                <a:cubicBezTo>
                  <a:pt x="130574" y="1457248"/>
                  <a:pt x="129394" y="1448193"/>
                  <a:pt x="124581" y="1448193"/>
                </a:cubicBezTo>
                <a:cubicBezTo>
                  <a:pt x="120422" y="1448193"/>
                  <a:pt x="117843" y="1454290"/>
                  <a:pt x="114245" y="1472629"/>
                </a:cubicBezTo>
                <a:lnTo>
                  <a:pt x="110767" y="1490350"/>
                </a:lnTo>
                <a:lnTo>
                  <a:pt x="112066" y="1465872"/>
                </a:lnTo>
                <a:cubicBezTo>
                  <a:pt x="114190" y="1425795"/>
                  <a:pt x="119023" y="1378428"/>
                  <a:pt x="121968" y="1368819"/>
                </a:cubicBezTo>
                <a:cubicBezTo>
                  <a:pt x="125544" y="1357145"/>
                  <a:pt x="125478" y="1349521"/>
                  <a:pt x="121822" y="1351639"/>
                </a:cubicBezTo>
                <a:cubicBezTo>
                  <a:pt x="117170" y="1354329"/>
                  <a:pt x="118439" y="1350385"/>
                  <a:pt x="125000" y="1341763"/>
                </a:cubicBezTo>
                <a:cubicBezTo>
                  <a:pt x="129210" y="1336232"/>
                  <a:pt x="130195" y="1332750"/>
                  <a:pt x="128197" y="1330464"/>
                </a:cubicBezTo>
                <a:cubicBezTo>
                  <a:pt x="126610" y="1328647"/>
                  <a:pt x="123610" y="1304842"/>
                  <a:pt x="121531" y="1277565"/>
                </a:cubicBezTo>
                <a:cubicBezTo>
                  <a:pt x="117878" y="1229632"/>
                  <a:pt x="115606" y="1222452"/>
                  <a:pt x="111387" y="1245510"/>
                </a:cubicBezTo>
                <a:cubicBezTo>
                  <a:pt x="109745" y="1254489"/>
                  <a:pt x="108975" y="1255472"/>
                  <a:pt x="107088" y="1251005"/>
                </a:cubicBezTo>
                <a:cubicBezTo>
                  <a:pt x="103042" y="1241424"/>
                  <a:pt x="104366" y="1205416"/>
                  <a:pt x="109190" y="1193889"/>
                </a:cubicBezTo>
                <a:cubicBezTo>
                  <a:pt x="112358" y="1186314"/>
                  <a:pt x="113633" y="1174748"/>
                  <a:pt x="113381" y="1155811"/>
                </a:cubicBezTo>
                <a:cubicBezTo>
                  <a:pt x="113199" y="1140852"/>
                  <a:pt x="113162" y="1102299"/>
                  <a:pt x="113381" y="1070136"/>
                </a:cubicBezTo>
                <a:cubicBezTo>
                  <a:pt x="113921" y="981214"/>
                  <a:pt x="113746" y="934056"/>
                  <a:pt x="112797" y="920546"/>
                </a:cubicBezTo>
                <a:cubicBezTo>
                  <a:pt x="112330" y="913814"/>
                  <a:pt x="112907" y="903717"/>
                  <a:pt x="114114" y="898107"/>
                </a:cubicBezTo>
                <a:cubicBezTo>
                  <a:pt x="115870" y="889847"/>
                  <a:pt x="115428" y="887908"/>
                  <a:pt x="111790" y="887908"/>
                </a:cubicBezTo>
                <a:cubicBezTo>
                  <a:pt x="106323" y="887908"/>
                  <a:pt x="106328" y="889026"/>
                  <a:pt x="111644" y="860710"/>
                </a:cubicBezTo>
                <a:cubicBezTo>
                  <a:pt x="114038" y="847995"/>
                  <a:pt x="115998" y="837324"/>
                  <a:pt x="116000" y="836997"/>
                </a:cubicBezTo>
                <a:cubicBezTo>
                  <a:pt x="116002" y="836669"/>
                  <a:pt x="113839" y="837182"/>
                  <a:pt x="111192" y="838130"/>
                </a:cubicBezTo>
                <a:cubicBezTo>
                  <a:pt x="106805" y="839705"/>
                  <a:pt x="106561" y="836761"/>
                  <a:pt x="108419" y="804727"/>
                </a:cubicBezTo>
                <a:cubicBezTo>
                  <a:pt x="109539" y="785405"/>
                  <a:pt x="111141" y="765313"/>
                  <a:pt x="111981" y="760077"/>
                </a:cubicBezTo>
                <a:cubicBezTo>
                  <a:pt x="113812" y="748627"/>
                  <a:pt x="106985" y="737636"/>
                  <a:pt x="101298" y="742881"/>
                </a:cubicBezTo>
                <a:cubicBezTo>
                  <a:pt x="99389" y="744643"/>
                  <a:pt x="96032" y="752549"/>
                  <a:pt x="93842" y="760448"/>
                </a:cubicBezTo>
                <a:cubicBezTo>
                  <a:pt x="91652" y="768349"/>
                  <a:pt x="87895" y="775842"/>
                  <a:pt x="85494" y="777099"/>
                </a:cubicBezTo>
                <a:cubicBezTo>
                  <a:pt x="82801" y="778510"/>
                  <a:pt x="81167" y="783244"/>
                  <a:pt x="81229" y="789450"/>
                </a:cubicBezTo>
                <a:cubicBezTo>
                  <a:pt x="81412" y="806650"/>
                  <a:pt x="92385" y="847952"/>
                  <a:pt x="92884" y="833286"/>
                </a:cubicBezTo>
                <a:cubicBezTo>
                  <a:pt x="92957" y="831166"/>
                  <a:pt x="94811" y="825761"/>
                  <a:pt x="97008" y="821273"/>
                </a:cubicBezTo>
                <a:lnTo>
                  <a:pt x="101001" y="813114"/>
                </a:lnTo>
                <a:lnTo>
                  <a:pt x="101220" y="827460"/>
                </a:lnTo>
                <a:cubicBezTo>
                  <a:pt x="101438" y="839961"/>
                  <a:pt x="100610" y="842107"/>
                  <a:pt x="94882" y="844145"/>
                </a:cubicBezTo>
                <a:cubicBezTo>
                  <a:pt x="87483" y="846778"/>
                  <a:pt x="80254" y="866579"/>
                  <a:pt x="83046" y="876568"/>
                </a:cubicBezTo>
                <a:cubicBezTo>
                  <a:pt x="84068" y="880218"/>
                  <a:pt x="83338" y="882469"/>
                  <a:pt x="81181" y="882469"/>
                </a:cubicBezTo>
                <a:cubicBezTo>
                  <a:pt x="78550" y="882469"/>
                  <a:pt x="77919" y="892650"/>
                  <a:pt x="78663" y="923135"/>
                </a:cubicBezTo>
                <a:cubicBezTo>
                  <a:pt x="79210" y="945501"/>
                  <a:pt x="78773" y="962942"/>
                  <a:pt x="77664" y="961893"/>
                </a:cubicBezTo>
                <a:cubicBezTo>
                  <a:pt x="73749" y="958147"/>
                  <a:pt x="68736" y="866835"/>
                  <a:pt x="70391" y="829433"/>
                </a:cubicBezTo>
                <a:cubicBezTo>
                  <a:pt x="72197" y="788572"/>
                  <a:pt x="79037" y="730319"/>
                  <a:pt x="92739" y="639044"/>
                </a:cubicBezTo>
                <a:lnTo>
                  <a:pt x="101313" y="581928"/>
                </a:lnTo>
                <a:lnTo>
                  <a:pt x="100010" y="626125"/>
                </a:lnTo>
                <a:cubicBezTo>
                  <a:pt x="99291" y="650434"/>
                  <a:pt x="99828" y="670323"/>
                  <a:pt x="101203" y="670323"/>
                </a:cubicBezTo>
                <a:cubicBezTo>
                  <a:pt x="104122" y="670323"/>
                  <a:pt x="105571" y="661489"/>
                  <a:pt x="111667" y="606407"/>
                </a:cubicBezTo>
                <a:cubicBezTo>
                  <a:pt x="117273" y="555754"/>
                  <a:pt x="123279" y="526656"/>
                  <a:pt x="132280" y="506535"/>
                </a:cubicBezTo>
                <a:cubicBezTo>
                  <a:pt x="140409" y="488364"/>
                  <a:pt x="140454" y="488094"/>
                  <a:pt x="135305" y="488094"/>
                </a:cubicBezTo>
                <a:cubicBezTo>
                  <a:pt x="132247" y="488094"/>
                  <a:pt x="131644" y="483705"/>
                  <a:pt x="132598" y="468375"/>
                </a:cubicBezTo>
                <a:cubicBezTo>
                  <a:pt x="134098" y="444216"/>
                  <a:pt x="134948" y="441531"/>
                  <a:pt x="140461" y="443510"/>
                </a:cubicBezTo>
                <a:cubicBezTo>
                  <a:pt x="143449" y="444584"/>
                  <a:pt x="145431" y="442753"/>
                  <a:pt x="146797" y="437659"/>
                </a:cubicBezTo>
                <a:cubicBezTo>
                  <a:pt x="148771" y="430296"/>
                  <a:pt x="146432" y="379640"/>
                  <a:pt x="143349" y="362443"/>
                </a:cubicBezTo>
                <a:cubicBezTo>
                  <a:pt x="141812" y="353921"/>
                  <a:pt x="141962" y="353733"/>
                  <a:pt x="146308" y="358756"/>
                </a:cubicBezTo>
                <a:cubicBezTo>
                  <a:pt x="153038" y="366535"/>
                  <a:pt x="156887" y="361116"/>
                  <a:pt x="153932" y="348023"/>
                </a:cubicBezTo>
                <a:cubicBezTo>
                  <a:pt x="152582" y="342039"/>
                  <a:pt x="150750" y="329188"/>
                  <a:pt x="149861" y="319465"/>
                </a:cubicBezTo>
                <a:lnTo>
                  <a:pt x="148245" y="301786"/>
                </a:lnTo>
                <a:lnTo>
                  <a:pt x="152779" y="319276"/>
                </a:lnTo>
                <a:cubicBezTo>
                  <a:pt x="156479" y="333551"/>
                  <a:pt x="157851" y="335866"/>
                  <a:pt x="160239" y="331873"/>
                </a:cubicBezTo>
                <a:cubicBezTo>
                  <a:pt x="161848" y="329182"/>
                  <a:pt x="162553" y="321005"/>
                  <a:pt x="161801" y="313701"/>
                </a:cubicBezTo>
                <a:cubicBezTo>
                  <a:pt x="161049" y="306397"/>
                  <a:pt x="162206" y="294036"/>
                  <a:pt x="164369" y="286232"/>
                </a:cubicBezTo>
                <a:cubicBezTo>
                  <a:pt x="166534" y="278427"/>
                  <a:pt x="168175" y="262212"/>
                  <a:pt x="168019" y="250196"/>
                </a:cubicBezTo>
                <a:lnTo>
                  <a:pt x="167727" y="228350"/>
                </a:lnTo>
                <a:lnTo>
                  <a:pt x="163731" y="240590"/>
                </a:lnTo>
                <a:cubicBezTo>
                  <a:pt x="159822" y="252567"/>
                  <a:pt x="159768" y="252305"/>
                  <a:pt x="161213" y="228350"/>
                </a:cubicBezTo>
                <a:cubicBezTo>
                  <a:pt x="163936" y="183197"/>
                  <a:pt x="165522" y="175154"/>
                  <a:pt x="172295" y="172119"/>
                </a:cubicBezTo>
                <a:cubicBezTo>
                  <a:pt x="175692" y="170597"/>
                  <a:pt x="185597" y="161492"/>
                  <a:pt x="194306" y="151887"/>
                </a:cubicBezTo>
                <a:cubicBezTo>
                  <a:pt x="203016" y="142281"/>
                  <a:pt x="211517" y="134882"/>
                  <a:pt x="213198" y="135443"/>
                </a:cubicBezTo>
                <a:cubicBezTo>
                  <a:pt x="214906" y="136013"/>
                  <a:pt x="215928" y="142189"/>
                  <a:pt x="215515" y="149430"/>
                </a:cubicBezTo>
                <a:cubicBezTo>
                  <a:pt x="214778" y="162323"/>
                  <a:pt x="214811" y="162373"/>
                  <a:pt x="221329" y="158331"/>
                </a:cubicBezTo>
                <a:cubicBezTo>
                  <a:pt x="224934" y="156095"/>
                  <a:pt x="228351" y="151964"/>
                  <a:pt x="228922" y="149150"/>
                </a:cubicBezTo>
                <a:cubicBezTo>
                  <a:pt x="230925" y="139292"/>
                  <a:pt x="235058" y="137055"/>
                  <a:pt x="242660" y="141716"/>
                </a:cubicBezTo>
                <a:cubicBezTo>
                  <a:pt x="251840" y="147345"/>
                  <a:pt x="257716" y="144875"/>
                  <a:pt x="262931" y="133195"/>
                </a:cubicBezTo>
                <a:cubicBezTo>
                  <a:pt x="267871" y="122131"/>
                  <a:pt x="272023" y="121042"/>
                  <a:pt x="275609" y="129868"/>
                </a:cubicBezTo>
                <a:cubicBezTo>
                  <a:pt x="277003" y="133296"/>
                  <a:pt x="280195" y="137696"/>
                  <a:pt x="282707" y="139646"/>
                </a:cubicBezTo>
                <a:cubicBezTo>
                  <a:pt x="286663" y="142719"/>
                  <a:pt x="288141" y="141523"/>
                  <a:pt x="293762" y="130695"/>
                </a:cubicBezTo>
                <a:cubicBezTo>
                  <a:pt x="297330" y="123821"/>
                  <a:pt x="301194" y="118197"/>
                  <a:pt x="302347" y="118197"/>
                </a:cubicBezTo>
                <a:cubicBezTo>
                  <a:pt x="303500" y="118197"/>
                  <a:pt x="305397" y="122175"/>
                  <a:pt x="306563" y="127037"/>
                </a:cubicBezTo>
                <a:cubicBezTo>
                  <a:pt x="308654" y="135755"/>
                  <a:pt x="308841" y="135560"/>
                  <a:pt x="320248" y="112758"/>
                </a:cubicBezTo>
                <a:cubicBezTo>
                  <a:pt x="326609" y="100042"/>
                  <a:pt x="334737" y="81228"/>
                  <a:pt x="338313" y="70948"/>
                </a:cubicBezTo>
                <a:cubicBezTo>
                  <a:pt x="346907" y="46241"/>
                  <a:pt x="349526" y="51373"/>
                  <a:pt x="342329" y="78816"/>
                </a:cubicBezTo>
                <a:cubicBezTo>
                  <a:pt x="333088" y="114056"/>
                  <a:pt x="334924" y="156370"/>
                  <a:pt x="345934" y="161884"/>
                </a:cubicBezTo>
                <a:cubicBezTo>
                  <a:pt x="351949" y="164896"/>
                  <a:pt x="354349" y="161369"/>
                  <a:pt x="358528" y="143387"/>
                </a:cubicBezTo>
                <a:cubicBezTo>
                  <a:pt x="361728" y="129623"/>
                  <a:pt x="364754" y="130701"/>
                  <a:pt x="368651" y="146994"/>
                </a:cubicBezTo>
                <a:cubicBezTo>
                  <a:pt x="371566" y="159189"/>
                  <a:pt x="372985" y="161425"/>
                  <a:pt x="376212" y="158919"/>
                </a:cubicBezTo>
                <a:cubicBezTo>
                  <a:pt x="379485" y="156376"/>
                  <a:pt x="380346" y="158849"/>
                  <a:pt x="381104" y="173053"/>
                </a:cubicBezTo>
                <a:cubicBezTo>
                  <a:pt x="381827" y="186587"/>
                  <a:pt x="382637" y="189109"/>
                  <a:pt x="384882" y="184833"/>
                </a:cubicBezTo>
                <a:cubicBezTo>
                  <a:pt x="386455" y="181841"/>
                  <a:pt x="389702" y="179393"/>
                  <a:pt x="392100" y="179393"/>
                </a:cubicBezTo>
                <a:cubicBezTo>
                  <a:pt x="395092" y="179393"/>
                  <a:pt x="397271" y="174917"/>
                  <a:pt x="399048" y="165115"/>
                </a:cubicBezTo>
                <a:cubicBezTo>
                  <a:pt x="401836" y="149734"/>
                  <a:pt x="406633" y="145763"/>
                  <a:pt x="406633" y="158834"/>
                </a:cubicBezTo>
                <a:cubicBezTo>
                  <a:pt x="406633" y="173713"/>
                  <a:pt x="411693" y="169880"/>
                  <a:pt x="413674" y="153502"/>
                </a:cubicBezTo>
                <a:cubicBezTo>
                  <a:pt x="414973" y="142762"/>
                  <a:pt x="416943" y="137236"/>
                  <a:pt x="419482" y="137236"/>
                </a:cubicBezTo>
                <a:cubicBezTo>
                  <a:pt x="421890" y="137236"/>
                  <a:pt x="424167" y="131911"/>
                  <a:pt x="425586" y="122957"/>
                </a:cubicBezTo>
                <a:lnTo>
                  <a:pt x="427848" y="108678"/>
                </a:lnTo>
                <a:lnTo>
                  <a:pt x="429866" y="118907"/>
                </a:lnTo>
                <a:cubicBezTo>
                  <a:pt x="431961" y="129516"/>
                  <a:pt x="435597" y="135585"/>
                  <a:pt x="435827" y="128850"/>
                </a:cubicBezTo>
                <a:cubicBezTo>
                  <a:pt x="435900" y="126730"/>
                  <a:pt x="437856" y="121325"/>
                  <a:pt x="440176" y="116837"/>
                </a:cubicBezTo>
                <a:cubicBezTo>
                  <a:pt x="444265" y="108927"/>
                  <a:pt x="444352" y="109177"/>
                  <a:pt x="443019" y="124997"/>
                </a:cubicBezTo>
                <a:cubicBezTo>
                  <a:pt x="441738" y="140177"/>
                  <a:pt x="441891" y="140704"/>
                  <a:pt x="445209" y="132546"/>
                </a:cubicBezTo>
                <a:cubicBezTo>
                  <a:pt x="449475" y="122056"/>
                  <a:pt x="457856" y="114040"/>
                  <a:pt x="467337" y="111381"/>
                </a:cubicBezTo>
                <a:cubicBezTo>
                  <a:pt x="474775" y="109294"/>
                  <a:pt x="474720" y="108587"/>
                  <a:pt x="468833" y="130437"/>
                </a:cubicBezTo>
                <a:cubicBezTo>
                  <a:pt x="467508" y="135359"/>
                  <a:pt x="467728" y="135446"/>
                  <a:pt x="471151" y="131353"/>
                </a:cubicBezTo>
                <a:cubicBezTo>
                  <a:pt x="473230" y="128865"/>
                  <a:pt x="476323" y="124673"/>
                  <a:pt x="478020" y="122037"/>
                </a:cubicBezTo>
                <a:cubicBezTo>
                  <a:pt x="483424" y="113647"/>
                  <a:pt x="488028" y="120058"/>
                  <a:pt x="486092" y="133276"/>
                </a:cubicBezTo>
                <a:cubicBezTo>
                  <a:pt x="484567" y="143679"/>
                  <a:pt x="485045" y="145397"/>
                  <a:pt x="489453" y="145397"/>
                </a:cubicBezTo>
                <a:cubicBezTo>
                  <a:pt x="493818" y="145397"/>
                  <a:pt x="494343" y="147136"/>
                  <a:pt x="492945" y="156956"/>
                </a:cubicBezTo>
                <a:cubicBezTo>
                  <a:pt x="490756" y="172344"/>
                  <a:pt x="495091" y="164579"/>
                  <a:pt x="499779" y="144717"/>
                </a:cubicBezTo>
                <a:cubicBezTo>
                  <a:pt x="501807" y="136115"/>
                  <a:pt x="504411" y="129078"/>
                  <a:pt x="505560" y="129078"/>
                </a:cubicBezTo>
                <a:cubicBezTo>
                  <a:pt x="506710" y="129078"/>
                  <a:pt x="508958" y="133900"/>
                  <a:pt x="510557" y="139793"/>
                </a:cubicBezTo>
                <a:cubicBezTo>
                  <a:pt x="512856" y="148270"/>
                  <a:pt x="512626" y="150809"/>
                  <a:pt x="509459" y="151947"/>
                </a:cubicBezTo>
                <a:cubicBezTo>
                  <a:pt x="503476" y="154097"/>
                  <a:pt x="504626" y="160879"/>
                  <a:pt x="511247" y="162500"/>
                </a:cubicBezTo>
                <a:cubicBezTo>
                  <a:pt x="516088" y="163684"/>
                  <a:pt x="516741" y="165417"/>
                  <a:pt x="515209" y="173016"/>
                </a:cubicBezTo>
                <a:lnTo>
                  <a:pt x="513378" y="182115"/>
                </a:lnTo>
                <a:lnTo>
                  <a:pt x="523901" y="171235"/>
                </a:lnTo>
                <a:cubicBezTo>
                  <a:pt x="531267" y="163620"/>
                  <a:pt x="536807" y="153419"/>
                  <a:pt x="542366" y="137237"/>
                </a:cubicBezTo>
                <a:cubicBezTo>
                  <a:pt x="546781" y="124386"/>
                  <a:pt x="550800" y="116381"/>
                  <a:pt x="551415" y="119213"/>
                </a:cubicBezTo>
                <a:cubicBezTo>
                  <a:pt x="552520" y="124303"/>
                  <a:pt x="547313" y="163672"/>
                  <a:pt x="544175" y="173955"/>
                </a:cubicBezTo>
                <a:cubicBezTo>
                  <a:pt x="543262" y="176947"/>
                  <a:pt x="543496" y="178526"/>
                  <a:pt x="544697" y="177464"/>
                </a:cubicBezTo>
                <a:cubicBezTo>
                  <a:pt x="545897" y="176402"/>
                  <a:pt x="551994" y="160492"/>
                  <a:pt x="558246" y="142107"/>
                </a:cubicBezTo>
                <a:cubicBezTo>
                  <a:pt x="564498" y="123722"/>
                  <a:pt x="568973" y="113575"/>
                  <a:pt x="568191" y="119559"/>
                </a:cubicBezTo>
                <a:cubicBezTo>
                  <a:pt x="567410" y="125542"/>
                  <a:pt x="566038" y="137169"/>
                  <a:pt x="565147" y="145397"/>
                </a:cubicBezTo>
                <a:cubicBezTo>
                  <a:pt x="563597" y="159714"/>
                  <a:pt x="563830" y="159364"/>
                  <a:pt x="570597" y="137237"/>
                </a:cubicBezTo>
                <a:cubicBezTo>
                  <a:pt x="574486" y="124522"/>
                  <a:pt x="580681" y="103715"/>
                  <a:pt x="584365" y="91000"/>
                </a:cubicBezTo>
                <a:cubicBezTo>
                  <a:pt x="594885" y="54689"/>
                  <a:pt x="593923" y="74315"/>
                  <a:pt x="582602" y="126937"/>
                </a:cubicBezTo>
                <a:cubicBezTo>
                  <a:pt x="574403" y="165055"/>
                  <a:pt x="572342" y="180834"/>
                  <a:pt x="572499" y="204306"/>
                </a:cubicBezTo>
                <a:cubicBezTo>
                  <a:pt x="572645" y="224782"/>
                  <a:pt x="573528" y="232129"/>
                  <a:pt x="575414" y="228352"/>
                </a:cubicBezTo>
                <a:cubicBezTo>
                  <a:pt x="577816" y="223547"/>
                  <a:pt x="616900" y="69171"/>
                  <a:pt x="625167" y="31844"/>
                </a:cubicBezTo>
                <a:cubicBezTo>
                  <a:pt x="626908" y="23991"/>
                  <a:pt x="629632" y="17565"/>
                  <a:pt x="631225" y="17565"/>
                </a:cubicBezTo>
                <a:close/>
                <a:moveTo>
                  <a:pt x="476348" y="9396"/>
                </a:moveTo>
                <a:cubicBezTo>
                  <a:pt x="477975" y="9396"/>
                  <a:pt x="478416" y="13156"/>
                  <a:pt x="477384" y="18235"/>
                </a:cubicBezTo>
                <a:cubicBezTo>
                  <a:pt x="474862" y="30630"/>
                  <a:pt x="473514" y="31025"/>
                  <a:pt x="473514" y="19369"/>
                </a:cubicBezTo>
                <a:lnTo>
                  <a:pt x="473512" y="19369"/>
                </a:lnTo>
                <a:cubicBezTo>
                  <a:pt x="473512" y="13884"/>
                  <a:pt x="474786" y="9396"/>
                  <a:pt x="476348" y="9396"/>
                </a:cubicBezTo>
                <a:close/>
                <a:moveTo>
                  <a:pt x="816481" y="1236"/>
                </a:moveTo>
                <a:cubicBezTo>
                  <a:pt x="817762" y="4976"/>
                  <a:pt x="818809" y="14156"/>
                  <a:pt x="818809" y="21635"/>
                </a:cubicBezTo>
                <a:cubicBezTo>
                  <a:pt x="818809" y="29115"/>
                  <a:pt x="817762" y="38294"/>
                  <a:pt x="816481" y="42034"/>
                </a:cubicBezTo>
                <a:cubicBezTo>
                  <a:pt x="814985" y="46400"/>
                  <a:pt x="814152" y="39101"/>
                  <a:pt x="814152" y="21635"/>
                </a:cubicBezTo>
                <a:cubicBezTo>
                  <a:pt x="814152" y="4169"/>
                  <a:pt x="814985" y="-3130"/>
                  <a:pt x="816481" y="1236"/>
                </a:cubicBezTo>
                <a:close/>
              </a:path>
            </a:pathLst>
          </a:custGeom>
          <a:ln>
            <a:noFill/>
          </a:ln>
          <a:effectLst>
            <a:outerShdw blurRad="279400" dist="203200" dir="18900000" sx="95000" sy="95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p:nvSpPr>
          <p:cNvPr id="2" name="TextBox 1">
            <a:extLst>
              <a:ext uri="{FF2B5EF4-FFF2-40B4-BE49-F238E27FC236}">
                <a16:creationId xmlns:a16="http://schemas.microsoft.com/office/drawing/2014/main" id="{9693EC28-84F3-4B7E-BB4D-93F59E820679}"/>
              </a:ext>
            </a:extLst>
          </p:cNvPr>
          <p:cNvSpPr txBox="1"/>
          <p:nvPr/>
        </p:nvSpPr>
        <p:spPr>
          <a:xfrm>
            <a:off x="-26622" y="-43323"/>
            <a:ext cx="4674822" cy="6901323"/>
          </a:xfrm>
          <a:prstGeom prst="rect">
            <a:avLst/>
          </a:prstGeom>
          <a:solidFill>
            <a:schemeClr val="tx1"/>
          </a:solidFill>
        </p:spPr>
        <p:txBody>
          <a:bodyPr wrap="square" rtlCol="0" anchor="ctr">
            <a:noAutofit/>
          </a:bodyPr>
          <a:lstStyle/>
          <a:p>
            <a:endParaRPr lang="de-DE" dirty="0">
              <a:solidFill>
                <a:schemeClr val="bg1"/>
              </a:solidFill>
            </a:endParaRPr>
          </a:p>
          <a:p>
            <a:endParaRPr lang="de-DE" dirty="0">
              <a:solidFill>
                <a:schemeClr val="bg1"/>
              </a:solidFill>
            </a:endParaRPr>
          </a:p>
          <a:p>
            <a:r>
              <a:rPr lang="de-DE" sz="1800" dirty="0">
                <a:solidFill>
                  <a:schemeClr val="bg1"/>
                </a:solidFill>
                <a:latin typeface="KG Miss Kindergarten" panose="02000000000000000000" pitchFamily="2" charset="0"/>
              </a:rPr>
              <a:t>.</a:t>
            </a:r>
            <a:endParaRPr lang="de-DE" dirty="0">
              <a:solidFill>
                <a:schemeClr val="bg1"/>
              </a:solidFill>
            </a:endParaRPr>
          </a:p>
        </p:txBody>
      </p:sp>
      <p:sp>
        <p:nvSpPr>
          <p:cNvPr id="16" name="TextBox 15">
            <a:extLst>
              <a:ext uri="{FF2B5EF4-FFF2-40B4-BE49-F238E27FC236}">
                <a16:creationId xmlns:a16="http://schemas.microsoft.com/office/drawing/2014/main" id="{0FDDE80F-BB67-4A3D-83AA-B41CE198F56A}"/>
              </a:ext>
            </a:extLst>
          </p:cNvPr>
          <p:cNvSpPr txBox="1"/>
          <p:nvPr/>
        </p:nvSpPr>
        <p:spPr>
          <a:xfrm>
            <a:off x="105299" y="-3499"/>
            <a:ext cx="4600120" cy="1631410"/>
          </a:xfrm>
          <a:prstGeom prst="rect">
            <a:avLst/>
          </a:prstGeom>
          <a:solidFill>
            <a:srgbClr val="7B4F34"/>
          </a:solidFill>
        </p:spPr>
        <p:txBody>
          <a:bodyPr wrap="square" tIns="0" bIns="0" anchor="ctr">
            <a:normAutofit fontScale="62500" lnSpcReduction="20000"/>
          </a:bodyPr>
          <a:lstStyle/>
          <a:p>
            <a:pPr algn="ctr"/>
            <a:r>
              <a:rPr lang="de-DE" sz="9600" dirty="0">
                <a:solidFill>
                  <a:schemeClr val="bg1"/>
                </a:solidFill>
                <a:latin typeface="FashionVictim" pitchFamily="2" charset="0"/>
                <a:cs typeface="Germania" pitchFamily="2" charset="2"/>
              </a:rPr>
              <a:t>World </a:t>
            </a:r>
            <a:r>
              <a:rPr lang="de-DE" sz="9600" dirty="0" err="1">
                <a:solidFill>
                  <a:schemeClr val="bg1"/>
                </a:solidFill>
                <a:latin typeface="FashionVictim" pitchFamily="2" charset="0"/>
                <a:cs typeface="Germania" pitchFamily="2" charset="2"/>
              </a:rPr>
              <a:t>Economic</a:t>
            </a:r>
            <a:r>
              <a:rPr lang="de-DE" sz="9600" dirty="0">
                <a:solidFill>
                  <a:schemeClr val="bg1"/>
                </a:solidFill>
                <a:latin typeface="FashionVictim" pitchFamily="2" charset="0"/>
                <a:cs typeface="Germania" pitchFamily="2" charset="2"/>
              </a:rPr>
              <a:t> Crisis</a:t>
            </a:r>
          </a:p>
        </p:txBody>
      </p:sp>
      <p:sp>
        <p:nvSpPr>
          <p:cNvPr id="17" name="TextBox 16">
            <a:extLst>
              <a:ext uri="{FF2B5EF4-FFF2-40B4-BE49-F238E27FC236}">
                <a16:creationId xmlns:a16="http://schemas.microsoft.com/office/drawing/2014/main" id="{A6F020AD-86C9-49BB-8ABD-FEE039D82BEC}"/>
              </a:ext>
            </a:extLst>
          </p:cNvPr>
          <p:cNvSpPr txBox="1"/>
          <p:nvPr/>
        </p:nvSpPr>
        <p:spPr>
          <a:xfrm>
            <a:off x="355623" y="1786199"/>
            <a:ext cx="4176499" cy="4821191"/>
          </a:xfrm>
          <a:prstGeom prst="rect">
            <a:avLst/>
          </a:prstGeom>
          <a:noFill/>
        </p:spPr>
        <p:txBody>
          <a:bodyPr wrap="square" anchor="ctr">
            <a:normAutofit/>
          </a:bodyPr>
          <a:lstStyle/>
          <a:p>
            <a:pPr marL="171450" indent="-171450" algn="ctr">
              <a:buFont typeface="Arial" panose="020B0604020202020204" pitchFamily="34" charset="0"/>
              <a:buChar char="•"/>
            </a:pPr>
            <a:r>
              <a:rPr lang="en-US" sz="2400" dirty="0">
                <a:solidFill>
                  <a:schemeClr val="bg1"/>
                </a:solidFill>
                <a:latin typeface="KG Miss Kindergarten" panose="02000000000000000000" pitchFamily="2" charset="0"/>
              </a:rPr>
              <a:t>During the Great </a:t>
            </a:r>
            <a:r>
              <a:rPr lang="en-US" sz="2400" dirty="0">
                <a:solidFill>
                  <a:schemeClr val="bg1"/>
                </a:solidFill>
                <a:latin typeface="KG Second Chances Solid" panose="02000000000000000000" pitchFamily="2" charset="0"/>
              </a:rPr>
              <a:t>Depression</a:t>
            </a:r>
            <a:r>
              <a:rPr lang="en-US" sz="2400" dirty="0">
                <a:solidFill>
                  <a:schemeClr val="bg1"/>
                </a:solidFill>
                <a:latin typeface="KG Miss Kindergarten" panose="02000000000000000000" pitchFamily="2" charset="0"/>
              </a:rPr>
              <a:t> (beginning in 1929), many people were out of work and </a:t>
            </a:r>
            <a:r>
              <a:rPr lang="en-US" sz="2400" dirty="0">
                <a:solidFill>
                  <a:schemeClr val="bg1"/>
                </a:solidFill>
                <a:latin typeface="KG Second Chances Solid" panose="02000000000000000000" pitchFamily="2" charset="0"/>
              </a:rPr>
              <a:t>struggling</a:t>
            </a:r>
            <a:r>
              <a:rPr lang="en-US" sz="2400" dirty="0">
                <a:solidFill>
                  <a:schemeClr val="bg1"/>
                </a:solidFill>
                <a:latin typeface="KG Miss Kindergarten" panose="02000000000000000000" pitchFamily="2" charset="0"/>
              </a:rPr>
              <a:t> </a:t>
            </a:r>
            <a:r>
              <a:rPr lang="en-US" sz="2400" dirty="0">
                <a:solidFill>
                  <a:schemeClr val="bg1"/>
                </a:solidFill>
                <a:latin typeface="KG Second Chances Solid" panose="02000000000000000000" pitchFamily="2" charset="0"/>
              </a:rPr>
              <a:t>to</a:t>
            </a:r>
            <a:r>
              <a:rPr lang="en-US" sz="2400" dirty="0">
                <a:solidFill>
                  <a:schemeClr val="bg1"/>
                </a:solidFill>
                <a:latin typeface="KG Miss Kindergarten" panose="02000000000000000000" pitchFamily="2" charset="0"/>
              </a:rPr>
              <a:t> </a:t>
            </a:r>
            <a:r>
              <a:rPr lang="en-US" sz="2400" dirty="0">
                <a:solidFill>
                  <a:schemeClr val="bg1"/>
                </a:solidFill>
                <a:latin typeface="KG Second Chances Solid" panose="02000000000000000000" pitchFamily="2" charset="0"/>
              </a:rPr>
              <a:t>survive</a:t>
            </a:r>
            <a:r>
              <a:rPr lang="en-US" sz="2400" dirty="0">
                <a:solidFill>
                  <a:schemeClr val="bg1"/>
                </a:solidFill>
                <a:latin typeface="KG Miss Kindergarten" panose="02000000000000000000" pitchFamily="2" charset="0"/>
              </a:rPr>
              <a:t>.</a:t>
            </a:r>
          </a:p>
          <a:p>
            <a:pPr marL="171450" indent="-171450" algn="ctr">
              <a:buFont typeface="Arial" panose="020B0604020202020204" pitchFamily="34" charset="0"/>
              <a:buChar char="•"/>
            </a:pPr>
            <a:endParaRPr lang="en-US" sz="2400" dirty="0">
              <a:solidFill>
                <a:schemeClr val="bg1"/>
              </a:solidFill>
              <a:latin typeface="KG Miss Kindergarten" panose="02000000000000000000" pitchFamily="2" charset="0"/>
            </a:endParaRPr>
          </a:p>
          <a:p>
            <a:pPr marL="171450" indent="-171450" algn="ctr">
              <a:buFont typeface="Arial" panose="020B0604020202020204" pitchFamily="34" charset="0"/>
              <a:buChar char="•"/>
            </a:pPr>
            <a:r>
              <a:rPr lang="en-US" sz="2400" dirty="0">
                <a:solidFill>
                  <a:schemeClr val="bg1"/>
                </a:solidFill>
                <a:latin typeface="KG Miss Kindergarten" panose="02000000000000000000" pitchFamily="2" charset="0"/>
              </a:rPr>
              <a:t>This led to </a:t>
            </a:r>
            <a:r>
              <a:rPr lang="en-US" sz="2400" dirty="0">
                <a:solidFill>
                  <a:schemeClr val="bg1"/>
                </a:solidFill>
                <a:latin typeface="KG Second Chances Solid" panose="02000000000000000000" pitchFamily="2" charset="0"/>
              </a:rPr>
              <a:t>unstable</a:t>
            </a:r>
            <a:r>
              <a:rPr lang="en-US" sz="2400" dirty="0">
                <a:solidFill>
                  <a:schemeClr val="bg1"/>
                </a:solidFill>
                <a:latin typeface="KG Miss Kindergarten" panose="02000000000000000000" pitchFamily="2" charset="0"/>
              </a:rPr>
              <a:t> </a:t>
            </a:r>
            <a:r>
              <a:rPr lang="en-US" sz="2400" dirty="0">
                <a:solidFill>
                  <a:schemeClr val="bg1"/>
                </a:solidFill>
                <a:latin typeface="KG Second Chances Solid" panose="02000000000000000000" pitchFamily="2" charset="0"/>
              </a:rPr>
              <a:t>governments</a:t>
            </a:r>
            <a:r>
              <a:rPr lang="en-US" sz="2400" dirty="0">
                <a:solidFill>
                  <a:schemeClr val="bg1"/>
                </a:solidFill>
                <a:latin typeface="KG Miss Kindergarten" panose="02000000000000000000" pitchFamily="2" charset="0"/>
              </a:rPr>
              <a:t>, </a:t>
            </a:r>
            <a:r>
              <a:rPr lang="en-US" sz="2400" dirty="0">
                <a:solidFill>
                  <a:schemeClr val="bg1"/>
                </a:solidFill>
                <a:latin typeface="KG Second Chances Solid" panose="02000000000000000000" pitchFamily="2" charset="0"/>
              </a:rPr>
              <a:t>unrest</a:t>
            </a:r>
            <a:r>
              <a:rPr lang="en-US" sz="2400" dirty="0">
                <a:solidFill>
                  <a:schemeClr val="bg1"/>
                </a:solidFill>
                <a:latin typeface="KG Miss Kindergarten" panose="02000000000000000000" pitchFamily="2" charset="0"/>
              </a:rPr>
              <a:t>, and </a:t>
            </a:r>
            <a:r>
              <a:rPr lang="en-US" sz="2400" dirty="0">
                <a:solidFill>
                  <a:schemeClr val="bg1"/>
                </a:solidFill>
                <a:latin typeface="KG Second Chances Solid" panose="02000000000000000000" pitchFamily="2" charset="0"/>
              </a:rPr>
              <a:t>radicalization</a:t>
            </a:r>
            <a:r>
              <a:rPr lang="en-US" sz="2400" dirty="0">
                <a:solidFill>
                  <a:schemeClr val="bg1"/>
                </a:solidFill>
                <a:latin typeface="KG Miss Kindergarten" panose="02000000000000000000" pitchFamily="2" charset="0"/>
              </a:rPr>
              <a:t>.</a:t>
            </a:r>
            <a:endParaRPr lang="de-DE" sz="2400" dirty="0">
              <a:solidFill>
                <a:schemeClr val="bg1"/>
              </a:solidFill>
              <a:latin typeface="KG Miss Kindergarten" panose="02000000000000000000" pitchFamily="2" charset="0"/>
            </a:endParaRPr>
          </a:p>
        </p:txBody>
      </p:sp>
      <p:sp>
        <p:nvSpPr>
          <p:cNvPr id="19" name="Textfeld 18">
            <a:extLst>
              <a:ext uri="{FF2B5EF4-FFF2-40B4-BE49-F238E27FC236}">
                <a16:creationId xmlns:a16="http://schemas.microsoft.com/office/drawing/2014/main" id="{9E24C2AE-8FC9-477E-A318-CF6EFBB047BC}"/>
              </a:ext>
            </a:extLst>
          </p:cNvPr>
          <p:cNvSpPr txBox="1"/>
          <p:nvPr/>
        </p:nvSpPr>
        <p:spPr>
          <a:xfrm>
            <a:off x="11439899" y="6492166"/>
            <a:ext cx="1103615" cy="369332"/>
          </a:xfrm>
          <a:prstGeom prst="rect">
            <a:avLst/>
          </a:prstGeom>
          <a:solidFill>
            <a:schemeClr val="tx1"/>
          </a:solidFill>
        </p:spPr>
        <p:txBody>
          <a:bodyPr wrap="square" rtlCol="0">
            <a:spAutoFit/>
          </a:bodyPr>
          <a:lstStyle/>
          <a:p>
            <a:pPr algn="ctr"/>
            <a:r>
              <a:rPr lang="de-DE" dirty="0">
                <a:solidFill>
                  <a:schemeClr val="bg1"/>
                </a:solidFill>
                <a:latin typeface="CarbonType" panose="02000000000000000000" pitchFamily="2" charset="0"/>
              </a:rPr>
              <a:t>5/6</a:t>
            </a:r>
          </a:p>
        </p:txBody>
      </p:sp>
      <p:pic>
        <p:nvPicPr>
          <p:cNvPr id="3" name="Graphic 32" descr="Play with solid fill">
            <a:hlinkClick r:id="" action="ppaction://hlinkshowjump?jump=nextslide"/>
            <a:extLst>
              <a:ext uri="{FF2B5EF4-FFF2-40B4-BE49-F238E27FC236}">
                <a16:creationId xmlns:a16="http://schemas.microsoft.com/office/drawing/2014/main" id="{4D03DDB0-6962-E029-9165-E422DDECB554}"/>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716171" y="2842610"/>
            <a:ext cx="500273" cy="1172780"/>
          </a:xfrm>
          <a:prstGeom prst="rect">
            <a:avLst/>
          </a:prstGeom>
        </p:spPr>
      </p:pic>
      <p:pic>
        <p:nvPicPr>
          <p:cNvPr id="4" name="Graphic 33" descr="Play with solid fill">
            <a:hlinkClick r:id="" action="ppaction://hlinkshowjump?jump=previousslide"/>
            <a:extLst>
              <a:ext uri="{FF2B5EF4-FFF2-40B4-BE49-F238E27FC236}">
                <a16:creationId xmlns:a16="http://schemas.microsoft.com/office/drawing/2014/main" id="{A97CC52C-3D30-4B54-3F92-4021F3EC2B6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flipH="1">
            <a:off x="-51182" y="2867544"/>
            <a:ext cx="500273" cy="1172780"/>
          </a:xfrm>
          <a:prstGeom prst="rect">
            <a:avLst/>
          </a:prstGeom>
        </p:spPr>
      </p:pic>
    </p:spTree>
    <p:extLst>
      <p:ext uri="{BB962C8B-B14F-4D97-AF65-F5344CB8AC3E}">
        <p14:creationId xmlns:p14="http://schemas.microsoft.com/office/powerpoint/2010/main" val="14132644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right)">
                                      <p:cBhvr>
                                        <p:cTn id="7" dur="500"/>
                                        <p:tgtEl>
                                          <p:spTgt spid="2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right)">
                                      <p:cBhvr>
                                        <p:cTn id="15" dur="500"/>
                                        <p:tgtEl>
                                          <p:spTgt spid="2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left)">
                                      <p:cBhvr>
                                        <p:cTn id="19" dur="500"/>
                                        <p:tgtEl>
                                          <p:spTgt spid="24"/>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right)">
                                      <p:cBhvr>
                                        <p:cTn id="23" dur="500"/>
                                        <p:tgtEl>
                                          <p:spTgt spid="25"/>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ipe(left)">
                                      <p:cBhvr>
                                        <p:cTn id="2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8" name="Rectangle Black Middle">
            <a:extLst>
              <a:ext uri="{FF2B5EF4-FFF2-40B4-BE49-F238E27FC236}">
                <a16:creationId xmlns:a16="http://schemas.microsoft.com/office/drawing/2014/main" id="{53816925-FF79-4281-9E6E-4183C4EB3E1F}"/>
              </a:ext>
            </a:extLst>
          </p:cNvPr>
          <p:cNvSpPr/>
          <p:nvPr/>
        </p:nvSpPr>
        <p:spPr>
          <a:xfrm>
            <a:off x="4532709" y="0"/>
            <a:ext cx="8002191"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useBgFill="1">
        <p:nvSpPr>
          <p:cNvPr id="21" name="Freeform: Shape 20">
            <a:extLst>
              <a:ext uri="{FF2B5EF4-FFF2-40B4-BE49-F238E27FC236}">
                <a16:creationId xmlns:a16="http://schemas.microsoft.com/office/drawing/2014/main" id="{10320324-A2E3-4922-B1F4-3CCF1DB55A75}"/>
              </a:ext>
            </a:extLst>
          </p:cNvPr>
          <p:cNvSpPr/>
          <p:nvPr/>
        </p:nvSpPr>
        <p:spPr>
          <a:xfrm rot="3660517" flipH="1">
            <a:off x="6316245" y="-1284488"/>
            <a:ext cx="2176572" cy="7070618"/>
          </a:xfrm>
          <a:custGeom>
            <a:avLst/>
            <a:gdLst>
              <a:gd name="connsiteX0" fmla="*/ 534998 w 1181239"/>
              <a:gd name="connsiteY0" fmla="*/ 3942687 h 4008043"/>
              <a:gd name="connsiteX1" fmla="*/ 537456 w 1181239"/>
              <a:gd name="connsiteY1" fmla="*/ 3953147 h 4008043"/>
              <a:gd name="connsiteX2" fmla="*/ 536701 w 1181239"/>
              <a:gd name="connsiteY2" fmla="*/ 3964026 h 4008043"/>
              <a:gd name="connsiteX3" fmla="*/ 532203 w 1181239"/>
              <a:gd name="connsiteY3" fmla="*/ 3958417 h 4008043"/>
              <a:gd name="connsiteX4" fmla="*/ 530247 w 1181239"/>
              <a:gd name="connsiteY4" fmla="*/ 3947537 h 4008043"/>
              <a:gd name="connsiteX5" fmla="*/ 534998 w 1181239"/>
              <a:gd name="connsiteY5" fmla="*/ 3942687 h 4008043"/>
              <a:gd name="connsiteX6" fmla="*/ 800461 w 1181239"/>
              <a:gd name="connsiteY6" fmla="*/ 3939090 h 4008043"/>
              <a:gd name="connsiteX7" fmla="*/ 804403 w 1181239"/>
              <a:gd name="connsiteY7" fmla="*/ 3976266 h 4008043"/>
              <a:gd name="connsiteX8" fmla="*/ 799235 w 1181239"/>
              <a:gd name="connsiteY8" fmla="*/ 4006184 h 4008043"/>
              <a:gd name="connsiteX9" fmla="*/ 799228 w 1181239"/>
              <a:gd name="connsiteY9" fmla="*/ 4006184 h 4008043"/>
              <a:gd name="connsiteX10" fmla="*/ 795035 w 1181239"/>
              <a:gd name="connsiteY10" fmla="*/ 3978305 h 4008043"/>
              <a:gd name="connsiteX11" fmla="*/ 795144 w 1181239"/>
              <a:gd name="connsiteY11" fmla="*/ 3953147 h 4008043"/>
              <a:gd name="connsiteX12" fmla="*/ 799382 w 1181239"/>
              <a:gd name="connsiteY12" fmla="*/ 3944307 h 4008043"/>
              <a:gd name="connsiteX13" fmla="*/ 800461 w 1181239"/>
              <a:gd name="connsiteY13" fmla="*/ 3939090 h 4008043"/>
              <a:gd name="connsiteX14" fmla="*/ 1173610 w 1181239"/>
              <a:gd name="connsiteY14" fmla="*/ 3829461 h 4008043"/>
              <a:gd name="connsiteX15" fmla="*/ 1177832 w 1181239"/>
              <a:gd name="connsiteY15" fmla="*/ 3835505 h 4008043"/>
              <a:gd name="connsiteX16" fmla="*/ 1178322 w 1181239"/>
              <a:gd name="connsiteY16" fmla="*/ 3844344 h 4008043"/>
              <a:gd name="connsiteX17" fmla="*/ 1172188 w 1181239"/>
              <a:gd name="connsiteY17" fmla="*/ 3840423 h 4008043"/>
              <a:gd name="connsiteX18" fmla="*/ 1171699 w 1181239"/>
              <a:gd name="connsiteY18" fmla="*/ 3831584 h 4008043"/>
              <a:gd name="connsiteX19" fmla="*/ 1173610 w 1181239"/>
              <a:gd name="connsiteY19" fmla="*/ 3829461 h 4008043"/>
              <a:gd name="connsiteX20" fmla="*/ 197700 w 1181239"/>
              <a:gd name="connsiteY20" fmla="*/ 3826851 h 4008043"/>
              <a:gd name="connsiteX21" fmla="*/ 195941 w 1181239"/>
              <a:gd name="connsiteY21" fmla="*/ 3848057 h 4008043"/>
              <a:gd name="connsiteX22" fmla="*/ 191581 w 1181239"/>
              <a:gd name="connsiteY22" fmla="*/ 3841771 h 4008043"/>
              <a:gd name="connsiteX23" fmla="*/ 191582 w 1181239"/>
              <a:gd name="connsiteY23" fmla="*/ 3841771 h 4008043"/>
              <a:gd name="connsiteX24" fmla="*/ 197700 w 1181239"/>
              <a:gd name="connsiteY24" fmla="*/ 3826851 h 4008043"/>
              <a:gd name="connsiteX25" fmla="*/ 178143 w 1181239"/>
              <a:gd name="connsiteY25" fmla="*/ 3791950 h 4008043"/>
              <a:gd name="connsiteX26" fmla="*/ 185023 w 1181239"/>
              <a:gd name="connsiteY26" fmla="*/ 3799435 h 4008043"/>
              <a:gd name="connsiteX27" fmla="*/ 191904 w 1181239"/>
              <a:gd name="connsiteY27" fmla="*/ 3806920 h 4008043"/>
              <a:gd name="connsiteX28" fmla="*/ 181724 w 1181239"/>
              <a:gd name="connsiteY28" fmla="*/ 3813393 h 4008043"/>
              <a:gd name="connsiteX29" fmla="*/ 171944 w 1181239"/>
              <a:gd name="connsiteY29" fmla="*/ 3805908 h 4008043"/>
              <a:gd name="connsiteX30" fmla="*/ 62574 w 1181239"/>
              <a:gd name="connsiteY30" fmla="*/ 3611808 h 4008043"/>
              <a:gd name="connsiteX31" fmla="*/ 66227 w 1181239"/>
              <a:gd name="connsiteY31" fmla="*/ 3624048 h 4008043"/>
              <a:gd name="connsiteX32" fmla="*/ 75305 w 1181239"/>
              <a:gd name="connsiteY32" fmla="*/ 3657366 h 4008043"/>
              <a:gd name="connsiteX33" fmla="*/ 62588 w 1181239"/>
              <a:gd name="connsiteY33" fmla="*/ 3653286 h 4008043"/>
              <a:gd name="connsiteX34" fmla="*/ 60508 w 1181239"/>
              <a:gd name="connsiteY34" fmla="*/ 3629487 h 4008043"/>
              <a:gd name="connsiteX35" fmla="*/ 1116200 w 1181239"/>
              <a:gd name="connsiteY35" fmla="*/ 3543073 h 4008043"/>
              <a:gd name="connsiteX36" fmla="*/ 1126386 w 1181239"/>
              <a:gd name="connsiteY36" fmla="*/ 3572671 h 4008043"/>
              <a:gd name="connsiteX37" fmla="*/ 1117747 w 1181239"/>
              <a:gd name="connsiteY37" fmla="*/ 3586739 h 4008043"/>
              <a:gd name="connsiteX38" fmla="*/ 1112537 w 1181239"/>
              <a:gd name="connsiteY38" fmla="*/ 3561563 h 4008043"/>
              <a:gd name="connsiteX39" fmla="*/ 1116200 w 1181239"/>
              <a:gd name="connsiteY39" fmla="*/ 3543073 h 4008043"/>
              <a:gd name="connsiteX40" fmla="*/ 82331 w 1181239"/>
              <a:gd name="connsiteY40" fmla="*/ 2962930 h 4008043"/>
              <a:gd name="connsiteX41" fmla="*/ 83301 w 1181239"/>
              <a:gd name="connsiteY41" fmla="*/ 2974009 h 4008043"/>
              <a:gd name="connsiteX42" fmla="*/ 86873 w 1181239"/>
              <a:gd name="connsiteY42" fmla="*/ 2994059 h 4008043"/>
              <a:gd name="connsiteX43" fmla="*/ 83727 w 1181239"/>
              <a:gd name="connsiteY43" fmla="*/ 3003927 h 4008043"/>
              <a:gd name="connsiteX44" fmla="*/ 81691 w 1181239"/>
              <a:gd name="connsiteY44" fmla="*/ 2980128 h 4008043"/>
              <a:gd name="connsiteX45" fmla="*/ 81695 w 1181239"/>
              <a:gd name="connsiteY45" fmla="*/ 2980128 h 4008043"/>
              <a:gd name="connsiteX46" fmla="*/ 82331 w 1181239"/>
              <a:gd name="connsiteY46" fmla="*/ 2962930 h 4008043"/>
              <a:gd name="connsiteX47" fmla="*/ 101936 w 1181239"/>
              <a:gd name="connsiteY47" fmla="*/ 2918951 h 4008043"/>
              <a:gd name="connsiteX48" fmla="*/ 102228 w 1181239"/>
              <a:gd name="connsiteY48" fmla="*/ 2931054 h 4008043"/>
              <a:gd name="connsiteX49" fmla="*/ 99163 w 1181239"/>
              <a:gd name="connsiteY49" fmla="*/ 2940011 h 4008043"/>
              <a:gd name="connsiteX50" fmla="*/ 98870 w 1181239"/>
              <a:gd name="connsiteY50" fmla="*/ 2927907 h 4008043"/>
              <a:gd name="connsiteX51" fmla="*/ 101936 w 1181239"/>
              <a:gd name="connsiteY51" fmla="*/ 2918951 h 4008043"/>
              <a:gd name="connsiteX52" fmla="*/ 96694 w 1181239"/>
              <a:gd name="connsiteY52" fmla="*/ 2871455 h 4008043"/>
              <a:gd name="connsiteX53" fmla="*/ 99562 w 1181239"/>
              <a:gd name="connsiteY53" fmla="*/ 2884935 h 4008043"/>
              <a:gd name="connsiteX54" fmla="*/ 98518 w 1181239"/>
              <a:gd name="connsiteY54" fmla="*/ 2897854 h 4008043"/>
              <a:gd name="connsiteX55" fmla="*/ 95669 w 1181239"/>
              <a:gd name="connsiteY55" fmla="*/ 2883801 h 4008043"/>
              <a:gd name="connsiteX56" fmla="*/ 95668 w 1181239"/>
              <a:gd name="connsiteY56" fmla="*/ 2883801 h 4008043"/>
              <a:gd name="connsiteX57" fmla="*/ 96694 w 1181239"/>
              <a:gd name="connsiteY57" fmla="*/ 2871455 h 4008043"/>
              <a:gd name="connsiteX58" fmla="*/ 104092 w 1181239"/>
              <a:gd name="connsiteY58" fmla="*/ 2813539 h 4008043"/>
              <a:gd name="connsiteX59" fmla="*/ 108835 w 1181239"/>
              <a:gd name="connsiteY59" fmla="*/ 2843457 h 4008043"/>
              <a:gd name="connsiteX60" fmla="*/ 105996 w 1181239"/>
              <a:gd name="connsiteY60" fmla="*/ 2840057 h 4008043"/>
              <a:gd name="connsiteX61" fmla="*/ 104092 w 1181239"/>
              <a:gd name="connsiteY61" fmla="*/ 2813539 h 4008043"/>
              <a:gd name="connsiteX62" fmla="*/ 958653 w 1181239"/>
              <a:gd name="connsiteY62" fmla="*/ 2740103 h 4008043"/>
              <a:gd name="connsiteX63" fmla="*/ 959449 w 1181239"/>
              <a:gd name="connsiteY63" fmla="*/ 2749623 h 4008043"/>
              <a:gd name="connsiteX64" fmla="*/ 953124 w 1181239"/>
              <a:gd name="connsiteY64" fmla="*/ 2755742 h 4008043"/>
              <a:gd name="connsiteX65" fmla="*/ 953125 w 1181239"/>
              <a:gd name="connsiteY65" fmla="*/ 2755742 h 4008043"/>
              <a:gd name="connsiteX66" fmla="*/ 958653 w 1181239"/>
              <a:gd name="connsiteY66" fmla="*/ 2740103 h 4008043"/>
              <a:gd name="connsiteX67" fmla="*/ 926930 w 1181239"/>
              <a:gd name="connsiteY67" fmla="*/ 2709509 h 4008043"/>
              <a:gd name="connsiteX68" fmla="*/ 926926 w 1181239"/>
              <a:gd name="connsiteY68" fmla="*/ 2709522 h 4008043"/>
              <a:gd name="connsiteX69" fmla="*/ 926915 w 1181239"/>
              <a:gd name="connsiteY69" fmla="*/ 2709522 h 4008043"/>
              <a:gd name="connsiteX70" fmla="*/ 945395 w 1181239"/>
              <a:gd name="connsiteY70" fmla="*/ 2688653 h 4008043"/>
              <a:gd name="connsiteX71" fmla="*/ 937666 w 1181239"/>
              <a:gd name="connsiteY71" fmla="*/ 2813539 h 4008043"/>
              <a:gd name="connsiteX72" fmla="*/ 936261 w 1181239"/>
              <a:gd name="connsiteY72" fmla="*/ 2798460 h 4008043"/>
              <a:gd name="connsiteX73" fmla="*/ 936263 w 1181239"/>
              <a:gd name="connsiteY73" fmla="*/ 2798460 h 4008043"/>
              <a:gd name="connsiteX74" fmla="*/ 933716 w 1181239"/>
              <a:gd name="connsiteY74" fmla="*/ 2784776 h 4008043"/>
              <a:gd name="connsiteX75" fmla="*/ 930062 w 1181239"/>
              <a:gd name="connsiteY75" fmla="*/ 2774696 h 4008043"/>
              <a:gd name="connsiteX76" fmla="*/ 931759 w 1181239"/>
              <a:gd name="connsiteY76" fmla="*/ 2766622 h 4008043"/>
              <a:gd name="connsiteX77" fmla="*/ 939486 w 1181239"/>
              <a:gd name="connsiteY77" fmla="*/ 2730194 h 4008043"/>
              <a:gd name="connsiteX78" fmla="*/ 945395 w 1181239"/>
              <a:gd name="connsiteY78" fmla="*/ 2688653 h 4008043"/>
              <a:gd name="connsiteX79" fmla="*/ 933087 w 1181239"/>
              <a:gd name="connsiteY79" fmla="*/ 2677998 h 4008043"/>
              <a:gd name="connsiteX80" fmla="*/ 931182 w 1181239"/>
              <a:gd name="connsiteY80" fmla="*/ 2705945 h 4008043"/>
              <a:gd name="connsiteX81" fmla="*/ 926930 w 1181239"/>
              <a:gd name="connsiteY81" fmla="*/ 2709509 h 4008043"/>
              <a:gd name="connsiteX82" fmla="*/ 929897 w 1181239"/>
              <a:gd name="connsiteY82" fmla="*/ 2700512 h 4008043"/>
              <a:gd name="connsiteX83" fmla="*/ 930006 w 1181239"/>
              <a:gd name="connsiteY83" fmla="*/ 2689994 h 4008043"/>
              <a:gd name="connsiteX84" fmla="*/ 928893 w 1181239"/>
              <a:gd name="connsiteY84" fmla="*/ 2680576 h 4008043"/>
              <a:gd name="connsiteX85" fmla="*/ 933087 w 1181239"/>
              <a:gd name="connsiteY85" fmla="*/ 2677998 h 4008043"/>
              <a:gd name="connsiteX86" fmla="*/ 933901 w 1181239"/>
              <a:gd name="connsiteY86" fmla="*/ 2651662 h 4008043"/>
              <a:gd name="connsiteX87" fmla="*/ 934790 w 1181239"/>
              <a:gd name="connsiteY87" fmla="*/ 2652388 h 4008043"/>
              <a:gd name="connsiteX88" fmla="*/ 934790 w 1181239"/>
              <a:gd name="connsiteY88" fmla="*/ 2664627 h 4008043"/>
              <a:gd name="connsiteX89" fmla="*/ 933531 w 1181239"/>
              <a:gd name="connsiteY89" fmla="*/ 2658508 h 4008043"/>
              <a:gd name="connsiteX90" fmla="*/ 933901 w 1181239"/>
              <a:gd name="connsiteY90" fmla="*/ 2651662 h 4008043"/>
              <a:gd name="connsiteX91" fmla="*/ 96656 w 1181239"/>
              <a:gd name="connsiteY91" fmla="*/ 2613158 h 4008043"/>
              <a:gd name="connsiteX92" fmla="*/ 104568 w 1181239"/>
              <a:gd name="connsiteY92" fmla="*/ 2645658 h 4008043"/>
              <a:gd name="connsiteX93" fmla="*/ 106440 w 1181239"/>
              <a:gd name="connsiteY93" fmla="*/ 2668374 h 4008043"/>
              <a:gd name="connsiteX94" fmla="*/ 103116 w 1181239"/>
              <a:gd name="connsiteY94" fmla="*/ 2660825 h 4008043"/>
              <a:gd name="connsiteX95" fmla="*/ 103114 w 1181239"/>
              <a:gd name="connsiteY95" fmla="*/ 2660825 h 4008043"/>
              <a:gd name="connsiteX96" fmla="*/ 96656 w 1181239"/>
              <a:gd name="connsiteY96" fmla="*/ 2613158 h 4008043"/>
              <a:gd name="connsiteX97" fmla="*/ 947274 w 1181239"/>
              <a:gd name="connsiteY97" fmla="*/ 2560594 h 4008043"/>
              <a:gd name="connsiteX98" fmla="*/ 947419 w 1181239"/>
              <a:gd name="connsiteY98" fmla="*/ 2606831 h 4008043"/>
              <a:gd name="connsiteX99" fmla="*/ 944774 w 1181239"/>
              <a:gd name="connsiteY99" fmla="*/ 2587792 h 4008043"/>
              <a:gd name="connsiteX100" fmla="*/ 947274 w 1181239"/>
              <a:gd name="connsiteY100" fmla="*/ 2560594 h 4008043"/>
              <a:gd name="connsiteX101" fmla="*/ 117254 w 1181239"/>
              <a:gd name="connsiteY101" fmla="*/ 2547082 h 4008043"/>
              <a:gd name="connsiteX102" fmla="*/ 122323 w 1181239"/>
              <a:gd name="connsiteY102" fmla="*/ 2566758 h 4008043"/>
              <a:gd name="connsiteX103" fmla="*/ 124816 w 1181239"/>
              <a:gd name="connsiteY103" fmla="*/ 2632720 h 4008043"/>
              <a:gd name="connsiteX104" fmla="*/ 120162 w 1181239"/>
              <a:gd name="connsiteY104" fmla="*/ 2651900 h 4008043"/>
              <a:gd name="connsiteX105" fmla="*/ 112787 w 1181239"/>
              <a:gd name="connsiteY105" fmla="*/ 2696587 h 4008043"/>
              <a:gd name="connsiteX106" fmla="*/ 110499 w 1181239"/>
              <a:gd name="connsiteY106" fmla="*/ 2689788 h 4008043"/>
              <a:gd name="connsiteX107" fmla="*/ 110501 w 1181239"/>
              <a:gd name="connsiteY107" fmla="*/ 2689788 h 4008043"/>
              <a:gd name="connsiteX108" fmla="*/ 113087 w 1181239"/>
              <a:gd name="connsiteY108" fmla="*/ 2663949 h 4008043"/>
              <a:gd name="connsiteX109" fmla="*/ 112559 w 1181239"/>
              <a:gd name="connsiteY109" fmla="*/ 2610222 h 4008043"/>
              <a:gd name="connsiteX110" fmla="*/ 113409 w 1181239"/>
              <a:gd name="connsiteY110" fmla="*/ 2559268 h 4008043"/>
              <a:gd name="connsiteX111" fmla="*/ 108520 w 1181239"/>
              <a:gd name="connsiteY111" fmla="*/ 2533188 h 4008043"/>
              <a:gd name="connsiteX112" fmla="*/ 109376 w 1181239"/>
              <a:gd name="connsiteY112" fmla="*/ 2534076 h 4008043"/>
              <a:gd name="connsiteX113" fmla="*/ 109376 w 1181239"/>
              <a:gd name="connsiteY113" fmla="*/ 2549036 h 4008043"/>
              <a:gd name="connsiteX114" fmla="*/ 108165 w 1181239"/>
              <a:gd name="connsiteY114" fmla="*/ 2541556 h 4008043"/>
              <a:gd name="connsiteX115" fmla="*/ 108520 w 1181239"/>
              <a:gd name="connsiteY115" fmla="*/ 2533188 h 4008043"/>
              <a:gd name="connsiteX116" fmla="*/ 933144 w 1181239"/>
              <a:gd name="connsiteY116" fmla="*/ 2519797 h 4008043"/>
              <a:gd name="connsiteX117" fmla="*/ 932926 w 1181239"/>
              <a:gd name="connsiteY117" fmla="*/ 2550959 h 4008043"/>
              <a:gd name="connsiteX118" fmla="*/ 928653 w 1181239"/>
              <a:gd name="connsiteY118" fmla="*/ 2550151 h 4008043"/>
              <a:gd name="connsiteX119" fmla="*/ 928668 w 1181239"/>
              <a:gd name="connsiteY119" fmla="*/ 2550152 h 4008043"/>
              <a:gd name="connsiteX120" fmla="*/ 933144 w 1181239"/>
              <a:gd name="connsiteY120" fmla="*/ 2519797 h 4008043"/>
              <a:gd name="connsiteX121" fmla="*/ 942469 w 1181239"/>
              <a:gd name="connsiteY121" fmla="*/ 2495987 h 4008043"/>
              <a:gd name="connsiteX122" fmla="*/ 945224 w 1181239"/>
              <a:gd name="connsiteY122" fmla="*/ 2506883 h 4008043"/>
              <a:gd name="connsiteX123" fmla="*/ 944181 w 1181239"/>
              <a:gd name="connsiteY123" fmla="*/ 2517082 h 4008043"/>
              <a:gd name="connsiteX124" fmla="*/ 941459 w 1181239"/>
              <a:gd name="connsiteY124" fmla="*/ 2505749 h 4008043"/>
              <a:gd name="connsiteX125" fmla="*/ 942469 w 1181239"/>
              <a:gd name="connsiteY125" fmla="*/ 2495987 h 4008043"/>
              <a:gd name="connsiteX126" fmla="*/ 976335 w 1181239"/>
              <a:gd name="connsiteY126" fmla="*/ 2462681 h 4008043"/>
              <a:gd name="connsiteX127" fmla="*/ 978951 w 1181239"/>
              <a:gd name="connsiteY127" fmla="*/ 2510958 h 4008043"/>
              <a:gd name="connsiteX128" fmla="*/ 973428 w 1181239"/>
              <a:gd name="connsiteY128" fmla="*/ 2552435 h 4008043"/>
              <a:gd name="connsiteX129" fmla="*/ 967615 w 1181239"/>
              <a:gd name="connsiteY129" fmla="*/ 2563315 h 4008043"/>
              <a:gd name="connsiteX130" fmla="*/ 964707 w 1181239"/>
              <a:gd name="connsiteY130" fmla="*/ 2574194 h 4008043"/>
              <a:gd name="connsiteX131" fmla="*/ 961820 w 1181239"/>
              <a:gd name="connsiteY131" fmla="*/ 2562635 h 4008043"/>
              <a:gd name="connsiteX132" fmla="*/ 961825 w 1181239"/>
              <a:gd name="connsiteY132" fmla="*/ 2562635 h 4008043"/>
              <a:gd name="connsiteX133" fmla="*/ 963697 w 1181239"/>
              <a:gd name="connsiteY133" fmla="*/ 2532711 h 4008043"/>
              <a:gd name="connsiteX134" fmla="*/ 969490 w 1181239"/>
              <a:gd name="connsiteY134" fmla="*/ 2517405 h 4008043"/>
              <a:gd name="connsiteX135" fmla="*/ 973718 w 1181239"/>
              <a:gd name="connsiteY135" fmla="*/ 2488172 h 4008043"/>
              <a:gd name="connsiteX136" fmla="*/ 976335 w 1181239"/>
              <a:gd name="connsiteY136" fmla="*/ 2462681 h 4008043"/>
              <a:gd name="connsiteX137" fmla="*/ 113553 w 1181239"/>
              <a:gd name="connsiteY137" fmla="*/ 2458088 h 4008043"/>
              <a:gd name="connsiteX138" fmla="*/ 119967 w 1181239"/>
              <a:gd name="connsiteY138" fmla="*/ 2471037 h 4008043"/>
              <a:gd name="connsiteX139" fmla="*/ 119749 w 1181239"/>
              <a:gd name="connsiteY139" fmla="*/ 2485510 h 4008043"/>
              <a:gd name="connsiteX140" fmla="*/ 116047 w 1181239"/>
              <a:gd name="connsiteY140" fmla="*/ 2488923 h 4008043"/>
              <a:gd name="connsiteX141" fmla="*/ 110818 w 1181239"/>
              <a:gd name="connsiteY141" fmla="*/ 2493695 h 4008043"/>
              <a:gd name="connsiteX142" fmla="*/ 110825 w 1181239"/>
              <a:gd name="connsiteY142" fmla="*/ 2493695 h 4008043"/>
              <a:gd name="connsiteX143" fmla="*/ 109026 w 1181239"/>
              <a:gd name="connsiteY143" fmla="*/ 2475614 h 4008043"/>
              <a:gd name="connsiteX144" fmla="*/ 113553 w 1181239"/>
              <a:gd name="connsiteY144" fmla="*/ 2458088 h 4008043"/>
              <a:gd name="connsiteX145" fmla="*/ 149068 w 1181239"/>
              <a:gd name="connsiteY145" fmla="*/ 2387886 h 4008043"/>
              <a:gd name="connsiteX146" fmla="*/ 151137 w 1181239"/>
              <a:gd name="connsiteY146" fmla="*/ 2402845 h 4008043"/>
              <a:gd name="connsiteX147" fmla="*/ 151064 w 1181239"/>
              <a:gd name="connsiteY147" fmla="*/ 2527769 h 4008043"/>
              <a:gd name="connsiteX148" fmla="*/ 146581 w 1181239"/>
              <a:gd name="connsiteY148" fmla="*/ 2522329 h 4008043"/>
              <a:gd name="connsiteX149" fmla="*/ 146594 w 1181239"/>
              <a:gd name="connsiteY149" fmla="*/ 2522329 h 4008043"/>
              <a:gd name="connsiteX150" fmla="*/ 146339 w 1181239"/>
              <a:gd name="connsiteY150" fmla="*/ 2398765 h 4008043"/>
              <a:gd name="connsiteX151" fmla="*/ 136896 w 1181239"/>
              <a:gd name="connsiteY151" fmla="*/ 2385700 h 4008043"/>
              <a:gd name="connsiteX152" fmla="*/ 136301 w 1181239"/>
              <a:gd name="connsiteY152" fmla="*/ 2394687 h 4008043"/>
              <a:gd name="connsiteX153" fmla="*/ 132156 w 1181239"/>
              <a:gd name="connsiteY153" fmla="*/ 2396892 h 4008043"/>
              <a:gd name="connsiteX154" fmla="*/ 132805 w 1181239"/>
              <a:gd name="connsiteY154" fmla="*/ 2387703 h 4008043"/>
              <a:gd name="connsiteX155" fmla="*/ 136896 w 1181239"/>
              <a:gd name="connsiteY155" fmla="*/ 2385700 h 4008043"/>
              <a:gd name="connsiteX156" fmla="*/ 117467 w 1181239"/>
              <a:gd name="connsiteY156" fmla="*/ 2377384 h 4008043"/>
              <a:gd name="connsiteX157" fmla="*/ 121622 w 1181239"/>
              <a:gd name="connsiteY157" fmla="*/ 2392732 h 4008043"/>
              <a:gd name="connsiteX158" fmla="*/ 115070 w 1181239"/>
              <a:gd name="connsiteY158" fmla="*/ 2409528 h 4008043"/>
              <a:gd name="connsiteX159" fmla="*/ 117467 w 1181239"/>
              <a:gd name="connsiteY159" fmla="*/ 2377384 h 4008043"/>
              <a:gd name="connsiteX160" fmla="*/ 133268 w 1181239"/>
              <a:gd name="connsiteY160" fmla="*/ 2336537 h 4008043"/>
              <a:gd name="connsiteX161" fmla="*/ 135582 w 1181239"/>
              <a:gd name="connsiteY161" fmla="*/ 2348776 h 4008043"/>
              <a:gd name="connsiteX162" fmla="*/ 133877 w 1181239"/>
              <a:gd name="connsiteY162" fmla="*/ 2352521 h 4008043"/>
              <a:gd name="connsiteX163" fmla="*/ 131564 w 1181239"/>
              <a:gd name="connsiteY163" fmla="*/ 2340282 h 4008043"/>
              <a:gd name="connsiteX164" fmla="*/ 133268 w 1181239"/>
              <a:gd name="connsiteY164" fmla="*/ 2336537 h 4008043"/>
              <a:gd name="connsiteX165" fmla="*/ 77672 w 1181239"/>
              <a:gd name="connsiteY165" fmla="*/ 2315812 h 4008043"/>
              <a:gd name="connsiteX166" fmla="*/ 88782 w 1181239"/>
              <a:gd name="connsiteY166" fmla="*/ 2366679 h 4008043"/>
              <a:gd name="connsiteX167" fmla="*/ 86946 w 1181239"/>
              <a:gd name="connsiteY167" fmla="*/ 2366771 h 4008043"/>
              <a:gd name="connsiteX168" fmla="*/ 86948 w 1181239"/>
              <a:gd name="connsiteY168" fmla="*/ 2366760 h 4008043"/>
              <a:gd name="connsiteX169" fmla="*/ 76504 w 1181239"/>
              <a:gd name="connsiteY169" fmla="*/ 2320572 h 4008043"/>
              <a:gd name="connsiteX170" fmla="*/ 77672 w 1181239"/>
              <a:gd name="connsiteY170" fmla="*/ 2315812 h 4008043"/>
              <a:gd name="connsiteX171" fmla="*/ 619 w 1181239"/>
              <a:gd name="connsiteY171" fmla="*/ 2290394 h 4008043"/>
              <a:gd name="connsiteX172" fmla="*/ 3082 w 1181239"/>
              <a:gd name="connsiteY172" fmla="*/ 2296356 h 4008043"/>
              <a:gd name="connsiteX173" fmla="*/ 1936 w 1181239"/>
              <a:gd name="connsiteY173" fmla="*/ 2320341 h 4008043"/>
              <a:gd name="connsiteX174" fmla="*/ 1933 w 1181239"/>
              <a:gd name="connsiteY174" fmla="*/ 2320341 h 4008043"/>
              <a:gd name="connsiteX175" fmla="*/ 17 w 1181239"/>
              <a:gd name="connsiteY175" fmla="*/ 2301302 h 4008043"/>
              <a:gd name="connsiteX176" fmla="*/ 619 w 1181239"/>
              <a:gd name="connsiteY176" fmla="*/ 2290394 h 4008043"/>
              <a:gd name="connsiteX177" fmla="*/ 129211 w 1181239"/>
              <a:gd name="connsiteY177" fmla="*/ 2280788 h 4008043"/>
              <a:gd name="connsiteX178" fmla="*/ 132860 w 1181239"/>
              <a:gd name="connsiteY178" fmla="*/ 2302557 h 4008043"/>
              <a:gd name="connsiteX179" fmla="*/ 131999 w 1181239"/>
              <a:gd name="connsiteY179" fmla="*/ 2322603 h 4008043"/>
              <a:gd name="connsiteX180" fmla="*/ 129938 w 1181239"/>
              <a:gd name="connsiteY180" fmla="*/ 2302320 h 4008043"/>
              <a:gd name="connsiteX181" fmla="*/ 129211 w 1181239"/>
              <a:gd name="connsiteY181" fmla="*/ 2280788 h 4008043"/>
              <a:gd name="connsiteX182" fmla="*/ 147984 w 1181239"/>
              <a:gd name="connsiteY182" fmla="*/ 2217888 h 4008043"/>
              <a:gd name="connsiteX183" fmla="*/ 150845 w 1181239"/>
              <a:gd name="connsiteY183" fmla="*/ 2232167 h 4008043"/>
              <a:gd name="connsiteX184" fmla="*/ 146841 w 1181239"/>
              <a:gd name="connsiteY184" fmla="*/ 2246224 h 4008043"/>
              <a:gd name="connsiteX185" fmla="*/ 146842 w 1181239"/>
              <a:gd name="connsiteY185" fmla="*/ 2246224 h 4008043"/>
              <a:gd name="connsiteX186" fmla="*/ 147984 w 1181239"/>
              <a:gd name="connsiteY186" fmla="*/ 2217888 h 4008043"/>
              <a:gd name="connsiteX187" fmla="*/ 992212 w 1181239"/>
              <a:gd name="connsiteY187" fmla="*/ 2207669 h 4008043"/>
              <a:gd name="connsiteX188" fmla="*/ 992998 w 1181239"/>
              <a:gd name="connsiteY188" fmla="*/ 2209042 h 4008043"/>
              <a:gd name="connsiteX189" fmla="*/ 992998 w 1181239"/>
              <a:gd name="connsiteY189" fmla="*/ 2232161 h 4008043"/>
              <a:gd name="connsiteX190" fmla="*/ 991885 w 1181239"/>
              <a:gd name="connsiteY190" fmla="*/ 2220601 h 4008043"/>
              <a:gd name="connsiteX191" fmla="*/ 992212 w 1181239"/>
              <a:gd name="connsiteY191" fmla="*/ 2207669 h 4008043"/>
              <a:gd name="connsiteX192" fmla="*/ 61915 w 1181239"/>
              <a:gd name="connsiteY192" fmla="*/ 2150127 h 4008043"/>
              <a:gd name="connsiteX193" fmla="*/ 70815 w 1181239"/>
              <a:gd name="connsiteY193" fmla="*/ 2213816 h 4008043"/>
              <a:gd name="connsiteX194" fmla="*/ 80236 w 1181239"/>
              <a:gd name="connsiteY194" fmla="*/ 2286572 h 4008043"/>
              <a:gd name="connsiteX195" fmla="*/ 75520 w 1181239"/>
              <a:gd name="connsiteY195" fmla="*/ 2296771 h 4008043"/>
              <a:gd name="connsiteX196" fmla="*/ 71018 w 1181239"/>
              <a:gd name="connsiteY196" fmla="*/ 2323290 h 4008043"/>
              <a:gd name="connsiteX197" fmla="*/ 78434 w 1181239"/>
              <a:gd name="connsiteY197" fmla="*/ 2370722 h 4008043"/>
              <a:gd name="connsiteX198" fmla="*/ 96856 w 1181239"/>
              <a:gd name="connsiteY198" fmla="*/ 2583033 h 4008043"/>
              <a:gd name="connsiteX199" fmla="*/ 87157 w 1181239"/>
              <a:gd name="connsiteY199" fmla="*/ 2588473 h 4008043"/>
              <a:gd name="connsiteX200" fmla="*/ 87156 w 1181239"/>
              <a:gd name="connsiteY200" fmla="*/ 2588473 h 4008043"/>
              <a:gd name="connsiteX201" fmla="*/ 63626 w 1181239"/>
              <a:gd name="connsiteY201" fmla="*/ 2347620 h 4008043"/>
              <a:gd name="connsiteX202" fmla="*/ 60787 w 1181239"/>
              <a:gd name="connsiteY202" fmla="*/ 2200381 h 4008043"/>
              <a:gd name="connsiteX203" fmla="*/ 61915 w 1181239"/>
              <a:gd name="connsiteY203" fmla="*/ 2150127 h 4008043"/>
              <a:gd name="connsiteX204" fmla="*/ 124046 w 1181239"/>
              <a:gd name="connsiteY204" fmla="*/ 2141345 h 4008043"/>
              <a:gd name="connsiteX205" fmla="*/ 131937 w 1181239"/>
              <a:gd name="connsiteY205" fmla="*/ 2144382 h 4008043"/>
              <a:gd name="connsiteX206" fmla="*/ 131167 w 1181239"/>
              <a:gd name="connsiteY206" fmla="*/ 2149886 h 4008043"/>
              <a:gd name="connsiteX207" fmla="*/ 123122 w 1181239"/>
              <a:gd name="connsiteY207" fmla="*/ 2146929 h 4008043"/>
              <a:gd name="connsiteX208" fmla="*/ 124046 w 1181239"/>
              <a:gd name="connsiteY208" fmla="*/ 2141345 h 4008043"/>
              <a:gd name="connsiteX209" fmla="*/ 150011 w 1181239"/>
              <a:gd name="connsiteY209" fmla="*/ 2132206 h 4008043"/>
              <a:gd name="connsiteX210" fmla="*/ 150452 w 1181239"/>
              <a:gd name="connsiteY210" fmla="*/ 2168244 h 4008043"/>
              <a:gd name="connsiteX211" fmla="*/ 147008 w 1181239"/>
              <a:gd name="connsiteY211" fmla="*/ 2202242 h 4008043"/>
              <a:gd name="connsiteX212" fmla="*/ 147004 w 1181239"/>
              <a:gd name="connsiteY212" fmla="*/ 2202242 h 4008043"/>
              <a:gd name="connsiteX213" fmla="*/ 147847 w 1181239"/>
              <a:gd name="connsiteY213" fmla="*/ 2166204 h 4008043"/>
              <a:gd name="connsiteX214" fmla="*/ 915300 w 1181239"/>
              <a:gd name="connsiteY214" fmla="*/ 2125614 h 4008043"/>
              <a:gd name="connsiteX215" fmla="*/ 915300 w 1181239"/>
              <a:gd name="connsiteY215" fmla="*/ 2125615 h 4008043"/>
              <a:gd name="connsiteX216" fmla="*/ 915300 w 1181239"/>
              <a:gd name="connsiteY216" fmla="*/ 2125614 h 4008043"/>
              <a:gd name="connsiteX217" fmla="*/ 105883 w 1181239"/>
              <a:gd name="connsiteY217" fmla="*/ 2115887 h 4008043"/>
              <a:gd name="connsiteX218" fmla="*/ 109204 w 1181239"/>
              <a:gd name="connsiteY218" fmla="*/ 2126766 h 4008043"/>
              <a:gd name="connsiteX219" fmla="*/ 113519 w 1181239"/>
              <a:gd name="connsiteY219" fmla="*/ 2152605 h 4008043"/>
              <a:gd name="connsiteX220" fmla="*/ 107490 w 1181239"/>
              <a:gd name="connsiteY220" fmla="*/ 2148746 h 4008043"/>
              <a:gd name="connsiteX221" fmla="*/ 107489 w 1181239"/>
              <a:gd name="connsiteY221" fmla="*/ 2148746 h 4008043"/>
              <a:gd name="connsiteX222" fmla="*/ 104975 w 1181239"/>
              <a:gd name="connsiteY222" fmla="*/ 2130387 h 4008043"/>
              <a:gd name="connsiteX223" fmla="*/ 924180 w 1181239"/>
              <a:gd name="connsiteY223" fmla="*/ 2095489 h 4008043"/>
              <a:gd name="connsiteX224" fmla="*/ 929793 w 1181239"/>
              <a:gd name="connsiteY224" fmla="*/ 2113426 h 4008043"/>
              <a:gd name="connsiteX225" fmla="*/ 924518 w 1181239"/>
              <a:gd name="connsiteY225" fmla="*/ 2123626 h 4008043"/>
              <a:gd name="connsiteX226" fmla="*/ 915300 w 1181239"/>
              <a:gd name="connsiteY226" fmla="*/ 2125614 h 4008043"/>
              <a:gd name="connsiteX227" fmla="*/ 919046 w 1181239"/>
              <a:gd name="connsiteY227" fmla="*/ 2108197 h 4008043"/>
              <a:gd name="connsiteX228" fmla="*/ 924180 w 1181239"/>
              <a:gd name="connsiteY228" fmla="*/ 2095489 h 4008043"/>
              <a:gd name="connsiteX229" fmla="*/ 131216 w 1181239"/>
              <a:gd name="connsiteY229" fmla="*/ 2071022 h 4008043"/>
              <a:gd name="connsiteX230" fmla="*/ 134077 w 1181239"/>
              <a:gd name="connsiteY230" fmla="*/ 2093039 h 4008043"/>
              <a:gd name="connsiteX231" fmla="*/ 130242 w 1181239"/>
              <a:gd name="connsiteY231" fmla="*/ 2086661 h 4008043"/>
              <a:gd name="connsiteX232" fmla="*/ 130241 w 1181239"/>
              <a:gd name="connsiteY232" fmla="*/ 2086661 h 4008043"/>
              <a:gd name="connsiteX233" fmla="*/ 131216 w 1181239"/>
              <a:gd name="connsiteY233" fmla="*/ 2071022 h 4008043"/>
              <a:gd name="connsiteX234" fmla="*/ 147995 w 1181239"/>
              <a:gd name="connsiteY234" fmla="*/ 2046547 h 4008043"/>
              <a:gd name="connsiteX235" fmla="*/ 150856 w 1181239"/>
              <a:gd name="connsiteY235" fmla="*/ 2064129 h 4008043"/>
              <a:gd name="connsiteX236" fmla="*/ 155483 w 1181239"/>
              <a:gd name="connsiteY236" fmla="*/ 2073343 h 4008043"/>
              <a:gd name="connsiteX237" fmla="*/ 161763 w 1181239"/>
              <a:gd name="connsiteY237" fmla="*/ 2057210 h 4008043"/>
              <a:gd name="connsiteX238" fmla="*/ 167937 w 1181239"/>
              <a:gd name="connsiteY238" fmla="*/ 2075105 h 4008043"/>
              <a:gd name="connsiteX239" fmla="*/ 164792 w 1181239"/>
              <a:gd name="connsiteY239" fmla="*/ 2088025 h 4008043"/>
              <a:gd name="connsiteX240" fmla="*/ 159085 w 1181239"/>
              <a:gd name="connsiteY240" fmla="*/ 2081905 h 4008043"/>
              <a:gd name="connsiteX241" fmla="*/ 156774 w 1181239"/>
              <a:gd name="connsiteY241" fmla="*/ 2095609 h 4008043"/>
              <a:gd name="connsiteX242" fmla="*/ 155665 w 1181239"/>
              <a:gd name="connsiteY242" fmla="*/ 2105812 h 4008043"/>
              <a:gd name="connsiteX243" fmla="*/ 148115 w 1181239"/>
              <a:gd name="connsiteY243" fmla="*/ 2102598 h 4008043"/>
              <a:gd name="connsiteX244" fmla="*/ 148104 w 1181239"/>
              <a:gd name="connsiteY244" fmla="*/ 2102598 h 4008043"/>
              <a:gd name="connsiteX245" fmla="*/ 147995 w 1181239"/>
              <a:gd name="connsiteY245" fmla="*/ 2046547 h 4008043"/>
              <a:gd name="connsiteX246" fmla="*/ 104033 w 1181239"/>
              <a:gd name="connsiteY246" fmla="*/ 2027509 h 4008043"/>
              <a:gd name="connsiteX247" fmla="*/ 112510 w 1181239"/>
              <a:gd name="connsiteY247" fmla="*/ 2045291 h 4008043"/>
              <a:gd name="connsiteX248" fmla="*/ 106306 w 1181239"/>
              <a:gd name="connsiteY248" fmla="*/ 2041590 h 4008043"/>
              <a:gd name="connsiteX249" fmla="*/ 106307 w 1181239"/>
              <a:gd name="connsiteY249" fmla="*/ 2041590 h 4008043"/>
              <a:gd name="connsiteX250" fmla="*/ 104033 w 1181239"/>
              <a:gd name="connsiteY250" fmla="*/ 2027509 h 4008043"/>
              <a:gd name="connsiteX251" fmla="*/ 943112 w 1181239"/>
              <a:gd name="connsiteY251" fmla="*/ 2013995 h 4008043"/>
              <a:gd name="connsiteX252" fmla="*/ 941824 w 1181239"/>
              <a:gd name="connsiteY252" fmla="*/ 2093464 h 4008043"/>
              <a:gd name="connsiteX253" fmla="*/ 935647 w 1181239"/>
              <a:gd name="connsiteY253" fmla="*/ 2093234 h 4008043"/>
              <a:gd name="connsiteX254" fmla="*/ 935646 w 1181239"/>
              <a:gd name="connsiteY254" fmla="*/ 2093238 h 4008043"/>
              <a:gd name="connsiteX255" fmla="*/ 937744 w 1181239"/>
              <a:gd name="connsiteY255" fmla="*/ 2083568 h 4008043"/>
              <a:gd name="connsiteX256" fmla="*/ 940123 w 1181239"/>
              <a:gd name="connsiteY256" fmla="*/ 2049068 h 4008043"/>
              <a:gd name="connsiteX257" fmla="*/ 943112 w 1181239"/>
              <a:gd name="connsiteY257" fmla="*/ 2013995 h 4008043"/>
              <a:gd name="connsiteX258" fmla="*/ 986359 w 1181239"/>
              <a:gd name="connsiteY258" fmla="*/ 1999398 h 4008043"/>
              <a:gd name="connsiteX259" fmla="*/ 987178 w 1181239"/>
              <a:gd name="connsiteY259" fmla="*/ 2001051 h 4008043"/>
              <a:gd name="connsiteX260" fmla="*/ 987145 w 1181239"/>
              <a:gd name="connsiteY260" fmla="*/ 2020090 h 4008043"/>
              <a:gd name="connsiteX261" fmla="*/ 985999 w 1181239"/>
              <a:gd name="connsiteY261" fmla="*/ 2009830 h 4008043"/>
              <a:gd name="connsiteX262" fmla="*/ 986010 w 1181239"/>
              <a:gd name="connsiteY262" fmla="*/ 2009830 h 4008043"/>
              <a:gd name="connsiteX263" fmla="*/ 986359 w 1181239"/>
              <a:gd name="connsiteY263" fmla="*/ 1999398 h 4008043"/>
              <a:gd name="connsiteX264" fmla="*/ 229366 w 1181239"/>
              <a:gd name="connsiteY264" fmla="*/ 1998950 h 4008043"/>
              <a:gd name="connsiteX265" fmla="*/ 229366 w 1181239"/>
              <a:gd name="connsiteY265" fmla="*/ 2016629 h 4008043"/>
              <a:gd name="connsiteX266" fmla="*/ 226750 w 1181239"/>
              <a:gd name="connsiteY266" fmla="*/ 2012030 h 4008043"/>
              <a:gd name="connsiteX267" fmla="*/ 229366 w 1181239"/>
              <a:gd name="connsiteY267" fmla="*/ 1998950 h 4008043"/>
              <a:gd name="connsiteX268" fmla="*/ 111210 w 1181239"/>
              <a:gd name="connsiteY268" fmla="*/ 1998254 h 4008043"/>
              <a:gd name="connsiteX269" fmla="*/ 113966 w 1181239"/>
              <a:gd name="connsiteY269" fmla="*/ 2009150 h 4008043"/>
              <a:gd name="connsiteX270" fmla="*/ 112922 w 1181239"/>
              <a:gd name="connsiteY270" fmla="*/ 2019349 h 4008043"/>
              <a:gd name="connsiteX271" fmla="*/ 110200 w 1181239"/>
              <a:gd name="connsiteY271" fmla="*/ 2008017 h 4008043"/>
              <a:gd name="connsiteX272" fmla="*/ 110200 w 1181239"/>
              <a:gd name="connsiteY272" fmla="*/ 2008016 h 4008043"/>
              <a:gd name="connsiteX273" fmla="*/ 111210 w 1181239"/>
              <a:gd name="connsiteY273" fmla="*/ 1998254 h 4008043"/>
              <a:gd name="connsiteX274" fmla="*/ 160036 w 1181239"/>
              <a:gd name="connsiteY274" fmla="*/ 1997898 h 4008043"/>
              <a:gd name="connsiteX275" fmla="*/ 163754 w 1181239"/>
              <a:gd name="connsiteY275" fmla="*/ 2001511 h 4008043"/>
              <a:gd name="connsiteX276" fmla="*/ 165422 w 1181239"/>
              <a:gd name="connsiteY276" fmla="*/ 2026149 h 4008043"/>
              <a:gd name="connsiteX277" fmla="*/ 162477 w 1181239"/>
              <a:gd name="connsiteY277" fmla="*/ 2018830 h 4008043"/>
              <a:gd name="connsiteX278" fmla="*/ 162477 w 1181239"/>
              <a:gd name="connsiteY278" fmla="*/ 2018829 h 4008043"/>
              <a:gd name="connsiteX279" fmla="*/ 160810 w 1181239"/>
              <a:gd name="connsiteY279" fmla="*/ 2003030 h 4008043"/>
              <a:gd name="connsiteX280" fmla="*/ 160036 w 1181239"/>
              <a:gd name="connsiteY280" fmla="*/ 1997898 h 4008043"/>
              <a:gd name="connsiteX281" fmla="*/ 122178 w 1181239"/>
              <a:gd name="connsiteY281" fmla="*/ 1993421 h 4008043"/>
              <a:gd name="connsiteX282" fmla="*/ 127639 w 1181239"/>
              <a:gd name="connsiteY282" fmla="*/ 1994871 h 4008043"/>
              <a:gd name="connsiteX283" fmla="*/ 130971 w 1181239"/>
              <a:gd name="connsiteY283" fmla="*/ 2006864 h 4008043"/>
              <a:gd name="connsiteX284" fmla="*/ 125158 w 1181239"/>
              <a:gd name="connsiteY284" fmla="*/ 2001457 h 4008043"/>
              <a:gd name="connsiteX285" fmla="*/ 122178 w 1181239"/>
              <a:gd name="connsiteY285" fmla="*/ 1993421 h 4008043"/>
              <a:gd name="connsiteX286" fmla="*/ 881252 w 1181239"/>
              <a:gd name="connsiteY286" fmla="*/ 1985026 h 4008043"/>
              <a:gd name="connsiteX287" fmla="*/ 883325 w 1181239"/>
              <a:gd name="connsiteY287" fmla="*/ 1993738 h 4008043"/>
              <a:gd name="connsiteX288" fmla="*/ 887684 w 1181239"/>
              <a:gd name="connsiteY288" fmla="*/ 2025709 h 4008043"/>
              <a:gd name="connsiteX289" fmla="*/ 886385 w 1181239"/>
              <a:gd name="connsiteY289" fmla="*/ 2062145 h 4008043"/>
              <a:gd name="connsiteX290" fmla="*/ 874972 w 1181239"/>
              <a:gd name="connsiteY290" fmla="*/ 2058606 h 4008043"/>
              <a:gd name="connsiteX291" fmla="*/ 874977 w 1181239"/>
              <a:gd name="connsiteY291" fmla="*/ 2058605 h 4008043"/>
              <a:gd name="connsiteX292" fmla="*/ 866190 w 1181239"/>
              <a:gd name="connsiteY292" fmla="*/ 2056634 h 4008043"/>
              <a:gd name="connsiteX293" fmla="*/ 863071 w 1181239"/>
              <a:gd name="connsiteY293" fmla="*/ 2052862 h 4008043"/>
              <a:gd name="connsiteX294" fmla="*/ 874951 w 1181239"/>
              <a:gd name="connsiteY294" fmla="*/ 2035109 h 4008043"/>
              <a:gd name="connsiteX295" fmla="*/ 878742 w 1181239"/>
              <a:gd name="connsiteY295" fmla="*/ 2010515 h 4008043"/>
              <a:gd name="connsiteX296" fmla="*/ 881252 w 1181239"/>
              <a:gd name="connsiteY296" fmla="*/ 1985026 h 4008043"/>
              <a:gd name="connsiteX297" fmla="*/ 892103 w 1181239"/>
              <a:gd name="connsiteY297" fmla="*/ 1973709 h 4008043"/>
              <a:gd name="connsiteX298" fmla="*/ 904539 w 1181239"/>
              <a:gd name="connsiteY298" fmla="*/ 1999630 h 4008043"/>
              <a:gd name="connsiteX299" fmla="*/ 899190 w 1181239"/>
              <a:gd name="connsiteY299" fmla="*/ 1996910 h 4008043"/>
              <a:gd name="connsiteX300" fmla="*/ 899192 w 1181239"/>
              <a:gd name="connsiteY300" fmla="*/ 1996910 h 4008043"/>
              <a:gd name="connsiteX301" fmla="*/ 894882 w 1181239"/>
              <a:gd name="connsiteY301" fmla="*/ 1989431 h 4008043"/>
              <a:gd name="connsiteX302" fmla="*/ 892901 w 1181239"/>
              <a:gd name="connsiteY302" fmla="*/ 1998950 h 4008043"/>
              <a:gd name="connsiteX303" fmla="*/ 890657 w 1181239"/>
              <a:gd name="connsiteY303" fmla="*/ 1990111 h 4008043"/>
              <a:gd name="connsiteX304" fmla="*/ 885871 w 1181239"/>
              <a:gd name="connsiteY304" fmla="*/ 1981271 h 4008043"/>
              <a:gd name="connsiteX305" fmla="*/ 883327 w 1181239"/>
              <a:gd name="connsiteY305" fmla="*/ 1977374 h 4008043"/>
              <a:gd name="connsiteX306" fmla="*/ 892103 w 1181239"/>
              <a:gd name="connsiteY306" fmla="*/ 1973709 h 4008043"/>
              <a:gd name="connsiteX307" fmla="*/ 929834 w 1181239"/>
              <a:gd name="connsiteY307" fmla="*/ 1966605 h 4008043"/>
              <a:gd name="connsiteX308" fmla="*/ 929834 w 1181239"/>
              <a:gd name="connsiteY308" fmla="*/ 1979865 h 4008043"/>
              <a:gd name="connsiteX309" fmla="*/ 933217 w 1181239"/>
              <a:gd name="connsiteY309" fmla="*/ 2001874 h 4008043"/>
              <a:gd name="connsiteX310" fmla="*/ 931765 w 1181239"/>
              <a:gd name="connsiteY310" fmla="*/ 2020157 h 4008043"/>
              <a:gd name="connsiteX311" fmla="*/ 926930 w 1181239"/>
              <a:gd name="connsiteY311" fmla="*/ 2054438 h 4008043"/>
              <a:gd name="connsiteX312" fmla="*/ 917324 w 1181239"/>
              <a:gd name="connsiteY312" fmla="*/ 2066447 h 4008043"/>
              <a:gd name="connsiteX313" fmla="*/ 917320 w 1181239"/>
              <a:gd name="connsiteY313" fmla="*/ 2066447 h 4008043"/>
              <a:gd name="connsiteX314" fmla="*/ 911534 w 1181239"/>
              <a:gd name="connsiteY314" fmla="*/ 2060208 h 4008043"/>
              <a:gd name="connsiteX315" fmla="*/ 909750 w 1181239"/>
              <a:gd name="connsiteY315" fmla="*/ 2046388 h 4008043"/>
              <a:gd name="connsiteX316" fmla="*/ 910889 w 1181239"/>
              <a:gd name="connsiteY316" fmla="*/ 2007110 h 4008043"/>
              <a:gd name="connsiteX317" fmla="*/ 909002 w 1181239"/>
              <a:gd name="connsiteY317" fmla="*/ 1985351 h 4008043"/>
              <a:gd name="connsiteX318" fmla="*/ 919418 w 1181239"/>
              <a:gd name="connsiteY318" fmla="*/ 1975978 h 4008043"/>
              <a:gd name="connsiteX319" fmla="*/ 146529 w 1181239"/>
              <a:gd name="connsiteY319" fmla="*/ 1960873 h 4008043"/>
              <a:gd name="connsiteX320" fmla="*/ 150485 w 1181239"/>
              <a:gd name="connsiteY320" fmla="*/ 1984822 h 4008043"/>
              <a:gd name="connsiteX321" fmla="*/ 147942 w 1181239"/>
              <a:gd name="connsiteY321" fmla="*/ 2004292 h 4008043"/>
              <a:gd name="connsiteX322" fmla="*/ 147945 w 1181239"/>
              <a:gd name="connsiteY322" fmla="*/ 2004292 h 4008043"/>
              <a:gd name="connsiteX323" fmla="*/ 145682 w 1181239"/>
              <a:gd name="connsiteY323" fmla="*/ 1978756 h 4008043"/>
              <a:gd name="connsiteX324" fmla="*/ 190660 w 1181239"/>
              <a:gd name="connsiteY324" fmla="*/ 1948123 h 4008043"/>
              <a:gd name="connsiteX325" fmla="*/ 190441 w 1181239"/>
              <a:gd name="connsiteY325" fmla="*/ 1953337 h 4008043"/>
              <a:gd name="connsiteX326" fmla="*/ 188915 w 1181239"/>
              <a:gd name="connsiteY326" fmla="*/ 1949767 h 4008043"/>
              <a:gd name="connsiteX327" fmla="*/ 188904 w 1181239"/>
              <a:gd name="connsiteY327" fmla="*/ 1949768 h 4008043"/>
              <a:gd name="connsiteX328" fmla="*/ 190660 w 1181239"/>
              <a:gd name="connsiteY328" fmla="*/ 1948123 h 4008043"/>
              <a:gd name="connsiteX329" fmla="*/ 52661 w 1181239"/>
              <a:gd name="connsiteY329" fmla="*/ 1944554 h 4008043"/>
              <a:gd name="connsiteX330" fmla="*/ 56659 w 1181239"/>
              <a:gd name="connsiteY330" fmla="*/ 1972061 h 4008043"/>
              <a:gd name="connsiteX331" fmla="*/ 70893 w 1181239"/>
              <a:gd name="connsiteY331" fmla="*/ 2036614 h 4008043"/>
              <a:gd name="connsiteX332" fmla="*/ 78626 w 1181239"/>
              <a:gd name="connsiteY332" fmla="*/ 2081905 h 4008043"/>
              <a:gd name="connsiteX333" fmla="*/ 64094 w 1181239"/>
              <a:gd name="connsiteY333" fmla="*/ 2047765 h 4008043"/>
              <a:gd name="connsiteX334" fmla="*/ 64101 w 1181239"/>
              <a:gd name="connsiteY334" fmla="*/ 2047765 h 4008043"/>
              <a:gd name="connsiteX335" fmla="*/ 52369 w 1181239"/>
              <a:gd name="connsiteY335" fmla="*/ 1979090 h 4008043"/>
              <a:gd name="connsiteX336" fmla="*/ 132560 w 1181239"/>
              <a:gd name="connsiteY336" fmla="*/ 1941207 h 4008043"/>
              <a:gd name="connsiteX337" fmla="*/ 132451 w 1181239"/>
              <a:gd name="connsiteY337" fmla="*/ 1949366 h 4008043"/>
              <a:gd name="connsiteX338" fmla="*/ 131112 w 1181239"/>
              <a:gd name="connsiteY338" fmla="*/ 1944555 h 4008043"/>
              <a:gd name="connsiteX339" fmla="*/ 132560 w 1181239"/>
              <a:gd name="connsiteY339" fmla="*/ 1941207 h 4008043"/>
              <a:gd name="connsiteX340" fmla="*/ 149921 w 1181239"/>
              <a:gd name="connsiteY340" fmla="*/ 1890159 h 4008043"/>
              <a:gd name="connsiteX341" fmla="*/ 149032 w 1181239"/>
              <a:gd name="connsiteY341" fmla="*/ 1899678 h 4008043"/>
              <a:gd name="connsiteX342" fmla="*/ 144111 w 1181239"/>
              <a:gd name="connsiteY342" fmla="*/ 1911464 h 4008043"/>
              <a:gd name="connsiteX343" fmla="*/ 144109 w 1181239"/>
              <a:gd name="connsiteY343" fmla="*/ 1911464 h 4008043"/>
              <a:gd name="connsiteX344" fmla="*/ 146529 w 1181239"/>
              <a:gd name="connsiteY344" fmla="*/ 1892718 h 4008043"/>
              <a:gd name="connsiteX345" fmla="*/ 149921 w 1181239"/>
              <a:gd name="connsiteY345" fmla="*/ 1890159 h 4008043"/>
              <a:gd name="connsiteX346" fmla="*/ 945161 w 1181239"/>
              <a:gd name="connsiteY346" fmla="*/ 1880867 h 4008043"/>
              <a:gd name="connsiteX347" fmla="*/ 941044 w 1181239"/>
              <a:gd name="connsiteY347" fmla="*/ 1921438 h 4008043"/>
              <a:gd name="connsiteX348" fmla="*/ 940209 w 1181239"/>
              <a:gd name="connsiteY348" fmla="*/ 1901719 h 4008043"/>
              <a:gd name="connsiteX349" fmla="*/ 940208 w 1181239"/>
              <a:gd name="connsiteY349" fmla="*/ 1901719 h 4008043"/>
              <a:gd name="connsiteX350" fmla="*/ 945161 w 1181239"/>
              <a:gd name="connsiteY350" fmla="*/ 1880867 h 4008043"/>
              <a:gd name="connsiteX351" fmla="*/ 934013 w 1181239"/>
              <a:gd name="connsiteY351" fmla="*/ 1876189 h 4008043"/>
              <a:gd name="connsiteX352" fmla="*/ 934841 w 1181239"/>
              <a:gd name="connsiteY352" fmla="*/ 1877239 h 4008043"/>
              <a:gd name="connsiteX353" fmla="*/ 934841 w 1181239"/>
              <a:gd name="connsiteY353" fmla="*/ 1894918 h 4008043"/>
              <a:gd name="connsiteX354" fmla="*/ 933669 w 1181239"/>
              <a:gd name="connsiteY354" fmla="*/ 1886079 h 4008043"/>
              <a:gd name="connsiteX355" fmla="*/ 934013 w 1181239"/>
              <a:gd name="connsiteY355" fmla="*/ 1876189 h 4008043"/>
              <a:gd name="connsiteX356" fmla="*/ 986424 w 1181239"/>
              <a:gd name="connsiteY356" fmla="*/ 1866185 h 4008043"/>
              <a:gd name="connsiteX357" fmla="*/ 987192 w 1181239"/>
              <a:gd name="connsiteY357" fmla="*/ 1867720 h 4008043"/>
              <a:gd name="connsiteX358" fmla="*/ 987192 w 1181239"/>
              <a:gd name="connsiteY358" fmla="*/ 1893558 h 4008043"/>
              <a:gd name="connsiteX359" fmla="*/ 986105 w 1181239"/>
              <a:gd name="connsiteY359" fmla="*/ 1880639 h 4008043"/>
              <a:gd name="connsiteX360" fmla="*/ 986424 w 1181239"/>
              <a:gd name="connsiteY360" fmla="*/ 1866185 h 4008043"/>
              <a:gd name="connsiteX361" fmla="*/ 845841 w 1181239"/>
              <a:gd name="connsiteY361" fmla="*/ 1838137 h 4008043"/>
              <a:gd name="connsiteX362" fmla="*/ 845842 w 1181239"/>
              <a:gd name="connsiteY362" fmla="*/ 1838141 h 4008043"/>
              <a:gd name="connsiteX363" fmla="*/ 845838 w 1181239"/>
              <a:gd name="connsiteY363" fmla="*/ 1838141 h 4008043"/>
              <a:gd name="connsiteX364" fmla="*/ 212802 w 1181239"/>
              <a:gd name="connsiteY364" fmla="*/ 1837291 h 4008043"/>
              <a:gd name="connsiteX365" fmla="*/ 219332 w 1181239"/>
              <a:gd name="connsiteY365" fmla="*/ 1837839 h 4008043"/>
              <a:gd name="connsiteX366" fmla="*/ 215807 w 1181239"/>
              <a:gd name="connsiteY366" fmla="*/ 1852685 h 4008043"/>
              <a:gd name="connsiteX367" fmla="*/ 210422 w 1181239"/>
              <a:gd name="connsiteY367" fmla="*/ 1847847 h 4008043"/>
              <a:gd name="connsiteX368" fmla="*/ 212802 w 1181239"/>
              <a:gd name="connsiteY368" fmla="*/ 1837291 h 4008043"/>
              <a:gd name="connsiteX369" fmla="*/ 909064 w 1181239"/>
              <a:gd name="connsiteY369" fmla="*/ 1808808 h 4008043"/>
              <a:gd name="connsiteX370" fmla="*/ 912810 w 1181239"/>
              <a:gd name="connsiteY370" fmla="*/ 1817243 h 4008043"/>
              <a:gd name="connsiteX371" fmla="*/ 914324 w 1181239"/>
              <a:gd name="connsiteY371" fmla="*/ 1854802 h 4008043"/>
              <a:gd name="connsiteX372" fmla="*/ 912759 w 1181239"/>
              <a:gd name="connsiteY372" fmla="*/ 1915094 h 4008043"/>
              <a:gd name="connsiteX373" fmla="*/ 909533 w 1181239"/>
              <a:gd name="connsiteY373" fmla="*/ 1909198 h 4008043"/>
              <a:gd name="connsiteX374" fmla="*/ 909535 w 1181239"/>
              <a:gd name="connsiteY374" fmla="*/ 1909198 h 4008043"/>
              <a:gd name="connsiteX375" fmla="*/ 907572 w 1181239"/>
              <a:gd name="connsiteY375" fmla="*/ 1854526 h 4008043"/>
              <a:gd name="connsiteX376" fmla="*/ 909064 w 1181239"/>
              <a:gd name="connsiteY376" fmla="*/ 1808808 h 4008043"/>
              <a:gd name="connsiteX377" fmla="*/ 885324 w 1181239"/>
              <a:gd name="connsiteY377" fmla="*/ 1804483 h 4008043"/>
              <a:gd name="connsiteX378" fmla="*/ 888685 w 1181239"/>
              <a:gd name="connsiteY378" fmla="*/ 1819446 h 4008043"/>
              <a:gd name="connsiteX379" fmla="*/ 893171 w 1181239"/>
              <a:gd name="connsiteY379" fmla="*/ 1830149 h 4008043"/>
              <a:gd name="connsiteX380" fmla="*/ 897396 w 1181239"/>
              <a:gd name="connsiteY380" fmla="*/ 1827331 h 4008043"/>
              <a:gd name="connsiteX381" fmla="*/ 894418 w 1181239"/>
              <a:gd name="connsiteY381" fmla="*/ 1852326 h 4008043"/>
              <a:gd name="connsiteX382" fmla="*/ 893517 w 1181239"/>
              <a:gd name="connsiteY382" fmla="*/ 1882397 h 4008043"/>
              <a:gd name="connsiteX383" fmla="*/ 892156 w 1181239"/>
              <a:gd name="connsiteY383" fmla="*/ 1907505 h 4008043"/>
              <a:gd name="connsiteX384" fmla="*/ 886193 w 1181239"/>
              <a:gd name="connsiteY384" fmla="*/ 1944847 h 4008043"/>
              <a:gd name="connsiteX385" fmla="*/ 879963 w 1181239"/>
              <a:gd name="connsiteY385" fmla="*/ 1951353 h 4008043"/>
              <a:gd name="connsiteX386" fmla="*/ 879961 w 1181239"/>
              <a:gd name="connsiteY386" fmla="*/ 1951353 h 4008043"/>
              <a:gd name="connsiteX387" fmla="*/ 873653 w 1181239"/>
              <a:gd name="connsiteY387" fmla="*/ 1901622 h 4008043"/>
              <a:gd name="connsiteX388" fmla="*/ 876506 w 1181239"/>
              <a:gd name="connsiteY388" fmla="*/ 1875236 h 4008043"/>
              <a:gd name="connsiteX389" fmla="*/ 882543 w 1181239"/>
              <a:gd name="connsiteY389" fmla="*/ 1836478 h 4008043"/>
              <a:gd name="connsiteX390" fmla="*/ 885324 w 1181239"/>
              <a:gd name="connsiteY390" fmla="*/ 1804483 h 4008043"/>
              <a:gd name="connsiteX391" fmla="*/ 188353 w 1181239"/>
              <a:gd name="connsiteY391" fmla="*/ 1800590 h 4008043"/>
              <a:gd name="connsiteX392" fmla="*/ 192022 w 1181239"/>
              <a:gd name="connsiteY392" fmla="*/ 1840362 h 4008043"/>
              <a:gd name="connsiteX393" fmla="*/ 197418 w 1181239"/>
              <a:gd name="connsiteY393" fmla="*/ 1891683 h 4008043"/>
              <a:gd name="connsiteX394" fmla="*/ 196666 w 1181239"/>
              <a:gd name="connsiteY394" fmla="*/ 1897144 h 4008043"/>
              <a:gd name="connsiteX395" fmla="*/ 191624 w 1181239"/>
              <a:gd name="connsiteY395" fmla="*/ 1905934 h 4008043"/>
              <a:gd name="connsiteX396" fmla="*/ 194485 w 1181239"/>
              <a:gd name="connsiteY396" fmla="*/ 1907839 h 4008043"/>
              <a:gd name="connsiteX397" fmla="*/ 197346 w 1181239"/>
              <a:gd name="connsiteY397" fmla="*/ 1920425 h 4008043"/>
              <a:gd name="connsiteX398" fmla="*/ 193065 w 1181239"/>
              <a:gd name="connsiteY398" fmla="*/ 1940450 h 4008043"/>
              <a:gd name="connsiteX399" fmla="*/ 187519 w 1181239"/>
              <a:gd name="connsiteY399" fmla="*/ 1940104 h 4008043"/>
              <a:gd name="connsiteX400" fmla="*/ 187523 w 1181239"/>
              <a:gd name="connsiteY400" fmla="*/ 1940102 h 4008043"/>
              <a:gd name="connsiteX401" fmla="*/ 180150 w 1181239"/>
              <a:gd name="connsiteY401" fmla="*/ 1822164 h 4008043"/>
              <a:gd name="connsiteX402" fmla="*/ 181879 w 1181239"/>
              <a:gd name="connsiteY402" fmla="*/ 1817404 h 4008043"/>
              <a:gd name="connsiteX403" fmla="*/ 186718 w 1181239"/>
              <a:gd name="connsiteY403" fmla="*/ 1811630 h 4008043"/>
              <a:gd name="connsiteX404" fmla="*/ 188353 w 1181239"/>
              <a:gd name="connsiteY404" fmla="*/ 1800590 h 4008043"/>
              <a:gd name="connsiteX405" fmla="*/ 131129 w 1181239"/>
              <a:gd name="connsiteY405" fmla="*/ 1794964 h 4008043"/>
              <a:gd name="connsiteX406" fmla="*/ 133790 w 1181239"/>
              <a:gd name="connsiteY406" fmla="*/ 1805574 h 4008043"/>
              <a:gd name="connsiteX407" fmla="*/ 132483 w 1181239"/>
              <a:gd name="connsiteY407" fmla="*/ 1816269 h 4008043"/>
              <a:gd name="connsiteX408" fmla="*/ 130838 w 1181239"/>
              <a:gd name="connsiteY408" fmla="*/ 1804710 h 4008043"/>
              <a:gd name="connsiteX409" fmla="*/ 936627 w 1181239"/>
              <a:gd name="connsiteY409" fmla="*/ 1794309 h 4008043"/>
              <a:gd name="connsiteX410" fmla="*/ 939769 w 1181239"/>
              <a:gd name="connsiteY410" fmla="*/ 1821379 h 4008043"/>
              <a:gd name="connsiteX411" fmla="*/ 932143 w 1181239"/>
              <a:gd name="connsiteY411" fmla="*/ 1858880 h 4008043"/>
              <a:gd name="connsiteX412" fmla="*/ 931483 w 1181239"/>
              <a:gd name="connsiteY412" fmla="*/ 1850041 h 4008043"/>
              <a:gd name="connsiteX413" fmla="*/ 931485 w 1181239"/>
              <a:gd name="connsiteY413" fmla="*/ 1850041 h 4008043"/>
              <a:gd name="connsiteX414" fmla="*/ 934200 w 1181239"/>
              <a:gd name="connsiteY414" fmla="*/ 1824882 h 4008043"/>
              <a:gd name="connsiteX415" fmla="*/ 935295 w 1181239"/>
              <a:gd name="connsiteY415" fmla="*/ 1800404 h 4008043"/>
              <a:gd name="connsiteX416" fmla="*/ 936627 w 1181239"/>
              <a:gd name="connsiteY416" fmla="*/ 1794309 h 4008043"/>
              <a:gd name="connsiteX417" fmla="*/ 911264 w 1181239"/>
              <a:gd name="connsiteY417" fmla="*/ 1789784 h 4008043"/>
              <a:gd name="connsiteX418" fmla="*/ 914169 w 1181239"/>
              <a:gd name="connsiteY418" fmla="*/ 1792436 h 4008043"/>
              <a:gd name="connsiteX419" fmla="*/ 912391 w 1181239"/>
              <a:gd name="connsiteY419" fmla="*/ 1800626 h 4008043"/>
              <a:gd name="connsiteX420" fmla="*/ 909483 w 1181239"/>
              <a:gd name="connsiteY420" fmla="*/ 1804483 h 4008043"/>
              <a:gd name="connsiteX421" fmla="*/ 906578 w 1181239"/>
              <a:gd name="connsiteY421" fmla="*/ 1797975 h 4008043"/>
              <a:gd name="connsiteX422" fmla="*/ 906581 w 1181239"/>
              <a:gd name="connsiteY422" fmla="*/ 1797975 h 4008043"/>
              <a:gd name="connsiteX423" fmla="*/ 911264 w 1181239"/>
              <a:gd name="connsiteY423" fmla="*/ 1789784 h 4008043"/>
              <a:gd name="connsiteX424" fmla="*/ 859322 w 1181239"/>
              <a:gd name="connsiteY424" fmla="*/ 1775925 h 4008043"/>
              <a:gd name="connsiteX425" fmla="*/ 859698 w 1181239"/>
              <a:gd name="connsiteY425" fmla="*/ 1794380 h 4008043"/>
              <a:gd name="connsiteX426" fmla="*/ 855333 w 1181239"/>
              <a:gd name="connsiteY426" fmla="*/ 1819606 h 4008043"/>
              <a:gd name="connsiteX427" fmla="*/ 848363 w 1181239"/>
              <a:gd name="connsiteY427" fmla="*/ 1835149 h 4008043"/>
              <a:gd name="connsiteX428" fmla="*/ 845841 w 1181239"/>
              <a:gd name="connsiteY428" fmla="*/ 1838137 h 4008043"/>
              <a:gd name="connsiteX429" fmla="*/ 843682 w 1181239"/>
              <a:gd name="connsiteY429" fmla="*/ 1823655 h 4008043"/>
              <a:gd name="connsiteX430" fmla="*/ 847280 w 1181239"/>
              <a:gd name="connsiteY430" fmla="*/ 1815836 h 4008043"/>
              <a:gd name="connsiteX431" fmla="*/ 856030 w 1181239"/>
              <a:gd name="connsiteY431" fmla="*/ 1796324 h 4008043"/>
              <a:gd name="connsiteX432" fmla="*/ 125097 w 1181239"/>
              <a:gd name="connsiteY432" fmla="*/ 1771098 h 4008043"/>
              <a:gd name="connsiteX433" fmla="*/ 121900 w 1181239"/>
              <a:gd name="connsiteY433" fmla="*/ 1792286 h 4008043"/>
              <a:gd name="connsiteX434" fmla="*/ 118025 w 1181239"/>
              <a:gd name="connsiteY434" fmla="*/ 1795610 h 4008043"/>
              <a:gd name="connsiteX435" fmla="*/ 116350 w 1181239"/>
              <a:gd name="connsiteY435" fmla="*/ 1793085 h 4008043"/>
              <a:gd name="connsiteX436" fmla="*/ 118919 w 1181239"/>
              <a:gd name="connsiteY436" fmla="*/ 1784084 h 4008043"/>
              <a:gd name="connsiteX437" fmla="*/ 121827 w 1181239"/>
              <a:gd name="connsiteY437" fmla="*/ 1775221 h 4008043"/>
              <a:gd name="connsiteX438" fmla="*/ 125097 w 1181239"/>
              <a:gd name="connsiteY438" fmla="*/ 1771098 h 4008043"/>
              <a:gd name="connsiteX439" fmla="*/ 144315 w 1181239"/>
              <a:gd name="connsiteY439" fmla="*/ 1735075 h 4008043"/>
              <a:gd name="connsiteX440" fmla="*/ 146349 w 1181239"/>
              <a:gd name="connsiteY440" fmla="*/ 1741927 h 4008043"/>
              <a:gd name="connsiteX441" fmla="*/ 147407 w 1181239"/>
              <a:gd name="connsiteY441" fmla="*/ 1771845 h 4008043"/>
              <a:gd name="connsiteX442" fmla="*/ 142883 w 1181239"/>
              <a:gd name="connsiteY442" fmla="*/ 1784588 h 4008043"/>
              <a:gd name="connsiteX443" fmla="*/ 142030 w 1181239"/>
              <a:gd name="connsiteY443" fmla="*/ 1737847 h 4008043"/>
              <a:gd name="connsiteX444" fmla="*/ 144315 w 1181239"/>
              <a:gd name="connsiteY444" fmla="*/ 1735075 h 4008043"/>
              <a:gd name="connsiteX445" fmla="*/ 176323 w 1181239"/>
              <a:gd name="connsiteY445" fmla="*/ 1731089 h 4008043"/>
              <a:gd name="connsiteX446" fmla="*/ 185769 w 1181239"/>
              <a:gd name="connsiteY446" fmla="*/ 1733768 h 4008043"/>
              <a:gd name="connsiteX447" fmla="*/ 171237 w 1181239"/>
              <a:gd name="connsiteY447" fmla="*/ 1733768 h 4008043"/>
              <a:gd name="connsiteX448" fmla="*/ 176323 w 1181239"/>
              <a:gd name="connsiteY448" fmla="*/ 1731089 h 4008043"/>
              <a:gd name="connsiteX449" fmla="*/ 163455 w 1181239"/>
              <a:gd name="connsiteY449" fmla="*/ 1730218 h 4008043"/>
              <a:gd name="connsiteX450" fmla="*/ 167447 w 1181239"/>
              <a:gd name="connsiteY450" fmla="*/ 1744817 h 4008043"/>
              <a:gd name="connsiteX451" fmla="*/ 180058 w 1181239"/>
              <a:gd name="connsiteY451" fmla="*/ 1771982 h 4008043"/>
              <a:gd name="connsiteX452" fmla="*/ 184316 w 1181239"/>
              <a:gd name="connsiteY452" fmla="*/ 1793593 h 4008043"/>
              <a:gd name="connsiteX453" fmla="*/ 179956 w 1181239"/>
              <a:gd name="connsiteY453" fmla="*/ 1803605 h 4008043"/>
              <a:gd name="connsiteX454" fmla="*/ 177051 w 1181239"/>
              <a:gd name="connsiteY454" fmla="*/ 1808552 h 4008043"/>
              <a:gd name="connsiteX455" fmla="*/ 174143 w 1181239"/>
              <a:gd name="connsiteY455" fmla="*/ 1801591 h 4008043"/>
              <a:gd name="connsiteX456" fmla="*/ 166929 w 1181239"/>
              <a:gd name="connsiteY456" fmla="*/ 1801591 h 4008043"/>
              <a:gd name="connsiteX457" fmla="*/ 170867 w 1181239"/>
              <a:gd name="connsiteY457" fmla="*/ 1817388 h 4008043"/>
              <a:gd name="connsiteX458" fmla="*/ 174983 w 1181239"/>
              <a:gd name="connsiteY458" fmla="*/ 1860380 h 4008043"/>
              <a:gd name="connsiteX459" fmla="*/ 172523 w 1181239"/>
              <a:gd name="connsiteY459" fmla="*/ 1918699 h 4008043"/>
              <a:gd name="connsiteX460" fmla="*/ 164611 w 1181239"/>
              <a:gd name="connsiteY460" fmla="*/ 1988361 h 4008043"/>
              <a:gd name="connsiteX461" fmla="*/ 161294 w 1181239"/>
              <a:gd name="connsiteY461" fmla="*/ 1984654 h 4008043"/>
              <a:gd name="connsiteX462" fmla="*/ 161294 w 1181239"/>
              <a:gd name="connsiteY462" fmla="*/ 1984660 h 4008043"/>
              <a:gd name="connsiteX463" fmla="*/ 158349 w 1181239"/>
              <a:gd name="connsiteY463" fmla="*/ 1915521 h 4008043"/>
              <a:gd name="connsiteX464" fmla="*/ 152480 w 1181239"/>
              <a:gd name="connsiteY464" fmla="*/ 1841075 h 4008043"/>
              <a:gd name="connsiteX465" fmla="*/ 155141 w 1181239"/>
              <a:gd name="connsiteY465" fmla="*/ 1825207 h 4008043"/>
              <a:gd name="connsiteX466" fmla="*/ 159624 w 1181239"/>
              <a:gd name="connsiteY466" fmla="*/ 1809523 h 4008043"/>
              <a:gd name="connsiteX467" fmla="*/ 161546 w 1181239"/>
              <a:gd name="connsiteY467" fmla="*/ 1761225 h 4008043"/>
              <a:gd name="connsiteX468" fmla="*/ 880633 w 1181239"/>
              <a:gd name="connsiteY468" fmla="*/ 1697520 h 4008043"/>
              <a:gd name="connsiteX469" fmla="*/ 882812 w 1181239"/>
              <a:gd name="connsiteY469" fmla="*/ 1709623 h 4008043"/>
              <a:gd name="connsiteX470" fmla="*/ 879732 w 1181239"/>
              <a:gd name="connsiteY470" fmla="*/ 1712009 h 4008043"/>
              <a:gd name="connsiteX471" fmla="*/ 879735 w 1181239"/>
              <a:gd name="connsiteY471" fmla="*/ 1712009 h 4008043"/>
              <a:gd name="connsiteX472" fmla="*/ 880633 w 1181239"/>
              <a:gd name="connsiteY472" fmla="*/ 1697520 h 4008043"/>
              <a:gd name="connsiteX473" fmla="*/ 894921 w 1181239"/>
              <a:gd name="connsiteY473" fmla="*/ 1674217 h 4008043"/>
              <a:gd name="connsiteX474" fmla="*/ 897909 w 1181239"/>
              <a:gd name="connsiteY474" fmla="*/ 1743141 h 4008043"/>
              <a:gd name="connsiteX475" fmla="*/ 892321 w 1181239"/>
              <a:gd name="connsiteY475" fmla="*/ 1752807 h 4008043"/>
              <a:gd name="connsiteX476" fmla="*/ 891434 w 1181239"/>
              <a:gd name="connsiteY476" fmla="*/ 1715409 h 4008043"/>
              <a:gd name="connsiteX477" fmla="*/ 891439 w 1181239"/>
              <a:gd name="connsiteY477" fmla="*/ 1715409 h 4008043"/>
              <a:gd name="connsiteX478" fmla="*/ 894921 w 1181239"/>
              <a:gd name="connsiteY478" fmla="*/ 1674217 h 4008043"/>
              <a:gd name="connsiteX479" fmla="*/ 882611 w 1181239"/>
              <a:gd name="connsiteY479" fmla="*/ 1664785 h 4008043"/>
              <a:gd name="connsiteX480" fmla="*/ 885467 w 1181239"/>
              <a:gd name="connsiteY480" fmla="*/ 1670532 h 4008043"/>
              <a:gd name="connsiteX481" fmla="*/ 881537 w 1181239"/>
              <a:gd name="connsiteY481" fmla="*/ 1675451 h 4008043"/>
              <a:gd name="connsiteX482" fmla="*/ 881538 w 1181239"/>
              <a:gd name="connsiteY482" fmla="*/ 1675451 h 4008043"/>
              <a:gd name="connsiteX483" fmla="*/ 881013 w 1181239"/>
              <a:gd name="connsiteY483" fmla="*/ 1666612 h 4008043"/>
              <a:gd name="connsiteX484" fmla="*/ 882611 w 1181239"/>
              <a:gd name="connsiteY484" fmla="*/ 1664785 h 4008043"/>
              <a:gd name="connsiteX485" fmla="*/ 906815 w 1181239"/>
              <a:gd name="connsiteY485" fmla="*/ 1608656 h 4008043"/>
              <a:gd name="connsiteX486" fmla="*/ 909490 w 1181239"/>
              <a:gd name="connsiteY486" fmla="*/ 1627855 h 4008043"/>
              <a:gd name="connsiteX487" fmla="*/ 912125 w 1181239"/>
              <a:gd name="connsiteY487" fmla="*/ 1645531 h 4008043"/>
              <a:gd name="connsiteX488" fmla="*/ 914332 w 1181239"/>
              <a:gd name="connsiteY488" fmla="*/ 1727663 h 4008043"/>
              <a:gd name="connsiteX489" fmla="*/ 913515 w 1181239"/>
              <a:gd name="connsiteY489" fmla="*/ 1741942 h 4008043"/>
              <a:gd name="connsiteX490" fmla="*/ 909968 w 1181239"/>
              <a:gd name="connsiteY490" fmla="*/ 1749266 h 4008043"/>
              <a:gd name="connsiteX491" fmla="*/ 909965 w 1181239"/>
              <a:gd name="connsiteY491" fmla="*/ 1749266 h 4008043"/>
              <a:gd name="connsiteX492" fmla="*/ 904911 w 1181239"/>
              <a:gd name="connsiteY492" fmla="*/ 1694189 h 4008043"/>
              <a:gd name="connsiteX493" fmla="*/ 898679 w 1181239"/>
              <a:gd name="connsiteY493" fmla="*/ 1639431 h 4008043"/>
              <a:gd name="connsiteX494" fmla="*/ 899252 w 1181239"/>
              <a:gd name="connsiteY494" fmla="*/ 1622432 h 4008043"/>
              <a:gd name="connsiteX495" fmla="*/ 906815 w 1181239"/>
              <a:gd name="connsiteY495" fmla="*/ 1608656 h 4008043"/>
              <a:gd name="connsiteX496" fmla="*/ 198839 w 1181239"/>
              <a:gd name="connsiteY496" fmla="*/ 1603132 h 4008043"/>
              <a:gd name="connsiteX497" fmla="*/ 201951 w 1181239"/>
              <a:gd name="connsiteY497" fmla="*/ 1647229 h 4008043"/>
              <a:gd name="connsiteX498" fmla="*/ 198492 w 1181239"/>
              <a:gd name="connsiteY498" fmla="*/ 1680540 h 4008043"/>
              <a:gd name="connsiteX499" fmla="*/ 194828 w 1181239"/>
              <a:gd name="connsiteY499" fmla="*/ 1669852 h 4008043"/>
              <a:gd name="connsiteX500" fmla="*/ 196353 w 1181239"/>
              <a:gd name="connsiteY500" fmla="*/ 1680731 h 4008043"/>
              <a:gd name="connsiteX501" fmla="*/ 200836 w 1181239"/>
              <a:gd name="connsiteY501" fmla="*/ 1700653 h 4008043"/>
              <a:gd name="connsiteX502" fmla="*/ 201690 w 1181239"/>
              <a:gd name="connsiteY502" fmla="*/ 1716973 h 4008043"/>
              <a:gd name="connsiteX503" fmla="*/ 197552 w 1181239"/>
              <a:gd name="connsiteY503" fmla="*/ 1750087 h 4008043"/>
              <a:gd name="connsiteX504" fmla="*/ 195515 w 1181239"/>
              <a:gd name="connsiteY504" fmla="*/ 1775925 h 4008043"/>
              <a:gd name="connsiteX505" fmla="*/ 194997 w 1181239"/>
              <a:gd name="connsiteY505" fmla="*/ 1745327 h 4008043"/>
              <a:gd name="connsiteX506" fmla="*/ 195006 w 1181239"/>
              <a:gd name="connsiteY506" fmla="*/ 1745327 h 4008043"/>
              <a:gd name="connsiteX507" fmla="*/ 197396 w 1181239"/>
              <a:gd name="connsiteY507" fmla="*/ 1714729 h 4008043"/>
              <a:gd name="connsiteX508" fmla="*/ 195944 w 1181239"/>
              <a:gd name="connsiteY508" fmla="*/ 1704833 h 4008043"/>
              <a:gd name="connsiteX509" fmla="*/ 191584 w 1181239"/>
              <a:gd name="connsiteY509" fmla="*/ 1679306 h 4008043"/>
              <a:gd name="connsiteX510" fmla="*/ 194774 w 1181239"/>
              <a:gd name="connsiteY510" fmla="*/ 1654352 h 4008043"/>
              <a:gd name="connsiteX511" fmla="*/ 194920 w 1181239"/>
              <a:gd name="connsiteY511" fmla="*/ 1642565 h 4008043"/>
              <a:gd name="connsiteX512" fmla="*/ 198839 w 1181239"/>
              <a:gd name="connsiteY512" fmla="*/ 1603132 h 4008043"/>
              <a:gd name="connsiteX513" fmla="*/ 126570 w 1181239"/>
              <a:gd name="connsiteY513" fmla="*/ 1593697 h 4008043"/>
              <a:gd name="connsiteX514" fmla="*/ 128788 w 1181239"/>
              <a:gd name="connsiteY514" fmla="*/ 1602537 h 4008043"/>
              <a:gd name="connsiteX515" fmla="*/ 133203 w 1181239"/>
              <a:gd name="connsiteY515" fmla="*/ 1611376 h 4008043"/>
              <a:gd name="connsiteX516" fmla="*/ 129516 w 1181239"/>
              <a:gd name="connsiteY516" fmla="*/ 1648094 h 4008043"/>
              <a:gd name="connsiteX517" fmla="*/ 125378 w 1181239"/>
              <a:gd name="connsiteY517" fmla="*/ 1633135 h 4008043"/>
              <a:gd name="connsiteX518" fmla="*/ 125377 w 1181239"/>
              <a:gd name="connsiteY518" fmla="*/ 1633135 h 4008043"/>
              <a:gd name="connsiteX519" fmla="*/ 124388 w 1181239"/>
              <a:gd name="connsiteY519" fmla="*/ 1604577 h 4008043"/>
              <a:gd name="connsiteX520" fmla="*/ 972450 w 1181239"/>
              <a:gd name="connsiteY520" fmla="*/ 1561739 h 4008043"/>
              <a:gd name="connsiteX521" fmla="*/ 972450 w 1181239"/>
              <a:gd name="connsiteY521" fmla="*/ 1568538 h 4008043"/>
              <a:gd name="connsiteX522" fmla="*/ 970983 w 1181239"/>
              <a:gd name="connsiteY522" fmla="*/ 1565139 h 4008043"/>
              <a:gd name="connsiteX523" fmla="*/ 972450 w 1181239"/>
              <a:gd name="connsiteY523" fmla="*/ 1561739 h 4008043"/>
              <a:gd name="connsiteX524" fmla="*/ 179368 w 1181239"/>
              <a:gd name="connsiteY524" fmla="*/ 1490681 h 4008043"/>
              <a:gd name="connsiteX525" fmla="*/ 184402 w 1181239"/>
              <a:gd name="connsiteY525" fmla="*/ 1509367 h 4008043"/>
              <a:gd name="connsiteX526" fmla="*/ 188659 w 1181239"/>
              <a:gd name="connsiteY526" fmla="*/ 1529781 h 4008043"/>
              <a:gd name="connsiteX527" fmla="*/ 194549 w 1181239"/>
              <a:gd name="connsiteY527" fmla="*/ 1521471 h 4008043"/>
              <a:gd name="connsiteX528" fmla="*/ 200263 w 1181239"/>
              <a:gd name="connsiteY528" fmla="*/ 1536581 h 4008043"/>
              <a:gd name="connsiteX529" fmla="*/ 199686 w 1181239"/>
              <a:gd name="connsiteY529" fmla="*/ 1574056 h 4008043"/>
              <a:gd name="connsiteX530" fmla="*/ 195275 w 1181239"/>
              <a:gd name="connsiteY530" fmla="*/ 1598535 h 4008043"/>
              <a:gd name="connsiteX531" fmla="*/ 183392 w 1181239"/>
              <a:gd name="connsiteY531" fmla="*/ 1635078 h 4008043"/>
              <a:gd name="connsiteX532" fmla="*/ 179437 w 1181239"/>
              <a:gd name="connsiteY532" fmla="*/ 1663053 h 4008043"/>
              <a:gd name="connsiteX533" fmla="*/ 174853 w 1181239"/>
              <a:gd name="connsiteY533" fmla="*/ 1672572 h 4008043"/>
              <a:gd name="connsiteX534" fmla="*/ 171404 w 1181239"/>
              <a:gd name="connsiteY534" fmla="*/ 1664448 h 4008043"/>
              <a:gd name="connsiteX535" fmla="*/ 172225 w 1181239"/>
              <a:gd name="connsiteY535" fmla="*/ 1571325 h 4008043"/>
              <a:gd name="connsiteX536" fmla="*/ 177339 w 1181239"/>
              <a:gd name="connsiteY536" fmla="*/ 1584389 h 4008043"/>
              <a:gd name="connsiteX537" fmla="*/ 179083 w 1181239"/>
              <a:gd name="connsiteY537" fmla="*/ 1596417 h 4008043"/>
              <a:gd name="connsiteX538" fmla="*/ 179521 w 1181239"/>
              <a:gd name="connsiteY538" fmla="*/ 1583721 h 4008043"/>
              <a:gd name="connsiteX539" fmla="*/ 181736 w 1181239"/>
              <a:gd name="connsiteY539" fmla="*/ 1566691 h 4008043"/>
              <a:gd name="connsiteX540" fmla="*/ 179295 w 1181239"/>
              <a:gd name="connsiteY540" fmla="*/ 1563872 h 4008043"/>
              <a:gd name="connsiteX541" fmla="*/ 169760 w 1181239"/>
              <a:gd name="connsiteY541" fmla="*/ 1548932 h 4008043"/>
              <a:gd name="connsiteX542" fmla="*/ 178262 w 1181239"/>
              <a:gd name="connsiteY542" fmla="*/ 1545130 h 4008043"/>
              <a:gd name="connsiteX543" fmla="*/ 181518 w 1181239"/>
              <a:gd name="connsiteY543" fmla="*/ 1548267 h 4008043"/>
              <a:gd name="connsiteX544" fmla="*/ 178544 w 1181239"/>
              <a:gd name="connsiteY544" fmla="*/ 1537086 h 4008043"/>
              <a:gd name="connsiteX545" fmla="*/ 178835 w 1181239"/>
              <a:gd name="connsiteY545" fmla="*/ 1524342 h 4008043"/>
              <a:gd name="connsiteX546" fmla="*/ 181591 w 1181239"/>
              <a:gd name="connsiteY546" fmla="*/ 1518222 h 4008043"/>
              <a:gd name="connsiteX547" fmla="*/ 179368 w 1181239"/>
              <a:gd name="connsiteY547" fmla="*/ 1490681 h 4008043"/>
              <a:gd name="connsiteX548" fmla="*/ 908919 w 1181239"/>
              <a:gd name="connsiteY548" fmla="*/ 1484791 h 4008043"/>
              <a:gd name="connsiteX549" fmla="*/ 909822 w 1181239"/>
              <a:gd name="connsiteY549" fmla="*/ 1494498 h 4008043"/>
              <a:gd name="connsiteX550" fmla="*/ 909567 w 1181239"/>
              <a:gd name="connsiteY550" fmla="*/ 1523348 h 4008043"/>
              <a:gd name="connsiteX551" fmla="*/ 913593 w 1181239"/>
              <a:gd name="connsiteY551" fmla="*/ 1548372 h 4008043"/>
              <a:gd name="connsiteX552" fmla="*/ 915294 w 1181239"/>
              <a:gd name="connsiteY552" fmla="*/ 1576018 h 4008043"/>
              <a:gd name="connsiteX553" fmla="*/ 912433 w 1181239"/>
              <a:gd name="connsiteY553" fmla="*/ 1570278 h 4008043"/>
              <a:gd name="connsiteX554" fmla="*/ 912438 w 1181239"/>
              <a:gd name="connsiteY554" fmla="*/ 1570278 h 4008043"/>
              <a:gd name="connsiteX555" fmla="*/ 904598 w 1181239"/>
              <a:gd name="connsiteY555" fmla="*/ 1549879 h 4008043"/>
              <a:gd name="connsiteX556" fmla="*/ 896337 w 1181239"/>
              <a:gd name="connsiteY556" fmla="*/ 1515606 h 4008043"/>
              <a:gd name="connsiteX557" fmla="*/ 898121 w 1181239"/>
              <a:gd name="connsiteY557" fmla="*/ 1493213 h 4008043"/>
              <a:gd name="connsiteX558" fmla="*/ 904930 w 1181239"/>
              <a:gd name="connsiteY558" fmla="*/ 1488424 h 4008043"/>
              <a:gd name="connsiteX559" fmla="*/ 908919 w 1181239"/>
              <a:gd name="connsiteY559" fmla="*/ 1484791 h 4008043"/>
              <a:gd name="connsiteX560" fmla="*/ 986152 w 1181239"/>
              <a:gd name="connsiteY560" fmla="*/ 1467242 h 4008043"/>
              <a:gd name="connsiteX561" fmla="*/ 988267 w 1181239"/>
              <a:gd name="connsiteY561" fmla="*/ 1475383 h 4008043"/>
              <a:gd name="connsiteX562" fmla="*/ 987058 w 1181239"/>
              <a:gd name="connsiteY562" fmla="*/ 1486192 h 4008043"/>
              <a:gd name="connsiteX563" fmla="*/ 985413 w 1181239"/>
              <a:gd name="connsiteY563" fmla="*/ 1471304 h 4008043"/>
              <a:gd name="connsiteX564" fmla="*/ 986152 w 1181239"/>
              <a:gd name="connsiteY564" fmla="*/ 1467242 h 4008043"/>
              <a:gd name="connsiteX565" fmla="*/ 180557 w 1181239"/>
              <a:gd name="connsiteY565" fmla="*/ 1441385 h 4008043"/>
              <a:gd name="connsiteX566" fmla="*/ 183410 w 1181239"/>
              <a:gd name="connsiteY566" fmla="*/ 1451419 h 4008043"/>
              <a:gd name="connsiteX567" fmla="*/ 194736 w 1181239"/>
              <a:gd name="connsiteY567" fmla="*/ 1463195 h 4008043"/>
              <a:gd name="connsiteX568" fmla="*/ 203208 w 1181239"/>
              <a:gd name="connsiteY568" fmla="*/ 1471520 h 4008043"/>
              <a:gd name="connsiteX569" fmla="*/ 196363 w 1181239"/>
              <a:gd name="connsiteY569" fmla="*/ 1474069 h 4008043"/>
              <a:gd name="connsiteX570" fmla="*/ 189945 w 1181239"/>
              <a:gd name="connsiteY570" fmla="*/ 1471746 h 4008043"/>
              <a:gd name="connsiteX571" fmla="*/ 180301 w 1181239"/>
              <a:gd name="connsiteY571" fmla="*/ 1453625 h 4008043"/>
              <a:gd name="connsiteX572" fmla="*/ 173241 w 1181239"/>
              <a:gd name="connsiteY572" fmla="*/ 1410186 h 4008043"/>
              <a:gd name="connsiteX573" fmla="*/ 178062 w 1181239"/>
              <a:gd name="connsiteY573" fmla="*/ 1420987 h 4008043"/>
              <a:gd name="connsiteX574" fmla="*/ 175562 w 1181239"/>
              <a:gd name="connsiteY574" fmla="*/ 1431866 h 4008043"/>
              <a:gd name="connsiteX575" fmla="*/ 174519 w 1181239"/>
              <a:gd name="connsiteY575" fmla="*/ 1442065 h 4008043"/>
              <a:gd name="connsiteX576" fmla="*/ 171512 w 1181239"/>
              <a:gd name="connsiteY576" fmla="*/ 1445465 h 4008043"/>
              <a:gd name="connsiteX577" fmla="*/ 170450 w 1181239"/>
              <a:gd name="connsiteY577" fmla="*/ 1428466 h 4008043"/>
              <a:gd name="connsiteX578" fmla="*/ 170453 w 1181239"/>
              <a:gd name="connsiteY578" fmla="*/ 1428466 h 4008043"/>
              <a:gd name="connsiteX579" fmla="*/ 173241 w 1181239"/>
              <a:gd name="connsiteY579" fmla="*/ 1410186 h 4008043"/>
              <a:gd name="connsiteX580" fmla="*/ 62944 w 1181239"/>
              <a:gd name="connsiteY580" fmla="*/ 1342800 h 4008043"/>
              <a:gd name="connsiteX581" fmla="*/ 62871 w 1181239"/>
              <a:gd name="connsiteY581" fmla="*/ 1350102 h 4008043"/>
              <a:gd name="connsiteX582" fmla="*/ 57562 w 1181239"/>
              <a:gd name="connsiteY582" fmla="*/ 1351127 h 4008043"/>
              <a:gd name="connsiteX583" fmla="*/ 57566 w 1181239"/>
              <a:gd name="connsiteY583" fmla="*/ 1351128 h 4008043"/>
              <a:gd name="connsiteX584" fmla="*/ 62944 w 1181239"/>
              <a:gd name="connsiteY584" fmla="*/ 1342800 h 4008043"/>
              <a:gd name="connsiteX585" fmla="*/ 965872 w 1181239"/>
              <a:gd name="connsiteY585" fmla="*/ 1335265 h 4008043"/>
              <a:gd name="connsiteX586" fmla="*/ 966762 w 1181239"/>
              <a:gd name="connsiteY586" fmla="*/ 1335992 h 4008043"/>
              <a:gd name="connsiteX587" fmla="*/ 966762 w 1181239"/>
              <a:gd name="connsiteY587" fmla="*/ 1348232 h 4008043"/>
              <a:gd name="connsiteX588" fmla="*/ 965503 w 1181239"/>
              <a:gd name="connsiteY588" fmla="*/ 1342112 h 4008043"/>
              <a:gd name="connsiteX589" fmla="*/ 965872 w 1181239"/>
              <a:gd name="connsiteY589" fmla="*/ 1335265 h 4008043"/>
              <a:gd name="connsiteX590" fmla="*/ 104232 w 1181239"/>
              <a:gd name="connsiteY590" fmla="*/ 1330248 h 4008043"/>
              <a:gd name="connsiteX591" fmla="*/ 108531 w 1181239"/>
              <a:gd name="connsiteY591" fmla="*/ 1330906 h 4008043"/>
              <a:gd name="connsiteX592" fmla="*/ 104638 w 1181239"/>
              <a:gd name="connsiteY592" fmla="*/ 1339779 h 4008043"/>
              <a:gd name="connsiteX593" fmla="*/ 99107 w 1181239"/>
              <a:gd name="connsiteY593" fmla="*/ 1346171 h 4008043"/>
              <a:gd name="connsiteX594" fmla="*/ 100641 w 1181239"/>
              <a:gd name="connsiteY594" fmla="*/ 1338662 h 4008043"/>
              <a:gd name="connsiteX595" fmla="*/ 104232 w 1181239"/>
              <a:gd name="connsiteY595" fmla="*/ 1330248 h 4008043"/>
              <a:gd name="connsiteX596" fmla="*/ 990819 w 1181239"/>
              <a:gd name="connsiteY596" fmla="*/ 1297266 h 4008043"/>
              <a:gd name="connsiteX597" fmla="*/ 995123 w 1181239"/>
              <a:gd name="connsiteY597" fmla="*/ 1308392 h 4008043"/>
              <a:gd name="connsiteX598" fmla="*/ 992291 w 1181239"/>
              <a:gd name="connsiteY598" fmla="*/ 1315915 h 4008043"/>
              <a:gd name="connsiteX599" fmla="*/ 992289 w 1181239"/>
              <a:gd name="connsiteY599" fmla="*/ 1315915 h 4008043"/>
              <a:gd name="connsiteX600" fmla="*/ 990819 w 1181239"/>
              <a:gd name="connsiteY600" fmla="*/ 1297266 h 4008043"/>
              <a:gd name="connsiteX601" fmla="*/ 63693 w 1181239"/>
              <a:gd name="connsiteY601" fmla="*/ 1283637 h 4008043"/>
              <a:gd name="connsiteX602" fmla="*/ 62026 w 1181239"/>
              <a:gd name="connsiteY602" fmla="*/ 1305555 h 4008043"/>
              <a:gd name="connsiteX603" fmla="*/ 59081 w 1181239"/>
              <a:gd name="connsiteY603" fmla="*/ 1304036 h 4008043"/>
              <a:gd name="connsiteX604" fmla="*/ 59081 w 1181239"/>
              <a:gd name="connsiteY604" fmla="*/ 1304035 h 4008043"/>
              <a:gd name="connsiteX605" fmla="*/ 60748 w 1181239"/>
              <a:gd name="connsiteY605" fmla="*/ 1289596 h 4008043"/>
              <a:gd name="connsiteX606" fmla="*/ 63693 w 1181239"/>
              <a:gd name="connsiteY606" fmla="*/ 1283637 h 4008043"/>
              <a:gd name="connsiteX607" fmla="*/ 191583 w 1181239"/>
              <a:gd name="connsiteY607" fmla="*/ 1243774 h 4008043"/>
              <a:gd name="connsiteX608" fmla="*/ 191582 w 1181239"/>
              <a:gd name="connsiteY608" fmla="*/ 1243775 h 4008043"/>
              <a:gd name="connsiteX609" fmla="*/ 191582 w 1181239"/>
              <a:gd name="connsiteY609" fmla="*/ 1243774 h 4008043"/>
              <a:gd name="connsiteX610" fmla="*/ 202390 w 1181239"/>
              <a:gd name="connsiteY610" fmla="*/ 1234366 h 4008043"/>
              <a:gd name="connsiteX611" fmla="*/ 197960 w 1181239"/>
              <a:gd name="connsiteY611" fmla="*/ 1242158 h 4008043"/>
              <a:gd name="connsiteX612" fmla="*/ 191583 w 1181239"/>
              <a:gd name="connsiteY612" fmla="*/ 1243774 h 4008043"/>
              <a:gd name="connsiteX613" fmla="*/ 195925 w 1181239"/>
              <a:gd name="connsiteY613" fmla="*/ 1236163 h 4008043"/>
              <a:gd name="connsiteX614" fmla="*/ 202390 w 1181239"/>
              <a:gd name="connsiteY614" fmla="*/ 1234366 h 4008043"/>
              <a:gd name="connsiteX615" fmla="*/ 1005211 w 1181239"/>
              <a:gd name="connsiteY615" fmla="*/ 1233414 h 4008043"/>
              <a:gd name="connsiteX616" fmla="*/ 1014121 w 1181239"/>
              <a:gd name="connsiteY616" fmla="*/ 1234679 h 4008043"/>
              <a:gd name="connsiteX617" fmla="*/ 1008550 w 1181239"/>
              <a:gd name="connsiteY617" fmla="*/ 1238759 h 4008043"/>
              <a:gd name="connsiteX618" fmla="*/ 1001514 w 1181239"/>
              <a:gd name="connsiteY618" fmla="*/ 1242159 h 4008043"/>
              <a:gd name="connsiteX619" fmla="*/ 999817 w 1181239"/>
              <a:gd name="connsiteY619" fmla="*/ 1240896 h 4008043"/>
              <a:gd name="connsiteX620" fmla="*/ 999818 w 1181239"/>
              <a:gd name="connsiteY620" fmla="*/ 1240893 h 4008043"/>
              <a:gd name="connsiteX621" fmla="*/ 1005211 w 1181239"/>
              <a:gd name="connsiteY621" fmla="*/ 1233414 h 4008043"/>
              <a:gd name="connsiteX622" fmla="*/ 990869 w 1181239"/>
              <a:gd name="connsiteY622" fmla="*/ 1147644 h 4008043"/>
              <a:gd name="connsiteX623" fmla="*/ 990869 w 1181239"/>
              <a:gd name="connsiteY623" fmla="*/ 1162603 h 4008043"/>
              <a:gd name="connsiteX624" fmla="*/ 988253 w 1181239"/>
              <a:gd name="connsiteY624" fmla="*/ 1159363 h 4008043"/>
              <a:gd name="connsiteX625" fmla="*/ 990869 w 1181239"/>
              <a:gd name="connsiteY625" fmla="*/ 1147644 h 4008043"/>
              <a:gd name="connsiteX626" fmla="*/ 72414 w 1181239"/>
              <a:gd name="connsiteY626" fmla="*/ 1097327 h 4008043"/>
              <a:gd name="connsiteX627" fmla="*/ 72414 w 1181239"/>
              <a:gd name="connsiteY627" fmla="*/ 1115006 h 4008043"/>
              <a:gd name="connsiteX628" fmla="*/ 69713 w 1181239"/>
              <a:gd name="connsiteY628" fmla="*/ 1108886 h 4008043"/>
              <a:gd name="connsiteX629" fmla="*/ 72414 w 1181239"/>
              <a:gd name="connsiteY629" fmla="*/ 1097327 h 4008043"/>
              <a:gd name="connsiteX630" fmla="*/ 69528 w 1181239"/>
              <a:gd name="connsiteY630" fmla="*/ 1086174 h 4008043"/>
              <a:gd name="connsiteX631" fmla="*/ 69528 w 1181239"/>
              <a:gd name="connsiteY631" fmla="*/ 1086174 h 4008043"/>
              <a:gd name="connsiteX632" fmla="*/ 69527 w 1181239"/>
              <a:gd name="connsiteY632" fmla="*/ 1086175 h 4008043"/>
              <a:gd name="connsiteX633" fmla="*/ 78513 w 1181239"/>
              <a:gd name="connsiteY633" fmla="*/ 1067409 h 4008043"/>
              <a:gd name="connsiteX634" fmla="*/ 81114 w 1181239"/>
              <a:gd name="connsiteY634" fmla="*/ 1069450 h 4008043"/>
              <a:gd name="connsiteX635" fmla="*/ 75319 w 1181239"/>
              <a:gd name="connsiteY635" fmla="*/ 1079612 h 4008043"/>
              <a:gd name="connsiteX636" fmla="*/ 69528 w 1181239"/>
              <a:gd name="connsiteY636" fmla="*/ 1086174 h 4008043"/>
              <a:gd name="connsiteX637" fmla="*/ 73155 w 1181239"/>
              <a:gd name="connsiteY637" fmla="*/ 1075056 h 4008043"/>
              <a:gd name="connsiteX638" fmla="*/ 78513 w 1181239"/>
              <a:gd name="connsiteY638" fmla="*/ 1067409 h 4008043"/>
              <a:gd name="connsiteX639" fmla="*/ 1008308 w 1181239"/>
              <a:gd name="connsiteY639" fmla="*/ 857982 h 4008043"/>
              <a:gd name="connsiteX640" fmla="*/ 1011125 w 1181239"/>
              <a:gd name="connsiteY640" fmla="*/ 871582 h 4008043"/>
              <a:gd name="connsiteX641" fmla="*/ 1008308 w 1181239"/>
              <a:gd name="connsiteY641" fmla="*/ 885180 h 4008043"/>
              <a:gd name="connsiteX642" fmla="*/ 1005491 w 1181239"/>
              <a:gd name="connsiteY642" fmla="*/ 871582 h 4008043"/>
              <a:gd name="connsiteX643" fmla="*/ 1008308 w 1181239"/>
              <a:gd name="connsiteY643" fmla="*/ 857982 h 4008043"/>
              <a:gd name="connsiteX644" fmla="*/ 40946 w 1181239"/>
              <a:gd name="connsiteY644" fmla="*/ 780467 h 4008043"/>
              <a:gd name="connsiteX645" fmla="*/ 43701 w 1181239"/>
              <a:gd name="connsiteY645" fmla="*/ 788627 h 4008043"/>
              <a:gd name="connsiteX646" fmla="*/ 40179 w 1181239"/>
              <a:gd name="connsiteY646" fmla="*/ 828088 h 4008043"/>
              <a:gd name="connsiteX647" fmla="*/ 38694 w 1181239"/>
              <a:gd name="connsiteY647" fmla="*/ 815825 h 4008043"/>
              <a:gd name="connsiteX648" fmla="*/ 38690 w 1181239"/>
              <a:gd name="connsiteY648" fmla="*/ 815825 h 4008043"/>
              <a:gd name="connsiteX649" fmla="*/ 40540 w 1181239"/>
              <a:gd name="connsiteY649" fmla="*/ 789987 h 4008043"/>
              <a:gd name="connsiteX650" fmla="*/ 44700 w 1181239"/>
              <a:gd name="connsiteY650" fmla="*/ 746469 h 4008043"/>
              <a:gd name="connsiteX651" fmla="*/ 50581 w 1181239"/>
              <a:gd name="connsiteY651" fmla="*/ 762891 h 4008043"/>
              <a:gd name="connsiteX652" fmla="*/ 43349 w 1181239"/>
              <a:gd name="connsiteY652" fmla="*/ 757349 h 4008043"/>
              <a:gd name="connsiteX653" fmla="*/ 43350 w 1181239"/>
              <a:gd name="connsiteY653" fmla="*/ 757349 h 4008043"/>
              <a:gd name="connsiteX654" fmla="*/ 44700 w 1181239"/>
              <a:gd name="connsiteY654" fmla="*/ 746469 h 4008043"/>
              <a:gd name="connsiteX655" fmla="*/ 52068 w 1181239"/>
              <a:gd name="connsiteY655" fmla="*/ 720631 h 4008043"/>
              <a:gd name="connsiteX656" fmla="*/ 54976 w 1181239"/>
              <a:gd name="connsiteY656" fmla="*/ 730311 h 4008043"/>
              <a:gd name="connsiteX657" fmla="*/ 52068 w 1181239"/>
              <a:gd name="connsiteY657" fmla="*/ 738310 h 4008043"/>
              <a:gd name="connsiteX658" fmla="*/ 49163 w 1181239"/>
              <a:gd name="connsiteY658" fmla="*/ 728630 h 4008043"/>
              <a:gd name="connsiteX659" fmla="*/ 52068 w 1181239"/>
              <a:gd name="connsiteY659" fmla="*/ 720631 h 4008043"/>
              <a:gd name="connsiteX660" fmla="*/ 54632 w 1181239"/>
              <a:gd name="connsiteY660" fmla="*/ 693931 h 4008043"/>
              <a:gd name="connsiteX661" fmla="*/ 59194 w 1181239"/>
              <a:gd name="connsiteY661" fmla="*/ 699316 h 4008043"/>
              <a:gd name="connsiteX662" fmla="*/ 56595 w 1181239"/>
              <a:gd name="connsiteY662" fmla="*/ 710759 h 4008043"/>
              <a:gd name="connsiteX663" fmla="*/ 52066 w 1181239"/>
              <a:gd name="connsiteY663" fmla="*/ 705055 h 4008043"/>
              <a:gd name="connsiteX664" fmla="*/ 52068 w 1181239"/>
              <a:gd name="connsiteY664" fmla="*/ 705055 h 4008043"/>
              <a:gd name="connsiteX665" fmla="*/ 54632 w 1181239"/>
              <a:gd name="connsiteY665" fmla="*/ 693931 h 4008043"/>
              <a:gd name="connsiteX666" fmla="*/ 17521 w 1181239"/>
              <a:gd name="connsiteY666" fmla="*/ 689349 h 4008043"/>
              <a:gd name="connsiteX667" fmla="*/ 21822 w 1181239"/>
              <a:gd name="connsiteY667" fmla="*/ 797428 h 4008043"/>
              <a:gd name="connsiteX668" fmla="*/ 19797 w 1181239"/>
              <a:gd name="connsiteY668" fmla="*/ 787040 h 4008043"/>
              <a:gd name="connsiteX669" fmla="*/ 19809 w 1181239"/>
              <a:gd name="connsiteY669" fmla="*/ 787040 h 4008043"/>
              <a:gd name="connsiteX670" fmla="*/ 17630 w 1181239"/>
              <a:gd name="connsiteY670" fmla="*/ 732186 h 4008043"/>
              <a:gd name="connsiteX671" fmla="*/ 17521 w 1181239"/>
              <a:gd name="connsiteY671" fmla="*/ 689349 h 4008043"/>
              <a:gd name="connsiteX672" fmla="*/ 16110 w 1181239"/>
              <a:gd name="connsiteY672" fmla="*/ 627523 h 4008043"/>
              <a:gd name="connsiteX673" fmla="*/ 16826 w 1181239"/>
              <a:gd name="connsiteY673" fmla="*/ 646515 h 4008043"/>
              <a:gd name="connsiteX674" fmla="*/ 16144 w 1181239"/>
              <a:gd name="connsiteY674" fmla="*/ 673034 h 4008043"/>
              <a:gd name="connsiteX675" fmla="*/ 13597 w 1181239"/>
              <a:gd name="connsiteY675" fmla="*/ 658754 h 4008043"/>
              <a:gd name="connsiteX676" fmla="*/ 14279 w 1181239"/>
              <a:gd name="connsiteY676" fmla="*/ 632236 h 4008043"/>
              <a:gd name="connsiteX677" fmla="*/ 16110 w 1181239"/>
              <a:gd name="connsiteY677" fmla="*/ 627523 h 4008043"/>
              <a:gd name="connsiteX678" fmla="*/ 1020514 w 1181239"/>
              <a:gd name="connsiteY678" fmla="*/ 444568 h 4008043"/>
              <a:gd name="connsiteX679" fmla="*/ 1017280 w 1181239"/>
              <a:gd name="connsiteY679" fmla="*/ 473823 h 4008043"/>
              <a:gd name="connsiteX680" fmla="*/ 1016084 w 1181239"/>
              <a:gd name="connsiteY680" fmla="*/ 463607 h 4008043"/>
              <a:gd name="connsiteX681" fmla="*/ 1020514 w 1181239"/>
              <a:gd name="connsiteY681" fmla="*/ 444568 h 4008043"/>
              <a:gd name="connsiteX682" fmla="*/ 109423 w 1181239"/>
              <a:gd name="connsiteY682" fmla="*/ 416964 h 4008043"/>
              <a:gd name="connsiteX683" fmla="*/ 108453 w 1181239"/>
              <a:gd name="connsiteY683" fmla="*/ 428251 h 4008043"/>
              <a:gd name="connsiteX684" fmla="*/ 102725 w 1181239"/>
              <a:gd name="connsiteY684" fmla="*/ 477208 h 4008043"/>
              <a:gd name="connsiteX685" fmla="*/ 98887 w 1181239"/>
              <a:gd name="connsiteY685" fmla="*/ 523445 h 4008043"/>
              <a:gd name="connsiteX686" fmla="*/ 99142 w 1181239"/>
              <a:gd name="connsiteY686" fmla="*/ 535684 h 4008043"/>
              <a:gd name="connsiteX687" fmla="*/ 104632 w 1181239"/>
              <a:gd name="connsiteY687" fmla="*/ 520725 h 4008043"/>
              <a:gd name="connsiteX688" fmla="*/ 105591 w 1181239"/>
              <a:gd name="connsiteY688" fmla="*/ 544754 h 4008043"/>
              <a:gd name="connsiteX689" fmla="*/ 99681 w 1181239"/>
              <a:gd name="connsiteY689" fmla="*/ 563383 h 4008043"/>
              <a:gd name="connsiteX690" fmla="*/ 89871 w 1181239"/>
              <a:gd name="connsiteY690" fmla="*/ 609799 h 4008043"/>
              <a:gd name="connsiteX691" fmla="*/ 86947 w 1181239"/>
              <a:gd name="connsiteY691" fmla="*/ 634958 h 4008043"/>
              <a:gd name="connsiteX692" fmla="*/ 83948 w 1181239"/>
              <a:gd name="connsiteY692" fmla="*/ 613879 h 4008043"/>
              <a:gd name="connsiteX693" fmla="*/ 83947 w 1181239"/>
              <a:gd name="connsiteY693" fmla="*/ 613879 h 4008043"/>
              <a:gd name="connsiteX694" fmla="*/ 79617 w 1181239"/>
              <a:gd name="connsiteY694" fmla="*/ 598042 h 4008043"/>
              <a:gd name="connsiteX695" fmla="*/ 73779 w 1181239"/>
              <a:gd name="connsiteY695" fmla="*/ 601784 h 4008043"/>
              <a:gd name="connsiteX696" fmla="*/ 86914 w 1181239"/>
              <a:gd name="connsiteY696" fmla="*/ 497606 h 4008043"/>
              <a:gd name="connsiteX697" fmla="*/ 89947 w 1181239"/>
              <a:gd name="connsiteY697" fmla="*/ 504406 h 4008043"/>
              <a:gd name="connsiteX698" fmla="*/ 97232 w 1181239"/>
              <a:gd name="connsiteY698" fmla="*/ 475848 h 4008043"/>
              <a:gd name="connsiteX699" fmla="*/ 107056 w 1181239"/>
              <a:gd name="connsiteY699" fmla="*/ 424171 h 4008043"/>
              <a:gd name="connsiteX700" fmla="*/ 109423 w 1181239"/>
              <a:gd name="connsiteY700" fmla="*/ 416964 h 4008043"/>
              <a:gd name="connsiteX701" fmla="*/ 112126 w 1181239"/>
              <a:gd name="connsiteY701" fmla="*/ 403090 h 4008043"/>
              <a:gd name="connsiteX702" fmla="*/ 112126 w 1181239"/>
              <a:gd name="connsiteY702" fmla="*/ 409890 h 4008043"/>
              <a:gd name="connsiteX703" fmla="*/ 110659 w 1181239"/>
              <a:gd name="connsiteY703" fmla="*/ 406490 h 4008043"/>
              <a:gd name="connsiteX704" fmla="*/ 112126 w 1181239"/>
              <a:gd name="connsiteY704" fmla="*/ 403090 h 4008043"/>
              <a:gd name="connsiteX705" fmla="*/ 960210 w 1181239"/>
              <a:gd name="connsiteY705" fmla="*/ 305326 h 4008043"/>
              <a:gd name="connsiteX706" fmla="*/ 961013 w 1181239"/>
              <a:gd name="connsiteY706" fmla="*/ 306537 h 4008043"/>
              <a:gd name="connsiteX707" fmla="*/ 961013 w 1181239"/>
              <a:gd name="connsiteY707" fmla="*/ 326936 h 4008043"/>
              <a:gd name="connsiteX708" fmla="*/ 959875 w 1181239"/>
              <a:gd name="connsiteY708" fmla="*/ 316736 h 4008043"/>
              <a:gd name="connsiteX709" fmla="*/ 960210 w 1181239"/>
              <a:gd name="connsiteY709" fmla="*/ 305326 h 4008043"/>
              <a:gd name="connsiteX710" fmla="*/ 131243 w 1181239"/>
              <a:gd name="connsiteY710" fmla="*/ 240583 h 4008043"/>
              <a:gd name="connsiteX711" fmla="*/ 134221 w 1181239"/>
              <a:gd name="connsiteY711" fmla="*/ 241967 h 4008043"/>
              <a:gd name="connsiteX712" fmla="*/ 144610 w 1181239"/>
              <a:gd name="connsiteY712" fmla="*/ 277206 h 4008043"/>
              <a:gd name="connsiteX713" fmla="*/ 138140 w 1181239"/>
              <a:gd name="connsiteY713" fmla="*/ 264918 h 4008043"/>
              <a:gd name="connsiteX714" fmla="*/ 138140 w 1181239"/>
              <a:gd name="connsiteY714" fmla="*/ 264917 h 4008043"/>
              <a:gd name="connsiteX715" fmla="*/ 131243 w 1181239"/>
              <a:gd name="connsiteY715" fmla="*/ 240583 h 4008043"/>
              <a:gd name="connsiteX716" fmla="*/ 877049 w 1181239"/>
              <a:gd name="connsiteY716" fmla="*/ 194344 h 4008043"/>
              <a:gd name="connsiteX717" fmla="*/ 883829 w 1181239"/>
              <a:gd name="connsiteY717" fmla="*/ 211283 h 4008043"/>
              <a:gd name="connsiteX718" fmla="*/ 877876 w 1181239"/>
              <a:gd name="connsiteY718" fmla="*/ 205024 h 4008043"/>
              <a:gd name="connsiteX719" fmla="*/ 877877 w 1181239"/>
              <a:gd name="connsiteY719" fmla="*/ 205024 h 4008043"/>
              <a:gd name="connsiteX720" fmla="*/ 877049 w 1181239"/>
              <a:gd name="connsiteY720" fmla="*/ 194344 h 4008043"/>
              <a:gd name="connsiteX721" fmla="*/ 1009149 w 1181239"/>
              <a:gd name="connsiteY721" fmla="*/ 184200 h 4008043"/>
              <a:gd name="connsiteX722" fmla="*/ 1010905 w 1181239"/>
              <a:gd name="connsiteY722" fmla="*/ 185145 h 4008043"/>
              <a:gd name="connsiteX723" fmla="*/ 1013222 w 1181239"/>
              <a:gd name="connsiteY723" fmla="*/ 220572 h 4008043"/>
              <a:gd name="connsiteX724" fmla="*/ 1011193 w 1181239"/>
              <a:gd name="connsiteY724" fmla="*/ 215876 h 4008043"/>
              <a:gd name="connsiteX725" fmla="*/ 1011190 w 1181239"/>
              <a:gd name="connsiteY725" fmla="*/ 215876 h 4008043"/>
              <a:gd name="connsiteX726" fmla="*/ 1009664 w 1181239"/>
              <a:gd name="connsiteY726" fmla="*/ 194344 h 4008043"/>
              <a:gd name="connsiteX727" fmla="*/ 1009149 w 1181239"/>
              <a:gd name="connsiteY727" fmla="*/ 184200 h 4008043"/>
              <a:gd name="connsiteX728" fmla="*/ 748726 w 1181239"/>
              <a:gd name="connsiteY728" fmla="*/ 154227 h 4008043"/>
              <a:gd name="connsiteX729" fmla="*/ 748726 w 1181239"/>
              <a:gd name="connsiteY729" fmla="*/ 163746 h 4008043"/>
              <a:gd name="connsiteX730" fmla="*/ 747398 w 1181239"/>
              <a:gd name="connsiteY730" fmla="*/ 158987 h 4008043"/>
              <a:gd name="connsiteX731" fmla="*/ 748726 w 1181239"/>
              <a:gd name="connsiteY731" fmla="*/ 154227 h 4008043"/>
              <a:gd name="connsiteX732" fmla="*/ 944467 w 1181239"/>
              <a:gd name="connsiteY732" fmla="*/ 138588 h 4008043"/>
              <a:gd name="connsiteX733" fmla="*/ 949089 w 1181239"/>
              <a:gd name="connsiteY733" fmla="*/ 154227 h 4008043"/>
              <a:gd name="connsiteX734" fmla="*/ 957630 w 1181239"/>
              <a:gd name="connsiteY734" fmla="*/ 155635 h 4008043"/>
              <a:gd name="connsiteX735" fmla="*/ 963237 w 1181239"/>
              <a:gd name="connsiteY735" fmla="*/ 158076 h 4008043"/>
              <a:gd name="connsiteX736" fmla="*/ 967358 w 1181239"/>
              <a:gd name="connsiteY736" fmla="*/ 166466 h 4008043"/>
              <a:gd name="connsiteX737" fmla="*/ 970329 w 1181239"/>
              <a:gd name="connsiteY737" fmla="*/ 161706 h 4008043"/>
              <a:gd name="connsiteX738" fmla="*/ 977889 w 1181239"/>
              <a:gd name="connsiteY738" fmla="*/ 183464 h 4008043"/>
              <a:gd name="connsiteX739" fmla="*/ 985235 w 1181239"/>
              <a:gd name="connsiteY739" fmla="*/ 207943 h 4008043"/>
              <a:gd name="connsiteX740" fmla="*/ 994634 w 1181239"/>
              <a:gd name="connsiteY740" fmla="*/ 305802 h 4008043"/>
              <a:gd name="connsiteX741" fmla="*/ 986510 w 1181239"/>
              <a:gd name="connsiteY741" fmla="*/ 308577 h 4008043"/>
              <a:gd name="connsiteX742" fmla="*/ 978341 w 1181239"/>
              <a:gd name="connsiteY742" fmla="*/ 310615 h 4008043"/>
              <a:gd name="connsiteX743" fmla="*/ 976670 w 1181239"/>
              <a:gd name="connsiteY743" fmla="*/ 314015 h 4008043"/>
              <a:gd name="connsiteX744" fmla="*/ 976670 w 1181239"/>
              <a:gd name="connsiteY744" fmla="*/ 314017 h 4008043"/>
              <a:gd name="connsiteX745" fmla="*/ 972155 w 1181239"/>
              <a:gd name="connsiteY745" fmla="*/ 290898 h 4008043"/>
              <a:gd name="connsiteX746" fmla="*/ 962044 w 1181239"/>
              <a:gd name="connsiteY746" fmla="*/ 253231 h 4008043"/>
              <a:gd name="connsiteX747" fmla="*/ 946043 w 1181239"/>
              <a:gd name="connsiteY747" fmla="*/ 167025 h 4008043"/>
              <a:gd name="connsiteX748" fmla="*/ 665910 w 1181239"/>
              <a:gd name="connsiteY748" fmla="*/ 130704 h 4008043"/>
              <a:gd name="connsiteX749" fmla="*/ 666800 w 1181239"/>
              <a:gd name="connsiteY749" fmla="*/ 149466 h 4008043"/>
              <a:gd name="connsiteX750" fmla="*/ 662762 w 1181239"/>
              <a:gd name="connsiteY750" fmla="*/ 158391 h 4008043"/>
              <a:gd name="connsiteX751" fmla="*/ 662761 w 1181239"/>
              <a:gd name="connsiteY751" fmla="*/ 158391 h 4008043"/>
              <a:gd name="connsiteX752" fmla="*/ 658075 w 1181239"/>
              <a:gd name="connsiteY752" fmla="*/ 149842 h 4008043"/>
              <a:gd name="connsiteX753" fmla="*/ 653716 w 1181239"/>
              <a:gd name="connsiteY753" fmla="*/ 144232 h 4008043"/>
              <a:gd name="connsiteX754" fmla="*/ 658802 w 1181239"/>
              <a:gd name="connsiteY754" fmla="*/ 135300 h 4008043"/>
              <a:gd name="connsiteX755" fmla="*/ 665910 w 1181239"/>
              <a:gd name="connsiteY755" fmla="*/ 130704 h 4008043"/>
              <a:gd name="connsiteX756" fmla="*/ 878817 w 1181239"/>
              <a:gd name="connsiteY756" fmla="*/ 98237 h 4008043"/>
              <a:gd name="connsiteX757" fmla="*/ 879637 w 1181239"/>
              <a:gd name="connsiteY757" fmla="*/ 99891 h 4008043"/>
              <a:gd name="connsiteX758" fmla="*/ 879605 w 1181239"/>
              <a:gd name="connsiteY758" fmla="*/ 118930 h 4008043"/>
              <a:gd name="connsiteX759" fmla="*/ 878459 w 1181239"/>
              <a:gd name="connsiteY759" fmla="*/ 108669 h 4008043"/>
              <a:gd name="connsiteX760" fmla="*/ 878470 w 1181239"/>
              <a:gd name="connsiteY760" fmla="*/ 108669 h 4008043"/>
              <a:gd name="connsiteX761" fmla="*/ 878817 w 1181239"/>
              <a:gd name="connsiteY761" fmla="*/ 98237 h 4008043"/>
              <a:gd name="connsiteX762" fmla="*/ 287277 w 1181239"/>
              <a:gd name="connsiteY762" fmla="*/ 93938 h 4008043"/>
              <a:gd name="connsiteX763" fmla="*/ 290353 w 1181239"/>
              <a:gd name="connsiteY763" fmla="*/ 98471 h 4008043"/>
              <a:gd name="connsiteX764" fmla="*/ 274819 w 1181239"/>
              <a:gd name="connsiteY764" fmla="*/ 113580 h 4008043"/>
              <a:gd name="connsiteX765" fmla="*/ 274819 w 1181239"/>
              <a:gd name="connsiteY765" fmla="*/ 113579 h 4008043"/>
              <a:gd name="connsiteX766" fmla="*/ 278777 w 1181239"/>
              <a:gd name="connsiteY766" fmla="*/ 99150 h 4008043"/>
              <a:gd name="connsiteX767" fmla="*/ 287277 w 1181239"/>
              <a:gd name="connsiteY767" fmla="*/ 93938 h 4008043"/>
              <a:gd name="connsiteX768" fmla="*/ 322381 w 1181239"/>
              <a:gd name="connsiteY768" fmla="*/ 84191 h 4008043"/>
              <a:gd name="connsiteX769" fmla="*/ 320699 w 1181239"/>
              <a:gd name="connsiteY769" fmla="*/ 95071 h 4008043"/>
              <a:gd name="connsiteX770" fmla="*/ 313786 w 1181239"/>
              <a:gd name="connsiteY770" fmla="*/ 105814 h 4008043"/>
              <a:gd name="connsiteX771" fmla="*/ 318149 w 1181239"/>
              <a:gd name="connsiteY771" fmla="*/ 92351 h 4008043"/>
              <a:gd name="connsiteX772" fmla="*/ 511326 w 1181239"/>
              <a:gd name="connsiteY772" fmla="*/ 77392 h 4008043"/>
              <a:gd name="connsiteX773" fmla="*/ 508107 w 1181239"/>
              <a:gd name="connsiteY773" fmla="*/ 118189 h 4008043"/>
              <a:gd name="connsiteX774" fmla="*/ 505574 w 1181239"/>
              <a:gd name="connsiteY774" fmla="*/ 108330 h 4008043"/>
              <a:gd name="connsiteX775" fmla="*/ 505572 w 1181239"/>
              <a:gd name="connsiteY775" fmla="*/ 108330 h 4008043"/>
              <a:gd name="connsiteX776" fmla="*/ 511326 w 1181239"/>
              <a:gd name="connsiteY776" fmla="*/ 77392 h 4008043"/>
              <a:gd name="connsiteX777" fmla="*/ 356452 w 1181239"/>
              <a:gd name="connsiteY777" fmla="*/ 75734 h 4008043"/>
              <a:gd name="connsiteX778" fmla="*/ 351603 w 1181239"/>
              <a:gd name="connsiteY778" fmla="*/ 107309 h 4008043"/>
              <a:gd name="connsiteX779" fmla="*/ 352352 w 1181239"/>
              <a:gd name="connsiteY779" fmla="*/ 90922 h 4008043"/>
              <a:gd name="connsiteX780" fmla="*/ 352351 w 1181239"/>
              <a:gd name="connsiteY780" fmla="*/ 90922 h 4008043"/>
              <a:gd name="connsiteX781" fmla="*/ 356452 w 1181239"/>
              <a:gd name="connsiteY781" fmla="*/ 75734 h 4008043"/>
              <a:gd name="connsiteX782" fmla="*/ 667523 w 1181239"/>
              <a:gd name="connsiteY782" fmla="*/ 59712 h 4008043"/>
              <a:gd name="connsiteX783" fmla="*/ 667556 w 1181239"/>
              <a:gd name="connsiteY783" fmla="*/ 71951 h 4008043"/>
              <a:gd name="connsiteX784" fmla="*/ 665355 w 1181239"/>
              <a:gd name="connsiteY784" fmla="*/ 92349 h 4008043"/>
              <a:gd name="connsiteX785" fmla="*/ 663137 w 1181239"/>
              <a:gd name="connsiteY785" fmla="*/ 100509 h 4008043"/>
              <a:gd name="connsiteX786" fmla="*/ 662990 w 1181239"/>
              <a:gd name="connsiteY786" fmla="*/ 92349 h 4008043"/>
              <a:gd name="connsiteX787" fmla="*/ 662994 w 1181239"/>
              <a:gd name="connsiteY787" fmla="*/ 92349 h 4008043"/>
              <a:gd name="connsiteX788" fmla="*/ 665195 w 1181239"/>
              <a:gd name="connsiteY788" fmla="*/ 71951 h 4008043"/>
              <a:gd name="connsiteX789" fmla="*/ 745090 w 1181239"/>
              <a:gd name="connsiteY789" fmla="*/ 48079 h 4008043"/>
              <a:gd name="connsiteX790" fmla="*/ 745922 w 1181239"/>
              <a:gd name="connsiteY790" fmla="*/ 49562 h 4008043"/>
              <a:gd name="connsiteX791" fmla="*/ 745889 w 1181239"/>
              <a:gd name="connsiteY791" fmla="*/ 65881 h 4008043"/>
              <a:gd name="connsiteX792" fmla="*/ 744714 w 1181239"/>
              <a:gd name="connsiteY792" fmla="*/ 56993 h 4008043"/>
              <a:gd name="connsiteX793" fmla="*/ 744718 w 1181239"/>
              <a:gd name="connsiteY793" fmla="*/ 56993 h 4008043"/>
              <a:gd name="connsiteX794" fmla="*/ 745090 w 1181239"/>
              <a:gd name="connsiteY794" fmla="*/ 48079 h 4008043"/>
              <a:gd name="connsiteX795" fmla="*/ 649749 w 1181239"/>
              <a:gd name="connsiteY795" fmla="*/ 36821 h 4008043"/>
              <a:gd name="connsiteX796" fmla="*/ 647789 w 1181239"/>
              <a:gd name="connsiteY796" fmla="*/ 63792 h 4008043"/>
              <a:gd name="connsiteX797" fmla="*/ 646775 w 1181239"/>
              <a:gd name="connsiteY797" fmla="*/ 52913 h 4008043"/>
              <a:gd name="connsiteX798" fmla="*/ 649749 w 1181239"/>
              <a:gd name="connsiteY798" fmla="*/ 36821 h 4008043"/>
              <a:gd name="connsiteX799" fmla="*/ 559982 w 1181239"/>
              <a:gd name="connsiteY799" fmla="*/ 32409 h 4008043"/>
              <a:gd name="connsiteX800" fmla="*/ 560456 w 1181239"/>
              <a:gd name="connsiteY800" fmla="*/ 37954 h 4008043"/>
              <a:gd name="connsiteX801" fmla="*/ 557800 w 1181239"/>
              <a:gd name="connsiteY801" fmla="*/ 51553 h 4008043"/>
              <a:gd name="connsiteX802" fmla="*/ 555143 w 1181239"/>
              <a:gd name="connsiteY802" fmla="*/ 47473 h 4008043"/>
              <a:gd name="connsiteX803" fmla="*/ 557800 w 1181239"/>
              <a:gd name="connsiteY803" fmla="*/ 33874 h 4008043"/>
              <a:gd name="connsiteX804" fmla="*/ 559982 w 1181239"/>
              <a:gd name="connsiteY804" fmla="*/ 32409 h 4008043"/>
              <a:gd name="connsiteX805" fmla="*/ 586690 w 1181239"/>
              <a:gd name="connsiteY805" fmla="*/ 27075 h 4008043"/>
              <a:gd name="connsiteX806" fmla="*/ 585194 w 1181239"/>
              <a:gd name="connsiteY806" fmla="*/ 45895 h 4008043"/>
              <a:gd name="connsiteX807" fmla="*/ 581010 w 1181239"/>
              <a:gd name="connsiteY807" fmla="*/ 69014 h 4008043"/>
              <a:gd name="connsiteX808" fmla="*/ 578416 w 1181239"/>
              <a:gd name="connsiteY808" fmla="*/ 69233 h 4008043"/>
              <a:gd name="connsiteX809" fmla="*/ 578413 w 1181239"/>
              <a:gd name="connsiteY809" fmla="*/ 69232 h 4008043"/>
              <a:gd name="connsiteX810" fmla="*/ 582597 w 1181239"/>
              <a:gd name="connsiteY810" fmla="*/ 46114 h 4008043"/>
              <a:gd name="connsiteX811" fmla="*/ 353765 w 1181239"/>
              <a:gd name="connsiteY811" fmla="*/ 22995 h 4008043"/>
              <a:gd name="connsiteX812" fmla="*/ 350663 w 1181239"/>
              <a:gd name="connsiteY812" fmla="*/ 43844 h 4008043"/>
              <a:gd name="connsiteX813" fmla="*/ 349492 w 1181239"/>
              <a:gd name="connsiteY813" fmla="*/ 39059 h 4008043"/>
              <a:gd name="connsiteX814" fmla="*/ 349489 w 1181239"/>
              <a:gd name="connsiteY814" fmla="*/ 39059 h 4008043"/>
              <a:gd name="connsiteX815" fmla="*/ 351401 w 1181239"/>
              <a:gd name="connsiteY815" fmla="*/ 27755 h 4008043"/>
              <a:gd name="connsiteX816" fmla="*/ 353765 w 1181239"/>
              <a:gd name="connsiteY816" fmla="*/ 22995 h 4008043"/>
              <a:gd name="connsiteX817" fmla="*/ 449634 w 1181239"/>
              <a:gd name="connsiteY817" fmla="*/ 18915 h 4008043"/>
              <a:gd name="connsiteX818" fmla="*/ 448105 w 1181239"/>
              <a:gd name="connsiteY818" fmla="*/ 37954 h 4008043"/>
              <a:gd name="connsiteX819" fmla="*/ 440198 w 1181239"/>
              <a:gd name="connsiteY819" fmla="*/ 58314 h 4008043"/>
              <a:gd name="connsiteX820" fmla="*/ 440197 w 1181239"/>
              <a:gd name="connsiteY820" fmla="*/ 58314 h 4008043"/>
              <a:gd name="connsiteX821" fmla="*/ 444016 w 1181239"/>
              <a:gd name="connsiteY821" fmla="*/ 35234 h 4008043"/>
              <a:gd name="connsiteX822" fmla="*/ 631225 w 1181239"/>
              <a:gd name="connsiteY822" fmla="*/ 17565 h 4008043"/>
              <a:gd name="connsiteX823" fmla="*/ 626543 w 1181239"/>
              <a:gd name="connsiteY823" fmla="*/ 62442 h 4008043"/>
              <a:gd name="connsiteX824" fmla="*/ 618850 w 1181239"/>
              <a:gd name="connsiteY824" fmla="*/ 100520 h 4008043"/>
              <a:gd name="connsiteX825" fmla="*/ 612954 w 1181239"/>
              <a:gd name="connsiteY825" fmla="*/ 139804 h 4008043"/>
              <a:gd name="connsiteX826" fmla="*/ 611538 w 1181239"/>
              <a:gd name="connsiteY826" fmla="*/ 150381 h 4008043"/>
              <a:gd name="connsiteX827" fmla="*/ 618806 w 1181239"/>
              <a:gd name="connsiteY827" fmla="*/ 133203 h 4008043"/>
              <a:gd name="connsiteX828" fmla="*/ 624280 w 1181239"/>
              <a:gd name="connsiteY828" fmla="*/ 120918 h 4008043"/>
              <a:gd name="connsiteX829" fmla="*/ 625455 w 1181239"/>
              <a:gd name="connsiteY829" fmla="*/ 132478 h 4008043"/>
              <a:gd name="connsiteX830" fmla="*/ 624686 w 1181239"/>
              <a:gd name="connsiteY830" fmla="*/ 144037 h 4008043"/>
              <a:gd name="connsiteX831" fmla="*/ 629318 w 1181239"/>
              <a:gd name="connsiteY831" fmla="*/ 132297 h 4008043"/>
              <a:gd name="connsiteX832" fmla="*/ 637973 w 1181239"/>
              <a:gd name="connsiteY832" fmla="*/ 122001 h 4008043"/>
              <a:gd name="connsiteX833" fmla="*/ 644346 w 1181239"/>
              <a:gd name="connsiteY833" fmla="*/ 94954 h 4008043"/>
              <a:gd name="connsiteX834" fmla="*/ 645396 w 1181239"/>
              <a:gd name="connsiteY834" fmla="*/ 80121 h 4008043"/>
              <a:gd name="connsiteX835" fmla="*/ 648370 w 1181239"/>
              <a:gd name="connsiteY835" fmla="*/ 123764 h 4008043"/>
              <a:gd name="connsiteX836" fmla="*/ 647495 w 1181239"/>
              <a:gd name="connsiteY836" fmla="*/ 176892 h 4008043"/>
              <a:gd name="connsiteX837" fmla="*/ 652335 w 1181239"/>
              <a:gd name="connsiteY837" fmla="*/ 166532 h 4008043"/>
              <a:gd name="connsiteX838" fmla="*/ 654644 w 1181239"/>
              <a:gd name="connsiteY838" fmla="*/ 157636 h 4008043"/>
              <a:gd name="connsiteX839" fmla="*/ 655852 w 1181239"/>
              <a:gd name="connsiteY839" fmla="*/ 165530 h 4008043"/>
              <a:gd name="connsiteX840" fmla="*/ 661121 w 1181239"/>
              <a:gd name="connsiteY840" fmla="*/ 177224 h 4008043"/>
              <a:gd name="connsiteX841" fmla="*/ 668099 w 1181239"/>
              <a:gd name="connsiteY841" fmla="*/ 185649 h 4008043"/>
              <a:gd name="connsiteX842" fmla="*/ 673931 w 1181239"/>
              <a:gd name="connsiteY842" fmla="*/ 186194 h 4008043"/>
              <a:gd name="connsiteX843" fmla="*/ 677095 w 1181239"/>
              <a:gd name="connsiteY843" fmla="*/ 173954 h 4008043"/>
              <a:gd name="connsiteX844" fmla="*/ 680087 w 1181239"/>
              <a:gd name="connsiteY844" fmla="*/ 160355 h 4008043"/>
              <a:gd name="connsiteX845" fmla="*/ 681412 w 1181239"/>
              <a:gd name="connsiteY845" fmla="*/ 168515 h 4008043"/>
              <a:gd name="connsiteX846" fmla="*/ 678449 w 1181239"/>
              <a:gd name="connsiteY846" fmla="*/ 201153 h 4008043"/>
              <a:gd name="connsiteX847" fmla="*/ 681168 w 1181239"/>
              <a:gd name="connsiteY847" fmla="*/ 211626 h 4008043"/>
              <a:gd name="connsiteX848" fmla="*/ 687387 w 1181239"/>
              <a:gd name="connsiteY848" fmla="*/ 184427 h 4008043"/>
              <a:gd name="connsiteX849" fmla="*/ 697156 w 1181239"/>
              <a:gd name="connsiteY849" fmla="*/ 158995 h 4008043"/>
              <a:gd name="connsiteX850" fmla="*/ 697995 w 1181239"/>
              <a:gd name="connsiteY850" fmla="*/ 180074 h 4008043"/>
              <a:gd name="connsiteX851" fmla="*/ 699560 w 1181239"/>
              <a:gd name="connsiteY851" fmla="*/ 207952 h 4008043"/>
              <a:gd name="connsiteX852" fmla="*/ 707424 w 1181239"/>
              <a:gd name="connsiteY852" fmla="*/ 203872 h 4008043"/>
              <a:gd name="connsiteX853" fmla="*/ 713958 w 1181239"/>
              <a:gd name="connsiteY853" fmla="*/ 180238 h 4008043"/>
              <a:gd name="connsiteX854" fmla="*/ 719432 w 1181239"/>
              <a:gd name="connsiteY854" fmla="*/ 166044 h 4008043"/>
              <a:gd name="connsiteX855" fmla="*/ 723439 w 1181239"/>
              <a:gd name="connsiteY855" fmla="*/ 206678 h 4008043"/>
              <a:gd name="connsiteX856" fmla="*/ 729942 w 1181239"/>
              <a:gd name="connsiteY856" fmla="*/ 229516 h 4008043"/>
              <a:gd name="connsiteX857" fmla="*/ 734692 w 1181239"/>
              <a:gd name="connsiteY857" fmla="*/ 207214 h 4008043"/>
              <a:gd name="connsiteX858" fmla="*/ 737973 w 1181239"/>
              <a:gd name="connsiteY858" fmla="*/ 207329 h 4008043"/>
              <a:gd name="connsiteX859" fmla="*/ 742078 w 1181239"/>
              <a:gd name="connsiteY859" fmla="*/ 209033 h 4008043"/>
              <a:gd name="connsiteX860" fmla="*/ 748234 w 1181239"/>
              <a:gd name="connsiteY860" fmla="*/ 225475 h 4008043"/>
              <a:gd name="connsiteX861" fmla="*/ 752603 w 1181239"/>
              <a:gd name="connsiteY861" fmla="*/ 244733 h 4008043"/>
              <a:gd name="connsiteX862" fmla="*/ 762826 w 1181239"/>
              <a:gd name="connsiteY862" fmla="*/ 194980 h 4008043"/>
              <a:gd name="connsiteX863" fmla="*/ 767417 w 1181239"/>
              <a:gd name="connsiteY863" fmla="*/ 168301 h 4008043"/>
              <a:gd name="connsiteX864" fmla="*/ 770023 w 1181239"/>
              <a:gd name="connsiteY864" fmla="*/ 169040 h 4008043"/>
              <a:gd name="connsiteX865" fmla="*/ 772843 w 1181239"/>
              <a:gd name="connsiteY865" fmla="*/ 210678 h 4008043"/>
              <a:gd name="connsiteX866" fmla="*/ 787596 w 1181239"/>
              <a:gd name="connsiteY866" fmla="*/ 241981 h 4008043"/>
              <a:gd name="connsiteX867" fmla="*/ 793730 w 1181239"/>
              <a:gd name="connsiteY867" fmla="*/ 224277 h 4008043"/>
              <a:gd name="connsiteX868" fmla="*/ 796197 w 1181239"/>
              <a:gd name="connsiteY868" fmla="*/ 218157 h 4008043"/>
              <a:gd name="connsiteX869" fmla="*/ 800556 w 1181239"/>
              <a:gd name="connsiteY869" fmla="*/ 217317 h 4008043"/>
              <a:gd name="connsiteX870" fmla="*/ 805028 w 1181239"/>
              <a:gd name="connsiteY870" fmla="*/ 210517 h 4008043"/>
              <a:gd name="connsiteX871" fmla="*/ 811957 w 1181239"/>
              <a:gd name="connsiteY871" fmla="*/ 211635 h 4008043"/>
              <a:gd name="connsiteX872" fmla="*/ 817316 w 1181239"/>
              <a:gd name="connsiteY872" fmla="*/ 232714 h 4008043"/>
              <a:gd name="connsiteX873" fmla="*/ 825257 w 1181239"/>
              <a:gd name="connsiteY873" fmla="*/ 239916 h 4008043"/>
              <a:gd name="connsiteX874" fmla="*/ 835306 w 1181239"/>
              <a:gd name="connsiteY874" fmla="*/ 216798 h 4008043"/>
              <a:gd name="connsiteX875" fmla="*/ 845515 w 1181239"/>
              <a:gd name="connsiteY875" fmla="*/ 198893 h 4008043"/>
              <a:gd name="connsiteX876" fmla="*/ 853135 w 1181239"/>
              <a:gd name="connsiteY876" fmla="*/ 186677 h 4008043"/>
              <a:gd name="connsiteX877" fmla="*/ 856393 w 1181239"/>
              <a:gd name="connsiteY877" fmla="*/ 171241 h 4008043"/>
              <a:gd name="connsiteX878" fmla="*/ 856766 w 1181239"/>
              <a:gd name="connsiteY878" fmla="*/ 182777 h 4008043"/>
              <a:gd name="connsiteX879" fmla="*/ 862960 w 1181239"/>
              <a:gd name="connsiteY879" fmla="*/ 197715 h 4008043"/>
              <a:gd name="connsiteX880" fmla="*/ 866876 w 1181239"/>
              <a:gd name="connsiteY880" fmla="*/ 234456 h 4008043"/>
              <a:gd name="connsiteX881" fmla="*/ 869438 w 1181239"/>
              <a:gd name="connsiteY881" fmla="*/ 267795 h 4008043"/>
              <a:gd name="connsiteX882" fmla="*/ 875898 w 1181239"/>
              <a:gd name="connsiteY882" fmla="*/ 252878 h 4008043"/>
              <a:gd name="connsiteX883" fmla="*/ 882306 w 1181239"/>
              <a:gd name="connsiteY883" fmla="*/ 258947 h 4008043"/>
              <a:gd name="connsiteX884" fmla="*/ 885711 w 1181239"/>
              <a:gd name="connsiteY884" fmla="*/ 289106 h 4008043"/>
              <a:gd name="connsiteX885" fmla="*/ 890882 w 1181239"/>
              <a:gd name="connsiteY885" fmla="*/ 294240 h 4008043"/>
              <a:gd name="connsiteX886" fmla="*/ 897924 w 1181239"/>
              <a:gd name="connsiteY886" fmla="*/ 206508 h 4008043"/>
              <a:gd name="connsiteX887" fmla="*/ 905106 w 1181239"/>
              <a:gd name="connsiteY887" fmla="*/ 118646 h 4008043"/>
              <a:gd name="connsiteX888" fmla="*/ 906591 w 1181239"/>
              <a:gd name="connsiteY888" fmla="*/ 146989 h 4008043"/>
              <a:gd name="connsiteX889" fmla="*/ 909204 w 1181239"/>
              <a:gd name="connsiteY889" fmla="*/ 180476 h 4008043"/>
              <a:gd name="connsiteX890" fmla="*/ 922661 w 1181239"/>
              <a:gd name="connsiteY890" fmla="*/ 129113 h 4008043"/>
              <a:gd name="connsiteX891" fmla="*/ 928487 w 1181239"/>
              <a:gd name="connsiteY891" fmla="*/ 102206 h 4008043"/>
              <a:gd name="connsiteX892" fmla="*/ 936618 w 1181239"/>
              <a:gd name="connsiteY892" fmla="*/ 286407 h 4008043"/>
              <a:gd name="connsiteX893" fmla="*/ 929426 w 1181239"/>
              <a:gd name="connsiteY893" fmla="*/ 299753 h 4008043"/>
              <a:gd name="connsiteX894" fmla="*/ 929054 w 1181239"/>
              <a:gd name="connsiteY894" fmla="*/ 280034 h 4008043"/>
              <a:gd name="connsiteX895" fmla="*/ 925686 w 1181239"/>
              <a:gd name="connsiteY895" fmla="*/ 296353 h 4008043"/>
              <a:gd name="connsiteX896" fmla="*/ 918174 w 1181239"/>
              <a:gd name="connsiteY896" fmla="*/ 285091 h 4008043"/>
              <a:gd name="connsiteX897" fmla="*/ 908321 w 1181239"/>
              <a:gd name="connsiteY897" fmla="*/ 346607 h 4008043"/>
              <a:gd name="connsiteX898" fmla="*/ 918980 w 1181239"/>
              <a:gd name="connsiteY898" fmla="*/ 352241 h 4008043"/>
              <a:gd name="connsiteX899" fmla="*/ 924725 w 1181239"/>
              <a:gd name="connsiteY899" fmla="*/ 346670 h 4008043"/>
              <a:gd name="connsiteX900" fmla="*/ 932066 w 1181239"/>
              <a:gd name="connsiteY900" fmla="*/ 340550 h 4008043"/>
              <a:gd name="connsiteX901" fmla="*/ 935416 w 1181239"/>
              <a:gd name="connsiteY901" fmla="*/ 340030 h 4008043"/>
              <a:gd name="connsiteX902" fmla="*/ 939880 w 1181239"/>
              <a:gd name="connsiteY902" fmla="*/ 350910 h 4008043"/>
              <a:gd name="connsiteX903" fmla="*/ 944332 w 1181239"/>
              <a:gd name="connsiteY903" fmla="*/ 350748 h 4008043"/>
              <a:gd name="connsiteX904" fmla="*/ 948679 w 1181239"/>
              <a:gd name="connsiteY904" fmla="*/ 350455 h 4008043"/>
              <a:gd name="connsiteX905" fmla="*/ 953927 w 1181239"/>
              <a:gd name="connsiteY905" fmla="*/ 358614 h 4008043"/>
              <a:gd name="connsiteX906" fmla="*/ 959773 w 1181239"/>
              <a:gd name="connsiteY906" fmla="*/ 357952 h 4008043"/>
              <a:gd name="connsiteX907" fmla="*/ 967398 w 1181239"/>
              <a:gd name="connsiteY907" fmla="*/ 360672 h 4008043"/>
              <a:gd name="connsiteX908" fmla="*/ 993697 w 1181239"/>
              <a:gd name="connsiteY908" fmla="*/ 512340 h 4008043"/>
              <a:gd name="connsiteX909" fmla="*/ 989560 w 1181239"/>
              <a:gd name="connsiteY909" fmla="*/ 538178 h 4008043"/>
              <a:gd name="connsiteX910" fmla="*/ 982211 w 1181239"/>
              <a:gd name="connsiteY910" fmla="*/ 581934 h 4008043"/>
              <a:gd name="connsiteX911" fmla="*/ 974913 w 1181239"/>
              <a:gd name="connsiteY911" fmla="*/ 737943 h 4008043"/>
              <a:gd name="connsiteX912" fmla="*/ 990890 w 1181239"/>
              <a:gd name="connsiteY912" fmla="*/ 727560 h 4008043"/>
              <a:gd name="connsiteX913" fmla="*/ 1013165 w 1181239"/>
              <a:gd name="connsiteY913" fmla="*/ 712601 h 4008043"/>
              <a:gd name="connsiteX914" fmla="*/ 1023174 w 1181239"/>
              <a:gd name="connsiteY914" fmla="*/ 693447 h 4008043"/>
              <a:gd name="connsiteX915" fmla="*/ 1025352 w 1181239"/>
              <a:gd name="connsiteY915" fmla="*/ 629984 h 4008043"/>
              <a:gd name="connsiteX916" fmla="*/ 1019752 w 1181239"/>
              <a:gd name="connsiteY916" fmla="*/ 563714 h 4008043"/>
              <a:gd name="connsiteX917" fmla="*/ 1021741 w 1181239"/>
              <a:gd name="connsiteY917" fmla="*/ 549559 h 4008043"/>
              <a:gd name="connsiteX918" fmla="*/ 1034255 w 1181239"/>
              <a:gd name="connsiteY918" fmla="*/ 896074 h 4008043"/>
              <a:gd name="connsiteX919" fmla="*/ 1032209 w 1181239"/>
              <a:gd name="connsiteY919" fmla="*/ 1080047 h 4008043"/>
              <a:gd name="connsiteX920" fmla="*/ 1029311 w 1181239"/>
              <a:gd name="connsiteY920" fmla="*/ 1036530 h 4008043"/>
              <a:gd name="connsiteX921" fmla="*/ 1016601 w 1181239"/>
              <a:gd name="connsiteY921" fmla="*/ 816067 h 4008043"/>
              <a:gd name="connsiteX922" fmla="*/ 1014072 w 1181239"/>
              <a:gd name="connsiteY922" fmla="*/ 822120 h 4008043"/>
              <a:gd name="connsiteX923" fmla="*/ 1010872 w 1181239"/>
              <a:gd name="connsiteY923" fmla="*/ 837449 h 4008043"/>
              <a:gd name="connsiteX924" fmla="*/ 1001517 w 1181239"/>
              <a:gd name="connsiteY924" fmla="*/ 822051 h 4008043"/>
              <a:gd name="connsiteX925" fmla="*/ 1006218 w 1181239"/>
              <a:gd name="connsiteY925" fmla="*/ 806960 h 4008043"/>
              <a:gd name="connsiteX926" fmla="*/ 1007878 w 1181239"/>
              <a:gd name="connsiteY926" fmla="*/ 789321 h 4008043"/>
              <a:gd name="connsiteX927" fmla="*/ 1014385 w 1181239"/>
              <a:gd name="connsiteY927" fmla="*/ 781162 h 4008043"/>
              <a:gd name="connsiteX928" fmla="*/ 1016910 w 1181239"/>
              <a:gd name="connsiteY928" fmla="*/ 788019 h 4008043"/>
              <a:gd name="connsiteX929" fmla="*/ 1021209 w 1181239"/>
              <a:gd name="connsiteY929" fmla="*/ 754483 h 4008043"/>
              <a:gd name="connsiteX930" fmla="*/ 1016621 w 1181239"/>
              <a:gd name="connsiteY930" fmla="*/ 730627 h 4008043"/>
              <a:gd name="connsiteX931" fmla="*/ 1005655 w 1181239"/>
              <a:gd name="connsiteY931" fmla="*/ 764682 h 4008043"/>
              <a:gd name="connsiteX932" fmla="*/ 1002528 w 1181239"/>
              <a:gd name="connsiteY932" fmla="*/ 785881 h 4008043"/>
              <a:gd name="connsiteX933" fmla="*/ 1001514 w 1181239"/>
              <a:gd name="connsiteY933" fmla="*/ 761563 h 4008043"/>
              <a:gd name="connsiteX934" fmla="*/ 1000156 w 1181239"/>
              <a:gd name="connsiteY934" fmla="*/ 735605 h 4008043"/>
              <a:gd name="connsiteX935" fmla="*/ 987927 w 1181239"/>
              <a:gd name="connsiteY935" fmla="*/ 757627 h 4008043"/>
              <a:gd name="connsiteX936" fmla="*/ 983923 w 1181239"/>
              <a:gd name="connsiteY936" fmla="*/ 778177 h 4008043"/>
              <a:gd name="connsiteX937" fmla="*/ 982336 w 1181239"/>
              <a:gd name="connsiteY937" fmla="*/ 821356 h 4008043"/>
              <a:gd name="connsiteX938" fmla="*/ 986699 w 1181239"/>
              <a:gd name="connsiteY938" fmla="*/ 863998 h 4008043"/>
              <a:gd name="connsiteX939" fmla="*/ 986773 w 1181239"/>
              <a:gd name="connsiteY939" fmla="*/ 878647 h 4008043"/>
              <a:gd name="connsiteX940" fmla="*/ 979444 w 1181239"/>
              <a:gd name="connsiteY940" fmla="*/ 878601 h 4008043"/>
              <a:gd name="connsiteX941" fmla="*/ 971589 w 1181239"/>
              <a:gd name="connsiteY941" fmla="*/ 888430 h 4008043"/>
              <a:gd name="connsiteX942" fmla="*/ 969838 w 1181239"/>
              <a:gd name="connsiteY942" fmla="*/ 906958 h 4008043"/>
              <a:gd name="connsiteX943" fmla="*/ 971892 w 1181239"/>
              <a:gd name="connsiteY943" fmla="*/ 974997 h 4008043"/>
              <a:gd name="connsiteX944" fmla="*/ 983595 w 1181239"/>
              <a:gd name="connsiteY944" fmla="*/ 1096286 h 4008043"/>
              <a:gd name="connsiteX945" fmla="*/ 983850 w 1181239"/>
              <a:gd name="connsiteY945" fmla="*/ 1106391 h 4008043"/>
              <a:gd name="connsiteX946" fmla="*/ 977520 w 1181239"/>
              <a:gd name="connsiteY946" fmla="*/ 1116881 h 4008043"/>
              <a:gd name="connsiteX947" fmla="*/ 972047 w 1181239"/>
              <a:gd name="connsiteY947" fmla="*/ 1109585 h 4008043"/>
              <a:gd name="connsiteX948" fmla="*/ 966892 w 1181239"/>
              <a:gd name="connsiteY948" fmla="*/ 1145789 h 4008043"/>
              <a:gd name="connsiteX949" fmla="*/ 967793 w 1181239"/>
              <a:gd name="connsiteY949" fmla="*/ 1205281 h 4008043"/>
              <a:gd name="connsiteX950" fmla="*/ 966541 w 1181239"/>
              <a:gd name="connsiteY950" fmla="*/ 1215315 h 4008043"/>
              <a:gd name="connsiteX951" fmla="*/ 956870 w 1181239"/>
              <a:gd name="connsiteY951" fmla="*/ 1254731 h 4008043"/>
              <a:gd name="connsiteX952" fmla="*/ 950007 w 1181239"/>
              <a:gd name="connsiteY952" fmla="*/ 1276464 h 4008043"/>
              <a:gd name="connsiteX953" fmla="*/ 947821 w 1181239"/>
              <a:gd name="connsiteY953" fmla="*/ 1291462 h 4008043"/>
              <a:gd name="connsiteX954" fmla="*/ 946879 w 1181239"/>
              <a:gd name="connsiteY954" fmla="*/ 1313245 h 4008043"/>
              <a:gd name="connsiteX955" fmla="*/ 942943 w 1181239"/>
              <a:gd name="connsiteY955" fmla="*/ 1392199 h 4008043"/>
              <a:gd name="connsiteX956" fmla="*/ 948090 w 1181239"/>
              <a:gd name="connsiteY956" fmla="*/ 1455781 h 4008043"/>
              <a:gd name="connsiteX957" fmla="*/ 947196 w 1181239"/>
              <a:gd name="connsiteY957" fmla="*/ 1461054 h 4008043"/>
              <a:gd name="connsiteX958" fmla="*/ 942975 w 1181239"/>
              <a:gd name="connsiteY958" fmla="*/ 1473058 h 4008043"/>
              <a:gd name="connsiteX959" fmla="*/ 940238 w 1181239"/>
              <a:gd name="connsiteY959" fmla="*/ 1487656 h 4008043"/>
              <a:gd name="connsiteX960" fmla="*/ 939873 w 1181239"/>
              <a:gd name="connsiteY960" fmla="*/ 1523160 h 4008043"/>
              <a:gd name="connsiteX961" fmla="*/ 944233 w 1181239"/>
              <a:gd name="connsiteY961" fmla="*/ 1532172 h 4008043"/>
              <a:gd name="connsiteX962" fmla="*/ 939517 w 1181239"/>
              <a:gd name="connsiteY962" fmla="*/ 1532172 h 4008043"/>
              <a:gd name="connsiteX963" fmla="*/ 936273 w 1181239"/>
              <a:gd name="connsiteY963" fmla="*/ 1574901 h 4008043"/>
              <a:gd name="connsiteX964" fmla="*/ 934967 w 1181239"/>
              <a:gd name="connsiteY964" fmla="*/ 1626160 h 4008043"/>
              <a:gd name="connsiteX965" fmla="*/ 935295 w 1181239"/>
              <a:gd name="connsiteY965" fmla="*/ 1633959 h 4008043"/>
              <a:gd name="connsiteX966" fmla="*/ 935912 w 1181239"/>
              <a:gd name="connsiteY966" fmla="*/ 1652191 h 4008043"/>
              <a:gd name="connsiteX967" fmla="*/ 929513 w 1181239"/>
              <a:gd name="connsiteY967" fmla="*/ 1588275 h 4008043"/>
              <a:gd name="connsiteX968" fmla="*/ 926551 w 1181239"/>
              <a:gd name="connsiteY968" fmla="*/ 1513480 h 4008043"/>
              <a:gd name="connsiteX969" fmla="*/ 921285 w 1181239"/>
              <a:gd name="connsiteY969" fmla="*/ 1437714 h 4008043"/>
              <a:gd name="connsiteX970" fmla="*/ 916705 w 1181239"/>
              <a:gd name="connsiteY970" fmla="*/ 1424709 h 4008043"/>
              <a:gd name="connsiteX971" fmla="*/ 912027 w 1181239"/>
              <a:gd name="connsiteY971" fmla="*/ 1418880 h 4008043"/>
              <a:gd name="connsiteX972" fmla="*/ 909264 w 1181239"/>
              <a:gd name="connsiteY972" fmla="*/ 1423087 h 4008043"/>
              <a:gd name="connsiteX973" fmla="*/ 905051 w 1181239"/>
              <a:gd name="connsiteY973" fmla="*/ 1437366 h 4008043"/>
              <a:gd name="connsiteX974" fmla="*/ 911351 w 1181239"/>
              <a:gd name="connsiteY974" fmla="*/ 1440887 h 4008043"/>
              <a:gd name="connsiteX975" fmla="*/ 913807 w 1181239"/>
              <a:gd name="connsiteY975" fmla="*/ 1446370 h 4008043"/>
              <a:gd name="connsiteX976" fmla="*/ 915128 w 1181239"/>
              <a:gd name="connsiteY976" fmla="*/ 1460301 h 4008043"/>
              <a:gd name="connsiteX977" fmla="*/ 909488 w 1181239"/>
              <a:gd name="connsiteY977" fmla="*/ 1467225 h 4008043"/>
              <a:gd name="connsiteX978" fmla="*/ 900721 w 1181239"/>
              <a:gd name="connsiteY978" fmla="*/ 1474212 h 4008043"/>
              <a:gd name="connsiteX979" fmla="*/ 897813 w 1181239"/>
              <a:gd name="connsiteY979" fmla="*/ 1479482 h 4008043"/>
              <a:gd name="connsiteX980" fmla="*/ 894908 w 1181239"/>
              <a:gd name="connsiteY980" fmla="*/ 1472588 h 4008043"/>
              <a:gd name="connsiteX981" fmla="*/ 900675 w 1181239"/>
              <a:gd name="connsiteY981" fmla="*/ 1462603 h 4008043"/>
              <a:gd name="connsiteX982" fmla="*/ 900675 w 1181239"/>
              <a:gd name="connsiteY982" fmla="*/ 1454331 h 4008043"/>
              <a:gd name="connsiteX983" fmla="*/ 894906 w 1181239"/>
              <a:gd name="connsiteY983" fmla="*/ 1441718 h 4008043"/>
              <a:gd name="connsiteX984" fmla="*/ 890460 w 1181239"/>
              <a:gd name="connsiteY984" fmla="*/ 1416032 h 4008043"/>
              <a:gd name="connsiteX985" fmla="*/ 889204 w 1181239"/>
              <a:gd name="connsiteY985" fmla="*/ 1379653 h 4008043"/>
              <a:gd name="connsiteX986" fmla="*/ 883077 w 1181239"/>
              <a:gd name="connsiteY986" fmla="*/ 1341292 h 4008043"/>
              <a:gd name="connsiteX987" fmla="*/ 877458 w 1181239"/>
              <a:gd name="connsiteY987" fmla="*/ 1328786 h 4008043"/>
              <a:gd name="connsiteX988" fmla="*/ 874848 w 1181239"/>
              <a:gd name="connsiteY988" fmla="*/ 1317652 h 4008043"/>
              <a:gd name="connsiteX989" fmla="*/ 877038 w 1181239"/>
              <a:gd name="connsiteY989" fmla="*/ 1429165 h 4008043"/>
              <a:gd name="connsiteX990" fmla="*/ 873344 w 1181239"/>
              <a:gd name="connsiteY990" fmla="*/ 1542038 h 4008043"/>
              <a:gd name="connsiteX991" fmla="*/ 858195 w 1181239"/>
              <a:gd name="connsiteY991" fmla="*/ 1624043 h 4008043"/>
              <a:gd name="connsiteX992" fmla="*/ 854497 w 1181239"/>
              <a:gd name="connsiteY992" fmla="*/ 1656681 h 4008043"/>
              <a:gd name="connsiteX993" fmla="*/ 856756 w 1181239"/>
              <a:gd name="connsiteY993" fmla="*/ 1674151 h 4008043"/>
              <a:gd name="connsiteX994" fmla="*/ 862279 w 1181239"/>
              <a:gd name="connsiteY994" fmla="*/ 1666444 h 4008043"/>
              <a:gd name="connsiteX995" fmla="*/ 862535 w 1181239"/>
              <a:gd name="connsiteY995" fmla="*/ 1678667 h 4008043"/>
              <a:gd name="connsiteX996" fmla="*/ 863987 w 1181239"/>
              <a:gd name="connsiteY996" fmla="*/ 1692865 h 4008043"/>
              <a:gd name="connsiteX997" fmla="*/ 865567 w 1181239"/>
              <a:gd name="connsiteY997" fmla="*/ 1706587 h 4008043"/>
              <a:gd name="connsiteX998" fmla="*/ 861004 w 1181239"/>
              <a:gd name="connsiteY998" fmla="*/ 1705924 h 4008043"/>
              <a:gd name="connsiteX999" fmla="*/ 856865 w 1181239"/>
              <a:gd name="connsiteY999" fmla="*/ 1707804 h 4008043"/>
              <a:gd name="connsiteX1000" fmla="*/ 854209 w 1181239"/>
              <a:gd name="connsiteY1000" fmla="*/ 1727182 h 4008043"/>
              <a:gd name="connsiteX1001" fmla="*/ 854209 w 1181239"/>
              <a:gd name="connsiteY1001" fmla="*/ 1748097 h 4008043"/>
              <a:gd name="connsiteX1002" fmla="*/ 843903 w 1181239"/>
              <a:gd name="connsiteY1002" fmla="*/ 1746531 h 4008043"/>
              <a:gd name="connsiteX1003" fmla="*/ 830823 w 1181239"/>
              <a:gd name="connsiteY1003" fmla="*/ 1751792 h 4008043"/>
              <a:gd name="connsiteX1004" fmla="*/ 832378 w 1181239"/>
              <a:gd name="connsiteY1004" fmla="*/ 1803389 h 4008043"/>
              <a:gd name="connsiteX1005" fmla="*/ 834075 w 1181239"/>
              <a:gd name="connsiteY1005" fmla="*/ 1826259 h 4008043"/>
              <a:gd name="connsiteX1006" fmla="*/ 830052 w 1181239"/>
              <a:gd name="connsiteY1006" fmla="*/ 1821500 h 4008043"/>
              <a:gd name="connsiteX1007" fmla="*/ 828384 w 1181239"/>
              <a:gd name="connsiteY1007" fmla="*/ 1823121 h 4008043"/>
              <a:gd name="connsiteX1008" fmla="*/ 834132 w 1181239"/>
              <a:gd name="connsiteY1008" fmla="*/ 1837496 h 4008043"/>
              <a:gd name="connsiteX1009" fmla="*/ 838692 w 1181239"/>
              <a:gd name="connsiteY1009" fmla="*/ 1849209 h 4008043"/>
              <a:gd name="connsiteX1010" fmla="*/ 844458 w 1181239"/>
              <a:gd name="connsiteY1010" fmla="*/ 1853129 h 4008043"/>
              <a:gd name="connsiteX1011" fmla="*/ 850640 w 1181239"/>
              <a:gd name="connsiteY1011" fmla="*/ 1872521 h 4008043"/>
              <a:gd name="connsiteX1012" fmla="*/ 855211 w 1181239"/>
              <a:gd name="connsiteY1012" fmla="*/ 1875274 h 4008043"/>
              <a:gd name="connsiteX1013" fmla="*/ 861711 w 1181239"/>
              <a:gd name="connsiteY1013" fmla="*/ 1867058 h 4008043"/>
              <a:gd name="connsiteX1014" fmla="*/ 864852 w 1181239"/>
              <a:gd name="connsiteY1014" fmla="*/ 1870967 h 4008043"/>
              <a:gd name="connsiteX1015" fmla="*/ 860038 w 1181239"/>
              <a:gd name="connsiteY1015" fmla="*/ 1886607 h 4008043"/>
              <a:gd name="connsiteX1016" fmla="*/ 848167 w 1181239"/>
              <a:gd name="connsiteY1016" fmla="*/ 1900863 h 4008043"/>
              <a:gd name="connsiteX1017" fmla="*/ 844231 w 1181239"/>
              <a:gd name="connsiteY1017" fmla="*/ 1878521 h 4008043"/>
              <a:gd name="connsiteX1018" fmla="*/ 846213 w 1181239"/>
              <a:gd name="connsiteY1018" fmla="*/ 1861191 h 4008043"/>
              <a:gd name="connsiteX1019" fmla="*/ 837856 w 1181239"/>
              <a:gd name="connsiteY1019" fmla="*/ 1862085 h 4008043"/>
              <a:gd name="connsiteX1020" fmla="*/ 827845 w 1181239"/>
              <a:gd name="connsiteY1020" fmla="*/ 1879297 h 4008043"/>
              <a:gd name="connsiteX1021" fmla="*/ 828480 w 1181239"/>
              <a:gd name="connsiteY1021" fmla="*/ 1901056 h 4008043"/>
              <a:gd name="connsiteX1022" fmla="*/ 834685 w 1181239"/>
              <a:gd name="connsiteY1022" fmla="*/ 1992977 h 4008043"/>
              <a:gd name="connsiteX1023" fmla="*/ 835382 w 1181239"/>
              <a:gd name="connsiteY1023" fmla="*/ 2015957 h 4008043"/>
              <a:gd name="connsiteX1024" fmla="*/ 841108 w 1181239"/>
              <a:gd name="connsiteY1024" fmla="*/ 1961312 h 4008043"/>
              <a:gd name="connsiteX1025" fmla="*/ 844239 w 1181239"/>
              <a:gd name="connsiteY1025" fmla="*/ 1908017 h 4008043"/>
              <a:gd name="connsiteX1026" fmla="*/ 852868 w 1181239"/>
              <a:gd name="connsiteY1026" fmla="*/ 1924504 h 4008043"/>
              <a:gd name="connsiteX1027" fmla="*/ 854780 w 1181239"/>
              <a:gd name="connsiteY1027" fmla="*/ 1954892 h 4008043"/>
              <a:gd name="connsiteX1028" fmla="*/ 857932 w 1181239"/>
              <a:gd name="connsiteY1028" fmla="*/ 2007443 h 4008043"/>
              <a:gd name="connsiteX1029" fmla="*/ 860020 w 1181239"/>
              <a:gd name="connsiteY1029" fmla="*/ 1993983 h 4008043"/>
              <a:gd name="connsiteX1030" fmla="*/ 862928 w 1181239"/>
              <a:gd name="connsiteY1030" fmla="*/ 1978571 h 4008043"/>
              <a:gd name="connsiteX1031" fmla="*/ 865833 w 1181239"/>
              <a:gd name="connsiteY1031" fmla="*/ 1999153 h 4008043"/>
              <a:gd name="connsiteX1032" fmla="*/ 859637 w 1181239"/>
              <a:gd name="connsiteY1032" fmla="*/ 2017895 h 4008043"/>
              <a:gd name="connsiteX1033" fmla="*/ 853443 w 1181239"/>
              <a:gd name="connsiteY1033" fmla="*/ 2016055 h 4008043"/>
              <a:gd name="connsiteX1034" fmla="*/ 855505 w 1181239"/>
              <a:gd name="connsiteY1034" fmla="*/ 2071428 h 4008043"/>
              <a:gd name="connsiteX1035" fmla="*/ 860058 w 1181239"/>
              <a:gd name="connsiteY1035" fmla="*/ 2158751 h 4008043"/>
              <a:gd name="connsiteX1036" fmla="*/ 860890 w 1181239"/>
              <a:gd name="connsiteY1036" fmla="*/ 2214677 h 4008043"/>
              <a:gd name="connsiteX1037" fmla="*/ 864207 w 1181239"/>
              <a:gd name="connsiteY1037" fmla="*/ 2248471 h 4008043"/>
              <a:gd name="connsiteX1038" fmla="*/ 866042 w 1181239"/>
              <a:gd name="connsiteY1038" fmla="*/ 2263785 h 4008043"/>
              <a:gd name="connsiteX1039" fmla="*/ 871652 w 1181239"/>
              <a:gd name="connsiteY1039" fmla="*/ 2283192 h 4008043"/>
              <a:gd name="connsiteX1040" fmla="*/ 870437 w 1181239"/>
              <a:gd name="connsiteY1040" fmla="*/ 2213836 h 4008043"/>
              <a:gd name="connsiteX1041" fmla="*/ 871364 w 1181239"/>
              <a:gd name="connsiteY1041" fmla="*/ 2207036 h 4008043"/>
              <a:gd name="connsiteX1042" fmla="*/ 874509 w 1181239"/>
              <a:gd name="connsiteY1042" fmla="*/ 2182947 h 4008043"/>
              <a:gd name="connsiteX1043" fmla="*/ 878914 w 1181239"/>
              <a:gd name="connsiteY1043" fmla="*/ 2156343 h 4008043"/>
              <a:gd name="connsiteX1044" fmla="*/ 883273 w 1181239"/>
              <a:gd name="connsiteY1044" fmla="*/ 2154140 h 4008043"/>
              <a:gd name="connsiteX1045" fmla="*/ 880405 w 1181239"/>
              <a:gd name="connsiteY1045" fmla="*/ 2149466 h 4008043"/>
              <a:gd name="connsiteX1046" fmla="*/ 875869 w 1181239"/>
              <a:gd name="connsiteY1046" fmla="*/ 2110384 h 4008043"/>
              <a:gd name="connsiteX1047" fmla="*/ 883375 w 1181239"/>
              <a:gd name="connsiteY1047" fmla="*/ 2096285 h 4008043"/>
              <a:gd name="connsiteX1048" fmla="*/ 892156 w 1181239"/>
              <a:gd name="connsiteY1048" fmla="*/ 2085534 h 4008043"/>
              <a:gd name="connsiteX1049" fmla="*/ 893704 w 1181239"/>
              <a:gd name="connsiteY1049" fmla="*/ 2103952 h 4008043"/>
              <a:gd name="connsiteX1050" fmla="*/ 893339 w 1181239"/>
              <a:gd name="connsiteY1050" fmla="*/ 2132650 h 4008043"/>
              <a:gd name="connsiteX1051" fmla="*/ 899522 w 1181239"/>
              <a:gd name="connsiteY1051" fmla="*/ 2134019 h 4008043"/>
              <a:gd name="connsiteX1052" fmla="*/ 903810 w 1181239"/>
              <a:gd name="connsiteY1052" fmla="*/ 2213835 h 4008043"/>
              <a:gd name="connsiteX1053" fmla="*/ 909303 w 1181239"/>
              <a:gd name="connsiteY1053" fmla="*/ 2247753 h 4008043"/>
              <a:gd name="connsiteX1054" fmla="*/ 915277 w 1181239"/>
              <a:gd name="connsiteY1054" fmla="*/ 2194796 h 4008043"/>
              <a:gd name="connsiteX1055" fmla="*/ 921183 w 1181239"/>
              <a:gd name="connsiteY1055" fmla="*/ 2141876 h 4008043"/>
              <a:gd name="connsiteX1056" fmla="*/ 928624 w 1181239"/>
              <a:gd name="connsiteY1056" fmla="*/ 2176212 h 4008043"/>
              <a:gd name="connsiteX1057" fmla="*/ 929858 w 1181239"/>
              <a:gd name="connsiteY1057" fmla="*/ 2191199 h 4008043"/>
              <a:gd name="connsiteX1058" fmla="*/ 929565 w 1181239"/>
              <a:gd name="connsiteY1058" fmla="*/ 2200992 h 4008043"/>
              <a:gd name="connsiteX1059" fmla="*/ 933279 w 1181239"/>
              <a:gd name="connsiteY1059" fmla="*/ 2221164 h 4008043"/>
              <a:gd name="connsiteX1060" fmla="*/ 937866 w 1181239"/>
              <a:gd name="connsiteY1060" fmla="*/ 2190853 h 4008043"/>
              <a:gd name="connsiteX1061" fmla="*/ 941718 w 1181239"/>
              <a:gd name="connsiteY1061" fmla="*/ 2163518 h 4008043"/>
              <a:gd name="connsiteX1062" fmla="*/ 942923 w 1181239"/>
              <a:gd name="connsiteY1062" fmla="*/ 2170998 h 4008043"/>
              <a:gd name="connsiteX1063" fmla="*/ 940105 w 1181239"/>
              <a:gd name="connsiteY1063" fmla="*/ 2203812 h 4008043"/>
              <a:gd name="connsiteX1064" fmla="*/ 934152 w 1181239"/>
              <a:gd name="connsiteY1064" fmla="*/ 2233245 h 4008043"/>
              <a:gd name="connsiteX1065" fmla="*/ 934119 w 1181239"/>
              <a:gd name="connsiteY1065" fmla="*/ 2260449 h 4008043"/>
              <a:gd name="connsiteX1066" fmla="*/ 938479 w 1181239"/>
              <a:gd name="connsiteY1066" fmla="*/ 2299801 h 4008043"/>
              <a:gd name="connsiteX1067" fmla="*/ 933736 w 1181239"/>
              <a:gd name="connsiteY1067" fmla="*/ 2337587 h 4008043"/>
              <a:gd name="connsiteX1068" fmla="*/ 930554 w 1181239"/>
              <a:gd name="connsiteY1068" fmla="*/ 2326708 h 4008043"/>
              <a:gd name="connsiteX1069" fmla="*/ 928029 w 1181239"/>
              <a:gd name="connsiteY1069" fmla="*/ 2315829 h 4008043"/>
              <a:gd name="connsiteX1070" fmla="*/ 923810 w 1181239"/>
              <a:gd name="connsiteY1070" fmla="*/ 2348466 h 4008043"/>
              <a:gd name="connsiteX1071" fmla="*/ 914267 w 1181239"/>
              <a:gd name="connsiteY1071" fmla="*/ 2353906 h 4008043"/>
              <a:gd name="connsiteX1072" fmla="*/ 912786 w 1181239"/>
              <a:gd name="connsiteY1072" fmla="*/ 2370905 h 4008043"/>
              <a:gd name="connsiteX1073" fmla="*/ 909414 w 1181239"/>
              <a:gd name="connsiteY1073" fmla="*/ 2397423 h 4008043"/>
              <a:gd name="connsiteX1074" fmla="*/ 906217 w 1181239"/>
              <a:gd name="connsiteY1074" fmla="*/ 2388584 h 4008043"/>
              <a:gd name="connsiteX1075" fmla="*/ 903601 w 1181239"/>
              <a:gd name="connsiteY1075" fmla="*/ 2372945 h 4008043"/>
              <a:gd name="connsiteX1076" fmla="*/ 901025 w 1181239"/>
              <a:gd name="connsiteY1076" fmla="*/ 2381104 h 4008043"/>
              <a:gd name="connsiteX1077" fmla="*/ 907826 w 1181239"/>
              <a:gd name="connsiteY1077" fmla="*/ 2407368 h 4008043"/>
              <a:gd name="connsiteX1078" fmla="*/ 914956 w 1181239"/>
              <a:gd name="connsiteY1078" fmla="*/ 2426567 h 4008043"/>
              <a:gd name="connsiteX1079" fmla="*/ 921576 w 1181239"/>
              <a:gd name="connsiteY1079" fmla="*/ 2444248 h 4008043"/>
              <a:gd name="connsiteX1080" fmla="*/ 924156 w 1181239"/>
              <a:gd name="connsiteY1080" fmla="*/ 2435094 h 4008043"/>
              <a:gd name="connsiteX1081" fmla="*/ 926692 w 1181239"/>
              <a:gd name="connsiteY1081" fmla="*/ 2388094 h 4008043"/>
              <a:gd name="connsiteX1082" fmla="*/ 931160 w 1181239"/>
              <a:gd name="connsiteY1082" fmla="*/ 2365290 h 4008043"/>
              <a:gd name="connsiteX1083" fmla="*/ 925840 w 1181239"/>
              <a:gd name="connsiteY1083" fmla="*/ 2525255 h 4008043"/>
              <a:gd name="connsiteX1084" fmla="*/ 925365 w 1181239"/>
              <a:gd name="connsiteY1084" fmla="*/ 2720056 h 4008043"/>
              <a:gd name="connsiteX1085" fmla="*/ 926361 w 1181239"/>
              <a:gd name="connsiteY1085" fmla="*/ 2735548 h 4008043"/>
              <a:gd name="connsiteX1086" fmla="*/ 926796 w 1181239"/>
              <a:gd name="connsiteY1086" fmla="*/ 2843475 h 4008043"/>
              <a:gd name="connsiteX1087" fmla="*/ 929036 w 1181239"/>
              <a:gd name="connsiteY1087" fmla="*/ 2855715 h 4008043"/>
              <a:gd name="connsiteX1088" fmla="*/ 929445 w 1181239"/>
              <a:gd name="connsiteY1088" fmla="*/ 2844835 h 4008043"/>
              <a:gd name="connsiteX1089" fmla="*/ 936624 w 1181239"/>
              <a:gd name="connsiteY1089" fmla="*/ 2827235 h 4008043"/>
              <a:gd name="connsiteX1090" fmla="*/ 939412 w 1181239"/>
              <a:gd name="connsiteY1090" fmla="*/ 2896026 h 4008043"/>
              <a:gd name="connsiteX1091" fmla="*/ 942500 w 1181239"/>
              <a:gd name="connsiteY1091" fmla="*/ 2965091 h 4008043"/>
              <a:gd name="connsiteX1092" fmla="*/ 946207 w 1181239"/>
              <a:gd name="connsiteY1092" fmla="*/ 2961656 h 4008043"/>
              <a:gd name="connsiteX1093" fmla="*/ 951698 w 1181239"/>
              <a:gd name="connsiteY1093" fmla="*/ 2966026 h 4008043"/>
              <a:gd name="connsiteX1094" fmla="*/ 957323 w 1181239"/>
              <a:gd name="connsiteY1094" fmla="*/ 2951669 h 4008043"/>
              <a:gd name="connsiteX1095" fmla="*/ 951268 w 1181239"/>
              <a:gd name="connsiteY1095" fmla="*/ 2908464 h 4008043"/>
              <a:gd name="connsiteX1096" fmla="*/ 948899 w 1181239"/>
              <a:gd name="connsiteY1096" fmla="*/ 2899625 h 4008043"/>
              <a:gd name="connsiteX1097" fmla="*/ 955925 w 1181239"/>
              <a:gd name="connsiteY1097" fmla="*/ 2902792 h 4008043"/>
              <a:gd name="connsiteX1098" fmla="*/ 966140 w 1181239"/>
              <a:gd name="connsiteY1098" fmla="*/ 2919137 h 4008043"/>
              <a:gd name="connsiteX1099" fmla="*/ 968406 w 1181239"/>
              <a:gd name="connsiteY1099" fmla="*/ 2823948 h 4008043"/>
              <a:gd name="connsiteX1100" fmla="*/ 964786 w 1181239"/>
              <a:gd name="connsiteY1100" fmla="*/ 2720797 h 4008043"/>
              <a:gd name="connsiteX1101" fmla="*/ 964177 w 1181239"/>
              <a:gd name="connsiteY1101" fmla="*/ 2702131 h 4008043"/>
              <a:gd name="connsiteX1102" fmla="*/ 961976 w 1181239"/>
              <a:gd name="connsiteY1102" fmla="*/ 2694614 h 4008043"/>
              <a:gd name="connsiteX1103" fmla="*/ 957367 w 1181239"/>
              <a:gd name="connsiteY1103" fmla="*/ 2646646 h 4008043"/>
              <a:gd name="connsiteX1104" fmla="*/ 961739 w 1181239"/>
              <a:gd name="connsiteY1104" fmla="*/ 2582372 h 4008043"/>
              <a:gd name="connsiteX1105" fmla="*/ 964735 w 1181239"/>
              <a:gd name="connsiteY1105" fmla="*/ 2596651 h 4008043"/>
              <a:gd name="connsiteX1106" fmla="*/ 971817 w 1181239"/>
              <a:gd name="connsiteY1106" fmla="*/ 2581676 h 4008043"/>
              <a:gd name="connsiteX1107" fmla="*/ 979179 w 1181239"/>
              <a:gd name="connsiteY1107" fmla="*/ 2657101 h 4008043"/>
              <a:gd name="connsiteX1108" fmla="*/ 982813 w 1181239"/>
              <a:gd name="connsiteY1108" fmla="*/ 2751686 h 4008043"/>
              <a:gd name="connsiteX1109" fmla="*/ 987249 w 1181239"/>
              <a:gd name="connsiteY1109" fmla="*/ 2865234 h 4008043"/>
              <a:gd name="connsiteX1110" fmla="*/ 986993 w 1181239"/>
              <a:gd name="connsiteY1110" fmla="*/ 2893792 h 4008043"/>
              <a:gd name="connsiteX1111" fmla="*/ 989957 w 1181239"/>
              <a:gd name="connsiteY1111" fmla="*/ 2925070 h 4008043"/>
              <a:gd name="connsiteX1112" fmla="*/ 992222 w 1181239"/>
              <a:gd name="connsiteY1112" fmla="*/ 3076020 h 4008043"/>
              <a:gd name="connsiteX1113" fmla="*/ 986073 w 1181239"/>
              <a:gd name="connsiteY1113" fmla="*/ 3246010 h 4008043"/>
              <a:gd name="connsiteX1114" fmla="*/ 981430 w 1181239"/>
              <a:gd name="connsiteY1114" fmla="*/ 3354803 h 4008043"/>
              <a:gd name="connsiteX1115" fmla="*/ 990448 w 1181239"/>
              <a:gd name="connsiteY1115" fmla="*/ 3529378 h 4008043"/>
              <a:gd name="connsiteX1116" fmla="*/ 994542 w 1181239"/>
              <a:gd name="connsiteY1116" fmla="*/ 3528715 h 4008043"/>
              <a:gd name="connsiteX1117" fmla="*/ 998280 w 1181239"/>
              <a:gd name="connsiteY1117" fmla="*/ 3505073 h 4008043"/>
              <a:gd name="connsiteX1118" fmla="*/ 1003751 w 1181239"/>
              <a:gd name="connsiteY1118" fmla="*/ 3502353 h 4008043"/>
              <a:gd name="connsiteX1119" fmla="*/ 994811 w 1181239"/>
              <a:gd name="connsiteY1119" fmla="*/ 3597547 h 4008043"/>
              <a:gd name="connsiteX1120" fmla="*/ 996012 w 1181239"/>
              <a:gd name="connsiteY1120" fmla="*/ 3607747 h 4008043"/>
              <a:gd name="connsiteX1121" fmla="*/ 1003969 w 1181239"/>
              <a:gd name="connsiteY1121" fmla="*/ 3582588 h 4008043"/>
              <a:gd name="connsiteX1122" fmla="*/ 1011605 w 1181239"/>
              <a:gd name="connsiteY1122" fmla="*/ 3551990 h 4008043"/>
              <a:gd name="connsiteX1123" fmla="*/ 1009302 w 1181239"/>
              <a:gd name="connsiteY1123" fmla="*/ 3613866 h 4008043"/>
              <a:gd name="connsiteX1124" fmla="*/ 1010962 w 1181239"/>
              <a:gd name="connsiteY1124" fmla="*/ 3618626 h 4008043"/>
              <a:gd name="connsiteX1125" fmla="*/ 1014064 w 1181239"/>
              <a:gd name="connsiteY1125" fmla="*/ 3613477 h 4008043"/>
              <a:gd name="connsiteX1126" fmla="*/ 1018120 w 1181239"/>
              <a:gd name="connsiteY1126" fmla="*/ 3606872 h 4008043"/>
              <a:gd name="connsiteX1127" fmla="*/ 1024542 w 1181239"/>
              <a:gd name="connsiteY1127" fmla="*/ 3570544 h 4008043"/>
              <a:gd name="connsiteX1128" fmla="*/ 1028794 w 1181239"/>
              <a:gd name="connsiteY1128" fmla="*/ 3546551 h 4008043"/>
              <a:gd name="connsiteX1129" fmla="*/ 1031089 w 1181239"/>
              <a:gd name="connsiteY1129" fmla="*/ 3551310 h 4008043"/>
              <a:gd name="connsiteX1130" fmla="*/ 1040206 w 1181239"/>
              <a:gd name="connsiteY1130" fmla="*/ 3553314 h 4008043"/>
              <a:gd name="connsiteX1131" fmla="*/ 1050395 w 1181239"/>
              <a:gd name="connsiteY1131" fmla="*/ 3545187 h 4008043"/>
              <a:gd name="connsiteX1132" fmla="*/ 1055342 w 1181239"/>
              <a:gd name="connsiteY1132" fmla="*/ 3531590 h 4008043"/>
              <a:gd name="connsiteX1133" fmla="*/ 1056721 w 1181239"/>
              <a:gd name="connsiteY1133" fmla="*/ 3537710 h 4008043"/>
              <a:gd name="connsiteX1134" fmla="*/ 1053178 w 1181239"/>
              <a:gd name="connsiteY1134" fmla="*/ 3576648 h 4008043"/>
              <a:gd name="connsiteX1135" fmla="*/ 1060044 w 1181239"/>
              <a:gd name="connsiteY1135" fmla="*/ 3588134 h 4008043"/>
              <a:gd name="connsiteX1136" fmla="*/ 1067938 w 1181239"/>
              <a:gd name="connsiteY1136" fmla="*/ 3598170 h 4008043"/>
              <a:gd name="connsiteX1137" fmla="*/ 1066040 w 1181239"/>
              <a:gd name="connsiteY1137" fmla="*/ 3618625 h 4008043"/>
              <a:gd name="connsiteX1138" fmla="*/ 1063471 w 1181239"/>
              <a:gd name="connsiteY1138" fmla="*/ 3610305 h 4008043"/>
              <a:gd name="connsiteX1139" fmla="*/ 1060563 w 1181239"/>
              <a:gd name="connsiteY1139" fmla="*/ 3603666 h 4008043"/>
              <a:gd name="connsiteX1140" fmla="*/ 1057654 w 1181239"/>
              <a:gd name="connsiteY1140" fmla="*/ 3624644 h 4008043"/>
              <a:gd name="connsiteX1141" fmla="*/ 1068032 w 1181239"/>
              <a:gd name="connsiteY1141" fmla="*/ 3661306 h 4008043"/>
              <a:gd name="connsiteX1142" fmla="*/ 1078410 w 1181239"/>
              <a:gd name="connsiteY1142" fmla="*/ 3678671 h 4008043"/>
              <a:gd name="connsiteX1143" fmla="*/ 1077479 w 1181239"/>
              <a:gd name="connsiteY1143" fmla="*/ 3732283 h 4008043"/>
              <a:gd name="connsiteX1144" fmla="*/ 1079128 w 1181239"/>
              <a:gd name="connsiteY1144" fmla="*/ 3804253 h 4008043"/>
              <a:gd name="connsiteX1145" fmla="*/ 1075852 w 1181239"/>
              <a:gd name="connsiteY1145" fmla="*/ 3822612 h 4008043"/>
              <a:gd name="connsiteX1146" fmla="*/ 1059401 w 1181239"/>
              <a:gd name="connsiteY1146" fmla="*/ 3799218 h 4008043"/>
              <a:gd name="connsiteX1147" fmla="*/ 1047515 w 1181239"/>
              <a:gd name="connsiteY1147" fmla="*/ 3764478 h 4008043"/>
              <a:gd name="connsiteX1148" fmla="*/ 1044858 w 1181239"/>
              <a:gd name="connsiteY1148" fmla="*/ 3726906 h 4008043"/>
              <a:gd name="connsiteX1149" fmla="*/ 1046373 w 1181239"/>
              <a:gd name="connsiteY1149" fmla="*/ 3712082 h 4008043"/>
              <a:gd name="connsiteX1150" fmla="*/ 1037308 w 1181239"/>
              <a:gd name="connsiteY1150" fmla="*/ 3710939 h 4008043"/>
              <a:gd name="connsiteX1151" fmla="*/ 1030448 w 1181239"/>
              <a:gd name="connsiteY1151" fmla="*/ 3714539 h 4008043"/>
              <a:gd name="connsiteX1152" fmla="*/ 1023958 w 1181239"/>
              <a:gd name="connsiteY1152" fmla="*/ 3681181 h 4008043"/>
              <a:gd name="connsiteX1153" fmla="*/ 1016495 w 1181239"/>
              <a:gd name="connsiteY1153" fmla="*/ 3650040 h 4008043"/>
              <a:gd name="connsiteX1154" fmla="*/ 1014054 w 1181239"/>
              <a:gd name="connsiteY1154" fmla="*/ 3694076 h 4008043"/>
              <a:gd name="connsiteX1155" fmla="*/ 1016842 w 1181239"/>
              <a:gd name="connsiteY1155" fmla="*/ 3742309 h 4008043"/>
              <a:gd name="connsiteX1156" fmla="*/ 1018050 w 1181239"/>
              <a:gd name="connsiteY1156" fmla="*/ 3760829 h 4008043"/>
              <a:gd name="connsiteX1157" fmla="*/ 1021075 w 1181239"/>
              <a:gd name="connsiteY1157" fmla="*/ 3789637 h 4008043"/>
              <a:gd name="connsiteX1158" fmla="*/ 1014167 w 1181239"/>
              <a:gd name="connsiteY1158" fmla="*/ 3830669 h 4008043"/>
              <a:gd name="connsiteX1159" fmla="*/ 1000862 w 1181239"/>
              <a:gd name="connsiteY1159" fmla="*/ 3866974 h 4008043"/>
              <a:gd name="connsiteX1160" fmla="*/ 1002972 w 1181239"/>
              <a:gd name="connsiteY1160" fmla="*/ 3896048 h 4008043"/>
              <a:gd name="connsiteX1161" fmla="*/ 996677 w 1181239"/>
              <a:gd name="connsiteY1161" fmla="*/ 3905391 h 4008043"/>
              <a:gd name="connsiteX1162" fmla="*/ 976833 w 1181239"/>
              <a:gd name="connsiteY1162" fmla="*/ 3916353 h 4008043"/>
              <a:gd name="connsiteX1163" fmla="*/ 948658 w 1181239"/>
              <a:gd name="connsiteY1163" fmla="*/ 3922894 h 4008043"/>
              <a:gd name="connsiteX1164" fmla="*/ 923447 w 1181239"/>
              <a:gd name="connsiteY1164" fmla="*/ 3933554 h 4008043"/>
              <a:gd name="connsiteX1165" fmla="*/ 908914 w 1181239"/>
              <a:gd name="connsiteY1165" fmla="*/ 3944977 h 4008043"/>
              <a:gd name="connsiteX1166" fmla="*/ 889691 w 1181239"/>
              <a:gd name="connsiteY1166" fmla="*/ 3924140 h 4008043"/>
              <a:gd name="connsiteX1167" fmla="*/ 876885 w 1181239"/>
              <a:gd name="connsiteY1167" fmla="*/ 3896476 h 4008043"/>
              <a:gd name="connsiteX1168" fmla="*/ 866998 w 1181239"/>
              <a:gd name="connsiteY1168" fmla="*/ 3897977 h 4008043"/>
              <a:gd name="connsiteX1169" fmla="*/ 857112 w 1181239"/>
              <a:gd name="connsiteY1169" fmla="*/ 3899478 h 4008043"/>
              <a:gd name="connsiteX1170" fmla="*/ 858936 w 1181239"/>
              <a:gd name="connsiteY1170" fmla="*/ 3871244 h 4008043"/>
              <a:gd name="connsiteX1171" fmla="*/ 849297 w 1181239"/>
              <a:gd name="connsiteY1171" fmla="*/ 3809803 h 4008043"/>
              <a:gd name="connsiteX1172" fmla="*/ 845695 w 1181239"/>
              <a:gd name="connsiteY1172" fmla="*/ 3825733 h 4008043"/>
              <a:gd name="connsiteX1173" fmla="*/ 851329 w 1181239"/>
              <a:gd name="connsiteY1173" fmla="*/ 3842222 h 4008043"/>
              <a:gd name="connsiteX1174" fmla="*/ 834957 w 1181239"/>
              <a:gd name="connsiteY1174" fmla="*/ 3898850 h 4008043"/>
              <a:gd name="connsiteX1175" fmla="*/ 833482 w 1181239"/>
              <a:gd name="connsiteY1175" fmla="*/ 3938287 h 4008043"/>
              <a:gd name="connsiteX1176" fmla="*/ 833449 w 1181239"/>
              <a:gd name="connsiteY1176" fmla="*/ 3976045 h 4008043"/>
              <a:gd name="connsiteX1177" fmla="*/ 825117 w 1181239"/>
              <a:gd name="connsiteY1177" fmla="*/ 3958449 h 4008043"/>
              <a:gd name="connsiteX1178" fmla="*/ 819303 w 1181239"/>
              <a:gd name="connsiteY1178" fmla="*/ 3949812 h 4008043"/>
              <a:gd name="connsiteX1179" fmla="*/ 813490 w 1181239"/>
              <a:gd name="connsiteY1179" fmla="*/ 3931932 h 4008043"/>
              <a:gd name="connsiteX1180" fmla="*/ 803149 w 1181239"/>
              <a:gd name="connsiteY1180" fmla="*/ 3908723 h 4008043"/>
              <a:gd name="connsiteX1181" fmla="*/ 787332 w 1181239"/>
              <a:gd name="connsiteY1181" fmla="*/ 3942175 h 4008043"/>
              <a:gd name="connsiteX1182" fmla="*/ 779879 w 1181239"/>
              <a:gd name="connsiteY1182" fmla="*/ 3937525 h 4008043"/>
              <a:gd name="connsiteX1183" fmla="*/ 770285 w 1181239"/>
              <a:gd name="connsiteY1183" fmla="*/ 3924353 h 4008043"/>
              <a:gd name="connsiteX1184" fmla="*/ 742157 w 1181239"/>
              <a:gd name="connsiteY1184" fmla="*/ 3958603 h 4008043"/>
              <a:gd name="connsiteX1185" fmla="*/ 732064 w 1181239"/>
              <a:gd name="connsiteY1185" fmla="*/ 3939063 h 4008043"/>
              <a:gd name="connsiteX1186" fmla="*/ 729203 w 1181239"/>
              <a:gd name="connsiteY1186" fmla="*/ 3934125 h 4008043"/>
              <a:gd name="connsiteX1187" fmla="*/ 726342 w 1181239"/>
              <a:gd name="connsiteY1187" fmla="*/ 3944324 h 4008043"/>
              <a:gd name="connsiteX1188" fmla="*/ 719746 w 1181239"/>
              <a:gd name="connsiteY1188" fmla="*/ 3947044 h 4008043"/>
              <a:gd name="connsiteX1189" fmla="*/ 702684 w 1181239"/>
              <a:gd name="connsiteY1189" fmla="*/ 3963722 h 4008043"/>
              <a:gd name="connsiteX1190" fmla="*/ 696578 w 1181239"/>
              <a:gd name="connsiteY1190" fmla="*/ 3976282 h 4008043"/>
              <a:gd name="connsiteX1191" fmla="*/ 693758 w 1181239"/>
              <a:gd name="connsiteY1191" fmla="*/ 3968802 h 4008043"/>
              <a:gd name="connsiteX1192" fmla="*/ 681496 w 1181239"/>
              <a:gd name="connsiteY1192" fmla="*/ 3970765 h 4008043"/>
              <a:gd name="connsiteX1193" fmla="*/ 673632 w 1181239"/>
              <a:gd name="connsiteY1193" fmla="*/ 3978800 h 4008043"/>
              <a:gd name="connsiteX1194" fmla="*/ 671847 w 1181239"/>
              <a:gd name="connsiteY1194" fmla="*/ 3951801 h 4008043"/>
              <a:gd name="connsiteX1195" fmla="*/ 648068 w 1181239"/>
              <a:gd name="connsiteY1195" fmla="*/ 3950248 h 4008043"/>
              <a:gd name="connsiteX1196" fmla="*/ 629106 w 1181239"/>
              <a:gd name="connsiteY1196" fmla="*/ 3980363 h 4008043"/>
              <a:gd name="connsiteX1197" fmla="*/ 624139 w 1181239"/>
              <a:gd name="connsiteY1197" fmla="*/ 3959284 h 4008043"/>
              <a:gd name="connsiteX1198" fmla="*/ 624220 w 1181239"/>
              <a:gd name="connsiteY1198" fmla="*/ 3959267 h 4008043"/>
              <a:gd name="connsiteX1199" fmla="*/ 620280 w 1181239"/>
              <a:gd name="connsiteY1199" fmla="*/ 3938188 h 4008043"/>
              <a:gd name="connsiteX1200" fmla="*/ 607440 w 1181239"/>
              <a:gd name="connsiteY1200" fmla="*/ 3955282 h 4008043"/>
              <a:gd name="connsiteX1201" fmla="*/ 589817 w 1181239"/>
              <a:gd name="connsiteY1201" fmla="*/ 3960400 h 4008043"/>
              <a:gd name="connsiteX1202" fmla="*/ 587591 w 1181239"/>
              <a:gd name="connsiteY1202" fmla="*/ 3956407 h 4008043"/>
              <a:gd name="connsiteX1203" fmla="*/ 577406 w 1181239"/>
              <a:gd name="connsiteY1203" fmla="*/ 3961155 h 4008043"/>
              <a:gd name="connsiteX1204" fmla="*/ 571905 w 1181239"/>
              <a:gd name="connsiteY1204" fmla="*/ 3954932 h 4008043"/>
              <a:gd name="connsiteX1205" fmla="*/ 580399 w 1181239"/>
              <a:gd name="connsiteY1205" fmla="*/ 3908747 h 4008043"/>
              <a:gd name="connsiteX1206" fmla="*/ 575175 w 1181239"/>
              <a:gd name="connsiteY1206" fmla="*/ 3884347 h 4008043"/>
              <a:gd name="connsiteX1207" fmla="*/ 567694 w 1181239"/>
              <a:gd name="connsiteY1207" fmla="*/ 3901759 h 4008043"/>
              <a:gd name="connsiteX1208" fmla="*/ 557800 w 1181239"/>
              <a:gd name="connsiteY1208" fmla="*/ 3923327 h 4008043"/>
              <a:gd name="connsiteX1209" fmla="*/ 533002 w 1181239"/>
              <a:gd name="connsiteY1209" fmla="*/ 3928596 h 4008043"/>
              <a:gd name="connsiteX1210" fmla="*/ 524042 w 1181239"/>
              <a:gd name="connsiteY1210" fmla="*/ 3917187 h 4008043"/>
              <a:gd name="connsiteX1211" fmla="*/ 498943 w 1181239"/>
              <a:gd name="connsiteY1211" fmla="*/ 3898760 h 4008043"/>
              <a:gd name="connsiteX1212" fmla="*/ 496556 w 1181239"/>
              <a:gd name="connsiteY1212" fmla="*/ 3907590 h 4008043"/>
              <a:gd name="connsiteX1213" fmla="*/ 496337 w 1181239"/>
              <a:gd name="connsiteY1213" fmla="*/ 3916429 h 4008043"/>
              <a:gd name="connsiteX1214" fmla="*/ 490791 w 1181239"/>
              <a:gd name="connsiteY1214" fmla="*/ 3904744 h 4008043"/>
              <a:gd name="connsiteX1215" fmla="*/ 479371 w 1181239"/>
              <a:gd name="connsiteY1215" fmla="*/ 3895999 h 4008043"/>
              <a:gd name="connsiteX1216" fmla="*/ 473496 w 1181239"/>
              <a:gd name="connsiteY1216" fmla="*/ 3901169 h 4008043"/>
              <a:gd name="connsiteX1217" fmla="*/ 466368 w 1181239"/>
              <a:gd name="connsiteY1217" fmla="*/ 3910592 h 4008043"/>
              <a:gd name="connsiteX1218" fmla="*/ 435622 w 1181239"/>
              <a:gd name="connsiteY1218" fmla="*/ 3910777 h 4008043"/>
              <a:gd name="connsiteX1219" fmla="*/ 422232 w 1181239"/>
              <a:gd name="connsiteY1219" fmla="*/ 3918000 h 4008043"/>
              <a:gd name="connsiteX1220" fmla="*/ 418926 w 1181239"/>
              <a:gd name="connsiteY1220" fmla="*/ 3930037 h 4008043"/>
              <a:gd name="connsiteX1221" fmla="*/ 414240 w 1181239"/>
              <a:gd name="connsiteY1221" fmla="*/ 3919925 h 4008043"/>
              <a:gd name="connsiteX1222" fmla="*/ 409553 w 1181239"/>
              <a:gd name="connsiteY1222" fmla="*/ 3906948 h 4008043"/>
              <a:gd name="connsiteX1223" fmla="*/ 402287 w 1181239"/>
              <a:gd name="connsiteY1223" fmla="*/ 3900983 h 4008043"/>
              <a:gd name="connsiteX1224" fmla="*/ 395021 w 1181239"/>
              <a:gd name="connsiteY1224" fmla="*/ 3893216 h 4008043"/>
              <a:gd name="connsiteX1225" fmla="*/ 390919 w 1181239"/>
              <a:gd name="connsiteY1225" fmla="*/ 3885361 h 4008043"/>
              <a:gd name="connsiteX1226" fmla="*/ 382484 w 1181239"/>
              <a:gd name="connsiteY1226" fmla="*/ 3914398 h 4008043"/>
              <a:gd name="connsiteX1227" fmla="*/ 380543 w 1181239"/>
              <a:gd name="connsiteY1227" fmla="*/ 3939556 h 4008043"/>
              <a:gd name="connsiteX1228" fmla="*/ 371613 w 1181239"/>
              <a:gd name="connsiteY1228" fmla="*/ 3921197 h 4008043"/>
              <a:gd name="connsiteX1229" fmla="*/ 364300 w 1181239"/>
              <a:gd name="connsiteY1229" fmla="*/ 3901884 h 4008043"/>
              <a:gd name="connsiteX1230" fmla="*/ 353194 w 1181239"/>
              <a:gd name="connsiteY1230" fmla="*/ 3908237 h 4008043"/>
              <a:gd name="connsiteX1231" fmla="*/ 339898 w 1181239"/>
              <a:gd name="connsiteY1231" fmla="*/ 3913776 h 4008043"/>
              <a:gd name="connsiteX1232" fmla="*/ 319409 w 1181239"/>
              <a:gd name="connsiteY1232" fmla="*/ 3939004 h 4008043"/>
              <a:gd name="connsiteX1233" fmla="*/ 316548 w 1181239"/>
              <a:gd name="connsiteY1233" fmla="*/ 3944996 h 4008043"/>
              <a:gd name="connsiteX1234" fmla="*/ 313687 w 1181239"/>
              <a:gd name="connsiteY1234" fmla="*/ 3933258 h 4008043"/>
              <a:gd name="connsiteX1235" fmla="*/ 310625 w 1181239"/>
              <a:gd name="connsiteY1235" fmla="*/ 3920323 h 4008043"/>
              <a:gd name="connsiteX1236" fmla="*/ 299053 w 1181239"/>
              <a:gd name="connsiteY1236" fmla="*/ 3919187 h 4008043"/>
              <a:gd name="connsiteX1237" fmla="*/ 286839 w 1181239"/>
              <a:gd name="connsiteY1237" fmla="*/ 3917843 h 4008043"/>
              <a:gd name="connsiteX1238" fmla="*/ 277427 w 1181239"/>
              <a:gd name="connsiteY1238" fmla="*/ 3919697 h 4008043"/>
              <a:gd name="connsiteX1239" fmla="*/ 273344 w 1181239"/>
              <a:gd name="connsiteY1239" fmla="*/ 3923832 h 4008043"/>
              <a:gd name="connsiteX1240" fmla="*/ 265994 w 1181239"/>
              <a:gd name="connsiteY1240" fmla="*/ 3928922 h 4008043"/>
              <a:gd name="connsiteX1241" fmla="*/ 259445 w 1181239"/>
              <a:gd name="connsiteY1241" fmla="*/ 3935985 h 4008043"/>
              <a:gd name="connsiteX1242" fmla="*/ 261459 w 1181239"/>
              <a:gd name="connsiteY1242" fmla="*/ 3916861 h 4008043"/>
              <a:gd name="connsiteX1243" fmla="*/ 256105 w 1181239"/>
              <a:gd name="connsiteY1243" fmla="*/ 3902840 h 4008043"/>
              <a:gd name="connsiteX1244" fmla="*/ 249827 w 1181239"/>
              <a:gd name="connsiteY1244" fmla="*/ 3910141 h 4008043"/>
              <a:gd name="connsiteX1245" fmla="*/ 252535 w 1181239"/>
              <a:gd name="connsiteY1245" fmla="*/ 3901605 h 4008043"/>
              <a:gd name="connsiteX1246" fmla="*/ 260989 w 1181239"/>
              <a:gd name="connsiteY1246" fmla="*/ 3840401 h 4008043"/>
              <a:gd name="connsiteX1247" fmla="*/ 261551 w 1181239"/>
              <a:gd name="connsiteY1247" fmla="*/ 3817366 h 4008043"/>
              <a:gd name="connsiteX1248" fmla="*/ 258362 w 1181239"/>
              <a:gd name="connsiteY1248" fmla="*/ 3789967 h 4008043"/>
              <a:gd name="connsiteX1249" fmla="*/ 255289 w 1181239"/>
              <a:gd name="connsiteY1249" fmla="*/ 3801527 h 4008043"/>
              <a:gd name="connsiteX1250" fmla="*/ 255070 w 1181239"/>
              <a:gd name="connsiteY1250" fmla="*/ 3813086 h 4008043"/>
              <a:gd name="connsiteX1251" fmla="*/ 247221 w 1181239"/>
              <a:gd name="connsiteY1251" fmla="*/ 3797100 h 4008043"/>
              <a:gd name="connsiteX1252" fmla="*/ 239371 w 1181239"/>
              <a:gd name="connsiteY1252" fmla="*/ 3781116 h 4008043"/>
              <a:gd name="connsiteX1253" fmla="*/ 234247 w 1181239"/>
              <a:gd name="connsiteY1253" fmla="*/ 3796328 h 4008043"/>
              <a:gd name="connsiteX1254" fmla="*/ 221766 w 1181239"/>
              <a:gd name="connsiteY1254" fmla="*/ 3810554 h 4008043"/>
              <a:gd name="connsiteX1255" fmla="*/ 217426 w 1181239"/>
              <a:gd name="connsiteY1255" fmla="*/ 3807822 h 4008043"/>
              <a:gd name="connsiteX1256" fmla="*/ 214824 w 1181239"/>
              <a:gd name="connsiteY1256" fmla="*/ 3804826 h 4008043"/>
              <a:gd name="connsiteX1257" fmla="*/ 180066 w 1181239"/>
              <a:gd name="connsiteY1257" fmla="*/ 3753319 h 4008043"/>
              <a:gd name="connsiteX1258" fmla="*/ 159601 w 1181239"/>
              <a:gd name="connsiteY1258" fmla="*/ 3779496 h 4008043"/>
              <a:gd name="connsiteX1259" fmla="*/ 164203 w 1181239"/>
              <a:gd name="connsiteY1259" fmla="*/ 3784528 h 4008043"/>
              <a:gd name="connsiteX1260" fmla="*/ 158148 w 1181239"/>
              <a:gd name="connsiteY1260" fmla="*/ 3801808 h 4008043"/>
              <a:gd name="connsiteX1261" fmla="*/ 149428 w 1181239"/>
              <a:gd name="connsiteY1261" fmla="*/ 3814722 h 4008043"/>
              <a:gd name="connsiteX1262" fmla="*/ 134639 w 1181239"/>
              <a:gd name="connsiteY1262" fmla="*/ 3813467 h 4008043"/>
              <a:gd name="connsiteX1263" fmla="*/ 116525 w 1181239"/>
              <a:gd name="connsiteY1263" fmla="*/ 3819448 h 4008043"/>
              <a:gd name="connsiteX1264" fmla="*/ 113201 w 1181239"/>
              <a:gd name="connsiteY1264" fmla="*/ 3826686 h 4008043"/>
              <a:gd name="connsiteX1265" fmla="*/ 114463 w 1181239"/>
              <a:gd name="connsiteY1265" fmla="*/ 3818163 h 4008043"/>
              <a:gd name="connsiteX1266" fmla="*/ 117642 w 1181239"/>
              <a:gd name="connsiteY1266" fmla="*/ 3802493 h 4008043"/>
              <a:gd name="connsiteX1267" fmla="*/ 114876 w 1181239"/>
              <a:gd name="connsiteY1267" fmla="*/ 3797027 h 4008043"/>
              <a:gd name="connsiteX1268" fmla="*/ 110193 w 1181239"/>
              <a:gd name="connsiteY1268" fmla="*/ 3788940 h 4008043"/>
              <a:gd name="connsiteX1269" fmla="*/ 101145 w 1181239"/>
              <a:gd name="connsiteY1269" fmla="*/ 3753971 h 4008043"/>
              <a:gd name="connsiteX1270" fmla="*/ 92097 w 1181239"/>
              <a:gd name="connsiteY1270" fmla="*/ 3728771 h 4008043"/>
              <a:gd name="connsiteX1271" fmla="*/ 94042 w 1181239"/>
              <a:gd name="connsiteY1271" fmla="*/ 3670395 h 4008043"/>
              <a:gd name="connsiteX1272" fmla="*/ 99138 w 1181239"/>
              <a:gd name="connsiteY1272" fmla="*/ 3598319 h 4008043"/>
              <a:gd name="connsiteX1273" fmla="*/ 87812 w 1181239"/>
              <a:gd name="connsiteY1273" fmla="*/ 3260961 h 4008043"/>
              <a:gd name="connsiteX1274" fmla="*/ 85575 w 1181239"/>
              <a:gd name="connsiteY1274" fmla="*/ 3161687 h 4008043"/>
              <a:gd name="connsiteX1275" fmla="*/ 87921 w 1181239"/>
              <a:gd name="connsiteY1275" fmla="*/ 3103211 h 4008043"/>
              <a:gd name="connsiteX1276" fmla="*/ 92890 w 1181239"/>
              <a:gd name="connsiteY1276" fmla="*/ 3108651 h 4008043"/>
              <a:gd name="connsiteX1277" fmla="*/ 98651 w 1181239"/>
              <a:gd name="connsiteY1277" fmla="*/ 3018896 h 4008043"/>
              <a:gd name="connsiteX1278" fmla="*/ 99366 w 1181239"/>
              <a:gd name="connsiteY1278" fmla="*/ 2953620 h 4008043"/>
              <a:gd name="connsiteX1279" fmla="*/ 103451 w 1181239"/>
              <a:gd name="connsiteY1279" fmla="*/ 3010737 h 4008043"/>
              <a:gd name="connsiteX1280" fmla="*/ 115797 w 1181239"/>
              <a:gd name="connsiteY1280" fmla="*/ 3064581 h 4008043"/>
              <a:gd name="connsiteX1281" fmla="*/ 116549 w 1181239"/>
              <a:gd name="connsiteY1281" fmla="*/ 3045743 h 4008043"/>
              <a:gd name="connsiteX1282" fmla="*/ 117833 w 1181239"/>
              <a:gd name="connsiteY1282" fmla="*/ 3035060 h 4008043"/>
              <a:gd name="connsiteX1283" fmla="*/ 118986 w 1181239"/>
              <a:gd name="connsiteY1283" fmla="*/ 3021806 h 4008043"/>
              <a:gd name="connsiteX1284" fmla="*/ 118913 w 1181239"/>
              <a:gd name="connsiteY1284" fmla="*/ 2983539 h 4008043"/>
              <a:gd name="connsiteX1285" fmla="*/ 121613 w 1181239"/>
              <a:gd name="connsiteY1285" fmla="*/ 2985418 h 4008043"/>
              <a:gd name="connsiteX1286" fmla="*/ 128451 w 1181239"/>
              <a:gd name="connsiteY1286" fmla="*/ 2988345 h 4008043"/>
              <a:gd name="connsiteX1287" fmla="*/ 130100 w 1181239"/>
              <a:gd name="connsiteY1287" fmla="*/ 3012617 h 4008043"/>
              <a:gd name="connsiteX1288" fmla="*/ 127630 w 1181239"/>
              <a:gd name="connsiteY1288" fmla="*/ 3046095 h 4008043"/>
              <a:gd name="connsiteX1289" fmla="*/ 126546 w 1181239"/>
              <a:gd name="connsiteY1289" fmla="*/ 3073943 h 4008043"/>
              <a:gd name="connsiteX1290" fmla="*/ 130866 w 1181239"/>
              <a:gd name="connsiteY1290" fmla="*/ 3078542 h 4008043"/>
              <a:gd name="connsiteX1291" fmla="*/ 133442 w 1181239"/>
              <a:gd name="connsiteY1291" fmla="*/ 3125790 h 4008043"/>
              <a:gd name="connsiteX1292" fmla="*/ 135293 w 1181239"/>
              <a:gd name="connsiteY1292" fmla="*/ 3187146 h 4008043"/>
              <a:gd name="connsiteX1293" fmla="*/ 142164 w 1181239"/>
              <a:gd name="connsiteY1293" fmla="*/ 3165767 h 4008043"/>
              <a:gd name="connsiteX1294" fmla="*/ 150793 w 1181239"/>
              <a:gd name="connsiteY1294" fmla="*/ 3137889 h 4008043"/>
              <a:gd name="connsiteX1295" fmla="*/ 153606 w 1181239"/>
              <a:gd name="connsiteY1295" fmla="*/ 3130383 h 4008043"/>
              <a:gd name="connsiteX1296" fmla="*/ 147977 w 1181239"/>
              <a:gd name="connsiteY1296" fmla="*/ 3113362 h 4008043"/>
              <a:gd name="connsiteX1297" fmla="*/ 142164 w 1181239"/>
              <a:gd name="connsiteY1297" fmla="*/ 3103188 h 4008043"/>
              <a:gd name="connsiteX1298" fmla="*/ 148791 w 1181239"/>
              <a:gd name="connsiteY1298" fmla="*/ 3099811 h 4008043"/>
              <a:gd name="connsiteX1299" fmla="*/ 151225 w 1181239"/>
              <a:gd name="connsiteY1299" fmla="*/ 3101850 h 4008043"/>
              <a:gd name="connsiteX1300" fmla="*/ 147292 w 1181239"/>
              <a:gd name="connsiteY1300" fmla="*/ 2873385 h 4008043"/>
              <a:gd name="connsiteX1301" fmla="*/ 145660 w 1181239"/>
              <a:gd name="connsiteY1301" fmla="*/ 2833947 h 4008043"/>
              <a:gd name="connsiteX1302" fmla="*/ 141844 w 1181239"/>
              <a:gd name="connsiteY1302" fmla="*/ 2819811 h 4008043"/>
              <a:gd name="connsiteX1303" fmla="*/ 140545 w 1181239"/>
              <a:gd name="connsiteY1303" fmla="*/ 2834770 h 4008043"/>
              <a:gd name="connsiteX1304" fmla="*/ 136458 w 1181239"/>
              <a:gd name="connsiteY1304" fmla="*/ 2853666 h 4008043"/>
              <a:gd name="connsiteX1305" fmla="*/ 127674 w 1181239"/>
              <a:gd name="connsiteY1305" fmla="*/ 2862506 h 4008043"/>
              <a:gd name="connsiteX1306" fmla="*/ 124707 w 1181239"/>
              <a:gd name="connsiteY1306" fmla="*/ 2853666 h 4008043"/>
              <a:gd name="connsiteX1307" fmla="*/ 120800 w 1181239"/>
              <a:gd name="connsiteY1307" fmla="*/ 2837853 h 4008043"/>
              <a:gd name="connsiteX1308" fmla="*/ 114826 w 1181239"/>
              <a:gd name="connsiteY1308" fmla="*/ 2802555 h 4008043"/>
              <a:gd name="connsiteX1309" fmla="*/ 111538 w 1181239"/>
              <a:gd name="connsiteY1309" fmla="*/ 2773103 h 4008043"/>
              <a:gd name="connsiteX1310" fmla="*/ 105360 w 1181239"/>
              <a:gd name="connsiteY1310" fmla="*/ 2775763 h 4008043"/>
              <a:gd name="connsiteX1311" fmla="*/ 102732 w 1181239"/>
              <a:gd name="connsiteY1311" fmla="*/ 2774110 h 4008043"/>
              <a:gd name="connsiteX1312" fmla="*/ 108639 w 1181239"/>
              <a:gd name="connsiteY1312" fmla="*/ 2710314 h 4008043"/>
              <a:gd name="connsiteX1313" fmla="*/ 115795 w 1181239"/>
              <a:gd name="connsiteY1313" fmla="*/ 2719713 h 4008043"/>
              <a:gd name="connsiteX1314" fmla="*/ 130954 w 1181239"/>
              <a:gd name="connsiteY1314" fmla="*/ 2769531 h 4008043"/>
              <a:gd name="connsiteX1315" fmla="*/ 139674 w 1181239"/>
              <a:gd name="connsiteY1315" fmla="*/ 2798089 h 4008043"/>
              <a:gd name="connsiteX1316" fmla="*/ 139564 w 1181239"/>
              <a:gd name="connsiteY1316" fmla="*/ 2721073 h 4008043"/>
              <a:gd name="connsiteX1317" fmla="*/ 137393 w 1181239"/>
              <a:gd name="connsiteY1317" fmla="*/ 2708834 h 4008043"/>
              <a:gd name="connsiteX1318" fmla="*/ 133499 w 1181239"/>
              <a:gd name="connsiteY1318" fmla="*/ 2716314 h 4008043"/>
              <a:gd name="connsiteX1319" fmla="*/ 127476 w 1181239"/>
              <a:gd name="connsiteY1319" fmla="*/ 2723793 h 4008043"/>
              <a:gd name="connsiteX1320" fmla="*/ 121818 w 1181239"/>
              <a:gd name="connsiteY1320" fmla="*/ 2708279 h 4008043"/>
              <a:gd name="connsiteX1321" fmla="*/ 126249 w 1181239"/>
              <a:gd name="connsiteY1321" fmla="*/ 2704809 h 4008043"/>
              <a:gd name="connsiteX1322" fmla="*/ 130766 w 1181239"/>
              <a:gd name="connsiteY1322" fmla="*/ 2694810 h 4008043"/>
              <a:gd name="connsiteX1323" fmla="*/ 127646 w 1181239"/>
              <a:gd name="connsiteY1323" fmla="*/ 2669321 h 4008043"/>
              <a:gd name="connsiteX1324" fmla="*/ 133943 w 1181239"/>
              <a:gd name="connsiteY1324" fmla="*/ 2649228 h 4008043"/>
              <a:gd name="connsiteX1325" fmla="*/ 135428 w 1181239"/>
              <a:gd name="connsiteY1325" fmla="*/ 2640865 h 4008043"/>
              <a:gd name="connsiteX1326" fmla="*/ 135136 w 1181239"/>
              <a:gd name="connsiteY1326" fmla="*/ 2625083 h 4008043"/>
              <a:gd name="connsiteX1327" fmla="*/ 143826 w 1181239"/>
              <a:gd name="connsiteY1327" fmla="*/ 2614093 h 4008043"/>
              <a:gd name="connsiteX1328" fmla="*/ 147971 w 1181239"/>
              <a:gd name="connsiteY1328" fmla="*/ 2612317 h 4008043"/>
              <a:gd name="connsiteX1329" fmla="*/ 142158 w 1181239"/>
              <a:gd name="connsiteY1329" fmla="*/ 2607630 h 4008043"/>
              <a:gd name="connsiteX1330" fmla="*/ 136345 w 1181239"/>
              <a:gd name="connsiteY1330" fmla="*/ 2599725 h 4008043"/>
              <a:gd name="connsiteX1331" fmla="*/ 142362 w 1181239"/>
              <a:gd name="connsiteY1331" fmla="*/ 2596642 h 4008043"/>
              <a:gd name="connsiteX1332" fmla="*/ 144920 w 1181239"/>
              <a:gd name="connsiteY1332" fmla="*/ 2594603 h 4008043"/>
              <a:gd name="connsiteX1333" fmla="*/ 143264 w 1181239"/>
              <a:gd name="connsiteY1333" fmla="*/ 2584870 h 4008043"/>
              <a:gd name="connsiteX1334" fmla="*/ 139570 w 1181239"/>
              <a:gd name="connsiteY1334" fmla="*/ 2549512 h 4008043"/>
              <a:gd name="connsiteX1335" fmla="*/ 142624 w 1181239"/>
              <a:gd name="connsiteY1335" fmla="*/ 2530687 h 4008043"/>
              <a:gd name="connsiteX1336" fmla="*/ 143924 w 1181239"/>
              <a:gd name="connsiteY1336" fmla="*/ 2555639 h 4008043"/>
              <a:gd name="connsiteX1337" fmla="*/ 146661 w 1181239"/>
              <a:gd name="connsiteY1337" fmla="*/ 2571594 h 4008043"/>
              <a:gd name="connsiteX1338" fmla="*/ 150473 w 1181239"/>
              <a:gd name="connsiteY1338" fmla="*/ 2589549 h 4008043"/>
              <a:gd name="connsiteX1339" fmla="*/ 155581 w 1181239"/>
              <a:gd name="connsiteY1339" fmla="*/ 2610028 h 4008043"/>
              <a:gd name="connsiteX1340" fmla="*/ 157416 w 1181239"/>
              <a:gd name="connsiteY1340" fmla="*/ 2616986 h 4008043"/>
              <a:gd name="connsiteX1341" fmla="*/ 153782 w 1181239"/>
              <a:gd name="connsiteY1341" fmla="*/ 2626268 h 4008043"/>
              <a:gd name="connsiteX1342" fmla="*/ 157135 w 1181239"/>
              <a:gd name="connsiteY1342" fmla="*/ 2632423 h 4008043"/>
              <a:gd name="connsiteX1343" fmla="*/ 158587 w 1181239"/>
              <a:gd name="connsiteY1343" fmla="*/ 2652661 h 4008043"/>
              <a:gd name="connsiteX1344" fmla="*/ 154845 w 1181239"/>
              <a:gd name="connsiteY1344" fmla="*/ 2696261 h 4008043"/>
              <a:gd name="connsiteX1345" fmla="*/ 159357 w 1181239"/>
              <a:gd name="connsiteY1345" fmla="*/ 2737394 h 4008043"/>
              <a:gd name="connsiteX1346" fmla="*/ 163168 w 1181239"/>
              <a:gd name="connsiteY1346" fmla="*/ 2723700 h 4008043"/>
              <a:gd name="connsiteX1347" fmla="*/ 169613 w 1181239"/>
              <a:gd name="connsiteY1347" fmla="*/ 2706558 h 4008043"/>
              <a:gd name="connsiteX1348" fmla="*/ 170029 w 1181239"/>
              <a:gd name="connsiteY1348" fmla="*/ 2699520 h 4008043"/>
              <a:gd name="connsiteX1349" fmla="*/ 165426 w 1181239"/>
              <a:gd name="connsiteY1349" fmla="*/ 2669745 h 4008043"/>
              <a:gd name="connsiteX1350" fmla="*/ 165460 w 1181239"/>
              <a:gd name="connsiteY1350" fmla="*/ 2643560 h 4008043"/>
              <a:gd name="connsiteX1351" fmla="*/ 170745 w 1181239"/>
              <a:gd name="connsiteY1351" fmla="*/ 2651062 h 4008043"/>
              <a:gd name="connsiteX1352" fmla="*/ 177992 w 1181239"/>
              <a:gd name="connsiteY1352" fmla="*/ 2656728 h 4008043"/>
              <a:gd name="connsiteX1353" fmla="*/ 177259 w 1181239"/>
              <a:gd name="connsiteY1353" fmla="*/ 2640964 h 4008043"/>
              <a:gd name="connsiteX1354" fmla="*/ 177292 w 1181239"/>
              <a:gd name="connsiteY1354" fmla="*/ 2630604 h 4008043"/>
              <a:gd name="connsiteX1355" fmla="*/ 175625 w 1181239"/>
              <a:gd name="connsiteY1355" fmla="*/ 2618782 h 4008043"/>
              <a:gd name="connsiteX1356" fmla="*/ 171246 w 1181239"/>
              <a:gd name="connsiteY1356" fmla="*/ 2607308 h 4008043"/>
              <a:gd name="connsiteX1357" fmla="*/ 175822 w 1181239"/>
              <a:gd name="connsiteY1357" fmla="*/ 2600497 h 4008043"/>
              <a:gd name="connsiteX1358" fmla="*/ 178683 w 1181239"/>
              <a:gd name="connsiteY1358" fmla="*/ 2576613 h 4008043"/>
              <a:gd name="connsiteX1359" fmla="*/ 174207 w 1181239"/>
              <a:gd name="connsiteY1359" fmla="*/ 2301074 h 4008043"/>
              <a:gd name="connsiteX1360" fmla="*/ 175458 w 1181239"/>
              <a:gd name="connsiteY1360" fmla="*/ 2201800 h 4008043"/>
              <a:gd name="connsiteX1361" fmla="*/ 172740 w 1181239"/>
              <a:gd name="connsiteY1361" fmla="*/ 2164190 h 4008043"/>
              <a:gd name="connsiteX1362" fmla="*/ 179095 w 1181239"/>
              <a:gd name="connsiteY1362" fmla="*/ 2154671 h 4008043"/>
              <a:gd name="connsiteX1363" fmla="*/ 182562 w 1181239"/>
              <a:gd name="connsiteY1363" fmla="*/ 2140044 h 4008043"/>
              <a:gd name="connsiteX1364" fmla="*/ 178366 w 1181239"/>
              <a:gd name="connsiteY1364" fmla="*/ 2107848 h 4008043"/>
              <a:gd name="connsiteX1365" fmla="*/ 177238 w 1181239"/>
              <a:gd name="connsiteY1365" fmla="*/ 2093950 h 4008043"/>
              <a:gd name="connsiteX1366" fmla="*/ 177384 w 1181239"/>
              <a:gd name="connsiteY1366" fmla="*/ 2064486 h 4008043"/>
              <a:gd name="connsiteX1367" fmla="*/ 177056 w 1181239"/>
              <a:gd name="connsiteY1367" fmla="*/ 2024799 h 4008043"/>
              <a:gd name="connsiteX1368" fmla="*/ 179917 w 1181239"/>
              <a:gd name="connsiteY1368" fmla="*/ 2038534 h 4008043"/>
              <a:gd name="connsiteX1369" fmla="*/ 183109 w 1181239"/>
              <a:gd name="connsiteY1369" fmla="*/ 2051136 h 4008043"/>
              <a:gd name="connsiteX1370" fmla="*/ 187491 w 1181239"/>
              <a:gd name="connsiteY1370" fmla="*/ 2094518 h 4008043"/>
              <a:gd name="connsiteX1371" fmla="*/ 191609 w 1181239"/>
              <a:gd name="connsiteY1371" fmla="*/ 2149731 h 4008043"/>
              <a:gd name="connsiteX1372" fmla="*/ 194496 w 1181239"/>
              <a:gd name="connsiteY1372" fmla="*/ 2183049 h 4008043"/>
              <a:gd name="connsiteX1373" fmla="*/ 196875 w 1181239"/>
              <a:gd name="connsiteY1373" fmla="*/ 2201588 h 4008043"/>
              <a:gd name="connsiteX1374" fmla="*/ 195788 w 1181239"/>
              <a:gd name="connsiteY1374" fmla="*/ 2058415 h 4008043"/>
              <a:gd name="connsiteX1375" fmla="*/ 200030 w 1181239"/>
              <a:gd name="connsiteY1375" fmla="*/ 2005760 h 4008043"/>
              <a:gd name="connsiteX1376" fmla="*/ 204523 w 1181239"/>
              <a:gd name="connsiteY1376" fmla="*/ 2020566 h 4008043"/>
              <a:gd name="connsiteX1377" fmla="*/ 210671 w 1181239"/>
              <a:gd name="connsiteY1377" fmla="*/ 2033874 h 4008043"/>
              <a:gd name="connsiteX1378" fmla="*/ 210010 w 1181239"/>
              <a:gd name="connsiteY1378" fmla="*/ 2046098 h 4008043"/>
              <a:gd name="connsiteX1379" fmla="*/ 207007 w 1181239"/>
              <a:gd name="connsiteY1379" fmla="*/ 2117629 h 4008043"/>
              <a:gd name="connsiteX1380" fmla="*/ 206069 w 1181239"/>
              <a:gd name="connsiteY1380" fmla="*/ 2182549 h 4008043"/>
              <a:gd name="connsiteX1381" fmla="*/ 205960 w 1181239"/>
              <a:gd name="connsiteY1381" fmla="*/ 2202948 h 4008043"/>
              <a:gd name="connsiteX1382" fmla="*/ 209127 w 1181239"/>
              <a:gd name="connsiteY1382" fmla="*/ 2205668 h 4008043"/>
              <a:gd name="connsiteX1383" fmla="*/ 214532 w 1181239"/>
              <a:gd name="connsiteY1383" fmla="*/ 2247478 h 4008043"/>
              <a:gd name="connsiteX1384" fmla="*/ 219080 w 1181239"/>
              <a:gd name="connsiteY1384" fmla="*/ 2261523 h 4008043"/>
              <a:gd name="connsiteX1385" fmla="*/ 226346 w 1181239"/>
              <a:gd name="connsiteY1385" fmla="*/ 2259990 h 4008043"/>
              <a:gd name="connsiteX1386" fmla="*/ 229378 w 1181239"/>
              <a:gd name="connsiteY1386" fmla="*/ 2245492 h 4008043"/>
              <a:gd name="connsiteX1387" fmla="*/ 226247 w 1181239"/>
              <a:gd name="connsiteY1387" fmla="*/ 2228262 h 4008043"/>
              <a:gd name="connsiteX1388" fmla="*/ 214948 w 1181239"/>
              <a:gd name="connsiteY1388" fmla="*/ 2179343 h 4008043"/>
              <a:gd name="connsiteX1389" fmla="*/ 219625 w 1181239"/>
              <a:gd name="connsiteY1389" fmla="*/ 2162146 h 4008043"/>
              <a:gd name="connsiteX1390" fmla="*/ 222344 w 1181239"/>
              <a:gd name="connsiteY1390" fmla="*/ 2113823 h 4008043"/>
              <a:gd name="connsiteX1391" fmla="*/ 219071 w 1181239"/>
              <a:gd name="connsiteY1391" fmla="*/ 2061664 h 4008043"/>
              <a:gd name="connsiteX1392" fmla="*/ 217856 w 1181239"/>
              <a:gd name="connsiteY1392" fmla="*/ 2053357 h 4008043"/>
              <a:gd name="connsiteX1393" fmla="*/ 221271 w 1181239"/>
              <a:gd name="connsiteY1393" fmla="*/ 2060836 h 4008043"/>
              <a:gd name="connsiteX1394" fmla="*/ 227033 w 1181239"/>
              <a:gd name="connsiteY1394" fmla="*/ 2068316 h 4008043"/>
              <a:gd name="connsiteX1395" fmla="*/ 225110 w 1181239"/>
              <a:gd name="connsiteY1395" fmla="*/ 2050477 h 4008043"/>
              <a:gd name="connsiteX1396" fmla="*/ 221087 w 1181239"/>
              <a:gd name="connsiteY1396" fmla="*/ 2037038 h 4008043"/>
              <a:gd name="connsiteX1397" fmla="*/ 222714 w 1181239"/>
              <a:gd name="connsiteY1397" fmla="*/ 2033890 h 4008043"/>
              <a:gd name="connsiteX1398" fmla="*/ 229644 w 1181239"/>
              <a:gd name="connsiteY1398" fmla="*/ 2037545 h 4008043"/>
              <a:gd name="connsiteX1399" fmla="*/ 235192 w 1181239"/>
              <a:gd name="connsiteY1399" fmla="*/ 2053772 h 4008043"/>
              <a:gd name="connsiteX1400" fmla="*/ 237848 w 1181239"/>
              <a:gd name="connsiteY1400" fmla="*/ 2069820 h 4008043"/>
              <a:gd name="connsiteX1401" fmla="*/ 238574 w 1181239"/>
              <a:gd name="connsiteY1401" fmla="*/ 2000984 h 4008043"/>
              <a:gd name="connsiteX1402" fmla="*/ 237075 w 1181239"/>
              <a:gd name="connsiteY1402" fmla="*/ 1908526 h 4008043"/>
              <a:gd name="connsiteX1403" fmla="*/ 234896 w 1181239"/>
              <a:gd name="connsiteY1403" fmla="*/ 1883368 h 4008043"/>
              <a:gd name="connsiteX1404" fmla="*/ 232247 w 1181239"/>
              <a:gd name="connsiteY1404" fmla="*/ 1931645 h 4008043"/>
              <a:gd name="connsiteX1405" fmla="*/ 226115 w 1181239"/>
              <a:gd name="connsiteY1405" fmla="*/ 1988991 h 4008043"/>
              <a:gd name="connsiteX1406" fmla="*/ 223612 w 1181239"/>
              <a:gd name="connsiteY1406" fmla="*/ 1993067 h 4008043"/>
              <a:gd name="connsiteX1407" fmla="*/ 219934 w 1181239"/>
              <a:gd name="connsiteY1407" fmla="*/ 1999592 h 4008043"/>
              <a:gd name="connsiteX1408" fmla="*/ 217193 w 1181239"/>
              <a:gd name="connsiteY1408" fmla="*/ 1991885 h 4008043"/>
              <a:gd name="connsiteX1409" fmla="*/ 210733 w 1181239"/>
              <a:gd name="connsiteY1409" fmla="*/ 1947711 h 4008043"/>
              <a:gd name="connsiteX1410" fmla="*/ 206693 w 1181239"/>
              <a:gd name="connsiteY1410" fmla="*/ 1932953 h 4008043"/>
              <a:gd name="connsiteX1411" fmla="*/ 212064 w 1181239"/>
              <a:gd name="connsiteY1411" fmla="*/ 1940685 h 4008043"/>
              <a:gd name="connsiteX1412" fmla="*/ 218683 w 1181239"/>
              <a:gd name="connsiteY1412" fmla="*/ 1946906 h 4008043"/>
              <a:gd name="connsiteX1413" fmla="*/ 223568 w 1181239"/>
              <a:gd name="connsiteY1413" fmla="*/ 1953025 h 4008043"/>
              <a:gd name="connsiteX1414" fmla="*/ 226200 w 1181239"/>
              <a:gd name="connsiteY1414" fmla="*/ 1959523 h 4008043"/>
              <a:gd name="connsiteX1415" fmla="*/ 227699 w 1181239"/>
              <a:gd name="connsiteY1415" fmla="*/ 1949323 h 4008043"/>
              <a:gd name="connsiteX1416" fmla="*/ 224732 w 1181239"/>
              <a:gd name="connsiteY1416" fmla="*/ 1855417 h 4008043"/>
              <a:gd name="connsiteX1417" fmla="*/ 219133 w 1181239"/>
              <a:gd name="connsiteY1417" fmla="*/ 1774632 h 4008043"/>
              <a:gd name="connsiteX1418" fmla="*/ 213420 w 1181239"/>
              <a:gd name="connsiteY1418" fmla="*/ 1769242 h 4008043"/>
              <a:gd name="connsiteX1419" fmla="*/ 205892 w 1181239"/>
              <a:gd name="connsiteY1419" fmla="*/ 1758137 h 4008043"/>
              <a:gd name="connsiteX1420" fmla="*/ 200316 w 1181239"/>
              <a:gd name="connsiteY1420" fmla="*/ 1748640 h 4008043"/>
              <a:gd name="connsiteX1421" fmla="*/ 207031 w 1181239"/>
              <a:gd name="connsiteY1421" fmla="*/ 1746696 h 4008043"/>
              <a:gd name="connsiteX1422" fmla="*/ 209035 w 1181239"/>
              <a:gd name="connsiteY1422" fmla="*/ 1707939 h 4008043"/>
              <a:gd name="connsiteX1423" fmla="*/ 211071 w 1181239"/>
              <a:gd name="connsiteY1423" fmla="*/ 1669336 h 4008043"/>
              <a:gd name="connsiteX1424" fmla="*/ 227197 w 1181239"/>
              <a:gd name="connsiteY1424" fmla="*/ 1663053 h 4008043"/>
              <a:gd name="connsiteX1425" fmla="*/ 232283 w 1181239"/>
              <a:gd name="connsiteY1425" fmla="*/ 1656942 h 4008043"/>
              <a:gd name="connsiteX1426" fmla="*/ 235195 w 1181239"/>
              <a:gd name="connsiteY1426" fmla="*/ 1660341 h 4008043"/>
              <a:gd name="connsiteX1427" fmla="*/ 238100 w 1181239"/>
              <a:gd name="connsiteY1427" fmla="*/ 1616985 h 4008043"/>
              <a:gd name="connsiteX1428" fmla="*/ 235195 w 1181239"/>
              <a:gd name="connsiteY1428" fmla="*/ 1571947 h 4008043"/>
              <a:gd name="connsiteX1429" fmla="*/ 232287 w 1181239"/>
              <a:gd name="connsiteY1429" fmla="*/ 1606329 h 4008043"/>
              <a:gd name="connsiteX1430" fmla="*/ 229320 w 1181239"/>
              <a:gd name="connsiteY1430" fmla="*/ 1639614 h 4008043"/>
              <a:gd name="connsiteX1431" fmla="*/ 224483 w 1181239"/>
              <a:gd name="connsiteY1431" fmla="*/ 1618106 h 4008043"/>
              <a:gd name="connsiteX1432" fmla="*/ 217959 w 1181239"/>
              <a:gd name="connsiteY1432" fmla="*/ 1625487 h 4008043"/>
              <a:gd name="connsiteX1433" fmla="*/ 214383 w 1181239"/>
              <a:gd name="connsiteY1433" fmla="*/ 1648605 h 4008043"/>
              <a:gd name="connsiteX1434" fmla="*/ 211011 w 1181239"/>
              <a:gd name="connsiteY1434" fmla="*/ 1656262 h 4008043"/>
              <a:gd name="connsiteX1435" fmla="*/ 208920 w 1181239"/>
              <a:gd name="connsiteY1435" fmla="*/ 1648102 h 4008043"/>
              <a:gd name="connsiteX1436" fmla="*/ 212237 w 1181239"/>
              <a:gd name="connsiteY1436" fmla="*/ 1399238 h 4008043"/>
              <a:gd name="connsiteX1437" fmla="*/ 214755 w 1181239"/>
              <a:gd name="connsiteY1437" fmla="*/ 1417848 h 4008043"/>
              <a:gd name="connsiteX1438" fmla="*/ 220657 w 1181239"/>
              <a:gd name="connsiteY1438" fmla="*/ 1447453 h 4008043"/>
              <a:gd name="connsiteX1439" fmla="*/ 226470 w 1181239"/>
              <a:gd name="connsiteY1439" fmla="*/ 1454368 h 4008043"/>
              <a:gd name="connsiteX1440" fmla="*/ 226470 w 1181239"/>
              <a:gd name="connsiteY1440" fmla="*/ 1446221 h 4008043"/>
              <a:gd name="connsiteX1441" fmla="*/ 228093 w 1181239"/>
              <a:gd name="connsiteY1441" fmla="*/ 1424776 h 4008043"/>
              <a:gd name="connsiteX1442" fmla="*/ 225291 w 1181239"/>
              <a:gd name="connsiteY1442" fmla="*/ 1418277 h 4008043"/>
              <a:gd name="connsiteX1443" fmla="*/ 220862 w 1181239"/>
              <a:gd name="connsiteY1443" fmla="*/ 1425076 h 4008043"/>
              <a:gd name="connsiteX1444" fmla="*/ 220753 w 1181239"/>
              <a:gd name="connsiteY1444" fmla="*/ 1416781 h 4008043"/>
              <a:gd name="connsiteX1445" fmla="*/ 224281 w 1181239"/>
              <a:gd name="connsiteY1445" fmla="*/ 1405091 h 4008043"/>
              <a:gd name="connsiteX1446" fmla="*/ 228564 w 1181239"/>
              <a:gd name="connsiteY1446" fmla="*/ 1358989 h 4008043"/>
              <a:gd name="connsiteX1447" fmla="*/ 225152 w 1181239"/>
              <a:gd name="connsiteY1447" fmla="*/ 1325803 h 4008043"/>
              <a:gd name="connsiteX1448" fmla="*/ 220869 w 1181239"/>
              <a:gd name="connsiteY1448" fmla="*/ 1350055 h 4008043"/>
              <a:gd name="connsiteX1449" fmla="*/ 216020 w 1181239"/>
              <a:gd name="connsiteY1449" fmla="*/ 1330335 h 4008043"/>
              <a:gd name="connsiteX1450" fmla="*/ 212597 w 1181239"/>
              <a:gd name="connsiteY1450" fmla="*/ 1259167 h 4008043"/>
              <a:gd name="connsiteX1451" fmla="*/ 211560 w 1181239"/>
              <a:gd name="connsiteY1451" fmla="*/ 1206130 h 4008043"/>
              <a:gd name="connsiteX1452" fmla="*/ 215375 w 1181239"/>
              <a:gd name="connsiteY1452" fmla="*/ 1221089 h 4008043"/>
              <a:gd name="connsiteX1453" fmla="*/ 227379 w 1181239"/>
              <a:gd name="connsiteY1453" fmla="*/ 1264199 h 4008043"/>
              <a:gd name="connsiteX1454" fmla="*/ 224694 w 1181239"/>
              <a:gd name="connsiteY1454" fmla="*/ 1244618 h 4008043"/>
              <a:gd name="connsiteX1455" fmla="*/ 226599 w 1181239"/>
              <a:gd name="connsiteY1455" fmla="*/ 1231828 h 4008043"/>
              <a:gd name="connsiteX1456" fmla="*/ 231544 w 1181239"/>
              <a:gd name="connsiteY1456" fmla="*/ 1168401 h 4008043"/>
              <a:gd name="connsiteX1457" fmla="*/ 221743 w 1181239"/>
              <a:gd name="connsiteY1457" fmla="*/ 1143601 h 4008043"/>
              <a:gd name="connsiteX1458" fmla="*/ 218485 w 1181239"/>
              <a:gd name="connsiteY1458" fmla="*/ 1128615 h 4008043"/>
              <a:gd name="connsiteX1459" fmla="*/ 218112 w 1181239"/>
              <a:gd name="connsiteY1459" fmla="*/ 1140174 h 4008043"/>
              <a:gd name="connsiteX1460" fmla="*/ 207558 w 1181239"/>
              <a:gd name="connsiteY1460" fmla="*/ 1138814 h 4008043"/>
              <a:gd name="connsiteX1461" fmla="*/ 201314 w 1181239"/>
              <a:gd name="connsiteY1461" fmla="*/ 1111802 h 4008043"/>
              <a:gd name="connsiteX1462" fmla="*/ 192840 w 1181239"/>
              <a:gd name="connsiteY1462" fmla="*/ 1189163 h 4008043"/>
              <a:gd name="connsiteX1463" fmla="*/ 185708 w 1181239"/>
              <a:gd name="connsiteY1463" fmla="*/ 1265270 h 4008043"/>
              <a:gd name="connsiteX1464" fmla="*/ 197495 w 1181239"/>
              <a:gd name="connsiteY1464" fmla="*/ 1276300 h 4008043"/>
              <a:gd name="connsiteX1465" fmla="*/ 208932 w 1181239"/>
              <a:gd name="connsiteY1465" fmla="*/ 1299086 h 4008043"/>
              <a:gd name="connsiteX1466" fmla="*/ 210045 w 1181239"/>
              <a:gd name="connsiteY1466" fmla="*/ 1329882 h 4008043"/>
              <a:gd name="connsiteX1467" fmla="*/ 210045 w 1181239"/>
              <a:gd name="connsiteY1467" fmla="*/ 1341280 h 4008043"/>
              <a:gd name="connsiteX1468" fmla="*/ 199446 w 1181239"/>
              <a:gd name="connsiteY1468" fmla="*/ 1361380 h 4008043"/>
              <a:gd name="connsiteX1469" fmla="*/ 195086 w 1181239"/>
              <a:gd name="connsiteY1469" fmla="*/ 1409898 h 4008043"/>
              <a:gd name="connsiteX1470" fmla="*/ 184177 w 1181239"/>
              <a:gd name="connsiteY1470" fmla="*/ 1419619 h 4008043"/>
              <a:gd name="connsiteX1471" fmla="*/ 184104 w 1181239"/>
              <a:gd name="connsiteY1471" fmla="*/ 1392945 h 4008043"/>
              <a:gd name="connsiteX1472" fmla="*/ 186502 w 1181239"/>
              <a:gd name="connsiteY1472" fmla="*/ 1355720 h 4008043"/>
              <a:gd name="connsiteX1473" fmla="*/ 181596 w 1181239"/>
              <a:gd name="connsiteY1473" fmla="*/ 1374759 h 4008043"/>
              <a:gd name="connsiteX1474" fmla="*/ 177236 w 1181239"/>
              <a:gd name="connsiteY1474" fmla="*/ 1393798 h 4008043"/>
              <a:gd name="connsiteX1475" fmla="*/ 172823 w 1181239"/>
              <a:gd name="connsiteY1475" fmla="*/ 1376799 h 4008043"/>
              <a:gd name="connsiteX1476" fmla="*/ 166979 w 1181239"/>
              <a:gd name="connsiteY1476" fmla="*/ 1364640 h 4008043"/>
              <a:gd name="connsiteX1477" fmla="*/ 161395 w 1181239"/>
              <a:gd name="connsiteY1477" fmla="*/ 1365097 h 4008043"/>
              <a:gd name="connsiteX1478" fmla="*/ 159198 w 1181239"/>
              <a:gd name="connsiteY1478" fmla="*/ 1346658 h 4008043"/>
              <a:gd name="connsiteX1479" fmla="*/ 156257 w 1181239"/>
              <a:gd name="connsiteY1479" fmla="*/ 1359606 h 4008043"/>
              <a:gd name="connsiteX1480" fmla="*/ 152297 w 1181239"/>
              <a:gd name="connsiteY1480" fmla="*/ 1387938 h 4008043"/>
              <a:gd name="connsiteX1481" fmla="*/ 147163 w 1181239"/>
              <a:gd name="connsiteY1481" fmla="*/ 1363648 h 4008043"/>
              <a:gd name="connsiteX1482" fmla="*/ 143528 w 1181239"/>
              <a:gd name="connsiteY1482" fmla="*/ 1342121 h 4008043"/>
              <a:gd name="connsiteX1483" fmla="*/ 139251 w 1181239"/>
              <a:gd name="connsiteY1483" fmla="*/ 1342904 h 4008043"/>
              <a:gd name="connsiteX1484" fmla="*/ 134914 w 1181239"/>
              <a:gd name="connsiteY1484" fmla="*/ 1376222 h 4008043"/>
              <a:gd name="connsiteX1485" fmla="*/ 130554 w 1181239"/>
              <a:gd name="connsiteY1485" fmla="*/ 1409436 h 4008043"/>
              <a:gd name="connsiteX1486" fmla="*/ 126171 w 1181239"/>
              <a:gd name="connsiteY1486" fmla="*/ 1410115 h 4008043"/>
              <a:gd name="connsiteX1487" fmla="*/ 121812 w 1181239"/>
              <a:gd name="connsiteY1487" fmla="*/ 1420772 h 4008043"/>
              <a:gd name="connsiteX1488" fmla="*/ 123571 w 1181239"/>
              <a:gd name="connsiteY1488" fmla="*/ 1435716 h 4008043"/>
              <a:gd name="connsiteX1489" fmla="*/ 130532 w 1181239"/>
              <a:gd name="connsiteY1489" fmla="*/ 1424914 h 4008043"/>
              <a:gd name="connsiteX1490" fmla="*/ 138289 w 1181239"/>
              <a:gd name="connsiteY1490" fmla="*/ 1416235 h 4008043"/>
              <a:gd name="connsiteX1491" fmla="*/ 136067 w 1181239"/>
              <a:gd name="connsiteY1491" fmla="*/ 1479471 h 4008043"/>
              <a:gd name="connsiteX1492" fmla="*/ 122188 w 1181239"/>
              <a:gd name="connsiteY1492" fmla="*/ 1586334 h 4008043"/>
              <a:gd name="connsiteX1493" fmla="*/ 119980 w 1181239"/>
              <a:gd name="connsiteY1493" fmla="*/ 1579747 h 4008043"/>
              <a:gd name="connsiteX1494" fmla="*/ 125070 w 1181239"/>
              <a:gd name="connsiteY1494" fmla="*/ 1482379 h 4008043"/>
              <a:gd name="connsiteX1495" fmla="*/ 126516 w 1181239"/>
              <a:gd name="connsiteY1495" fmla="*/ 1463044 h 4008043"/>
              <a:gd name="connsiteX1496" fmla="*/ 124581 w 1181239"/>
              <a:gd name="connsiteY1496" fmla="*/ 1448193 h 4008043"/>
              <a:gd name="connsiteX1497" fmla="*/ 114245 w 1181239"/>
              <a:gd name="connsiteY1497" fmla="*/ 1472629 h 4008043"/>
              <a:gd name="connsiteX1498" fmla="*/ 110767 w 1181239"/>
              <a:gd name="connsiteY1498" fmla="*/ 1490350 h 4008043"/>
              <a:gd name="connsiteX1499" fmla="*/ 112066 w 1181239"/>
              <a:gd name="connsiteY1499" fmla="*/ 1465872 h 4008043"/>
              <a:gd name="connsiteX1500" fmla="*/ 121968 w 1181239"/>
              <a:gd name="connsiteY1500" fmla="*/ 1368819 h 4008043"/>
              <a:gd name="connsiteX1501" fmla="*/ 121822 w 1181239"/>
              <a:gd name="connsiteY1501" fmla="*/ 1351639 h 4008043"/>
              <a:gd name="connsiteX1502" fmla="*/ 125000 w 1181239"/>
              <a:gd name="connsiteY1502" fmla="*/ 1341763 h 4008043"/>
              <a:gd name="connsiteX1503" fmla="*/ 128197 w 1181239"/>
              <a:gd name="connsiteY1503" fmla="*/ 1330464 h 4008043"/>
              <a:gd name="connsiteX1504" fmla="*/ 121531 w 1181239"/>
              <a:gd name="connsiteY1504" fmla="*/ 1277565 h 4008043"/>
              <a:gd name="connsiteX1505" fmla="*/ 111387 w 1181239"/>
              <a:gd name="connsiteY1505" fmla="*/ 1245510 h 4008043"/>
              <a:gd name="connsiteX1506" fmla="*/ 107088 w 1181239"/>
              <a:gd name="connsiteY1506" fmla="*/ 1251005 h 4008043"/>
              <a:gd name="connsiteX1507" fmla="*/ 109190 w 1181239"/>
              <a:gd name="connsiteY1507" fmla="*/ 1193889 h 4008043"/>
              <a:gd name="connsiteX1508" fmla="*/ 113381 w 1181239"/>
              <a:gd name="connsiteY1508" fmla="*/ 1155811 h 4008043"/>
              <a:gd name="connsiteX1509" fmla="*/ 113381 w 1181239"/>
              <a:gd name="connsiteY1509" fmla="*/ 1070136 h 4008043"/>
              <a:gd name="connsiteX1510" fmla="*/ 112797 w 1181239"/>
              <a:gd name="connsiteY1510" fmla="*/ 920546 h 4008043"/>
              <a:gd name="connsiteX1511" fmla="*/ 114114 w 1181239"/>
              <a:gd name="connsiteY1511" fmla="*/ 898107 h 4008043"/>
              <a:gd name="connsiteX1512" fmla="*/ 111790 w 1181239"/>
              <a:gd name="connsiteY1512" fmla="*/ 887908 h 4008043"/>
              <a:gd name="connsiteX1513" fmla="*/ 111644 w 1181239"/>
              <a:gd name="connsiteY1513" fmla="*/ 860710 h 4008043"/>
              <a:gd name="connsiteX1514" fmla="*/ 116000 w 1181239"/>
              <a:gd name="connsiteY1514" fmla="*/ 836997 h 4008043"/>
              <a:gd name="connsiteX1515" fmla="*/ 111192 w 1181239"/>
              <a:gd name="connsiteY1515" fmla="*/ 838130 h 4008043"/>
              <a:gd name="connsiteX1516" fmla="*/ 108419 w 1181239"/>
              <a:gd name="connsiteY1516" fmla="*/ 804727 h 4008043"/>
              <a:gd name="connsiteX1517" fmla="*/ 111981 w 1181239"/>
              <a:gd name="connsiteY1517" fmla="*/ 760077 h 4008043"/>
              <a:gd name="connsiteX1518" fmla="*/ 101298 w 1181239"/>
              <a:gd name="connsiteY1518" fmla="*/ 742881 h 4008043"/>
              <a:gd name="connsiteX1519" fmla="*/ 93842 w 1181239"/>
              <a:gd name="connsiteY1519" fmla="*/ 760448 h 4008043"/>
              <a:gd name="connsiteX1520" fmla="*/ 85494 w 1181239"/>
              <a:gd name="connsiteY1520" fmla="*/ 777099 h 4008043"/>
              <a:gd name="connsiteX1521" fmla="*/ 81229 w 1181239"/>
              <a:gd name="connsiteY1521" fmla="*/ 789450 h 4008043"/>
              <a:gd name="connsiteX1522" fmla="*/ 92884 w 1181239"/>
              <a:gd name="connsiteY1522" fmla="*/ 833286 h 4008043"/>
              <a:gd name="connsiteX1523" fmla="*/ 97008 w 1181239"/>
              <a:gd name="connsiteY1523" fmla="*/ 821273 h 4008043"/>
              <a:gd name="connsiteX1524" fmla="*/ 101001 w 1181239"/>
              <a:gd name="connsiteY1524" fmla="*/ 813114 h 4008043"/>
              <a:gd name="connsiteX1525" fmla="*/ 101220 w 1181239"/>
              <a:gd name="connsiteY1525" fmla="*/ 827460 h 4008043"/>
              <a:gd name="connsiteX1526" fmla="*/ 94882 w 1181239"/>
              <a:gd name="connsiteY1526" fmla="*/ 844145 h 4008043"/>
              <a:gd name="connsiteX1527" fmla="*/ 83046 w 1181239"/>
              <a:gd name="connsiteY1527" fmla="*/ 876568 h 4008043"/>
              <a:gd name="connsiteX1528" fmla="*/ 81181 w 1181239"/>
              <a:gd name="connsiteY1528" fmla="*/ 882469 h 4008043"/>
              <a:gd name="connsiteX1529" fmla="*/ 78663 w 1181239"/>
              <a:gd name="connsiteY1529" fmla="*/ 923135 h 4008043"/>
              <a:gd name="connsiteX1530" fmla="*/ 77664 w 1181239"/>
              <a:gd name="connsiteY1530" fmla="*/ 961893 h 4008043"/>
              <a:gd name="connsiteX1531" fmla="*/ 70391 w 1181239"/>
              <a:gd name="connsiteY1531" fmla="*/ 829433 h 4008043"/>
              <a:gd name="connsiteX1532" fmla="*/ 92739 w 1181239"/>
              <a:gd name="connsiteY1532" fmla="*/ 639044 h 4008043"/>
              <a:gd name="connsiteX1533" fmla="*/ 101313 w 1181239"/>
              <a:gd name="connsiteY1533" fmla="*/ 581928 h 4008043"/>
              <a:gd name="connsiteX1534" fmla="*/ 100010 w 1181239"/>
              <a:gd name="connsiteY1534" fmla="*/ 626125 h 4008043"/>
              <a:gd name="connsiteX1535" fmla="*/ 101203 w 1181239"/>
              <a:gd name="connsiteY1535" fmla="*/ 670323 h 4008043"/>
              <a:gd name="connsiteX1536" fmla="*/ 111667 w 1181239"/>
              <a:gd name="connsiteY1536" fmla="*/ 606407 h 4008043"/>
              <a:gd name="connsiteX1537" fmla="*/ 132280 w 1181239"/>
              <a:gd name="connsiteY1537" fmla="*/ 506535 h 4008043"/>
              <a:gd name="connsiteX1538" fmla="*/ 135305 w 1181239"/>
              <a:gd name="connsiteY1538" fmla="*/ 488094 h 4008043"/>
              <a:gd name="connsiteX1539" fmla="*/ 132598 w 1181239"/>
              <a:gd name="connsiteY1539" fmla="*/ 468375 h 4008043"/>
              <a:gd name="connsiteX1540" fmla="*/ 140461 w 1181239"/>
              <a:gd name="connsiteY1540" fmla="*/ 443510 h 4008043"/>
              <a:gd name="connsiteX1541" fmla="*/ 146797 w 1181239"/>
              <a:gd name="connsiteY1541" fmla="*/ 437659 h 4008043"/>
              <a:gd name="connsiteX1542" fmla="*/ 143349 w 1181239"/>
              <a:gd name="connsiteY1542" fmla="*/ 362443 h 4008043"/>
              <a:gd name="connsiteX1543" fmla="*/ 146308 w 1181239"/>
              <a:gd name="connsiteY1543" fmla="*/ 358756 h 4008043"/>
              <a:gd name="connsiteX1544" fmla="*/ 153932 w 1181239"/>
              <a:gd name="connsiteY1544" fmla="*/ 348023 h 4008043"/>
              <a:gd name="connsiteX1545" fmla="*/ 149861 w 1181239"/>
              <a:gd name="connsiteY1545" fmla="*/ 319465 h 4008043"/>
              <a:gd name="connsiteX1546" fmla="*/ 148245 w 1181239"/>
              <a:gd name="connsiteY1546" fmla="*/ 301786 h 4008043"/>
              <a:gd name="connsiteX1547" fmla="*/ 152779 w 1181239"/>
              <a:gd name="connsiteY1547" fmla="*/ 319276 h 4008043"/>
              <a:gd name="connsiteX1548" fmla="*/ 160239 w 1181239"/>
              <a:gd name="connsiteY1548" fmla="*/ 331873 h 4008043"/>
              <a:gd name="connsiteX1549" fmla="*/ 161801 w 1181239"/>
              <a:gd name="connsiteY1549" fmla="*/ 313701 h 4008043"/>
              <a:gd name="connsiteX1550" fmla="*/ 164369 w 1181239"/>
              <a:gd name="connsiteY1550" fmla="*/ 286232 h 4008043"/>
              <a:gd name="connsiteX1551" fmla="*/ 168019 w 1181239"/>
              <a:gd name="connsiteY1551" fmla="*/ 250196 h 4008043"/>
              <a:gd name="connsiteX1552" fmla="*/ 167727 w 1181239"/>
              <a:gd name="connsiteY1552" fmla="*/ 228350 h 4008043"/>
              <a:gd name="connsiteX1553" fmla="*/ 163731 w 1181239"/>
              <a:gd name="connsiteY1553" fmla="*/ 240590 h 4008043"/>
              <a:gd name="connsiteX1554" fmla="*/ 161213 w 1181239"/>
              <a:gd name="connsiteY1554" fmla="*/ 228350 h 4008043"/>
              <a:gd name="connsiteX1555" fmla="*/ 172295 w 1181239"/>
              <a:gd name="connsiteY1555" fmla="*/ 172119 h 4008043"/>
              <a:gd name="connsiteX1556" fmla="*/ 194306 w 1181239"/>
              <a:gd name="connsiteY1556" fmla="*/ 151887 h 4008043"/>
              <a:gd name="connsiteX1557" fmla="*/ 213198 w 1181239"/>
              <a:gd name="connsiteY1557" fmla="*/ 135443 h 4008043"/>
              <a:gd name="connsiteX1558" fmla="*/ 215515 w 1181239"/>
              <a:gd name="connsiteY1558" fmla="*/ 149430 h 4008043"/>
              <a:gd name="connsiteX1559" fmla="*/ 221329 w 1181239"/>
              <a:gd name="connsiteY1559" fmla="*/ 158331 h 4008043"/>
              <a:gd name="connsiteX1560" fmla="*/ 228922 w 1181239"/>
              <a:gd name="connsiteY1560" fmla="*/ 149150 h 4008043"/>
              <a:gd name="connsiteX1561" fmla="*/ 242660 w 1181239"/>
              <a:gd name="connsiteY1561" fmla="*/ 141716 h 4008043"/>
              <a:gd name="connsiteX1562" fmla="*/ 262931 w 1181239"/>
              <a:gd name="connsiteY1562" fmla="*/ 133195 h 4008043"/>
              <a:gd name="connsiteX1563" fmla="*/ 275609 w 1181239"/>
              <a:gd name="connsiteY1563" fmla="*/ 129868 h 4008043"/>
              <a:gd name="connsiteX1564" fmla="*/ 282707 w 1181239"/>
              <a:gd name="connsiteY1564" fmla="*/ 139646 h 4008043"/>
              <a:gd name="connsiteX1565" fmla="*/ 293762 w 1181239"/>
              <a:gd name="connsiteY1565" fmla="*/ 130695 h 4008043"/>
              <a:gd name="connsiteX1566" fmla="*/ 302347 w 1181239"/>
              <a:gd name="connsiteY1566" fmla="*/ 118197 h 4008043"/>
              <a:gd name="connsiteX1567" fmla="*/ 306563 w 1181239"/>
              <a:gd name="connsiteY1567" fmla="*/ 127037 h 4008043"/>
              <a:gd name="connsiteX1568" fmla="*/ 320248 w 1181239"/>
              <a:gd name="connsiteY1568" fmla="*/ 112758 h 4008043"/>
              <a:gd name="connsiteX1569" fmla="*/ 338313 w 1181239"/>
              <a:gd name="connsiteY1569" fmla="*/ 70948 h 4008043"/>
              <a:gd name="connsiteX1570" fmla="*/ 342329 w 1181239"/>
              <a:gd name="connsiteY1570" fmla="*/ 78816 h 4008043"/>
              <a:gd name="connsiteX1571" fmla="*/ 345934 w 1181239"/>
              <a:gd name="connsiteY1571" fmla="*/ 161884 h 4008043"/>
              <a:gd name="connsiteX1572" fmla="*/ 358528 w 1181239"/>
              <a:gd name="connsiteY1572" fmla="*/ 143387 h 4008043"/>
              <a:gd name="connsiteX1573" fmla="*/ 368651 w 1181239"/>
              <a:gd name="connsiteY1573" fmla="*/ 146994 h 4008043"/>
              <a:gd name="connsiteX1574" fmla="*/ 376212 w 1181239"/>
              <a:gd name="connsiteY1574" fmla="*/ 158919 h 4008043"/>
              <a:gd name="connsiteX1575" fmla="*/ 381104 w 1181239"/>
              <a:gd name="connsiteY1575" fmla="*/ 173053 h 4008043"/>
              <a:gd name="connsiteX1576" fmla="*/ 384882 w 1181239"/>
              <a:gd name="connsiteY1576" fmla="*/ 184833 h 4008043"/>
              <a:gd name="connsiteX1577" fmla="*/ 392100 w 1181239"/>
              <a:gd name="connsiteY1577" fmla="*/ 179393 h 4008043"/>
              <a:gd name="connsiteX1578" fmla="*/ 399048 w 1181239"/>
              <a:gd name="connsiteY1578" fmla="*/ 165115 h 4008043"/>
              <a:gd name="connsiteX1579" fmla="*/ 406633 w 1181239"/>
              <a:gd name="connsiteY1579" fmla="*/ 158834 h 4008043"/>
              <a:gd name="connsiteX1580" fmla="*/ 413674 w 1181239"/>
              <a:gd name="connsiteY1580" fmla="*/ 153502 h 4008043"/>
              <a:gd name="connsiteX1581" fmla="*/ 419482 w 1181239"/>
              <a:gd name="connsiteY1581" fmla="*/ 137236 h 4008043"/>
              <a:gd name="connsiteX1582" fmla="*/ 425586 w 1181239"/>
              <a:gd name="connsiteY1582" fmla="*/ 122957 h 4008043"/>
              <a:gd name="connsiteX1583" fmla="*/ 427848 w 1181239"/>
              <a:gd name="connsiteY1583" fmla="*/ 108678 h 4008043"/>
              <a:gd name="connsiteX1584" fmla="*/ 429866 w 1181239"/>
              <a:gd name="connsiteY1584" fmla="*/ 118907 h 4008043"/>
              <a:gd name="connsiteX1585" fmla="*/ 435827 w 1181239"/>
              <a:gd name="connsiteY1585" fmla="*/ 128850 h 4008043"/>
              <a:gd name="connsiteX1586" fmla="*/ 440176 w 1181239"/>
              <a:gd name="connsiteY1586" fmla="*/ 116837 h 4008043"/>
              <a:gd name="connsiteX1587" fmla="*/ 443019 w 1181239"/>
              <a:gd name="connsiteY1587" fmla="*/ 124997 h 4008043"/>
              <a:gd name="connsiteX1588" fmla="*/ 445209 w 1181239"/>
              <a:gd name="connsiteY1588" fmla="*/ 132546 h 4008043"/>
              <a:gd name="connsiteX1589" fmla="*/ 467337 w 1181239"/>
              <a:gd name="connsiteY1589" fmla="*/ 111381 h 4008043"/>
              <a:gd name="connsiteX1590" fmla="*/ 468833 w 1181239"/>
              <a:gd name="connsiteY1590" fmla="*/ 130437 h 4008043"/>
              <a:gd name="connsiteX1591" fmla="*/ 471151 w 1181239"/>
              <a:gd name="connsiteY1591" fmla="*/ 131353 h 4008043"/>
              <a:gd name="connsiteX1592" fmla="*/ 478020 w 1181239"/>
              <a:gd name="connsiteY1592" fmla="*/ 122037 h 4008043"/>
              <a:gd name="connsiteX1593" fmla="*/ 486092 w 1181239"/>
              <a:gd name="connsiteY1593" fmla="*/ 133276 h 4008043"/>
              <a:gd name="connsiteX1594" fmla="*/ 489453 w 1181239"/>
              <a:gd name="connsiteY1594" fmla="*/ 145397 h 4008043"/>
              <a:gd name="connsiteX1595" fmla="*/ 492945 w 1181239"/>
              <a:gd name="connsiteY1595" fmla="*/ 156956 h 4008043"/>
              <a:gd name="connsiteX1596" fmla="*/ 499779 w 1181239"/>
              <a:gd name="connsiteY1596" fmla="*/ 144717 h 4008043"/>
              <a:gd name="connsiteX1597" fmla="*/ 505560 w 1181239"/>
              <a:gd name="connsiteY1597" fmla="*/ 129078 h 4008043"/>
              <a:gd name="connsiteX1598" fmla="*/ 510557 w 1181239"/>
              <a:gd name="connsiteY1598" fmla="*/ 139793 h 4008043"/>
              <a:gd name="connsiteX1599" fmla="*/ 509459 w 1181239"/>
              <a:gd name="connsiteY1599" fmla="*/ 151947 h 4008043"/>
              <a:gd name="connsiteX1600" fmla="*/ 511247 w 1181239"/>
              <a:gd name="connsiteY1600" fmla="*/ 162500 h 4008043"/>
              <a:gd name="connsiteX1601" fmla="*/ 515209 w 1181239"/>
              <a:gd name="connsiteY1601" fmla="*/ 173016 h 4008043"/>
              <a:gd name="connsiteX1602" fmla="*/ 513378 w 1181239"/>
              <a:gd name="connsiteY1602" fmla="*/ 182115 h 4008043"/>
              <a:gd name="connsiteX1603" fmla="*/ 523901 w 1181239"/>
              <a:gd name="connsiteY1603" fmla="*/ 171235 h 4008043"/>
              <a:gd name="connsiteX1604" fmla="*/ 542366 w 1181239"/>
              <a:gd name="connsiteY1604" fmla="*/ 137237 h 4008043"/>
              <a:gd name="connsiteX1605" fmla="*/ 551415 w 1181239"/>
              <a:gd name="connsiteY1605" fmla="*/ 119213 h 4008043"/>
              <a:gd name="connsiteX1606" fmla="*/ 544175 w 1181239"/>
              <a:gd name="connsiteY1606" fmla="*/ 173955 h 4008043"/>
              <a:gd name="connsiteX1607" fmla="*/ 544697 w 1181239"/>
              <a:gd name="connsiteY1607" fmla="*/ 177464 h 4008043"/>
              <a:gd name="connsiteX1608" fmla="*/ 558246 w 1181239"/>
              <a:gd name="connsiteY1608" fmla="*/ 142107 h 4008043"/>
              <a:gd name="connsiteX1609" fmla="*/ 568191 w 1181239"/>
              <a:gd name="connsiteY1609" fmla="*/ 119559 h 4008043"/>
              <a:gd name="connsiteX1610" fmla="*/ 565147 w 1181239"/>
              <a:gd name="connsiteY1610" fmla="*/ 145397 h 4008043"/>
              <a:gd name="connsiteX1611" fmla="*/ 570597 w 1181239"/>
              <a:gd name="connsiteY1611" fmla="*/ 137237 h 4008043"/>
              <a:gd name="connsiteX1612" fmla="*/ 584365 w 1181239"/>
              <a:gd name="connsiteY1612" fmla="*/ 91000 h 4008043"/>
              <a:gd name="connsiteX1613" fmla="*/ 582602 w 1181239"/>
              <a:gd name="connsiteY1613" fmla="*/ 126937 h 4008043"/>
              <a:gd name="connsiteX1614" fmla="*/ 572499 w 1181239"/>
              <a:gd name="connsiteY1614" fmla="*/ 204306 h 4008043"/>
              <a:gd name="connsiteX1615" fmla="*/ 575414 w 1181239"/>
              <a:gd name="connsiteY1615" fmla="*/ 228352 h 4008043"/>
              <a:gd name="connsiteX1616" fmla="*/ 625167 w 1181239"/>
              <a:gd name="connsiteY1616" fmla="*/ 31844 h 4008043"/>
              <a:gd name="connsiteX1617" fmla="*/ 631225 w 1181239"/>
              <a:gd name="connsiteY1617" fmla="*/ 17565 h 4008043"/>
              <a:gd name="connsiteX1618" fmla="*/ 476348 w 1181239"/>
              <a:gd name="connsiteY1618" fmla="*/ 9396 h 4008043"/>
              <a:gd name="connsiteX1619" fmla="*/ 477384 w 1181239"/>
              <a:gd name="connsiteY1619" fmla="*/ 18235 h 4008043"/>
              <a:gd name="connsiteX1620" fmla="*/ 473514 w 1181239"/>
              <a:gd name="connsiteY1620" fmla="*/ 19369 h 4008043"/>
              <a:gd name="connsiteX1621" fmla="*/ 473512 w 1181239"/>
              <a:gd name="connsiteY1621" fmla="*/ 19369 h 4008043"/>
              <a:gd name="connsiteX1622" fmla="*/ 476348 w 1181239"/>
              <a:gd name="connsiteY1622" fmla="*/ 9396 h 4008043"/>
              <a:gd name="connsiteX1623" fmla="*/ 816481 w 1181239"/>
              <a:gd name="connsiteY1623" fmla="*/ 1236 h 4008043"/>
              <a:gd name="connsiteX1624" fmla="*/ 818809 w 1181239"/>
              <a:gd name="connsiteY1624" fmla="*/ 21635 h 4008043"/>
              <a:gd name="connsiteX1625" fmla="*/ 816481 w 1181239"/>
              <a:gd name="connsiteY1625" fmla="*/ 42034 h 4008043"/>
              <a:gd name="connsiteX1626" fmla="*/ 814152 w 1181239"/>
              <a:gd name="connsiteY1626" fmla="*/ 21635 h 4008043"/>
              <a:gd name="connsiteX1627" fmla="*/ 816481 w 1181239"/>
              <a:gd name="connsiteY1627" fmla="*/ 1236 h 400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Lst>
            <a:rect l="l" t="t" r="r" b="b"/>
            <a:pathLst>
              <a:path w="1181239" h="4008043">
                <a:moveTo>
                  <a:pt x="534998" y="3942687"/>
                </a:moveTo>
                <a:cubicBezTo>
                  <a:pt x="536418" y="3943791"/>
                  <a:pt x="537456" y="3947448"/>
                  <a:pt x="537456" y="3953147"/>
                </a:cubicBezTo>
                <a:cubicBezTo>
                  <a:pt x="537456" y="3959131"/>
                  <a:pt x="537127" y="3964026"/>
                  <a:pt x="536701" y="3964026"/>
                </a:cubicBezTo>
                <a:cubicBezTo>
                  <a:pt x="536284" y="3964026"/>
                  <a:pt x="534263" y="3961502"/>
                  <a:pt x="532203" y="3958417"/>
                </a:cubicBezTo>
                <a:cubicBezTo>
                  <a:pt x="530145" y="3955331"/>
                  <a:pt x="529262" y="3950436"/>
                  <a:pt x="530247" y="3947537"/>
                </a:cubicBezTo>
                <a:cubicBezTo>
                  <a:pt x="531776" y="3943029"/>
                  <a:pt x="533578" y="3941582"/>
                  <a:pt x="534998" y="3942687"/>
                </a:cubicBezTo>
                <a:close/>
                <a:moveTo>
                  <a:pt x="800461" y="3939090"/>
                </a:moveTo>
                <a:cubicBezTo>
                  <a:pt x="801996" y="3940803"/>
                  <a:pt x="804503" y="3960780"/>
                  <a:pt x="804403" y="3976266"/>
                </a:cubicBezTo>
                <a:cubicBezTo>
                  <a:pt x="804294" y="3992392"/>
                  <a:pt x="800455" y="4014647"/>
                  <a:pt x="799235" y="4006184"/>
                </a:cubicBezTo>
                <a:lnTo>
                  <a:pt x="799228" y="4006184"/>
                </a:lnTo>
                <a:cubicBezTo>
                  <a:pt x="799009" y="4004688"/>
                  <a:pt x="797126" y="3992142"/>
                  <a:pt x="795035" y="3978305"/>
                </a:cubicBezTo>
                <a:cubicBezTo>
                  <a:pt x="791860" y="3957298"/>
                  <a:pt x="791878" y="3953147"/>
                  <a:pt x="795144" y="3953147"/>
                </a:cubicBezTo>
                <a:cubicBezTo>
                  <a:pt x="797541" y="3953147"/>
                  <a:pt x="799176" y="3949737"/>
                  <a:pt x="799382" y="3944307"/>
                </a:cubicBezTo>
                <a:cubicBezTo>
                  <a:pt x="799545" y="3939977"/>
                  <a:pt x="799949" y="3938518"/>
                  <a:pt x="800461" y="3939090"/>
                </a:cubicBezTo>
                <a:close/>
                <a:moveTo>
                  <a:pt x="1173610" y="3829461"/>
                </a:moveTo>
                <a:cubicBezTo>
                  <a:pt x="1174536" y="3830053"/>
                  <a:pt x="1175848" y="3832006"/>
                  <a:pt x="1177832" y="3835505"/>
                </a:cubicBezTo>
                <a:cubicBezTo>
                  <a:pt x="1182261" y="3843310"/>
                  <a:pt x="1182318" y="3844344"/>
                  <a:pt x="1178322" y="3844344"/>
                </a:cubicBezTo>
                <a:cubicBezTo>
                  <a:pt x="1175833" y="3844344"/>
                  <a:pt x="1173072" y="3842580"/>
                  <a:pt x="1172188" y="3840423"/>
                </a:cubicBezTo>
                <a:cubicBezTo>
                  <a:pt x="1171305" y="3838266"/>
                  <a:pt x="1171082" y="3834289"/>
                  <a:pt x="1171699" y="3831584"/>
                </a:cubicBezTo>
                <a:cubicBezTo>
                  <a:pt x="1172143" y="3829638"/>
                  <a:pt x="1172684" y="3828869"/>
                  <a:pt x="1173610" y="3829461"/>
                </a:cubicBezTo>
                <a:close/>
                <a:moveTo>
                  <a:pt x="197700" y="3826851"/>
                </a:moveTo>
                <a:cubicBezTo>
                  <a:pt x="202113" y="3829404"/>
                  <a:pt x="200710" y="3846346"/>
                  <a:pt x="195941" y="3848057"/>
                </a:cubicBezTo>
                <a:cubicBezTo>
                  <a:pt x="192686" y="3849226"/>
                  <a:pt x="191581" y="3847632"/>
                  <a:pt x="191581" y="3841771"/>
                </a:cubicBezTo>
                <a:lnTo>
                  <a:pt x="191582" y="3841771"/>
                </a:lnTo>
                <a:cubicBezTo>
                  <a:pt x="191582" y="3831720"/>
                  <a:pt x="194366" y="3824924"/>
                  <a:pt x="197700" y="3826851"/>
                </a:cubicBezTo>
                <a:close/>
                <a:moveTo>
                  <a:pt x="178143" y="3791950"/>
                </a:moveTo>
                <a:lnTo>
                  <a:pt x="185023" y="3799435"/>
                </a:lnTo>
                <a:lnTo>
                  <a:pt x="191904" y="3806920"/>
                </a:lnTo>
                <a:lnTo>
                  <a:pt x="181724" y="3813393"/>
                </a:lnTo>
                <a:cubicBezTo>
                  <a:pt x="166836" y="3822860"/>
                  <a:pt x="165030" y="3821477"/>
                  <a:pt x="171944" y="3805908"/>
                </a:cubicBezTo>
                <a:close/>
                <a:moveTo>
                  <a:pt x="62574" y="3611808"/>
                </a:moveTo>
                <a:lnTo>
                  <a:pt x="66227" y="3624048"/>
                </a:lnTo>
                <a:cubicBezTo>
                  <a:pt x="72599" y="3645393"/>
                  <a:pt x="75289" y="3655265"/>
                  <a:pt x="75305" y="3657366"/>
                </a:cubicBezTo>
                <a:cubicBezTo>
                  <a:pt x="75338" y="3661867"/>
                  <a:pt x="66477" y="3659024"/>
                  <a:pt x="62588" y="3653286"/>
                </a:cubicBezTo>
                <a:cubicBezTo>
                  <a:pt x="59465" y="3648677"/>
                  <a:pt x="58950" y="3642802"/>
                  <a:pt x="60508" y="3629487"/>
                </a:cubicBezTo>
                <a:close/>
                <a:moveTo>
                  <a:pt x="1116200" y="3543073"/>
                </a:moveTo>
                <a:cubicBezTo>
                  <a:pt x="1121818" y="3542017"/>
                  <a:pt x="1123838" y="3547887"/>
                  <a:pt x="1126386" y="3572671"/>
                </a:cubicBezTo>
                <a:cubicBezTo>
                  <a:pt x="1128459" y="3592845"/>
                  <a:pt x="1124579" y="3599163"/>
                  <a:pt x="1117747" y="3586739"/>
                </a:cubicBezTo>
                <a:cubicBezTo>
                  <a:pt x="1115459" y="3582576"/>
                  <a:pt x="1113112" y="3571247"/>
                  <a:pt x="1112537" y="3561563"/>
                </a:cubicBezTo>
                <a:cubicBezTo>
                  <a:pt x="1111672" y="3547004"/>
                  <a:pt x="1112318" y="3543804"/>
                  <a:pt x="1116200" y="3543073"/>
                </a:cubicBezTo>
                <a:close/>
                <a:moveTo>
                  <a:pt x="82331" y="2962930"/>
                </a:moveTo>
                <a:cubicBezTo>
                  <a:pt x="82550" y="2962095"/>
                  <a:pt x="82824" y="2965974"/>
                  <a:pt x="83301" y="2974009"/>
                </a:cubicBezTo>
                <a:cubicBezTo>
                  <a:pt x="83877" y="2983732"/>
                  <a:pt x="85483" y="2992754"/>
                  <a:pt x="86873" y="2994059"/>
                </a:cubicBezTo>
                <a:cubicBezTo>
                  <a:pt x="89807" y="2996814"/>
                  <a:pt x="87541" y="3003927"/>
                  <a:pt x="83727" y="3003927"/>
                </a:cubicBezTo>
                <a:cubicBezTo>
                  <a:pt x="82301" y="3003927"/>
                  <a:pt x="81385" y="2993217"/>
                  <a:pt x="81691" y="2980128"/>
                </a:cubicBezTo>
                <a:lnTo>
                  <a:pt x="81695" y="2980128"/>
                </a:lnTo>
                <a:cubicBezTo>
                  <a:pt x="81948" y="2969312"/>
                  <a:pt x="82112" y="2963764"/>
                  <a:pt x="82331" y="2962930"/>
                </a:cubicBezTo>
                <a:close/>
                <a:moveTo>
                  <a:pt x="101936" y="2918951"/>
                </a:moveTo>
                <a:cubicBezTo>
                  <a:pt x="104392" y="2921249"/>
                  <a:pt x="104472" y="2924516"/>
                  <a:pt x="102228" y="2931054"/>
                </a:cubicBezTo>
                <a:lnTo>
                  <a:pt x="99163" y="2940011"/>
                </a:lnTo>
                <a:lnTo>
                  <a:pt x="98870" y="2927907"/>
                </a:lnTo>
                <a:cubicBezTo>
                  <a:pt x="98652" y="2918744"/>
                  <a:pt x="99389" y="2916568"/>
                  <a:pt x="101936" y="2918951"/>
                </a:cubicBezTo>
                <a:close/>
                <a:moveTo>
                  <a:pt x="96694" y="2871455"/>
                </a:moveTo>
                <a:cubicBezTo>
                  <a:pt x="97360" y="2871650"/>
                  <a:pt x="98334" y="2876148"/>
                  <a:pt x="99562" y="2884935"/>
                </a:cubicBezTo>
                <a:cubicBezTo>
                  <a:pt x="100649" y="2892715"/>
                  <a:pt x="100237" y="2897854"/>
                  <a:pt x="98518" y="2897854"/>
                </a:cubicBezTo>
                <a:cubicBezTo>
                  <a:pt x="96949" y="2897854"/>
                  <a:pt x="95669" y="2891530"/>
                  <a:pt x="95669" y="2883801"/>
                </a:cubicBezTo>
                <a:lnTo>
                  <a:pt x="95668" y="2883801"/>
                </a:lnTo>
                <a:cubicBezTo>
                  <a:pt x="95668" y="2875372"/>
                  <a:pt x="96027" y="2871262"/>
                  <a:pt x="96694" y="2871455"/>
                </a:cubicBezTo>
                <a:close/>
                <a:moveTo>
                  <a:pt x="104092" y="2813539"/>
                </a:moveTo>
                <a:cubicBezTo>
                  <a:pt x="107223" y="2818686"/>
                  <a:pt x="111149" y="2843457"/>
                  <a:pt x="108835" y="2843457"/>
                </a:cubicBezTo>
                <a:cubicBezTo>
                  <a:pt x="107886" y="2843457"/>
                  <a:pt x="106609" y="2841928"/>
                  <a:pt x="105996" y="2840057"/>
                </a:cubicBezTo>
                <a:cubicBezTo>
                  <a:pt x="103380" y="2832081"/>
                  <a:pt x="101773" y="2809728"/>
                  <a:pt x="104092" y="2813539"/>
                </a:cubicBezTo>
                <a:close/>
                <a:moveTo>
                  <a:pt x="958653" y="2740103"/>
                </a:moveTo>
                <a:cubicBezTo>
                  <a:pt x="959744" y="2740103"/>
                  <a:pt x="960102" y="2744387"/>
                  <a:pt x="959449" y="2749623"/>
                </a:cubicBezTo>
                <a:cubicBezTo>
                  <a:pt x="958354" y="2758381"/>
                  <a:pt x="953033" y="2763532"/>
                  <a:pt x="953124" y="2755742"/>
                </a:cubicBezTo>
                <a:lnTo>
                  <a:pt x="953125" y="2755742"/>
                </a:lnTo>
                <a:cubicBezTo>
                  <a:pt x="953198" y="2749749"/>
                  <a:pt x="956606" y="2740103"/>
                  <a:pt x="958653" y="2740103"/>
                </a:cubicBezTo>
                <a:close/>
                <a:moveTo>
                  <a:pt x="926930" y="2709509"/>
                </a:moveTo>
                <a:lnTo>
                  <a:pt x="926926" y="2709522"/>
                </a:lnTo>
                <a:lnTo>
                  <a:pt x="926915" y="2709522"/>
                </a:lnTo>
                <a:close/>
                <a:moveTo>
                  <a:pt x="945395" y="2688653"/>
                </a:moveTo>
                <a:cubicBezTo>
                  <a:pt x="947760" y="2691257"/>
                  <a:pt x="940192" y="2813539"/>
                  <a:pt x="937666" y="2813539"/>
                </a:cubicBezTo>
                <a:cubicBezTo>
                  <a:pt x="936119" y="2813539"/>
                  <a:pt x="935510" y="2806970"/>
                  <a:pt x="936261" y="2798460"/>
                </a:cubicBezTo>
                <a:lnTo>
                  <a:pt x="936263" y="2798460"/>
                </a:lnTo>
                <a:cubicBezTo>
                  <a:pt x="937310" y="2786637"/>
                  <a:pt x="936759" y="2783682"/>
                  <a:pt x="933716" y="2784776"/>
                </a:cubicBezTo>
                <a:cubicBezTo>
                  <a:pt x="930836" y="2785810"/>
                  <a:pt x="929892" y="2783210"/>
                  <a:pt x="930062" y="2774696"/>
                </a:cubicBezTo>
                <a:cubicBezTo>
                  <a:pt x="930172" y="2768385"/>
                  <a:pt x="930952" y="2764752"/>
                  <a:pt x="931759" y="2766622"/>
                </a:cubicBezTo>
                <a:cubicBezTo>
                  <a:pt x="935796" y="2775986"/>
                  <a:pt x="937812" y="2766483"/>
                  <a:pt x="939486" y="2730194"/>
                </a:cubicBezTo>
                <a:cubicBezTo>
                  <a:pt x="941158" y="2694015"/>
                  <a:pt x="942391" y="2685343"/>
                  <a:pt x="945395" y="2688653"/>
                </a:cubicBezTo>
                <a:close/>
                <a:moveTo>
                  <a:pt x="933087" y="2677998"/>
                </a:moveTo>
                <a:cubicBezTo>
                  <a:pt x="936978" y="2683742"/>
                  <a:pt x="935860" y="2700158"/>
                  <a:pt x="931182" y="2705945"/>
                </a:cubicBezTo>
                <a:lnTo>
                  <a:pt x="926930" y="2709509"/>
                </a:lnTo>
                <a:lnTo>
                  <a:pt x="929897" y="2700512"/>
                </a:lnTo>
                <a:cubicBezTo>
                  <a:pt x="931838" y="2695731"/>
                  <a:pt x="931882" y="2692095"/>
                  <a:pt x="930006" y="2689994"/>
                </a:cubicBezTo>
                <a:cubicBezTo>
                  <a:pt x="928441" y="2688228"/>
                  <a:pt x="927941" y="2683990"/>
                  <a:pt x="928893" y="2680576"/>
                </a:cubicBezTo>
                <a:cubicBezTo>
                  <a:pt x="930192" y="2675926"/>
                  <a:pt x="931243" y="2675279"/>
                  <a:pt x="933087" y="2677998"/>
                </a:cubicBezTo>
                <a:close/>
                <a:moveTo>
                  <a:pt x="933901" y="2651662"/>
                </a:moveTo>
                <a:cubicBezTo>
                  <a:pt x="934129" y="2650552"/>
                  <a:pt x="934443" y="2650705"/>
                  <a:pt x="934790" y="2652388"/>
                </a:cubicBezTo>
                <a:cubicBezTo>
                  <a:pt x="935484" y="2655754"/>
                  <a:pt x="935484" y="2661262"/>
                  <a:pt x="934790" y="2664627"/>
                </a:cubicBezTo>
                <a:cubicBezTo>
                  <a:pt x="934097" y="2667993"/>
                  <a:pt x="933531" y="2665239"/>
                  <a:pt x="933531" y="2658508"/>
                </a:cubicBezTo>
                <a:cubicBezTo>
                  <a:pt x="933531" y="2655142"/>
                  <a:pt x="933673" y="2652771"/>
                  <a:pt x="933901" y="2651662"/>
                </a:cubicBezTo>
                <a:close/>
                <a:moveTo>
                  <a:pt x="96656" y="2613158"/>
                </a:moveTo>
                <a:cubicBezTo>
                  <a:pt x="98251" y="2611666"/>
                  <a:pt x="100233" y="2619814"/>
                  <a:pt x="104568" y="2645658"/>
                </a:cubicBezTo>
                <a:cubicBezTo>
                  <a:pt x="106520" y="2657289"/>
                  <a:pt x="107360" y="2667511"/>
                  <a:pt x="106440" y="2668374"/>
                </a:cubicBezTo>
                <a:cubicBezTo>
                  <a:pt x="105517" y="2669238"/>
                  <a:pt x="104021" y="2665840"/>
                  <a:pt x="103116" y="2660825"/>
                </a:cubicBezTo>
                <a:lnTo>
                  <a:pt x="103114" y="2660825"/>
                </a:lnTo>
                <a:cubicBezTo>
                  <a:pt x="98255" y="2633929"/>
                  <a:pt x="95577" y="2614168"/>
                  <a:pt x="96656" y="2613158"/>
                </a:cubicBezTo>
                <a:close/>
                <a:moveTo>
                  <a:pt x="947274" y="2560594"/>
                </a:moveTo>
                <a:cubicBezTo>
                  <a:pt x="950616" y="2565433"/>
                  <a:pt x="950693" y="2589628"/>
                  <a:pt x="947419" y="2606831"/>
                </a:cubicBezTo>
                <a:cubicBezTo>
                  <a:pt x="945580" y="2616498"/>
                  <a:pt x="945026" y="2612495"/>
                  <a:pt x="944774" y="2587792"/>
                </a:cubicBezTo>
                <a:cubicBezTo>
                  <a:pt x="944555" y="2566706"/>
                  <a:pt x="945373" y="2557844"/>
                  <a:pt x="947274" y="2560594"/>
                </a:cubicBezTo>
                <a:close/>
                <a:moveTo>
                  <a:pt x="117254" y="2547082"/>
                </a:moveTo>
                <a:lnTo>
                  <a:pt x="122323" y="2566758"/>
                </a:lnTo>
                <a:cubicBezTo>
                  <a:pt x="127797" y="2587999"/>
                  <a:pt x="129591" y="2635482"/>
                  <a:pt x="124816" y="2632720"/>
                </a:cubicBezTo>
                <a:cubicBezTo>
                  <a:pt x="120966" y="2630495"/>
                  <a:pt x="117857" y="2643305"/>
                  <a:pt x="120162" y="2651900"/>
                </a:cubicBezTo>
                <a:cubicBezTo>
                  <a:pt x="122086" y="2659073"/>
                  <a:pt x="117097" y="2689292"/>
                  <a:pt x="112787" y="2696587"/>
                </a:cubicBezTo>
                <a:cubicBezTo>
                  <a:pt x="111195" y="2699280"/>
                  <a:pt x="110418" y="2696968"/>
                  <a:pt x="110499" y="2689788"/>
                </a:cubicBezTo>
                <a:lnTo>
                  <a:pt x="110501" y="2689788"/>
                </a:lnTo>
                <a:cubicBezTo>
                  <a:pt x="110573" y="2683804"/>
                  <a:pt x="111734" y="2672177"/>
                  <a:pt x="113087" y="2663949"/>
                </a:cubicBezTo>
                <a:cubicBezTo>
                  <a:pt x="114529" y="2655201"/>
                  <a:pt x="114310" y="2632894"/>
                  <a:pt x="112559" y="2610222"/>
                </a:cubicBezTo>
                <a:cubicBezTo>
                  <a:pt x="110183" y="2579481"/>
                  <a:pt x="110358" y="2568931"/>
                  <a:pt x="113409" y="2559268"/>
                </a:cubicBezTo>
                <a:close/>
                <a:moveTo>
                  <a:pt x="108520" y="2533188"/>
                </a:moveTo>
                <a:cubicBezTo>
                  <a:pt x="108739" y="2531833"/>
                  <a:pt x="109042" y="2532020"/>
                  <a:pt x="109376" y="2534076"/>
                </a:cubicBezTo>
                <a:cubicBezTo>
                  <a:pt x="110040" y="2538190"/>
                  <a:pt x="110040" y="2544922"/>
                  <a:pt x="109376" y="2549036"/>
                </a:cubicBezTo>
                <a:cubicBezTo>
                  <a:pt x="108712" y="2553149"/>
                  <a:pt x="108165" y="2549784"/>
                  <a:pt x="108165" y="2541556"/>
                </a:cubicBezTo>
                <a:cubicBezTo>
                  <a:pt x="108165" y="2537442"/>
                  <a:pt x="108301" y="2534544"/>
                  <a:pt x="108520" y="2533188"/>
                </a:cubicBezTo>
                <a:close/>
                <a:moveTo>
                  <a:pt x="933144" y="2519797"/>
                </a:moveTo>
                <a:cubicBezTo>
                  <a:pt x="936538" y="2519797"/>
                  <a:pt x="936345" y="2548990"/>
                  <a:pt x="932926" y="2550959"/>
                </a:cubicBezTo>
                <a:cubicBezTo>
                  <a:pt x="931437" y="2551820"/>
                  <a:pt x="929513" y="2551456"/>
                  <a:pt x="928653" y="2550151"/>
                </a:cubicBezTo>
                <a:lnTo>
                  <a:pt x="928668" y="2550152"/>
                </a:lnTo>
                <a:cubicBezTo>
                  <a:pt x="926314" y="2546586"/>
                  <a:pt x="930262" y="2519797"/>
                  <a:pt x="933144" y="2519797"/>
                </a:cubicBezTo>
                <a:close/>
                <a:moveTo>
                  <a:pt x="942469" y="2495987"/>
                </a:moveTo>
                <a:cubicBezTo>
                  <a:pt x="943119" y="2496183"/>
                  <a:pt x="944061" y="2499822"/>
                  <a:pt x="945224" y="2506883"/>
                </a:cubicBezTo>
                <a:cubicBezTo>
                  <a:pt x="946155" y="2512533"/>
                  <a:pt x="945692" y="2517082"/>
                  <a:pt x="944181" y="2517082"/>
                </a:cubicBezTo>
                <a:cubicBezTo>
                  <a:pt x="942685" y="2517082"/>
                  <a:pt x="941459" y="2511983"/>
                  <a:pt x="941459" y="2505749"/>
                </a:cubicBezTo>
                <a:cubicBezTo>
                  <a:pt x="941459" y="2499039"/>
                  <a:pt x="941819" y="2495791"/>
                  <a:pt x="942469" y="2495987"/>
                </a:cubicBezTo>
                <a:close/>
                <a:moveTo>
                  <a:pt x="976335" y="2462681"/>
                </a:moveTo>
                <a:cubicBezTo>
                  <a:pt x="977616" y="2466421"/>
                  <a:pt x="978791" y="2488145"/>
                  <a:pt x="978951" y="2510958"/>
                </a:cubicBezTo>
                <a:cubicBezTo>
                  <a:pt x="979243" y="2550713"/>
                  <a:pt x="979024" y="2552435"/>
                  <a:pt x="973428" y="2552435"/>
                </a:cubicBezTo>
                <a:cubicBezTo>
                  <a:pt x="968584" y="2552435"/>
                  <a:pt x="967615" y="2554248"/>
                  <a:pt x="967615" y="2563315"/>
                </a:cubicBezTo>
                <a:cubicBezTo>
                  <a:pt x="967615" y="2569298"/>
                  <a:pt x="966309" y="2574194"/>
                  <a:pt x="964707" y="2574194"/>
                </a:cubicBezTo>
                <a:cubicBezTo>
                  <a:pt x="963109" y="2574194"/>
                  <a:pt x="961810" y="2568992"/>
                  <a:pt x="961820" y="2562635"/>
                </a:cubicBezTo>
                <a:lnTo>
                  <a:pt x="961825" y="2562635"/>
                </a:lnTo>
                <a:cubicBezTo>
                  <a:pt x="961825" y="2556277"/>
                  <a:pt x="962679" y="2542812"/>
                  <a:pt x="963697" y="2532711"/>
                </a:cubicBezTo>
                <a:cubicBezTo>
                  <a:pt x="965215" y="2517679"/>
                  <a:pt x="966266" y="2514901"/>
                  <a:pt x="969490" y="2517405"/>
                </a:cubicBezTo>
                <a:cubicBezTo>
                  <a:pt x="972763" y="2519948"/>
                  <a:pt x="973477" y="2515013"/>
                  <a:pt x="973718" y="2488172"/>
                </a:cubicBezTo>
                <a:cubicBezTo>
                  <a:pt x="973901" y="2467788"/>
                  <a:pt x="974864" y="2458389"/>
                  <a:pt x="976335" y="2462681"/>
                </a:cubicBezTo>
                <a:close/>
                <a:moveTo>
                  <a:pt x="113553" y="2458088"/>
                </a:moveTo>
                <a:cubicBezTo>
                  <a:pt x="115226" y="2457388"/>
                  <a:pt x="117213" y="2461767"/>
                  <a:pt x="119967" y="2471037"/>
                </a:cubicBezTo>
                <a:cubicBezTo>
                  <a:pt x="124685" y="2486915"/>
                  <a:pt x="124542" y="2496671"/>
                  <a:pt x="119749" y="2485510"/>
                </a:cubicBezTo>
                <a:cubicBezTo>
                  <a:pt x="117909" y="2481224"/>
                  <a:pt x="117289" y="2481797"/>
                  <a:pt x="116047" y="2488923"/>
                </a:cubicBezTo>
                <a:cubicBezTo>
                  <a:pt x="114799" y="2496079"/>
                  <a:pt x="113941" y="2496863"/>
                  <a:pt x="110818" y="2493695"/>
                </a:cubicBezTo>
                <a:lnTo>
                  <a:pt x="110825" y="2493695"/>
                </a:lnTo>
                <a:cubicBezTo>
                  <a:pt x="108201" y="2491033"/>
                  <a:pt x="107664" y="2485654"/>
                  <a:pt x="109026" y="2475614"/>
                </a:cubicBezTo>
                <a:cubicBezTo>
                  <a:pt x="110522" y="2464567"/>
                  <a:pt x="111880" y="2458787"/>
                  <a:pt x="113553" y="2458088"/>
                </a:cubicBezTo>
                <a:close/>
                <a:moveTo>
                  <a:pt x="149068" y="2387886"/>
                </a:moveTo>
                <a:lnTo>
                  <a:pt x="151137" y="2402845"/>
                </a:lnTo>
                <a:cubicBezTo>
                  <a:pt x="154184" y="2424868"/>
                  <a:pt x="154126" y="2523237"/>
                  <a:pt x="151064" y="2527769"/>
                </a:cubicBezTo>
                <a:cubicBezTo>
                  <a:pt x="149101" y="2530670"/>
                  <a:pt x="147962" y="2529286"/>
                  <a:pt x="146581" y="2522329"/>
                </a:cubicBezTo>
                <a:lnTo>
                  <a:pt x="146594" y="2522329"/>
                </a:lnTo>
                <a:cubicBezTo>
                  <a:pt x="143580" y="2507135"/>
                  <a:pt x="143394" y="2410572"/>
                  <a:pt x="146339" y="2398765"/>
                </a:cubicBezTo>
                <a:close/>
                <a:moveTo>
                  <a:pt x="136896" y="2385700"/>
                </a:moveTo>
                <a:cubicBezTo>
                  <a:pt x="137626" y="2387160"/>
                  <a:pt x="137576" y="2390452"/>
                  <a:pt x="136301" y="2394687"/>
                </a:cubicBezTo>
                <a:cubicBezTo>
                  <a:pt x="134589" y="2400366"/>
                  <a:pt x="133907" y="2400729"/>
                  <a:pt x="132156" y="2396892"/>
                </a:cubicBezTo>
                <a:cubicBezTo>
                  <a:pt x="131002" y="2394365"/>
                  <a:pt x="131294" y="2390230"/>
                  <a:pt x="132805" y="2387703"/>
                </a:cubicBezTo>
                <a:cubicBezTo>
                  <a:pt x="134653" y="2384612"/>
                  <a:pt x="136165" y="2384240"/>
                  <a:pt x="136896" y="2385700"/>
                </a:cubicBezTo>
                <a:close/>
                <a:moveTo>
                  <a:pt x="117467" y="2377384"/>
                </a:moveTo>
                <a:cubicBezTo>
                  <a:pt x="121065" y="2376091"/>
                  <a:pt x="121791" y="2378767"/>
                  <a:pt x="121622" y="2392732"/>
                </a:cubicBezTo>
                <a:cubicBezTo>
                  <a:pt x="121367" y="2415168"/>
                  <a:pt x="117712" y="2424498"/>
                  <a:pt x="115070" y="2409528"/>
                </a:cubicBezTo>
                <a:cubicBezTo>
                  <a:pt x="111833" y="2391182"/>
                  <a:pt x="112734" y="2379084"/>
                  <a:pt x="117467" y="2377384"/>
                </a:cubicBezTo>
                <a:close/>
                <a:moveTo>
                  <a:pt x="133268" y="2336537"/>
                </a:moveTo>
                <a:cubicBezTo>
                  <a:pt x="135224" y="2338236"/>
                  <a:pt x="136249" y="2343662"/>
                  <a:pt x="135582" y="2348776"/>
                </a:cubicBezTo>
                <a:cubicBezTo>
                  <a:pt x="134921" y="2353828"/>
                  <a:pt x="134155" y="2355513"/>
                  <a:pt x="133877" y="2352521"/>
                </a:cubicBezTo>
                <a:cubicBezTo>
                  <a:pt x="133585" y="2349530"/>
                  <a:pt x="132560" y="2344022"/>
                  <a:pt x="131564" y="2340282"/>
                </a:cubicBezTo>
                <a:cubicBezTo>
                  <a:pt x="130170" y="2335047"/>
                  <a:pt x="130564" y="2334185"/>
                  <a:pt x="133268" y="2336537"/>
                </a:cubicBezTo>
                <a:close/>
                <a:moveTo>
                  <a:pt x="77672" y="2315812"/>
                </a:moveTo>
                <a:cubicBezTo>
                  <a:pt x="80905" y="2315812"/>
                  <a:pt x="91466" y="2364167"/>
                  <a:pt x="88782" y="2366679"/>
                </a:cubicBezTo>
                <a:cubicBezTo>
                  <a:pt x="87775" y="2367623"/>
                  <a:pt x="86946" y="2367660"/>
                  <a:pt x="86946" y="2366771"/>
                </a:cubicBezTo>
                <a:lnTo>
                  <a:pt x="86948" y="2366760"/>
                </a:lnTo>
                <a:cubicBezTo>
                  <a:pt x="86948" y="2364260"/>
                  <a:pt x="78291" y="2325972"/>
                  <a:pt x="76504" y="2320572"/>
                </a:cubicBezTo>
                <a:cubicBezTo>
                  <a:pt x="75640" y="2317954"/>
                  <a:pt x="76176" y="2315812"/>
                  <a:pt x="77672" y="2315812"/>
                </a:cubicBezTo>
                <a:close/>
                <a:moveTo>
                  <a:pt x="619" y="2290394"/>
                </a:moveTo>
                <a:cubicBezTo>
                  <a:pt x="1011" y="2289757"/>
                  <a:pt x="1714" y="2291933"/>
                  <a:pt x="3082" y="2296356"/>
                </a:cubicBezTo>
                <a:cubicBezTo>
                  <a:pt x="6410" y="2307176"/>
                  <a:pt x="5403" y="2328264"/>
                  <a:pt x="1936" y="2320341"/>
                </a:cubicBezTo>
                <a:lnTo>
                  <a:pt x="1933" y="2320341"/>
                </a:lnTo>
                <a:cubicBezTo>
                  <a:pt x="735" y="2317600"/>
                  <a:pt x="-129" y="2309033"/>
                  <a:pt x="17" y="2301302"/>
                </a:cubicBezTo>
                <a:cubicBezTo>
                  <a:pt x="145" y="2294478"/>
                  <a:pt x="227" y="2291030"/>
                  <a:pt x="619" y="2290394"/>
                </a:cubicBezTo>
                <a:close/>
                <a:moveTo>
                  <a:pt x="129211" y="2280788"/>
                </a:moveTo>
                <a:cubicBezTo>
                  <a:pt x="132579" y="2277635"/>
                  <a:pt x="133655" y="2284049"/>
                  <a:pt x="132860" y="2302557"/>
                </a:cubicBezTo>
                <a:lnTo>
                  <a:pt x="131999" y="2322603"/>
                </a:lnTo>
                <a:lnTo>
                  <a:pt x="129938" y="2302320"/>
                </a:lnTo>
                <a:cubicBezTo>
                  <a:pt x="128802" y="2291164"/>
                  <a:pt x="128478" y="2281475"/>
                  <a:pt x="129211" y="2280788"/>
                </a:cubicBezTo>
                <a:close/>
                <a:moveTo>
                  <a:pt x="147984" y="2217888"/>
                </a:moveTo>
                <a:cubicBezTo>
                  <a:pt x="149959" y="2215031"/>
                  <a:pt x="150816" y="2219310"/>
                  <a:pt x="150845" y="2232167"/>
                </a:cubicBezTo>
                <a:cubicBezTo>
                  <a:pt x="150882" y="2250825"/>
                  <a:pt x="150003" y="2253937"/>
                  <a:pt x="146841" y="2246224"/>
                </a:cubicBezTo>
                <a:lnTo>
                  <a:pt x="146842" y="2246224"/>
                </a:lnTo>
                <a:cubicBezTo>
                  <a:pt x="144138" y="2239628"/>
                  <a:pt x="144828" y="2222457"/>
                  <a:pt x="147984" y="2217888"/>
                </a:cubicBezTo>
                <a:close/>
                <a:moveTo>
                  <a:pt x="992212" y="2207669"/>
                </a:moveTo>
                <a:cubicBezTo>
                  <a:pt x="992413" y="2205574"/>
                  <a:pt x="992691" y="2205863"/>
                  <a:pt x="992998" y="2209042"/>
                </a:cubicBezTo>
                <a:cubicBezTo>
                  <a:pt x="993611" y="2215400"/>
                  <a:pt x="993611" y="2225803"/>
                  <a:pt x="992998" y="2232161"/>
                </a:cubicBezTo>
                <a:cubicBezTo>
                  <a:pt x="992385" y="2238518"/>
                  <a:pt x="991885" y="2233317"/>
                  <a:pt x="991885" y="2220601"/>
                </a:cubicBezTo>
                <a:cubicBezTo>
                  <a:pt x="991885" y="2214244"/>
                  <a:pt x="992010" y="2209765"/>
                  <a:pt x="992212" y="2207669"/>
                </a:cubicBezTo>
                <a:close/>
                <a:moveTo>
                  <a:pt x="61915" y="2150127"/>
                </a:moveTo>
                <a:cubicBezTo>
                  <a:pt x="62532" y="2150751"/>
                  <a:pt x="66538" y="2179411"/>
                  <a:pt x="70815" y="2213816"/>
                </a:cubicBezTo>
                <a:cubicBezTo>
                  <a:pt x="75092" y="2248222"/>
                  <a:pt x="79331" y="2280962"/>
                  <a:pt x="80236" y="2286572"/>
                </a:cubicBezTo>
                <a:cubicBezTo>
                  <a:pt x="81709" y="2295719"/>
                  <a:pt x="81224" y="2296771"/>
                  <a:pt x="75520" y="2296771"/>
                </a:cubicBezTo>
                <a:cubicBezTo>
                  <a:pt x="69285" y="2296771"/>
                  <a:pt x="69196" y="2297295"/>
                  <a:pt x="71018" y="2323290"/>
                </a:cubicBezTo>
                <a:cubicBezTo>
                  <a:pt x="72040" y="2337875"/>
                  <a:pt x="75377" y="2359219"/>
                  <a:pt x="78434" y="2370722"/>
                </a:cubicBezTo>
                <a:cubicBezTo>
                  <a:pt x="88670" y="2409241"/>
                  <a:pt x="100746" y="2548417"/>
                  <a:pt x="96856" y="2583033"/>
                </a:cubicBezTo>
                <a:cubicBezTo>
                  <a:pt x="94827" y="2601086"/>
                  <a:pt x="91333" y="2603045"/>
                  <a:pt x="87157" y="2588473"/>
                </a:cubicBezTo>
                <a:lnTo>
                  <a:pt x="87156" y="2588473"/>
                </a:lnTo>
                <a:cubicBezTo>
                  <a:pt x="68219" y="2522402"/>
                  <a:pt x="63717" y="2476316"/>
                  <a:pt x="63626" y="2347620"/>
                </a:cubicBezTo>
                <a:cubicBezTo>
                  <a:pt x="63593" y="2293475"/>
                  <a:pt x="62313" y="2227217"/>
                  <a:pt x="60787" y="2200381"/>
                </a:cubicBezTo>
                <a:cubicBezTo>
                  <a:pt x="58280" y="2156194"/>
                  <a:pt x="58492" y="2146678"/>
                  <a:pt x="61915" y="2150127"/>
                </a:cubicBezTo>
                <a:close/>
                <a:moveTo>
                  <a:pt x="124046" y="2141345"/>
                </a:moveTo>
                <a:cubicBezTo>
                  <a:pt x="126071" y="2140760"/>
                  <a:pt x="129258" y="2141612"/>
                  <a:pt x="131937" y="2144382"/>
                </a:cubicBezTo>
                <a:cubicBezTo>
                  <a:pt x="137120" y="2149740"/>
                  <a:pt x="137099" y="2149886"/>
                  <a:pt x="131167" y="2149886"/>
                </a:cubicBezTo>
                <a:cubicBezTo>
                  <a:pt x="127817" y="2149886"/>
                  <a:pt x="124196" y="2148555"/>
                  <a:pt x="123122" y="2146929"/>
                </a:cubicBezTo>
                <a:cubicBezTo>
                  <a:pt x="121156" y="2143953"/>
                  <a:pt x="122021" y="2141931"/>
                  <a:pt x="124046" y="2141345"/>
                </a:cubicBezTo>
                <a:close/>
                <a:moveTo>
                  <a:pt x="150011" y="2132206"/>
                </a:moveTo>
                <a:lnTo>
                  <a:pt x="150452" y="2168244"/>
                </a:lnTo>
                <a:cubicBezTo>
                  <a:pt x="150865" y="2201961"/>
                  <a:pt x="150307" y="2207347"/>
                  <a:pt x="147008" y="2202242"/>
                </a:cubicBezTo>
                <a:lnTo>
                  <a:pt x="147004" y="2202242"/>
                </a:lnTo>
                <a:cubicBezTo>
                  <a:pt x="146274" y="2201120"/>
                  <a:pt x="146639" y="2184903"/>
                  <a:pt x="147847" y="2166204"/>
                </a:cubicBezTo>
                <a:close/>
                <a:moveTo>
                  <a:pt x="915300" y="2125614"/>
                </a:moveTo>
                <a:lnTo>
                  <a:pt x="915300" y="2125615"/>
                </a:lnTo>
                <a:lnTo>
                  <a:pt x="915300" y="2125614"/>
                </a:lnTo>
                <a:close/>
                <a:moveTo>
                  <a:pt x="105883" y="2115887"/>
                </a:moveTo>
                <a:lnTo>
                  <a:pt x="109204" y="2126766"/>
                </a:lnTo>
                <a:cubicBezTo>
                  <a:pt x="115085" y="2146036"/>
                  <a:pt x="116182" y="2152605"/>
                  <a:pt x="113519" y="2152605"/>
                </a:cubicBezTo>
                <a:cubicBezTo>
                  <a:pt x="112085" y="2152605"/>
                  <a:pt x="109373" y="2150869"/>
                  <a:pt x="107490" y="2148746"/>
                </a:cubicBezTo>
                <a:lnTo>
                  <a:pt x="107489" y="2148746"/>
                </a:lnTo>
                <a:cubicBezTo>
                  <a:pt x="105511" y="2146515"/>
                  <a:pt x="104450" y="2138768"/>
                  <a:pt x="104975" y="2130387"/>
                </a:cubicBezTo>
                <a:close/>
                <a:moveTo>
                  <a:pt x="924180" y="2095489"/>
                </a:moveTo>
                <a:cubicBezTo>
                  <a:pt x="926636" y="2095489"/>
                  <a:pt x="929737" y="2105402"/>
                  <a:pt x="929793" y="2113426"/>
                </a:cubicBezTo>
                <a:cubicBezTo>
                  <a:pt x="929826" y="2116560"/>
                  <a:pt x="927443" y="2121150"/>
                  <a:pt x="924518" y="2123626"/>
                </a:cubicBezTo>
                <a:lnTo>
                  <a:pt x="915300" y="2125614"/>
                </a:lnTo>
                <a:lnTo>
                  <a:pt x="919046" y="2108197"/>
                </a:lnTo>
                <a:cubicBezTo>
                  <a:pt x="921034" y="2101450"/>
                  <a:pt x="923254" y="2095489"/>
                  <a:pt x="924180" y="2095489"/>
                </a:cubicBezTo>
                <a:close/>
                <a:moveTo>
                  <a:pt x="131216" y="2071022"/>
                </a:moveTo>
                <a:cubicBezTo>
                  <a:pt x="135141" y="2071022"/>
                  <a:pt x="136784" y="2083689"/>
                  <a:pt x="134077" y="2093039"/>
                </a:cubicBezTo>
                <a:cubicBezTo>
                  <a:pt x="131482" y="2101994"/>
                  <a:pt x="131354" y="2101780"/>
                  <a:pt x="130242" y="2086661"/>
                </a:cubicBezTo>
                <a:lnTo>
                  <a:pt x="130241" y="2086661"/>
                </a:lnTo>
                <a:cubicBezTo>
                  <a:pt x="129610" y="2078057"/>
                  <a:pt x="130059" y="2071020"/>
                  <a:pt x="131216" y="2071022"/>
                </a:cubicBezTo>
                <a:close/>
                <a:moveTo>
                  <a:pt x="147995" y="2046547"/>
                </a:moveTo>
                <a:cubicBezTo>
                  <a:pt x="149545" y="2048792"/>
                  <a:pt x="150833" y="2056703"/>
                  <a:pt x="150856" y="2064129"/>
                </a:cubicBezTo>
                <a:cubicBezTo>
                  <a:pt x="150892" y="2076423"/>
                  <a:pt x="151312" y="2077247"/>
                  <a:pt x="155483" y="2073343"/>
                </a:cubicBezTo>
                <a:cubicBezTo>
                  <a:pt x="158004" y="2070984"/>
                  <a:pt x="160829" y="2063725"/>
                  <a:pt x="161763" y="2057210"/>
                </a:cubicBezTo>
                <a:cubicBezTo>
                  <a:pt x="164212" y="2040116"/>
                  <a:pt x="167928" y="2050883"/>
                  <a:pt x="167937" y="2075105"/>
                </a:cubicBezTo>
                <a:cubicBezTo>
                  <a:pt x="167937" y="2090737"/>
                  <a:pt x="167380" y="2093049"/>
                  <a:pt x="164792" y="2088025"/>
                </a:cubicBezTo>
                <a:cubicBezTo>
                  <a:pt x="163059" y="2084659"/>
                  <a:pt x="160489" y="2081905"/>
                  <a:pt x="159085" y="2081905"/>
                </a:cubicBezTo>
                <a:cubicBezTo>
                  <a:pt x="154544" y="2081905"/>
                  <a:pt x="153267" y="2089478"/>
                  <a:pt x="156774" y="2095609"/>
                </a:cubicBezTo>
                <a:cubicBezTo>
                  <a:pt x="159533" y="2100432"/>
                  <a:pt x="159318" y="2102392"/>
                  <a:pt x="155665" y="2105812"/>
                </a:cubicBezTo>
                <a:cubicBezTo>
                  <a:pt x="151572" y="2109643"/>
                  <a:pt x="150854" y="2109338"/>
                  <a:pt x="148115" y="2102598"/>
                </a:cubicBezTo>
                <a:lnTo>
                  <a:pt x="148104" y="2102598"/>
                </a:lnTo>
                <a:cubicBezTo>
                  <a:pt x="144159" y="2092887"/>
                  <a:pt x="144047" y="2040847"/>
                  <a:pt x="147995" y="2046547"/>
                </a:cubicBezTo>
                <a:close/>
                <a:moveTo>
                  <a:pt x="104033" y="2027509"/>
                </a:moveTo>
                <a:cubicBezTo>
                  <a:pt x="106996" y="2027509"/>
                  <a:pt x="114560" y="2043373"/>
                  <a:pt x="112510" y="2045291"/>
                </a:cubicBezTo>
                <a:cubicBezTo>
                  <a:pt x="111751" y="2046000"/>
                  <a:pt x="108959" y="2044335"/>
                  <a:pt x="106306" y="2041590"/>
                </a:cubicBezTo>
                <a:lnTo>
                  <a:pt x="106307" y="2041590"/>
                </a:lnTo>
                <a:cubicBezTo>
                  <a:pt x="101179" y="2036288"/>
                  <a:pt x="99762" y="2027509"/>
                  <a:pt x="104033" y="2027509"/>
                </a:cubicBezTo>
                <a:close/>
                <a:moveTo>
                  <a:pt x="943112" y="2013995"/>
                </a:moveTo>
                <a:cubicBezTo>
                  <a:pt x="946936" y="2010416"/>
                  <a:pt x="945743" y="2084095"/>
                  <a:pt x="941824" y="2093464"/>
                </a:cubicBezTo>
                <a:cubicBezTo>
                  <a:pt x="937817" y="2103049"/>
                  <a:pt x="935647" y="2102970"/>
                  <a:pt x="935647" y="2093234"/>
                </a:cubicBezTo>
                <a:lnTo>
                  <a:pt x="935646" y="2093238"/>
                </a:lnTo>
                <a:cubicBezTo>
                  <a:pt x="935646" y="2088999"/>
                  <a:pt x="936591" y="2084647"/>
                  <a:pt x="937744" y="2083568"/>
                </a:cubicBezTo>
                <a:cubicBezTo>
                  <a:pt x="938897" y="2082487"/>
                  <a:pt x="939970" y="2066962"/>
                  <a:pt x="940123" y="2049068"/>
                </a:cubicBezTo>
                <a:cubicBezTo>
                  <a:pt x="940269" y="2031173"/>
                  <a:pt x="941620" y="2015390"/>
                  <a:pt x="943112" y="2013995"/>
                </a:cubicBezTo>
                <a:close/>
                <a:moveTo>
                  <a:pt x="986359" y="1999398"/>
                </a:moveTo>
                <a:cubicBezTo>
                  <a:pt x="986572" y="1997807"/>
                  <a:pt x="986864" y="1998230"/>
                  <a:pt x="987178" y="2001051"/>
                </a:cubicBezTo>
                <a:cubicBezTo>
                  <a:pt x="987809" y="2006694"/>
                  <a:pt x="987794" y="2015261"/>
                  <a:pt x="987145" y="2020090"/>
                </a:cubicBezTo>
                <a:cubicBezTo>
                  <a:pt x="986503" y="2024918"/>
                  <a:pt x="985988" y="2020297"/>
                  <a:pt x="985999" y="2009830"/>
                </a:cubicBezTo>
                <a:lnTo>
                  <a:pt x="986010" y="2009830"/>
                </a:lnTo>
                <a:cubicBezTo>
                  <a:pt x="986010" y="2004594"/>
                  <a:pt x="986145" y="2000989"/>
                  <a:pt x="986359" y="1999398"/>
                </a:cubicBezTo>
                <a:close/>
                <a:moveTo>
                  <a:pt x="229366" y="1998950"/>
                </a:moveTo>
                <a:cubicBezTo>
                  <a:pt x="232753" y="1996992"/>
                  <a:pt x="232753" y="2006730"/>
                  <a:pt x="229366" y="2016629"/>
                </a:cubicBezTo>
                <a:cubicBezTo>
                  <a:pt x="227377" y="2022437"/>
                  <a:pt x="226998" y="2021765"/>
                  <a:pt x="226750" y="2012030"/>
                </a:cubicBezTo>
                <a:cubicBezTo>
                  <a:pt x="226604" y="2005761"/>
                  <a:pt x="227768" y="1999875"/>
                  <a:pt x="229366" y="1998950"/>
                </a:cubicBezTo>
                <a:close/>
                <a:moveTo>
                  <a:pt x="111210" y="1998254"/>
                </a:moveTo>
                <a:cubicBezTo>
                  <a:pt x="111860" y="1998450"/>
                  <a:pt x="112802" y="2002089"/>
                  <a:pt x="113966" y="2009150"/>
                </a:cubicBezTo>
                <a:cubicBezTo>
                  <a:pt x="114896" y="2014800"/>
                  <a:pt x="114433" y="2019349"/>
                  <a:pt x="112922" y="2019349"/>
                </a:cubicBezTo>
                <a:cubicBezTo>
                  <a:pt x="111426" y="2019349"/>
                  <a:pt x="110200" y="2014250"/>
                  <a:pt x="110200" y="2008017"/>
                </a:cubicBezTo>
                <a:lnTo>
                  <a:pt x="110200" y="2008016"/>
                </a:lnTo>
                <a:cubicBezTo>
                  <a:pt x="110200" y="2001305"/>
                  <a:pt x="110559" y="1998058"/>
                  <a:pt x="111210" y="1998254"/>
                </a:cubicBezTo>
                <a:close/>
                <a:moveTo>
                  <a:pt x="160036" y="1997898"/>
                </a:moveTo>
                <a:cubicBezTo>
                  <a:pt x="160417" y="1997702"/>
                  <a:pt x="161546" y="1998963"/>
                  <a:pt x="163754" y="2001511"/>
                </a:cubicBezTo>
                <a:cubicBezTo>
                  <a:pt x="168846" y="2007385"/>
                  <a:pt x="169940" y="2023537"/>
                  <a:pt x="165422" y="2026149"/>
                </a:cubicBezTo>
                <a:cubicBezTo>
                  <a:pt x="163711" y="2027140"/>
                  <a:pt x="162499" y="2024131"/>
                  <a:pt x="162477" y="2018830"/>
                </a:cubicBezTo>
                <a:lnTo>
                  <a:pt x="162477" y="2018829"/>
                </a:lnTo>
                <a:cubicBezTo>
                  <a:pt x="162444" y="2013880"/>
                  <a:pt x="161703" y="2006770"/>
                  <a:pt x="160810" y="2003030"/>
                </a:cubicBezTo>
                <a:cubicBezTo>
                  <a:pt x="160024" y="1999749"/>
                  <a:pt x="159656" y="1998095"/>
                  <a:pt x="160036" y="1997898"/>
                </a:cubicBezTo>
                <a:close/>
                <a:moveTo>
                  <a:pt x="122178" y="1993421"/>
                </a:moveTo>
                <a:cubicBezTo>
                  <a:pt x="122521" y="1992512"/>
                  <a:pt x="124270" y="1993184"/>
                  <a:pt x="127639" y="1994871"/>
                </a:cubicBezTo>
                <a:cubicBezTo>
                  <a:pt x="133601" y="1997856"/>
                  <a:pt x="135393" y="2004306"/>
                  <a:pt x="130971" y="2006864"/>
                </a:cubicBezTo>
                <a:cubicBezTo>
                  <a:pt x="129606" y="2007654"/>
                  <a:pt x="126990" y="2005220"/>
                  <a:pt x="125158" y="2001457"/>
                </a:cubicBezTo>
                <a:cubicBezTo>
                  <a:pt x="122900" y="1996820"/>
                  <a:pt x="121836" y="1994330"/>
                  <a:pt x="122178" y="1993421"/>
                </a:cubicBezTo>
                <a:close/>
                <a:moveTo>
                  <a:pt x="881252" y="1985026"/>
                </a:moveTo>
                <a:cubicBezTo>
                  <a:pt x="882395" y="1983959"/>
                  <a:pt x="883325" y="1987879"/>
                  <a:pt x="883325" y="1993738"/>
                </a:cubicBezTo>
                <a:cubicBezTo>
                  <a:pt x="883325" y="1999597"/>
                  <a:pt x="885289" y="2013984"/>
                  <a:pt x="887684" y="2025709"/>
                </a:cubicBezTo>
                <a:cubicBezTo>
                  <a:pt x="893357" y="2053448"/>
                  <a:pt x="893189" y="2058169"/>
                  <a:pt x="886385" y="2062145"/>
                </a:cubicBezTo>
                <a:cubicBezTo>
                  <a:pt x="881540" y="2064977"/>
                  <a:pt x="879901" y="2064469"/>
                  <a:pt x="874972" y="2058606"/>
                </a:cubicBezTo>
                <a:lnTo>
                  <a:pt x="874977" y="2058605"/>
                </a:lnTo>
                <a:cubicBezTo>
                  <a:pt x="869633" y="2052248"/>
                  <a:pt x="869005" y="2052107"/>
                  <a:pt x="866190" y="2056634"/>
                </a:cubicBezTo>
                <a:cubicBezTo>
                  <a:pt x="863625" y="2060759"/>
                  <a:pt x="863147" y="2060181"/>
                  <a:pt x="863071" y="2052862"/>
                </a:cubicBezTo>
                <a:cubicBezTo>
                  <a:pt x="862998" y="2044573"/>
                  <a:pt x="867834" y="2037329"/>
                  <a:pt x="874951" y="2035109"/>
                </a:cubicBezTo>
                <a:cubicBezTo>
                  <a:pt x="877093" y="2034441"/>
                  <a:pt x="878461" y="2025554"/>
                  <a:pt x="878742" y="2010515"/>
                </a:cubicBezTo>
                <a:cubicBezTo>
                  <a:pt x="878997" y="1997564"/>
                  <a:pt x="880114" y="1986094"/>
                  <a:pt x="881252" y="1985026"/>
                </a:cubicBezTo>
                <a:close/>
                <a:moveTo>
                  <a:pt x="892103" y="1973709"/>
                </a:moveTo>
                <a:cubicBezTo>
                  <a:pt x="901805" y="1973968"/>
                  <a:pt x="902530" y="1975478"/>
                  <a:pt x="904539" y="1999630"/>
                </a:cubicBezTo>
                <a:cubicBezTo>
                  <a:pt x="906203" y="2019637"/>
                  <a:pt x="902010" y="2017505"/>
                  <a:pt x="899190" y="1996910"/>
                </a:cubicBezTo>
                <a:lnTo>
                  <a:pt x="899192" y="1996910"/>
                </a:lnTo>
                <a:cubicBezTo>
                  <a:pt x="897017" y="1981035"/>
                  <a:pt x="896732" y="1980541"/>
                  <a:pt x="894882" y="1989431"/>
                </a:cubicBezTo>
                <a:lnTo>
                  <a:pt x="892901" y="1998950"/>
                </a:lnTo>
                <a:lnTo>
                  <a:pt x="890657" y="1990111"/>
                </a:lnTo>
                <a:cubicBezTo>
                  <a:pt x="889423" y="1985249"/>
                  <a:pt x="887271" y="1981271"/>
                  <a:pt x="885871" y="1981271"/>
                </a:cubicBezTo>
                <a:cubicBezTo>
                  <a:pt x="884473" y="1981271"/>
                  <a:pt x="883327" y="1979516"/>
                  <a:pt x="883327" y="1977374"/>
                </a:cubicBezTo>
                <a:cubicBezTo>
                  <a:pt x="883327" y="1974799"/>
                  <a:pt x="886305" y="1973555"/>
                  <a:pt x="892103" y="1973709"/>
                </a:cubicBezTo>
                <a:close/>
                <a:moveTo>
                  <a:pt x="929834" y="1966605"/>
                </a:moveTo>
                <a:lnTo>
                  <a:pt x="929834" y="1979865"/>
                </a:lnTo>
                <a:cubicBezTo>
                  <a:pt x="929834" y="1987158"/>
                  <a:pt x="931356" y="1997062"/>
                  <a:pt x="933217" y="2001874"/>
                </a:cubicBezTo>
                <a:cubicBezTo>
                  <a:pt x="935997" y="2009072"/>
                  <a:pt x="935742" y="2012314"/>
                  <a:pt x="931765" y="2020157"/>
                </a:cubicBezTo>
                <a:cubicBezTo>
                  <a:pt x="928356" y="2026877"/>
                  <a:pt x="926930" y="2036995"/>
                  <a:pt x="926930" y="2054438"/>
                </a:cubicBezTo>
                <a:cubicBezTo>
                  <a:pt x="926930" y="2081843"/>
                  <a:pt x="923471" y="2086169"/>
                  <a:pt x="917324" y="2066447"/>
                </a:cubicBezTo>
                <a:lnTo>
                  <a:pt x="917320" y="2066447"/>
                </a:lnTo>
                <a:cubicBezTo>
                  <a:pt x="913857" y="2055340"/>
                  <a:pt x="913118" y="2054541"/>
                  <a:pt x="911534" y="2060208"/>
                </a:cubicBezTo>
                <a:cubicBezTo>
                  <a:pt x="907976" y="2072935"/>
                  <a:pt x="906775" y="2063617"/>
                  <a:pt x="909750" y="2046388"/>
                </a:cubicBezTo>
                <a:cubicBezTo>
                  <a:pt x="911414" y="2036752"/>
                  <a:pt x="911925" y="2019077"/>
                  <a:pt x="910889" y="2007110"/>
                </a:cubicBezTo>
                <a:lnTo>
                  <a:pt x="909002" y="1985351"/>
                </a:lnTo>
                <a:lnTo>
                  <a:pt x="919418" y="1975978"/>
                </a:lnTo>
                <a:close/>
                <a:moveTo>
                  <a:pt x="146529" y="1960873"/>
                </a:moveTo>
                <a:lnTo>
                  <a:pt x="150485" y="1984822"/>
                </a:lnTo>
                <a:cubicBezTo>
                  <a:pt x="154547" y="2009410"/>
                  <a:pt x="153445" y="2017838"/>
                  <a:pt x="147942" y="2004292"/>
                </a:cubicBezTo>
                <a:lnTo>
                  <a:pt x="147945" y="2004292"/>
                </a:lnTo>
                <a:cubicBezTo>
                  <a:pt x="146233" y="2000083"/>
                  <a:pt x="145218" y="1988592"/>
                  <a:pt x="145682" y="1978756"/>
                </a:cubicBezTo>
                <a:close/>
                <a:moveTo>
                  <a:pt x="190660" y="1948123"/>
                </a:moveTo>
                <a:cubicBezTo>
                  <a:pt x="191499" y="1950086"/>
                  <a:pt x="191397" y="1952433"/>
                  <a:pt x="190441" y="1953337"/>
                </a:cubicBezTo>
                <a:cubicBezTo>
                  <a:pt x="189474" y="1954240"/>
                  <a:pt x="188788" y="1952633"/>
                  <a:pt x="188915" y="1949767"/>
                </a:cubicBezTo>
                <a:lnTo>
                  <a:pt x="188904" y="1949768"/>
                </a:lnTo>
                <a:cubicBezTo>
                  <a:pt x="189051" y="1946599"/>
                  <a:pt x="189733" y="1945955"/>
                  <a:pt x="190660" y="1948123"/>
                </a:cubicBezTo>
                <a:close/>
                <a:moveTo>
                  <a:pt x="52661" y="1944554"/>
                </a:moveTo>
                <a:lnTo>
                  <a:pt x="56659" y="1972061"/>
                </a:lnTo>
                <a:cubicBezTo>
                  <a:pt x="58860" y="1987190"/>
                  <a:pt x="65264" y="2016239"/>
                  <a:pt x="70893" y="2036614"/>
                </a:cubicBezTo>
                <a:cubicBezTo>
                  <a:pt x="81629" y="2075473"/>
                  <a:pt x="82728" y="2081905"/>
                  <a:pt x="78626" y="2081905"/>
                </a:cubicBezTo>
                <a:cubicBezTo>
                  <a:pt x="77250" y="2081905"/>
                  <a:pt x="70711" y="2066542"/>
                  <a:pt x="64094" y="2047765"/>
                </a:cubicBezTo>
                <a:lnTo>
                  <a:pt x="64101" y="2047765"/>
                </a:lnTo>
                <a:cubicBezTo>
                  <a:pt x="52422" y="2014624"/>
                  <a:pt x="52079" y="2012617"/>
                  <a:pt x="52369" y="1979090"/>
                </a:cubicBezTo>
                <a:close/>
                <a:moveTo>
                  <a:pt x="132560" y="1941207"/>
                </a:moveTo>
                <a:cubicBezTo>
                  <a:pt x="133298" y="1943853"/>
                  <a:pt x="133250" y="1947524"/>
                  <a:pt x="132451" y="1949366"/>
                </a:cubicBezTo>
                <a:cubicBezTo>
                  <a:pt x="131656" y="1951206"/>
                  <a:pt x="131054" y="1949043"/>
                  <a:pt x="131112" y="1944555"/>
                </a:cubicBezTo>
                <a:cubicBezTo>
                  <a:pt x="131148" y="1940067"/>
                  <a:pt x="131823" y="1938560"/>
                  <a:pt x="132560" y="1941207"/>
                </a:cubicBezTo>
                <a:close/>
                <a:moveTo>
                  <a:pt x="149921" y="1890159"/>
                </a:moveTo>
                <a:cubicBezTo>
                  <a:pt x="150259" y="1891099"/>
                  <a:pt x="149884" y="1894053"/>
                  <a:pt x="149032" y="1899678"/>
                </a:cubicBezTo>
                <a:cubicBezTo>
                  <a:pt x="146926" y="1913566"/>
                  <a:pt x="146770" y="1913950"/>
                  <a:pt x="144111" y="1911464"/>
                </a:cubicBezTo>
                <a:lnTo>
                  <a:pt x="144109" y="1911464"/>
                </a:lnTo>
                <a:cubicBezTo>
                  <a:pt x="140715" y="1908289"/>
                  <a:pt x="142022" y="1898180"/>
                  <a:pt x="146529" y="1892718"/>
                </a:cubicBezTo>
                <a:cubicBezTo>
                  <a:pt x="148531" y="1890292"/>
                  <a:pt x="149582" y="1889219"/>
                  <a:pt x="149921" y="1890159"/>
                </a:cubicBezTo>
                <a:close/>
                <a:moveTo>
                  <a:pt x="945161" y="1880867"/>
                </a:moveTo>
                <a:cubicBezTo>
                  <a:pt x="947314" y="1883933"/>
                  <a:pt x="943508" y="1921438"/>
                  <a:pt x="941044" y="1921438"/>
                </a:cubicBezTo>
                <a:cubicBezTo>
                  <a:pt x="939267" y="1921438"/>
                  <a:pt x="938954" y="1914042"/>
                  <a:pt x="940209" y="1901719"/>
                </a:cubicBezTo>
                <a:lnTo>
                  <a:pt x="940208" y="1901719"/>
                </a:lnTo>
                <a:cubicBezTo>
                  <a:pt x="942095" y="1883182"/>
                  <a:pt x="943280" y="1878189"/>
                  <a:pt x="945161" y="1880867"/>
                </a:cubicBezTo>
                <a:close/>
                <a:moveTo>
                  <a:pt x="934013" y="1876189"/>
                </a:moveTo>
                <a:cubicBezTo>
                  <a:pt x="934225" y="1874587"/>
                  <a:pt x="934518" y="1874808"/>
                  <a:pt x="934841" y="1877239"/>
                </a:cubicBezTo>
                <a:cubicBezTo>
                  <a:pt x="935487" y="1882101"/>
                  <a:pt x="935487" y="1890056"/>
                  <a:pt x="934841" y="1894918"/>
                </a:cubicBezTo>
                <a:cubicBezTo>
                  <a:pt x="934195" y="1899780"/>
                  <a:pt x="933669" y="1895802"/>
                  <a:pt x="933669" y="1886079"/>
                </a:cubicBezTo>
                <a:cubicBezTo>
                  <a:pt x="933669" y="1881217"/>
                  <a:pt x="933801" y="1877792"/>
                  <a:pt x="934013" y="1876189"/>
                </a:cubicBezTo>
                <a:close/>
                <a:moveTo>
                  <a:pt x="986424" y="1866185"/>
                </a:moveTo>
                <a:cubicBezTo>
                  <a:pt x="986621" y="1863844"/>
                  <a:pt x="986893" y="1864167"/>
                  <a:pt x="987192" y="1867720"/>
                </a:cubicBezTo>
                <a:cubicBezTo>
                  <a:pt x="987790" y="1874825"/>
                  <a:pt x="987790" y="1886453"/>
                  <a:pt x="987192" y="1893558"/>
                </a:cubicBezTo>
                <a:cubicBezTo>
                  <a:pt x="986593" y="1900664"/>
                  <a:pt x="986105" y="1894851"/>
                  <a:pt x="986105" y="1880639"/>
                </a:cubicBezTo>
                <a:cubicBezTo>
                  <a:pt x="986105" y="1873533"/>
                  <a:pt x="986227" y="1868527"/>
                  <a:pt x="986424" y="1866185"/>
                </a:cubicBezTo>
                <a:close/>
                <a:moveTo>
                  <a:pt x="845841" y="1838137"/>
                </a:moveTo>
                <a:lnTo>
                  <a:pt x="845842" y="1838141"/>
                </a:lnTo>
                <a:lnTo>
                  <a:pt x="845838" y="1838141"/>
                </a:lnTo>
                <a:close/>
                <a:moveTo>
                  <a:pt x="212802" y="1837291"/>
                </a:moveTo>
                <a:cubicBezTo>
                  <a:pt x="214984" y="1834840"/>
                  <a:pt x="217857" y="1834241"/>
                  <a:pt x="219332" y="1837839"/>
                </a:cubicBezTo>
                <a:cubicBezTo>
                  <a:pt x="221766" y="1843779"/>
                  <a:pt x="219960" y="1851390"/>
                  <a:pt x="215807" y="1852685"/>
                </a:cubicBezTo>
                <a:cubicBezTo>
                  <a:pt x="213942" y="1853264"/>
                  <a:pt x="211521" y="1851087"/>
                  <a:pt x="210422" y="1847847"/>
                </a:cubicBezTo>
                <a:cubicBezTo>
                  <a:pt x="209130" y="1844042"/>
                  <a:pt x="210620" y="1839741"/>
                  <a:pt x="212802" y="1837291"/>
                </a:cubicBezTo>
                <a:close/>
                <a:moveTo>
                  <a:pt x="909064" y="1808808"/>
                </a:moveTo>
                <a:cubicBezTo>
                  <a:pt x="911320" y="1807505"/>
                  <a:pt x="912527" y="1810226"/>
                  <a:pt x="912810" y="1817243"/>
                </a:cubicBezTo>
                <a:cubicBezTo>
                  <a:pt x="913028" y="1822941"/>
                  <a:pt x="913722" y="1839843"/>
                  <a:pt x="914324" y="1854802"/>
                </a:cubicBezTo>
                <a:cubicBezTo>
                  <a:pt x="916189" y="1901056"/>
                  <a:pt x="915959" y="1909942"/>
                  <a:pt x="912759" y="1915094"/>
                </a:cubicBezTo>
                <a:cubicBezTo>
                  <a:pt x="910190" y="1919231"/>
                  <a:pt x="909639" y="1918230"/>
                  <a:pt x="909533" y="1909198"/>
                </a:cubicBezTo>
                <a:lnTo>
                  <a:pt x="909535" y="1909198"/>
                </a:lnTo>
                <a:cubicBezTo>
                  <a:pt x="909462" y="1903215"/>
                  <a:pt x="908583" y="1878612"/>
                  <a:pt x="907572" y="1854526"/>
                </a:cubicBezTo>
                <a:cubicBezTo>
                  <a:pt x="906251" y="1822925"/>
                  <a:pt x="906663" y="1810196"/>
                  <a:pt x="909064" y="1808808"/>
                </a:cubicBezTo>
                <a:close/>
                <a:moveTo>
                  <a:pt x="885324" y="1804483"/>
                </a:moveTo>
                <a:cubicBezTo>
                  <a:pt x="888787" y="1804483"/>
                  <a:pt x="889475" y="1807551"/>
                  <a:pt x="888685" y="1819446"/>
                </a:cubicBezTo>
                <a:cubicBezTo>
                  <a:pt x="887715" y="1834043"/>
                  <a:pt x="889663" y="1838698"/>
                  <a:pt x="893171" y="1830149"/>
                </a:cubicBezTo>
                <a:cubicBezTo>
                  <a:pt x="894131" y="1827810"/>
                  <a:pt x="896032" y="1826542"/>
                  <a:pt x="897396" y="1827331"/>
                </a:cubicBezTo>
                <a:cubicBezTo>
                  <a:pt x="898761" y="1828121"/>
                  <a:pt x="897429" y="1839368"/>
                  <a:pt x="894418" y="1852326"/>
                </a:cubicBezTo>
                <a:cubicBezTo>
                  <a:pt x="889426" y="1873867"/>
                  <a:pt x="889349" y="1876445"/>
                  <a:pt x="893517" y="1882397"/>
                </a:cubicBezTo>
                <a:cubicBezTo>
                  <a:pt x="897705" y="1888379"/>
                  <a:pt x="897594" y="1890418"/>
                  <a:pt x="892156" y="1907505"/>
                </a:cubicBezTo>
                <a:cubicBezTo>
                  <a:pt x="888736" y="1918254"/>
                  <a:pt x="886218" y="1934011"/>
                  <a:pt x="886193" y="1944847"/>
                </a:cubicBezTo>
                <a:cubicBezTo>
                  <a:pt x="886120" y="1971830"/>
                  <a:pt x="880669" y="1977531"/>
                  <a:pt x="879963" y="1951353"/>
                </a:cubicBezTo>
                <a:lnTo>
                  <a:pt x="879961" y="1951353"/>
                </a:lnTo>
                <a:cubicBezTo>
                  <a:pt x="879059" y="1917891"/>
                  <a:pt x="878713" y="1915184"/>
                  <a:pt x="873653" y="1901622"/>
                </a:cubicBezTo>
                <a:cubicBezTo>
                  <a:pt x="867336" y="1884694"/>
                  <a:pt x="867493" y="1883245"/>
                  <a:pt x="876506" y="1875236"/>
                </a:cubicBezTo>
                <a:cubicBezTo>
                  <a:pt x="884080" y="1868509"/>
                  <a:pt x="884111" y="1868309"/>
                  <a:pt x="882543" y="1836478"/>
                </a:cubicBezTo>
                <a:cubicBezTo>
                  <a:pt x="881200" y="1809211"/>
                  <a:pt x="881613" y="1804483"/>
                  <a:pt x="885324" y="1804483"/>
                </a:cubicBezTo>
                <a:close/>
                <a:moveTo>
                  <a:pt x="188353" y="1800590"/>
                </a:moveTo>
                <a:cubicBezTo>
                  <a:pt x="190655" y="1799258"/>
                  <a:pt x="191706" y="1810631"/>
                  <a:pt x="192022" y="1840362"/>
                </a:cubicBezTo>
                <a:cubicBezTo>
                  <a:pt x="192570" y="1891786"/>
                  <a:pt x="192205" y="1888500"/>
                  <a:pt x="197418" y="1891683"/>
                </a:cubicBezTo>
                <a:cubicBezTo>
                  <a:pt x="201180" y="1893987"/>
                  <a:pt x="201081" y="1894709"/>
                  <a:pt x="196666" y="1897144"/>
                </a:cubicBezTo>
                <a:cubicBezTo>
                  <a:pt x="193867" y="1898686"/>
                  <a:pt x="191600" y="1902642"/>
                  <a:pt x="191624" y="1905934"/>
                </a:cubicBezTo>
                <a:cubicBezTo>
                  <a:pt x="191657" y="1910795"/>
                  <a:pt x="192197" y="1911152"/>
                  <a:pt x="194485" y="1907839"/>
                </a:cubicBezTo>
                <a:cubicBezTo>
                  <a:pt x="196474" y="1904959"/>
                  <a:pt x="197317" y="1908661"/>
                  <a:pt x="197346" y="1920425"/>
                </a:cubicBezTo>
                <a:cubicBezTo>
                  <a:pt x="197379" y="1931903"/>
                  <a:pt x="196043" y="1938137"/>
                  <a:pt x="193065" y="1940450"/>
                </a:cubicBezTo>
                <a:cubicBezTo>
                  <a:pt x="189602" y="1943139"/>
                  <a:pt x="188496" y="1943070"/>
                  <a:pt x="187519" y="1940104"/>
                </a:cubicBezTo>
                <a:lnTo>
                  <a:pt x="187523" y="1940102"/>
                </a:lnTo>
                <a:cubicBezTo>
                  <a:pt x="186104" y="1935796"/>
                  <a:pt x="179757" y="1834268"/>
                  <a:pt x="180150" y="1822164"/>
                </a:cubicBezTo>
                <a:cubicBezTo>
                  <a:pt x="180296" y="1817676"/>
                  <a:pt x="181077" y="1815534"/>
                  <a:pt x="181879" y="1817404"/>
                </a:cubicBezTo>
                <a:cubicBezTo>
                  <a:pt x="184909" y="1824431"/>
                  <a:pt x="188247" y="1820449"/>
                  <a:pt x="186718" y="1811630"/>
                </a:cubicBezTo>
                <a:cubicBezTo>
                  <a:pt x="185787" y="1806259"/>
                  <a:pt x="186463" y="1801683"/>
                  <a:pt x="188353" y="1800590"/>
                </a:cubicBezTo>
                <a:close/>
                <a:moveTo>
                  <a:pt x="131129" y="1794964"/>
                </a:moveTo>
                <a:lnTo>
                  <a:pt x="133790" y="1805574"/>
                </a:lnTo>
                <a:cubicBezTo>
                  <a:pt x="136468" y="1816259"/>
                  <a:pt x="136059" y="1819615"/>
                  <a:pt x="132483" y="1816269"/>
                </a:cubicBezTo>
                <a:cubicBezTo>
                  <a:pt x="131418" y="1815272"/>
                  <a:pt x="130677" y="1810070"/>
                  <a:pt x="130838" y="1804710"/>
                </a:cubicBezTo>
                <a:close/>
                <a:moveTo>
                  <a:pt x="936627" y="1794309"/>
                </a:moveTo>
                <a:cubicBezTo>
                  <a:pt x="938143" y="1793186"/>
                  <a:pt x="939953" y="1805786"/>
                  <a:pt x="939769" y="1821379"/>
                </a:cubicBezTo>
                <a:cubicBezTo>
                  <a:pt x="939513" y="1844215"/>
                  <a:pt x="936514" y="1858880"/>
                  <a:pt x="932143" y="1858880"/>
                </a:cubicBezTo>
                <a:cubicBezTo>
                  <a:pt x="930165" y="1858880"/>
                  <a:pt x="929935" y="1855796"/>
                  <a:pt x="931483" y="1850041"/>
                </a:cubicBezTo>
                <a:lnTo>
                  <a:pt x="931485" y="1850041"/>
                </a:lnTo>
                <a:cubicBezTo>
                  <a:pt x="932791" y="1845179"/>
                  <a:pt x="934014" y="1833858"/>
                  <a:pt x="934200" y="1824882"/>
                </a:cubicBezTo>
                <a:cubicBezTo>
                  <a:pt x="934382" y="1815907"/>
                  <a:pt x="934878" y="1804891"/>
                  <a:pt x="935295" y="1800404"/>
                </a:cubicBezTo>
                <a:cubicBezTo>
                  <a:pt x="935650" y="1796583"/>
                  <a:pt x="936122" y="1794684"/>
                  <a:pt x="936627" y="1794309"/>
                </a:cubicBezTo>
                <a:close/>
                <a:moveTo>
                  <a:pt x="911264" y="1789784"/>
                </a:moveTo>
                <a:cubicBezTo>
                  <a:pt x="914690" y="1788553"/>
                  <a:pt x="915471" y="1789264"/>
                  <a:pt x="914169" y="1792436"/>
                </a:cubicBezTo>
                <a:cubicBezTo>
                  <a:pt x="913190" y="1794819"/>
                  <a:pt x="912391" y="1798505"/>
                  <a:pt x="912391" y="1800626"/>
                </a:cubicBezTo>
                <a:cubicBezTo>
                  <a:pt x="912391" y="1802748"/>
                  <a:pt x="911085" y="1804483"/>
                  <a:pt x="909483" y="1804483"/>
                </a:cubicBezTo>
                <a:cubicBezTo>
                  <a:pt x="907885" y="1804483"/>
                  <a:pt x="906578" y="1801554"/>
                  <a:pt x="906578" y="1797975"/>
                </a:cubicBezTo>
                <a:lnTo>
                  <a:pt x="906581" y="1797975"/>
                </a:lnTo>
                <a:cubicBezTo>
                  <a:pt x="906581" y="1794395"/>
                  <a:pt x="908686" y="1790709"/>
                  <a:pt x="911264" y="1789784"/>
                </a:cubicBezTo>
                <a:close/>
                <a:moveTo>
                  <a:pt x="859322" y="1775925"/>
                </a:moveTo>
                <a:lnTo>
                  <a:pt x="859698" y="1794380"/>
                </a:lnTo>
                <a:cubicBezTo>
                  <a:pt x="859953" y="1807347"/>
                  <a:pt x="858665" y="1814847"/>
                  <a:pt x="855333" y="1819606"/>
                </a:cubicBezTo>
                <a:cubicBezTo>
                  <a:pt x="852723" y="1823331"/>
                  <a:pt x="849589" y="1830325"/>
                  <a:pt x="848363" y="1835149"/>
                </a:cubicBezTo>
                <a:lnTo>
                  <a:pt x="845841" y="1838137"/>
                </a:lnTo>
                <a:lnTo>
                  <a:pt x="843682" y="1823655"/>
                </a:lnTo>
                <a:cubicBezTo>
                  <a:pt x="842080" y="1816161"/>
                  <a:pt x="842580" y="1815072"/>
                  <a:pt x="847280" y="1815836"/>
                </a:cubicBezTo>
                <a:cubicBezTo>
                  <a:pt x="851994" y="1816602"/>
                  <a:pt x="853187" y="1813940"/>
                  <a:pt x="856030" y="1796324"/>
                </a:cubicBezTo>
                <a:close/>
                <a:moveTo>
                  <a:pt x="125097" y="1771098"/>
                </a:moveTo>
                <a:cubicBezTo>
                  <a:pt x="128889" y="1774647"/>
                  <a:pt x="125881" y="1794588"/>
                  <a:pt x="121900" y="1792286"/>
                </a:cubicBezTo>
                <a:cubicBezTo>
                  <a:pt x="120503" y="1791478"/>
                  <a:pt x="118759" y="1792974"/>
                  <a:pt x="118025" y="1795610"/>
                </a:cubicBezTo>
                <a:cubicBezTo>
                  <a:pt x="117174" y="1798666"/>
                  <a:pt x="116565" y="1797751"/>
                  <a:pt x="116350" y="1793085"/>
                </a:cubicBezTo>
                <a:cubicBezTo>
                  <a:pt x="116168" y="1789059"/>
                  <a:pt x="117320" y="1785009"/>
                  <a:pt x="118919" y="1784084"/>
                </a:cubicBezTo>
                <a:cubicBezTo>
                  <a:pt x="120517" y="1783161"/>
                  <a:pt x="121827" y="1779171"/>
                  <a:pt x="121827" y="1775221"/>
                </a:cubicBezTo>
                <a:cubicBezTo>
                  <a:pt x="121827" y="1769899"/>
                  <a:pt x="122674" y="1768831"/>
                  <a:pt x="125097" y="1771098"/>
                </a:cubicBezTo>
                <a:close/>
                <a:moveTo>
                  <a:pt x="144315" y="1735075"/>
                </a:moveTo>
                <a:cubicBezTo>
                  <a:pt x="144932" y="1735657"/>
                  <a:pt x="145506" y="1737844"/>
                  <a:pt x="146349" y="1741927"/>
                </a:cubicBezTo>
                <a:cubicBezTo>
                  <a:pt x="147429" y="1747163"/>
                  <a:pt x="147907" y="1760626"/>
                  <a:pt x="147407" y="1771845"/>
                </a:cubicBezTo>
                <a:cubicBezTo>
                  <a:pt x="146568" y="1790733"/>
                  <a:pt x="146232" y="1791677"/>
                  <a:pt x="142883" y="1784588"/>
                </a:cubicBezTo>
                <a:cubicBezTo>
                  <a:pt x="138882" y="1776122"/>
                  <a:pt x="138338" y="1746371"/>
                  <a:pt x="142030" y="1737847"/>
                </a:cubicBezTo>
                <a:cubicBezTo>
                  <a:pt x="143041" y="1735514"/>
                  <a:pt x="143699" y="1734492"/>
                  <a:pt x="144315" y="1735075"/>
                </a:cubicBezTo>
                <a:close/>
                <a:moveTo>
                  <a:pt x="176323" y="1731089"/>
                </a:moveTo>
                <a:cubicBezTo>
                  <a:pt x="181518" y="1731066"/>
                  <a:pt x="185769" y="1732272"/>
                  <a:pt x="185769" y="1733768"/>
                </a:cubicBezTo>
                <a:cubicBezTo>
                  <a:pt x="185769" y="1737223"/>
                  <a:pt x="176949" y="1737223"/>
                  <a:pt x="171237" y="1733768"/>
                </a:cubicBezTo>
                <a:cubicBezTo>
                  <a:pt x="167927" y="1731768"/>
                  <a:pt x="169153" y="1731121"/>
                  <a:pt x="176323" y="1731089"/>
                </a:cubicBezTo>
                <a:close/>
                <a:moveTo>
                  <a:pt x="163455" y="1730218"/>
                </a:moveTo>
                <a:lnTo>
                  <a:pt x="167447" y="1744817"/>
                </a:lnTo>
                <a:cubicBezTo>
                  <a:pt x="169645" y="1752846"/>
                  <a:pt x="175317" y="1765071"/>
                  <a:pt x="180058" y="1771982"/>
                </a:cubicBezTo>
                <a:cubicBezTo>
                  <a:pt x="189883" y="1786310"/>
                  <a:pt x="190388" y="1788876"/>
                  <a:pt x="184316" y="1793593"/>
                </a:cubicBezTo>
                <a:cubicBezTo>
                  <a:pt x="181918" y="1795454"/>
                  <a:pt x="179956" y="1799960"/>
                  <a:pt x="179956" y="1803605"/>
                </a:cubicBezTo>
                <a:cubicBezTo>
                  <a:pt x="179956" y="1807331"/>
                  <a:pt x="178682" y="1809496"/>
                  <a:pt x="177051" y="1808552"/>
                </a:cubicBezTo>
                <a:cubicBezTo>
                  <a:pt x="175453" y="1807628"/>
                  <a:pt x="174143" y="1804495"/>
                  <a:pt x="174143" y="1801591"/>
                </a:cubicBezTo>
                <a:cubicBezTo>
                  <a:pt x="174143" y="1794758"/>
                  <a:pt x="169248" y="1794762"/>
                  <a:pt x="166929" y="1801591"/>
                </a:cubicBezTo>
                <a:cubicBezTo>
                  <a:pt x="165915" y="1804577"/>
                  <a:pt x="167630" y="1811450"/>
                  <a:pt x="170867" y="1817388"/>
                </a:cubicBezTo>
                <a:cubicBezTo>
                  <a:pt x="175948" y="1826707"/>
                  <a:pt x="176415" y="1831587"/>
                  <a:pt x="174983" y="1860380"/>
                </a:cubicBezTo>
                <a:cubicBezTo>
                  <a:pt x="174096" y="1878245"/>
                  <a:pt x="172987" y="1904488"/>
                  <a:pt x="172523" y="1918699"/>
                </a:cubicBezTo>
                <a:cubicBezTo>
                  <a:pt x="171611" y="1946623"/>
                  <a:pt x="167140" y="1985995"/>
                  <a:pt x="164611" y="1988361"/>
                </a:cubicBezTo>
                <a:cubicBezTo>
                  <a:pt x="163750" y="1989167"/>
                  <a:pt x="162257" y="1987498"/>
                  <a:pt x="161294" y="1984654"/>
                </a:cubicBezTo>
                <a:lnTo>
                  <a:pt x="161294" y="1984660"/>
                </a:lnTo>
                <a:cubicBezTo>
                  <a:pt x="160331" y="1981816"/>
                  <a:pt x="159006" y="1950704"/>
                  <a:pt x="158349" y="1915521"/>
                </a:cubicBezTo>
                <a:cubicBezTo>
                  <a:pt x="157404" y="1864780"/>
                  <a:pt x="156189" y="1849386"/>
                  <a:pt x="152480" y="1841075"/>
                </a:cubicBezTo>
                <a:cubicBezTo>
                  <a:pt x="147262" y="1829389"/>
                  <a:pt x="148371" y="1822777"/>
                  <a:pt x="155141" y="1825207"/>
                </a:cubicBezTo>
                <a:cubicBezTo>
                  <a:pt x="158873" y="1826547"/>
                  <a:pt x="159613" y="1823960"/>
                  <a:pt x="159624" y="1809523"/>
                </a:cubicBezTo>
                <a:cubicBezTo>
                  <a:pt x="159624" y="1800013"/>
                  <a:pt x="160496" y="1778279"/>
                  <a:pt x="161546" y="1761225"/>
                </a:cubicBezTo>
                <a:close/>
                <a:moveTo>
                  <a:pt x="880633" y="1697520"/>
                </a:moveTo>
                <a:cubicBezTo>
                  <a:pt x="882348" y="1699125"/>
                  <a:pt x="883330" y="1704572"/>
                  <a:pt x="882812" y="1709623"/>
                </a:cubicBezTo>
                <a:cubicBezTo>
                  <a:pt x="881929" y="1718271"/>
                  <a:pt x="881750" y="1718410"/>
                  <a:pt x="879732" y="1712009"/>
                </a:cubicBezTo>
                <a:lnTo>
                  <a:pt x="879735" y="1712009"/>
                </a:lnTo>
                <a:cubicBezTo>
                  <a:pt x="876440" y="1701544"/>
                  <a:pt x="876907" y="1694033"/>
                  <a:pt x="880633" y="1697520"/>
                </a:cubicBezTo>
                <a:close/>
                <a:moveTo>
                  <a:pt x="894921" y="1674217"/>
                </a:moveTo>
                <a:cubicBezTo>
                  <a:pt x="898850" y="1667406"/>
                  <a:pt x="901673" y="1732476"/>
                  <a:pt x="897909" y="1743141"/>
                </a:cubicBezTo>
                <a:cubicBezTo>
                  <a:pt x="896033" y="1748457"/>
                  <a:pt x="893520" y="1752807"/>
                  <a:pt x="892321" y="1752807"/>
                </a:cubicBezTo>
                <a:cubicBezTo>
                  <a:pt x="891124" y="1752807"/>
                  <a:pt x="890722" y="1735977"/>
                  <a:pt x="891434" y="1715409"/>
                </a:cubicBezTo>
                <a:lnTo>
                  <a:pt x="891439" y="1715409"/>
                </a:lnTo>
                <a:cubicBezTo>
                  <a:pt x="892151" y="1694840"/>
                  <a:pt x="893716" y="1676303"/>
                  <a:pt x="894921" y="1674217"/>
                </a:cubicBezTo>
                <a:close/>
                <a:moveTo>
                  <a:pt x="882611" y="1664785"/>
                </a:moveTo>
                <a:cubicBezTo>
                  <a:pt x="883316" y="1665405"/>
                  <a:pt x="884231" y="1667288"/>
                  <a:pt x="885467" y="1670532"/>
                </a:cubicBezTo>
                <a:cubicBezTo>
                  <a:pt x="888751" y="1679146"/>
                  <a:pt x="884986" y="1683859"/>
                  <a:pt x="881537" y="1675451"/>
                </a:cubicBezTo>
                <a:lnTo>
                  <a:pt x="881538" y="1675451"/>
                </a:lnTo>
                <a:cubicBezTo>
                  <a:pt x="880655" y="1673294"/>
                  <a:pt x="880418" y="1669317"/>
                  <a:pt x="881013" y="1666612"/>
                </a:cubicBezTo>
                <a:cubicBezTo>
                  <a:pt x="881410" y="1664807"/>
                  <a:pt x="881906" y="1664164"/>
                  <a:pt x="882611" y="1664785"/>
                </a:cubicBezTo>
                <a:close/>
                <a:moveTo>
                  <a:pt x="906815" y="1608656"/>
                </a:moveTo>
                <a:cubicBezTo>
                  <a:pt x="908286" y="1608656"/>
                  <a:pt x="909490" y="1617295"/>
                  <a:pt x="909490" y="1627855"/>
                </a:cubicBezTo>
                <a:cubicBezTo>
                  <a:pt x="909490" y="1638637"/>
                  <a:pt x="910643" y="1646387"/>
                  <a:pt x="912125" y="1645531"/>
                </a:cubicBezTo>
                <a:cubicBezTo>
                  <a:pt x="915646" y="1643494"/>
                  <a:pt x="917790" y="1723246"/>
                  <a:pt x="914332" y="1727663"/>
                </a:cubicBezTo>
                <a:cubicBezTo>
                  <a:pt x="912862" y="1729540"/>
                  <a:pt x="912497" y="1735966"/>
                  <a:pt x="913515" y="1741942"/>
                </a:cubicBezTo>
                <a:cubicBezTo>
                  <a:pt x="915504" y="1753584"/>
                  <a:pt x="914902" y="1754829"/>
                  <a:pt x="909968" y="1749266"/>
                </a:cubicBezTo>
                <a:lnTo>
                  <a:pt x="909965" y="1749266"/>
                </a:lnTo>
                <a:cubicBezTo>
                  <a:pt x="908126" y="1747190"/>
                  <a:pt x="906033" y="1724390"/>
                  <a:pt x="904911" y="1694189"/>
                </a:cubicBezTo>
                <a:cubicBezTo>
                  <a:pt x="903397" y="1653442"/>
                  <a:pt x="902094" y="1641979"/>
                  <a:pt x="898679" y="1639431"/>
                </a:cubicBezTo>
                <a:cubicBezTo>
                  <a:pt x="894872" y="1636589"/>
                  <a:pt x="894940" y="1634579"/>
                  <a:pt x="899252" y="1622432"/>
                </a:cubicBezTo>
                <a:cubicBezTo>
                  <a:pt x="901942" y="1614855"/>
                  <a:pt x="905345" y="1608656"/>
                  <a:pt x="906815" y="1608656"/>
                </a:cubicBezTo>
                <a:close/>
                <a:moveTo>
                  <a:pt x="198839" y="1603132"/>
                </a:moveTo>
                <a:cubicBezTo>
                  <a:pt x="200641" y="1603201"/>
                  <a:pt x="201824" y="1619910"/>
                  <a:pt x="201951" y="1647229"/>
                </a:cubicBezTo>
                <a:cubicBezTo>
                  <a:pt x="202134" y="1686304"/>
                  <a:pt x="201733" y="1690032"/>
                  <a:pt x="198492" y="1680540"/>
                </a:cubicBezTo>
                <a:lnTo>
                  <a:pt x="194828" y="1669852"/>
                </a:lnTo>
                <a:lnTo>
                  <a:pt x="196353" y="1680731"/>
                </a:lnTo>
                <a:cubicBezTo>
                  <a:pt x="197192" y="1686715"/>
                  <a:pt x="199210" y="1695680"/>
                  <a:pt x="200836" y="1700653"/>
                </a:cubicBezTo>
                <a:cubicBezTo>
                  <a:pt x="202464" y="1705627"/>
                  <a:pt x="202847" y="1712971"/>
                  <a:pt x="201690" y="1716973"/>
                </a:cubicBezTo>
                <a:cubicBezTo>
                  <a:pt x="200534" y="1720974"/>
                  <a:pt x="198672" y="1735876"/>
                  <a:pt x="197552" y="1750087"/>
                </a:cubicBezTo>
                <a:lnTo>
                  <a:pt x="195515" y="1775925"/>
                </a:lnTo>
                <a:lnTo>
                  <a:pt x="194997" y="1745327"/>
                </a:lnTo>
                <a:lnTo>
                  <a:pt x="195006" y="1745327"/>
                </a:lnTo>
                <a:cubicBezTo>
                  <a:pt x="194678" y="1726418"/>
                  <a:pt x="195597" y="1714729"/>
                  <a:pt x="197396" y="1714729"/>
                </a:cubicBezTo>
                <a:cubicBezTo>
                  <a:pt x="201980" y="1714729"/>
                  <a:pt x="200783" y="1706571"/>
                  <a:pt x="195944" y="1704833"/>
                </a:cubicBezTo>
                <a:cubicBezTo>
                  <a:pt x="192525" y="1703605"/>
                  <a:pt x="191584" y="1698096"/>
                  <a:pt x="191584" y="1679306"/>
                </a:cubicBezTo>
                <a:cubicBezTo>
                  <a:pt x="191584" y="1664336"/>
                  <a:pt x="192781" y="1654973"/>
                  <a:pt x="194774" y="1654352"/>
                </a:cubicBezTo>
                <a:cubicBezTo>
                  <a:pt x="197054" y="1653640"/>
                  <a:pt x="197102" y="1650286"/>
                  <a:pt x="194920" y="1642565"/>
                </a:cubicBezTo>
                <a:cubicBezTo>
                  <a:pt x="191544" y="1630543"/>
                  <a:pt x="194285" y="1602976"/>
                  <a:pt x="198839" y="1603132"/>
                </a:cubicBezTo>
                <a:close/>
                <a:moveTo>
                  <a:pt x="126570" y="1593697"/>
                </a:moveTo>
                <a:lnTo>
                  <a:pt x="128788" y="1602537"/>
                </a:lnTo>
                <a:cubicBezTo>
                  <a:pt x="130011" y="1607399"/>
                  <a:pt x="131996" y="1611376"/>
                  <a:pt x="133203" y="1611376"/>
                </a:cubicBezTo>
                <a:cubicBezTo>
                  <a:pt x="135111" y="1611376"/>
                  <a:pt x="132174" y="1640629"/>
                  <a:pt x="129516" y="1648094"/>
                </a:cubicBezTo>
                <a:cubicBezTo>
                  <a:pt x="128983" y="1649590"/>
                  <a:pt x="127122" y="1642858"/>
                  <a:pt x="125378" y="1633135"/>
                </a:cubicBezTo>
                <a:lnTo>
                  <a:pt x="125377" y="1633135"/>
                </a:lnTo>
                <a:cubicBezTo>
                  <a:pt x="123629" y="1623394"/>
                  <a:pt x="123188" y="1610571"/>
                  <a:pt x="124388" y="1604577"/>
                </a:cubicBezTo>
                <a:close/>
                <a:moveTo>
                  <a:pt x="972450" y="1561739"/>
                </a:moveTo>
                <a:cubicBezTo>
                  <a:pt x="973256" y="1563609"/>
                  <a:pt x="973256" y="1566668"/>
                  <a:pt x="972450" y="1568538"/>
                </a:cubicBezTo>
                <a:cubicBezTo>
                  <a:pt x="971643" y="1570409"/>
                  <a:pt x="970983" y="1568878"/>
                  <a:pt x="970983" y="1565139"/>
                </a:cubicBezTo>
                <a:cubicBezTo>
                  <a:pt x="970983" y="1561399"/>
                  <a:pt x="971643" y="1559869"/>
                  <a:pt x="972450" y="1561739"/>
                </a:cubicBezTo>
                <a:close/>
                <a:moveTo>
                  <a:pt x="179368" y="1490681"/>
                </a:moveTo>
                <a:cubicBezTo>
                  <a:pt x="181255" y="1489590"/>
                  <a:pt x="183112" y="1496483"/>
                  <a:pt x="184402" y="1509367"/>
                </a:cubicBezTo>
                <a:cubicBezTo>
                  <a:pt x="185526" y="1520594"/>
                  <a:pt x="187442" y="1529781"/>
                  <a:pt x="188659" y="1529781"/>
                </a:cubicBezTo>
                <a:cubicBezTo>
                  <a:pt x="189874" y="1529781"/>
                  <a:pt x="192526" y="1526042"/>
                  <a:pt x="194549" y="1521471"/>
                </a:cubicBezTo>
                <a:cubicBezTo>
                  <a:pt x="200116" y="1508896"/>
                  <a:pt x="202546" y="1515321"/>
                  <a:pt x="200263" y="1536581"/>
                </a:cubicBezTo>
                <a:cubicBezTo>
                  <a:pt x="199139" y="1547052"/>
                  <a:pt x="198880" y="1563916"/>
                  <a:pt x="199686" y="1574056"/>
                </a:cubicBezTo>
                <a:cubicBezTo>
                  <a:pt x="200949" y="1589922"/>
                  <a:pt x="200332" y="1593336"/>
                  <a:pt x="195275" y="1598535"/>
                </a:cubicBezTo>
                <a:cubicBezTo>
                  <a:pt x="185048" y="1609046"/>
                  <a:pt x="182746" y="1616125"/>
                  <a:pt x="183392" y="1635078"/>
                </a:cubicBezTo>
                <a:cubicBezTo>
                  <a:pt x="183805" y="1647182"/>
                  <a:pt x="182444" y="1656810"/>
                  <a:pt x="179437" y="1663053"/>
                </a:cubicBezTo>
                <a:lnTo>
                  <a:pt x="174853" y="1672572"/>
                </a:lnTo>
                <a:lnTo>
                  <a:pt x="171404" y="1664448"/>
                </a:lnTo>
                <a:cubicBezTo>
                  <a:pt x="163546" y="1645965"/>
                  <a:pt x="164226" y="1568867"/>
                  <a:pt x="172225" y="1571325"/>
                </a:cubicBezTo>
                <a:cubicBezTo>
                  <a:pt x="174079" y="1571895"/>
                  <a:pt x="176380" y="1577774"/>
                  <a:pt x="177339" y="1584389"/>
                </a:cubicBezTo>
                <a:lnTo>
                  <a:pt x="179083" y="1596417"/>
                </a:lnTo>
                <a:lnTo>
                  <a:pt x="179521" y="1583721"/>
                </a:lnTo>
                <a:cubicBezTo>
                  <a:pt x="179776" y="1576737"/>
                  <a:pt x="180758" y="1569074"/>
                  <a:pt x="181736" y="1566691"/>
                </a:cubicBezTo>
                <a:cubicBezTo>
                  <a:pt x="182977" y="1563662"/>
                  <a:pt x="182244" y="1562814"/>
                  <a:pt x="179295" y="1563872"/>
                </a:cubicBezTo>
                <a:cubicBezTo>
                  <a:pt x="172639" y="1566262"/>
                  <a:pt x="167560" y="1558303"/>
                  <a:pt x="169760" y="1548932"/>
                </a:cubicBezTo>
                <a:cubicBezTo>
                  <a:pt x="171898" y="1539814"/>
                  <a:pt x="175435" y="1538234"/>
                  <a:pt x="178262" y="1545130"/>
                </a:cubicBezTo>
                <a:cubicBezTo>
                  <a:pt x="179270" y="1547588"/>
                  <a:pt x="180737" y="1548999"/>
                  <a:pt x="181518" y="1548267"/>
                </a:cubicBezTo>
                <a:cubicBezTo>
                  <a:pt x="182299" y="1547535"/>
                  <a:pt x="180963" y="1542503"/>
                  <a:pt x="178544" y="1537086"/>
                </a:cubicBezTo>
                <a:cubicBezTo>
                  <a:pt x="173070" y="1524827"/>
                  <a:pt x="173081" y="1524342"/>
                  <a:pt x="178835" y="1524342"/>
                </a:cubicBezTo>
                <a:cubicBezTo>
                  <a:pt x="182346" y="1524342"/>
                  <a:pt x="183043" y="1522795"/>
                  <a:pt x="181591" y="1518222"/>
                </a:cubicBezTo>
                <a:cubicBezTo>
                  <a:pt x="177531" y="1505442"/>
                  <a:pt x="176475" y="1492353"/>
                  <a:pt x="179368" y="1490681"/>
                </a:cubicBezTo>
                <a:close/>
                <a:moveTo>
                  <a:pt x="908919" y="1484791"/>
                </a:moveTo>
                <a:cubicBezTo>
                  <a:pt x="909547" y="1485570"/>
                  <a:pt x="909660" y="1488572"/>
                  <a:pt x="909822" y="1494498"/>
                </a:cubicBezTo>
                <a:cubicBezTo>
                  <a:pt x="910005" y="1501188"/>
                  <a:pt x="909896" y="1514171"/>
                  <a:pt x="909567" y="1523348"/>
                </a:cubicBezTo>
                <a:cubicBezTo>
                  <a:pt x="909187" y="1534207"/>
                  <a:pt x="910596" y="1542947"/>
                  <a:pt x="913593" y="1548372"/>
                </a:cubicBezTo>
                <a:cubicBezTo>
                  <a:pt x="918772" y="1557744"/>
                  <a:pt x="919519" y="1569898"/>
                  <a:pt x="915294" y="1576018"/>
                </a:cubicBezTo>
                <a:cubicBezTo>
                  <a:pt x="913188" y="1579068"/>
                  <a:pt x="912465" y="1577618"/>
                  <a:pt x="912433" y="1570278"/>
                </a:cubicBezTo>
                <a:lnTo>
                  <a:pt x="912438" y="1570278"/>
                </a:lnTo>
                <a:cubicBezTo>
                  <a:pt x="912405" y="1564122"/>
                  <a:pt x="909486" y="1556511"/>
                  <a:pt x="904598" y="1549879"/>
                </a:cubicBezTo>
                <a:cubicBezTo>
                  <a:pt x="897734" y="1540564"/>
                  <a:pt x="896748" y="1536471"/>
                  <a:pt x="896337" y="1515606"/>
                </a:cubicBezTo>
                <a:cubicBezTo>
                  <a:pt x="896082" y="1502574"/>
                  <a:pt x="896885" y="1492498"/>
                  <a:pt x="898121" y="1493213"/>
                </a:cubicBezTo>
                <a:cubicBezTo>
                  <a:pt x="899359" y="1493929"/>
                  <a:pt x="902422" y="1491775"/>
                  <a:pt x="904930" y="1488424"/>
                </a:cubicBezTo>
                <a:cubicBezTo>
                  <a:pt x="907151" y="1485457"/>
                  <a:pt x="908292" y="1484013"/>
                  <a:pt x="908919" y="1484791"/>
                </a:cubicBezTo>
                <a:close/>
                <a:moveTo>
                  <a:pt x="986152" y="1467242"/>
                </a:moveTo>
                <a:cubicBezTo>
                  <a:pt x="986581" y="1467855"/>
                  <a:pt x="987240" y="1470502"/>
                  <a:pt x="988267" y="1475383"/>
                </a:cubicBezTo>
                <a:cubicBezTo>
                  <a:pt x="991076" y="1488755"/>
                  <a:pt x="990153" y="1497026"/>
                  <a:pt x="987058" y="1486192"/>
                </a:cubicBezTo>
                <a:cubicBezTo>
                  <a:pt x="986000" y="1482491"/>
                  <a:pt x="985259" y="1475791"/>
                  <a:pt x="985413" y="1471304"/>
                </a:cubicBezTo>
                <a:cubicBezTo>
                  <a:pt x="985522" y="1468050"/>
                  <a:pt x="985722" y="1466629"/>
                  <a:pt x="986152" y="1467242"/>
                </a:cubicBezTo>
                <a:close/>
                <a:moveTo>
                  <a:pt x="180557" y="1441385"/>
                </a:moveTo>
                <a:lnTo>
                  <a:pt x="183410" y="1451419"/>
                </a:lnTo>
                <a:cubicBezTo>
                  <a:pt x="185669" y="1459364"/>
                  <a:pt x="188028" y="1461816"/>
                  <a:pt x="194736" y="1463195"/>
                </a:cubicBezTo>
                <a:cubicBezTo>
                  <a:pt x="201248" y="1464534"/>
                  <a:pt x="203208" y="1466459"/>
                  <a:pt x="203208" y="1471520"/>
                </a:cubicBezTo>
                <a:cubicBezTo>
                  <a:pt x="203208" y="1478798"/>
                  <a:pt x="198952" y="1480383"/>
                  <a:pt x="196363" y="1474069"/>
                </a:cubicBezTo>
                <a:cubicBezTo>
                  <a:pt x="195370" y="1471644"/>
                  <a:pt x="192809" y="1470717"/>
                  <a:pt x="189945" y="1471746"/>
                </a:cubicBezTo>
                <a:cubicBezTo>
                  <a:pt x="183277" y="1474141"/>
                  <a:pt x="180001" y="1467986"/>
                  <a:pt x="180301" y="1453625"/>
                </a:cubicBezTo>
                <a:close/>
                <a:moveTo>
                  <a:pt x="173241" y="1410186"/>
                </a:moveTo>
                <a:cubicBezTo>
                  <a:pt x="175663" y="1407637"/>
                  <a:pt x="179848" y="1417009"/>
                  <a:pt x="178062" y="1420987"/>
                </a:cubicBezTo>
                <a:cubicBezTo>
                  <a:pt x="177055" y="1423231"/>
                  <a:pt x="175928" y="1428127"/>
                  <a:pt x="175562" y="1431866"/>
                </a:cubicBezTo>
                <a:cubicBezTo>
                  <a:pt x="175194" y="1435606"/>
                  <a:pt x="174723" y="1440196"/>
                  <a:pt x="174519" y="1442065"/>
                </a:cubicBezTo>
                <a:cubicBezTo>
                  <a:pt x="174300" y="1443936"/>
                  <a:pt x="172961" y="1445465"/>
                  <a:pt x="171512" y="1445465"/>
                </a:cubicBezTo>
                <a:cubicBezTo>
                  <a:pt x="170056" y="1445465"/>
                  <a:pt x="169582" y="1437881"/>
                  <a:pt x="170450" y="1428466"/>
                </a:cubicBezTo>
                <a:lnTo>
                  <a:pt x="170453" y="1428466"/>
                </a:lnTo>
                <a:cubicBezTo>
                  <a:pt x="171317" y="1419117"/>
                  <a:pt x="172572" y="1410891"/>
                  <a:pt x="173241" y="1410186"/>
                </a:cubicBezTo>
                <a:close/>
                <a:moveTo>
                  <a:pt x="62944" y="1342800"/>
                </a:moveTo>
                <a:cubicBezTo>
                  <a:pt x="65370" y="1342042"/>
                  <a:pt x="65352" y="1343959"/>
                  <a:pt x="62871" y="1350102"/>
                </a:cubicBezTo>
                <a:cubicBezTo>
                  <a:pt x="58731" y="1360364"/>
                  <a:pt x="54700" y="1361144"/>
                  <a:pt x="57562" y="1351127"/>
                </a:cubicBezTo>
                <a:lnTo>
                  <a:pt x="57566" y="1351128"/>
                </a:lnTo>
                <a:cubicBezTo>
                  <a:pt x="58716" y="1347112"/>
                  <a:pt x="61135" y="1343364"/>
                  <a:pt x="62944" y="1342800"/>
                </a:cubicBezTo>
                <a:close/>
                <a:moveTo>
                  <a:pt x="965872" y="1335265"/>
                </a:moveTo>
                <a:cubicBezTo>
                  <a:pt x="966100" y="1334156"/>
                  <a:pt x="966415" y="1334309"/>
                  <a:pt x="966762" y="1335992"/>
                </a:cubicBezTo>
                <a:cubicBezTo>
                  <a:pt x="967455" y="1339358"/>
                  <a:pt x="967455" y="1344866"/>
                  <a:pt x="966762" y="1348232"/>
                </a:cubicBezTo>
                <a:cubicBezTo>
                  <a:pt x="966068" y="1351597"/>
                  <a:pt x="965503" y="1348843"/>
                  <a:pt x="965503" y="1342112"/>
                </a:cubicBezTo>
                <a:cubicBezTo>
                  <a:pt x="965503" y="1338746"/>
                  <a:pt x="965644" y="1336375"/>
                  <a:pt x="965872" y="1335265"/>
                </a:cubicBezTo>
                <a:close/>
                <a:moveTo>
                  <a:pt x="104232" y="1330248"/>
                </a:moveTo>
                <a:cubicBezTo>
                  <a:pt x="105670" y="1328834"/>
                  <a:pt x="107227" y="1328932"/>
                  <a:pt x="108531" y="1330906"/>
                </a:cubicBezTo>
                <a:cubicBezTo>
                  <a:pt x="109431" y="1332271"/>
                  <a:pt x="107680" y="1336263"/>
                  <a:pt x="104638" y="1339779"/>
                </a:cubicBezTo>
                <a:lnTo>
                  <a:pt x="99107" y="1346171"/>
                </a:lnTo>
                <a:lnTo>
                  <a:pt x="100641" y="1338662"/>
                </a:lnTo>
                <a:cubicBezTo>
                  <a:pt x="101473" y="1334588"/>
                  <a:pt x="102793" y="1331662"/>
                  <a:pt x="104232" y="1330248"/>
                </a:cubicBezTo>
                <a:close/>
                <a:moveTo>
                  <a:pt x="990819" y="1297266"/>
                </a:moveTo>
                <a:cubicBezTo>
                  <a:pt x="992088" y="1296532"/>
                  <a:pt x="994026" y="1301539"/>
                  <a:pt x="995123" y="1308392"/>
                </a:cubicBezTo>
                <a:cubicBezTo>
                  <a:pt x="997338" y="1322213"/>
                  <a:pt x="995086" y="1328211"/>
                  <a:pt x="992291" y="1315915"/>
                </a:cubicBezTo>
                <a:lnTo>
                  <a:pt x="992289" y="1315915"/>
                </a:lnTo>
                <a:cubicBezTo>
                  <a:pt x="988669" y="1299956"/>
                  <a:pt x="988559" y="1298572"/>
                  <a:pt x="990819" y="1297266"/>
                </a:cubicBezTo>
                <a:close/>
                <a:moveTo>
                  <a:pt x="63693" y="1283637"/>
                </a:moveTo>
                <a:cubicBezTo>
                  <a:pt x="68163" y="1286222"/>
                  <a:pt x="67138" y="1299652"/>
                  <a:pt x="62026" y="1305555"/>
                </a:cubicBezTo>
                <a:cubicBezTo>
                  <a:pt x="57609" y="1310651"/>
                  <a:pt x="57506" y="1310598"/>
                  <a:pt x="59081" y="1304036"/>
                </a:cubicBezTo>
                <a:lnTo>
                  <a:pt x="59081" y="1304035"/>
                </a:lnTo>
                <a:cubicBezTo>
                  <a:pt x="59978" y="1300296"/>
                  <a:pt x="60726" y="1293798"/>
                  <a:pt x="60748" y="1289596"/>
                </a:cubicBezTo>
                <a:cubicBezTo>
                  <a:pt x="60782" y="1285202"/>
                  <a:pt x="62022" y="1282670"/>
                  <a:pt x="63693" y="1283637"/>
                </a:cubicBezTo>
                <a:close/>
                <a:moveTo>
                  <a:pt x="191583" y="1243774"/>
                </a:moveTo>
                <a:lnTo>
                  <a:pt x="191582" y="1243775"/>
                </a:lnTo>
                <a:lnTo>
                  <a:pt x="191582" y="1243774"/>
                </a:lnTo>
                <a:close/>
                <a:moveTo>
                  <a:pt x="202390" y="1234366"/>
                </a:moveTo>
                <a:cubicBezTo>
                  <a:pt x="203463" y="1235368"/>
                  <a:pt x="201467" y="1238875"/>
                  <a:pt x="197960" y="1242158"/>
                </a:cubicBezTo>
                <a:lnTo>
                  <a:pt x="191583" y="1243774"/>
                </a:lnTo>
                <a:lnTo>
                  <a:pt x="195925" y="1236163"/>
                </a:lnTo>
                <a:cubicBezTo>
                  <a:pt x="198274" y="1234118"/>
                  <a:pt x="200976" y="1233043"/>
                  <a:pt x="202390" y="1234366"/>
                </a:cubicBezTo>
                <a:close/>
                <a:moveTo>
                  <a:pt x="1005211" y="1233414"/>
                </a:moveTo>
                <a:cubicBezTo>
                  <a:pt x="1012719" y="1229654"/>
                  <a:pt x="1014121" y="1229852"/>
                  <a:pt x="1014121" y="1234679"/>
                </a:cubicBezTo>
                <a:cubicBezTo>
                  <a:pt x="1014121" y="1236924"/>
                  <a:pt x="1011614" y="1238759"/>
                  <a:pt x="1008550" y="1238759"/>
                </a:cubicBezTo>
                <a:cubicBezTo>
                  <a:pt x="1005485" y="1238759"/>
                  <a:pt x="1002320" y="1240290"/>
                  <a:pt x="1001514" y="1242159"/>
                </a:cubicBezTo>
                <a:cubicBezTo>
                  <a:pt x="1000623" y="1244226"/>
                  <a:pt x="999959" y="1243732"/>
                  <a:pt x="999817" y="1240896"/>
                </a:cubicBezTo>
                <a:lnTo>
                  <a:pt x="999818" y="1240893"/>
                </a:lnTo>
                <a:cubicBezTo>
                  <a:pt x="999709" y="1238328"/>
                  <a:pt x="1002117" y="1234963"/>
                  <a:pt x="1005211" y="1233414"/>
                </a:cubicBezTo>
                <a:close/>
                <a:moveTo>
                  <a:pt x="990869" y="1147644"/>
                </a:moveTo>
                <a:cubicBezTo>
                  <a:pt x="994230" y="1145699"/>
                  <a:pt x="994230" y="1152779"/>
                  <a:pt x="990869" y="1162603"/>
                </a:cubicBezTo>
                <a:cubicBezTo>
                  <a:pt x="988778" y="1168710"/>
                  <a:pt x="988512" y="1168381"/>
                  <a:pt x="988253" y="1159363"/>
                </a:cubicBezTo>
                <a:cubicBezTo>
                  <a:pt x="988107" y="1153842"/>
                  <a:pt x="989271" y="1148568"/>
                  <a:pt x="990869" y="1147644"/>
                </a:cubicBezTo>
                <a:close/>
                <a:moveTo>
                  <a:pt x="72414" y="1097327"/>
                </a:moveTo>
                <a:cubicBezTo>
                  <a:pt x="75895" y="1097327"/>
                  <a:pt x="75895" y="1107421"/>
                  <a:pt x="72414" y="1115006"/>
                </a:cubicBezTo>
                <a:cubicBezTo>
                  <a:pt x="70480" y="1119219"/>
                  <a:pt x="69870" y="1117839"/>
                  <a:pt x="69713" y="1108886"/>
                </a:cubicBezTo>
                <a:cubicBezTo>
                  <a:pt x="69604" y="1102529"/>
                  <a:pt x="70815" y="1097327"/>
                  <a:pt x="72414" y="1097327"/>
                </a:cubicBezTo>
                <a:close/>
                <a:moveTo>
                  <a:pt x="69528" y="1086174"/>
                </a:moveTo>
                <a:lnTo>
                  <a:pt x="69528" y="1086174"/>
                </a:lnTo>
                <a:lnTo>
                  <a:pt x="69527" y="1086175"/>
                </a:lnTo>
                <a:close/>
                <a:moveTo>
                  <a:pt x="78513" y="1067409"/>
                </a:moveTo>
                <a:cubicBezTo>
                  <a:pt x="79954" y="1067409"/>
                  <a:pt x="81125" y="1068328"/>
                  <a:pt x="81114" y="1069450"/>
                </a:cubicBezTo>
                <a:cubicBezTo>
                  <a:pt x="81098" y="1070668"/>
                  <a:pt x="78208" y="1075439"/>
                  <a:pt x="75319" y="1079612"/>
                </a:cubicBezTo>
                <a:lnTo>
                  <a:pt x="69528" y="1086174"/>
                </a:lnTo>
                <a:lnTo>
                  <a:pt x="73155" y="1075056"/>
                </a:lnTo>
                <a:cubicBezTo>
                  <a:pt x="75123" y="1070943"/>
                  <a:pt x="77378" y="1067409"/>
                  <a:pt x="78513" y="1067409"/>
                </a:cubicBezTo>
                <a:close/>
                <a:moveTo>
                  <a:pt x="1008308" y="857982"/>
                </a:moveTo>
                <a:cubicBezTo>
                  <a:pt x="1009859" y="860227"/>
                  <a:pt x="1011125" y="866346"/>
                  <a:pt x="1011125" y="871582"/>
                </a:cubicBezTo>
                <a:cubicBezTo>
                  <a:pt x="1011125" y="876817"/>
                  <a:pt x="1009859" y="882937"/>
                  <a:pt x="1008308" y="885180"/>
                </a:cubicBezTo>
                <a:cubicBezTo>
                  <a:pt x="1006330" y="888044"/>
                  <a:pt x="1005491" y="883987"/>
                  <a:pt x="1005491" y="871582"/>
                </a:cubicBezTo>
                <a:cubicBezTo>
                  <a:pt x="1005491" y="859175"/>
                  <a:pt x="1006330" y="855120"/>
                  <a:pt x="1008308" y="857982"/>
                </a:cubicBezTo>
                <a:close/>
                <a:moveTo>
                  <a:pt x="40946" y="780467"/>
                </a:moveTo>
                <a:lnTo>
                  <a:pt x="43701" y="788627"/>
                </a:lnTo>
                <a:cubicBezTo>
                  <a:pt x="46799" y="797802"/>
                  <a:pt x="44646" y="821905"/>
                  <a:pt x="40179" y="828088"/>
                </a:cubicBezTo>
                <a:cubicBezTo>
                  <a:pt x="38118" y="830939"/>
                  <a:pt x="37676" y="827298"/>
                  <a:pt x="38694" y="815825"/>
                </a:cubicBezTo>
                <a:lnTo>
                  <a:pt x="38690" y="815825"/>
                </a:lnTo>
                <a:cubicBezTo>
                  <a:pt x="39486" y="806849"/>
                  <a:pt x="40318" y="795222"/>
                  <a:pt x="40540" y="789987"/>
                </a:cubicBezTo>
                <a:close/>
                <a:moveTo>
                  <a:pt x="44700" y="746469"/>
                </a:moveTo>
                <a:cubicBezTo>
                  <a:pt x="48054" y="746469"/>
                  <a:pt x="52212" y="758081"/>
                  <a:pt x="50581" y="762891"/>
                </a:cubicBezTo>
                <a:cubicBezTo>
                  <a:pt x="47501" y="771967"/>
                  <a:pt x="43349" y="768784"/>
                  <a:pt x="43349" y="757349"/>
                </a:cubicBezTo>
                <a:lnTo>
                  <a:pt x="43350" y="757349"/>
                </a:lnTo>
                <a:cubicBezTo>
                  <a:pt x="43350" y="751365"/>
                  <a:pt x="43960" y="746469"/>
                  <a:pt x="44700" y="746469"/>
                </a:cubicBezTo>
                <a:close/>
                <a:moveTo>
                  <a:pt x="52068" y="720631"/>
                </a:moveTo>
                <a:cubicBezTo>
                  <a:pt x="53666" y="721555"/>
                  <a:pt x="54976" y="725911"/>
                  <a:pt x="54976" y="730311"/>
                </a:cubicBezTo>
                <a:cubicBezTo>
                  <a:pt x="54976" y="734710"/>
                  <a:pt x="53670" y="738310"/>
                  <a:pt x="52068" y="738310"/>
                </a:cubicBezTo>
                <a:cubicBezTo>
                  <a:pt x="50469" y="738310"/>
                  <a:pt x="49163" y="733954"/>
                  <a:pt x="49163" y="728630"/>
                </a:cubicBezTo>
                <a:cubicBezTo>
                  <a:pt x="49163" y="722869"/>
                  <a:pt x="50342" y="719630"/>
                  <a:pt x="52068" y="720631"/>
                </a:cubicBezTo>
                <a:close/>
                <a:moveTo>
                  <a:pt x="54632" y="693931"/>
                </a:moveTo>
                <a:cubicBezTo>
                  <a:pt x="56080" y="692764"/>
                  <a:pt x="57862" y="694349"/>
                  <a:pt x="59194" y="699316"/>
                </a:cubicBezTo>
                <a:cubicBezTo>
                  <a:pt x="60496" y="704178"/>
                  <a:pt x="59653" y="707899"/>
                  <a:pt x="56595" y="710759"/>
                </a:cubicBezTo>
                <a:cubicBezTo>
                  <a:pt x="52495" y="714596"/>
                  <a:pt x="52066" y="714057"/>
                  <a:pt x="52066" y="705055"/>
                </a:cubicBezTo>
                <a:lnTo>
                  <a:pt x="52068" y="705055"/>
                </a:lnTo>
                <a:cubicBezTo>
                  <a:pt x="52068" y="699016"/>
                  <a:pt x="53183" y="695097"/>
                  <a:pt x="54632" y="693931"/>
                </a:cubicBezTo>
                <a:close/>
                <a:moveTo>
                  <a:pt x="17521" y="689349"/>
                </a:moveTo>
                <a:cubicBezTo>
                  <a:pt x="19871" y="689354"/>
                  <a:pt x="24087" y="795309"/>
                  <a:pt x="21822" y="797428"/>
                </a:cubicBezTo>
                <a:cubicBezTo>
                  <a:pt x="20866" y="798322"/>
                  <a:pt x="19958" y="793647"/>
                  <a:pt x="19797" y="787040"/>
                </a:cubicBezTo>
                <a:lnTo>
                  <a:pt x="19809" y="787040"/>
                </a:lnTo>
                <a:cubicBezTo>
                  <a:pt x="19663" y="780433"/>
                  <a:pt x="18670" y="755749"/>
                  <a:pt x="17630" y="732186"/>
                </a:cubicBezTo>
                <a:cubicBezTo>
                  <a:pt x="16590" y="708623"/>
                  <a:pt x="16546" y="689347"/>
                  <a:pt x="17521" y="689349"/>
                </a:cubicBezTo>
                <a:close/>
                <a:moveTo>
                  <a:pt x="16110" y="627523"/>
                </a:moveTo>
                <a:cubicBezTo>
                  <a:pt x="16487" y="629638"/>
                  <a:pt x="16679" y="635703"/>
                  <a:pt x="16826" y="646515"/>
                </a:cubicBezTo>
                <a:cubicBezTo>
                  <a:pt x="17045" y="661100"/>
                  <a:pt x="16717" y="673034"/>
                  <a:pt x="16144" y="673034"/>
                </a:cubicBezTo>
                <a:cubicBezTo>
                  <a:pt x="15567" y="673034"/>
                  <a:pt x="14421" y="666608"/>
                  <a:pt x="13597" y="658754"/>
                </a:cubicBezTo>
                <a:cubicBezTo>
                  <a:pt x="12772" y="650901"/>
                  <a:pt x="13078" y="638968"/>
                  <a:pt x="14279" y="632236"/>
                </a:cubicBezTo>
                <a:cubicBezTo>
                  <a:pt x="15170" y="627246"/>
                  <a:pt x="15733" y="625409"/>
                  <a:pt x="16110" y="627523"/>
                </a:cubicBezTo>
                <a:close/>
                <a:moveTo>
                  <a:pt x="1020514" y="444568"/>
                </a:moveTo>
                <a:cubicBezTo>
                  <a:pt x="1024263" y="438910"/>
                  <a:pt x="1021087" y="467646"/>
                  <a:pt x="1017280" y="473823"/>
                </a:cubicBezTo>
                <a:cubicBezTo>
                  <a:pt x="1015190" y="477216"/>
                  <a:pt x="1014851" y="474310"/>
                  <a:pt x="1016084" y="463607"/>
                </a:cubicBezTo>
                <a:cubicBezTo>
                  <a:pt x="1017033" y="455380"/>
                  <a:pt x="1019025" y="446812"/>
                  <a:pt x="1020514" y="444568"/>
                </a:cubicBezTo>
                <a:close/>
                <a:moveTo>
                  <a:pt x="109423" y="416964"/>
                </a:moveTo>
                <a:cubicBezTo>
                  <a:pt x="109606" y="417497"/>
                  <a:pt x="109232" y="421113"/>
                  <a:pt x="108453" y="428251"/>
                </a:cubicBezTo>
                <a:cubicBezTo>
                  <a:pt x="107556" y="436478"/>
                  <a:pt x="104979" y="458509"/>
                  <a:pt x="102725" y="477208"/>
                </a:cubicBezTo>
                <a:cubicBezTo>
                  <a:pt x="100473" y="495907"/>
                  <a:pt x="98746" y="516713"/>
                  <a:pt x="98887" y="523445"/>
                </a:cubicBezTo>
                <a:lnTo>
                  <a:pt x="99142" y="535684"/>
                </a:lnTo>
                <a:lnTo>
                  <a:pt x="104632" y="520725"/>
                </a:lnTo>
                <a:cubicBezTo>
                  <a:pt x="110740" y="504082"/>
                  <a:pt x="110637" y="501511"/>
                  <a:pt x="105591" y="544754"/>
                </a:cubicBezTo>
                <a:cubicBezTo>
                  <a:pt x="104372" y="555196"/>
                  <a:pt x="102044" y="562534"/>
                  <a:pt x="99681" y="563383"/>
                </a:cubicBezTo>
                <a:cubicBezTo>
                  <a:pt x="93483" y="565609"/>
                  <a:pt x="89888" y="582619"/>
                  <a:pt x="89871" y="609799"/>
                </a:cubicBezTo>
                <a:cubicBezTo>
                  <a:pt x="89871" y="624748"/>
                  <a:pt x="88673" y="634958"/>
                  <a:pt x="86947" y="634958"/>
                </a:cubicBezTo>
                <a:cubicBezTo>
                  <a:pt x="85269" y="634958"/>
                  <a:pt x="84002" y="626061"/>
                  <a:pt x="83948" y="613879"/>
                </a:cubicBezTo>
                <a:lnTo>
                  <a:pt x="83947" y="613879"/>
                </a:lnTo>
                <a:cubicBezTo>
                  <a:pt x="83874" y="594820"/>
                  <a:pt x="83447" y="593303"/>
                  <a:pt x="79617" y="598042"/>
                </a:cubicBezTo>
                <a:cubicBezTo>
                  <a:pt x="77286" y="600924"/>
                  <a:pt x="74660" y="602608"/>
                  <a:pt x="73779" y="601784"/>
                </a:cubicBezTo>
                <a:cubicBezTo>
                  <a:pt x="71652" y="599791"/>
                  <a:pt x="83657" y="504572"/>
                  <a:pt x="86914" y="497606"/>
                </a:cubicBezTo>
                <a:cubicBezTo>
                  <a:pt x="88900" y="493359"/>
                  <a:pt x="89568" y="494849"/>
                  <a:pt x="89947" y="504406"/>
                </a:cubicBezTo>
                <a:cubicBezTo>
                  <a:pt x="90275" y="512590"/>
                  <a:pt x="92688" y="503129"/>
                  <a:pt x="97232" y="475848"/>
                </a:cubicBezTo>
                <a:cubicBezTo>
                  <a:pt x="100969" y="453409"/>
                  <a:pt x="105390" y="430155"/>
                  <a:pt x="107056" y="424171"/>
                </a:cubicBezTo>
                <a:cubicBezTo>
                  <a:pt x="108501" y="418980"/>
                  <a:pt x="109240" y="416430"/>
                  <a:pt x="109423" y="416964"/>
                </a:cubicBezTo>
                <a:close/>
                <a:moveTo>
                  <a:pt x="112126" y="403090"/>
                </a:moveTo>
                <a:cubicBezTo>
                  <a:pt x="112932" y="404961"/>
                  <a:pt x="112932" y="408020"/>
                  <a:pt x="112126" y="409890"/>
                </a:cubicBezTo>
                <a:cubicBezTo>
                  <a:pt x="111319" y="411760"/>
                  <a:pt x="110659" y="410229"/>
                  <a:pt x="110659" y="406490"/>
                </a:cubicBezTo>
                <a:cubicBezTo>
                  <a:pt x="110659" y="402750"/>
                  <a:pt x="111319" y="401220"/>
                  <a:pt x="112126" y="403090"/>
                </a:cubicBezTo>
                <a:close/>
                <a:moveTo>
                  <a:pt x="960210" y="305326"/>
                </a:moveTo>
                <a:cubicBezTo>
                  <a:pt x="960417" y="303478"/>
                  <a:pt x="960701" y="303733"/>
                  <a:pt x="961013" y="306537"/>
                </a:cubicBezTo>
                <a:cubicBezTo>
                  <a:pt x="961642" y="312147"/>
                  <a:pt x="961642" y="321326"/>
                  <a:pt x="961013" y="326936"/>
                </a:cubicBezTo>
                <a:cubicBezTo>
                  <a:pt x="960386" y="332546"/>
                  <a:pt x="959875" y="327957"/>
                  <a:pt x="959875" y="316736"/>
                </a:cubicBezTo>
                <a:cubicBezTo>
                  <a:pt x="959875" y="311127"/>
                  <a:pt x="960004" y="307175"/>
                  <a:pt x="960210" y="305326"/>
                </a:cubicBezTo>
                <a:close/>
                <a:moveTo>
                  <a:pt x="131243" y="240583"/>
                </a:moveTo>
                <a:cubicBezTo>
                  <a:pt x="130466" y="238339"/>
                  <a:pt x="131805" y="238962"/>
                  <a:pt x="134221" y="241967"/>
                </a:cubicBezTo>
                <a:cubicBezTo>
                  <a:pt x="140429" y="249691"/>
                  <a:pt x="145771" y="267810"/>
                  <a:pt x="144610" y="277206"/>
                </a:cubicBezTo>
                <a:cubicBezTo>
                  <a:pt x="143847" y="283379"/>
                  <a:pt x="142391" y="280612"/>
                  <a:pt x="138140" y="264918"/>
                </a:cubicBezTo>
                <a:lnTo>
                  <a:pt x="138140" y="264917"/>
                </a:lnTo>
                <a:cubicBezTo>
                  <a:pt x="135122" y="253777"/>
                  <a:pt x="132020" y="242827"/>
                  <a:pt x="131243" y="240583"/>
                </a:cubicBezTo>
                <a:close/>
                <a:moveTo>
                  <a:pt x="877049" y="194344"/>
                </a:moveTo>
                <a:cubicBezTo>
                  <a:pt x="881125" y="194344"/>
                  <a:pt x="886794" y="208508"/>
                  <a:pt x="883829" y="211283"/>
                </a:cubicBezTo>
                <a:cubicBezTo>
                  <a:pt x="882186" y="212819"/>
                  <a:pt x="879875" y="210387"/>
                  <a:pt x="877876" y="205024"/>
                </a:cubicBezTo>
                <a:lnTo>
                  <a:pt x="877877" y="205024"/>
                </a:lnTo>
                <a:cubicBezTo>
                  <a:pt x="873965" y="194521"/>
                  <a:pt x="873951" y="194344"/>
                  <a:pt x="877049" y="194344"/>
                </a:cubicBezTo>
                <a:close/>
                <a:moveTo>
                  <a:pt x="1009149" y="184200"/>
                </a:moveTo>
                <a:cubicBezTo>
                  <a:pt x="1009348" y="182720"/>
                  <a:pt x="1009927" y="183090"/>
                  <a:pt x="1010905" y="185145"/>
                </a:cubicBezTo>
                <a:cubicBezTo>
                  <a:pt x="1014284" y="192235"/>
                  <a:pt x="1015968" y="218002"/>
                  <a:pt x="1013222" y="220572"/>
                </a:cubicBezTo>
                <a:cubicBezTo>
                  <a:pt x="1012120" y="221605"/>
                  <a:pt x="1011204" y="219492"/>
                  <a:pt x="1011193" y="215876"/>
                </a:cubicBezTo>
                <a:lnTo>
                  <a:pt x="1011190" y="215876"/>
                </a:lnTo>
                <a:cubicBezTo>
                  <a:pt x="1011190" y="212261"/>
                  <a:pt x="1010489" y="202572"/>
                  <a:pt x="1009664" y="194344"/>
                </a:cubicBezTo>
                <a:cubicBezTo>
                  <a:pt x="1009128" y="189006"/>
                  <a:pt x="1008949" y="185679"/>
                  <a:pt x="1009149" y="184200"/>
                </a:cubicBezTo>
                <a:close/>
                <a:moveTo>
                  <a:pt x="748726" y="154227"/>
                </a:moveTo>
                <a:cubicBezTo>
                  <a:pt x="749460" y="156844"/>
                  <a:pt x="749460" y="161128"/>
                  <a:pt x="748726" y="163746"/>
                </a:cubicBezTo>
                <a:cubicBezTo>
                  <a:pt x="747996" y="166364"/>
                  <a:pt x="747398" y="164222"/>
                  <a:pt x="747398" y="158987"/>
                </a:cubicBezTo>
                <a:cubicBezTo>
                  <a:pt x="747398" y="153751"/>
                  <a:pt x="747996" y="151609"/>
                  <a:pt x="748726" y="154227"/>
                </a:cubicBezTo>
                <a:close/>
                <a:moveTo>
                  <a:pt x="944467" y="138588"/>
                </a:moveTo>
                <a:lnTo>
                  <a:pt x="949089" y="154227"/>
                </a:lnTo>
                <a:cubicBezTo>
                  <a:pt x="954984" y="174166"/>
                  <a:pt x="960384" y="175057"/>
                  <a:pt x="957630" y="155635"/>
                </a:cubicBezTo>
                <a:cubicBezTo>
                  <a:pt x="955225" y="138666"/>
                  <a:pt x="957886" y="139820"/>
                  <a:pt x="963237" y="158076"/>
                </a:cubicBezTo>
                <a:cubicBezTo>
                  <a:pt x="965361" y="165308"/>
                  <a:pt x="967215" y="169083"/>
                  <a:pt x="967358" y="166466"/>
                </a:cubicBezTo>
                <a:cubicBezTo>
                  <a:pt x="967504" y="163848"/>
                  <a:pt x="968840" y="161706"/>
                  <a:pt x="970329" y="161706"/>
                </a:cubicBezTo>
                <a:cubicBezTo>
                  <a:pt x="973482" y="161706"/>
                  <a:pt x="975154" y="166525"/>
                  <a:pt x="977889" y="183464"/>
                </a:cubicBezTo>
                <a:cubicBezTo>
                  <a:pt x="978976" y="190196"/>
                  <a:pt x="982281" y="201211"/>
                  <a:pt x="985235" y="207943"/>
                </a:cubicBezTo>
                <a:cubicBezTo>
                  <a:pt x="990744" y="220498"/>
                  <a:pt x="997837" y="294341"/>
                  <a:pt x="994634" y="305802"/>
                </a:cubicBezTo>
                <a:cubicBezTo>
                  <a:pt x="992977" y="311725"/>
                  <a:pt x="989398" y="312948"/>
                  <a:pt x="986510" y="308577"/>
                </a:cubicBezTo>
                <a:cubicBezTo>
                  <a:pt x="983734" y="304373"/>
                  <a:pt x="979811" y="305353"/>
                  <a:pt x="978341" y="310615"/>
                </a:cubicBezTo>
                <a:cubicBezTo>
                  <a:pt x="977611" y="313233"/>
                  <a:pt x="976860" y="314763"/>
                  <a:pt x="976670" y="314015"/>
                </a:cubicBezTo>
                <a:lnTo>
                  <a:pt x="976670" y="314017"/>
                </a:lnTo>
                <a:cubicBezTo>
                  <a:pt x="976487" y="313269"/>
                  <a:pt x="974451" y="302866"/>
                  <a:pt x="972155" y="290898"/>
                </a:cubicBezTo>
                <a:cubicBezTo>
                  <a:pt x="969860" y="278931"/>
                  <a:pt x="965309" y="261981"/>
                  <a:pt x="962044" y="253231"/>
                </a:cubicBezTo>
                <a:cubicBezTo>
                  <a:pt x="953553" y="230483"/>
                  <a:pt x="947862" y="199819"/>
                  <a:pt x="946043" y="167025"/>
                </a:cubicBezTo>
                <a:close/>
                <a:moveTo>
                  <a:pt x="665910" y="130704"/>
                </a:moveTo>
                <a:cubicBezTo>
                  <a:pt x="670099" y="124821"/>
                  <a:pt x="670393" y="131034"/>
                  <a:pt x="666800" y="149466"/>
                </a:cubicBezTo>
                <a:cubicBezTo>
                  <a:pt x="663939" y="164139"/>
                  <a:pt x="663013" y="166186"/>
                  <a:pt x="662762" y="158391"/>
                </a:cubicBezTo>
                <a:lnTo>
                  <a:pt x="662761" y="158391"/>
                </a:lnTo>
                <a:cubicBezTo>
                  <a:pt x="662505" y="150588"/>
                  <a:pt x="661440" y="148634"/>
                  <a:pt x="658075" y="149842"/>
                </a:cubicBezTo>
                <a:cubicBezTo>
                  <a:pt x="654879" y="150990"/>
                  <a:pt x="653716" y="149494"/>
                  <a:pt x="653716" y="144232"/>
                </a:cubicBezTo>
                <a:cubicBezTo>
                  <a:pt x="653716" y="139880"/>
                  <a:pt x="655718" y="136365"/>
                  <a:pt x="658802" y="135300"/>
                </a:cubicBezTo>
                <a:cubicBezTo>
                  <a:pt x="661601" y="134335"/>
                  <a:pt x="664798" y="132266"/>
                  <a:pt x="665910" y="130704"/>
                </a:cubicBezTo>
                <a:close/>
                <a:moveTo>
                  <a:pt x="878817" y="98237"/>
                </a:moveTo>
                <a:cubicBezTo>
                  <a:pt x="879030" y="96646"/>
                  <a:pt x="879321" y="97070"/>
                  <a:pt x="879637" y="99891"/>
                </a:cubicBezTo>
                <a:cubicBezTo>
                  <a:pt x="880265" y="105534"/>
                  <a:pt x="880258" y="114101"/>
                  <a:pt x="879605" y="118930"/>
                </a:cubicBezTo>
                <a:cubicBezTo>
                  <a:pt x="878962" y="123758"/>
                  <a:pt x="878448" y="119137"/>
                  <a:pt x="878459" y="108669"/>
                </a:cubicBezTo>
                <a:lnTo>
                  <a:pt x="878470" y="108669"/>
                </a:lnTo>
                <a:cubicBezTo>
                  <a:pt x="878470" y="103434"/>
                  <a:pt x="878604" y="99828"/>
                  <a:pt x="878817" y="98237"/>
                </a:cubicBezTo>
                <a:close/>
                <a:moveTo>
                  <a:pt x="287277" y="93938"/>
                </a:moveTo>
                <a:cubicBezTo>
                  <a:pt x="289283" y="93820"/>
                  <a:pt x="290386" y="95327"/>
                  <a:pt x="290353" y="98471"/>
                </a:cubicBezTo>
                <a:cubicBezTo>
                  <a:pt x="290316" y="103899"/>
                  <a:pt x="277634" y="116214"/>
                  <a:pt x="274819" y="113580"/>
                </a:cubicBezTo>
                <a:lnTo>
                  <a:pt x="274819" y="113579"/>
                </a:lnTo>
                <a:cubicBezTo>
                  <a:pt x="271364" y="110347"/>
                  <a:pt x="272936" y="104614"/>
                  <a:pt x="278777" y="99150"/>
                </a:cubicBezTo>
                <a:cubicBezTo>
                  <a:pt x="282359" y="95798"/>
                  <a:pt x="285270" y="94056"/>
                  <a:pt x="287277" y="93938"/>
                </a:cubicBezTo>
                <a:close/>
                <a:moveTo>
                  <a:pt x="322381" y="84191"/>
                </a:moveTo>
                <a:lnTo>
                  <a:pt x="320699" y="95071"/>
                </a:lnTo>
                <a:cubicBezTo>
                  <a:pt x="318903" y="106688"/>
                  <a:pt x="313560" y="114991"/>
                  <a:pt x="313786" y="105814"/>
                </a:cubicBezTo>
                <a:cubicBezTo>
                  <a:pt x="313859" y="102897"/>
                  <a:pt x="315822" y="96838"/>
                  <a:pt x="318149" y="92351"/>
                </a:cubicBezTo>
                <a:close/>
                <a:moveTo>
                  <a:pt x="511326" y="77392"/>
                </a:moveTo>
                <a:cubicBezTo>
                  <a:pt x="514147" y="77392"/>
                  <a:pt x="511359" y="112769"/>
                  <a:pt x="508107" y="118189"/>
                </a:cubicBezTo>
                <a:cubicBezTo>
                  <a:pt x="506527" y="120823"/>
                  <a:pt x="505629" y="117328"/>
                  <a:pt x="505574" y="108330"/>
                </a:cubicBezTo>
                <a:lnTo>
                  <a:pt x="505572" y="108330"/>
                </a:lnTo>
                <a:cubicBezTo>
                  <a:pt x="505463" y="92008"/>
                  <a:pt x="508189" y="77392"/>
                  <a:pt x="511326" y="77392"/>
                </a:cubicBezTo>
                <a:close/>
                <a:moveTo>
                  <a:pt x="356452" y="75734"/>
                </a:moveTo>
                <a:cubicBezTo>
                  <a:pt x="358469" y="77624"/>
                  <a:pt x="353911" y="107309"/>
                  <a:pt x="351603" y="107309"/>
                </a:cubicBezTo>
                <a:cubicBezTo>
                  <a:pt x="350465" y="107309"/>
                  <a:pt x="350801" y="99935"/>
                  <a:pt x="352352" y="90922"/>
                </a:cubicBezTo>
                <a:lnTo>
                  <a:pt x="352351" y="90922"/>
                </a:lnTo>
                <a:cubicBezTo>
                  <a:pt x="353902" y="81910"/>
                  <a:pt x="355748" y="75075"/>
                  <a:pt x="356452" y="75734"/>
                </a:cubicBezTo>
                <a:close/>
                <a:moveTo>
                  <a:pt x="667523" y="59712"/>
                </a:moveTo>
                <a:lnTo>
                  <a:pt x="667556" y="71951"/>
                </a:lnTo>
                <a:cubicBezTo>
                  <a:pt x="667556" y="78682"/>
                  <a:pt x="666578" y="87862"/>
                  <a:pt x="665355" y="92349"/>
                </a:cubicBezTo>
                <a:lnTo>
                  <a:pt x="663137" y="100509"/>
                </a:lnTo>
                <a:lnTo>
                  <a:pt x="662990" y="92349"/>
                </a:lnTo>
                <a:lnTo>
                  <a:pt x="662994" y="92349"/>
                </a:lnTo>
                <a:cubicBezTo>
                  <a:pt x="662921" y="87862"/>
                  <a:pt x="663914" y="78682"/>
                  <a:pt x="665195" y="71951"/>
                </a:cubicBezTo>
                <a:close/>
                <a:moveTo>
                  <a:pt x="745090" y="48079"/>
                </a:moveTo>
                <a:cubicBezTo>
                  <a:pt x="745306" y="46732"/>
                  <a:pt x="745599" y="47118"/>
                  <a:pt x="745922" y="49562"/>
                </a:cubicBezTo>
                <a:cubicBezTo>
                  <a:pt x="746568" y="54451"/>
                  <a:pt x="746557" y="61794"/>
                  <a:pt x="745889" y="65881"/>
                </a:cubicBezTo>
                <a:cubicBezTo>
                  <a:pt x="745228" y="69968"/>
                  <a:pt x="744696" y="65969"/>
                  <a:pt x="744714" y="56993"/>
                </a:cubicBezTo>
                <a:lnTo>
                  <a:pt x="744718" y="56993"/>
                </a:lnTo>
                <a:cubicBezTo>
                  <a:pt x="744735" y="52505"/>
                  <a:pt x="744874" y="49425"/>
                  <a:pt x="745090" y="48079"/>
                </a:cubicBezTo>
                <a:close/>
                <a:moveTo>
                  <a:pt x="649749" y="36821"/>
                </a:moveTo>
                <a:cubicBezTo>
                  <a:pt x="652310" y="34080"/>
                  <a:pt x="650420" y="60131"/>
                  <a:pt x="647789" y="63792"/>
                </a:cubicBezTo>
                <a:cubicBezTo>
                  <a:pt x="645745" y="66636"/>
                  <a:pt x="645439" y="63339"/>
                  <a:pt x="646775" y="52913"/>
                </a:cubicBezTo>
                <a:cubicBezTo>
                  <a:pt x="647830" y="44686"/>
                  <a:pt x="649169" y="37444"/>
                  <a:pt x="649749" y="36821"/>
                </a:cubicBezTo>
                <a:close/>
                <a:moveTo>
                  <a:pt x="559982" y="32409"/>
                </a:moveTo>
                <a:cubicBezTo>
                  <a:pt x="560392" y="33040"/>
                  <a:pt x="560518" y="34839"/>
                  <a:pt x="560456" y="37954"/>
                </a:cubicBezTo>
                <a:cubicBezTo>
                  <a:pt x="560383" y="42442"/>
                  <a:pt x="559172" y="48561"/>
                  <a:pt x="557800" y="51553"/>
                </a:cubicBezTo>
                <a:cubicBezTo>
                  <a:pt x="555760" y="55998"/>
                  <a:pt x="555274" y="55252"/>
                  <a:pt x="555143" y="47473"/>
                </a:cubicBezTo>
                <a:cubicBezTo>
                  <a:pt x="555070" y="42238"/>
                  <a:pt x="556253" y="36118"/>
                  <a:pt x="557800" y="33874"/>
                </a:cubicBezTo>
                <a:cubicBezTo>
                  <a:pt x="558877" y="32317"/>
                  <a:pt x="559571" y="31779"/>
                  <a:pt x="559982" y="32409"/>
                </a:cubicBezTo>
                <a:close/>
                <a:moveTo>
                  <a:pt x="586690" y="27075"/>
                </a:moveTo>
                <a:lnTo>
                  <a:pt x="585194" y="45895"/>
                </a:lnTo>
                <a:cubicBezTo>
                  <a:pt x="584370" y="56246"/>
                  <a:pt x="582486" y="66649"/>
                  <a:pt x="581010" y="69014"/>
                </a:cubicBezTo>
                <a:cubicBezTo>
                  <a:pt x="578733" y="72658"/>
                  <a:pt x="578339" y="72692"/>
                  <a:pt x="578416" y="69233"/>
                </a:cubicBezTo>
                <a:lnTo>
                  <a:pt x="578413" y="69232"/>
                </a:lnTo>
                <a:cubicBezTo>
                  <a:pt x="578450" y="66988"/>
                  <a:pt x="580347" y="56585"/>
                  <a:pt x="582597" y="46114"/>
                </a:cubicBezTo>
                <a:close/>
                <a:moveTo>
                  <a:pt x="353765" y="22995"/>
                </a:moveTo>
                <a:cubicBezTo>
                  <a:pt x="357094" y="22995"/>
                  <a:pt x="354306" y="41738"/>
                  <a:pt x="350663" y="43844"/>
                </a:cubicBezTo>
                <a:cubicBezTo>
                  <a:pt x="348693" y="44984"/>
                  <a:pt x="348281" y="43299"/>
                  <a:pt x="349492" y="39059"/>
                </a:cubicBezTo>
                <a:lnTo>
                  <a:pt x="349489" y="39059"/>
                </a:lnTo>
                <a:cubicBezTo>
                  <a:pt x="350518" y="35460"/>
                  <a:pt x="351379" y="30373"/>
                  <a:pt x="351401" y="27755"/>
                </a:cubicBezTo>
                <a:cubicBezTo>
                  <a:pt x="351434" y="25137"/>
                  <a:pt x="352484" y="22995"/>
                  <a:pt x="353765" y="22995"/>
                </a:cubicBezTo>
                <a:close/>
                <a:moveTo>
                  <a:pt x="449634" y="18915"/>
                </a:moveTo>
                <a:lnTo>
                  <a:pt x="448105" y="37954"/>
                </a:lnTo>
                <a:cubicBezTo>
                  <a:pt x="446317" y="60182"/>
                  <a:pt x="442981" y="68775"/>
                  <a:pt x="440198" y="58314"/>
                </a:cubicBezTo>
                <a:lnTo>
                  <a:pt x="440197" y="58314"/>
                </a:lnTo>
                <a:cubicBezTo>
                  <a:pt x="439179" y="54485"/>
                  <a:pt x="440835" y="44478"/>
                  <a:pt x="444016" y="35234"/>
                </a:cubicBezTo>
                <a:close/>
                <a:moveTo>
                  <a:pt x="631225" y="17565"/>
                </a:moveTo>
                <a:cubicBezTo>
                  <a:pt x="635546" y="17565"/>
                  <a:pt x="631871" y="52788"/>
                  <a:pt x="626543" y="62442"/>
                </a:cubicBezTo>
                <a:cubicBezTo>
                  <a:pt x="624065" y="66930"/>
                  <a:pt x="620604" y="84065"/>
                  <a:pt x="618850" y="100520"/>
                </a:cubicBezTo>
                <a:cubicBezTo>
                  <a:pt x="617095" y="116975"/>
                  <a:pt x="614442" y="134653"/>
                  <a:pt x="612954" y="139804"/>
                </a:cubicBezTo>
                <a:cubicBezTo>
                  <a:pt x="611465" y="144956"/>
                  <a:pt x="610826" y="149715"/>
                  <a:pt x="611538" y="150381"/>
                </a:cubicBezTo>
                <a:cubicBezTo>
                  <a:pt x="613103" y="151845"/>
                  <a:pt x="618806" y="138366"/>
                  <a:pt x="618806" y="133203"/>
                </a:cubicBezTo>
                <a:cubicBezTo>
                  <a:pt x="618806" y="128014"/>
                  <a:pt x="621967" y="120918"/>
                  <a:pt x="624280" y="120918"/>
                </a:cubicBezTo>
                <a:cubicBezTo>
                  <a:pt x="625349" y="120918"/>
                  <a:pt x="625879" y="126120"/>
                  <a:pt x="625455" y="132478"/>
                </a:cubicBezTo>
                <a:lnTo>
                  <a:pt x="624686" y="144037"/>
                </a:lnTo>
                <a:lnTo>
                  <a:pt x="629318" y="132297"/>
                </a:lnTo>
                <a:cubicBezTo>
                  <a:pt x="632434" y="124403"/>
                  <a:pt x="635268" y="121030"/>
                  <a:pt x="637973" y="122001"/>
                </a:cubicBezTo>
                <a:cubicBezTo>
                  <a:pt x="643461" y="123971"/>
                  <a:pt x="645973" y="113313"/>
                  <a:pt x="644346" y="94954"/>
                </a:cubicBezTo>
                <a:cubicBezTo>
                  <a:pt x="643623" y="86796"/>
                  <a:pt x="644090" y="80121"/>
                  <a:pt x="645396" y="80121"/>
                </a:cubicBezTo>
                <a:cubicBezTo>
                  <a:pt x="650512" y="80121"/>
                  <a:pt x="651621" y="96390"/>
                  <a:pt x="648370" y="123764"/>
                </a:cubicBezTo>
                <a:cubicBezTo>
                  <a:pt x="644334" y="157754"/>
                  <a:pt x="643986" y="178922"/>
                  <a:pt x="647495" y="176892"/>
                </a:cubicBezTo>
                <a:cubicBezTo>
                  <a:pt x="648889" y="176086"/>
                  <a:pt x="651063" y="171425"/>
                  <a:pt x="652335" y="166532"/>
                </a:cubicBezTo>
                <a:lnTo>
                  <a:pt x="654644" y="157636"/>
                </a:lnTo>
                <a:lnTo>
                  <a:pt x="655852" y="165530"/>
                </a:lnTo>
                <a:cubicBezTo>
                  <a:pt x="656516" y="169872"/>
                  <a:pt x="658888" y="175135"/>
                  <a:pt x="661121" y="177224"/>
                </a:cubicBezTo>
                <a:cubicBezTo>
                  <a:pt x="663355" y="179314"/>
                  <a:pt x="666494" y="183105"/>
                  <a:pt x="668099" y="185649"/>
                </a:cubicBezTo>
                <a:cubicBezTo>
                  <a:pt x="670653" y="189696"/>
                  <a:pt x="671379" y="189764"/>
                  <a:pt x="673931" y="186194"/>
                </a:cubicBezTo>
                <a:cubicBezTo>
                  <a:pt x="675533" y="183949"/>
                  <a:pt x="676960" y="178442"/>
                  <a:pt x="677095" y="173954"/>
                </a:cubicBezTo>
                <a:cubicBezTo>
                  <a:pt x="677241" y="169467"/>
                  <a:pt x="678577" y="163347"/>
                  <a:pt x="680087" y="160355"/>
                </a:cubicBezTo>
                <a:cubicBezTo>
                  <a:pt x="682058" y="156450"/>
                  <a:pt x="682430" y="158753"/>
                  <a:pt x="681412" y="168515"/>
                </a:cubicBezTo>
                <a:cubicBezTo>
                  <a:pt x="680631" y="175994"/>
                  <a:pt x="679299" y="190681"/>
                  <a:pt x="678449" y="201153"/>
                </a:cubicBezTo>
                <a:cubicBezTo>
                  <a:pt x="676960" y="219472"/>
                  <a:pt x="677066" y="219868"/>
                  <a:pt x="681168" y="211626"/>
                </a:cubicBezTo>
                <a:cubicBezTo>
                  <a:pt x="683514" y="206914"/>
                  <a:pt x="686313" y="194675"/>
                  <a:pt x="687387" y="184427"/>
                </a:cubicBezTo>
                <a:cubicBezTo>
                  <a:pt x="689219" y="166982"/>
                  <a:pt x="692284" y="158995"/>
                  <a:pt x="697156" y="158995"/>
                </a:cubicBezTo>
                <a:cubicBezTo>
                  <a:pt x="698294" y="158995"/>
                  <a:pt x="698674" y="168481"/>
                  <a:pt x="697995" y="180074"/>
                </a:cubicBezTo>
                <a:cubicBezTo>
                  <a:pt x="697320" y="191667"/>
                  <a:pt x="698028" y="204212"/>
                  <a:pt x="699560" y="207952"/>
                </a:cubicBezTo>
                <a:cubicBezTo>
                  <a:pt x="702334" y="214695"/>
                  <a:pt x="702399" y="214661"/>
                  <a:pt x="707424" y="203872"/>
                </a:cubicBezTo>
                <a:cubicBezTo>
                  <a:pt x="710211" y="197889"/>
                  <a:pt x="713151" y="187254"/>
                  <a:pt x="713958" y="180238"/>
                </a:cubicBezTo>
                <a:cubicBezTo>
                  <a:pt x="714794" y="172975"/>
                  <a:pt x="717151" y="166864"/>
                  <a:pt x="719432" y="166044"/>
                </a:cubicBezTo>
                <a:cubicBezTo>
                  <a:pt x="722731" y="164860"/>
                  <a:pt x="723439" y="172045"/>
                  <a:pt x="723439" y="206678"/>
                </a:cubicBezTo>
                <a:cubicBezTo>
                  <a:pt x="723439" y="249969"/>
                  <a:pt x="727332" y="263643"/>
                  <a:pt x="729942" y="229516"/>
                </a:cubicBezTo>
                <a:cubicBezTo>
                  <a:pt x="730752" y="218938"/>
                  <a:pt x="732887" y="208901"/>
                  <a:pt x="734692" y="207214"/>
                </a:cubicBezTo>
                <a:cubicBezTo>
                  <a:pt x="737126" y="204934"/>
                  <a:pt x="737973" y="204962"/>
                  <a:pt x="737973" y="207329"/>
                </a:cubicBezTo>
                <a:cubicBezTo>
                  <a:pt x="737973" y="209077"/>
                  <a:pt x="739819" y="209844"/>
                  <a:pt x="742078" y="209033"/>
                </a:cubicBezTo>
                <a:cubicBezTo>
                  <a:pt x="745246" y="207895"/>
                  <a:pt x="746652" y="211652"/>
                  <a:pt x="748234" y="225475"/>
                </a:cubicBezTo>
                <a:cubicBezTo>
                  <a:pt x="749362" y="235329"/>
                  <a:pt x="751328" y="243995"/>
                  <a:pt x="752603" y="244733"/>
                </a:cubicBezTo>
                <a:cubicBezTo>
                  <a:pt x="755876" y="246624"/>
                  <a:pt x="760402" y="224591"/>
                  <a:pt x="762826" y="194980"/>
                </a:cubicBezTo>
                <a:cubicBezTo>
                  <a:pt x="763961" y="181110"/>
                  <a:pt x="766026" y="169105"/>
                  <a:pt x="767417" y="168301"/>
                </a:cubicBezTo>
                <a:cubicBezTo>
                  <a:pt x="768808" y="167497"/>
                  <a:pt x="769979" y="167830"/>
                  <a:pt x="770023" y="169040"/>
                </a:cubicBezTo>
                <a:cubicBezTo>
                  <a:pt x="770059" y="170250"/>
                  <a:pt x="771337" y="188987"/>
                  <a:pt x="772843" y="210678"/>
                </a:cubicBezTo>
                <a:cubicBezTo>
                  <a:pt x="776786" y="267395"/>
                  <a:pt x="780516" y="275312"/>
                  <a:pt x="787596" y="241981"/>
                </a:cubicBezTo>
                <a:cubicBezTo>
                  <a:pt x="789665" y="232244"/>
                  <a:pt x="792424" y="224277"/>
                  <a:pt x="793730" y="224277"/>
                </a:cubicBezTo>
                <a:cubicBezTo>
                  <a:pt x="795036" y="224277"/>
                  <a:pt x="796146" y="221523"/>
                  <a:pt x="796197" y="218157"/>
                </a:cubicBezTo>
                <a:cubicBezTo>
                  <a:pt x="796270" y="212191"/>
                  <a:pt x="796379" y="212170"/>
                  <a:pt x="800556" y="217317"/>
                </a:cubicBezTo>
                <a:cubicBezTo>
                  <a:pt x="804521" y="222221"/>
                  <a:pt x="804838" y="221737"/>
                  <a:pt x="805028" y="210517"/>
                </a:cubicBezTo>
                <a:cubicBezTo>
                  <a:pt x="805440" y="186133"/>
                  <a:pt x="809734" y="186826"/>
                  <a:pt x="811957" y="211635"/>
                </a:cubicBezTo>
                <a:cubicBezTo>
                  <a:pt x="813526" y="229167"/>
                  <a:pt x="814986" y="234896"/>
                  <a:pt x="817316" y="232714"/>
                </a:cubicBezTo>
                <a:cubicBezTo>
                  <a:pt x="822948" y="227444"/>
                  <a:pt x="825167" y="229457"/>
                  <a:pt x="825257" y="239916"/>
                </a:cubicBezTo>
                <a:cubicBezTo>
                  <a:pt x="825404" y="255176"/>
                  <a:pt x="829358" y="246045"/>
                  <a:pt x="835306" y="216798"/>
                </a:cubicBezTo>
                <a:cubicBezTo>
                  <a:pt x="840190" y="192785"/>
                  <a:pt x="845515" y="183445"/>
                  <a:pt x="845515" y="198893"/>
                </a:cubicBezTo>
                <a:cubicBezTo>
                  <a:pt x="845515" y="210171"/>
                  <a:pt x="849533" y="203729"/>
                  <a:pt x="853135" y="186677"/>
                </a:cubicBezTo>
                <a:lnTo>
                  <a:pt x="856393" y="171241"/>
                </a:lnTo>
                <a:lnTo>
                  <a:pt x="856766" y="182777"/>
                </a:lnTo>
                <a:cubicBezTo>
                  <a:pt x="857021" y="191124"/>
                  <a:pt x="858747" y="195254"/>
                  <a:pt x="862960" y="197715"/>
                </a:cubicBezTo>
                <a:cubicBezTo>
                  <a:pt x="868449" y="200923"/>
                  <a:pt x="868673" y="203019"/>
                  <a:pt x="866876" y="234456"/>
                </a:cubicBezTo>
                <a:cubicBezTo>
                  <a:pt x="865224" y="263408"/>
                  <a:pt x="865560" y="267795"/>
                  <a:pt x="869438" y="267795"/>
                </a:cubicBezTo>
                <a:cubicBezTo>
                  <a:pt x="872672" y="267795"/>
                  <a:pt x="874456" y="263676"/>
                  <a:pt x="875898" y="252878"/>
                </a:cubicBezTo>
                <a:cubicBezTo>
                  <a:pt x="879047" y="229280"/>
                  <a:pt x="882815" y="232846"/>
                  <a:pt x="882306" y="258947"/>
                </a:cubicBezTo>
                <a:cubicBezTo>
                  <a:pt x="882014" y="274505"/>
                  <a:pt x="883182" y="284955"/>
                  <a:pt x="885711" y="289106"/>
                </a:cubicBezTo>
                <a:cubicBezTo>
                  <a:pt x="887838" y="292600"/>
                  <a:pt x="890166" y="294910"/>
                  <a:pt x="890882" y="294240"/>
                </a:cubicBezTo>
                <a:cubicBezTo>
                  <a:pt x="891597" y="293570"/>
                  <a:pt x="894768" y="254090"/>
                  <a:pt x="897924" y="206508"/>
                </a:cubicBezTo>
                <a:cubicBezTo>
                  <a:pt x="901081" y="158926"/>
                  <a:pt x="904313" y="119389"/>
                  <a:pt x="905106" y="118646"/>
                </a:cubicBezTo>
                <a:cubicBezTo>
                  <a:pt x="905897" y="117905"/>
                  <a:pt x="906569" y="130659"/>
                  <a:pt x="906591" y="146989"/>
                </a:cubicBezTo>
                <a:cubicBezTo>
                  <a:pt x="906624" y="163319"/>
                  <a:pt x="907792" y="178388"/>
                  <a:pt x="909204" y="180476"/>
                </a:cubicBezTo>
                <a:cubicBezTo>
                  <a:pt x="911966" y="184557"/>
                  <a:pt x="914223" y="175940"/>
                  <a:pt x="922661" y="129113"/>
                </a:cubicBezTo>
                <a:cubicBezTo>
                  <a:pt x="925219" y="114919"/>
                  <a:pt x="927841" y="102811"/>
                  <a:pt x="928487" y="102206"/>
                </a:cubicBezTo>
                <a:cubicBezTo>
                  <a:pt x="935686" y="95469"/>
                  <a:pt x="940858" y="212617"/>
                  <a:pt x="936618" y="286407"/>
                </a:cubicBezTo>
                <a:cubicBezTo>
                  <a:pt x="934534" y="322659"/>
                  <a:pt x="930017" y="331042"/>
                  <a:pt x="929426" y="299753"/>
                </a:cubicBezTo>
                <a:lnTo>
                  <a:pt x="929054" y="280034"/>
                </a:lnTo>
                <a:lnTo>
                  <a:pt x="925686" y="296353"/>
                </a:lnTo>
                <a:cubicBezTo>
                  <a:pt x="921586" y="316210"/>
                  <a:pt x="918174" y="311095"/>
                  <a:pt x="918174" y="285091"/>
                </a:cubicBezTo>
                <a:cubicBezTo>
                  <a:pt x="918174" y="240755"/>
                  <a:pt x="910211" y="290465"/>
                  <a:pt x="908321" y="346607"/>
                </a:cubicBezTo>
                <a:cubicBezTo>
                  <a:pt x="907956" y="357448"/>
                  <a:pt x="916293" y="361856"/>
                  <a:pt x="918980" y="352241"/>
                </a:cubicBezTo>
                <a:cubicBezTo>
                  <a:pt x="919834" y="349177"/>
                  <a:pt x="922421" y="346670"/>
                  <a:pt x="924725" y="346670"/>
                </a:cubicBezTo>
                <a:cubicBezTo>
                  <a:pt x="927027" y="346670"/>
                  <a:pt x="930331" y="343916"/>
                  <a:pt x="932066" y="340550"/>
                </a:cubicBezTo>
                <a:cubicBezTo>
                  <a:pt x="935088" y="334688"/>
                  <a:pt x="935230" y="334666"/>
                  <a:pt x="935416" y="340030"/>
                </a:cubicBezTo>
                <a:cubicBezTo>
                  <a:pt x="935525" y="343110"/>
                  <a:pt x="937533" y="348006"/>
                  <a:pt x="939880" y="350910"/>
                </a:cubicBezTo>
                <a:cubicBezTo>
                  <a:pt x="944091" y="356119"/>
                  <a:pt x="944150" y="356117"/>
                  <a:pt x="944332" y="350748"/>
                </a:cubicBezTo>
                <a:cubicBezTo>
                  <a:pt x="944515" y="345444"/>
                  <a:pt x="944624" y="345437"/>
                  <a:pt x="948679" y="350455"/>
                </a:cubicBezTo>
                <a:cubicBezTo>
                  <a:pt x="950967" y="353285"/>
                  <a:pt x="953331" y="356957"/>
                  <a:pt x="953927" y="358614"/>
                </a:cubicBezTo>
                <a:cubicBezTo>
                  <a:pt x="954672" y="360681"/>
                  <a:pt x="956511" y="360471"/>
                  <a:pt x="959773" y="357952"/>
                </a:cubicBezTo>
                <a:cubicBezTo>
                  <a:pt x="963902" y="354763"/>
                  <a:pt x="964913" y="355124"/>
                  <a:pt x="967398" y="360672"/>
                </a:cubicBezTo>
                <a:cubicBezTo>
                  <a:pt x="974246" y="375961"/>
                  <a:pt x="993604" y="487598"/>
                  <a:pt x="993697" y="512340"/>
                </a:cubicBezTo>
                <a:cubicBezTo>
                  <a:pt x="993730" y="518940"/>
                  <a:pt x="991862" y="530567"/>
                  <a:pt x="989560" y="538178"/>
                </a:cubicBezTo>
                <a:cubicBezTo>
                  <a:pt x="987257" y="545789"/>
                  <a:pt x="983952" y="565479"/>
                  <a:pt x="982211" y="581934"/>
                </a:cubicBezTo>
                <a:cubicBezTo>
                  <a:pt x="977720" y="624393"/>
                  <a:pt x="972657" y="732625"/>
                  <a:pt x="974913" y="737943"/>
                </a:cubicBezTo>
                <a:cubicBezTo>
                  <a:pt x="976417" y="741483"/>
                  <a:pt x="979713" y="739340"/>
                  <a:pt x="990890" y="727560"/>
                </a:cubicBezTo>
                <a:cubicBezTo>
                  <a:pt x="1001524" y="716352"/>
                  <a:pt x="1006981" y="712688"/>
                  <a:pt x="1013165" y="712601"/>
                </a:cubicBezTo>
                <a:cubicBezTo>
                  <a:pt x="1021178" y="712486"/>
                  <a:pt x="1021394" y="712077"/>
                  <a:pt x="1023174" y="693447"/>
                </a:cubicBezTo>
                <a:cubicBezTo>
                  <a:pt x="1024173" y="682976"/>
                  <a:pt x="1025155" y="654418"/>
                  <a:pt x="1025352" y="629984"/>
                </a:cubicBezTo>
                <a:cubicBezTo>
                  <a:pt x="1025644" y="593326"/>
                  <a:pt x="1024670" y="581742"/>
                  <a:pt x="1019752" y="563714"/>
                </a:cubicBezTo>
                <a:cubicBezTo>
                  <a:pt x="1013216" y="539759"/>
                  <a:pt x="1014178" y="532915"/>
                  <a:pt x="1021741" y="549559"/>
                </a:cubicBezTo>
                <a:cubicBezTo>
                  <a:pt x="1029661" y="566986"/>
                  <a:pt x="1034158" y="691497"/>
                  <a:pt x="1034255" y="896074"/>
                </a:cubicBezTo>
                <a:cubicBezTo>
                  <a:pt x="1034292" y="995552"/>
                  <a:pt x="1033380" y="1078340"/>
                  <a:pt x="1032209" y="1080047"/>
                </a:cubicBezTo>
                <a:cubicBezTo>
                  <a:pt x="1031033" y="1081753"/>
                  <a:pt x="1029731" y="1062172"/>
                  <a:pt x="1029311" y="1036530"/>
                </a:cubicBezTo>
                <a:cubicBezTo>
                  <a:pt x="1027567" y="930007"/>
                  <a:pt x="1020857" y="813606"/>
                  <a:pt x="1016601" y="816067"/>
                </a:cubicBezTo>
                <a:cubicBezTo>
                  <a:pt x="1015218" y="816866"/>
                  <a:pt x="1014079" y="819590"/>
                  <a:pt x="1014072" y="822120"/>
                </a:cubicBezTo>
                <a:cubicBezTo>
                  <a:pt x="1014072" y="824649"/>
                  <a:pt x="1012623" y="831548"/>
                  <a:pt x="1010872" y="837449"/>
                </a:cubicBezTo>
                <a:cubicBezTo>
                  <a:pt x="1006773" y="851266"/>
                  <a:pt x="1003816" y="846399"/>
                  <a:pt x="1001517" y="822051"/>
                </a:cubicBezTo>
                <a:cubicBezTo>
                  <a:pt x="999897" y="804899"/>
                  <a:pt x="1003451" y="793490"/>
                  <a:pt x="1006218" y="806960"/>
                </a:cubicBezTo>
                <a:cubicBezTo>
                  <a:pt x="1006914" y="810348"/>
                  <a:pt x="1007663" y="802410"/>
                  <a:pt x="1007878" y="789321"/>
                </a:cubicBezTo>
                <a:cubicBezTo>
                  <a:pt x="1008316" y="762887"/>
                  <a:pt x="1013903" y="755881"/>
                  <a:pt x="1014385" y="781162"/>
                </a:cubicBezTo>
                <a:cubicBezTo>
                  <a:pt x="1014640" y="794557"/>
                  <a:pt x="1015001" y="795541"/>
                  <a:pt x="1016910" y="788019"/>
                </a:cubicBezTo>
                <a:cubicBezTo>
                  <a:pt x="1018136" y="783189"/>
                  <a:pt x="1020070" y="768098"/>
                  <a:pt x="1021209" y="754483"/>
                </a:cubicBezTo>
                <a:cubicBezTo>
                  <a:pt x="1023274" y="729764"/>
                  <a:pt x="1023267" y="729730"/>
                  <a:pt x="1016621" y="730627"/>
                </a:cubicBezTo>
                <a:cubicBezTo>
                  <a:pt x="1008347" y="731742"/>
                  <a:pt x="1006037" y="738917"/>
                  <a:pt x="1005655" y="764682"/>
                </a:cubicBezTo>
                <a:cubicBezTo>
                  <a:pt x="1005509" y="775439"/>
                  <a:pt x="1004090" y="784979"/>
                  <a:pt x="1002528" y="785881"/>
                </a:cubicBezTo>
                <a:cubicBezTo>
                  <a:pt x="1000711" y="786932"/>
                  <a:pt x="1000346" y="778187"/>
                  <a:pt x="1001514" y="761563"/>
                </a:cubicBezTo>
                <a:cubicBezTo>
                  <a:pt x="1002780" y="743543"/>
                  <a:pt x="1002364" y="735605"/>
                  <a:pt x="1000156" y="735605"/>
                </a:cubicBezTo>
                <a:cubicBezTo>
                  <a:pt x="994496" y="735605"/>
                  <a:pt x="987927" y="747434"/>
                  <a:pt x="987927" y="757627"/>
                </a:cubicBezTo>
                <a:cubicBezTo>
                  <a:pt x="987927" y="763089"/>
                  <a:pt x="986125" y="772337"/>
                  <a:pt x="983923" y="778177"/>
                </a:cubicBezTo>
                <a:cubicBezTo>
                  <a:pt x="980807" y="786444"/>
                  <a:pt x="980453" y="796005"/>
                  <a:pt x="982336" y="821356"/>
                </a:cubicBezTo>
                <a:cubicBezTo>
                  <a:pt x="983665" y="839265"/>
                  <a:pt x="985628" y="858453"/>
                  <a:pt x="986699" y="863998"/>
                </a:cubicBezTo>
                <a:cubicBezTo>
                  <a:pt x="987769" y="869542"/>
                  <a:pt x="987805" y="876134"/>
                  <a:pt x="986773" y="878647"/>
                </a:cubicBezTo>
                <a:cubicBezTo>
                  <a:pt x="985021" y="882917"/>
                  <a:pt x="984543" y="882914"/>
                  <a:pt x="979444" y="878601"/>
                </a:cubicBezTo>
                <a:cubicBezTo>
                  <a:pt x="974191" y="874152"/>
                  <a:pt x="973901" y="874515"/>
                  <a:pt x="971589" y="888430"/>
                </a:cubicBezTo>
                <a:cubicBezTo>
                  <a:pt x="970268" y="896377"/>
                  <a:pt x="969480" y="904714"/>
                  <a:pt x="969838" y="906958"/>
                </a:cubicBezTo>
                <a:cubicBezTo>
                  <a:pt x="970203" y="909203"/>
                  <a:pt x="971118" y="939820"/>
                  <a:pt x="971892" y="974997"/>
                </a:cubicBezTo>
                <a:cubicBezTo>
                  <a:pt x="973582" y="1051849"/>
                  <a:pt x="977456" y="1092009"/>
                  <a:pt x="983595" y="1096286"/>
                </a:cubicBezTo>
                <a:cubicBezTo>
                  <a:pt x="989047" y="1100085"/>
                  <a:pt x="989155" y="1104483"/>
                  <a:pt x="983850" y="1106391"/>
                </a:cubicBezTo>
                <a:cubicBezTo>
                  <a:pt x="981602" y="1107197"/>
                  <a:pt x="978754" y="1111918"/>
                  <a:pt x="977520" y="1116881"/>
                </a:cubicBezTo>
                <a:cubicBezTo>
                  <a:pt x="975348" y="1125611"/>
                  <a:pt x="975169" y="1125373"/>
                  <a:pt x="972047" y="1109585"/>
                </a:cubicBezTo>
                <a:cubicBezTo>
                  <a:pt x="969023" y="1094283"/>
                  <a:pt x="968701" y="1096537"/>
                  <a:pt x="966892" y="1145789"/>
                </a:cubicBezTo>
                <a:cubicBezTo>
                  <a:pt x="965710" y="1177955"/>
                  <a:pt x="966060" y="1201013"/>
                  <a:pt x="967793" y="1205281"/>
                </a:cubicBezTo>
                <a:cubicBezTo>
                  <a:pt x="969913" y="1210500"/>
                  <a:pt x="969599" y="1213021"/>
                  <a:pt x="966541" y="1215315"/>
                </a:cubicBezTo>
                <a:cubicBezTo>
                  <a:pt x="962743" y="1218164"/>
                  <a:pt x="961456" y="1223412"/>
                  <a:pt x="956870" y="1254731"/>
                </a:cubicBezTo>
                <a:cubicBezTo>
                  <a:pt x="955914" y="1261261"/>
                  <a:pt x="952825" y="1271041"/>
                  <a:pt x="950007" y="1276464"/>
                </a:cubicBezTo>
                <a:cubicBezTo>
                  <a:pt x="946234" y="1283722"/>
                  <a:pt x="945657" y="1287679"/>
                  <a:pt x="947821" y="1291462"/>
                </a:cubicBezTo>
                <a:cubicBezTo>
                  <a:pt x="949864" y="1295034"/>
                  <a:pt x="949576" y="1301669"/>
                  <a:pt x="946879" y="1313245"/>
                </a:cubicBezTo>
                <a:cubicBezTo>
                  <a:pt x="944288" y="1324370"/>
                  <a:pt x="942980" y="1350557"/>
                  <a:pt x="942943" y="1392199"/>
                </a:cubicBezTo>
                <a:cubicBezTo>
                  <a:pt x="942870" y="1449817"/>
                  <a:pt x="943271" y="1454602"/>
                  <a:pt x="948090" y="1455781"/>
                </a:cubicBezTo>
                <a:cubicBezTo>
                  <a:pt x="952874" y="1456954"/>
                  <a:pt x="952802" y="1457379"/>
                  <a:pt x="947196" y="1461054"/>
                </a:cubicBezTo>
                <a:cubicBezTo>
                  <a:pt x="942409" y="1464192"/>
                  <a:pt x="941500" y="1466776"/>
                  <a:pt x="942975" y="1473058"/>
                </a:cubicBezTo>
                <a:cubicBezTo>
                  <a:pt x="944212" y="1478337"/>
                  <a:pt x="943267" y="1483308"/>
                  <a:pt x="940238" y="1487656"/>
                </a:cubicBezTo>
                <a:cubicBezTo>
                  <a:pt x="934445" y="1495931"/>
                  <a:pt x="934245" y="1516177"/>
                  <a:pt x="939873" y="1523160"/>
                </a:cubicBezTo>
                <a:cubicBezTo>
                  <a:pt x="942219" y="1526063"/>
                  <a:pt x="944182" y="1530119"/>
                  <a:pt x="944233" y="1532172"/>
                </a:cubicBezTo>
                <a:cubicBezTo>
                  <a:pt x="944306" y="1535336"/>
                  <a:pt x="943595" y="1535336"/>
                  <a:pt x="939517" y="1532172"/>
                </a:cubicBezTo>
                <a:cubicBezTo>
                  <a:pt x="935067" y="1528716"/>
                  <a:pt x="934825" y="1531890"/>
                  <a:pt x="936273" y="1574901"/>
                </a:cubicBezTo>
                <a:cubicBezTo>
                  <a:pt x="937229" y="1603289"/>
                  <a:pt x="936719" y="1623230"/>
                  <a:pt x="934967" y="1626160"/>
                </a:cubicBezTo>
                <a:cubicBezTo>
                  <a:pt x="933022" y="1629412"/>
                  <a:pt x="933132" y="1631923"/>
                  <a:pt x="935295" y="1633959"/>
                </a:cubicBezTo>
                <a:cubicBezTo>
                  <a:pt x="939121" y="1637539"/>
                  <a:pt x="939616" y="1652191"/>
                  <a:pt x="935912" y="1652191"/>
                </a:cubicBezTo>
                <a:cubicBezTo>
                  <a:pt x="930567" y="1652191"/>
                  <a:pt x="928929" y="1635827"/>
                  <a:pt x="929513" y="1588275"/>
                </a:cubicBezTo>
                <a:cubicBezTo>
                  <a:pt x="929842" y="1561349"/>
                  <a:pt x="928510" y="1527691"/>
                  <a:pt x="926551" y="1513480"/>
                </a:cubicBezTo>
                <a:cubicBezTo>
                  <a:pt x="923124" y="1488654"/>
                  <a:pt x="921757" y="1468972"/>
                  <a:pt x="921285" y="1437714"/>
                </a:cubicBezTo>
                <a:cubicBezTo>
                  <a:pt x="921102" y="1425930"/>
                  <a:pt x="920230" y="1423443"/>
                  <a:pt x="916705" y="1424709"/>
                </a:cubicBezTo>
                <a:cubicBezTo>
                  <a:pt x="913527" y="1425850"/>
                  <a:pt x="912259" y="1424273"/>
                  <a:pt x="912027" y="1418880"/>
                </a:cubicBezTo>
                <a:cubicBezTo>
                  <a:pt x="911808" y="1413492"/>
                  <a:pt x="911045" y="1414634"/>
                  <a:pt x="909264" y="1423087"/>
                </a:cubicBezTo>
                <a:cubicBezTo>
                  <a:pt x="907921" y="1429468"/>
                  <a:pt x="906024" y="1435894"/>
                  <a:pt x="905051" y="1437366"/>
                </a:cubicBezTo>
                <a:cubicBezTo>
                  <a:pt x="901486" y="1442767"/>
                  <a:pt x="907040" y="1445870"/>
                  <a:pt x="911351" y="1440887"/>
                </a:cubicBezTo>
                <a:cubicBezTo>
                  <a:pt x="915221" y="1436417"/>
                  <a:pt x="915446" y="1436922"/>
                  <a:pt x="913807" y="1446370"/>
                </a:cubicBezTo>
                <a:cubicBezTo>
                  <a:pt x="912763" y="1452384"/>
                  <a:pt x="913322" y="1458264"/>
                  <a:pt x="915128" y="1460301"/>
                </a:cubicBezTo>
                <a:cubicBezTo>
                  <a:pt x="917518" y="1462995"/>
                  <a:pt x="916186" y="1464628"/>
                  <a:pt x="909488" y="1467225"/>
                </a:cubicBezTo>
                <a:cubicBezTo>
                  <a:pt x="904666" y="1469093"/>
                  <a:pt x="900721" y="1472238"/>
                  <a:pt x="900721" y="1474212"/>
                </a:cubicBezTo>
                <a:cubicBezTo>
                  <a:pt x="900721" y="1476186"/>
                  <a:pt x="899415" y="1478558"/>
                  <a:pt x="897813" y="1479482"/>
                </a:cubicBezTo>
                <a:cubicBezTo>
                  <a:pt x="896109" y="1480466"/>
                  <a:pt x="894908" y="1477612"/>
                  <a:pt x="894908" y="1472588"/>
                </a:cubicBezTo>
                <a:cubicBezTo>
                  <a:pt x="894908" y="1466324"/>
                  <a:pt x="896463" y="1463634"/>
                  <a:pt x="900675" y="1462603"/>
                </a:cubicBezTo>
                <a:cubicBezTo>
                  <a:pt x="906427" y="1461196"/>
                  <a:pt x="906427" y="1461173"/>
                  <a:pt x="900675" y="1454331"/>
                </a:cubicBezTo>
                <a:cubicBezTo>
                  <a:pt x="897504" y="1450558"/>
                  <a:pt x="894907" y="1444882"/>
                  <a:pt x="894906" y="1441718"/>
                </a:cubicBezTo>
                <a:cubicBezTo>
                  <a:pt x="894905" y="1438554"/>
                  <a:pt x="892902" y="1426995"/>
                  <a:pt x="890460" y="1416032"/>
                </a:cubicBezTo>
                <a:cubicBezTo>
                  <a:pt x="886902" y="1400073"/>
                  <a:pt x="886651" y="1392821"/>
                  <a:pt x="889204" y="1379653"/>
                </a:cubicBezTo>
                <a:cubicBezTo>
                  <a:pt x="893227" y="1358895"/>
                  <a:pt x="890711" y="1343161"/>
                  <a:pt x="883077" y="1341292"/>
                </a:cubicBezTo>
                <a:cubicBezTo>
                  <a:pt x="878678" y="1340218"/>
                  <a:pt x="877458" y="1337495"/>
                  <a:pt x="877458" y="1328786"/>
                </a:cubicBezTo>
                <a:cubicBezTo>
                  <a:pt x="877458" y="1322662"/>
                  <a:pt x="876282" y="1317652"/>
                  <a:pt x="874848" y="1317652"/>
                </a:cubicBezTo>
                <a:cubicBezTo>
                  <a:pt x="872020" y="1317652"/>
                  <a:pt x="873896" y="1413220"/>
                  <a:pt x="877038" y="1429165"/>
                </a:cubicBezTo>
                <a:cubicBezTo>
                  <a:pt x="879048" y="1439373"/>
                  <a:pt x="876425" y="1519543"/>
                  <a:pt x="873344" y="1542038"/>
                </a:cubicBezTo>
                <a:cubicBezTo>
                  <a:pt x="867303" y="1586142"/>
                  <a:pt x="861690" y="1616533"/>
                  <a:pt x="858195" y="1624043"/>
                </a:cubicBezTo>
                <a:cubicBezTo>
                  <a:pt x="855710" y="1629381"/>
                  <a:pt x="854317" y="1641691"/>
                  <a:pt x="854497" y="1656681"/>
                </a:cubicBezTo>
                <a:cubicBezTo>
                  <a:pt x="854680" y="1670258"/>
                  <a:pt x="855647" y="1677873"/>
                  <a:pt x="856756" y="1674151"/>
                </a:cubicBezTo>
                <a:cubicBezTo>
                  <a:pt x="857840" y="1670522"/>
                  <a:pt x="860325" y="1667054"/>
                  <a:pt x="862279" y="1666444"/>
                </a:cubicBezTo>
                <a:cubicBezTo>
                  <a:pt x="866758" y="1665048"/>
                  <a:pt x="866956" y="1674529"/>
                  <a:pt x="862535" y="1678667"/>
                </a:cubicBezTo>
                <a:cubicBezTo>
                  <a:pt x="860075" y="1680969"/>
                  <a:pt x="860444" y="1684578"/>
                  <a:pt x="863987" y="1692865"/>
                </a:cubicBezTo>
                <a:cubicBezTo>
                  <a:pt x="869461" y="1705666"/>
                  <a:pt x="870285" y="1712831"/>
                  <a:pt x="865567" y="1706587"/>
                </a:cubicBezTo>
                <a:cubicBezTo>
                  <a:pt x="863235" y="1703501"/>
                  <a:pt x="862122" y="1703339"/>
                  <a:pt x="861004" y="1705924"/>
                </a:cubicBezTo>
                <a:cubicBezTo>
                  <a:pt x="860190" y="1707804"/>
                  <a:pt x="858325" y="1708650"/>
                  <a:pt x="856865" y="1707804"/>
                </a:cubicBezTo>
                <a:cubicBezTo>
                  <a:pt x="855347" y="1706927"/>
                  <a:pt x="854209" y="1715233"/>
                  <a:pt x="854209" y="1727182"/>
                </a:cubicBezTo>
                <a:lnTo>
                  <a:pt x="854209" y="1748097"/>
                </a:lnTo>
                <a:lnTo>
                  <a:pt x="843903" y="1746531"/>
                </a:lnTo>
                <a:cubicBezTo>
                  <a:pt x="834841" y="1745155"/>
                  <a:pt x="833262" y="1745790"/>
                  <a:pt x="830823" y="1751792"/>
                </a:cubicBezTo>
                <a:cubicBezTo>
                  <a:pt x="826682" y="1761985"/>
                  <a:pt x="827474" y="1788259"/>
                  <a:pt x="832378" y="1803389"/>
                </a:cubicBezTo>
                <a:cubicBezTo>
                  <a:pt x="837362" y="1818764"/>
                  <a:pt x="837919" y="1826259"/>
                  <a:pt x="834075" y="1826259"/>
                </a:cubicBezTo>
                <a:cubicBezTo>
                  <a:pt x="832593" y="1826259"/>
                  <a:pt x="830783" y="1824119"/>
                  <a:pt x="830052" y="1821500"/>
                </a:cubicBezTo>
                <a:cubicBezTo>
                  <a:pt x="829093" y="1818061"/>
                  <a:pt x="828629" y="1818510"/>
                  <a:pt x="828384" y="1823121"/>
                </a:cubicBezTo>
                <a:cubicBezTo>
                  <a:pt x="828202" y="1826630"/>
                  <a:pt x="830785" y="1833099"/>
                  <a:pt x="834132" y="1837496"/>
                </a:cubicBezTo>
                <a:cubicBezTo>
                  <a:pt x="837478" y="1841894"/>
                  <a:pt x="839530" y="1847165"/>
                  <a:pt x="838692" y="1849209"/>
                </a:cubicBezTo>
                <a:cubicBezTo>
                  <a:pt x="836546" y="1854445"/>
                  <a:pt x="839860" y="1856699"/>
                  <a:pt x="844458" y="1853129"/>
                </a:cubicBezTo>
                <a:cubicBezTo>
                  <a:pt x="850008" y="1848818"/>
                  <a:pt x="852327" y="1856092"/>
                  <a:pt x="850640" y="1872521"/>
                </a:cubicBezTo>
                <a:cubicBezTo>
                  <a:pt x="849163" y="1886908"/>
                  <a:pt x="852319" y="1888808"/>
                  <a:pt x="855211" y="1875274"/>
                </a:cubicBezTo>
                <a:cubicBezTo>
                  <a:pt x="856302" y="1870160"/>
                  <a:pt x="858758" y="1867058"/>
                  <a:pt x="861711" y="1867058"/>
                </a:cubicBezTo>
                <a:cubicBezTo>
                  <a:pt x="864641" y="1867058"/>
                  <a:pt x="865841" y="1868552"/>
                  <a:pt x="864852" y="1870967"/>
                </a:cubicBezTo>
                <a:cubicBezTo>
                  <a:pt x="863969" y="1873117"/>
                  <a:pt x="861805" y="1880155"/>
                  <a:pt x="860038" y="1886607"/>
                </a:cubicBezTo>
                <a:cubicBezTo>
                  <a:pt x="854532" y="1906718"/>
                  <a:pt x="854760" y="1906445"/>
                  <a:pt x="848167" y="1900863"/>
                </a:cubicBezTo>
                <a:cubicBezTo>
                  <a:pt x="842927" y="1896426"/>
                  <a:pt x="842475" y="1893860"/>
                  <a:pt x="844231" y="1878521"/>
                </a:cubicBezTo>
                <a:lnTo>
                  <a:pt x="846213" y="1861191"/>
                </a:lnTo>
                <a:lnTo>
                  <a:pt x="837856" y="1862085"/>
                </a:lnTo>
                <a:cubicBezTo>
                  <a:pt x="829906" y="1862935"/>
                  <a:pt x="829421" y="1863771"/>
                  <a:pt x="827845" y="1879297"/>
                </a:cubicBezTo>
                <a:cubicBezTo>
                  <a:pt x="826932" y="1888273"/>
                  <a:pt x="827221" y="1898064"/>
                  <a:pt x="828480" y="1901056"/>
                </a:cubicBezTo>
                <a:cubicBezTo>
                  <a:pt x="831512" y="1908259"/>
                  <a:pt x="836599" y="1983611"/>
                  <a:pt x="834685" y="1992977"/>
                </a:cubicBezTo>
                <a:cubicBezTo>
                  <a:pt x="833861" y="1997008"/>
                  <a:pt x="834175" y="2007349"/>
                  <a:pt x="835382" y="2015957"/>
                </a:cubicBezTo>
                <a:cubicBezTo>
                  <a:pt x="839392" y="2044537"/>
                  <a:pt x="841853" y="2021052"/>
                  <a:pt x="841108" y="1961312"/>
                </a:cubicBezTo>
                <a:cubicBezTo>
                  <a:pt x="840532" y="1914983"/>
                  <a:pt x="841075" y="1905566"/>
                  <a:pt x="844239" y="1908017"/>
                </a:cubicBezTo>
                <a:cubicBezTo>
                  <a:pt x="846348" y="1909654"/>
                  <a:pt x="850230" y="1917073"/>
                  <a:pt x="852868" y="1924504"/>
                </a:cubicBezTo>
                <a:cubicBezTo>
                  <a:pt x="856767" y="1935492"/>
                  <a:pt x="857124" y="1941164"/>
                  <a:pt x="854780" y="1954892"/>
                </a:cubicBezTo>
                <a:cubicBezTo>
                  <a:pt x="851937" y="1971529"/>
                  <a:pt x="853864" y="2003635"/>
                  <a:pt x="857932" y="2007443"/>
                </a:cubicBezTo>
                <a:cubicBezTo>
                  <a:pt x="859082" y="2008516"/>
                  <a:pt x="860020" y="2002460"/>
                  <a:pt x="860020" y="1993983"/>
                </a:cubicBezTo>
                <a:cubicBezTo>
                  <a:pt x="860020" y="1985507"/>
                  <a:pt x="861326" y="1978571"/>
                  <a:pt x="862928" y="1978571"/>
                </a:cubicBezTo>
                <a:cubicBezTo>
                  <a:pt x="864610" y="1978571"/>
                  <a:pt x="865833" y="1987245"/>
                  <a:pt x="865833" y="1999153"/>
                </a:cubicBezTo>
                <a:cubicBezTo>
                  <a:pt x="865833" y="2018921"/>
                  <a:pt x="865577" y="2019662"/>
                  <a:pt x="859637" y="2017895"/>
                </a:cubicBezTo>
                <a:lnTo>
                  <a:pt x="853443" y="2016055"/>
                </a:lnTo>
                <a:lnTo>
                  <a:pt x="855505" y="2071428"/>
                </a:lnTo>
                <a:cubicBezTo>
                  <a:pt x="856639" y="2101884"/>
                  <a:pt x="858687" y="2141179"/>
                  <a:pt x="860058" y="2158751"/>
                </a:cubicBezTo>
                <a:cubicBezTo>
                  <a:pt x="861430" y="2176323"/>
                  <a:pt x="861802" y="2201490"/>
                  <a:pt x="860890" y="2214677"/>
                </a:cubicBezTo>
                <a:cubicBezTo>
                  <a:pt x="859550" y="2234010"/>
                  <a:pt x="860193" y="2240556"/>
                  <a:pt x="864207" y="2248471"/>
                </a:cubicBezTo>
                <a:cubicBezTo>
                  <a:pt x="868023" y="2255997"/>
                  <a:pt x="868451" y="2259572"/>
                  <a:pt x="866042" y="2263785"/>
                </a:cubicBezTo>
                <a:cubicBezTo>
                  <a:pt x="862919" y="2269249"/>
                  <a:pt x="866948" y="2283192"/>
                  <a:pt x="871652" y="2283192"/>
                </a:cubicBezTo>
                <a:cubicBezTo>
                  <a:pt x="874228" y="2283192"/>
                  <a:pt x="873261" y="2227948"/>
                  <a:pt x="870437" y="2213836"/>
                </a:cubicBezTo>
                <a:cubicBezTo>
                  <a:pt x="868835" y="2205827"/>
                  <a:pt x="869079" y="2204033"/>
                  <a:pt x="871364" y="2207036"/>
                </a:cubicBezTo>
                <a:cubicBezTo>
                  <a:pt x="873644" y="2210035"/>
                  <a:pt x="874476" y="2203657"/>
                  <a:pt x="874509" y="2182947"/>
                </a:cubicBezTo>
                <a:cubicBezTo>
                  <a:pt x="874542" y="2159036"/>
                  <a:pt x="875214" y="2155014"/>
                  <a:pt x="878914" y="2156343"/>
                </a:cubicBezTo>
                <a:cubicBezTo>
                  <a:pt x="881497" y="2157269"/>
                  <a:pt x="883273" y="2156366"/>
                  <a:pt x="883273" y="2154140"/>
                </a:cubicBezTo>
                <a:cubicBezTo>
                  <a:pt x="883273" y="2152067"/>
                  <a:pt x="881985" y="2149964"/>
                  <a:pt x="880405" y="2149466"/>
                </a:cubicBezTo>
                <a:cubicBezTo>
                  <a:pt x="876189" y="2148133"/>
                  <a:pt x="873514" y="2125081"/>
                  <a:pt x="875869" y="2110384"/>
                </a:cubicBezTo>
                <a:cubicBezTo>
                  <a:pt x="877347" y="2101168"/>
                  <a:pt x="879431" y="2097250"/>
                  <a:pt x="883375" y="2096285"/>
                </a:cubicBezTo>
                <a:cubicBezTo>
                  <a:pt x="886382" y="2095548"/>
                  <a:pt x="890327" y="2090721"/>
                  <a:pt x="892156" y="2085534"/>
                </a:cubicBezTo>
                <a:cubicBezTo>
                  <a:pt x="897835" y="2069434"/>
                  <a:pt x="898527" y="2077678"/>
                  <a:pt x="893704" y="2103952"/>
                </a:cubicBezTo>
                <a:cubicBezTo>
                  <a:pt x="888070" y="2134643"/>
                  <a:pt x="888071" y="2134546"/>
                  <a:pt x="893339" y="2132650"/>
                </a:cubicBezTo>
                <a:cubicBezTo>
                  <a:pt x="895685" y="2131807"/>
                  <a:pt x="898468" y="2132419"/>
                  <a:pt x="899522" y="2134019"/>
                </a:cubicBezTo>
                <a:cubicBezTo>
                  <a:pt x="901875" y="2137583"/>
                  <a:pt x="904579" y="2187900"/>
                  <a:pt x="903810" y="2213835"/>
                </a:cubicBezTo>
                <a:cubicBezTo>
                  <a:pt x="903135" y="2236609"/>
                  <a:pt x="905902" y="2253699"/>
                  <a:pt x="909303" y="2247753"/>
                </a:cubicBezTo>
                <a:cubicBezTo>
                  <a:pt x="910562" y="2245552"/>
                  <a:pt x="913249" y="2221722"/>
                  <a:pt x="915277" y="2194796"/>
                </a:cubicBezTo>
                <a:cubicBezTo>
                  <a:pt x="917306" y="2167870"/>
                  <a:pt x="919963" y="2144056"/>
                  <a:pt x="921183" y="2141876"/>
                </a:cubicBezTo>
                <a:cubicBezTo>
                  <a:pt x="925003" y="2135053"/>
                  <a:pt x="930566" y="2160722"/>
                  <a:pt x="928624" y="2176212"/>
                </a:cubicBezTo>
                <a:cubicBezTo>
                  <a:pt x="927537" y="2184899"/>
                  <a:pt x="928007" y="2190622"/>
                  <a:pt x="929858" y="2191199"/>
                </a:cubicBezTo>
                <a:cubicBezTo>
                  <a:pt x="931875" y="2191829"/>
                  <a:pt x="931777" y="2195022"/>
                  <a:pt x="929565" y="2200992"/>
                </a:cubicBezTo>
                <a:cubicBezTo>
                  <a:pt x="925673" y="2211442"/>
                  <a:pt x="928317" y="2225808"/>
                  <a:pt x="933279" y="2221164"/>
                </a:cubicBezTo>
                <a:cubicBezTo>
                  <a:pt x="935027" y="2219528"/>
                  <a:pt x="937093" y="2205887"/>
                  <a:pt x="937866" y="2190853"/>
                </a:cubicBezTo>
                <a:cubicBezTo>
                  <a:pt x="938640" y="2175819"/>
                  <a:pt x="940373" y="2163518"/>
                  <a:pt x="941718" y="2163518"/>
                </a:cubicBezTo>
                <a:cubicBezTo>
                  <a:pt x="943065" y="2163518"/>
                  <a:pt x="943605" y="2166884"/>
                  <a:pt x="942923" y="2170998"/>
                </a:cubicBezTo>
                <a:cubicBezTo>
                  <a:pt x="942240" y="2175111"/>
                  <a:pt x="940974" y="2189878"/>
                  <a:pt x="940105" y="2203812"/>
                </a:cubicBezTo>
                <a:cubicBezTo>
                  <a:pt x="939029" y="2221144"/>
                  <a:pt x="937146" y="2230443"/>
                  <a:pt x="934152" y="2233245"/>
                </a:cubicBezTo>
                <a:cubicBezTo>
                  <a:pt x="928332" y="2238692"/>
                  <a:pt x="928318" y="2258360"/>
                  <a:pt x="934119" y="2260449"/>
                </a:cubicBezTo>
                <a:cubicBezTo>
                  <a:pt x="937706" y="2261737"/>
                  <a:pt x="938479" y="2268721"/>
                  <a:pt x="938479" y="2299801"/>
                </a:cubicBezTo>
                <a:cubicBezTo>
                  <a:pt x="938479" y="2332930"/>
                  <a:pt x="937895" y="2337587"/>
                  <a:pt x="933736" y="2337587"/>
                </a:cubicBezTo>
                <a:cubicBezTo>
                  <a:pt x="929881" y="2337587"/>
                  <a:pt x="929286" y="2335550"/>
                  <a:pt x="930554" y="2326708"/>
                </a:cubicBezTo>
                <a:cubicBezTo>
                  <a:pt x="931733" y="2318486"/>
                  <a:pt x="931116" y="2315829"/>
                  <a:pt x="928029" y="2315829"/>
                </a:cubicBezTo>
                <a:cubicBezTo>
                  <a:pt x="923343" y="2315829"/>
                  <a:pt x="923515" y="2314494"/>
                  <a:pt x="923810" y="2348466"/>
                </a:cubicBezTo>
                <a:cubicBezTo>
                  <a:pt x="924138" y="2387369"/>
                  <a:pt x="918203" y="2390757"/>
                  <a:pt x="914267" y="2353906"/>
                </a:cubicBezTo>
                <a:cubicBezTo>
                  <a:pt x="913709" y="2348670"/>
                  <a:pt x="913041" y="2356320"/>
                  <a:pt x="912786" y="2370905"/>
                </a:cubicBezTo>
                <a:cubicBezTo>
                  <a:pt x="912494" y="2386480"/>
                  <a:pt x="911122" y="2397423"/>
                  <a:pt x="909414" y="2397423"/>
                </a:cubicBezTo>
                <a:cubicBezTo>
                  <a:pt x="907816" y="2397423"/>
                  <a:pt x="906378" y="2393446"/>
                  <a:pt x="906217" y="2388584"/>
                </a:cubicBezTo>
                <a:cubicBezTo>
                  <a:pt x="906071" y="2383722"/>
                  <a:pt x="904882" y="2376685"/>
                  <a:pt x="903601" y="2372945"/>
                </a:cubicBezTo>
                <a:cubicBezTo>
                  <a:pt x="901802" y="2367694"/>
                  <a:pt x="901218" y="2369551"/>
                  <a:pt x="901025" y="2381104"/>
                </a:cubicBezTo>
                <a:cubicBezTo>
                  <a:pt x="900732" y="2399373"/>
                  <a:pt x="903217" y="2409022"/>
                  <a:pt x="907826" y="2407368"/>
                </a:cubicBezTo>
                <a:cubicBezTo>
                  <a:pt x="910135" y="2406539"/>
                  <a:pt x="912506" y="2412924"/>
                  <a:pt x="914956" y="2426567"/>
                </a:cubicBezTo>
                <a:cubicBezTo>
                  <a:pt x="917437" y="2440395"/>
                  <a:pt x="919580" y="2446115"/>
                  <a:pt x="921576" y="2444248"/>
                </a:cubicBezTo>
                <a:cubicBezTo>
                  <a:pt x="923200" y="2442728"/>
                  <a:pt x="924360" y="2438610"/>
                  <a:pt x="924156" y="2435094"/>
                </a:cubicBezTo>
                <a:cubicBezTo>
                  <a:pt x="923207" y="2418656"/>
                  <a:pt x="923777" y="2408056"/>
                  <a:pt x="926692" y="2388094"/>
                </a:cubicBezTo>
                <a:cubicBezTo>
                  <a:pt x="928422" y="2376232"/>
                  <a:pt x="930434" y="2365970"/>
                  <a:pt x="931160" y="2365290"/>
                </a:cubicBezTo>
                <a:cubicBezTo>
                  <a:pt x="933546" y="2363058"/>
                  <a:pt x="930594" y="2451801"/>
                  <a:pt x="925840" y="2525255"/>
                </a:cubicBezTo>
                <a:cubicBezTo>
                  <a:pt x="919685" y="2620333"/>
                  <a:pt x="919473" y="2706864"/>
                  <a:pt x="925365" y="2720056"/>
                </a:cubicBezTo>
                <a:cubicBezTo>
                  <a:pt x="928726" y="2727585"/>
                  <a:pt x="928949" y="2731026"/>
                  <a:pt x="926361" y="2735548"/>
                </a:cubicBezTo>
                <a:cubicBezTo>
                  <a:pt x="922651" y="2742036"/>
                  <a:pt x="922975" y="2822619"/>
                  <a:pt x="926796" y="2843475"/>
                </a:cubicBezTo>
                <a:lnTo>
                  <a:pt x="929036" y="2855715"/>
                </a:lnTo>
                <a:lnTo>
                  <a:pt x="929445" y="2844835"/>
                </a:lnTo>
                <a:cubicBezTo>
                  <a:pt x="929839" y="2834339"/>
                  <a:pt x="933814" y="2824594"/>
                  <a:pt x="936624" y="2827235"/>
                </a:cubicBezTo>
                <a:cubicBezTo>
                  <a:pt x="937373" y="2827939"/>
                  <a:pt x="938628" y="2858895"/>
                  <a:pt x="939412" y="2896026"/>
                </a:cubicBezTo>
                <a:cubicBezTo>
                  <a:pt x="940197" y="2933156"/>
                  <a:pt x="941584" y="2964236"/>
                  <a:pt x="942500" y="2965091"/>
                </a:cubicBezTo>
                <a:cubicBezTo>
                  <a:pt x="943412" y="2965945"/>
                  <a:pt x="945084" y="2964401"/>
                  <a:pt x="946207" y="2961656"/>
                </a:cubicBezTo>
                <a:cubicBezTo>
                  <a:pt x="947897" y="2957533"/>
                  <a:pt x="948853" y="2958291"/>
                  <a:pt x="951698" y="2966026"/>
                </a:cubicBezTo>
                <a:cubicBezTo>
                  <a:pt x="955008" y="2975022"/>
                  <a:pt x="955227" y="2974461"/>
                  <a:pt x="957323" y="2951669"/>
                </a:cubicBezTo>
                <a:cubicBezTo>
                  <a:pt x="959637" y="2926516"/>
                  <a:pt x="958101" y="2915562"/>
                  <a:pt x="951268" y="2908464"/>
                </a:cubicBezTo>
                <a:cubicBezTo>
                  <a:pt x="948958" y="2906063"/>
                  <a:pt x="947889" y="2902085"/>
                  <a:pt x="948899" y="2899625"/>
                </a:cubicBezTo>
                <a:cubicBezTo>
                  <a:pt x="951800" y="2892553"/>
                  <a:pt x="955925" y="2894413"/>
                  <a:pt x="955925" y="2902792"/>
                </a:cubicBezTo>
                <a:cubicBezTo>
                  <a:pt x="955925" y="2911007"/>
                  <a:pt x="962900" y="2922169"/>
                  <a:pt x="966140" y="2919137"/>
                </a:cubicBezTo>
                <a:cubicBezTo>
                  <a:pt x="967224" y="2918123"/>
                  <a:pt x="968245" y="2875287"/>
                  <a:pt x="968406" y="2823948"/>
                </a:cubicBezTo>
                <a:cubicBezTo>
                  <a:pt x="968625" y="2751842"/>
                  <a:pt x="967811" y="2728371"/>
                  <a:pt x="964786" y="2720797"/>
                </a:cubicBezTo>
                <a:cubicBezTo>
                  <a:pt x="961746" y="2713177"/>
                  <a:pt x="961611" y="2709019"/>
                  <a:pt x="964177" y="2702131"/>
                </a:cubicBezTo>
                <a:cubicBezTo>
                  <a:pt x="967198" y="2694024"/>
                  <a:pt x="967009" y="2693383"/>
                  <a:pt x="961976" y="2694614"/>
                </a:cubicBezTo>
                <a:cubicBezTo>
                  <a:pt x="956703" y="2695905"/>
                  <a:pt x="956510" y="2693908"/>
                  <a:pt x="957367" y="2646646"/>
                </a:cubicBezTo>
                <a:cubicBezTo>
                  <a:pt x="958564" y="2580501"/>
                  <a:pt x="958436" y="2582372"/>
                  <a:pt x="961739" y="2582372"/>
                </a:cubicBezTo>
                <a:cubicBezTo>
                  <a:pt x="963337" y="2582372"/>
                  <a:pt x="964683" y="2588797"/>
                  <a:pt x="964735" y="2596651"/>
                </a:cubicBezTo>
                <a:cubicBezTo>
                  <a:pt x="964844" y="2616993"/>
                  <a:pt x="969298" y="2607609"/>
                  <a:pt x="971817" y="2581676"/>
                </a:cubicBezTo>
                <a:cubicBezTo>
                  <a:pt x="976213" y="2536402"/>
                  <a:pt x="979179" y="2566787"/>
                  <a:pt x="979179" y="2657101"/>
                </a:cubicBezTo>
                <a:cubicBezTo>
                  <a:pt x="979179" y="2729438"/>
                  <a:pt x="980000" y="2750804"/>
                  <a:pt x="982813" y="2751686"/>
                </a:cubicBezTo>
                <a:cubicBezTo>
                  <a:pt x="986097" y="2752716"/>
                  <a:pt x="987875" y="2798196"/>
                  <a:pt x="987249" y="2865234"/>
                </a:cubicBezTo>
                <a:cubicBezTo>
                  <a:pt x="987176" y="2871965"/>
                  <a:pt x="987066" y="2884816"/>
                  <a:pt x="986993" y="2893792"/>
                </a:cubicBezTo>
                <a:cubicBezTo>
                  <a:pt x="986920" y="2902767"/>
                  <a:pt x="988245" y="2916843"/>
                  <a:pt x="989957" y="2925070"/>
                </a:cubicBezTo>
                <a:cubicBezTo>
                  <a:pt x="991996" y="2934854"/>
                  <a:pt x="992781" y="2987075"/>
                  <a:pt x="992222" y="3076020"/>
                </a:cubicBezTo>
                <a:cubicBezTo>
                  <a:pt x="991507" y="3190379"/>
                  <a:pt x="990530" y="3217420"/>
                  <a:pt x="986073" y="3246010"/>
                </a:cubicBezTo>
                <a:cubicBezTo>
                  <a:pt x="981783" y="3273534"/>
                  <a:pt x="980899" y="3294249"/>
                  <a:pt x="981430" y="3354803"/>
                </a:cubicBezTo>
                <a:cubicBezTo>
                  <a:pt x="982127" y="3434255"/>
                  <a:pt x="986528" y="3519462"/>
                  <a:pt x="990448" y="3529378"/>
                </a:cubicBezTo>
                <a:cubicBezTo>
                  <a:pt x="992809" y="3535354"/>
                  <a:pt x="992812" y="3535353"/>
                  <a:pt x="994542" y="3528715"/>
                </a:cubicBezTo>
                <a:cubicBezTo>
                  <a:pt x="995495" y="3525061"/>
                  <a:pt x="997177" y="3514423"/>
                  <a:pt x="998280" y="3505073"/>
                </a:cubicBezTo>
                <a:cubicBezTo>
                  <a:pt x="1000706" y="3484526"/>
                  <a:pt x="1005415" y="3482185"/>
                  <a:pt x="1003751" y="3502353"/>
                </a:cubicBezTo>
                <a:cubicBezTo>
                  <a:pt x="999726" y="3551127"/>
                  <a:pt x="996197" y="3588705"/>
                  <a:pt x="994811" y="3597547"/>
                </a:cubicBezTo>
                <a:cubicBezTo>
                  <a:pt x="993906" y="3603314"/>
                  <a:pt x="994432" y="3607747"/>
                  <a:pt x="996012" y="3607747"/>
                </a:cubicBezTo>
                <a:cubicBezTo>
                  <a:pt x="997551" y="3607747"/>
                  <a:pt x="1001133" y="3596425"/>
                  <a:pt x="1003969" y="3582588"/>
                </a:cubicBezTo>
                <a:cubicBezTo>
                  <a:pt x="1006805" y="3568751"/>
                  <a:pt x="1010240" y="3554982"/>
                  <a:pt x="1011605" y="3551990"/>
                </a:cubicBezTo>
                <a:cubicBezTo>
                  <a:pt x="1014156" y="3546400"/>
                  <a:pt x="1011974" y="3605054"/>
                  <a:pt x="1009302" y="3613866"/>
                </a:cubicBezTo>
                <a:cubicBezTo>
                  <a:pt x="1008510" y="3616484"/>
                  <a:pt x="1009266" y="3618626"/>
                  <a:pt x="1010962" y="3618626"/>
                </a:cubicBezTo>
                <a:cubicBezTo>
                  <a:pt x="1012670" y="3618626"/>
                  <a:pt x="1014064" y="3616309"/>
                  <a:pt x="1014064" y="3613477"/>
                </a:cubicBezTo>
                <a:cubicBezTo>
                  <a:pt x="1014064" y="3610645"/>
                  <a:pt x="1015889" y="3607674"/>
                  <a:pt x="1018120" y="3606872"/>
                </a:cubicBezTo>
                <a:cubicBezTo>
                  <a:pt x="1021115" y="3605796"/>
                  <a:pt x="1022793" y="3596304"/>
                  <a:pt x="1024542" y="3570544"/>
                </a:cubicBezTo>
                <a:cubicBezTo>
                  <a:pt x="1026298" y="3544711"/>
                  <a:pt x="1027399" y="3538491"/>
                  <a:pt x="1028794" y="3546551"/>
                </a:cubicBezTo>
                <a:cubicBezTo>
                  <a:pt x="1029830" y="3552534"/>
                  <a:pt x="1030863" y="3554676"/>
                  <a:pt x="1031089" y="3551310"/>
                </a:cubicBezTo>
                <a:cubicBezTo>
                  <a:pt x="1031666" y="3542748"/>
                  <a:pt x="1035945" y="3543689"/>
                  <a:pt x="1040206" y="3553314"/>
                </a:cubicBezTo>
                <a:cubicBezTo>
                  <a:pt x="1044975" y="3564088"/>
                  <a:pt x="1047968" y="3561700"/>
                  <a:pt x="1050395" y="3545187"/>
                </a:cubicBezTo>
                <a:cubicBezTo>
                  <a:pt x="1051493" y="3537709"/>
                  <a:pt x="1053719" y="3531590"/>
                  <a:pt x="1055342" y="3531590"/>
                </a:cubicBezTo>
                <a:cubicBezTo>
                  <a:pt x="1056962" y="3531590"/>
                  <a:pt x="1057583" y="3534344"/>
                  <a:pt x="1056721" y="3537710"/>
                </a:cubicBezTo>
                <a:cubicBezTo>
                  <a:pt x="1052342" y="3554779"/>
                  <a:pt x="1051376" y="3565402"/>
                  <a:pt x="1053178" y="3576648"/>
                </a:cubicBezTo>
                <a:cubicBezTo>
                  <a:pt x="1054718" y="3586255"/>
                  <a:pt x="1056258" y="3588831"/>
                  <a:pt x="1060044" y="3588134"/>
                </a:cubicBezTo>
                <a:cubicBezTo>
                  <a:pt x="1063617" y="3587478"/>
                  <a:pt x="1065735" y="3590173"/>
                  <a:pt x="1067938" y="3598170"/>
                </a:cubicBezTo>
                <a:cubicBezTo>
                  <a:pt x="1071127" y="3609752"/>
                  <a:pt x="1070302" y="3618625"/>
                  <a:pt x="1066040" y="3618625"/>
                </a:cubicBezTo>
                <a:cubicBezTo>
                  <a:pt x="1064628" y="3618625"/>
                  <a:pt x="1063471" y="3614881"/>
                  <a:pt x="1063471" y="3610305"/>
                </a:cubicBezTo>
                <a:cubicBezTo>
                  <a:pt x="1063471" y="3605451"/>
                  <a:pt x="1062259" y="3602685"/>
                  <a:pt x="1060563" y="3603666"/>
                </a:cubicBezTo>
                <a:cubicBezTo>
                  <a:pt x="1058964" y="3604590"/>
                  <a:pt x="1057654" y="3614031"/>
                  <a:pt x="1057654" y="3624644"/>
                </a:cubicBezTo>
                <a:cubicBezTo>
                  <a:pt x="1057654" y="3641714"/>
                  <a:pt x="1058851" y="3645944"/>
                  <a:pt x="1068032" y="3661306"/>
                </a:cubicBezTo>
                <a:lnTo>
                  <a:pt x="1078410" y="3678671"/>
                </a:lnTo>
                <a:lnTo>
                  <a:pt x="1077479" y="3732283"/>
                </a:lnTo>
                <a:cubicBezTo>
                  <a:pt x="1076969" y="3761769"/>
                  <a:pt x="1077698" y="3794156"/>
                  <a:pt x="1079128" y="3804253"/>
                </a:cubicBezTo>
                <a:cubicBezTo>
                  <a:pt x="1081573" y="3821645"/>
                  <a:pt x="1081402" y="3822612"/>
                  <a:pt x="1075852" y="3822612"/>
                </a:cubicBezTo>
                <a:cubicBezTo>
                  <a:pt x="1067697" y="3822612"/>
                  <a:pt x="1064684" y="3818328"/>
                  <a:pt x="1059401" y="3799218"/>
                </a:cubicBezTo>
                <a:cubicBezTo>
                  <a:pt x="1056879" y="3790091"/>
                  <a:pt x="1051529" y="3774458"/>
                  <a:pt x="1047515" y="3764478"/>
                </a:cubicBezTo>
                <a:cubicBezTo>
                  <a:pt x="1038967" y="3743226"/>
                  <a:pt x="1038613" y="3738210"/>
                  <a:pt x="1044858" y="3726906"/>
                </a:cubicBezTo>
                <a:cubicBezTo>
                  <a:pt x="1048442" y="3720418"/>
                  <a:pt x="1048789" y="3717042"/>
                  <a:pt x="1046373" y="3712082"/>
                </a:cubicBezTo>
                <a:cubicBezTo>
                  <a:pt x="1042592" y="3704315"/>
                  <a:pt x="1037308" y="3703649"/>
                  <a:pt x="1037308" y="3710939"/>
                </a:cubicBezTo>
                <a:cubicBezTo>
                  <a:pt x="1037308" y="3717971"/>
                  <a:pt x="1032299" y="3720599"/>
                  <a:pt x="1030448" y="3714539"/>
                </a:cubicBezTo>
                <a:cubicBezTo>
                  <a:pt x="1029641" y="3711899"/>
                  <a:pt x="1026721" y="3696889"/>
                  <a:pt x="1023958" y="3681181"/>
                </a:cubicBezTo>
                <a:cubicBezTo>
                  <a:pt x="1021196" y="3665475"/>
                  <a:pt x="1017837" y="3651461"/>
                  <a:pt x="1016495" y="3650040"/>
                </a:cubicBezTo>
                <a:cubicBezTo>
                  <a:pt x="1015152" y="3648619"/>
                  <a:pt x="1014054" y="3668435"/>
                  <a:pt x="1014054" y="3694076"/>
                </a:cubicBezTo>
                <a:cubicBezTo>
                  <a:pt x="1014054" y="3720901"/>
                  <a:pt x="1015236" y="3741382"/>
                  <a:pt x="1016842" y="3742309"/>
                </a:cubicBezTo>
                <a:cubicBezTo>
                  <a:pt x="1018422" y="3743224"/>
                  <a:pt x="1018944" y="3751241"/>
                  <a:pt x="1018050" y="3760829"/>
                </a:cubicBezTo>
                <a:cubicBezTo>
                  <a:pt x="1016944" y="3772650"/>
                  <a:pt x="1017867" y="3781315"/>
                  <a:pt x="1021075" y="3789637"/>
                </a:cubicBezTo>
                <a:cubicBezTo>
                  <a:pt x="1028815" y="3809637"/>
                  <a:pt x="1027303" y="3818621"/>
                  <a:pt x="1014167" y="3830669"/>
                </a:cubicBezTo>
                <a:cubicBezTo>
                  <a:pt x="1000942" y="3842800"/>
                  <a:pt x="997964" y="3850927"/>
                  <a:pt x="1000862" y="3866974"/>
                </a:cubicBezTo>
                <a:cubicBezTo>
                  <a:pt x="1005715" y="3893845"/>
                  <a:pt x="1005875" y="3896048"/>
                  <a:pt x="1002972" y="3896048"/>
                </a:cubicBezTo>
                <a:cubicBezTo>
                  <a:pt x="1001322" y="3896048"/>
                  <a:pt x="998490" y="3900252"/>
                  <a:pt x="996677" y="3905391"/>
                </a:cubicBezTo>
                <a:cubicBezTo>
                  <a:pt x="993546" y="3914266"/>
                  <a:pt x="992555" y="3914814"/>
                  <a:pt x="976833" y="3916353"/>
                </a:cubicBezTo>
                <a:cubicBezTo>
                  <a:pt x="967731" y="3917245"/>
                  <a:pt x="955052" y="3920187"/>
                  <a:pt x="948658" y="3922894"/>
                </a:cubicBezTo>
                <a:cubicBezTo>
                  <a:pt x="942263" y="3925600"/>
                  <a:pt x="930919" y="3930397"/>
                  <a:pt x="923447" y="3933554"/>
                </a:cubicBezTo>
                <a:cubicBezTo>
                  <a:pt x="914511" y="3937329"/>
                  <a:pt x="909538" y="3941238"/>
                  <a:pt x="908914" y="3944977"/>
                </a:cubicBezTo>
                <a:cubicBezTo>
                  <a:pt x="907009" y="3956402"/>
                  <a:pt x="902226" y="3951217"/>
                  <a:pt x="889691" y="3924140"/>
                </a:cubicBezTo>
                <a:lnTo>
                  <a:pt x="876885" y="3896476"/>
                </a:lnTo>
                <a:lnTo>
                  <a:pt x="866998" y="3897977"/>
                </a:lnTo>
                <a:lnTo>
                  <a:pt x="857112" y="3899478"/>
                </a:lnTo>
                <a:lnTo>
                  <a:pt x="858936" y="3871244"/>
                </a:lnTo>
                <a:cubicBezTo>
                  <a:pt x="860965" y="3839855"/>
                  <a:pt x="856667" y="3812449"/>
                  <a:pt x="849297" y="3809803"/>
                </a:cubicBezTo>
                <a:cubicBezTo>
                  <a:pt x="841546" y="3807020"/>
                  <a:pt x="839771" y="3814869"/>
                  <a:pt x="845695" y="3825733"/>
                </a:cubicBezTo>
                <a:cubicBezTo>
                  <a:pt x="848772" y="3831377"/>
                  <a:pt x="851308" y="3838797"/>
                  <a:pt x="851329" y="3842222"/>
                </a:cubicBezTo>
                <a:cubicBezTo>
                  <a:pt x="851402" y="3851891"/>
                  <a:pt x="839159" y="3894195"/>
                  <a:pt x="834957" y="3898850"/>
                </a:cubicBezTo>
                <a:cubicBezTo>
                  <a:pt x="832037" y="3902083"/>
                  <a:pt x="831709" y="3910890"/>
                  <a:pt x="833482" y="3938287"/>
                </a:cubicBezTo>
                <a:cubicBezTo>
                  <a:pt x="834737" y="3957688"/>
                  <a:pt x="834730" y="3974679"/>
                  <a:pt x="833449" y="3976045"/>
                </a:cubicBezTo>
                <a:cubicBezTo>
                  <a:pt x="830887" y="3978807"/>
                  <a:pt x="825117" y="3966624"/>
                  <a:pt x="825117" y="3958449"/>
                </a:cubicBezTo>
                <a:cubicBezTo>
                  <a:pt x="825117" y="3955567"/>
                  <a:pt x="822500" y="3951681"/>
                  <a:pt x="819303" y="3949812"/>
                </a:cubicBezTo>
                <a:cubicBezTo>
                  <a:pt x="814672" y="3947106"/>
                  <a:pt x="813490" y="3943469"/>
                  <a:pt x="813490" y="3931932"/>
                </a:cubicBezTo>
                <a:cubicBezTo>
                  <a:pt x="813490" y="3915148"/>
                  <a:pt x="809596" y="3906408"/>
                  <a:pt x="803149" y="3908723"/>
                </a:cubicBezTo>
                <a:cubicBezTo>
                  <a:pt x="796232" y="3911207"/>
                  <a:pt x="787332" y="3930030"/>
                  <a:pt x="787332" y="3942175"/>
                </a:cubicBezTo>
                <a:cubicBezTo>
                  <a:pt x="787332" y="3958604"/>
                  <a:pt x="782234" y="3955423"/>
                  <a:pt x="779879" y="3937525"/>
                </a:cubicBezTo>
                <a:cubicBezTo>
                  <a:pt x="776660" y="3913078"/>
                  <a:pt x="774695" y="3910379"/>
                  <a:pt x="770285" y="3924353"/>
                </a:cubicBezTo>
                <a:cubicBezTo>
                  <a:pt x="766183" y="3937357"/>
                  <a:pt x="748733" y="3958603"/>
                  <a:pt x="742157" y="3958603"/>
                </a:cubicBezTo>
                <a:cubicBezTo>
                  <a:pt x="736620" y="3958603"/>
                  <a:pt x="732117" y="3949885"/>
                  <a:pt x="732064" y="3939063"/>
                </a:cubicBezTo>
                <a:cubicBezTo>
                  <a:pt x="732031" y="3932240"/>
                  <a:pt x="731334" y="3931038"/>
                  <a:pt x="729203" y="3934125"/>
                </a:cubicBezTo>
                <a:cubicBezTo>
                  <a:pt x="727652" y="3936369"/>
                  <a:pt x="726364" y="3940959"/>
                  <a:pt x="726342" y="3944324"/>
                </a:cubicBezTo>
                <a:cubicBezTo>
                  <a:pt x="726306" y="3950851"/>
                  <a:pt x="721784" y="3952710"/>
                  <a:pt x="719746" y="3947044"/>
                </a:cubicBezTo>
                <a:cubicBezTo>
                  <a:pt x="717757" y="3941513"/>
                  <a:pt x="709610" y="3949477"/>
                  <a:pt x="702684" y="3963722"/>
                </a:cubicBezTo>
                <a:lnTo>
                  <a:pt x="696578" y="3976282"/>
                </a:lnTo>
                <a:lnTo>
                  <a:pt x="693758" y="3968802"/>
                </a:lnTo>
                <a:cubicBezTo>
                  <a:pt x="690076" y="3959043"/>
                  <a:pt x="688055" y="3959366"/>
                  <a:pt x="681496" y="3970765"/>
                </a:cubicBezTo>
                <a:cubicBezTo>
                  <a:pt x="678507" y="3975958"/>
                  <a:pt x="674968" y="3979573"/>
                  <a:pt x="673632" y="3978800"/>
                </a:cubicBezTo>
                <a:cubicBezTo>
                  <a:pt x="672293" y="3978027"/>
                  <a:pt x="671493" y="3965877"/>
                  <a:pt x="671847" y="3951801"/>
                </a:cubicBezTo>
                <a:cubicBezTo>
                  <a:pt x="672800" y="3914268"/>
                  <a:pt x="669618" y="3914060"/>
                  <a:pt x="648068" y="3950248"/>
                </a:cubicBezTo>
                <a:cubicBezTo>
                  <a:pt x="638203" y="3966811"/>
                  <a:pt x="629671" y="3980363"/>
                  <a:pt x="629106" y="3980363"/>
                </a:cubicBezTo>
                <a:cubicBezTo>
                  <a:pt x="628540" y="3980363"/>
                  <a:pt x="626307" y="3970877"/>
                  <a:pt x="624139" y="3959284"/>
                </a:cubicBezTo>
                <a:lnTo>
                  <a:pt x="624220" y="3959267"/>
                </a:lnTo>
                <a:lnTo>
                  <a:pt x="620280" y="3938188"/>
                </a:lnTo>
                <a:lnTo>
                  <a:pt x="607440" y="3955282"/>
                </a:lnTo>
                <a:cubicBezTo>
                  <a:pt x="594812" y="3972095"/>
                  <a:pt x="589934" y="3973511"/>
                  <a:pt x="589817" y="3960400"/>
                </a:cubicBezTo>
                <a:cubicBezTo>
                  <a:pt x="589784" y="3957657"/>
                  <a:pt x="588792" y="3955860"/>
                  <a:pt x="587591" y="3956407"/>
                </a:cubicBezTo>
                <a:cubicBezTo>
                  <a:pt x="586394" y="3956955"/>
                  <a:pt x="581809" y="3959091"/>
                  <a:pt x="577406" y="3961155"/>
                </a:cubicBezTo>
                <a:cubicBezTo>
                  <a:pt x="566815" y="3966123"/>
                  <a:pt x="563938" y="3962866"/>
                  <a:pt x="571905" y="3954932"/>
                </a:cubicBezTo>
                <a:cubicBezTo>
                  <a:pt x="581987" y="3944889"/>
                  <a:pt x="584063" y="3933606"/>
                  <a:pt x="580399" y="3908747"/>
                </a:cubicBezTo>
                <a:cubicBezTo>
                  <a:pt x="578597" y="3896517"/>
                  <a:pt x="576247" y="3885537"/>
                  <a:pt x="575175" y="3884347"/>
                </a:cubicBezTo>
                <a:cubicBezTo>
                  <a:pt x="574102" y="3883155"/>
                  <a:pt x="570737" y="3890991"/>
                  <a:pt x="567694" y="3901759"/>
                </a:cubicBezTo>
                <a:cubicBezTo>
                  <a:pt x="564650" y="3912526"/>
                  <a:pt x="560197" y="3922232"/>
                  <a:pt x="557800" y="3923327"/>
                </a:cubicBezTo>
                <a:cubicBezTo>
                  <a:pt x="538738" y="3932032"/>
                  <a:pt x="537707" y="3932251"/>
                  <a:pt x="533002" y="3928596"/>
                </a:cubicBezTo>
                <a:cubicBezTo>
                  <a:pt x="530444" y="3926611"/>
                  <a:pt x="526412" y="3921476"/>
                  <a:pt x="524042" y="3917187"/>
                </a:cubicBezTo>
                <a:cubicBezTo>
                  <a:pt x="520190" y="3910216"/>
                  <a:pt x="504622" y="3898787"/>
                  <a:pt x="498943" y="3898760"/>
                </a:cubicBezTo>
                <a:cubicBezTo>
                  <a:pt x="497746" y="3898760"/>
                  <a:pt x="496669" y="3902728"/>
                  <a:pt x="496556" y="3907590"/>
                </a:cubicBezTo>
                <a:lnTo>
                  <a:pt x="496337" y="3916429"/>
                </a:lnTo>
                <a:lnTo>
                  <a:pt x="490791" y="3904744"/>
                </a:lnTo>
                <a:cubicBezTo>
                  <a:pt x="485854" y="3894340"/>
                  <a:pt x="484600" y="3893381"/>
                  <a:pt x="479371" y="3895999"/>
                </a:cubicBezTo>
                <a:cubicBezTo>
                  <a:pt x="476141" y="3897618"/>
                  <a:pt x="473496" y="3899943"/>
                  <a:pt x="473496" y="3901169"/>
                </a:cubicBezTo>
                <a:cubicBezTo>
                  <a:pt x="473496" y="3902393"/>
                  <a:pt x="470288" y="3906634"/>
                  <a:pt x="466368" y="3910592"/>
                </a:cubicBezTo>
                <a:cubicBezTo>
                  <a:pt x="456365" y="3920693"/>
                  <a:pt x="439692" y="3920788"/>
                  <a:pt x="435622" y="3910777"/>
                </a:cubicBezTo>
                <a:cubicBezTo>
                  <a:pt x="431611" y="3900905"/>
                  <a:pt x="426113" y="3903871"/>
                  <a:pt x="422232" y="3918000"/>
                </a:cubicBezTo>
                <a:lnTo>
                  <a:pt x="418926" y="3930037"/>
                </a:lnTo>
                <a:lnTo>
                  <a:pt x="414240" y="3919925"/>
                </a:lnTo>
                <a:cubicBezTo>
                  <a:pt x="411663" y="3914363"/>
                  <a:pt x="409553" y="3908524"/>
                  <a:pt x="409553" y="3906948"/>
                </a:cubicBezTo>
                <a:cubicBezTo>
                  <a:pt x="409553" y="3905371"/>
                  <a:pt x="406283" y="3902688"/>
                  <a:pt x="402287" y="3900983"/>
                </a:cubicBezTo>
                <a:cubicBezTo>
                  <a:pt x="398290" y="3899280"/>
                  <a:pt x="395021" y="3895784"/>
                  <a:pt x="395021" y="3893216"/>
                </a:cubicBezTo>
                <a:cubicBezTo>
                  <a:pt x="395021" y="3890647"/>
                  <a:pt x="393174" y="3887113"/>
                  <a:pt x="390919" y="3885361"/>
                </a:cubicBezTo>
                <a:cubicBezTo>
                  <a:pt x="384017" y="3880000"/>
                  <a:pt x="381900" y="3887292"/>
                  <a:pt x="382484" y="3914398"/>
                </a:cubicBezTo>
                <a:cubicBezTo>
                  <a:pt x="382776" y="3928235"/>
                  <a:pt x="381908" y="3939556"/>
                  <a:pt x="380543" y="3939556"/>
                </a:cubicBezTo>
                <a:cubicBezTo>
                  <a:pt x="379174" y="3939556"/>
                  <a:pt x="375157" y="3931295"/>
                  <a:pt x="371613" y="3921197"/>
                </a:cubicBezTo>
                <a:cubicBezTo>
                  <a:pt x="368069" y="3911101"/>
                  <a:pt x="364778" y="3902409"/>
                  <a:pt x="364300" y="3901884"/>
                </a:cubicBezTo>
                <a:cubicBezTo>
                  <a:pt x="363822" y="3901358"/>
                  <a:pt x="358825" y="3904217"/>
                  <a:pt x="353194" y="3908237"/>
                </a:cubicBezTo>
                <a:cubicBezTo>
                  <a:pt x="347563" y="3912256"/>
                  <a:pt x="341580" y="3914748"/>
                  <a:pt x="339898" y="3913776"/>
                </a:cubicBezTo>
                <a:cubicBezTo>
                  <a:pt x="330219" y="3908178"/>
                  <a:pt x="319486" y="3921392"/>
                  <a:pt x="319409" y="3939004"/>
                </a:cubicBezTo>
                <a:cubicBezTo>
                  <a:pt x="319376" y="3946509"/>
                  <a:pt x="318646" y="3948036"/>
                  <a:pt x="316548" y="3944996"/>
                </a:cubicBezTo>
                <a:cubicBezTo>
                  <a:pt x="314997" y="3942752"/>
                  <a:pt x="313709" y="3937470"/>
                  <a:pt x="313687" y="3933258"/>
                </a:cubicBezTo>
                <a:cubicBezTo>
                  <a:pt x="313654" y="3929046"/>
                  <a:pt x="312286" y="3923225"/>
                  <a:pt x="310625" y="3920323"/>
                </a:cubicBezTo>
                <a:cubicBezTo>
                  <a:pt x="307816" y="3915410"/>
                  <a:pt x="307017" y="3915331"/>
                  <a:pt x="299053" y="3919187"/>
                </a:cubicBezTo>
                <a:cubicBezTo>
                  <a:pt x="291059" y="3923055"/>
                  <a:pt x="290259" y="3922967"/>
                  <a:pt x="286839" y="3917843"/>
                </a:cubicBezTo>
                <a:cubicBezTo>
                  <a:pt x="281942" y="3910506"/>
                  <a:pt x="279778" y="3910932"/>
                  <a:pt x="277427" y="3919697"/>
                </a:cubicBezTo>
                <a:cubicBezTo>
                  <a:pt x="276194" y="3924297"/>
                  <a:pt x="274672" y="3925840"/>
                  <a:pt x="273344" y="3923832"/>
                </a:cubicBezTo>
                <a:cubicBezTo>
                  <a:pt x="271953" y="3921726"/>
                  <a:pt x="269435" y="3923472"/>
                  <a:pt x="265994" y="3928922"/>
                </a:cubicBezTo>
                <a:cubicBezTo>
                  <a:pt x="263115" y="3933483"/>
                  <a:pt x="260168" y="3936661"/>
                  <a:pt x="259445" y="3935985"/>
                </a:cubicBezTo>
                <a:cubicBezTo>
                  <a:pt x="258722" y="3935308"/>
                  <a:pt x="259628" y="3926703"/>
                  <a:pt x="261459" y="3916861"/>
                </a:cubicBezTo>
                <a:cubicBezTo>
                  <a:pt x="265723" y="3893949"/>
                  <a:pt x="263871" y="3889100"/>
                  <a:pt x="256105" y="3902840"/>
                </a:cubicBezTo>
                <a:cubicBezTo>
                  <a:pt x="252722" y="3908824"/>
                  <a:pt x="249898" y="3912109"/>
                  <a:pt x="249827" y="3910141"/>
                </a:cubicBezTo>
                <a:cubicBezTo>
                  <a:pt x="249754" y="3908171"/>
                  <a:pt x="250973" y="3904331"/>
                  <a:pt x="252535" y="3901605"/>
                </a:cubicBezTo>
                <a:cubicBezTo>
                  <a:pt x="258542" y="3891101"/>
                  <a:pt x="264092" y="3850919"/>
                  <a:pt x="260989" y="3840401"/>
                </a:cubicBezTo>
                <a:cubicBezTo>
                  <a:pt x="258847" y="3833138"/>
                  <a:pt x="259004" y="3826667"/>
                  <a:pt x="261551" y="3817366"/>
                </a:cubicBezTo>
                <a:cubicBezTo>
                  <a:pt x="265164" y="3804181"/>
                  <a:pt x="263507" y="3789967"/>
                  <a:pt x="258362" y="3789967"/>
                </a:cubicBezTo>
                <a:cubicBezTo>
                  <a:pt x="256793" y="3789967"/>
                  <a:pt x="255409" y="3795169"/>
                  <a:pt x="255289" y="3801527"/>
                </a:cubicBezTo>
                <a:lnTo>
                  <a:pt x="255070" y="3813086"/>
                </a:lnTo>
                <a:lnTo>
                  <a:pt x="247221" y="3797100"/>
                </a:lnTo>
                <a:lnTo>
                  <a:pt x="239371" y="3781116"/>
                </a:lnTo>
                <a:lnTo>
                  <a:pt x="234247" y="3796328"/>
                </a:lnTo>
                <a:cubicBezTo>
                  <a:pt x="228764" y="3812603"/>
                  <a:pt x="224568" y="3817387"/>
                  <a:pt x="221766" y="3810554"/>
                </a:cubicBezTo>
                <a:cubicBezTo>
                  <a:pt x="220810" y="3808224"/>
                  <a:pt x="218857" y="3806995"/>
                  <a:pt x="217426" y="3807822"/>
                </a:cubicBezTo>
                <a:cubicBezTo>
                  <a:pt x="215995" y="3808649"/>
                  <a:pt x="214824" y="3807301"/>
                  <a:pt x="214824" y="3804826"/>
                </a:cubicBezTo>
                <a:cubicBezTo>
                  <a:pt x="214824" y="3800216"/>
                  <a:pt x="185168" y="3756269"/>
                  <a:pt x="180066" y="3753319"/>
                </a:cubicBezTo>
                <a:cubicBezTo>
                  <a:pt x="176464" y="3751236"/>
                  <a:pt x="159601" y="3772805"/>
                  <a:pt x="159601" y="3779496"/>
                </a:cubicBezTo>
                <a:cubicBezTo>
                  <a:pt x="159601" y="3782273"/>
                  <a:pt x="161663" y="3784528"/>
                  <a:pt x="164203" y="3784528"/>
                </a:cubicBezTo>
                <a:cubicBezTo>
                  <a:pt x="169640" y="3784528"/>
                  <a:pt x="169450" y="3785070"/>
                  <a:pt x="158148" y="3801808"/>
                </a:cubicBezTo>
                <a:lnTo>
                  <a:pt x="149428" y="3814722"/>
                </a:lnTo>
                <a:lnTo>
                  <a:pt x="134639" y="3813467"/>
                </a:lnTo>
                <a:cubicBezTo>
                  <a:pt x="120829" y="3812293"/>
                  <a:pt x="119630" y="3812691"/>
                  <a:pt x="116525" y="3819448"/>
                </a:cubicBezTo>
                <a:lnTo>
                  <a:pt x="113201" y="3826686"/>
                </a:lnTo>
                <a:lnTo>
                  <a:pt x="114463" y="3818163"/>
                </a:lnTo>
                <a:cubicBezTo>
                  <a:pt x="115157" y="3813476"/>
                  <a:pt x="116587" y="3806425"/>
                  <a:pt x="117642" y="3802493"/>
                </a:cubicBezTo>
                <a:cubicBezTo>
                  <a:pt x="119207" y="3796651"/>
                  <a:pt x="118703" y="3795653"/>
                  <a:pt x="114876" y="3797027"/>
                </a:cubicBezTo>
                <a:cubicBezTo>
                  <a:pt x="111105" y="3798381"/>
                  <a:pt x="110193" y="3796797"/>
                  <a:pt x="110193" y="3788940"/>
                </a:cubicBezTo>
                <a:cubicBezTo>
                  <a:pt x="110193" y="3783566"/>
                  <a:pt x="106121" y="3767830"/>
                  <a:pt x="101145" y="3753971"/>
                </a:cubicBezTo>
                <a:lnTo>
                  <a:pt x="92097" y="3728771"/>
                </a:lnTo>
                <a:lnTo>
                  <a:pt x="94042" y="3670395"/>
                </a:lnTo>
                <a:cubicBezTo>
                  <a:pt x="95111" y="3638287"/>
                  <a:pt x="97407" y="3605853"/>
                  <a:pt x="99138" y="3598319"/>
                </a:cubicBezTo>
                <a:cubicBezTo>
                  <a:pt x="104941" y="3573087"/>
                  <a:pt x="97069" y="3338652"/>
                  <a:pt x="87812" y="3260961"/>
                </a:cubicBezTo>
                <a:cubicBezTo>
                  <a:pt x="82435" y="3215847"/>
                  <a:pt x="82431" y="3215653"/>
                  <a:pt x="85575" y="3161687"/>
                </a:cubicBezTo>
                <a:cubicBezTo>
                  <a:pt x="86925" y="3138501"/>
                  <a:pt x="87983" y="3112186"/>
                  <a:pt x="87921" y="3103211"/>
                </a:cubicBezTo>
                <a:cubicBezTo>
                  <a:pt x="87812" y="3086795"/>
                  <a:pt x="91307" y="3090618"/>
                  <a:pt x="92890" y="3108651"/>
                </a:cubicBezTo>
                <a:cubicBezTo>
                  <a:pt x="94715" y="3129427"/>
                  <a:pt x="98000" y="3078267"/>
                  <a:pt x="98651" y="3018896"/>
                </a:cubicBezTo>
                <a:lnTo>
                  <a:pt x="99366" y="2953620"/>
                </a:lnTo>
                <a:lnTo>
                  <a:pt x="103451" y="3010737"/>
                </a:lnTo>
                <a:cubicBezTo>
                  <a:pt x="108126" y="3076121"/>
                  <a:pt x="110351" y="3085824"/>
                  <a:pt x="115797" y="3064581"/>
                </a:cubicBezTo>
                <a:cubicBezTo>
                  <a:pt x="118224" y="3055113"/>
                  <a:pt x="118471" y="3048955"/>
                  <a:pt x="116549" y="3045743"/>
                </a:cubicBezTo>
                <a:cubicBezTo>
                  <a:pt x="114538" y="3042381"/>
                  <a:pt x="114917" y="3039223"/>
                  <a:pt x="117833" y="3035060"/>
                </a:cubicBezTo>
                <a:cubicBezTo>
                  <a:pt x="120956" y="3030598"/>
                  <a:pt x="121241" y="3027351"/>
                  <a:pt x="118986" y="3021806"/>
                </a:cubicBezTo>
                <a:cubicBezTo>
                  <a:pt x="115436" y="3013072"/>
                  <a:pt x="115392" y="2991195"/>
                  <a:pt x="118913" y="2983539"/>
                </a:cubicBezTo>
                <a:cubicBezTo>
                  <a:pt x="121143" y="2978681"/>
                  <a:pt x="121435" y="2978883"/>
                  <a:pt x="121613" y="2985418"/>
                </a:cubicBezTo>
                <a:cubicBezTo>
                  <a:pt x="121905" y="2995447"/>
                  <a:pt x="126954" y="2997613"/>
                  <a:pt x="128451" y="2988345"/>
                </a:cubicBezTo>
                <a:cubicBezTo>
                  <a:pt x="129119" y="2984205"/>
                  <a:pt x="129863" y="2995128"/>
                  <a:pt x="130100" y="3012617"/>
                </a:cubicBezTo>
                <a:cubicBezTo>
                  <a:pt x="130356" y="3031340"/>
                  <a:pt x="129341" y="3045105"/>
                  <a:pt x="127630" y="3046095"/>
                </a:cubicBezTo>
                <a:cubicBezTo>
                  <a:pt x="124437" y="3047942"/>
                  <a:pt x="123798" y="3064345"/>
                  <a:pt x="126546" y="3073943"/>
                </a:cubicBezTo>
                <a:cubicBezTo>
                  <a:pt x="127506" y="3077292"/>
                  <a:pt x="129451" y="3079361"/>
                  <a:pt x="130866" y="3078542"/>
                </a:cubicBezTo>
                <a:cubicBezTo>
                  <a:pt x="132326" y="3077696"/>
                  <a:pt x="133442" y="3098159"/>
                  <a:pt x="133442" y="3125790"/>
                </a:cubicBezTo>
                <a:cubicBezTo>
                  <a:pt x="133442" y="3152595"/>
                  <a:pt x="134275" y="3180206"/>
                  <a:pt x="135293" y="3187146"/>
                </a:cubicBezTo>
                <a:cubicBezTo>
                  <a:pt x="138730" y="3210625"/>
                  <a:pt x="142164" y="3199946"/>
                  <a:pt x="142164" y="3165767"/>
                </a:cubicBezTo>
                <a:cubicBezTo>
                  <a:pt x="142164" y="3132390"/>
                  <a:pt x="144787" y="3123911"/>
                  <a:pt x="150793" y="3137889"/>
                </a:cubicBezTo>
                <a:cubicBezTo>
                  <a:pt x="152898" y="3142795"/>
                  <a:pt x="153456" y="3141306"/>
                  <a:pt x="153606" y="3130383"/>
                </a:cubicBezTo>
                <a:cubicBezTo>
                  <a:pt x="153752" y="3119589"/>
                  <a:pt x="152584" y="3116053"/>
                  <a:pt x="147977" y="3113362"/>
                </a:cubicBezTo>
                <a:cubicBezTo>
                  <a:pt x="144693" y="3111441"/>
                  <a:pt x="142164" y="3107019"/>
                  <a:pt x="142164" y="3103188"/>
                </a:cubicBezTo>
                <a:cubicBezTo>
                  <a:pt x="142164" y="3096131"/>
                  <a:pt x="146536" y="3093903"/>
                  <a:pt x="148791" y="3099811"/>
                </a:cubicBezTo>
                <a:cubicBezTo>
                  <a:pt x="149506" y="3101682"/>
                  <a:pt x="150601" y="3102599"/>
                  <a:pt x="151225" y="3101850"/>
                </a:cubicBezTo>
                <a:cubicBezTo>
                  <a:pt x="152298" y="3100566"/>
                  <a:pt x="149144" y="2917216"/>
                  <a:pt x="147292" y="2873385"/>
                </a:cubicBezTo>
                <a:cubicBezTo>
                  <a:pt x="146818" y="2862166"/>
                  <a:pt x="146084" y="2844419"/>
                  <a:pt x="145660" y="2833947"/>
                </a:cubicBezTo>
                <a:cubicBezTo>
                  <a:pt x="145062" y="2819133"/>
                  <a:pt x="144216" y="2815996"/>
                  <a:pt x="141844" y="2819811"/>
                </a:cubicBezTo>
                <a:cubicBezTo>
                  <a:pt x="140169" y="2822507"/>
                  <a:pt x="139582" y="2829239"/>
                  <a:pt x="140545" y="2834770"/>
                </a:cubicBezTo>
                <a:cubicBezTo>
                  <a:pt x="141837" y="2842206"/>
                  <a:pt x="140764" y="2847130"/>
                  <a:pt x="136458" y="2853666"/>
                </a:cubicBezTo>
                <a:cubicBezTo>
                  <a:pt x="133247" y="2858528"/>
                  <a:pt x="129296" y="2862506"/>
                  <a:pt x="127674" y="2862506"/>
                </a:cubicBezTo>
                <a:cubicBezTo>
                  <a:pt x="126050" y="2862506"/>
                  <a:pt x="124718" y="2858528"/>
                  <a:pt x="124707" y="2853666"/>
                </a:cubicBezTo>
                <a:cubicBezTo>
                  <a:pt x="124707" y="2848804"/>
                  <a:pt x="122937" y="2841689"/>
                  <a:pt x="120800" y="2837853"/>
                </a:cubicBezTo>
                <a:cubicBezTo>
                  <a:pt x="118662" y="2834017"/>
                  <a:pt x="115973" y="2818133"/>
                  <a:pt x="114826" y="2802555"/>
                </a:cubicBezTo>
                <a:cubicBezTo>
                  <a:pt x="113680" y="2786976"/>
                  <a:pt x="112199" y="2773723"/>
                  <a:pt x="111538" y="2773103"/>
                </a:cubicBezTo>
                <a:cubicBezTo>
                  <a:pt x="110878" y="2772484"/>
                  <a:pt x="108097" y="2773680"/>
                  <a:pt x="105360" y="2775763"/>
                </a:cubicBezTo>
                <a:cubicBezTo>
                  <a:pt x="100908" y="2779153"/>
                  <a:pt x="100633" y="2778980"/>
                  <a:pt x="102732" y="2774110"/>
                </a:cubicBezTo>
                <a:cubicBezTo>
                  <a:pt x="105911" y="2766743"/>
                  <a:pt x="110338" y="2718932"/>
                  <a:pt x="108639" y="2710314"/>
                </a:cubicBezTo>
                <a:cubicBezTo>
                  <a:pt x="107887" y="2706508"/>
                  <a:pt x="111109" y="2710737"/>
                  <a:pt x="115795" y="2719713"/>
                </a:cubicBezTo>
                <a:cubicBezTo>
                  <a:pt x="121191" y="2730047"/>
                  <a:pt x="126752" y="2748320"/>
                  <a:pt x="130954" y="2769531"/>
                </a:cubicBezTo>
                <a:cubicBezTo>
                  <a:pt x="135199" y="2790948"/>
                  <a:pt x="138343" y="2801248"/>
                  <a:pt x="139674" y="2798089"/>
                </a:cubicBezTo>
                <a:cubicBezTo>
                  <a:pt x="142411" y="2791591"/>
                  <a:pt x="142334" y="2736696"/>
                  <a:pt x="139564" y="2721073"/>
                </a:cubicBezTo>
                <a:lnTo>
                  <a:pt x="137393" y="2708834"/>
                </a:lnTo>
                <a:lnTo>
                  <a:pt x="133499" y="2716314"/>
                </a:lnTo>
                <a:cubicBezTo>
                  <a:pt x="131357" y="2720428"/>
                  <a:pt x="128647" y="2723793"/>
                  <a:pt x="127476" y="2723793"/>
                </a:cubicBezTo>
                <a:cubicBezTo>
                  <a:pt x="124494" y="2723793"/>
                  <a:pt x="121818" y="2716459"/>
                  <a:pt x="121818" y="2708279"/>
                </a:cubicBezTo>
                <a:cubicBezTo>
                  <a:pt x="121818" y="2702396"/>
                  <a:pt x="122475" y="2701880"/>
                  <a:pt x="126249" y="2704809"/>
                </a:cubicBezTo>
                <a:cubicBezTo>
                  <a:pt x="132776" y="2709879"/>
                  <a:pt x="134262" y="2706592"/>
                  <a:pt x="130766" y="2694810"/>
                </a:cubicBezTo>
                <a:cubicBezTo>
                  <a:pt x="129059" y="2689060"/>
                  <a:pt x="127657" y="2677590"/>
                  <a:pt x="127646" y="2669321"/>
                </a:cubicBezTo>
                <a:cubicBezTo>
                  <a:pt x="127646" y="2657244"/>
                  <a:pt x="128873" y="2653292"/>
                  <a:pt x="133943" y="2649228"/>
                </a:cubicBezTo>
                <a:cubicBezTo>
                  <a:pt x="139727" y="2644594"/>
                  <a:pt x="139851" y="2643893"/>
                  <a:pt x="135428" y="2640865"/>
                </a:cubicBezTo>
                <a:cubicBezTo>
                  <a:pt x="130984" y="2637824"/>
                  <a:pt x="130961" y="2636565"/>
                  <a:pt x="135136" y="2625083"/>
                </a:cubicBezTo>
                <a:cubicBezTo>
                  <a:pt x="138318" y="2616349"/>
                  <a:pt x="140924" y="2613051"/>
                  <a:pt x="143826" y="2614093"/>
                </a:cubicBezTo>
                <a:cubicBezTo>
                  <a:pt x="146106" y="2614913"/>
                  <a:pt x="147971" y="2614117"/>
                  <a:pt x="147971" y="2612317"/>
                </a:cubicBezTo>
                <a:cubicBezTo>
                  <a:pt x="147971" y="2610521"/>
                  <a:pt x="145355" y="2608412"/>
                  <a:pt x="142158" y="2607630"/>
                </a:cubicBezTo>
                <a:cubicBezTo>
                  <a:pt x="138396" y="2606708"/>
                  <a:pt x="136345" y="2603919"/>
                  <a:pt x="136345" y="2599725"/>
                </a:cubicBezTo>
                <a:cubicBezTo>
                  <a:pt x="136345" y="2593196"/>
                  <a:pt x="141982" y="2590309"/>
                  <a:pt x="142362" y="2596642"/>
                </a:cubicBezTo>
                <a:cubicBezTo>
                  <a:pt x="142472" y="2598512"/>
                  <a:pt x="143625" y="2597594"/>
                  <a:pt x="144920" y="2594603"/>
                </a:cubicBezTo>
                <a:cubicBezTo>
                  <a:pt x="146449" y="2591074"/>
                  <a:pt x="145865" y="2587655"/>
                  <a:pt x="143264" y="2584870"/>
                </a:cubicBezTo>
                <a:cubicBezTo>
                  <a:pt x="140308" y="2581707"/>
                  <a:pt x="139336" y="2572390"/>
                  <a:pt x="139570" y="2549512"/>
                </a:cubicBezTo>
                <a:cubicBezTo>
                  <a:pt x="139826" y="2522781"/>
                  <a:pt x="140271" y="2520155"/>
                  <a:pt x="142624" y="2530687"/>
                </a:cubicBezTo>
                <a:cubicBezTo>
                  <a:pt x="144128" y="2537419"/>
                  <a:pt x="144712" y="2548647"/>
                  <a:pt x="143924" y="2555639"/>
                </a:cubicBezTo>
                <a:cubicBezTo>
                  <a:pt x="142902" y="2564689"/>
                  <a:pt x="143704" y="2569286"/>
                  <a:pt x="146661" y="2571594"/>
                </a:cubicBezTo>
                <a:cubicBezTo>
                  <a:pt x="149445" y="2573758"/>
                  <a:pt x="150715" y="2579734"/>
                  <a:pt x="150473" y="2589549"/>
                </a:cubicBezTo>
                <a:cubicBezTo>
                  <a:pt x="150217" y="2600443"/>
                  <a:pt x="151531" y="2605757"/>
                  <a:pt x="155581" y="2610028"/>
                </a:cubicBezTo>
                <a:cubicBezTo>
                  <a:pt x="159525" y="2614188"/>
                  <a:pt x="160038" y="2616128"/>
                  <a:pt x="157416" y="2616986"/>
                </a:cubicBezTo>
                <a:cubicBezTo>
                  <a:pt x="155416" y="2617639"/>
                  <a:pt x="153782" y="2621817"/>
                  <a:pt x="153782" y="2626268"/>
                </a:cubicBezTo>
                <a:cubicBezTo>
                  <a:pt x="153782" y="2631689"/>
                  <a:pt x="154887" y="2633721"/>
                  <a:pt x="157135" y="2632423"/>
                </a:cubicBezTo>
                <a:cubicBezTo>
                  <a:pt x="159620" y="2630987"/>
                  <a:pt x="159996" y="2636225"/>
                  <a:pt x="158587" y="2652661"/>
                </a:cubicBezTo>
                <a:cubicBezTo>
                  <a:pt x="157544" y="2664858"/>
                  <a:pt x="155858" y="2684479"/>
                  <a:pt x="154845" y="2696261"/>
                </a:cubicBezTo>
                <a:cubicBezTo>
                  <a:pt x="152958" y="2718188"/>
                  <a:pt x="155063" y="2737394"/>
                  <a:pt x="159357" y="2737394"/>
                </a:cubicBezTo>
                <a:cubicBezTo>
                  <a:pt x="160678" y="2737394"/>
                  <a:pt x="162393" y="2731232"/>
                  <a:pt x="163168" y="2723700"/>
                </a:cubicBezTo>
                <a:cubicBezTo>
                  <a:pt x="164058" y="2715026"/>
                  <a:pt x="166420" y="2708743"/>
                  <a:pt x="169613" y="2706558"/>
                </a:cubicBezTo>
                <a:cubicBezTo>
                  <a:pt x="174200" y="2703419"/>
                  <a:pt x="174238" y="2702788"/>
                  <a:pt x="170029" y="2699520"/>
                </a:cubicBezTo>
                <a:cubicBezTo>
                  <a:pt x="166388" y="2696691"/>
                  <a:pt x="165411" y="2690379"/>
                  <a:pt x="165426" y="2669745"/>
                </a:cubicBezTo>
                <a:lnTo>
                  <a:pt x="165460" y="2643560"/>
                </a:lnTo>
                <a:lnTo>
                  <a:pt x="170745" y="2651062"/>
                </a:lnTo>
                <a:cubicBezTo>
                  <a:pt x="173654" y="2655187"/>
                  <a:pt x="176914" y="2657737"/>
                  <a:pt x="177992" y="2656728"/>
                </a:cubicBezTo>
                <a:cubicBezTo>
                  <a:pt x="180893" y="2654013"/>
                  <a:pt x="180372" y="2642763"/>
                  <a:pt x="177259" y="2640964"/>
                </a:cubicBezTo>
                <a:cubicBezTo>
                  <a:pt x="175610" y="2640008"/>
                  <a:pt x="175617" y="2636002"/>
                  <a:pt x="177292" y="2630604"/>
                </a:cubicBezTo>
                <a:cubicBezTo>
                  <a:pt x="179402" y="2623752"/>
                  <a:pt x="179033" y="2621132"/>
                  <a:pt x="175625" y="2618782"/>
                </a:cubicBezTo>
                <a:cubicBezTo>
                  <a:pt x="173216" y="2617122"/>
                  <a:pt x="171246" y="2611958"/>
                  <a:pt x="171246" y="2607308"/>
                </a:cubicBezTo>
                <a:cubicBezTo>
                  <a:pt x="171246" y="2600733"/>
                  <a:pt x="172264" y="2599219"/>
                  <a:pt x="175822" y="2600497"/>
                </a:cubicBezTo>
                <a:cubicBezTo>
                  <a:pt x="179858" y="2601947"/>
                  <a:pt x="180196" y="2599125"/>
                  <a:pt x="178683" y="2576613"/>
                </a:cubicBezTo>
                <a:cubicBezTo>
                  <a:pt x="171318" y="2466934"/>
                  <a:pt x="170421" y="2411684"/>
                  <a:pt x="174207" y="2301074"/>
                </a:cubicBezTo>
                <a:cubicBezTo>
                  <a:pt x="175688" y="2257808"/>
                  <a:pt x="176251" y="2213136"/>
                  <a:pt x="175458" y="2201800"/>
                </a:cubicBezTo>
                <a:cubicBezTo>
                  <a:pt x="174667" y="2190464"/>
                  <a:pt x="173440" y="2173540"/>
                  <a:pt x="172740" y="2164190"/>
                </a:cubicBezTo>
                <a:cubicBezTo>
                  <a:pt x="171386" y="2146132"/>
                  <a:pt x="173900" y="2142366"/>
                  <a:pt x="179095" y="2154671"/>
                </a:cubicBezTo>
                <a:cubicBezTo>
                  <a:pt x="181792" y="2161053"/>
                  <a:pt x="182299" y="2158906"/>
                  <a:pt x="182562" y="2140044"/>
                </a:cubicBezTo>
                <a:cubicBezTo>
                  <a:pt x="182780" y="2125634"/>
                  <a:pt x="181303" y="2114425"/>
                  <a:pt x="178366" y="2107848"/>
                </a:cubicBezTo>
                <a:cubicBezTo>
                  <a:pt x="174907" y="2100100"/>
                  <a:pt x="174645" y="2096875"/>
                  <a:pt x="177238" y="2093950"/>
                </a:cubicBezTo>
                <a:cubicBezTo>
                  <a:pt x="179785" y="2091078"/>
                  <a:pt x="179822" y="2083828"/>
                  <a:pt x="177384" y="2064486"/>
                </a:cubicBezTo>
                <a:cubicBezTo>
                  <a:pt x="173288" y="2031987"/>
                  <a:pt x="173183" y="2019189"/>
                  <a:pt x="177056" y="2024799"/>
                </a:cubicBezTo>
                <a:cubicBezTo>
                  <a:pt x="178607" y="2027043"/>
                  <a:pt x="179895" y="2033224"/>
                  <a:pt x="179917" y="2038534"/>
                </a:cubicBezTo>
                <a:cubicBezTo>
                  <a:pt x="179950" y="2043845"/>
                  <a:pt x="181380" y="2049515"/>
                  <a:pt x="183109" y="2051136"/>
                </a:cubicBezTo>
                <a:cubicBezTo>
                  <a:pt x="184967" y="2052872"/>
                  <a:pt x="186764" y="2070684"/>
                  <a:pt x="187491" y="2094518"/>
                </a:cubicBezTo>
                <a:cubicBezTo>
                  <a:pt x="188170" y="2116756"/>
                  <a:pt x="190023" y="2141602"/>
                  <a:pt x="191609" y="2149731"/>
                </a:cubicBezTo>
                <a:cubicBezTo>
                  <a:pt x="193197" y="2157859"/>
                  <a:pt x="194496" y="2172852"/>
                  <a:pt x="194496" y="2183049"/>
                </a:cubicBezTo>
                <a:cubicBezTo>
                  <a:pt x="194496" y="2193245"/>
                  <a:pt x="195565" y="2201588"/>
                  <a:pt x="196875" y="2201588"/>
                </a:cubicBezTo>
                <a:cubicBezTo>
                  <a:pt x="199568" y="2201588"/>
                  <a:pt x="198922" y="2116352"/>
                  <a:pt x="195788" y="2058415"/>
                </a:cubicBezTo>
                <a:cubicBezTo>
                  <a:pt x="193751" y="2020813"/>
                  <a:pt x="194966" y="2005760"/>
                  <a:pt x="200030" y="2005760"/>
                </a:cubicBezTo>
                <a:cubicBezTo>
                  <a:pt x="201413" y="2005760"/>
                  <a:pt x="203435" y="2012423"/>
                  <a:pt x="204523" y="2020566"/>
                </a:cubicBezTo>
                <a:cubicBezTo>
                  <a:pt x="206030" y="2031857"/>
                  <a:pt x="207490" y="2035017"/>
                  <a:pt x="210671" y="2033874"/>
                </a:cubicBezTo>
                <a:cubicBezTo>
                  <a:pt x="216684" y="2031716"/>
                  <a:pt x="216079" y="2042920"/>
                  <a:pt x="210010" y="2046098"/>
                </a:cubicBezTo>
                <a:cubicBezTo>
                  <a:pt x="205628" y="2048393"/>
                  <a:pt x="205349" y="2055037"/>
                  <a:pt x="207007" y="2117629"/>
                </a:cubicBezTo>
                <a:cubicBezTo>
                  <a:pt x="208171" y="2161627"/>
                  <a:pt x="207832" y="2185150"/>
                  <a:pt x="206069" y="2182549"/>
                </a:cubicBezTo>
                <a:cubicBezTo>
                  <a:pt x="202537" y="2177336"/>
                  <a:pt x="202482" y="2187234"/>
                  <a:pt x="205960" y="2202948"/>
                </a:cubicBezTo>
                <a:cubicBezTo>
                  <a:pt x="208218" y="2213161"/>
                  <a:pt x="208412" y="2213328"/>
                  <a:pt x="209127" y="2205668"/>
                </a:cubicBezTo>
                <a:cubicBezTo>
                  <a:pt x="210163" y="2194555"/>
                  <a:pt x="214127" y="2225206"/>
                  <a:pt x="214532" y="2247478"/>
                </a:cubicBezTo>
                <a:cubicBezTo>
                  <a:pt x="214788" y="2262326"/>
                  <a:pt x="215455" y="2264339"/>
                  <a:pt x="219080" y="2261523"/>
                </a:cubicBezTo>
                <a:cubicBezTo>
                  <a:pt x="221408" y="2259715"/>
                  <a:pt x="224677" y="2259025"/>
                  <a:pt x="226346" y="2259990"/>
                </a:cubicBezTo>
                <a:cubicBezTo>
                  <a:pt x="228324" y="2261135"/>
                  <a:pt x="229378" y="2256089"/>
                  <a:pt x="229378" y="2245492"/>
                </a:cubicBezTo>
                <a:cubicBezTo>
                  <a:pt x="229378" y="2236298"/>
                  <a:pt x="228018" y="2228815"/>
                  <a:pt x="226247" y="2228262"/>
                </a:cubicBezTo>
                <a:cubicBezTo>
                  <a:pt x="222252" y="2227015"/>
                  <a:pt x="215081" y="2195974"/>
                  <a:pt x="214948" y="2179343"/>
                </a:cubicBezTo>
                <a:cubicBezTo>
                  <a:pt x="214875" y="2171058"/>
                  <a:pt x="216513" y="2165058"/>
                  <a:pt x="219625" y="2162146"/>
                </a:cubicBezTo>
                <a:cubicBezTo>
                  <a:pt x="223845" y="2158197"/>
                  <a:pt x="224163" y="2152535"/>
                  <a:pt x="222344" y="2113823"/>
                </a:cubicBezTo>
                <a:cubicBezTo>
                  <a:pt x="221213" y="2089705"/>
                  <a:pt x="219738" y="2066234"/>
                  <a:pt x="219071" y="2061664"/>
                </a:cubicBezTo>
                <a:lnTo>
                  <a:pt x="217856" y="2053357"/>
                </a:lnTo>
                <a:lnTo>
                  <a:pt x="221271" y="2060836"/>
                </a:lnTo>
                <a:cubicBezTo>
                  <a:pt x="223150" y="2064950"/>
                  <a:pt x="225743" y="2068316"/>
                  <a:pt x="227033" y="2068316"/>
                </a:cubicBezTo>
                <a:cubicBezTo>
                  <a:pt x="230965" y="2068316"/>
                  <a:pt x="229649" y="2056090"/>
                  <a:pt x="225110" y="2050477"/>
                </a:cubicBezTo>
                <a:cubicBezTo>
                  <a:pt x="222763" y="2047573"/>
                  <a:pt x="220952" y="2041526"/>
                  <a:pt x="221087" y="2037038"/>
                </a:cubicBezTo>
                <a:cubicBezTo>
                  <a:pt x="221233" y="2032066"/>
                  <a:pt x="221871" y="2030836"/>
                  <a:pt x="222714" y="2033890"/>
                </a:cubicBezTo>
                <a:cubicBezTo>
                  <a:pt x="223642" y="2037256"/>
                  <a:pt x="225918" y="2038456"/>
                  <a:pt x="229644" y="2037545"/>
                </a:cubicBezTo>
                <a:cubicBezTo>
                  <a:pt x="234680" y="2036312"/>
                  <a:pt x="235192" y="2037806"/>
                  <a:pt x="235192" y="2053772"/>
                </a:cubicBezTo>
                <a:cubicBezTo>
                  <a:pt x="235192" y="2063700"/>
                  <a:pt x="236348" y="2070688"/>
                  <a:pt x="237848" y="2069820"/>
                </a:cubicBezTo>
                <a:cubicBezTo>
                  <a:pt x="239421" y="2068911"/>
                  <a:pt x="239716" y="2040841"/>
                  <a:pt x="238574" y="2000984"/>
                </a:cubicBezTo>
                <a:cubicBezTo>
                  <a:pt x="237512" y="1963969"/>
                  <a:pt x="236837" y="1922363"/>
                  <a:pt x="237075" y="1908526"/>
                </a:cubicBezTo>
                <a:cubicBezTo>
                  <a:pt x="237294" y="1894689"/>
                  <a:pt x="236330" y="1883368"/>
                  <a:pt x="234896" y="1883368"/>
                </a:cubicBezTo>
                <a:cubicBezTo>
                  <a:pt x="233454" y="1883368"/>
                  <a:pt x="232269" y="1904971"/>
                  <a:pt x="232247" y="1931645"/>
                </a:cubicBezTo>
                <a:cubicBezTo>
                  <a:pt x="232210" y="1981250"/>
                  <a:pt x="230659" y="1995701"/>
                  <a:pt x="226115" y="1988991"/>
                </a:cubicBezTo>
                <a:cubicBezTo>
                  <a:pt x="224436" y="1986514"/>
                  <a:pt x="223640" y="1987808"/>
                  <a:pt x="223612" y="1993067"/>
                </a:cubicBezTo>
                <a:cubicBezTo>
                  <a:pt x="223579" y="1998037"/>
                  <a:pt x="222276" y="2000354"/>
                  <a:pt x="219934" y="1999592"/>
                </a:cubicBezTo>
                <a:cubicBezTo>
                  <a:pt x="217934" y="1998943"/>
                  <a:pt x="216701" y="1995474"/>
                  <a:pt x="217193" y="1991885"/>
                </a:cubicBezTo>
                <a:cubicBezTo>
                  <a:pt x="219584" y="1974385"/>
                  <a:pt x="217832" y="1962407"/>
                  <a:pt x="210733" y="1947711"/>
                </a:cubicBezTo>
                <a:cubicBezTo>
                  <a:pt x="206118" y="1938155"/>
                  <a:pt x="204507" y="1932272"/>
                  <a:pt x="206693" y="1932953"/>
                </a:cubicBezTo>
                <a:cubicBezTo>
                  <a:pt x="208693" y="1933577"/>
                  <a:pt x="211109" y="1937057"/>
                  <a:pt x="212064" y="1940685"/>
                </a:cubicBezTo>
                <a:cubicBezTo>
                  <a:pt x="213107" y="1944657"/>
                  <a:pt x="215743" y="1947133"/>
                  <a:pt x="218683" y="1946906"/>
                </a:cubicBezTo>
                <a:cubicBezTo>
                  <a:pt x="222007" y="1946647"/>
                  <a:pt x="223568" y="1948603"/>
                  <a:pt x="223568" y="1953025"/>
                </a:cubicBezTo>
                <a:cubicBezTo>
                  <a:pt x="223568" y="1956599"/>
                  <a:pt x="224751" y="1959523"/>
                  <a:pt x="226200" y="1959523"/>
                </a:cubicBezTo>
                <a:cubicBezTo>
                  <a:pt x="227645" y="1959523"/>
                  <a:pt x="228319" y="1954933"/>
                  <a:pt x="227699" y="1949323"/>
                </a:cubicBezTo>
                <a:cubicBezTo>
                  <a:pt x="227079" y="1943714"/>
                  <a:pt x="225743" y="1901456"/>
                  <a:pt x="224732" y="1855417"/>
                </a:cubicBezTo>
                <a:cubicBezTo>
                  <a:pt x="223240" y="1787367"/>
                  <a:pt x="222193" y="1772257"/>
                  <a:pt x="219133" y="1774632"/>
                </a:cubicBezTo>
                <a:cubicBezTo>
                  <a:pt x="216232" y="1776883"/>
                  <a:pt x="214923" y="1775648"/>
                  <a:pt x="213420" y="1769242"/>
                </a:cubicBezTo>
                <a:cubicBezTo>
                  <a:pt x="212347" y="1764670"/>
                  <a:pt x="208959" y="1759673"/>
                  <a:pt x="205892" y="1758137"/>
                </a:cubicBezTo>
                <a:cubicBezTo>
                  <a:pt x="202710" y="1756544"/>
                  <a:pt x="200316" y="1752466"/>
                  <a:pt x="200316" y="1748640"/>
                </a:cubicBezTo>
                <a:cubicBezTo>
                  <a:pt x="200316" y="1740955"/>
                  <a:pt x="205045" y="1739585"/>
                  <a:pt x="207031" y="1746696"/>
                </a:cubicBezTo>
                <a:cubicBezTo>
                  <a:pt x="207761" y="1749314"/>
                  <a:pt x="208662" y="1731873"/>
                  <a:pt x="209035" y="1707939"/>
                </a:cubicBezTo>
                <a:cubicBezTo>
                  <a:pt x="209407" y="1684004"/>
                  <a:pt x="210323" y="1666633"/>
                  <a:pt x="211071" y="1669336"/>
                </a:cubicBezTo>
                <a:cubicBezTo>
                  <a:pt x="213169" y="1676917"/>
                  <a:pt x="221530" y="1673660"/>
                  <a:pt x="227197" y="1663053"/>
                </a:cubicBezTo>
                <a:cubicBezTo>
                  <a:pt x="229992" y="1657822"/>
                  <a:pt x="232281" y="1655072"/>
                  <a:pt x="232283" y="1656942"/>
                </a:cubicBezTo>
                <a:cubicBezTo>
                  <a:pt x="232286" y="1658812"/>
                  <a:pt x="233596" y="1660341"/>
                  <a:pt x="235195" y="1660341"/>
                </a:cubicBezTo>
                <a:cubicBezTo>
                  <a:pt x="237012" y="1660341"/>
                  <a:pt x="238100" y="1644076"/>
                  <a:pt x="238100" y="1616985"/>
                </a:cubicBezTo>
                <a:cubicBezTo>
                  <a:pt x="238100" y="1591014"/>
                  <a:pt x="236935" y="1572954"/>
                  <a:pt x="235195" y="1571947"/>
                </a:cubicBezTo>
                <a:cubicBezTo>
                  <a:pt x="233312" y="1570860"/>
                  <a:pt x="232287" y="1582980"/>
                  <a:pt x="232287" y="1606329"/>
                </a:cubicBezTo>
                <a:cubicBezTo>
                  <a:pt x="232287" y="1630862"/>
                  <a:pt x="231338" y="1641503"/>
                  <a:pt x="229320" y="1639614"/>
                </a:cubicBezTo>
                <a:cubicBezTo>
                  <a:pt x="227689" y="1638088"/>
                  <a:pt x="225511" y="1628408"/>
                  <a:pt x="224483" y="1618106"/>
                </a:cubicBezTo>
                <a:cubicBezTo>
                  <a:pt x="222305" y="1596284"/>
                  <a:pt x="218284" y="1600833"/>
                  <a:pt x="217959" y="1625487"/>
                </a:cubicBezTo>
                <a:cubicBezTo>
                  <a:pt x="217850" y="1633991"/>
                  <a:pt x="216237" y="1644394"/>
                  <a:pt x="214383" y="1648605"/>
                </a:cubicBezTo>
                <a:lnTo>
                  <a:pt x="211011" y="1656262"/>
                </a:lnTo>
                <a:lnTo>
                  <a:pt x="208920" y="1648102"/>
                </a:lnTo>
                <a:cubicBezTo>
                  <a:pt x="206085" y="1637021"/>
                  <a:pt x="209176" y="1404364"/>
                  <a:pt x="212237" y="1399238"/>
                </a:cubicBezTo>
                <a:cubicBezTo>
                  <a:pt x="213697" y="1396785"/>
                  <a:pt x="214704" y="1404207"/>
                  <a:pt x="214755" y="1417848"/>
                </a:cubicBezTo>
                <a:cubicBezTo>
                  <a:pt x="214828" y="1436337"/>
                  <a:pt x="215919" y="1441817"/>
                  <a:pt x="220657" y="1447453"/>
                </a:cubicBezTo>
                <a:lnTo>
                  <a:pt x="226470" y="1454368"/>
                </a:lnTo>
                <a:lnTo>
                  <a:pt x="226470" y="1446221"/>
                </a:lnTo>
                <a:cubicBezTo>
                  <a:pt x="226470" y="1441741"/>
                  <a:pt x="227199" y="1432090"/>
                  <a:pt x="228093" y="1424776"/>
                </a:cubicBezTo>
                <a:cubicBezTo>
                  <a:pt x="229659" y="1411957"/>
                  <a:pt x="229557" y="1411723"/>
                  <a:pt x="225291" y="1418277"/>
                </a:cubicBezTo>
                <a:lnTo>
                  <a:pt x="220862" y="1425076"/>
                </a:lnTo>
                <a:lnTo>
                  <a:pt x="220753" y="1416781"/>
                </a:lnTo>
                <a:cubicBezTo>
                  <a:pt x="220716" y="1412218"/>
                  <a:pt x="222285" y="1406958"/>
                  <a:pt x="224281" y="1405091"/>
                </a:cubicBezTo>
                <a:cubicBezTo>
                  <a:pt x="226818" y="1402719"/>
                  <a:pt x="228110" y="1388820"/>
                  <a:pt x="228564" y="1358989"/>
                </a:cubicBezTo>
                <a:cubicBezTo>
                  <a:pt x="229159" y="1320043"/>
                  <a:pt x="228856" y="1317121"/>
                  <a:pt x="225152" y="1325803"/>
                </a:cubicBezTo>
                <a:cubicBezTo>
                  <a:pt x="222919" y="1331038"/>
                  <a:pt x="220991" y="1341952"/>
                  <a:pt x="220869" y="1350055"/>
                </a:cubicBezTo>
                <a:cubicBezTo>
                  <a:pt x="220453" y="1377723"/>
                  <a:pt x="216289" y="1360788"/>
                  <a:pt x="216020" y="1330335"/>
                </a:cubicBezTo>
                <a:cubicBezTo>
                  <a:pt x="215874" y="1313631"/>
                  <a:pt x="214334" y="1281605"/>
                  <a:pt x="212597" y="1259167"/>
                </a:cubicBezTo>
                <a:cubicBezTo>
                  <a:pt x="210863" y="1236728"/>
                  <a:pt x="210397" y="1212862"/>
                  <a:pt x="211560" y="1206130"/>
                </a:cubicBezTo>
                <a:cubicBezTo>
                  <a:pt x="213414" y="1195419"/>
                  <a:pt x="213888" y="1197286"/>
                  <a:pt x="215375" y="1221089"/>
                </a:cubicBezTo>
                <a:cubicBezTo>
                  <a:pt x="216977" y="1246742"/>
                  <a:pt x="222982" y="1268313"/>
                  <a:pt x="227379" y="1264199"/>
                </a:cubicBezTo>
                <a:cubicBezTo>
                  <a:pt x="230868" y="1260933"/>
                  <a:pt x="229514" y="1251057"/>
                  <a:pt x="224694" y="1244618"/>
                </a:cubicBezTo>
                <a:cubicBezTo>
                  <a:pt x="220307" y="1238758"/>
                  <a:pt x="220424" y="1237979"/>
                  <a:pt x="226599" y="1231828"/>
                </a:cubicBezTo>
                <a:cubicBezTo>
                  <a:pt x="238766" y="1219708"/>
                  <a:pt x="241591" y="1183478"/>
                  <a:pt x="231544" y="1168401"/>
                </a:cubicBezTo>
                <a:cubicBezTo>
                  <a:pt x="227946" y="1163003"/>
                  <a:pt x="223537" y="1151843"/>
                  <a:pt x="221743" y="1143601"/>
                </a:cubicBezTo>
                <a:lnTo>
                  <a:pt x="218485" y="1128615"/>
                </a:lnTo>
                <a:lnTo>
                  <a:pt x="218112" y="1140174"/>
                </a:lnTo>
                <a:cubicBezTo>
                  <a:pt x="217572" y="1156890"/>
                  <a:pt x="209965" y="1155909"/>
                  <a:pt x="207558" y="1138814"/>
                </a:cubicBezTo>
                <a:cubicBezTo>
                  <a:pt x="204770" y="1119003"/>
                  <a:pt x="202787" y="1110423"/>
                  <a:pt x="201314" y="1111802"/>
                </a:cubicBezTo>
                <a:cubicBezTo>
                  <a:pt x="200577" y="1112492"/>
                  <a:pt x="196763" y="1147304"/>
                  <a:pt x="192840" y="1189163"/>
                </a:cubicBezTo>
                <a:lnTo>
                  <a:pt x="185708" y="1265270"/>
                </a:lnTo>
                <a:lnTo>
                  <a:pt x="197495" y="1276300"/>
                </a:lnTo>
                <a:cubicBezTo>
                  <a:pt x="207840" y="1285981"/>
                  <a:pt x="209239" y="1288767"/>
                  <a:pt x="208932" y="1299086"/>
                </a:cubicBezTo>
                <a:cubicBezTo>
                  <a:pt x="208750" y="1305553"/>
                  <a:pt x="209225" y="1319411"/>
                  <a:pt x="210045" y="1329882"/>
                </a:cubicBezTo>
                <a:cubicBezTo>
                  <a:pt x="210852" y="1340354"/>
                  <a:pt x="210855" y="1345483"/>
                  <a:pt x="210045" y="1341280"/>
                </a:cubicBezTo>
                <a:cubicBezTo>
                  <a:pt x="207079" y="1325703"/>
                  <a:pt x="201738" y="1335834"/>
                  <a:pt x="199446" y="1361380"/>
                </a:cubicBezTo>
                <a:cubicBezTo>
                  <a:pt x="198184" y="1375470"/>
                  <a:pt x="196220" y="1397303"/>
                  <a:pt x="195086" y="1409898"/>
                </a:cubicBezTo>
                <a:cubicBezTo>
                  <a:pt x="192616" y="1437345"/>
                  <a:pt x="187189" y="1442180"/>
                  <a:pt x="184177" y="1419619"/>
                </a:cubicBezTo>
                <a:cubicBezTo>
                  <a:pt x="183053" y="1411211"/>
                  <a:pt x="183024" y="1399208"/>
                  <a:pt x="184104" y="1392945"/>
                </a:cubicBezTo>
                <a:cubicBezTo>
                  <a:pt x="188584" y="1367068"/>
                  <a:pt x="189315" y="1355720"/>
                  <a:pt x="186502" y="1355720"/>
                </a:cubicBezTo>
                <a:cubicBezTo>
                  <a:pt x="184907" y="1355720"/>
                  <a:pt x="182699" y="1364288"/>
                  <a:pt x="181596" y="1374759"/>
                </a:cubicBezTo>
                <a:cubicBezTo>
                  <a:pt x="180494" y="1385231"/>
                  <a:pt x="178531" y="1393798"/>
                  <a:pt x="177236" y="1393798"/>
                </a:cubicBezTo>
                <a:cubicBezTo>
                  <a:pt x="175941" y="1393798"/>
                  <a:pt x="173955" y="1386148"/>
                  <a:pt x="172823" y="1376799"/>
                </a:cubicBezTo>
                <a:cubicBezTo>
                  <a:pt x="171024" y="1361946"/>
                  <a:pt x="170287" y="1360411"/>
                  <a:pt x="166979" y="1364640"/>
                </a:cubicBezTo>
                <a:cubicBezTo>
                  <a:pt x="163578" y="1368985"/>
                  <a:pt x="163008" y="1369033"/>
                  <a:pt x="161395" y="1365097"/>
                </a:cubicBezTo>
                <a:cubicBezTo>
                  <a:pt x="160406" y="1362687"/>
                  <a:pt x="159417" y="1354390"/>
                  <a:pt x="159198" y="1346658"/>
                </a:cubicBezTo>
                <a:cubicBezTo>
                  <a:pt x="158943" y="1337109"/>
                  <a:pt x="157983" y="1341260"/>
                  <a:pt x="156257" y="1359606"/>
                </a:cubicBezTo>
                <a:cubicBezTo>
                  <a:pt x="154859" y="1374458"/>
                  <a:pt x="153075" y="1387208"/>
                  <a:pt x="152297" y="1387938"/>
                </a:cubicBezTo>
                <a:cubicBezTo>
                  <a:pt x="148382" y="1391601"/>
                  <a:pt x="146581" y="1383080"/>
                  <a:pt x="147163" y="1363648"/>
                </a:cubicBezTo>
                <a:cubicBezTo>
                  <a:pt x="147685" y="1346238"/>
                  <a:pt x="146980" y="1342121"/>
                  <a:pt x="143528" y="1342121"/>
                </a:cubicBezTo>
                <a:cubicBezTo>
                  <a:pt x="141174" y="1342121"/>
                  <a:pt x="139251" y="1342474"/>
                  <a:pt x="139251" y="1342904"/>
                </a:cubicBezTo>
                <a:cubicBezTo>
                  <a:pt x="139251" y="1343336"/>
                  <a:pt x="137298" y="1358328"/>
                  <a:pt x="134914" y="1376222"/>
                </a:cubicBezTo>
                <a:cubicBezTo>
                  <a:pt x="132527" y="1394116"/>
                  <a:pt x="130568" y="1409062"/>
                  <a:pt x="130554" y="1409436"/>
                </a:cubicBezTo>
                <a:cubicBezTo>
                  <a:pt x="130554" y="1409810"/>
                  <a:pt x="128569" y="1410115"/>
                  <a:pt x="126171" y="1410115"/>
                </a:cubicBezTo>
                <a:cubicBezTo>
                  <a:pt x="123037" y="1410115"/>
                  <a:pt x="121812" y="1413112"/>
                  <a:pt x="121812" y="1420772"/>
                </a:cubicBezTo>
                <a:cubicBezTo>
                  <a:pt x="121812" y="1426633"/>
                  <a:pt x="122603" y="1433358"/>
                  <a:pt x="123571" y="1435716"/>
                </a:cubicBezTo>
                <a:cubicBezTo>
                  <a:pt x="126683" y="1443310"/>
                  <a:pt x="130532" y="1437341"/>
                  <a:pt x="130532" y="1424914"/>
                </a:cubicBezTo>
                <a:cubicBezTo>
                  <a:pt x="130532" y="1412860"/>
                  <a:pt x="133265" y="1409803"/>
                  <a:pt x="138289" y="1416235"/>
                </a:cubicBezTo>
                <a:cubicBezTo>
                  <a:pt x="141052" y="1419773"/>
                  <a:pt x="140990" y="1421546"/>
                  <a:pt x="136067" y="1479471"/>
                </a:cubicBezTo>
                <a:cubicBezTo>
                  <a:pt x="128934" y="1563366"/>
                  <a:pt x="126110" y="1585110"/>
                  <a:pt x="122188" y="1586334"/>
                </a:cubicBezTo>
                <a:cubicBezTo>
                  <a:pt x="119302" y="1587234"/>
                  <a:pt x="118729" y="1585532"/>
                  <a:pt x="119980" y="1579747"/>
                </a:cubicBezTo>
                <a:cubicBezTo>
                  <a:pt x="124203" y="1560210"/>
                  <a:pt x="127613" y="1494994"/>
                  <a:pt x="125070" y="1482379"/>
                </a:cubicBezTo>
                <a:cubicBezTo>
                  <a:pt x="122979" y="1472002"/>
                  <a:pt x="123308" y="1467628"/>
                  <a:pt x="126516" y="1463044"/>
                </a:cubicBezTo>
                <a:cubicBezTo>
                  <a:pt x="130574" y="1457248"/>
                  <a:pt x="129394" y="1448193"/>
                  <a:pt x="124581" y="1448193"/>
                </a:cubicBezTo>
                <a:cubicBezTo>
                  <a:pt x="120422" y="1448193"/>
                  <a:pt x="117843" y="1454290"/>
                  <a:pt x="114245" y="1472629"/>
                </a:cubicBezTo>
                <a:lnTo>
                  <a:pt x="110767" y="1490350"/>
                </a:lnTo>
                <a:lnTo>
                  <a:pt x="112066" y="1465872"/>
                </a:lnTo>
                <a:cubicBezTo>
                  <a:pt x="114190" y="1425795"/>
                  <a:pt x="119023" y="1378428"/>
                  <a:pt x="121968" y="1368819"/>
                </a:cubicBezTo>
                <a:cubicBezTo>
                  <a:pt x="125544" y="1357145"/>
                  <a:pt x="125478" y="1349521"/>
                  <a:pt x="121822" y="1351639"/>
                </a:cubicBezTo>
                <a:cubicBezTo>
                  <a:pt x="117170" y="1354329"/>
                  <a:pt x="118439" y="1350385"/>
                  <a:pt x="125000" y="1341763"/>
                </a:cubicBezTo>
                <a:cubicBezTo>
                  <a:pt x="129210" y="1336232"/>
                  <a:pt x="130195" y="1332750"/>
                  <a:pt x="128197" y="1330464"/>
                </a:cubicBezTo>
                <a:cubicBezTo>
                  <a:pt x="126610" y="1328647"/>
                  <a:pt x="123610" y="1304842"/>
                  <a:pt x="121531" y="1277565"/>
                </a:cubicBezTo>
                <a:cubicBezTo>
                  <a:pt x="117878" y="1229632"/>
                  <a:pt x="115606" y="1222452"/>
                  <a:pt x="111387" y="1245510"/>
                </a:cubicBezTo>
                <a:cubicBezTo>
                  <a:pt x="109745" y="1254489"/>
                  <a:pt x="108975" y="1255472"/>
                  <a:pt x="107088" y="1251005"/>
                </a:cubicBezTo>
                <a:cubicBezTo>
                  <a:pt x="103042" y="1241424"/>
                  <a:pt x="104366" y="1205416"/>
                  <a:pt x="109190" y="1193889"/>
                </a:cubicBezTo>
                <a:cubicBezTo>
                  <a:pt x="112358" y="1186314"/>
                  <a:pt x="113633" y="1174748"/>
                  <a:pt x="113381" y="1155811"/>
                </a:cubicBezTo>
                <a:cubicBezTo>
                  <a:pt x="113199" y="1140852"/>
                  <a:pt x="113162" y="1102299"/>
                  <a:pt x="113381" y="1070136"/>
                </a:cubicBezTo>
                <a:cubicBezTo>
                  <a:pt x="113921" y="981214"/>
                  <a:pt x="113746" y="934056"/>
                  <a:pt x="112797" y="920546"/>
                </a:cubicBezTo>
                <a:cubicBezTo>
                  <a:pt x="112330" y="913814"/>
                  <a:pt x="112907" y="903717"/>
                  <a:pt x="114114" y="898107"/>
                </a:cubicBezTo>
                <a:cubicBezTo>
                  <a:pt x="115870" y="889847"/>
                  <a:pt x="115428" y="887908"/>
                  <a:pt x="111790" y="887908"/>
                </a:cubicBezTo>
                <a:cubicBezTo>
                  <a:pt x="106323" y="887908"/>
                  <a:pt x="106328" y="889026"/>
                  <a:pt x="111644" y="860710"/>
                </a:cubicBezTo>
                <a:cubicBezTo>
                  <a:pt x="114038" y="847995"/>
                  <a:pt x="115998" y="837324"/>
                  <a:pt x="116000" y="836997"/>
                </a:cubicBezTo>
                <a:cubicBezTo>
                  <a:pt x="116002" y="836669"/>
                  <a:pt x="113839" y="837182"/>
                  <a:pt x="111192" y="838130"/>
                </a:cubicBezTo>
                <a:cubicBezTo>
                  <a:pt x="106805" y="839705"/>
                  <a:pt x="106561" y="836761"/>
                  <a:pt x="108419" y="804727"/>
                </a:cubicBezTo>
                <a:cubicBezTo>
                  <a:pt x="109539" y="785405"/>
                  <a:pt x="111141" y="765313"/>
                  <a:pt x="111981" y="760077"/>
                </a:cubicBezTo>
                <a:cubicBezTo>
                  <a:pt x="113812" y="748627"/>
                  <a:pt x="106985" y="737636"/>
                  <a:pt x="101298" y="742881"/>
                </a:cubicBezTo>
                <a:cubicBezTo>
                  <a:pt x="99389" y="744643"/>
                  <a:pt x="96032" y="752549"/>
                  <a:pt x="93842" y="760448"/>
                </a:cubicBezTo>
                <a:cubicBezTo>
                  <a:pt x="91652" y="768349"/>
                  <a:pt x="87895" y="775842"/>
                  <a:pt x="85494" y="777099"/>
                </a:cubicBezTo>
                <a:cubicBezTo>
                  <a:pt x="82801" y="778510"/>
                  <a:pt x="81167" y="783244"/>
                  <a:pt x="81229" y="789450"/>
                </a:cubicBezTo>
                <a:cubicBezTo>
                  <a:pt x="81412" y="806650"/>
                  <a:pt x="92385" y="847952"/>
                  <a:pt x="92884" y="833286"/>
                </a:cubicBezTo>
                <a:cubicBezTo>
                  <a:pt x="92957" y="831166"/>
                  <a:pt x="94811" y="825761"/>
                  <a:pt x="97008" y="821273"/>
                </a:cubicBezTo>
                <a:lnTo>
                  <a:pt x="101001" y="813114"/>
                </a:lnTo>
                <a:lnTo>
                  <a:pt x="101220" y="827460"/>
                </a:lnTo>
                <a:cubicBezTo>
                  <a:pt x="101438" y="839961"/>
                  <a:pt x="100610" y="842107"/>
                  <a:pt x="94882" y="844145"/>
                </a:cubicBezTo>
                <a:cubicBezTo>
                  <a:pt x="87483" y="846778"/>
                  <a:pt x="80254" y="866579"/>
                  <a:pt x="83046" y="876568"/>
                </a:cubicBezTo>
                <a:cubicBezTo>
                  <a:pt x="84068" y="880218"/>
                  <a:pt x="83338" y="882469"/>
                  <a:pt x="81181" y="882469"/>
                </a:cubicBezTo>
                <a:cubicBezTo>
                  <a:pt x="78550" y="882469"/>
                  <a:pt x="77919" y="892650"/>
                  <a:pt x="78663" y="923135"/>
                </a:cubicBezTo>
                <a:cubicBezTo>
                  <a:pt x="79210" y="945501"/>
                  <a:pt x="78773" y="962942"/>
                  <a:pt x="77664" y="961893"/>
                </a:cubicBezTo>
                <a:cubicBezTo>
                  <a:pt x="73749" y="958147"/>
                  <a:pt x="68736" y="866835"/>
                  <a:pt x="70391" y="829433"/>
                </a:cubicBezTo>
                <a:cubicBezTo>
                  <a:pt x="72197" y="788572"/>
                  <a:pt x="79037" y="730319"/>
                  <a:pt x="92739" y="639044"/>
                </a:cubicBezTo>
                <a:lnTo>
                  <a:pt x="101313" y="581928"/>
                </a:lnTo>
                <a:lnTo>
                  <a:pt x="100010" y="626125"/>
                </a:lnTo>
                <a:cubicBezTo>
                  <a:pt x="99291" y="650434"/>
                  <a:pt x="99828" y="670323"/>
                  <a:pt x="101203" y="670323"/>
                </a:cubicBezTo>
                <a:cubicBezTo>
                  <a:pt x="104122" y="670323"/>
                  <a:pt x="105571" y="661489"/>
                  <a:pt x="111667" y="606407"/>
                </a:cubicBezTo>
                <a:cubicBezTo>
                  <a:pt x="117273" y="555754"/>
                  <a:pt x="123279" y="526656"/>
                  <a:pt x="132280" y="506535"/>
                </a:cubicBezTo>
                <a:cubicBezTo>
                  <a:pt x="140409" y="488364"/>
                  <a:pt x="140454" y="488094"/>
                  <a:pt x="135305" y="488094"/>
                </a:cubicBezTo>
                <a:cubicBezTo>
                  <a:pt x="132247" y="488094"/>
                  <a:pt x="131644" y="483705"/>
                  <a:pt x="132598" y="468375"/>
                </a:cubicBezTo>
                <a:cubicBezTo>
                  <a:pt x="134098" y="444216"/>
                  <a:pt x="134948" y="441531"/>
                  <a:pt x="140461" y="443510"/>
                </a:cubicBezTo>
                <a:cubicBezTo>
                  <a:pt x="143449" y="444584"/>
                  <a:pt x="145431" y="442753"/>
                  <a:pt x="146797" y="437659"/>
                </a:cubicBezTo>
                <a:cubicBezTo>
                  <a:pt x="148771" y="430296"/>
                  <a:pt x="146432" y="379640"/>
                  <a:pt x="143349" y="362443"/>
                </a:cubicBezTo>
                <a:cubicBezTo>
                  <a:pt x="141812" y="353921"/>
                  <a:pt x="141962" y="353733"/>
                  <a:pt x="146308" y="358756"/>
                </a:cubicBezTo>
                <a:cubicBezTo>
                  <a:pt x="153038" y="366535"/>
                  <a:pt x="156887" y="361116"/>
                  <a:pt x="153932" y="348023"/>
                </a:cubicBezTo>
                <a:cubicBezTo>
                  <a:pt x="152582" y="342039"/>
                  <a:pt x="150750" y="329188"/>
                  <a:pt x="149861" y="319465"/>
                </a:cubicBezTo>
                <a:lnTo>
                  <a:pt x="148245" y="301786"/>
                </a:lnTo>
                <a:lnTo>
                  <a:pt x="152779" y="319276"/>
                </a:lnTo>
                <a:cubicBezTo>
                  <a:pt x="156479" y="333551"/>
                  <a:pt x="157851" y="335866"/>
                  <a:pt x="160239" y="331873"/>
                </a:cubicBezTo>
                <a:cubicBezTo>
                  <a:pt x="161848" y="329182"/>
                  <a:pt x="162553" y="321005"/>
                  <a:pt x="161801" y="313701"/>
                </a:cubicBezTo>
                <a:cubicBezTo>
                  <a:pt x="161049" y="306397"/>
                  <a:pt x="162206" y="294036"/>
                  <a:pt x="164369" y="286232"/>
                </a:cubicBezTo>
                <a:cubicBezTo>
                  <a:pt x="166534" y="278427"/>
                  <a:pt x="168175" y="262212"/>
                  <a:pt x="168019" y="250196"/>
                </a:cubicBezTo>
                <a:lnTo>
                  <a:pt x="167727" y="228350"/>
                </a:lnTo>
                <a:lnTo>
                  <a:pt x="163731" y="240590"/>
                </a:lnTo>
                <a:cubicBezTo>
                  <a:pt x="159822" y="252567"/>
                  <a:pt x="159768" y="252305"/>
                  <a:pt x="161213" y="228350"/>
                </a:cubicBezTo>
                <a:cubicBezTo>
                  <a:pt x="163936" y="183197"/>
                  <a:pt x="165522" y="175154"/>
                  <a:pt x="172295" y="172119"/>
                </a:cubicBezTo>
                <a:cubicBezTo>
                  <a:pt x="175692" y="170597"/>
                  <a:pt x="185597" y="161492"/>
                  <a:pt x="194306" y="151887"/>
                </a:cubicBezTo>
                <a:cubicBezTo>
                  <a:pt x="203016" y="142281"/>
                  <a:pt x="211517" y="134882"/>
                  <a:pt x="213198" y="135443"/>
                </a:cubicBezTo>
                <a:cubicBezTo>
                  <a:pt x="214906" y="136013"/>
                  <a:pt x="215928" y="142189"/>
                  <a:pt x="215515" y="149430"/>
                </a:cubicBezTo>
                <a:cubicBezTo>
                  <a:pt x="214778" y="162323"/>
                  <a:pt x="214811" y="162373"/>
                  <a:pt x="221329" y="158331"/>
                </a:cubicBezTo>
                <a:cubicBezTo>
                  <a:pt x="224934" y="156095"/>
                  <a:pt x="228351" y="151964"/>
                  <a:pt x="228922" y="149150"/>
                </a:cubicBezTo>
                <a:cubicBezTo>
                  <a:pt x="230925" y="139292"/>
                  <a:pt x="235058" y="137055"/>
                  <a:pt x="242660" y="141716"/>
                </a:cubicBezTo>
                <a:cubicBezTo>
                  <a:pt x="251840" y="147345"/>
                  <a:pt x="257716" y="144875"/>
                  <a:pt x="262931" y="133195"/>
                </a:cubicBezTo>
                <a:cubicBezTo>
                  <a:pt x="267871" y="122131"/>
                  <a:pt x="272023" y="121042"/>
                  <a:pt x="275609" y="129868"/>
                </a:cubicBezTo>
                <a:cubicBezTo>
                  <a:pt x="277003" y="133296"/>
                  <a:pt x="280195" y="137696"/>
                  <a:pt x="282707" y="139646"/>
                </a:cubicBezTo>
                <a:cubicBezTo>
                  <a:pt x="286663" y="142719"/>
                  <a:pt x="288141" y="141523"/>
                  <a:pt x="293762" y="130695"/>
                </a:cubicBezTo>
                <a:cubicBezTo>
                  <a:pt x="297330" y="123821"/>
                  <a:pt x="301194" y="118197"/>
                  <a:pt x="302347" y="118197"/>
                </a:cubicBezTo>
                <a:cubicBezTo>
                  <a:pt x="303500" y="118197"/>
                  <a:pt x="305397" y="122175"/>
                  <a:pt x="306563" y="127037"/>
                </a:cubicBezTo>
                <a:cubicBezTo>
                  <a:pt x="308654" y="135755"/>
                  <a:pt x="308841" y="135560"/>
                  <a:pt x="320248" y="112758"/>
                </a:cubicBezTo>
                <a:cubicBezTo>
                  <a:pt x="326609" y="100042"/>
                  <a:pt x="334737" y="81228"/>
                  <a:pt x="338313" y="70948"/>
                </a:cubicBezTo>
                <a:cubicBezTo>
                  <a:pt x="346907" y="46241"/>
                  <a:pt x="349526" y="51373"/>
                  <a:pt x="342329" y="78816"/>
                </a:cubicBezTo>
                <a:cubicBezTo>
                  <a:pt x="333088" y="114056"/>
                  <a:pt x="334924" y="156370"/>
                  <a:pt x="345934" y="161884"/>
                </a:cubicBezTo>
                <a:cubicBezTo>
                  <a:pt x="351949" y="164896"/>
                  <a:pt x="354349" y="161369"/>
                  <a:pt x="358528" y="143387"/>
                </a:cubicBezTo>
                <a:cubicBezTo>
                  <a:pt x="361728" y="129623"/>
                  <a:pt x="364754" y="130701"/>
                  <a:pt x="368651" y="146994"/>
                </a:cubicBezTo>
                <a:cubicBezTo>
                  <a:pt x="371566" y="159189"/>
                  <a:pt x="372985" y="161425"/>
                  <a:pt x="376212" y="158919"/>
                </a:cubicBezTo>
                <a:cubicBezTo>
                  <a:pt x="379485" y="156376"/>
                  <a:pt x="380346" y="158849"/>
                  <a:pt x="381104" y="173053"/>
                </a:cubicBezTo>
                <a:cubicBezTo>
                  <a:pt x="381827" y="186587"/>
                  <a:pt x="382637" y="189109"/>
                  <a:pt x="384882" y="184833"/>
                </a:cubicBezTo>
                <a:cubicBezTo>
                  <a:pt x="386455" y="181841"/>
                  <a:pt x="389702" y="179393"/>
                  <a:pt x="392100" y="179393"/>
                </a:cubicBezTo>
                <a:cubicBezTo>
                  <a:pt x="395092" y="179393"/>
                  <a:pt x="397271" y="174917"/>
                  <a:pt x="399048" y="165115"/>
                </a:cubicBezTo>
                <a:cubicBezTo>
                  <a:pt x="401836" y="149734"/>
                  <a:pt x="406633" y="145763"/>
                  <a:pt x="406633" y="158834"/>
                </a:cubicBezTo>
                <a:cubicBezTo>
                  <a:pt x="406633" y="173713"/>
                  <a:pt x="411693" y="169880"/>
                  <a:pt x="413674" y="153502"/>
                </a:cubicBezTo>
                <a:cubicBezTo>
                  <a:pt x="414973" y="142762"/>
                  <a:pt x="416943" y="137236"/>
                  <a:pt x="419482" y="137236"/>
                </a:cubicBezTo>
                <a:cubicBezTo>
                  <a:pt x="421890" y="137236"/>
                  <a:pt x="424167" y="131911"/>
                  <a:pt x="425586" y="122957"/>
                </a:cubicBezTo>
                <a:lnTo>
                  <a:pt x="427848" y="108678"/>
                </a:lnTo>
                <a:lnTo>
                  <a:pt x="429866" y="118907"/>
                </a:lnTo>
                <a:cubicBezTo>
                  <a:pt x="431961" y="129516"/>
                  <a:pt x="435597" y="135585"/>
                  <a:pt x="435827" y="128850"/>
                </a:cubicBezTo>
                <a:cubicBezTo>
                  <a:pt x="435900" y="126730"/>
                  <a:pt x="437856" y="121325"/>
                  <a:pt x="440176" y="116837"/>
                </a:cubicBezTo>
                <a:cubicBezTo>
                  <a:pt x="444265" y="108927"/>
                  <a:pt x="444352" y="109177"/>
                  <a:pt x="443019" y="124997"/>
                </a:cubicBezTo>
                <a:cubicBezTo>
                  <a:pt x="441738" y="140177"/>
                  <a:pt x="441891" y="140704"/>
                  <a:pt x="445209" y="132546"/>
                </a:cubicBezTo>
                <a:cubicBezTo>
                  <a:pt x="449475" y="122056"/>
                  <a:pt x="457856" y="114040"/>
                  <a:pt x="467337" y="111381"/>
                </a:cubicBezTo>
                <a:cubicBezTo>
                  <a:pt x="474775" y="109294"/>
                  <a:pt x="474720" y="108587"/>
                  <a:pt x="468833" y="130437"/>
                </a:cubicBezTo>
                <a:cubicBezTo>
                  <a:pt x="467508" y="135359"/>
                  <a:pt x="467728" y="135446"/>
                  <a:pt x="471151" y="131353"/>
                </a:cubicBezTo>
                <a:cubicBezTo>
                  <a:pt x="473230" y="128865"/>
                  <a:pt x="476323" y="124673"/>
                  <a:pt x="478020" y="122037"/>
                </a:cubicBezTo>
                <a:cubicBezTo>
                  <a:pt x="483424" y="113647"/>
                  <a:pt x="488028" y="120058"/>
                  <a:pt x="486092" y="133276"/>
                </a:cubicBezTo>
                <a:cubicBezTo>
                  <a:pt x="484567" y="143679"/>
                  <a:pt x="485045" y="145397"/>
                  <a:pt x="489453" y="145397"/>
                </a:cubicBezTo>
                <a:cubicBezTo>
                  <a:pt x="493818" y="145397"/>
                  <a:pt x="494343" y="147136"/>
                  <a:pt x="492945" y="156956"/>
                </a:cubicBezTo>
                <a:cubicBezTo>
                  <a:pt x="490756" y="172344"/>
                  <a:pt x="495091" y="164579"/>
                  <a:pt x="499779" y="144717"/>
                </a:cubicBezTo>
                <a:cubicBezTo>
                  <a:pt x="501807" y="136115"/>
                  <a:pt x="504411" y="129078"/>
                  <a:pt x="505560" y="129078"/>
                </a:cubicBezTo>
                <a:cubicBezTo>
                  <a:pt x="506710" y="129078"/>
                  <a:pt x="508958" y="133900"/>
                  <a:pt x="510557" y="139793"/>
                </a:cubicBezTo>
                <a:cubicBezTo>
                  <a:pt x="512856" y="148270"/>
                  <a:pt x="512626" y="150809"/>
                  <a:pt x="509459" y="151947"/>
                </a:cubicBezTo>
                <a:cubicBezTo>
                  <a:pt x="503476" y="154097"/>
                  <a:pt x="504626" y="160879"/>
                  <a:pt x="511247" y="162500"/>
                </a:cubicBezTo>
                <a:cubicBezTo>
                  <a:pt x="516088" y="163684"/>
                  <a:pt x="516741" y="165417"/>
                  <a:pt x="515209" y="173016"/>
                </a:cubicBezTo>
                <a:lnTo>
                  <a:pt x="513378" y="182115"/>
                </a:lnTo>
                <a:lnTo>
                  <a:pt x="523901" y="171235"/>
                </a:lnTo>
                <a:cubicBezTo>
                  <a:pt x="531267" y="163620"/>
                  <a:pt x="536807" y="153419"/>
                  <a:pt x="542366" y="137237"/>
                </a:cubicBezTo>
                <a:cubicBezTo>
                  <a:pt x="546781" y="124386"/>
                  <a:pt x="550800" y="116381"/>
                  <a:pt x="551415" y="119213"/>
                </a:cubicBezTo>
                <a:cubicBezTo>
                  <a:pt x="552520" y="124303"/>
                  <a:pt x="547313" y="163672"/>
                  <a:pt x="544175" y="173955"/>
                </a:cubicBezTo>
                <a:cubicBezTo>
                  <a:pt x="543262" y="176947"/>
                  <a:pt x="543496" y="178526"/>
                  <a:pt x="544697" y="177464"/>
                </a:cubicBezTo>
                <a:cubicBezTo>
                  <a:pt x="545897" y="176402"/>
                  <a:pt x="551994" y="160492"/>
                  <a:pt x="558246" y="142107"/>
                </a:cubicBezTo>
                <a:cubicBezTo>
                  <a:pt x="564498" y="123722"/>
                  <a:pt x="568973" y="113575"/>
                  <a:pt x="568191" y="119559"/>
                </a:cubicBezTo>
                <a:cubicBezTo>
                  <a:pt x="567410" y="125542"/>
                  <a:pt x="566038" y="137169"/>
                  <a:pt x="565147" y="145397"/>
                </a:cubicBezTo>
                <a:cubicBezTo>
                  <a:pt x="563597" y="159714"/>
                  <a:pt x="563830" y="159364"/>
                  <a:pt x="570597" y="137237"/>
                </a:cubicBezTo>
                <a:cubicBezTo>
                  <a:pt x="574486" y="124522"/>
                  <a:pt x="580681" y="103715"/>
                  <a:pt x="584365" y="91000"/>
                </a:cubicBezTo>
                <a:cubicBezTo>
                  <a:pt x="594885" y="54689"/>
                  <a:pt x="593923" y="74315"/>
                  <a:pt x="582602" y="126937"/>
                </a:cubicBezTo>
                <a:cubicBezTo>
                  <a:pt x="574403" y="165055"/>
                  <a:pt x="572342" y="180834"/>
                  <a:pt x="572499" y="204306"/>
                </a:cubicBezTo>
                <a:cubicBezTo>
                  <a:pt x="572645" y="224782"/>
                  <a:pt x="573528" y="232129"/>
                  <a:pt x="575414" y="228352"/>
                </a:cubicBezTo>
                <a:cubicBezTo>
                  <a:pt x="577816" y="223547"/>
                  <a:pt x="616900" y="69171"/>
                  <a:pt x="625167" y="31844"/>
                </a:cubicBezTo>
                <a:cubicBezTo>
                  <a:pt x="626908" y="23991"/>
                  <a:pt x="629632" y="17565"/>
                  <a:pt x="631225" y="17565"/>
                </a:cubicBezTo>
                <a:close/>
                <a:moveTo>
                  <a:pt x="476348" y="9396"/>
                </a:moveTo>
                <a:cubicBezTo>
                  <a:pt x="477975" y="9396"/>
                  <a:pt x="478416" y="13156"/>
                  <a:pt x="477384" y="18235"/>
                </a:cubicBezTo>
                <a:cubicBezTo>
                  <a:pt x="474862" y="30630"/>
                  <a:pt x="473514" y="31025"/>
                  <a:pt x="473514" y="19369"/>
                </a:cubicBezTo>
                <a:lnTo>
                  <a:pt x="473512" y="19369"/>
                </a:lnTo>
                <a:cubicBezTo>
                  <a:pt x="473512" y="13884"/>
                  <a:pt x="474786" y="9396"/>
                  <a:pt x="476348" y="9396"/>
                </a:cubicBezTo>
                <a:close/>
                <a:moveTo>
                  <a:pt x="816481" y="1236"/>
                </a:moveTo>
                <a:cubicBezTo>
                  <a:pt x="817762" y="4976"/>
                  <a:pt x="818809" y="14156"/>
                  <a:pt x="818809" y="21635"/>
                </a:cubicBezTo>
                <a:cubicBezTo>
                  <a:pt x="818809" y="29115"/>
                  <a:pt x="817762" y="38294"/>
                  <a:pt x="816481" y="42034"/>
                </a:cubicBezTo>
                <a:cubicBezTo>
                  <a:pt x="814985" y="46400"/>
                  <a:pt x="814152" y="39101"/>
                  <a:pt x="814152" y="21635"/>
                </a:cubicBezTo>
                <a:cubicBezTo>
                  <a:pt x="814152" y="4169"/>
                  <a:pt x="814985" y="-3130"/>
                  <a:pt x="816481" y="1236"/>
                </a:cubicBezTo>
                <a:close/>
              </a:path>
            </a:pathLst>
          </a:custGeom>
          <a:ln>
            <a:noFill/>
          </a:ln>
          <a:effectLst>
            <a:outerShdw blurRad="279400" dist="203200" dir="18900000" sx="95000" sy="95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useBgFill="1">
        <p:nvSpPr>
          <p:cNvPr id="22" name="Freeform: Shape 21">
            <a:extLst>
              <a:ext uri="{FF2B5EF4-FFF2-40B4-BE49-F238E27FC236}">
                <a16:creationId xmlns:a16="http://schemas.microsoft.com/office/drawing/2014/main" id="{9A0FCDB5-A8DA-41E0-BF54-4142944F4BF8}"/>
              </a:ext>
            </a:extLst>
          </p:cNvPr>
          <p:cNvSpPr/>
          <p:nvPr/>
        </p:nvSpPr>
        <p:spPr>
          <a:xfrm rot="3660517" flipH="1">
            <a:off x="6988767" y="-1509755"/>
            <a:ext cx="2176572" cy="8926008"/>
          </a:xfrm>
          <a:custGeom>
            <a:avLst/>
            <a:gdLst>
              <a:gd name="connsiteX0" fmla="*/ 534998 w 1181239"/>
              <a:gd name="connsiteY0" fmla="*/ 3942687 h 4008043"/>
              <a:gd name="connsiteX1" fmla="*/ 537456 w 1181239"/>
              <a:gd name="connsiteY1" fmla="*/ 3953147 h 4008043"/>
              <a:gd name="connsiteX2" fmla="*/ 536701 w 1181239"/>
              <a:gd name="connsiteY2" fmla="*/ 3964026 h 4008043"/>
              <a:gd name="connsiteX3" fmla="*/ 532203 w 1181239"/>
              <a:gd name="connsiteY3" fmla="*/ 3958417 h 4008043"/>
              <a:gd name="connsiteX4" fmla="*/ 530247 w 1181239"/>
              <a:gd name="connsiteY4" fmla="*/ 3947537 h 4008043"/>
              <a:gd name="connsiteX5" fmla="*/ 534998 w 1181239"/>
              <a:gd name="connsiteY5" fmla="*/ 3942687 h 4008043"/>
              <a:gd name="connsiteX6" fmla="*/ 800461 w 1181239"/>
              <a:gd name="connsiteY6" fmla="*/ 3939090 h 4008043"/>
              <a:gd name="connsiteX7" fmla="*/ 804403 w 1181239"/>
              <a:gd name="connsiteY7" fmla="*/ 3976266 h 4008043"/>
              <a:gd name="connsiteX8" fmla="*/ 799235 w 1181239"/>
              <a:gd name="connsiteY8" fmla="*/ 4006184 h 4008043"/>
              <a:gd name="connsiteX9" fmla="*/ 799228 w 1181239"/>
              <a:gd name="connsiteY9" fmla="*/ 4006184 h 4008043"/>
              <a:gd name="connsiteX10" fmla="*/ 795035 w 1181239"/>
              <a:gd name="connsiteY10" fmla="*/ 3978305 h 4008043"/>
              <a:gd name="connsiteX11" fmla="*/ 795144 w 1181239"/>
              <a:gd name="connsiteY11" fmla="*/ 3953147 h 4008043"/>
              <a:gd name="connsiteX12" fmla="*/ 799382 w 1181239"/>
              <a:gd name="connsiteY12" fmla="*/ 3944307 h 4008043"/>
              <a:gd name="connsiteX13" fmla="*/ 800461 w 1181239"/>
              <a:gd name="connsiteY13" fmla="*/ 3939090 h 4008043"/>
              <a:gd name="connsiteX14" fmla="*/ 1173610 w 1181239"/>
              <a:gd name="connsiteY14" fmla="*/ 3829461 h 4008043"/>
              <a:gd name="connsiteX15" fmla="*/ 1177832 w 1181239"/>
              <a:gd name="connsiteY15" fmla="*/ 3835505 h 4008043"/>
              <a:gd name="connsiteX16" fmla="*/ 1178322 w 1181239"/>
              <a:gd name="connsiteY16" fmla="*/ 3844344 h 4008043"/>
              <a:gd name="connsiteX17" fmla="*/ 1172188 w 1181239"/>
              <a:gd name="connsiteY17" fmla="*/ 3840423 h 4008043"/>
              <a:gd name="connsiteX18" fmla="*/ 1171699 w 1181239"/>
              <a:gd name="connsiteY18" fmla="*/ 3831584 h 4008043"/>
              <a:gd name="connsiteX19" fmla="*/ 1173610 w 1181239"/>
              <a:gd name="connsiteY19" fmla="*/ 3829461 h 4008043"/>
              <a:gd name="connsiteX20" fmla="*/ 197700 w 1181239"/>
              <a:gd name="connsiteY20" fmla="*/ 3826851 h 4008043"/>
              <a:gd name="connsiteX21" fmla="*/ 195941 w 1181239"/>
              <a:gd name="connsiteY21" fmla="*/ 3848057 h 4008043"/>
              <a:gd name="connsiteX22" fmla="*/ 191581 w 1181239"/>
              <a:gd name="connsiteY22" fmla="*/ 3841771 h 4008043"/>
              <a:gd name="connsiteX23" fmla="*/ 191582 w 1181239"/>
              <a:gd name="connsiteY23" fmla="*/ 3841771 h 4008043"/>
              <a:gd name="connsiteX24" fmla="*/ 197700 w 1181239"/>
              <a:gd name="connsiteY24" fmla="*/ 3826851 h 4008043"/>
              <a:gd name="connsiteX25" fmla="*/ 178143 w 1181239"/>
              <a:gd name="connsiteY25" fmla="*/ 3791950 h 4008043"/>
              <a:gd name="connsiteX26" fmla="*/ 185023 w 1181239"/>
              <a:gd name="connsiteY26" fmla="*/ 3799435 h 4008043"/>
              <a:gd name="connsiteX27" fmla="*/ 191904 w 1181239"/>
              <a:gd name="connsiteY27" fmla="*/ 3806920 h 4008043"/>
              <a:gd name="connsiteX28" fmla="*/ 181724 w 1181239"/>
              <a:gd name="connsiteY28" fmla="*/ 3813393 h 4008043"/>
              <a:gd name="connsiteX29" fmla="*/ 171944 w 1181239"/>
              <a:gd name="connsiteY29" fmla="*/ 3805908 h 4008043"/>
              <a:gd name="connsiteX30" fmla="*/ 62574 w 1181239"/>
              <a:gd name="connsiteY30" fmla="*/ 3611808 h 4008043"/>
              <a:gd name="connsiteX31" fmla="*/ 66227 w 1181239"/>
              <a:gd name="connsiteY31" fmla="*/ 3624048 h 4008043"/>
              <a:gd name="connsiteX32" fmla="*/ 75305 w 1181239"/>
              <a:gd name="connsiteY32" fmla="*/ 3657366 h 4008043"/>
              <a:gd name="connsiteX33" fmla="*/ 62588 w 1181239"/>
              <a:gd name="connsiteY33" fmla="*/ 3653286 h 4008043"/>
              <a:gd name="connsiteX34" fmla="*/ 60508 w 1181239"/>
              <a:gd name="connsiteY34" fmla="*/ 3629487 h 4008043"/>
              <a:gd name="connsiteX35" fmla="*/ 1116200 w 1181239"/>
              <a:gd name="connsiteY35" fmla="*/ 3543073 h 4008043"/>
              <a:gd name="connsiteX36" fmla="*/ 1126386 w 1181239"/>
              <a:gd name="connsiteY36" fmla="*/ 3572671 h 4008043"/>
              <a:gd name="connsiteX37" fmla="*/ 1117747 w 1181239"/>
              <a:gd name="connsiteY37" fmla="*/ 3586739 h 4008043"/>
              <a:gd name="connsiteX38" fmla="*/ 1112537 w 1181239"/>
              <a:gd name="connsiteY38" fmla="*/ 3561563 h 4008043"/>
              <a:gd name="connsiteX39" fmla="*/ 1116200 w 1181239"/>
              <a:gd name="connsiteY39" fmla="*/ 3543073 h 4008043"/>
              <a:gd name="connsiteX40" fmla="*/ 82331 w 1181239"/>
              <a:gd name="connsiteY40" fmla="*/ 2962930 h 4008043"/>
              <a:gd name="connsiteX41" fmla="*/ 83301 w 1181239"/>
              <a:gd name="connsiteY41" fmla="*/ 2974009 h 4008043"/>
              <a:gd name="connsiteX42" fmla="*/ 86873 w 1181239"/>
              <a:gd name="connsiteY42" fmla="*/ 2994059 h 4008043"/>
              <a:gd name="connsiteX43" fmla="*/ 83727 w 1181239"/>
              <a:gd name="connsiteY43" fmla="*/ 3003927 h 4008043"/>
              <a:gd name="connsiteX44" fmla="*/ 81691 w 1181239"/>
              <a:gd name="connsiteY44" fmla="*/ 2980128 h 4008043"/>
              <a:gd name="connsiteX45" fmla="*/ 81695 w 1181239"/>
              <a:gd name="connsiteY45" fmla="*/ 2980128 h 4008043"/>
              <a:gd name="connsiteX46" fmla="*/ 82331 w 1181239"/>
              <a:gd name="connsiteY46" fmla="*/ 2962930 h 4008043"/>
              <a:gd name="connsiteX47" fmla="*/ 101936 w 1181239"/>
              <a:gd name="connsiteY47" fmla="*/ 2918951 h 4008043"/>
              <a:gd name="connsiteX48" fmla="*/ 102228 w 1181239"/>
              <a:gd name="connsiteY48" fmla="*/ 2931054 h 4008043"/>
              <a:gd name="connsiteX49" fmla="*/ 99163 w 1181239"/>
              <a:gd name="connsiteY49" fmla="*/ 2940011 h 4008043"/>
              <a:gd name="connsiteX50" fmla="*/ 98870 w 1181239"/>
              <a:gd name="connsiteY50" fmla="*/ 2927907 h 4008043"/>
              <a:gd name="connsiteX51" fmla="*/ 101936 w 1181239"/>
              <a:gd name="connsiteY51" fmla="*/ 2918951 h 4008043"/>
              <a:gd name="connsiteX52" fmla="*/ 96694 w 1181239"/>
              <a:gd name="connsiteY52" fmla="*/ 2871455 h 4008043"/>
              <a:gd name="connsiteX53" fmla="*/ 99562 w 1181239"/>
              <a:gd name="connsiteY53" fmla="*/ 2884935 h 4008043"/>
              <a:gd name="connsiteX54" fmla="*/ 98518 w 1181239"/>
              <a:gd name="connsiteY54" fmla="*/ 2897854 h 4008043"/>
              <a:gd name="connsiteX55" fmla="*/ 95669 w 1181239"/>
              <a:gd name="connsiteY55" fmla="*/ 2883801 h 4008043"/>
              <a:gd name="connsiteX56" fmla="*/ 95668 w 1181239"/>
              <a:gd name="connsiteY56" fmla="*/ 2883801 h 4008043"/>
              <a:gd name="connsiteX57" fmla="*/ 96694 w 1181239"/>
              <a:gd name="connsiteY57" fmla="*/ 2871455 h 4008043"/>
              <a:gd name="connsiteX58" fmla="*/ 104092 w 1181239"/>
              <a:gd name="connsiteY58" fmla="*/ 2813539 h 4008043"/>
              <a:gd name="connsiteX59" fmla="*/ 108835 w 1181239"/>
              <a:gd name="connsiteY59" fmla="*/ 2843457 h 4008043"/>
              <a:gd name="connsiteX60" fmla="*/ 105996 w 1181239"/>
              <a:gd name="connsiteY60" fmla="*/ 2840057 h 4008043"/>
              <a:gd name="connsiteX61" fmla="*/ 104092 w 1181239"/>
              <a:gd name="connsiteY61" fmla="*/ 2813539 h 4008043"/>
              <a:gd name="connsiteX62" fmla="*/ 958653 w 1181239"/>
              <a:gd name="connsiteY62" fmla="*/ 2740103 h 4008043"/>
              <a:gd name="connsiteX63" fmla="*/ 959449 w 1181239"/>
              <a:gd name="connsiteY63" fmla="*/ 2749623 h 4008043"/>
              <a:gd name="connsiteX64" fmla="*/ 953124 w 1181239"/>
              <a:gd name="connsiteY64" fmla="*/ 2755742 h 4008043"/>
              <a:gd name="connsiteX65" fmla="*/ 953125 w 1181239"/>
              <a:gd name="connsiteY65" fmla="*/ 2755742 h 4008043"/>
              <a:gd name="connsiteX66" fmla="*/ 958653 w 1181239"/>
              <a:gd name="connsiteY66" fmla="*/ 2740103 h 4008043"/>
              <a:gd name="connsiteX67" fmla="*/ 926930 w 1181239"/>
              <a:gd name="connsiteY67" fmla="*/ 2709509 h 4008043"/>
              <a:gd name="connsiteX68" fmla="*/ 926926 w 1181239"/>
              <a:gd name="connsiteY68" fmla="*/ 2709522 h 4008043"/>
              <a:gd name="connsiteX69" fmla="*/ 926915 w 1181239"/>
              <a:gd name="connsiteY69" fmla="*/ 2709522 h 4008043"/>
              <a:gd name="connsiteX70" fmla="*/ 945395 w 1181239"/>
              <a:gd name="connsiteY70" fmla="*/ 2688653 h 4008043"/>
              <a:gd name="connsiteX71" fmla="*/ 937666 w 1181239"/>
              <a:gd name="connsiteY71" fmla="*/ 2813539 h 4008043"/>
              <a:gd name="connsiteX72" fmla="*/ 936261 w 1181239"/>
              <a:gd name="connsiteY72" fmla="*/ 2798460 h 4008043"/>
              <a:gd name="connsiteX73" fmla="*/ 936263 w 1181239"/>
              <a:gd name="connsiteY73" fmla="*/ 2798460 h 4008043"/>
              <a:gd name="connsiteX74" fmla="*/ 933716 w 1181239"/>
              <a:gd name="connsiteY74" fmla="*/ 2784776 h 4008043"/>
              <a:gd name="connsiteX75" fmla="*/ 930062 w 1181239"/>
              <a:gd name="connsiteY75" fmla="*/ 2774696 h 4008043"/>
              <a:gd name="connsiteX76" fmla="*/ 931759 w 1181239"/>
              <a:gd name="connsiteY76" fmla="*/ 2766622 h 4008043"/>
              <a:gd name="connsiteX77" fmla="*/ 939486 w 1181239"/>
              <a:gd name="connsiteY77" fmla="*/ 2730194 h 4008043"/>
              <a:gd name="connsiteX78" fmla="*/ 945395 w 1181239"/>
              <a:gd name="connsiteY78" fmla="*/ 2688653 h 4008043"/>
              <a:gd name="connsiteX79" fmla="*/ 933087 w 1181239"/>
              <a:gd name="connsiteY79" fmla="*/ 2677998 h 4008043"/>
              <a:gd name="connsiteX80" fmla="*/ 931182 w 1181239"/>
              <a:gd name="connsiteY80" fmla="*/ 2705945 h 4008043"/>
              <a:gd name="connsiteX81" fmla="*/ 926930 w 1181239"/>
              <a:gd name="connsiteY81" fmla="*/ 2709509 h 4008043"/>
              <a:gd name="connsiteX82" fmla="*/ 929897 w 1181239"/>
              <a:gd name="connsiteY82" fmla="*/ 2700512 h 4008043"/>
              <a:gd name="connsiteX83" fmla="*/ 930006 w 1181239"/>
              <a:gd name="connsiteY83" fmla="*/ 2689994 h 4008043"/>
              <a:gd name="connsiteX84" fmla="*/ 928893 w 1181239"/>
              <a:gd name="connsiteY84" fmla="*/ 2680576 h 4008043"/>
              <a:gd name="connsiteX85" fmla="*/ 933087 w 1181239"/>
              <a:gd name="connsiteY85" fmla="*/ 2677998 h 4008043"/>
              <a:gd name="connsiteX86" fmla="*/ 933901 w 1181239"/>
              <a:gd name="connsiteY86" fmla="*/ 2651662 h 4008043"/>
              <a:gd name="connsiteX87" fmla="*/ 934790 w 1181239"/>
              <a:gd name="connsiteY87" fmla="*/ 2652388 h 4008043"/>
              <a:gd name="connsiteX88" fmla="*/ 934790 w 1181239"/>
              <a:gd name="connsiteY88" fmla="*/ 2664627 h 4008043"/>
              <a:gd name="connsiteX89" fmla="*/ 933531 w 1181239"/>
              <a:gd name="connsiteY89" fmla="*/ 2658508 h 4008043"/>
              <a:gd name="connsiteX90" fmla="*/ 933901 w 1181239"/>
              <a:gd name="connsiteY90" fmla="*/ 2651662 h 4008043"/>
              <a:gd name="connsiteX91" fmla="*/ 96656 w 1181239"/>
              <a:gd name="connsiteY91" fmla="*/ 2613158 h 4008043"/>
              <a:gd name="connsiteX92" fmla="*/ 104568 w 1181239"/>
              <a:gd name="connsiteY92" fmla="*/ 2645658 h 4008043"/>
              <a:gd name="connsiteX93" fmla="*/ 106440 w 1181239"/>
              <a:gd name="connsiteY93" fmla="*/ 2668374 h 4008043"/>
              <a:gd name="connsiteX94" fmla="*/ 103116 w 1181239"/>
              <a:gd name="connsiteY94" fmla="*/ 2660825 h 4008043"/>
              <a:gd name="connsiteX95" fmla="*/ 103114 w 1181239"/>
              <a:gd name="connsiteY95" fmla="*/ 2660825 h 4008043"/>
              <a:gd name="connsiteX96" fmla="*/ 96656 w 1181239"/>
              <a:gd name="connsiteY96" fmla="*/ 2613158 h 4008043"/>
              <a:gd name="connsiteX97" fmla="*/ 947274 w 1181239"/>
              <a:gd name="connsiteY97" fmla="*/ 2560594 h 4008043"/>
              <a:gd name="connsiteX98" fmla="*/ 947419 w 1181239"/>
              <a:gd name="connsiteY98" fmla="*/ 2606831 h 4008043"/>
              <a:gd name="connsiteX99" fmla="*/ 944774 w 1181239"/>
              <a:gd name="connsiteY99" fmla="*/ 2587792 h 4008043"/>
              <a:gd name="connsiteX100" fmla="*/ 947274 w 1181239"/>
              <a:gd name="connsiteY100" fmla="*/ 2560594 h 4008043"/>
              <a:gd name="connsiteX101" fmla="*/ 117254 w 1181239"/>
              <a:gd name="connsiteY101" fmla="*/ 2547082 h 4008043"/>
              <a:gd name="connsiteX102" fmla="*/ 122323 w 1181239"/>
              <a:gd name="connsiteY102" fmla="*/ 2566758 h 4008043"/>
              <a:gd name="connsiteX103" fmla="*/ 124816 w 1181239"/>
              <a:gd name="connsiteY103" fmla="*/ 2632720 h 4008043"/>
              <a:gd name="connsiteX104" fmla="*/ 120162 w 1181239"/>
              <a:gd name="connsiteY104" fmla="*/ 2651900 h 4008043"/>
              <a:gd name="connsiteX105" fmla="*/ 112787 w 1181239"/>
              <a:gd name="connsiteY105" fmla="*/ 2696587 h 4008043"/>
              <a:gd name="connsiteX106" fmla="*/ 110499 w 1181239"/>
              <a:gd name="connsiteY106" fmla="*/ 2689788 h 4008043"/>
              <a:gd name="connsiteX107" fmla="*/ 110501 w 1181239"/>
              <a:gd name="connsiteY107" fmla="*/ 2689788 h 4008043"/>
              <a:gd name="connsiteX108" fmla="*/ 113087 w 1181239"/>
              <a:gd name="connsiteY108" fmla="*/ 2663949 h 4008043"/>
              <a:gd name="connsiteX109" fmla="*/ 112559 w 1181239"/>
              <a:gd name="connsiteY109" fmla="*/ 2610222 h 4008043"/>
              <a:gd name="connsiteX110" fmla="*/ 113409 w 1181239"/>
              <a:gd name="connsiteY110" fmla="*/ 2559268 h 4008043"/>
              <a:gd name="connsiteX111" fmla="*/ 108520 w 1181239"/>
              <a:gd name="connsiteY111" fmla="*/ 2533188 h 4008043"/>
              <a:gd name="connsiteX112" fmla="*/ 109376 w 1181239"/>
              <a:gd name="connsiteY112" fmla="*/ 2534076 h 4008043"/>
              <a:gd name="connsiteX113" fmla="*/ 109376 w 1181239"/>
              <a:gd name="connsiteY113" fmla="*/ 2549036 h 4008043"/>
              <a:gd name="connsiteX114" fmla="*/ 108165 w 1181239"/>
              <a:gd name="connsiteY114" fmla="*/ 2541556 h 4008043"/>
              <a:gd name="connsiteX115" fmla="*/ 108520 w 1181239"/>
              <a:gd name="connsiteY115" fmla="*/ 2533188 h 4008043"/>
              <a:gd name="connsiteX116" fmla="*/ 933144 w 1181239"/>
              <a:gd name="connsiteY116" fmla="*/ 2519797 h 4008043"/>
              <a:gd name="connsiteX117" fmla="*/ 932926 w 1181239"/>
              <a:gd name="connsiteY117" fmla="*/ 2550959 h 4008043"/>
              <a:gd name="connsiteX118" fmla="*/ 928653 w 1181239"/>
              <a:gd name="connsiteY118" fmla="*/ 2550151 h 4008043"/>
              <a:gd name="connsiteX119" fmla="*/ 928668 w 1181239"/>
              <a:gd name="connsiteY119" fmla="*/ 2550152 h 4008043"/>
              <a:gd name="connsiteX120" fmla="*/ 933144 w 1181239"/>
              <a:gd name="connsiteY120" fmla="*/ 2519797 h 4008043"/>
              <a:gd name="connsiteX121" fmla="*/ 942469 w 1181239"/>
              <a:gd name="connsiteY121" fmla="*/ 2495987 h 4008043"/>
              <a:gd name="connsiteX122" fmla="*/ 945224 w 1181239"/>
              <a:gd name="connsiteY122" fmla="*/ 2506883 h 4008043"/>
              <a:gd name="connsiteX123" fmla="*/ 944181 w 1181239"/>
              <a:gd name="connsiteY123" fmla="*/ 2517082 h 4008043"/>
              <a:gd name="connsiteX124" fmla="*/ 941459 w 1181239"/>
              <a:gd name="connsiteY124" fmla="*/ 2505749 h 4008043"/>
              <a:gd name="connsiteX125" fmla="*/ 942469 w 1181239"/>
              <a:gd name="connsiteY125" fmla="*/ 2495987 h 4008043"/>
              <a:gd name="connsiteX126" fmla="*/ 976335 w 1181239"/>
              <a:gd name="connsiteY126" fmla="*/ 2462681 h 4008043"/>
              <a:gd name="connsiteX127" fmla="*/ 978951 w 1181239"/>
              <a:gd name="connsiteY127" fmla="*/ 2510958 h 4008043"/>
              <a:gd name="connsiteX128" fmla="*/ 973428 w 1181239"/>
              <a:gd name="connsiteY128" fmla="*/ 2552435 h 4008043"/>
              <a:gd name="connsiteX129" fmla="*/ 967615 w 1181239"/>
              <a:gd name="connsiteY129" fmla="*/ 2563315 h 4008043"/>
              <a:gd name="connsiteX130" fmla="*/ 964707 w 1181239"/>
              <a:gd name="connsiteY130" fmla="*/ 2574194 h 4008043"/>
              <a:gd name="connsiteX131" fmla="*/ 961820 w 1181239"/>
              <a:gd name="connsiteY131" fmla="*/ 2562635 h 4008043"/>
              <a:gd name="connsiteX132" fmla="*/ 961825 w 1181239"/>
              <a:gd name="connsiteY132" fmla="*/ 2562635 h 4008043"/>
              <a:gd name="connsiteX133" fmla="*/ 963697 w 1181239"/>
              <a:gd name="connsiteY133" fmla="*/ 2532711 h 4008043"/>
              <a:gd name="connsiteX134" fmla="*/ 969490 w 1181239"/>
              <a:gd name="connsiteY134" fmla="*/ 2517405 h 4008043"/>
              <a:gd name="connsiteX135" fmla="*/ 973718 w 1181239"/>
              <a:gd name="connsiteY135" fmla="*/ 2488172 h 4008043"/>
              <a:gd name="connsiteX136" fmla="*/ 976335 w 1181239"/>
              <a:gd name="connsiteY136" fmla="*/ 2462681 h 4008043"/>
              <a:gd name="connsiteX137" fmla="*/ 113553 w 1181239"/>
              <a:gd name="connsiteY137" fmla="*/ 2458088 h 4008043"/>
              <a:gd name="connsiteX138" fmla="*/ 119967 w 1181239"/>
              <a:gd name="connsiteY138" fmla="*/ 2471037 h 4008043"/>
              <a:gd name="connsiteX139" fmla="*/ 119749 w 1181239"/>
              <a:gd name="connsiteY139" fmla="*/ 2485510 h 4008043"/>
              <a:gd name="connsiteX140" fmla="*/ 116047 w 1181239"/>
              <a:gd name="connsiteY140" fmla="*/ 2488923 h 4008043"/>
              <a:gd name="connsiteX141" fmla="*/ 110818 w 1181239"/>
              <a:gd name="connsiteY141" fmla="*/ 2493695 h 4008043"/>
              <a:gd name="connsiteX142" fmla="*/ 110825 w 1181239"/>
              <a:gd name="connsiteY142" fmla="*/ 2493695 h 4008043"/>
              <a:gd name="connsiteX143" fmla="*/ 109026 w 1181239"/>
              <a:gd name="connsiteY143" fmla="*/ 2475614 h 4008043"/>
              <a:gd name="connsiteX144" fmla="*/ 113553 w 1181239"/>
              <a:gd name="connsiteY144" fmla="*/ 2458088 h 4008043"/>
              <a:gd name="connsiteX145" fmla="*/ 149068 w 1181239"/>
              <a:gd name="connsiteY145" fmla="*/ 2387886 h 4008043"/>
              <a:gd name="connsiteX146" fmla="*/ 151137 w 1181239"/>
              <a:gd name="connsiteY146" fmla="*/ 2402845 h 4008043"/>
              <a:gd name="connsiteX147" fmla="*/ 151064 w 1181239"/>
              <a:gd name="connsiteY147" fmla="*/ 2527769 h 4008043"/>
              <a:gd name="connsiteX148" fmla="*/ 146581 w 1181239"/>
              <a:gd name="connsiteY148" fmla="*/ 2522329 h 4008043"/>
              <a:gd name="connsiteX149" fmla="*/ 146594 w 1181239"/>
              <a:gd name="connsiteY149" fmla="*/ 2522329 h 4008043"/>
              <a:gd name="connsiteX150" fmla="*/ 146339 w 1181239"/>
              <a:gd name="connsiteY150" fmla="*/ 2398765 h 4008043"/>
              <a:gd name="connsiteX151" fmla="*/ 136896 w 1181239"/>
              <a:gd name="connsiteY151" fmla="*/ 2385700 h 4008043"/>
              <a:gd name="connsiteX152" fmla="*/ 136301 w 1181239"/>
              <a:gd name="connsiteY152" fmla="*/ 2394687 h 4008043"/>
              <a:gd name="connsiteX153" fmla="*/ 132156 w 1181239"/>
              <a:gd name="connsiteY153" fmla="*/ 2396892 h 4008043"/>
              <a:gd name="connsiteX154" fmla="*/ 132805 w 1181239"/>
              <a:gd name="connsiteY154" fmla="*/ 2387703 h 4008043"/>
              <a:gd name="connsiteX155" fmla="*/ 136896 w 1181239"/>
              <a:gd name="connsiteY155" fmla="*/ 2385700 h 4008043"/>
              <a:gd name="connsiteX156" fmla="*/ 117467 w 1181239"/>
              <a:gd name="connsiteY156" fmla="*/ 2377384 h 4008043"/>
              <a:gd name="connsiteX157" fmla="*/ 121622 w 1181239"/>
              <a:gd name="connsiteY157" fmla="*/ 2392732 h 4008043"/>
              <a:gd name="connsiteX158" fmla="*/ 115070 w 1181239"/>
              <a:gd name="connsiteY158" fmla="*/ 2409528 h 4008043"/>
              <a:gd name="connsiteX159" fmla="*/ 117467 w 1181239"/>
              <a:gd name="connsiteY159" fmla="*/ 2377384 h 4008043"/>
              <a:gd name="connsiteX160" fmla="*/ 133268 w 1181239"/>
              <a:gd name="connsiteY160" fmla="*/ 2336537 h 4008043"/>
              <a:gd name="connsiteX161" fmla="*/ 135582 w 1181239"/>
              <a:gd name="connsiteY161" fmla="*/ 2348776 h 4008043"/>
              <a:gd name="connsiteX162" fmla="*/ 133877 w 1181239"/>
              <a:gd name="connsiteY162" fmla="*/ 2352521 h 4008043"/>
              <a:gd name="connsiteX163" fmla="*/ 131564 w 1181239"/>
              <a:gd name="connsiteY163" fmla="*/ 2340282 h 4008043"/>
              <a:gd name="connsiteX164" fmla="*/ 133268 w 1181239"/>
              <a:gd name="connsiteY164" fmla="*/ 2336537 h 4008043"/>
              <a:gd name="connsiteX165" fmla="*/ 77672 w 1181239"/>
              <a:gd name="connsiteY165" fmla="*/ 2315812 h 4008043"/>
              <a:gd name="connsiteX166" fmla="*/ 88782 w 1181239"/>
              <a:gd name="connsiteY166" fmla="*/ 2366679 h 4008043"/>
              <a:gd name="connsiteX167" fmla="*/ 86946 w 1181239"/>
              <a:gd name="connsiteY167" fmla="*/ 2366771 h 4008043"/>
              <a:gd name="connsiteX168" fmla="*/ 86948 w 1181239"/>
              <a:gd name="connsiteY168" fmla="*/ 2366760 h 4008043"/>
              <a:gd name="connsiteX169" fmla="*/ 76504 w 1181239"/>
              <a:gd name="connsiteY169" fmla="*/ 2320572 h 4008043"/>
              <a:gd name="connsiteX170" fmla="*/ 77672 w 1181239"/>
              <a:gd name="connsiteY170" fmla="*/ 2315812 h 4008043"/>
              <a:gd name="connsiteX171" fmla="*/ 619 w 1181239"/>
              <a:gd name="connsiteY171" fmla="*/ 2290394 h 4008043"/>
              <a:gd name="connsiteX172" fmla="*/ 3082 w 1181239"/>
              <a:gd name="connsiteY172" fmla="*/ 2296356 h 4008043"/>
              <a:gd name="connsiteX173" fmla="*/ 1936 w 1181239"/>
              <a:gd name="connsiteY173" fmla="*/ 2320341 h 4008043"/>
              <a:gd name="connsiteX174" fmla="*/ 1933 w 1181239"/>
              <a:gd name="connsiteY174" fmla="*/ 2320341 h 4008043"/>
              <a:gd name="connsiteX175" fmla="*/ 17 w 1181239"/>
              <a:gd name="connsiteY175" fmla="*/ 2301302 h 4008043"/>
              <a:gd name="connsiteX176" fmla="*/ 619 w 1181239"/>
              <a:gd name="connsiteY176" fmla="*/ 2290394 h 4008043"/>
              <a:gd name="connsiteX177" fmla="*/ 129211 w 1181239"/>
              <a:gd name="connsiteY177" fmla="*/ 2280788 h 4008043"/>
              <a:gd name="connsiteX178" fmla="*/ 132860 w 1181239"/>
              <a:gd name="connsiteY178" fmla="*/ 2302557 h 4008043"/>
              <a:gd name="connsiteX179" fmla="*/ 131999 w 1181239"/>
              <a:gd name="connsiteY179" fmla="*/ 2322603 h 4008043"/>
              <a:gd name="connsiteX180" fmla="*/ 129938 w 1181239"/>
              <a:gd name="connsiteY180" fmla="*/ 2302320 h 4008043"/>
              <a:gd name="connsiteX181" fmla="*/ 129211 w 1181239"/>
              <a:gd name="connsiteY181" fmla="*/ 2280788 h 4008043"/>
              <a:gd name="connsiteX182" fmla="*/ 147984 w 1181239"/>
              <a:gd name="connsiteY182" fmla="*/ 2217888 h 4008043"/>
              <a:gd name="connsiteX183" fmla="*/ 150845 w 1181239"/>
              <a:gd name="connsiteY183" fmla="*/ 2232167 h 4008043"/>
              <a:gd name="connsiteX184" fmla="*/ 146841 w 1181239"/>
              <a:gd name="connsiteY184" fmla="*/ 2246224 h 4008043"/>
              <a:gd name="connsiteX185" fmla="*/ 146842 w 1181239"/>
              <a:gd name="connsiteY185" fmla="*/ 2246224 h 4008043"/>
              <a:gd name="connsiteX186" fmla="*/ 147984 w 1181239"/>
              <a:gd name="connsiteY186" fmla="*/ 2217888 h 4008043"/>
              <a:gd name="connsiteX187" fmla="*/ 992212 w 1181239"/>
              <a:gd name="connsiteY187" fmla="*/ 2207669 h 4008043"/>
              <a:gd name="connsiteX188" fmla="*/ 992998 w 1181239"/>
              <a:gd name="connsiteY188" fmla="*/ 2209042 h 4008043"/>
              <a:gd name="connsiteX189" fmla="*/ 992998 w 1181239"/>
              <a:gd name="connsiteY189" fmla="*/ 2232161 h 4008043"/>
              <a:gd name="connsiteX190" fmla="*/ 991885 w 1181239"/>
              <a:gd name="connsiteY190" fmla="*/ 2220601 h 4008043"/>
              <a:gd name="connsiteX191" fmla="*/ 992212 w 1181239"/>
              <a:gd name="connsiteY191" fmla="*/ 2207669 h 4008043"/>
              <a:gd name="connsiteX192" fmla="*/ 61915 w 1181239"/>
              <a:gd name="connsiteY192" fmla="*/ 2150127 h 4008043"/>
              <a:gd name="connsiteX193" fmla="*/ 70815 w 1181239"/>
              <a:gd name="connsiteY193" fmla="*/ 2213816 h 4008043"/>
              <a:gd name="connsiteX194" fmla="*/ 80236 w 1181239"/>
              <a:gd name="connsiteY194" fmla="*/ 2286572 h 4008043"/>
              <a:gd name="connsiteX195" fmla="*/ 75520 w 1181239"/>
              <a:gd name="connsiteY195" fmla="*/ 2296771 h 4008043"/>
              <a:gd name="connsiteX196" fmla="*/ 71018 w 1181239"/>
              <a:gd name="connsiteY196" fmla="*/ 2323290 h 4008043"/>
              <a:gd name="connsiteX197" fmla="*/ 78434 w 1181239"/>
              <a:gd name="connsiteY197" fmla="*/ 2370722 h 4008043"/>
              <a:gd name="connsiteX198" fmla="*/ 96856 w 1181239"/>
              <a:gd name="connsiteY198" fmla="*/ 2583033 h 4008043"/>
              <a:gd name="connsiteX199" fmla="*/ 87157 w 1181239"/>
              <a:gd name="connsiteY199" fmla="*/ 2588473 h 4008043"/>
              <a:gd name="connsiteX200" fmla="*/ 87156 w 1181239"/>
              <a:gd name="connsiteY200" fmla="*/ 2588473 h 4008043"/>
              <a:gd name="connsiteX201" fmla="*/ 63626 w 1181239"/>
              <a:gd name="connsiteY201" fmla="*/ 2347620 h 4008043"/>
              <a:gd name="connsiteX202" fmla="*/ 60787 w 1181239"/>
              <a:gd name="connsiteY202" fmla="*/ 2200381 h 4008043"/>
              <a:gd name="connsiteX203" fmla="*/ 61915 w 1181239"/>
              <a:gd name="connsiteY203" fmla="*/ 2150127 h 4008043"/>
              <a:gd name="connsiteX204" fmla="*/ 124046 w 1181239"/>
              <a:gd name="connsiteY204" fmla="*/ 2141345 h 4008043"/>
              <a:gd name="connsiteX205" fmla="*/ 131937 w 1181239"/>
              <a:gd name="connsiteY205" fmla="*/ 2144382 h 4008043"/>
              <a:gd name="connsiteX206" fmla="*/ 131167 w 1181239"/>
              <a:gd name="connsiteY206" fmla="*/ 2149886 h 4008043"/>
              <a:gd name="connsiteX207" fmla="*/ 123122 w 1181239"/>
              <a:gd name="connsiteY207" fmla="*/ 2146929 h 4008043"/>
              <a:gd name="connsiteX208" fmla="*/ 124046 w 1181239"/>
              <a:gd name="connsiteY208" fmla="*/ 2141345 h 4008043"/>
              <a:gd name="connsiteX209" fmla="*/ 150011 w 1181239"/>
              <a:gd name="connsiteY209" fmla="*/ 2132206 h 4008043"/>
              <a:gd name="connsiteX210" fmla="*/ 150452 w 1181239"/>
              <a:gd name="connsiteY210" fmla="*/ 2168244 h 4008043"/>
              <a:gd name="connsiteX211" fmla="*/ 147008 w 1181239"/>
              <a:gd name="connsiteY211" fmla="*/ 2202242 h 4008043"/>
              <a:gd name="connsiteX212" fmla="*/ 147004 w 1181239"/>
              <a:gd name="connsiteY212" fmla="*/ 2202242 h 4008043"/>
              <a:gd name="connsiteX213" fmla="*/ 147847 w 1181239"/>
              <a:gd name="connsiteY213" fmla="*/ 2166204 h 4008043"/>
              <a:gd name="connsiteX214" fmla="*/ 915300 w 1181239"/>
              <a:gd name="connsiteY214" fmla="*/ 2125614 h 4008043"/>
              <a:gd name="connsiteX215" fmla="*/ 915300 w 1181239"/>
              <a:gd name="connsiteY215" fmla="*/ 2125615 h 4008043"/>
              <a:gd name="connsiteX216" fmla="*/ 915300 w 1181239"/>
              <a:gd name="connsiteY216" fmla="*/ 2125614 h 4008043"/>
              <a:gd name="connsiteX217" fmla="*/ 105883 w 1181239"/>
              <a:gd name="connsiteY217" fmla="*/ 2115887 h 4008043"/>
              <a:gd name="connsiteX218" fmla="*/ 109204 w 1181239"/>
              <a:gd name="connsiteY218" fmla="*/ 2126766 h 4008043"/>
              <a:gd name="connsiteX219" fmla="*/ 113519 w 1181239"/>
              <a:gd name="connsiteY219" fmla="*/ 2152605 h 4008043"/>
              <a:gd name="connsiteX220" fmla="*/ 107490 w 1181239"/>
              <a:gd name="connsiteY220" fmla="*/ 2148746 h 4008043"/>
              <a:gd name="connsiteX221" fmla="*/ 107489 w 1181239"/>
              <a:gd name="connsiteY221" fmla="*/ 2148746 h 4008043"/>
              <a:gd name="connsiteX222" fmla="*/ 104975 w 1181239"/>
              <a:gd name="connsiteY222" fmla="*/ 2130387 h 4008043"/>
              <a:gd name="connsiteX223" fmla="*/ 924180 w 1181239"/>
              <a:gd name="connsiteY223" fmla="*/ 2095489 h 4008043"/>
              <a:gd name="connsiteX224" fmla="*/ 929793 w 1181239"/>
              <a:gd name="connsiteY224" fmla="*/ 2113426 h 4008043"/>
              <a:gd name="connsiteX225" fmla="*/ 924518 w 1181239"/>
              <a:gd name="connsiteY225" fmla="*/ 2123626 h 4008043"/>
              <a:gd name="connsiteX226" fmla="*/ 915300 w 1181239"/>
              <a:gd name="connsiteY226" fmla="*/ 2125614 h 4008043"/>
              <a:gd name="connsiteX227" fmla="*/ 919046 w 1181239"/>
              <a:gd name="connsiteY227" fmla="*/ 2108197 h 4008043"/>
              <a:gd name="connsiteX228" fmla="*/ 924180 w 1181239"/>
              <a:gd name="connsiteY228" fmla="*/ 2095489 h 4008043"/>
              <a:gd name="connsiteX229" fmla="*/ 131216 w 1181239"/>
              <a:gd name="connsiteY229" fmla="*/ 2071022 h 4008043"/>
              <a:gd name="connsiteX230" fmla="*/ 134077 w 1181239"/>
              <a:gd name="connsiteY230" fmla="*/ 2093039 h 4008043"/>
              <a:gd name="connsiteX231" fmla="*/ 130242 w 1181239"/>
              <a:gd name="connsiteY231" fmla="*/ 2086661 h 4008043"/>
              <a:gd name="connsiteX232" fmla="*/ 130241 w 1181239"/>
              <a:gd name="connsiteY232" fmla="*/ 2086661 h 4008043"/>
              <a:gd name="connsiteX233" fmla="*/ 131216 w 1181239"/>
              <a:gd name="connsiteY233" fmla="*/ 2071022 h 4008043"/>
              <a:gd name="connsiteX234" fmla="*/ 147995 w 1181239"/>
              <a:gd name="connsiteY234" fmla="*/ 2046547 h 4008043"/>
              <a:gd name="connsiteX235" fmla="*/ 150856 w 1181239"/>
              <a:gd name="connsiteY235" fmla="*/ 2064129 h 4008043"/>
              <a:gd name="connsiteX236" fmla="*/ 155483 w 1181239"/>
              <a:gd name="connsiteY236" fmla="*/ 2073343 h 4008043"/>
              <a:gd name="connsiteX237" fmla="*/ 161763 w 1181239"/>
              <a:gd name="connsiteY237" fmla="*/ 2057210 h 4008043"/>
              <a:gd name="connsiteX238" fmla="*/ 167937 w 1181239"/>
              <a:gd name="connsiteY238" fmla="*/ 2075105 h 4008043"/>
              <a:gd name="connsiteX239" fmla="*/ 164792 w 1181239"/>
              <a:gd name="connsiteY239" fmla="*/ 2088025 h 4008043"/>
              <a:gd name="connsiteX240" fmla="*/ 159085 w 1181239"/>
              <a:gd name="connsiteY240" fmla="*/ 2081905 h 4008043"/>
              <a:gd name="connsiteX241" fmla="*/ 156774 w 1181239"/>
              <a:gd name="connsiteY241" fmla="*/ 2095609 h 4008043"/>
              <a:gd name="connsiteX242" fmla="*/ 155665 w 1181239"/>
              <a:gd name="connsiteY242" fmla="*/ 2105812 h 4008043"/>
              <a:gd name="connsiteX243" fmla="*/ 148115 w 1181239"/>
              <a:gd name="connsiteY243" fmla="*/ 2102598 h 4008043"/>
              <a:gd name="connsiteX244" fmla="*/ 148104 w 1181239"/>
              <a:gd name="connsiteY244" fmla="*/ 2102598 h 4008043"/>
              <a:gd name="connsiteX245" fmla="*/ 147995 w 1181239"/>
              <a:gd name="connsiteY245" fmla="*/ 2046547 h 4008043"/>
              <a:gd name="connsiteX246" fmla="*/ 104033 w 1181239"/>
              <a:gd name="connsiteY246" fmla="*/ 2027509 h 4008043"/>
              <a:gd name="connsiteX247" fmla="*/ 112510 w 1181239"/>
              <a:gd name="connsiteY247" fmla="*/ 2045291 h 4008043"/>
              <a:gd name="connsiteX248" fmla="*/ 106306 w 1181239"/>
              <a:gd name="connsiteY248" fmla="*/ 2041590 h 4008043"/>
              <a:gd name="connsiteX249" fmla="*/ 106307 w 1181239"/>
              <a:gd name="connsiteY249" fmla="*/ 2041590 h 4008043"/>
              <a:gd name="connsiteX250" fmla="*/ 104033 w 1181239"/>
              <a:gd name="connsiteY250" fmla="*/ 2027509 h 4008043"/>
              <a:gd name="connsiteX251" fmla="*/ 943112 w 1181239"/>
              <a:gd name="connsiteY251" fmla="*/ 2013995 h 4008043"/>
              <a:gd name="connsiteX252" fmla="*/ 941824 w 1181239"/>
              <a:gd name="connsiteY252" fmla="*/ 2093464 h 4008043"/>
              <a:gd name="connsiteX253" fmla="*/ 935647 w 1181239"/>
              <a:gd name="connsiteY253" fmla="*/ 2093234 h 4008043"/>
              <a:gd name="connsiteX254" fmla="*/ 935646 w 1181239"/>
              <a:gd name="connsiteY254" fmla="*/ 2093238 h 4008043"/>
              <a:gd name="connsiteX255" fmla="*/ 937744 w 1181239"/>
              <a:gd name="connsiteY255" fmla="*/ 2083568 h 4008043"/>
              <a:gd name="connsiteX256" fmla="*/ 940123 w 1181239"/>
              <a:gd name="connsiteY256" fmla="*/ 2049068 h 4008043"/>
              <a:gd name="connsiteX257" fmla="*/ 943112 w 1181239"/>
              <a:gd name="connsiteY257" fmla="*/ 2013995 h 4008043"/>
              <a:gd name="connsiteX258" fmla="*/ 986359 w 1181239"/>
              <a:gd name="connsiteY258" fmla="*/ 1999398 h 4008043"/>
              <a:gd name="connsiteX259" fmla="*/ 987178 w 1181239"/>
              <a:gd name="connsiteY259" fmla="*/ 2001051 h 4008043"/>
              <a:gd name="connsiteX260" fmla="*/ 987145 w 1181239"/>
              <a:gd name="connsiteY260" fmla="*/ 2020090 h 4008043"/>
              <a:gd name="connsiteX261" fmla="*/ 985999 w 1181239"/>
              <a:gd name="connsiteY261" fmla="*/ 2009830 h 4008043"/>
              <a:gd name="connsiteX262" fmla="*/ 986010 w 1181239"/>
              <a:gd name="connsiteY262" fmla="*/ 2009830 h 4008043"/>
              <a:gd name="connsiteX263" fmla="*/ 986359 w 1181239"/>
              <a:gd name="connsiteY263" fmla="*/ 1999398 h 4008043"/>
              <a:gd name="connsiteX264" fmla="*/ 229366 w 1181239"/>
              <a:gd name="connsiteY264" fmla="*/ 1998950 h 4008043"/>
              <a:gd name="connsiteX265" fmla="*/ 229366 w 1181239"/>
              <a:gd name="connsiteY265" fmla="*/ 2016629 h 4008043"/>
              <a:gd name="connsiteX266" fmla="*/ 226750 w 1181239"/>
              <a:gd name="connsiteY266" fmla="*/ 2012030 h 4008043"/>
              <a:gd name="connsiteX267" fmla="*/ 229366 w 1181239"/>
              <a:gd name="connsiteY267" fmla="*/ 1998950 h 4008043"/>
              <a:gd name="connsiteX268" fmla="*/ 111210 w 1181239"/>
              <a:gd name="connsiteY268" fmla="*/ 1998254 h 4008043"/>
              <a:gd name="connsiteX269" fmla="*/ 113966 w 1181239"/>
              <a:gd name="connsiteY269" fmla="*/ 2009150 h 4008043"/>
              <a:gd name="connsiteX270" fmla="*/ 112922 w 1181239"/>
              <a:gd name="connsiteY270" fmla="*/ 2019349 h 4008043"/>
              <a:gd name="connsiteX271" fmla="*/ 110200 w 1181239"/>
              <a:gd name="connsiteY271" fmla="*/ 2008017 h 4008043"/>
              <a:gd name="connsiteX272" fmla="*/ 110200 w 1181239"/>
              <a:gd name="connsiteY272" fmla="*/ 2008016 h 4008043"/>
              <a:gd name="connsiteX273" fmla="*/ 111210 w 1181239"/>
              <a:gd name="connsiteY273" fmla="*/ 1998254 h 4008043"/>
              <a:gd name="connsiteX274" fmla="*/ 160036 w 1181239"/>
              <a:gd name="connsiteY274" fmla="*/ 1997898 h 4008043"/>
              <a:gd name="connsiteX275" fmla="*/ 163754 w 1181239"/>
              <a:gd name="connsiteY275" fmla="*/ 2001511 h 4008043"/>
              <a:gd name="connsiteX276" fmla="*/ 165422 w 1181239"/>
              <a:gd name="connsiteY276" fmla="*/ 2026149 h 4008043"/>
              <a:gd name="connsiteX277" fmla="*/ 162477 w 1181239"/>
              <a:gd name="connsiteY277" fmla="*/ 2018830 h 4008043"/>
              <a:gd name="connsiteX278" fmla="*/ 162477 w 1181239"/>
              <a:gd name="connsiteY278" fmla="*/ 2018829 h 4008043"/>
              <a:gd name="connsiteX279" fmla="*/ 160810 w 1181239"/>
              <a:gd name="connsiteY279" fmla="*/ 2003030 h 4008043"/>
              <a:gd name="connsiteX280" fmla="*/ 160036 w 1181239"/>
              <a:gd name="connsiteY280" fmla="*/ 1997898 h 4008043"/>
              <a:gd name="connsiteX281" fmla="*/ 122178 w 1181239"/>
              <a:gd name="connsiteY281" fmla="*/ 1993421 h 4008043"/>
              <a:gd name="connsiteX282" fmla="*/ 127639 w 1181239"/>
              <a:gd name="connsiteY282" fmla="*/ 1994871 h 4008043"/>
              <a:gd name="connsiteX283" fmla="*/ 130971 w 1181239"/>
              <a:gd name="connsiteY283" fmla="*/ 2006864 h 4008043"/>
              <a:gd name="connsiteX284" fmla="*/ 125158 w 1181239"/>
              <a:gd name="connsiteY284" fmla="*/ 2001457 h 4008043"/>
              <a:gd name="connsiteX285" fmla="*/ 122178 w 1181239"/>
              <a:gd name="connsiteY285" fmla="*/ 1993421 h 4008043"/>
              <a:gd name="connsiteX286" fmla="*/ 881252 w 1181239"/>
              <a:gd name="connsiteY286" fmla="*/ 1985026 h 4008043"/>
              <a:gd name="connsiteX287" fmla="*/ 883325 w 1181239"/>
              <a:gd name="connsiteY287" fmla="*/ 1993738 h 4008043"/>
              <a:gd name="connsiteX288" fmla="*/ 887684 w 1181239"/>
              <a:gd name="connsiteY288" fmla="*/ 2025709 h 4008043"/>
              <a:gd name="connsiteX289" fmla="*/ 886385 w 1181239"/>
              <a:gd name="connsiteY289" fmla="*/ 2062145 h 4008043"/>
              <a:gd name="connsiteX290" fmla="*/ 874972 w 1181239"/>
              <a:gd name="connsiteY290" fmla="*/ 2058606 h 4008043"/>
              <a:gd name="connsiteX291" fmla="*/ 874977 w 1181239"/>
              <a:gd name="connsiteY291" fmla="*/ 2058605 h 4008043"/>
              <a:gd name="connsiteX292" fmla="*/ 866190 w 1181239"/>
              <a:gd name="connsiteY292" fmla="*/ 2056634 h 4008043"/>
              <a:gd name="connsiteX293" fmla="*/ 863071 w 1181239"/>
              <a:gd name="connsiteY293" fmla="*/ 2052862 h 4008043"/>
              <a:gd name="connsiteX294" fmla="*/ 874951 w 1181239"/>
              <a:gd name="connsiteY294" fmla="*/ 2035109 h 4008043"/>
              <a:gd name="connsiteX295" fmla="*/ 878742 w 1181239"/>
              <a:gd name="connsiteY295" fmla="*/ 2010515 h 4008043"/>
              <a:gd name="connsiteX296" fmla="*/ 881252 w 1181239"/>
              <a:gd name="connsiteY296" fmla="*/ 1985026 h 4008043"/>
              <a:gd name="connsiteX297" fmla="*/ 892103 w 1181239"/>
              <a:gd name="connsiteY297" fmla="*/ 1973709 h 4008043"/>
              <a:gd name="connsiteX298" fmla="*/ 904539 w 1181239"/>
              <a:gd name="connsiteY298" fmla="*/ 1999630 h 4008043"/>
              <a:gd name="connsiteX299" fmla="*/ 899190 w 1181239"/>
              <a:gd name="connsiteY299" fmla="*/ 1996910 h 4008043"/>
              <a:gd name="connsiteX300" fmla="*/ 899192 w 1181239"/>
              <a:gd name="connsiteY300" fmla="*/ 1996910 h 4008043"/>
              <a:gd name="connsiteX301" fmla="*/ 894882 w 1181239"/>
              <a:gd name="connsiteY301" fmla="*/ 1989431 h 4008043"/>
              <a:gd name="connsiteX302" fmla="*/ 892901 w 1181239"/>
              <a:gd name="connsiteY302" fmla="*/ 1998950 h 4008043"/>
              <a:gd name="connsiteX303" fmla="*/ 890657 w 1181239"/>
              <a:gd name="connsiteY303" fmla="*/ 1990111 h 4008043"/>
              <a:gd name="connsiteX304" fmla="*/ 885871 w 1181239"/>
              <a:gd name="connsiteY304" fmla="*/ 1981271 h 4008043"/>
              <a:gd name="connsiteX305" fmla="*/ 883327 w 1181239"/>
              <a:gd name="connsiteY305" fmla="*/ 1977374 h 4008043"/>
              <a:gd name="connsiteX306" fmla="*/ 892103 w 1181239"/>
              <a:gd name="connsiteY306" fmla="*/ 1973709 h 4008043"/>
              <a:gd name="connsiteX307" fmla="*/ 929834 w 1181239"/>
              <a:gd name="connsiteY307" fmla="*/ 1966605 h 4008043"/>
              <a:gd name="connsiteX308" fmla="*/ 929834 w 1181239"/>
              <a:gd name="connsiteY308" fmla="*/ 1979865 h 4008043"/>
              <a:gd name="connsiteX309" fmla="*/ 933217 w 1181239"/>
              <a:gd name="connsiteY309" fmla="*/ 2001874 h 4008043"/>
              <a:gd name="connsiteX310" fmla="*/ 931765 w 1181239"/>
              <a:gd name="connsiteY310" fmla="*/ 2020157 h 4008043"/>
              <a:gd name="connsiteX311" fmla="*/ 926930 w 1181239"/>
              <a:gd name="connsiteY311" fmla="*/ 2054438 h 4008043"/>
              <a:gd name="connsiteX312" fmla="*/ 917324 w 1181239"/>
              <a:gd name="connsiteY312" fmla="*/ 2066447 h 4008043"/>
              <a:gd name="connsiteX313" fmla="*/ 917320 w 1181239"/>
              <a:gd name="connsiteY313" fmla="*/ 2066447 h 4008043"/>
              <a:gd name="connsiteX314" fmla="*/ 911534 w 1181239"/>
              <a:gd name="connsiteY314" fmla="*/ 2060208 h 4008043"/>
              <a:gd name="connsiteX315" fmla="*/ 909750 w 1181239"/>
              <a:gd name="connsiteY315" fmla="*/ 2046388 h 4008043"/>
              <a:gd name="connsiteX316" fmla="*/ 910889 w 1181239"/>
              <a:gd name="connsiteY316" fmla="*/ 2007110 h 4008043"/>
              <a:gd name="connsiteX317" fmla="*/ 909002 w 1181239"/>
              <a:gd name="connsiteY317" fmla="*/ 1985351 h 4008043"/>
              <a:gd name="connsiteX318" fmla="*/ 919418 w 1181239"/>
              <a:gd name="connsiteY318" fmla="*/ 1975978 h 4008043"/>
              <a:gd name="connsiteX319" fmla="*/ 146529 w 1181239"/>
              <a:gd name="connsiteY319" fmla="*/ 1960873 h 4008043"/>
              <a:gd name="connsiteX320" fmla="*/ 150485 w 1181239"/>
              <a:gd name="connsiteY320" fmla="*/ 1984822 h 4008043"/>
              <a:gd name="connsiteX321" fmla="*/ 147942 w 1181239"/>
              <a:gd name="connsiteY321" fmla="*/ 2004292 h 4008043"/>
              <a:gd name="connsiteX322" fmla="*/ 147945 w 1181239"/>
              <a:gd name="connsiteY322" fmla="*/ 2004292 h 4008043"/>
              <a:gd name="connsiteX323" fmla="*/ 145682 w 1181239"/>
              <a:gd name="connsiteY323" fmla="*/ 1978756 h 4008043"/>
              <a:gd name="connsiteX324" fmla="*/ 190660 w 1181239"/>
              <a:gd name="connsiteY324" fmla="*/ 1948123 h 4008043"/>
              <a:gd name="connsiteX325" fmla="*/ 190441 w 1181239"/>
              <a:gd name="connsiteY325" fmla="*/ 1953337 h 4008043"/>
              <a:gd name="connsiteX326" fmla="*/ 188915 w 1181239"/>
              <a:gd name="connsiteY326" fmla="*/ 1949767 h 4008043"/>
              <a:gd name="connsiteX327" fmla="*/ 188904 w 1181239"/>
              <a:gd name="connsiteY327" fmla="*/ 1949768 h 4008043"/>
              <a:gd name="connsiteX328" fmla="*/ 190660 w 1181239"/>
              <a:gd name="connsiteY328" fmla="*/ 1948123 h 4008043"/>
              <a:gd name="connsiteX329" fmla="*/ 52661 w 1181239"/>
              <a:gd name="connsiteY329" fmla="*/ 1944554 h 4008043"/>
              <a:gd name="connsiteX330" fmla="*/ 56659 w 1181239"/>
              <a:gd name="connsiteY330" fmla="*/ 1972061 h 4008043"/>
              <a:gd name="connsiteX331" fmla="*/ 70893 w 1181239"/>
              <a:gd name="connsiteY331" fmla="*/ 2036614 h 4008043"/>
              <a:gd name="connsiteX332" fmla="*/ 78626 w 1181239"/>
              <a:gd name="connsiteY332" fmla="*/ 2081905 h 4008043"/>
              <a:gd name="connsiteX333" fmla="*/ 64094 w 1181239"/>
              <a:gd name="connsiteY333" fmla="*/ 2047765 h 4008043"/>
              <a:gd name="connsiteX334" fmla="*/ 64101 w 1181239"/>
              <a:gd name="connsiteY334" fmla="*/ 2047765 h 4008043"/>
              <a:gd name="connsiteX335" fmla="*/ 52369 w 1181239"/>
              <a:gd name="connsiteY335" fmla="*/ 1979090 h 4008043"/>
              <a:gd name="connsiteX336" fmla="*/ 132560 w 1181239"/>
              <a:gd name="connsiteY336" fmla="*/ 1941207 h 4008043"/>
              <a:gd name="connsiteX337" fmla="*/ 132451 w 1181239"/>
              <a:gd name="connsiteY337" fmla="*/ 1949366 h 4008043"/>
              <a:gd name="connsiteX338" fmla="*/ 131112 w 1181239"/>
              <a:gd name="connsiteY338" fmla="*/ 1944555 h 4008043"/>
              <a:gd name="connsiteX339" fmla="*/ 132560 w 1181239"/>
              <a:gd name="connsiteY339" fmla="*/ 1941207 h 4008043"/>
              <a:gd name="connsiteX340" fmla="*/ 149921 w 1181239"/>
              <a:gd name="connsiteY340" fmla="*/ 1890159 h 4008043"/>
              <a:gd name="connsiteX341" fmla="*/ 149032 w 1181239"/>
              <a:gd name="connsiteY341" fmla="*/ 1899678 h 4008043"/>
              <a:gd name="connsiteX342" fmla="*/ 144111 w 1181239"/>
              <a:gd name="connsiteY342" fmla="*/ 1911464 h 4008043"/>
              <a:gd name="connsiteX343" fmla="*/ 144109 w 1181239"/>
              <a:gd name="connsiteY343" fmla="*/ 1911464 h 4008043"/>
              <a:gd name="connsiteX344" fmla="*/ 146529 w 1181239"/>
              <a:gd name="connsiteY344" fmla="*/ 1892718 h 4008043"/>
              <a:gd name="connsiteX345" fmla="*/ 149921 w 1181239"/>
              <a:gd name="connsiteY345" fmla="*/ 1890159 h 4008043"/>
              <a:gd name="connsiteX346" fmla="*/ 945161 w 1181239"/>
              <a:gd name="connsiteY346" fmla="*/ 1880867 h 4008043"/>
              <a:gd name="connsiteX347" fmla="*/ 941044 w 1181239"/>
              <a:gd name="connsiteY347" fmla="*/ 1921438 h 4008043"/>
              <a:gd name="connsiteX348" fmla="*/ 940209 w 1181239"/>
              <a:gd name="connsiteY348" fmla="*/ 1901719 h 4008043"/>
              <a:gd name="connsiteX349" fmla="*/ 940208 w 1181239"/>
              <a:gd name="connsiteY349" fmla="*/ 1901719 h 4008043"/>
              <a:gd name="connsiteX350" fmla="*/ 945161 w 1181239"/>
              <a:gd name="connsiteY350" fmla="*/ 1880867 h 4008043"/>
              <a:gd name="connsiteX351" fmla="*/ 934013 w 1181239"/>
              <a:gd name="connsiteY351" fmla="*/ 1876189 h 4008043"/>
              <a:gd name="connsiteX352" fmla="*/ 934841 w 1181239"/>
              <a:gd name="connsiteY352" fmla="*/ 1877239 h 4008043"/>
              <a:gd name="connsiteX353" fmla="*/ 934841 w 1181239"/>
              <a:gd name="connsiteY353" fmla="*/ 1894918 h 4008043"/>
              <a:gd name="connsiteX354" fmla="*/ 933669 w 1181239"/>
              <a:gd name="connsiteY354" fmla="*/ 1886079 h 4008043"/>
              <a:gd name="connsiteX355" fmla="*/ 934013 w 1181239"/>
              <a:gd name="connsiteY355" fmla="*/ 1876189 h 4008043"/>
              <a:gd name="connsiteX356" fmla="*/ 986424 w 1181239"/>
              <a:gd name="connsiteY356" fmla="*/ 1866185 h 4008043"/>
              <a:gd name="connsiteX357" fmla="*/ 987192 w 1181239"/>
              <a:gd name="connsiteY357" fmla="*/ 1867720 h 4008043"/>
              <a:gd name="connsiteX358" fmla="*/ 987192 w 1181239"/>
              <a:gd name="connsiteY358" fmla="*/ 1893558 h 4008043"/>
              <a:gd name="connsiteX359" fmla="*/ 986105 w 1181239"/>
              <a:gd name="connsiteY359" fmla="*/ 1880639 h 4008043"/>
              <a:gd name="connsiteX360" fmla="*/ 986424 w 1181239"/>
              <a:gd name="connsiteY360" fmla="*/ 1866185 h 4008043"/>
              <a:gd name="connsiteX361" fmla="*/ 845841 w 1181239"/>
              <a:gd name="connsiteY361" fmla="*/ 1838137 h 4008043"/>
              <a:gd name="connsiteX362" fmla="*/ 845842 w 1181239"/>
              <a:gd name="connsiteY362" fmla="*/ 1838141 h 4008043"/>
              <a:gd name="connsiteX363" fmla="*/ 845838 w 1181239"/>
              <a:gd name="connsiteY363" fmla="*/ 1838141 h 4008043"/>
              <a:gd name="connsiteX364" fmla="*/ 212802 w 1181239"/>
              <a:gd name="connsiteY364" fmla="*/ 1837291 h 4008043"/>
              <a:gd name="connsiteX365" fmla="*/ 219332 w 1181239"/>
              <a:gd name="connsiteY365" fmla="*/ 1837839 h 4008043"/>
              <a:gd name="connsiteX366" fmla="*/ 215807 w 1181239"/>
              <a:gd name="connsiteY366" fmla="*/ 1852685 h 4008043"/>
              <a:gd name="connsiteX367" fmla="*/ 210422 w 1181239"/>
              <a:gd name="connsiteY367" fmla="*/ 1847847 h 4008043"/>
              <a:gd name="connsiteX368" fmla="*/ 212802 w 1181239"/>
              <a:gd name="connsiteY368" fmla="*/ 1837291 h 4008043"/>
              <a:gd name="connsiteX369" fmla="*/ 909064 w 1181239"/>
              <a:gd name="connsiteY369" fmla="*/ 1808808 h 4008043"/>
              <a:gd name="connsiteX370" fmla="*/ 912810 w 1181239"/>
              <a:gd name="connsiteY370" fmla="*/ 1817243 h 4008043"/>
              <a:gd name="connsiteX371" fmla="*/ 914324 w 1181239"/>
              <a:gd name="connsiteY371" fmla="*/ 1854802 h 4008043"/>
              <a:gd name="connsiteX372" fmla="*/ 912759 w 1181239"/>
              <a:gd name="connsiteY372" fmla="*/ 1915094 h 4008043"/>
              <a:gd name="connsiteX373" fmla="*/ 909533 w 1181239"/>
              <a:gd name="connsiteY373" fmla="*/ 1909198 h 4008043"/>
              <a:gd name="connsiteX374" fmla="*/ 909535 w 1181239"/>
              <a:gd name="connsiteY374" fmla="*/ 1909198 h 4008043"/>
              <a:gd name="connsiteX375" fmla="*/ 907572 w 1181239"/>
              <a:gd name="connsiteY375" fmla="*/ 1854526 h 4008043"/>
              <a:gd name="connsiteX376" fmla="*/ 909064 w 1181239"/>
              <a:gd name="connsiteY376" fmla="*/ 1808808 h 4008043"/>
              <a:gd name="connsiteX377" fmla="*/ 885324 w 1181239"/>
              <a:gd name="connsiteY377" fmla="*/ 1804483 h 4008043"/>
              <a:gd name="connsiteX378" fmla="*/ 888685 w 1181239"/>
              <a:gd name="connsiteY378" fmla="*/ 1819446 h 4008043"/>
              <a:gd name="connsiteX379" fmla="*/ 893171 w 1181239"/>
              <a:gd name="connsiteY379" fmla="*/ 1830149 h 4008043"/>
              <a:gd name="connsiteX380" fmla="*/ 897396 w 1181239"/>
              <a:gd name="connsiteY380" fmla="*/ 1827331 h 4008043"/>
              <a:gd name="connsiteX381" fmla="*/ 894418 w 1181239"/>
              <a:gd name="connsiteY381" fmla="*/ 1852326 h 4008043"/>
              <a:gd name="connsiteX382" fmla="*/ 893517 w 1181239"/>
              <a:gd name="connsiteY382" fmla="*/ 1882397 h 4008043"/>
              <a:gd name="connsiteX383" fmla="*/ 892156 w 1181239"/>
              <a:gd name="connsiteY383" fmla="*/ 1907505 h 4008043"/>
              <a:gd name="connsiteX384" fmla="*/ 886193 w 1181239"/>
              <a:gd name="connsiteY384" fmla="*/ 1944847 h 4008043"/>
              <a:gd name="connsiteX385" fmla="*/ 879963 w 1181239"/>
              <a:gd name="connsiteY385" fmla="*/ 1951353 h 4008043"/>
              <a:gd name="connsiteX386" fmla="*/ 879961 w 1181239"/>
              <a:gd name="connsiteY386" fmla="*/ 1951353 h 4008043"/>
              <a:gd name="connsiteX387" fmla="*/ 873653 w 1181239"/>
              <a:gd name="connsiteY387" fmla="*/ 1901622 h 4008043"/>
              <a:gd name="connsiteX388" fmla="*/ 876506 w 1181239"/>
              <a:gd name="connsiteY388" fmla="*/ 1875236 h 4008043"/>
              <a:gd name="connsiteX389" fmla="*/ 882543 w 1181239"/>
              <a:gd name="connsiteY389" fmla="*/ 1836478 h 4008043"/>
              <a:gd name="connsiteX390" fmla="*/ 885324 w 1181239"/>
              <a:gd name="connsiteY390" fmla="*/ 1804483 h 4008043"/>
              <a:gd name="connsiteX391" fmla="*/ 188353 w 1181239"/>
              <a:gd name="connsiteY391" fmla="*/ 1800590 h 4008043"/>
              <a:gd name="connsiteX392" fmla="*/ 192022 w 1181239"/>
              <a:gd name="connsiteY392" fmla="*/ 1840362 h 4008043"/>
              <a:gd name="connsiteX393" fmla="*/ 197418 w 1181239"/>
              <a:gd name="connsiteY393" fmla="*/ 1891683 h 4008043"/>
              <a:gd name="connsiteX394" fmla="*/ 196666 w 1181239"/>
              <a:gd name="connsiteY394" fmla="*/ 1897144 h 4008043"/>
              <a:gd name="connsiteX395" fmla="*/ 191624 w 1181239"/>
              <a:gd name="connsiteY395" fmla="*/ 1905934 h 4008043"/>
              <a:gd name="connsiteX396" fmla="*/ 194485 w 1181239"/>
              <a:gd name="connsiteY396" fmla="*/ 1907839 h 4008043"/>
              <a:gd name="connsiteX397" fmla="*/ 197346 w 1181239"/>
              <a:gd name="connsiteY397" fmla="*/ 1920425 h 4008043"/>
              <a:gd name="connsiteX398" fmla="*/ 193065 w 1181239"/>
              <a:gd name="connsiteY398" fmla="*/ 1940450 h 4008043"/>
              <a:gd name="connsiteX399" fmla="*/ 187519 w 1181239"/>
              <a:gd name="connsiteY399" fmla="*/ 1940104 h 4008043"/>
              <a:gd name="connsiteX400" fmla="*/ 187523 w 1181239"/>
              <a:gd name="connsiteY400" fmla="*/ 1940102 h 4008043"/>
              <a:gd name="connsiteX401" fmla="*/ 180150 w 1181239"/>
              <a:gd name="connsiteY401" fmla="*/ 1822164 h 4008043"/>
              <a:gd name="connsiteX402" fmla="*/ 181879 w 1181239"/>
              <a:gd name="connsiteY402" fmla="*/ 1817404 h 4008043"/>
              <a:gd name="connsiteX403" fmla="*/ 186718 w 1181239"/>
              <a:gd name="connsiteY403" fmla="*/ 1811630 h 4008043"/>
              <a:gd name="connsiteX404" fmla="*/ 188353 w 1181239"/>
              <a:gd name="connsiteY404" fmla="*/ 1800590 h 4008043"/>
              <a:gd name="connsiteX405" fmla="*/ 131129 w 1181239"/>
              <a:gd name="connsiteY405" fmla="*/ 1794964 h 4008043"/>
              <a:gd name="connsiteX406" fmla="*/ 133790 w 1181239"/>
              <a:gd name="connsiteY406" fmla="*/ 1805574 h 4008043"/>
              <a:gd name="connsiteX407" fmla="*/ 132483 w 1181239"/>
              <a:gd name="connsiteY407" fmla="*/ 1816269 h 4008043"/>
              <a:gd name="connsiteX408" fmla="*/ 130838 w 1181239"/>
              <a:gd name="connsiteY408" fmla="*/ 1804710 h 4008043"/>
              <a:gd name="connsiteX409" fmla="*/ 936627 w 1181239"/>
              <a:gd name="connsiteY409" fmla="*/ 1794309 h 4008043"/>
              <a:gd name="connsiteX410" fmla="*/ 939769 w 1181239"/>
              <a:gd name="connsiteY410" fmla="*/ 1821379 h 4008043"/>
              <a:gd name="connsiteX411" fmla="*/ 932143 w 1181239"/>
              <a:gd name="connsiteY411" fmla="*/ 1858880 h 4008043"/>
              <a:gd name="connsiteX412" fmla="*/ 931483 w 1181239"/>
              <a:gd name="connsiteY412" fmla="*/ 1850041 h 4008043"/>
              <a:gd name="connsiteX413" fmla="*/ 931485 w 1181239"/>
              <a:gd name="connsiteY413" fmla="*/ 1850041 h 4008043"/>
              <a:gd name="connsiteX414" fmla="*/ 934200 w 1181239"/>
              <a:gd name="connsiteY414" fmla="*/ 1824882 h 4008043"/>
              <a:gd name="connsiteX415" fmla="*/ 935295 w 1181239"/>
              <a:gd name="connsiteY415" fmla="*/ 1800404 h 4008043"/>
              <a:gd name="connsiteX416" fmla="*/ 936627 w 1181239"/>
              <a:gd name="connsiteY416" fmla="*/ 1794309 h 4008043"/>
              <a:gd name="connsiteX417" fmla="*/ 911264 w 1181239"/>
              <a:gd name="connsiteY417" fmla="*/ 1789784 h 4008043"/>
              <a:gd name="connsiteX418" fmla="*/ 914169 w 1181239"/>
              <a:gd name="connsiteY418" fmla="*/ 1792436 h 4008043"/>
              <a:gd name="connsiteX419" fmla="*/ 912391 w 1181239"/>
              <a:gd name="connsiteY419" fmla="*/ 1800626 h 4008043"/>
              <a:gd name="connsiteX420" fmla="*/ 909483 w 1181239"/>
              <a:gd name="connsiteY420" fmla="*/ 1804483 h 4008043"/>
              <a:gd name="connsiteX421" fmla="*/ 906578 w 1181239"/>
              <a:gd name="connsiteY421" fmla="*/ 1797975 h 4008043"/>
              <a:gd name="connsiteX422" fmla="*/ 906581 w 1181239"/>
              <a:gd name="connsiteY422" fmla="*/ 1797975 h 4008043"/>
              <a:gd name="connsiteX423" fmla="*/ 911264 w 1181239"/>
              <a:gd name="connsiteY423" fmla="*/ 1789784 h 4008043"/>
              <a:gd name="connsiteX424" fmla="*/ 859322 w 1181239"/>
              <a:gd name="connsiteY424" fmla="*/ 1775925 h 4008043"/>
              <a:gd name="connsiteX425" fmla="*/ 859698 w 1181239"/>
              <a:gd name="connsiteY425" fmla="*/ 1794380 h 4008043"/>
              <a:gd name="connsiteX426" fmla="*/ 855333 w 1181239"/>
              <a:gd name="connsiteY426" fmla="*/ 1819606 h 4008043"/>
              <a:gd name="connsiteX427" fmla="*/ 848363 w 1181239"/>
              <a:gd name="connsiteY427" fmla="*/ 1835149 h 4008043"/>
              <a:gd name="connsiteX428" fmla="*/ 845841 w 1181239"/>
              <a:gd name="connsiteY428" fmla="*/ 1838137 h 4008043"/>
              <a:gd name="connsiteX429" fmla="*/ 843682 w 1181239"/>
              <a:gd name="connsiteY429" fmla="*/ 1823655 h 4008043"/>
              <a:gd name="connsiteX430" fmla="*/ 847280 w 1181239"/>
              <a:gd name="connsiteY430" fmla="*/ 1815836 h 4008043"/>
              <a:gd name="connsiteX431" fmla="*/ 856030 w 1181239"/>
              <a:gd name="connsiteY431" fmla="*/ 1796324 h 4008043"/>
              <a:gd name="connsiteX432" fmla="*/ 125097 w 1181239"/>
              <a:gd name="connsiteY432" fmla="*/ 1771098 h 4008043"/>
              <a:gd name="connsiteX433" fmla="*/ 121900 w 1181239"/>
              <a:gd name="connsiteY433" fmla="*/ 1792286 h 4008043"/>
              <a:gd name="connsiteX434" fmla="*/ 118025 w 1181239"/>
              <a:gd name="connsiteY434" fmla="*/ 1795610 h 4008043"/>
              <a:gd name="connsiteX435" fmla="*/ 116350 w 1181239"/>
              <a:gd name="connsiteY435" fmla="*/ 1793085 h 4008043"/>
              <a:gd name="connsiteX436" fmla="*/ 118919 w 1181239"/>
              <a:gd name="connsiteY436" fmla="*/ 1784084 h 4008043"/>
              <a:gd name="connsiteX437" fmla="*/ 121827 w 1181239"/>
              <a:gd name="connsiteY437" fmla="*/ 1775221 h 4008043"/>
              <a:gd name="connsiteX438" fmla="*/ 125097 w 1181239"/>
              <a:gd name="connsiteY438" fmla="*/ 1771098 h 4008043"/>
              <a:gd name="connsiteX439" fmla="*/ 144315 w 1181239"/>
              <a:gd name="connsiteY439" fmla="*/ 1735075 h 4008043"/>
              <a:gd name="connsiteX440" fmla="*/ 146349 w 1181239"/>
              <a:gd name="connsiteY440" fmla="*/ 1741927 h 4008043"/>
              <a:gd name="connsiteX441" fmla="*/ 147407 w 1181239"/>
              <a:gd name="connsiteY441" fmla="*/ 1771845 h 4008043"/>
              <a:gd name="connsiteX442" fmla="*/ 142883 w 1181239"/>
              <a:gd name="connsiteY442" fmla="*/ 1784588 h 4008043"/>
              <a:gd name="connsiteX443" fmla="*/ 142030 w 1181239"/>
              <a:gd name="connsiteY443" fmla="*/ 1737847 h 4008043"/>
              <a:gd name="connsiteX444" fmla="*/ 144315 w 1181239"/>
              <a:gd name="connsiteY444" fmla="*/ 1735075 h 4008043"/>
              <a:gd name="connsiteX445" fmla="*/ 176323 w 1181239"/>
              <a:gd name="connsiteY445" fmla="*/ 1731089 h 4008043"/>
              <a:gd name="connsiteX446" fmla="*/ 185769 w 1181239"/>
              <a:gd name="connsiteY446" fmla="*/ 1733768 h 4008043"/>
              <a:gd name="connsiteX447" fmla="*/ 171237 w 1181239"/>
              <a:gd name="connsiteY447" fmla="*/ 1733768 h 4008043"/>
              <a:gd name="connsiteX448" fmla="*/ 176323 w 1181239"/>
              <a:gd name="connsiteY448" fmla="*/ 1731089 h 4008043"/>
              <a:gd name="connsiteX449" fmla="*/ 163455 w 1181239"/>
              <a:gd name="connsiteY449" fmla="*/ 1730218 h 4008043"/>
              <a:gd name="connsiteX450" fmla="*/ 167447 w 1181239"/>
              <a:gd name="connsiteY450" fmla="*/ 1744817 h 4008043"/>
              <a:gd name="connsiteX451" fmla="*/ 180058 w 1181239"/>
              <a:gd name="connsiteY451" fmla="*/ 1771982 h 4008043"/>
              <a:gd name="connsiteX452" fmla="*/ 184316 w 1181239"/>
              <a:gd name="connsiteY452" fmla="*/ 1793593 h 4008043"/>
              <a:gd name="connsiteX453" fmla="*/ 179956 w 1181239"/>
              <a:gd name="connsiteY453" fmla="*/ 1803605 h 4008043"/>
              <a:gd name="connsiteX454" fmla="*/ 177051 w 1181239"/>
              <a:gd name="connsiteY454" fmla="*/ 1808552 h 4008043"/>
              <a:gd name="connsiteX455" fmla="*/ 174143 w 1181239"/>
              <a:gd name="connsiteY455" fmla="*/ 1801591 h 4008043"/>
              <a:gd name="connsiteX456" fmla="*/ 166929 w 1181239"/>
              <a:gd name="connsiteY456" fmla="*/ 1801591 h 4008043"/>
              <a:gd name="connsiteX457" fmla="*/ 170867 w 1181239"/>
              <a:gd name="connsiteY457" fmla="*/ 1817388 h 4008043"/>
              <a:gd name="connsiteX458" fmla="*/ 174983 w 1181239"/>
              <a:gd name="connsiteY458" fmla="*/ 1860380 h 4008043"/>
              <a:gd name="connsiteX459" fmla="*/ 172523 w 1181239"/>
              <a:gd name="connsiteY459" fmla="*/ 1918699 h 4008043"/>
              <a:gd name="connsiteX460" fmla="*/ 164611 w 1181239"/>
              <a:gd name="connsiteY460" fmla="*/ 1988361 h 4008043"/>
              <a:gd name="connsiteX461" fmla="*/ 161294 w 1181239"/>
              <a:gd name="connsiteY461" fmla="*/ 1984654 h 4008043"/>
              <a:gd name="connsiteX462" fmla="*/ 161294 w 1181239"/>
              <a:gd name="connsiteY462" fmla="*/ 1984660 h 4008043"/>
              <a:gd name="connsiteX463" fmla="*/ 158349 w 1181239"/>
              <a:gd name="connsiteY463" fmla="*/ 1915521 h 4008043"/>
              <a:gd name="connsiteX464" fmla="*/ 152480 w 1181239"/>
              <a:gd name="connsiteY464" fmla="*/ 1841075 h 4008043"/>
              <a:gd name="connsiteX465" fmla="*/ 155141 w 1181239"/>
              <a:gd name="connsiteY465" fmla="*/ 1825207 h 4008043"/>
              <a:gd name="connsiteX466" fmla="*/ 159624 w 1181239"/>
              <a:gd name="connsiteY466" fmla="*/ 1809523 h 4008043"/>
              <a:gd name="connsiteX467" fmla="*/ 161546 w 1181239"/>
              <a:gd name="connsiteY467" fmla="*/ 1761225 h 4008043"/>
              <a:gd name="connsiteX468" fmla="*/ 880633 w 1181239"/>
              <a:gd name="connsiteY468" fmla="*/ 1697520 h 4008043"/>
              <a:gd name="connsiteX469" fmla="*/ 882812 w 1181239"/>
              <a:gd name="connsiteY469" fmla="*/ 1709623 h 4008043"/>
              <a:gd name="connsiteX470" fmla="*/ 879732 w 1181239"/>
              <a:gd name="connsiteY470" fmla="*/ 1712009 h 4008043"/>
              <a:gd name="connsiteX471" fmla="*/ 879735 w 1181239"/>
              <a:gd name="connsiteY471" fmla="*/ 1712009 h 4008043"/>
              <a:gd name="connsiteX472" fmla="*/ 880633 w 1181239"/>
              <a:gd name="connsiteY472" fmla="*/ 1697520 h 4008043"/>
              <a:gd name="connsiteX473" fmla="*/ 894921 w 1181239"/>
              <a:gd name="connsiteY473" fmla="*/ 1674217 h 4008043"/>
              <a:gd name="connsiteX474" fmla="*/ 897909 w 1181239"/>
              <a:gd name="connsiteY474" fmla="*/ 1743141 h 4008043"/>
              <a:gd name="connsiteX475" fmla="*/ 892321 w 1181239"/>
              <a:gd name="connsiteY475" fmla="*/ 1752807 h 4008043"/>
              <a:gd name="connsiteX476" fmla="*/ 891434 w 1181239"/>
              <a:gd name="connsiteY476" fmla="*/ 1715409 h 4008043"/>
              <a:gd name="connsiteX477" fmla="*/ 891439 w 1181239"/>
              <a:gd name="connsiteY477" fmla="*/ 1715409 h 4008043"/>
              <a:gd name="connsiteX478" fmla="*/ 894921 w 1181239"/>
              <a:gd name="connsiteY478" fmla="*/ 1674217 h 4008043"/>
              <a:gd name="connsiteX479" fmla="*/ 882611 w 1181239"/>
              <a:gd name="connsiteY479" fmla="*/ 1664785 h 4008043"/>
              <a:gd name="connsiteX480" fmla="*/ 885467 w 1181239"/>
              <a:gd name="connsiteY480" fmla="*/ 1670532 h 4008043"/>
              <a:gd name="connsiteX481" fmla="*/ 881537 w 1181239"/>
              <a:gd name="connsiteY481" fmla="*/ 1675451 h 4008043"/>
              <a:gd name="connsiteX482" fmla="*/ 881538 w 1181239"/>
              <a:gd name="connsiteY482" fmla="*/ 1675451 h 4008043"/>
              <a:gd name="connsiteX483" fmla="*/ 881013 w 1181239"/>
              <a:gd name="connsiteY483" fmla="*/ 1666612 h 4008043"/>
              <a:gd name="connsiteX484" fmla="*/ 882611 w 1181239"/>
              <a:gd name="connsiteY484" fmla="*/ 1664785 h 4008043"/>
              <a:gd name="connsiteX485" fmla="*/ 906815 w 1181239"/>
              <a:gd name="connsiteY485" fmla="*/ 1608656 h 4008043"/>
              <a:gd name="connsiteX486" fmla="*/ 909490 w 1181239"/>
              <a:gd name="connsiteY486" fmla="*/ 1627855 h 4008043"/>
              <a:gd name="connsiteX487" fmla="*/ 912125 w 1181239"/>
              <a:gd name="connsiteY487" fmla="*/ 1645531 h 4008043"/>
              <a:gd name="connsiteX488" fmla="*/ 914332 w 1181239"/>
              <a:gd name="connsiteY488" fmla="*/ 1727663 h 4008043"/>
              <a:gd name="connsiteX489" fmla="*/ 913515 w 1181239"/>
              <a:gd name="connsiteY489" fmla="*/ 1741942 h 4008043"/>
              <a:gd name="connsiteX490" fmla="*/ 909968 w 1181239"/>
              <a:gd name="connsiteY490" fmla="*/ 1749266 h 4008043"/>
              <a:gd name="connsiteX491" fmla="*/ 909965 w 1181239"/>
              <a:gd name="connsiteY491" fmla="*/ 1749266 h 4008043"/>
              <a:gd name="connsiteX492" fmla="*/ 904911 w 1181239"/>
              <a:gd name="connsiteY492" fmla="*/ 1694189 h 4008043"/>
              <a:gd name="connsiteX493" fmla="*/ 898679 w 1181239"/>
              <a:gd name="connsiteY493" fmla="*/ 1639431 h 4008043"/>
              <a:gd name="connsiteX494" fmla="*/ 899252 w 1181239"/>
              <a:gd name="connsiteY494" fmla="*/ 1622432 h 4008043"/>
              <a:gd name="connsiteX495" fmla="*/ 906815 w 1181239"/>
              <a:gd name="connsiteY495" fmla="*/ 1608656 h 4008043"/>
              <a:gd name="connsiteX496" fmla="*/ 198839 w 1181239"/>
              <a:gd name="connsiteY496" fmla="*/ 1603132 h 4008043"/>
              <a:gd name="connsiteX497" fmla="*/ 201951 w 1181239"/>
              <a:gd name="connsiteY497" fmla="*/ 1647229 h 4008043"/>
              <a:gd name="connsiteX498" fmla="*/ 198492 w 1181239"/>
              <a:gd name="connsiteY498" fmla="*/ 1680540 h 4008043"/>
              <a:gd name="connsiteX499" fmla="*/ 194828 w 1181239"/>
              <a:gd name="connsiteY499" fmla="*/ 1669852 h 4008043"/>
              <a:gd name="connsiteX500" fmla="*/ 196353 w 1181239"/>
              <a:gd name="connsiteY500" fmla="*/ 1680731 h 4008043"/>
              <a:gd name="connsiteX501" fmla="*/ 200836 w 1181239"/>
              <a:gd name="connsiteY501" fmla="*/ 1700653 h 4008043"/>
              <a:gd name="connsiteX502" fmla="*/ 201690 w 1181239"/>
              <a:gd name="connsiteY502" fmla="*/ 1716973 h 4008043"/>
              <a:gd name="connsiteX503" fmla="*/ 197552 w 1181239"/>
              <a:gd name="connsiteY503" fmla="*/ 1750087 h 4008043"/>
              <a:gd name="connsiteX504" fmla="*/ 195515 w 1181239"/>
              <a:gd name="connsiteY504" fmla="*/ 1775925 h 4008043"/>
              <a:gd name="connsiteX505" fmla="*/ 194997 w 1181239"/>
              <a:gd name="connsiteY505" fmla="*/ 1745327 h 4008043"/>
              <a:gd name="connsiteX506" fmla="*/ 195006 w 1181239"/>
              <a:gd name="connsiteY506" fmla="*/ 1745327 h 4008043"/>
              <a:gd name="connsiteX507" fmla="*/ 197396 w 1181239"/>
              <a:gd name="connsiteY507" fmla="*/ 1714729 h 4008043"/>
              <a:gd name="connsiteX508" fmla="*/ 195944 w 1181239"/>
              <a:gd name="connsiteY508" fmla="*/ 1704833 h 4008043"/>
              <a:gd name="connsiteX509" fmla="*/ 191584 w 1181239"/>
              <a:gd name="connsiteY509" fmla="*/ 1679306 h 4008043"/>
              <a:gd name="connsiteX510" fmla="*/ 194774 w 1181239"/>
              <a:gd name="connsiteY510" fmla="*/ 1654352 h 4008043"/>
              <a:gd name="connsiteX511" fmla="*/ 194920 w 1181239"/>
              <a:gd name="connsiteY511" fmla="*/ 1642565 h 4008043"/>
              <a:gd name="connsiteX512" fmla="*/ 198839 w 1181239"/>
              <a:gd name="connsiteY512" fmla="*/ 1603132 h 4008043"/>
              <a:gd name="connsiteX513" fmla="*/ 126570 w 1181239"/>
              <a:gd name="connsiteY513" fmla="*/ 1593697 h 4008043"/>
              <a:gd name="connsiteX514" fmla="*/ 128788 w 1181239"/>
              <a:gd name="connsiteY514" fmla="*/ 1602537 h 4008043"/>
              <a:gd name="connsiteX515" fmla="*/ 133203 w 1181239"/>
              <a:gd name="connsiteY515" fmla="*/ 1611376 h 4008043"/>
              <a:gd name="connsiteX516" fmla="*/ 129516 w 1181239"/>
              <a:gd name="connsiteY516" fmla="*/ 1648094 h 4008043"/>
              <a:gd name="connsiteX517" fmla="*/ 125378 w 1181239"/>
              <a:gd name="connsiteY517" fmla="*/ 1633135 h 4008043"/>
              <a:gd name="connsiteX518" fmla="*/ 125377 w 1181239"/>
              <a:gd name="connsiteY518" fmla="*/ 1633135 h 4008043"/>
              <a:gd name="connsiteX519" fmla="*/ 124388 w 1181239"/>
              <a:gd name="connsiteY519" fmla="*/ 1604577 h 4008043"/>
              <a:gd name="connsiteX520" fmla="*/ 972450 w 1181239"/>
              <a:gd name="connsiteY520" fmla="*/ 1561739 h 4008043"/>
              <a:gd name="connsiteX521" fmla="*/ 972450 w 1181239"/>
              <a:gd name="connsiteY521" fmla="*/ 1568538 h 4008043"/>
              <a:gd name="connsiteX522" fmla="*/ 970983 w 1181239"/>
              <a:gd name="connsiteY522" fmla="*/ 1565139 h 4008043"/>
              <a:gd name="connsiteX523" fmla="*/ 972450 w 1181239"/>
              <a:gd name="connsiteY523" fmla="*/ 1561739 h 4008043"/>
              <a:gd name="connsiteX524" fmla="*/ 179368 w 1181239"/>
              <a:gd name="connsiteY524" fmla="*/ 1490681 h 4008043"/>
              <a:gd name="connsiteX525" fmla="*/ 184402 w 1181239"/>
              <a:gd name="connsiteY525" fmla="*/ 1509367 h 4008043"/>
              <a:gd name="connsiteX526" fmla="*/ 188659 w 1181239"/>
              <a:gd name="connsiteY526" fmla="*/ 1529781 h 4008043"/>
              <a:gd name="connsiteX527" fmla="*/ 194549 w 1181239"/>
              <a:gd name="connsiteY527" fmla="*/ 1521471 h 4008043"/>
              <a:gd name="connsiteX528" fmla="*/ 200263 w 1181239"/>
              <a:gd name="connsiteY528" fmla="*/ 1536581 h 4008043"/>
              <a:gd name="connsiteX529" fmla="*/ 199686 w 1181239"/>
              <a:gd name="connsiteY529" fmla="*/ 1574056 h 4008043"/>
              <a:gd name="connsiteX530" fmla="*/ 195275 w 1181239"/>
              <a:gd name="connsiteY530" fmla="*/ 1598535 h 4008043"/>
              <a:gd name="connsiteX531" fmla="*/ 183392 w 1181239"/>
              <a:gd name="connsiteY531" fmla="*/ 1635078 h 4008043"/>
              <a:gd name="connsiteX532" fmla="*/ 179437 w 1181239"/>
              <a:gd name="connsiteY532" fmla="*/ 1663053 h 4008043"/>
              <a:gd name="connsiteX533" fmla="*/ 174853 w 1181239"/>
              <a:gd name="connsiteY533" fmla="*/ 1672572 h 4008043"/>
              <a:gd name="connsiteX534" fmla="*/ 171404 w 1181239"/>
              <a:gd name="connsiteY534" fmla="*/ 1664448 h 4008043"/>
              <a:gd name="connsiteX535" fmla="*/ 172225 w 1181239"/>
              <a:gd name="connsiteY535" fmla="*/ 1571325 h 4008043"/>
              <a:gd name="connsiteX536" fmla="*/ 177339 w 1181239"/>
              <a:gd name="connsiteY536" fmla="*/ 1584389 h 4008043"/>
              <a:gd name="connsiteX537" fmla="*/ 179083 w 1181239"/>
              <a:gd name="connsiteY537" fmla="*/ 1596417 h 4008043"/>
              <a:gd name="connsiteX538" fmla="*/ 179521 w 1181239"/>
              <a:gd name="connsiteY538" fmla="*/ 1583721 h 4008043"/>
              <a:gd name="connsiteX539" fmla="*/ 181736 w 1181239"/>
              <a:gd name="connsiteY539" fmla="*/ 1566691 h 4008043"/>
              <a:gd name="connsiteX540" fmla="*/ 179295 w 1181239"/>
              <a:gd name="connsiteY540" fmla="*/ 1563872 h 4008043"/>
              <a:gd name="connsiteX541" fmla="*/ 169760 w 1181239"/>
              <a:gd name="connsiteY541" fmla="*/ 1548932 h 4008043"/>
              <a:gd name="connsiteX542" fmla="*/ 178262 w 1181239"/>
              <a:gd name="connsiteY542" fmla="*/ 1545130 h 4008043"/>
              <a:gd name="connsiteX543" fmla="*/ 181518 w 1181239"/>
              <a:gd name="connsiteY543" fmla="*/ 1548267 h 4008043"/>
              <a:gd name="connsiteX544" fmla="*/ 178544 w 1181239"/>
              <a:gd name="connsiteY544" fmla="*/ 1537086 h 4008043"/>
              <a:gd name="connsiteX545" fmla="*/ 178835 w 1181239"/>
              <a:gd name="connsiteY545" fmla="*/ 1524342 h 4008043"/>
              <a:gd name="connsiteX546" fmla="*/ 181591 w 1181239"/>
              <a:gd name="connsiteY546" fmla="*/ 1518222 h 4008043"/>
              <a:gd name="connsiteX547" fmla="*/ 179368 w 1181239"/>
              <a:gd name="connsiteY547" fmla="*/ 1490681 h 4008043"/>
              <a:gd name="connsiteX548" fmla="*/ 908919 w 1181239"/>
              <a:gd name="connsiteY548" fmla="*/ 1484791 h 4008043"/>
              <a:gd name="connsiteX549" fmla="*/ 909822 w 1181239"/>
              <a:gd name="connsiteY549" fmla="*/ 1494498 h 4008043"/>
              <a:gd name="connsiteX550" fmla="*/ 909567 w 1181239"/>
              <a:gd name="connsiteY550" fmla="*/ 1523348 h 4008043"/>
              <a:gd name="connsiteX551" fmla="*/ 913593 w 1181239"/>
              <a:gd name="connsiteY551" fmla="*/ 1548372 h 4008043"/>
              <a:gd name="connsiteX552" fmla="*/ 915294 w 1181239"/>
              <a:gd name="connsiteY552" fmla="*/ 1576018 h 4008043"/>
              <a:gd name="connsiteX553" fmla="*/ 912433 w 1181239"/>
              <a:gd name="connsiteY553" fmla="*/ 1570278 h 4008043"/>
              <a:gd name="connsiteX554" fmla="*/ 912438 w 1181239"/>
              <a:gd name="connsiteY554" fmla="*/ 1570278 h 4008043"/>
              <a:gd name="connsiteX555" fmla="*/ 904598 w 1181239"/>
              <a:gd name="connsiteY555" fmla="*/ 1549879 h 4008043"/>
              <a:gd name="connsiteX556" fmla="*/ 896337 w 1181239"/>
              <a:gd name="connsiteY556" fmla="*/ 1515606 h 4008043"/>
              <a:gd name="connsiteX557" fmla="*/ 898121 w 1181239"/>
              <a:gd name="connsiteY557" fmla="*/ 1493213 h 4008043"/>
              <a:gd name="connsiteX558" fmla="*/ 904930 w 1181239"/>
              <a:gd name="connsiteY558" fmla="*/ 1488424 h 4008043"/>
              <a:gd name="connsiteX559" fmla="*/ 908919 w 1181239"/>
              <a:gd name="connsiteY559" fmla="*/ 1484791 h 4008043"/>
              <a:gd name="connsiteX560" fmla="*/ 986152 w 1181239"/>
              <a:gd name="connsiteY560" fmla="*/ 1467242 h 4008043"/>
              <a:gd name="connsiteX561" fmla="*/ 988267 w 1181239"/>
              <a:gd name="connsiteY561" fmla="*/ 1475383 h 4008043"/>
              <a:gd name="connsiteX562" fmla="*/ 987058 w 1181239"/>
              <a:gd name="connsiteY562" fmla="*/ 1486192 h 4008043"/>
              <a:gd name="connsiteX563" fmla="*/ 985413 w 1181239"/>
              <a:gd name="connsiteY563" fmla="*/ 1471304 h 4008043"/>
              <a:gd name="connsiteX564" fmla="*/ 986152 w 1181239"/>
              <a:gd name="connsiteY564" fmla="*/ 1467242 h 4008043"/>
              <a:gd name="connsiteX565" fmla="*/ 180557 w 1181239"/>
              <a:gd name="connsiteY565" fmla="*/ 1441385 h 4008043"/>
              <a:gd name="connsiteX566" fmla="*/ 183410 w 1181239"/>
              <a:gd name="connsiteY566" fmla="*/ 1451419 h 4008043"/>
              <a:gd name="connsiteX567" fmla="*/ 194736 w 1181239"/>
              <a:gd name="connsiteY567" fmla="*/ 1463195 h 4008043"/>
              <a:gd name="connsiteX568" fmla="*/ 203208 w 1181239"/>
              <a:gd name="connsiteY568" fmla="*/ 1471520 h 4008043"/>
              <a:gd name="connsiteX569" fmla="*/ 196363 w 1181239"/>
              <a:gd name="connsiteY569" fmla="*/ 1474069 h 4008043"/>
              <a:gd name="connsiteX570" fmla="*/ 189945 w 1181239"/>
              <a:gd name="connsiteY570" fmla="*/ 1471746 h 4008043"/>
              <a:gd name="connsiteX571" fmla="*/ 180301 w 1181239"/>
              <a:gd name="connsiteY571" fmla="*/ 1453625 h 4008043"/>
              <a:gd name="connsiteX572" fmla="*/ 173241 w 1181239"/>
              <a:gd name="connsiteY572" fmla="*/ 1410186 h 4008043"/>
              <a:gd name="connsiteX573" fmla="*/ 178062 w 1181239"/>
              <a:gd name="connsiteY573" fmla="*/ 1420987 h 4008043"/>
              <a:gd name="connsiteX574" fmla="*/ 175562 w 1181239"/>
              <a:gd name="connsiteY574" fmla="*/ 1431866 h 4008043"/>
              <a:gd name="connsiteX575" fmla="*/ 174519 w 1181239"/>
              <a:gd name="connsiteY575" fmla="*/ 1442065 h 4008043"/>
              <a:gd name="connsiteX576" fmla="*/ 171512 w 1181239"/>
              <a:gd name="connsiteY576" fmla="*/ 1445465 h 4008043"/>
              <a:gd name="connsiteX577" fmla="*/ 170450 w 1181239"/>
              <a:gd name="connsiteY577" fmla="*/ 1428466 h 4008043"/>
              <a:gd name="connsiteX578" fmla="*/ 170453 w 1181239"/>
              <a:gd name="connsiteY578" fmla="*/ 1428466 h 4008043"/>
              <a:gd name="connsiteX579" fmla="*/ 173241 w 1181239"/>
              <a:gd name="connsiteY579" fmla="*/ 1410186 h 4008043"/>
              <a:gd name="connsiteX580" fmla="*/ 62944 w 1181239"/>
              <a:gd name="connsiteY580" fmla="*/ 1342800 h 4008043"/>
              <a:gd name="connsiteX581" fmla="*/ 62871 w 1181239"/>
              <a:gd name="connsiteY581" fmla="*/ 1350102 h 4008043"/>
              <a:gd name="connsiteX582" fmla="*/ 57562 w 1181239"/>
              <a:gd name="connsiteY582" fmla="*/ 1351127 h 4008043"/>
              <a:gd name="connsiteX583" fmla="*/ 57566 w 1181239"/>
              <a:gd name="connsiteY583" fmla="*/ 1351128 h 4008043"/>
              <a:gd name="connsiteX584" fmla="*/ 62944 w 1181239"/>
              <a:gd name="connsiteY584" fmla="*/ 1342800 h 4008043"/>
              <a:gd name="connsiteX585" fmla="*/ 965872 w 1181239"/>
              <a:gd name="connsiteY585" fmla="*/ 1335265 h 4008043"/>
              <a:gd name="connsiteX586" fmla="*/ 966762 w 1181239"/>
              <a:gd name="connsiteY586" fmla="*/ 1335992 h 4008043"/>
              <a:gd name="connsiteX587" fmla="*/ 966762 w 1181239"/>
              <a:gd name="connsiteY587" fmla="*/ 1348232 h 4008043"/>
              <a:gd name="connsiteX588" fmla="*/ 965503 w 1181239"/>
              <a:gd name="connsiteY588" fmla="*/ 1342112 h 4008043"/>
              <a:gd name="connsiteX589" fmla="*/ 965872 w 1181239"/>
              <a:gd name="connsiteY589" fmla="*/ 1335265 h 4008043"/>
              <a:gd name="connsiteX590" fmla="*/ 104232 w 1181239"/>
              <a:gd name="connsiteY590" fmla="*/ 1330248 h 4008043"/>
              <a:gd name="connsiteX591" fmla="*/ 108531 w 1181239"/>
              <a:gd name="connsiteY591" fmla="*/ 1330906 h 4008043"/>
              <a:gd name="connsiteX592" fmla="*/ 104638 w 1181239"/>
              <a:gd name="connsiteY592" fmla="*/ 1339779 h 4008043"/>
              <a:gd name="connsiteX593" fmla="*/ 99107 w 1181239"/>
              <a:gd name="connsiteY593" fmla="*/ 1346171 h 4008043"/>
              <a:gd name="connsiteX594" fmla="*/ 100641 w 1181239"/>
              <a:gd name="connsiteY594" fmla="*/ 1338662 h 4008043"/>
              <a:gd name="connsiteX595" fmla="*/ 104232 w 1181239"/>
              <a:gd name="connsiteY595" fmla="*/ 1330248 h 4008043"/>
              <a:gd name="connsiteX596" fmla="*/ 990819 w 1181239"/>
              <a:gd name="connsiteY596" fmla="*/ 1297266 h 4008043"/>
              <a:gd name="connsiteX597" fmla="*/ 995123 w 1181239"/>
              <a:gd name="connsiteY597" fmla="*/ 1308392 h 4008043"/>
              <a:gd name="connsiteX598" fmla="*/ 992291 w 1181239"/>
              <a:gd name="connsiteY598" fmla="*/ 1315915 h 4008043"/>
              <a:gd name="connsiteX599" fmla="*/ 992289 w 1181239"/>
              <a:gd name="connsiteY599" fmla="*/ 1315915 h 4008043"/>
              <a:gd name="connsiteX600" fmla="*/ 990819 w 1181239"/>
              <a:gd name="connsiteY600" fmla="*/ 1297266 h 4008043"/>
              <a:gd name="connsiteX601" fmla="*/ 63693 w 1181239"/>
              <a:gd name="connsiteY601" fmla="*/ 1283637 h 4008043"/>
              <a:gd name="connsiteX602" fmla="*/ 62026 w 1181239"/>
              <a:gd name="connsiteY602" fmla="*/ 1305555 h 4008043"/>
              <a:gd name="connsiteX603" fmla="*/ 59081 w 1181239"/>
              <a:gd name="connsiteY603" fmla="*/ 1304036 h 4008043"/>
              <a:gd name="connsiteX604" fmla="*/ 59081 w 1181239"/>
              <a:gd name="connsiteY604" fmla="*/ 1304035 h 4008043"/>
              <a:gd name="connsiteX605" fmla="*/ 60748 w 1181239"/>
              <a:gd name="connsiteY605" fmla="*/ 1289596 h 4008043"/>
              <a:gd name="connsiteX606" fmla="*/ 63693 w 1181239"/>
              <a:gd name="connsiteY606" fmla="*/ 1283637 h 4008043"/>
              <a:gd name="connsiteX607" fmla="*/ 191583 w 1181239"/>
              <a:gd name="connsiteY607" fmla="*/ 1243774 h 4008043"/>
              <a:gd name="connsiteX608" fmla="*/ 191582 w 1181239"/>
              <a:gd name="connsiteY608" fmla="*/ 1243775 h 4008043"/>
              <a:gd name="connsiteX609" fmla="*/ 191582 w 1181239"/>
              <a:gd name="connsiteY609" fmla="*/ 1243774 h 4008043"/>
              <a:gd name="connsiteX610" fmla="*/ 202390 w 1181239"/>
              <a:gd name="connsiteY610" fmla="*/ 1234366 h 4008043"/>
              <a:gd name="connsiteX611" fmla="*/ 197960 w 1181239"/>
              <a:gd name="connsiteY611" fmla="*/ 1242158 h 4008043"/>
              <a:gd name="connsiteX612" fmla="*/ 191583 w 1181239"/>
              <a:gd name="connsiteY612" fmla="*/ 1243774 h 4008043"/>
              <a:gd name="connsiteX613" fmla="*/ 195925 w 1181239"/>
              <a:gd name="connsiteY613" fmla="*/ 1236163 h 4008043"/>
              <a:gd name="connsiteX614" fmla="*/ 202390 w 1181239"/>
              <a:gd name="connsiteY614" fmla="*/ 1234366 h 4008043"/>
              <a:gd name="connsiteX615" fmla="*/ 1005211 w 1181239"/>
              <a:gd name="connsiteY615" fmla="*/ 1233414 h 4008043"/>
              <a:gd name="connsiteX616" fmla="*/ 1014121 w 1181239"/>
              <a:gd name="connsiteY616" fmla="*/ 1234679 h 4008043"/>
              <a:gd name="connsiteX617" fmla="*/ 1008550 w 1181239"/>
              <a:gd name="connsiteY617" fmla="*/ 1238759 h 4008043"/>
              <a:gd name="connsiteX618" fmla="*/ 1001514 w 1181239"/>
              <a:gd name="connsiteY618" fmla="*/ 1242159 h 4008043"/>
              <a:gd name="connsiteX619" fmla="*/ 999817 w 1181239"/>
              <a:gd name="connsiteY619" fmla="*/ 1240896 h 4008043"/>
              <a:gd name="connsiteX620" fmla="*/ 999818 w 1181239"/>
              <a:gd name="connsiteY620" fmla="*/ 1240893 h 4008043"/>
              <a:gd name="connsiteX621" fmla="*/ 1005211 w 1181239"/>
              <a:gd name="connsiteY621" fmla="*/ 1233414 h 4008043"/>
              <a:gd name="connsiteX622" fmla="*/ 990869 w 1181239"/>
              <a:gd name="connsiteY622" fmla="*/ 1147644 h 4008043"/>
              <a:gd name="connsiteX623" fmla="*/ 990869 w 1181239"/>
              <a:gd name="connsiteY623" fmla="*/ 1162603 h 4008043"/>
              <a:gd name="connsiteX624" fmla="*/ 988253 w 1181239"/>
              <a:gd name="connsiteY624" fmla="*/ 1159363 h 4008043"/>
              <a:gd name="connsiteX625" fmla="*/ 990869 w 1181239"/>
              <a:gd name="connsiteY625" fmla="*/ 1147644 h 4008043"/>
              <a:gd name="connsiteX626" fmla="*/ 72414 w 1181239"/>
              <a:gd name="connsiteY626" fmla="*/ 1097327 h 4008043"/>
              <a:gd name="connsiteX627" fmla="*/ 72414 w 1181239"/>
              <a:gd name="connsiteY627" fmla="*/ 1115006 h 4008043"/>
              <a:gd name="connsiteX628" fmla="*/ 69713 w 1181239"/>
              <a:gd name="connsiteY628" fmla="*/ 1108886 h 4008043"/>
              <a:gd name="connsiteX629" fmla="*/ 72414 w 1181239"/>
              <a:gd name="connsiteY629" fmla="*/ 1097327 h 4008043"/>
              <a:gd name="connsiteX630" fmla="*/ 69528 w 1181239"/>
              <a:gd name="connsiteY630" fmla="*/ 1086174 h 4008043"/>
              <a:gd name="connsiteX631" fmla="*/ 69528 w 1181239"/>
              <a:gd name="connsiteY631" fmla="*/ 1086174 h 4008043"/>
              <a:gd name="connsiteX632" fmla="*/ 69527 w 1181239"/>
              <a:gd name="connsiteY632" fmla="*/ 1086175 h 4008043"/>
              <a:gd name="connsiteX633" fmla="*/ 78513 w 1181239"/>
              <a:gd name="connsiteY633" fmla="*/ 1067409 h 4008043"/>
              <a:gd name="connsiteX634" fmla="*/ 81114 w 1181239"/>
              <a:gd name="connsiteY634" fmla="*/ 1069450 h 4008043"/>
              <a:gd name="connsiteX635" fmla="*/ 75319 w 1181239"/>
              <a:gd name="connsiteY635" fmla="*/ 1079612 h 4008043"/>
              <a:gd name="connsiteX636" fmla="*/ 69528 w 1181239"/>
              <a:gd name="connsiteY636" fmla="*/ 1086174 h 4008043"/>
              <a:gd name="connsiteX637" fmla="*/ 73155 w 1181239"/>
              <a:gd name="connsiteY637" fmla="*/ 1075056 h 4008043"/>
              <a:gd name="connsiteX638" fmla="*/ 78513 w 1181239"/>
              <a:gd name="connsiteY638" fmla="*/ 1067409 h 4008043"/>
              <a:gd name="connsiteX639" fmla="*/ 1008308 w 1181239"/>
              <a:gd name="connsiteY639" fmla="*/ 857982 h 4008043"/>
              <a:gd name="connsiteX640" fmla="*/ 1011125 w 1181239"/>
              <a:gd name="connsiteY640" fmla="*/ 871582 h 4008043"/>
              <a:gd name="connsiteX641" fmla="*/ 1008308 w 1181239"/>
              <a:gd name="connsiteY641" fmla="*/ 885180 h 4008043"/>
              <a:gd name="connsiteX642" fmla="*/ 1005491 w 1181239"/>
              <a:gd name="connsiteY642" fmla="*/ 871582 h 4008043"/>
              <a:gd name="connsiteX643" fmla="*/ 1008308 w 1181239"/>
              <a:gd name="connsiteY643" fmla="*/ 857982 h 4008043"/>
              <a:gd name="connsiteX644" fmla="*/ 40946 w 1181239"/>
              <a:gd name="connsiteY644" fmla="*/ 780467 h 4008043"/>
              <a:gd name="connsiteX645" fmla="*/ 43701 w 1181239"/>
              <a:gd name="connsiteY645" fmla="*/ 788627 h 4008043"/>
              <a:gd name="connsiteX646" fmla="*/ 40179 w 1181239"/>
              <a:gd name="connsiteY646" fmla="*/ 828088 h 4008043"/>
              <a:gd name="connsiteX647" fmla="*/ 38694 w 1181239"/>
              <a:gd name="connsiteY647" fmla="*/ 815825 h 4008043"/>
              <a:gd name="connsiteX648" fmla="*/ 38690 w 1181239"/>
              <a:gd name="connsiteY648" fmla="*/ 815825 h 4008043"/>
              <a:gd name="connsiteX649" fmla="*/ 40540 w 1181239"/>
              <a:gd name="connsiteY649" fmla="*/ 789987 h 4008043"/>
              <a:gd name="connsiteX650" fmla="*/ 44700 w 1181239"/>
              <a:gd name="connsiteY650" fmla="*/ 746469 h 4008043"/>
              <a:gd name="connsiteX651" fmla="*/ 50581 w 1181239"/>
              <a:gd name="connsiteY651" fmla="*/ 762891 h 4008043"/>
              <a:gd name="connsiteX652" fmla="*/ 43349 w 1181239"/>
              <a:gd name="connsiteY652" fmla="*/ 757349 h 4008043"/>
              <a:gd name="connsiteX653" fmla="*/ 43350 w 1181239"/>
              <a:gd name="connsiteY653" fmla="*/ 757349 h 4008043"/>
              <a:gd name="connsiteX654" fmla="*/ 44700 w 1181239"/>
              <a:gd name="connsiteY654" fmla="*/ 746469 h 4008043"/>
              <a:gd name="connsiteX655" fmla="*/ 52068 w 1181239"/>
              <a:gd name="connsiteY655" fmla="*/ 720631 h 4008043"/>
              <a:gd name="connsiteX656" fmla="*/ 54976 w 1181239"/>
              <a:gd name="connsiteY656" fmla="*/ 730311 h 4008043"/>
              <a:gd name="connsiteX657" fmla="*/ 52068 w 1181239"/>
              <a:gd name="connsiteY657" fmla="*/ 738310 h 4008043"/>
              <a:gd name="connsiteX658" fmla="*/ 49163 w 1181239"/>
              <a:gd name="connsiteY658" fmla="*/ 728630 h 4008043"/>
              <a:gd name="connsiteX659" fmla="*/ 52068 w 1181239"/>
              <a:gd name="connsiteY659" fmla="*/ 720631 h 4008043"/>
              <a:gd name="connsiteX660" fmla="*/ 54632 w 1181239"/>
              <a:gd name="connsiteY660" fmla="*/ 693931 h 4008043"/>
              <a:gd name="connsiteX661" fmla="*/ 59194 w 1181239"/>
              <a:gd name="connsiteY661" fmla="*/ 699316 h 4008043"/>
              <a:gd name="connsiteX662" fmla="*/ 56595 w 1181239"/>
              <a:gd name="connsiteY662" fmla="*/ 710759 h 4008043"/>
              <a:gd name="connsiteX663" fmla="*/ 52066 w 1181239"/>
              <a:gd name="connsiteY663" fmla="*/ 705055 h 4008043"/>
              <a:gd name="connsiteX664" fmla="*/ 52068 w 1181239"/>
              <a:gd name="connsiteY664" fmla="*/ 705055 h 4008043"/>
              <a:gd name="connsiteX665" fmla="*/ 54632 w 1181239"/>
              <a:gd name="connsiteY665" fmla="*/ 693931 h 4008043"/>
              <a:gd name="connsiteX666" fmla="*/ 17521 w 1181239"/>
              <a:gd name="connsiteY666" fmla="*/ 689349 h 4008043"/>
              <a:gd name="connsiteX667" fmla="*/ 21822 w 1181239"/>
              <a:gd name="connsiteY667" fmla="*/ 797428 h 4008043"/>
              <a:gd name="connsiteX668" fmla="*/ 19797 w 1181239"/>
              <a:gd name="connsiteY668" fmla="*/ 787040 h 4008043"/>
              <a:gd name="connsiteX669" fmla="*/ 19809 w 1181239"/>
              <a:gd name="connsiteY669" fmla="*/ 787040 h 4008043"/>
              <a:gd name="connsiteX670" fmla="*/ 17630 w 1181239"/>
              <a:gd name="connsiteY670" fmla="*/ 732186 h 4008043"/>
              <a:gd name="connsiteX671" fmla="*/ 17521 w 1181239"/>
              <a:gd name="connsiteY671" fmla="*/ 689349 h 4008043"/>
              <a:gd name="connsiteX672" fmla="*/ 16110 w 1181239"/>
              <a:gd name="connsiteY672" fmla="*/ 627523 h 4008043"/>
              <a:gd name="connsiteX673" fmla="*/ 16826 w 1181239"/>
              <a:gd name="connsiteY673" fmla="*/ 646515 h 4008043"/>
              <a:gd name="connsiteX674" fmla="*/ 16144 w 1181239"/>
              <a:gd name="connsiteY674" fmla="*/ 673034 h 4008043"/>
              <a:gd name="connsiteX675" fmla="*/ 13597 w 1181239"/>
              <a:gd name="connsiteY675" fmla="*/ 658754 h 4008043"/>
              <a:gd name="connsiteX676" fmla="*/ 14279 w 1181239"/>
              <a:gd name="connsiteY676" fmla="*/ 632236 h 4008043"/>
              <a:gd name="connsiteX677" fmla="*/ 16110 w 1181239"/>
              <a:gd name="connsiteY677" fmla="*/ 627523 h 4008043"/>
              <a:gd name="connsiteX678" fmla="*/ 1020514 w 1181239"/>
              <a:gd name="connsiteY678" fmla="*/ 444568 h 4008043"/>
              <a:gd name="connsiteX679" fmla="*/ 1017280 w 1181239"/>
              <a:gd name="connsiteY679" fmla="*/ 473823 h 4008043"/>
              <a:gd name="connsiteX680" fmla="*/ 1016084 w 1181239"/>
              <a:gd name="connsiteY680" fmla="*/ 463607 h 4008043"/>
              <a:gd name="connsiteX681" fmla="*/ 1020514 w 1181239"/>
              <a:gd name="connsiteY681" fmla="*/ 444568 h 4008043"/>
              <a:gd name="connsiteX682" fmla="*/ 109423 w 1181239"/>
              <a:gd name="connsiteY682" fmla="*/ 416964 h 4008043"/>
              <a:gd name="connsiteX683" fmla="*/ 108453 w 1181239"/>
              <a:gd name="connsiteY683" fmla="*/ 428251 h 4008043"/>
              <a:gd name="connsiteX684" fmla="*/ 102725 w 1181239"/>
              <a:gd name="connsiteY684" fmla="*/ 477208 h 4008043"/>
              <a:gd name="connsiteX685" fmla="*/ 98887 w 1181239"/>
              <a:gd name="connsiteY685" fmla="*/ 523445 h 4008043"/>
              <a:gd name="connsiteX686" fmla="*/ 99142 w 1181239"/>
              <a:gd name="connsiteY686" fmla="*/ 535684 h 4008043"/>
              <a:gd name="connsiteX687" fmla="*/ 104632 w 1181239"/>
              <a:gd name="connsiteY687" fmla="*/ 520725 h 4008043"/>
              <a:gd name="connsiteX688" fmla="*/ 105591 w 1181239"/>
              <a:gd name="connsiteY688" fmla="*/ 544754 h 4008043"/>
              <a:gd name="connsiteX689" fmla="*/ 99681 w 1181239"/>
              <a:gd name="connsiteY689" fmla="*/ 563383 h 4008043"/>
              <a:gd name="connsiteX690" fmla="*/ 89871 w 1181239"/>
              <a:gd name="connsiteY690" fmla="*/ 609799 h 4008043"/>
              <a:gd name="connsiteX691" fmla="*/ 86947 w 1181239"/>
              <a:gd name="connsiteY691" fmla="*/ 634958 h 4008043"/>
              <a:gd name="connsiteX692" fmla="*/ 83948 w 1181239"/>
              <a:gd name="connsiteY692" fmla="*/ 613879 h 4008043"/>
              <a:gd name="connsiteX693" fmla="*/ 83947 w 1181239"/>
              <a:gd name="connsiteY693" fmla="*/ 613879 h 4008043"/>
              <a:gd name="connsiteX694" fmla="*/ 79617 w 1181239"/>
              <a:gd name="connsiteY694" fmla="*/ 598042 h 4008043"/>
              <a:gd name="connsiteX695" fmla="*/ 73779 w 1181239"/>
              <a:gd name="connsiteY695" fmla="*/ 601784 h 4008043"/>
              <a:gd name="connsiteX696" fmla="*/ 86914 w 1181239"/>
              <a:gd name="connsiteY696" fmla="*/ 497606 h 4008043"/>
              <a:gd name="connsiteX697" fmla="*/ 89947 w 1181239"/>
              <a:gd name="connsiteY697" fmla="*/ 504406 h 4008043"/>
              <a:gd name="connsiteX698" fmla="*/ 97232 w 1181239"/>
              <a:gd name="connsiteY698" fmla="*/ 475848 h 4008043"/>
              <a:gd name="connsiteX699" fmla="*/ 107056 w 1181239"/>
              <a:gd name="connsiteY699" fmla="*/ 424171 h 4008043"/>
              <a:gd name="connsiteX700" fmla="*/ 109423 w 1181239"/>
              <a:gd name="connsiteY700" fmla="*/ 416964 h 4008043"/>
              <a:gd name="connsiteX701" fmla="*/ 112126 w 1181239"/>
              <a:gd name="connsiteY701" fmla="*/ 403090 h 4008043"/>
              <a:gd name="connsiteX702" fmla="*/ 112126 w 1181239"/>
              <a:gd name="connsiteY702" fmla="*/ 409890 h 4008043"/>
              <a:gd name="connsiteX703" fmla="*/ 110659 w 1181239"/>
              <a:gd name="connsiteY703" fmla="*/ 406490 h 4008043"/>
              <a:gd name="connsiteX704" fmla="*/ 112126 w 1181239"/>
              <a:gd name="connsiteY704" fmla="*/ 403090 h 4008043"/>
              <a:gd name="connsiteX705" fmla="*/ 960210 w 1181239"/>
              <a:gd name="connsiteY705" fmla="*/ 305326 h 4008043"/>
              <a:gd name="connsiteX706" fmla="*/ 961013 w 1181239"/>
              <a:gd name="connsiteY706" fmla="*/ 306537 h 4008043"/>
              <a:gd name="connsiteX707" fmla="*/ 961013 w 1181239"/>
              <a:gd name="connsiteY707" fmla="*/ 326936 h 4008043"/>
              <a:gd name="connsiteX708" fmla="*/ 959875 w 1181239"/>
              <a:gd name="connsiteY708" fmla="*/ 316736 h 4008043"/>
              <a:gd name="connsiteX709" fmla="*/ 960210 w 1181239"/>
              <a:gd name="connsiteY709" fmla="*/ 305326 h 4008043"/>
              <a:gd name="connsiteX710" fmla="*/ 131243 w 1181239"/>
              <a:gd name="connsiteY710" fmla="*/ 240583 h 4008043"/>
              <a:gd name="connsiteX711" fmla="*/ 134221 w 1181239"/>
              <a:gd name="connsiteY711" fmla="*/ 241967 h 4008043"/>
              <a:gd name="connsiteX712" fmla="*/ 144610 w 1181239"/>
              <a:gd name="connsiteY712" fmla="*/ 277206 h 4008043"/>
              <a:gd name="connsiteX713" fmla="*/ 138140 w 1181239"/>
              <a:gd name="connsiteY713" fmla="*/ 264918 h 4008043"/>
              <a:gd name="connsiteX714" fmla="*/ 138140 w 1181239"/>
              <a:gd name="connsiteY714" fmla="*/ 264917 h 4008043"/>
              <a:gd name="connsiteX715" fmla="*/ 131243 w 1181239"/>
              <a:gd name="connsiteY715" fmla="*/ 240583 h 4008043"/>
              <a:gd name="connsiteX716" fmla="*/ 877049 w 1181239"/>
              <a:gd name="connsiteY716" fmla="*/ 194344 h 4008043"/>
              <a:gd name="connsiteX717" fmla="*/ 883829 w 1181239"/>
              <a:gd name="connsiteY717" fmla="*/ 211283 h 4008043"/>
              <a:gd name="connsiteX718" fmla="*/ 877876 w 1181239"/>
              <a:gd name="connsiteY718" fmla="*/ 205024 h 4008043"/>
              <a:gd name="connsiteX719" fmla="*/ 877877 w 1181239"/>
              <a:gd name="connsiteY719" fmla="*/ 205024 h 4008043"/>
              <a:gd name="connsiteX720" fmla="*/ 877049 w 1181239"/>
              <a:gd name="connsiteY720" fmla="*/ 194344 h 4008043"/>
              <a:gd name="connsiteX721" fmla="*/ 1009149 w 1181239"/>
              <a:gd name="connsiteY721" fmla="*/ 184200 h 4008043"/>
              <a:gd name="connsiteX722" fmla="*/ 1010905 w 1181239"/>
              <a:gd name="connsiteY722" fmla="*/ 185145 h 4008043"/>
              <a:gd name="connsiteX723" fmla="*/ 1013222 w 1181239"/>
              <a:gd name="connsiteY723" fmla="*/ 220572 h 4008043"/>
              <a:gd name="connsiteX724" fmla="*/ 1011193 w 1181239"/>
              <a:gd name="connsiteY724" fmla="*/ 215876 h 4008043"/>
              <a:gd name="connsiteX725" fmla="*/ 1011190 w 1181239"/>
              <a:gd name="connsiteY725" fmla="*/ 215876 h 4008043"/>
              <a:gd name="connsiteX726" fmla="*/ 1009664 w 1181239"/>
              <a:gd name="connsiteY726" fmla="*/ 194344 h 4008043"/>
              <a:gd name="connsiteX727" fmla="*/ 1009149 w 1181239"/>
              <a:gd name="connsiteY727" fmla="*/ 184200 h 4008043"/>
              <a:gd name="connsiteX728" fmla="*/ 748726 w 1181239"/>
              <a:gd name="connsiteY728" fmla="*/ 154227 h 4008043"/>
              <a:gd name="connsiteX729" fmla="*/ 748726 w 1181239"/>
              <a:gd name="connsiteY729" fmla="*/ 163746 h 4008043"/>
              <a:gd name="connsiteX730" fmla="*/ 747398 w 1181239"/>
              <a:gd name="connsiteY730" fmla="*/ 158987 h 4008043"/>
              <a:gd name="connsiteX731" fmla="*/ 748726 w 1181239"/>
              <a:gd name="connsiteY731" fmla="*/ 154227 h 4008043"/>
              <a:gd name="connsiteX732" fmla="*/ 944467 w 1181239"/>
              <a:gd name="connsiteY732" fmla="*/ 138588 h 4008043"/>
              <a:gd name="connsiteX733" fmla="*/ 949089 w 1181239"/>
              <a:gd name="connsiteY733" fmla="*/ 154227 h 4008043"/>
              <a:gd name="connsiteX734" fmla="*/ 957630 w 1181239"/>
              <a:gd name="connsiteY734" fmla="*/ 155635 h 4008043"/>
              <a:gd name="connsiteX735" fmla="*/ 963237 w 1181239"/>
              <a:gd name="connsiteY735" fmla="*/ 158076 h 4008043"/>
              <a:gd name="connsiteX736" fmla="*/ 967358 w 1181239"/>
              <a:gd name="connsiteY736" fmla="*/ 166466 h 4008043"/>
              <a:gd name="connsiteX737" fmla="*/ 970329 w 1181239"/>
              <a:gd name="connsiteY737" fmla="*/ 161706 h 4008043"/>
              <a:gd name="connsiteX738" fmla="*/ 977889 w 1181239"/>
              <a:gd name="connsiteY738" fmla="*/ 183464 h 4008043"/>
              <a:gd name="connsiteX739" fmla="*/ 985235 w 1181239"/>
              <a:gd name="connsiteY739" fmla="*/ 207943 h 4008043"/>
              <a:gd name="connsiteX740" fmla="*/ 994634 w 1181239"/>
              <a:gd name="connsiteY740" fmla="*/ 305802 h 4008043"/>
              <a:gd name="connsiteX741" fmla="*/ 986510 w 1181239"/>
              <a:gd name="connsiteY741" fmla="*/ 308577 h 4008043"/>
              <a:gd name="connsiteX742" fmla="*/ 978341 w 1181239"/>
              <a:gd name="connsiteY742" fmla="*/ 310615 h 4008043"/>
              <a:gd name="connsiteX743" fmla="*/ 976670 w 1181239"/>
              <a:gd name="connsiteY743" fmla="*/ 314015 h 4008043"/>
              <a:gd name="connsiteX744" fmla="*/ 976670 w 1181239"/>
              <a:gd name="connsiteY744" fmla="*/ 314017 h 4008043"/>
              <a:gd name="connsiteX745" fmla="*/ 972155 w 1181239"/>
              <a:gd name="connsiteY745" fmla="*/ 290898 h 4008043"/>
              <a:gd name="connsiteX746" fmla="*/ 962044 w 1181239"/>
              <a:gd name="connsiteY746" fmla="*/ 253231 h 4008043"/>
              <a:gd name="connsiteX747" fmla="*/ 946043 w 1181239"/>
              <a:gd name="connsiteY747" fmla="*/ 167025 h 4008043"/>
              <a:gd name="connsiteX748" fmla="*/ 665910 w 1181239"/>
              <a:gd name="connsiteY748" fmla="*/ 130704 h 4008043"/>
              <a:gd name="connsiteX749" fmla="*/ 666800 w 1181239"/>
              <a:gd name="connsiteY749" fmla="*/ 149466 h 4008043"/>
              <a:gd name="connsiteX750" fmla="*/ 662762 w 1181239"/>
              <a:gd name="connsiteY750" fmla="*/ 158391 h 4008043"/>
              <a:gd name="connsiteX751" fmla="*/ 662761 w 1181239"/>
              <a:gd name="connsiteY751" fmla="*/ 158391 h 4008043"/>
              <a:gd name="connsiteX752" fmla="*/ 658075 w 1181239"/>
              <a:gd name="connsiteY752" fmla="*/ 149842 h 4008043"/>
              <a:gd name="connsiteX753" fmla="*/ 653716 w 1181239"/>
              <a:gd name="connsiteY753" fmla="*/ 144232 h 4008043"/>
              <a:gd name="connsiteX754" fmla="*/ 658802 w 1181239"/>
              <a:gd name="connsiteY754" fmla="*/ 135300 h 4008043"/>
              <a:gd name="connsiteX755" fmla="*/ 665910 w 1181239"/>
              <a:gd name="connsiteY755" fmla="*/ 130704 h 4008043"/>
              <a:gd name="connsiteX756" fmla="*/ 878817 w 1181239"/>
              <a:gd name="connsiteY756" fmla="*/ 98237 h 4008043"/>
              <a:gd name="connsiteX757" fmla="*/ 879637 w 1181239"/>
              <a:gd name="connsiteY757" fmla="*/ 99891 h 4008043"/>
              <a:gd name="connsiteX758" fmla="*/ 879605 w 1181239"/>
              <a:gd name="connsiteY758" fmla="*/ 118930 h 4008043"/>
              <a:gd name="connsiteX759" fmla="*/ 878459 w 1181239"/>
              <a:gd name="connsiteY759" fmla="*/ 108669 h 4008043"/>
              <a:gd name="connsiteX760" fmla="*/ 878470 w 1181239"/>
              <a:gd name="connsiteY760" fmla="*/ 108669 h 4008043"/>
              <a:gd name="connsiteX761" fmla="*/ 878817 w 1181239"/>
              <a:gd name="connsiteY761" fmla="*/ 98237 h 4008043"/>
              <a:gd name="connsiteX762" fmla="*/ 287277 w 1181239"/>
              <a:gd name="connsiteY762" fmla="*/ 93938 h 4008043"/>
              <a:gd name="connsiteX763" fmla="*/ 290353 w 1181239"/>
              <a:gd name="connsiteY763" fmla="*/ 98471 h 4008043"/>
              <a:gd name="connsiteX764" fmla="*/ 274819 w 1181239"/>
              <a:gd name="connsiteY764" fmla="*/ 113580 h 4008043"/>
              <a:gd name="connsiteX765" fmla="*/ 274819 w 1181239"/>
              <a:gd name="connsiteY765" fmla="*/ 113579 h 4008043"/>
              <a:gd name="connsiteX766" fmla="*/ 278777 w 1181239"/>
              <a:gd name="connsiteY766" fmla="*/ 99150 h 4008043"/>
              <a:gd name="connsiteX767" fmla="*/ 287277 w 1181239"/>
              <a:gd name="connsiteY767" fmla="*/ 93938 h 4008043"/>
              <a:gd name="connsiteX768" fmla="*/ 322381 w 1181239"/>
              <a:gd name="connsiteY768" fmla="*/ 84191 h 4008043"/>
              <a:gd name="connsiteX769" fmla="*/ 320699 w 1181239"/>
              <a:gd name="connsiteY769" fmla="*/ 95071 h 4008043"/>
              <a:gd name="connsiteX770" fmla="*/ 313786 w 1181239"/>
              <a:gd name="connsiteY770" fmla="*/ 105814 h 4008043"/>
              <a:gd name="connsiteX771" fmla="*/ 318149 w 1181239"/>
              <a:gd name="connsiteY771" fmla="*/ 92351 h 4008043"/>
              <a:gd name="connsiteX772" fmla="*/ 511326 w 1181239"/>
              <a:gd name="connsiteY772" fmla="*/ 77392 h 4008043"/>
              <a:gd name="connsiteX773" fmla="*/ 508107 w 1181239"/>
              <a:gd name="connsiteY773" fmla="*/ 118189 h 4008043"/>
              <a:gd name="connsiteX774" fmla="*/ 505574 w 1181239"/>
              <a:gd name="connsiteY774" fmla="*/ 108330 h 4008043"/>
              <a:gd name="connsiteX775" fmla="*/ 505572 w 1181239"/>
              <a:gd name="connsiteY775" fmla="*/ 108330 h 4008043"/>
              <a:gd name="connsiteX776" fmla="*/ 511326 w 1181239"/>
              <a:gd name="connsiteY776" fmla="*/ 77392 h 4008043"/>
              <a:gd name="connsiteX777" fmla="*/ 356452 w 1181239"/>
              <a:gd name="connsiteY777" fmla="*/ 75734 h 4008043"/>
              <a:gd name="connsiteX778" fmla="*/ 351603 w 1181239"/>
              <a:gd name="connsiteY778" fmla="*/ 107309 h 4008043"/>
              <a:gd name="connsiteX779" fmla="*/ 352352 w 1181239"/>
              <a:gd name="connsiteY779" fmla="*/ 90922 h 4008043"/>
              <a:gd name="connsiteX780" fmla="*/ 352351 w 1181239"/>
              <a:gd name="connsiteY780" fmla="*/ 90922 h 4008043"/>
              <a:gd name="connsiteX781" fmla="*/ 356452 w 1181239"/>
              <a:gd name="connsiteY781" fmla="*/ 75734 h 4008043"/>
              <a:gd name="connsiteX782" fmla="*/ 667523 w 1181239"/>
              <a:gd name="connsiteY782" fmla="*/ 59712 h 4008043"/>
              <a:gd name="connsiteX783" fmla="*/ 667556 w 1181239"/>
              <a:gd name="connsiteY783" fmla="*/ 71951 h 4008043"/>
              <a:gd name="connsiteX784" fmla="*/ 665355 w 1181239"/>
              <a:gd name="connsiteY784" fmla="*/ 92349 h 4008043"/>
              <a:gd name="connsiteX785" fmla="*/ 663137 w 1181239"/>
              <a:gd name="connsiteY785" fmla="*/ 100509 h 4008043"/>
              <a:gd name="connsiteX786" fmla="*/ 662990 w 1181239"/>
              <a:gd name="connsiteY786" fmla="*/ 92349 h 4008043"/>
              <a:gd name="connsiteX787" fmla="*/ 662994 w 1181239"/>
              <a:gd name="connsiteY787" fmla="*/ 92349 h 4008043"/>
              <a:gd name="connsiteX788" fmla="*/ 665195 w 1181239"/>
              <a:gd name="connsiteY788" fmla="*/ 71951 h 4008043"/>
              <a:gd name="connsiteX789" fmla="*/ 745090 w 1181239"/>
              <a:gd name="connsiteY789" fmla="*/ 48079 h 4008043"/>
              <a:gd name="connsiteX790" fmla="*/ 745922 w 1181239"/>
              <a:gd name="connsiteY790" fmla="*/ 49562 h 4008043"/>
              <a:gd name="connsiteX791" fmla="*/ 745889 w 1181239"/>
              <a:gd name="connsiteY791" fmla="*/ 65881 h 4008043"/>
              <a:gd name="connsiteX792" fmla="*/ 744714 w 1181239"/>
              <a:gd name="connsiteY792" fmla="*/ 56993 h 4008043"/>
              <a:gd name="connsiteX793" fmla="*/ 744718 w 1181239"/>
              <a:gd name="connsiteY793" fmla="*/ 56993 h 4008043"/>
              <a:gd name="connsiteX794" fmla="*/ 745090 w 1181239"/>
              <a:gd name="connsiteY794" fmla="*/ 48079 h 4008043"/>
              <a:gd name="connsiteX795" fmla="*/ 649749 w 1181239"/>
              <a:gd name="connsiteY795" fmla="*/ 36821 h 4008043"/>
              <a:gd name="connsiteX796" fmla="*/ 647789 w 1181239"/>
              <a:gd name="connsiteY796" fmla="*/ 63792 h 4008043"/>
              <a:gd name="connsiteX797" fmla="*/ 646775 w 1181239"/>
              <a:gd name="connsiteY797" fmla="*/ 52913 h 4008043"/>
              <a:gd name="connsiteX798" fmla="*/ 649749 w 1181239"/>
              <a:gd name="connsiteY798" fmla="*/ 36821 h 4008043"/>
              <a:gd name="connsiteX799" fmla="*/ 559982 w 1181239"/>
              <a:gd name="connsiteY799" fmla="*/ 32409 h 4008043"/>
              <a:gd name="connsiteX800" fmla="*/ 560456 w 1181239"/>
              <a:gd name="connsiteY800" fmla="*/ 37954 h 4008043"/>
              <a:gd name="connsiteX801" fmla="*/ 557800 w 1181239"/>
              <a:gd name="connsiteY801" fmla="*/ 51553 h 4008043"/>
              <a:gd name="connsiteX802" fmla="*/ 555143 w 1181239"/>
              <a:gd name="connsiteY802" fmla="*/ 47473 h 4008043"/>
              <a:gd name="connsiteX803" fmla="*/ 557800 w 1181239"/>
              <a:gd name="connsiteY803" fmla="*/ 33874 h 4008043"/>
              <a:gd name="connsiteX804" fmla="*/ 559982 w 1181239"/>
              <a:gd name="connsiteY804" fmla="*/ 32409 h 4008043"/>
              <a:gd name="connsiteX805" fmla="*/ 586690 w 1181239"/>
              <a:gd name="connsiteY805" fmla="*/ 27075 h 4008043"/>
              <a:gd name="connsiteX806" fmla="*/ 585194 w 1181239"/>
              <a:gd name="connsiteY806" fmla="*/ 45895 h 4008043"/>
              <a:gd name="connsiteX807" fmla="*/ 581010 w 1181239"/>
              <a:gd name="connsiteY807" fmla="*/ 69014 h 4008043"/>
              <a:gd name="connsiteX808" fmla="*/ 578416 w 1181239"/>
              <a:gd name="connsiteY808" fmla="*/ 69233 h 4008043"/>
              <a:gd name="connsiteX809" fmla="*/ 578413 w 1181239"/>
              <a:gd name="connsiteY809" fmla="*/ 69232 h 4008043"/>
              <a:gd name="connsiteX810" fmla="*/ 582597 w 1181239"/>
              <a:gd name="connsiteY810" fmla="*/ 46114 h 4008043"/>
              <a:gd name="connsiteX811" fmla="*/ 353765 w 1181239"/>
              <a:gd name="connsiteY811" fmla="*/ 22995 h 4008043"/>
              <a:gd name="connsiteX812" fmla="*/ 350663 w 1181239"/>
              <a:gd name="connsiteY812" fmla="*/ 43844 h 4008043"/>
              <a:gd name="connsiteX813" fmla="*/ 349492 w 1181239"/>
              <a:gd name="connsiteY813" fmla="*/ 39059 h 4008043"/>
              <a:gd name="connsiteX814" fmla="*/ 349489 w 1181239"/>
              <a:gd name="connsiteY814" fmla="*/ 39059 h 4008043"/>
              <a:gd name="connsiteX815" fmla="*/ 351401 w 1181239"/>
              <a:gd name="connsiteY815" fmla="*/ 27755 h 4008043"/>
              <a:gd name="connsiteX816" fmla="*/ 353765 w 1181239"/>
              <a:gd name="connsiteY816" fmla="*/ 22995 h 4008043"/>
              <a:gd name="connsiteX817" fmla="*/ 449634 w 1181239"/>
              <a:gd name="connsiteY817" fmla="*/ 18915 h 4008043"/>
              <a:gd name="connsiteX818" fmla="*/ 448105 w 1181239"/>
              <a:gd name="connsiteY818" fmla="*/ 37954 h 4008043"/>
              <a:gd name="connsiteX819" fmla="*/ 440198 w 1181239"/>
              <a:gd name="connsiteY819" fmla="*/ 58314 h 4008043"/>
              <a:gd name="connsiteX820" fmla="*/ 440197 w 1181239"/>
              <a:gd name="connsiteY820" fmla="*/ 58314 h 4008043"/>
              <a:gd name="connsiteX821" fmla="*/ 444016 w 1181239"/>
              <a:gd name="connsiteY821" fmla="*/ 35234 h 4008043"/>
              <a:gd name="connsiteX822" fmla="*/ 631225 w 1181239"/>
              <a:gd name="connsiteY822" fmla="*/ 17565 h 4008043"/>
              <a:gd name="connsiteX823" fmla="*/ 626543 w 1181239"/>
              <a:gd name="connsiteY823" fmla="*/ 62442 h 4008043"/>
              <a:gd name="connsiteX824" fmla="*/ 618850 w 1181239"/>
              <a:gd name="connsiteY824" fmla="*/ 100520 h 4008043"/>
              <a:gd name="connsiteX825" fmla="*/ 612954 w 1181239"/>
              <a:gd name="connsiteY825" fmla="*/ 139804 h 4008043"/>
              <a:gd name="connsiteX826" fmla="*/ 611538 w 1181239"/>
              <a:gd name="connsiteY826" fmla="*/ 150381 h 4008043"/>
              <a:gd name="connsiteX827" fmla="*/ 618806 w 1181239"/>
              <a:gd name="connsiteY827" fmla="*/ 133203 h 4008043"/>
              <a:gd name="connsiteX828" fmla="*/ 624280 w 1181239"/>
              <a:gd name="connsiteY828" fmla="*/ 120918 h 4008043"/>
              <a:gd name="connsiteX829" fmla="*/ 625455 w 1181239"/>
              <a:gd name="connsiteY829" fmla="*/ 132478 h 4008043"/>
              <a:gd name="connsiteX830" fmla="*/ 624686 w 1181239"/>
              <a:gd name="connsiteY830" fmla="*/ 144037 h 4008043"/>
              <a:gd name="connsiteX831" fmla="*/ 629318 w 1181239"/>
              <a:gd name="connsiteY831" fmla="*/ 132297 h 4008043"/>
              <a:gd name="connsiteX832" fmla="*/ 637973 w 1181239"/>
              <a:gd name="connsiteY832" fmla="*/ 122001 h 4008043"/>
              <a:gd name="connsiteX833" fmla="*/ 644346 w 1181239"/>
              <a:gd name="connsiteY833" fmla="*/ 94954 h 4008043"/>
              <a:gd name="connsiteX834" fmla="*/ 645396 w 1181239"/>
              <a:gd name="connsiteY834" fmla="*/ 80121 h 4008043"/>
              <a:gd name="connsiteX835" fmla="*/ 648370 w 1181239"/>
              <a:gd name="connsiteY835" fmla="*/ 123764 h 4008043"/>
              <a:gd name="connsiteX836" fmla="*/ 647495 w 1181239"/>
              <a:gd name="connsiteY836" fmla="*/ 176892 h 4008043"/>
              <a:gd name="connsiteX837" fmla="*/ 652335 w 1181239"/>
              <a:gd name="connsiteY837" fmla="*/ 166532 h 4008043"/>
              <a:gd name="connsiteX838" fmla="*/ 654644 w 1181239"/>
              <a:gd name="connsiteY838" fmla="*/ 157636 h 4008043"/>
              <a:gd name="connsiteX839" fmla="*/ 655852 w 1181239"/>
              <a:gd name="connsiteY839" fmla="*/ 165530 h 4008043"/>
              <a:gd name="connsiteX840" fmla="*/ 661121 w 1181239"/>
              <a:gd name="connsiteY840" fmla="*/ 177224 h 4008043"/>
              <a:gd name="connsiteX841" fmla="*/ 668099 w 1181239"/>
              <a:gd name="connsiteY841" fmla="*/ 185649 h 4008043"/>
              <a:gd name="connsiteX842" fmla="*/ 673931 w 1181239"/>
              <a:gd name="connsiteY842" fmla="*/ 186194 h 4008043"/>
              <a:gd name="connsiteX843" fmla="*/ 677095 w 1181239"/>
              <a:gd name="connsiteY843" fmla="*/ 173954 h 4008043"/>
              <a:gd name="connsiteX844" fmla="*/ 680087 w 1181239"/>
              <a:gd name="connsiteY844" fmla="*/ 160355 h 4008043"/>
              <a:gd name="connsiteX845" fmla="*/ 681412 w 1181239"/>
              <a:gd name="connsiteY845" fmla="*/ 168515 h 4008043"/>
              <a:gd name="connsiteX846" fmla="*/ 678449 w 1181239"/>
              <a:gd name="connsiteY846" fmla="*/ 201153 h 4008043"/>
              <a:gd name="connsiteX847" fmla="*/ 681168 w 1181239"/>
              <a:gd name="connsiteY847" fmla="*/ 211626 h 4008043"/>
              <a:gd name="connsiteX848" fmla="*/ 687387 w 1181239"/>
              <a:gd name="connsiteY848" fmla="*/ 184427 h 4008043"/>
              <a:gd name="connsiteX849" fmla="*/ 697156 w 1181239"/>
              <a:gd name="connsiteY849" fmla="*/ 158995 h 4008043"/>
              <a:gd name="connsiteX850" fmla="*/ 697995 w 1181239"/>
              <a:gd name="connsiteY850" fmla="*/ 180074 h 4008043"/>
              <a:gd name="connsiteX851" fmla="*/ 699560 w 1181239"/>
              <a:gd name="connsiteY851" fmla="*/ 207952 h 4008043"/>
              <a:gd name="connsiteX852" fmla="*/ 707424 w 1181239"/>
              <a:gd name="connsiteY852" fmla="*/ 203872 h 4008043"/>
              <a:gd name="connsiteX853" fmla="*/ 713958 w 1181239"/>
              <a:gd name="connsiteY853" fmla="*/ 180238 h 4008043"/>
              <a:gd name="connsiteX854" fmla="*/ 719432 w 1181239"/>
              <a:gd name="connsiteY854" fmla="*/ 166044 h 4008043"/>
              <a:gd name="connsiteX855" fmla="*/ 723439 w 1181239"/>
              <a:gd name="connsiteY855" fmla="*/ 206678 h 4008043"/>
              <a:gd name="connsiteX856" fmla="*/ 729942 w 1181239"/>
              <a:gd name="connsiteY856" fmla="*/ 229516 h 4008043"/>
              <a:gd name="connsiteX857" fmla="*/ 734692 w 1181239"/>
              <a:gd name="connsiteY857" fmla="*/ 207214 h 4008043"/>
              <a:gd name="connsiteX858" fmla="*/ 737973 w 1181239"/>
              <a:gd name="connsiteY858" fmla="*/ 207329 h 4008043"/>
              <a:gd name="connsiteX859" fmla="*/ 742078 w 1181239"/>
              <a:gd name="connsiteY859" fmla="*/ 209033 h 4008043"/>
              <a:gd name="connsiteX860" fmla="*/ 748234 w 1181239"/>
              <a:gd name="connsiteY860" fmla="*/ 225475 h 4008043"/>
              <a:gd name="connsiteX861" fmla="*/ 752603 w 1181239"/>
              <a:gd name="connsiteY861" fmla="*/ 244733 h 4008043"/>
              <a:gd name="connsiteX862" fmla="*/ 762826 w 1181239"/>
              <a:gd name="connsiteY862" fmla="*/ 194980 h 4008043"/>
              <a:gd name="connsiteX863" fmla="*/ 767417 w 1181239"/>
              <a:gd name="connsiteY863" fmla="*/ 168301 h 4008043"/>
              <a:gd name="connsiteX864" fmla="*/ 770023 w 1181239"/>
              <a:gd name="connsiteY864" fmla="*/ 169040 h 4008043"/>
              <a:gd name="connsiteX865" fmla="*/ 772843 w 1181239"/>
              <a:gd name="connsiteY865" fmla="*/ 210678 h 4008043"/>
              <a:gd name="connsiteX866" fmla="*/ 787596 w 1181239"/>
              <a:gd name="connsiteY866" fmla="*/ 241981 h 4008043"/>
              <a:gd name="connsiteX867" fmla="*/ 793730 w 1181239"/>
              <a:gd name="connsiteY867" fmla="*/ 224277 h 4008043"/>
              <a:gd name="connsiteX868" fmla="*/ 796197 w 1181239"/>
              <a:gd name="connsiteY868" fmla="*/ 218157 h 4008043"/>
              <a:gd name="connsiteX869" fmla="*/ 800556 w 1181239"/>
              <a:gd name="connsiteY869" fmla="*/ 217317 h 4008043"/>
              <a:gd name="connsiteX870" fmla="*/ 805028 w 1181239"/>
              <a:gd name="connsiteY870" fmla="*/ 210517 h 4008043"/>
              <a:gd name="connsiteX871" fmla="*/ 811957 w 1181239"/>
              <a:gd name="connsiteY871" fmla="*/ 211635 h 4008043"/>
              <a:gd name="connsiteX872" fmla="*/ 817316 w 1181239"/>
              <a:gd name="connsiteY872" fmla="*/ 232714 h 4008043"/>
              <a:gd name="connsiteX873" fmla="*/ 825257 w 1181239"/>
              <a:gd name="connsiteY873" fmla="*/ 239916 h 4008043"/>
              <a:gd name="connsiteX874" fmla="*/ 835306 w 1181239"/>
              <a:gd name="connsiteY874" fmla="*/ 216798 h 4008043"/>
              <a:gd name="connsiteX875" fmla="*/ 845515 w 1181239"/>
              <a:gd name="connsiteY875" fmla="*/ 198893 h 4008043"/>
              <a:gd name="connsiteX876" fmla="*/ 853135 w 1181239"/>
              <a:gd name="connsiteY876" fmla="*/ 186677 h 4008043"/>
              <a:gd name="connsiteX877" fmla="*/ 856393 w 1181239"/>
              <a:gd name="connsiteY877" fmla="*/ 171241 h 4008043"/>
              <a:gd name="connsiteX878" fmla="*/ 856766 w 1181239"/>
              <a:gd name="connsiteY878" fmla="*/ 182777 h 4008043"/>
              <a:gd name="connsiteX879" fmla="*/ 862960 w 1181239"/>
              <a:gd name="connsiteY879" fmla="*/ 197715 h 4008043"/>
              <a:gd name="connsiteX880" fmla="*/ 866876 w 1181239"/>
              <a:gd name="connsiteY880" fmla="*/ 234456 h 4008043"/>
              <a:gd name="connsiteX881" fmla="*/ 869438 w 1181239"/>
              <a:gd name="connsiteY881" fmla="*/ 267795 h 4008043"/>
              <a:gd name="connsiteX882" fmla="*/ 875898 w 1181239"/>
              <a:gd name="connsiteY882" fmla="*/ 252878 h 4008043"/>
              <a:gd name="connsiteX883" fmla="*/ 882306 w 1181239"/>
              <a:gd name="connsiteY883" fmla="*/ 258947 h 4008043"/>
              <a:gd name="connsiteX884" fmla="*/ 885711 w 1181239"/>
              <a:gd name="connsiteY884" fmla="*/ 289106 h 4008043"/>
              <a:gd name="connsiteX885" fmla="*/ 890882 w 1181239"/>
              <a:gd name="connsiteY885" fmla="*/ 294240 h 4008043"/>
              <a:gd name="connsiteX886" fmla="*/ 897924 w 1181239"/>
              <a:gd name="connsiteY886" fmla="*/ 206508 h 4008043"/>
              <a:gd name="connsiteX887" fmla="*/ 905106 w 1181239"/>
              <a:gd name="connsiteY887" fmla="*/ 118646 h 4008043"/>
              <a:gd name="connsiteX888" fmla="*/ 906591 w 1181239"/>
              <a:gd name="connsiteY888" fmla="*/ 146989 h 4008043"/>
              <a:gd name="connsiteX889" fmla="*/ 909204 w 1181239"/>
              <a:gd name="connsiteY889" fmla="*/ 180476 h 4008043"/>
              <a:gd name="connsiteX890" fmla="*/ 922661 w 1181239"/>
              <a:gd name="connsiteY890" fmla="*/ 129113 h 4008043"/>
              <a:gd name="connsiteX891" fmla="*/ 928487 w 1181239"/>
              <a:gd name="connsiteY891" fmla="*/ 102206 h 4008043"/>
              <a:gd name="connsiteX892" fmla="*/ 936618 w 1181239"/>
              <a:gd name="connsiteY892" fmla="*/ 286407 h 4008043"/>
              <a:gd name="connsiteX893" fmla="*/ 929426 w 1181239"/>
              <a:gd name="connsiteY893" fmla="*/ 299753 h 4008043"/>
              <a:gd name="connsiteX894" fmla="*/ 929054 w 1181239"/>
              <a:gd name="connsiteY894" fmla="*/ 280034 h 4008043"/>
              <a:gd name="connsiteX895" fmla="*/ 925686 w 1181239"/>
              <a:gd name="connsiteY895" fmla="*/ 296353 h 4008043"/>
              <a:gd name="connsiteX896" fmla="*/ 918174 w 1181239"/>
              <a:gd name="connsiteY896" fmla="*/ 285091 h 4008043"/>
              <a:gd name="connsiteX897" fmla="*/ 908321 w 1181239"/>
              <a:gd name="connsiteY897" fmla="*/ 346607 h 4008043"/>
              <a:gd name="connsiteX898" fmla="*/ 918980 w 1181239"/>
              <a:gd name="connsiteY898" fmla="*/ 352241 h 4008043"/>
              <a:gd name="connsiteX899" fmla="*/ 924725 w 1181239"/>
              <a:gd name="connsiteY899" fmla="*/ 346670 h 4008043"/>
              <a:gd name="connsiteX900" fmla="*/ 932066 w 1181239"/>
              <a:gd name="connsiteY900" fmla="*/ 340550 h 4008043"/>
              <a:gd name="connsiteX901" fmla="*/ 935416 w 1181239"/>
              <a:gd name="connsiteY901" fmla="*/ 340030 h 4008043"/>
              <a:gd name="connsiteX902" fmla="*/ 939880 w 1181239"/>
              <a:gd name="connsiteY902" fmla="*/ 350910 h 4008043"/>
              <a:gd name="connsiteX903" fmla="*/ 944332 w 1181239"/>
              <a:gd name="connsiteY903" fmla="*/ 350748 h 4008043"/>
              <a:gd name="connsiteX904" fmla="*/ 948679 w 1181239"/>
              <a:gd name="connsiteY904" fmla="*/ 350455 h 4008043"/>
              <a:gd name="connsiteX905" fmla="*/ 953927 w 1181239"/>
              <a:gd name="connsiteY905" fmla="*/ 358614 h 4008043"/>
              <a:gd name="connsiteX906" fmla="*/ 959773 w 1181239"/>
              <a:gd name="connsiteY906" fmla="*/ 357952 h 4008043"/>
              <a:gd name="connsiteX907" fmla="*/ 967398 w 1181239"/>
              <a:gd name="connsiteY907" fmla="*/ 360672 h 4008043"/>
              <a:gd name="connsiteX908" fmla="*/ 993697 w 1181239"/>
              <a:gd name="connsiteY908" fmla="*/ 512340 h 4008043"/>
              <a:gd name="connsiteX909" fmla="*/ 989560 w 1181239"/>
              <a:gd name="connsiteY909" fmla="*/ 538178 h 4008043"/>
              <a:gd name="connsiteX910" fmla="*/ 982211 w 1181239"/>
              <a:gd name="connsiteY910" fmla="*/ 581934 h 4008043"/>
              <a:gd name="connsiteX911" fmla="*/ 974913 w 1181239"/>
              <a:gd name="connsiteY911" fmla="*/ 737943 h 4008043"/>
              <a:gd name="connsiteX912" fmla="*/ 990890 w 1181239"/>
              <a:gd name="connsiteY912" fmla="*/ 727560 h 4008043"/>
              <a:gd name="connsiteX913" fmla="*/ 1013165 w 1181239"/>
              <a:gd name="connsiteY913" fmla="*/ 712601 h 4008043"/>
              <a:gd name="connsiteX914" fmla="*/ 1023174 w 1181239"/>
              <a:gd name="connsiteY914" fmla="*/ 693447 h 4008043"/>
              <a:gd name="connsiteX915" fmla="*/ 1025352 w 1181239"/>
              <a:gd name="connsiteY915" fmla="*/ 629984 h 4008043"/>
              <a:gd name="connsiteX916" fmla="*/ 1019752 w 1181239"/>
              <a:gd name="connsiteY916" fmla="*/ 563714 h 4008043"/>
              <a:gd name="connsiteX917" fmla="*/ 1021741 w 1181239"/>
              <a:gd name="connsiteY917" fmla="*/ 549559 h 4008043"/>
              <a:gd name="connsiteX918" fmla="*/ 1034255 w 1181239"/>
              <a:gd name="connsiteY918" fmla="*/ 896074 h 4008043"/>
              <a:gd name="connsiteX919" fmla="*/ 1032209 w 1181239"/>
              <a:gd name="connsiteY919" fmla="*/ 1080047 h 4008043"/>
              <a:gd name="connsiteX920" fmla="*/ 1029311 w 1181239"/>
              <a:gd name="connsiteY920" fmla="*/ 1036530 h 4008043"/>
              <a:gd name="connsiteX921" fmla="*/ 1016601 w 1181239"/>
              <a:gd name="connsiteY921" fmla="*/ 816067 h 4008043"/>
              <a:gd name="connsiteX922" fmla="*/ 1014072 w 1181239"/>
              <a:gd name="connsiteY922" fmla="*/ 822120 h 4008043"/>
              <a:gd name="connsiteX923" fmla="*/ 1010872 w 1181239"/>
              <a:gd name="connsiteY923" fmla="*/ 837449 h 4008043"/>
              <a:gd name="connsiteX924" fmla="*/ 1001517 w 1181239"/>
              <a:gd name="connsiteY924" fmla="*/ 822051 h 4008043"/>
              <a:gd name="connsiteX925" fmla="*/ 1006218 w 1181239"/>
              <a:gd name="connsiteY925" fmla="*/ 806960 h 4008043"/>
              <a:gd name="connsiteX926" fmla="*/ 1007878 w 1181239"/>
              <a:gd name="connsiteY926" fmla="*/ 789321 h 4008043"/>
              <a:gd name="connsiteX927" fmla="*/ 1014385 w 1181239"/>
              <a:gd name="connsiteY927" fmla="*/ 781162 h 4008043"/>
              <a:gd name="connsiteX928" fmla="*/ 1016910 w 1181239"/>
              <a:gd name="connsiteY928" fmla="*/ 788019 h 4008043"/>
              <a:gd name="connsiteX929" fmla="*/ 1021209 w 1181239"/>
              <a:gd name="connsiteY929" fmla="*/ 754483 h 4008043"/>
              <a:gd name="connsiteX930" fmla="*/ 1016621 w 1181239"/>
              <a:gd name="connsiteY930" fmla="*/ 730627 h 4008043"/>
              <a:gd name="connsiteX931" fmla="*/ 1005655 w 1181239"/>
              <a:gd name="connsiteY931" fmla="*/ 764682 h 4008043"/>
              <a:gd name="connsiteX932" fmla="*/ 1002528 w 1181239"/>
              <a:gd name="connsiteY932" fmla="*/ 785881 h 4008043"/>
              <a:gd name="connsiteX933" fmla="*/ 1001514 w 1181239"/>
              <a:gd name="connsiteY933" fmla="*/ 761563 h 4008043"/>
              <a:gd name="connsiteX934" fmla="*/ 1000156 w 1181239"/>
              <a:gd name="connsiteY934" fmla="*/ 735605 h 4008043"/>
              <a:gd name="connsiteX935" fmla="*/ 987927 w 1181239"/>
              <a:gd name="connsiteY935" fmla="*/ 757627 h 4008043"/>
              <a:gd name="connsiteX936" fmla="*/ 983923 w 1181239"/>
              <a:gd name="connsiteY936" fmla="*/ 778177 h 4008043"/>
              <a:gd name="connsiteX937" fmla="*/ 982336 w 1181239"/>
              <a:gd name="connsiteY937" fmla="*/ 821356 h 4008043"/>
              <a:gd name="connsiteX938" fmla="*/ 986699 w 1181239"/>
              <a:gd name="connsiteY938" fmla="*/ 863998 h 4008043"/>
              <a:gd name="connsiteX939" fmla="*/ 986773 w 1181239"/>
              <a:gd name="connsiteY939" fmla="*/ 878647 h 4008043"/>
              <a:gd name="connsiteX940" fmla="*/ 979444 w 1181239"/>
              <a:gd name="connsiteY940" fmla="*/ 878601 h 4008043"/>
              <a:gd name="connsiteX941" fmla="*/ 971589 w 1181239"/>
              <a:gd name="connsiteY941" fmla="*/ 888430 h 4008043"/>
              <a:gd name="connsiteX942" fmla="*/ 969838 w 1181239"/>
              <a:gd name="connsiteY942" fmla="*/ 906958 h 4008043"/>
              <a:gd name="connsiteX943" fmla="*/ 971892 w 1181239"/>
              <a:gd name="connsiteY943" fmla="*/ 974997 h 4008043"/>
              <a:gd name="connsiteX944" fmla="*/ 983595 w 1181239"/>
              <a:gd name="connsiteY944" fmla="*/ 1096286 h 4008043"/>
              <a:gd name="connsiteX945" fmla="*/ 983850 w 1181239"/>
              <a:gd name="connsiteY945" fmla="*/ 1106391 h 4008043"/>
              <a:gd name="connsiteX946" fmla="*/ 977520 w 1181239"/>
              <a:gd name="connsiteY946" fmla="*/ 1116881 h 4008043"/>
              <a:gd name="connsiteX947" fmla="*/ 972047 w 1181239"/>
              <a:gd name="connsiteY947" fmla="*/ 1109585 h 4008043"/>
              <a:gd name="connsiteX948" fmla="*/ 966892 w 1181239"/>
              <a:gd name="connsiteY948" fmla="*/ 1145789 h 4008043"/>
              <a:gd name="connsiteX949" fmla="*/ 967793 w 1181239"/>
              <a:gd name="connsiteY949" fmla="*/ 1205281 h 4008043"/>
              <a:gd name="connsiteX950" fmla="*/ 966541 w 1181239"/>
              <a:gd name="connsiteY950" fmla="*/ 1215315 h 4008043"/>
              <a:gd name="connsiteX951" fmla="*/ 956870 w 1181239"/>
              <a:gd name="connsiteY951" fmla="*/ 1254731 h 4008043"/>
              <a:gd name="connsiteX952" fmla="*/ 950007 w 1181239"/>
              <a:gd name="connsiteY952" fmla="*/ 1276464 h 4008043"/>
              <a:gd name="connsiteX953" fmla="*/ 947821 w 1181239"/>
              <a:gd name="connsiteY953" fmla="*/ 1291462 h 4008043"/>
              <a:gd name="connsiteX954" fmla="*/ 946879 w 1181239"/>
              <a:gd name="connsiteY954" fmla="*/ 1313245 h 4008043"/>
              <a:gd name="connsiteX955" fmla="*/ 942943 w 1181239"/>
              <a:gd name="connsiteY955" fmla="*/ 1392199 h 4008043"/>
              <a:gd name="connsiteX956" fmla="*/ 948090 w 1181239"/>
              <a:gd name="connsiteY956" fmla="*/ 1455781 h 4008043"/>
              <a:gd name="connsiteX957" fmla="*/ 947196 w 1181239"/>
              <a:gd name="connsiteY957" fmla="*/ 1461054 h 4008043"/>
              <a:gd name="connsiteX958" fmla="*/ 942975 w 1181239"/>
              <a:gd name="connsiteY958" fmla="*/ 1473058 h 4008043"/>
              <a:gd name="connsiteX959" fmla="*/ 940238 w 1181239"/>
              <a:gd name="connsiteY959" fmla="*/ 1487656 h 4008043"/>
              <a:gd name="connsiteX960" fmla="*/ 939873 w 1181239"/>
              <a:gd name="connsiteY960" fmla="*/ 1523160 h 4008043"/>
              <a:gd name="connsiteX961" fmla="*/ 944233 w 1181239"/>
              <a:gd name="connsiteY961" fmla="*/ 1532172 h 4008043"/>
              <a:gd name="connsiteX962" fmla="*/ 939517 w 1181239"/>
              <a:gd name="connsiteY962" fmla="*/ 1532172 h 4008043"/>
              <a:gd name="connsiteX963" fmla="*/ 936273 w 1181239"/>
              <a:gd name="connsiteY963" fmla="*/ 1574901 h 4008043"/>
              <a:gd name="connsiteX964" fmla="*/ 934967 w 1181239"/>
              <a:gd name="connsiteY964" fmla="*/ 1626160 h 4008043"/>
              <a:gd name="connsiteX965" fmla="*/ 935295 w 1181239"/>
              <a:gd name="connsiteY965" fmla="*/ 1633959 h 4008043"/>
              <a:gd name="connsiteX966" fmla="*/ 935912 w 1181239"/>
              <a:gd name="connsiteY966" fmla="*/ 1652191 h 4008043"/>
              <a:gd name="connsiteX967" fmla="*/ 929513 w 1181239"/>
              <a:gd name="connsiteY967" fmla="*/ 1588275 h 4008043"/>
              <a:gd name="connsiteX968" fmla="*/ 926551 w 1181239"/>
              <a:gd name="connsiteY968" fmla="*/ 1513480 h 4008043"/>
              <a:gd name="connsiteX969" fmla="*/ 921285 w 1181239"/>
              <a:gd name="connsiteY969" fmla="*/ 1437714 h 4008043"/>
              <a:gd name="connsiteX970" fmla="*/ 916705 w 1181239"/>
              <a:gd name="connsiteY970" fmla="*/ 1424709 h 4008043"/>
              <a:gd name="connsiteX971" fmla="*/ 912027 w 1181239"/>
              <a:gd name="connsiteY971" fmla="*/ 1418880 h 4008043"/>
              <a:gd name="connsiteX972" fmla="*/ 909264 w 1181239"/>
              <a:gd name="connsiteY972" fmla="*/ 1423087 h 4008043"/>
              <a:gd name="connsiteX973" fmla="*/ 905051 w 1181239"/>
              <a:gd name="connsiteY973" fmla="*/ 1437366 h 4008043"/>
              <a:gd name="connsiteX974" fmla="*/ 911351 w 1181239"/>
              <a:gd name="connsiteY974" fmla="*/ 1440887 h 4008043"/>
              <a:gd name="connsiteX975" fmla="*/ 913807 w 1181239"/>
              <a:gd name="connsiteY975" fmla="*/ 1446370 h 4008043"/>
              <a:gd name="connsiteX976" fmla="*/ 915128 w 1181239"/>
              <a:gd name="connsiteY976" fmla="*/ 1460301 h 4008043"/>
              <a:gd name="connsiteX977" fmla="*/ 909488 w 1181239"/>
              <a:gd name="connsiteY977" fmla="*/ 1467225 h 4008043"/>
              <a:gd name="connsiteX978" fmla="*/ 900721 w 1181239"/>
              <a:gd name="connsiteY978" fmla="*/ 1474212 h 4008043"/>
              <a:gd name="connsiteX979" fmla="*/ 897813 w 1181239"/>
              <a:gd name="connsiteY979" fmla="*/ 1479482 h 4008043"/>
              <a:gd name="connsiteX980" fmla="*/ 894908 w 1181239"/>
              <a:gd name="connsiteY980" fmla="*/ 1472588 h 4008043"/>
              <a:gd name="connsiteX981" fmla="*/ 900675 w 1181239"/>
              <a:gd name="connsiteY981" fmla="*/ 1462603 h 4008043"/>
              <a:gd name="connsiteX982" fmla="*/ 900675 w 1181239"/>
              <a:gd name="connsiteY982" fmla="*/ 1454331 h 4008043"/>
              <a:gd name="connsiteX983" fmla="*/ 894906 w 1181239"/>
              <a:gd name="connsiteY983" fmla="*/ 1441718 h 4008043"/>
              <a:gd name="connsiteX984" fmla="*/ 890460 w 1181239"/>
              <a:gd name="connsiteY984" fmla="*/ 1416032 h 4008043"/>
              <a:gd name="connsiteX985" fmla="*/ 889204 w 1181239"/>
              <a:gd name="connsiteY985" fmla="*/ 1379653 h 4008043"/>
              <a:gd name="connsiteX986" fmla="*/ 883077 w 1181239"/>
              <a:gd name="connsiteY986" fmla="*/ 1341292 h 4008043"/>
              <a:gd name="connsiteX987" fmla="*/ 877458 w 1181239"/>
              <a:gd name="connsiteY987" fmla="*/ 1328786 h 4008043"/>
              <a:gd name="connsiteX988" fmla="*/ 874848 w 1181239"/>
              <a:gd name="connsiteY988" fmla="*/ 1317652 h 4008043"/>
              <a:gd name="connsiteX989" fmla="*/ 877038 w 1181239"/>
              <a:gd name="connsiteY989" fmla="*/ 1429165 h 4008043"/>
              <a:gd name="connsiteX990" fmla="*/ 873344 w 1181239"/>
              <a:gd name="connsiteY990" fmla="*/ 1542038 h 4008043"/>
              <a:gd name="connsiteX991" fmla="*/ 858195 w 1181239"/>
              <a:gd name="connsiteY991" fmla="*/ 1624043 h 4008043"/>
              <a:gd name="connsiteX992" fmla="*/ 854497 w 1181239"/>
              <a:gd name="connsiteY992" fmla="*/ 1656681 h 4008043"/>
              <a:gd name="connsiteX993" fmla="*/ 856756 w 1181239"/>
              <a:gd name="connsiteY993" fmla="*/ 1674151 h 4008043"/>
              <a:gd name="connsiteX994" fmla="*/ 862279 w 1181239"/>
              <a:gd name="connsiteY994" fmla="*/ 1666444 h 4008043"/>
              <a:gd name="connsiteX995" fmla="*/ 862535 w 1181239"/>
              <a:gd name="connsiteY995" fmla="*/ 1678667 h 4008043"/>
              <a:gd name="connsiteX996" fmla="*/ 863987 w 1181239"/>
              <a:gd name="connsiteY996" fmla="*/ 1692865 h 4008043"/>
              <a:gd name="connsiteX997" fmla="*/ 865567 w 1181239"/>
              <a:gd name="connsiteY997" fmla="*/ 1706587 h 4008043"/>
              <a:gd name="connsiteX998" fmla="*/ 861004 w 1181239"/>
              <a:gd name="connsiteY998" fmla="*/ 1705924 h 4008043"/>
              <a:gd name="connsiteX999" fmla="*/ 856865 w 1181239"/>
              <a:gd name="connsiteY999" fmla="*/ 1707804 h 4008043"/>
              <a:gd name="connsiteX1000" fmla="*/ 854209 w 1181239"/>
              <a:gd name="connsiteY1000" fmla="*/ 1727182 h 4008043"/>
              <a:gd name="connsiteX1001" fmla="*/ 854209 w 1181239"/>
              <a:gd name="connsiteY1001" fmla="*/ 1748097 h 4008043"/>
              <a:gd name="connsiteX1002" fmla="*/ 843903 w 1181239"/>
              <a:gd name="connsiteY1002" fmla="*/ 1746531 h 4008043"/>
              <a:gd name="connsiteX1003" fmla="*/ 830823 w 1181239"/>
              <a:gd name="connsiteY1003" fmla="*/ 1751792 h 4008043"/>
              <a:gd name="connsiteX1004" fmla="*/ 832378 w 1181239"/>
              <a:gd name="connsiteY1004" fmla="*/ 1803389 h 4008043"/>
              <a:gd name="connsiteX1005" fmla="*/ 834075 w 1181239"/>
              <a:gd name="connsiteY1005" fmla="*/ 1826259 h 4008043"/>
              <a:gd name="connsiteX1006" fmla="*/ 830052 w 1181239"/>
              <a:gd name="connsiteY1006" fmla="*/ 1821500 h 4008043"/>
              <a:gd name="connsiteX1007" fmla="*/ 828384 w 1181239"/>
              <a:gd name="connsiteY1007" fmla="*/ 1823121 h 4008043"/>
              <a:gd name="connsiteX1008" fmla="*/ 834132 w 1181239"/>
              <a:gd name="connsiteY1008" fmla="*/ 1837496 h 4008043"/>
              <a:gd name="connsiteX1009" fmla="*/ 838692 w 1181239"/>
              <a:gd name="connsiteY1009" fmla="*/ 1849209 h 4008043"/>
              <a:gd name="connsiteX1010" fmla="*/ 844458 w 1181239"/>
              <a:gd name="connsiteY1010" fmla="*/ 1853129 h 4008043"/>
              <a:gd name="connsiteX1011" fmla="*/ 850640 w 1181239"/>
              <a:gd name="connsiteY1011" fmla="*/ 1872521 h 4008043"/>
              <a:gd name="connsiteX1012" fmla="*/ 855211 w 1181239"/>
              <a:gd name="connsiteY1012" fmla="*/ 1875274 h 4008043"/>
              <a:gd name="connsiteX1013" fmla="*/ 861711 w 1181239"/>
              <a:gd name="connsiteY1013" fmla="*/ 1867058 h 4008043"/>
              <a:gd name="connsiteX1014" fmla="*/ 864852 w 1181239"/>
              <a:gd name="connsiteY1014" fmla="*/ 1870967 h 4008043"/>
              <a:gd name="connsiteX1015" fmla="*/ 860038 w 1181239"/>
              <a:gd name="connsiteY1015" fmla="*/ 1886607 h 4008043"/>
              <a:gd name="connsiteX1016" fmla="*/ 848167 w 1181239"/>
              <a:gd name="connsiteY1016" fmla="*/ 1900863 h 4008043"/>
              <a:gd name="connsiteX1017" fmla="*/ 844231 w 1181239"/>
              <a:gd name="connsiteY1017" fmla="*/ 1878521 h 4008043"/>
              <a:gd name="connsiteX1018" fmla="*/ 846213 w 1181239"/>
              <a:gd name="connsiteY1018" fmla="*/ 1861191 h 4008043"/>
              <a:gd name="connsiteX1019" fmla="*/ 837856 w 1181239"/>
              <a:gd name="connsiteY1019" fmla="*/ 1862085 h 4008043"/>
              <a:gd name="connsiteX1020" fmla="*/ 827845 w 1181239"/>
              <a:gd name="connsiteY1020" fmla="*/ 1879297 h 4008043"/>
              <a:gd name="connsiteX1021" fmla="*/ 828480 w 1181239"/>
              <a:gd name="connsiteY1021" fmla="*/ 1901056 h 4008043"/>
              <a:gd name="connsiteX1022" fmla="*/ 834685 w 1181239"/>
              <a:gd name="connsiteY1022" fmla="*/ 1992977 h 4008043"/>
              <a:gd name="connsiteX1023" fmla="*/ 835382 w 1181239"/>
              <a:gd name="connsiteY1023" fmla="*/ 2015957 h 4008043"/>
              <a:gd name="connsiteX1024" fmla="*/ 841108 w 1181239"/>
              <a:gd name="connsiteY1024" fmla="*/ 1961312 h 4008043"/>
              <a:gd name="connsiteX1025" fmla="*/ 844239 w 1181239"/>
              <a:gd name="connsiteY1025" fmla="*/ 1908017 h 4008043"/>
              <a:gd name="connsiteX1026" fmla="*/ 852868 w 1181239"/>
              <a:gd name="connsiteY1026" fmla="*/ 1924504 h 4008043"/>
              <a:gd name="connsiteX1027" fmla="*/ 854780 w 1181239"/>
              <a:gd name="connsiteY1027" fmla="*/ 1954892 h 4008043"/>
              <a:gd name="connsiteX1028" fmla="*/ 857932 w 1181239"/>
              <a:gd name="connsiteY1028" fmla="*/ 2007443 h 4008043"/>
              <a:gd name="connsiteX1029" fmla="*/ 860020 w 1181239"/>
              <a:gd name="connsiteY1029" fmla="*/ 1993983 h 4008043"/>
              <a:gd name="connsiteX1030" fmla="*/ 862928 w 1181239"/>
              <a:gd name="connsiteY1030" fmla="*/ 1978571 h 4008043"/>
              <a:gd name="connsiteX1031" fmla="*/ 865833 w 1181239"/>
              <a:gd name="connsiteY1031" fmla="*/ 1999153 h 4008043"/>
              <a:gd name="connsiteX1032" fmla="*/ 859637 w 1181239"/>
              <a:gd name="connsiteY1032" fmla="*/ 2017895 h 4008043"/>
              <a:gd name="connsiteX1033" fmla="*/ 853443 w 1181239"/>
              <a:gd name="connsiteY1033" fmla="*/ 2016055 h 4008043"/>
              <a:gd name="connsiteX1034" fmla="*/ 855505 w 1181239"/>
              <a:gd name="connsiteY1034" fmla="*/ 2071428 h 4008043"/>
              <a:gd name="connsiteX1035" fmla="*/ 860058 w 1181239"/>
              <a:gd name="connsiteY1035" fmla="*/ 2158751 h 4008043"/>
              <a:gd name="connsiteX1036" fmla="*/ 860890 w 1181239"/>
              <a:gd name="connsiteY1036" fmla="*/ 2214677 h 4008043"/>
              <a:gd name="connsiteX1037" fmla="*/ 864207 w 1181239"/>
              <a:gd name="connsiteY1037" fmla="*/ 2248471 h 4008043"/>
              <a:gd name="connsiteX1038" fmla="*/ 866042 w 1181239"/>
              <a:gd name="connsiteY1038" fmla="*/ 2263785 h 4008043"/>
              <a:gd name="connsiteX1039" fmla="*/ 871652 w 1181239"/>
              <a:gd name="connsiteY1039" fmla="*/ 2283192 h 4008043"/>
              <a:gd name="connsiteX1040" fmla="*/ 870437 w 1181239"/>
              <a:gd name="connsiteY1040" fmla="*/ 2213836 h 4008043"/>
              <a:gd name="connsiteX1041" fmla="*/ 871364 w 1181239"/>
              <a:gd name="connsiteY1041" fmla="*/ 2207036 h 4008043"/>
              <a:gd name="connsiteX1042" fmla="*/ 874509 w 1181239"/>
              <a:gd name="connsiteY1042" fmla="*/ 2182947 h 4008043"/>
              <a:gd name="connsiteX1043" fmla="*/ 878914 w 1181239"/>
              <a:gd name="connsiteY1043" fmla="*/ 2156343 h 4008043"/>
              <a:gd name="connsiteX1044" fmla="*/ 883273 w 1181239"/>
              <a:gd name="connsiteY1044" fmla="*/ 2154140 h 4008043"/>
              <a:gd name="connsiteX1045" fmla="*/ 880405 w 1181239"/>
              <a:gd name="connsiteY1045" fmla="*/ 2149466 h 4008043"/>
              <a:gd name="connsiteX1046" fmla="*/ 875869 w 1181239"/>
              <a:gd name="connsiteY1046" fmla="*/ 2110384 h 4008043"/>
              <a:gd name="connsiteX1047" fmla="*/ 883375 w 1181239"/>
              <a:gd name="connsiteY1047" fmla="*/ 2096285 h 4008043"/>
              <a:gd name="connsiteX1048" fmla="*/ 892156 w 1181239"/>
              <a:gd name="connsiteY1048" fmla="*/ 2085534 h 4008043"/>
              <a:gd name="connsiteX1049" fmla="*/ 893704 w 1181239"/>
              <a:gd name="connsiteY1049" fmla="*/ 2103952 h 4008043"/>
              <a:gd name="connsiteX1050" fmla="*/ 893339 w 1181239"/>
              <a:gd name="connsiteY1050" fmla="*/ 2132650 h 4008043"/>
              <a:gd name="connsiteX1051" fmla="*/ 899522 w 1181239"/>
              <a:gd name="connsiteY1051" fmla="*/ 2134019 h 4008043"/>
              <a:gd name="connsiteX1052" fmla="*/ 903810 w 1181239"/>
              <a:gd name="connsiteY1052" fmla="*/ 2213835 h 4008043"/>
              <a:gd name="connsiteX1053" fmla="*/ 909303 w 1181239"/>
              <a:gd name="connsiteY1053" fmla="*/ 2247753 h 4008043"/>
              <a:gd name="connsiteX1054" fmla="*/ 915277 w 1181239"/>
              <a:gd name="connsiteY1054" fmla="*/ 2194796 h 4008043"/>
              <a:gd name="connsiteX1055" fmla="*/ 921183 w 1181239"/>
              <a:gd name="connsiteY1055" fmla="*/ 2141876 h 4008043"/>
              <a:gd name="connsiteX1056" fmla="*/ 928624 w 1181239"/>
              <a:gd name="connsiteY1056" fmla="*/ 2176212 h 4008043"/>
              <a:gd name="connsiteX1057" fmla="*/ 929858 w 1181239"/>
              <a:gd name="connsiteY1057" fmla="*/ 2191199 h 4008043"/>
              <a:gd name="connsiteX1058" fmla="*/ 929565 w 1181239"/>
              <a:gd name="connsiteY1058" fmla="*/ 2200992 h 4008043"/>
              <a:gd name="connsiteX1059" fmla="*/ 933279 w 1181239"/>
              <a:gd name="connsiteY1059" fmla="*/ 2221164 h 4008043"/>
              <a:gd name="connsiteX1060" fmla="*/ 937866 w 1181239"/>
              <a:gd name="connsiteY1060" fmla="*/ 2190853 h 4008043"/>
              <a:gd name="connsiteX1061" fmla="*/ 941718 w 1181239"/>
              <a:gd name="connsiteY1061" fmla="*/ 2163518 h 4008043"/>
              <a:gd name="connsiteX1062" fmla="*/ 942923 w 1181239"/>
              <a:gd name="connsiteY1062" fmla="*/ 2170998 h 4008043"/>
              <a:gd name="connsiteX1063" fmla="*/ 940105 w 1181239"/>
              <a:gd name="connsiteY1063" fmla="*/ 2203812 h 4008043"/>
              <a:gd name="connsiteX1064" fmla="*/ 934152 w 1181239"/>
              <a:gd name="connsiteY1064" fmla="*/ 2233245 h 4008043"/>
              <a:gd name="connsiteX1065" fmla="*/ 934119 w 1181239"/>
              <a:gd name="connsiteY1065" fmla="*/ 2260449 h 4008043"/>
              <a:gd name="connsiteX1066" fmla="*/ 938479 w 1181239"/>
              <a:gd name="connsiteY1066" fmla="*/ 2299801 h 4008043"/>
              <a:gd name="connsiteX1067" fmla="*/ 933736 w 1181239"/>
              <a:gd name="connsiteY1067" fmla="*/ 2337587 h 4008043"/>
              <a:gd name="connsiteX1068" fmla="*/ 930554 w 1181239"/>
              <a:gd name="connsiteY1068" fmla="*/ 2326708 h 4008043"/>
              <a:gd name="connsiteX1069" fmla="*/ 928029 w 1181239"/>
              <a:gd name="connsiteY1069" fmla="*/ 2315829 h 4008043"/>
              <a:gd name="connsiteX1070" fmla="*/ 923810 w 1181239"/>
              <a:gd name="connsiteY1070" fmla="*/ 2348466 h 4008043"/>
              <a:gd name="connsiteX1071" fmla="*/ 914267 w 1181239"/>
              <a:gd name="connsiteY1071" fmla="*/ 2353906 h 4008043"/>
              <a:gd name="connsiteX1072" fmla="*/ 912786 w 1181239"/>
              <a:gd name="connsiteY1072" fmla="*/ 2370905 h 4008043"/>
              <a:gd name="connsiteX1073" fmla="*/ 909414 w 1181239"/>
              <a:gd name="connsiteY1073" fmla="*/ 2397423 h 4008043"/>
              <a:gd name="connsiteX1074" fmla="*/ 906217 w 1181239"/>
              <a:gd name="connsiteY1074" fmla="*/ 2388584 h 4008043"/>
              <a:gd name="connsiteX1075" fmla="*/ 903601 w 1181239"/>
              <a:gd name="connsiteY1075" fmla="*/ 2372945 h 4008043"/>
              <a:gd name="connsiteX1076" fmla="*/ 901025 w 1181239"/>
              <a:gd name="connsiteY1076" fmla="*/ 2381104 h 4008043"/>
              <a:gd name="connsiteX1077" fmla="*/ 907826 w 1181239"/>
              <a:gd name="connsiteY1077" fmla="*/ 2407368 h 4008043"/>
              <a:gd name="connsiteX1078" fmla="*/ 914956 w 1181239"/>
              <a:gd name="connsiteY1078" fmla="*/ 2426567 h 4008043"/>
              <a:gd name="connsiteX1079" fmla="*/ 921576 w 1181239"/>
              <a:gd name="connsiteY1079" fmla="*/ 2444248 h 4008043"/>
              <a:gd name="connsiteX1080" fmla="*/ 924156 w 1181239"/>
              <a:gd name="connsiteY1080" fmla="*/ 2435094 h 4008043"/>
              <a:gd name="connsiteX1081" fmla="*/ 926692 w 1181239"/>
              <a:gd name="connsiteY1081" fmla="*/ 2388094 h 4008043"/>
              <a:gd name="connsiteX1082" fmla="*/ 931160 w 1181239"/>
              <a:gd name="connsiteY1082" fmla="*/ 2365290 h 4008043"/>
              <a:gd name="connsiteX1083" fmla="*/ 925840 w 1181239"/>
              <a:gd name="connsiteY1083" fmla="*/ 2525255 h 4008043"/>
              <a:gd name="connsiteX1084" fmla="*/ 925365 w 1181239"/>
              <a:gd name="connsiteY1084" fmla="*/ 2720056 h 4008043"/>
              <a:gd name="connsiteX1085" fmla="*/ 926361 w 1181239"/>
              <a:gd name="connsiteY1085" fmla="*/ 2735548 h 4008043"/>
              <a:gd name="connsiteX1086" fmla="*/ 926796 w 1181239"/>
              <a:gd name="connsiteY1086" fmla="*/ 2843475 h 4008043"/>
              <a:gd name="connsiteX1087" fmla="*/ 929036 w 1181239"/>
              <a:gd name="connsiteY1087" fmla="*/ 2855715 h 4008043"/>
              <a:gd name="connsiteX1088" fmla="*/ 929445 w 1181239"/>
              <a:gd name="connsiteY1088" fmla="*/ 2844835 h 4008043"/>
              <a:gd name="connsiteX1089" fmla="*/ 936624 w 1181239"/>
              <a:gd name="connsiteY1089" fmla="*/ 2827235 h 4008043"/>
              <a:gd name="connsiteX1090" fmla="*/ 939412 w 1181239"/>
              <a:gd name="connsiteY1090" fmla="*/ 2896026 h 4008043"/>
              <a:gd name="connsiteX1091" fmla="*/ 942500 w 1181239"/>
              <a:gd name="connsiteY1091" fmla="*/ 2965091 h 4008043"/>
              <a:gd name="connsiteX1092" fmla="*/ 946207 w 1181239"/>
              <a:gd name="connsiteY1092" fmla="*/ 2961656 h 4008043"/>
              <a:gd name="connsiteX1093" fmla="*/ 951698 w 1181239"/>
              <a:gd name="connsiteY1093" fmla="*/ 2966026 h 4008043"/>
              <a:gd name="connsiteX1094" fmla="*/ 957323 w 1181239"/>
              <a:gd name="connsiteY1094" fmla="*/ 2951669 h 4008043"/>
              <a:gd name="connsiteX1095" fmla="*/ 951268 w 1181239"/>
              <a:gd name="connsiteY1095" fmla="*/ 2908464 h 4008043"/>
              <a:gd name="connsiteX1096" fmla="*/ 948899 w 1181239"/>
              <a:gd name="connsiteY1096" fmla="*/ 2899625 h 4008043"/>
              <a:gd name="connsiteX1097" fmla="*/ 955925 w 1181239"/>
              <a:gd name="connsiteY1097" fmla="*/ 2902792 h 4008043"/>
              <a:gd name="connsiteX1098" fmla="*/ 966140 w 1181239"/>
              <a:gd name="connsiteY1098" fmla="*/ 2919137 h 4008043"/>
              <a:gd name="connsiteX1099" fmla="*/ 968406 w 1181239"/>
              <a:gd name="connsiteY1099" fmla="*/ 2823948 h 4008043"/>
              <a:gd name="connsiteX1100" fmla="*/ 964786 w 1181239"/>
              <a:gd name="connsiteY1100" fmla="*/ 2720797 h 4008043"/>
              <a:gd name="connsiteX1101" fmla="*/ 964177 w 1181239"/>
              <a:gd name="connsiteY1101" fmla="*/ 2702131 h 4008043"/>
              <a:gd name="connsiteX1102" fmla="*/ 961976 w 1181239"/>
              <a:gd name="connsiteY1102" fmla="*/ 2694614 h 4008043"/>
              <a:gd name="connsiteX1103" fmla="*/ 957367 w 1181239"/>
              <a:gd name="connsiteY1103" fmla="*/ 2646646 h 4008043"/>
              <a:gd name="connsiteX1104" fmla="*/ 961739 w 1181239"/>
              <a:gd name="connsiteY1104" fmla="*/ 2582372 h 4008043"/>
              <a:gd name="connsiteX1105" fmla="*/ 964735 w 1181239"/>
              <a:gd name="connsiteY1105" fmla="*/ 2596651 h 4008043"/>
              <a:gd name="connsiteX1106" fmla="*/ 971817 w 1181239"/>
              <a:gd name="connsiteY1106" fmla="*/ 2581676 h 4008043"/>
              <a:gd name="connsiteX1107" fmla="*/ 979179 w 1181239"/>
              <a:gd name="connsiteY1107" fmla="*/ 2657101 h 4008043"/>
              <a:gd name="connsiteX1108" fmla="*/ 982813 w 1181239"/>
              <a:gd name="connsiteY1108" fmla="*/ 2751686 h 4008043"/>
              <a:gd name="connsiteX1109" fmla="*/ 987249 w 1181239"/>
              <a:gd name="connsiteY1109" fmla="*/ 2865234 h 4008043"/>
              <a:gd name="connsiteX1110" fmla="*/ 986993 w 1181239"/>
              <a:gd name="connsiteY1110" fmla="*/ 2893792 h 4008043"/>
              <a:gd name="connsiteX1111" fmla="*/ 989957 w 1181239"/>
              <a:gd name="connsiteY1111" fmla="*/ 2925070 h 4008043"/>
              <a:gd name="connsiteX1112" fmla="*/ 992222 w 1181239"/>
              <a:gd name="connsiteY1112" fmla="*/ 3076020 h 4008043"/>
              <a:gd name="connsiteX1113" fmla="*/ 986073 w 1181239"/>
              <a:gd name="connsiteY1113" fmla="*/ 3246010 h 4008043"/>
              <a:gd name="connsiteX1114" fmla="*/ 981430 w 1181239"/>
              <a:gd name="connsiteY1114" fmla="*/ 3354803 h 4008043"/>
              <a:gd name="connsiteX1115" fmla="*/ 990448 w 1181239"/>
              <a:gd name="connsiteY1115" fmla="*/ 3529378 h 4008043"/>
              <a:gd name="connsiteX1116" fmla="*/ 994542 w 1181239"/>
              <a:gd name="connsiteY1116" fmla="*/ 3528715 h 4008043"/>
              <a:gd name="connsiteX1117" fmla="*/ 998280 w 1181239"/>
              <a:gd name="connsiteY1117" fmla="*/ 3505073 h 4008043"/>
              <a:gd name="connsiteX1118" fmla="*/ 1003751 w 1181239"/>
              <a:gd name="connsiteY1118" fmla="*/ 3502353 h 4008043"/>
              <a:gd name="connsiteX1119" fmla="*/ 994811 w 1181239"/>
              <a:gd name="connsiteY1119" fmla="*/ 3597547 h 4008043"/>
              <a:gd name="connsiteX1120" fmla="*/ 996012 w 1181239"/>
              <a:gd name="connsiteY1120" fmla="*/ 3607747 h 4008043"/>
              <a:gd name="connsiteX1121" fmla="*/ 1003969 w 1181239"/>
              <a:gd name="connsiteY1121" fmla="*/ 3582588 h 4008043"/>
              <a:gd name="connsiteX1122" fmla="*/ 1011605 w 1181239"/>
              <a:gd name="connsiteY1122" fmla="*/ 3551990 h 4008043"/>
              <a:gd name="connsiteX1123" fmla="*/ 1009302 w 1181239"/>
              <a:gd name="connsiteY1123" fmla="*/ 3613866 h 4008043"/>
              <a:gd name="connsiteX1124" fmla="*/ 1010962 w 1181239"/>
              <a:gd name="connsiteY1124" fmla="*/ 3618626 h 4008043"/>
              <a:gd name="connsiteX1125" fmla="*/ 1014064 w 1181239"/>
              <a:gd name="connsiteY1125" fmla="*/ 3613477 h 4008043"/>
              <a:gd name="connsiteX1126" fmla="*/ 1018120 w 1181239"/>
              <a:gd name="connsiteY1126" fmla="*/ 3606872 h 4008043"/>
              <a:gd name="connsiteX1127" fmla="*/ 1024542 w 1181239"/>
              <a:gd name="connsiteY1127" fmla="*/ 3570544 h 4008043"/>
              <a:gd name="connsiteX1128" fmla="*/ 1028794 w 1181239"/>
              <a:gd name="connsiteY1128" fmla="*/ 3546551 h 4008043"/>
              <a:gd name="connsiteX1129" fmla="*/ 1031089 w 1181239"/>
              <a:gd name="connsiteY1129" fmla="*/ 3551310 h 4008043"/>
              <a:gd name="connsiteX1130" fmla="*/ 1040206 w 1181239"/>
              <a:gd name="connsiteY1130" fmla="*/ 3553314 h 4008043"/>
              <a:gd name="connsiteX1131" fmla="*/ 1050395 w 1181239"/>
              <a:gd name="connsiteY1131" fmla="*/ 3545187 h 4008043"/>
              <a:gd name="connsiteX1132" fmla="*/ 1055342 w 1181239"/>
              <a:gd name="connsiteY1132" fmla="*/ 3531590 h 4008043"/>
              <a:gd name="connsiteX1133" fmla="*/ 1056721 w 1181239"/>
              <a:gd name="connsiteY1133" fmla="*/ 3537710 h 4008043"/>
              <a:gd name="connsiteX1134" fmla="*/ 1053178 w 1181239"/>
              <a:gd name="connsiteY1134" fmla="*/ 3576648 h 4008043"/>
              <a:gd name="connsiteX1135" fmla="*/ 1060044 w 1181239"/>
              <a:gd name="connsiteY1135" fmla="*/ 3588134 h 4008043"/>
              <a:gd name="connsiteX1136" fmla="*/ 1067938 w 1181239"/>
              <a:gd name="connsiteY1136" fmla="*/ 3598170 h 4008043"/>
              <a:gd name="connsiteX1137" fmla="*/ 1066040 w 1181239"/>
              <a:gd name="connsiteY1137" fmla="*/ 3618625 h 4008043"/>
              <a:gd name="connsiteX1138" fmla="*/ 1063471 w 1181239"/>
              <a:gd name="connsiteY1138" fmla="*/ 3610305 h 4008043"/>
              <a:gd name="connsiteX1139" fmla="*/ 1060563 w 1181239"/>
              <a:gd name="connsiteY1139" fmla="*/ 3603666 h 4008043"/>
              <a:gd name="connsiteX1140" fmla="*/ 1057654 w 1181239"/>
              <a:gd name="connsiteY1140" fmla="*/ 3624644 h 4008043"/>
              <a:gd name="connsiteX1141" fmla="*/ 1068032 w 1181239"/>
              <a:gd name="connsiteY1141" fmla="*/ 3661306 h 4008043"/>
              <a:gd name="connsiteX1142" fmla="*/ 1078410 w 1181239"/>
              <a:gd name="connsiteY1142" fmla="*/ 3678671 h 4008043"/>
              <a:gd name="connsiteX1143" fmla="*/ 1077479 w 1181239"/>
              <a:gd name="connsiteY1143" fmla="*/ 3732283 h 4008043"/>
              <a:gd name="connsiteX1144" fmla="*/ 1079128 w 1181239"/>
              <a:gd name="connsiteY1144" fmla="*/ 3804253 h 4008043"/>
              <a:gd name="connsiteX1145" fmla="*/ 1075852 w 1181239"/>
              <a:gd name="connsiteY1145" fmla="*/ 3822612 h 4008043"/>
              <a:gd name="connsiteX1146" fmla="*/ 1059401 w 1181239"/>
              <a:gd name="connsiteY1146" fmla="*/ 3799218 h 4008043"/>
              <a:gd name="connsiteX1147" fmla="*/ 1047515 w 1181239"/>
              <a:gd name="connsiteY1147" fmla="*/ 3764478 h 4008043"/>
              <a:gd name="connsiteX1148" fmla="*/ 1044858 w 1181239"/>
              <a:gd name="connsiteY1148" fmla="*/ 3726906 h 4008043"/>
              <a:gd name="connsiteX1149" fmla="*/ 1046373 w 1181239"/>
              <a:gd name="connsiteY1149" fmla="*/ 3712082 h 4008043"/>
              <a:gd name="connsiteX1150" fmla="*/ 1037308 w 1181239"/>
              <a:gd name="connsiteY1150" fmla="*/ 3710939 h 4008043"/>
              <a:gd name="connsiteX1151" fmla="*/ 1030448 w 1181239"/>
              <a:gd name="connsiteY1151" fmla="*/ 3714539 h 4008043"/>
              <a:gd name="connsiteX1152" fmla="*/ 1023958 w 1181239"/>
              <a:gd name="connsiteY1152" fmla="*/ 3681181 h 4008043"/>
              <a:gd name="connsiteX1153" fmla="*/ 1016495 w 1181239"/>
              <a:gd name="connsiteY1153" fmla="*/ 3650040 h 4008043"/>
              <a:gd name="connsiteX1154" fmla="*/ 1014054 w 1181239"/>
              <a:gd name="connsiteY1154" fmla="*/ 3694076 h 4008043"/>
              <a:gd name="connsiteX1155" fmla="*/ 1016842 w 1181239"/>
              <a:gd name="connsiteY1155" fmla="*/ 3742309 h 4008043"/>
              <a:gd name="connsiteX1156" fmla="*/ 1018050 w 1181239"/>
              <a:gd name="connsiteY1156" fmla="*/ 3760829 h 4008043"/>
              <a:gd name="connsiteX1157" fmla="*/ 1021075 w 1181239"/>
              <a:gd name="connsiteY1157" fmla="*/ 3789637 h 4008043"/>
              <a:gd name="connsiteX1158" fmla="*/ 1014167 w 1181239"/>
              <a:gd name="connsiteY1158" fmla="*/ 3830669 h 4008043"/>
              <a:gd name="connsiteX1159" fmla="*/ 1000862 w 1181239"/>
              <a:gd name="connsiteY1159" fmla="*/ 3866974 h 4008043"/>
              <a:gd name="connsiteX1160" fmla="*/ 1002972 w 1181239"/>
              <a:gd name="connsiteY1160" fmla="*/ 3896048 h 4008043"/>
              <a:gd name="connsiteX1161" fmla="*/ 996677 w 1181239"/>
              <a:gd name="connsiteY1161" fmla="*/ 3905391 h 4008043"/>
              <a:gd name="connsiteX1162" fmla="*/ 976833 w 1181239"/>
              <a:gd name="connsiteY1162" fmla="*/ 3916353 h 4008043"/>
              <a:gd name="connsiteX1163" fmla="*/ 948658 w 1181239"/>
              <a:gd name="connsiteY1163" fmla="*/ 3922894 h 4008043"/>
              <a:gd name="connsiteX1164" fmla="*/ 923447 w 1181239"/>
              <a:gd name="connsiteY1164" fmla="*/ 3933554 h 4008043"/>
              <a:gd name="connsiteX1165" fmla="*/ 908914 w 1181239"/>
              <a:gd name="connsiteY1165" fmla="*/ 3944977 h 4008043"/>
              <a:gd name="connsiteX1166" fmla="*/ 889691 w 1181239"/>
              <a:gd name="connsiteY1166" fmla="*/ 3924140 h 4008043"/>
              <a:gd name="connsiteX1167" fmla="*/ 876885 w 1181239"/>
              <a:gd name="connsiteY1167" fmla="*/ 3896476 h 4008043"/>
              <a:gd name="connsiteX1168" fmla="*/ 866998 w 1181239"/>
              <a:gd name="connsiteY1168" fmla="*/ 3897977 h 4008043"/>
              <a:gd name="connsiteX1169" fmla="*/ 857112 w 1181239"/>
              <a:gd name="connsiteY1169" fmla="*/ 3899478 h 4008043"/>
              <a:gd name="connsiteX1170" fmla="*/ 858936 w 1181239"/>
              <a:gd name="connsiteY1170" fmla="*/ 3871244 h 4008043"/>
              <a:gd name="connsiteX1171" fmla="*/ 849297 w 1181239"/>
              <a:gd name="connsiteY1171" fmla="*/ 3809803 h 4008043"/>
              <a:gd name="connsiteX1172" fmla="*/ 845695 w 1181239"/>
              <a:gd name="connsiteY1172" fmla="*/ 3825733 h 4008043"/>
              <a:gd name="connsiteX1173" fmla="*/ 851329 w 1181239"/>
              <a:gd name="connsiteY1173" fmla="*/ 3842222 h 4008043"/>
              <a:gd name="connsiteX1174" fmla="*/ 834957 w 1181239"/>
              <a:gd name="connsiteY1174" fmla="*/ 3898850 h 4008043"/>
              <a:gd name="connsiteX1175" fmla="*/ 833482 w 1181239"/>
              <a:gd name="connsiteY1175" fmla="*/ 3938287 h 4008043"/>
              <a:gd name="connsiteX1176" fmla="*/ 833449 w 1181239"/>
              <a:gd name="connsiteY1176" fmla="*/ 3976045 h 4008043"/>
              <a:gd name="connsiteX1177" fmla="*/ 825117 w 1181239"/>
              <a:gd name="connsiteY1177" fmla="*/ 3958449 h 4008043"/>
              <a:gd name="connsiteX1178" fmla="*/ 819303 w 1181239"/>
              <a:gd name="connsiteY1178" fmla="*/ 3949812 h 4008043"/>
              <a:gd name="connsiteX1179" fmla="*/ 813490 w 1181239"/>
              <a:gd name="connsiteY1179" fmla="*/ 3931932 h 4008043"/>
              <a:gd name="connsiteX1180" fmla="*/ 803149 w 1181239"/>
              <a:gd name="connsiteY1180" fmla="*/ 3908723 h 4008043"/>
              <a:gd name="connsiteX1181" fmla="*/ 787332 w 1181239"/>
              <a:gd name="connsiteY1181" fmla="*/ 3942175 h 4008043"/>
              <a:gd name="connsiteX1182" fmla="*/ 779879 w 1181239"/>
              <a:gd name="connsiteY1182" fmla="*/ 3937525 h 4008043"/>
              <a:gd name="connsiteX1183" fmla="*/ 770285 w 1181239"/>
              <a:gd name="connsiteY1183" fmla="*/ 3924353 h 4008043"/>
              <a:gd name="connsiteX1184" fmla="*/ 742157 w 1181239"/>
              <a:gd name="connsiteY1184" fmla="*/ 3958603 h 4008043"/>
              <a:gd name="connsiteX1185" fmla="*/ 732064 w 1181239"/>
              <a:gd name="connsiteY1185" fmla="*/ 3939063 h 4008043"/>
              <a:gd name="connsiteX1186" fmla="*/ 729203 w 1181239"/>
              <a:gd name="connsiteY1186" fmla="*/ 3934125 h 4008043"/>
              <a:gd name="connsiteX1187" fmla="*/ 726342 w 1181239"/>
              <a:gd name="connsiteY1187" fmla="*/ 3944324 h 4008043"/>
              <a:gd name="connsiteX1188" fmla="*/ 719746 w 1181239"/>
              <a:gd name="connsiteY1188" fmla="*/ 3947044 h 4008043"/>
              <a:gd name="connsiteX1189" fmla="*/ 702684 w 1181239"/>
              <a:gd name="connsiteY1189" fmla="*/ 3963722 h 4008043"/>
              <a:gd name="connsiteX1190" fmla="*/ 696578 w 1181239"/>
              <a:gd name="connsiteY1190" fmla="*/ 3976282 h 4008043"/>
              <a:gd name="connsiteX1191" fmla="*/ 693758 w 1181239"/>
              <a:gd name="connsiteY1191" fmla="*/ 3968802 h 4008043"/>
              <a:gd name="connsiteX1192" fmla="*/ 681496 w 1181239"/>
              <a:gd name="connsiteY1192" fmla="*/ 3970765 h 4008043"/>
              <a:gd name="connsiteX1193" fmla="*/ 673632 w 1181239"/>
              <a:gd name="connsiteY1193" fmla="*/ 3978800 h 4008043"/>
              <a:gd name="connsiteX1194" fmla="*/ 671847 w 1181239"/>
              <a:gd name="connsiteY1194" fmla="*/ 3951801 h 4008043"/>
              <a:gd name="connsiteX1195" fmla="*/ 648068 w 1181239"/>
              <a:gd name="connsiteY1195" fmla="*/ 3950248 h 4008043"/>
              <a:gd name="connsiteX1196" fmla="*/ 629106 w 1181239"/>
              <a:gd name="connsiteY1196" fmla="*/ 3980363 h 4008043"/>
              <a:gd name="connsiteX1197" fmla="*/ 624139 w 1181239"/>
              <a:gd name="connsiteY1197" fmla="*/ 3959284 h 4008043"/>
              <a:gd name="connsiteX1198" fmla="*/ 624220 w 1181239"/>
              <a:gd name="connsiteY1198" fmla="*/ 3959267 h 4008043"/>
              <a:gd name="connsiteX1199" fmla="*/ 620280 w 1181239"/>
              <a:gd name="connsiteY1199" fmla="*/ 3938188 h 4008043"/>
              <a:gd name="connsiteX1200" fmla="*/ 607440 w 1181239"/>
              <a:gd name="connsiteY1200" fmla="*/ 3955282 h 4008043"/>
              <a:gd name="connsiteX1201" fmla="*/ 589817 w 1181239"/>
              <a:gd name="connsiteY1201" fmla="*/ 3960400 h 4008043"/>
              <a:gd name="connsiteX1202" fmla="*/ 587591 w 1181239"/>
              <a:gd name="connsiteY1202" fmla="*/ 3956407 h 4008043"/>
              <a:gd name="connsiteX1203" fmla="*/ 577406 w 1181239"/>
              <a:gd name="connsiteY1203" fmla="*/ 3961155 h 4008043"/>
              <a:gd name="connsiteX1204" fmla="*/ 571905 w 1181239"/>
              <a:gd name="connsiteY1204" fmla="*/ 3954932 h 4008043"/>
              <a:gd name="connsiteX1205" fmla="*/ 580399 w 1181239"/>
              <a:gd name="connsiteY1205" fmla="*/ 3908747 h 4008043"/>
              <a:gd name="connsiteX1206" fmla="*/ 575175 w 1181239"/>
              <a:gd name="connsiteY1206" fmla="*/ 3884347 h 4008043"/>
              <a:gd name="connsiteX1207" fmla="*/ 567694 w 1181239"/>
              <a:gd name="connsiteY1207" fmla="*/ 3901759 h 4008043"/>
              <a:gd name="connsiteX1208" fmla="*/ 557800 w 1181239"/>
              <a:gd name="connsiteY1208" fmla="*/ 3923327 h 4008043"/>
              <a:gd name="connsiteX1209" fmla="*/ 533002 w 1181239"/>
              <a:gd name="connsiteY1209" fmla="*/ 3928596 h 4008043"/>
              <a:gd name="connsiteX1210" fmla="*/ 524042 w 1181239"/>
              <a:gd name="connsiteY1210" fmla="*/ 3917187 h 4008043"/>
              <a:gd name="connsiteX1211" fmla="*/ 498943 w 1181239"/>
              <a:gd name="connsiteY1211" fmla="*/ 3898760 h 4008043"/>
              <a:gd name="connsiteX1212" fmla="*/ 496556 w 1181239"/>
              <a:gd name="connsiteY1212" fmla="*/ 3907590 h 4008043"/>
              <a:gd name="connsiteX1213" fmla="*/ 496337 w 1181239"/>
              <a:gd name="connsiteY1213" fmla="*/ 3916429 h 4008043"/>
              <a:gd name="connsiteX1214" fmla="*/ 490791 w 1181239"/>
              <a:gd name="connsiteY1214" fmla="*/ 3904744 h 4008043"/>
              <a:gd name="connsiteX1215" fmla="*/ 479371 w 1181239"/>
              <a:gd name="connsiteY1215" fmla="*/ 3895999 h 4008043"/>
              <a:gd name="connsiteX1216" fmla="*/ 473496 w 1181239"/>
              <a:gd name="connsiteY1216" fmla="*/ 3901169 h 4008043"/>
              <a:gd name="connsiteX1217" fmla="*/ 466368 w 1181239"/>
              <a:gd name="connsiteY1217" fmla="*/ 3910592 h 4008043"/>
              <a:gd name="connsiteX1218" fmla="*/ 435622 w 1181239"/>
              <a:gd name="connsiteY1218" fmla="*/ 3910777 h 4008043"/>
              <a:gd name="connsiteX1219" fmla="*/ 422232 w 1181239"/>
              <a:gd name="connsiteY1219" fmla="*/ 3918000 h 4008043"/>
              <a:gd name="connsiteX1220" fmla="*/ 418926 w 1181239"/>
              <a:gd name="connsiteY1220" fmla="*/ 3930037 h 4008043"/>
              <a:gd name="connsiteX1221" fmla="*/ 414240 w 1181239"/>
              <a:gd name="connsiteY1221" fmla="*/ 3919925 h 4008043"/>
              <a:gd name="connsiteX1222" fmla="*/ 409553 w 1181239"/>
              <a:gd name="connsiteY1222" fmla="*/ 3906948 h 4008043"/>
              <a:gd name="connsiteX1223" fmla="*/ 402287 w 1181239"/>
              <a:gd name="connsiteY1223" fmla="*/ 3900983 h 4008043"/>
              <a:gd name="connsiteX1224" fmla="*/ 395021 w 1181239"/>
              <a:gd name="connsiteY1224" fmla="*/ 3893216 h 4008043"/>
              <a:gd name="connsiteX1225" fmla="*/ 390919 w 1181239"/>
              <a:gd name="connsiteY1225" fmla="*/ 3885361 h 4008043"/>
              <a:gd name="connsiteX1226" fmla="*/ 382484 w 1181239"/>
              <a:gd name="connsiteY1226" fmla="*/ 3914398 h 4008043"/>
              <a:gd name="connsiteX1227" fmla="*/ 380543 w 1181239"/>
              <a:gd name="connsiteY1227" fmla="*/ 3939556 h 4008043"/>
              <a:gd name="connsiteX1228" fmla="*/ 371613 w 1181239"/>
              <a:gd name="connsiteY1228" fmla="*/ 3921197 h 4008043"/>
              <a:gd name="connsiteX1229" fmla="*/ 364300 w 1181239"/>
              <a:gd name="connsiteY1229" fmla="*/ 3901884 h 4008043"/>
              <a:gd name="connsiteX1230" fmla="*/ 353194 w 1181239"/>
              <a:gd name="connsiteY1230" fmla="*/ 3908237 h 4008043"/>
              <a:gd name="connsiteX1231" fmla="*/ 339898 w 1181239"/>
              <a:gd name="connsiteY1231" fmla="*/ 3913776 h 4008043"/>
              <a:gd name="connsiteX1232" fmla="*/ 319409 w 1181239"/>
              <a:gd name="connsiteY1232" fmla="*/ 3939004 h 4008043"/>
              <a:gd name="connsiteX1233" fmla="*/ 316548 w 1181239"/>
              <a:gd name="connsiteY1233" fmla="*/ 3944996 h 4008043"/>
              <a:gd name="connsiteX1234" fmla="*/ 313687 w 1181239"/>
              <a:gd name="connsiteY1234" fmla="*/ 3933258 h 4008043"/>
              <a:gd name="connsiteX1235" fmla="*/ 310625 w 1181239"/>
              <a:gd name="connsiteY1235" fmla="*/ 3920323 h 4008043"/>
              <a:gd name="connsiteX1236" fmla="*/ 299053 w 1181239"/>
              <a:gd name="connsiteY1236" fmla="*/ 3919187 h 4008043"/>
              <a:gd name="connsiteX1237" fmla="*/ 286839 w 1181239"/>
              <a:gd name="connsiteY1237" fmla="*/ 3917843 h 4008043"/>
              <a:gd name="connsiteX1238" fmla="*/ 277427 w 1181239"/>
              <a:gd name="connsiteY1238" fmla="*/ 3919697 h 4008043"/>
              <a:gd name="connsiteX1239" fmla="*/ 273344 w 1181239"/>
              <a:gd name="connsiteY1239" fmla="*/ 3923832 h 4008043"/>
              <a:gd name="connsiteX1240" fmla="*/ 265994 w 1181239"/>
              <a:gd name="connsiteY1240" fmla="*/ 3928922 h 4008043"/>
              <a:gd name="connsiteX1241" fmla="*/ 259445 w 1181239"/>
              <a:gd name="connsiteY1241" fmla="*/ 3935985 h 4008043"/>
              <a:gd name="connsiteX1242" fmla="*/ 261459 w 1181239"/>
              <a:gd name="connsiteY1242" fmla="*/ 3916861 h 4008043"/>
              <a:gd name="connsiteX1243" fmla="*/ 256105 w 1181239"/>
              <a:gd name="connsiteY1243" fmla="*/ 3902840 h 4008043"/>
              <a:gd name="connsiteX1244" fmla="*/ 249827 w 1181239"/>
              <a:gd name="connsiteY1244" fmla="*/ 3910141 h 4008043"/>
              <a:gd name="connsiteX1245" fmla="*/ 252535 w 1181239"/>
              <a:gd name="connsiteY1245" fmla="*/ 3901605 h 4008043"/>
              <a:gd name="connsiteX1246" fmla="*/ 260989 w 1181239"/>
              <a:gd name="connsiteY1246" fmla="*/ 3840401 h 4008043"/>
              <a:gd name="connsiteX1247" fmla="*/ 261551 w 1181239"/>
              <a:gd name="connsiteY1247" fmla="*/ 3817366 h 4008043"/>
              <a:gd name="connsiteX1248" fmla="*/ 258362 w 1181239"/>
              <a:gd name="connsiteY1248" fmla="*/ 3789967 h 4008043"/>
              <a:gd name="connsiteX1249" fmla="*/ 255289 w 1181239"/>
              <a:gd name="connsiteY1249" fmla="*/ 3801527 h 4008043"/>
              <a:gd name="connsiteX1250" fmla="*/ 255070 w 1181239"/>
              <a:gd name="connsiteY1250" fmla="*/ 3813086 h 4008043"/>
              <a:gd name="connsiteX1251" fmla="*/ 247221 w 1181239"/>
              <a:gd name="connsiteY1251" fmla="*/ 3797100 h 4008043"/>
              <a:gd name="connsiteX1252" fmla="*/ 239371 w 1181239"/>
              <a:gd name="connsiteY1252" fmla="*/ 3781116 h 4008043"/>
              <a:gd name="connsiteX1253" fmla="*/ 234247 w 1181239"/>
              <a:gd name="connsiteY1253" fmla="*/ 3796328 h 4008043"/>
              <a:gd name="connsiteX1254" fmla="*/ 221766 w 1181239"/>
              <a:gd name="connsiteY1254" fmla="*/ 3810554 h 4008043"/>
              <a:gd name="connsiteX1255" fmla="*/ 217426 w 1181239"/>
              <a:gd name="connsiteY1255" fmla="*/ 3807822 h 4008043"/>
              <a:gd name="connsiteX1256" fmla="*/ 214824 w 1181239"/>
              <a:gd name="connsiteY1256" fmla="*/ 3804826 h 4008043"/>
              <a:gd name="connsiteX1257" fmla="*/ 180066 w 1181239"/>
              <a:gd name="connsiteY1257" fmla="*/ 3753319 h 4008043"/>
              <a:gd name="connsiteX1258" fmla="*/ 159601 w 1181239"/>
              <a:gd name="connsiteY1258" fmla="*/ 3779496 h 4008043"/>
              <a:gd name="connsiteX1259" fmla="*/ 164203 w 1181239"/>
              <a:gd name="connsiteY1259" fmla="*/ 3784528 h 4008043"/>
              <a:gd name="connsiteX1260" fmla="*/ 158148 w 1181239"/>
              <a:gd name="connsiteY1260" fmla="*/ 3801808 h 4008043"/>
              <a:gd name="connsiteX1261" fmla="*/ 149428 w 1181239"/>
              <a:gd name="connsiteY1261" fmla="*/ 3814722 h 4008043"/>
              <a:gd name="connsiteX1262" fmla="*/ 134639 w 1181239"/>
              <a:gd name="connsiteY1262" fmla="*/ 3813467 h 4008043"/>
              <a:gd name="connsiteX1263" fmla="*/ 116525 w 1181239"/>
              <a:gd name="connsiteY1263" fmla="*/ 3819448 h 4008043"/>
              <a:gd name="connsiteX1264" fmla="*/ 113201 w 1181239"/>
              <a:gd name="connsiteY1264" fmla="*/ 3826686 h 4008043"/>
              <a:gd name="connsiteX1265" fmla="*/ 114463 w 1181239"/>
              <a:gd name="connsiteY1265" fmla="*/ 3818163 h 4008043"/>
              <a:gd name="connsiteX1266" fmla="*/ 117642 w 1181239"/>
              <a:gd name="connsiteY1266" fmla="*/ 3802493 h 4008043"/>
              <a:gd name="connsiteX1267" fmla="*/ 114876 w 1181239"/>
              <a:gd name="connsiteY1267" fmla="*/ 3797027 h 4008043"/>
              <a:gd name="connsiteX1268" fmla="*/ 110193 w 1181239"/>
              <a:gd name="connsiteY1268" fmla="*/ 3788940 h 4008043"/>
              <a:gd name="connsiteX1269" fmla="*/ 101145 w 1181239"/>
              <a:gd name="connsiteY1269" fmla="*/ 3753971 h 4008043"/>
              <a:gd name="connsiteX1270" fmla="*/ 92097 w 1181239"/>
              <a:gd name="connsiteY1270" fmla="*/ 3728771 h 4008043"/>
              <a:gd name="connsiteX1271" fmla="*/ 94042 w 1181239"/>
              <a:gd name="connsiteY1271" fmla="*/ 3670395 h 4008043"/>
              <a:gd name="connsiteX1272" fmla="*/ 99138 w 1181239"/>
              <a:gd name="connsiteY1272" fmla="*/ 3598319 h 4008043"/>
              <a:gd name="connsiteX1273" fmla="*/ 87812 w 1181239"/>
              <a:gd name="connsiteY1273" fmla="*/ 3260961 h 4008043"/>
              <a:gd name="connsiteX1274" fmla="*/ 85575 w 1181239"/>
              <a:gd name="connsiteY1274" fmla="*/ 3161687 h 4008043"/>
              <a:gd name="connsiteX1275" fmla="*/ 87921 w 1181239"/>
              <a:gd name="connsiteY1275" fmla="*/ 3103211 h 4008043"/>
              <a:gd name="connsiteX1276" fmla="*/ 92890 w 1181239"/>
              <a:gd name="connsiteY1276" fmla="*/ 3108651 h 4008043"/>
              <a:gd name="connsiteX1277" fmla="*/ 98651 w 1181239"/>
              <a:gd name="connsiteY1277" fmla="*/ 3018896 h 4008043"/>
              <a:gd name="connsiteX1278" fmla="*/ 99366 w 1181239"/>
              <a:gd name="connsiteY1278" fmla="*/ 2953620 h 4008043"/>
              <a:gd name="connsiteX1279" fmla="*/ 103451 w 1181239"/>
              <a:gd name="connsiteY1279" fmla="*/ 3010737 h 4008043"/>
              <a:gd name="connsiteX1280" fmla="*/ 115797 w 1181239"/>
              <a:gd name="connsiteY1280" fmla="*/ 3064581 h 4008043"/>
              <a:gd name="connsiteX1281" fmla="*/ 116549 w 1181239"/>
              <a:gd name="connsiteY1281" fmla="*/ 3045743 h 4008043"/>
              <a:gd name="connsiteX1282" fmla="*/ 117833 w 1181239"/>
              <a:gd name="connsiteY1282" fmla="*/ 3035060 h 4008043"/>
              <a:gd name="connsiteX1283" fmla="*/ 118986 w 1181239"/>
              <a:gd name="connsiteY1283" fmla="*/ 3021806 h 4008043"/>
              <a:gd name="connsiteX1284" fmla="*/ 118913 w 1181239"/>
              <a:gd name="connsiteY1284" fmla="*/ 2983539 h 4008043"/>
              <a:gd name="connsiteX1285" fmla="*/ 121613 w 1181239"/>
              <a:gd name="connsiteY1285" fmla="*/ 2985418 h 4008043"/>
              <a:gd name="connsiteX1286" fmla="*/ 128451 w 1181239"/>
              <a:gd name="connsiteY1286" fmla="*/ 2988345 h 4008043"/>
              <a:gd name="connsiteX1287" fmla="*/ 130100 w 1181239"/>
              <a:gd name="connsiteY1287" fmla="*/ 3012617 h 4008043"/>
              <a:gd name="connsiteX1288" fmla="*/ 127630 w 1181239"/>
              <a:gd name="connsiteY1288" fmla="*/ 3046095 h 4008043"/>
              <a:gd name="connsiteX1289" fmla="*/ 126546 w 1181239"/>
              <a:gd name="connsiteY1289" fmla="*/ 3073943 h 4008043"/>
              <a:gd name="connsiteX1290" fmla="*/ 130866 w 1181239"/>
              <a:gd name="connsiteY1290" fmla="*/ 3078542 h 4008043"/>
              <a:gd name="connsiteX1291" fmla="*/ 133442 w 1181239"/>
              <a:gd name="connsiteY1291" fmla="*/ 3125790 h 4008043"/>
              <a:gd name="connsiteX1292" fmla="*/ 135293 w 1181239"/>
              <a:gd name="connsiteY1292" fmla="*/ 3187146 h 4008043"/>
              <a:gd name="connsiteX1293" fmla="*/ 142164 w 1181239"/>
              <a:gd name="connsiteY1293" fmla="*/ 3165767 h 4008043"/>
              <a:gd name="connsiteX1294" fmla="*/ 150793 w 1181239"/>
              <a:gd name="connsiteY1294" fmla="*/ 3137889 h 4008043"/>
              <a:gd name="connsiteX1295" fmla="*/ 153606 w 1181239"/>
              <a:gd name="connsiteY1295" fmla="*/ 3130383 h 4008043"/>
              <a:gd name="connsiteX1296" fmla="*/ 147977 w 1181239"/>
              <a:gd name="connsiteY1296" fmla="*/ 3113362 h 4008043"/>
              <a:gd name="connsiteX1297" fmla="*/ 142164 w 1181239"/>
              <a:gd name="connsiteY1297" fmla="*/ 3103188 h 4008043"/>
              <a:gd name="connsiteX1298" fmla="*/ 148791 w 1181239"/>
              <a:gd name="connsiteY1298" fmla="*/ 3099811 h 4008043"/>
              <a:gd name="connsiteX1299" fmla="*/ 151225 w 1181239"/>
              <a:gd name="connsiteY1299" fmla="*/ 3101850 h 4008043"/>
              <a:gd name="connsiteX1300" fmla="*/ 147292 w 1181239"/>
              <a:gd name="connsiteY1300" fmla="*/ 2873385 h 4008043"/>
              <a:gd name="connsiteX1301" fmla="*/ 145660 w 1181239"/>
              <a:gd name="connsiteY1301" fmla="*/ 2833947 h 4008043"/>
              <a:gd name="connsiteX1302" fmla="*/ 141844 w 1181239"/>
              <a:gd name="connsiteY1302" fmla="*/ 2819811 h 4008043"/>
              <a:gd name="connsiteX1303" fmla="*/ 140545 w 1181239"/>
              <a:gd name="connsiteY1303" fmla="*/ 2834770 h 4008043"/>
              <a:gd name="connsiteX1304" fmla="*/ 136458 w 1181239"/>
              <a:gd name="connsiteY1304" fmla="*/ 2853666 h 4008043"/>
              <a:gd name="connsiteX1305" fmla="*/ 127674 w 1181239"/>
              <a:gd name="connsiteY1305" fmla="*/ 2862506 h 4008043"/>
              <a:gd name="connsiteX1306" fmla="*/ 124707 w 1181239"/>
              <a:gd name="connsiteY1306" fmla="*/ 2853666 h 4008043"/>
              <a:gd name="connsiteX1307" fmla="*/ 120800 w 1181239"/>
              <a:gd name="connsiteY1307" fmla="*/ 2837853 h 4008043"/>
              <a:gd name="connsiteX1308" fmla="*/ 114826 w 1181239"/>
              <a:gd name="connsiteY1308" fmla="*/ 2802555 h 4008043"/>
              <a:gd name="connsiteX1309" fmla="*/ 111538 w 1181239"/>
              <a:gd name="connsiteY1309" fmla="*/ 2773103 h 4008043"/>
              <a:gd name="connsiteX1310" fmla="*/ 105360 w 1181239"/>
              <a:gd name="connsiteY1310" fmla="*/ 2775763 h 4008043"/>
              <a:gd name="connsiteX1311" fmla="*/ 102732 w 1181239"/>
              <a:gd name="connsiteY1311" fmla="*/ 2774110 h 4008043"/>
              <a:gd name="connsiteX1312" fmla="*/ 108639 w 1181239"/>
              <a:gd name="connsiteY1312" fmla="*/ 2710314 h 4008043"/>
              <a:gd name="connsiteX1313" fmla="*/ 115795 w 1181239"/>
              <a:gd name="connsiteY1313" fmla="*/ 2719713 h 4008043"/>
              <a:gd name="connsiteX1314" fmla="*/ 130954 w 1181239"/>
              <a:gd name="connsiteY1314" fmla="*/ 2769531 h 4008043"/>
              <a:gd name="connsiteX1315" fmla="*/ 139674 w 1181239"/>
              <a:gd name="connsiteY1315" fmla="*/ 2798089 h 4008043"/>
              <a:gd name="connsiteX1316" fmla="*/ 139564 w 1181239"/>
              <a:gd name="connsiteY1316" fmla="*/ 2721073 h 4008043"/>
              <a:gd name="connsiteX1317" fmla="*/ 137393 w 1181239"/>
              <a:gd name="connsiteY1317" fmla="*/ 2708834 h 4008043"/>
              <a:gd name="connsiteX1318" fmla="*/ 133499 w 1181239"/>
              <a:gd name="connsiteY1318" fmla="*/ 2716314 h 4008043"/>
              <a:gd name="connsiteX1319" fmla="*/ 127476 w 1181239"/>
              <a:gd name="connsiteY1319" fmla="*/ 2723793 h 4008043"/>
              <a:gd name="connsiteX1320" fmla="*/ 121818 w 1181239"/>
              <a:gd name="connsiteY1320" fmla="*/ 2708279 h 4008043"/>
              <a:gd name="connsiteX1321" fmla="*/ 126249 w 1181239"/>
              <a:gd name="connsiteY1321" fmla="*/ 2704809 h 4008043"/>
              <a:gd name="connsiteX1322" fmla="*/ 130766 w 1181239"/>
              <a:gd name="connsiteY1322" fmla="*/ 2694810 h 4008043"/>
              <a:gd name="connsiteX1323" fmla="*/ 127646 w 1181239"/>
              <a:gd name="connsiteY1323" fmla="*/ 2669321 h 4008043"/>
              <a:gd name="connsiteX1324" fmla="*/ 133943 w 1181239"/>
              <a:gd name="connsiteY1324" fmla="*/ 2649228 h 4008043"/>
              <a:gd name="connsiteX1325" fmla="*/ 135428 w 1181239"/>
              <a:gd name="connsiteY1325" fmla="*/ 2640865 h 4008043"/>
              <a:gd name="connsiteX1326" fmla="*/ 135136 w 1181239"/>
              <a:gd name="connsiteY1326" fmla="*/ 2625083 h 4008043"/>
              <a:gd name="connsiteX1327" fmla="*/ 143826 w 1181239"/>
              <a:gd name="connsiteY1327" fmla="*/ 2614093 h 4008043"/>
              <a:gd name="connsiteX1328" fmla="*/ 147971 w 1181239"/>
              <a:gd name="connsiteY1328" fmla="*/ 2612317 h 4008043"/>
              <a:gd name="connsiteX1329" fmla="*/ 142158 w 1181239"/>
              <a:gd name="connsiteY1329" fmla="*/ 2607630 h 4008043"/>
              <a:gd name="connsiteX1330" fmla="*/ 136345 w 1181239"/>
              <a:gd name="connsiteY1330" fmla="*/ 2599725 h 4008043"/>
              <a:gd name="connsiteX1331" fmla="*/ 142362 w 1181239"/>
              <a:gd name="connsiteY1331" fmla="*/ 2596642 h 4008043"/>
              <a:gd name="connsiteX1332" fmla="*/ 144920 w 1181239"/>
              <a:gd name="connsiteY1332" fmla="*/ 2594603 h 4008043"/>
              <a:gd name="connsiteX1333" fmla="*/ 143264 w 1181239"/>
              <a:gd name="connsiteY1333" fmla="*/ 2584870 h 4008043"/>
              <a:gd name="connsiteX1334" fmla="*/ 139570 w 1181239"/>
              <a:gd name="connsiteY1334" fmla="*/ 2549512 h 4008043"/>
              <a:gd name="connsiteX1335" fmla="*/ 142624 w 1181239"/>
              <a:gd name="connsiteY1335" fmla="*/ 2530687 h 4008043"/>
              <a:gd name="connsiteX1336" fmla="*/ 143924 w 1181239"/>
              <a:gd name="connsiteY1336" fmla="*/ 2555639 h 4008043"/>
              <a:gd name="connsiteX1337" fmla="*/ 146661 w 1181239"/>
              <a:gd name="connsiteY1337" fmla="*/ 2571594 h 4008043"/>
              <a:gd name="connsiteX1338" fmla="*/ 150473 w 1181239"/>
              <a:gd name="connsiteY1338" fmla="*/ 2589549 h 4008043"/>
              <a:gd name="connsiteX1339" fmla="*/ 155581 w 1181239"/>
              <a:gd name="connsiteY1339" fmla="*/ 2610028 h 4008043"/>
              <a:gd name="connsiteX1340" fmla="*/ 157416 w 1181239"/>
              <a:gd name="connsiteY1340" fmla="*/ 2616986 h 4008043"/>
              <a:gd name="connsiteX1341" fmla="*/ 153782 w 1181239"/>
              <a:gd name="connsiteY1341" fmla="*/ 2626268 h 4008043"/>
              <a:gd name="connsiteX1342" fmla="*/ 157135 w 1181239"/>
              <a:gd name="connsiteY1342" fmla="*/ 2632423 h 4008043"/>
              <a:gd name="connsiteX1343" fmla="*/ 158587 w 1181239"/>
              <a:gd name="connsiteY1343" fmla="*/ 2652661 h 4008043"/>
              <a:gd name="connsiteX1344" fmla="*/ 154845 w 1181239"/>
              <a:gd name="connsiteY1344" fmla="*/ 2696261 h 4008043"/>
              <a:gd name="connsiteX1345" fmla="*/ 159357 w 1181239"/>
              <a:gd name="connsiteY1345" fmla="*/ 2737394 h 4008043"/>
              <a:gd name="connsiteX1346" fmla="*/ 163168 w 1181239"/>
              <a:gd name="connsiteY1346" fmla="*/ 2723700 h 4008043"/>
              <a:gd name="connsiteX1347" fmla="*/ 169613 w 1181239"/>
              <a:gd name="connsiteY1347" fmla="*/ 2706558 h 4008043"/>
              <a:gd name="connsiteX1348" fmla="*/ 170029 w 1181239"/>
              <a:gd name="connsiteY1348" fmla="*/ 2699520 h 4008043"/>
              <a:gd name="connsiteX1349" fmla="*/ 165426 w 1181239"/>
              <a:gd name="connsiteY1349" fmla="*/ 2669745 h 4008043"/>
              <a:gd name="connsiteX1350" fmla="*/ 165460 w 1181239"/>
              <a:gd name="connsiteY1350" fmla="*/ 2643560 h 4008043"/>
              <a:gd name="connsiteX1351" fmla="*/ 170745 w 1181239"/>
              <a:gd name="connsiteY1351" fmla="*/ 2651062 h 4008043"/>
              <a:gd name="connsiteX1352" fmla="*/ 177992 w 1181239"/>
              <a:gd name="connsiteY1352" fmla="*/ 2656728 h 4008043"/>
              <a:gd name="connsiteX1353" fmla="*/ 177259 w 1181239"/>
              <a:gd name="connsiteY1353" fmla="*/ 2640964 h 4008043"/>
              <a:gd name="connsiteX1354" fmla="*/ 177292 w 1181239"/>
              <a:gd name="connsiteY1354" fmla="*/ 2630604 h 4008043"/>
              <a:gd name="connsiteX1355" fmla="*/ 175625 w 1181239"/>
              <a:gd name="connsiteY1355" fmla="*/ 2618782 h 4008043"/>
              <a:gd name="connsiteX1356" fmla="*/ 171246 w 1181239"/>
              <a:gd name="connsiteY1356" fmla="*/ 2607308 h 4008043"/>
              <a:gd name="connsiteX1357" fmla="*/ 175822 w 1181239"/>
              <a:gd name="connsiteY1357" fmla="*/ 2600497 h 4008043"/>
              <a:gd name="connsiteX1358" fmla="*/ 178683 w 1181239"/>
              <a:gd name="connsiteY1358" fmla="*/ 2576613 h 4008043"/>
              <a:gd name="connsiteX1359" fmla="*/ 174207 w 1181239"/>
              <a:gd name="connsiteY1359" fmla="*/ 2301074 h 4008043"/>
              <a:gd name="connsiteX1360" fmla="*/ 175458 w 1181239"/>
              <a:gd name="connsiteY1360" fmla="*/ 2201800 h 4008043"/>
              <a:gd name="connsiteX1361" fmla="*/ 172740 w 1181239"/>
              <a:gd name="connsiteY1361" fmla="*/ 2164190 h 4008043"/>
              <a:gd name="connsiteX1362" fmla="*/ 179095 w 1181239"/>
              <a:gd name="connsiteY1362" fmla="*/ 2154671 h 4008043"/>
              <a:gd name="connsiteX1363" fmla="*/ 182562 w 1181239"/>
              <a:gd name="connsiteY1363" fmla="*/ 2140044 h 4008043"/>
              <a:gd name="connsiteX1364" fmla="*/ 178366 w 1181239"/>
              <a:gd name="connsiteY1364" fmla="*/ 2107848 h 4008043"/>
              <a:gd name="connsiteX1365" fmla="*/ 177238 w 1181239"/>
              <a:gd name="connsiteY1365" fmla="*/ 2093950 h 4008043"/>
              <a:gd name="connsiteX1366" fmla="*/ 177384 w 1181239"/>
              <a:gd name="connsiteY1366" fmla="*/ 2064486 h 4008043"/>
              <a:gd name="connsiteX1367" fmla="*/ 177056 w 1181239"/>
              <a:gd name="connsiteY1367" fmla="*/ 2024799 h 4008043"/>
              <a:gd name="connsiteX1368" fmla="*/ 179917 w 1181239"/>
              <a:gd name="connsiteY1368" fmla="*/ 2038534 h 4008043"/>
              <a:gd name="connsiteX1369" fmla="*/ 183109 w 1181239"/>
              <a:gd name="connsiteY1369" fmla="*/ 2051136 h 4008043"/>
              <a:gd name="connsiteX1370" fmla="*/ 187491 w 1181239"/>
              <a:gd name="connsiteY1370" fmla="*/ 2094518 h 4008043"/>
              <a:gd name="connsiteX1371" fmla="*/ 191609 w 1181239"/>
              <a:gd name="connsiteY1371" fmla="*/ 2149731 h 4008043"/>
              <a:gd name="connsiteX1372" fmla="*/ 194496 w 1181239"/>
              <a:gd name="connsiteY1372" fmla="*/ 2183049 h 4008043"/>
              <a:gd name="connsiteX1373" fmla="*/ 196875 w 1181239"/>
              <a:gd name="connsiteY1373" fmla="*/ 2201588 h 4008043"/>
              <a:gd name="connsiteX1374" fmla="*/ 195788 w 1181239"/>
              <a:gd name="connsiteY1374" fmla="*/ 2058415 h 4008043"/>
              <a:gd name="connsiteX1375" fmla="*/ 200030 w 1181239"/>
              <a:gd name="connsiteY1375" fmla="*/ 2005760 h 4008043"/>
              <a:gd name="connsiteX1376" fmla="*/ 204523 w 1181239"/>
              <a:gd name="connsiteY1376" fmla="*/ 2020566 h 4008043"/>
              <a:gd name="connsiteX1377" fmla="*/ 210671 w 1181239"/>
              <a:gd name="connsiteY1377" fmla="*/ 2033874 h 4008043"/>
              <a:gd name="connsiteX1378" fmla="*/ 210010 w 1181239"/>
              <a:gd name="connsiteY1378" fmla="*/ 2046098 h 4008043"/>
              <a:gd name="connsiteX1379" fmla="*/ 207007 w 1181239"/>
              <a:gd name="connsiteY1379" fmla="*/ 2117629 h 4008043"/>
              <a:gd name="connsiteX1380" fmla="*/ 206069 w 1181239"/>
              <a:gd name="connsiteY1380" fmla="*/ 2182549 h 4008043"/>
              <a:gd name="connsiteX1381" fmla="*/ 205960 w 1181239"/>
              <a:gd name="connsiteY1381" fmla="*/ 2202948 h 4008043"/>
              <a:gd name="connsiteX1382" fmla="*/ 209127 w 1181239"/>
              <a:gd name="connsiteY1382" fmla="*/ 2205668 h 4008043"/>
              <a:gd name="connsiteX1383" fmla="*/ 214532 w 1181239"/>
              <a:gd name="connsiteY1383" fmla="*/ 2247478 h 4008043"/>
              <a:gd name="connsiteX1384" fmla="*/ 219080 w 1181239"/>
              <a:gd name="connsiteY1384" fmla="*/ 2261523 h 4008043"/>
              <a:gd name="connsiteX1385" fmla="*/ 226346 w 1181239"/>
              <a:gd name="connsiteY1385" fmla="*/ 2259990 h 4008043"/>
              <a:gd name="connsiteX1386" fmla="*/ 229378 w 1181239"/>
              <a:gd name="connsiteY1386" fmla="*/ 2245492 h 4008043"/>
              <a:gd name="connsiteX1387" fmla="*/ 226247 w 1181239"/>
              <a:gd name="connsiteY1387" fmla="*/ 2228262 h 4008043"/>
              <a:gd name="connsiteX1388" fmla="*/ 214948 w 1181239"/>
              <a:gd name="connsiteY1388" fmla="*/ 2179343 h 4008043"/>
              <a:gd name="connsiteX1389" fmla="*/ 219625 w 1181239"/>
              <a:gd name="connsiteY1389" fmla="*/ 2162146 h 4008043"/>
              <a:gd name="connsiteX1390" fmla="*/ 222344 w 1181239"/>
              <a:gd name="connsiteY1390" fmla="*/ 2113823 h 4008043"/>
              <a:gd name="connsiteX1391" fmla="*/ 219071 w 1181239"/>
              <a:gd name="connsiteY1391" fmla="*/ 2061664 h 4008043"/>
              <a:gd name="connsiteX1392" fmla="*/ 217856 w 1181239"/>
              <a:gd name="connsiteY1392" fmla="*/ 2053357 h 4008043"/>
              <a:gd name="connsiteX1393" fmla="*/ 221271 w 1181239"/>
              <a:gd name="connsiteY1393" fmla="*/ 2060836 h 4008043"/>
              <a:gd name="connsiteX1394" fmla="*/ 227033 w 1181239"/>
              <a:gd name="connsiteY1394" fmla="*/ 2068316 h 4008043"/>
              <a:gd name="connsiteX1395" fmla="*/ 225110 w 1181239"/>
              <a:gd name="connsiteY1395" fmla="*/ 2050477 h 4008043"/>
              <a:gd name="connsiteX1396" fmla="*/ 221087 w 1181239"/>
              <a:gd name="connsiteY1396" fmla="*/ 2037038 h 4008043"/>
              <a:gd name="connsiteX1397" fmla="*/ 222714 w 1181239"/>
              <a:gd name="connsiteY1397" fmla="*/ 2033890 h 4008043"/>
              <a:gd name="connsiteX1398" fmla="*/ 229644 w 1181239"/>
              <a:gd name="connsiteY1398" fmla="*/ 2037545 h 4008043"/>
              <a:gd name="connsiteX1399" fmla="*/ 235192 w 1181239"/>
              <a:gd name="connsiteY1399" fmla="*/ 2053772 h 4008043"/>
              <a:gd name="connsiteX1400" fmla="*/ 237848 w 1181239"/>
              <a:gd name="connsiteY1400" fmla="*/ 2069820 h 4008043"/>
              <a:gd name="connsiteX1401" fmla="*/ 238574 w 1181239"/>
              <a:gd name="connsiteY1401" fmla="*/ 2000984 h 4008043"/>
              <a:gd name="connsiteX1402" fmla="*/ 237075 w 1181239"/>
              <a:gd name="connsiteY1402" fmla="*/ 1908526 h 4008043"/>
              <a:gd name="connsiteX1403" fmla="*/ 234896 w 1181239"/>
              <a:gd name="connsiteY1403" fmla="*/ 1883368 h 4008043"/>
              <a:gd name="connsiteX1404" fmla="*/ 232247 w 1181239"/>
              <a:gd name="connsiteY1404" fmla="*/ 1931645 h 4008043"/>
              <a:gd name="connsiteX1405" fmla="*/ 226115 w 1181239"/>
              <a:gd name="connsiteY1405" fmla="*/ 1988991 h 4008043"/>
              <a:gd name="connsiteX1406" fmla="*/ 223612 w 1181239"/>
              <a:gd name="connsiteY1406" fmla="*/ 1993067 h 4008043"/>
              <a:gd name="connsiteX1407" fmla="*/ 219934 w 1181239"/>
              <a:gd name="connsiteY1407" fmla="*/ 1999592 h 4008043"/>
              <a:gd name="connsiteX1408" fmla="*/ 217193 w 1181239"/>
              <a:gd name="connsiteY1408" fmla="*/ 1991885 h 4008043"/>
              <a:gd name="connsiteX1409" fmla="*/ 210733 w 1181239"/>
              <a:gd name="connsiteY1409" fmla="*/ 1947711 h 4008043"/>
              <a:gd name="connsiteX1410" fmla="*/ 206693 w 1181239"/>
              <a:gd name="connsiteY1410" fmla="*/ 1932953 h 4008043"/>
              <a:gd name="connsiteX1411" fmla="*/ 212064 w 1181239"/>
              <a:gd name="connsiteY1411" fmla="*/ 1940685 h 4008043"/>
              <a:gd name="connsiteX1412" fmla="*/ 218683 w 1181239"/>
              <a:gd name="connsiteY1412" fmla="*/ 1946906 h 4008043"/>
              <a:gd name="connsiteX1413" fmla="*/ 223568 w 1181239"/>
              <a:gd name="connsiteY1413" fmla="*/ 1953025 h 4008043"/>
              <a:gd name="connsiteX1414" fmla="*/ 226200 w 1181239"/>
              <a:gd name="connsiteY1414" fmla="*/ 1959523 h 4008043"/>
              <a:gd name="connsiteX1415" fmla="*/ 227699 w 1181239"/>
              <a:gd name="connsiteY1415" fmla="*/ 1949323 h 4008043"/>
              <a:gd name="connsiteX1416" fmla="*/ 224732 w 1181239"/>
              <a:gd name="connsiteY1416" fmla="*/ 1855417 h 4008043"/>
              <a:gd name="connsiteX1417" fmla="*/ 219133 w 1181239"/>
              <a:gd name="connsiteY1417" fmla="*/ 1774632 h 4008043"/>
              <a:gd name="connsiteX1418" fmla="*/ 213420 w 1181239"/>
              <a:gd name="connsiteY1418" fmla="*/ 1769242 h 4008043"/>
              <a:gd name="connsiteX1419" fmla="*/ 205892 w 1181239"/>
              <a:gd name="connsiteY1419" fmla="*/ 1758137 h 4008043"/>
              <a:gd name="connsiteX1420" fmla="*/ 200316 w 1181239"/>
              <a:gd name="connsiteY1420" fmla="*/ 1748640 h 4008043"/>
              <a:gd name="connsiteX1421" fmla="*/ 207031 w 1181239"/>
              <a:gd name="connsiteY1421" fmla="*/ 1746696 h 4008043"/>
              <a:gd name="connsiteX1422" fmla="*/ 209035 w 1181239"/>
              <a:gd name="connsiteY1422" fmla="*/ 1707939 h 4008043"/>
              <a:gd name="connsiteX1423" fmla="*/ 211071 w 1181239"/>
              <a:gd name="connsiteY1423" fmla="*/ 1669336 h 4008043"/>
              <a:gd name="connsiteX1424" fmla="*/ 227197 w 1181239"/>
              <a:gd name="connsiteY1424" fmla="*/ 1663053 h 4008043"/>
              <a:gd name="connsiteX1425" fmla="*/ 232283 w 1181239"/>
              <a:gd name="connsiteY1425" fmla="*/ 1656942 h 4008043"/>
              <a:gd name="connsiteX1426" fmla="*/ 235195 w 1181239"/>
              <a:gd name="connsiteY1426" fmla="*/ 1660341 h 4008043"/>
              <a:gd name="connsiteX1427" fmla="*/ 238100 w 1181239"/>
              <a:gd name="connsiteY1427" fmla="*/ 1616985 h 4008043"/>
              <a:gd name="connsiteX1428" fmla="*/ 235195 w 1181239"/>
              <a:gd name="connsiteY1428" fmla="*/ 1571947 h 4008043"/>
              <a:gd name="connsiteX1429" fmla="*/ 232287 w 1181239"/>
              <a:gd name="connsiteY1429" fmla="*/ 1606329 h 4008043"/>
              <a:gd name="connsiteX1430" fmla="*/ 229320 w 1181239"/>
              <a:gd name="connsiteY1430" fmla="*/ 1639614 h 4008043"/>
              <a:gd name="connsiteX1431" fmla="*/ 224483 w 1181239"/>
              <a:gd name="connsiteY1431" fmla="*/ 1618106 h 4008043"/>
              <a:gd name="connsiteX1432" fmla="*/ 217959 w 1181239"/>
              <a:gd name="connsiteY1432" fmla="*/ 1625487 h 4008043"/>
              <a:gd name="connsiteX1433" fmla="*/ 214383 w 1181239"/>
              <a:gd name="connsiteY1433" fmla="*/ 1648605 h 4008043"/>
              <a:gd name="connsiteX1434" fmla="*/ 211011 w 1181239"/>
              <a:gd name="connsiteY1434" fmla="*/ 1656262 h 4008043"/>
              <a:gd name="connsiteX1435" fmla="*/ 208920 w 1181239"/>
              <a:gd name="connsiteY1435" fmla="*/ 1648102 h 4008043"/>
              <a:gd name="connsiteX1436" fmla="*/ 212237 w 1181239"/>
              <a:gd name="connsiteY1436" fmla="*/ 1399238 h 4008043"/>
              <a:gd name="connsiteX1437" fmla="*/ 214755 w 1181239"/>
              <a:gd name="connsiteY1437" fmla="*/ 1417848 h 4008043"/>
              <a:gd name="connsiteX1438" fmla="*/ 220657 w 1181239"/>
              <a:gd name="connsiteY1438" fmla="*/ 1447453 h 4008043"/>
              <a:gd name="connsiteX1439" fmla="*/ 226470 w 1181239"/>
              <a:gd name="connsiteY1439" fmla="*/ 1454368 h 4008043"/>
              <a:gd name="connsiteX1440" fmla="*/ 226470 w 1181239"/>
              <a:gd name="connsiteY1440" fmla="*/ 1446221 h 4008043"/>
              <a:gd name="connsiteX1441" fmla="*/ 228093 w 1181239"/>
              <a:gd name="connsiteY1441" fmla="*/ 1424776 h 4008043"/>
              <a:gd name="connsiteX1442" fmla="*/ 225291 w 1181239"/>
              <a:gd name="connsiteY1442" fmla="*/ 1418277 h 4008043"/>
              <a:gd name="connsiteX1443" fmla="*/ 220862 w 1181239"/>
              <a:gd name="connsiteY1443" fmla="*/ 1425076 h 4008043"/>
              <a:gd name="connsiteX1444" fmla="*/ 220753 w 1181239"/>
              <a:gd name="connsiteY1444" fmla="*/ 1416781 h 4008043"/>
              <a:gd name="connsiteX1445" fmla="*/ 224281 w 1181239"/>
              <a:gd name="connsiteY1445" fmla="*/ 1405091 h 4008043"/>
              <a:gd name="connsiteX1446" fmla="*/ 228564 w 1181239"/>
              <a:gd name="connsiteY1446" fmla="*/ 1358989 h 4008043"/>
              <a:gd name="connsiteX1447" fmla="*/ 225152 w 1181239"/>
              <a:gd name="connsiteY1447" fmla="*/ 1325803 h 4008043"/>
              <a:gd name="connsiteX1448" fmla="*/ 220869 w 1181239"/>
              <a:gd name="connsiteY1448" fmla="*/ 1350055 h 4008043"/>
              <a:gd name="connsiteX1449" fmla="*/ 216020 w 1181239"/>
              <a:gd name="connsiteY1449" fmla="*/ 1330335 h 4008043"/>
              <a:gd name="connsiteX1450" fmla="*/ 212597 w 1181239"/>
              <a:gd name="connsiteY1450" fmla="*/ 1259167 h 4008043"/>
              <a:gd name="connsiteX1451" fmla="*/ 211560 w 1181239"/>
              <a:gd name="connsiteY1451" fmla="*/ 1206130 h 4008043"/>
              <a:gd name="connsiteX1452" fmla="*/ 215375 w 1181239"/>
              <a:gd name="connsiteY1452" fmla="*/ 1221089 h 4008043"/>
              <a:gd name="connsiteX1453" fmla="*/ 227379 w 1181239"/>
              <a:gd name="connsiteY1453" fmla="*/ 1264199 h 4008043"/>
              <a:gd name="connsiteX1454" fmla="*/ 224694 w 1181239"/>
              <a:gd name="connsiteY1454" fmla="*/ 1244618 h 4008043"/>
              <a:gd name="connsiteX1455" fmla="*/ 226599 w 1181239"/>
              <a:gd name="connsiteY1455" fmla="*/ 1231828 h 4008043"/>
              <a:gd name="connsiteX1456" fmla="*/ 231544 w 1181239"/>
              <a:gd name="connsiteY1456" fmla="*/ 1168401 h 4008043"/>
              <a:gd name="connsiteX1457" fmla="*/ 221743 w 1181239"/>
              <a:gd name="connsiteY1457" fmla="*/ 1143601 h 4008043"/>
              <a:gd name="connsiteX1458" fmla="*/ 218485 w 1181239"/>
              <a:gd name="connsiteY1458" fmla="*/ 1128615 h 4008043"/>
              <a:gd name="connsiteX1459" fmla="*/ 218112 w 1181239"/>
              <a:gd name="connsiteY1459" fmla="*/ 1140174 h 4008043"/>
              <a:gd name="connsiteX1460" fmla="*/ 207558 w 1181239"/>
              <a:gd name="connsiteY1460" fmla="*/ 1138814 h 4008043"/>
              <a:gd name="connsiteX1461" fmla="*/ 201314 w 1181239"/>
              <a:gd name="connsiteY1461" fmla="*/ 1111802 h 4008043"/>
              <a:gd name="connsiteX1462" fmla="*/ 192840 w 1181239"/>
              <a:gd name="connsiteY1462" fmla="*/ 1189163 h 4008043"/>
              <a:gd name="connsiteX1463" fmla="*/ 185708 w 1181239"/>
              <a:gd name="connsiteY1463" fmla="*/ 1265270 h 4008043"/>
              <a:gd name="connsiteX1464" fmla="*/ 197495 w 1181239"/>
              <a:gd name="connsiteY1464" fmla="*/ 1276300 h 4008043"/>
              <a:gd name="connsiteX1465" fmla="*/ 208932 w 1181239"/>
              <a:gd name="connsiteY1465" fmla="*/ 1299086 h 4008043"/>
              <a:gd name="connsiteX1466" fmla="*/ 210045 w 1181239"/>
              <a:gd name="connsiteY1466" fmla="*/ 1329882 h 4008043"/>
              <a:gd name="connsiteX1467" fmla="*/ 210045 w 1181239"/>
              <a:gd name="connsiteY1467" fmla="*/ 1341280 h 4008043"/>
              <a:gd name="connsiteX1468" fmla="*/ 199446 w 1181239"/>
              <a:gd name="connsiteY1468" fmla="*/ 1361380 h 4008043"/>
              <a:gd name="connsiteX1469" fmla="*/ 195086 w 1181239"/>
              <a:gd name="connsiteY1469" fmla="*/ 1409898 h 4008043"/>
              <a:gd name="connsiteX1470" fmla="*/ 184177 w 1181239"/>
              <a:gd name="connsiteY1470" fmla="*/ 1419619 h 4008043"/>
              <a:gd name="connsiteX1471" fmla="*/ 184104 w 1181239"/>
              <a:gd name="connsiteY1471" fmla="*/ 1392945 h 4008043"/>
              <a:gd name="connsiteX1472" fmla="*/ 186502 w 1181239"/>
              <a:gd name="connsiteY1472" fmla="*/ 1355720 h 4008043"/>
              <a:gd name="connsiteX1473" fmla="*/ 181596 w 1181239"/>
              <a:gd name="connsiteY1473" fmla="*/ 1374759 h 4008043"/>
              <a:gd name="connsiteX1474" fmla="*/ 177236 w 1181239"/>
              <a:gd name="connsiteY1474" fmla="*/ 1393798 h 4008043"/>
              <a:gd name="connsiteX1475" fmla="*/ 172823 w 1181239"/>
              <a:gd name="connsiteY1475" fmla="*/ 1376799 h 4008043"/>
              <a:gd name="connsiteX1476" fmla="*/ 166979 w 1181239"/>
              <a:gd name="connsiteY1476" fmla="*/ 1364640 h 4008043"/>
              <a:gd name="connsiteX1477" fmla="*/ 161395 w 1181239"/>
              <a:gd name="connsiteY1477" fmla="*/ 1365097 h 4008043"/>
              <a:gd name="connsiteX1478" fmla="*/ 159198 w 1181239"/>
              <a:gd name="connsiteY1478" fmla="*/ 1346658 h 4008043"/>
              <a:gd name="connsiteX1479" fmla="*/ 156257 w 1181239"/>
              <a:gd name="connsiteY1479" fmla="*/ 1359606 h 4008043"/>
              <a:gd name="connsiteX1480" fmla="*/ 152297 w 1181239"/>
              <a:gd name="connsiteY1480" fmla="*/ 1387938 h 4008043"/>
              <a:gd name="connsiteX1481" fmla="*/ 147163 w 1181239"/>
              <a:gd name="connsiteY1481" fmla="*/ 1363648 h 4008043"/>
              <a:gd name="connsiteX1482" fmla="*/ 143528 w 1181239"/>
              <a:gd name="connsiteY1482" fmla="*/ 1342121 h 4008043"/>
              <a:gd name="connsiteX1483" fmla="*/ 139251 w 1181239"/>
              <a:gd name="connsiteY1483" fmla="*/ 1342904 h 4008043"/>
              <a:gd name="connsiteX1484" fmla="*/ 134914 w 1181239"/>
              <a:gd name="connsiteY1484" fmla="*/ 1376222 h 4008043"/>
              <a:gd name="connsiteX1485" fmla="*/ 130554 w 1181239"/>
              <a:gd name="connsiteY1485" fmla="*/ 1409436 h 4008043"/>
              <a:gd name="connsiteX1486" fmla="*/ 126171 w 1181239"/>
              <a:gd name="connsiteY1486" fmla="*/ 1410115 h 4008043"/>
              <a:gd name="connsiteX1487" fmla="*/ 121812 w 1181239"/>
              <a:gd name="connsiteY1487" fmla="*/ 1420772 h 4008043"/>
              <a:gd name="connsiteX1488" fmla="*/ 123571 w 1181239"/>
              <a:gd name="connsiteY1488" fmla="*/ 1435716 h 4008043"/>
              <a:gd name="connsiteX1489" fmla="*/ 130532 w 1181239"/>
              <a:gd name="connsiteY1489" fmla="*/ 1424914 h 4008043"/>
              <a:gd name="connsiteX1490" fmla="*/ 138289 w 1181239"/>
              <a:gd name="connsiteY1490" fmla="*/ 1416235 h 4008043"/>
              <a:gd name="connsiteX1491" fmla="*/ 136067 w 1181239"/>
              <a:gd name="connsiteY1491" fmla="*/ 1479471 h 4008043"/>
              <a:gd name="connsiteX1492" fmla="*/ 122188 w 1181239"/>
              <a:gd name="connsiteY1492" fmla="*/ 1586334 h 4008043"/>
              <a:gd name="connsiteX1493" fmla="*/ 119980 w 1181239"/>
              <a:gd name="connsiteY1493" fmla="*/ 1579747 h 4008043"/>
              <a:gd name="connsiteX1494" fmla="*/ 125070 w 1181239"/>
              <a:gd name="connsiteY1494" fmla="*/ 1482379 h 4008043"/>
              <a:gd name="connsiteX1495" fmla="*/ 126516 w 1181239"/>
              <a:gd name="connsiteY1495" fmla="*/ 1463044 h 4008043"/>
              <a:gd name="connsiteX1496" fmla="*/ 124581 w 1181239"/>
              <a:gd name="connsiteY1496" fmla="*/ 1448193 h 4008043"/>
              <a:gd name="connsiteX1497" fmla="*/ 114245 w 1181239"/>
              <a:gd name="connsiteY1497" fmla="*/ 1472629 h 4008043"/>
              <a:gd name="connsiteX1498" fmla="*/ 110767 w 1181239"/>
              <a:gd name="connsiteY1498" fmla="*/ 1490350 h 4008043"/>
              <a:gd name="connsiteX1499" fmla="*/ 112066 w 1181239"/>
              <a:gd name="connsiteY1499" fmla="*/ 1465872 h 4008043"/>
              <a:gd name="connsiteX1500" fmla="*/ 121968 w 1181239"/>
              <a:gd name="connsiteY1500" fmla="*/ 1368819 h 4008043"/>
              <a:gd name="connsiteX1501" fmla="*/ 121822 w 1181239"/>
              <a:gd name="connsiteY1501" fmla="*/ 1351639 h 4008043"/>
              <a:gd name="connsiteX1502" fmla="*/ 125000 w 1181239"/>
              <a:gd name="connsiteY1502" fmla="*/ 1341763 h 4008043"/>
              <a:gd name="connsiteX1503" fmla="*/ 128197 w 1181239"/>
              <a:gd name="connsiteY1503" fmla="*/ 1330464 h 4008043"/>
              <a:gd name="connsiteX1504" fmla="*/ 121531 w 1181239"/>
              <a:gd name="connsiteY1504" fmla="*/ 1277565 h 4008043"/>
              <a:gd name="connsiteX1505" fmla="*/ 111387 w 1181239"/>
              <a:gd name="connsiteY1505" fmla="*/ 1245510 h 4008043"/>
              <a:gd name="connsiteX1506" fmla="*/ 107088 w 1181239"/>
              <a:gd name="connsiteY1506" fmla="*/ 1251005 h 4008043"/>
              <a:gd name="connsiteX1507" fmla="*/ 109190 w 1181239"/>
              <a:gd name="connsiteY1507" fmla="*/ 1193889 h 4008043"/>
              <a:gd name="connsiteX1508" fmla="*/ 113381 w 1181239"/>
              <a:gd name="connsiteY1508" fmla="*/ 1155811 h 4008043"/>
              <a:gd name="connsiteX1509" fmla="*/ 113381 w 1181239"/>
              <a:gd name="connsiteY1509" fmla="*/ 1070136 h 4008043"/>
              <a:gd name="connsiteX1510" fmla="*/ 112797 w 1181239"/>
              <a:gd name="connsiteY1510" fmla="*/ 920546 h 4008043"/>
              <a:gd name="connsiteX1511" fmla="*/ 114114 w 1181239"/>
              <a:gd name="connsiteY1511" fmla="*/ 898107 h 4008043"/>
              <a:gd name="connsiteX1512" fmla="*/ 111790 w 1181239"/>
              <a:gd name="connsiteY1512" fmla="*/ 887908 h 4008043"/>
              <a:gd name="connsiteX1513" fmla="*/ 111644 w 1181239"/>
              <a:gd name="connsiteY1513" fmla="*/ 860710 h 4008043"/>
              <a:gd name="connsiteX1514" fmla="*/ 116000 w 1181239"/>
              <a:gd name="connsiteY1514" fmla="*/ 836997 h 4008043"/>
              <a:gd name="connsiteX1515" fmla="*/ 111192 w 1181239"/>
              <a:gd name="connsiteY1515" fmla="*/ 838130 h 4008043"/>
              <a:gd name="connsiteX1516" fmla="*/ 108419 w 1181239"/>
              <a:gd name="connsiteY1516" fmla="*/ 804727 h 4008043"/>
              <a:gd name="connsiteX1517" fmla="*/ 111981 w 1181239"/>
              <a:gd name="connsiteY1517" fmla="*/ 760077 h 4008043"/>
              <a:gd name="connsiteX1518" fmla="*/ 101298 w 1181239"/>
              <a:gd name="connsiteY1518" fmla="*/ 742881 h 4008043"/>
              <a:gd name="connsiteX1519" fmla="*/ 93842 w 1181239"/>
              <a:gd name="connsiteY1519" fmla="*/ 760448 h 4008043"/>
              <a:gd name="connsiteX1520" fmla="*/ 85494 w 1181239"/>
              <a:gd name="connsiteY1520" fmla="*/ 777099 h 4008043"/>
              <a:gd name="connsiteX1521" fmla="*/ 81229 w 1181239"/>
              <a:gd name="connsiteY1521" fmla="*/ 789450 h 4008043"/>
              <a:gd name="connsiteX1522" fmla="*/ 92884 w 1181239"/>
              <a:gd name="connsiteY1522" fmla="*/ 833286 h 4008043"/>
              <a:gd name="connsiteX1523" fmla="*/ 97008 w 1181239"/>
              <a:gd name="connsiteY1523" fmla="*/ 821273 h 4008043"/>
              <a:gd name="connsiteX1524" fmla="*/ 101001 w 1181239"/>
              <a:gd name="connsiteY1524" fmla="*/ 813114 h 4008043"/>
              <a:gd name="connsiteX1525" fmla="*/ 101220 w 1181239"/>
              <a:gd name="connsiteY1525" fmla="*/ 827460 h 4008043"/>
              <a:gd name="connsiteX1526" fmla="*/ 94882 w 1181239"/>
              <a:gd name="connsiteY1526" fmla="*/ 844145 h 4008043"/>
              <a:gd name="connsiteX1527" fmla="*/ 83046 w 1181239"/>
              <a:gd name="connsiteY1527" fmla="*/ 876568 h 4008043"/>
              <a:gd name="connsiteX1528" fmla="*/ 81181 w 1181239"/>
              <a:gd name="connsiteY1528" fmla="*/ 882469 h 4008043"/>
              <a:gd name="connsiteX1529" fmla="*/ 78663 w 1181239"/>
              <a:gd name="connsiteY1529" fmla="*/ 923135 h 4008043"/>
              <a:gd name="connsiteX1530" fmla="*/ 77664 w 1181239"/>
              <a:gd name="connsiteY1530" fmla="*/ 961893 h 4008043"/>
              <a:gd name="connsiteX1531" fmla="*/ 70391 w 1181239"/>
              <a:gd name="connsiteY1531" fmla="*/ 829433 h 4008043"/>
              <a:gd name="connsiteX1532" fmla="*/ 92739 w 1181239"/>
              <a:gd name="connsiteY1532" fmla="*/ 639044 h 4008043"/>
              <a:gd name="connsiteX1533" fmla="*/ 101313 w 1181239"/>
              <a:gd name="connsiteY1533" fmla="*/ 581928 h 4008043"/>
              <a:gd name="connsiteX1534" fmla="*/ 100010 w 1181239"/>
              <a:gd name="connsiteY1534" fmla="*/ 626125 h 4008043"/>
              <a:gd name="connsiteX1535" fmla="*/ 101203 w 1181239"/>
              <a:gd name="connsiteY1535" fmla="*/ 670323 h 4008043"/>
              <a:gd name="connsiteX1536" fmla="*/ 111667 w 1181239"/>
              <a:gd name="connsiteY1536" fmla="*/ 606407 h 4008043"/>
              <a:gd name="connsiteX1537" fmla="*/ 132280 w 1181239"/>
              <a:gd name="connsiteY1537" fmla="*/ 506535 h 4008043"/>
              <a:gd name="connsiteX1538" fmla="*/ 135305 w 1181239"/>
              <a:gd name="connsiteY1538" fmla="*/ 488094 h 4008043"/>
              <a:gd name="connsiteX1539" fmla="*/ 132598 w 1181239"/>
              <a:gd name="connsiteY1539" fmla="*/ 468375 h 4008043"/>
              <a:gd name="connsiteX1540" fmla="*/ 140461 w 1181239"/>
              <a:gd name="connsiteY1540" fmla="*/ 443510 h 4008043"/>
              <a:gd name="connsiteX1541" fmla="*/ 146797 w 1181239"/>
              <a:gd name="connsiteY1541" fmla="*/ 437659 h 4008043"/>
              <a:gd name="connsiteX1542" fmla="*/ 143349 w 1181239"/>
              <a:gd name="connsiteY1542" fmla="*/ 362443 h 4008043"/>
              <a:gd name="connsiteX1543" fmla="*/ 146308 w 1181239"/>
              <a:gd name="connsiteY1543" fmla="*/ 358756 h 4008043"/>
              <a:gd name="connsiteX1544" fmla="*/ 153932 w 1181239"/>
              <a:gd name="connsiteY1544" fmla="*/ 348023 h 4008043"/>
              <a:gd name="connsiteX1545" fmla="*/ 149861 w 1181239"/>
              <a:gd name="connsiteY1545" fmla="*/ 319465 h 4008043"/>
              <a:gd name="connsiteX1546" fmla="*/ 148245 w 1181239"/>
              <a:gd name="connsiteY1546" fmla="*/ 301786 h 4008043"/>
              <a:gd name="connsiteX1547" fmla="*/ 152779 w 1181239"/>
              <a:gd name="connsiteY1547" fmla="*/ 319276 h 4008043"/>
              <a:gd name="connsiteX1548" fmla="*/ 160239 w 1181239"/>
              <a:gd name="connsiteY1548" fmla="*/ 331873 h 4008043"/>
              <a:gd name="connsiteX1549" fmla="*/ 161801 w 1181239"/>
              <a:gd name="connsiteY1549" fmla="*/ 313701 h 4008043"/>
              <a:gd name="connsiteX1550" fmla="*/ 164369 w 1181239"/>
              <a:gd name="connsiteY1550" fmla="*/ 286232 h 4008043"/>
              <a:gd name="connsiteX1551" fmla="*/ 168019 w 1181239"/>
              <a:gd name="connsiteY1551" fmla="*/ 250196 h 4008043"/>
              <a:gd name="connsiteX1552" fmla="*/ 167727 w 1181239"/>
              <a:gd name="connsiteY1552" fmla="*/ 228350 h 4008043"/>
              <a:gd name="connsiteX1553" fmla="*/ 163731 w 1181239"/>
              <a:gd name="connsiteY1553" fmla="*/ 240590 h 4008043"/>
              <a:gd name="connsiteX1554" fmla="*/ 161213 w 1181239"/>
              <a:gd name="connsiteY1554" fmla="*/ 228350 h 4008043"/>
              <a:gd name="connsiteX1555" fmla="*/ 172295 w 1181239"/>
              <a:gd name="connsiteY1555" fmla="*/ 172119 h 4008043"/>
              <a:gd name="connsiteX1556" fmla="*/ 194306 w 1181239"/>
              <a:gd name="connsiteY1556" fmla="*/ 151887 h 4008043"/>
              <a:gd name="connsiteX1557" fmla="*/ 213198 w 1181239"/>
              <a:gd name="connsiteY1557" fmla="*/ 135443 h 4008043"/>
              <a:gd name="connsiteX1558" fmla="*/ 215515 w 1181239"/>
              <a:gd name="connsiteY1558" fmla="*/ 149430 h 4008043"/>
              <a:gd name="connsiteX1559" fmla="*/ 221329 w 1181239"/>
              <a:gd name="connsiteY1559" fmla="*/ 158331 h 4008043"/>
              <a:gd name="connsiteX1560" fmla="*/ 228922 w 1181239"/>
              <a:gd name="connsiteY1560" fmla="*/ 149150 h 4008043"/>
              <a:gd name="connsiteX1561" fmla="*/ 242660 w 1181239"/>
              <a:gd name="connsiteY1561" fmla="*/ 141716 h 4008043"/>
              <a:gd name="connsiteX1562" fmla="*/ 262931 w 1181239"/>
              <a:gd name="connsiteY1562" fmla="*/ 133195 h 4008043"/>
              <a:gd name="connsiteX1563" fmla="*/ 275609 w 1181239"/>
              <a:gd name="connsiteY1563" fmla="*/ 129868 h 4008043"/>
              <a:gd name="connsiteX1564" fmla="*/ 282707 w 1181239"/>
              <a:gd name="connsiteY1564" fmla="*/ 139646 h 4008043"/>
              <a:gd name="connsiteX1565" fmla="*/ 293762 w 1181239"/>
              <a:gd name="connsiteY1565" fmla="*/ 130695 h 4008043"/>
              <a:gd name="connsiteX1566" fmla="*/ 302347 w 1181239"/>
              <a:gd name="connsiteY1566" fmla="*/ 118197 h 4008043"/>
              <a:gd name="connsiteX1567" fmla="*/ 306563 w 1181239"/>
              <a:gd name="connsiteY1567" fmla="*/ 127037 h 4008043"/>
              <a:gd name="connsiteX1568" fmla="*/ 320248 w 1181239"/>
              <a:gd name="connsiteY1568" fmla="*/ 112758 h 4008043"/>
              <a:gd name="connsiteX1569" fmla="*/ 338313 w 1181239"/>
              <a:gd name="connsiteY1569" fmla="*/ 70948 h 4008043"/>
              <a:gd name="connsiteX1570" fmla="*/ 342329 w 1181239"/>
              <a:gd name="connsiteY1570" fmla="*/ 78816 h 4008043"/>
              <a:gd name="connsiteX1571" fmla="*/ 345934 w 1181239"/>
              <a:gd name="connsiteY1571" fmla="*/ 161884 h 4008043"/>
              <a:gd name="connsiteX1572" fmla="*/ 358528 w 1181239"/>
              <a:gd name="connsiteY1572" fmla="*/ 143387 h 4008043"/>
              <a:gd name="connsiteX1573" fmla="*/ 368651 w 1181239"/>
              <a:gd name="connsiteY1573" fmla="*/ 146994 h 4008043"/>
              <a:gd name="connsiteX1574" fmla="*/ 376212 w 1181239"/>
              <a:gd name="connsiteY1574" fmla="*/ 158919 h 4008043"/>
              <a:gd name="connsiteX1575" fmla="*/ 381104 w 1181239"/>
              <a:gd name="connsiteY1575" fmla="*/ 173053 h 4008043"/>
              <a:gd name="connsiteX1576" fmla="*/ 384882 w 1181239"/>
              <a:gd name="connsiteY1576" fmla="*/ 184833 h 4008043"/>
              <a:gd name="connsiteX1577" fmla="*/ 392100 w 1181239"/>
              <a:gd name="connsiteY1577" fmla="*/ 179393 h 4008043"/>
              <a:gd name="connsiteX1578" fmla="*/ 399048 w 1181239"/>
              <a:gd name="connsiteY1578" fmla="*/ 165115 h 4008043"/>
              <a:gd name="connsiteX1579" fmla="*/ 406633 w 1181239"/>
              <a:gd name="connsiteY1579" fmla="*/ 158834 h 4008043"/>
              <a:gd name="connsiteX1580" fmla="*/ 413674 w 1181239"/>
              <a:gd name="connsiteY1580" fmla="*/ 153502 h 4008043"/>
              <a:gd name="connsiteX1581" fmla="*/ 419482 w 1181239"/>
              <a:gd name="connsiteY1581" fmla="*/ 137236 h 4008043"/>
              <a:gd name="connsiteX1582" fmla="*/ 425586 w 1181239"/>
              <a:gd name="connsiteY1582" fmla="*/ 122957 h 4008043"/>
              <a:gd name="connsiteX1583" fmla="*/ 427848 w 1181239"/>
              <a:gd name="connsiteY1583" fmla="*/ 108678 h 4008043"/>
              <a:gd name="connsiteX1584" fmla="*/ 429866 w 1181239"/>
              <a:gd name="connsiteY1584" fmla="*/ 118907 h 4008043"/>
              <a:gd name="connsiteX1585" fmla="*/ 435827 w 1181239"/>
              <a:gd name="connsiteY1585" fmla="*/ 128850 h 4008043"/>
              <a:gd name="connsiteX1586" fmla="*/ 440176 w 1181239"/>
              <a:gd name="connsiteY1586" fmla="*/ 116837 h 4008043"/>
              <a:gd name="connsiteX1587" fmla="*/ 443019 w 1181239"/>
              <a:gd name="connsiteY1587" fmla="*/ 124997 h 4008043"/>
              <a:gd name="connsiteX1588" fmla="*/ 445209 w 1181239"/>
              <a:gd name="connsiteY1588" fmla="*/ 132546 h 4008043"/>
              <a:gd name="connsiteX1589" fmla="*/ 467337 w 1181239"/>
              <a:gd name="connsiteY1589" fmla="*/ 111381 h 4008043"/>
              <a:gd name="connsiteX1590" fmla="*/ 468833 w 1181239"/>
              <a:gd name="connsiteY1590" fmla="*/ 130437 h 4008043"/>
              <a:gd name="connsiteX1591" fmla="*/ 471151 w 1181239"/>
              <a:gd name="connsiteY1591" fmla="*/ 131353 h 4008043"/>
              <a:gd name="connsiteX1592" fmla="*/ 478020 w 1181239"/>
              <a:gd name="connsiteY1592" fmla="*/ 122037 h 4008043"/>
              <a:gd name="connsiteX1593" fmla="*/ 486092 w 1181239"/>
              <a:gd name="connsiteY1593" fmla="*/ 133276 h 4008043"/>
              <a:gd name="connsiteX1594" fmla="*/ 489453 w 1181239"/>
              <a:gd name="connsiteY1594" fmla="*/ 145397 h 4008043"/>
              <a:gd name="connsiteX1595" fmla="*/ 492945 w 1181239"/>
              <a:gd name="connsiteY1595" fmla="*/ 156956 h 4008043"/>
              <a:gd name="connsiteX1596" fmla="*/ 499779 w 1181239"/>
              <a:gd name="connsiteY1596" fmla="*/ 144717 h 4008043"/>
              <a:gd name="connsiteX1597" fmla="*/ 505560 w 1181239"/>
              <a:gd name="connsiteY1597" fmla="*/ 129078 h 4008043"/>
              <a:gd name="connsiteX1598" fmla="*/ 510557 w 1181239"/>
              <a:gd name="connsiteY1598" fmla="*/ 139793 h 4008043"/>
              <a:gd name="connsiteX1599" fmla="*/ 509459 w 1181239"/>
              <a:gd name="connsiteY1599" fmla="*/ 151947 h 4008043"/>
              <a:gd name="connsiteX1600" fmla="*/ 511247 w 1181239"/>
              <a:gd name="connsiteY1600" fmla="*/ 162500 h 4008043"/>
              <a:gd name="connsiteX1601" fmla="*/ 515209 w 1181239"/>
              <a:gd name="connsiteY1601" fmla="*/ 173016 h 4008043"/>
              <a:gd name="connsiteX1602" fmla="*/ 513378 w 1181239"/>
              <a:gd name="connsiteY1602" fmla="*/ 182115 h 4008043"/>
              <a:gd name="connsiteX1603" fmla="*/ 523901 w 1181239"/>
              <a:gd name="connsiteY1603" fmla="*/ 171235 h 4008043"/>
              <a:gd name="connsiteX1604" fmla="*/ 542366 w 1181239"/>
              <a:gd name="connsiteY1604" fmla="*/ 137237 h 4008043"/>
              <a:gd name="connsiteX1605" fmla="*/ 551415 w 1181239"/>
              <a:gd name="connsiteY1605" fmla="*/ 119213 h 4008043"/>
              <a:gd name="connsiteX1606" fmla="*/ 544175 w 1181239"/>
              <a:gd name="connsiteY1606" fmla="*/ 173955 h 4008043"/>
              <a:gd name="connsiteX1607" fmla="*/ 544697 w 1181239"/>
              <a:gd name="connsiteY1607" fmla="*/ 177464 h 4008043"/>
              <a:gd name="connsiteX1608" fmla="*/ 558246 w 1181239"/>
              <a:gd name="connsiteY1608" fmla="*/ 142107 h 4008043"/>
              <a:gd name="connsiteX1609" fmla="*/ 568191 w 1181239"/>
              <a:gd name="connsiteY1609" fmla="*/ 119559 h 4008043"/>
              <a:gd name="connsiteX1610" fmla="*/ 565147 w 1181239"/>
              <a:gd name="connsiteY1610" fmla="*/ 145397 h 4008043"/>
              <a:gd name="connsiteX1611" fmla="*/ 570597 w 1181239"/>
              <a:gd name="connsiteY1611" fmla="*/ 137237 h 4008043"/>
              <a:gd name="connsiteX1612" fmla="*/ 584365 w 1181239"/>
              <a:gd name="connsiteY1612" fmla="*/ 91000 h 4008043"/>
              <a:gd name="connsiteX1613" fmla="*/ 582602 w 1181239"/>
              <a:gd name="connsiteY1613" fmla="*/ 126937 h 4008043"/>
              <a:gd name="connsiteX1614" fmla="*/ 572499 w 1181239"/>
              <a:gd name="connsiteY1614" fmla="*/ 204306 h 4008043"/>
              <a:gd name="connsiteX1615" fmla="*/ 575414 w 1181239"/>
              <a:gd name="connsiteY1615" fmla="*/ 228352 h 4008043"/>
              <a:gd name="connsiteX1616" fmla="*/ 625167 w 1181239"/>
              <a:gd name="connsiteY1616" fmla="*/ 31844 h 4008043"/>
              <a:gd name="connsiteX1617" fmla="*/ 631225 w 1181239"/>
              <a:gd name="connsiteY1617" fmla="*/ 17565 h 4008043"/>
              <a:gd name="connsiteX1618" fmla="*/ 476348 w 1181239"/>
              <a:gd name="connsiteY1618" fmla="*/ 9396 h 4008043"/>
              <a:gd name="connsiteX1619" fmla="*/ 477384 w 1181239"/>
              <a:gd name="connsiteY1619" fmla="*/ 18235 h 4008043"/>
              <a:gd name="connsiteX1620" fmla="*/ 473514 w 1181239"/>
              <a:gd name="connsiteY1620" fmla="*/ 19369 h 4008043"/>
              <a:gd name="connsiteX1621" fmla="*/ 473512 w 1181239"/>
              <a:gd name="connsiteY1621" fmla="*/ 19369 h 4008043"/>
              <a:gd name="connsiteX1622" fmla="*/ 476348 w 1181239"/>
              <a:gd name="connsiteY1622" fmla="*/ 9396 h 4008043"/>
              <a:gd name="connsiteX1623" fmla="*/ 816481 w 1181239"/>
              <a:gd name="connsiteY1623" fmla="*/ 1236 h 4008043"/>
              <a:gd name="connsiteX1624" fmla="*/ 818809 w 1181239"/>
              <a:gd name="connsiteY1624" fmla="*/ 21635 h 4008043"/>
              <a:gd name="connsiteX1625" fmla="*/ 816481 w 1181239"/>
              <a:gd name="connsiteY1625" fmla="*/ 42034 h 4008043"/>
              <a:gd name="connsiteX1626" fmla="*/ 814152 w 1181239"/>
              <a:gd name="connsiteY1626" fmla="*/ 21635 h 4008043"/>
              <a:gd name="connsiteX1627" fmla="*/ 816481 w 1181239"/>
              <a:gd name="connsiteY1627" fmla="*/ 1236 h 400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Lst>
            <a:rect l="l" t="t" r="r" b="b"/>
            <a:pathLst>
              <a:path w="1181239" h="4008043">
                <a:moveTo>
                  <a:pt x="534998" y="3942687"/>
                </a:moveTo>
                <a:cubicBezTo>
                  <a:pt x="536418" y="3943791"/>
                  <a:pt x="537456" y="3947448"/>
                  <a:pt x="537456" y="3953147"/>
                </a:cubicBezTo>
                <a:cubicBezTo>
                  <a:pt x="537456" y="3959131"/>
                  <a:pt x="537127" y="3964026"/>
                  <a:pt x="536701" y="3964026"/>
                </a:cubicBezTo>
                <a:cubicBezTo>
                  <a:pt x="536284" y="3964026"/>
                  <a:pt x="534263" y="3961502"/>
                  <a:pt x="532203" y="3958417"/>
                </a:cubicBezTo>
                <a:cubicBezTo>
                  <a:pt x="530145" y="3955331"/>
                  <a:pt x="529262" y="3950436"/>
                  <a:pt x="530247" y="3947537"/>
                </a:cubicBezTo>
                <a:cubicBezTo>
                  <a:pt x="531776" y="3943029"/>
                  <a:pt x="533578" y="3941582"/>
                  <a:pt x="534998" y="3942687"/>
                </a:cubicBezTo>
                <a:close/>
                <a:moveTo>
                  <a:pt x="800461" y="3939090"/>
                </a:moveTo>
                <a:cubicBezTo>
                  <a:pt x="801996" y="3940803"/>
                  <a:pt x="804503" y="3960780"/>
                  <a:pt x="804403" y="3976266"/>
                </a:cubicBezTo>
                <a:cubicBezTo>
                  <a:pt x="804294" y="3992392"/>
                  <a:pt x="800455" y="4014647"/>
                  <a:pt x="799235" y="4006184"/>
                </a:cubicBezTo>
                <a:lnTo>
                  <a:pt x="799228" y="4006184"/>
                </a:lnTo>
                <a:cubicBezTo>
                  <a:pt x="799009" y="4004688"/>
                  <a:pt x="797126" y="3992142"/>
                  <a:pt x="795035" y="3978305"/>
                </a:cubicBezTo>
                <a:cubicBezTo>
                  <a:pt x="791860" y="3957298"/>
                  <a:pt x="791878" y="3953147"/>
                  <a:pt x="795144" y="3953147"/>
                </a:cubicBezTo>
                <a:cubicBezTo>
                  <a:pt x="797541" y="3953147"/>
                  <a:pt x="799176" y="3949737"/>
                  <a:pt x="799382" y="3944307"/>
                </a:cubicBezTo>
                <a:cubicBezTo>
                  <a:pt x="799545" y="3939977"/>
                  <a:pt x="799949" y="3938518"/>
                  <a:pt x="800461" y="3939090"/>
                </a:cubicBezTo>
                <a:close/>
                <a:moveTo>
                  <a:pt x="1173610" y="3829461"/>
                </a:moveTo>
                <a:cubicBezTo>
                  <a:pt x="1174536" y="3830053"/>
                  <a:pt x="1175848" y="3832006"/>
                  <a:pt x="1177832" y="3835505"/>
                </a:cubicBezTo>
                <a:cubicBezTo>
                  <a:pt x="1182261" y="3843310"/>
                  <a:pt x="1182318" y="3844344"/>
                  <a:pt x="1178322" y="3844344"/>
                </a:cubicBezTo>
                <a:cubicBezTo>
                  <a:pt x="1175833" y="3844344"/>
                  <a:pt x="1173072" y="3842580"/>
                  <a:pt x="1172188" y="3840423"/>
                </a:cubicBezTo>
                <a:cubicBezTo>
                  <a:pt x="1171305" y="3838266"/>
                  <a:pt x="1171082" y="3834289"/>
                  <a:pt x="1171699" y="3831584"/>
                </a:cubicBezTo>
                <a:cubicBezTo>
                  <a:pt x="1172143" y="3829638"/>
                  <a:pt x="1172684" y="3828869"/>
                  <a:pt x="1173610" y="3829461"/>
                </a:cubicBezTo>
                <a:close/>
                <a:moveTo>
                  <a:pt x="197700" y="3826851"/>
                </a:moveTo>
                <a:cubicBezTo>
                  <a:pt x="202113" y="3829404"/>
                  <a:pt x="200710" y="3846346"/>
                  <a:pt x="195941" y="3848057"/>
                </a:cubicBezTo>
                <a:cubicBezTo>
                  <a:pt x="192686" y="3849226"/>
                  <a:pt x="191581" y="3847632"/>
                  <a:pt x="191581" y="3841771"/>
                </a:cubicBezTo>
                <a:lnTo>
                  <a:pt x="191582" y="3841771"/>
                </a:lnTo>
                <a:cubicBezTo>
                  <a:pt x="191582" y="3831720"/>
                  <a:pt x="194366" y="3824924"/>
                  <a:pt x="197700" y="3826851"/>
                </a:cubicBezTo>
                <a:close/>
                <a:moveTo>
                  <a:pt x="178143" y="3791950"/>
                </a:moveTo>
                <a:lnTo>
                  <a:pt x="185023" y="3799435"/>
                </a:lnTo>
                <a:lnTo>
                  <a:pt x="191904" y="3806920"/>
                </a:lnTo>
                <a:lnTo>
                  <a:pt x="181724" y="3813393"/>
                </a:lnTo>
                <a:cubicBezTo>
                  <a:pt x="166836" y="3822860"/>
                  <a:pt x="165030" y="3821477"/>
                  <a:pt x="171944" y="3805908"/>
                </a:cubicBezTo>
                <a:close/>
                <a:moveTo>
                  <a:pt x="62574" y="3611808"/>
                </a:moveTo>
                <a:lnTo>
                  <a:pt x="66227" y="3624048"/>
                </a:lnTo>
                <a:cubicBezTo>
                  <a:pt x="72599" y="3645393"/>
                  <a:pt x="75289" y="3655265"/>
                  <a:pt x="75305" y="3657366"/>
                </a:cubicBezTo>
                <a:cubicBezTo>
                  <a:pt x="75338" y="3661867"/>
                  <a:pt x="66477" y="3659024"/>
                  <a:pt x="62588" y="3653286"/>
                </a:cubicBezTo>
                <a:cubicBezTo>
                  <a:pt x="59465" y="3648677"/>
                  <a:pt x="58950" y="3642802"/>
                  <a:pt x="60508" y="3629487"/>
                </a:cubicBezTo>
                <a:close/>
                <a:moveTo>
                  <a:pt x="1116200" y="3543073"/>
                </a:moveTo>
                <a:cubicBezTo>
                  <a:pt x="1121818" y="3542017"/>
                  <a:pt x="1123838" y="3547887"/>
                  <a:pt x="1126386" y="3572671"/>
                </a:cubicBezTo>
                <a:cubicBezTo>
                  <a:pt x="1128459" y="3592845"/>
                  <a:pt x="1124579" y="3599163"/>
                  <a:pt x="1117747" y="3586739"/>
                </a:cubicBezTo>
                <a:cubicBezTo>
                  <a:pt x="1115459" y="3582576"/>
                  <a:pt x="1113112" y="3571247"/>
                  <a:pt x="1112537" y="3561563"/>
                </a:cubicBezTo>
                <a:cubicBezTo>
                  <a:pt x="1111672" y="3547004"/>
                  <a:pt x="1112318" y="3543804"/>
                  <a:pt x="1116200" y="3543073"/>
                </a:cubicBezTo>
                <a:close/>
                <a:moveTo>
                  <a:pt x="82331" y="2962930"/>
                </a:moveTo>
                <a:cubicBezTo>
                  <a:pt x="82550" y="2962095"/>
                  <a:pt x="82824" y="2965974"/>
                  <a:pt x="83301" y="2974009"/>
                </a:cubicBezTo>
                <a:cubicBezTo>
                  <a:pt x="83877" y="2983732"/>
                  <a:pt x="85483" y="2992754"/>
                  <a:pt x="86873" y="2994059"/>
                </a:cubicBezTo>
                <a:cubicBezTo>
                  <a:pt x="89807" y="2996814"/>
                  <a:pt x="87541" y="3003927"/>
                  <a:pt x="83727" y="3003927"/>
                </a:cubicBezTo>
                <a:cubicBezTo>
                  <a:pt x="82301" y="3003927"/>
                  <a:pt x="81385" y="2993217"/>
                  <a:pt x="81691" y="2980128"/>
                </a:cubicBezTo>
                <a:lnTo>
                  <a:pt x="81695" y="2980128"/>
                </a:lnTo>
                <a:cubicBezTo>
                  <a:pt x="81948" y="2969312"/>
                  <a:pt x="82112" y="2963764"/>
                  <a:pt x="82331" y="2962930"/>
                </a:cubicBezTo>
                <a:close/>
                <a:moveTo>
                  <a:pt x="101936" y="2918951"/>
                </a:moveTo>
                <a:cubicBezTo>
                  <a:pt x="104392" y="2921249"/>
                  <a:pt x="104472" y="2924516"/>
                  <a:pt x="102228" y="2931054"/>
                </a:cubicBezTo>
                <a:lnTo>
                  <a:pt x="99163" y="2940011"/>
                </a:lnTo>
                <a:lnTo>
                  <a:pt x="98870" y="2927907"/>
                </a:lnTo>
                <a:cubicBezTo>
                  <a:pt x="98652" y="2918744"/>
                  <a:pt x="99389" y="2916568"/>
                  <a:pt x="101936" y="2918951"/>
                </a:cubicBezTo>
                <a:close/>
                <a:moveTo>
                  <a:pt x="96694" y="2871455"/>
                </a:moveTo>
                <a:cubicBezTo>
                  <a:pt x="97360" y="2871650"/>
                  <a:pt x="98334" y="2876148"/>
                  <a:pt x="99562" y="2884935"/>
                </a:cubicBezTo>
                <a:cubicBezTo>
                  <a:pt x="100649" y="2892715"/>
                  <a:pt x="100237" y="2897854"/>
                  <a:pt x="98518" y="2897854"/>
                </a:cubicBezTo>
                <a:cubicBezTo>
                  <a:pt x="96949" y="2897854"/>
                  <a:pt x="95669" y="2891530"/>
                  <a:pt x="95669" y="2883801"/>
                </a:cubicBezTo>
                <a:lnTo>
                  <a:pt x="95668" y="2883801"/>
                </a:lnTo>
                <a:cubicBezTo>
                  <a:pt x="95668" y="2875372"/>
                  <a:pt x="96027" y="2871262"/>
                  <a:pt x="96694" y="2871455"/>
                </a:cubicBezTo>
                <a:close/>
                <a:moveTo>
                  <a:pt x="104092" y="2813539"/>
                </a:moveTo>
                <a:cubicBezTo>
                  <a:pt x="107223" y="2818686"/>
                  <a:pt x="111149" y="2843457"/>
                  <a:pt x="108835" y="2843457"/>
                </a:cubicBezTo>
                <a:cubicBezTo>
                  <a:pt x="107886" y="2843457"/>
                  <a:pt x="106609" y="2841928"/>
                  <a:pt x="105996" y="2840057"/>
                </a:cubicBezTo>
                <a:cubicBezTo>
                  <a:pt x="103380" y="2832081"/>
                  <a:pt x="101773" y="2809728"/>
                  <a:pt x="104092" y="2813539"/>
                </a:cubicBezTo>
                <a:close/>
                <a:moveTo>
                  <a:pt x="958653" y="2740103"/>
                </a:moveTo>
                <a:cubicBezTo>
                  <a:pt x="959744" y="2740103"/>
                  <a:pt x="960102" y="2744387"/>
                  <a:pt x="959449" y="2749623"/>
                </a:cubicBezTo>
                <a:cubicBezTo>
                  <a:pt x="958354" y="2758381"/>
                  <a:pt x="953033" y="2763532"/>
                  <a:pt x="953124" y="2755742"/>
                </a:cubicBezTo>
                <a:lnTo>
                  <a:pt x="953125" y="2755742"/>
                </a:lnTo>
                <a:cubicBezTo>
                  <a:pt x="953198" y="2749749"/>
                  <a:pt x="956606" y="2740103"/>
                  <a:pt x="958653" y="2740103"/>
                </a:cubicBezTo>
                <a:close/>
                <a:moveTo>
                  <a:pt x="926930" y="2709509"/>
                </a:moveTo>
                <a:lnTo>
                  <a:pt x="926926" y="2709522"/>
                </a:lnTo>
                <a:lnTo>
                  <a:pt x="926915" y="2709522"/>
                </a:lnTo>
                <a:close/>
                <a:moveTo>
                  <a:pt x="945395" y="2688653"/>
                </a:moveTo>
                <a:cubicBezTo>
                  <a:pt x="947760" y="2691257"/>
                  <a:pt x="940192" y="2813539"/>
                  <a:pt x="937666" y="2813539"/>
                </a:cubicBezTo>
                <a:cubicBezTo>
                  <a:pt x="936119" y="2813539"/>
                  <a:pt x="935510" y="2806970"/>
                  <a:pt x="936261" y="2798460"/>
                </a:cubicBezTo>
                <a:lnTo>
                  <a:pt x="936263" y="2798460"/>
                </a:lnTo>
                <a:cubicBezTo>
                  <a:pt x="937310" y="2786637"/>
                  <a:pt x="936759" y="2783682"/>
                  <a:pt x="933716" y="2784776"/>
                </a:cubicBezTo>
                <a:cubicBezTo>
                  <a:pt x="930836" y="2785810"/>
                  <a:pt x="929892" y="2783210"/>
                  <a:pt x="930062" y="2774696"/>
                </a:cubicBezTo>
                <a:cubicBezTo>
                  <a:pt x="930172" y="2768385"/>
                  <a:pt x="930952" y="2764752"/>
                  <a:pt x="931759" y="2766622"/>
                </a:cubicBezTo>
                <a:cubicBezTo>
                  <a:pt x="935796" y="2775986"/>
                  <a:pt x="937812" y="2766483"/>
                  <a:pt x="939486" y="2730194"/>
                </a:cubicBezTo>
                <a:cubicBezTo>
                  <a:pt x="941158" y="2694015"/>
                  <a:pt x="942391" y="2685343"/>
                  <a:pt x="945395" y="2688653"/>
                </a:cubicBezTo>
                <a:close/>
                <a:moveTo>
                  <a:pt x="933087" y="2677998"/>
                </a:moveTo>
                <a:cubicBezTo>
                  <a:pt x="936978" y="2683742"/>
                  <a:pt x="935860" y="2700158"/>
                  <a:pt x="931182" y="2705945"/>
                </a:cubicBezTo>
                <a:lnTo>
                  <a:pt x="926930" y="2709509"/>
                </a:lnTo>
                <a:lnTo>
                  <a:pt x="929897" y="2700512"/>
                </a:lnTo>
                <a:cubicBezTo>
                  <a:pt x="931838" y="2695731"/>
                  <a:pt x="931882" y="2692095"/>
                  <a:pt x="930006" y="2689994"/>
                </a:cubicBezTo>
                <a:cubicBezTo>
                  <a:pt x="928441" y="2688228"/>
                  <a:pt x="927941" y="2683990"/>
                  <a:pt x="928893" y="2680576"/>
                </a:cubicBezTo>
                <a:cubicBezTo>
                  <a:pt x="930192" y="2675926"/>
                  <a:pt x="931243" y="2675279"/>
                  <a:pt x="933087" y="2677998"/>
                </a:cubicBezTo>
                <a:close/>
                <a:moveTo>
                  <a:pt x="933901" y="2651662"/>
                </a:moveTo>
                <a:cubicBezTo>
                  <a:pt x="934129" y="2650552"/>
                  <a:pt x="934443" y="2650705"/>
                  <a:pt x="934790" y="2652388"/>
                </a:cubicBezTo>
                <a:cubicBezTo>
                  <a:pt x="935484" y="2655754"/>
                  <a:pt x="935484" y="2661262"/>
                  <a:pt x="934790" y="2664627"/>
                </a:cubicBezTo>
                <a:cubicBezTo>
                  <a:pt x="934097" y="2667993"/>
                  <a:pt x="933531" y="2665239"/>
                  <a:pt x="933531" y="2658508"/>
                </a:cubicBezTo>
                <a:cubicBezTo>
                  <a:pt x="933531" y="2655142"/>
                  <a:pt x="933673" y="2652771"/>
                  <a:pt x="933901" y="2651662"/>
                </a:cubicBezTo>
                <a:close/>
                <a:moveTo>
                  <a:pt x="96656" y="2613158"/>
                </a:moveTo>
                <a:cubicBezTo>
                  <a:pt x="98251" y="2611666"/>
                  <a:pt x="100233" y="2619814"/>
                  <a:pt x="104568" y="2645658"/>
                </a:cubicBezTo>
                <a:cubicBezTo>
                  <a:pt x="106520" y="2657289"/>
                  <a:pt x="107360" y="2667511"/>
                  <a:pt x="106440" y="2668374"/>
                </a:cubicBezTo>
                <a:cubicBezTo>
                  <a:pt x="105517" y="2669238"/>
                  <a:pt x="104021" y="2665840"/>
                  <a:pt x="103116" y="2660825"/>
                </a:cubicBezTo>
                <a:lnTo>
                  <a:pt x="103114" y="2660825"/>
                </a:lnTo>
                <a:cubicBezTo>
                  <a:pt x="98255" y="2633929"/>
                  <a:pt x="95577" y="2614168"/>
                  <a:pt x="96656" y="2613158"/>
                </a:cubicBezTo>
                <a:close/>
                <a:moveTo>
                  <a:pt x="947274" y="2560594"/>
                </a:moveTo>
                <a:cubicBezTo>
                  <a:pt x="950616" y="2565433"/>
                  <a:pt x="950693" y="2589628"/>
                  <a:pt x="947419" y="2606831"/>
                </a:cubicBezTo>
                <a:cubicBezTo>
                  <a:pt x="945580" y="2616498"/>
                  <a:pt x="945026" y="2612495"/>
                  <a:pt x="944774" y="2587792"/>
                </a:cubicBezTo>
                <a:cubicBezTo>
                  <a:pt x="944555" y="2566706"/>
                  <a:pt x="945373" y="2557844"/>
                  <a:pt x="947274" y="2560594"/>
                </a:cubicBezTo>
                <a:close/>
                <a:moveTo>
                  <a:pt x="117254" y="2547082"/>
                </a:moveTo>
                <a:lnTo>
                  <a:pt x="122323" y="2566758"/>
                </a:lnTo>
                <a:cubicBezTo>
                  <a:pt x="127797" y="2587999"/>
                  <a:pt x="129591" y="2635482"/>
                  <a:pt x="124816" y="2632720"/>
                </a:cubicBezTo>
                <a:cubicBezTo>
                  <a:pt x="120966" y="2630495"/>
                  <a:pt x="117857" y="2643305"/>
                  <a:pt x="120162" y="2651900"/>
                </a:cubicBezTo>
                <a:cubicBezTo>
                  <a:pt x="122086" y="2659073"/>
                  <a:pt x="117097" y="2689292"/>
                  <a:pt x="112787" y="2696587"/>
                </a:cubicBezTo>
                <a:cubicBezTo>
                  <a:pt x="111195" y="2699280"/>
                  <a:pt x="110418" y="2696968"/>
                  <a:pt x="110499" y="2689788"/>
                </a:cubicBezTo>
                <a:lnTo>
                  <a:pt x="110501" y="2689788"/>
                </a:lnTo>
                <a:cubicBezTo>
                  <a:pt x="110573" y="2683804"/>
                  <a:pt x="111734" y="2672177"/>
                  <a:pt x="113087" y="2663949"/>
                </a:cubicBezTo>
                <a:cubicBezTo>
                  <a:pt x="114529" y="2655201"/>
                  <a:pt x="114310" y="2632894"/>
                  <a:pt x="112559" y="2610222"/>
                </a:cubicBezTo>
                <a:cubicBezTo>
                  <a:pt x="110183" y="2579481"/>
                  <a:pt x="110358" y="2568931"/>
                  <a:pt x="113409" y="2559268"/>
                </a:cubicBezTo>
                <a:close/>
                <a:moveTo>
                  <a:pt x="108520" y="2533188"/>
                </a:moveTo>
                <a:cubicBezTo>
                  <a:pt x="108739" y="2531833"/>
                  <a:pt x="109042" y="2532020"/>
                  <a:pt x="109376" y="2534076"/>
                </a:cubicBezTo>
                <a:cubicBezTo>
                  <a:pt x="110040" y="2538190"/>
                  <a:pt x="110040" y="2544922"/>
                  <a:pt x="109376" y="2549036"/>
                </a:cubicBezTo>
                <a:cubicBezTo>
                  <a:pt x="108712" y="2553149"/>
                  <a:pt x="108165" y="2549784"/>
                  <a:pt x="108165" y="2541556"/>
                </a:cubicBezTo>
                <a:cubicBezTo>
                  <a:pt x="108165" y="2537442"/>
                  <a:pt x="108301" y="2534544"/>
                  <a:pt x="108520" y="2533188"/>
                </a:cubicBezTo>
                <a:close/>
                <a:moveTo>
                  <a:pt x="933144" y="2519797"/>
                </a:moveTo>
                <a:cubicBezTo>
                  <a:pt x="936538" y="2519797"/>
                  <a:pt x="936345" y="2548990"/>
                  <a:pt x="932926" y="2550959"/>
                </a:cubicBezTo>
                <a:cubicBezTo>
                  <a:pt x="931437" y="2551820"/>
                  <a:pt x="929513" y="2551456"/>
                  <a:pt x="928653" y="2550151"/>
                </a:cubicBezTo>
                <a:lnTo>
                  <a:pt x="928668" y="2550152"/>
                </a:lnTo>
                <a:cubicBezTo>
                  <a:pt x="926314" y="2546586"/>
                  <a:pt x="930262" y="2519797"/>
                  <a:pt x="933144" y="2519797"/>
                </a:cubicBezTo>
                <a:close/>
                <a:moveTo>
                  <a:pt x="942469" y="2495987"/>
                </a:moveTo>
                <a:cubicBezTo>
                  <a:pt x="943119" y="2496183"/>
                  <a:pt x="944061" y="2499822"/>
                  <a:pt x="945224" y="2506883"/>
                </a:cubicBezTo>
                <a:cubicBezTo>
                  <a:pt x="946155" y="2512533"/>
                  <a:pt x="945692" y="2517082"/>
                  <a:pt x="944181" y="2517082"/>
                </a:cubicBezTo>
                <a:cubicBezTo>
                  <a:pt x="942685" y="2517082"/>
                  <a:pt x="941459" y="2511983"/>
                  <a:pt x="941459" y="2505749"/>
                </a:cubicBezTo>
                <a:cubicBezTo>
                  <a:pt x="941459" y="2499039"/>
                  <a:pt x="941819" y="2495791"/>
                  <a:pt x="942469" y="2495987"/>
                </a:cubicBezTo>
                <a:close/>
                <a:moveTo>
                  <a:pt x="976335" y="2462681"/>
                </a:moveTo>
                <a:cubicBezTo>
                  <a:pt x="977616" y="2466421"/>
                  <a:pt x="978791" y="2488145"/>
                  <a:pt x="978951" y="2510958"/>
                </a:cubicBezTo>
                <a:cubicBezTo>
                  <a:pt x="979243" y="2550713"/>
                  <a:pt x="979024" y="2552435"/>
                  <a:pt x="973428" y="2552435"/>
                </a:cubicBezTo>
                <a:cubicBezTo>
                  <a:pt x="968584" y="2552435"/>
                  <a:pt x="967615" y="2554248"/>
                  <a:pt x="967615" y="2563315"/>
                </a:cubicBezTo>
                <a:cubicBezTo>
                  <a:pt x="967615" y="2569298"/>
                  <a:pt x="966309" y="2574194"/>
                  <a:pt x="964707" y="2574194"/>
                </a:cubicBezTo>
                <a:cubicBezTo>
                  <a:pt x="963109" y="2574194"/>
                  <a:pt x="961810" y="2568992"/>
                  <a:pt x="961820" y="2562635"/>
                </a:cubicBezTo>
                <a:lnTo>
                  <a:pt x="961825" y="2562635"/>
                </a:lnTo>
                <a:cubicBezTo>
                  <a:pt x="961825" y="2556277"/>
                  <a:pt x="962679" y="2542812"/>
                  <a:pt x="963697" y="2532711"/>
                </a:cubicBezTo>
                <a:cubicBezTo>
                  <a:pt x="965215" y="2517679"/>
                  <a:pt x="966266" y="2514901"/>
                  <a:pt x="969490" y="2517405"/>
                </a:cubicBezTo>
                <a:cubicBezTo>
                  <a:pt x="972763" y="2519948"/>
                  <a:pt x="973477" y="2515013"/>
                  <a:pt x="973718" y="2488172"/>
                </a:cubicBezTo>
                <a:cubicBezTo>
                  <a:pt x="973901" y="2467788"/>
                  <a:pt x="974864" y="2458389"/>
                  <a:pt x="976335" y="2462681"/>
                </a:cubicBezTo>
                <a:close/>
                <a:moveTo>
                  <a:pt x="113553" y="2458088"/>
                </a:moveTo>
                <a:cubicBezTo>
                  <a:pt x="115226" y="2457388"/>
                  <a:pt x="117213" y="2461767"/>
                  <a:pt x="119967" y="2471037"/>
                </a:cubicBezTo>
                <a:cubicBezTo>
                  <a:pt x="124685" y="2486915"/>
                  <a:pt x="124542" y="2496671"/>
                  <a:pt x="119749" y="2485510"/>
                </a:cubicBezTo>
                <a:cubicBezTo>
                  <a:pt x="117909" y="2481224"/>
                  <a:pt x="117289" y="2481797"/>
                  <a:pt x="116047" y="2488923"/>
                </a:cubicBezTo>
                <a:cubicBezTo>
                  <a:pt x="114799" y="2496079"/>
                  <a:pt x="113941" y="2496863"/>
                  <a:pt x="110818" y="2493695"/>
                </a:cubicBezTo>
                <a:lnTo>
                  <a:pt x="110825" y="2493695"/>
                </a:lnTo>
                <a:cubicBezTo>
                  <a:pt x="108201" y="2491033"/>
                  <a:pt x="107664" y="2485654"/>
                  <a:pt x="109026" y="2475614"/>
                </a:cubicBezTo>
                <a:cubicBezTo>
                  <a:pt x="110522" y="2464567"/>
                  <a:pt x="111880" y="2458787"/>
                  <a:pt x="113553" y="2458088"/>
                </a:cubicBezTo>
                <a:close/>
                <a:moveTo>
                  <a:pt x="149068" y="2387886"/>
                </a:moveTo>
                <a:lnTo>
                  <a:pt x="151137" y="2402845"/>
                </a:lnTo>
                <a:cubicBezTo>
                  <a:pt x="154184" y="2424868"/>
                  <a:pt x="154126" y="2523237"/>
                  <a:pt x="151064" y="2527769"/>
                </a:cubicBezTo>
                <a:cubicBezTo>
                  <a:pt x="149101" y="2530670"/>
                  <a:pt x="147962" y="2529286"/>
                  <a:pt x="146581" y="2522329"/>
                </a:cubicBezTo>
                <a:lnTo>
                  <a:pt x="146594" y="2522329"/>
                </a:lnTo>
                <a:cubicBezTo>
                  <a:pt x="143580" y="2507135"/>
                  <a:pt x="143394" y="2410572"/>
                  <a:pt x="146339" y="2398765"/>
                </a:cubicBezTo>
                <a:close/>
                <a:moveTo>
                  <a:pt x="136896" y="2385700"/>
                </a:moveTo>
                <a:cubicBezTo>
                  <a:pt x="137626" y="2387160"/>
                  <a:pt x="137576" y="2390452"/>
                  <a:pt x="136301" y="2394687"/>
                </a:cubicBezTo>
                <a:cubicBezTo>
                  <a:pt x="134589" y="2400366"/>
                  <a:pt x="133907" y="2400729"/>
                  <a:pt x="132156" y="2396892"/>
                </a:cubicBezTo>
                <a:cubicBezTo>
                  <a:pt x="131002" y="2394365"/>
                  <a:pt x="131294" y="2390230"/>
                  <a:pt x="132805" y="2387703"/>
                </a:cubicBezTo>
                <a:cubicBezTo>
                  <a:pt x="134653" y="2384612"/>
                  <a:pt x="136165" y="2384240"/>
                  <a:pt x="136896" y="2385700"/>
                </a:cubicBezTo>
                <a:close/>
                <a:moveTo>
                  <a:pt x="117467" y="2377384"/>
                </a:moveTo>
                <a:cubicBezTo>
                  <a:pt x="121065" y="2376091"/>
                  <a:pt x="121791" y="2378767"/>
                  <a:pt x="121622" y="2392732"/>
                </a:cubicBezTo>
                <a:cubicBezTo>
                  <a:pt x="121367" y="2415168"/>
                  <a:pt x="117712" y="2424498"/>
                  <a:pt x="115070" y="2409528"/>
                </a:cubicBezTo>
                <a:cubicBezTo>
                  <a:pt x="111833" y="2391182"/>
                  <a:pt x="112734" y="2379084"/>
                  <a:pt x="117467" y="2377384"/>
                </a:cubicBezTo>
                <a:close/>
                <a:moveTo>
                  <a:pt x="133268" y="2336537"/>
                </a:moveTo>
                <a:cubicBezTo>
                  <a:pt x="135224" y="2338236"/>
                  <a:pt x="136249" y="2343662"/>
                  <a:pt x="135582" y="2348776"/>
                </a:cubicBezTo>
                <a:cubicBezTo>
                  <a:pt x="134921" y="2353828"/>
                  <a:pt x="134155" y="2355513"/>
                  <a:pt x="133877" y="2352521"/>
                </a:cubicBezTo>
                <a:cubicBezTo>
                  <a:pt x="133585" y="2349530"/>
                  <a:pt x="132560" y="2344022"/>
                  <a:pt x="131564" y="2340282"/>
                </a:cubicBezTo>
                <a:cubicBezTo>
                  <a:pt x="130170" y="2335047"/>
                  <a:pt x="130564" y="2334185"/>
                  <a:pt x="133268" y="2336537"/>
                </a:cubicBezTo>
                <a:close/>
                <a:moveTo>
                  <a:pt x="77672" y="2315812"/>
                </a:moveTo>
                <a:cubicBezTo>
                  <a:pt x="80905" y="2315812"/>
                  <a:pt x="91466" y="2364167"/>
                  <a:pt x="88782" y="2366679"/>
                </a:cubicBezTo>
                <a:cubicBezTo>
                  <a:pt x="87775" y="2367623"/>
                  <a:pt x="86946" y="2367660"/>
                  <a:pt x="86946" y="2366771"/>
                </a:cubicBezTo>
                <a:lnTo>
                  <a:pt x="86948" y="2366760"/>
                </a:lnTo>
                <a:cubicBezTo>
                  <a:pt x="86948" y="2364260"/>
                  <a:pt x="78291" y="2325972"/>
                  <a:pt x="76504" y="2320572"/>
                </a:cubicBezTo>
                <a:cubicBezTo>
                  <a:pt x="75640" y="2317954"/>
                  <a:pt x="76176" y="2315812"/>
                  <a:pt x="77672" y="2315812"/>
                </a:cubicBezTo>
                <a:close/>
                <a:moveTo>
                  <a:pt x="619" y="2290394"/>
                </a:moveTo>
                <a:cubicBezTo>
                  <a:pt x="1011" y="2289757"/>
                  <a:pt x="1714" y="2291933"/>
                  <a:pt x="3082" y="2296356"/>
                </a:cubicBezTo>
                <a:cubicBezTo>
                  <a:pt x="6410" y="2307176"/>
                  <a:pt x="5403" y="2328264"/>
                  <a:pt x="1936" y="2320341"/>
                </a:cubicBezTo>
                <a:lnTo>
                  <a:pt x="1933" y="2320341"/>
                </a:lnTo>
                <a:cubicBezTo>
                  <a:pt x="735" y="2317600"/>
                  <a:pt x="-129" y="2309033"/>
                  <a:pt x="17" y="2301302"/>
                </a:cubicBezTo>
                <a:cubicBezTo>
                  <a:pt x="145" y="2294478"/>
                  <a:pt x="227" y="2291030"/>
                  <a:pt x="619" y="2290394"/>
                </a:cubicBezTo>
                <a:close/>
                <a:moveTo>
                  <a:pt x="129211" y="2280788"/>
                </a:moveTo>
                <a:cubicBezTo>
                  <a:pt x="132579" y="2277635"/>
                  <a:pt x="133655" y="2284049"/>
                  <a:pt x="132860" y="2302557"/>
                </a:cubicBezTo>
                <a:lnTo>
                  <a:pt x="131999" y="2322603"/>
                </a:lnTo>
                <a:lnTo>
                  <a:pt x="129938" y="2302320"/>
                </a:lnTo>
                <a:cubicBezTo>
                  <a:pt x="128802" y="2291164"/>
                  <a:pt x="128478" y="2281475"/>
                  <a:pt x="129211" y="2280788"/>
                </a:cubicBezTo>
                <a:close/>
                <a:moveTo>
                  <a:pt x="147984" y="2217888"/>
                </a:moveTo>
                <a:cubicBezTo>
                  <a:pt x="149959" y="2215031"/>
                  <a:pt x="150816" y="2219310"/>
                  <a:pt x="150845" y="2232167"/>
                </a:cubicBezTo>
                <a:cubicBezTo>
                  <a:pt x="150882" y="2250825"/>
                  <a:pt x="150003" y="2253937"/>
                  <a:pt x="146841" y="2246224"/>
                </a:cubicBezTo>
                <a:lnTo>
                  <a:pt x="146842" y="2246224"/>
                </a:lnTo>
                <a:cubicBezTo>
                  <a:pt x="144138" y="2239628"/>
                  <a:pt x="144828" y="2222457"/>
                  <a:pt x="147984" y="2217888"/>
                </a:cubicBezTo>
                <a:close/>
                <a:moveTo>
                  <a:pt x="992212" y="2207669"/>
                </a:moveTo>
                <a:cubicBezTo>
                  <a:pt x="992413" y="2205574"/>
                  <a:pt x="992691" y="2205863"/>
                  <a:pt x="992998" y="2209042"/>
                </a:cubicBezTo>
                <a:cubicBezTo>
                  <a:pt x="993611" y="2215400"/>
                  <a:pt x="993611" y="2225803"/>
                  <a:pt x="992998" y="2232161"/>
                </a:cubicBezTo>
                <a:cubicBezTo>
                  <a:pt x="992385" y="2238518"/>
                  <a:pt x="991885" y="2233317"/>
                  <a:pt x="991885" y="2220601"/>
                </a:cubicBezTo>
                <a:cubicBezTo>
                  <a:pt x="991885" y="2214244"/>
                  <a:pt x="992010" y="2209765"/>
                  <a:pt x="992212" y="2207669"/>
                </a:cubicBezTo>
                <a:close/>
                <a:moveTo>
                  <a:pt x="61915" y="2150127"/>
                </a:moveTo>
                <a:cubicBezTo>
                  <a:pt x="62532" y="2150751"/>
                  <a:pt x="66538" y="2179411"/>
                  <a:pt x="70815" y="2213816"/>
                </a:cubicBezTo>
                <a:cubicBezTo>
                  <a:pt x="75092" y="2248222"/>
                  <a:pt x="79331" y="2280962"/>
                  <a:pt x="80236" y="2286572"/>
                </a:cubicBezTo>
                <a:cubicBezTo>
                  <a:pt x="81709" y="2295719"/>
                  <a:pt x="81224" y="2296771"/>
                  <a:pt x="75520" y="2296771"/>
                </a:cubicBezTo>
                <a:cubicBezTo>
                  <a:pt x="69285" y="2296771"/>
                  <a:pt x="69196" y="2297295"/>
                  <a:pt x="71018" y="2323290"/>
                </a:cubicBezTo>
                <a:cubicBezTo>
                  <a:pt x="72040" y="2337875"/>
                  <a:pt x="75377" y="2359219"/>
                  <a:pt x="78434" y="2370722"/>
                </a:cubicBezTo>
                <a:cubicBezTo>
                  <a:pt x="88670" y="2409241"/>
                  <a:pt x="100746" y="2548417"/>
                  <a:pt x="96856" y="2583033"/>
                </a:cubicBezTo>
                <a:cubicBezTo>
                  <a:pt x="94827" y="2601086"/>
                  <a:pt x="91333" y="2603045"/>
                  <a:pt x="87157" y="2588473"/>
                </a:cubicBezTo>
                <a:lnTo>
                  <a:pt x="87156" y="2588473"/>
                </a:lnTo>
                <a:cubicBezTo>
                  <a:pt x="68219" y="2522402"/>
                  <a:pt x="63717" y="2476316"/>
                  <a:pt x="63626" y="2347620"/>
                </a:cubicBezTo>
                <a:cubicBezTo>
                  <a:pt x="63593" y="2293475"/>
                  <a:pt x="62313" y="2227217"/>
                  <a:pt x="60787" y="2200381"/>
                </a:cubicBezTo>
                <a:cubicBezTo>
                  <a:pt x="58280" y="2156194"/>
                  <a:pt x="58492" y="2146678"/>
                  <a:pt x="61915" y="2150127"/>
                </a:cubicBezTo>
                <a:close/>
                <a:moveTo>
                  <a:pt x="124046" y="2141345"/>
                </a:moveTo>
                <a:cubicBezTo>
                  <a:pt x="126071" y="2140760"/>
                  <a:pt x="129258" y="2141612"/>
                  <a:pt x="131937" y="2144382"/>
                </a:cubicBezTo>
                <a:cubicBezTo>
                  <a:pt x="137120" y="2149740"/>
                  <a:pt x="137099" y="2149886"/>
                  <a:pt x="131167" y="2149886"/>
                </a:cubicBezTo>
                <a:cubicBezTo>
                  <a:pt x="127817" y="2149886"/>
                  <a:pt x="124196" y="2148555"/>
                  <a:pt x="123122" y="2146929"/>
                </a:cubicBezTo>
                <a:cubicBezTo>
                  <a:pt x="121156" y="2143953"/>
                  <a:pt x="122021" y="2141931"/>
                  <a:pt x="124046" y="2141345"/>
                </a:cubicBezTo>
                <a:close/>
                <a:moveTo>
                  <a:pt x="150011" y="2132206"/>
                </a:moveTo>
                <a:lnTo>
                  <a:pt x="150452" y="2168244"/>
                </a:lnTo>
                <a:cubicBezTo>
                  <a:pt x="150865" y="2201961"/>
                  <a:pt x="150307" y="2207347"/>
                  <a:pt x="147008" y="2202242"/>
                </a:cubicBezTo>
                <a:lnTo>
                  <a:pt x="147004" y="2202242"/>
                </a:lnTo>
                <a:cubicBezTo>
                  <a:pt x="146274" y="2201120"/>
                  <a:pt x="146639" y="2184903"/>
                  <a:pt x="147847" y="2166204"/>
                </a:cubicBezTo>
                <a:close/>
                <a:moveTo>
                  <a:pt x="915300" y="2125614"/>
                </a:moveTo>
                <a:lnTo>
                  <a:pt x="915300" y="2125615"/>
                </a:lnTo>
                <a:lnTo>
                  <a:pt x="915300" y="2125614"/>
                </a:lnTo>
                <a:close/>
                <a:moveTo>
                  <a:pt x="105883" y="2115887"/>
                </a:moveTo>
                <a:lnTo>
                  <a:pt x="109204" y="2126766"/>
                </a:lnTo>
                <a:cubicBezTo>
                  <a:pt x="115085" y="2146036"/>
                  <a:pt x="116182" y="2152605"/>
                  <a:pt x="113519" y="2152605"/>
                </a:cubicBezTo>
                <a:cubicBezTo>
                  <a:pt x="112085" y="2152605"/>
                  <a:pt x="109373" y="2150869"/>
                  <a:pt x="107490" y="2148746"/>
                </a:cubicBezTo>
                <a:lnTo>
                  <a:pt x="107489" y="2148746"/>
                </a:lnTo>
                <a:cubicBezTo>
                  <a:pt x="105511" y="2146515"/>
                  <a:pt x="104450" y="2138768"/>
                  <a:pt x="104975" y="2130387"/>
                </a:cubicBezTo>
                <a:close/>
                <a:moveTo>
                  <a:pt x="924180" y="2095489"/>
                </a:moveTo>
                <a:cubicBezTo>
                  <a:pt x="926636" y="2095489"/>
                  <a:pt x="929737" y="2105402"/>
                  <a:pt x="929793" y="2113426"/>
                </a:cubicBezTo>
                <a:cubicBezTo>
                  <a:pt x="929826" y="2116560"/>
                  <a:pt x="927443" y="2121150"/>
                  <a:pt x="924518" y="2123626"/>
                </a:cubicBezTo>
                <a:lnTo>
                  <a:pt x="915300" y="2125614"/>
                </a:lnTo>
                <a:lnTo>
                  <a:pt x="919046" y="2108197"/>
                </a:lnTo>
                <a:cubicBezTo>
                  <a:pt x="921034" y="2101450"/>
                  <a:pt x="923254" y="2095489"/>
                  <a:pt x="924180" y="2095489"/>
                </a:cubicBezTo>
                <a:close/>
                <a:moveTo>
                  <a:pt x="131216" y="2071022"/>
                </a:moveTo>
                <a:cubicBezTo>
                  <a:pt x="135141" y="2071022"/>
                  <a:pt x="136784" y="2083689"/>
                  <a:pt x="134077" y="2093039"/>
                </a:cubicBezTo>
                <a:cubicBezTo>
                  <a:pt x="131482" y="2101994"/>
                  <a:pt x="131354" y="2101780"/>
                  <a:pt x="130242" y="2086661"/>
                </a:cubicBezTo>
                <a:lnTo>
                  <a:pt x="130241" y="2086661"/>
                </a:lnTo>
                <a:cubicBezTo>
                  <a:pt x="129610" y="2078057"/>
                  <a:pt x="130059" y="2071020"/>
                  <a:pt x="131216" y="2071022"/>
                </a:cubicBezTo>
                <a:close/>
                <a:moveTo>
                  <a:pt x="147995" y="2046547"/>
                </a:moveTo>
                <a:cubicBezTo>
                  <a:pt x="149545" y="2048792"/>
                  <a:pt x="150833" y="2056703"/>
                  <a:pt x="150856" y="2064129"/>
                </a:cubicBezTo>
                <a:cubicBezTo>
                  <a:pt x="150892" y="2076423"/>
                  <a:pt x="151312" y="2077247"/>
                  <a:pt x="155483" y="2073343"/>
                </a:cubicBezTo>
                <a:cubicBezTo>
                  <a:pt x="158004" y="2070984"/>
                  <a:pt x="160829" y="2063725"/>
                  <a:pt x="161763" y="2057210"/>
                </a:cubicBezTo>
                <a:cubicBezTo>
                  <a:pt x="164212" y="2040116"/>
                  <a:pt x="167928" y="2050883"/>
                  <a:pt x="167937" y="2075105"/>
                </a:cubicBezTo>
                <a:cubicBezTo>
                  <a:pt x="167937" y="2090737"/>
                  <a:pt x="167380" y="2093049"/>
                  <a:pt x="164792" y="2088025"/>
                </a:cubicBezTo>
                <a:cubicBezTo>
                  <a:pt x="163059" y="2084659"/>
                  <a:pt x="160489" y="2081905"/>
                  <a:pt x="159085" y="2081905"/>
                </a:cubicBezTo>
                <a:cubicBezTo>
                  <a:pt x="154544" y="2081905"/>
                  <a:pt x="153267" y="2089478"/>
                  <a:pt x="156774" y="2095609"/>
                </a:cubicBezTo>
                <a:cubicBezTo>
                  <a:pt x="159533" y="2100432"/>
                  <a:pt x="159318" y="2102392"/>
                  <a:pt x="155665" y="2105812"/>
                </a:cubicBezTo>
                <a:cubicBezTo>
                  <a:pt x="151572" y="2109643"/>
                  <a:pt x="150854" y="2109338"/>
                  <a:pt x="148115" y="2102598"/>
                </a:cubicBezTo>
                <a:lnTo>
                  <a:pt x="148104" y="2102598"/>
                </a:lnTo>
                <a:cubicBezTo>
                  <a:pt x="144159" y="2092887"/>
                  <a:pt x="144047" y="2040847"/>
                  <a:pt x="147995" y="2046547"/>
                </a:cubicBezTo>
                <a:close/>
                <a:moveTo>
                  <a:pt x="104033" y="2027509"/>
                </a:moveTo>
                <a:cubicBezTo>
                  <a:pt x="106996" y="2027509"/>
                  <a:pt x="114560" y="2043373"/>
                  <a:pt x="112510" y="2045291"/>
                </a:cubicBezTo>
                <a:cubicBezTo>
                  <a:pt x="111751" y="2046000"/>
                  <a:pt x="108959" y="2044335"/>
                  <a:pt x="106306" y="2041590"/>
                </a:cubicBezTo>
                <a:lnTo>
                  <a:pt x="106307" y="2041590"/>
                </a:lnTo>
                <a:cubicBezTo>
                  <a:pt x="101179" y="2036288"/>
                  <a:pt x="99762" y="2027509"/>
                  <a:pt x="104033" y="2027509"/>
                </a:cubicBezTo>
                <a:close/>
                <a:moveTo>
                  <a:pt x="943112" y="2013995"/>
                </a:moveTo>
                <a:cubicBezTo>
                  <a:pt x="946936" y="2010416"/>
                  <a:pt x="945743" y="2084095"/>
                  <a:pt x="941824" y="2093464"/>
                </a:cubicBezTo>
                <a:cubicBezTo>
                  <a:pt x="937817" y="2103049"/>
                  <a:pt x="935647" y="2102970"/>
                  <a:pt x="935647" y="2093234"/>
                </a:cubicBezTo>
                <a:lnTo>
                  <a:pt x="935646" y="2093238"/>
                </a:lnTo>
                <a:cubicBezTo>
                  <a:pt x="935646" y="2088999"/>
                  <a:pt x="936591" y="2084647"/>
                  <a:pt x="937744" y="2083568"/>
                </a:cubicBezTo>
                <a:cubicBezTo>
                  <a:pt x="938897" y="2082487"/>
                  <a:pt x="939970" y="2066962"/>
                  <a:pt x="940123" y="2049068"/>
                </a:cubicBezTo>
                <a:cubicBezTo>
                  <a:pt x="940269" y="2031173"/>
                  <a:pt x="941620" y="2015390"/>
                  <a:pt x="943112" y="2013995"/>
                </a:cubicBezTo>
                <a:close/>
                <a:moveTo>
                  <a:pt x="986359" y="1999398"/>
                </a:moveTo>
                <a:cubicBezTo>
                  <a:pt x="986572" y="1997807"/>
                  <a:pt x="986864" y="1998230"/>
                  <a:pt x="987178" y="2001051"/>
                </a:cubicBezTo>
                <a:cubicBezTo>
                  <a:pt x="987809" y="2006694"/>
                  <a:pt x="987794" y="2015261"/>
                  <a:pt x="987145" y="2020090"/>
                </a:cubicBezTo>
                <a:cubicBezTo>
                  <a:pt x="986503" y="2024918"/>
                  <a:pt x="985988" y="2020297"/>
                  <a:pt x="985999" y="2009830"/>
                </a:cubicBezTo>
                <a:lnTo>
                  <a:pt x="986010" y="2009830"/>
                </a:lnTo>
                <a:cubicBezTo>
                  <a:pt x="986010" y="2004594"/>
                  <a:pt x="986145" y="2000989"/>
                  <a:pt x="986359" y="1999398"/>
                </a:cubicBezTo>
                <a:close/>
                <a:moveTo>
                  <a:pt x="229366" y="1998950"/>
                </a:moveTo>
                <a:cubicBezTo>
                  <a:pt x="232753" y="1996992"/>
                  <a:pt x="232753" y="2006730"/>
                  <a:pt x="229366" y="2016629"/>
                </a:cubicBezTo>
                <a:cubicBezTo>
                  <a:pt x="227377" y="2022437"/>
                  <a:pt x="226998" y="2021765"/>
                  <a:pt x="226750" y="2012030"/>
                </a:cubicBezTo>
                <a:cubicBezTo>
                  <a:pt x="226604" y="2005761"/>
                  <a:pt x="227768" y="1999875"/>
                  <a:pt x="229366" y="1998950"/>
                </a:cubicBezTo>
                <a:close/>
                <a:moveTo>
                  <a:pt x="111210" y="1998254"/>
                </a:moveTo>
                <a:cubicBezTo>
                  <a:pt x="111860" y="1998450"/>
                  <a:pt x="112802" y="2002089"/>
                  <a:pt x="113966" y="2009150"/>
                </a:cubicBezTo>
                <a:cubicBezTo>
                  <a:pt x="114896" y="2014800"/>
                  <a:pt x="114433" y="2019349"/>
                  <a:pt x="112922" y="2019349"/>
                </a:cubicBezTo>
                <a:cubicBezTo>
                  <a:pt x="111426" y="2019349"/>
                  <a:pt x="110200" y="2014250"/>
                  <a:pt x="110200" y="2008017"/>
                </a:cubicBezTo>
                <a:lnTo>
                  <a:pt x="110200" y="2008016"/>
                </a:lnTo>
                <a:cubicBezTo>
                  <a:pt x="110200" y="2001305"/>
                  <a:pt x="110559" y="1998058"/>
                  <a:pt x="111210" y="1998254"/>
                </a:cubicBezTo>
                <a:close/>
                <a:moveTo>
                  <a:pt x="160036" y="1997898"/>
                </a:moveTo>
                <a:cubicBezTo>
                  <a:pt x="160417" y="1997702"/>
                  <a:pt x="161546" y="1998963"/>
                  <a:pt x="163754" y="2001511"/>
                </a:cubicBezTo>
                <a:cubicBezTo>
                  <a:pt x="168846" y="2007385"/>
                  <a:pt x="169940" y="2023537"/>
                  <a:pt x="165422" y="2026149"/>
                </a:cubicBezTo>
                <a:cubicBezTo>
                  <a:pt x="163711" y="2027140"/>
                  <a:pt x="162499" y="2024131"/>
                  <a:pt x="162477" y="2018830"/>
                </a:cubicBezTo>
                <a:lnTo>
                  <a:pt x="162477" y="2018829"/>
                </a:lnTo>
                <a:cubicBezTo>
                  <a:pt x="162444" y="2013880"/>
                  <a:pt x="161703" y="2006770"/>
                  <a:pt x="160810" y="2003030"/>
                </a:cubicBezTo>
                <a:cubicBezTo>
                  <a:pt x="160024" y="1999749"/>
                  <a:pt x="159656" y="1998095"/>
                  <a:pt x="160036" y="1997898"/>
                </a:cubicBezTo>
                <a:close/>
                <a:moveTo>
                  <a:pt x="122178" y="1993421"/>
                </a:moveTo>
                <a:cubicBezTo>
                  <a:pt x="122521" y="1992512"/>
                  <a:pt x="124270" y="1993184"/>
                  <a:pt x="127639" y="1994871"/>
                </a:cubicBezTo>
                <a:cubicBezTo>
                  <a:pt x="133601" y="1997856"/>
                  <a:pt x="135393" y="2004306"/>
                  <a:pt x="130971" y="2006864"/>
                </a:cubicBezTo>
                <a:cubicBezTo>
                  <a:pt x="129606" y="2007654"/>
                  <a:pt x="126990" y="2005220"/>
                  <a:pt x="125158" y="2001457"/>
                </a:cubicBezTo>
                <a:cubicBezTo>
                  <a:pt x="122900" y="1996820"/>
                  <a:pt x="121836" y="1994330"/>
                  <a:pt x="122178" y="1993421"/>
                </a:cubicBezTo>
                <a:close/>
                <a:moveTo>
                  <a:pt x="881252" y="1985026"/>
                </a:moveTo>
                <a:cubicBezTo>
                  <a:pt x="882395" y="1983959"/>
                  <a:pt x="883325" y="1987879"/>
                  <a:pt x="883325" y="1993738"/>
                </a:cubicBezTo>
                <a:cubicBezTo>
                  <a:pt x="883325" y="1999597"/>
                  <a:pt x="885289" y="2013984"/>
                  <a:pt x="887684" y="2025709"/>
                </a:cubicBezTo>
                <a:cubicBezTo>
                  <a:pt x="893357" y="2053448"/>
                  <a:pt x="893189" y="2058169"/>
                  <a:pt x="886385" y="2062145"/>
                </a:cubicBezTo>
                <a:cubicBezTo>
                  <a:pt x="881540" y="2064977"/>
                  <a:pt x="879901" y="2064469"/>
                  <a:pt x="874972" y="2058606"/>
                </a:cubicBezTo>
                <a:lnTo>
                  <a:pt x="874977" y="2058605"/>
                </a:lnTo>
                <a:cubicBezTo>
                  <a:pt x="869633" y="2052248"/>
                  <a:pt x="869005" y="2052107"/>
                  <a:pt x="866190" y="2056634"/>
                </a:cubicBezTo>
                <a:cubicBezTo>
                  <a:pt x="863625" y="2060759"/>
                  <a:pt x="863147" y="2060181"/>
                  <a:pt x="863071" y="2052862"/>
                </a:cubicBezTo>
                <a:cubicBezTo>
                  <a:pt x="862998" y="2044573"/>
                  <a:pt x="867834" y="2037329"/>
                  <a:pt x="874951" y="2035109"/>
                </a:cubicBezTo>
                <a:cubicBezTo>
                  <a:pt x="877093" y="2034441"/>
                  <a:pt x="878461" y="2025554"/>
                  <a:pt x="878742" y="2010515"/>
                </a:cubicBezTo>
                <a:cubicBezTo>
                  <a:pt x="878997" y="1997564"/>
                  <a:pt x="880114" y="1986094"/>
                  <a:pt x="881252" y="1985026"/>
                </a:cubicBezTo>
                <a:close/>
                <a:moveTo>
                  <a:pt x="892103" y="1973709"/>
                </a:moveTo>
                <a:cubicBezTo>
                  <a:pt x="901805" y="1973968"/>
                  <a:pt x="902530" y="1975478"/>
                  <a:pt x="904539" y="1999630"/>
                </a:cubicBezTo>
                <a:cubicBezTo>
                  <a:pt x="906203" y="2019637"/>
                  <a:pt x="902010" y="2017505"/>
                  <a:pt x="899190" y="1996910"/>
                </a:cubicBezTo>
                <a:lnTo>
                  <a:pt x="899192" y="1996910"/>
                </a:lnTo>
                <a:cubicBezTo>
                  <a:pt x="897017" y="1981035"/>
                  <a:pt x="896732" y="1980541"/>
                  <a:pt x="894882" y="1989431"/>
                </a:cubicBezTo>
                <a:lnTo>
                  <a:pt x="892901" y="1998950"/>
                </a:lnTo>
                <a:lnTo>
                  <a:pt x="890657" y="1990111"/>
                </a:lnTo>
                <a:cubicBezTo>
                  <a:pt x="889423" y="1985249"/>
                  <a:pt x="887271" y="1981271"/>
                  <a:pt x="885871" y="1981271"/>
                </a:cubicBezTo>
                <a:cubicBezTo>
                  <a:pt x="884473" y="1981271"/>
                  <a:pt x="883327" y="1979516"/>
                  <a:pt x="883327" y="1977374"/>
                </a:cubicBezTo>
                <a:cubicBezTo>
                  <a:pt x="883327" y="1974799"/>
                  <a:pt x="886305" y="1973555"/>
                  <a:pt x="892103" y="1973709"/>
                </a:cubicBezTo>
                <a:close/>
                <a:moveTo>
                  <a:pt x="929834" y="1966605"/>
                </a:moveTo>
                <a:lnTo>
                  <a:pt x="929834" y="1979865"/>
                </a:lnTo>
                <a:cubicBezTo>
                  <a:pt x="929834" y="1987158"/>
                  <a:pt x="931356" y="1997062"/>
                  <a:pt x="933217" y="2001874"/>
                </a:cubicBezTo>
                <a:cubicBezTo>
                  <a:pt x="935997" y="2009072"/>
                  <a:pt x="935742" y="2012314"/>
                  <a:pt x="931765" y="2020157"/>
                </a:cubicBezTo>
                <a:cubicBezTo>
                  <a:pt x="928356" y="2026877"/>
                  <a:pt x="926930" y="2036995"/>
                  <a:pt x="926930" y="2054438"/>
                </a:cubicBezTo>
                <a:cubicBezTo>
                  <a:pt x="926930" y="2081843"/>
                  <a:pt x="923471" y="2086169"/>
                  <a:pt x="917324" y="2066447"/>
                </a:cubicBezTo>
                <a:lnTo>
                  <a:pt x="917320" y="2066447"/>
                </a:lnTo>
                <a:cubicBezTo>
                  <a:pt x="913857" y="2055340"/>
                  <a:pt x="913118" y="2054541"/>
                  <a:pt x="911534" y="2060208"/>
                </a:cubicBezTo>
                <a:cubicBezTo>
                  <a:pt x="907976" y="2072935"/>
                  <a:pt x="906775" y="2063617"/>
                  <a:pt x="909750" y="2046388"/>
                </a:cubicBezTo>
                <a:cubicBezTo>
                  <a:pt x="911414" y="2036752"/>
                  <a:pt x="911925" y="2019077"/>
                  <a:pt x="910889" y="2007110"/>
                </a:cubicBezTo>
                <a:lnTo>
                  <a:pt x="909002" y="1985351"/>
                </a:lnTo>
                <a:lnTo>
                  <a:pt x="919418" y="1975978"/>
                </a:lnTo>
                <a:close/>
                <a:moveTo>
                  <a:pt x="146529" y="1960873"/>
                </a:moveTo>
                <a:lnTo>
                  <a:pt x="150485" y="1984822"/>
                </a:lnTo>
                <a:cubicBezTo>
                  <a:pt x="154547" y="2009410"/>
                  <a:pt x="153445" y="2017838"/>
                  <a:pt x="147942" y="2004292"/>
                </a:cubicBezTo>
                <a:lnTo>
                  <a:pt x="147945" y="2004292"/>
                </a:lnTo>
                <a:cubicBezTo>
                  <a:pt x="146233" y="2000083"/>
                  <a:pt x="145218" y="1988592"/>
                  <a:pt x="145682" y="1978756"/>
                </a:cubicBezTo>
                <a:close/>
                <a:moveTo>
                  <a:pt x="190660" y="1948123"/>
                </a:moveTo>
                <a:cubicBezTo>
                  <a:pt x="191499" y="1950086"/>
                  <a:pt x="191397" y="1952433"/>
                  <a:pt x="190441" y="1953337"/>
                </a:cubicBezTo>
                <a:cubicBezTo>
                  <a:pt x="189474" y="1954240"/>
                  <a:pt x="188788" y="1952633"/>
                  <a:pt x="188915" y="1949767"/>
                </a:cubicBezTo>
                <a:lnTo>
                  <a:pt x="188904" y="1949768"/>
                </a:lnTo>
                <a:cubicBezTo>
                  <a:pt x="189051" y="1946599"/>
                  <a:pt x="189733" y="1945955"/>
                  <a:pt x="190660" y="1948123"/>
                </a:cubicBezTo>
                <a:close/>
                <a:moveTo>
                  <a:pt x="52661" y="1944554"/>
                </a:moveTo>
                <a:lnTo>
                  <a:pt x="56659" y="1972061"/>
                </a:lnTo>
                <a:cubicBezTo>
                  <a:pt x="58860" y="1987190"/>
                  <a:pt x="65264" y="2016239"/>
                  <a:pt x="70893" y="2036614"/>
                </a:cubicBezTo>
                <a:cubicBezTo>
                  <a:pt x="81629" y="2075473"/>
                  <a:pt x="82728" y="2081905"/>
                  <a:pt x="78626" y="2081905"/>
                </a:cubicBezTo>
                <a:cubicBezTo>
                  <a:pt x="77250" y="2081905"/>
                  <a:pt x="70711" y="2066542"/>
                  <a:pt x="64094" y="2047765"/>
                </a:cubicBezTo>
                <a:lnTo>
                  <a:pt x="64101" y="2047765"/>
                </a:lnTo>
                <a:cubicBezTo>
                  <a:pt x="52422" y="2014624"/>
                  <a:pt x="52079" y="2012617"/>
                  <a:pt x="52369" y="1979090"/>
                </a:cubicBezTo>
                <a:close/>
                <a:moveTo>
                  <a:pt x="132560" y="1941207"/>
                </a:moveTo>
                <a:cubicBezTo>
                  <a:pt x="133298" y="1943853"/>
                  <a:pt x="133250" y="1947524"/>
                  <a:pt x="132451" y="1949366"/>
                </a:cubicBezTo>
                <a:cubicBezTo>
                  <a:pt x="131656" y="1951206"/>
                  <a:pt x="131054" y="1949043"/>
                  <a:pt x="131112" y="1944555"/>
                </a:cubicBezTo>
                <a:cubicBezTo>
                  <a:pt x="131148" y="1940067"/>
                  <a:pt x="131823" y="1938560"/>
                  <a:pt x="132560" y="1941207"/>
                </a:cubicBezTo>
                <a:close/>
                <a:moveTo>
                  <a:pt x="149921" y="1890159"/>
                </a:moveTo>
                <a:cubicBezTo>
                  <a:pt x="150259" y="1891099"/>
                  <a:pt x="149884" y="1894053"/>
                  <a:pt x="149032" y="1899678"/>
                </a:cubicBezTo>
                <a:cubicBezTo>
                  <a:pt x="146926" y="1913566"/>
                  <a:pt x="146770" y="1913950"/>
                  <a:pt x="144111" y="1911464"/>
                </a:cubicBezTo>
                <a:lnTo>
                  <a:pt x="144109" y="1911464"/>
                </a:lnTo>
                <a:cubicBezTo>
                  <a:pt x="140715" y="1908289"/>
                  <a:pt x="142022" y="1898180"/>
                  <a:pt x="146529" y="1892718"/>
                </a:cubicBezTo>
                <a:cubicBezTo>
                  <a:pt x="148531" y="1890292"/>
                  <a:pt x="149582" y="1889219"/>
                  <a:pt x="149921" y="1890159"/>
                </a:cubicBezTo>
                <a:close/>
                <a:moveTo>
                  <a:pt x="945161" y="1880867"/>
                </a:moveTo>
                <a:cubicBezTo>
                  <a:pt x="947314" y="1883933"/>
                  <a:pt x="943508" y="1921438"/>
                  <a:pt x="941044" y="1921438"/>
                </a:cubicBezTo>
                <a:cubicBezTo>
                  <a:pt x="939267" y="1921438"/>
                  <a:pt x="938954" y="1914042"/>
                  <a:pt x="940209" y="1901719"/>
                </a:cubicBezTo>
                <a:lnTo>
                  <a:pt x="940208" y="1901719"/>
                </a:lnTo>
                <a:cubicBezTo>
                  <a:pt x="942095" y="1883182"/>
                  <a:pt x="943280" y="1878189"/>
                  <a:pt x="945161" y="1880867"/>
                </a:cubicBezTo>
                <a:close/>
                <a:moveTo>
                  <a:pt x="934013" y="1876189"/>
                </a:moveTo>
                <a:cubicBezTo>
                  <a:pt x="934225" y="1874587"/>
                  <a:pt x="934518" y="1874808"/>
                  <a:pt x="934841" y="1877239"/>
                </a:cubicBezTo>
                <a:cubicBezTo>
                  <a:pt x="935487" y="1882101"/>
                  <a:pt x="935487" y="1890056"/>
                  <a:pt x="934841" y="1894918"/>
                </a:cubicBezTo>
                <a:cubicBezTo>
                  <a:pt x="934195" y="1899780"/>
                  <a:pt x="933669" y="1895802"/>
                  <a:pt x="933669" y="1886079"/>
                </a:cubicBezTo>
                <a:cubicBezTo>
                  <a:pt x="933669" y="1881217"/>
                  <a:pt x="933801" y="1877792"/>
                  <a:pt x="934013" y="1876189"/>
                </a:cubicBezTo>
                <a:close/>
                <a:moveTo>
                  <a:pt x="986424" y="1866185"/>
                </a:moveTo>
                <a:cubicBezTo>
                  <a:pt x="986621" y="1863844"/>
                  <a:pt x="986893" y="1864167"/>
                  <a:pt x="987192" y="1867720"/>
                </a:cubicBezTo>
                <a:cubicBezTo>
                  <a:pt x="987790" y="1874825"/>
                  <a:pt x="987790" y="1886453"/>
                  <a:pt x="987192" y="1893558"/>
                </a:cubicBezTo>
                <a:cubicBezTo>
                  <a:pt x="986593" y="1900664"/>
                  <a:pt x="986105" y="1894851"/>
                  <a:pt x="986105" y="1880639"/>
                </a:cubicBezTo>
                <a:cubicBezTo>
                  <a:pt x="986105" y="1873533"/>
                  <a:pt x="986227" y="1868527"/>
                  <a:pt x="986424" y="1866185"/>
                </a:cubicBezTo>
                <a:close/>
                <a:moveTo>
                  <a:pt x="845841" y="1838137"/>
                </a:moveTo>
                <a:lnTo>
                  <a:pt x="845842" y="1838141"/>
                </a:lnTo>
                <a:lnTo>
                  <a:pt x="845838" y="1838141"/>
                </a:lnTo>
                <a:close/>
                <a:moveTo>
                  <a:pt x="212802" y="1837291"/>
                </a:moveTo>
                <a:cubicBezTo>
                  <a:pt x="214984" y="1834840"/>
                  <a:pt x="217857" y="1834241"/>
                  <a:pt x="219332" y="1837839"/>
                </a:cubicBezTo>
                <a:cubicBezTo>
                  <a:pt x="221766" y="1843779"/>
                  <a:pt x="219960" y="1851390"/>
                  <a:pt x="215807" y="1852685"/>
                </a:cubicBezTo>
                <a:cubicBezTo>
                  <a:pt x="213942" y="1853264"/>
                  <a:pt x="211521" y="1851087"/>
                  <a:pt x="210422" y="1847847"/>
                </a:cubicBezTo>
                <a:cubicBezTo>
                  <a:pt x="209130" y="1844042"/>
                  <a:pt x="210620" y="1839741"/>
                  <a:pt x="212802" y="1837291"/>
                </a:cubicBezTo>
                <a:close/>
                <a:moveTo>
                  <a:pt x="909064" y="1808808"/>
                </a:moveTo>
                <a:cubicBezTo>
                  <a:pt x="911320" y="1807505"/>
                  <a:pt x="912527" y="1810226"/>
                  <a:pt x="912810" y="1817243"/>
                </a:cubicBezTo>
                <a:cubicBezTo>
                  <a:pt x="913028" y="1822941"/>
                  <a:pt x="913722" y="1839843"/>
                  <a:pt x="914324" y="1854802"/>
                </a:cubicBezTo>
                <a:cubicBezTo>
                  <a:pt x="916189" y="1901056"/>
                  <a:pt x="915959" y="1909942"/>
                  <a:pt x="912759" y="1915094"/>
                </a:cubicBezTo>
                <a:cubicBezTo>
                  <a:pt x="910190" y="1919231"/>
                  <a:pt x="909639" y="1918230"/>
                  <a:pt x="909533" y="1909198"/>
                </a:cubicBezTo>
                <a:lnTo>
                  <a:pt x="909535" y="1909198"/>
                </a:lnTo>
                <a:cubicBezTo>
                  <a:pt x="909462" y="1903215"/>
                  <a:pt x="908583" y="1878612"/>
                  <a:pt x="907572" y="1854526"/>
                </a:cubicBezTo>
                <a:cubicBezTo>
                  <a:pt x="906251" y="1822925"/>
                  <a:pt x="906663" y="1810196"/>
                  <a:pt x="909064" y="1808808"/>
                </a:cubicBezTo>
                <a:close/>
                <a:moveTo>
                  <a:pt x="885324" y="1804483"/>
                </a:moveTo>
                <a:cubicBezTo>
                  <a:pt x="888787" y="1804483"/>
                  <a:pt x="889475" y="1807551"/>
                  <a:pt x="888685" y="1819446"/>
                </a:cubicBezTo>
                <a:cubicBezTo>
                  <a:pt x="887715" y="1834043"/>
                  <a:pt x="889663" y="1838698"/>
                  <a:pt x="893171" y="1830149"/>
                </a:cubicBezTo>
                <a:cubicBezTo>
                  <a:pt x="894131" y="1827810"/>
                  <a:pt x="896032" y="1826542"/>
                  <a:pt x="897396" y="1827331"/>
                </a:cubicBezTo>
                <a:cubicBezTo>
                  <a:pt x="898761" y="1828121"/>
                  <a:pt x="897429" y="1839368"/>
                  <a:pt x="894418" y="1852326"/>
                </a:cubicBezTo>
                <a:cubicBezTo>
                  <a:pt x="889426" y="1873867"/>
                  <a:pt x="889349" y="1876445"/>
                  <a:pt x="893517" y="1882397"/>
                </a:cubicBezTo>
                <a:cubicBezTo>
                  <a:pt x="897705" y="1888379"/>
                  <a:pt x="897594" y="1890418"/>
                  <a:pt x="892156" y="1907505"/>
                </a:cubicBezTo>
                <a:cubicBezTo>
                  <a:pt x="888736" y="1918254"/>
                  <a:pt x="886218" y="1934011"/>
                  <a:pt x="886193" y="1944847"/>
                </a:cubicBezTo>
                <a:cubicBezTo>
                  <a:pt x="886120" y="1971830"/>
                  <a:pt x="880669" y="1977531"/>
                  <a:pt x="879963" y="1951353"/>
                </a:cubicBezTo>
                <a:lnTo>
                  <a:pt x="879961" y="1951353"/>
                </a:lnTo>
                <a:cubicBezTo>
                  <a:pt x="879059" y="1917891"/>
                  <a:pt x="878713" y="1915184"/>
                  <a:pt x="873653" y="1901622"/>
                </a:cubicBezTo>
                <a:cubicBezTo>
                  <a:pt x="867336" y="1884694"/>
                  <a:pt x="867493" y="1883245"/>
                  <a:pt x="876506" y="1875236"/>
                </a:cubicBezTo>
                <a:cubicBezTo>
                  <a:pt x="884080" y="1868509"/>
                  <a:pt x="884111" y="1868309"/>
                  <a:pt x="882543" y="1836478"/>
                </a:cubicBezTo>
                <a:cubicBezTo>
                  <a:pt x="881200" y="1809211"/>
                  <a:pt x="881613" y="1804483"/>
                  <a:pt x="885324" y="1804483"/>
                </a:cubicBezTo>
                <a:close/>
                <a:moveTo>
                  <a:pt x="188353" y="1800590"/>
                </a:moveTo>
                <a:cubicBezTo>
                  <a:pt x="190655" y="1799258"/>
                  <a:pt x="191706" y="1810631"/>
                  <a:pt x="192022" y="1840362"/>
                </a:cubicBezTo>
                <a:cubicBezTo>
                  <a:pt x="192570" y="1891786"/>
                  <a:pt x="192205" y="1888500"/>
                  <a:pt x="197418" y="1891683"/>
                </a:cubicBezTo>
                <a:cubicBezTo>
                  <a:pt x="201180" y="1893987"/>
                  <a:pt x="201081" y="1894709"/>
                  <a:pt x="196666" y="1897144"/>
                </a:cubicBezTo>
                <a:cubicBezTo>
                  <a:pt x="193867" y="1898686"/>
                  <a:pt x="191600" y="1902642"/>
                  <a:pt x="191624" y="1905934"/>
                </a:cubicBezTo>
                <a:cubicBezTo>
                  <a:pt x="191657" y="1910795"/>
                  <a:pt x="192197" y="1911152"/>
                  <a:pt x="194485" y="1907839"/>
                </a:cubicBezTo>
                <a:cubicBezTo>
                  <a:pt x="196474" y="1904959"/>
                  <a:pt x="197317" y="1908661"/>
                  <a:pt x="197346" y="1920425"/>
                </a:cubicBezTo>
                <a:cubicBezTo>
                  <a:pt x="197379" y="1931903"/>
                  <a:pt x="196043" y="1938137"/>
                  <a:pt x="193065" y="1940450"/>
                </a:cubicBezTo>
                <a:cubicBezTo>
                  <a:pt x="189602" y="1943139"/>
                  <a:pt x="188496" y="1943070"/>
                  <a:pt x="187519" y="1940104"/>
                </a:cubicBezTo>
                <a:lnTo>
                  <a:pt x="187523" y="1940102"/>
                </a:lnTo>
                <a:cubicBezTo>
                  <a:pt x="186104" y="1935796"/>
                  <a:pt x="179757" y="1834268"/>
                  <a:pt x="180150" y="1822164"/>
                </a:cubicBezTo>
                <a:cubicBezTo>
                  <a:pt x="180296" y="1817676"/>
                  <a:pt x="181077" y="1815534"/>
                  <a:pt x="181879" y="1817404"/>
                </a:cubicBezTo>
                <a:cubicBezTo>
                  <a:pt x="184909" y="1824431"/>
                  <a:pt x="188247" y="1820449"/>
                  <a:pt x="186718" y="1811630"/>
                </a:cubicBezTo>
                <a:cubicBezTo>
                  <a:pt x="185787" y="1806259"/>
                  <a:pt x="186463" y="1801683"/>
                  <a:pt x="188353" y="1800590"/>
                </a:cubicBezTo>
                <a:close/>
                <a:moveTo>
                  <a:pt x="131129" y="1794964"/>
                </a:moveTo>
                <a:lnTo>
                  <a:pt x="133790" y="1805574"/>
                </a:lnTo>
                <a:cubicBezTo>
                  <a:pt x="136468" y="1816259"/>
                  <a:pt x="136059" y="1819615"/>
                  <a:pt x="132483" y="1816269"/>
                </a:cubicBezTo>
                <a:cubicBezTo>
                  <a:pt x="131418" y="1815272"/>
                  <a:pt x="130677" y="1810070"/>
                  <a:pt x="130838" y="1804710"/>
                </a:cubicBezTo>
                <a:close/>
                <a:moveTo>
                  <a:pt x="936627" y="1794309"/>
                </a:moveTo>
                <a:cubicBezTo>
                  <a:pt x="938143" y="1793186"/>
                  <a:pt x="939953" y="1805786"/>
                  <a:pt x="939769" y="1821379"/>
                </a:cubicBezTo>
                <a:cubicBezTo>
                  <a:pt x="939513" y="1844215"/>
                  <a:pt x="936514" y="1858880"/>
                  <a:pt x="932143" y="1858880"/>
                </a:cubicBezTo>
                <a:cubicBezTo>
                  <a:pt x="930165" y="1858880"/>
                  <a:pt x="929935" y="1855796"/>
                  <a:pt x="931483" y="1850041"/>
                </a:cubicBezTo>
                <a:lnTo>
                  <a:pt x="931485" y="1850041"/>
                </a:lnTo>
                <a:cubicBezTo>
                  <a:pt x="932791" y="1845179"/>
                  <a:pt x="934014" y="1833858"/>
                  <a:pt x="934200" y="1824882"/>
                </a:cubicBezTo>
                <a:cubicBezTo>
                  <a:pt x="934382" y="1815907"/>
                  <a:pt x="934878" y="1804891"/>
                  <a:pt x="935295" y="1800404"/>
                </a:cubicBezTo>
                <a:cubicBezTo>
                  <a:pt x="935650" y="1796583"/>
                  <a:pt x="936122" y="1794684"/>
                  <a:pt x="936627" y="1794309"/>
                </a:cubicBezTo>
                <a:close/>
                <a:moveTo>
                  <a:pt x="911264" y="1789784"/>
                </a:moveTo>
                <a:cubicBezTo>
                  <a:pt x="914690" y="1788553"/>
                  <a:pt x="915471" y="1789264"/>
                  <a:pt x="914169" y="1792436"/>
                </a:cubicBezTo>
                <a:cubicBezTo>
                  <a:pt x="913190" y="1794819"/>
                  <a:pt x="912391" y="1798505"/>
                  <a:pt x="912391" y="1800626"/>
                </a:cubicBezTo>
                <a:cubicBezTo>
                  <a:pt x="912391" y="1802748"/>
                  <a:pt x="911085" y="1804483"/>
                  <a:pt x="909483" y="1804483"/>
                </a:cubicBezTo>
                <a:cubicBezTo>
                  <a:pt x="907885" y="1804483"/>
                  <a:pt x="906578" y="1801554"/>
                  <a:pt x="906578" y="1797975"/>
                </a:cubicBezTo>
                <a:lnTo>
                  <a:pt x="906581" y="1797975"/>
                </a:lnTo>
                <a:cubicBezTo>
                  <a:pt x="906581" y="1794395"/>
                  <a:pt x="908686" y="1790709"/>
                  <a:pt x="911264" y="1789784"/>
                </a:cubicBezTo>
                <a:close/>
                <a:moveTo>
                  <a:pt x="859322" y="1775925"/>
                </a:moveTo>
                <a:lnTo>
                  <a:pt x="859698" y="1794380"/>
                </a:lnTo>
                <a:cubicBezTo>
                  <a:pt x="859953" y="1807347"/>
                  <a:pt x="858665" y="1814847"/>
                  <a:pt x="855333" y="1819606"/>
                </a:cubicBezTo>
                <a:cubicBezTo>
                  <a:pt x="852723" y="1823331"/>
                  <a:pt x="849589" y="1830325"/>
                  <a:pt x="848363" y="1835149"/>
                </a:cubicBezTo>
                <a:lnTo>
                  <a:pt x="845841" y="1838137"/>
                </a:lnTo>
                <a:lnTo>
                  <a:pt x="843682" y="1823655"/>
                </a:lnTo>
                <a:cubicBezTo>
                  <a:pt x="842080" y="1816161"/>
                  <a:pt x="842580" y="1815072"/>
                  <a:pt x="847280" y="1815836"/>
                </a:cubicBezTo>
                <a:cubicBezTo>
                  <a:pt x="851994" y="1816602"/>
                  <a:pt x="853187" y="1813940"/>
                  <a:pt x="856030" y="1796324"/>
                </a:cubicBezTo>
                <a:close/>
                <a:moveTo>
                  <a:pt x="125097" y="1771098"/>
                </a:moveTo>
                <a:cubicBezTo>
                  <a:pt x="128889" y="1774647"/>
                  <a:pt x="125881" y="1794588"/>
                  <a:pt x="121900" y="1792286"/>
                </a:cubicBezTo>
                <a:cubicBezTo>
                  <a:pt x="120503" y="1791478"/>
                  <a:pt x="118759" y="1792974"/>
                  <a:pt x="118025" y="1795610"/>
                </a:cubicBezTo>
                <a:cubicBezTo>
                  <a:pt x="117174" y="1798666"/>
                  <a:pt x="116565" y="1797751"/>
                  <a:pt x="116350" y="1793085"/>
                </a:cubicBezTo>
                <a:cubicBezTo>
                  <a:pt x="116168" y="1789059"/>
                  <a:pt x="117320" y="1785009"/>
                  <a:pt x="118919" y="1784084"/>
                </a:cubicBezTo>
                <a:cubicBezTo>
                  <a:pt x="120517" y="1783161"/>
                  <a:pt x="121827" y="1779171"/>
                  <a:pt x="121827" y="1775221"/>
                </a:cubicBezTo>
                <a:cubicBezTo>
                  <a:pt x="121827" y="1769899"/>
                  <a:pt x="122674" y="1768831"/>
                  <a:pt x="125097" y="1771098"/>
                </a:cubicBezTo>
                <a:close/>
                <a:moveTo>
                  <a:pt x="144315" y="1735075"/>
                </a:moveTo>
                <a:cubicBezTo>
                  <a:pt x="144932" y="1735657"/>
                  <a:pt x="145506" y="1737844"/>
                  <a:pt x="146349" y="1741927"/>
                </a:cubicBezTo>
                <a:cubicBezTo>
                  <a:pt x="147429" y="1747163"/>
                  <a:pt x="147907" y="1760626"/>
                  <a:pt x="147407" y="1771845"/>
                </a:cubicBezTo>
                <a:cubicBezTo>
                  <a:pt x="146568" y="1790733"/>
                  <a:pt x="146232" y="1791677"/>
                  <a:pt x="142883" y="1784588"/>
                </a:cubicBezTo>
                <a:cubicBezTo>
                  <a:pt x="138882" y="1776122"/>
                  <a:pt x="138338" y="1746371"/>
                  <a:pt x="142030" y="1737847"/>
                </a:cubicBezTo>
                <a:cubicBezTo>
                  <a:pt x="143041" y="1735514"/>
                  <a:pt x="143699" y="1734492"/>
                  <a:pt x="144315" y="1735075"/>
                </a:cubicBezTo>
                <a:close/>
                <a:moveTo>
                  <a:pt x="176323" y="1731089"/>
                </a:moveTo>
                <a:cubicBezTo>
                  <a:pt x="181518" y="1731066"/>
                  <a:pt x="185769" y="1732272"/>
                  <a:pt x="185769" y="1733768"/>
                </a:cubicBezTo>
                <a:cubicBezTo>
                  <a:pt x="185769" y="1737223"/>
                  <a:pt x="176949" y="1737223"/>
                  <a:pt x="171237" y="1733768"/>
                </a:cubicBezTo>
                <a:cubicBezTo>
                  <a:pt x="167927" y="1731768"/>
                  <a:pt x="169153" y="1731121"/>
                  <a:pt x="176323" y="1731089"/>
                </a:cubicBezTo>
                <a:close/>
                <a:moveTo>
                  <a:pt x="163455" y="1730218"/>
                </a:moveTo>
                <a:lnTo>
                  <a:pt x="167447" y="1744817"/>
                </a:lnTo>
                <a:cubicBezTo>
                  <a:pt x="169645" y="1752846"/>
                  <a:pt x="175317" y="1765071"/>
                  <a:pt x="180058" y="1771982"/>
                </a:cubicBezTo>
                <a:cubicBezTo>
                  <a:pt x="189883" y="1786310"/>
                  <a:pt x="190388" y="1788876"/>
                  <a:pt x="184316" y="1793593"/>
                </a:cubicBezTo>
                <a:cubicBezTo>
                  <a:pt x="181918" y="1795454"/>
                  <a:pt x="179956" y="1799960"/>
                  <a:pt x="179956" y="1803605"/>
                </a:cubicBezTo>
                <a:cubicBezTo>
                  <a:pt x="179956" y="1807331"/>
                  <a:pt x="178682" y="1809496"/>
                  <a:pt x="177051" y="1808552"/>
                </a:cubicBezTo>
                <a:cubicBezTo>
                  <a:pt x="175453" y="1807628"/>
                  <a:pt x="174143" y="1804495"/>
                  <a:pt x="174143" y="1801591"/>
                </a:cubicBezTo>
                <a:cubicBezTo>
                  <a:pt x="174143" y="1794758"/>
                  <a:pt x="169248" y="1794762"/>
                  <a:pt x="166929" y="1801591"/>
                </a:cubicBezTo>
                <a:cubicBezTo>
                  <a:pt x="165915" y="1804577"/>
                  <a:pt x="167630" y="1811450"/>
                  <a:pt x="170867" y="1817388"/>
                </a:cubicBezTo>
                <a:cubicBezTo>
                  <a:pt x="175948" y="1826707"/>
                  <a:pt x="176415" y="1831587"/>
                  <a:pt x="174983" y="1860380"/>
                </a:cubicBezTo>
                <a:cubicBezTo>
                  <a:pt x="174096" y="1878245"/>
                  <a:pt x="172987" y="1904488"/>
                  <a:pt x="172523" y="1918699"/>
                </a:cubicBezTo>
                <a:cubicBezTo>
                  <a:pt x="171611" y="1946623"/>
                  <a:pt x="167140" y="1985995"/>
                  <a:pt x="164611" y="1988361"/>
                </a:cubicBezTo>
                <a:cubicBezTo>
                  <a:pt x="163750" y="1989167"/>
                  <a:pt x="162257" y="1987498"/>
                  <a:pt x="161294" y="1984654"/>
                </a:cubicBezTo>
                <a:lnTo>
                  <a:pt x="161294" y="1984660"/>
                </a:lnTo>
                <a:cubicBezTo>
                  <a:pt x="160331" y="1981816"/>
                  <a:pt x="159006" y="1950704"/>
                  <a:pt x="158349" y="1915521"/>
                </a:cubicBezTo>
                <a:cubicBezTo>
                  <a:pt x="157404" y="1864780"/>
                  <a:pt x="156189" y="1849386"/>
                  <a:pt x="152480" y="1841075"/>
                </a:cubicBezTo>
                <a:cubicBezTo>
                  <a:pt x="147262" y="1829389"/>
                  <a:pt x="148371" y="1822777"/>
                  <a:pt x="155141" y="1825207"/>
                </a:cubicBezTo>
                <a:cubicBezTo>
                  <a:pt x="158873" y="1826547"/>
                  <a:pt x="159613" y="1823960"/>
                  <a:pt x="159624" y="1809523"/>
                </a:cubicBezTo>
                <a:cubicBezTo>
                  <a:pt x="159624" y="1800013"/>
                  <a:pt x="160496" y="1778279"/>
                  <a:pt x="161546" y="1761225"/>
                </a:cubicBezTo>
                <a:close/>
                <a:moveTo>
                  <a:pt x="880633" y="1697520"/>
                </a:moveTo>
                <a:cubicBezTo>
                  <a:pt x="882348" y="1699125"/>
                  <a:pt x="883330" y="1704572"/>
                  <a:pt x="882812" y="1709623"/>
                </a:cubicBezTo>
                <a:cubicBezTo>
                  <a:pt x="881929" y="1718271"/>
                  <a:pt x="881750" y="1718410"/>
                  <a:pt x="879732" y="1712009"/>
                </a:cubicBezTo>
                <a:lnTo>
                  <a:pt x="879735" y="1712009"/>
                </a:lnTo>
                <a:cubicBezTo>
                  <a:pt x="876440" y="1701544"/>
                  <a:pt x="876907" y="1694033"/>
                  <a:pt x="880633" y="1697520"/>
                </a:cubicBezTo>
                <a:close/>
                <a:moveTo>
                  <a:pt x="894921" y="1674217"/>
                </a:moveTo>
                <a:cubicBezTo>
                  <a:pt x="898850" y="1667406"/>
                  <a:pt x="901673" y="1732476"/>
                  <a:pt x="897909" y="1743141"/>
                </a:cubicBezTo>
                <a:cubicBezTo>
                  <a:pt x="896033" y="1748457"/>
                  <a:pt x="893520" y="1752807"/>
                  <a:pt x="892321" y="1752807"/>
                </a:cubicBezTo>
                <a:cubicBezTo>
                  <a:pt x="891124" y="1752807"/>
                  <a:pt x="890722" y="1735977"/>
                  <a:pt x="891434" y="1715409"/>
                </a:cubicBezTo>
                <a:lnTo>
                  <a:pt x="891439" y="1715409"/>
                </a:lnTo>
                <a:cubicBezTo>
                  <a:pt x="892151" y="1694840"/>
                  <a:pt x="893716" y="1676303"/>
                  <a:pt x="894921" y="1674217"/>
                </a:cubicBezTo>
                <a:close/>
                <a:moveTo>
                  <a:pt x="882611" y="1664785"/>
                </a:moveTo>
                <a:cubicBezTo>
                  <a:pt x="883316" y="1665405"/>
                  <a:pt x="884231" y="1667288"/>
                  <a:pt x="885467" y="1670532"/>
                </a:cubicBezTo>
                <a:cubicBezTo>
                  <a:pt x="888751" y="1679146"/>
                  <a:pt x="884986" y="1683859"/>
                  <a:pt x="881537" y="1675451"/>
                </a:cubicBezTo>
                <a:lnTo>
                  <a:pt x="881538" y="1675451"/>
                </a:lnTo>
                <a:cubicBezTo>
                  <a:pt x="880655" y="1673294"/>
                  <a:pt x="880418" y="1669317"/>
                  <a:pt x="881013" y="1666612"/>
                </a:cubicBezTo>
                <a:cubicBezTo>
                  <a:pt x="881410" y="1664807"/>
                  <a:pt x="881906" y="1664164"/>
                  <a:pt x="882611" y="1664785"/>
                </a:cubicBezTo>
                <a:close/>
                <a:moveTo>
                  <a:pt x="906815" y="1608656"/>
                </a:moveTo>
                <a:cubicBezTo>
                  <a:pt x="908286" y="1608656"/>
                  <a:pt x="909490" y="1617295"/>
                  <a:pt x="909490" y="1627855"/>
                </a:cubicBezTo>
                <a:cubicBezTo>
                  <a:pt x="909490" y="1638637"/>
                  <a:pt x="910643" y="1646387"/>
                  <a:pt x="912125" y="1645531"/>
                </a:cubicBezTo>
                <a:cubicBezTo>
                  <a:pt x="915646" y="1643494"/>
                  <a:pt x="917790" y="1723246"/>
                  <a:pt x="914332" y="1727663"/>
                </a:cubicBezTo>
                <a:cubicBezTo>
                  <a:pt x="912862" y="1729540"/>
                  <a:pt x="912497" y="1735966"/>
                  <a:pt x="913515" y="1741942"/>
                </a:cubicBezTo>
                <a:cubicBezTo>
                  <a:pt x="915504" y="1753584"/>
                  <a:pt x="914902" y="1754829"/>
                  <a:pt x="909968" y="1749266"/>
                </a:cubicBezTo>
                <a:lnTo>
                  <a:pt x="909965" y="1749266"/>
                </a:lnTo>
                <a:cubicBezTo>
                  <a:pt x="908126" y="1747190"/>
                  <a:pt x="906033" y="1724390"/>
                  <a:pt x="904911" y="1694189"/>
                </a:cubicBezTo>
                <a:cubicBezTo>
                  <a:pt x="903397" y="1653442"/>
                  <a:pt x="902094" y="1641979"/>
                  <a:pt x="898679" y="1639431"/>
                </a:cubicBezTo>
                <a:cubicBezTo>
                  <a:pt x="894872" y="1636589"/>
                  <a:pt x="894940" y="1634579"/>
                  <a:pt x="899252" y="1622432"/>
                </a:cubicBezTo>
                <a:cubicBezTo>
                  <a:pt x="901942" y="1614855"/>
                  <a:pt x="905345" y="1608656"/>
                  <a:pt x="906815" y="1608656"/>
                </a:cubicBezTo>
                <a:close/>
                <a:moveTo>
                  <a:pt x="198839" y="1603132"/>
                </a:moveTo>
                <a:cubicBezTo>
                  <a:pt x="200641" y="1603201"/>
                  <a:pt x="201824" y="1619910"/>
                  <a:pt x="201951" y="1647229"/>
                </a:cubicBezTo>
                <a:cubicBezTo>
                  <a:pt x="202134" y="1686304"/>
                  <a:pt x="201733" y="1690032"/>
                  <a:pt x="198492" y="1680540"/>
                </a:cubicBezTo>
                <a:lnTo>
                  <a:pt x="194828" y="1669852"/>
                </a:lnTo>
                <a:lnTo>
                  <a:pt x="196353" y="1680731"/>
                </a:lnTo>
                <a:cubicBezTo>
                  <a:pt x="197192" y="1686715"/>
                  <a:pt x="199210" y="1695680"/>
                  <a:pt x="200836" y="1700653"/>
                </a:cubicBezTo>
                <a:cubicBezTo>
                  <a:pt x="202464" y="1705627"/>
                  <a:pt x="202847" y="1712971"/>
                  <a:pt x="201690" y="1716973"/>
                </a:cubicBezTo>
                <a:cubicBezTo>
                  <a:pt x="200534" y="1720974"/>
                  <a:pt x="198672" y="1735876"/>
                  <a:pt x="197552" y="1750087"/>
                </a:cubicBezTo>
                <a:lnTo>
                  <a:pt x="195515" y="1775925"/>
                </a:lnTo>
                <a:lnTo>
                  <a:pt x="194997" y="1745327"/>
                </a:lnTo>
                <a:lnTo>
                  <a:pt x="195006" y="1745327"/>
                </a:lnTo>
                <a:cubicBezTo>
                  <a:pt x="194678" y="1726418"/>
                  <a:pt x="195597" y="1714729"/>
                  <a:pt x="197396" y="1714729"/>
                </a:cubicBezTo>
                <a:cubicBezTo>
                  <a:pt x="201980" y="1714729"/>
                  <a:pt x="200783" y="1706571"/>
                  <a:pt x="195944" y="1704833"/>
                </a:cubicBezTo>
                <a:cubicBezTo>
                  <a:pt x="192525" y="1703605"/>
                  <a:pt x="191584" y="1698096"/>
                  <a:pt x="191584" y="1679306"/>
                </a:cubicBezTo>
                <a:cubicBezTo>
                  <a:pt x="191584" y="1664336"/>
                  <a:pt x="192781" y="1654973"/>
                  <a:pt x="194774" y="1654352"/>
                </a:cubicBezTo>
                <a:cubicBezTo>
                  <a:pt x="197054" y="1653640"/>
                  <a:pt x="197102" y="1650286"/>
                  <a:pt x="194920" y="1642565"/>
                </a:cubicBezTo>
                <a:cubicBezTo>
                  <a:pt x="191544" y="1630543"/>
                  <a:pt x="194285" y="1602976"/>
                  <a:pt x="198839" y="1603132"/>
                </a:cubicBezTo>
                <a:close/>
                <a:moveTo>
                  <a:pt x="126570" y="1593697"/>
                </a:moveTo>
                <a:lnTo>
                  <a:pt x="128788" y="1602537"/>
                </a:lnTo>
                <a:cubicBezTo>
                  <a:pt x="130011" y="1607399"/>
                  <a:pt x="131996" y="1611376"/>
                  <a:pt x="133203" y="1611376"/>
                </a:cubicBezTo>
                <a:cubicBezTo>
                  <a:pt x="135111" y="1611376"/>
                  <a:pt x="132174" y="1640629"/>
                  <a:pt x="129516" y="1648094"/>
                </a:cubicBezTo>
                <a:cubicBezTo>
                  <a:pt x="128983" y="1649590"/>
                  <a:pt x="127122" y="1642858"/>
                  <a:pt x="125378" y="1633135"/>
                </a:cubicBezTo>
                <a:lnTo>
                  <a:pt x="125377" y="1633135"/>
                </a:lnTo>
                <a:cubicBezTo>
                  <a:pt x="123629" y="1623394"/>
                  <a:pt x="123188" y="1610571"/>
                  <a:pt x="124388" y="1604577"/>
                </a:cubicBezTo>
                <a:close/>
                <a:moveTo>
                  <a:pt x="972450" y="1561739"/>
                </a:moveTo>
                <a:cubicBezTo>
                  <a:pt x="973256" y="1563609"/>
                  <a:pt x="973256" y="1566668"/>
                  <a:pt x="972450" y="1568538"/>
                </a:cubicBezTo>
                <a:cubicBezTo>
                  <a:pt x="971643" y="1570409"/>
                  <a:pt x="970983" y="1568878"/>
                  <a:pt x="970983" y="1565139"/>
                </a:cubicBezTo>
                <a:cubicBezTo>
                  <a:pt x="970983" y="1561399"/>
                  <a:pt x="971643" y="1559869"/>
                  <a:pt x="972450" y="1561739"/>
                </a:cubicBezTo>
                <a:close/>
                <a:moveTo>
                  <a:pt x="179368" y="1490681"/>
                </a:moveTo>
                <a:cubicBezTo>
                  <a:pt x="181255" y="1489590"/>
                  <a:pt x="183112" y="1496483"/>
                  <a:pt x="184402" y="1509367"/>
                </a:cubicBezTo>
                <a:cubicBezTo>
                  <a:pt x="185526" y="1520594"/>
                  <a:pt x="187442" y="1529781"/>
                  <a:pt x="188659" y="1529781"/>
                </a:cubicBezTo>
                <a:cubicBezTo>
                  <a:pt x="189874" y="1529781"/>
                  <a:pt x="192526" y="1526042"/>
                  <a:pt x="194549" y="1521471"/>
                </a:cubicBezTo>
                <a:cubicBezTo>
                  <a:pt x="200116" y="1508896"/>
                  <a:pt x="202546" y="1515321"/>
                  <a:pt x="200263" y="1536581"/>
                </a:cubicBezTo>
                <a:cubicBezTo>
                  <a:pt x="199139" y="1547052"/>
                  <a:pt x="198880" y="1563916"/>
                  <a:pt x="199686" y="1574056"/>
                </a:cubicBezTo>
                <a:cubicBezTo>
                  <a:pt x="200949" y="1589922"/>
                  <a:pt x="200332" y="1593336"/>
                  <a:pt x="195275" y="1598535"/>
                </a:cubicBezTo>
                <a:cubicBezTo>
                  <a:pt x="185048" y="1609046"/>
                  <a:pt x="182746" y="1616125"/>
                  <a:pt x="183392" y="1635078"/>
                </a:cubicBezTo>
                <a:cubicBezTo>
                  <a:pt x="183805" y="1647182"/>
                  <a:pt x="182444" y="1656810"/>
                  <a:pt x="179437" y="1663053"/>
                </a:cubicBezTo>
                <a:lnTo>
                  <a:pt x="174853" y="1672572"/>
                </a:lnTo>
                <a:lnTo>
                  <a:pt x="171404" y="1664448"/>
                </a:lnTo>
                <a:cubicBezTo>
                  <a:pt x="163546" y="1645965"/>
                  <a:pt x="164226" y="1568867"/>
                  <a:pt x="172225" y="1571325"/>
                </a:cubicBezTo>
                <a:cubicBezTo>
                  <a:pt x="174079" y="1571895"/>
                  <a:pt x="176380" y="1577774"/>
                  <a:pt x="177339" y="1584389"/>
                </a:cubicBezTo>
                <a:lnTo>
                  <a:pt x="179083" y="1596417"/>
                </a:lnTo>
                <a:lnTo>
                  <a:pt x="179521" y="1583721"/>
                </a:lnTo>
                <a:cubicBezTo>
                  <a:pt x="179776" y="1576737"/>
                  <a:pt x="180758" y="1569074"/>
                  <a:pt x="181736" y="1566691"/>
                </a:cubicBezTo>
                <a:cubicBezTo>
                  <a:pt x="182977" y="1563662"/>
                  <a:pt x="182244" y="1562814"/>
                  <a:pt x="179295" y="1563872"/>
                </a:cubicBezTo>
                <a:cubicBezTo>
                  <a:pt x="172639" y="1566262"/>
                  <a:pt x="167560" y="1558303"/>
                  <a:pt x="169760" y="1548932"/>
                </a:cubicBezTo>
                <a:cubicBezTo>
                  <a:pt x="171898" y="1539814"/>
                  <a:pt x="175435" y="1538234"/>
                  <a:pt x="178262" y="1545130"/>
                </a:cubicBezTo>
                <a:cubicBezTo>
                  <a:pt x="179270" y="1547588"/>
                  <a:pt x="180737" y="1548999"/>
                  <a:pt x="181518" y="1548267"/>
                </a:cubicBezTo>
                <a:cubicBezTo>
                  <a:pt x="182299" y="1547535"/>
                  <a:pt x="180963" y="1542503"/>
                  <a:pt x="178544" y="1537086"/>
                </a:cubicBezTo>
                <a:cubicBezTo>
                  <a:pt x="173070" y="1524827"/>
                  <a:pt x="173081" y="1524342"/>
                  <a:pt x="178835" y="1524342"/>
                </a:cubicBezTo>
                <a:cubicBezTo>
                  <a:pt x="182346" y="1524342"/>
                  <a:pt x="183043" y="1522795"/>
                  <a:pt x="181591" y="1518222"/>
                </a:cubicBezTo>
                <a:cubicBezTo>
                  <a:pt x="177531" y="1505442"/>
                  <a:pt x="176475" y="1492353"/>
                  <a:pt x="179368" y="1490681"/>
                </a:cubicBezTo>
                <a:close/>
                <a:moveTo>
                  <a:pt x="908919" y="1484791"/>
                </a:moveTo>
                <a:cubicBezTo>
                  <a:pt x="909547" y="1485570"/>
                  <a:pt x="909660" y="1488572"/>
                  <a:pt x="909822" y="1494498"/>
                </a:cubicBezTo>
                <a:cubicBezTo>
                  <a:pt x="910005" y="1501188"/>
                  <a:pt x="909896" y="1514171"/>
                  <a:pt x="909567" y="1523348"/>
                </a:cubicBezTo>
                <a:cubicBezTo>
                  <a:pt x="909187" y="1534207"/>
                  <a:pt x="910596" y="1542947"/>
                  <a:pt x="913593" y="1548372"/>
                </a:cubicBezTo>
                <a:cubicBezTo>
                  <a:pt x="918772" y="1557744"/>
                  <a:pt x="919519" y="1569898"/>
                  <a:pt x="915294" y="1576018"/>
                </a:cubicBezTo>
                <a:cubicBezTo>
                  <a:pt x="913188" y="1579068"/>
                  <a:pt x="912465" y="1577618"/>
                  <a:pt x="912433" y="1570278"/>
                </a:cubicBezTo>
                <a:lnTo>
                  <a:pt x="912438" y="1570278"/>
                </a:lnTo>
                <a:cubicBezTo>
                  <a:pt x="912405" y="1564122"/>
                  <a:pt x="909486" y="1556511"/>
                  <a:pt x="904598" y="1549879"/>
                </a:cubicBezTo>
                <a:cubicBezTo>
                  <a:pt x="897734" y="1540564"/>
                  <a:pt x="896748" y="1536471"/>
                  <a:pt x="896337" y="1515606"/>
                </a:cubicBezTo>
                <a:cubicBezTo>
                  <a:pt x="896082" y="1502574"/>
                  <a:pt x="896885" y="1492498"/>
                  <a:pt x="898121" y="1493213"/>
                </a:cubicBezTo>
                <a:cubicBezTo>
                  <a:pt x="899359" y="1493929"/>
                  <a:pt x="902422" y="1491775"/>
                  <a:pt x="904930" y="1488424"/>
                </a:cubicBezTo>
                <a:cubicBezTo>
                  <a:pt x="907151" y="1485457"/>
                  <a:pt x="908292" y="1484013"/>
                  <a:pt x="908919" y="1484791"/>
                </a:cubicBezTo>
                <a:close/>
                <a:moveTo>
                  <a:pt x="986152" y="1467242"/>
                </a:moveTo>
                <a:cubicBezTo>
                  <a:pt x="986581" y="1467855"/>
                  <a:pt x="987240" y="1470502"/>
                  <a:pt x="988267" y="1475383"/>
                </a:cubicBezTo>
                <a:cubicBezTo>
                  <a:pt x="991076" y="1488755"/>
                  <a:pt x="990153" y="1497026"/>
                  <a:pt x="987058" y="1486192"/>
                </a:cubicBezTo>
                <a:cubicBezTo>
                  <a:pt x="986000" y="1482491"/>
                  <a:pt x="985259" y="1475791"/>
                  <a:pt x="985413" y="1471304"/>
                </a:cubicBezTo>
                <a:cubicBezTo>
                  <a:pt x="985522" y="1468050"/>
                  <a:pt x="985722" y="1466629"/>
                  <a:pt x="986152" y="1467242"/>
                </a:cubicBezTo>
                <a:close/>
                <a:moveTo>
                  <a:pt x="180557" y="1441385"/>
                </a:moveTo>
                <a:lnTo>
                  <a:pt x="183410" y="1451419"/>
                </a:lnTo>
                <a:cubicBezTo>
                  <a:pt x="185669" y="1459364"/>
                  <a:pt x="188028" y="1461816"/>
                  <a:pt x="194736" y="1463195"/>
                </a:cubicBezTo>
                <a:cubicBezTo>
                  <a:pt x="201248" y="1464534"/>
                  <a:pt x="203208" y="1466459"/>
                  <a:pt x="203208" y="1471520"/>
                </a:cubicBezTo>
                <a:cubicBezTo>
                  <a:pt x="203208" y="1478798"/>
                  <a:pt x="198952" y="1480383"/>
                  <a:pt x="196363" y="1474069"/>
                </a:cubicBezTo>
                <a:cubicBezTo>
                  <a:pt x="195370" y="1471644"/>
                  <a:pt x="192809" y="1470717"/>
                  <a:pt x="189945" y="1471746"/>
                </a:cubicBezTo>
                <a:cubicBezTo>
                  <a:pt x="183277" y="1474141"/>
                  <a:pt x="180001" y="1467986"/>
                  <a:pt x="180301" y="1453625"/>
                </a:cubicBezTo>
                <a:close/>
                <a:moveTo>
                  <a:pt x="173241" y="1410186"/>
                </a:moveTo>
                <a:cubicBezTo>
                  <a:pt x="175663" y="1407637"/>
                  <a:pt x="179848" y="1417009"/>
                  <a:pt x="178062" y="1420987"/>
                </a:cubicBezTo>
                <a:cubicBezTo>
                  <a:pt x="177055" y="1423231"/>
                  <a:pt x="175928" y="1428127"/>
                  <a:pt x="175562" y="1431866"/>
                </a:cubicBezTo>
                <a:cubicBezTo>
                  <a:pt x="175194" y="1435606"/>
                  <a:pt x="174723" y="1440196"/>
                  <a:pt x="174519" y="1442065"/>
                </a:cubicBezTo>
                <a:cubicBezTo>
                  <a:pt x="174300" y="1443936"/>
                  <a:pt x="172961" y="1445465"/>
                  <a:pt x="171512" y="1445465"/>
                </a:cubicBezTo>
                <a:cubicBezTo>
                  <a:pt x="170056" y="1445465"/>
                  <a:pt x="169582" y="1437881"/>
                  <a:pt x="170450" y="1428466"/>
                </a:cubicBezTo>
                <a:lnTo>
                  <a:pt x="170453" y="1428466"/>
                </a:lnTo>
                <a:cubicBezTo>
                  <a:pt x="171317" y="1419117"/>
                  <a:pt x="172572" y="1410891"/>
                  <a:pt x="173241" y="1410186"/>
                </a:cubicBezTo>
                <a:close/>
                <a:moveTo>
                  <a:pt x="62944" y="1342800"/>
                </a:moveTo>
                <a:cubicBezTo>
                  <a:pt x="65370" y="1342042"/>
                  <a:pt x="65352" y="1343959"/>
                  <a:pt x="62871" y="1350102"/>
                </a:cubicBezTo>
                <a:cubicBezTo>
                  <a:pt x="58731" y="1360364"/>
                  <a:pt x="54700" y="1361144"/>
                  <a:pt x="57562" y="1351127"/>
                </a:cubicBezTo>
                <a:lnTo>
                  <a:pt x="57566" y="1351128"/>
                </a:lnTo>
                <a:cubicBezTo>
                  <a:pt x="58716" y="1347112"/>
                  <a:pt x="61135" y="1343364"/>
                  <a:pt x="62944" y="1342800"/>
                </a:cubicBezTo>
                <a:close/>
                <a:moveTo>
                  <a:pt x="965872" y="1335265"/>
                </a:moveTo>
                <a:cubicBezTo>
                  <a:pt x="966100" y="1334156"/>
                  <a:pt x="966415" y="1334309"/>
                  <a:pt x="966762" y="1335992"/>
                </a:cubicBezTo>
                <a:cubicBezTo>
                  <a:pt x="967455" y="1339358"/>
                  <a:pt x="967455" y="1344866"/>
                  <a:pt x="966762" y="1348232"/>
                </a:cubicBezTo>
                <a:cubicBezTo>
                  <a:pt x="966068" y="1351597"/>
                  <a:pt x="965503" y="1348843"/>
                  <a:pt x="965503" y="1342112"/>
                </a:cubicBezTo>
                <a:cubicBezTo>
                  <a:pt x="965503" y="1338746"/>
                  <a:pt x="965644" y="1336375"/>
                  <a:pt x="965872" y="1335265"/>
                </a:cubicBezTo>
                <a:close/>
                <a:moveTo>
                  <a:pt x="104232" y="1330248"/>
                </a:moveTo>
                <a:cubicBezTo>
                  <a:pt x="105670" y="1328834"/>
                  <a:pt x="107227" y="1328932"/>
                  <a:pt x="108531" y="1330906"/>
                </a:cubicBezTo>
                <a:cubicBezTo>
                  <a:pt x="109431" y="1332271"/>
                  <a:pt x="107680" y="1336263"/>
                  <a:pt x="104638" y="1339779"/>
                </a:cubicBezTo>
                <a:lnTo>
                  <a:pt x="99107" y="1346171"/>
                </a:lnTo>
                <a:lnTo>
                  <a:pt x="100641" y="1338662"/>
                </a:lnTo>
                <a:cubicBezTo>
                  <a:pt x="101473" y="1334588"/>
                  <a:pt x="102793" y="1331662"/>
                  <a:pt x="104232" y="1330248"/>
                </a:cubicBezTo>
                <a:close/>
                <a:moveTo>
                  <a:pt x="990819" y="1297266"/>
                </a:moveTo>
                <a:cubicBezTo>
                  <a:pt x="992088" y="1296532"/>
                  <a:pt x="994026" y="1301539"/>
                  <a:pt x="995123" y="1308392"/>
                </a:cubicBezTo>
                <a:cubicBezTo>
                  <a:pt x="997338" y="1322213"/>
                  <a:pt x="995086" y="1328211"/>
                  <a:pt x="992291" y="1315915"/>
                </a:cubicBezTo>
                <a:lnTo>
                  <a:pt x="992289" y="1315915"/>
                </a:lnTo>
                <a:cubicBezTo>
                  <a:pt x="988669" y="1299956"/>
                  <a:pt x="988559" y="1298572"/>
                  <a:pt x="990819" y="1297266"/>
                </a:cubicBezTo>
                <a:close/>
                <a:moveTo>
                  <a:pt x="63693" y="1283637"/>
                </a:moveTo>
                <a:cubicBezTo>
                  <a:pt x="68163" y="1286222"/>
                  <a:pt x="67138" y="1299652"/>
                  <a:pt x="62026" y="1305555"/>
                </a:cubicBezTo>
                <a:cubicBezTo>
                  <a:pt x="57609" y="1310651"/>
                  <a:pt x="57506" y="1310598"/>
                  <a:pt x="59081" y="1304036"/>
                </a:cubicBezTo>
                <a:lnTo>
                  <a:pt x="59081" y="1304035"/>
                </a:lnTo>
                <a:cubicBezTo>
                  <a:pt x="59978" y="1300296"/>
                  <a:pt x="60726" y="1293798"/>
                  <a:pt x="60748" y="1289596"/>
                </a:cubicBezTo>
                <a:cubicBezTo>
                  <a:pt x="60782" y="1285202"/>
                  <a:pt x="62022" y="1282670"/>
                  <a:pt x="63693" y="1283637"/>
                </a:cubicBezTo>
                <a:close/>
                <a:moveTo>
                  <a:pt x="191583" y="1243774"/>
                </a:moveTo>
                <a:lnTo>
                  <a:pt x="191582" y="1243775"/>
                </a:lnTo>
                <a:lnTo>
                  <a:pt x="191582" y="1243774"/>
                </a:lnTo>
                <a:close/>
                <a:moveTo>
                  <a:pt x="202390" y="1234366"/>
                </a:moveTo>
                <a:cubicBezTo>
                  <a:pt x="203463" y="1235368"/>
                  <a:pt x="201467" y="1238875"/>
                  <a:pt x="197960" y="1242158"/>
                </a:cubicBezTo>
                <a:lnTo>
                  <a:pt x="191583" y="1243774"/>
                </a:lnTo>
                <a:lnTo>
                  <a:pt x="195925" y="1236163"/>
                </a:lnTo>
                <a:cubicBezTo>
                  <a:pt x="198274" y="1234118"/>
                  <a:pt x="200976" y="1233043"/>
                  <a:pt x="202390" y="1234366"/>
                </a:cubicBezTo>
                <a:close/>
                <a:moveTo>
                  <a:pt x="1005211" y="1233414"/>
                </a:moveTo>
                <a:cubicBezTo>
                  <a:pt x="1012719" y="1229654"/>
                  <a:pt x="1014121" y="1229852"/>
                  <a:pt x="1014121" y="1234679"/>
                </a:cubicBezTo>
                <a:cubicBezTo>
                  <a:pt x="1014121" y="1236924"/>
                  <a:pt x="1011614" y="1238759"/>
                  <a:pt x="1008550" y="1238759"/>
                </a:cubicBezTo>
                <a:cubicBezTo>
                  <a:pt x="1005485" y="1238759"/>
                  <a:pt x="1002320" y="1240290"/>
                  <a:pt x="1001514" y="1242159"/>
                </a:cubicBezTo>
                <a:cubicBezTo>
                  <a:pt x="1000623" y="1244226"/>
                  <a:pt x="999959" y="1243732"/>
                  <a:pt x="999817" y="1240896"/>
                </a:cubicBezTo>
                <a:lnTo>
                  <a:pt x="999818" y="1240893"/>
                </a:lnTo>
                <a:cubicBezTo>
                  <a:pt x="999709" y="1238328"/>
                  <a:pt x="1002117" y="1234963"/>
                  <a:pt x="1005211" y="1233414"/>
                </a:cubicBezTo>
                <a:close/>
                <a:moveTo>
                  <a:pt x="990869" y="1147644"/>
                </a:moveTo>
                <a:cubicBezTo>
                  <a:pt x="994230" y="1145699"/>
                  <a:pt x="994230" y="1152779"/>
                  <a:pt x="990869" y="1162603"/>
                </a:cubicBezTo>
                <a:cubicBezTo>
                  <a:pt x="988778" y="1168710"/>
                  <a:pt x="988512" y="1168381"/>
                  <a:pt x="988253" y="1159363"/>
                </a:cubicBezTo>
                <a:cubicBezTo>
                  <a:pt x="988107" y="1153842"/>
                  <a:pt x="989271" y="1148568"/>
                  <a:pt x="990869" y="1147644"/>
                </a:cubicBezTo>
                <a:close/>
                <a:moveTo>
                  <a:pt x="72414" y="1097327"/>
                </a:moveTo>
                <a:cubicBezTo>
                  <a:pt x="75895" y="1097327"/>
                  <a:pt x="75895" y="1107421"/>
                  <a:pt x="72414" y="1115006"/>
                </a:cubicBezTo>
                <a:cubicBezTo>
                  <a:pt x="70480" y="1119219"/>
                  <a:pt x="69870" y="1117839"/>
                  <a:pt x="69713" y="1108886"/>
                </a:cubicBezTo>
                <a:cubicBezTo>
                  <a:pt x="69604" y="1102529"/>
                  <a:pt x="70815" y="1097327"/>
                  <a:pt x="72414" y="1097327"/>
                </a:cubicBezTo>
                <a:close/>
                <a:moveTo>
                  <a:pt x="69528" y="1086174"/>
                </a:moveTo>
                <a:lnTo>
                  <a:pt x="69528" y="1086174"/>
                </a:lnTo>
                <a:lnTo>
                  <a:pt x="69527" y="1086175"/>
                </a:lnTo>
                <a:close/>
                <a:moveTo>
                  <a:pt x="78513" y="1067409"/>
                </a:moveTo>
                <a:cubicBezTo>
                  <a:pt x="79954" y="1067409"/>
                  <a:pt x="81125" y="1068328"/>
                  <a:pt x="81114" y="1069450"/>
                </a:cubicBezTo>
                <a:cubicBezTo>
                  <a:pt x="81098" y="1070668"/>
                  <a:pt x="78208" y="1075439"/>
                  <a:pt x="75319" y="1079612"/>
                </a:cubicBezTo>
                <a:lnTo>
                  <a:pt x="69528" y="1086174"/>
                </a:lnTo>
                <a:lnTo>
                  <a:pt x="73155" y="1075056"/>
                </a:lnTo>
                <a:cubicBezTo>
                  <a:pt x="75123" y="1070943"/>
                  <a:pt x="77378" y="1067409"/>
                  <a:pt x="78513" y="1067409"/>
                </a:cubicBezTo>
                <a:close/>
                <a:moveTo>
                  <a:pt x="1008308" y="857982"/>
                </a:moveTo>
                <a:cubicBezTo>
                  <a:pt x="1009859" y="860227"/>
                  <a:pt x="1011125" y="866346"/>
                  <a:pt x="1011125" y="871582"/>
                </a:cubicBezTo>
                <a:cubicBezTo>
                  <a:pt x="1011125" y="876817"/>
                  <a:pt x="1009859" y="882937"/>
                  <a:pt x="1008308" y="885180"/>
                </a:cubicBezTo>
                <a:cubicBezTo>
                  <a:pt x="1006330" y="888044"/>
                  <a:pt x="1005491" y="883987"/>
                  <a:pt x="1005491" y="871582"/>
                </a:cubicBezTo>
                <a:cubicBezTo>
                  <a:pt x="1005491" y="859175"/>
                  <a:pt x="1006330" y="855120"/>
                  <a:pt x="1008308" y="857982"/>
                </a:cubicBezTo>
                <a:close/>
                <a:moveTo>
                  <a:pt x="40946" y="780467"/>
                </a:moveTo>
                <a:lnTo>
                  <a:pt x="43701" y="788627"/>
                </a:lnTo>
                <a:cubicBezTo>
                  <a:pt x="46799" y="797802"/>
                  <a:pt x="44646" y="821905"/>
                  <a:pt x="40179" y="828088"/>
                </a:cubicBezTo>
                <a:cubicBezTo>
                  <a:pt x="38118" y="830939"/>
                  <a:pt x="37676" y="827298"/>
                  <a:pt x="38694" y="815825"/>
                </a:cubicBezTo>
                <a:lnTo>
                  <a:pt x="38690" y="815825"/>
                </a:lnTo>
                <a:cubicBezTo>
                  <a:pt x="39486" y="806849"/>
                  <a:pt x="40318" y="795222"/>
                  <a:pt x="40540" y="789987"/>
                </a:cubicBezTo>
                <a:close/>
                <a:moveTo>
                  <a:pt x="44700" y="746469"/>
                </a:moveTo>
                <a:cubicBezTo>
                  <a:pt x="48054" y="746469"/>
                  <a:pt x="52212" y="758081"/>
                  <a:pt x="50581" y="762891"/>
                </a:cubicBezTo>
                <a:cubicBezTo>
                  <a:pt x="47501" y="771967"/>
                  <a:pt x="43349" y="768784"/>
                  <a:pt x="43349" y="757349"/>
                </a:cubicBezTo>
                <a:lnTo>
                  <a:pt x="43350" y="757349"/>
                </a:lnTo>
                <a:cubicBezTo>
                  <a:pt x="43350" y="751365"/>
                  <a:pt x="43960" y="746469"/>
                  <a:pt x="44700" y="746469"/>
                </a:cubicBezTo>
                <a:close/>
                <a:moveTo>
                  <a:pt x="52068" y="720631"/>
                </a:moveTo>
                <a:cubicBezTo>
                  <a:pt x="53666" y="721555"/>
                  <a:pt x="54976" y="725911"/>
                  <a:pt x="54976" y="730311"/>
                </a:cubicBezTo>
                <a:cubicBezTo>
                  <a:pt x="54976" y="734710"/>
                  <a:pt x="53670" y="738310"/>
                  <a:pt x="52068" y="738310"/>
                </a:cubicBezTo>
                <a:cubicBezTo>
                  <a:pt x="50469" y="738310"/>
                  <a:pt x="49163" y="733954"/>
                  <a:pt x="49163" y="728630"/>
                </a:cubicBezTo>
                <a:cubicBezTo>
                  <a:pt x="49163" y="722869"/>
                  <a:pt x="50342" y="719630"/>
                  <a:pt x="52068" y="720631"/>
                </a:cubicBezTo>
                <a:close/>
                <a:moveTo>
                  <a:pt x="54632" y="693931"/>
                </a:moveTo>
                <a:cubicBezTo>
                  <a:pt x="56080" y="692764"/>
                  <a:pt x="57862" y="694349"/>
                  <a:pt x="59194" y="699316"/>
                </a:cubicBezTo>
                <a:cubicBezTo>
                  <a:pt x="60496" y="704178"/>
                  <a:pt x="59653" y="707899"/>
                  <a:pt x="56595" y="710759"/>
                </a:cubicBezTo>
                <a:cubicBezTo>
                  <a:pt x="52495" y="714596"/>
                  <a:pt x="52066" y="714057"/>
                  <a:pt x="52066" y="705055"/>
                </a:cubicBezTo>
                <a:lnTo>
                  <a:pt x="52068" y="705055"/>
                </a:lnTo>
                <a:cubicBezTo>
                  <a:pt x="52068" y="699016"/>
                  <a:pt x="53183" y="695097"/>
                  <a:pt x="54632" y="693931"/>
                </a:cubicBezTo>
                <a:close/>
                <a:moveTo>
                  <a:pt x="17521" y="689349"/>
                </a:moveTo>
                <a:cubicBezTo>
                  <a:pt x="19871" y="689354"/>
                  <a:pt x="24087" y="795309"/>
                  <a:pt x="21822" y="797428"/>
                </a:cubicBezTo>
                <a:cubicBezTo>
                  <a:pt x="20866" y="798322"/>
                  <a:pt x="19958" y="793647"/>
                  <a:pt x="19797" y="787040"/>
                </a:cubicBezTo>
                <a:lnTo>
                  <a:pt x="19809" y="787040"/>
                </a:lnTo>
                <a:cubicBezTo>
                  <a:pt x="19663" y="780433"/>
                  <a:pt x="18670" y="755749"/>
                  <a:pt x="17630" y="732186"/>
                </a:cubicBezTo>
                <a:cubicBezTo>
                  <a:pt x="16590" y="708623"/>
                  <a:pt x="16546" y="689347"/>
                  <a:pt x="17521" y="689349"/>
                </a:cubicBezTo>
                <a:close/>
                <a:moveTo>
                  <a:pt x="16110" y="627523"/>
                </a:moveTo>
                <a:cubicBezTo>
                  <a:pt x="16487" y="629638"/>
                  <a:pt x="16679" y="635703"/>
                  <a:pt x="16826" y="646515"/>
                </a:cubicBezTo>
                <a:cubicBezTo>
                  <a:pt x="17045" y="661100"/>
                  <a:pt x="16717" y="673034"/>
                  <a:pt x="16144" y="673034"/>
                </a:cubicBezTo>
                <a:cubicBezTo>
                  <a:pt x="15567" y="673034"/>
                  <a:pt x="14421" y="666608"/>
                  <a:pt x="13597" y="658754"/>
                </a:cubicBezTo>
                <a:cubicBezTo>
                  <a:pt x="12772" y="650901"/>
                  <a:pt x="13078" y="638968"/>
                  <a:pt x="14279" y="632236"/>
                </a:cubicBezTo>
                <a:cubicBezTo>
                  <a:pt x="15170" y="627246"/>
                  <a:pt x="15733" y="625409"/>
                  <a:pt x="16110" y="627523"/>
                </a:cubicBezTo>
                <a:close/>
                <a:moveTo>
                  <a:pt x="1020514" y="444568"/>
                </a:moveTo>
                <a:cubicBezTo>
                  <a:pt x="1024263" y="438910"/>
                  <a:pt x="1021087" y="467646"/>
                  <a:pt x="1017280" y="473823"/>
                </a:cubicBezTo>
                <a:cubicBezTo>
                  <a:pt x="1015190" y="477216"/>
                  <a:pt x="1014851" y="474310"/>
                  <a:pt x="1016084" y="463607"/>
                </a:cubicBezTo>
                <a:cubicBezTo>
                  <a:pt x="1017033" y="455380"/>
                  <a:pt x="1019025" y="446812"/>
                  <a:pt x="1020514" y="444568"/>
                </a:cubicBezTo>
                <a:close/>
                <a:moveTo>
                  <a:pt x="109423" y="416964"/>
                </a:moveTo>
                <a:cubicBezTo>
                  <a:pt x="109606" y="417497"/>
                  <a:pt x="109232" y="421113"/>
                  <a:pt x="108453" y="428251"/>
                </a:cubicBezTo>
                <a:cubicBezTo>
                  <a:pt x="107556" y="436478"/>
                  <a:pt x="104979" y="458509"/>
                  <a:pt x="102725" y="477208"/>
                </a:cubicBezTo>
                <a:cubicBezTo>
                  <a:pt x="100473" y="495907"/>
                  <a:pt x="98746" y="516713"/>
                  <a:pt x="98887" y="523445"/>
                </a:cubicBezTo>
                <a:lnTo>
                  <a:pt x="99142" y="535684"/>
                </a:lnTo>
                <a:lnTo>
                  <a:pt x="104632" y="520725"/>
                </a:lnTo>
                <a:cubicBezTo>
                  <a:pt x="110740" y="504082"/>
                  <a:pt x="110637" y="501511"/>
                  <a:pt x="105591" y="544754"/>
                </a:cubicBezTo>
                <a:cubicBezTo>
                  <a:pt x="104372" y="555196"/>
                  <a:pt x="102044" y="562534"/>
                  <a:pt x="99681" y="563383"/>
                </a:cubicBezTo>
                <a:cubicBezTo>
                  <a:pt x="93483" y="565609"/>
                  <a:pt x="89888" y="582619"/>
                  <a:pt x="89871" y="609799"/>
                </a:cubicBezTo>
                <a:cubicBezTo>
                  <a:pt x="89871" y="624748"/>
                  <a:pt x="88673" y="634958"/>
                  <a:pt x="86947" y="634958"/>
                </a:cubicBezTo>
                <a:cubicBezTo>
                  <a:pt x="85269" y="634958"/>
                  <a:pt x="84002" y="626061"/>
                  <a:pt x="83948" y="613879"/>
                </a:cubicBezTo>
                <a:lnTo>
                  <a:pt x="83947" y="613879"/>
                </a:lnTo>
                <a:cubicBezTo>
                  <a:pt x="83874" y="594820"/>
                  <a:pt x="83447" y="593303"/>
                  <a:pt x="79617" y="598042"/>
                </a:cubicBezTo>
                <a:cubicBezTo>
                  <a:pt x="77286" y="600924"/>
                  <a:pt x="74660" y="602608"/>
                  <a:pt x="73779" y="601784"/>
                </a:cubicBezTo>
                <a:cubicBezTo>
                  <a:pt x="71652" y="599791"/>
                  <a:pt x="83657" y="504572"/>
                  <a:pt x="86914" y="497606"/>
                </a:cubicBezTo>
                <a:cubicBezTo>
                  <a:pt x="88900" y="493359"/>
                  <a:pt x="89568" y="494849"/>
                  <a:pt x="89947" y="504406"/>
                </a:cubicBezTo>
                <a:cubicBezTo>
                  <a:pt x="90275" y="512590"/>
                  <a:pt x="92688" y="503129"/>
                  <a:pt x="97232" y="475848"/>
                </a:cubicBezTo>
                <a:cubicBezTo>
                  <a:pt x="100969" y="453409"/>
                  <a:pt x="105390" y="430155"/>
                  <a:pt x="107056" y="424171"/>
                </a:cubicBezTo>
                <a:cubicBezTo>
                  <a:pt x="108501" y="418980"/>
                  <a:pt x="109240" y="416430"/>
                  <a:pt x="109423" y="416964"/>
                </a:cubicBezTo>
                <a:close/>
                <a:moveTo>
                  <a:pt x="112126" y="403090"/>
                </a:moveTo>
                <a:cubicBezTo>
                  <a:pt x="112932" y="404961"/>
                  <a:pt x="112932" y="408020"/>
                  <a:pt x="112126" y="409890"/>
                </a:cubicBezTo>
                <a:cubicBezTo>
                  <a:pt x="111319" y="411760"/>
                  <a:pt x="110659" y="410229"/>
                  <a:pt x="110659" y="406490"/>
                </a:cubicBezTo>
                <a:cubicBezTo>
                  <a:pt x="110659" y="402750"/>
                  <a:pt x="111319" y="401220"/>
                  <a:pt x="112126" y="403090"/>
                </a:cubicBezTo>
                <a:close/>
                <a:moveTo>
                  <a:pt x="960210" y="305326"/>
                </a:moveTo>
                <a:cubicBezTo>
                  <a:pt x="960417" y="303478"/>
                  <a:pt x="960701" y="303733"/>
                  <a:pt x="961013" y="306537"/>
                </a:cubicBezTo>
                <a:cubicBezTo>
                  <a:pt x="961642" y="312147"/>
                  <a:pt x="961642" y="321326"/>
                  <a:pt x="961013" y="326936"/>
                </a:cubicBezTo>
                <a:cubicBezTo>
                  <a:pt x="960386" y="332546"/>
                  <a:pt x="959875" y="327957"/>
                  <a:pt x="959875" y="316736"/>
                </a:cubicBezTo>
                <a:cubicBezTo>
                  <a:pt x="959875" y="311127"/>
                  <a:pt x="960004" y="307175"/>
                  <a:pt x="960210" y="305326"/>
                </a:cubicBezTo>
                <a:close/>
                <a:moveTo>
                  <a:pt x="131243" y="240583"/>
                </a:moveTo>
                <a:cubicBezTo>
                  <a:pt x="130466" y="238339"/>
                  <a:pt x="131805" y="238962"/>
                  <a:pt x="134221" y="241967"/>
                </a:cubicBezTo>
                <a:cubicBezTo>
                  <a:pt x="140429" y="249691"/>
                  <a:pt x="145771" y="267810"/>
                  <a:pt x="144610" y="277206"/>
                </a:cubicBezTo>
                <a:cubicBezTo>
                  <a:pt x="143847" y="283379"/>
                  <a:pt x="142391" y="280612"/>
                  <a:pt x="138140" y="264918"/>
                </a:cubicBezTo>
                <a:lnTo>
                  <a:pt x="138140" y="264917"/>
                </a:lnTo>
                <a:cubicBezTo>
                  <a:pt x="135122" y="253777"/>
                  <a:pt x="132020" y="242827"/>
                  <a:pt x="131243" y="240583"/>
                </a:cubicBezTo>
                <a:close/>
                <a:moveTo>
                  <a:pt x="877049" y="194344"/>
                </a:moveTo>
                <a:cubicBezTo>
                  <a:pt x="881125" y="194344"/>
                  <a:pt x="886794" y="208508"/>
                  <a:pt x="883829" y="211283"/>
                </a:cubicBezTo>
                <a:cubicBezTo>
                  <a:pt x="882186" y="212819"/>
                  <a:pt x="879875" y="210387"/>
                  <a:pt x="877876" y="205024"/>
                </a:cubicBezTo>
                <a:lnTo>
                  <a:pt x="877877" y="205024"/>
                </a:lnTo>
                <a:cubicBezTo>
                  <a:pt x="873965" y="194521"/>
                  <a:pt x="873951" y="194344"/>
                  <a:pt x="877049" y="194344"/>
                </a:cubicBezTo>
                <a:close/>
                <a:moveTo>
                  <a:pt x="1009149" y="184200"/>
                </a:moveTo>
                <a:cubicBezTo>
                  <a:pt x="1009348" y="182720"/>
                  <a:pt x="1009927" y="183090"/>
                  <a:pt x="1010905" y="185145"/>
                </a:cubicBezTo>
                <a:cubicBezTo>
                  <a:pt x="1014284" y="192235"/>
                  <a:pt x="1015968" y="218002"/>
                  <a:pt x="1013222" y="220572"/>
                </a:cubicBezTo>
                <a:cubicBezTo>
                  <a:pt x="1012120" y="221605"/>
                  <a:pt x="1011204" y="219492"/>
                  <a:pt x="1011193" y="215876"/>
                </a:cubicBezTo>
                <a:lnTo>
                  <a:pt x="1011190" y="215876"/>
                </a:lnTo>
                <a:cubicBezTo>
                  <a:pt x="1011190" y="212261"/>
                  <a:pt x="1010489" y="202572"/>
                  <a:pt x="1009664" y="194344"/>
                </a:cubicBezTo>
                <a:cubicBezTo>
                  <a:pt x="1009128" y="189006"/>
                  <a:pt x="1008949" y="185679"/>
                  <a:pt x="1009149" y="184200"/>
                </a:cubicBezTo>
                <a:close/>
                <a:moveTo>
                  <a:pt x="748726" y="154227"/>
                </a:moveTo>
                <a:cubicBezTo>
                  <a:pt x="749460" y="156844"/>
                  <a:pt x="749460" y="161128"/>
                  <a:pt x="748726" y="163746"/>
                </a:cubicBezTo>
                <a:cubicBezTo>
                  <a:pt x="747996" y="166364"/>
                  <a:pt x="747398" y="164222"/>
                  <a:pt x="747398" y="158987"/>
                </a:cubicBezTo>
                <a:cubicBezTo>
                  <a:pt x="747398" y="153751"/>
                  <a:pt x="747996" y="151609"/>
                  <a:pt x="748726" y="154227"/>
                </a:cubicBezTo>
                <a:close/>
                <a:moveTo>
                  <a:pt x="944467" y="138588"/>
                </a:moveTo>
                <a:lnTo>
                  <a:pt x="949089" y="154227"/>
                </a:lnTo>
                <a:cubicBezTo>
                  <a:pt x="954984" y="174166"/>
                  <a:pt x="960384" y="175057"/>
                  <a:pt x="957630" y="155635"/>
                </a:cubicBezTo>
                <a:cubicBezTo>
                  <a:pt x="955225" y="138666"/>
                  <a:pt x="957886" y="139820"/>
                  <a:pt x="963237" y="158076"/>
                </a:cubicBezTo>
                <a:cubicBezTo>
                  <a:pt x="965361" y="165308"/>
                  <a:pt x="967215" y="169083"/>
                  <a:pt x="967358" y="166466"/>
                </a:cubicBezTo>
                <a:cubicBezTo>
                  <a:pt x="967504" y="163848"/>
                  <a:pt x="968840" y="161706"/>
                  <a:pt x="970329" y="161706"/>
                </a:cubicBezTo>
                <a:cubicBezTo>
                  <a:pt x="973482" y="161706"/>
                  <a:pt x="975154" y="166525"/>
                  <a:pt x="977889" y="183464"/>
                </a:cubicBezTo>
                <a:cubicBezTo>
                  <a:pt x="978976" y="190196"/>
                  <a:pt x="982281" y="201211"/>
                  <a:pt x="985235" y="207943"/>
                </a:cubicBezTo>
                <a:cubicBezTo>
                  <a:pt x="990744" y="220498"/>
                  <a:pt x="997837" y="294341"/>
                  <a:pt x="994634" y="305802"/>
                </a:cubicBezTo>
                <a:cubicBezTo>
                  <a:pt x="992977" y="311725"/>
                  <a:pt x="989398" y="312948"/>
                  <a:pt x="986510" y="308577"/>
                </a:cubicBezTo>
                <a:cubicBezTo>
                  <a:pt x="983734" y="304373"/>
                  <a:pt x="979811" y="305353"/>
                  <a:pt x="978341" y="310615"/>
                </a:cubicBezTo>
                <a:cubicBezTo>
                  <a:pt x="977611" y="313233"/>
                  <a:pt x="976860" y="314763"/>
                  <a:pt x="976670" y="314015"/>
                </a:cubicBezTo>
                <a:lnTo>
                  <a:pt x="976670" y="314017"/>
                </a:lnTo>
                <a:cubicBezTo>
                  <a:pt x="976487" y="313269"/>
                  <a:pt x="974451" y="302866"/>
                  <a:pt x="972155" y="290898"/>
                </a:cubicBezTo>
                <a:cubicBezTo>
                  <a:pt x="969860" y="278931"/>
                  <a:pt x="965309" y="261981"/>
                  <a:pt x="962044" y="253231"/>
                </a:cubicBezTo>
                <a:cubicBezTo>
                  <a:pt x="953553" y="230483"/>
                  <a:pt x="947862" y="199819"/>
                  <a:pt x="946043" y="167025"/>
                </a:cubicBezTo>
                <a:close/>
                <a:moveTo>
                  <a:pt x="665910" y="130704"/>
                </a:moveTo>
                <a:cubicBezTo>
                  <a:pt x="670099" y="124821"/>
                  <a:pt x="670393" y="131034"/>
                  <a:pt x="666800" y="149466"/>
                </a:cubicBezTo>
                <a:cubicBezTo>
                  <a:pt x="663939" y="164139"/>
                  <a:pt x="663013" y="166186"/>
                  <a:pt x="662762" y="158391"/>
                </a:cubicBezTo>
                <a:lnTo>
                  <a:pt x="662761" y="158391"/>
                </a:lnTo>
                <a:cubicBezTo>
                  <a:pt x="662505" y="150588"/>
                  <a:pt x="661440" y="148634"/>
                  <a:pt x="658075" y="149842"/>
                </a:cubicBezTo>
                <a:cubicBezTo>
                  <a:pt x="654879" y="150990"/>
                  <a:pt x="653716" y="149494"/>
                  <a:pt x="653716" y="144232"/>
                </a:cubicBezTo>
                <a:cubicBezTo>
                  <a:pt x="653716" y="139880"/>
                  <a:pt x="655718" y="136365"/>
                  <a:pt x="658802" y="135300"/>
                </a:cubicBezTo>
                <a:cubicBezTo>
                  <a:pt x="661601" y="134335"/>
                  <a:pt x="664798" y="132266"/>
                  <a:pt x="665910" y="130704"/>
                </a:cubicBezTo>
                <a:close/>
                <a:moveTo>
                  <a:pt x="878817" y="98237"/>
                </a:moveTo>
                <a:cubicBezTo>
                  <a:pt x="879030" y="96646"/>
                  <a:pt x="879321" y="97070"/>
                  <a:pt x="879637" y="99891"/>
                </a:cubicBezTo>
                <a:cubicBezTo>
                  <a:pt x="880265" y="105534"/>
                  <a:pt x="880258" y="114101"/>
                  <a:pt x="879605" y="118930"/>
                </a:cubicBezTo>
                <a:cubicBezTo>
                  <a:pt x="878962" y="123758"/>
                  <a:pt x="878448" y="119137"/>
                  <a:pt x="878459" y="108669"/>
                </a:cubicBezTo>
                <a:lnTo>
                  <a:pt x="878470" y="108669"/>
                </a:lnTo>
                <a:cubicBezTo>
                  <a:pt x="878470" y="103434"/>
                  <a:pt x="878604" y="99828"/>
                  <a:pt x="878817" y="98237"/>
                </a:cubicBezTo>
                <a:close/>
                <a:moveTo>
                  <a:pt x="287277" y="93938"/>
                </a:moveTo>
                <a:cubicBezTo>
                  <a:pt x="289283" y="93820"/>
                  <a:pt x="290386" y="95327"/>
                  <a:pt x="290353" y="98471"/>
                </a:cubicBezTo>
                <a:cubicBezTo>
                  <a:pt x="290316" y="103899"/>
                  <a:pt x="277634" y="116214"/>
                  <a:pt x="274819" y="113580"/>
                </a:cubicBezTo>
                <a:lnTo>
                  <a:pt x="274819" y="113579"/>
                </a:lnTo>
                <a:cubicBezTo>
                  <a:pt x="271364" y="110347"/>
                  <a:pt x="272936" y="104614"/>
                  <a:pt x="278777" y="99150"/>
                </a:cubicBezTo>
                <a:cubicBezTo>
                  <a:pt x="282359" y="95798"/>
                  <a:pt x="285270" y="94056"/>
                  <a:pt x="287277" y="93938"/>
                </a:cubicBezTo>
                <a:close/>
                <a:moveTo>
                  <a:pt x="322381" y="84191"/>
                </a:moveTo>
                <a:lnTo>
                  <a:pt x="320699" y="95071"/>
                </a:lnTo>
                <a:cubicBezTo>
                  <a:pt x="318903" y="106688"/>
                  <a:pt x="313560" y="114991"/>
                  <a:pt x="313786" y="105814"/>
                </a:cubicBezTo>
                <a:cubicBezTo>
                  <a:pt x="313859" y="102897"/>
                  <a:pt x="315822" y="96838"/>
                  <a:pt x="318149" y="92351"/>
                </a:cubicBezTo>
                <a:close/>
                <a:moveTo>
                  <a:pt x="511326" y="77392"/>
                </a:moveTo>
                <a:cubicBezTo>
                  <a:pt x="514147" y="77392"/>
                  <a:pt x="511359" y="112769"/>
                  <a:pt x="508107" y="118189"/>
                </a:cubicBezTo>
                <a:cubicBezTo>
                  <a:pt x="506527" y="120823"/>
                  <a:pt x="505629" y="117328"/>
                  <a:pt x="505574" y="108330"/>
                </a:cubicBezTo>
                <a:lnTo>
                  <a:pt x="505572" y="108330"/>
                </a:lnTo>
                <a:cubicBezTo>
                  <a:pt x="505463" y="92008"/>
                  <a:pt x="508189" y="77392"/>
                  <a:pt x="511326" y="77392"/>
                </a:cubicBezTo>
                <a:close/>
                <a:moveTo>
                  <a:pt x="356452" y="75734"/>
                </a:moveTo>
                <a:cubicBezTo>
                  <a:pt x="358469" y="77624"/>
                  <a:pt x="353911" y="107309"/>
                  <a:pt x="351603" y="107309"/>
                </a:cubicBezTo>
                <a:cubicBezTo>
                  <a:pt x="350465" y="107309"/>
                  <a:pt x="350801" y="99935"/>
                  <a:pt x="352352" y="90922"/>
                </a:cubicBezTo>
                <a:lnTo>
                  <a:pt x="352351" y="90922"/>
                </a:lnTo>
                <a:cubicBezTo>
                  <a:pt x="353902" y="81910"/>
                  <a:pt x="355748" y="75075"/>
                  <a:pt x="356452" y="75734"/>
                </a:cubicBezTo>
                <a:close/>
                <a:moveTo>
                  <a:pt x="667523" y="59712"/>
                </a:moveTo>
                <a:lnTo>
                  <a:pt x="667556" y="71951"/>
                </a:lnTo>
                <a:cubicBezTo>
                  <a:pt x="667556" y="78682"/>
                  <a:pt x="666578" y="87862"/>
                  <a:pt x="665355" y="92349"/>
                </a:cubicBezTo>
                <a:lnTo>
                  <a:pt x="663137" y="100509"/>
                </a:lnTo>
                <a:lnTo>
                  <a:pt x="662990" y="92349"/>
                </a:lnTo>
                <a:lnTo>
                  <a:pt x="662994" y="92349"/>
                </a:lnTo>
                <a:cubicBezTo>
                  <a:pt x="662921" y="87862"/>
                  <a:pt x="663914" y="78682"/>
                  <a:pt x="665195" y="71951"/>
                </a:cubicBezTo>
                <a:close/>
                <a:moveTo>
                  <a:pt x="745090" y="48079"/>
                </a:moveTo>
                <a:cubicBezTo>
                  <a:pt x="745306" y="46732"/>
                  <a:pt x="745599" y="47118"/>
                  <a:pt x="745922" y="49562"/>
                </a:cubicBezTo>
                <a:cubicBezTo>
                  <a:pt x="746568" y="54451"/>
                  <a:pt x="746557" y="61794"/>
                  <a:pt x="745889" y="65881"/>
                </a:cubicBezTo>
                <a:cubicBezTo>
                  <a:pt x="745228" y="69968"/>
                  <a:pt x="744696" y="65969"/>
                  <a:pt x="744714" y="56993"/>
                </a:cubicBezTo>
                <a:lnTo>
                  <a:pt x="744718" y="56993"/>
                </a:lnTo>
                <a:cubicBezTo>
                  <a:pt x="744735" y="52505"/>
                  <a:pt x="744874" y="49425"/>
                  <a:pt x="745090" y="48079"/>
                </a:cubicBezTo>
                <a:close/>
                <a:moveTo>
                  <a:pt x="649749" y="36821"/>
                </a:moveTo>
                <a:cubicBezTo>
                  <a:pt x="652310" y="34080"/>
                  <a:pt x="650420" y="60131"/>
                  <a:pt x="647789" y="63792"/>
                </a:cubicBezTo>
                <a:cubicBezTo>
                  <a:pt x="645745" y="66636"/>
                  <a:pt x="645439" y="63339"/>
                  <a:pt x="646775" y="52913"/>
                </a:cubicBezTo>
                <a:cubicBezTo>
                  <a:pt x="647830" y="44686"/>
                  <a:pt x="649169" y="37444"/>
                  <a:pt x="649749" y="36821"/>
                </a:cubicBezTo>
                <a:close/>
                <a:moveTo>
                  <a:pt x="559982" y="32409"/>
                </a:moveTo>
                <a:cubicBezTo>
                  <a:pt x="560392" y="33040"/>
                  <a:pt x="560518" y="34839"/>
                  <a:pt x="560456" y="37954"/>
                </a:cubicBezTo>
                <a:cubicBezTo>
                  <a:pt x="560383" y="42442"/>
                  <a:pt x="559172" y="48561"/>
                  <a:pt x="557800" y="51553"/>
                </a:cubicBezTo>
                <a:cubicBezTo>
                  <a:pt x="555760" y="55998"/>
                  <a:pt x="555274" y="55252"/>
                  <a:pt x="555143" y="47473"/>
                </a:cubicBezTo>
                <a:cubicBezTo>
                  <a:pt x="555070" y="42238"/>
                  <a:pt x="556253" y="36118"/>
                  <a:pt x="557800" y="33874"/>
                </a:cubicBezTo>
                <a:cubicBezTo>
                  <a:pt x="558877" y="32317"/>
                  <a:pt x="559571" y="31779"/>
                  <a:pt x="559982" y="32409"/>
                </a:cubicBezTo>
                <a:close/>
                <a:moveTo>
                  <a:pt x="586690" y="27075"/>
                </a:moveTo>
                <a:lnTo>
                  <a:pt x="585194" y="45895"/>
                </a:lnTo>
                <a:cubicBezTo>
                  <a:pt x="584370" y="56246"/>
                  <a:pt x="582486" y="66649"/>
                  <a:pt x="581010" y="69014"/>
                </a:cubicBezTo>
                <a:cubicBezTo>
                  <a:pt x="578733" y="72658"/>
                  <a:pt x="578339" y="72692"/>
                  <a:pt x="578416" y="69233"/>
                </a:cubicBezTo>
                <a:lnTo>
                  <a:pt x="578413" y="69232"/>
                </a:lnTo>
                <a:cubicBezTo>
                  <a:pt x="578450" y="66988"/>
                  <a:pt x="580347" y="56585"/>
                  <a:pt x="582597" y="46114"/>
                </a:cubicBezTo>
                <a:close/>
                <a:moveTo>
                  <a:pt x="353765" y="22995"/>
                </a:moveTo>
                <a:cubicBezTo>
                  <a:pt x="357094" y="22995"/>
                  <a:pt x="354306" y="41738"/>
                  <a:pt x="350663" y="43844"/>
                </a:cubicBezTo>
                <a:cubicBezTo>
                  <a:pt x="348693" y="44984"/>
                  <a:pt x="348281" y="43299"/>
                  <a:pt x="349492" y="39059"/>
                </a:cubicBezTo>
                <a:lnTo>
                  <a:pt x="349489" y="39059"/>
                </a:lnTo>
                <a:cubicBezTo>
                  <a:pt x="350518" y="35460"/>
                  <a:pt x="351379" y="30373"/>
                  <a:pt x="351401" y="27755"/>
                </a:cubicBezTo>
                <a:cubicBezTo>
                  <a:pt x="351434" y="25137"/>
                  <a:pt x="352484" y="22995"/>
                  <a:pt x="353765" y="22995"/>
                </a:cubicBezTo>
                <a:close/>
                <a:moveTo>
                  <a:pt x="449634" y="18915"/>
                </a:moveTo>
                <a:lnTo>
                  <a:pt x="448105" y="37954"/>
                </a:lnTo>
                <a:cubicBezTo>
                  <a:pt x="446317" y="60182"/>
                  <a:pt x="442981" y="68775"/>
                  <a:pt x="440198" y="58314"/>
                </a:cubicBezTo>
                <a:lnTo>
                  <a:pt x="440197" y="58314"/>
                </a:lnTo>
                <a:cubicBezTo>
                  <a:pt x="439179" y="54485"/>
                  <a:pt x="440835" y="44478"/>
                  <a:pt x="444016" y="35234"/>
                </a:cubicBezTo>
                <a:close/>
                <a:moveTo>
                  <a:pt x="631225" y="17565"/>
                </a:moveTo>
                <a:cubicBezTo>
                  <a:pt x="635546" y="17565"/>
                  <a:pt x="631871" y="52788"/>
                  <a:pt x="626543" y="62442"/>
                </a:cubicBezTo>
                <a:cubicBezTo>
                  <a:pt x="624065" y="66930"/>
                  <a:pt x="620604" y="84065"/>
                  <a:pt x="618850" y="100520"/>
                </a:cubicBezTo>
                <a:cubicBezTo>
                  <a:pt x="617095" y="116975"/>
                  <a:pt x="614442" y="134653"/>
                  <a:pt x="612954" y="139804"/>
                </a:cubicBezTo>
                <a:cubicBezTo>
                  <a:pt x="611465" y="144956"/>
                  <a:pt x="610826" y="149715"/>
                  <a:pt x="611538" y="150381"/>
                </a:cubicBezTo>
                <a:cubicBezTo>
                  <a:pt x="613103" y="151845"/>
                  <a:pt x="618806" y="138366"/>
                  <a:pt x="618806" y="133203"/>
                </a:cubicBezTo>
                <a:cubicBezTo>
                  <a:pt x="618806" y="128014"/>
                  <a:pt x="621967" y="120918"/>
                  <a:pt x="624280" y="120918"/>
                </a:cubicBezTo>
                <a:cubicBezTo>
                  <a:pt x="625349" y="120918"/>
                  <a:pt x="625879" y="126120"/>
                  <a:pt x="625455" y="132478"/>
                </a:cubicBezTo>
                <a:lnTo>
                  <a:pt x="624686" y="144037"/>
                </a:lnTo>
                <a:lnTo>
                  <a:pt x="629318" y="132297"/>
                </a:lnTo>
                <a:cubicBezTo>
                  <a:pt x="632434" y="124403"/>
                  <a:pt x="635268" y="121030"/>
                  <a:pt x="637973" y="122001"/>
                </a:cubicBezTo>
                <a:cubicBezTo>
                  <a:pt x="643461" y="123971"/>
                  <a:pt x="645973" y="113313"/>
                  <a:pt x="644346" y="94954"/>
                </a:cubicBezTo>
                <a:cubicBezTo>
                  <a:pt x="643623" y="86796"/>
                  <a:pt x="644090" y="80121"/>
                  <a:pt x="645396" y="80121"/>
                </a:cubicBezTo>
                <a:cubicBezTo>
                  <a:pt x="650512" y="80121"/>
                  <a:pt x="651621" y="96390"/>
                  <a:pt x="648370" y="123764"/>
                </a:cubicBezTo>
                <a:cubicBezTo>
                  <a:pt x="644334" y="157754"/>
                  <a:pt x="643986" y="178922"/>
                  <a:pt x="647495" y="176892"/>
                </a:cubicBezTo>
                <a:cubicBezTo>
                  <a:pt x="648889" y="176086"/>
                  <a:pt x="651063" y="171425"/>
                  <a:pt x="652335" y="166532"/>
                </a:cubicBezTo>
                <a:lnTo>
                  <a:pt x="654644" y="157636"/>
                </a:lnTo>
                <a:lnTo>
                  <a:pt x="655852" y="165530"/>
                </a:lnTo>
                <a:cubicBezTo>
                  <a:pt x="656516" y="169872"/>
                  <a:pt x="658888" y="175135"/>
                  <a:pt x="661121" y="177224"/>
                </a:cubicBezTo>
                <a:cubicBezTo>
                  <a:pt x="663355" y="179314"/>
                  <a:pt x="666494" y="183105"/>
                  <a:pt x="668099" y="185649"/>
                </a:cubicBezTo>
                <a:cubicBezTo>
                  <a:pt x="670653" y="189696"/>
                  <a:pt x="671379" y="189764"/>
                  <a:pt x="673931" y="186194"/>
                </a:cubicBezTo>
                <a:cubicBezTo>
                  <a:pt x="675533" y="183949"/>
                  <a:pt x="676960" y="178442"/>
                  <a:pt x="677095" y="173954"/>
                </a:cubicBezTo>
                <a:cubicBezTo>
                  <a:pt x="677241" y="169467"/>
                  <a:pt x="678577" y="163347"/>
                  <a:pt x="680087" y="160355"/>
                </a:cubicBezTo>
                <a:cubicBezTo>
                  <a:pt x="682058" y="156450"/>
                  <a:pt x="682430" y="158753"/>
                  <a:pt x="681412" y="168515"/>
                </a:cubicBezTo>
                <a:cubicBezTo>
                  <a:pt x="680631" y="175994"/>
                  <a:pt x="679299" y="190681"/>
                  <a:pt x="678449" y="201153"/>
                </a:cubicBezTo>
                <a:cubicBezTo>
                  <a:pt x="676960" y="219472"/>
                  <a:pt x="677066" y="219868"/>
                  <a:pt x="681168" y="211626"/>
                </a:cubicBezTo>
                <a:cubicBezTo>
                  <a:pt x="683514" y="206914"/>
                  <a:pt x="686313" y="194675"/>
                  <a:pt x="687387" y="184427"/>
                </a:cubicBezTo>
                <a:cubicBezTo>
                  <a:pt x="689219" y="166982"/>
                  <a:pt x="692284" y="158995"/>
                  <a:pt x="697156" y="158995"/>
                </a:cubicBezTo>
                <a:cubicBezTo>
                  <a:pt x="698294" y="158995"/>
                  <a:pt x="698674" y="168481"/>
                  <a:pt x="697995" y="180074"/>
                </a:cubicBezTo>
                <a:cubicBezTo>
                  <a:pt x="697320" y="191667"/>
                  <a:pt x="698028" y="204212"/>
                  <a:pt x="699560" y="207952"/>
                </a:cubicBezTo>
                <a:cubicBezTo>
                  <a:pt x="702334" y="214695"/>
                  <a:pt x="702399" y="214661"/>
                  <a:pt x="707424" y="203872"/>
                </a:cubicBezTo>
                <a:cubicBezTo>
                  <a:pt x="710211" y="197889"/>
                  <a:pt x="713151" y="187254"/>
                  <a:pt x="713958" y="180238"/>
                </a:cubicBezTo>
                <a:cubicBezTo>
                  <a:pt x="714794" y="172975"/>
                  <a:pt x="717151" y="166864"/>
                  <a:pt x="719432" y="166044"/>
                </a:cubicBezTo>
                <a:cubicBezTo>
                  <a:pt x="722731" y="164860"/>
                  <a:pt x="723439" y="172045"/>
                  <a:pt x="723439" y="206678"/>
                </a:cubicBezTo>
                <a:cubicBezTo>
                  <a:pt x="723439" y="249969"/>
                  <a:pt x="727332" y="263643"/>
                  <a:pt x="729942" y="229516"/>
                </a:cubicBezTo>
                <a:cubicBezTo>
                  <a:pt x="730752" y="218938"/>
                  <a:pt x="732887" y="208901"/>
                  <a:pt x="734692" y="207214"/>
                </a:cubicBezTo>
                <a:cubicBezTo>
                  <a:pt x="737126" y="204934"/>
                  <a:pt x="737973" y="204962"/>
                  <a:pt x="737973" y="207329"/>
                </a:cubicBezTo>
                <a:cubicBezTo>
                  <a:pt x="737973" y="209077"/>
                  <a:pt x="739819" y="209844"/>
                  <a:pt x="742078" y="209033"/>
                </a:cubicBezTo>
                <a:cubicBezTo>
                  <a:pt x="745246" y="207895"/>
                  <a:pt x="746652" y="211652"/>
                  <a:pt x="748234" y="225475"/>
                </a:cubicBezTo>
                <a:cubicBezTo>
                  <a:pt x="749362" y="235329"/>
                  <a:pt x="751328" y="243995"/>
                  <a:pt x="752603" y="244733"/>
                </a:cubicBezTo>
                <a:cubicBezTo>
                  <a:pt x="755876" y="246624"/>
                  <a:pt x="760402" y="224591"/>
                  <a:pt x="762826" y="194980"/>
                </a:cubicBezTo>
                <a:cubicBezTo>
                  <a:pt x="763961" y="181110"/>
                  <a:pt x="766026" y="169105"/>
                  <a:pt x="767417" y="168301"/>
                </a:cubicBezTo>
                <a:cubicBezTo>
                  <a:pt x="768808" y="167497"/>
                  <a:pt x="769979" y="167830"/>
                  <a:pt x="770023" y="169040"/>
                </a:cubicBezTo>
                <a:cubicBezTo>
                  <a:pt x="770059" y="170250"/>
                  <a:pt x="771337" y="188987"/>
                  <a:pt x="772843" y="210678"/>
                </a:cubicBezTo>
                <a:cubicBezTo>
                  <a:pt x="776786" y="267395"/>
                  <a:pt x="780516" y="275312"/>
                  <a:pt x="787596" y="241981"/>
                </a:cubicBezTo>
                <a:cubicBezTo>
                  <a:pt x="789665" y="232244"/>
                  <a:pt x="792424" y="224277"/>
                  <a:pt x="793730" y="224277"/>
                </a:cubicBezTo>
                <a:cubicBezTo>
                  <a:pt x="795036" y="224277"/>
                  <a:pt x="796146" y="221523"/>
                  <a:pt x="796197" y="218157"/>
                </a:cubicBezTo>
                <a:cubicBezTo>
                  <a:pt x="796270" y="212191"/>
                  <a:pt x="796379" y="212170"/>
                  <a:pt x="800556" y="217317"/>
                </a:cubicBezTo>
                <a:cubicBezTo>
                  <a:pt x="804521" y="222221"/>
                  <a:pt x="804838" y="221737"/>
                  <a:pt x="805028" y="210517"/>
                </a:cubicBezTo>
                <a:cubicBezTo>
                  <a:pt x="805440" y="186133"/>
                  <a:pt x="809734" y="186826"/>
                  <a:pt x="811957" y="211635"/>
                </a:cubicBezTo>
                <a:cubicBezTo>
                  <a:pt x="813526" y="229167"/>
                  <a:pt x="814986" y="234896"/>
                  <a:pt x="817316" y="232714"/>
                </a:cubicBezTo>
                <a:cubicBezTo>
                  <a:pt x="822948" y="227444"/>
                  <a:pt x="825167" y="229457"/>
                  <a:pt x="825257" y="239916"/>
                </a:cubicBezTo>
                <a:cubicBezTo>
                  <a:pt x="825404" y="255176"/>
                  <a:pt x="829358" y="246045"/>
                  <a:pt x="835306" y="216798"/>
                </a:cubicBezTo>
                <a:cubicBezTo>
                  <a:pt x="840190" y="192785"/>
                  <a:pt x="845515" y="183445"/>
                  <a:pt x="845515" y="198893"/>
                </a:cubicBezTo>
                <a:cubicBezTo>
                  <a:pt x="845515" y="210171"/>
                  <a:pt x="849533" y="203729"/>
                  <a:pt x="853135" y="186677"/>
                </a:cubicBezTo>
                <a:lnTo>
                  <a:pt x="856393" y="171241"/>
                </a:lnTo>
                <a:lnTo>
                  <a:pt x="856766" y="182777"/>
                </a:lnTo>
                <a:cubicBezTo>
                  <a:pt x="857021" y="191124"/>
                  <a:pt x="858747" y="195254"/>
                  <a:pt x="862960" y="197715"/>
                </a:cubicBezTo>
                <a:cubicBezTo>
                  <a:pt x="868449" y="200923"/>
                  <a:pt x="868673" y="203019"/>
                  <a:pt x="866876" y="234456"/>
                </a:cubicBezTo>
                <a:cubicBezTo>
                  <a:pt x="865224" y="263408"/>
                  <a:pt x="865560" y="267795"/>
                  <a:pt x="869438" y="267795"/>
                </a:cubicBezTo>
                <a:cubicBezTo>
                  <a:pt x="872672" y="267795"/>
                  <a:pt x="874456" y="263676"/>
                  <a:pt x="875898" y="252878"/>
                </a:cubicBezTo>
                <a:cubicBezTo>
                  <a:pt x="879047" y="229280"/>
                  <a:pt x="882815" y="232846"/>
                  <a:pt x="882306" y="258947"/>
                </a:cubicBezTo>
                <a:cubicBezTo>
                  <a:pt x="882014" y="274505"/>
                  <a:pt x="883182" y="284955"/>
                  <a:pt x="885711" y="289106"/>
                </a:cubicBezTo>
                <a:cubicBezTo>
                  <a:pt x="887838" y="292600"/>
                  <a:pt x="890166" y="294910"/>
                  <a:pt x="890882" y="294240"/>
                </a:cubicBezTo>
                <a:cubicBezTo>
                  <a:pt x="891597" y="293570"/>
                  <a:pt x="894768" y="254090"/>
                  <a:pt x="897924" y="206508"/>
                </a:cubicBezTo>
                <a:cubicBezTo>
                  <a:pt x="901081" y="158926"/>
                  <a:pt x="904313" y="119389"/>
                  <a:pt x="905106" y="118646"/>
                </a:cubicBezTo>
                <a:cubicBezTo>
                  <a:pt x="905897" y="117905"/>
                  <a:pt x="906569" y="130659"/>
                  <a:pt x="906591" y="146989"/>
                </a:cubicBezTo>
                <a:cubicBezTo>
                  <a:pt x="906624" y="163319"/>
                  <a:pt x="907792" y="178388"/>
                  <a:pt x="909204" y="180476"/>
                </a:cubicBezTo>
                <a:cubicBezTo>
                  <a:pt x="911966" y="184557"/>
                  <a:pt x="914223" y="175940"/>
                  <a:pt x="922661" y="129113"/>
                </a:cubicBezTo>
                <a:cubicBezTo>
                  <a:pt x="925219" y="114919"/>
                  <a:pt x="927841" y="102811"/>
                  <a:pt x="928487" y="102206"/>
                </a:cubicBezTo>
                <a:cubicBezTo>
                  <a:pt x="935686" y="95469"/>
                  <a:pt x="940858" y="212617"/>
                  <a:pt x="936618" y="286407"/>
                </a:cubicBezTo>
                <a:cubicBezTo>
                  <a:pt x="934534" y="322659"/>
                  <a:pt x="930017" y="331042"/>
                  <a:pt x="929426" y="299753"/>
                </a:cubicBezTo>
                <a:lnTo>
                  <a:pt x="929054" y="280034"/>
                </a:lnTo>
                <a:lnTo>
                  <a:pt x="925686" y="296353"/>
                </a:lnTo>
                <a:cubicBezTo>
                  <a:pt x="921586" y="316210"/>
                  <a:pt x="918174" y="311095"/>
                  <a:pt x="918174" y="285091"/>
                </a:cubicBezTo>
                <a:cubicBezTo>
                  <a:pt x="918174" y="240755"/>
                  <a:pt x="910211" y="290465"/>
                  <a:pt x="908321" y="346607"/>
                </a:cubicBezTo>
                <a:cubicBezTo>
                  <a:pt x="907956" y="357448"/>
                  <a:pt x="916293" y="361856"/>
                  <a:pt x="918980" y="352241"/>
                </a:cubicBezTo>
                <a:cubicBezTo>
                  <a:pt x="919834" y="349177"/>
                  <a:pt x="922421" y="346670"/>
                  <a:pt x="924725" y="346670"/>
                </a:cubicBezTo>
                <a:cubicBezTo>
                  <a:pt x="927027" y="346670"/>
                  <a:pt x="930331" y="343916"/>
                  <a:pt x="932066" y="340550"/>
                </a:cubicBezTo>
                <a:cubicBezTo>
                  <a:pt x="935088" y="334688"/>
                  <a:pt x="935230" y="334666"/>
                  <a:pt x="935416" y="340030"/>
                </a:cubicBezTo>
                <a:cubicBezTo>
                  <a:pt x="935525" y="343110"/>
                  <a:pt x="937533" y="348006"/>
                  <a:pt x="939880" y="350910"/>
                </a:cubicBezTo>
                <a:cubicBezTo>
                  <a:pt x="944091" y="356119"/>
                  <a:pt x="944150" y="356117"/>
                  <a:pt x="944332" y="350748"/>
                </a:cubicBezTo>
                <a:cubicBezTo>
                  <a:pt x="944515" y="345444"/>
                  <a:pt x="944624" y="345437"/>
                  <a:pt x="948679" y="350455"/>
                </a:cubicBezTo>
                <a:cubicBezTo>
                  <a:pt x="950967" y="353285"/>
                  <a:pt x="953331" y="356957"/>
                  <a:pt x="953927" y="358614"/>
                </a:cubicBezTo>
                <a:cubicBezTo>
                  <a:pt x="954672" y="360681"/>
                  <a:pt x="956511" y="360471"/>
                  <a:pt x="959773" y="357952"/>
                </a:cubicBezTo>
                <a:cubicBezTo>
                  <a:pt x="963902" y="354763"/>
                  <a:pt x="964913" y="355124"/>
                  <a:pt x="967398" y="360672"/>
                </a:cubicBezTo>
                <a:cubicBezTo>
                  <a:pt x="974246" y="375961"/>
                  <a:pt x="993604" y="487598"/>
                  <a:pt x="993697" y="512340"/>
                </a:cubicBezTo>
                <a:cubicBezTo>
                  <a:pt x="993730" y="518940"/>
                  <a:pt x="991862" y="530567"/>
                  <a:pt x="989560" y="538178"/>
                </a:cubicBezTo>
                <a:cubicBezTo>
                  <a:pt x="987257" y="545789"/>
                  <a:pt x="983952" y="565479"/>
                  <a:pt x="982211" y="581934"/>
                </a:cubicBezTo>
                <a:cubicBezTo>
                  <a:pt x="977720" y="624393"/>
                  <a:pt x="972657" y="732625"/>
                  <a:pt x="974913" y="737943"/>
                </a:cubicBezTo>
                <a:cubicBezTo>
                  <a:pt x="976417" y="741483"/>
                  <a:pt x="979713" y="739340"/>
                  <a:pt x="990890" y="727560"/>
                </a:cubicBezTo>
                <a:cubicBezTo>
                  <a:pt x="1001524" y="716352"/>
                  <a:pt x="1006981" y="712688"/>
                  <a:pt x="1013165" y="712601"/>
                </a:cubicBezTo>
                <a:cubicBezTo>
                  <a:pt x="1021178" y="712486"/>
                  <a:pt x="1021394" y="712077"/>
                  <a:pt x="1023174" y="693447"/>
                </a:cubicBezTo>
                <a:cubicBezTo>
                  <a:pt x="1024173" y="682976"/>
                  <a:pt x="1025155" y="654418"/>
                  <a:pt x="1025352" y="629984"/>
                </a:cubicBezTo>
                <a:cubicBezTo>
                  <a:pt x="1025644" y="593326"/>
                  <a:pt x="1024670" y="581742"/>
                  <a:pt x="1019752" y="563714"/>
                </a:cubicBezTo>
                <a:cubicBezTo>
                  <a:pt x="1013216" y="539759"/>
                  <a:pt x="1014178" y="532915"/>
                  <a:pt x="1021741" y="549559"/>
                </a:cubicBezTo>
                <a:cubicBezTo>
                  <a:pt x="1029661" y="566986"/>
                  <a:pt x="1034158" y="691497"/>
                  <a:pt x="1034255" y="896074"/>
                </a:cubicBezTo>
                <a:cubicBezTo>
                  <a:pt x="1034292" y="995552"/>
                  <a:pt x="1033380" y="1078340"/>
                  <a:pt x="1032209" y="1080047"/>
                </a:cubicBezTo>
                <a:cubicBezTo>
                  <a:pt x="1031033" y="1081753"/>
                  <a:pt x="1029731" y="1062172"/>
                  <a:pt x="1029311" y="1036530"/>
                </a:cubicBezTo>
                <a:cubicBezTo>
                  <a:pt x="1027567" y="930007"/>
                  <a:pt x="1020857" y="813606"/>
                  <a:pt x="1016601" y="816067"/>
                </a:cubicBezTo>
                <a:cubicBezTo>
                  <a:pt x="1015218" y="816866"/>
                  <a:pt x="1014079" y="819590"/>
                  <a:pt x="1014072" y="822120"/>
                </a:cubicBezTo>
                <a:cubicBezTo>
                  <a:pt x="1014072" y="824649"/>
                  <a:pt x="1012623" y="831548"/>
                  <a:pt x="1010872" y="837449"/>
                </a:cubicBezTo>
                <a:cubicBezTo>
                  <a:pt x="1006773" y="851266"/>
                  <a:pt x="1003816" y="846399"/>
                  <a:pt x="1001517" y="822051"/>
                </a:cubicBezTo>
                <a:cubicBezTo>
                  <a:pt x="999897" y="804899"/>
                  <a:pt x="1003451" y="793490"/>
                  <a:pt x="1006218" y="806960"/>
                </a:cubicBezTo>
                <a:cubicBezTo>
                  <a:pt x="1006914" y="810348"/>
                  <a:pt x="1007663" y="802410"/>
                  <a:pt x="1007878" y="789321"/>
                </a:cubicBezTo>
                <a:cubicBezTo>
                  <a:pt x="1008316" y="762887"/>
                  <a:pt x="1013903" y="755881"/>
                  <a:pt x="1014385" y="781162"/>
                </a:cubicBezTo>
                <a:cubicBezTo>
                  <a:pt x="1014640" y="794557"/>
                  <a:pt x="1015001" y="795541"/>
                  <a:pt x="1016910" y="788019"/>
                </a:cubicBezTo>
                <a:cubicBezTo>
                  <a:pt x="1018136" y="783189"/>
                  <a:pt x="1020070" y="768098"/>
                  <a:pt x="1021209" y="754483"/>
                </a:cubicBezTo>
                <a:cubicBezTo>
                  <a:pt x="1023274" y="729764"/>
                  <a:pt x="1023267" y="729730"/>
                  <a:pt x="1016621" y="730627"/>
                </a:cubicBezTo>
                <a:cubicBezTo>
                  <a:pt x="1008347" y="731742"/>
                  <a:pt x="1006037" y="738917"/>
                  <a:pt x="1005655" y="764682"/>
                </a:cubicBezTo>
                <a:cubicBezTo>
                  <a:pt x="1005509" y="775439"/>
                  <a:pt x="1004090" y="784979"/>
                  <a:pt x="1002528" y="785881"/>
                </a:cubicBezTo>
                <a:cubicBezTo>
                  <a:pt x="1000711" y="786932"/>
                  <a:pt x="1000346" y="778187"/>
                  <a:pt x="1001514" y="761563"/>
                </a:cubicBezTo>
                <a:cubicBezTo>
                  <a:pt x="1002780" y="743543"/>
                  <a:pt x="1002364" y="735605"/>
                  <a:pt x="1000156" y="735605"/>
                </a:cubicBezTo>
                <a:cubicBezTo>
                  <a:pt x="994496" y="735605"/>
                  <a:pt x="987927" y="747434"/>
                  <a:pt x="987927" y="757627"/>
                </a:cubicBezTo>
                <a:cubicBezTo>
                  <a:pt x="987927" y="763089"/>
                  <a:pt x="986125" y="772337"/>
                  <a:pt x="983923" y="778177"/>
                </a:cubicBezTo>
                <a:cubicBezTo>
                  <a:pt x="980807" y="786444"/>
                  <a:pt x="980453" y="796005"/>
                  <a:pt x="982336" y="821356"/>
                </a:cubicBezTo>
                <a:cubicBezTo>
                  <a:pt x="983665" y="839265"/>
                  <a:pt x="985628" y="858453"/>
                  <a:pt x="986699" y="863998"/>
                </a:cubicBezTo>
                <a:cubicBezTo>
                  <a:pt x="987769" y="869542"/>
                  <a:pt x="987805" y="876134"/>
                  <a:pt x="986773" y="878647"/>
                </a:cubicBezTo>
                <a:cubicBezTo>
                  <a:pt x="985021" y="882917"/>
                  <a:pt x="984543" y="882914"/>
                  <a:pt x="979444" y="878601"/>
                </a:cubicBezTo>
                <a:cubicBezTo>
                  <a:pt x="974191" y="874152"/>
                  <a:pt x="973901" y="874515"/>
                  <a:pt x="971589" y="888430"/>
                </a:cubicBezTo>
                <a:cubicBezTo>
                  <a:pt x="970268" y="896377"/>
                  <a:pt x="969480" y="904714"/>
                  <a:pt x="969838" y="906958"/>
                </a:cubicBezTo>
                <a:cubicBezTo>
                  <a:pt x="970203" y="909203"/>
                  <a:pt x="971118" y="939820"/>
                  <a:pt x="971892" y="974997"/>
                </a:cubicBezTo>
                <a:cubicBezTo>
                  <a:pt x="973582" y="1051849"/>
                  <a:pt x="977456" y="1092009"/>
                  <a:pt x="983595" y="1096286"/>
                </a:cubicBezTo>
                <a:cubicBezTo>
                  <a:pt x="989047" y="1100085"/>
                  <a:pt x="989155" y="1104483"/>
                  <a:pt x="983850" y="1106391"/>
                </a:cubicBezTo>
                <a:cubicBezTo>
                  <a:pt x="981602" y="1107197"/>
                  <a:pt x="978754" y="1111918"/>
                  <a:pt x="977520" y="1116881"/>
                </a:cubicBezTo>
                <a:cubicBezTo>
                  <a:pt x="975348" y="1125611"/>
                  <a:pt x="975169" y="1125373"/>
                  <a:pt x="972047" y="1109585"/>
                </a:cubicBezTo>
                <a:cubicBezTo>
                  <a:pt x="969023" y="1094283"/>
                  <a:pt x="968701" y="1096537"/>
                  <a:pt x="966892" y="1145789"/>
                </a:cubicBezTo>
                <a:cubicBezTo>
                  <a:pt x="965710" y="1177955"/>
                  <a:pt x="966060" y="1201013"/>
                  <a:pt x="967793" y="1205281"/>
                </a:cubicBezTo>
                <a:cubicBezTo>
                  <a:pt x="969913" y="1210500"/>
                  <a:pt x="969599" y="1213021"/>
                  <a:pt x="966541" y="1215315"/>
                </a:cubicBezTo>
                <a:cubicBezTo>
                  <a:pt x="962743" y="1218164"/>
                  <a:pt x="961456" y="1223412"/>
                  <a:pt x="956870" y="1254731"/>
                </a:cubicBezTo>
                <a:cubicBezTo>
                  <a:pt x="955914" y="1261261"/>
                  <a:pt x="952825" y="1271041"/>
                  <a:pt x="950007" y="1276464"/>
                </a:cubicBezTo>
                <a:cubicBezTo>
                  <a:pt x="946234" y="1283722"/>
                  <a:pt x="945657" y="1287679"/>
                  <a:pt x="947821" y="1291462"/>
                </a:cubicBezTo>
                <a:cubicBezTo>
                  <a:pt x="949864" y="1295034"/>
                  <a:pt x="949576" y="1301669"/>
                  <a:pt x="946879" y="1313245"/>
                </a:cubicBezTo>
                <a:cubicBezTo>
                  <a:pt x="944288" y="1324370"/>
                  <a:pt x="942980" y="1350557"/>
                  <a:pt x="942943" y="1392199"/>
                </a:cubicBezTo>
                <a:cubicBezTo>
                  <a:pt x="942870" y="1449817"/>
                  <a:pt x="943271" y="1454602"/>
                  <a:pt x="948090" y="1455781"/>
                </a:cubicBezTo>
                <a:cubicBezTo>
                  <a:pt x="952874" y="1456954"/>
                  <a:pt x="952802" y="1457379"/>
                  <a:pt x="947196" y="1461054"/>
                </a:cubicBezTo>
                <a:cubicBezTo>
                  <a:pt x="942409" y="1464192"/>
                  <a:pt x="941500" y="1466776"/>
                  <a:pt x="942975" y="1473058"/>
                </a:cubicBezTo>
                <a:cubicBezTo>
                  <a:pt x="944212" y="1478337"/>
                  <a:pt x="943267" y="1483308"/>
                  <a:pt x="940238" y="1487656"/>
                </a:cubicBezTo>
                <a:cubicBezTo>
                  <a:pt x="934445" y="1495931"/>
                  <a:pt x="934245" y="1516177"/>
                  <a:pt x="939873" y="1523160"/>
                </a:cubicBezTo>
                <a:cubicBezTo>
                  <a:pt x="942219" y="1526063"/>
                  <a:pt x="944182" y="1530119"/>
                  <a:pt x="944233" y="1532172"/>
                </a:cubicBezTo>
                <a:cubicBezTo>
                  <a:pt x="944306" y="1535336"/>
                  <a:pt x="943595" y="1535336"/>
                  <a:pt x="939517" y="1532172"/>
                </a:cubicBezTo>
                <a:cubicBezTo>
                  <a:pt x="935067" y="1528716"/>
                  <a:pt x="934825" y="1531890"/>
                  <a:pt x="936273" y="1574901"/>
                </a:cubicBezTo>
                <a:cubicBezTo>
                  <a:pt x="937229" y="1603289"/>
                  <a:pt x="936719" y="1623230"/>
                  <a:pt x="934967" y="1626160"/>
                </a:cubicBezTo>
                <a:cubicBezTo>
                  <a:pt x="933022" y="1629412"/>
                  <a:pt x="933132" y="1631923"/>
                  <a:pt x="935295" y="1633959"/>
                </a:cubicBezTo>
                <a:cubicBezTo>
                  <a:pt x="939121" y="1637539"/>
                  <a:pt x="939616" y="1652191"/>
                  <a:pt x="935912" y="1652191"/>
                </a:cubicBezTo>
                <a:cubicBezTo>
                  <a:pt x="930567" y="1652191"/>
                  <a:pt x="928929" y="1635827"/>
                  <a:pt x="929513" y="1588275"/>
                </a:cubicBezTo>
                <a:cubicBezTo>
                  <a:pt x="929842" y="1561349"/>
                  <a:pt x="928510" y="1527691"/>
                  <a:pt x="926551" y="1513480"/>
                </a:cubicBezTo>
                <a:cubicBezTo>
                  <a:pt x="923124" y="1488654"/>
                  <a:pt x="921757" y="1468972"/>
                  <a:pt x="921285" y="1437714"/>
                </a:cubicBezTo>
                <a:cubicBezTo>
                  <a:pt x="921102" y="1425930"/>
                  <a:pt x="920230" y="1423443"/>
                  <a:pt x="916705" y="1424709"/>
                </a:cubicBezTo>
                <a:cubicBezTo>
                  <a:pt x="913527" y="1425850"/>
                  <a:pt x="912259" y="1424273"/>
                  <a:pt x="912027" y="1418880"/>
                </a:cubicBezTo>
                <a:cubicBezTo>
                  <a:pt x="911808" y="1413492"/>
                  <a:pt x="911045" y="1414634"/>
                  <a:pt x="909264" y="1423087"/>
                </a:cubicBezTo>
                <a:cubicBezTo>
                  <a:pt x="907921" y="1429468"/>
                  <a:pt x="906024" y="1435894"/>
                  <a:pt x="905051" y="1437366"/>
                </a:cubicBezTo>
                <a:cubicBezTo>
                  <a:pt x="901486" y="1442767"/>
                  <a:pt x="907040" y="1445870"/>
                  <a:pt x="911351" y="1440887"/>
                </a:cubicBezTo>
                <a:cubicBezTo>
                  <a:pt x="915221" y="1436417"/>
                  <a:pt x="915446" y="1436922"/>
                  <a:pt x="913807" y="1446370"/>
                </a:cubicBezTo>
                <a:cubicBezTo>
                  <a:pt x="912763" y="1452384"/>
                  <a:pt x="913322" y="1458264"/>
                  <a:pt x="915128" y="1460301"/>
                </a:cubicBezTo>
                <a:cubicBezTo>
                  <a:pt x="917518" y="1462995"/>
                  <a:pt x="916186" y="1464628"/>
                  <a:pt x="909488" y="1467225"/>
                </a:cubicBezTo>
                <a:cubicBezTo>
                  <a:pt x="904666" y="1469093"/>
                  <a:pt x="900721" y="1472238"/>
                  <a:pt x="900721" y="1474212"/>
                </a:cubicBezTo>
                <a:cubicBezTo>
                  <a:pt x="900721" y="1476186"/>
                  <a:pt x="899415" y="1478558"/>
                  <a:pt x="897813" y="1479482"/>
                </a:cubicBezTo>
                <a:cubicBezTo>
                  <a:pt x="896109" y="1480466"/>
                  <a:pt x="894908" y="1477612"/>
                  <a:pt x="894908" y="1472588"/>
                </a:cubicBezTo>
                <a:cubicBezTo>
                  <a:pt x="894908" y="1466324"/>
                  <a:pt x="896463" y="1463634"/>
                  <a:pt x="900675" y="1462603"/>
                </a:cubicBezTo>
                <a:cubicBezTo>
                  <a:pt x="906427" y="1461196"/>
                  <a:pt x="906427" y="1461173"/>
                  <a:pt x="900675" y="1454331"/>
                </a:cubicBezTo>
                <a:cubicBezTo>
                  <a:pt x="897504" y="1450558"/>
                  <a:pt x="894907" y="1444882"/>
                  <a:pt x="894906" y="1441718"/>
                </a:cubicBezTo>
                <a:cubicBezTo>
                  <a:pt x="894905" y="1438554"/>
                  <a:pt x="892902" y="1426995"/>
                  <a:pt x="890460" y="1416032"/>
                </a:cubicBezTo>
                <a:cubicBezTo>
                  <a:pt x="886902" y="1400073"/>
                  <a:pt x="886651" y="1392821"/>
                  <a:pt x="889204" y="1379653"/>
                </a:cubicBezTo>
                <a:cubicBezTo>
                  <a:pt x="893227" y="1358895"/>
                  <a:pt x="890711" y="1343161"/>
                  <a:pt x="883077" y="1341292"/>
                </a:cubicBezTo>
                <a:cubicBezTo>
                  <a:pt x="878678" y="1340218"/>
                  <a:pt x="877458" y="1337495"/>
                  <a:pt x="877458" y="1328786"/>
                </a:cubicBezTo>
                <a:cubicBezTo>
                  <a:pt x="877458" y="1322662"/>
                  <a:pt x="876282" y="1317652"/>
                  <a:pt x="874848" y="1317652"/>
                </a:cubicBezTo>
                <a:cubicBezTo>
                  <a:pt x="872020" y="1317652"/>
                  <a:pt x="873896" y="1413220"/>
                  <a:pt x="877038" y="1429165"/>
                </a:cubicBezTo>
                <a:cubicBezTo>
                  <a:pt x="879048" y="1439373"/>
                  <a:pt x="876425" y="1519543"/>
                  <a:pt x="873344" y="1542038"/>
                </a:cubicBezTo>
                <a:cubicBezTo>
                  <a:pt x="867303" y="1586142"/>
                  <a:pt x="861690" y="1616533"/>
                  <a:pt x="858195" y="1624043"/>
                </a:cubicBezTo>
                <a:cubicBezTo>
                  <a:pt x="855710" y="1629381"/>
                  <a:pt x="854317" y="1641691"/>
                  <a:pt x="854497" y="1656681"/>
                </a:cubicBezTo>
                <a:cubicBezTo>
                  <a:pt x="854680" y="1670258"/>
                  <a:pt x="855647" y="1677873"/>
                  <a:pt x="856756" y="1674151"/>
                </a:cubicBezTo>
                <a:cubicBezTo>
                  <a:pt x="857840" y="1670522"/>
                  <a:pt x="860325" y="1667054"/>
                  <a:pt x="862279" y="1666444"/>
                </a:cubicBezTo>
                <a:cubicBezTo>
                  <a:pt x="866758" y="1665048"/>
                  <a:pt x="866956" y="1674529"/>
                  <a:pt x="862535" y="1678667"/>
                </a:cubicBezTo>
                <a:cubicBezTo>
                  <a:pt x="860075" y="1680969"/>
                  <a:pt x="860444" y="1684578"/>
                  <a:pt x="863987" y="1692865"/>
                </a:cubicBezTo>
                <a:cubicBezTo>
                  <a:pt x="869461" y="1705666"/>
                  <a:pt x="870285" y="1712831"/>
                  <a:pt x="865567" y="1706587"/>
                </a:cubicBezTo>
                <a:cubicBezTo>
                  <a:pt x="863235" y="1703501"/>
                  <a:pt x="862122" y="1703339"/>
                  <a:pt x="861004" y="1705924"/>
                </a:cubicBezTo>
                <a:cubicBezTo>
                  <a:pt x="860190" y="1707804"/>
                  <a:pt x="858325" y="1708650"/>
                  <a:pt x="856865" y="1707804"/>
                </a:cubicBezTo>
                <a:cubicBezTo>
                  <a:pt x="855347" y="1706927"/>
                  <a:pt x="854209" y="1715233"/>
                  <a:pt x="854209" y="1727182"/>
                </a:cubicBezTo>
                <a:lnTo>
                  <a:pt x="854209" y="1748097"/>
                </a:lnTo>
                <a:lnTo>
                  <a:pt x="843903" y="1746531"/>
                </a:lnTo>
                <a:cubicBezTo>
                  <a:pt x="834841" y="1745155"/>
                  <a:pt x="833262" y="1745790"/>
                  <a:pt x="830823" y="1751792"/>
                </a:cubicBezTo>
                <a:cubicBezTo>
                  <a:pt x="826682" y="1761985"/>
                  <a:pt x="827474" y="1788259"/>
                  <a:pt x="832378" y="1803389"/>
                </a:cubicBezTo>
                <a:cubicBezTo>
                  <a:pt x="837362" y="1818764"/>
                  <a:pt x="837919" y="1826259"/>
                  <a:pt x="834075" y="1826259"/>
                </a:cubicBezTo>
                <a:cubicBezTo>
                  <a:pt x="832593" y="1826259"/>
                  <a:pt x="830783" y="1824119"/>
                  <a:pt x="830052" y="1821500"/>
                </a:cubicBezTo>
                <a:cubicBezTo>
                  <a:pt x="829093" y="1818061"/>
                  <a:pt x="828629" y="1818510"/>
                  <a:pt x="828384" y="1823121"/>
                </a:cubicBezTo>
                <a:cubicBezTo>
                  <a:pt x="828202" y="1826630"/>
                  <a:pt x="830785" y="1833099"/>
                  <a:pt x="834132" y="1837496"/>
                </a:cubicBezTo>
                <a:cubicBezTo>
                  <a:pt x="837478" y="1841894"/>
                  <a:pt x="839530" y="1847165"/>
                  <a:pt x="838692" y="1849209"/>
                </a:cubicBezTo>
                <a:cubicBezTo>
                  <a:pt x="836546" y="1854445"/>
                  <a:pt x="839860" y="1856699"/>
                  <a:pt x="844458" y="1853129"/>
                </a:cubicBezTo>
                <a:cubicBezTo>
                  <a:pt x="850008" y="1848818"/>
                  <a:pt x="852327" y="1856092"/>
                  <a:pt x="850640" y="1872521"/>
                </a:cubicBezTo>
                <a:cubicBezTo>
                  <a:pt x="849163" y="1886908"/>
                  <a:pt x="852319" y="1888808"/>
                  <a:pt x="855211" y="1875274"/>
                </a:cubicBezTo>
                <a:cubicBezTo>
                  <a:pt x="856302" y="1870160"/>
                  <a:pt x="858758" y="1867058"/>
                  <a:pt x="861711" y="1867058"/>
                </a:cubicBezTo>
                <a:cubicBezTo>
                  <a:pt x="864641" y="1867058"/>
                  <a:pt x="865841" y="1868552"/>
                  <a:pt x="864852" y="1870967"/>
                </a:cubicBezTo>
                <a:cubicBezTo>
                  <a:pt x="863969" y="1873117"/>
                  <a:pt x="861805" y="1880155"/>
                  <a:pt x="860038" y="1886607"/>
                </a:cubicBezTo>
                <a:cubicBezTo>
                  <a:pt x="854532" y="1906718"/>
                  <a:pt x="854760" y="1906445"/>
                  <a:pt x="848167" y="1900863"/>
                </a:cubicBezTo>
                <a:cubicBezTo>
                  <a:pt x="842927" y="1896426"/>
                  <a:pt x="842475" y="1893860"/>
                  <a:pt x="844231" y="1878521"/>
                </a:cubicBezTo>
                <a:lnTo>
                  <a:pt x="846213" y="1861191"/>
                </a:lnTo>
                <a:lnTo>
                  <a:pt x="837856" y="1862085"/>
                </a:lnTo>
                <a:cubicBezTo>
                  <a:pt x="829906" y="1862935"/>
                  <a:pt x="829421" y="1863771"/>
                  <a:pt x="827845" y="1879297"/>
                </a:cubicBezTo>
                <a:cubicBezTo>
                  <a:pt x="826932" y="1888273"/>
                  <a:pt x="827221" y="1898064"/>
                  <a:pt x="828480" y="1901056"/>
                </a:cubicBezTo>
                <a:cubicBezTo>
                  <a:pt x="831512" y="1908259"/>
                  <a:pt x="836599" y="1983611"/>
                  <a:pt x="834685" y="1992977"/>
                </a:cubicBezTo>
                <a:cubicBezTo>
                  <a:pt x="833861" y="1997008"/>
                  <a:pt x="834175" y="2007349"/>
                  <a:pt x="835382" y="2015957"/>
                </a:cubicBezTo>
                <a:cubicBezTo>
                  <a:pt x="839392" y="2044537"/>
                  <a:pt x="841853" y="2021052"/>
                  <a:pt x="841108" y="1961312"/>
                </a:cubicBezTo>
                <a:cubicBezTo>
                  <a:pt x="840532" y="1914983"/>
                  <a:pt x="841075" y="1905566"/>
                  <a:pt x="844239" y="1908017"/>
                </a:cubicBezTo>
                <a:cubicBezTo>
                  <a:pt x="846348" y="1909654"/>
                  <a:pt x="850230" y="1917073"/>
                  <a:pt x="852868" y="1924504"/>
                </a:cubicBezTo>
                <a:cubicBezTo>
                  <a:pt x="856767" y="1935492"/>
                  <a:pt x="857124" y="1941164"/>
                  <a:pt x="854780" y="1954892"/>
                </a:cubicBezTo>
                <a:cubicBezTo>
                  <a:pt x="851937" y="1971529"/>
                  <a:pt x="853864" y="2003635"/>
                  <a:pt x="857932" y="2007443"/>
                </a:cubicBezTo>
                <a:cubicBezTo>
                  <a:pt x="859082" y="2008516"/>
                  <a:pt x="860020" y="2002460"/>
                  <a:pt x="860020" y="1993983"/>
                </a:cubicBezTo>
                <a:cubicBezTo>
                  <a:pt x="860020" y="1985507"/>
                  <a:pt x="861326" y="1978571"/>
                  <a:pt x="862928" y="1978571"/>
                </a:cubicBezTo>
                <a:cubicBezTo>
                  <a:pt x="864610" y="1978571"/>
                  <a:pt x="865833" y="1987245"/>
                  <a:pt x="865833" y="1999153"/>
                </a:cubicBezTo>
                <a:cubicBezTo>
                  <a:pt x="865833" y="2018921"/>
                  <a:pt x="865577" y="2019662"/>
                  <a:pt x="859637" y="2017895"/>
                </a:cubicBezTo>
                <a:lnTo>
                  <a:pt x="853443" y="2016055"/>
                </a:lnTo>
                <a:lnTo>
                  <a:pt x="855505" y="2071428"/>
                </a:lnTo>
                <a:cubicBezTo>
                  <a:pt x="856639" y="2101884"/>
                  <a:pt x="858687" y="2141179"/>
                  <a:pt x="860058" y="2158751"/>
                </a:cubicBezTo>
                <a:cubicBezTo>
                  <a:pt x="861430" y="2176323"/>
                  <a:pt x="861802" y="2201490"/>
                  <a:pt x="860890" y="2214677"/>
                </a:cubicBezTo>
                <a:cubicBezTo>
                  <a:pt x="859550" y="2234010"/>
                  <a:pt x="860193" y="2240556"/>
                  <a:pt x="864207" y="2248471"/>
                </a:cubicBezTo>
                <a:cubicBezTo>
                  <a:pt x="868023" y="2255997"/>
                  <a:pt x="868451" y="2259572"/>
                  <a:pt x="866042" y="2263785"/>
                </a:cubicBezTo>
                <a:cubicBezTo>
                  <a:pt x="862919" y="2269249"/>
                  <a:pt x="866948" y="2283192"/>
                  <a:pt x="871652" y="2283192"/>
                </a:cubicBezTo>
                <a:cubicBezTo>
                  <a:pt x="874228" y="2283192"/>
                  <a:pt x="873261" y="2227948"/>
                  <a:pt x="870437" y="2213836"/>
                </a:cubicBezTo>
                <a:cubicBezTo>
                  <a:pt x="868835" y="2205827"/>
                  <a:pt x="869079" y="2204033"/>
                  <a:pt x="871364" y="2207036"/>
                </a:cubicBezTo>
                <a:cubicBezTo>
                  <a:pt x="873644" y="2210035"/>
                  <a:pt x="874476" y="2203657"/>
                  <a:pt x="874509" y="2182947"/>
                </a:cubicBezTo>
                <a:cubicBezTo>
                  <a:pt x="874542" y="2159036"/>
                  <a:pt x="875214" y="2155014"/>
                  <a:pt x="878914" y="2156343"/>
                </a:cubicBezTo>
                <a:cubicBezTo>
                  <a:pt x="881497" y="2157269"/>
                  <a:pt x="883273" y="2156366"/>
                  <a:pt x="883273" y="2154140"/>
                </a:cubicBezTo>
                <a:cubicBezTo>
                  <a:pt x="883273" y="2152067"/>
                  <a:pt x="881985" y="2149964"/>
                  <a:pt x="880405" y="2149466"/>
                </a:cubicBezTo>
                <a:cubicBezTo>
                  <a:pt x="876189" y="2148133"/>
                  <a:pt x="873514" y="2125081"/>
                  <a:pt x="875869" y="2110384"/>
                </a:cubicBezTo>
                <a:cubicBezTo>
                  <a:pt x="877347" y="2101168"/>
                  <a:pt x="879431" y="2097250"/>
                  <a:pt x="883375" y="2096285"/>
                </a:cubicBezTo>
                <a:cubicBezTo>
                  <a:pt x="886382" y="2095548"/>
                  <a:pt x="890327" y="2090721"/>
                  <a:pt x="892156" y="2085534"/>
                </a:cubicBezTo>
                <a:cubicBezTo>
                  <a:pt x="897835" y="2069434"/>
                  <a:pt x="898527" y="2077678"/>
                  <a:pt x="893704" y="2103952"/>
                </a:cubicBezTo>
                <a:cubicBezTo>
                  <a:pt x="888070" y="2134643"/>
                  <a:pt x="888071" y="2134546"/>
                  <a:pt x="893339" y="2132650"/>
                </a:cubicBezTo>
                <a:cubicBezTo>
                  <a:pt x="895685" y="2131807"/>
                  <a:pt x="898468" y="2132419"/>
                  <a:pt x="899522" y="2134019"/>
                </a:cubicBezTo>
                <a:cubicBezTo>
                  <a:pt x="901875" y="2137583"/>
                  <a:pt x="904579" y="2187900"/>
                  <a:pt x="903810" y="2213835"/>
                </a:cubicBezTo>
                <a:cubicBezTo>
                  <a:pt x="903135" y="2236609"/>
                  <a:pt x="905902" y="2253699"/>
                  <a:pt x="909303" y="2247753"/>
                </a:cubicBezTo>
                <a:cubicBezTo>
                  <a:pt x="910562" y="2245552"/>
                  <a:pt x="913249" y="2221722"/>
                  <a:pt x="915277" y="2194796"/>
                </a:cubicBezTo>
                <a:cubicBezTo>
                  <a:pt x="917306" y="2167870"/>
                  <a:pt x="919963" y="2144056"/>
                  <a:pt x="921183" y="2141876"/>
                </a:cubicBezTo>
                <a:cubicBezTo>
                  <a:pt x="925003" y="2135053"/>
                  <a:pt x="930566" y="2160722"/>
                  <a:pt x="928624" y="2176212"/>
                </a:cubicBezTo>
                <a:cubicBezTo>
                  <a:pt x="927537" y="2184899"/>
                  <a:pt x="928007" y="2190622"/>
                  <a:pt x="929858" y="2191199"/>
                </a:cubicBezTo>
                <a:cubicBezTo>
                  <a:pt x="931875" y="2191829"/>
                  <a:pt x="931777" y="2195022"/>
                  <a:pt x="929565" y="2200992"/>
                </a:cubicBezTo>
                <a:cubicBezTo>
                  <a:pt x="925673" y="2211442"/>
                  <a:pt x="928317" y="2225808"/>
                  <a:pt x="933279" y="2221164"/>
                </a:cubicBezTo>
                <a:cubicBezTo>
                  <a:pt x="935027" y="2219528"/>
                  <a:pt x="937093" y="2205887"/>
                  <a:pt x="937866" y="2190853"/>
                </a:cubicBezTo>
                <a:cubicBezTo>
                  <a:pt x="938640" y="2175819"/>
                  <a:pt x="940373" y="2163518"/>
                  <a:pt x="941718" y="2163518"/>
                </a:cubicBezTo>
                <a:cubicBezTo>
                  <a:pt x="943065" y="2163518"/>
                  <a:pt x="943605" y="2166884"/>
                  <a:pt x="942923" y="2170998"/>
                </a:cubicBezTo>
                <a:cubicBezTo>
                  <a:pt x="942240" y="2175111"/>
                  <a:pt x="940974" y="2189878"/>
                  <a:pt x="940105" y="2203812"/>
                </a:cubicBezTo>
                <a:cubicBezTo>
                  <a:pt x="939029" y="2221144"/>
                  <a:pt x="937146" y="2230443"/>
                  <a:pt x="934152" y="2233245"/>
                </a:cubicBezTo>
                <a:cubicBezTo>
                  <a:pt x="928332" y="2238692"/>
                  <a:pt x="928318" y="2258360"/>
                  <a:pt x="934119" y="2260449"/>
                </a:cubicBezTo>
                <a:cubicBezTo>
                  <a:pt x="937706" y="2261737"/>
                  <a:pt x="938479" y="2268721"/>
                  <a:pt x="938479" y="2299801"/>
                </a:cubicBezTo>
                <a:cubicBezTo>
                  <a:pt x="938479" y="2332930"/>
                  <a:pt x="937895" y="2337587"/>
                  <a:pt x="933736" y="2337587"/>
                </a:cubicBezTo>
                <a:cubicBezTo>
                  <a:pt x="929881" y="2337587"/>
                  <a:pt x="929286" y="2335550"/>
                  <a:pt x="930554" y="2326708"/>
                </a:cubicBezTo>
                <a:cubicBezTo>
                  <a:pt x="931733" y="2318486"/>
                  <a:pt x="931116" y="2315829"/>
                  <a:pt x="928029" y="2315829"/>
                </a:cubicBezTo>
                <a:cubicBezTo>
                  <a:pt x="923343" y="2315829"/>
                  <a:pt x="923515" y="2314494"/>
                  <a:pt x="923810" y="2348466"/>
                </a:cubicBezTo>
                <a:cubicBezTo>
                  <a:pt x="924138" y="2387369"/>
                  <a:pt x="918203" y="2390757"/>
                  <a:pt x="914267" y="2353906"/>
                </a:cubicBezTo>
                <a:cubicBezTo>
                  <a:pt x="913709" y="2348670"/>
                  <a:pt x="913041" y="2356320"/>
                  <a:pt x="912786" y="2370905"/>
                </a:cubicBezTo>
                <a:cubicBezTo>
                  <a:pt x="912494" y="2386480"/>
                  <a:pt x="911122" y="2397423"/>
                  <a:pt x="909414" y="2397423"/>
                </a:cubicBezTo>
                <a:cubicBezTo>
                  <a:pt x="907816" y="2397423"/>
                  <a:pt x="906378" y="2393446"/>
                  <a:pt x="906217" y="2388584"/>
                </a:cubicBezTo>
                <a:cubicBezTo>
                  <a:pt x="906071" y="2383722"/>
                  <a:pt x="904882" y="2376685"/>
                  <a:pt x="903601" y="2372945"/>
                </a:cubicBezTo>
                <a:cubicBezTo>
                  <a:pt x="901802" y="2367694"/>
                  <a:pt x="901218" y="2369551"/>
                  <a:pt x="901025" y="2381104"/>
                </a:cubicBezTo>
                <a:cubicBezTo>
                  <a:pt x="900732" y="2399373"/>
                  <a:pt x="903217" y="2409022"/>
                  <a:pt x="907826" y="2407368"/>
                </a:cubicBezTo>
                <a:cubicBezTo>
                  <a:pt x="910135" y="2406539"/>
                  <a:pt x="912506" y="2412924"/>
                  <a:pt x="914956" y="2426567"/>
                </a:cubicBezTo>
                <a:cubicBezTo>
                  <a:pt x="917437" y="2440395"/>
                  <a:pt x="919580" y="2446115"/>
                  <a:pt x="921576" y="2444248"/>
                </a:cubicBezTo>
                <a:cubicBezTo>
                  <a:pt x="923200" y="2442728"/>
                  <a:pt x="924360" y="2438610"/>
                  <a:pt x="924156" y="2435094"/>
                </a:cubicBezTo>
                <a:cubicBezTo>
                  <a:pt x="923207" y="2418656"/>
                  <a:pt x="923777" y="2408056"/>
                  <a:pt x="926692" y="2388094"/>
                </a:cubicBezTo>
                <a:cubicBezTo>
                  <a:pt x="928422" y="2376232"/>
                  <a:pt x="930434" y="2365970"/>
                  <a:pt x="931160" y="2365290"/>
                </a:cubicBezTo>
                <a:cubicBezTo>
                  <a:pt x="933546" y="2363058"/>
                  <a:pt x="930594" y="2451801"/>
                  <a:pt x="925840" y="2525255"/>
                </a:cubicBezTo>
                <a:cubicBezTo>
                  <a:pt x="919685" y="2620333"/>
                  <a:pt x="919473" y="2706864"/>
                  <a:pt x="925365" y="2720056"/>
                </a:cubicBezTo>
                <a:cubicBezTo>
                  <a:pt x="928726" y="2727585"/>
                  <a:pt x="928949" y="2731026"/>
                  <a:pt x="926361" y="2735548"/>
                </a:cubicBezTo>
                <a:cubicBezTo>
                  <a:pt x="922651" y="2742036"/>
                  <a:pt x="922975" y="2822619"/>
                  <a:pt x="926796" y="2843475"/>
                </a:cubicBezTo>
                <a:lnTo>
                  <a:pt x="929036" y="2855715"/>
                </a:lnTo>
                <a:lnTo>
                  <a:pt x="929445" y="2844835"/>
                </a:lnTo>
                <a:cubicBezTo>
                  <a:pt x="929839" y="2834339"/>
                  <a:pt x="933814" y="2824594"/>
                  <a:pt x="936624" y="2827235"/>
                </a:cubicBezTo>
                <a:cubicBezTo>
                  <a:pt x="937373" y="2827939"/>
                  <a:pt x="938628" y="2858895"/>
                  <a:pt x="939412" y="2896026"/>
                </a:cubicBezTo>
                <a:cubicBezTo>
                  <a:pt x="940197" y="2933156"/>
                  <a:pt x="941584" y="2964236"/>
                  <a:pt x="942500" y="2965091"/>
                </a:cubicBezTo>
                <a:cubicBezTo>
                  <a:pt x="943412" y="2965945"/>
                  <a:pt x="945084" y="2964401"/>
                  <a:pt x="946207" y="2961656"/>
                </a:cubicBezTo>
                <a:cubicBezTo>
                  <a:pt x="947897" y="2957533"/>
                  <a:pt x="948853" y="2958291"/>
                  <a:pt x="951698" y="2966026"/>
                </a:cubicBezTo>
                <a:cubicBezTo>
                  <a:pt x="955008" y="2975022"/>
                  <a:pt x="955227" y="2974461"/>
                  <a:pt x="957323" y="2951669"/>
                </a:cubicBezTo>
                <a:cubicBezTo>
                  <a:pt x="959637" y="2926516"/>
                  <a:pt x="958101" y="2915562"/>
                  <a:pt x="951268" y="2908464"/>
                </a:cubicBezTo>
                <a:cubicBezTo>
                  <a:pt x="948958" y="2906063"/>
                  <a:pt x="947889" y="2902085"/>
                  <a:pt x="948899" y="2899625"/>
                </a:cubicBezTo>
                <a:cubicBezTo>
                  <a:pt x="951800" y="2892553"/>
                  <a:pt x="955925" y="2894413"/>
                  <a:pt x="955925" y="2902792"/>
                </a:cubicBezTo>
                <a:cubicBezTo>
                  <a:pt x="955925" y="2911007"/>
                  <a:pt x="962900" y="2922169"/>
                  <a:pt x="966140" y="2919137"/>
                </a:cubicBezTo>
                <a:cubicBezTo>
                  <a:pt x="967224" y="2918123"/>
                  <a:pt x="968245" y="2875287"/>
                  <a:pt x="968406" y="2823948"/>
                </a:cubicBezTo>
                <a:cubicBezTo>
                  <a:pt x="968625" y="2751842"/>
                  <a:pt x="967811" y="2728371"/>
                  <a:pt x="964786" y="2720797"/>
                </a:cubicBezTo>
                <a:cubicBezTo>
                  <a:pt x="961746" y="2713177"/>
                  <a:pt x="961611" y="2709019"/>
                  <a:pt x="964177" y="2702131"/>
                </a:cubicBezTo>
                <a:cubicBezTo>
                  <a:pt x="967198" y="2694024"/>
                  <a:pt x="967009" y="2693383"/>
                  <a:pt x="961976" y="2694614"/>
                </a:cubicBezTo>
                <a:cubicBezTo>
                  <a:pt x="956703" y="2695905"/>
                  <a:pt x="956510" y="2693908"/>
                  <a:pt x="957367" y="2646646"/>
                </a:cubicBezTo>
                <a:cubicBezTo>
                  <a:pt x="958564" y="2580501"/>
                  <a:pt x="958436" y="2582372"/>
                  <a:pt x="961739" y="2582372"/>
                </a:cubicBezTo>
                <a:cubicBezTo>
                  <a:pt x="963337" y="2582372"/>
                  <a:pt x="964683" y="2588797"/>
                  <a:pt x="964735" y="2596651"/>
                </a:cubicBezTo>
                <a:cubicBezTo>
                  <a:pt x="964844" y="2616993"/>
                  <a:pt x="969298" y="2607609"/>
                  <a:pt x="971817" y="2581676"/>
                </a:cubicBezTo>
                <a:cubicBezTo>
                  <a:pt x="976213" y="2536402"/>
                  <a:pt x="979179" y="2566787"/>
                  <a:pt x="979179" y="2657101"/>
                </a:cubicBezTo>
                <a:cubicBezTo>
                  <a:pt x="979179" y="2729438"/>
                  <a:pt x="980000" y="2750804"/>
                  <a:pt x="982813" y="2751686"/>
                </a:cubicBezTo>
                <a:cubicBezTo>
                  <a:pt x="986097" y="2752716"/>
                  <a:pt x="987875" y="2798196"/>
                  <a:pt x="987249" y="2865234"/>
                </a:cubicBezTo>
                <a:cubicBezTo>
                  <a:pt x="987176" y="2871965"/>
                  <a:pt x="987066" y="2884816"/>
                  <a:pt x="986993" y="2893792"/>
                </a:cubicBezTo>
                <a:cubicBezTo>
                  <a:pt x="986920" y="2902767"/>
                  <a:pt x="988245" y="2916843"/>
                  <a:pt x="989957" y="2925070"/>
                </a:cubicBezTo>
                <a:cubicBezTo>
                  <a:pt x="991996" y="2934854"/>
                  <a:pt x="992781" y="2987075"/>
                  <a:pt x="992222" y="3076020"/>
                </a:cubicBezTo>
                <a:cubicBezTo>
                  <a:pt x="991507" y="3190379"/>
                  <a:pt x="990530" y="3217420"/>
                  <a:pt x="986073" y="3246010"/>
                </a:cubicBezTo>
                <a:cubicBezTo>
                  <a:pt x="981783" y="3273534"/>
                  <a:pt x="980899" y="3294249"/>
                  <a:pt x="981430" y="3354803"/>
                </a:cubicBezTo>
                <a:cubicBezTo>
                  <a:pt x="982127" y="3434255"/>
                  <a:pt x="986528" y="3519462"/>
                  <a:pt x="990448" y="3529378"/>
                </a:cubicBezTo>
                <a:cubicBezTo>
                  <a:pt x="992809" y="3535354"/>
                  <a:pt x="992812" y="3535353"/>
                  <a:pt x="994542" y="3528715"/>
                </a:cubicBezTo>
                <a:cubicBezTo>
                  <a:pt x="995495" y="3525061"/>
                  <a:pt x="997177" y="3514423"/>
                  <a:pt x="998280" y="3505073"/>
                </a:cubicBezTo>
                <a:cubicBezTo>
                  <a:pt x="1000706" y="3484526"/>
                  <a:pt x="1005415" y="3482185"/>
                  <a:pt x="1003751" y="3502353"/>
                </a:cubicBezTo>
                <a:cubicBezTo>
                  <a:pt x="999726" y="3551127"/>
                  <a:pt x="996197" y="3588705"/>
                  <a:pt x="994811" y="3597547"/>
                </a:cubicBezTo>
                <a:cubicBezTo>
                  <a:pt x="993906" y="3603314"/>
                  <a:pt x="994432" y="3607747"/>
                  <a:pt x="996012" y="3607747"/>
                </a:cubicBezTo>
                <a:cubicBezTo>
                  <a:pt x="997551" y="3607747"/>
                  <a:pt x="1001133" y="3596425"/>
                  <a:pt x="1003969" y="3582588"/>
                </a:cubicBezTo>
                <a:cubicBezTo>
                  <a:pt x="1006805" y="3568751"/>
                  <a:pt x="1010240" y="3554982"/>
                  <a:pt x="1011605" y="3551990"/>
                </a:cubicBezTo>
                <a:cubicBezTo>
                  <a:pt x="1014156" y="3546400"/>
                  <a:pt x="1011974" y="3605054"/>
                  <a:pt x="1009302" y="3613866"/>
                </a:cubicBezTo>
                <a:cubicBezTo>
                  <a:pt x="1008510" y="3616484"/>
                  <a:pt x="1009266" y="3618626"/>
                  <a:pt x="1010962" y="3618626"/>
                </a:cubicBezTo>
                <a:cubicBezTo>
                  <a:pt x="1012670" y="3618626"/>
                  <a:pt x="1014064" y="3616309"/>
                  <a:pt x="1014064" y="3613477"/>
                </a:cubicBezTo>
                <a:cubicBezTo>
                  <a:pt x="1014064" y="3610645"/>
                  <a:pt x="1015889" y="3607674"/>
                  <a:pt x="1018120" y="3606872"/>
                </a:cubicBezTo>
                <a:cubicBezTo>
                  <a:pt x="1021115" y="3605796"/>
                  <a:pt x="1022793" y="3596304"/>
                  <a:pt x="1024542" y="3570544"/>
                </a:cubicBezTo>
                <a:cubicBezTo>
                  <a:pt x="1026298" y="3544711"/>
                  <a:pt x="1027399" y="3538491"/>
                  <a:pt x="1028794" y="3546551"/>
                </a:cubicBezTo>
                <a:cubicBezTo>
                  <a:pt x="1029830" y="3552534"/>
                  <a:pt x="1030863" y="3554676"/>
                  <a:pt x="1031089" y="3551310"/>
                </a:cubicBezTo>
                <a:cubicBezTo>
                  <a:pt x="1031666" y="3542748"/>
                  <a:pt x="1035945" y="3543689"/>
                  <a:pt x="1040206" y="3553314"/>
                </a:cubicBezTo>
                <a:cubicBezTo>
                  <a:pt x="1044975" y="3564088"/>
                  <a:pt x="1047968" y="3561700"/>
                  <a:pt x="1050395" y="3545187"/>
                </a:cubicBezTo>
                <a:cubicBezTo>
                  <a:pt x="1051493" y="3537709"/>
                  <a:pt x="1053719" y="3531590"/>
                  <a:pt x="1055342" y="3531590"/>
                </a:cubicBezTo>
                <a:cubicBezTo>
                  <a:pt x="1056962" y="3531590"/>
                  <a:pt x="1057583" y="3534344"/>
                  <a:pt x="1056721" y="3537710"/>
                </a:cubicBezTo>
                <a:cubicBezTo>
                  <a:pt x="1052342" y="3554779"/>
                  <a:pt x="1051376" y="3565402"/>
                  <a:pt x="1053178" y="3576648"/>
                </a:cubicBezTo>
                <a:cubicBezTo>
                  <a:pt x="1054718" y="3586255"/>
                  <a:pt x="1056258" y="3588831"/>
                  <a:pt x="1060044" y="3588134"/>
                </a:cubicBezTo>
                <a:cubicBezTo>
                  <a:pt x="1063617" y="3587478"/>
                  <a:pt x="1065735" y="3590173"/>
                  <a:pt x="1067938" y="3598170"/>
                </a:cubicBezTo>
                <a:cubicBezTo>
                  <a:pt x="1071127" y="3609752"/>
                  <a:pt x="1070302" y="3618625"/>
                  <a:pt x="1066040" y="3618625"/>
                </a:cubicBezTo>
                <a:cubicBezTo>
                  <a:pt x="1064628" y="3618625"/>
                  <a:pt x="1063471" y="3614881"/>
                  <a:pt x="1063471" y="3610305"/>
                </a:cubicBezTo>
                <a:cubicBezTo>
                  <a:pt x="1063471" y="3605451"/>
                  <a:pt x="1062259" y="3602685"/>
                  <a:pt x="1060563" y="3603666"/>
                </a:cubicBezTo>
                <a:cubicBezTo>
                  <a:pt x="1058964" y="3604590"/>
                  <a:pt x="1057654" y="3614031"/>
                  <a:pt x="1057654" y="3624644"/>
                </a:cubicBezTo>
                <a:cubicBezTo>
                  <a:pt x="1057654" y="3641714"/>
                  <a:pt x="1058851" y="3645944"/>
                  <a:pt x="1068032" y="3661306"/>
                </a:cubicBezTo>
                <a:lnTo>
                  <a:pt x="1078410" y="3678671"/>
                </a:lnTo>
                <a:lnTo>
                  <a:pt x="1077479" y="3732283"/>
                </a:lnTo>
                <a:cubicBezTo>
                  <a:pt x="1076969" y="3761769"/>
                  <a:pt x="1077698" y="3794156"/>
                  <a:pt x="1079128" y="3804253"/>
                </a:cubicBezTo>
                <a:cubicBezTo>
                  <a:pt x="1081573" y="3821645"/>
                  <a:pt x="1081402" y="3822612"/>
                  <a:pt x="1075852" y="3822612"/>
                </a:cubicBezTo>
                <a:cubicBezTo>
                  <a:pt x="1067697" y="3822612"/>
                  <a:pt x="1064684" y="3818328"/>
                  <a:pt x="1059401" y="3799218"/>
                </a:cubicBezTo>
                <a:cubicBezTo>
                  <a:pt x="1056879" y="3790091"/>
                  <a:pt x="1051529" y="3774458"/>
                  <a:pt x="1047515" y="3764478"/>
                </a:cubicBezTo>
                <a:cubicBezTo>
                  <a:pt x="1038967" y="3743226"/>
                  <a:pt x="1038613" y="3738210"/>
                  <a:pt x="1044858" y="3726906"/>
                </a:cubicBezTo>
                <a:cubicBezTo>
                  <a:pt x="1048442" y="3720418"/>
                  <a:pt x="1048789" y="3717042"/>
                  <a:pt x="1046373" y="3712082"/>
                </a:cubicBezTo>
                <a:cubicBezTo>
                  <a:pt x="1042592" y="3704315"/>
                  <a:pt x="1037308" y="3703649"/>
                  <a:pt x="1037308" y="3710939"/>
                </a:cubicBezTo>
                <a:cubicBezTo>
                  <a:pt x="1037308" y="3717971"/>
                  <a:pt x="1032299" y="3720599"/>
                  <a:pt x="1030448" y="3714539"/>
                </a:cubicBezTo>
                <a:cubicBezTo>
                  <a:pt x="1029641" y="3711899"/>
                  <a:pt x="1026721" y="3696889"/>
                  <a:pt x="1023958" y="3681181"/>
                </a:cubicBezTo>
                <a:cubicBezTo>
                  <a:pt x="1021196" y="3665475"/>
                  <a:pt x="1017837" y="3651461"/>
                  <a:pt x="1016495" y="3650040"/>
                </a:cubicBezTo>
                <a:cubicBezTo>
                  <a:pt x="1015152" y="3648619"/>
                  <a:pt x="1014054" y="3668435"/>
                  <a:pt x="1014054" y="3694076"/>
                </a:cubicBezTo>
                <a:cubicBezTo>
                  <a:pt x="1014054" y="3720901"/>
                  <a:pt x="1015236" y="3741382"/>
                  <a:pt x="1016842" y="3742309"/>
                </a:cubicBezTo>
                <a:cubicBezTo>
                  <a:pt x="1018422" y="3743224"/>
                  <a:pt x="1018944" y="3751241"/>
                  <a:pt x="1018050" y="3760829"/>
                </a:cubicBezTo>
                <a:cubicBezTo>
                  <a:pt x="1016944" y="3772650"/>
                  <a:pt x="1017867" y="3781315"/>
                  <a:pt x="1021075" y="3789637"/>
                </a:cubicBezTo>
                <a:cubicBezTo>
                  <a:pt x="1028815" y="3809637"/>
                  <a:pt x="1027303" y="3818621"/>
                  <a:pt x="1014167" y="3830669"/>
                </a:cubicBezTo>
                <a:cubicBezTo>
                  <a:pt x="1000942" y="3842800"/>
                  <a:pt x="997964" y="3850927"/>
                  <a:pt x="1000862" y="3866974"/>
                </a:cubicBezTo>
                <a:cubicBezTo>
                  <a:pt x="1005715" y="3893845"/>
                  <a:pt x="1005875" y="3896048"/>
                  <a:pt x="1002972" y="3896048"/>
                </a:cubicBezTo>
                <a:cubicBezTo>
                  <a:pt x="1001322" y="3896048"/>
                  <a:pt x="998490" y="3900252"/>
                  <a:pt x="996677" y="3905391"/>
                </a:cubicBezTo>
                <a:cubicBezTo>
                  <a:pt x="993546" y="3914266"/>
                  <a:pt x="992555" y="3914814"/>
                  <a:pt x="976833" y="3916353"/>
                </a:cubicBezTo>
                <a:cubicBezTo>
                  <a:pt x="967731" y="3917245"/>
                  <a:pt x="955052" y="3920187"/>
                  <a:pt x="948658" y="3922894"/>
                </a:cubicBezTo>
                <a:cubicBezTo>
                  <a:pt x="942263" y="3925600"/>
                  <a:pt x="930919" y="3930397"/>
                  <a:pt x="923447" y="3933554"/>
                </a:cubicBezTo>
                <a:cubicBezTo>
                  <a:pt x="914511" y="3937329"/>
                  <a:pt x="909538" y="3941238"/>
                  <a:pt x="908914" y="3944977"/>
                </a:cubicBezTo>
                <a:cubicBezTo>
                  <a:pt x="907009" y="3956402"/>
                  <a:pt x="902226" y="3951217"/>
                  <a:pt x="889691" y="3924140"/>
                </a:cubicBezTo>
                <a:lnTo>
                  <a:pt x="876885" y="3896476"/>
                </a:lnTo>
                <a:lnTo>
                  <a:pt x="866998" y="3897977"/>
                </a:lnTo>
                <a:lnTo>
                  <a:pt x="857112" y="3899478"/>
                </a:lnTo>
                <a:lnTo>
                  <a:pt x="858936" y="3871244"/>
                </a:lnTo>
                <a:cubicBezTo>
                  <a:pt x="860965" y="3839855"/>
                  <a:pt x="856667" y="3812449"/>
                  <a:pt x="849297" y="3809803"/>
                </a:cubicBezTo>
                <a:cubicBezTo>
                  <a:pt x="841546" y="3807020"/>
                  <a:pt x="839771" y="3814869"/>
                  <a:pt x="845695" y="3825733"/>
                </a:cubicBezTo>
                <a:cubicBezTo>
                  <a:pt x="848772" y="3831377"/>
                  <a:pt x="851308" y="3838797"/>
                  <a:pt x="851329" y="3842222"/>
                </a:cubicBezTo>
                <a:cubicBezTo>
                  <a:pt x="851402" y="3851891"/>
                  <a:pt x="839159" y="3894195"/>
                  <a:pt x="834957" y="3898850"/>
                </a:cubicBezTo>
                <a:cubicBezTo>
                  <a:pt x="832037" y="3902083"/>
                  <a:pt x="831709" y="3910890"/>
                  <a:pt x="833482" y="3938287"/>
                </a:cubicBezTo>
                <a:cubicBezTo>
                  <a:pt x="834737" y="3957688"/>
                  <a:pt x="834730" y="3974679"/>
                  <a:pt x="833449" y="3976045"/>
                </a:cubicBezTo>
                <a:cubicBezTo>
                  <a:pt x="830887" y="3978807"/>
                  <a:pt x="825117" y="3966624"/>
                  <a:pt x="825117" y="3958449"/>
                </a:cubicBezTo>
                <a:cubicBezTo>
                  <a:pt x="825117" y="3955567"/>
                  <a:pt x="822500" y="3951681"/>
                  <a:pt x="819303" y="3949812"/>
                </a:cubicBezTo>
                <a:cubicBezTo>
                  <a:pt x="814672" y="3947106"/>
                  <a:pt x="813490" y="3943469"/>
                  <a:pt x="813490" y="3931932"/>
                </a:cubicBezTo>
                <a:cubicBezTo>
                  <a:pt x="813490" y="3915148"/>
                  <a:pt x="809596" y="3906408"/>
                  <a:pt x="803149" y="3908723"/>
                </a:cubicBezTo>
                <a:cubicBezTo>
                  <a:pt x="796232" y="3911207"/>
                  <a:pt x="787332" y="3930030"/>
                  <a:pt x="787332" y="3942175"/>
                </a:cubicBezTo>
                <a:cubicBezTo>
                  <a:pt x="787332" y="3958604"/>
                  <a:pt x="782234" y="3955423"/>
                  <a:pt x="779879" y="3937525"/>
                </a:cubicBezTo>
                <a:cubicBezTo>
                  <a:pt x="776660" y="3913078"/>
                  <a:pt x="774695" y="3910379"/>
                  <a:pt x="770285" y="3924353"/>
                </a:cubicBezTo>
                <a:cubicBezTo>
                  <a:pt x="766183" y="3937357"/>
                  <a:pt x="748733" y="3958603"/>
                  <a:pt x="742157" y="3958603"/>
                </a:cubicBezTo>
                <a:cubicBezTo>
                  <a:pt x="736620" y="3958603"/>
                  <a:pt x="732117" y="3949885"/>
                  <a:pt x="732064" y="3939063"/>
                </a:cubicBezTo>
                <a:cubicBezTo>
                  <a:pt x="732031" y="3932240"/>
                  <a:pt x="731334" y="3931038"/>
                  <a:pt x="729203" y="3934125"/>
                </a:cubicBezTo>
                <a:cubicBezTo>
                  <a:pt x="727652" y="3936369"/>
                  <a:pt x="726364" y="3940959"/>
                  <a:pt x="726342" y="3944324"/>
                </a:cubicBezTo>
                <a:cubicBezTo>
                  <a:pt x="726306" y="3950851"/>
                  <a:pt x="721784" y="3952710"/>
                  <a:pt x="719746" y="3947044"/>
                </a:cubicBezTo>
                <a:cubicBezTo>
                  <a:pt x="717757" y="3941513"/>
                  <a:pt x="709610" y="3949477"/>
                  <a:pt x="702684" y="3963722"/>
                </a:cubicBezTo>
                <a:lnTo>
                  <a:pt x="696578" y="3976282"/>
                </a:lnTo>
                <a:lnTo>
                  <a:pt x="693758" y="3968802"/>
                </a:lnTo>
                <a:cubicBezTo>
                  <a:pt x="690076" y="3959043"/>
                  <a:pt x="688055" y="3959366"/>
                  <a:pt x="681496" y="3970765"/>
                </a:cubicBezTo>
                <a:cubicBezTo>
                  <a:pt x="678507" y="3975958"/>
                  <a:pt x="674968" y="3979573"/>
                  <a:pt x="673632" y="3978800"/>
                </a:cubicBezTo>
                <a:cubicBezTo>
                  <a:pt x="672293" y="3978027"/>
                  <a:pt x="671493" y="3965877"/>
                  <a:pt x="671847" y="3951801"/>
                </a:cubicBezTo>
                <a:cubicBezTo>
                  <a:pt x="672800" y="3914268"/>
                  <a:pt x="669618" y="3914060"/>
                  <a:pt x="648068" y="3950248"/>
                </a:cubicBezTo>
                <a:cubicBezTo>
                  <a:pt x="638203" y="3966811"/>
                  <a:pt x="629671" y="3980363"/>
                  <a:pt x="629106" y="3980363"/>
                </a:cubicBezTo>
                <a:cubicBezTo>
                  <a:pt x="628540" y="3980363"/>
                  <a:pt x="626307" y="3970877"/>
                  <a:pt x="624139" y="3959284"/>
                </a:cubicBezTo>
                <a:lnTo>
                  <a:pt x="624220" y="3959267"/>
                </a:lnTo>
                <a:lnTo>
                  <a:pt x="620280" y="3938188"/>
                </a:lnTo>
                <a:lnTo>
                  <a:pt x="607440" y="3955282"/>
                </a:lnTo>
                <a:cubicBezTo>
                  <a:pt x="594812" y="3972095"/>
                  <a:pt x="589934" y="3973511"/>
                  <a:pt x="589817" y="3960400"/>
                </a:cubicBezTo>
                <a:cubicBezTo>
                  <a:pt x="589784" y="3957657"/>
                  <a:pt x="588792" y="3955860"/>
                  <a:pt x="587591" y="3956407"/>
                </a:cubicBezTo>
                <a:cubicBezTo>
                  <a:pt x="586394" y="3956955"/>
                  <a:pt x="581809" y="3959091"/>
                  <a:pt x="577406" y="3961155"/>
                </a:cubicBezTo>
                <a:cubicBezTo>
                  <a:pt x="566815" y="3966123"/>
                  <a:pt x="563938" y="3962866"/>
                  <a:pt x="571905" y="3954932"/>
                </a:cubicBezTo>
                <a:cubicBezTo>
                  <a:pt x="581987" y="3944889"/>
                  <a:pt x="584063" y="3933606"/>
                  <a:pt x="580399" y="3908747"/>
                </a:cubicBezTo>
                <a:cubicBezTo>
                  <a:pt x="578597" y="3896517"/>
                  <a:pt x="576247" y="3885537"/>
                  <a:pt x="575175" y="3884347"/>
                </a:cubicBezTo>
                <a:cubicBezTo>
                  <a:pt x="574102" y="3883155"/>
                  <a:pt x="570737" y="3890991"/>
                  <a:pt x="567694" y="3901759"/>
                </a:cubicBezTo>
                <a:cubicBezTo>
                  <a:pt x="564650" y="3912526"/>
                  <a:pt x="560197" y="3922232"/>
                  <a:pt x="557800" y="3923327"/>
                </a:cubicBezTo>
                <a:cubicBezTo>
                  <a:pt x="538738" y="3932032"/>
                  <a:pt x="537707" y="3932251"/>
                  <a:pt x="533002" y="3928596"/>
                </a:cubicBezTo>
                <a:cubicBezTo>
                  <a:pt x="530444" y="3926611"/>
                  <a:pt x="526412" y="3921476"/>
                  <a:pt x="524042" y="3917187"/>
                </a:cubicBezTo>
                <a:cubicBezTo>
                  <a:pt x="520190" y="3910216"/>
                  <a:pt x="504622" y="3898787"/>
                  <a:pt x="498943" y="3898760"/>
                </a:cubicBezTo>
                <a:cubicBezTo>
                  <a:pt x="497746" y="3898760"/>
                  <a:pt x="496669" y="3902728"/>
                  <a:pt x="496556" y="3907590"/>
                </a:cubicBezTo>
                <a:lnTo>
                  <a:pt x="496337" y="3916429"/>
                </a:lnTo>
                <a:lnTo>
                  <a:pt x="490791" y="3904744"/>
                </a:lnTo>
                <a:cubicBezTo>
                  <a:pt x="485854" y="3894340"/>
                  <a:pt x="484600" y="3893381"/>
                  <a:pt x="479371" y="3895999"/>
                </a:cubicBezTo>
                <a:cubicBezTo>
                  <a:pt x="476141" y="3897618"/>
                  <a:pt x="473496" y="3899943"/>
                  <a:pt x="473496" y="3901169"/>
                </a:cubicBezTo>
                <a:cubicBezTo>
                  <a:pt x="473496" y="3902393"/>
                  <a:pt x="470288" y="3906634"/>
                  <a:pt x="466368" y="3910592"/>
                </a:cubicBezTo>
                <a:cubicBezTo>
                  <a:pt x="456365" y="3920693"/>
                  <a:pt x="439692" y="3920788"/>
                  <a:pt x="435622" y="3910777"/>
                </a:cubicBezTo>
                <a:cubicBezTo>
                  <a:pt x="431611" y="3900905"/>
                  <a:pt x="426113" y="3903871"/>
                  <a:pt x="422232" y="3918000"/>
                </a:cubicBezTo>
                <a:lnTo>
                  <a:pt x="418926" y="3930037"/>
                </a:lnTo>
                <a:lnTo>
                  <a:pt x="414240" y="3919925"/>
                </a:lnTo>
                <a:cubicBezTo>
                  <a:pt x="411663" y="3914363"/>
                  <a:pt x="409553" y="3908524"/>
                  <a:pt x="409553" y="3906948"/>
                </a:cubicBezTo>
                <a:cubicBezTo>
                  <a:pt x="409553" y="3905371"/>
                  <a:pt x="406283" y="3902688"/>
                  <a:pt x="402287" y="3900983"/>
                </a:cubicBezTo>
                <a:cubicBezTo>
                  <a:pt x="398290" y="3899280"/>
                  <a:pt x="395021" y="3895784"/>
                  <a:pt x="395021" y="3893216"/>
                </a:cubicBezTo>
                <a:cubicBezTo>
                  <a:pt x="395021" y="3890647"/>
                  <a:pt x="393174" y="3887113"/>
                  <a:pt x="390919" y="3885361"/>
                </a:cubicBezTo>
                <a:cubicBezTo>
                  <a:pt x="384017" y="3880000"/>
                  <a:pt x="381900" y="3887292"/>
                  <a:pt x="382484" y="3914398"/>
                </a:cubicBezTo>
                <a:cubicBezTo>
                  <a:pt x="382776" y="3928235"/>
                  <a:pt x="381908" y="3939556"/>
                  <a:pt x="380543" y="3939556"/>
                </a:cubicBezTo>
                <a:cubicBezTo>
                  <a:pt x="379174" y="3939556"/>
                  <a:pt x="375157" y="3931295"/>
                  <a:pt x="371613" y="3921197"/>
                </a:cubicBezTo>
                <a:cubicBezTo>
                  <a:pt x="368069" y="3911101"/>
                  <a:pt x="364778" y="3902409"/>
                  <a:pt x="364300" y="3901884"/>
                </a:cubicBezTo>
                <a:cubicBezTo>
                  <a:pt x="363822" y="3901358"/>
                  <a:pt x="358825" y="3904217"/>
                  <a:pt x="353194" y="3908237"/>
                </a:cubicBezTo>
                <a:cubicBezTo>
                  <a:pt x="347563" y="3912256"/>
                  <a:pt x="341580" y="3914748"/>
                  <a:pt x="339898" y="3913776"/>
                </a:cubicBezTo>
                <a:cubicBezTo>
                  <a:pt x="330219" y="3908178"/>
                  <a:pt x="319486" y="3921392"/>
                  <a:pt x="319409" y="3939004"/>
                </a:cubicBezTo>
                <a:cubicBezTo>
                  <a:pt x="319376" y="3946509"/>
                  <a:pt x="318646" y="3948036"/>
                  <a:pt x="316548" y="3944996"/>
                </a:cubicBezTo>
                <a:cubicBezTo>
                  <a:pt x="314997" y="3942752"/>
                  <a:pt x="313709" y="3937470"/>
                  <a:pt x="313687" y="3933258"/>
                </a:cubicBezTo>
                <a:cubicBezTo>
                  <a:pt x="313654" y="3929046"/>
                  <a:pt x="312286" y="3923225"/>
                  <a:pt x="310625" y="3920323"/>
                </a:cubicBezTo>
                <a:cubicBezTo>
                  <a:pt x="307816" y="3915410"/>
                  <a:pt x="307017" y="3915331"/>
                  <a:pt x="299053" y="3919187"/>
                </a:cubicBezTo>
                <a:cubicBezTo>
                  <a:pt x="291059" y="3923055"/>
                  <a:pt x="290259" y="3922967"/>
                  <a:pt x="286839" y="3917843"/>
                </a:cubicBezTo>
                <a:cubicBezTo>
                  <a:pt x="281942" y="3910506"/>
                  <a:pt x="279778" y="3910932"/>
                  <a:pt x="277427" y="3919697"/>
                </a:cubicBezTo>
                <a:cubicBezTo>
                  <a:pt x="276194" y="3924297"/>
                  <a:pt x="274672" y="3925840"/>
                  <a:pt x="273344" y="3923832"/>
                </a:cubicBezTo>
                <a:cubicBezTo>
                  <a:pt x="271953" y="3921726"/>
                  <a:pt x="269435" y="3923472"/>
                  <a:pt x="265994" y="3928922"/>
                </a:cubicBezTo>
                <a:cubicBezTo>
                  <a:pt x="263115" y="3933483"/>
                  <a:pt x="260168" y="3936661"/>
                  <a:pt x="259445" y="3935985"/>
                </a:cubicBezTo>
                <a:cubicBezTo>
                  <a:pt x="258722" y="3935308"/>
                  <a:pt x="259628" y="3926703"/>
                  <a:pt x="261459" y="3916861"/>
                </a:cubicBezTo>
                <a:cubicBezTo>
                  <a:pt x="265723" y="3893949"/>
                  <a:pt x="263871" y="3889100"/>
                  <a:pt x="256105" y="3902840"/>
                </a:cubicBezTo>
                <a:cubicBezTo>
                  <a:pt x="252722" y="3908824"/>
                  <a:pt x="249898" y="3912109"/>
                  <a:pt x="249827" y="3910141"/>
                </a:cubicBezTo>
                <a:cubicBezTo>
                  <a:pt x="249754" y="3908171"/>
                  <a:pt x="250973" y="3904331"/>
                  <a:pt x="252535" y="3901605"/>
                </a:cubicBezTo>
                <a:cubicBezTo>
                  <a:pt x="258542" y="3891101"/>
                  <a:pt x="264092" y="3850919"/>
                  <a:pt x="260989" y="3840401"/>
                </a:cubicBezTo>
                <a:cubicBezTo>
                  <a:pt x="258847" y="3833138"/>
                  <a:pt x="259004" y="3826667"/>
                  <a:pt x="261551" y="3817366"/>
                </a:cubicBezTo>
                <a:cubicBezTo>
                  <a:pt x="265164" y="3804181"/>
                  <a:pt x="263507" y="3789967"/>
                  <a:pt x="258362" y="3789967"/>
                </a:cubicBezTo>
                <a:cubicBezTo>
                  <a:pt x="256793" y="3789967"/>
                  <a:pt x="255409" y="3795169"/>
                  <a:pt x="255289" y="3801527"/>
                </a:cubicBezTo>
                <a:lnTo>
                  <a:pt x="255070" y="3813086"/>
                </a:lnTo>
                <a:lnTo>
                  <a:pt x="247221" y="3797100"/>
                </a:lnTo>
                <a:lnTo>
                  <a:pt x="239371" y="3781116"/>
                </a:lnTo>
                <a:lnTo>
                  <a:pt x="234247" y="3796328"/>
                </a:lnTo>
                <a:cubicBezTo>
                  <a:pt x="228764" y="3812603"/>
                  <a:pt x="224568" y="3817387"/>
                  <a:pt x="221766" y="3810554"/>
                </a:cubicBezTo>
                <a:cubicBezTo>
                  <a:pt x="220810" y="3808224"/>
                  <a:pt x="218857" y="3806995"/>
                  <a:pt x="217426" y="3807822"/>
                </a:cubicBezTo>
                <a:cubicBezTo>
                  <a:pt x="215995" y="3808649"/>
                  <a:pt x="214824" y="3807301"/>
                  <a:pt x="214824" y="3804826"/>
                </a:cubicBezTo>
                <a:cubicBezTo>
                  <a:pt x="214824" y="3800216"/>
                  <a:pt x="185168" y="3756269"/>
                  <a:pt x="180066" y="3753319"/>
                </a:cubicBezTo>
                <a:cubicBezTo>
                  <a:pt x="176464" y="3751236"/>
                  <a:pt x="159601" y="3772805"/>
                  <a:pt x="159601" y="3779496"/>
                </a:cubicBezTo>
                <a:cubicBezTo>
                  <a:pt x="159601" y="3782273"/>
                  <a:pt x="161663" y="3784528"/>
                  <a:pt x="164203" y="3784528"/>
                </a:cubicBezTo>
                <a:cubicBezTo>
                  <a:pt x="169640" y="3784528"/>
                  <a:pt x="169450" y="3785070"/>
                  <a:pt x="158148" y="3801808"/>
                </a:cubicBezTo>
                <a:lnTo>
                  <a:pt x="149428" y="3814722"/>
                </a:lnTo>
                <a:lnTo>
                  <a:pt x="134639" y="3813467"/>
                </a:lnTo>
                <a:cubicBezTo>
                  <a:pt x="120829" y="3812293"/>
                  <a:pt x="119630" y="3812691"/>
                  <a:pt x="116525" y="3819448"/>
                </a:cubicBezTo>
                <a:lnTo>
                  <a:pt x="113201" y="3826686"/>
                </a:lnTo>
                <a:lnTo>
                  <a:pt x="114463" y="3818163"/>
                </a:lnTo>
                <a:cubicBezTo>
                  <a:pt x="115157" y="3813476"/>
                  <a:pt x="116587" y="3806425"/>
                  <a:pt x="117642" y="3802493"/>
                </a:cubicBezTo>
                <a:cubicBezTo>
                  <a:pt x="119207" y="3796651"/>
                  <a:pt x="118703" y="3795653"/>
                  <a:pt x="114876" y="3797027"/>
                </a:cubicBezTo>
                <a:cubicBezTo>
                  <a:pt x="111105" y="3798381"/>
                  <a:pt x="110193" y="3796797"/>
                  <a:pt x="110193" y="3788940"/>
                </a:cubicBezTo>
                <a:cubicBezTo>
                  <a:pt x="110193" y="3783566"/>
                  <a:pt x="106121" y="3767830"/>
                  <a:pt x="101145" y="3753971"/>
                </a:cubicBezTo>
                <a:lnTo>
                  <a:pt x="92097" y="3728771"/>
                </a:lnTo>
                <a:lnTo>
                  <a:pt x="94042" y="3670395"/>
                </a:lnTo>
                <a:cubicBezTo>
                  <a:pt x="95111" y="3638287"/>
                  <a:pt x="97407" y="3605853"/>
                  <a:pt x="99138" y="3598319"/>
                </a:cubicBezTo>
                <a:cubicBezTo>
                  <a:pt x="104941" y="3573087"/>
                  <a:pt x="97069" y="3338652"/>
                  <a:pt x="87812" y="3260961"/>
                </a:cubicBezTo>
                <a:cubicBezTo>
                  <a:pt x="82435" y="3215847"/>
                  <a:pt x="82431" y="3215653"/>
                  <a:pt x="85575" y="3161687"/>
                </a:cubicBezTo>
                <a:cubicBezTo>
                  <a:pt x="86925" y="3138501"/>
                  <a:pt x="87983" y="3112186"/>
                  <a:pt x="87921" y="3103211"/>
                </a:cubicBezTo>
                <a:cubicBezTo>
                  <a:pt x="87812" y="3086795"/>
                  <a:pt x="91307" y="3090618"/>
                  <a:pt x="92890" y="3108651"/>
                </a:cubicBezTo>
                <a:cubicBezTo>
                  <a:pt x="94715" y="3129427"/>
                  <a:pt x="98000" y="3078267"/>
                  <a:pt x="98651" y="3018896"/>
                </a:cubicBezTo>
                <a:lnTo>
                  <a:pt x="99366" y="2953620"/>
                </a:lnTo>
                <a:lnTo>
                  <a:pt x="103451" y="3010737"/>
                </a:lnTo>
                <a:cubicBezTo>
                  <a:pt x="108126" y="3076121"/>
                  <a:pt x="110351" y="3085824"/>
                  <a:pt x="115797" y="3064581"/>
                </a:cubicBezTo>
                <a:cubicBezTo>
                  <a:pt x="118224" y="3055113"/>
                  <a:pt x="118471" y="3048955"/>
                  <a:pt x="116549" y="3045743"/>
                </a:cubicBezTo>
                <a:cubicBezTo>
                  <a:pt x="114538" y="3042381"/>
                  <a:pt x="114917" y="3039223"/>
                  <a:pt x="117833" y="3035060"/>
                </a:cubicBezTo>
                <a:cubicBezTo>
                  <a:pt x="120956" y="3030598"/>
                  <a:pt x="121241" y="3027351"/>
                  <a:pt x="118986" y="3021806"/>
                </a:cubicBezTo>
                <a:cubicBezTo>
                  <a:pt x="115436" y="3013072"/>
                  <a:pt x="115392" y="2991195"/>
                  <a:pt x="118913" y="2983539"/>
                </a:cubicBezTo>
                <a:cubicBezTo>
                  <a:pt x="121143" y="2978681"/>
                  <a:pt x="121435" y="2978883"/>
                  <a:pt x="121613" y="2985418"/>
                </a:cubicBezTo>
                <a:cubicBezTo>
                  <a:pt x="121905" y="2995447"/>
                  <a:pt x="126954" y="2997613"/>
                  <a:pt x="128451" y="2988345"/>
                </a:cubicBezTo>
                <a:cubicBezTo>
                  <a:pt x="129119" y="2984205"/>
                  <a:pt x="129863" y="2995128"/>
                  <a:pt x="130100" y="3012617"/>
                </a:cubicBezTo>
                <a:cubicBezTo>
                  <a:pt x="130356" y="3031340"/>
                  <a:pt x="129341" y="3045105"/>
                  <a:pt x="127630" y="3046095"/>
                </a:cubicBezTo>
                <a:cubicBezTo>
                  <a:pt x="124437" y="3047942"/>
                  <a:pt x="123798" y="3064345"/>
                  <a:pt x="126546" y="3073943"/>
                </a:cubicBezTo>
                <a:cubicBezTo>
                  <a:pt x="127506" y="3077292"/>
                  <a:pt x="129451" y="3079361"/>
                  <a:pt x="130866" y="3078542"/>
                </a:cubicBezTo>
                <a:cubicBezTo>
                  <a:pt x="132326" y="3077696"/>
                  <a:pt x="133442" y="3098159"/>
                  <a:pt x="133442" y="3125790"/>
                </a:cubicBezTo>
                <a:cubicBezTo>
                  <a:pt x="133442" y="3152595"/>
                  <a:pt x="134275" y="3180206"/>
                  <a:pt x="135293" y="3187146"/>
                </a:cubicBezTo>
                <a:cubicBezTo>
                  <a:pt x="138730" y="3210625"/>
                  <a:pt x="142164" y="3199946"/>
                  <a:pt x="142164" y="3165767"/>
                </a:cubicBezTo>
                <a:cubicBezTo>
                  <a:pt x="142164" y="3132390"/>
                  <a:pt x="144787" y="3123911"/>
                  <a:pt x="150793" y="3137889"/>
                </a:cubicBezTo>
                <a:cubicBezTo>
                  <a:pt x="152898" y="3142795"/>
                  <a:pt x="153456" y="3141306"/>
                  <a:pt x="153606" y="3130383"/>
                </a:cubicBezTo>
                <a:cubicBezTo>
                  <a:pt x="153752" y="3119589"/>
                  <a:pt x="152584" y="3116053"/>
                  <a:pt x="147977" y="3113362"/>
                </a:cubicBezTo>
                <a:cubicBezTo>
                  <a:pt x="144693" y="3111441"/>
                  <a:pt x="142164" y="3107019"/>
                  <a:pt x="142164" y="3103188"/>
                </a:cubicBezTo>
                <a:cubicBezTo>
                  <a:pt x="142164" y="3096131"/>
                  <a:pt x="146536" y="3093903"/>
                  <a:pt x="148791" y="3099811"/>
                </a:cubicBezTo>
                <a:cubicBezTo>
                  <a:pt x="149506" y="3101682"/>
                  <a:pt x="150601" y="3102599"/>
                  <a:pt x="151225" y="3101850"/>
                </a:cubicBezTo>
                <a:cubicBezTo>
                  <a:pt x="152298" y="3100566"/>
                  <a:pt x="149144" y="2917216"/>
                  <a:pt x="147292" y="2873385"/>
                </a:cubicBezTo>
                <a:cubicBezTo>
                  <a:pt x="146818" y="2862166"/>
                  <a:pt x="146084" y="2844419"/>
                  <a:pt x="145660" y="2833947"/>
                </a:cubicBezTo>
                <a:cubicBezTo>
                  <a:pt x="145062" y="2819133"/>
                  <a:pt x="144216" y="2815996"/>
                  <a:pt x="141844" y="2819811"/>
                </a:cubicBezTo>
                <a:cubicBezTo>
                  <a:pt x="140169" y="2822507"/>
                  <a:pt x="139582" y="2829239"/>
                  <a:pt x="140545" y="2834770"/>
                </a:cubicBezTo>
                <a:cubicBezTo>
                  <a:pt x="141837" y="2842206"/>
                  <a:pt x="140764" y="2847130"/>
                  <a:pt x="136458" y="2853666"/>
                </a:cubicBezTo>
                <a:cubicBezTo>
                  <a:pt x="133247" y="2858528"/>
                  <a:pt x="129296" y="2862506"/>
                  <a:pt x="127674" y="2862506"/>
                </a:cubicBezTo>
                <a:cubicBezTo>
                  <a:pt x="126050" y="2862506"/>
                  <a:pt x="124718" y="2858528"/>
                  <a:pt x="124707" y="2853666"/>
                </a:cubicBezTo>
                <a:cubicBezTo>
                  <a:pt x="124707" y="2848804"/>
                  <a:pt x="122937" y="2841689"/>
                  <a:pt x="120800" y="2837853"/>
                </a:cubicBezTo>
                <a:cubicBezTo>
                  <a:pt x="118662" y="2834017"/>
                  <a:pt x="115973" y="2818133"/>
                  <a:pt x="114826" y="2802555"/>
                </a:cubicBezTo>
                <a:cubicBezTo>
                  <a:pt x="113680" y="2786976"/>
                  <a:pt x="112199" y="2773723"/>
                  <a:pt x="111538" y="2773103"/>
                </a:cubicBezTo>
                <a:cubicBezTo>
                  <a:pt x="110878" y="2772484"/>
                  <a:pt x="108097" y="2773680"/>
                  <a:pt x="105360" y="2775763"/>
                </a:cubicBezTo>
                <a:cubicBezTo>
                  <a:pt x="100908" y="2779153"/>
                  <a:pt x="100633" y="2778980"/>
                  <a:pt x="102732" y="2774110"/>
                </a:cubicBezTo>
                <a:cubicBezTo>
                  <a:pt x="105911" y="2766743"/>
                  <a:pt x="110338" y="2718932"/>
                  <a:pt x="108639" y="2710314"/>
                </a:cubicBezTo>
                <a:cubicBezTo>
                  <a:pt x="107887" y="2706508"/>
                  <a:pt x="111109" y="2710737"/>
                  <a:pt x="115795" y="2719713"/>
                </a:cubicBezTo>
                <a:cubicBezTo>
                  <a:pt x="121191" y="2730047"/>
                  <a:pt x="126752" y="2748320"/>
                  <a:pt x="130954" y="2769531"/>
                </a:cubicBezTo>
                <a:cubicBezTo>
                  <a:pt x="135199" y="2790948"/>
                  <a:pt x="138343" y="2801248"/>
                  <a:pt x="139674" y="2798089"/>
                </a:cubicBezTo>
                <a:cubicBezTo>
                  <a:pt x="142411" y="2791591"/>
                  <a:pt x="142334" y="2736696"/>
                  <a:pt x="139564" y="2721073"/>
                </a:cubicBezTo>
                <a:lnTo>
                  <a:pt x="137393" y="2708834"/>
                </a:lnTo>
                <a:lnTo>
                  <a:pt x="133499" y="2716314"/>
                </a:lnTo>
                <a:cubicBezTo>
                  <a:pt x="131357" y="2720428"/>
                  <a:pt x="128647" y="2723793"/>
                  <a:pt x="127476" y="2723793"/>
                </a:cubicBezTo>
                <a:cubicBezTo>
                  <a:pt x="124494" y="2723793"/>
                  <a:pt x="121818" y="2716459"/>
                  <a:pt x="121818" y="2708279"/>
                </a:cubicBezTo>
                <a:cubicBezTo>
                  <a:pt x="121818" y="2702396"/>
                  <a:pt x="122475" y="2701880"/>
                  <a:pt x="126249" y="2704809"/>
                </a:cubicBezTo>
                <a:cubicBezTo>
                  <a:pt x="132776" y="2709879"/>
                  <a:pt x="134262" y="2706592"/>
                  <a:pt x="130766" y="2694810"/>
                </a:cubicBezTo>
                <a:cubicBezTo>
                  <a:pt x="129059" y="2689060"/>
                  <a:pt x="127657" y="2677590"/>
                  <a:pt x="127646" y="2669321"/>
                </a:cubicBezTo>
                <a:cubicBezTo>
                  <a:pt x="127646" y="2657244"/>
                  <a:pt x="128873" y="2653292"/>
                  <a:pt x="133943" y="2649228"/>
                </a:cubicBezTo>
                <a:cubicBezTo>
                  <a:pt x="139727" y="2644594"/>
                  <a:pt x="139851" y="2643893"/>
                  <a:pt x="135428" y="2640865"/>
                </a:cubicBezTo>
                <a:cubicBezTo>
                  <a:pt x="130984" y="2637824"/>
                  <a:pt x="130961" y="2636565"/>
                  <a:pt x="135136" y="2625083"/>
                </a:cubicBezTo>
                <a:cubicBezTo>
                  <a:pt x="138318" y="2616349"/>
                  <a:pt x="140924" y="2613051"/>
                  <a:pt x="143826" y="2614093"/>
                </a:cubicBezTo>
                <a:cubicBezTo>
                  <a:pt x="146106" y="2614913"/>
                  <a:pt x="147971" y="2614117"/>
                  <a:pt x="147971" y="2612317"/>
                </a:cubicBezTo>
                <a:cubicBezTo>
                  <a:pt x="147971" y="2610521"/>
                  <a:pt x="145355" y="2608412"/>
                  <a:pt x="142158" y="2607630"/>
                </a:cubicBezTo>
                <a:cubicBezTo>
                  <a:pt x="138396" y="2606708"/>
                  <a:pt x="136345" y="2603919"/>
                  <a:pt x="136345" y="2599725"/>
                </a:cubicBezTo>
                <a:cubicBezTo>
                  <a:pt x="136345" y="2593196"/>
                  <a:pt x="141982" y="2590309"/>
                  <a:pt x="142362" y="2596642"/>
                </a:cubicBezTo>
                <a:cubicBezTo>
                  <a:pt x="142472" y="2598512"/>
                  <a:pt x="143625" y="2597594"/>
                  <a:pt x="144920" y="2594603"/>
                </a:cubicBezTo>
                <a:cubicBezTo>
                  <a:pt x="146449" y="2591074"/>
                  <a:pt x="145865" y="2587655"/>
                  <a:pt x="143264" y="2584870"/>
                </a:cubicBezTo>
                <a:cubicBezTo>
                  <a:pt x="140308" y="2581707"/>
                  <a:pt x="139336" y="2572390"/>
                  <a:pt x="139570" y="2549512"/>
                </a:cubicBezTo>
                <a:cubicBezTo>
                  <a:pt x="139826" y="2522781"/>
                  <a:pt x="140271" y="2520155"/>
                  <a:pt x="142624" y="2530687"/>
                </a:cubicBezTo>
                <a:cubicBezTo>
                  <a:pt x="144128" y="2537419"/>
                  <a:pt x="144712" y="2548647"/>
                  <a:pt x="143924" y="2555639"/>
                </a:cubicBezTo>
                <a:cubicBezTo>
                  <a:pt x="142902" y="2564689"/>
                  <a:pt x="143704" y="2569286"/>
                  <a:pt x="146661" y="2571594"/>
                </a:cubicBezTo>
                <a:cubicBezTo>
                  <a:pt x="149445" y="2573758"/>
                  <a:pt x="150715" y="2579734"/>
                  <a:pt x="150473" y="2589549"/>
                </a:cubicBezTo>
                <a:cubicBezTo>
                  <a:pt x="150217" y="2600443"/>
                  <a:pt x="151531" y="2605757"/>
                  <a:pt x="155581" y="2610028"/>
                </a:cubicBezTo>
                <a:cubicBezTo>
                  <a:pt x="159525" y="2614188"/>
                  <a:pt x="160038" y="2616128"/>
                  <a:pt x="157416" y="2616986"/>
                </a:cubicBezTo>
                <a:cubicBezTo>
                  <a:pt x="155416" y="2617639"/>
                  <a:pt x="153782" y="2621817"/>
                  <a:pt x="153782" y="2626268"/>
                </a:cubicBezTo>
                <a:cubicBezTo>
                  <a:pt x="153782" y="2631689"/>
                  <a:pt x="154887" y="2633721"/>
                  <a:pt x="157135" y="2632423"/>
                </a:cubicBezTo>
                <a:cubicBezTo>
                  <a:pt x="159620" y="2630987"/>
                  <a:pt x="159996" y="2636225"/>
                  <a:pt x="158587" y="2652661"/>
                </a:cubicBezTo>
                <a:cubicBezTo>
                  <a:pt x="157544" y="2664858"/>
                  <a:pt x="155858" y="2684479"/>
                  <a:pt x="154845" y="2696261"/>
                </a:cubicBezTo>
                <a:cubicBezTo>
                  <a:pt x="152958" y="2718188"/>
                  <a:pt x="155063" y="2737394"/>
                  <a:pt x="159357" y="2737394"/>
                </a:cubicBezTo>
                <a:cubicBezTo>
                  <a:pt x="160678" y="2737394"/>
                  <a:pt x="162393" y="2731232"/>
                  <a:pt x="163168" y="2723700"/>
                </a:cubicBezTo>
                <a:cubicBezTo>
                  <a:pt x="164058" y="2715026"/>
                  <a:pt x="166420" y="2708743"/>
                  <a:pt x="169613" y="2706558"/>
                </a:cubicBezTo>
                <a:cubicBezTo>
                  <a:pt x="174200" y="2703419"/>
                  <a:pt x="174238" y="2702788"/>
                  <a:pt x="170029" y="2699520"/>
                </a:cubicBezTo>
                <a:cubicBezTo>
                  <a:pt x="166388" y="2696691"/>
                  <a:pt x="165411" y="2690379"/>
                  <a:pt x="165426" y="2669745"/>
                </a:cubicBezTo>
                <a:lnTo>
                  <a:pt x="165460" y="2643560"/>
                </a:lnTo>
                <a:lnTo>
                  <a:pt x="170745" y="2651062"/>
                </a:lnTo>
                <a:cubicBezTo>
                  <a:pt x="173654" y="2655187"/>
                  <a:pt x="176914" y="2657737"/>
                  <a:pt x="177992" y="2656728"/>
                </a:cubicBezTo>
                <a:cubicBezTo>
                  <a:pt x="180893" y="2654013"/>
                  <a:pt x="180372" y="2642763"/>
                  <a:pt x="177259" y="2640964"/>
                </a:cubicBezTo>
                <a:cubicBezTo>
                  <a:pt x="175610" y="2640008"/>
                  <a:pt x="175617" y="2636002"/>
                  <a:pt x="177292" y="2630604"/>
                </a:cubicBezTo>
                <a:cubicBezTo>
                  <a:pt x="179402" y="2623752"/>
                  <a:pt x="179033" y="2621132"/>
                  <a:pt x="175625" y="2618782"/>
                </a:cubicBezTo>
                <a:cubicBezTo>
                  <a:pt x="173216" y="2617122"/>
                  <a:pt x="171246" y="2611958"/>
                  <a:pt x="171246" y="2607308"/>
                </a:cubicBezTo>
                <a:cubicBezTo>
                  <a:pt x="171246" y="2600733"/>
                  <a:pt x="172264" y="2599219"/>
                  <a:pt x="175822" y="2600497"/>
                </a:cubicBezTo>
                <a:cubicBezTo>
                  <a:pt x="179858" y="2601947"/>
                  <a:pt x="180196" y="2599125"/>
                  <a:pt x="178683" y="2576613"/>
                </a:cubicBezTo>
                <a:cubicBezTo>
                  <a:pt x="171318" y="2466934"/>
                  <a:pt x="170421" y="2411684"/>
                  <a:pt x="174207" y="2301074"/>
                </a:cubicBezTo>
                <a:cubicBezTo>
                  <a:pt x="175688" y="2257808"/>
                  <a:pt x="176251" y="2213136"/>
                  <a:pt x="175458" y="2201800"/>
                </a:cubicBezTo>
                <a:cubicBezTo>
                  <a:pt x="174667" y="2190464"/>
                  <a:pt x="173440" y="2173540"/>
                  <a:pt x="172740" y="2164190"/>
                </a:cubicBezTo>
                <a:cubicBezTo>
                  <a:pt x="171386" y="2146132"/>
                  <a:pt x="173900" y="2142366"/>
                  <a:pt x="179095" y="2154671"/>
                </a:cubicBezTo>
                <a:cubicBezTo>
                  <a:pt x="181792" y="2161053"/>
                  <a:pt x="182299" y="2158906"/>
                  <a:pt x="182562" y="2140044"/>
                </a:cubicBezTo>
                <a:cubicBezTo>
                  <a:pt x="182780" y="2125634"/>
                  <a:pt x="181303" y="2114425"/>
                  <a:pt x="178366" y="2107848"/>
                </a:cubicBezTo>
                <a:cubicBezTo>
                  <a:pt x="174907" y="2100100"/>
                  <a:pt x="174645" y="2096875"/>
                  <a:pt x="177238" y="2093950"/>
                </a:cubicBezTo>
                <a:cubicBezTo>
                  <a:pt x="179785" y="2091078"/>
                  <a:pt x="179822" y="2083828"/>
                  <a:pt x="177384" y="2064486"/>
                </a:cubicBezTo>
                <a:cubicBezTo>
                  <a:pt x="173288" y="2031987"/>
                  <a:pt x="173183" y="2019189"/>
                  <a:pt x="177056" y="2024799"/>
                </a:cubicBezTo>
                <a:cubicBezTo>
                  <a:pt x="178607" y="2027043"/>
                  <a:pt x="179895" y="2033224"/>
                  <a:pt x="179917" y="2038534"/>
                </a:cubicBezTo>
                <a:cubicBezTo>
                  <a:pt x="179950" y="2043845"/>
                  <a:pt x="181380" y="2049515"/>
                  <a:pt x="183109" y="2051136"/>
                </a:cubicBezTo>
                <a:cubicBezTo>
                  <a:pt x="184967" y="2052872"/>
                  <a:pt x="186764" y="2070684"/>
                  <a:pt x="187491" y="2094518"/>
                </a:cubicBezTo>
                <a:cubicBezTo>
                  <a:pt x="188170" y="2116756"/>
                  <a:pt x="190023" y="2141602"/>
                  <a:pt x="191609" y="2149731"/>
                </a:cubicBezTo>
                <a:cubicBezTo>
                  <a:pt x="193197" y="2157859"/>
                  <a:pt x="194496" y="2172852"/>
                  <a:pt x="194496" y="2183049"/>
                </a:cubicBezTo>
                <a:cubicBezTo>
                  <a:pt x="194496" y="2193245"/>
                  <a:pt x="195565" y="2201588"/>
                  <a:pt x="196875" y="2201588"/>
                </a:cubicBezTo>
                <a:cubicBezTo>
                  <a:pt x="199568" y="2201588"/>
                  <a:pt x="198922" y="2116352"/>
                  <a:pt x="195788" y="2058415"/>
                </a:cubicBezTo>
                <a:cubicBezTo>
                  <a:pt x="193751" y="2020813"/>
                  <a:pt x="194966" y="2005760"/>
                  <a:pt x="200030" y="2005760"/>
                </a:cubicBezTo>
                <a:cubicBezTo>
                  <a:pt x="201413" y="2005760"/>
                  <a:pt x="203435" y="2012423"/>
                  <a:pt x="204523" y="2020566"/>
                </a:cubicBezTo>
                <a:cubicBezTo>
                  <a:pt x="206030" y="2031857"/>
                  <a:pt x="207490" y="2035017"/>
                  <a:pt x="210671" y="2033874"/>
                </a:cubicBezTo>
                <a:cubicBezTo>
                  <a:pt x="216684" y="2031716"/>
                  <a:pt x="216079" y="2042920"/>
                  <a:pt x="210010" y="2046098"/>
                </a:cubicBezTo>
                <a:cubicBezTo>
                  <a:pt x="205628" y="2048393"/>
                  <a:pt x="205349" y="2055037"/>
                  <a:pt x="207007" y="2117629"/>
                </a:cubicBezTo>
                <a:cubicBezTo>
                  <a:pt x="208171" y="2161627"/>
                  <a:pt x="207832" y="2185150"/>
                  <a:pt x="206069" y="2182549"/>
                </a:cubicBezTo>
                <a:cubicBezTo>
                  <a:pt x="202537" y="2177336"/>
                  <a:pt x="202482" y="2187234"/>
                  <a:pt x="205960" y="2202948"/>
                </a:cubicBezTo>
                <a:cubicBezTo>
                  <a:pt x="208218" y="2213161"/>
                  <a:pt x="208412" y="2213328"/>
                  <a:pt x="209127" y="2205668"/>
                </a:cubicBezTo>
                <a:cubicBezTo>
                  <a:pt x="210163" y="2194555"/>
                  <a:pt x="214127" y="2225206"/>
                  <a:pt x="214532" y="2247478"/>
                </a:cubicBezTo>
                <a:cubicBezTo>
                  <a:pt x="214788" y="2262326"/>
                  <a:pt x="215455" y="2264339"/>
                  <a:pt x="219080" y="2261523"/>
                </a:cubicBezTo>
                <a:cubicBezTo>
                  <a:pt x="221408" y="2259715"/>
                  <a:pt x="224677" y="2259025"/>
                  <a:pt x="226346" y="2259990"/>
                </a:cubicBezTo>
                <a:cubicBezTo>
                  <a:pt x="228324" y="2261135"/>
                  <a:pt x="229378" y="2256089"/>
                  <a:pt x="229378" y="2245492"/>
                </a:cubicBezTo>
                <a:cubicBezTo>
                  <a:pt x="229378" y="2236298"/>
                  <a:pt x="228018" y="2228815"/>
                  <a:pt x="226247" y="2228262"/>
                </a:cubicBezTo>
                <a:cubicBezTo>
                  <a:pt x="222252" y="2227015"/>
                  <a:pt x="215081" y="2195974"/>
                  <a:pt x="214948" y="2179343"/>
                </a:cubicBezTo>
                <a:cubicBezTo>
                  <a:pt x="214875" y="2171058"/>
                  <a:pt x="216513" y="2165058"/>
                  <a:pt x="219625" y="2162146"/>
                </a:cubicBezTo>
                <a:cubicBezTo>
                  <a:pt x="223845" y="2158197"/>
                  <a:pt x="224163" y="2152535"/>
                  <a:pt x="222344" y="2113823"/>
                </a:cubicBezTo>
                <a:cubicBezTo>
                  <a:pt x="221213" y="2089705"/>
                  <a:pt x="219738" y="2066234"/>
                  <a:pt x="219071" y="2061664"/>
                </a:cubicBezTo>
                <a:lnTo>
                  <a:pt x="217856" y="2053357"/>
                </a:lnTo>
                <a:lnTo>
                  <a:pt x="221271" y="2060836"/>
                </a:lnTo>
                <a:cubicBezTo>
                  <a:pt x="223150" y="2064950"/>
                  <a:pt x="225743" y="2068316"/>
                  <a:pt x="227033" y="2068316"/>
                </a:cubicBezTo>
                <a:cubicBezTo>
                  <a:pt x="230965" y="2068316"/>
                  <a:pt x="229649" y="2056090"/>
                  <a:pt x="225110" y="2050477"/>
                </a:cubicBezTo>
                <a:cubicBezTo>
                  <a:pt x="222763" y="2047573"/>
                  <a:pt x="220952" y="2041526"/>
                  <a:pt x="221087" y="2037038"/>
                </a:cubicBezTo>
                <a:cubicBezTo>
                  <a:pt x="221233" y="2032066"/>
                  <a:pt x="221871" y="2030836"/>
                  <a:pt x="222714" y="2033890"/>
                </a:cubicBezTo>
                <a:cubicBezTo>
                  <a:pt x="223642" y="2037256"/>
                  <a:pt x="225918" y="2038456"/>
                  <a:pt x="229644" y="2037545"/>
                </a:cubicBezTo>
                <a:cubicBezTo>
                  <a:pt x="234680" y="2036312"/>
                  <a:pt x="235192" y="2037806"/>
                  <a:pt x="235192" y="2053772"/>
                </a:cubicBezTo>
                <a:cubicBezTo>
                  <a:pt x="235192" y="2063700"/>
                  <a:pt x="236348" y="2070688"/>
                  <a:pt x="237848" y="2069820"/>
                </a:cubicBezTo>
                <a:cubicBezTo>
                  <a:pt x="239421" y="2068911"/>
                  <a:pt x="239716" y="2040841"/>
                  <a:pt x="238574" y="2000984"/>
                </a:cubicBezTo>
                <a:cubicBezTo>
                  <a:pt x="237512" y="1963969"/>
                  <a:pt x="236837" y="1922363"/>
                  <a:pt x="237075" y="1908526"/>
                </a:cubicBezTo>
                <a:cubicBezTo>
                  <a:pt x="237294" y="1894689"/>
                  <a:pt x="236330" y="1883368"/>
                  <a:pt x="234896" y="1883368"/>
                </a:cubicBezTo>
                <a:cubicBezTo>
                  <a:pt x="233454" y="1883368"/>
                  <a:pt x="232269" y="1904971"/>
                  <a:pt x="232247" y="1931645"/>
                </a:cubicBezTo>
                <a:cubicBezTo>
                  <a:pt x="232210" y="1981250"/>
                  <a:pt x="230659" y="1995701"/>
                  <a:pt x="226115" y="1988991"/>
                </a:cubicBezTo>
                <a:cubicBezTo>
                  <a:pt x="224436" y="1986514"/>
                  <a:pt x="223640" y="1987808"/>
                  <a:pt x="223612" y="1993067"/>
                </a:cubicBezTo>
                <a:cubicBezTo>
                  <a:pt x="223579" y="1998037"/>
                  <a:pt x="222276" y="2000354"/>
                  <a:pt x="219934" y="1999592"/>
                </a:cubicBezTo>
                <a:cubicBezTo>
                  <a:pt x="217934" y="1998943"/>
                  <a:pt x="216701" y="1995474"/>
                  <a:pt x="217193" y="1991885"/>
                </a:cubicBezTo>
                <a:cubicBezTo>
                  <a:pt x="219584" y="1974385"/>
                  <a:pt x="217832" y="1962407"/>
                  <a:pt x="210733" y="1947711"/>
                </a:cubicBezTo>
                <a:cubicBezTo>
                  <a:pt x="206118" y="1938155"/>
                  <a:pt x="204507" y="1932272"/>
                  <a:pt x="206693" y="1932953"/>
                </a:cubicBezTo>
                <a:cubicBezTo>
                  <a:pt x="208693" y="1933577"/>
                  <a:pt x="211109" y="1937057"/>
                  <a:pt x="212064" y="1940685"/>
                </a:cubicBezTo>
                <a:cubicBezTo>
                  <a:pt x="213107" y="1944657"/>
                  <a:pt x="215743" y="1947133"/>
                  <a:pt x="218683" y="1946906"/>
                </a:cubicBezTo>
                <a:cubicBezTo>
                  <a:pt x="222007" y="1946647"/>
                  <a:pt x="223568" y="1948603"/>
                  <a:pt x="223568" y="1953025"/>
                </a:cubicBezTo>
                <a:cubicBezTo>
                  <a:pt x="223568" y="1956599"/>
                  <a:pt x="224751" y="1959523"/>
                  <a:pt x="226200" y="1959523"/>
                </a:cubicBezTo>
                <a:cubicBezTo>
                  <a:pt x="227645" y="1959523"/>
                  <a:pt x="228319" y="1954933"/>
                  <a:pt x="227699" y="1949323"/>
                </a:cubicBezTo>
                <a:cubicBezTo>
                  <a:pt x="227079" y="1943714"/>
                  <a:pt x="225743" y="1901456"/>
                  <a:pt x="224732" y="1855417"/>
                </a:cubicBezTo>
                <a:cubicBezTo>
                  <a:pt x="223240" y="1787367"/>
                  <a:pt x="222193" y="1772257"/>
                  <a:pt x="219133" y="1774632"/>
                </a:cubicBezTo>
                <a:cubicBezTo>
                  <a:pt x="216232" y="1776883"/>
                  <a:pt x="214923" y="1775648"/>
                  <a:pt x="213420" y="1769242"/>
                </a:cubicBezTo>
                <a:cubicBezTo>
                  <a:pt x="212347" y="1764670"/>
                  <a:pt x="208959" y="1759673"/>
                  <a:pt x="205892" y="1758137"/>
                </a:cubicBezTo>
                <a:cubicBezTo>
                  <a:pt x="202710" y="1756544"/>
                  <a:pt x="200316" y="1752466"/>
                  <a:pt x="200316" y="1748640"/>
                </a:cubicBezTo>
                <a:cubicBezTo>
                  <a:pt x="200316" y="1740955"/>
                  <a:pt x="205045" y="1739585"/>
                  <a:pt x="207031" y="1746696"/>
                </a:cubicBezTo>
                <a:cubicBezTo>
                  <a:pt x="207761" y="1749314"/>
                  <a:pt x="208662" y="1731873"/>
                  <a:pt x="209035" y="1707939"/>
                </a:cubicBezTo>
                <a:cubicBezTo>
                  <a:pt x="209407" y="1684004"/>
                  <a:pt x="210323" y="1666633"/>
                  <a:pt x="211071" y="1669336"/>
                </a:cubicBezTo>
                <a:cubicBezTo>
                  <a:pt x="213169" y="1676917"/>
                  <a:pt x="221530" y="1673660"/>
                  <a:pt x="227197" y="1663053"/>
                </a:cubicBezTo>
                <a:cubicBezTo>
                  <a:pt x="229992" y="1657822"/>
                  <a:pt x="232281" y="1655072"/>
                  <a:pt x="232283" y="1656942"/>
                </a:cubicBezTo>
                <a:cubicBezTo>
                  <a:pt x="232286" y="1658812"/>
                  <a:pt x="233596" y="1660341"/>
                  <a:pt x="235195" y="1660341"/>
                </a:cubicBezTo>
                <a:cubicBezTo>
                  <a:pt x="237012" y="1660341"/>
                  <a:pt x="238100" y="1644076"/>
                  <a:pt x="238100" y="1616985"/>
                </a:cubicBezTo>
                <a:cubicBezTo>
                  <a:pt x="238100" y="1591014"/>
                  <a:pt x="236935" y="1572954"/>
                  <a:pt x="235195" y="1571947"/>
                </a:cubicBezTo>
                <a:cubicBezTo>
                  <a:pt x="233312" y="1570860"/>
                  <a:pt x="232287" y="1582980"/>
                  <a:pt x="232287" y="1606329"/>
                </a:cubicBezTo>
                <a:cubicBezTo>
                  <a:pt x="232287" y="1630862"/>
                  <a:pt x="231338" y="1641503"/>
                  <a:pt x="229320" y="1639614"/>
                </a:cubicBezTo>
                <a:cubicBezTo>
                  <a:pt x="227689" y="1638088"/>
                  <a:pt x="225511" y="1628408"/>
                  <a:pt x="224483" y="1618106"/>
                </a:cubicBezTo>
                <a:cubicBezTo>
                  <a:pt x="222305" y="1596284"/>
                  <a:pt x="218284" y="1600833"/>
                  <a:pt x="217959" y="1625487"/>
                </a:cubicBezTo>
                <a:cubicBezTo>
                  <a:pt x="217850" y="1633991"/>
                  <a:pt x="216237" y="1644394"/>
                  <a:pt x="214383" y="1648605"/>
                </a:cubicBezTo>
                <a:lnTo>
                  <a:pt x="211011" y="1656262"/>
                </a:lnTo>
                <a:lnTo>
                  <a:pt x="208920" y="1648102"/>
                </a:lnTo>
                <a:cubicBezTo>
                  <a:pt x="206085" y="1637021"/>
                  <a:pt x="209176" y="1404364"/>
                  <a:pt x="212237" y="1399238"/>
                </a:cubicBezTo>
                <a:cubicBezTo>
                  <a:pt x="213697" y="1396785"/>
                  <a:pt x="214704" y="1404207"/>
                  <a:pt x="214755" y="1417848"/>
                </a:cubicBezTo>
                <a:cubicBezTo>
                  <a:pt x="214828" y="1436337"/>
                  <a:pt x="215919" y="1441817"/>
                  <a:pt x="220657" y="1447453"/>
                </a:cubicBezTo>
                <a:lnTo>
                  <a:pt x="226470" y="1454368"/>
                </a:lnTo>
                <a:lnTo>
                  <a:pt x="226470" y="1446221"/>
                </a:lnTo>
                <a:cubicBezTo>
                  <a:pt x="226470" y="1441741"/>
                  <a:pt x="227199" y="1432090"/>
                  <a:pt x="228093" y="1424776"/>
                </a:cubicBezTo>
                <a:cubicBezTo>
                  <a:pt x="229659" y="1411957"/>
                  <a:pt x="229557" y="1411723"/>
                  <a:pt x="225291" y="1418277"/>
                </a:cubicBezTo>
                <a:lnTo>
                  <a:pt x="220862" y="1425076"/>
                </a:lnTo>
                <a:lnTo>
                  <a:pt x="220753" y="1416781"/>
                </a:lnTo>
                <a:cubicBezTo>
                  <a:pt x="220716" y="1412218"/>
                  <a:pt x="222285" y="1406958"/>
                  <a:pt x="224281" y="1405091"/>
                </a:cubicBezTo>
                <a:cubicBezTo>
                  <a:pt x="226818" y="1402719"/>
                  <a:pt x="228110" y="1388820"/>
                  <a:pt x="228564" y="1358989"/>
                </a:cubicBezTo>
                <a:cubicBezTo>
                  <a:pt x="229159" y="1320043"/>
                  <a:pt x="228856" y="1317121"/>
                  <a:pt x="225152" y="1325803"/>
                </a:cubicBezTo>
                <a:cubicBezTo>
                  <a:pt x="222919" y="1331038"/>
                  <a:pt x="220991" y="1341952"/>
                  <a:pt x="220869" y="1350055"/>
                </a:cubicBezTo>
                <a:cubicBezTo>
                  <a:pt x="220453" y="1377723"/>
                  <a:pt x="216289" y="1360788"/>
                  <a:pt x="216020" y="1330335"/>
                </a:cubicBezTo>
                <a:cubicBezTo>
                  <a:pt x="215874" y="1313631"/>
                  <a:pt x="214334" y="1281605"/>
                  <a:pt x="212597" y="1259167"/>
                </a:cubicBezTo>
                <a:cubicBezTo>
                  <a:pt x="210863" y="1236728"/>
                  <a:pt x="210397" y="1212862"/>
                  <a:pt x="211560" y="1206130"/>
                </a:cubicBezTo>
                <a:cubicBezTo>
                  <a:pt x="213414" y="1195419"/>
                  <a:pt x="213888" y="1197286"/>
                  <a:pt x="215375" y="1221089"/>
                </a:cubicBezTo>
                <a:cubicBezTo>
                  <a:pt x="216977" y="1246742"/>
                  <a:pt x="222982" y="1268313"/>
                  <a:pt x="227379" y="1264199"/>
                </a:cubicBezTo>
                <a:cubicBezTo>
                  <a:pt x="230868" y="1260933"/>
                  <a:pt x="229514" y="1251057"/>
                  <a:pt x="224694" y="1244618"/>
                </a:cubicBezTo>
                <a:cubicBezTo>
                  <a:pt x="220307" y="1238758"/>
                  <a:pt x="220424" y="1237979"/>
                  <a:pt x="226599" y="1231828"/>
                </a:cubicBezTo>
                <a:cubicBezTo>
                  <a:pt x="238766" y="1219708"/>
                  <a:pt x="241591" y="1183478"/>
                  <a:pt x="231544" y="1168401"/>
                </a:cubicBezTo>
                <a:cubicBezTo>
                  <a:pt x="227946" y="1163003"/>
                  <a:pt x="223537" y="1151843"/>
                  <a:pt x="221743" y="1143601"/>
                </a:cubicBezTo>
                <a:lnTo>
                  <a:pt x="218485" y="1128615"/>
                </a:lnTo>
                <a:lnTo>
                  <a:pt x="218112" y="1140174"/>
                </a:lnTo>
                <a:cubicBezTo>
                  <a:pt x="217572" y="1156890"/>
                  <a:pt x="209965" y="1155909"/>
                  <a:pt x="207558" y="1138814"/>
                </a:cubicBezTo>
                <a:cubicBezTo>
                  <a:pt x="204770" y="1119003"/>
                  <a:pt x="202787" y="1110423"/>
                  <a:pt x="201314" y="1111802"/>
                </a:cubicBezTo>
                <a:cubicBezTo>
                  <a:pt x="200577" y="1112492"/>
                  <a:pt x="196763" y="1147304"/>
                  <a:pt x="192840" y="1189163"/>
                </a:cubicBezTo>
                <a:lnTo>
                  <a:pt x="185708" y="1265270"/>
                </a:lnTo>
                <a:lnTo>
                  <a:pt x="197495" y="1276300"/>
                </a:lnTo>
                <a:cubicBezTo>
                  <a:pt x="207840" y="1285981"/>
                  <a:pt x="209239" y="1288767"/>
                  <a:pt x="208932" y="1299086"/>
                </a:cubicBezTo>
                <a:cubicBezTo>
                  <a:pt x="208750" y="1305553"/>
                  <a:pt x="209225" y="1319411"/>
                  <a:pt x="210045" y="1329882"/>
                </a:cubicBezTo>
                <a:cubicBezTo>
                  <a:pt x="210852" y="1340354"/>
                  <a:pt x="210855" y="1345483"/>
                  <a:pt x="210045" y="1341280"/>
                </a:cubicBezTo>
                <a:cubicBezTo>
                  <a:pt x="207079" y="1325703"/>
                  <a:pt x="201738" y="1335834"/>
                  <a:pt x="199446" y="1361380"/>
                </a:cubicBezTo>
                <a:cubicBezTo>
                  <a:pt x="198184" y="1375470"/>
                  <a:pt x="196220" y="1397303"/>
                  <a:pt x="195086" y="1409898"/>
                </a:cubicBezTo>
                <a:cubicBezTo>
                  <a:pt x="192616" y="1437345"/>
                  <a:pt x="187189" y="1442180"/>
                  <a:pt x="184177" y="1419619"/>
                </a:cubicBezTo>
                <a:cubicBezTo>
                  <a:pt x="183053" y="1411211"/>
                  <a:pt x="183024" y="1399208"/>
                  <a:pt x="184104" y="1392945"/>
                </a:cubicBezTo>
                <a:cubicBezTo>
                  <a:pt x="188584" y="1367068"/>
                  <a:pt x="189315" y="1355720"/>
                  <a:pt x="186502" y="1355720"/>
                </a:cubicBezTo>
                <a:cubicBezTo>
                  <a:pt x="184907" y="1355720"/>
                  <a:pt x="182699" y="1364288"/>
                  <a:pt x="181596" y="1374759"/>
                </a:cubicBezTo>
                <a:cubicBezTo>
                  <a:pt x="180494" y="1385231"/>
                  <a:pt x="178531" y="1393798"/>
                  <a:pt x="177236" y="1393798"/>
                </a:cubicBezTo>
                <a:cubicBezTo>
                  <a:pt x="175941" y="1393798"/>
                  <a:pt x="173955" y="1386148"/>
                  <a:pt x="172823" y="1376799"/>
                </a:cubicBezTo>
                <a:cubicBezTo>
                  <a:pt x="171024" y="1361946"/>
                  <a:pt x="170287" y="1360411"/>
                  <a:pt x="166979" y="1364640"/>
                </a:cubicBezTo>
                <a:cubicBezTo>
                  <a:pt x="163578" y="1368985"/>
                  <a:pt x="163008" y="1369033"/>
                  <a:pt x="161395" y="1365097"/>
                </a:cubicBezTo>
                <a:cubicBezTo>
                  <a:pt x="160406" y="1362687"/>
                  <a:pt x="159417" y="1354390"/>
                  <a:pt x="159198" y="1346658"/>
                </a:cubicBezTo>
                <a:cubicBezTo>
                  <a:pt x="158943" y="1337109"/>
                  <a:pt x="157983" y="1341260"/>
                  <a:pt x="156257" y="1359606"/>
                </a:cubicBezTo>
                <a:cubicBezTo>
                  <a:pt x="154859" y="1374458"/>
                  <a:pt x="153075" y="1387208"/>
                  <a:pt x="152297" y="1387938"/>
                </a:cubicBezTo>
                <a:cubicBezTo>
                  <a:pt x="148382" y="1391601"/>
                  <a:pt x="146581" y="1383080"/>
                  <a:pt x="147163" y="1363648"/>
                </a:cubicBezTo>
                <a:cubicBezTo>
                  <a:pt x="147685" y="1346238"/>
                  <a:pt x="146980" y="1342121"/>
                  <a:pt x="143528" y="1342121"/>
                </a:cubicBezTo>
                <a:cubicBezTo>
                  <a:pt x="141174" y="1342121"/>
                  <a:pt x="139251" y="1342474"/>
                  <a:pt x="139251" y="1342904"/>
                </a:cubicBezTo>
                <a:cubicBezTo>
                  <a:pt x="139251" y="1343336"/>
                  <a:pt x="137298" y="1358328"/>
                  <a:pt x="134914" y="1376222"/>
                </a:cubicBezTo>
                <a:cubicBezTo>
                  <a:pt x="132527" y="1394116"/>
                  <a:pt x="130568" y="1409062"/>
                  <a:pt x="130554" y="1409436"/>
                </a:cubicBezTo>
                <a:cubicBezTo>
                  <a:pt x="130554" y="1409810"/>
                  <a:pt x="128569" y="1410115"/>
                  <a:pt x="126171" y="1410115"/>
                </a:cubicBezTo>
                <a:cubicBezTo>
                  <a:pt x="123037" y="1410115"/>
                  <a:pt x="121812" y="1413112"/>
                  <a:pt x="121812" y="1420772"/>
                </a:cubicBezTo>
                <a:cubicBezTo>
                  <a:pt x="121812" y="1426633"/>
                  <a:pt x="122603" y="1433358"/>
                  <a:pt x="123571" y="1435716"/>
                </a:cubicBezTo>
                <a:cubicBezTo>
                  <a:pt x="126683" y="1443310"/>
                  <a:pt x="130532" y="1437341"/>
                  <a:pt x="130532" y="1424914"/>
                </a:cubicBezTo>
                <a:cubicBezTo>
                  <a:pt x="130532" y="1412860"/>
                  <a:pt x="133265" y="1409803"/>
                  <a:pt x="138289" y="1416235"/>
                </a:cubicBezTo>
                <a:cubicBezTo>
                  <a:pt x="141052" y="1419773"/>
                  <a:pt x="140990" y="1421546"/>
                  <a:pt x="136067" y="1479471"/>
                </a:cubicBezTo>
                <a:cubicBezTo>
                  <a:pt x="128934" y="1563366"/>
                  <a:pt x="126110" y="1585110"/>
                  <a:pt x="122188" y="1586334"/>
                </a:cubicBezTo>
                <a:cubicBezTo>
                  <a:pt x="119302" y="1587234"/>
                  <a:pt x="118729" y="1585532"/>
                  <a:pt x="119980" y="1579747"/>
                </a:cubicBezTo>
                <a:cubicBezTo>
                  <a:pt x="124203" y="1560210"/>
                  <a:pt x="127613" y="1494994"/>
                  <a:pt x="125070" y="1482379"/>
                </a:cubicBezTo>
                <a:cubicBezTo>
                  <a:pt x="122979" y="1472002"/>
                  <a:pt x="123308" y="1467628"/>
                  <a:pt x="126516" y="1463044"/>
                </a:cubicBezTo>
                <a:cubicBezTo>
                  <a:pt x="130574" y="1457248"/>
                  <a:pt x="129394" y="1448193"/>
                  <a:pt x="124581" y="1448193"/>
                </a:cubicBezTo>
                <a:cubicBezTo>
                  <a:pt x="120422" y="1448193"/>
                  <a:pt x="117843" y="1454290"/>
                  <a:pt x="114245" y="1472629"/>
                </a:cubicBezTo>
                <a:lnTo>
                  <a:pt x="110767" y="1490350"/>
                </a:lnTo>
                <a:lnTo>
                  <a:pt x="112066" y="1465872"/>
                </a:lnTo>
                <a:cubicBezTo>
                  <a:pt x="114190" y="1425795"/>
                  <a:pt x="119023" y="1378428"/>
                  <a:pt x="121968" y="1368819"/>
                </a:cubicBezTo>
                <a:cubicBezTo>
                  <a:pt x="125544" y="1357145"/>
                  <a:pt x="125478" y="1349521"/>
                  <a:pt x="121822" y="1351639"/>
                </a:cubicBezTo>
                <a:cubicBezTo>
                  <a:pt x="117170" y="1354329"/>
                  <a:pt x="118439" y="1350385"/>
                  <a:pt x="125000" y="1341763"/>
                </a:cubicBezTo>
                <a:cubicBezTo>
                  <a:pt x="129210" y="1336232"/>
                  <a:pt x="130195" y="1332750"/>
                  <a:pt x="128197" y="1330464"/>
                </a:cubicBezTo>
                <a:cubicBezTo>
                  <a:pt x="126610" y="1328647"/>
                  <a:pt x="123610" y="1304842"/>
                  <a:pt x="121531" y="1277565"/>
                </a:cubicBezTo>
                <a:cubicBezTo>
                  <a:pt x="117878" y="1229632"/>
                  <a:pt x="115606" y="1222452"/>
                  <a:pt x="111387" y="1245510"/>
                </a:cubicBezTo>
                <a:cubicBezTo>
                  <a:pt x="109745" y="1254489"/>
                  <a:pt x="108975" y="1255472"/>
                  <a:pt x="107088" y="1251005"/>
                </a:cubicBezTo>
                <a:cubicBezTo>
                  <a:pt x="103042" y="1241424"/>
                  <a:pt x="104366" y="1205416"/>
                  <a:pt x="109190" y="1193889"/>
                </a:cubicBezTo>
                <a:cubicBezTo>
                  <a:pt x="112358" y="1186314"/>
                  <a:pt x="113633" y="1174748"/>
                  <a:pt x="113381" y="1155811"/>
                </a:cubicBezTo>
                <a:cubicBezTo>
                  <a:pt x="113199" y="1140852"/>
                  <a:pt x="113162" y="1102299"/>
                  <a:pt x="113381" y="1070136"/>
                </a:cubicBezTo>
                <a:cubicBezTo>
                  <a:pt x="113921" y="981214"/>
                  <a:pt x="113746" y="934056"/>
                  <a:pt x="112797" y="920546"/>
                </a:cubicBezTo>
                <a:cubicBezTo>
                  <a:pt x="112330" y="913814"/>
                  <a:pt x="112907" y="903717"/>
                  <a:pt x="114114" y="898107"/>
                </a:cubicBezTo>
                <a:cubicBezTo>
                  <a:pt x="115870" y="889847"/>
                  <a:pt x="115428" y="887908"/>
                  <a:pt x="111790" y="887908"/>
                </a:cubicBezTo>
                <a:cubicBezTo>
                  <a:pt x="106323" y="887908"/>
                  <a:pt x="106328" y="889026"/>
                  <a:pt x="111644" y="860710"/>
                </a:cubicBezTo>
                <a:cubicBezTo>
                  <a:pt x="114038" y="847995"/>
                  <a:pt x="115998" y="837324"/>
                  <a:pt x="116000" y="836997"/>
                </a:cubicBezTo>
                <a:cubicBezTo>
                  <a:pt x="116002" y="836669"/>
                  <a:pt x="113839" y="837182"/>
                  <a:pt x="111192" y="838130"/>
                </a:cubicBezTo>
                <a:cubicBezTo>
                  <a:pt x="106805" y="839705"/>
                  <a:pt x="106561" y="836761"/>
                  <a:pt x="108419" y="804727"/>
                </a:cubicBezTo>
                <a:cubicBezTo>
                  <a:pt x="109539" y="785405"/>
                  <a:pt x="111141" y="765313"/>
                  <a:pt x="111981" y="760077"/>
                </a:cubicBezTo>
                <a:cubicBezTo>
                  <a:pt x="113812" y="748627"/>
                  <a:pt x="106985" y="737636"/>
                  <a:pt x="101298" y="742881"/>
                </a:cubicBezTo>
                <a:cubicBezTo>
                  <a:pt x="99389" y="744643"/>
                  <a:pt x="96032" y="752549"/>
                  <a:pt x="93842" y="760448"/>
                </a:cubicBezTo>
                <a:cubicBezTo>
                  <a:pt x="91652" y="768349"/>
                  <a:pt x="87895" y="775842"/>
                  <a:pt x="85494" y="777099"/>
                </a:cubicBezTo>
                <a:cubicBezTo>
                  <a:pt x="82801" y="778510"/>
                  <a:pt x="81167" y="783244"/>
                  <a:pt x="81229" y="789450"/>
                </a:cubicBezTo>
                <a:cubicBezTo>
                  <a:pt x="81412" y="806650"/>
                  <a:pt x="92385" y="847952"/>
                  <a:pt x="92884" y="833286"/>
                </a:cubicBezTo>
                <a:cubicBezTo>
                  <a:pt x="92957" y="831166"/>
                  <a:pt x="94811" y="825761"/>
                  <a:pt x="97008" y="821273"/>
                </a:cubicBezTo>
                <a:lnTo>
                  <a:pt x="101001" y="813114"/>
                </a:lnTo>
                <a:lnTo>
                  <a:pt x="101220" y="827460"/>
                </a:lnTo>
                <a:cubicBezTo>
                  <a:pt x="101438" y="839961"/>
                  <a:pt x="100610" y="842107"/>
                  <a:pt x="94882" y="844145"/>
                </a:cubicBezTo>
                <a:cubicBezTo>
                  <a:pt x="87483" y="846778"/>
                  <a:pt x="80254" y="866579"/>
                  <a:pt x="83046" y="876568"/>
                </a:cubicBezTo>
                <a:cubicBezTo>
                  <a:pt x="84068" y="880218"/>
                  <a:pt x="83338" y="882469"/>
                  <a:pt x="81181" y="882469"/>
                </a:cubicBezTo>
                <a:cubicBezTo>
                  <a:pt x="78550" y="882469"/>
                  <a:pt x="77919" y="892650"/>
                  <a:pt x="78663" y="923135"/>
                </a:cubicBezTo>
                <a:cubicBezTo>
                  <a:pt x="79210" y="945501"/>
                  <a:pt x="78773" y="962942"/>
                  <a:pt x="77664" y="961893"/>
                </a:cubicBezTo>
                <a:cubicBezTo>
                  <a:pt x="73749" y="958147"/>
                  <a:pt x="68736" y="866835"/>
                  <a:pt x="70391" y="829433"/>
                </a:cubicBezTo>
                <a:cubicBezTo>
                  <a:pt x="72197" y="788572"/>
                  <a:pt x="79037" y="730319"/>
                  <a:pt x="92739" y="639044"/>
                </a:cubicBezTo>
                <a:lnTo>
                  <a:pt x="101313" y="581928"/>
                </a:lnTo>
                <a:lnTo>
                  <a:pt x="100010" y="626125"/>
                </a:lnTo>
                <a:cubicBezTo>
                  <a:pt x="99291" y="650434"/>
                  <a:pt x="99828" y="670323"/>
                  <a:pt x="101203" y="670323"/>
                </a:cubicBezTo>
                <a:cubicBezTo>
                  <a:pt x="104122" y="670323"/>
                  <a:pt x="105571" y="661489"/>
                  <a:pt x="111667" y="606407"/>
                </a:cubicBezTo>
                <a:cubicBezTo>
                  <a:pt x="117273" y="555754"/>
                  <a:pt x="123279" y="526656"/>
                  <a:pt x="132280" y="506535"/>
                </a:cubicBezTo>
                <a:cubicBezTo>
                  <a:pt x="140409" y="488364"/>
                  <a:pt x="140454" y="488094"/>
                  <a:pt x="135305" y="488094"/>
                </a:cubicBezTo>
                <a:cubicBezTo>
                  <a:pt x="132247" y="488094"/>
                  <a:pt x="131644" y="483705"/>
                  <a:pt x="132598" y="468375"/>
                </a:cubicBezTo>
                <a:cubicBezTo>
                  <a:pt x="134098" y="444216"/>
                  <a:pt x="134948" y="441531"/>
                  <a:pt x="140461" y="443510"/>
                </a:cubicBezTo>
                <a:cubicBezTo>
                  <a:pt x="143449" y="444584"/>
                  <a:pt x="145431" y="442753"/>
                  <a:pt x="146797" y="437659"/>
                </a:cubicBezTo>
                <a:cubicBezTo>
                  <a:pt x="148771" y="430296"/>
                  <a:pt x="146432" y="379640"/>
                  <a:pt x="143349" y="362443"/>
                </a:cubicBezTo>
                <a:cubicBezTo>
                  <a:pt x="141812" y="353921"/>
                  <a:pt x="141962" y="353733"/>
                  <a:pt x="146308" y="358756"/>
                </a:cubicBezTo>
                <a:cubicBezTo>
                  <a:pt x="153038" y="366535"/>
                  <a:pt x="156887" y="361116"/>
                  <a:pt x="153932" y="348023"/>
                </a:cubicBezTo>
                <a:cubicBezTo>
                  <a:pt x="152582" y="342039"/>
                  <a:pt x="150750" y="329188"/>
                  <a:pt x="149861" y="319465"/>
                </a:cubicBezTo>
                <a:lnTo>
                  <a:pt x="148245" y="301786"/>
                </a:lnTo>
                <a:lnTo>
                  <a:pt x="152779" y="319276"/>
                </a:lnTo>
                <a:cubicBezTo>
                  <a:pt x="156479" y="333551"/>
                  <a:pt x="157851" y="335866"/>
                  <a:pt x="160239" y="331873"/>
                </a:cubicBezTo>
                <a:cubicBezTo>
                  <a:pt x="161848" y="329182"/>
                  <a:pt x="162553" y="321005"/>
                  <a:pt x="161801" y="313701"/>
                </a:cubicBezTo>
                <a:cubicBezTo>
                  <a:pt x="161049" y="306397"/>
                  <a:pt x="162206" y="294036"/>
                  <a:pt x="164369" y="286232"/>
                </a:cubicBezTo>
                <a:cubicBezTo>
                  <a:pt x="166534" y="278427"/>
                  <a:pt x="168175" y="262212"/>
                  <a:pt x="168019" y="250196"/>
                </a:cubicBezTo>
                <a:lnTo>
                  <a:pt x="167727" y="228350"/>
                </a:lnTo>
                <a:lnTo>
                  <a:pt x="163731" y="240590"/>
                </a:lnTo>
                <a:cubicBezTo>
                  <a:pt x="159822" y="252567"/>
                  <a:pt x="159768" y="252305"/>
                  <a:pt x="161213" y="228350"/>
                </a:cubicBezTo>
                <a:cubicBezTo>
                  <a:pt x="163936" y="183197"/>
                  <a:pt x="165522" y="175154"/>
                  <a:pt x="172295" y="172119"/>
                </a:cubicBezTo>
                <a:cubicBezTo>
                  <a:pt x="175692" y="170597"/>
                  <a:pt x="185597" y="161492"/>
                  <a:pt x="194306" y="151887"/>
                </a:cubicBezTo>
                <a:cubicBezTo>
                  <a:pt x="203016" y="142281"/>
                  <a:pt x="211517" y="134882"/>
                  <a:pt x="213198" y="135443"/>
                </a:cubicBezTo>
                <a:cubicBezTo>
                  <a:pt x="214906" y="136013"/>
                  <a:pt x="215928" y="142189"/>
                  <a:pt x="215515" y="149430"/>
                </a:cubicBezTo>
                <a:cubicBezTo>
                  <a:pt x="214778" y="162323"/>
                  <a:pt x="214811" y="162373"/>
                  <a:pt x="221329" y="158331"/>
                </a:cubicBezTo>
                <a:cubicBezTo>
                  <a:pt x="224934" y="156095"/>
                  <a:pt x="228351" y="151964"/>
                  <a:pt x="228922" y="149150"/>
                </a:cubicBezTo>
                <a:cubicBezTo>
                  <a:pt x="230925" y="139292"/>
                  <a:pt x="235058" y="137055"/>
                  <a:pt x="242660" y="141716"/>
                </a:cubicBezTo>
                <a:cubicBezTo>
                  <a:pt x="251840" y="147345"/>
                  <a:pt x="257716" y="144875"/>
                  <a:pt x="262931" y="133195"/>
                </a:cubicBezTo>
                <a:cubicBezTo>
                  <a:pt x="267871" y="122131"/>
                  <a:pt x="272023" y="121042"/>
                  <a:pt x="275609" y="129868"/>
                </a:cubicBezTo>
                <a:cubicBezTo>
                  <a:pt x="277003" y="133296"/>
                  <a:pt x="280195" y="137696"/>
                  <a:pt x="282707" y="139646"/>
                </a:cubicBezTo>
                <a:cubicBezTo>
                  <a:pt x="286663" y="142719"/>
                  <a:pt x="288141" y="141523"/>
                  <a:pt x="293762" y="130695"/>
                </a:cubicBezTo>
                <a:cubicBezTo>
                  <a:pt x="297330" y="123821"/>
                  <a:pt x="301194" y="118197"/>
                  <a:pt x="302347" y="118197"/>
                </a:cubicBezTo>
                <a:cubicBezTo>
                  <a:pt x="303500" y="118197"/>
                  <a:pt x="305397" y="122175"/>
                  <a:pt x="306563" y="127037"/>
                </a:cubicBezTo>
                <a:cubicBezTo>
                  <a:pt x="308654" y="135755"/>
                  <a:pt x="308841" y="135560"/>
                  <a:pt x="320248" y="112758"/>
                </a:cubicBezTo>
                <a:cubicBezTo>
                  <a:pt x="326609" y="100042"/>
                  <a:pt x="334737" y="81228"/>
                  <a:pt x="338313" y="70948"/>
                </a:cubicBezTo>
                <a:cubicBezTo>
                  <a:pt x="346907" y="46241"/>
                  <a:pt x="349526" y="51373"/>
                  <a:pt x="342329" y="78816"/>
                </a:cubicBezTo>
                <a:cubicBezTo>
                  <a:pt x="333088" y="114056"/>
                  <a:pt x="334924" y="156370"/>
                  <a:pt x="345934" y="161884"/>
                </a:cubicBezTo>
                <a:cubicBezTo>
                  <a:pt x="351949" y="164896"/>
                  <a:pt x="354349" y="161369"/>
                  <a:pt x="358528" y="143387"/>
                </a:cubicBezTo>
                <a:cubicBezTo>
                  <a:pt x="361728" y="129623"/>
                  <a:pt x="364754" y="130701"/>
                  <a:pt x="368651" y="146994"/>
                </a:cubicBezTo>
                <a:cubicBezTo>
                  <a:pt x="371566" y="159189"/>
                  <a:pt x="372985" y="161425"/>
                  <a:pt x="376212" y="158919"/>
                </a:cubicBezTo>
                <a:cubicBezTo>
                  <a:pt x="379485" y="156376"/>
                  <a:pt x="380346" y="158849"/>
                  <a:pt x="381104" y="173053"/>
                </a:cubicBezTo>
                <a:cubicBezTo>
                  <a:pt x="381827" y="186587"/>
                  <a:pt x="382637" y="189109"/>
                  <a:pt x="384882" y="184833"/>
                </a:cubicBezTo>
                <a:cubicBezTo>
                  <a:pt x="386455" y="181841"/>
                  <a:pt x="389702" y="179393"/>
                  <a:pt x="392100" y="179393"/>
                </a:cubicBezTo>
                <a:cubicBezTo>
                  <a:pt x="395092" y="179393"/>
                  <a:pt x="397271" y="174917"/>
                  <a:pt x="399048" y="165115"/>
                </a:cubicBezTo>
                <a:cubicBezTo>
                  <a:pt x="401836" y="149734"/>
                  <a:pt x="406633" y="145763"/>
                  <a:pt x="406633" y="158834"/>
                </a:cubicBezTo>
                <a:cubicBezTo>
                  <a:pt x="406633" y="173713"/>
                  <a:pt x="411693" y="169880"/>
                  <a:pt x="413674" y="153502"/>
                </a:cubicBezTo>
                <a:cubicBezTo>
                  <a:pt x="414973" y="142762"/>
                  <a:pt x="416943" y="137236"/>
                  <a:pt x="419482" y="137236"/>
                </a:cubicBezTo>
                <a:cubicBezTo>
                  <a:pt x="421890" y="137236"/>
                  <a:pt x="424167" y="131911"/>
                  <a:pt x="425586" y="122957"/>
                </a:cubicBezTo>
                <a:lnTo>
                  <a:pt x="427848" y="108678"/>
                </a:lnTo>
                <a:lnTo>
                  <a:pt x="429866" y="118907"/>
                </a:lnTo>
                <a:cubicBezTo>
                  <a:pt x="431961" y="129516"/>
                  <a:pt x="435597" y="135585"/>
                  <a:pt x="435827" y="128850"/>
                </a:cubicBezTo>
                <a:cubicBezTo>
                  <a:pt x="435900" y="126730"/>
                  <a:pt x="437856" y="121325"/>
                  <a:pt x="440176" y="116837"/>
                </a:cubicBezTo>
                <a:cubicBezTo>
                  <a:pt x="444265" y="108927"/>
                  <a:pt x="444352" y="109177"/>
                  <a:pt x="443019" y="124997"/>
                </a:cubicBezTo>
                <a:cubicBezTo>
                  <a:pt x="441738" y="140177"/>
                  <a:pt x="441891" y="140704"/>
                  <a:pt x="445209" y="132546"/>
                </a:cubicBezTo>
                <a:cubicBezTo>
                  <a:pt x="449475" y="122056"/>
                  <a:pt x="457856" y="114040"/>
                  <a:pt x="467337" y="111381"/>
                </a:cubicBezTo>
                <a:cubicBezTo>
                  <a:pt x="474775" y="109294"/>
                  <a:pt x="474720" y="108587"/>
                  <a:pt x="468833" y="130437"/>
                </a:cubicBezTo>
                <a:cubicBezTo>
                  <a:pt x="467508" y="135359"/>
                  <a:pt x="467728" y="135446"/>
                  <a:pt x="471151" y="131353"/>
                </a:cubicBezTo>
                <a:cubicBezTo>
                  <a:pt x="473230" y="128865"/>
                  <a:pt x="476323" y="124673"/>
                  <a:pt x="478020" y="122037"/>
                </a:cubicBezTo>
                <a:cubicBezTo>
                  <a:pt x="483424" y="113647"/>
                  <a:pt x="488028" y="120058"/>
                  <a:pt x="486092" y="133276"/>
                </a:cubicBezTo>
                <a:cubicBezTo>
                  <a:pt x="484567" y="143679"/>
                  <a:pt x="485045" y="145397"/>
                  <a:pt x="489453" y="145397"/>
                </a:cubicBezTo>
                <a:cubicBezTo>
                  <a:pt x="493818" y="145397"/>
                  <a:pt x="494343" y="147136"/>
                  <a:pt x="492945" y="156956"/>
                </a:cubicBezTo>
                <a:cubicBezTo>
                  <a:pt x="490756" y="172344"/>
                  <a:pt x="495091" y="164579"/>
                  <a:pt x="499779" y="144717"/>
                </a:cubicBezTo>
                <a:cubicBezTo>
                  <a:pt x="501807" y="136115"/>
                  <a:pt x="504411" y="129078"/>
                  <a:pt x="505560" y="129078"/>
                </a:cubicBezTo>
                <a:cubicBezTo>
                  <a:pt x="506710" y="129078"/>
                  <a:pt x="508958" y="133900"/>
                  <a:pt x="510557" y="139793"/>
                </a:cubicBezTo>
                <a:cubicBezTo>
                  <a:pt x="512856" y="148270"/>
                  <a:pt x="512626" y="150809"/>
                  <a:pt x="509459" y="151947"/>
                </a:cubicBezTo>
                <a:cubicBezTo>
                  <a:pt x="503476" y="154097"/>
                  <a:pt x="504626" y="160879"/>
                  <a:pt x="511247" y="162500"/>
                </a:cubicBezTo>
                <a:cubicBezTo>
                  <a:pt x="516088" y="163684"/>
                  <a:pt x="516741" y="165417"/>
                  <a:pt x="515209" y="173016"/>
                </a:cubicBezTo>
                <a:lnTo>
                  <a:pt x="513378" y="182115"/>
                </a:lnTo>
                <a:lnTo>
                  <a:pt x="523901" y="171235"/>
                </a:lnTo>
                <a:cubicBezTo>
                  <a:pt x="531267" y="163620"/>
                  <a:pt x="536807" y="153419"/>
                  <a:pt x="542366" y="137237"/>
                </a:cubicBezTo>
                <a:cubicBezTo>
                  <a:pt x="546781" y="124386"/>
                  <a:pt x="550800" y="116381"/>
                  <a:pt x="551415" y="119213"/>
                </a:cubicBezTo>
                <a:cubicBezTo>
                  <a:pt x="552520" y="124303"/>
                  <a:pt x="547313" y="163672"/>
                  <a:pt x="544175" y="173955"/>
                </a:cubicBezTo>
                <a:cubicBezTo>
                  <a:pt x="543262" y="176947"/>
                  <a:pt x="543496" y="178526"/>
                  <a:pt x="544697" y="177464"/>
                </a:cubicBezTo>
                <a:cubicBezTo>
                  <a:pt x="545897" y="176402"/>
                  <a:pt x="551994" y="160492"/>
                  <a:pt x="558246" y="142107"/>
                </a:cubicBezTo>
                <a:cubicBezTo>
                  <a:pt x="564498" y="123722"/>
                  <a:pt x="568973" y="113575"/>
                  <a:pt x="568191" y="119559"/>
                </a:cubicBezTo>
                <a:cubicBezTo>
                  <a:pt x="567410" y="125542"/>
                  <a:pt x="566038" y="137169"/>
                  <a:pt x="565147" y="145397"/>
                </a:cubicBezTo>
                <a:cubicBezTo>
                  <a:pt x="563597" y="159714"/>
                  <a:pt x="563830" y="159364"/>
                  <a:pt x="570597" y="137237"/>
                </a:cubicBezTo>
                <a:cubicBezTo>
                  <a:pt x="574486" y="124522"/>
                  <a:pt x="580681" y="103715"/>
                  <a:pt x="584365" y="91000"/>
                </a:cubicBezTo>
                <a:cubicBezTo>
                  <a:pt x="594885" y="54689"/>
                  <a:pt x="593923" y="74315"/>
                  <a:pt x="582602" y="126937"/>
                </a:cubicBezTo>
                <a:cubicBezTo>
                  <a:pt x="574403" y="165055"/>
                  <a:pt x="572342" y="180834"/>
                  <a:pt x="572499" y="204306"/>
                </a:cubicBezTo>
                <a:cubicBezTo>
                  <a:pt x="572645" y="224782"/>
                  <a:pt x="573528" y="232129"/>
                  <a:pt x="575414" y="228352"/>
                </a:cubicBezTo>
                <a:cubicBezTo>
                  <a:pt x="577816" y="223547"/>
                  <a:pt x="616900" y="69171"/>
                  <a:pt x="625167" y="31844"/>
                </a:cubicBezTo>
                <a:cubicBezTo>
                  <a:pt x="626908" y="23991"/>
                  <a:pt x="629632" y="17565"/>
                  <a:pt x="631225" y="17565"/>
                </a:cubicBezTo>
                <a:close/>
                <a:moveTo>
                  <a:pt x="476348" y="9396"/>
                </a:moveTo>
                <a:cubicBezTo>
                  <a:pt x="477975" y="9396"/>
                  <a:pt x="478416" y="13156"/>
                  <a:pt x="477384" y="18235"/>
                </a:cubicBezTo>
                <a:cubicBezTo>
                  <a:pt x="474862" y="30630"/>
                  <a:pt x="473514" y="31025"/>
                  <a:pt x="473514" y="19369"/>
                </a:cubicBezTo>
                <a:lnTo>
                  <a:pt x="473512" y="19369"/>
                </a:lnTo>
                <a:cubicBezTo>
                  <a:pt x="473512" y="13884"/>
                  <a:pt x="474786" y="9396"/>
                  <a:pt x="476348" y="9396"/>
                </a:cubicBezTo>
                <a:close/>
                <a:moveTo>
                  <a:pt x="816481" y="1236"/>
                </a:moveTo>
                <a:cubicBezTo>
                  <a:pt x="817762" y="4976"/>
                  <a:pt x="818809" y="14156"/>
                  <a:pt x="818809" y="21635"/>
                </a:cubicBezTo>
                <a:cubicBezTo>
                  <a:pt x="818809" y="29115"/>
                  <a:pt x="817762" y="38294"/>
                  <a:pt x="816481" y="42034"/>
                </a:cubicBezTo>
                <a:cubicBezTo>
                  <a:pt x="814985" y="46400"/>
                  <a:pt x="814152" y="39101"/>
                  <a:pt x="814152" y="21635"/>
                </a:cubicBezTo>
                <a:cubicBezTo>
                  <a:pt x="814152" y="4169"/>
                  <a:pt x="814985" y="-3130"/>
                  <a:pt x="816481" y="1236"/>
                </a:cubicBezTo>
                <a:close/>
              </a:path>
            </a:pathLst>
          </a:custGeom>
          <a:ln>
            <a:noFill/>
          </a:ln>
          <a:effectLst>
            <a:outerShdw blurRad="279400" dist="203200" dir="18900000" sx="95000" sy="95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useBgFill="1">
        <p:nvSpPr>
          <p:cNvPr id="23" name="Freeform: Shape 22">
            <a:extLst>
              <a:ext uri="{FF2B5EF4-FFF2-40B4-BE49-F238E27FC236}">
                <a16:creationId xmlns:a16="http://schemas.microsoft.com/office/drawing/2014/main" id="{82661B0D-C423-4CB5-B47C-8D1EB3037037}"/>
              </a:ext>
            </a:extLst>
          </p:cNvPr>
          <p:cNvSpPr/>
          <p:nvPr/>
        </p:nvSpPr>
        <p:spPr>
          <a:xfrm rot="3660517" flipH="1">
            <a:off x="5393494" y="-625483"/>
            <a:ext cx="2176572" cy="4512976"/>
          </a:xfrm>
          <a:custGeom>
            <a:avLst/>
            <a:gdLst>
              <a:gd name="connsiteX0" fmla="*/ 534998 w 1181239"/>
              <a:gd name="connsiteY0" fmla="*/ 3942687 h 4008043"/>
              <a:gd name="connsiteX1" fmla="*/ 537456 w 1181239"/>
              <a:gd name="connsiteY1" fmla="*/ 3953147 h 4008043"/>
              <a:gd name="connsiteX2" fmla="*/ 536701 w 1181239"/>
              <a:gd name="connsiteY2" fmla="*/ 3964026 h 4008043"/>
              <a:gd name="connsiteX3" fmla="*/ 532203 w 1181239"/>
              <a:gd name="connsiteY3" fmla="*/ 3958417 h 4008043"/>
              <a:gd name="connsiteX4" fmla="*/ 530247 w 1181239"/>
              <a:gd name="connsiteY4" fmla="*/ 3947537 h 4008043"/>
              <a:gd name="connsiteX5" fmla="*/ 534998 w 1181239"/>
              <a:gd name="connsiteY5" fmla="*/ 3942687 h 4008043"/>
              <a:gd name="connsiteX6" fmla="*/ 800461 w 1181239"/>
              <a:gd name="connsiteY6" fmla="*/ 3939090 h 4008043"/>
              <a:gd name="connsiteX7" fmla="*/ 804403 w 1181239"/>
              <a:gd name="connsiteY7" fmla="*/ 3976266 h 4008043"/>
              <a:gd name="connsiteX8" fmla="*/ 799235 w 1181239"/>
              <a:gd name="connsiteY8" fmla="*/ 4006184 h 4008043"/>
              <a:gd name="connsiteX9" fmla="*/ 799228 w 1181239"/>
              <a:gd name="connsiteY9" fmla="*/ 4006184 h 4008043"/>
              <a:gd name="connsiteX10" fmla="*/ 795035 w 1181239"/>
              <a:gd name="connsiteY10" fmla="*/ 3978305 h 4008043"/>
              <a:gd name="connsiteX11" fmla="*/ 795144 w 1181239"/>
              <a:gd name="connsiteY11" fmla="*/ 3953147 h 4008043"/>
              <a:gd name="connsiteX12" fmla="*/ 799382 w 1181239"/>
              <a:gd name="connsiteY12" fmla="*/ 3944307 h 4008043"/>
              <a:gd name="connsiteX13" fmla="*/ 800461 w 1181239"/>
              <a:gd name="connsiteY13" fmla="*/ 3939090 h 4008043"/>
              <a:gd name="connsiteX14" fmla="*/ 1173610 w 1181239"/>
              <a:gd name="connsiteY14" fmla="*/ 3829461 h 4008043"/>
              <a:gd name="connsiteX15" fmla="*/ 1177832 w 1181239"/>
              <a:gd name="connsiteY15" fmla="*/ 3835505 h 4008043"/>
              <a:gd name="connsiteX16" fmla="*/ 1178322 w 1181239"/>
              <a:gd name="connsiteY16" fmla="*/ 3844344 h 4008043"/>
              <a:gd name="connsiteX17" fmla="*/ 1172188 w 1181239"/>
              <a:gd name="connsiteY17" fmla="*/ 3840423 h 4008043"/>
              <a:gd name="connsiteX18" fmla="*/ 1171699 w 1181239"/>
              <a:gd name="connsiteY18" fmla="*/ 3831584 h 4008043"/>
              <a:gd name="connsiteX19" fmla="*/ 1173610 w 1181239"/>
              <a:gd name="connsiteY19" fmla="*/ 3829461 h 4008043"/>
              <a:gd name="connsiteX20" fmla="*/ 197700 w 1181239"/>
              <a:gd name="connsiteY20" fmla="*/ 3826851 h 4008043"/>
              <a:gd name="connsiteX21" fmla="*/ 195941 w 1181239"/>
              <a:gd name="connsiteY21" fmla="*/ 3848057 h 4008043"/>
              <a:gd name="connsiteX22" fmla="*/ 191581 w 1181239"/>
              <a:gd name="connsiteY22" fmla="*/ 3841771 h 4008043"/>
              <a:gd name="connsiteX23" fmla="*/ 191582 w 1181239"/>
              <a:gd name="connsiteY23" fmla="*/ 3841771 h 4008043"/>
              <a:gd name="connsiteX24" fmla="*/ 197700 w 1181239"/>
              <a:gd name="connsiteY24" fmla="*/ 3826851 h 4008043"/>
              <a:gd name="connsiteX25" fmla="*/ 178143 w 1181239"/>
              <a:gd name="connsiteY25" fmla="*/ 3791950 h 4008043"/>
              <a:gd name="connsiteX26" fmla="*/ 185023 w 1181239"/>
              <a:gd name="connsiteY26" fmla="*/ 3799435 h 4008043"/>
              <a:gd name="connsiteX27" fmla="*/ 191904 w 1181239"/>
              <a:gd name="connsiteY27" fmla="*/ 3806920 h 4008043"/>
              <a:gd name="connsiteX28" fmla="*/ 181724 w 1181239"/>
              <a:gd name="connsiteY28" fmla="*/ 3813393 h 4008043"/>
              <a:gd name="connsiteX29" fmla="*/ 171944 w 1181239"/>
              <a:gd name="connsiteY29" fmla="*/ 3805908 h 4008043"/>
              <a:gd name="connsiteX30" fmla="*/ 62574 w 1181239"/>
              <a:gd name="connsiteY30" fmla="*/ 3611808 h 4008043"/>
              <a:gd name="connsiteX31" fmla="*/ 66227 w 1181239"/>
              <a:gd name="connsiteY31" fmla="*/ 3624048 h 4008043"/>
              <a:gd name="connsiteX32" fmla="*/ 75305 w 1181239"/>
              <a:gd name="connsiteY32" fmla="*/ 3657366 h 4008043"/>
              <a:gd name="connsiteX33" fmla="*/ 62588 w 1181239"/>
              <a:gd name="connsiteY33" fmla="*/ 3653286 h 4008043"/>
              <a:gd name="connsiteX34" fmla="*/ 60508 w 1181239"/>
              <a:gd name="connsiteY34" fmla="*/ 3629487 h 4008043"/>
              <a:gd name="connsiteX35" fmla="*/ 1116200 w 1181239"/>
              <a:gd name="connsiteY35" fmla="*/ 3543073 h 4008043"/>
              <a:gd name="connsiteX36" fmla="*/ 1126386 w 1181239"/>
              <a:gd name="connsiteY36" fmla="*/ 3572671 h 4008043"/>
              <a:gd name="connsiteX37" fmla="*/ 1117747 w 1181239"/>
              <a:gd name="connsiteY37" fmla="*/ 3586739 h 4008043"/>
              <a:gd name="connsiteX38" fmla="*/ 1112537 w 1181239"/>
              <a:gd name="connsiteY38" fmla="*/ 3561563 h 4008043"/>
              <a:gd name="connsiteX39" fmla="*/ 1116200 w 1181239"/>
              <a:gd name="connsiteY39" fmla="*/ 3543073 h 4008043"/>
              <a:gd name="connsiteX40" fmla="*/ 82331 w 1181239"/>
              <a:gd name="connsiteY40" fmla="*/ 2962930 h 4008043"/>
              <a:gd name="connsiteX41" fmla="*/ 83301 w 1181239"/>
              <a:gd name="connsiteY41" fmla="*/ 2974009 h 4008043"/>
              <a:gd name="connsiteX42" fmla="*/ 86873 w 1181239"/>
              <a:gd name="connsiteY42" fmla="*/ 2994059 h 4008043"/>
              <a:gd name="connsiteX43" fmla="*/ 83727 w 1181239"/>
              <a:gd name="connsiteY43" fmla="*/ 3003927 h 4008043"/>
              <a:gd name="connsiteX44" fmla="*/ 81691 w 1181239"/>
              <a:gd name="connsiteY44" fmla="*/ 2980128 h 4008043"/>
              <a:gd name="connsiteX45" fmla="*/ 81695 w 1181239"/>
              <a:gd name="connsiteY45" fmla="*/ 2980128 h 4008043"/>
              <a:gd name="connsiteX46" fmla="*/ 82331 w 1181239"/>
              <a:gd name="connsiteY46" fmla="*/ 2962930 h 4008043"/>
              <a:gd name="connsiteX47" fmla="*/ 101936 w 1181239"/>
              <a:gd name="connsiteY47" fmla="*/ 2918951 h 4008043"/>
              <a:gd name="connsiteX48" fmla="*/ 102228 w 1181239"/>
              <a:gd name="connsiteY48" fmla="*/ 2931054 h 4008043"/>
              <a:gd name="connsiteX49" fmla="*/ 99163 w 1181239"/>
              <a:gd name="connsiteY49" fmla="*/ 2940011 h 4008043"/>
              <a:gd name="connsiteX50" fmla="*/ 98870 w 1181239"/>
              <a:gd name="connsiteY50" fmla="*/ 2927907 h 4008043"/>
              <a:gd name="connsiteX51" fmla="*/ 101936 w 1181239"/>
              <a:gd name="connsiteY51" fmla="*/ 2918951 h 4008043"/>
              <a:gd name="connsiteX52" fmla="*/ 96694 w 1181239"/>
              <a:gd name="connsiteY52" fmla="*/ 2871455 h 4008043"/>
              <a:gd name="connsiteX53" fmla="*/ 99562 w 1181239"/>
              <a:gd name="connsiteY53" fmla="*/ 2884935 h 4008043"/>
              <a:gd name="connsiteX54" fmla="*/ 98518 w 1181239"/>
              <a:gd name="connsiteY54" fmla="*/ 2897854 h 4008043"/>
              <a:gd name="connsiteX55" fmla="*/ 95669 w 1181239"/>
              <a:gd name="connsiteY55" fmla="*/ 2883801 h 4008043"/>
              <a:gd name="connsiteX56" fmla="*/ 95668 w 1181239"/>
              <a:gd name="connsiteY56" fmla="*/ 2883801 h 4008043"/>
              <a:gd name="connsiteX57" fmla="*/ 96694 w 1181239"/>
              <a:gd name="connsiteY57" fmla="*/ 2871455 h 4008043"/>
              <a:gd name="connsiteX58" fmla="*/ 104092 w 1181239"/>
              <a:gd name="connsiteY58" fmla="*/ 2813539 h 4008043"/>
              <a:gd name="connsiteX59" fmla="*/ 108835 w 1181239"/>
              <a:gd name="connsiteY59" fmla="*/ 2843457 h 4008043"/>
              <a:gd name="connsiteX60" fmla="*/ 105996 w 1181239"/>
              <a:gd name="connsiteY60" fmla="*/ 2840057 h 4008043"/>
              <a:gd name="connsiteX61" fmla="*/ 104092 w 1181239"/>
              <a:gd name="connsiteY61" fmla="*/ 2813539 h 4008043"/>
              <a:gd name="connsiteX62" fmla="*/ 958653 w 1181239"/>
              <a:gd name="connsiteY62" fmla="*/ 2740103 h 4008043"/>
              <a:gd name="connsiteX63" fmla="*/ 959449 w 1181239"/>
              <a:gd name="connsiteY63" fmla="*/ 2749623 h 4008043"/>
              <a:gd name="connsiteX64" fmla="*/ 953124 w 1181239"/>
              <a:gd name="connsiteY64" fmla="*/ 2755742 h 4008043"/>
              <a:gd name="connsiteX65" fmla="*/ 953125 w 1181239"/>
              <a:gd name="connsiteY65" fmla="*/ 2755742 h 4008043"/>
              <a:gd name="connsiteX66" fmla="*/ 958653 w 1181239"/>
              <a:gd name="connsiteY66" fmla="*/ 2740103 h 4008043"/>
              <a:gd name="connsiteX67" fmla="*/ 926930 w 1181239"/>
              <a:gd name="connsiteY67" fmla="*/ 2709509 h 4008043"/>
              <a:gd name="connsiteX68" fmla="*/ 926926 w 1181239"/>
              <a:gd name="connsiteY68" fmla="*/ 2709522 h 4008043"/>
              <a:gd name="connsiteX69" fmla="*/ 926915 w 1181239"/>
              <a:gd name="connsiteY69" fmla="*/ 2709522 h 4008043"/>
              <a:gd name="connsiteX70" fmla="*/ 945395 w 1181239"/>
              <a:gd name="connsiteY70" fmla="*/ 2688653 h 4008043"/>
              <a:gd name="connsiteX71" fmla="*/ 937666 w 1181239"/>
              <a:gd name="connsiteY71" fmla="*/ 2813539 h 4008043"/>
              <a:gd name="connsiteX72" fmla="*/ 936261 w 1181239"/>
              <a:gd name="connsiteY72" fmla="*/ 2798460 h 4008043"/>
              <a:gd name="connsiteX73" fmla="*/ 936263 w 1181239"/>
              <a:gd name="connsiteY73" fmla="*/ 2798460 h 4008043"/>
              <a:gd name="connsiteX74" fmla="*/ 933716 w 1181239"/>
              <a:gd name="connsiteY74" fmla="*/ 2784776 h 4008043"/>
              <a:gd name="connsiteX75" fmla="*/ 930062 w 1181239"/>
              <a:gd name="connsiteY75" fmla="*/ 2774696 h 4008043"/>
              <a:gd name="connsiteX76" fmla="*/ 931759 w 1181239"/>
              <a:gd name="connsiteY76" fmla="*/ 2766622 h 4008043"/>
              <a:gd name="connsiteX77" fmla="*/ 939486 w 1181239"/>
              <a:gd name="connsiteY77" fmla="*/ 2730194 h 4008043"/>
              <a:gd name="connsiteX78" fmla="*/ 945395 w 1181239"/>
              <a:gd name="connsiteY78" fmla="*/ 2688653 h 4008043"/>
              <a:gd name="connsiteX79" fmla="*/ 933087 w 1181239"/>
              <a:gd name="connsiteY79" fmla="*/ 2677998 h 4008043"/>
              <a:gd name="connsiteX80" fmla="*/ 931182 w 1181239"/>
              <a:gd name="connsiteY80" fmla="*/ 2705945 h 4008043"/>
              <a:gd name="connsiteX81" fmla="*/ 926930 w 1181239"/>
              <a:gd name="connsiteY81" fmla="*/ 2709509 h 4008043"/>
              <a:gd name="connsiteX82" fmla="*/ 929897 w 1181239"/>
              <a:gd name="connsiteY82" fmla="*/ 2700512 h 4008043"/>
              <a:gd name="connsiteX83" fmla="*/ 930006 w 1181239"/>
              <a:gd name="connsiteY83" fmla="*/ 2689994 h 4008043"/>
              <a:gd name="connsiteX84" fmla="*/ 928893 w 1181239"/>
              <a:gd name="connsiteY84" fmla="*/ 2680576 h 4008043"/>
              <a:gd name="connsiteX85" fmla="*/ 933087 w 1181239"/>
              <a:gd name="connsiteY85" fmla="*/ 2677998 h 4008043"/>
              <a:gd name="connsiteX86" fmla="*/ 933901 w 1181239"/>
              <a:gd name="connsiteY86" fmla="*/ 2651662 h 4008043"/>
              <a:gd name="connsiteX87" fmla="*/ 934790 w 1181239"/>
              <a:gd name="connsiteY87" fmla="*/ 2652388 h 4008043"/>
              <a:gd name="connsiteX88" fmla="*/ 934790 w 1181239"/>
              <a:gd name="connsiteY88" fmla="*/ 2664627 h 4008043"/>
              <a:gd name="connsiteX89" fmla="*/ 933531 w 1181239"/>
              <a:gd name="connsiteY89" fmla="*/ 2658508 h 4008043"/>
              <a:gd name="connsiteX90" fmla="*/ 933901 w 1181239"/>
              <a:gd name="connsiteY90" fmla="*/ 2651662 h 4008043"/>
              <a:gd name="connsiteX91" fmla="*/ 96656 w 1181239"/>
              <a:gd name="connsiteY91" fmla="*/ 2613158 h 4008043"/>
              <a:gd name="connsiteX92" fmla="*/ 104568 w 1181239"/>
              <a:gd name="connsiteY92" fmla="*/ 2645658 h 4008043"/>
              <a:gd name="connsiteX93" fmla="*/ 106440 w 1181239"/>
              <a:gd name="connsiteY93" fmla="*/ 2668374 h 4008043"/>
              <a:gd name="connsiteX94" fmla="*/ 103116 w 1181239"/>
              <a:gd name="connsiteY94" fmla="*/ 2660825 h 4008043"/>
              <a:gd name="connsiteX95" fmla="*/ 103114 w 1181239"/>
              <a:gd name="connsiteY95" fmla="*/ 2660825 h 4008043"/>
              <a:gd name="connsiteX96" fmla="*/ 96656 w 1181239"/>
              <a:gd name="connsiteY96" fmla="*/ 2613158 h 4008043"/>
              <a:gd name="connsiteX97" fmla="*/ 947274 w 1181239"/>
              <a:gd name="connsiteY97" fmla="*/ 2560594 h 4008043"/>
              <a:gd name="connsiteX98" fmla="*/ 947419 w 1181239"/>
              <a:gd name="connsiteY98" fmla="*/ 2606831 h 4008043"/>
              <a:gd name="connsiteX99" fmla="*/ 944774 w 1181239"/>
              <a:gd name="connsiteY99" fmla="*/ 2587792 h 4008043"/>
              <a:gd name="connsiteX100" fmla="*/ 947274 w 1181239"/>
              <a:gd name="connsiteY100" fmla="*/ 2560594 h 4008043"/>
              <a:gd name="connsiteX101" fmla="*/ 117254 w 1181239"/>
              <a:gd name="connsiteY101" fmla="*/ 2547082 h 4008043"/>
              <a:gd name="connsiteX102" fmla="*/ 122323 w 1181239"/>
              <a:gd name="connsiteY102" fmla="*/ 2566758 h 4008043"/>
              <a:gd name="connsiteX103" fmla="*/ 124816 w 1181239"/>
              <a:gd name="connsiteY103" fmla="*/ 2632720 h 4008043"/>
              <a:gd name="connsiteX104" fmla="*/ 120162 w 1181239"/>
              <a:gd name="connsiteY104" fmla="*/ 2651900 h 4008043"/>
              <a:gd name="connsiteX105" fmla="*/ 112787 w 1181239"/>
              <a:gd name="connsiteY105" fmla="*/ 2696587 h 4008043"/>
              <a:gd name="connsiteX106" fmla="*/ 110499 w 1181239"/>
              <a:gd name="connsiteY106" fmla="*/ 2689788 h 4008043"/>
              <a:gd name="connsiteX107" fmla="*/ 110501 w 1181239"/>
              <a:gd name="connsiteY107" fmla="*/ 2689788 h 4008043"/>
              <a:gd name="connsiteX108" fmla="*/ 113087 w 1181239"/>
              <a:gd name="connsiteY108" fmla="*/ 2663949 h 4008043"/>
              <a:gd name="connsiteX109" fmla="*/ 112559 w 1181239"/>
              <a:gd name="connsiteY109" fmla="*/ 2610222 h 4008043"/>
              <a:gd name="connsiteX110" fmla="*/ 113409 w 1181239"/>
              <a:gd name="connsiteY110" fmla="*/ 2559268 h 4008043"/>
              <a:gd name="connsiteX111" fmla="*/ 108520 w 1181239"/>
              <a:gd name="connsiteY111" fmla="*/ 2533188 h 4008043"/>
              <a:gd name="connsiteX112" fmla="*/ 109376 w 1181239"/>
              <a:gd name="connsiteY112" fmla="*/ 2534076 h 4008043"/>
              <a:gd name="connsiteX113" fmla="*/ 109376 w 1181239"/>
              <a:gd name="connsiteY113" fmla="*/ 2549036 h 4008043"/>
              <a:gd name="connsiteX114" fmla="*/ 108165 w 1181239"/>
              <a:gd name="connsiteY114" fmla="*/ 2541556 h 4008043"/>
              <a:gd name="connsiteX115" fmla="*/ 108520 w 1181239"/>
              <a:gd name="connsiteY115" fmla="*/ 2533188 h 4008043"/>
              <a:gd name="connsiteX116" fmla="*/ 933144 w 1181239"/>
              <a:gd name="connsiteY116" fmla="*/ 2519797 h 4008043"/>
              <a:gd name="connsiteX117" fmla="*/ 932926 w 1181239"/>
              <a:gd name="connsiteY117" fmla="*/ 2550959 h 4008043"/>
              <a:gd name="connsiteX118" fmla="*/ 928653 w 1181239"/>
              <a:gd name="connsiteY118" fmla="*/ 2550151 h 4008043"/>
              <a:gd name="connsiteX119" fmla="*/ 928668 w 1181239"/>
              <a:gd name="connsiteY119" fmla="*/ 2550152 h 4008043"/>
              <a:gd name="connsiteX120" fmla="*/ 933144 w 1181239"/>
              <a:gd name="connsiteY120" fmla="*/ 2519797 h 4008043"/>
              <a:gd name="connsiteX121" fmla="*/ 942469 w 1181239"/>
              <a:gd name="connsiteY121" fmla="*/ 2495987 h 4008043"/>
              <a:gd name="connsiteX122" fmla="*/ 945224 w 1181239"/>
              <a:gd name="connsiteY122" fmla="*/ 2506883 h 4008043"/>
              <a:gd name="connsiteX123" fmla="*/ 944181 w 1181239"/>
              <a:gd name="connsiteY123" fmla="*/ 2517082 h 4008043"/>
              <a:gd name="connsiteX124" fmla="*/ 941459 w 1181239"/>
              <a:gd name="connsiteY124" fmla="*/ 2505749 h 4008043"/>
              <a:gd name="connsiteX125" fmla="*/ 942469 w 1181239"/>
              <a:gd name="connsiteY125" fmla="*/ 2495987 h 4008043"/>
              <a:gd name="connsiteX126" fmla="*/ 976335 w 1181239"/>
              <a:gd name="connsiteY126" fmla="*/ 2462681 h 4008043"/>
              <a:gd name="connsiteX127" fmla="*/ 978951 w 1181239"/>
              <a:gd name="connsiteY127" fmla="*/ 2510958 h 4008043"/>
              <a:gd name="connsiteX128" fmla="*/ 973428 w 1181239"/>
              <a:gd name="connsiteY128" fmla="*/ 2552435 h 4008043"/>
              <a:gd name="connsiteX129" fmla="*/ 967615 w 1181239"/>
              <a:gd name="connsiteY129" fmla="*/ 2563315 h 4008043"/>
              <a:gd name="connsiteX130" fmla="*/ 964707 w 1181239"/>
              <a:gd name="connsiteY130" fmla="*/ 2574194 h 4008043"/>
              <a:gd name="connsiteX131" fmla="*/ 961820 w 1181239"/>
              <a:gd name="connsiteY131" fmla="*/ 2562635 h 4008043"/>
              <a:gd name="connsiteX132" fmla="*/ 961825 w 1181239"/>
              <a:gd name="connsiteY132" fmla="*/ 2562635 h 4008043"/>
              <a:gd name="connsiteX133" fmla="*/ 963697 w 1181239"/>
              <a:gd name="connsiteY133" fmla="*/ 2532711 h 4008043"/>
              <a:gd name="connsiteX134" fmla="*/ 969490 w 1181239"/>
              <a:gd name="connsiteY134" fmla="*/ 2517405 h 4008043"/>
              <a:gd name="connsiteX135" fmla="*/ 973718 w 1181239"/>
              <a:gd name="connsiteY135" fmla="*/ 2488172 h 4008043"/>
              <a:gd name="connsiteX136" fmla="*/ 976335 w 1181239"/>
              <a:gd name="connsiteY136" fmla="*/ 2462681 h 4008043"/>
              <a:gd name="connsiteX137" fmla="*/ 113553 w 1181239"/>
              <a:gd name="connsiteY137" fmla="*/ 2458088 h 4008043"/>
              <a:gd name="connsiteX138" fmla="*/ 119967 w 1181239"/>
              <a:gd name="connsiteY138" fmla="*/ 2471037 h 4008043"/>
              <a:gd name="connsiteX139" fmla="*/ 119749 w 1181239"/>
              <a:gd name="connsiteY139" fmla="*/ 2485510 h 4008043"/>
              <a:gd name="connsiteX140" fmla="*/ 116047 w 1181239"/>
              <a:gd name="connsiteY140" fmla="*/ 2488923 h 4008043"/>
              <a:gd name="connsiteX141" fmla="*/ 110818 w 1181239"/>
              <a:gd name="connsiteY141" fmla="*/ 2493695 h 4008043"/>
              <a:gd name="connsiteX142" fmla="*/ 110825 w 1181239"/>
              <a:gd name="connsiteY142" fmla="*/ 2493695 h 4008043"/>
              <a:gd name="connsiteX143" fmla="*/ 109026 w 1181239"/>
              <a:gd name="connsiteY143" fmla="*/ 2475614 h 4008043"/>
              <a:gd name="connsiteX144" fmla="*/ 113553 w 1181239"/>
              <a:gd name="connsiteY144" fmla="*/ 2458088 h 4008043"/>
              <a:gd name="connsiteX145" fmla="*/ 149068 w 1181239"/>
              <a:gd name="connsiteY145" fmla="*/ 2387886 h 4008043"/>
              <a:gd name="connsiteX146" fmla="*/ 151137 w 1181239"/>
              <a:gd name="connsiteY146" fmla="*/ 2402845 h 4008043"/>
              <a:gd name="connsiteX147" fmla="*/ 151064 w 1181239"/>
              <a:gd name="connsiteY147" fmla="*/ 2527769 h 4008043"/>
              <a:gd name="connsiteX148" fmla="*/ 146581 w 1181239"/>
              <a:gd name="connsiteY148" fmla="*/ 2522329 h 4008043"/>
              <a:gd name="connsiteX149" fmla="*/ 146594 w 1181239"/>
              <a:gd name="connsiteY149" fmla="*/ 2522329 h 4008043"/>
              <a:gd name="connsiteX150" fmla="*/ 146339 w 1181239"/>
              <a:gd name="connsiteY150" fmla="*/ 2398765 h 4008043"/>
              <a:gd name="connsiteX151" fmla="*/ 136896 w 1181239"/>
              <a:gd name="connsiteY151" fmla="*/ 2385700 h 4008043"/>
              <a:gd name="connsiteX152" fmla="*/ 136301 w 1181239"/>
              <a:gd name="connsiteY152" fmla="*/ 2394687 h 4008043"/>
              <a:gd name="connsiteX153" fmla="*/ 132156 w 1181239"/>
              <a:gd name="connsiteY153" fmla="*/ 2396892 h 4008043"/>
              <a:gd name="connsiteX154" fmla="*/ 132805 w 1181239"/>
              <a:gd name="connsiteY154" fmla="*/ 2387703 h 4008043"/>
              <a:gd name="connsiteX155" fmla="*/ 136896 w 1181239"/>
              <a:gd name="connsiteY155" fmla="*/ 2385700 h 4008043"/>
              <a:gd name="connsiteX156" fmla="*/ 117467 w 1181239"/>
              <a:gd name="connsiteY156" fmla="*/ 2377384 h 4008043"/>
              <a:gd name="connsiteX157" fmla="*/ 121622 w 1181239"/>
              <a:gd name="connsiteY157" fmla="*/ 2392732 h 4008043"/>
              <a:gd name="connsiteX158" fmla="*/ 115070 w 1181239"/>
              <a:gd name="connsiteY158" fmla="*/ 2409528 h 4008043"/>
              <a:gd name="connsiteX159" fmla="*/ 117467 w 1181239"/>
              <a:gd name="connsiteY159" fmla="*/ 2377384 h 4008043"/>
              <a:gd name="connsiteX160" fmla="*/ 133268 w 1181239"/>
              <a:gd name="connsiteY160" fmla="*/ 2336537 h 4008043"/>
              <a:gd name="connsiteX161" fmla="*/ 135582 w 1181239"/>
              <a:gd name="connsiteY161" fmla="*/ 2348776 h 4008043"/>
              <a:gd name="connsiteX162" fmla="*/ 133877 w 1181239"/>
              <a:gd name="connsiteY162" fmla="*/ 2352521 h 4008043"/>
              <a:gd name="connsiteX163" fmla="*/ 131564 w 1181239"/>
              <a:gd name="connsiteY163" fmla="*/ 2340282 h 4008043"/>
              <a:gd name="connsiteX164" fmla="*/ 133268 w 1181239"/>
              <a:gd name="connsiteY164" fmla="*/ 2336537 h 4008043"/>
              <a:gd name="connsiteX165" fmla="*/ 77672 w 1181239"/>
              <a:gd name="connsiteY165" fmla="*/ 2315812 h 4008043"/>
              <a:gd name="connsiteX166" fmla="*/ 88782 w 1181239"/>
              <a:gd name="connsiteY166" fmla="*/ 2366679 h 4008043"/>
              <a:gd name="connsiteX167" fmla="*/ 86946 w 1181239"/>
              <a:gd name="connsiteY167" fmla="*/ 2366771 h 4008043"/>
              <a:gd name="connsiteX168" fmla="*/ 86948 w 1181239"/>
              <a:gd name="connsiteY168" fmla="*/ 2366760 h 4008043"/>
              <a:gd name="connsiteX169" fmla="*/ 76504 w 1181239"/>
              <a:gd name="connsiteY169" fmla="*/ 2320572 h 4008043"/>
              <a:gd name="connsiteX170" fmla="*/ 77672 w 1181239"/>
              <a:gd name="connsiteY170" fmla="*/ 2315812 h 4008043"/>
              <a:gd name="connsiteX171" fmla="*/ 619 w 1181239"/>
              <a:gd name="connsiteY171" fmla="*/ 2290394 h 4008043"/>
              <a:gd name="connsiteX172" fmla="*/ 3082 w 1181239"/>
              <a:gd name="connsiteY172" fmla="*/ 2296356 h 4008043"/>
              <a:gd name="connsiteX173" fmla="*/ 1936 w 1181239"/>
              <a:gd name="connsiteY173" fmla="*/ 2320341 h 4008043"/>
              <a:gd name="connsiteX174" fmla="*/ 1933 w 1181239"/>
              <a:gd name="connsiteY174" fmla="*/ 2320341 h 4008043"/>
              <a:gd name="connsiteX175" fmla="*/ 17 w 1181239"/>
              <a:gd name="connsiteY175" fmla="*/ 2301302 h 4008043"/>
              <a:gd name="connsiteX176" fmla="*/ 619 w 1181239"/>
              <a:gd name="connsiteY176" fmla="*/ 2290394 h 4008043"/>
              <a:gd name="connsiteX177" fmla="*/ 129211 w 1181239"/>
              <a:gd name="connsiteY177" fmla="*/ 2280788 h 4008043"/>
              <a:gd name="connsiteX178" fmla="*/ 132860 w 1181239"/>
              <a:gd name="connsiteY178" fmla="*/ 2302557 h 4008043"/>
              <a:gd name="connsiteX179" fmla="*/ 131999 w 1181239"/>
              <a:gd name="connsiteY179" fmla="*/ 2322603 h 4008043"/>
              <a:gd name="connsiteX180" fmla="*/ 129938 w 1181239"/>
              <a:gd name="connsiteY180" fmla="*/ 2302320 h 4008043"/>
              <a:gd name="connsiteX181" fmla="*/ 129211 w 1181239"/>
              <a:gd name="connsiteY181" fmla="*/ 2280788 h 4008043"/>
              <a:gd name="connsiteX182" fmla="*/ 147984 w 1181239"/>
              <a:gd name="connsiteY182" fmla="*/ 2217888 h 4008043"/>
              <a:gd name="connsiteX183" fmla="*/ 150845 w 1181239"/>
              <a:gd name="connsiteY183" fmla="*/ 2232167 h 4008043"/>
              <a:gd name="connsiteX184" fmla="*/ 146841 w 1181239"/>
              <a:gd name="connsiteY184" fmla="*/ 2246224 h 4008043"/>
              <a:gd name="connsiteX185" fmla="*/ 146842 w 1181239"/>
              <a:gd name="connsiteY185" fmla="*/ 2246224 h 4008043"/>
              <a:gd name="connsiteX186" fmla="*/ 147984 w 1181239"/>
              <a:gd name="connsiteY186" fmla="*/ 2217888 h 4008043"/>
              <a:gd name="connsiteX187" fmla="*/ 992212 w 1181239"/>
              <a:gd name="connsiteY187" fmla="*/ 2207669 h 4008043"/>
              <a:gd name="connsiteX188" fmla="*/ 992998 w 1181239"/>
              <a:gd name="connsiteY188" fmla="*/ 2209042 h 4008043"/>
              <a:gd name="connsiteX189" fmla="*/ 992998 w 1181239"/>
              <a:gd name="connsiteY189" fmla="*/ 2232161 h 4008043"/>
              <a:gd name="connsiteX190" fmla="*/ 991885 w 1181239"/>
              <a:gd name="connsiteY190" fmla="*/ 2220601 h 4008043"/>
              <a:gd name="connsiteX191" fmla="*/ 992212 w 1181239"/>
              <a:gd name="connsiteY191" fmla="*/ 2207669 h 4008043"/>
              <a:gd name="connsiteX192" fmla="*/ 61915 w 1181239"/>
              <a:gd name="connsiteY192" fmla="*/ 2150127 h 4008043"/>
              <a:gd name="connsiteX193" fmla="*/ 70815 w 1181239"/>
              <a:gd name="connsiteY193" fmla="*/ 2213816 h 4008043"/>
              <a:gd name="connsiteX194" fmla="*/ 80236 w 1181239"/>
              <a:gd name="connsiteY194" fmla="*/ 2286572 h 4008043"/>
              <a:gd name="connsiteX195" fmla="*/ 75520 w 1181239"/>
              <a:gd name="connsiteY195" fmla="*/ 2296771 h 4008043"/>
              <a:gd name="connsiteX196" fmla="*/ 71018 w 1181239"/>
              <a:gd name="connsiteY196" fmla="*/ 2323290 h 4008043"/>
              <a:gd name="connsiteX197" fmla="*/ 78434 w 1181239"/>
              <a:gd name="connsiteY197" fmla="*/ 2370722 h 4008043"/>
              <a:gd name="connsiteX198" fmla="*/ 96856 w 1181239"/>
              <a:gd name="connsiteY198" fmla="*/ 2583033 h 4008043"/>
              <a:gd name="connsiteX199" fmla="*/ 87157 w 1181239"/>
              <a:gd name="connsiteY199" fmla="*/ 2588473 h 4008043"/>
              <a:gd name="connsiteX200" fmla="*/ 87156 w 1181239"/>
              <a:gd name="connsiteY200" fmla="*/ 2588473 h 4008043"/>
              <a:gd name="connsiteX201" fmla="*/ 63626 w 1181239"/>
              <a:gd name="connsiteY201" fmla="*/ 2347620 h 4008043"/>
              <a:gd name="connsiteX202" fmla="*/ 60787 w 1181239"/>
              <a:gd name="connsiteY202" fmla="*/ 2200381 h 4008043"/>
              <a:gd name="connsiteX203" fmla="*/ 61915 w 1181239"/>
              <a:gd name="connsiteY203" fmla="*/ 2150127 h 4008043"/>
              <a:gd name="connsiteX204" fmla="*/ 124046 w 1181239"/>
              <a:gd name="connsiteY204" fmla="*/ 2141345 h 4008043"/>
              <a:gd name="connsiteX205" fmla="*/ 131937 w 1181239"/>
              <a:gd name="connsiteY205" fmla="*/ 2144382 h 4008043"/>
              <a:gd name="connsiteX206" fmla="*/ 131167 w 1181239"/>
              <a:gd name="connsiteY206" fmla="*/ 2149886 h 4008043"/>
              <a:gd name="connsiteX207" fmla="*/ 123122 w 1181239"/>
              <a:gd name="connsiteY207" fmla="*/ 2146929 h 4008043"/>
              <a:gd name="connsiteX208" fmla="*/ 124046 w 1181239"/>
              <a:gd name="connsiteY208" fmla="*/ 2141345 h 4008043"/>
              <a:gd name="connsiteX209" fmla="*/ 150011 w 1181239"/>
              <a:gd name="connsiteY209" fmla="*/ 2132206 h 4008043"/>
              <a:gd name="connsiteX210" fmla="*/ 150452 w 1181239"/>
              <a:gd name="connsiteY210" fmla="*/ 2168244 h 4008043"/>
              <a:gd name="connsiteX211" fmla="*/ 147008 w 1181239"/>
              <a:gd name="connsiteY211" fmla="*/ 2202242 h 4008043"/>
              <a:gd name="connsiteX212" fmla="*/ 147004 w 1181239"/>
              <a:gd name="connsiteY212" fmla="*/ 2202242 h 4008043"/>
              <a:gd name="connsiteX213" fmla="*/ 147847 w 1181239"/>
              <a:gd name="connsiteY213" fmla="*/ 2166204 h 4008043"/>
              <a:gd name="connsiteX214" fmla="*/ 915300 w 1181239"/>
              <a:gd name="connsiteY214" fmla="*/ 2125614 h 4008043"/>
              <a:gd name="connsiteX215" fmla="*/ 915300 w 1181239"/>
              <a:gd name="connsiteY215" fmla="*/ 2125615 h 4008043"/>
              <a:gd name="connsiteX216" fmla="*/ 915300 w 1181239"/>
              <a:gd name="connsiteY216" fmla="*/ 2125614 h 4008043"/>
              <a:gd name="connsiteX217" fmla="*/ 105883 w 1181239"/>
              <a:gd name="connsiteY217" fmla="*/ 2115887 h 4008043"/>
              <a:gd name="connsiteX218" fmla="*/ 109204 w 1181239"/>
              <a:gd name="connsiteY218" fmla="*/ 2126766 h 4008043"/>
              <a:gd name="connsiteX219" fmla="*/ 113519 w 1181239"/>
              <a:gd name="connsiteY219" fmla="*/ 2152605 h 4008043"/>
              <a:gd name="connsiteX220" fmla="*/ 107490 w 1181239"/>
              <a:gd name="connsiteY220" fmla="*/ 2148746 h 4008043"/>
              <a:gd name="connsiteX221" fmla="*/ 107489 w 1181239"/>
              <a:gd name="connsiteY221" fmla="*/ 2148746 h 4008043"/>
              <a:gd name="connsiteX222" fmla="*/ 104975 w 1181239"/>
              <a:gd name="connsiteY222" fmla="*/ 2130387 h 4008043"/>
              <a:gd name="connsiteX223" fmla="*/ 924180 w 1181239"/>
              <a:gd name="connsiteY223" fmla="*/ 2095489 h 4008043"/>
              <a:gd name="connsiteX224" fmla="*/ 929793 w 1181239"/>
              <a:gd name="connsiteY224" fmla="*/ 2113426 h 4008043"/>
              <a:gd name="connsiteX225" fmla="*/ 924518 w 1181239"/>
              <a:gd name="connsiteY225" fmla="*/ 2123626 h 4008043"/>
              <a:gd name="connsiteX226" fmla="*/ 915300 w 1181239"/>
              <a:gd name="connsiteY226" fmla="*/ 2125614 h 4008043"/>
              <a:gd name="connsiteX227" fmla="*/ 919046 w 1181239"/>
              <a:gd name="connsiteY227" fmla="*/ 2108197 h 4008043"/>
              <a:gd name="connsiteX228" fmla="*/ 924180 w 1181239"/>
              <a:gd name="connsiteY228" fmla="*/ 2095489 h 4008043"/>
              <a:gd name="connsiteX229" fmla="*/ 131216 w 1181239"/>
              <a:gd name="connsiteY229" fmla="*/ 2071022 h 4008043"/>
              <a:gd name="connsiteX230" fmla="*/ 134077 w 1181239"/>
              <a:gd name="connsiteY230" fmla="*/ 2093039 h 4008043"/>
              <a:gd name="connsiteX231" fmla="*/ 130242 w 1181239"/>
              <a:gd name="connsiteY231" fmla="*/ 2086661 h 4008043"/>
              <a:gd name="connsiteX232" fmla="*/ 130241 w 1181239"/>
              <a:gd name="connsiteY232" fmla="*/ 2086661 h 4008043"/>
              <a:gd name="connsiteX233" fmla="*/ 131216 w 1181239"/>
              <a:gd name="connsiteY233" fmla="*/ 2071022 h 4008043"/>
              <a:gd name="connsiteX234" fmla="*/ 147995 w 1181239"/>
              <a:gd name="connsiteY234" fmla="*/ 2046547 h 4008043"/>
              <a:gd name="connsiteX235" fmla="*/ 150856 w 1181239"/>
              <a:gd name="connsiteY235" fmla="*/ 2064129 h 4008043"/>
              <a:gd name="connsiteX236" fmla="*/ 155483 w 1181239"/>
              <a:gd name="connsiteY236" fmla="*/ 2073343 h 4008043"/>
              <a:gd name="connsiteX237" fmla="*/ 161763 w 1181239"/>
              <a:gd name="connsiteY237" fmla="*/ 2057210 h 4008043"/>
              <a:gd name="connsiteX238" fmla="*/ 167937 w 1181239"/>
              <a:gd name="connsiteY238" fmla="*/ 2075105 h 4008043"/>
              <a:gd name="connsiteX239" fmla="*/ 164792 w 1181239"/>
              <a:gd name="connsiteY239" fmla="*/ 2088025 h 4008043"/>
              <a:gd name="connsiteX240" fmla="*/ 159085 w 1181239"/>
              <a:gd name="connsiteY240" fmla="*/ 2081905 h 4008043"/>
              <a:gd name="connsiteX241" fmla="*/ 156774 w 1181239"/>
              <a:gd name="connsiteY241" fmla="*/ 2095609 h 4008043"/>
              <a:gd name="connsiteX242" fmla="*/ 155665 w 1181239"/>
              <a:gd name="connsiteY242" fmla="*/ 2105812 h 4008043"/>
              <a:gd name="connsiteX243" fmla="*/ 148115 w 1181239"/>
              <a:gd name="connsiteY243" fmla="*/ 2102598 h 4008043"/>
              <a:gd name="connsiteX244" fmla="*/ 148104 w 1181239"/>
              <a:gd name="connsiteY244" fmla="*/ 2102598 h 4008043"/>
              <a:gd name="connsiteX245" fmla="*/ 147995 w 1181239"/>
              <a:gd name="connsiteY245" fmla="*/ 2046547 h 4008043"/>
              <a:gd name="connsiteX246" fmla="*/ 104033 w 1181239"/>
              <a:gd name="connsiteY246" fmla="*/ 2027509 h 4008043"/>
              <a:gd name="connsiteX247" fmla="*/ 112510 w 1181239"/>
              <a:gd name="connsiteY247" fmla="*/ 2045291 h 4008043"/>
              <a:gd name="connsiteX248" fmla="*/ 106306 w 1181239"/>
              <a:gd name="connsiteY248" fmla="*/ 2041590 h 4008043"/>
              <a:gd name="connsiteX249" fmla="*/ 106307 w 1181239"/>
              <a:gd name="connsiteY249" fmla="*/ 2041590 h 4008043"/>
              <a:gd name="connsiteX250" fmla="*/ 104033 w 1181239"/>
              <a:gd name="connsiteY250" fmla="*/ 2027509 h 4008043"/>
              <a:gd name="connsiteX251" fmla="*/ 943112 w 1181239"/>
              <a:gd name="connsiteY251" fmla="*/ 2013995 h 4008043"/>
              <a:gd name="connsiteX252" fmla="*/ 941824 w 1181239"/>
              <a:gd name="connsiteY252" fmla="*/ 2093464 h 4008043"/>
              <a:gd name="connsiteX253" fmla="*/ 935647 w 1181239"/>
              <a:gd name="connsiteY253" fmla="*/ 2093234 h 4008043"/>
              <a:gd name="connsiteX254" fmla="*/ 935646 w 1181239"/>
              <a:gd name="connsiteY254" fmla="*/ 2093238 h 4008043"/>
              <a:gd name="connsiteX255" fmla="*/ 937744 w 1181239"/>
              <a:gd name="connsiteY255" fmla="*/ 2083568 h 4008043"/>
              <a:gd name="connsiteX256" fmla="*/ 940123 w 1181239"/>
              <a:gd name="connsiteY256" fmla="*/ 2049068 h 4008043"/>
              <a:gd name="connsiteX257" fmla="*/ 943112 w 1181239"/>
              <a:gd name="connsiteY257" fmla="*/ 2013995 h 4008043"/>
              <a:gd name="connsiteX258" fmla="*/ 986359 w 1181239"/>
              <a:gd name="connsiteY258" fmla="*/ 1999398 h 4008043"/>
              <a:gd name="connsiteX259" fmla="*/ 987178 w 1181239"/>
              <a:gd name="connsiteY259" fmla="*/ 2001051 h 4008043"/>
              <a:gd name="connsiteX260" fmla="*/ 987145 w 1181239"/>
              <a:gd name="connsiteY260" fmla="*/ 2020090 h 4008043"/>
              <a:gd name="connsiteX261" fmla="*/ 985999 w 1181239"/>
              <a:gd name="connsiteY261" fmla="*/ 2009830 h 4008043"/>
              <a:gd name="connsiteX262" fmla="*/ 986010 w 1181239"/>
              <a:gd name="connsiteY262" fmla="*/ 2009830 h 4008043"/>
              <a:gd name="connsiteX263" fmla="*/ 986359 w 1181239"/>
              <a:gd name="connsiteY263" fmla="*/ 1999398 h 4008043"/>
              <a:gd name="connsiteX264" fmla="*/ 229366 w 1181239"/>
              <a:gd name="connsiteY264" fmla="*/ 1998950 h 4008043"/>
              <a:gd name="connsiteX265" fmla="*/ 229366 w 1181239"/>
              <a:gd name="connsiteY265" fmla="*/ 2016629 h 4008043"/>
              <a:gd name="connsiteX266" fmla="*/ 226750 w 1181239"/>
              <a:gd name="connsiteY266" fmla="*/ 2012030 h 4008043"/>
              <a:gd name="connsiteX267" fmla="*/ 229366 w 1181239"/>
              <a:gd name="connsiteY267" fmla="*/ 1998950 h 4008043"/>
              <a:gd name="connsiteX268" fmla="*/ 111210 w 1181239"/>
              <a:gd name="connsiteY268" fmla="*/ 1998254 h 4008043"/>
              <a:gd name="connsiteX269" fmla="*/ 113966 w 1181239"/>
              <a:gd name="connsiteY269" fmla="*/ 2009150 h 4008043"/>
              <a:gd name="connsiteX270" fmla="*/ 112922 w 1181239"/>
              <a:gd name="connsiteY270" fmla="*/ 2019349 h 4008043"/>
              <a:gd name="connsiteX271" fmla="*/ 110200 w 1181239"/>
              <a:gd name="connsiteY271" fmla="*/ 2008017 h 4008043"/>
              <a:gd name="connsiteX272" fmla="*/ 110200 w 1181239"/>
              <a:gd name="connsiteY272" fmla="*/ 2008016 h 4008043"/>
              <a:gd name="connsiteX273" fmla="*/ 111210 w 1181239"/>
              <a:gd name="connsiteY273" fmla="*/ 1998254 h 4008043"/>
              <a:gd name="connsiteX274" fmla="*/ 160036 w 1181239"/>
              <a:gd name="connsiteY274" fmla="*/ 1997898 h 4008043"/>
              <a:gd name="connsiteX275" fmla="*/ 163754 w 1181239"/>
              <a:gd name="connsiteY275" fmla="*/ 2001511 h 4008043"/>
              <a:gd name="connsiteX276" fmla="*/ 165422 w 1181239"/>
              <a:gd name="connsiteY276" fmla="*/ 2026149 h 4008043"/>
              <a:gd name="connsiteX277" fmla="*/ 162477 w 1181239"/>
              <a:gd name="connsiteY277" fmla="*/ 2018830 h 4008043"/>
              <a:gd name="connsiteX278" fmla="*/ 162477 w 1181239"/>
              <a:gd name="connsiteY278" fmla="*/ 2018829 h 4008043"/>
              <a:gd name="connsiteX279" fmla="*/ 160810 w 1181239"/>
              <a:gd name="connsiteY279" fmla="*/ 2003030 h 4008043"/>
              <a:gd name="connsiteX280" fmla="*/ 160036 w 1181239"/>
              <a:gd name="connsiteY280" fmla="*/ 1997898 h 4008043"/>
              <a:gd name="connsiteX281" fmla="*/ 122178 w 1181239"/>
              <a:gd name="connsiteY281" fmla="*/ 1993421 h 4008043"/>
              <a:gd name="connsiteX282" fmla="*/ 127639 w 1181239"/>
              <a:gd name="connsiteY282" fmla="*/ 1994871 h 4008043"/>
              <a:gd name="connsiteX283" fmla="*/ 130971 w 1181239"/>
              <a:gd name="connsiteY283" fmla="*/ 2006864 h 4008043"/>
              <a:gd name="connsiteX284" fmla="*/ 125158 w 1181239"/>
              <a:gd name="connsiteY284" fmla="*/ 2001457 h 4008043"/>
              <a:gd name="connsiteX285" fmla="*/ 122178 w 1181239"/>
              <a:gd name="connsiteY285" fmla="*/ 1993421 h 4008043"/>
              <a:gd name="connsiteX286" fmla="*/ 881252 w 1181239"/>
              <a:gd name="connsiteY286" fmla="*/ 1985026 h 4008043"/>
              <a:gd name="connsiteX287" fmla="*/ 883325 w 1181239"/>
              <a:gd name="connsiteY287" fmla="*/ 1993738 h 4008043"/>
              <a:gd name="connsiteX288" fmla="*/ 887684 w 1181239"/>
              <a:gd name="connsiteY288" fmla="*/ 2025709 h 4008043"/>
              <a:gd name="connsiteX289" fmla="*/ 886385 w 1181239"/>
              <a:gd name="connsiteY289" fmla="*/ 2062145 h 4008043"/>
              <a:gd name="connsiteX290" fmla="*/ 874972 w 1181239"/>
              <a:gd name="connsiteY290" fmla="*/ 2058606 h 4008043"/>
              <a:gd name="connsiteX291" fmla="*/ 874977 w 1181239"/>
              <a:gd name="connsiteY291" fmla="*/ 2058605 h 4008043"/>
              <a:gd name="connsiteX292" fmla="*/ 866190 w 1181239"/>
              <a:gd name="connsiteY292" fmla="*/ 2056634 h 4008043"/>
              <a:gd name="connsiteX293" fmla="*/ 863071 w 1181239"/>
              <a:gd name="connsiteY293" fmla="*/ 2052862 h 4008043"/>
              <a:gd name="connsiteX294" fmla="*/ 874951 w 1181239"/>
              <a:gd name="connsiteY294" fmla="*/ 2035109 h 4008043"/>
              <a:gd name="connsiteX295" fmla="*/ 878742 w 1181239"/>
              <a:gd name="connsiteY295" fmla="*/ 2010515 h 4008043"/>
              <a:gd name="connsiteX296" fmla="*/ 881252 w 1181239"/>
              <a:gd name="connsiteY296" fmla="*/ 1985026 h 4008043"/>
              <a:gd name="connsiteX297" fmla="*/ 892103 w 1181239"/>
              <a:gd name="connsiteY297" fmla="*/ 1973709 h 4008043"/>
              <a:gd name="connsiteX298" fmla="*/ 904539 w 1181239"/>
              <a:gd name="connsiteY298" fmla="*/ 1999630 h 4008043"/>
              <a:gd name="connsiteX299" fmla="*/ 899190 w 1181239"/>
              <a:gd name="connsiteY299" fmla="*/ 1996910 h 4008043"/>
              <a:gd name="connsiteX300" fmla="*/ 899192 w 1181239"/>
              <a:gd name="connsiteY300" fmla="*/ 1996910 h 4008043"/>
              <a:gd name="connsiteX301" fmla="*/ 894882 w 1181239"/>
              <a:gd name="connsiteY301" fmla="*/ 1989431 h 4008043"/>
              <a:gd name="connsiteX302" fmla="*/ 892901 w 1181239"/>
              <a:gd name="connsiteY302" fmla="*/ 1998950 h 4008043"/>
              <a:gd name="connsiteX303" fmla="*/ 890657 w 1181239"/>
              <a:gd name="connsiteY303" fmla="*/ 1990111 h 4008043"/>
              <a:gd name="connsiteX304" fmla="*/ 885871 w 1181239"/>
              <a:gd name="connsiteY304" fmla="*/ 1981271 h 4008043"/>
              <a:gd name="connsiteX305" fmla="*/ 883327 w 1181239"/>
              <a:gd name="connsiteY305" fmla="*/ 1977374 h 4008043"/>
              <a:gd name="connsiteX306" fmla="*/ 892103 w 1181239"/>
              <a:gd name="connsiteY306" fmla="*/ 1973709 h 4008043"/>
              <a:gd name="connsiteX307" fmla="*/ 929834 w 1181239"/>
              <a:gd name="connsiteY307" fmla="*/ 1966605 h 4008043"/>
              <a:gd name="connsiteX308" fmla="*/ 929834 w 1181239"/>
              <a:gd name="connsiteY308" fmla="*/ 1979865 h 4008043"/>
              <a:gd name="connsiteX309" fmla="*/ 933217 w 1181239"/>
              <a:gd name="connsiteY309" fmla="*/ 2001874 h 4008043"/>
              <a:gd name="connsiteX310" fmla="*/ 931765 w 1181239"/>
              <a:gd name="connsiteY310" fmla="*/ 2020157 h 4008043"/>
              <a:gd name="connsiteX311" fmla="*/ 926930 w 1181239"/>
              <a:gd name="connsiteY311" fmla="*/ 2054438 h 4008043"/>
              <a:gd name="connsiteX312" fmla="*/ 917324 w 1181239"/>
              <a:gd name="connsiteY312" fmla="*/ 2066447 h 4008043"/>
              <a:gd name="connsiteX313" fmla="*/ 917320 w 1181239"/>
              <a:gd name="connsiteY313" fmla="*/ 2066447 h 4008043"/>
              <a:gd name="connsiteX314" fmla="*/ 911534 w 1181239"/>
              <a:gd name="connsiteY314" fmla="*/ 2060208 h 4008043"/>
              <a:gd name="connsiteX315" fmla="*/ 909750 w 1181239"/>
              <a:gd name="connsiteY315" fmla="*/ 2046388 h 4008043"/>
              <a:gd name="connsiteX316" fmla="*/ 910889 w 1181239"/>
              <a:gd name="connsiteY316" fmla="*/ 2007110 h 4008043"/>
              <a:gd name="connsiteX317" fmla="*/ 909002 w 1181239"/>
              <a:gd name="connsiteY317" fmla="*/ 1985351 h 4008043"/>
              <a:gd name="connsiteX318" fmla="*/ 919418 w 1181239"/>
              <a:gd name="connsiteY318" fmla="*/ 1975978 h 4008043"/>
              <a:gd name="connsiteX319" fmla="*/ 146529 w 1181239"/>
              <a:gd name="connsiteY319" fmla="*/ 1960873 h 4008043"/>
              <a:gd name="connsiteX320" fmla="*/ 150485 w 1181239"/>
              <a:gd name="connsiteY320" fmla="*/ 1984822 h 4008043"/>
              <a:gd name="connsiteX321" fmla="*/ 147942 w 1181239"/>
              <a:gd name="connsiteY321" fmla="*/ 2004292 h 4008043"/>
              <a:gd name="connsiteX322" fmla="*/ 147945 w 1181239"/>
              <a:gd name="connsiteY322" fmla="*/ 2004292 h 4008043"/>
              <a:gd name="connsiteX323" fmla="*/ 145682 w 1181239"/>
              <a:gd name="connsiteY323" fmla="*/ 1978756 h 4008043"/>
              <a:gd name="connsiteX324" fmla="*/ 190660 w 1181239"/>
              <a:gd name="connsiteY324" fmla="*/ 1948123 h 4008043"/>
              <a:gd name="connsiteX325" fmla="*/ 190441 w 1181239"/>
              <a:gd name="connsiteY325" fmla="*/ 1953337 h 4008043"/>
              <a:gd name="connsiteX326" fmla="*/ 188915 w 1181239"/>
              <a:gd name="connsiteY326" fmla="*/ 1949767 h 4008043"/>
              <a:gd name="connsiteX327" fmla="*/ 188904 w 1181239"/>
              <a:gd name="connsiteY327" fmla="*/ 1949768 h 4008043"/>
              <a:gd name="connsiteX328" fmla="*/ 190660 w 1181239"/>
              <a:gd name="connsiteY328" fmla="*/ 1948123 h 4008043"/>
              <a:gd name="connsiteX329" fmla="*/ 52661 w 1181239"/>
              <a:gd name="connsiteY329" fmla="*/ 1944554 h 4008043"/>
              <a:gd name="connsiteX330" fmla="*/ 56659 w 1181239"/>
              <a:gd name="connsiteY330" fmla="*/ 1972061 h 4008043"/>
              <a:gd name="connsiteX331" fmla="*/ 70893 w 1181239"/>
              <a:gd name="connsiteY331" fmla="*/ 2036614 h 4008043"/>
              <a:gd name="connsiteX332" fmla="*/ 78626 w 1181239"/>
              <a:gd name="connsiteY332" fmla="*/ 2081905 h 4008043"/>
              <a:gd name="connsiteX333" fmla="*/ 64094 w 1181239"/>
              <a:gd name="connsiteY333" fmla="*/ 2047765 h 4008043"/>
              <a:gd name="connsiteX334" fmla="*/ 64101 w 1181239"/>
              <a:gd name="connsiteY334" fmla="*/ 2047765 h 4008043"/>
              <a:gd name="connsiteX335" fmla="*/ 52369 w 1181239"/>
              <a:gd name="connsiteY335" fmla="*/ 1979090 h 4008043"/>
              <a:gd name="connsiteX336" fmla="*/ 132560 w 1181239"/>
              <a:gd name="connsiteY336" fmla="*/ 1941207 h 4008043"/>
              <a:gd name="connsiteX337" fmla="*/ 132451 w 1181239"/>
              <a:gd name="connsiteY337" fmla="*/ 1949366 h 4008043"/>
              <a:gd name="connsiteX338" fmla="*/ 131112 w 1181239"/>
              <a:gd name="connsiteY338" fmla="*/ 1944555 h 4008043"/>
              <a:gd name="connsiteX339" fmla="*/ 132560 w 1181239"/>
              <a:gd name="connsiteY339" fmla="*/ 1941207 h 4008043"/>
              <a:gd name="connsiteX340" fmla="*/ 149921 w 1181239"/>
              <a:gd name="connsiteY340" fmla="*/ 1890159 h 4008043"/>
              <a:gd name="connsiteX341" fmla="*/ 149032 w 1181239"/>
              <a:gd name="connsiteY341" fmla="*/ 1899678 h 4008043"/>
              <a:gd name="connsiteX342" fmla="*/ 144111 w 1181239"/>
              <a:gd name="connsiteY342" fmla="*/ 1911464 h 4008043"/>
              <a:gd name="connsiteX343" fmla="*/ 144109 w 1181239"/>
              <a:gd name="connsiteY343" fmla="*/ 1911464 h 4008043"/>
              <a:gd name="connsiteX344" fmla="*/ 146529 w 1181239"/>
              <a:gd name="connsiteY344" fmla="*/ 1892718 h 4008043"/>
              <a:gd name="connsiteX345" fmla="*/ 149921 w 1181239"/>
              <a:gd name="connsiteY345" fmla="*/ 1890159 h 4008043"/>
              <a:gd name="connsiteX346" fmla="*/ 945161 w 1181239"/>
              <a:gd name="connsiteY346" fmla="*/ 1880867 h 4008043"/>
              <a:gd name="connsiteX347" fmla="*/ 941044 w 1181239"/>
              <a:gd name="connsiteY347" fmla="*/ 1921438 h 4008043"/>
              <a:gd name="connsiteX348" fmla="*/ 940209 w 1181239"/>
              <a:gd name="connsiteY348" fmla="*/ 1901719 h 4008043"/>
              <a:gd name="connsiteX349" fmla="*/ 940208 w 1181239"/>
              <a:gd name="connsiteY349" fmla="*/ 1901719 h 4008043"/>
              <a:gd name="connsiteX350" fmla="*/ 945161 w 1181239"/>
              <a:gd name="connsiteY350" fmla="*/ 1880867 h 4008043"/>
              <a:gd name="connsiteX351" fmla="*/ 934013 w 1181239"/>
              <a:gd name="connsiteY351" fmla="*/ 1876189 h 4008043"/>
              <a:gd name="connsiteX352" fmla="*/ 934841 w 1181239"/>
              <a:gd name="connsiteY352" fmla="*/ 1877239 h 4008043"/>
              <a:gd name="connsiteX353" fmla="*/ 934841 w 1181239"/>
              <a:gd name="connsiteY353" fmla="*/ 1894918 h 4008043"/>
              <a:gd name="connsiteX354" fmla="*/ 933669 w 1181239"/>
              <a:gd name="connsiteY354" fmla="*/ 1886079 h 4008043"/>
              <a:gd name="connsiteX355" fmla="*/ 934013 w 1181239"/>
              <a:gd name="connsiteY355" fmla="*/ 1876189 h 4008043"/>
              <a:gd name="connsiteX356" fmla="*/ 986424 w 1181239"/>
              <a:gd name="connsiteY356" fmla="*/ 1866185 h 4008043"/>
              <a:gd name="connsiteX357" fmla="*/ 987192 w 1181239"/>
              <a:gd name="connsiteY357" fmla="*/ 1867720 h 4008043"/>
              <a:gd name="connsiteX358" fmla="*/ 987192 w 1181239"/>
              <a:gd name="connsiteY358" fmla="*/ 1893558 h 4008043"/>
              <a:gd name="connsiteX359" fmla="*/ 986105 w 1181239"/>
              <a:gd name="connsiteY359" fmla="*/ 1880639 h 4008043"/>
              <a:gd name="connsiteX360" fmla="*/ 986424 w 1181239"/>
              <a:gd name="connsiteY360" fmla="*/ 1866185 h 4008043"/>
              <a:gd name="connsiteX361" fmla="*/ 845841 w 1181239"/>
              <a:gd name="connsiteY361" fmla="*/ 1838137 h 4008043"/>
              <a:gd name="connsiteX362" fmla="*/ 845842 w 1181239"/>
              <a:gd name="connsiteY362" fmla="*/ 1838141 h 4008043"/>
              <a:gd name="connsiteX363" fmla="*/ 845838 w 1181239"/>
              <a:gd name="connsiteY363" fmla="*/ 1838141 h 4008043"/>
              <a:gd name="connsiteX364" fmla="*/ 212802 w 1181239"/>
              <a:gd name="connsiteY364" fmla="*/ 1837291 h 4008043"/>
              <a:gd name="connsiteX365" fmla="*/ 219332 w 1181239"/>
              <a:gd name="connsiteY365" fmla="*/ 1837839 h 4008043"/>
              <a:gd name="connsiteX366" fmla="*/ 215807 w 1181239"/>
              <a:gd name="connsiteY366" fmla="*/ 1852685 h 4008043"/>
              <a:gd name="connsiteX367" fmla="*/ 210422 w 1181239"/>
              <a:gd name="connsiteY367" fmla="*/ 1847847 h 4008043"/>
              <a:gd name="connsiteX368" fmla="*/ 212802 w 1181239"/>
              <a:gd name="connsiteY368" fmla="*/ 1837291 h 4008043"/>
              <a:gd name="connsiteX369" fmla="*/ 909064 w 1181239"/>
              <a:gd name="connsiteY369" fmla="*/ 1808808 h 4008043"/>
              <a:gd name="connsiteX370" fmla="*/ 912810 w 1181239"/>
              <a:gd name="connsiteY370" fmla="*/ 1817243 h 4008043"/>
              <a:gd name="connsiteX371" fmla="*/ 914324 w 1181239"/>
              <a:gd name="connsiteY371" fmla="*/ 1854802 h 4008043"/>
              <a:gd name="connsiteX372" fmla="*/ 912759 w 1181239"/>
              <a:gd name="connsiteY372" fmla="*/ 1915094 h 4008043"/>
              <a:gd name="connsiteX373" fmla="*/ 909533 w 1181239"/>
              <a:gd name="connsiteY373" fmla="*/ 1909198 h 4008043"/>
              <a:gd name="connsiteX374" fmla="*/ 909535 w 1181239"/>
              <a:gd name="connsiteY374" fmla="*/ 1909198 h 4008043"/>
              <a:gd name="connsiteX375" fmla="*/ 907572 w 1181239"/>
              <a:gd name="connsiteY375" fmla="*/ 1854526 h 4008043"/>
              <a:gd name="connsiteX376" fmla="*/ 909064 w 1181239"/>
              <a:gd name="connsiteY376" fmla="*/ 1808808 h 4008043"/>
              <a:gd name="connsiteX377" fmla="*/ 885324 w 1181239"/>
              <a:gd name="connsiteY377" fmla="*/ 1804483 h 4008043"/>
              <a:gd name="connsiteX378" fmla="*/ 888685 w 1181239"/>
              <a:gd name="connsiteY378" fmla="*/ 1819446 h 4008043"/>
              <a:gd name="connsiteX379" fmla="*/ 893171 w 1181239"/>
              <a:gd name="connsiteY379" fmla="*/ 1830149 h 4008043"/>
              <a:gd name="connsiteX380" fmla="*/ 897396 w 1181239"/>
              <a:gd name="connsiteY380" fmla="*/ 1827331 h 4008043"/>
              <a:gd name="connsiteX381" fmla="*/ 894418 w 1181239"/>
              <a:gd name="connsiteY381" fmla="*/ 1852326 h 4008043"/>
              <a:gd name="connsiteX382" fmla="*/ 893517 w 1181239"/>
              <a:gd name="connsiteY382" fmla="*/ 1882397 h 4008043"/>
              <a:gd name="connsiteX383" fmla="*/ 892156 w 1181239"/>
              <a:gd name="connsiteY383" fmla="*/ 1907505 h 4008043"/>
              <a:gd name="connsiteX384" fmla="*/ 886193 w 1181239"/>
              <a:gd name="connsiteY384" fmla="*/ 1944847 h 4008043"/>
              <a:gd name="connsiteX385" fmla="*/ 879963 w 1181239"/>
              <a:gd name="connsiteY385" fmla="*/ 1951353 h 4008043"/>
              <a:gd name="connsiteX386" fmla="*/ 879961 w 1181239"/>
              <a:gd name="connsiteY386" fmla="*/ 1951353 h 4008043"/>
              <a:gd name="connsiteX387" fmla="*/ 873653 w 1181239"/>
              <a:gd name="connsiteY387" fmla="*/ 1901622 h 4008043"/>
              <a:gd name="connsiteX388" fmla="*/ 876506 w 1181239"/>
              <a:gd name="connsiteY388" fmla="*/ 1875236 h 4008043"/>
              <a:gd name="connsiteX389" fmla="*/ 882543 w 1181239"/>
              <a:gd name="connsiteY389" fmla="*/ 1836478 h 4008043"/>
              <a:gd name="connsiteX390" fmla="*/ 885324 w 1181239"/>
              <a:gd name="connsiteY390" fmla="*/ 1804483 h 4008043"/>
              <a:gd name="connsiteX391" fmla="*/ 188353 w 1181239"/>
              <a:gd name="connsiteY391" fmla="*/ 1800590 h 4008043"/>
              <a:gd name="connsiteX392" fmla="*/ 192022 w 1181239"/>
              <a:gd name="connsiteY392" fmla="*/ 1840362 h 4008043"/>
              <a:gd name="connsiteX393" fmla="*/ 197418 w 1181239"/>
              <a:gd name="connsiteY393" fmla="*/ 1891683 h 4008043"/>
              <a:gd name="connsiteX394" fmla="*/ 196666 w 1181239"/>
              <a:gd name="connsiteY394" fmla="*/ 1897144 h 4008043"/>
              <a:gd name="connsiteX395" fmla="*/ 191624 w 1181239"/>
              <a:gd name="connsiteY395" fmla="*/ 1905934 h 4008043"/>
              <a:gd name="connsiteX396" fmla="*/ 194485 w 1181239"/>
              <a:gd name="connsiteY396" fmla="*/ 1907839 h 4008043"/>
              <a:gd name="connsiteX397" fmla="*/ 197346 w 1181239"/>
              <a:gd name="connsiteY397" fmla="*/ 1920425 h 4008043"/>
              <a:gd name="connsiteX398" fmla="*/ 193065 w 1181239"/>
              <a:gd name="connsiteY398" fmla="*/ 1940450 h 4008043"/>
              <a:gd name="connsiteX399" fmla="*/ 187519 w 1181239"/>
              <a:gd name="connsiteY399" fmla="*/ 1940104 h 4008043"/>
              <a:gd name="connsiteX400" fmla="*/ 187523 w 1181239"/>
              <a:gd name="connsiteY400" fmla="*/ 1940102 h 4008043"/>
              <a:gd name="connsiteX401" fmla="*/ 180150 w 1181239"/>
              <a:gd name="connsiteY401" fmla="*/ 1822164 h 4008043"/>
              <a:gd name="connsiteX402" fmla="*/ 181879 w 1181239"/>
              <a:gd name="connsiteY402" fmla="*/ 1817404 h 4008043"/>
              <a:gd name="connsiteX403" fmla="*/ 186718 w 1181239"/>
              <a:gd name="connsiteY403" fmla="*/ 1811630 h 4008043"/>
              <a:gd name="connsiteX404" fmla="*/ 188353 w 1181239"/>
              <a:gd name="connsiteY404" fmla="*/ 1800590 h 4008043"/>
              <a:gd name="connsiteX405" fmla="*/ 131129 w 1181239"/>
              <a:gd name="connsiteY405" fmla="*/ 1794964 h 4008043"/>
              <a:gd name="connsiteX406" fmla="*/ 133790 w 1181239"/>
              <a:gd name="connsiteY406" fmla="*/ 1805574 h 4008043"/>
              <a:gd name="connsiteX407" fmla="*/ 132483 w 1181239"/>
              <a:gd name="connsiteY407" fmla="*/ 1816269 h 4008043"/>
              <a:gd name="connsiteX408" fmla="*/ 130838 w 1181239"/>
              <a:gd name="connsiteY408" fmla="*/ 1804710 h 4008043"/>
              <a:gd name="connsiteX409" fmla="*/ 936627 w 1181239"/>
              <a:gd name="connsiteY409" fmla="*/ 1794309 h 4008043"/>
              <a:gd name="connsiteX410" fmla="*/ 939769 w 1181239"/>
              <a:gd name="connsiteY410" fmla="*/ 1821379 h 4008043"/>
              <a:gd name="connsiteX411" fmla="*/ 932143 w 1181239"/>
              <a:gd name="connsiteY411" fmla="*/ 1858880 h 4008043"/>
              <a:gd name="connsiteX412" fmla="*/ 931483 w 1181239"/>
              <a:gd name="connsiteY412" fmla="*/ 1850041 h 4008043"/>
              <a:gd name="connsiteX413" fmla="*/ 931485 w 1181239"/>
              <a:gd name="connsiteY413" fmla="*/ 1850041 h 4008043"/>
              <a:gd name="connsiteX414" fmla="*/ 934200 w 1181239"/>
              <a:gd name="connsiteY414" fmla="*/ 1824882 h 4008043"/>
              <a:gd name="connsiteX415" fmla="*/ 935295 w 1181239"/>
              <a:gd name="connsiteY415" fmla="*/ 1800404 h 4008043"/>
              <a:gd name="connsiteX416" fmla="*/ 936627 w 1181239"/>
              <a:gd name="connsiteY416" fmla="*/ 1794309 h 4008043"/>
              <a:gd name="connsiteX417" fmla="*/ 911264 w 1181239"/>
              <a:gd name="connsiteY417" fmla="*/ 1789784 h 4008043"/>
              <a:gd name="connsiteX418" fmla="*/ 914169 w 1181239"/>
              <a:gd name="connsiteY418" fmla="*/ 1792436 h 4008043"/>
              <a:gd name="connsiteX419" fmla="*/ 912391 w 1181239"/>
              <a:gd name="connsiteY419" fmla="*/ 1800626 h 4008043"/>
              <a:gd name="connsiteX420" fmla="*/ 909483 w 1181239"/>
              <a:gd name="connsiteY420" fmla="*/ 1804483 h 4008043"/>
              <a:gd name="connsiteX421" fmla="*/ 906578 w 1181239"/>
              <a:gd name="connsiteY421" fmla="*/ 1797975 h 4008043"/>
              <a:gd name="connsiteX422" fmla="*/ 906581 w 1181239"/>
              <a:gd name="connsiteY422" fmla="*/ 1797975 h 4008043"/>
              <a:gd name="connsiteX423" fmla="*/ 911264 w 1181239"/>
              <a:gd name="connsiteY423" fmla="*/ 1789784 h 4008043"/>
              <a:gd name="connsiteX424" fmla="*/ 859322 w 1181239"/>
              <a:gd name="connsiteY424" fmla="*/ 1775925 h 4008043"/>
              <a:gd name="connsiteX425" fmla="*/ 859698 w 1181239"/>
              <a:gd name="connsiteY425" fmla="*/ 1794380 h 4008043"/>
              <a:gd name="connsiteX426" fmla="*/ 855333 w 1181239"/>
              <a:gd name="connsiteY426" fmla="*/ 1819606 h 4008043"/>
              <a:gd name="connsiteX427" fmla="*/ 848363 w 1181239"/>
              <a:gd name="connsiteY427" fmla="*/ 1835149 h 4008043"/>
              <a:gd name="connsiteX428" fmla="*/ 845841 w 1181239"/>
              <a:gd name="connsiteY428" fmla="*/ 1838137 h 4008043"/>
              <a:gd name="connsiteX429" fmla="*/ 843682 w 1181239"/>
              <a:gd name="connsiteY429" fmla="*/ 1823655 h 4008043"/>
              <a:gd name="connsiteX430" fmla="*/ 847280 w 1181239"/>
              <a:gd name="connsiteY430" fmla="*/ 1815836 h 4008043"/>
              <a:gd name="connsiteX431" fmla="*/ 856030 w 1181239"/>
              <a:gd name="connsiteY431" fmla="*/ 1796324 h 4008043"/>
              <a:gd name="connsiteX432" fmla="*/ 125097 w 1181239"/>
              <a:gd name="connsiteY432" fmla="*/ 1771098 h 4008043"/>
              <a:gd name="connsiteX433" fmla="*/ 121900 w 1181239"/>
              <a:gd name="connsiteY433" fmla="*/ 1792286 h 4008043"/>
              <a:gd name="connsiteX434" fmla="*/ 118025 w 1181239"/>
              <a:gd name="connsiteY434" fmla="*/ 1795610 h 4008043"/>
              <a:gd name="connsiteX435" fmla="*/ 116350 w 1181239"/>
              <a:gd name="connsiteY435" fmla="*/ 1793085 h 4008043"/>
              <a:gd name="connsiteX436" fmla="*/ 118919 w 1181239"/>
              <a:gd name="connsiteY436" fmla="*/ 1784084 h 4008043"/>
              <a:gd name="connsiteX437" fmla="*/ 121827 w 1181239"/>
              <a:gd name="connsiteY437" fmla="*/ 1775221 h 4008043"/>
              <a:gd name="connsiteX438" fmla="*/ 125097 w 1181239"/>
              <a:gd name="connsiteY438" fmla="*/ 1771098 h 4008043"/>
              <a:gd name="connsiteX439" fmla="*/ 144315 w 1181239"/>
              <a:gd name="connsiteY439" fmla="*/ 1735075 h 4008043"/>
              <a:gd name="connsiteX440" fmla="*/ 146349 w 1181239"/>
              <a:gd name="connsiteY440" fmla="*/ 1741927 h 4008043"/>
              <a:gd name="connsiteX441" fmla="*/ 147407 w 1181239"/>
              <a:gd name="connsiteY441" fmla="*/ 1771845 h 4008043"/>
              <a:gd name="connsiteX442" fmla="*/ 142883 w 1181239"/>
              <a:gd name="connsiteY442" fmla="*/ 1784588 h 4008043"/>
              <a:gd name="connsiteX443" fmla="*/ 142030 w 1181239"/>
              <a:gd name="connsiteY443" fmla="*/ 1737847 h 4008043"/>
              <a:gd name="connsiteX444" fmla="*/ 144315 w 1181239"/>
              <a:gd name="connsiteY444" fmla="*/ 1735075 h 4008043"/>
              <a:gd name="connsiteX445" fmla="*/ 176323 w 1181239"/>
              <a:gd name="connsiteY445" fmla="*/ 1731089 h 4008043"/>
              <a:gd name="connsiteX446" fmla="*/ 185769 w 1181239"/>
              <a:gd name="connsiteY446" fmla="*/ 1733768 h 4008043"/>
              <a:gd name="connsiteX447" fmla="*/ 171237 w 1181239"/>
              <a:gd name="connsiteY447" fmla="*/ 1733768 h 4008043"/>
              <a:gd name="connsiteX448" fmla="*/ 176323 w 1181239"/>
              <a:gd name="connsiteY448" fmla="*/ 1731089 h 4008043"/>
              <a:gd name="connsiteX449" fmla="*/ 163455 w 1181239"/>
              <a:gd name="connsiteY449" fmla="*/ 1730218 h 4008043"/>
              <a:gd name="connsiteX450" fmla="*/ 167447 w 1181239"/>
              <a:gd name="connsiteY450" fmla="*/ 1744817 h 4008043"/>
              <a:gd name="connsiteX451" fmla="*/ 180058 w 1181239"/>
              <a:gd name="connsiteY451" fmla="*/ 1771982 h 4008043"/>
              <a:gd name="connsiteX452" fmla="*/ 184316 w 1181239"/>
              <a:gd name="connsiteY452" fmla="*/ 1793593 h 4008043"/>
              <a:gd name="connsiteX453" fmla="*/ 179956 w 1181239"/>
              <a:gd name="connsiteY453" fmla="*/ 1803605 h 4008043"/>
              <a:gd name="connsiteX454" fmla="*/ 177051 w 1181239"/>
              <a:gd name="connsiteY454" fmla="*/ 1808552 h 4008043"/>
              <a:gd name="connsiteX455" fmla="*/ 174143 w 1181239"/>
              <a:gd name="connsiteY455" fmla="*/ 1801591 h 4008043"/>
              <a:gd name="connsiteX456" fmla="*/ 166929 w 1181239"/>
              <a:gd name="connsiteY456" fmla="*/ 1801591 h 4008043"/>
              <a:gd name="connsiteX457" fmla="*/ 170867 w 1181239"/>
              <a:gd name="connsiteY457" fmla="*/ 1817388 h 4008043"/>
              <a:gd name="connsiteX458" fmla="*/ 174983 w 1181239"/>
              <a:gd name="connsiteY458" fmla="*/ 1860380 h 4008043"/>
              <a:gd name="connsiteX459" fmla="*/ 172523 w 1181239"/>
              <a:gd name="connsiteY459" fmla="*/ 1918699 h 4008043"/>
              <a:gd name="connsiteX460" fmla="*/ 164611 w 1181239"/>
              <a:gd name="connsiteY460" fmla="*/ 1988361 h 4008043"/>
              <a:gd name="connsiteX461" fmla="*/ 161294 w 1181239"/>
              <a:gd name="connsiteY461" fmla="*/ 1984654 h 4008043"/>
              <a:gd name="connsiteX462" fmla="*/ 161294 w 1181239"/>
              <a:gd name="connsiteY462" fmla="*/ 1984660 h 4008043"/>
              <a:gd name="connsiteX463" fmla="*/ 158349 w 1181239"/>
              <a:gd name="connsiteY463" fmla="*/ 1915521 h 4008043"/>
              <a:gd name="connsiteX464" fmla="*/ 152480 w 1181239"/>
              <a:gd name="connsiteY464" fmla="*/ 1841075 h 4008043"/>
              <a:gd name="connsiteX465" fmla="*/ 155141 w 1181239"/>
              <a:gd name="connsiteY465" fmla="*/ 1825207 h 4008043"/>
              <a:gd name="connsiteX466" fmla="*/ 159624 w 1181239"/>
              <a:gd name="connsiteY466" fmla="*/ 1809523 h 4008043"/>
              <a:gd name="connsiteX467" fmla="*/ 161546 w 1181239"/>
              <a:gd name="connsiteY467" fmla="*/ 1761225 h 4008043"/>
              <a:gd name="connsiteX468" fmla="*/ 880633 w 1181239"/>
              <a:gd name="connsiteY468" fmla="*/ 1697520 h 4008043"/>
              <a:gd name="connsiteX469" fmla="*/ 882812 w 1181239"/>
              <a:gd name="connsiteY469" fmla="*/ 1709623 h 4008043"/>
              <a:gd name="connsiteX470" fmla="*/ 879732 w 1181239"/>
              <a:gd name="connsiteY470" fmla="*/ 1712009 h 4008043"/>
              <a:gd name="connsiteX471" fmla="*/ 879735 w 1181239"/>
              <a:gd name="connsiteY471" fmla="*/ 1712009 h 4008043"/>
              <a:gd name="connsiteX472" fmla="*/ 880633 w 1181239"/>
              <a:gd name="connsiteY472" fmla="*/ 1697520 h 4008043"/>
              <a:gd name="connsiteX473" fmla="*/ 894921 w 1181239"/>
              <a:gd name="connsiteY473" fmla="*/ 1674217 h 4008043"/>
              <a:gd name="connsiteX474" fmla="*/ 897909 w 1181239"/>
              <a:gd name="connsiteY474" fmla="*/ 1743141 h 4008043"/>
              <a:gd name="connsiteX475" fmla="*/ 892321 w 1181239"/>
              <a:gd name="connsiteY475" fmla="*/ 1752807 h 4008043"/>
              <a:gd name="connsiteX476" fmla="*/ 891434 w 1181239"/>
              <a:gd name="connsiteY476" fmla="*/ 1715409 h 4008043"/>
              <a:gd name="connsiteX477" fmla="*/ 891439 w 1181239"/>
              <a:gd name="connsiteY477" fmla="*/ 1715409 h 4008043"/>
              <a:gd name="connsiteX478" fmla="*/ 894921 w 1181239"/>
              <a:gd name="connsiteY478" fmla="*/ 1674217 h 4008043"/>
              <a:gd name="connsiteX479" fmla="*/ 882611 w 1181239"/>
              <a:gd name="connsiteY479" fmla="*/ 1664785 h 4008043"/>
              <a:gd name="connsiteX480" fmla="*/ 885467 w 1181239"/>
              <a:gd name="connsiteY480" fmla="*/ 1670532 h 4008043"/>
              <a:gd name="connsiteX481" fmla="*/ 881537 w 1181239"/>
              <a:gd name="connsiteY481" fmla="*/ 1675451 h 4008043"/>
              <a:gd name="connsiteX482" fmla="*/ 881538 w 1181239"/>
              <a:gd name="connsiteY482" fmla="*/ 1675451 h 4008043"/>
              <a:gd name="connsiteX483" fmla="*/ 881013 w 1181239"/>
              <a:gd name="connsiteY483" fmla="*/ 1666612 h 4008043"/>
              <a:gd name="connsiteX484" fmla="*/ 882611 w 1181239"/>
              <a:gd name="connsiteY484" fmla="*/ 1664785 h 4008043"/>
              <a:gd name="connsiteX485" fmla="*/ 906815 w 1181239"/>
              <a:gd name="connsiteY485" fmla="*/ 1608656 h 4008043"/>
              <a:gd name="connsiteX486" fmla="*/ 909490 w 1181239"/>
              <a:gd name="connsiteY486" fmla="*/ 1627855 h 4008043"/>
              <a:gd name="connsiteX487" fmla="*/ 912125 w 1181239"/>
              <a:gd name="connsiteY487" fmla="*/ 1645531 h 4008043"/>
              <a:gd name="connsiteX488" fmla="*/ 914332 w 1181239"/>
              <a:gd name="connsiteY488" fmla="*/ 1727663 h 4008043"/>
              <a:gd name="connsiteX489" fmla="*/ 913515 w 1181239"/>
              <a:gd name="connsiteY489" fmla="*/ 1741942 h 4008043"/>
              <a:gd name="connsiteX490" fmla="*/ 909968 w 1181239"/>
              <a:gd name="connsiteY490" fmla="*/ 1749266 h 4008043"/>
              <a:gd name="connsiteX491" fmla="*/ 909965 w 1181239"/>
              <a:gd name="connsiteY491" fmla="*/ 1749266 h 4008043"/>
              <a:gd name="connsiteX492" fmla="*/ 904911 w 1181239"/>
              <a:gd name="connsiteY492" fmla="*/ 1694189 h 4008043"/>
              <a:gd name="connsiteX493" fmla="*/ 898679 w 1181239"/>
              <a:gd name="connsiteY493" fmla="*/ 1639431 h 4008043"/>
              <a:gd name="connsiteX494" fmla="*/ 899252 w 1181239"/>
              <a:gd name="connsiteY494" fmla="*/ 1622432 h 4008043"/>
              <a:gd name="connsiteX495" fmla="*/ 906815 w 1181239"/>
              <a:gd name="connsiteY495" fmla="*/ 1608656 h 4008043"/>
              <a:gd name="connsiteX496" fmla="*/ 198839 w 1181239"/>
              <a:gd name="connsiteY496" fmla="*/ 1603132 h 4008043"/>
              <a:gd name="connsiteX497" fmla="*/ 201951 w 1181239"/>
              <a:gd name="connsiteY497" fmla="*/ 1647229 h 4008043"/>
              <a:gd name="connsiteX498" fmla="*/ 198492 w 1181239"/>
              <a:gd name="connsiteY498" fmla="*/ 1680540 h 4008043"/>
              <a:gd name="connsiteX499" fmla="*/ 194828 w 1181239"/>
              <a:gd name="connsiteY499" fmla="*/ 1669852 h 4008043"/>
              <a:gd name="connsiteX500" fmla="*/ 196353 w 1181239"/>
              <a:gd name="connsiteY500" fmla="*/ 1680731 h 4008043"/>
              <a:gd name="connsiteX501" fmla="*/ 200836 w 1181239"/>
              <a:gd name="connsiteY501" fmla="*/ 1700653 h 4008043"/>
              <a:gd name="connsiteX502" fmla="*/ 201690 w 1181239"/>
              <a:gd name="connsiteY502" fmla="*/ 1716973 h 4008043"/>
              <a:gd name="connsiteX503" fmla="*/ 197552 w 1181239"/>
              <a:gd name="connsiteY503" fmla="*/ 1750087 h 4008043"/>
              <a:gd name="connsiteX504" fmla="*/ 195515 w 1181239"/>
              <a:gd name="connsiteY504" fmla="*/ 1775925 h 4008043"/>
              <a:gd name="connsiteX505" fmla="*/ 194997 w 1181239"/>
              <a:gd name="connsiteY505" fmla="*/ 1745327 h 4008043"/>
              <a:gd name="connsiteX506" fmla="*/ 195006 w 1181239"/>
              <a:gd name="connsiteY506" fmla="*/ 1745327 h 4008043"/>
              <a:gd name="connsiteX507" fmla="*/ 197396 w 1181239"/>
              <a:gd name="connsiteY507" fmla="*/ 1714729 h 4008043"/>
              <a:gd name="connsiteX508" fmla="*/ 195944 w 1181239"/>
              <a:gd name="connsiteY508" fmla="*/ 1704833 h 4008043"/>
              <a:gd name="connsiteX509" fmla="*/ 191584 w 1181239"/>
              <a:gd name="connsiteY509" fmla="*/ 1679306 h 4008043"/>
              <a:gd name="connsiteX510" fmla="*/ 194774 w 1181239"/>
              <a:gd name="connsiteY510" fmla="*/ 1654352 h 4008043"/>
              <a:gd name="connsiteX511" fmla="*/ 194920 w 1181239"/>
              <a:gd name="connsiteY511" fmla="*/ 1642565 h 4008043"/>
              <a:gd name="connsiteX512" fmla="*/ 198839 w 1181239"/>
              <a:gd name="connsiteY512" fmla="*/ 1603132 h 4008043"/>
              <a:gd name="connsiteX513" fmla="*/ 126570 w 1181239"/>
              <a:gd name="connsiteY513" fmla="*/ 1593697 h 4008043"/>
              <a:gd name="connsiteX514" fmla="*/ 128788 w 1181239"/>
              <a:gd name="connsiteY514" fmla="*/ 1602537 h 4008043"/>
              <a:gd name="connsiteX515" fmla="*/ 133203 w 1181239"/>
              <a:gd name="connsiteY515" fmla="*/ 1611376 h 4008043"/>
              <a:gd name="connsiteX516" fmla="*/ 129516 w 1181239"/>
              <a:gd name="connsiteY516" fmla="*/ 1648094 h 4008043"/>
              <a:gd name="connsiteX517" fmla="*/ 125378 w 1181239"/>
              <a:gd name="connsiteY517" fmla="*/ 1633135 h 4008043"/>
              <a:gd name="connsiteX518" fmla="*/ 125377 w 1181239"/>
              <a:gd name="connsiteY518" fmla="*/ 1633135 h 4008043"/>
              <a:gd name="connsiteX519" fmla="*/ 124388 w 1181239"/>
              <a:gd name="connsiteY519" fmla="*/ 1604577 h 4008043"/>
              <a:gd name="connsiteX520" fmla="*/ 972450 w 1181239"/>
              <a:gd name="connsiteY520" fmla="*/ 1561739 h 4008043"/>
              <a:gd name="connsiteX521" fmla="*/ 972450 w 1181239"/>
              <a:gd name="connsiteY521" fmla="*/ 1568538 h 4008043"/>
              <a:gd name="connsiteX522" fmla="*/ 970983 w 1181239"/>
              <a:gd name="connsiteY522" fmla="*/ 1565139 h 4008043"/>
              <a:gd name="connsiteX523" fmla="*/ 972450 w 1181239"/>
              <a:gd name="connsiteY523" fmla="*/ 1561739 h 4008043"/>
              <a:gd name="connsiteX524" fmla="*/ 179368 w 1181239"/>
              <a:gd name="connsiteY524" fmla="*/ 1490681 h 4008043"/>
              <a:gd name="connsiteX525" fmla="*/ 184402 w 1181239"/>
              <a:gd name="connsiteY525" fmla="*/ 1509367 h 4008043"/>
              <a:gd name="connsiteX526" fmla="*/ 188659 w 1181239"/>
              <a:gd name="connsiteY526" fmla="*/ 1529781 h 4008043"/>
              <a:gd name="connsiteX527" fmla="*/ 194549 w 1181239"/>
              <a:gd name="connsiteY527" fmla="*/ 1521471 h 4008043"/>
              <a:gd name="connsiteX528" fmla="*/ 200263 w 1181239"/>
              <a:gd name="connsiteY528" fmla="*/ 1536581 h 4008043"/>
              <a:gd name="connsiteX529" fmla="*/ 199686 w 1181239"/>
              <a:gd name="connsiteY529" fmla="*/ 1574056 h 4008043"/>
              <a:gd name="connsiteX530" fmla="*/ 195275 w 1181239"/>
              <a:gd name="connsiteY530" fmla="*/ 1598535 h 4008043"/>
              <a:gd name="connsiteX531" fmla="*/ 183392 w 1181239"/>
              <a:gd name="connsiteY531" fmla="*/ 1635078 h 4008043"/>
              <a:gd name="connsiteX532" fmla="*/ 179437 w 1181239"/>
              <a:gd name="connsiteY532" fmla="*/ 1663053 h 4008043"/>
              <a:gd name="connsiteX533" fmla="*/ 174853 w 1181239"/>
              <a:gd name="connsiteY533" fmla="*/ 1672572 h 4008043"/>
              <a:gd name="connsiteX534" fmla="*/ 171404 w 1181239"/>
              <a:gd name="connsiteY534" fmla="*/ 1664448 h 4008043"/>
              <a:gd name="connsiteX535" fmla="*/ 172225 w 1181239"/>
              <a:gd name="connsiteY535" fmla="*/ 1571325 h 4008043"/>
              <a:gd name="connsiteX536" fmla="*/ 177339 w 1181239"/>
              <a:gd name="connsiteY536" fmla="*/ 1584389 h 4008043"/>
              <a:gd name="connsiteX537" fmla="*/ 179083 w 1181239"/>
              <a:gd name="connsiteY537" fmla="*/ 1596417 h 4008043"/>
              <a:gd name="connsiteX538" fmla="*/ 179521 w 1181239"/>
              <a:gd name="connsiteY538" fmla="*/ 1583721 h 4008043"/>
              <a:gd name="connsiteX539" fmla="*/ 181736 w 1181239"/>
              <a:gd name="connsiteY539" fmla="*/ 1566691 h 4008043"/>
              <a:gd name="connsiteX540" fmla="*/ 179295 w 1181239"/>
              <a:gd name="connsiteY540" fmla="*/ 1563872 h 4008043"/>
              <a:gd name="connsiteX541" fmla="*/ 169760 w 1181239"/>
              <a:gd name="connsiteY541" fmla="*/ 1548932 h 4008043"/>
              <a:gd name="connsiteX542" fmla="*/ 178262 w 1181239"/>
              <a:gd name="connsiteY542" fmla="*/ 1545130 h 4008043"/>
              <a:gd name="connsiteX543" fmla="*/ 181518 w 1181239"/>
              <a:gd name="connsiteY543" fmla="*/ 1548267 h 4008043"/>
              <a:gd name="connsiteX544" fmla="*/ 178544 w 1181239"/>
              <a:gd name="connsiteY544" fmla="*/ 1537086 h 4008043"/>
              <a:gd name="connsiteX545" fmla="*/ 178835 w 1181239"/>
              <a:gd name="connsiteY545" fmla="*/ 1524342 h 4008043"/>
              <a:gd name="connsiteX546" fmla="*/ 181591 w 1181239"/>
              <a:gd name="connsiteY546" fmla="*/ 1518222 h 4008043"/>
              <a:gd name="connsiteX547" fmla="*/ 179368 w 1181239"/>
              <a:gd name="connsiteY547" fmla="*/ 1490681 h 4008043"/>
              <a:gd name="connsiteX548" fmla="*/ 908919 w 1181239"/>
              <a:gd name="connsiteY548" fmla="*/ 1484791 h 4008043"/>
              <a:gd name="connsiteX549" fmla="*/ 909822 w 1181239"/>
              <a:gd name="connsiteY549" fmla="*/ 1494498 h 4008043"/>
              <a:gd name="connsiteX550" fmla="*/ 909567 w 1181239"/>
              <a:gd name="connsiteY550" fmla="*/ 1523348 h 4008043"/>
              <a:gd name="connsiteX551" fmla="*/ 913593 w 1181239"/>
              <a:gd name="connsiteY551" fmla="*/ 1548372 h 4008043"/>
              <a:gd name="connsiteX552" fmla="*/ 915294 w 1181239"/>
              <a:gd name="connsiteY552" fmla="*/ 1576018 h 4008043"/>
              <a:gd name="connsiteX553" fmla="*/ 912433 w 1181239"/>
              <a:gd name="connsiteY553" fmla="*/ 1570278 h 4008043"/>
              <a:gd name="connsiteX554" fmla="*/ 912438 w 1181239"/>
              <a:gd name="connsiteY554" fmla="*/ 1570278 h 4008043"/>
              <a:gd name="connsiteX555" fmla="*/ 904598 w 1181239"/>
              <a:gd name="connsiteY555" fmla="*/ 1549879 h 4008043"/>
              <a:gd name="connsiteX556" fmla="*/ 896337 w 1181239"/>
              <a:gd name="connsiteY556" fmla="*/ 1515606 h 4008043"/>
              <a:gd name="connsiteX557" fmla="*/ 898121 w 1181239"/>
              <a:gd name="connsiteY557" fmla="*/ 1493213 h 4008043"/>
              <a:gd name="connsiteX558" fmla="*/ 904930 w 1181239"/>
              <a:gd name="connsiteY558" fmla="*/ 1488424 h 4008043"/>
              <a:gd name="connsiteX559" fmla="*/ 908919 w 1181239"/>
              <a:gd name="connsiteY559" fmla="*/ 1484791 h 4008043"/>
              <a:gd name="connsiteX560" fmla="*/ 986152 w 1181239"/>
              <a:gd name="connsiteY560" fmla="*/ 1467242 h 4008043"/>
              <a:gd name="connsiteX561" fmla="*/ 988267 w 1181239"/>
              <a:gd name="connsiteY561" fmla="*/ 1475383 h 4008043"/>
              <a:gd name="connsiteX562" fmla="*/ 987058 w 1181239"/>
              <a:gd name="connsiteY562" fmla="*/ 1486192 h 4008043"/>
              <a:gd name="connsiteX563" fmla="*/ 985413 w 1181239"/>
              <a:gd name="connsiteY563" fmla="*/ 1471304 h 4008043"/>
              <a:gd name="connsiteX564" fmla="*/ 986152 w 1181239"/>
              <a:gd name="connsiteY564" fmla="*/ 1467242 h 4008043"/>
              <a:gd name="connsiteX565" fmla="*/ 180557 w 1181239"/>
              <a:gd name="connsiteY565" fmla="*/ 1441385 h 4008043"/>
              <a:gd name="connsiteX566" fmla="*/ 183410 w 1181239"/>
              <a:gd name="connsiteY566" fmla="*/ 1451419 h 4008043"/>
              <a:gd name="connsiteX567" fmla="*/ 194736 w 1181239"/>
              <a:gd name="connsiteY567" fmla="*/ 1463195 h 4008043"/>
              <a:gd name="connsiteX568" fmla="*/ 203208 w 1181239"/>
              <a:gd name="connsiteY568" fmla="*/ 1471520 h 4008043"/>
              <a:gd name="connsiteX569" fmla="*/ 196363 w 1181239"/>
              <a:gd name="connsiteY569" fmla="*/ 1474069 h 4008043"/>
              <a:gd name="connsiteX570" fmla="*/ 189945 w 1181239"/>
              <a:gd name="connsiteY570" fmla="*/ 1471746 h 4008043"/>
              <a:gd name="connsiteX571" fmla="*/ 180301 w 1181239"/>
              <a:gd name="connsiteY571" fmla="*/ 1453625 h 4008043"/>
              <a:gd name="connsiteX572" fmla="*/ 173241 w 1181239"/>
              <a:gd name="connsiteY572" fmla="*/ 1410186 h 4008043"/>
              <a:gd name="connsiteX573" fmla="*/ 178062 w 1181239"/>
              <a:gd name="connsiteY573" fmla="*/ 1420987 h 4008043"/>
              <a:gd name="connsiteX574" fmla="*/ 175562 w 1181239"/>
              <a:gd name="connsiteY574" fmla="*/ 1431866 h 4008043"/>
              <a:gd name="connsiteX575" fmla="*/ 174519 w 1181239"/>
              <a:gd name="connsiteY575" fmla="*/ 1442065 h 4008043"/>
              <a:gd name="connsiteX576" fmla="*/ 171512 w 1181239"/>
              <a:gd name="connsiteY576" fmla="*/ 1445465 h 4008043"/>
              <a:gd name="connsiteX577" fmla="*/ 170450 w 1181239"/>
              <a:gd name="connsiteY577" fmla="*/ 1428466 h 4008043"/>
              <a:gd name="connsiteX578" fmla="*/ 170453 w 1181239"/>
              <a:gd name="connsiteY578" fmla="*/ 1428466 h 4008043"/>
              <a:gd name="connsiteX579" fmla="*/ 173241 w 1181239"/>
              <a:gd name="connsiteY579" fmla="*/ 1410186 h 4008043"/>
              <a:gd name="connsiteX580" fmla="*/ 62944 w 1181239"/>
              <a:gd name="connsiteY580" fmla="*/ 1342800 h 4008043"/>
              <a:gd name="connsiteX581" fmla="*/ 62871 w 1181239"/>
              <a:gd name="connsiteY581" fmla="*/ 1350102 h 4008043"/>
              <a:gd name="connsiteX582" fmla="*/ 57562 w 1181239"/>
              <a:gd name="connsiteY582" fmla="*/ 1351127 h 4008043"/>
              <a:gd name="connsiteX583" fmla="*/ 57566 w 1181239"/>
              <a:gd name="connsiteY583" fmla="*/ 1351128 h 4008043"/>
              <a:gd name="connsiteX584" fmla="*/ 62944 w 1181239"/>
              <a:gd name="connsiteY584" fmla="*/ 1342800 h 4008043"/>
              <a:gd name="connsiteX585" fmla="*/ 965872 w 1181239"/>
              <a:gd name="connsiteY585" fmla="*/ 1335265 h 4008043"/>
              <a:gd name="connsiteX586" fmla="*/ 966762 w 1181239"/>
              <a:gd name="connsiteY586" fmla="*/ 1335992 h 4008043"/>
              <a:gd name="connsiteX587" fmla="*/ 966762 w 1181239"/>
              <a:gd name="connsiteY587" fmla="*/ 1348232 h 4008043"/>
              <a:gd name="connsiteX588" fmla="*/ 965503 w 1181239"/>
              <a:gd name="connsiteY588" fmla="*/ 1342112 h 4008043"/>
              <a:gd name="connsiteX589" fmla="*/ 965872 w 1181239"/>
              <a:gd name="connsiteY589" fmla="*/ 1335265 h 4008043"/>
              <a:gd name="connsiteX590" fmla="*/ 104232 w 1181239"/>
              <a:gd name="connsiteY590" fmla="*/ 1330248 h 4008043"/>
              <a:gd name="connsiteX591" fmla="*/ 108531 w 1181239"/>
              <a:gd name="connsiteY591" fmla="*/ 1330906 h 4008043"/>
              <a:gd name="connsiteX592" fmla="*/ 104638 w 1181239"/>
              <a:gd name="connsiteY592" fmla="*/ 1339779 h 4008043"/>
              <a:gd name="connsiteX593" fmla="*/ 99107 w 1181239"/>
              <a:gd name="connsiteY593" fmla="*/ 1346171 h 4008043"/>
              <a:gd name="connsiteX594" fmla="*/ 100641 w 1181239"/>
              <a:gd name="connsiteY594" fmla="*/ 1338662 h 4008043"/>
              <a:gd name="connsiteX595" fmla="*/ 104232 w 1181239"/>
              <a:gd name="connsiteY595" fmla="*/ 1330248 h 4008043"/>
              <a:gd name="connsiteX596" fmla="*/ 990819 w 1181239"/>
              <a:gd name="connsiteY596" fmla="*/ 1297266 h 4008043"/>
              <a:gd name="connsiteX597" fmla="*/ 995123 w 1181239"/>
              <a:gd name="connsiteY597" fmla="*/ 1308392 h 4008043"/>
              <a:gd name="connsiteX598" fmla="*/ 992291 w 1181239"/>
              <a:gd name="connsiteY598" fmla="*/ 1315915 h 4008043"/>
              <a:gd name="connsiteX599" fmla="*/ 992289 w 1181239"/>
              <a:gd name="connsiteY599" fmla="*/ 1315915 h 4008043"/>
              <a:gd name="connsiteX600" fmla="*/ 990819 w 1181239"/>
              <a:gd name="connsiteY600" fmla="*/ 1297266 h 4008043"/>
              <a:gd name="connsiteX601" fmla="*/ 63693 w 1181239"/>
              <a:gd name="connsiteY601" fmla="*/ 1283637 h 4008043"/>
              <a:gd name="connsiteX602" fmla="*/ 62026 w 1181239"/>
              <a:gd name="connsiteY602" fmla="*/ 1305555 h 4008043"/>
              <a:gd name="connsiteX603" fmla="*/ 59081 w 1181239"/>
              <a:gd name="connsiteY603" fmla="*/ 1304036 h 4008043"/>
              <a:gd name="connsiteX604" fmla="*/ 59081 w 1181239"/>
              <a:gd name="connsiteY604" fmla="*/ 1304035 h 4008043"/>
              <a:gd name="connsiteX605" fmla="*/ 60748 w 1181239"/>
              <a:gd name="connsiteY605" fmla="*/ 1289596 h 4008043"/>
              <a:gd name="connsiteX606" fmla="*/ 63693 w 1181239"/>
              <a:gd name="connsiteY606" fmla="*/ 1283637 h 4008043"/>
              <a:gd name="connsiteX607" fmla="*/ 191583 w 1181239"/>
              <a:gd name="connsiteY607" fmla="*/ 1243774 h 4008043"/>
              <a:gd name="connsiteX608" fmla="*/ 191582 w 1181239"/>
              <a:gd name="connsiteY608" fmla="*/ 1243775 h 4008043"/>
              <a:gd name="connsiteX609" fmla="*/ 191582 w 1181239"/>
              <a:gd name="connsiteY609" fmla="*/ 1243774 h 4008043"/>
              <a:gd name="connsiteX610" fmla="*/ 202390 w 1181239"/>
              <a:gd name="connsiteY610" fmla="*/ 1234366 h 4008043"/>
              <a:gd name="connsiteX611" fmla="*/ 197960 w 1181239"/>
              <a:gd name="connsiteY611" fmla="*/ 1242158 h 4008043"/>
              <a:gd name="connsiteX612" fmla="*/ 191583 w 1181239"/>
              <a:gd name="connsiteY612" fmla="*/ 1243774 h 4008043"/>
              <a:gd name="connsiteX613" fmla="*/ 195925 w 1181239"/>
              <a:gd name="connsiteY613" fmla="*/ 1236163 h 4008043"/>
              <a:gd name="connsiteX614" fmla="*/ 202390 w 1181239"/>
              <a:gd name="connsiteY614" fmla="*/ 1234366 h 4008043"/>
              <a:gd name="connsiteX615" fmla="*/ 1005211 w 1181239"/>
              <a:gd name="connsiteY615" fmla="*/ 1233414 h 4008043"/>
              <a:gd name="connsiteX616" fmla="*/ 1014121 w 1181239"/>
              <a:gd name="connsiteY616" fmla="*/ 1234679 h 4008043"/>
              <a:gd name="connsiteX617" fmla="*/ 1008550 w 1181239"/>
              <a:gd name="connsiteY617" fmla="*/ 1238759 h 4008043"/>
              <a:gd name="connsiteX618" fmla="*/ 1001514 w 1181239"/>
              <a:gd name="connsiteY618" fmla="*/ 1242159 h 4008043"/>
              <a:gd name="connsiteX619" fmla="*/ 999817 w 1181239"/>
              <a:gd name="connsiteY619" fmla="*/ 1240896 h 4008043"/>
              <a:gd name="connsiteX620" fmla="*/ 999818 w 1181239"/>
              <a:gd name="connsiteY620" fmla="*/ 1240893 h 4008043"/>
              <a:gd name="connsiteX621" fmla="*/ 1005211 w 1181239"/>
              <a:gd name="connsiteY621" fmla="*/ 1233414 h 4008043"/>
              <a:gd name="connsiteX622" fmla="*/ 990869 w 1181239"/>
              <a:gd name="connsiteY622" fmla="*/ 1147644 h 4008043"/>
              <a:gd name="connsiteX623" fmla="*/ 990869 w 1181239"/>
              <a:gd name="connsiteY623" fmla="*/ 1162603 h 4008043"/>
              <a:gd name="connsiteX624" fmla="*/ 988253 w 1181239"/>
              <a:gd name="connsiteY624" fmla="*/ 1159363 h 4008043"/>
              <a:gd name="connsiteX625" fmla="*/ 990869 w 1181239"/>
              <a:gd name="connsiteY625" fmla="*/ 1147644 h 4008043"/>
              <a:gd name="connsiteX626" fmla="*/ 72414 w 1181239"/>
              <a:gd name="connsiteY626" fmla="*/ 1097327 h 4008043"/>
              <a:gd name="connsiteX627" fmla="*/ 72414 w 1181239"/>
              <a:gd name="connsiteY627" fmla="*/ 1115006 h 4008043"/>
              <a:gd name="connsiteX628" fmla="*/ 69713 w 1181239"/>
              <a:gd name="connsiteY628" fmla="*/ 1108886 h 4008043"/>
              <a:gd name="connsiteX629" fmla="*/ 72414 w 1181239"/>
              <a:gd name="connsiteY629" fmla="*/ 1097327 h 4008043"/>
              <a:gd name="connsiteX630" fmla="*/ 69528 w 1181239"/>
              <a:gd name="connsiteY630" fmla="*/ 1086174 h 4008043"/>
              <a:gd name="connsiteX631" fmla="*/ 69528 w 1181239"/>
              <a:gd name="connsiteY631" fmla="*/ 1086174 h 4008043"/>
              <a:gd name="connsiteX632" fmla="*/ 69527 w 1181239"/>
              <a:gd name="connsiteY632" fmla="*/ 1086175 h 4008043"/>
              <a:gd name="connsiteX633" fmla="*/ 78513 w 1181239"/>
              <a:gd name="connsiteY633" fmla="*/ 1067409 h 4008043"/>
              <a:gd name="connsiteX634" fmla="*/ 81114 w 1181239"/>
              <a:gd name="connsiteY634" fmla="*/ 1069450 h 4008043"/>
              <a:gd name="connsiteX635" fmla="*/ 75319 w 1181239"/>
              <a:gd name="connsiteY635" fmla="*/ 1079612 h 4008043"/>
              <a:gd name="connsiteX636" fmla="*/ 69528 w 1181239"/>
              <a:gd name="connsiteY636" fmla="*/ 1086174 h 4008043"/>
              <a:gd name="connsiteX637" fmla="*/ 73155 w 1181239"/>
              <a:gd name="connsiteY637" fmla="*/ 1075056 h 4008043"/>
              <a:gd name="connsiteX638" fmla="*/ 78513 w 1181239"/>
              <a:gd name="connsiteY638" fmla="*/ 1067409 h 4008043"/>
              <a:gd name="connsiteX639" fmla="*/ 1008308 w 1181239"/>
              <a:gd name="connsiteY639" fmla="*/ 857982 h 4008043"/>
              <a:gd name="connsiteX640" fmla="*/ 1011125 w 1181239"/>
              <a:gd name="connsiteY640" fmla="*/ 871582 h 4008043"/>
              <a:gd name="connsiteX641" fmla="*/ 1008308 w 1181239"/>
              <a:gd name="connsiteY641" fmla="*/ 885180 h 4008043"/>
              <a:gd name="connsiteX642" fmla="*/ 1005491 w 1181239"/>
              <a:gd name="connsiteY642" fmla="*/ 871582 h 4008043"/>
              <a:gd name="connsiteX643" fmla="*/ 1008308 w 1181239"/>
              <a:gd name="connsiteY643" fmla="*/ 857982 h 4008043"/>
              <a:gd name="connsiteX644" fmla="*/ 40946 w 1181239"/>
              <a:gd name="connsiteY644" fmla="*/ 780467 h 4008043"/>
              <a:gd name="connsiteX645" fmla="*/ 43701 w 1181239"/>
              <a:gd name="connsiteY645" fmla="*/ 788627 h 4008043"/>
              <a:gd name="connsiteX646" fmla="*/ 40179 w 1181239"/>
              <a:gd name="connsiteY646" fmla="*/ 828088 h 4008043"/>
              <a:gd name="connsiteX647" fmla="*/ 38694 w 1181239"/>
              <a:gd name="connsiteY647" fmla="*/ 815825 h 4008043"/>
              <a:gd name="connsiteX648" fmla="*/ 38690 w 1181239"/>
              <a:gd name="connsiteY648" fmla="*/ 815825 h 4008043"/>
              <a:gd name="connsiteX649" fmla="*/ 40540 w 1181239"/>
              <a:gd name="connsiteY649" fmla="*/ 789987 h 4008043"/>
              <a:gd name="connsiteX650" fmla="*/ 44700 w 1181239"/>
              <a:gd name="connsiteY650" fmla="*/ 746469 h 4008043"/>
              <a:gd name="connsiteX651" fmla="*/ 50581 w 1181239"/>
              <a:gd name="connsiteY651" fmla="*/ 762891 h 4008043"/>
              <a:gd name="connsiteX652" fmla="*/ 43349 w 1181239"/>
              <a:gd name="connsiteY652" fmla="*/ 757349 h 4008043"/>
              <a:gd name="connsiteX653" fmla="*/ 43350 w 1181239"/>
              <a:gd name="connsiteY653" fmla="*/ 757349 h 4008043"/>
              <a:gd name="connsiteX654" fmla="*/ 44700 w 1181239"/>
              <a:gd name="connsiteY654" fmla="*/ 746469 h 4008043"/>
              <a:gd name="connsiteX655" fmla="*/ 52068 w 1181239"/>
              <a:gd name="connsiteY655" fmla="*/ 720631 h 4008043"/>
              <a:gd name="connsiteX656" fmla="*/ 54976 w 1181239"/>
              <a:gd name="connsiteY656" fmla="*/ 730311 h 4008043"/>
              <a:gd name="connsiteX657" fmla="*/ 52068 w 1181239"/>
              <a:gd name="connsiteY657" fmla="*/ 738310 h 4008043"/>
              <a:gd name="connsiteX658" fmla="*/ 49163 w 1181239"/>
              <a:gd name="connsiteY658" fmla="*/ 728630 h 4008043"/>
              <a:gd name="connsiteX659" fmla="*/ 52068 w 1181239"/>
              <a:gd name="connsiteY659" fmla="*/ 720631 h 4008043"/>
              <a:gd name="connsiteX660" fmla="*/ 54632 w 1181239"/>
              <a:gd name="connsiteY660" fmla="*/ 693931 h 4008043"/>
              <a:gd name="connsiteX661" fmla="*/ 59194 w 1181239"/>
              <a:gd name="connsiteY661" fmla="*/ 699316 h 4008043"/>
              <a:gd name="connsiteX662" fmla="*/ 56595 w 1181239"/>
              <a:gd name="connsiteY662" fmla="*/ 710759 h 4008043"/>
              <a:gd name="connsiteX663" fmla="*/ 52066 w 1181239"/>
              <a:gd name="connsiteY663" fmla="*/ 705055 h 4008043"/>
              <a:gd name="connsiteX664" fmla="*/ 52068 w 1181239"/>
              <a:gd name="connsiteY664" fmla="*/ 705055 h 4008043"/>
              <a:gd name="connsiteX665" fmla="*/ 54632 w 1181239"/>
              <a:gd name="connsiteY665" fmla="*/ 693931 h 4008043"/>
              <a:gd name="connsiteX666" fmla="*/ 17521 w 1181239"/>
              <a:gd name="connsiteY666" fmla="*/ 689349 h 4008043"/>
              <a:gd name="connsiteX667" fmla="*/ 21822 w 1181239"/>
              <a:gd name="connsiteY667" fmla="*/ 797428 h 4008043"/>
              <a:gd name="connsiteX668" fmla="*/ 19797 w 1181239"/>
              <a:gd name="connsiteY668" fmla="*/ 787040 h 4008043"/>
              <a:gd name="connsiteX669" fmla="*/ 19809 w 1181239"/>
              <a:gd name="connsiteY669" fmla="*/ 787040 h 4008043"/>
              <a:gd name="connsiteX670" fmla="*/ 17630 w 1181239"/>
              <a:gd name="connsiteY670" fmla="*/ 732186 h 4008043"/>
              <a:gd name="connsiteX671" fmla="*/ 17521 w 1181239"/>
              <a:gd name="connsiteY671" fmla="*/ 689349 h 4008043"/>
              <a:gd name="connsiteX672" fmla="*/ 16110 w 1181239"/>
              <a:gd name="connsiteY672" fmla="*/ 627523 h 4008043"/>
              <a:gd name="connsiteX673" fmla="*/ 16826 w 1181239"/>
              <a:gd name="connsiteY673" fmla="*/ 646515 h 4008043"/>
              <a:gd name="connsiteX674" fmla="*/ 16144 w 1181239"/>
              <a:gd name="connsiteY674" fmla="*/ 673034 h 4008043"/>
              <a:gd name="connsiteX675" fmla="*/ 13597 w 1181239"/>
              <a:gd name="connsiteY675" fmla="*/ 658754 h 4008043"/>
              <a:gd name="connsiteX676" fmla="*/ 14279 w 1181239"/>
              <a:gd name="connsiteY676" fmla="*/ 632236 h 4008043"/>
              <a:gd name="connsiteX677" fmla="*/ 16110 w 1181239"/>
              <a:gd name="connsiteY677" fmla="*/ 627523 h 4008043"/>
              <a:gd name="connsiteX678" fmla="*/ 1020514 w 1181239"/>
              <a:gd name="connsiteY678" fmla="*/ 444568 h 4008043"/>
              <a:gd name="connsiteX679" fmla="*/ 1017280 w 1181239"/>
              <a:gd name="connsiteY679" fmla="*/ 473823 h 4008043"/>
              <a:gd name="connsiteX680" fmla="*/ 1016084 w 1181239"/>
              <a:gd name="connsiteY680" fmla="*/ 463607 h 4008043"/>
              <a:gd name="connsiteX681" fmla="*/ 1020514 w 1181239"/>
              <a:gd name="connsiteY681" fmla="*/ 444568 h 4008043"/>
              <a:gd name="connsiteX682" fmla="*/ 109423 w 1181239"/>
              <a:gd name="connsiteY682" fmla="*/ 416964 h 4008043"/>
              <a:gd name="connsiteX683" fmla="*/ 108453 w 1181239"/>
              <a:gd name="connsiteY683" fmla="*/ 428251 h 4008043"/>
              <a:gd name="connsiteX684" fmla="*/ 102725 w 1181239"/>
              <a:gd name="connsiteY684" fmla="*/ 477208 h 4008043"/>
              <a:gd name="connsiteX685" fmla="*/ 98887 w 1181239"/>
              <a:gd name="connsiteY685" fmla="*/ 523445 h 4008043"/>
              <a:gd name="connsiteX686" fmla="*/ 99142 w 1181239"/>
              <a:gd name="connsiteY686" fmla="*/ 535684 h 4008043"/>
              <a:gd name="connsiteX687" fmla="*/ 104632 w 1181239"/>
              <a:gd name="connsiteY687" fmla="*/ 520725 h 4008043"/>
              <a:gd name="connsiteX688" fmla="*/ 105591 w 1181239"/>
              <a:gd name="connsiteY688" fmla="*/ 544754 h 4008043"/>
              <a:gd name="connsiteX689" fmla="*/ 99681 w 1181239"/>
              <a:gd name="connsiteY689" fmla="*/ 563383 h 4008043"/>
              <a:gd name="connsiteX690" fmla="*/ 89871 w 1181239"/>
              <a:gd name="connsiteY690" fmla="*/ 609799 h 4008043"/>
              <a:gd name="connsiteX691" fmla="*/ 86947 w 1181239"/>
              <a:gd name="connsiteY691" fmla="*/ 634958 h 4008043"/>
              <a:gd name="connsiteX692" fmla="*/ 83948 w 1181239"/>
              <a:gd name="connsiteY692" fmla="*/ 613879 h 4008043"/>
              <a:gd name="connsiteX693" fmla="*/ 83947 w 1181239"/>
              <a:gd name="connsiteY693" fmla="*/ 613879 h 4008043"/>
              <a:gd name="connsiteX694" fmla="*/ 79617 w 1181239"/>
              <a:gd name="connsiteY694" fmla="*/ 598042 h 4008043"/>
              <a:gd name="connsiteX695" fmla="*/ 73779 w 1181239"/>
              <a:gd name="connsiteY695" fmla="*/ 601784 h 4008043"/>
              <a:gd name="connsiteX696" fmla="*/ 86914 w 1181239"/>
              <a:gd name="connsiteY696" fmla="*/ 497606 h 4008043"/>
              <a:gd name="connsiteX697" fmla="*/ 89947 w 1181239"/>
              <a:gd name="connsiteY697" fmla="*/ 504406 h 4008043"/>
              <a:gd name="connsiteX698" fmla="*/ 97232 w 1181239"/>
              <a:gd name="connsiteY698" fmla="*/ 475848 h 4008043"/>
              <a:gd name="connsiteX699" fmla="*/ 107056 w 1181239"/>
              <a:gd name="connsiteY699" fmla="*/ 424171 h 4008043"/>
              <a:gd name="connsiteX700" fmla="*/ 109423 w 1181239"/>
              <a:gd name="connsiteY700" fmla="*/ 416964 h 4008043"/>
              <a:gd name="connsiteX701" fmla="*/ 112126 w 1181239"/>
              <a:gd name="connsiteY701" fmla="*/ 403090 h 4008043"/>
              <a:gd name="connsiteX702" fmla="*/ 112126 w 1181239"/>
              <a:gd name="connsiteY702" fmla="*/ 409890 h 4008043"/>
              <a:gd name="connsiteX703" fmla="*/ 110659 w 1181239"/>
              <a:gd name="connsiteY703" fmla="*/ 406490 h 4008043"/>
              <a:gd name="connsiteX704" fmla="*/ 112126 w 1181239"/>
              <a:gd name="connsiteY704" fmla="*/ 403090 h 4008043"/>
              <a:gd name="connsiteX705" fmla="*/ 960210 w 1181239"/>
              <a:gd name="connsiteY705" fmla="*/ 305326 h 4008043"/>
              <a:gd name="connsiteX706" fmla="*/ 961013 w 1181239"/>
              <a:gd name="connsiteY706" fmla="*/ 306537 h 4008043"/>
              <a:gd name="connsiteX707" fmla="*/ 961013 w 1181239"/>
              <a:gd name="connsiteY707" fmla="*/ 326936 h 4008043"/>
              <a:gd name="connsiteX708" fmla="*/ 959875 w 1181239"/>
              <a:gd name="connsiteY708" fmla="*/ 316736 h 4008043"/>
              <a:gd name="connsiteX709" fmla="*/ 960210 w 1181239"/>
              <a:gd name="connsiteY709" fmla="*/ 305326 h 4008043"/>
              <a:gd name="connsiteX710" fmla="*/ 131243 w 1181239"/>
              <a:gd name="connsiteY710" fmla="*/ 240583 h 4008043"/>
              <a:gd name="connsiteX711" fmla="*/ 134221 w 1181239"/>
              <a:gd name="connsiteY711" fmla="*/ 241967 h 4008043"/>
              <a:gd name="connsiteX712" fmla="*/ 144610 w 1181239"/>
              <a:gd name="connsiteY712" fmla="*/ 277206 h 4008043"/>
              <a:gd name="connsiteX713" fmla="*/ 138140 w 1181239"/>
              <a:gd name="connsiteY713" fmla="*/ 264918 h 4008043"/>
              <a:gd name="connsiteX714" fmla="*/ 138140 w 1181239"/>
              <a:gd name="connsiteY714" fmla="*/ 264917 h 4008043"/>
              <a:gd name="connsiteX715" fmla="*/ 131243 w 1181239"/>
              <a:gd name="connsiteY715" fmla="*/ 240583 h 4008043"/>
              <a:gd name="connsiteX716" fmla="*/ 877049 w 1181239"/>
              <a:gd name="connsiteY716" fmla="*/ 194344 h 4008043"/>
              <a:gd name="connsiteX717" fmla="*/ 883829 w 1181239"/>
              <a:gd name="connsiteY717" fmla="*/ 211283 h 4008043"/>
              <a:gd name="connsiteX718" fmla="*/ 877876 w 1181239"/>
              <a:gd name="connsiteY718" fmla="*/ 205024 h 4008043"/>
              <a:gd name="connsiteX719" fmla="*/ 877877 w 1181239"/>
              <a:gd name="connsiteY719" fmla="*/ 205024 h 4008043"/>
              <a:gd name="connsiteX720" fmla="*/ 877049 w 1181239"/>
              <a:gd name="connsiteY720" fmla="*/ 194344 h 4008043"/>
              <a:gd name="connsiteX721" fmla="*/ 1009149 w 1181239"/>
              <a:gd name="connsiteY721" fmla="*/ 184200 h 4008043"/>
              <a:gd name="connsiteX722" fmla="*/ 1010905 w 1181239"/>
              <a:gd name="connsiteY722" fmla="*/ 185145 h 4008043"/>
              <a:gd name="connsiteX723" fmla="*/ 1013222 w 1181239"/>
              <a:gd name="connsiteY723" fmla="*/ 220572 h 4008043"/>
              <a:gd name="connsiteX724" fmla="*/ 1011193 w 1181239"/>
              <a:gd name="connsiteY724" fmla="*/ 215876 h 4008043"/>
              <a:gd name="connsiteX725" fmla="*/ 1011190 w 1181239"/>
              <a:gd name="connsiteY725" fmla="*/ 215876 h 4008043"/>
              <a:gd name="connsiteX726" fmla="*/ 1009664 w 1181239"/>
              <a:gd name="connsiteY726" fmla="*/ 194344 h 4008043"/>
              <a:gd name="connsiteX727" fmla="*/ 1009149 w 1181239"/>
              <a:gd name="connsiteY727" fmla="*/ 184200 h 4008043"/>
              <a:gd name="connsiteX728" fmla="*/ 748726 w 1181239"/>
              <a:gd name="connsiteY728" fmla="*/ 154227 h 4008043"/>
              <a:gd name="connsiteX729" fmla="*/ 748726 w 1181239"/>
              <a:gd name="connsiteY729" fmla="*/ 163746 h 4008043"/>
              <a:gd name="connsiteX730" fmla="*/ 747398 w 1181239"/>
              <a:gd name="connsiteY730" fmla="*/ 158987 h 4008043"/>
              <a:gd name="connsiteX731" fmla="*/ 748726 w 1181239"/>
              <a:gd name="connsiteY731" fmla="*/ 154227 h 4008043"/>
              <a:gd name="connsiteX732" fmla="*/ 944467 w 1181239"/>
              <a:gd name="connsiteY732" fmla="*/ 138588 h 4008043"/>
              <a:gd name="connsiteX733" fmla="*/ 949089 w 1181239"/>
              <a:gd name="connsiteY733" fmla="*/ 154227 h 4008043"/>
              <a:gd name="connsiteX734" fmla="*/ 957630 w 1181239"/>
              <a:gd name="connsiteY734" fmla="*/ 155635 h 4008043"/>
              <a:gd name="connsiteX735" fmla="*/ 963237 w 1181239"/>
              <a:gd name="connsiteY735" fmla="*/ 158076 h 4008043"/>
              <a:gd name="connsiteX736" fmla="*/ 967358 w 1181239"/>
              <a:gd name="connsiteY736" fmla="*/ 166466 h 4008043"/>
              <a:gd name="connsiteX737" fmla="*/ 970329 w 1181239"/>
              <a:gd name="connsiteY737" fmla="*/ 161706 h 4008043"/>
              <a:gd name="connsiteX738" fmla="*/ 977889 w 1181239"/>
              <a:gd name="connsiteY738" fmla="*/ 183464 h 4008043"/>
              <a:gd name="connsiteX739" fmla="*/ 985235 w 1181239"/>
              <a:gd name="connsiteY739" fmla="*/ 207943 h 4008043"/>
              <a:gd name="connsiteX740" fmla="*/ 994634 w 1181239"/>
              <a:gd name="connsiteY740" fmla="*/ 305802 h 4008043"/>
              <a:gd name="connsiteX741" fmla="*/ 986510 w 1181239"/>
              <a:gd name="connsiteY741" fmla="*/ 308577 h 4008043"/>
              <a:gd name="connsiteX742" fmla="*/ 978341 w 1181239"/>
              <a:gd name="connsiteY742" fmla="*/ 310615 h 4008043"/>
              <a:gd name="connsiteX743" fmla="*/ 976670 w 1181239"/>
              <a:gd name="connsiteY743" fmla="*/ 314015 h 4008043"/>
              <a:gd name="connsiteX744" fmla="*/ 976670 w 1181239"/>
              <a:gd name="connsiteY744" fmla="*/ 314017 h 4008043"/>
              <a:gd name="connsiteX745" fmla="*/ 972155 w 1181239"/>
              <a:gd name="connsiteY745" fmla="*/ 290898 h 4008043"/>
              <a:gd name="connsiteX746" fmla="*/ 962044 w 1181239"/>
              <a:gd name="connsiteY746" fmla="*/ 253231 h 4008043"/>
              <a:gd name="connsiteX747" fmla="*/ 946043 w 1181239"/>
              <a:gd name="connsiteY747" fmla="*/ 167025 h 4008043"/>
              <a:gd name="connsiteX748" fmla="*/ 665910 w 1181239"/>
              <a:gd name="connsiteY748" fmla="*/ 130704 h 4008043"/>
              <a:gd name="connsiteX749" fmla="*/ 666800 w 1181239"/>
              <a:gd name="connsiteY749" fmla="*/ 149466 h 4008043"/>
              <a:gd name="connsiteX750" fmla="*/ 662762 w 1181239"/>
              <a:gd name="connsiteY750" fmla="*/ 158391 h 4008043"/>
              <a:gd name="connsiteX751" fmla="*/ 662761 w 1181239"/>
              <a:gd name="connsiteY751" fmla="*/ 158391 h 4008043"/>
              <a:gd name="connsiteX752" fmla="*/ 658075 w 1181239"/>
              <a:gd name="connsiteY752" fmla="*/ 149842 h 4008043"/>
              <a:gd name="connsiteX753" fmla="*/ 653716 w 1181239"/>
              <a:gd name="connsiteY753" fmla="*/ 144232 h 4008043"/>
              <a:gd name="connsiteX754" fmla="*/ 658802 w 1181239"/>
              <a:gd name="connsiteY754" fmla="*/ 135300 h 4008043"/>
              <a:gd name="connsiteX755" fmla="*/ 665910 w 1181239"/>
              <a:gd name="connsiteY755" fmla="*/ 130704 h 4008043"/>
              <a:gd name="connsiteX756" fmla="*/ 878817 w 1181239"/>
              <a:gd name="connsiteY756" fmla="*/ 98237 h 4008043"/>
              <a:gd name="connsiteX757" fmla="*/ 879637 w 1181239"/>
              <a:gd name="connsiteY757" fmla="*/ 99891 h 4008043"/>
              <a:gd name="connsiteX758" fmla="*/ 879605 w 1181239"/>
              <a:gd name="connsiteY758" fmla="*/ 118930 h 4008043"/>
              <a:gd name="connsiteX759" fmla="*/ 878459 w 1181239"/>
              <a:gd name="connsiteY759" fmla="*/ 108669 h 4008043"/>
              <a:gd name="connsiteX760" fmla="*/ 878470 w 1181239"/>
              <a:gd name="connsiteY760" fmla="*/ 108669 h 4008043"/>
              <a:gd name="connsiteX761" fmla="*/ 878817 w 1181239"/>
              <a:gd name="connsiteY761" fmla="*/ 98237 h 4008043"/>
              <a:gd name="connsiteX762" fmla="*/ 287277 w 1181239"/>
              <a:gd name="connsiteY762" fmla="*/ 93938 h 4008043"/>
              <a:gd name="connsiteX763" fmla="*/ 290353 w 1181239"/>
              <a:gd name="connsiteY763" fmla="*/ 98471 h 4008043"/>
              <a:gd name="connsiteX764" fmla="*/ 274819 w 1181239"/>
              <a:gd name="connsiteY764" fmla="*/ 113580 h 4008043"/>
              <a:gd name="connsiteX765" fmla="*/ 274819 w 1181239"/>
              <a:gd name="connsiteY765" fmla="*/ 113579 h 4008043"/>
              <a:gd name="connsiteX766" fmla="*/ 278777 w 1181239"/>
              <a:gd name="connsiteY766" fmla="*/ 99150 h 4008043"/>
              <a:gd name="connsiteX767" fmla="*/ 287277 w 1181239"/>
              <a:gd name="connsiteY767" fmla="*/ 93938 h 4008043"/>
              <a:gd name="connsiteX768" fmla="*/ 322381 w 1181239"/>
              <a:gd name="connsiteY768" fmla="*/ 84191 h 4008043"/>
              <a:gd name="connsiteX769" fmla="*/ 320699 w 1181239"/>
              <a:gd name="connsiteY769" fmla="*/ 95071 h 4008043"/>
              <a:gd name="connsiteX770" fmla="*/ 313786 w 1181239"/>
              <a:gd name="connsiteY770" fmla="*/ 105814 h 4008043"/>
              <a:gd name="connsiteX771" fmla="*/ 318149 w 1181239"/>
              <a:gd name="connsiteY771" fmla="*/ 92351 h 4008043"/>
              <a:gd name="connsiteX772" fmla="*/ 511326 w 1181239"/>
              <a:gd name="connsiteY772" fmla="*/ 77392 h 4008043"/>
              <a:gd name="connsiteX773" fmla="*/ 508107 w 1181239"/>
              <a:gd name="connsiteY773" fmla="*/ 118189 h 4008043"/>
              <a:gd name="connsiteX774" fmla="*/ 505574 w 1181239"/>
              <a:gd name="connsiteY774" fmla="*/ 108330 h 4008043"/>
              <a:gd name="connsiteX775" fmla="*/ 505572 w 1181239"/>
              <a:gd name="connsiteY775" fmla="*/ 108330 h 4008043"/>
              <a:gd name="connsiteX776" fmla="*/ 511326 w 1181239"/>
              <a:gd name="connsiteY776" fmla="*/ 77392 h 4008043"/>
              <a:gd name="connsiteX777" fmla="*/ 356452 w 1181239"/>
              <a:gd name="connsiteY777" fmla="*/ 75734 h 4008043"/>
              <a:gd name="connsiteX778" fmla="*/ 351603 w 1181239"/>
              <a:gd name="connsiteY778" fmla="*/ 107309 h 4008043"/>
              <a:gd name="connsiteX779" fmla="*/ 352352 w 1181239"/>
              <a:gd name="connsiteY779" fmla="*/ 90922 h 4008043"/>
              <a:gd name="connsiteX780" fmla="*/ 352351 w 1181239"/>
              <a:gd name="connsiteY780" fmla="*/ 90922 h 4008043"/>
              <a:gd name="connsiteX781" fmla="*/ 356452 w 1181239"/>
              <a:gd name="connsiteY781" fmla="*/ 75734 h 4008043"/>
              <a:gd name="connsiteX782" fmla="*/ 667523 w 1181239"/>
              <a:gd name="connsiteY782" fmla="*/ 59712 h 4008043"/>
              <a:gd name="connsiteX783" fmla="*/ 667556 w 1181239"/>
              <a:gd name="connsiteY783" fmla="*/ 71951 h 4008043"/>
              <a:gd name="connsiteX784" fmla="*/ 665355 w 1181239"/>
              <a:gd name="connsiteY784" fmla="*/ 92349 h 4008043"/>
              <a:gd name="connsiteX785" fmla="*/ 663137 w 1181239"/>
              <a:gd name="connsiteY785" fmla="*/ 100509 h 4008043"/>
              <a:gd name="connsiteX786" fmla="*/ 662990 w 1181239"/>
              <a:gd name="connsiteY786" fmla="*/ 92349 h 4008043"/>
              <a:gd name="connsiteX787" fmla="*/ 662994 w 1181239"/>
              <a:gd name="connsiteY787" fmla="*/ 92349 h 4008043"/>
              <a:gd name="connsiteX788" fmla="*/ 665195 w 1181239"/>
              <a:gd name="connsiteY788" fmla="*/ 71951 h 4008043"/>
              <a:gd name="connsiteX789" fmla="*/ 745090 w 1181239"/>
              <a:gd name="connsiteY789" fmla="*/ 48079 h 4008043"/>
              <a:gd name="connsiteX790" fmla="*/ 745922 w 1181239"/>
              <a:gd name="connsiteY790" fmla="*/ 49562 h 4008043"/>
              <a:gd name="connsiteX791" fmla="*/ 745889 w 1181239"/>
              <a:gd name="connsiteY791" fmla="*/ 65881 h 4008043"/>
              <a:gd name="connsiteX792" fmla="*/ 744714 w 1181239"/>
              <a:gd name="connsiteY792" fmla="*/ 56993 h 4008043"/>
              <a:gd name="connsiteX793" fmla="*/ 744718 w 1181239"/>
              <a:gd name="connsiteY793" fmla="*/ 56993 h 4008043"/>
              <a:gd name="connsiteX794" fmla="*/ 745090 w 1181239"/>
              <a:gd name="connsiteY794" fmla="*/ 48079 h 4008043"/>
              <a:gd name="connsiteX795" fmla="*/ 649749 w 1181239"/>
              <a:gd name="connsiteY795" fmla="*/ 36821 h 4008043"/>
              <a:gd name="connsiteX796" fmla="*/ 647789 w 1181239"/>
              <a:gd name="connsiteY796" fmla="*/ 63792 h 4008043"/>
              <a:gd name="connsiteX797" fmla="*/ 646775 w 1181239"/>
              <a:gd name="connsiteY797" fmla="*/ 52913 h 4008043"/>
              <a:gd name="connsiteX798" fmla="*/ 649749 w 1181239"/>
              <a:gd name="connsiteY798" fmla="*/ 36821 h 4008043"/>
              <a:gd name="connsiteX799" fmla="*/ 559982 w 1181239"/>
              <a:gd name="connsiteY799" fmla="*/ 32409 h 4008043"/>
              <a:gd name="connsiteX800" fmla="*/ 560456 w 1181239"/>
              <a:gd name="connsiteY800" fmla="*/ 37954 h 4008043"/>
              <a:gd name="connsiteX801" fmla="*/ 557800 w 1181239"/>
              <a:gd name="connsiteY801" fmla="*/ 51553 h 4008043"/>
              <a:gd name="connsiteX802" fmla="*/ 555143 w 1181239"/>
              <a:gd name="connsiteY802" fmla="*/ 47473 h 4008043"/>
              <a:gd name="connsiteX803" fmla="*/ 557800 w 1181239"/>
              <a:gd name="connsiteY803" fmla="*/ 33874 h 4008043"/>
              <a:gd name="connsiteX804" fmla="*/ 559982 w 1181239"/>
              <a:gd name="connsiteY804" fmla="*/ 32409 h 4008043"/>
              <a:gd name="connsiteX805" fmla="*/ 586690 w 1181239"/>
              <a:gd name="connsiteY805" fmla="*/ 27075 h 4008043"/>
              <a:gd name="connsiteX806" fmla="*/ 585194 w 1181239"/>
              <a:gd name="connsiteY806" fmla="*/ 45895 h 4008043"/>
              <a:gd name="connsiteX807" fmla="*/ 581010 w 1181239"/>
              <a:gd name="connsiteY807" fmla="*/ 69014 h 4008043"/>
              <a:gd name="connsiteX808" fmla="*/ 578416 w 1181239"/>
              <a:gd name="connsiteY808" fmla="*/ 69233 h 4008043"/>
              <a:gd name="connsiteX809" fmla="*/ 578413 w 1181239"/>
              <a:gd name="connsiteY809" fmla="*/ 69232 h 4008043"/>
              <a:gd name="connsiteX810" fmla="*/ 582597 w 1181239"/>
              <a:gd name="connsiteY810" fmla="*/ 46114 h 4008043"/>
              <a:gd name="connsiteX811" fmla="*/ 353765 w 1181239"/>
              <a:gd name="connsiteY811" fmla="*/ 22995 h 4008043"/>
              <a:gd name="connsiteX812" fmla="*/ 350663 w 1181239"/>
              <a:gd name="connsiteY812" fmla="*/ 43844 h 4008043"/>
              <a:gd name="connsiteX813" fmla="*/ 349492 w 1181239"/>
              <a:gd name="connsiteY813" fmla="*/ 39059 h 4008043"/>
              <a:gd name="connsiteX814" fmla="*/ 349489 w 1181239"/>
              <a:gd name="connsiteY814" fmla="*/ 39059 h 4008043"/>
              <a:gd name="connsiteX815" fmla="*/ 351401 w 1181239"/>
              <a:gd name="connsiteY815" fmla="*/ 27755 h 4008043"/>
              <a:gd name="connsiteX816" fmla="*/ 353765 w 1181239"/>
              <a:gd name="connsiteY816" fmla="*/ 22995 h 4008043"/>
              <a:gd name="connsiteX817" fmla="*/ 449634 w 1181239"/>
              <a:gd name="connsiteY817" fmla="*/ 18915 h 4008043"/>
              <a:gd name="connsiteX818" fmla="*/ 448105 w 1181239"/>
              <a:gd name="connsiteY818" fmla="*/ 37954 h 4008043"/>
              <a:gd name="connsiteX819" fmla="*/ 440198 w 1181239"/>
              <a:gd name="connsiteY819" fmla="*/ 58314 h 4008043"/>
              <a:gd name="connsiteX820" fmla="*/ 440197 w 1181239"/>
              <a:gd name="connsiteY820" fmla="*/ 58314 h 4008043"/>
              <a:gd name="connsiteX821" fmla="*/ 444016 w 1181239"/>
              <a:gd name="connsiteY821" fmla="*/ 35234 h 4008043"/>
              <a:gd name="connsiteX822" fmla="*/ 631225 w 1181239"/>
              <a:gd name="connsiteY822" fmla="*/ 17565 h 4008043"/>
              <a:gd name="connsiteX823" fmla="*/ 626543 w 1181239"/>
              <a:gd name="connsiteY823" fmla="*/ 62442 h 4008043"/>
              <a:gd name="connsiteX824" fmla="*/ 618850 w 1181239"/>
              <a:gd name="connsiteY824" fmla="*/ 100520 h 4008043"/>
              <a:gd name="connsiteX825" fmla="*/ 612954 w 1181239"/>
              <a:gd name="connsiteY825" fmla="*/ 139804 h 4008043"/>
              <a:gd name="connsiteX826" fmla="*/ 611538 w 1181239"/>
              <a:gd name="connsiteY826" fmla="*/ 150381 h 4008043"/>
              <a:gd name="connsiteX827" fmla="*/ 618806 w 1181239"/>
              <a:gd name="connsiteY827" fmla="*/ 133203 h 4008043"/>
              <a:gd name="connsiteX828" fmla="*/ 624280 w 1181239"/>
              <a:gd name="connsiteY828" fmla="*/ 120918 h 4008043"/>
              <a:gd name="connsiteX829" fmla="*/ 625455 w 1181239"/>
              <a:gd name="connsiteY829" fmla="*/ 132478 h 4008043"/>
              <a:gd name="connsiteX830" fmla="*/ 624686 w 1181239"/>
              <a:gd name="connsiteY830" fmla="*/ 144037 h 4008043"/>
              <a:gd name="connsiteX831" fmla="*/ 629318 w 1181239"/>
              <a:gd name="connsiteY831" fmla="*/ 132297 h 4008043"/>
              <a:gd name="connsiteX832" fmla="*/ 637973 w 1181239"/>
              <a:gd name="connsiteY832" fmla="*/ 122001 h 4008043"/>
              <a:gd name="connsiteX833" fmla="*/ 644346 w 1181239"/>
              <a:gd name="connsiteY833" fmla="*/ 94954 h 4008043"/>
              <a:gd name="connsiteX834" fmla="*/ 645396 w 1181239"/>
              <a:gd name="connsiteY834" fmla="*/ 80121 h 4008043"/>
              <a:gd name="connsiteX835" fmla="*/ 648370 w 1181239"/>
              <a:gd name="connsiteY835" fmla="*/ 123764 h 4008043"/>
              <a:gd name="connsiteX836" fmla="*/ 647495 w 1181239"/>
              <a:gd name="connsiteY836" fmla="*/ 176892 h 4008043"/>
              <a:gd name="connsiteX837" fmla="*/ 652335 w 1181239"/>
              <a:gd name="connsiteY837" fmla="*/ 166532 h 4008043"/>
              <a:gd name="connsiteX838" fmla="*/ 654644 w 1181239"/>
              <a:gd name="connsiteY838" fmla="*/ 157636 h 4008043"/>
              <a:gd name="connsiteX839" fmla="*/ 655852 w 1181239"/>
              <a:gd name="connsiteY839" fmla="*/ 165530 h 4008043"/>
              <a:gd name="connsiteX840" fmla="*/ 661121 w 1181239"/>
              <a:gd name="connsiteY840" fmla="*/ 177224 h 4008043"/>
              <a:gd name="connsiteX841" fmla="*/ 668099 w 1181239"/>
              <a:gd name="connsiteY841" fmla="*/ 185649 h 4008043"/>
              <a:gd name="connsiteX842" fmla="*/ 673931 w 1181239"/>
              <a:gd name="connsiteY842" fmla="*/ 186194 h 4008043"/>
              <a:gd name="connsiteX843" fmla="*/ 677095 w 1181239"/>
              <a:gd name="connsiteY843" fmla="*/ 173954 h 4008043"/>
              <a:gd name="connsiteX844" fmla="*/ 680087 w 1181239"/>
              <a:gd name="connsiteY844" fmla="*/ 160355 h 4008043"/>
              <a:gd name="connsiteX845" fmla="*/ 681412 w 1181239"/>
              <a:gd name="connsiteY845" fmla="*/ 168515 h 4008043"/>
              <a:gd name="connsiteX846" fmla="*/ 678449 w 1181239"/>
              <a:gd name="connsiteY846" fmla="*/ 201153 h 4008043"/>
              <a:gd name="connsiteX847" fmla="*/ 681168 w 1181239"/>
              <a:gd name="connsiteY847" fmla="*/ 211626 h 4008043"/>
              <a:gd name="connsiteX848" fmla="*/ 687387 w 1181239"/>
              <a:gd name="connsiteY848" fmla="*/ 184427 h 4008043"/>
              <a:gd name="connsiteX849" fmla="*/ 697156 w 1181239"/>
              <a:gd name="connsiteY849" fmla="*/ 158995 h 4008043"/>
              <a:gd name="connsiteX850" fmla="*/ 697995 w 1181239"/>
              <a:gd name="connsiteY850" fmla="*/ 180074 h 4008043"/>
              <a:gd name="connsiteX851" fmla="*/ 699560 w 1181239"/>
              <a:gd name="connsiteY851" fmla="*/ 207952 h 4008043"/>
              <a:gd name="connsiteX852" fmla="*/ 707424 w 1181239"/>
              <a:gd name="connsiteY852" fmla="*/ 203872 h 4008043"/>
              <a:gd name="connsiteX853" fmla="*/ 713958 w 1181239"/>
              <a:gd name="connsiteY853" fmla="*/ 180238 h 4008043"/>
              <a:gd name="connsiteX854" fmla="*/ 719432 w 1181239"/>
              <a:gd name="connsiteY854" fmla="*/ 166044 h 4008043"/>
              <a:gd name="connsiteX855" fmla="*/ 723439 w 1181239"/>
              <a:gd name="connsiteY855" fmla="*/ 206678 h 4008043"/>
              <a:gd name="connsiteX856" fmla="*/ 729942 w 1181239"/>
              <a:gd name="connsiteY856" fmla="*/ 229516 h 4008043"/>
              <a:gd name="connsiteX857" fmla="*/ 734692 w 1181239"/>
              <a:gd name="connsiteY857" fmla="*/ 207214 h 4008043"/>
              <a:gd name="connsiteX858" fmla="*/ 737973 w 1181239"/>
              <a:gd name="connsiteY858" fmla="*/ 207329 h 4008043"/>
              <a:gd name="connsiteX859" fmla="*/ 742078 w 1181239"/>
              <a:gd name="connsiteY859" fmla="*/ 209033 h 4008043"/>
              <a:gd name="connsiteX860" fmla="*/ 748234 w 1181239"/>
              <a:gd name="connsiteY860" fmla="*/ 225475 h 4008043"/>
              <a:gd name="connsiteX861" fmla="*/ 752603 w 1181239"/>
              <a:gd name="connsiteY861" fmla="*/ 244733 h 4008043"/>
              <a:gd name="connsiteX862" fmla="*/ 762826 w 1181239"/>
              <a:gd name="connsiteY862" fmla="*/ 194980 h 4008043"/>
              <a:gd name="connsiteX863" fmla="*/ 767417 w 1181239"/>
              <a:gd name="connsiteY863" fmla="*/ 168301 h 4008043"/>
              <a:gd name="connsiteX864" fmla="*/ 770023 w 1181239"/>
              <a:gd name="connsiteY864" fmla="*/ 169040 h 4008043"/>
              <a:gd name="connsiteX865" fmla="*/ 772843 w 1181239"/>
              <a:gd name="connsiteY865" fmla="*/ 210678 h 4008043"/>
              <a:gd name="connsiteX866" fmla="*/ 787596 w 1181239"/>
              <a:gd name="connsiteY866" fmla="*/ 241981 h 4008043"/>
              <a:gd name="connsiteX867" fmla="*/ 793730 w 1181239"/>
              <a:gd name="connsiteY867" fmla="*/ 224277 h 4008043"/>
              <a:gd name="connsiteX868" fmla="*/ 796197 w 1181239"/>
              <a:gd name="connsiteY868" fmla="*/ 218157 h 4008043"/>
              <a:gd name="connsiteX869" fmla="*/ 800556 w 1181239"/>
              <a:gd name="connsiteY869" fmla="*/ 217317 h 4008043"/>
              <a:gd name="connsiteX870" fmla="*/ 805028 w 1181239"/>
              <a:gd name="connsiteY870" fmla="*/ 210517 h 4008043"/>
              <a:gd name="connsiteX871" fmla="*/ 811957 w 1181239"/>
              <a:gd name="connsiteY871" fmla="*/ 211635 h 4008043"/>
              <a:gd name="connsiteX872" fmla="*/ 817316 w 1181239"/>
              <a:gd name="connsiteY872" fmla="*/ 232714 h 4008043"/>
              <a:gd name="connsiteX873" fmla="*/ 825257 w 1181239"/>
              <a:gd name="connsiteY873" fmla="*/ 239916 h 4008043"/>
              <a:gd name="connsiteX874" fmla="*/ 835306 w 1181239"/>
              <a:gd name="connsiteY874" fmla="*/ 216798 h 4008043"/>
              <a:gd name="connsiteX875" fmla="*/ 845515 w 1181239"/>
              <a:gd name="connsiteY875" fmla="*/ 198893 h 4008043"/>
              <a:gd name="connsiteX876" fmla="*/ 853135 w 1181239"/>
              <a:gd name="connsiteY876" fmla="*/ 186677 h 4008043"/>
              <a:gd name="connsiteX877" fmla="*/ 856393 w 1181239"/>
              <a:gd name="connsiteY877" fmla="*/ 171241 h 4008043"/>
              <a:gd name="connsiteX878" fmla="*/ 856766 w 1181239"/>
              <a:gd name="connsiteY878" fmla="*/ 182777 h 4008043"/>
              <a:gd name="connsiteX879" fmla="*/ 862960 w 1181239"/>
              <a:gd name="connsiteY879" fmla="*/ 197715 h 4008043"/>
              <a:gd name="connsiteX880" fmla="*/ 866876 w 1181239"/>
              <a:gd name="connsiteY880" fmla="*/ 234456 h 4008043"/>
              <a:gd name="connsiteX881" fmla="*/ 869438 w 1181239"/>
              <a:gd name="connsiteY881" fmla="*/ 267795 h 4008043"/>
              <a:gd name="connsiteX882" fmla="*/ 875898 w 1181239"/>
              <a:gd name="connsiteY882" fmla="*/ 252878 h 4008043"/>
              <a:gd name="connsiteX883" fmla="*/ 882306 w 1181239"/>
              <a:gd name="connsiteY883" fmla="*/ 258947 h 4008043"/>
              <a:gd name="connsiteX884" fmla="*/ 885711 w 1181239"/>
              <a:gd name="connsiteY884" fmla="*/ 289106 h 4008043"/>
              <a:gd name="connsiteX885" fmla="*/ 890882 w 1181239"/>
              <a:gd name="connsiteY885" fmla="*/ 294240 h 4008043"/>
              <a:gd name="connsiteX886" fmla="*/ 897924 w 1181239"/>
              <a:gd name="connsiteY886" fmla="*/ 206508 h 4008043"/>
              <a:gd name="connsiteX887" fmla="*/ 905106 w 1181239"/>
              <a:gd name="connsiteY887" fmla="*/ 118646 h 4008043"/>
              <a:gd name="connsiteX888" fmla="*/ 906591 w 1181239"/>
              <a:gd name="connsiteY888" fmla="*/ 146989 h 4008043"/>
              <a:gd name="connsiteX889" fmla="*/ 909204 w 1181239"/>
              <a:gd name="connsiteY889" fmla="*/ 180476 h 4008043"/>
              <a:gd name="connsiteX890" fmla="*/ 922661 w 1181239"/>
              <a:gd name="connsiteY890" fmla="*/ 129113 h 4008043"/>
              <a:gd name="connsiteX891" fmla="*/ 928487 w 1181239"/>
              <a:gd name="connsiteY891" fmla="*/ 102206 h 4008043"/>
              <a:gd name="connsiteX892" fmla="*/ 936618 w 1181239"/>
              <a:gd name="connsiteY892" fmla="*/ 286407 h 4008043"/>
              <a:gd name="connsiteX893" fmla="*/ 929426 w 1181239"/>
              <a:gd name="connsiteY893" fmla="*/ 299753 h 4008043"/>
              <a:gd name="connsiteX894" fmla="*/ 929054 w 1181239"/>
              <a:gd name="connsiteY894" fmla="*/ 280034 h 4008043"/>
              <a:gd name="connsiteX895" fmla="*/ 925686 w 1181239"/>
              <a:gd name="connsiteY895" fmla="*/ 296353 h 4008043"/>
              <a:gd name="connsiteX896" fmla="*/ 918174 w 1181239"/>
              <a:gd name="connsiteY896" fmla="*/ 285091 h 4008043"/>
              <a:gd name="connsiteX897" fmla="*/ 908321 w 1181239"/>
              <a:gd name="connsiteY897" fmla="*/ 346607 h 4008043"/>
              <a:gd name="connsiteX898" fmla="*/ 918980 w 1181239"/>
              <a:gd name="connsiteY898" fmla="*/ 352241 h 4008043"/>
              <a:gd name="connsiteX899" fmla="*/ 924725 w 1181239"/>
              <a:gd name="connsiteY899" fmla="*/ 346670 h 4008043"/>
              <a:gd name="connsiteX900" fmla="*/ 932066 w 1181239"/>
              <a:gd name="connsiteY900" fmla="*/ 340550 h 4008043"/>
              <a:gd name="connsiteX901" fmla="*/ 935416 w 1181239"/>
              <a:gd name="connsiteY901" fmla="*/ 340030 h 4008043"/>
              <a:gd name="connsiteX902" fmla="*/ 939880 w 1181239"/>
              <a:gd name="connsiteY902" fmla="*/ 350910 h 4008043"/>
              <a:gd name="connsiteX903" fmla="*/ 944332 w 1181239"/>
              <a:gd name="connsiteY903" fmla="*/ 350748 h 4008043"/>
              <a:gd name="connsiteX904" fmla="*/ 948679 w 1181239"/>
              <a:gd name="connsiteY904" fmla="*/ 350455 h 4008043"/>
              <a:gd name="connsiteX905" fmla="*/ 953927 w 1181239"/>
              <a:gd name="connsiteY905" fmla="*/ 358614 h 4008043"/>
              <a:gd name="connsiteX906" fmla="*/ 959773 w 1181239"/>
              <a:gd name="connsiteY906" fmla="*/ 357952 h 4008043"/>
              <a:gd name="connsiteX907" fmla="*/ 967398 w 1181239"/>
              <a:gd name="connsiteY907" fmla="*/ 360672 h 4008043"/>
              <a:gd name="connsiteX908" fmla="*/ 993697 w 1181239"/>
              <a:gd name="connsiteY908" fmla="*/ 512340 h 4008043"/>
              <a:gd name="connsiteX909" fmla="*/ 989560 w 1181239"/>
              <a:gd name="connsiteY909" fmla="*/ 538178 h 4008043"/>
              <a:gd name="connsiteX910" fmla="*/ 982211 w 1181239"/>
              <a:gd name="connsiteY910" fmla="*/ 581934 h 4008043"/>
              <a:gd name="connsiteX911" fmla="*/ 974913 w 1181239"/>
              <a:gd name="connsiteY911" fmla="*/ 737943 h 4008043"/>
              <a:gd name="connsiteX912" fmla="*/ 990890 w 1181239"/>
              <a:gd name="connsiteY912" fmla="*/ 727560 h 4008043"/>
              <a:gd name="connsiteX913" fmla="*/ 1013165 w 1181239"/>
              <a:gd name="connsiteY913" fmla="*/ 712601 h 4008043"/>
              <a:gd name="connsiteX914" fmla="*/ 1023174 w 1181239"/>
              <a:gd name="connsiteY914" fmla="*/ 693447 h 4008043"/>
              <a:gd name="connsiteX915" fmla="*/ 1025352 w 1181239"/>
              <a:gd name="connsiteY915" fmla="*/ 629984 h 4008043"/>
              <a:gd name="connsiteX916" fmla="*/ 1019752 w 1181239"/>
              <a:gd name="connsiteY916" fmla="*/ 563714 h 4008043"/>
              <a:gd name="connsiteX917" fmla="*/ 1021741 w 1181239"/>
              <a:gd name="connsiteY917" fmla="*/ 549559 h 4008043"/>
              <a:gd name="connsiteX918" fmla="*/ 1034255 w 1181239"/>
              <a:gd name="connsiteY918" fmla="*/ 896074 h 4008043"/>
              <a:gd name="connsiteX919" fmla="*/ 1032209 w 1181239"/>
              <a:gd name="connsiteY919" fmla="*/ 1080047 h 4008043"/>
              <a:gd name="connsiteX920" fmla="*/ 1029311 w 1181239"/>
              <a:gd name="connsiteY920" fmla="*/ 1036530 h 4008043"/>
              <a:gd name="connsiteX921" fmla="*/ 1016601 w 1181239"/>
              <a:gd name="connsiteY921" fmla="*/ 816067 h 4008043"/>
              <a:gd name="connsiteX922" fmla="*/ 1014072 w 1181239"/>
              <a:gd name="connsiteY922" fmla="*/ 822120 h 4008043"/>
              <a:gd name="connsiteX923" fmla="*/ 1010872 w 1181239"/>
              <a:gd name="connsiteY923" fmla="*/ 837449 h 4008043"/>
              <a:gd name="connsiteX924" fmla="*/ 1001517 w 1181239"/>
              <a:gd name="connsiteY924" fmla="*/ 822051 h 4008043"/>
              <a:gd name="connsiteX925" fmla="*/ 1006218 w 1181239"/>
              <a:gd name="connsiteY925" fmla="*/ 806960 h 4008043"/>
              <a:gd name="connsiteX926" fmla="*/ 1007878 w 1181239"/>
              <a:gd name="connsiteY926" fmla="*/ 789321 h 4008043"/>
              <a:gd name="connsiteX927" fmla="*/ 1014385 w 1181239"/>
              <a:gd name="connsiteY927" fmla="*/ 781162 h 4008043"/>
              <a:gd name="connsiteX928" fmla="*/ 1016910 w 1181239"/>
              <a:gd name="connsiteY928" fmla="*/ 788019 h 4008043"/>
              <a:gd name="connsiteX929" fmla="*/ 1021209 w 1181239"/>
              <a:gd name="connsiteY929" fmla="*/ 754483 h 4008043"/>
              <a:gd name="connsiteX930" fmla="*/ 1016621 w 1181239"/>
              <a:gd name="connsiteY930" fmla="*/ 730627 h 4008043"/>
              <a:gd name="connsiteX931" fmla="*/ 1005655 w 1181239"/>
              <a:gd name="connsiteY931" fmla="*/ 764682 h 4008043"/>
              <a:gd name="connsiteX932" fmla="*/ 1002528 w 1181239"/>
              <a:gd name="connsiteY932" fmla="*/ 785881 h 4008043"/>
              <a:gd name="connsiteX933" fmla="*/ 1001514 w 1181239"/>
              <a:gd name="connsiteY933" fmla="*/ 761563 h 4008043"/>
              <a:gd name="connsiteX934" fmla="*/ 1000156 w 1181239"/>
              <a:gd name="connsiteY934" fmla="*/ 735605 h 4008043"/>
              <a:gd name="connsiteX935" fmla="*/ 987927 w 1181239"/>
              <a:gd name="connsiteY935" fmla="*/ 757627 h 4008043"/>
              <a:gd name="connsiteX936" fmla="*/ 983923 w 1181239"/>
              <a:gd name="connsiteY936" fmla="*/ 778177 h 4008043"/>
              <a:gd name="connsiteX937" fmla="*/ 982336 w 1181239"/>
              <a:gd name="connsiteY937" fmla="*/ 821356 h 4008043"/>
              <a:gd name="connsiteX938" fmla="*/ 986699 w 1181239"/>
              <a:gd name="connsiteY938" fmla="*/ 863998 h 4008043"/>
              <a:gd name="connsiteX939" fmla="*/ 986773 w 1181239"/>
              <a:gd name="connsiteY939" fmla="*/ 878647 h 4008043"/>
              <a:gd name="connsiteX940" fmla="*/ 979444 w 1181239"/>
              <a:gd name="connsiteY940" fmla="*/ 878601 h 4008043"/>
              <a:gd name="connsiteX941" fmla="*/ 971589 w 1181239"/>
              <a:gd name="connsiteY941" fmla="*/ 888430 h 4008043"/>
              <a:gd name="connsiteX942" fmla="*/ 969838 w 1181239"/>
              <a:gd name="connsiteY942" fmla="*/ 906958 h 4008043"/>
              <a:gd name="connsiteX943" fmla="*/ 971892 w 1181239"/>
              <a:gd name="connsiteY943" fmla="*/ 974997 h 4008043"/>
              <a:gd name="connsiteX944" fmla="*/ 983595 w 1181239"/>
              <a:gd name="connsiteY944" fmla="*/ 1096286 h 4008043"/>
              <a:gd name="connsiteX945" fmla="*/ 983850 w 1181239"/>
              <a:gd name="connsiteY945" fmla="*/ 1106391 h 4008043"/>
              <a:gd name="connsiteX946" fmla="*/ 977520 w 1181239"/>
              <a:gd name="connsiteY946" fmla="*/ 1116881 h 4008043"/>
              <a:gd name="connsiteX947" fmla="*/ 972047 w 1181239"/>
              <a:gd name="connsiteY947" fmla="*/ 1109585 h 4008043"/>
              <a:gd name="connsiteX948" fmla="*/ 966892 w 1181239"/>
              <a:gd name="connsiteY948" fmla="*/ 1145789 h 4008043"/>
              <a:gd name="connsiteX949" fmla="*/ 967793 w 1181239"/>
              <a:gd name="connsiteY949" fmla="*/ 1205281 h 4008043"/>
              <a:gd name="connsiteX950" fmla="*/ 966541 w 1181239"/>
              <a:gd name="connsiteY950" fmla="*/ 1215315 h 4008043"/>
              <a:gd name="connsiteX951" fmla="*/ 956870 w 1181239"/>
              <a:gd name="connsiteY951" fmla="*/ 1254731 h 4008043"/>
              <a:gd name="connsiteX952" fmla="*/ 950007 w 1181239"/>
              <a:gd name="connsiteY952" fmla="*/ 1276464 h 4008043"/>
              <a:gd name="connsiteX953" fmla="*/ 947821 w 1181239"/>
              <a:gd name="connsiteY953" fmla="*/ 1291462 h 4008043"/>
              <a:gd name="connsiteX954" fmla="*/ 946879 w 1181239"/>
              <a:gd name="connsiteY954" fmla="*/ 1313245 h 4008043"/>
              <a:gd name="connsiteX955" fmla="*/ 942943 w 1181239"/>
              <a:gd name="connsiteY955" fmla="*/ 1392199 h 4008043"/>
              <a:gd name="connsiteX956" fmla="*/ 948090 w 1181239"/>
              <a:gd name="connsiteY956" fmla="*/ 1455781 h 4008043"/>
              <a:gd name="connsiteX957" fmla="*/ 947196 w 1181239"/>
              <a:gd name="connsiteY957" fmla="*/ 1461054 h 4008043"/>
              <a:gd name="connsiteX958" fmla="*/ 942975 w 1181239"/>
              <a:gd name="connsiteY958" fmla="*/ 1473058 h 4008043"/>
              <a:gd name="connsiteX959" fmla="*/ 940238 w 1181239"/>
              <a:gd name="connsiteY959" fmla="*/ 1487656 h 4008043"/>
              <a:gd name="connsiteX960" fmla="*/ 939873 w 1181239"/>
              <a:gd name="connsiteY960" fmla="*/ 1523160 h 4008043"/>
              <a:gd name="connsiteX961" fmla="*/ 944233 w 1181239"/>
              <a:gd name="connsiteY961" fmla="*/ 1532172 h 4008043"/>
              <a:gd name="connsiteX962" fmla="*/ 939517 w 1181239"/>
              <a:gd name="connsiteY962" fmla="*/ 1532172 h 4008043"/>
              <a:gd name="connsiteX963" fmla="*/ 936273 w 1181239"/>
              <a:gd name="connsiteY963" fmla="*/ 1574901 h 4008043"/>
              <a:gd name="connsiteX964" fmla="*/ 934967 w 1181239"/>
              <a:gd name="connsiteY964" fmla="*/ 1626160 h 4008043"/>
              <a:gd name="connsiteX965" fmla="*/ 935295 w 1181239"/>
              <a:gd name="connsiteY965" fmla="*/ 1633959 h 4008043"/>
              <a:gd name="connsiteX966" fmla="*/ 935912 w 1181239"/>
              <a:gd name="connsiteY966" fmla="*/ 1652191 h 4008043"/>
              <a:gd name="connsiteX967" fmla="*/ 929513 w 1181239"/>
              <a:gd name="connsiteY967" fmla="*/ 1588275 h 4008043"/>
              <a:gd name="connsiteX968" fmla="*/ 926551 w 1181239"/>
              <a:gd name="connsiteY968" fmla="*/ 1513480 h 4008043"/>
              <a:gd name="connsiteX969" fmla="*/ 921285 w 1181239"/>
              <a:gd name="connsiteY969" fmla="*/ 1437714 h 4008043"/>
              <a:gd name="connsiteX970" fmla="*/ 916705 w 1181239"/>
              <a:gd name="connsiteY970" fmla="*/ 1424709 h 4008043"/>
              <a:gd name="connsiteX971" fmla="*/ 912027 w 1181239"/>
              <a:gd name="connsiteY971" fmla="*/ 1418880 h 4008043"/>
              <a:gd name="connsiteX972" fmla="*/ 909264 w 1181239"/>
              <a:gd name="connsiteY972" fmla="*/ 1423087 h 4008043"/>
              <a:gd name="connsiteX973" fmla="*/ 905051 w 1181239"/>
              <a:gd name="connsiteY973" fmla="*/ 1437366 h 4008043"/>
              <a:gd name="connsiteX974" fmla="*/ 911351 w 1181239"/>
              <a:gd name="connsiteY974" fmla="*/ 1440887 h 4008043"/>
              <a:gd name="connsiteX975" fmla="*/ 913807 w 1181239"/>
              <a:gd name="connsiteY975" fmla="*/ 1446370 h 4008043"/>
              <a:gd name="connsiteX976" fmla="*/ 915128 w 1181239"/>
              <a:gd name="connsiteY976" fmla="*/ 1460301 h 4008043"/>
              <a:gd name="connsiteX977" fmla="*/ 909488 w 1181239"/>
              <a:gd name="connsiteY977" fmla="*/ 1467225 h 4008043"/>
              <a:gd name="connsiteX978" fmla="*/ 900721 w 1181239"/>
              <a:gd name="connsiteY978" fmla="*/ 1474212 h 4008043"/>
              <a:gd name="connsiteX979" fmla="*/ 897813 w 1181239"/>
              <a:gd name="connsiteY979" fmla="*/ 1479482 h 4008043"/>
              <a:gd name="connsiteX980" fmla="*/ 894908 w 1181239"/>
              <a:gd name="connsiteY980" fmla="*/ 1472588 h 4008043"/>
              <a:gd name="connsiteX981" fmla="*/ 900675 w 1181239"/>
              <a:gd name="connsiteY981" fmla="*/ 1462603 h 4008043"/>
              <a:gd name="connsiteX982" fmla="*/ 900675 w 1181239"/>
              <a:gd name="connsiteY982" fmla="*/ 1454331 h 4008043"/>
              <a:gd name="connsiteX983" fmla="*/ 894906 w 1181239"/>
              <a:gd name="connsiteY983" fmla="*/ 1441718 h 4008043"/>
              <a:gd name="connsiteX984" fmla="*/ 890460 w 1181239"/>
              <a:gd name="connsiteY984" fmla="*/ 1416032 h 4008043"/>
              <a:gd name="connsiteX985" fmla="*/ 889204 w 1181239"/>
              <a:gd name="connsiteY985" fmla="*/ 1379653 h 4008043"/>
              <a:gd name="connsiteX986" fmla="*/ 883077 w 1181239"/>
              <a:gd name="connsiteY986" fmla="*/ 1341292 h 4008043"/>
              <a:gd name="connsiteX987" fmla="*/ 877458 w 1181239"/>
              <a:gd name="connsiteY987" fmla="*/ 1328786 h 4008043"/>
              <a:gd name="connsiteX988" fmla="*/ 874848 w 1181239"/>
              <a:gd name="connsiteY988" fmla="*/ 1317652 h 4008043"/>
              <a:gd name="connsiteX989" fmla="*/ 877038 w 1181239"/>
              <a:gd name="connsiteY989" fmla="*/ 1429165 h 4008043"/>
              <a:gd name="connsiteX990" fmla="*/ 873344 w 1181239"/>
              <a:gd name="connsiteY990" fmla="*/ 1542038 h 4008043"/>
              <a:gd name="connsiteX991" fmla="*/ 858195 w 1181239"/>
              <a:gd name="connsiteY991" fmla="*/ 1624043 h 4008043"/>
              <a:gd name="connsiteX992" fmla="*/ 854497 w 1181239"/>
              <a:gd name="connsiteY992" fmla="*/ 1656681 h 4008043"/>
              <a:gd name="connsiteX993" fmla="*/ 856756 w 1181239"/>
              <a:gd name="connsiteY993" fmla="*/ 1674151 h 4008043"/>
              <a:gd name="connsiteX994" fmla="*/ 862279 w 1181239"/>
              <a:gd name="connsiteY994" fmla="*/ 1666444 h 4008043"/>
              <a:gd name="connsiteX995" fmla="*/ 862535 w 1181239"/>
              <a:gd name="connsiteY995" fmla="*/ 1678667 h 4008043"/>
              <a:gd name="connsiteX996" fmla="*/ 863987 w 1181239"/>
              <a:gd name="connsiteY996" fmla="*/ 1692865 h 4008043"/>
              <a:gd name="connsiteX997" fmla="*/ 865567 w 1181239"/>
              <a:gd name="connsiteY997" fmla="*/ 1706587 h 4008043"/>
              <a:gd name="connsiteX998" fmla="*/ 861004 w 1181239"/>
              <a:gd name="connsiteY998" fmla="*/ 1705924 h 4008043"/>
              <a:gd name="connsiteX999" fmla="*/ 856865 w 1181239"/>
              <a:gd name="connsiteY999" fmla="*/ 1707804 h 4008043"/>
              <a:gd name="connsiteX1000" fmla="*/ 854209 w 1181239"/>
              <a:gd name="connsiteY1000" fmla="*/ 1727182 h 4008043"/>
              <a:gd name="connsiteX1001" fmla="*/ 854209 w 1181239"/>
              <a:gd name="connsiteY1001" fmla="*/ 1748097 h 4008043"/>
              <a:gd name="connsiteX1002" fmla="*/ 843903 w 1181239"/>
              <a:gd name="connsiteY1002" fmla="*/ 1746531 h 4008043"/>
              <a:gd name="connsiteX1003" fmla="*/ 830823 w 1181239"/>
              <a:gd name="connsiteY1003" fmla="*/ 1751792 h 4008043"/>
              <a:gd name="connsiteX1004" fmla="*/ 832378 w 1181239"/>
              <a:gd name="connsiteY1004" fmla="*/ 1803389 h 4008043"/>
              <a:gd name="connsiteX1005" fmla="*/ 834075 w 1181239"/>
              <a:gd name="connsiteY1005" fmla="*/ 1826259 h 4008043"/>
              <a:gd name="connsiteX1006" fmla="*/ 830052 w 1181239"/>
              <a:gd name="connsiteY1006" fmla="*/ 1821500 h 4008043"/>
              <a:gd name="connsiteX1007" fmla="*/ 828384 w 1181239"/>
              <a:gd name="connsiteY1007" fmla="*/ 1823121 h 4008043"/>
              <a:gd name="connsiteX1008" fmla="*/ 834132 w 1181239"/>
              <a:gd name="connsiteY1008" fmla="*/ 1837496 h 4008043"/>
              <a:gd name="connsiteX1009" fmla="*/ 838692 w 1181239"/>
              <a:gd name="connsiteY1009" fmla="*/ 1849209 h 4008043"/>
              <a:gd name="connsiteX1010" fmla="*/ 844458 w 1181239"/>
              <a:gd name="connsiteY1010" fmla="*/ 1853129 h 4008043"/>
              <a:gd name="connsiteX1011" fmla="*/ 850640 w 1181239"/>
              <a:gd name="connsiteY1011" fmla="*/ 1872521 h 4008043"/>
              <a:gd name="connsiteX1012" fmla="*/ 855211 w 1181239"/>
              <a:gd name="connsiteY1012" fmla="*/ 1875274 h 4008043"/>
              <a:gd name="connsiteX1013" fmla="*/ 861711 w 1181239"/>
              <a:gd name="connsiteY1013" fmla="*/ 1867058 h 4008043"/>
              <a:gd name="connsiteX1014" fmla="*/ 864852 w 1181239"/>
              <a:gd name="connsiteY1014" fmla="*/ 1870967 h 4008043"/>
              <a:gd name="connsiteX1015" fmla="*/ 860038 w 1181239"/>
              <a:gd name="connsiteY1015" fmla="*/ 1886607 h 4008043"/>
              <a:gd name="connsiteX1016" fmla="*/ 848167 w 1181239"/>
              <a:gd name="connsiteY1016" fmla="*/ 1900863 h 4008043"/>
              <a:gd name="connsiteX1017" fmla="*/ 844231 w 1181239"/>
              <a:gd name="connsiteY1017" fmla="*/ 1878521 h 4008043"/>
              <a:gd name="connsiteX1018" fmla="*/ 846213 w 1181239"/>
              <a:gd name="connsiteY1018" fmla="*/ 1861191 h 4008043"/>
              <a:gd name="connsiteX1019" fmla="*/ 837856 w 1181239"/>
              <a:gd name="connsiteY1019" fmla="*/ 1862085 h 4008043"/>
              <a:gd name="connsiteX1020" fmla="*/ 827845 w 1181239"/>
              <a:gd name="connsiteY1020" fmla="*/ 1879297 h 4008043"/>
              <a:gd name="connsiteX1021" fmla="*/ 828480 w 1181239"/>
              <a:gd name="connsiteY1021" fmla="*/ 1901056 h 4008043"/>
              <a:gd name="connsiteX1022" fmla="*/ 834685 w 1181239"/>
              <a:gd name="connsiteY1022" fmla="*/ 1992977 h 4008043"/>
              <a:gd name="connsiteX1023" fmla="*/ 835382 w 1181239"/>
              <a:gd name="connsiteY1023" fmla="*/ 2015957 h 4008043"/>
              <a:gd name="connsiteX1024" fmla="*/ 841108 w 1181239"/>
              <a:gd name="connsiteY1024" fmla="*/ 1961312 h 4008043"/>
              <a:gd name="connsiteX1025" fmla="*/ 844239 w 1181239"/>
              <a:gd name="connsiteY1025" fmla="*/ 1908017 h 4008043"/>
              <a:gd name="connsiteX1026" fmla="*/ 852868 w 1181239"/>
              <a:gd name="connsiteY1026" fmla="*/ 1924504 h 4008043"/>
              <a:gd name="connsiteX1027" fmla="*/ 854780 w 1181239"/>
              <a:gd name="connsiteY1027" fmla="*/ 1954892 h 4008043"/>
              <a:gd name="connsiteX1028" fmla="*/ 857932 w 1181239"/>
              <a:gd name="connsiteY1028" fmla="*/ 2007443 h 4008043"/>
              <a:gd name="connsiteX1029" fmla="*/ 860020 w 1181239"/>
              <a:gd name="connsiteY1029" fmla="*/ 1993983 h 4008043"/>
              <a:gd name="connsiteX1030" fmla="*/ 862928 w 1181239"/>
              <a:gd name="connsiteY1030" fmla="*/ 1978571 h 4008043"/>
              <a:gd name="connsiteX1031" fmla="*/ 865833 w 1181239"/>
              <a:gd name="connsiteY1031" fmla="*/ 1999153 h 4008043"/>
              <a:gd name="connsiteX1032" fmla="*/ 859637 w 1181239"/>
              <a:gd name="connsiteY1032" fmla="*/ 2017895 h 4008043"/>
              <a:gd name="connsiteX1033" fmla="*/ 853443 w 1181239"/>
              <a:gd name="connsiteY1033" fmla="*/ 2016055 h 4008043"/>
              <a:gd name="connsiteX1034" fmla="*/ 855505 w 1181239"/>
              <a:gd name="connsiteY1034" fmla="*/ 2071428 h 4008043"/>
              <a:gd name="connsiteX1035" fmla="*/ 860058 w 1181239"/>
              <a:gd name="connsiteY1035" fmla="*/ 2158751 h 4008043"/>
              <a:gd name="connsiteX1036" fmla="*/ 860890 w 1181239"/>
              <a:gd name="connsiteY1036" fmla="*/ 2214677 h 4008043"/>
              <a:gd name="connsiteX1037" fmla="*/ 864207 w 1181239"/>
              <a:gd name="connsiteY1037" fmla="*/ 2248471 h 4008043"/>
              <a:gd name="connsiteX1038" fmla="*/ 866042 w 1181239"/>
              <a:gd name="connsiteY1038" fmla="*/ 2263785 h 4008043"/>
              <a:gd name="connsiteX1039" fmla="*/ 871652 w 1181239"/>
              <a:gd name="connsiteY1039" fmla="*/ 2283192 h 4008043"/>
              <a:gd name="connsiteX1040" fmla="*/ 870437 w 1181239"/>
              <a:gd name="connsiteY1040" fmla="*/ 2213836 h 4008043"/>
              <a:gd name="connsiteX1041" fmla="*/ 871364 w 1181239"/>
              <a:gd name="connsiteY1041" fmla="*/ 2207036 h 4008043"/>
              <a:gd name="connsiteX1042" fmla="*/ 874509 w 1181239"/>
              <a:gd name="connsiteY1042" fmla="*/ 2182947 h 4008043"/>
              <a:gd name="connsiteX1043" fmla="*/ 878914 w 1181239"/>
              <a:gd name="connsiteY1043" fmla="*/ 2156343 h 4008043"/>
              <a:gd name="connsiteX1044" fmla="*/ 883273 w 1181239"/>
              <a:gd name="connsiteY1044" fmla="*/ 2154140 h 4008043"/>
              <a:gd name="connsiteX1045" fmla="*/ 880405 w 1181239"/>
              <a:gd name="connsiteY1045" fmla="*/ 2149466 h 4008043"/>
              <a:gd name="connsiteX1046" fmla="*/ 875869 w 1181239"/>
              <a:gd name="connsiteY1046" fmla="*/ 2110384 h 4008043"/>
              <a:gd name="connsiteX1047" fmla="*/ 883375 w 1181239"/>
              <a:gd name="connsiteY1047" fmla="*/ 2096285 h 4008043"/>
              <a:gd name="connsiteX1048" fmla="*/ 892156 w 1181239"/>
              <a:gd name="connsiteY1048" fmla="*/ 2085534 h 4008043"/>
              <a:gd name="connsiteX1049" fmla="*/ 893704 w 1181239"/>
              <a:gd name="connsiteY1049" fmla="*/ 2103952 h 4008043"/>
              <a:gd name="connsiteX1050" fmla="*/ 893339 w 1181239"/>
              <a:gd name="connsiteY1050" fmla="*/ 2132650 h 4008043"/>
              <a:gd name="connsiteX1051" fmla="*/ 899522 w 1181239"/>
              <a:gd name="connsiteY1051" fmla="*/ 2134019 h 4008043"/>
              <a:gd name="connsiteX1052" fmla="*/ 903810 w 1181239"/>
              <a:gd name="connsiteY1052" fmla="*/ 2213835 h 4008043"/>
              <a:gd name="connsiteX1053" fmla="*/ 909303 w 1181239"/>
              <a:gd name="connsiteY1053" fmla="*/ 2247753 h 4008043"/>
              <a:gd name="connsiteX1054" fmla="*/ 915277 w 1181239"/>
              <a:gd name="connsiteY1054" fmla="*/ 2194796 h 4008043"/>
              <a:gd name="connsiteX1055" fmla="*/ 921183 w 1181239"/>
              <a:gd name="connsiteY1055" fmla="*/ 2141876 h 4008043"/>
              <a:gd name="connsiteX1056" fmla="*/ 928624 w 1181239"/>
              <a:gd name="connsiteY1056" fmla="*/ 2176212 h 4008043"/>
              <a:gd name="connsiteX1057" fmla="*/ 929858 w 1181239"/>
              <a:gd name="connsiteY1057" fmla="*/ 2191199 h 4008043"/>
              <a:gd name="connsiteX1058" fmla="*/ 929565 w 1181239"/>
              <a:gd name="connsiteY1058" fmla="*/ 2200992 h 4008043"/>
              <a:gd name="connsiteX1059" fmla="*/ 933279 w 1181239"/>
              <a:gd name="connsiteY1059" fmla="*/ 2221164 h 4008043"/>
              <a:gd name="connsiteX1060" fmla="*/ 937866 w 1181239"/>
              <a:gd name="connsiteY1060" fmla="*/ 2190853 h 4008043"/>
              <a:gd name="connsiteX1061" fmla="*/ 941718 w 1181239"/>
              <a:gd name="connsiteY1061" fmla="*/ 2163518 h 4008043"/>
              <a:gd name="connsiteX1062" fmla="*/ 942923 w 1181239"/>
              <a:gd name="connsiteY1062" fmla="*/ 2170998 h 4008043"/>
              <a:gd name="connsiteX1063" fmla="*/ 940105 w 1181239"/>
              <a:gd name="connsiteY1063" fmla="*/ 2203812 h 4008043"/>
              <a:gd name="connsiteX1064" fmla="*/ 934152 w 1181239"/>
              <a:gd name="connsiteY1064" fmla="*/ 2233245 h 4008043"/>
              <a:gd name="connsiteX1065" fmla="*/ 934119 w 1181239"/>
              <a:gd name="connsiteY1065" fmla="*/ 2260449 h 4008043"/>
              <a:gd name="connsiteX1066" fmla="*/ 938479 w 1181239"/>
              <a:gd name="connsiteY1066" fmla="*/ 2299801 h 4008043"/>
              <a:gd name="connsiteX1067" fmla="*/ 933736 w 1181239"/>
              <a:gd name="connsiteY1067" fmla="*/ 2337587 h 4008043"/>
              <a:gd name="connsiteX1068" fmla="*/ 930554 w 1181239"/>
              <a:gd name="connsiteY1068" fmla="*/ 2326708 h 4008043"/>
              <a:gd name="connsiteX1069" fmla="*/ 928029 w 1181239"/>
              <a:gd name="connsiteY1069" fmla="*/ 2315829 h 4008043"/>
              <a:gd name="connsiteX1070" fmla="*/ 923810 w 1181239"/>
              <a:gd name="connsiteY1070" fmla="*/ 2348466 h 4008043"/>
              <a:gd name="connsiteX1071" fmla="*/ 914267 w 1181239"/>
              <a:gd name="connsiteY1071" fmla="*/ 2353906 h 4008043"/>
              <a:gd name="connsiteX1072" fmla="*/ 912786 w 1181239"/>
              <a:gd name="connsiteY1072" fmla="*/ 2370905 h 4008043"/>
              <a:gd name="connsiteX1073" fmla="*/ 909414 w 1181239"/>
              <a:gd name="connsiteY1073" fmla="*/ 2397423 h 4008043"/>
              <a:gd name="connsiteX1074" fmla="*/ 906217 w 1181239"/>
              <a:gd name="connsiteY1074" fmla="*/ 2388584 h 4008043"/>
              <a:gd name="connsiteX1075" fmla="*/ 903601 w 1181239"/>
              <a:gd name="connsiteY1075" fmla="*/ 2372945 h 4008043"/>
              <a:gd name="connsiteX1076" fmla="*/ 901025 w 1181239"/>
              <a:gd name="connsiteY1076" fmla="*/ 2381104 h 4008043"/>
              <a:gd name="connsiteX1077" fmla="*/ 907826 w 1181239"/>
              <a:gd name="connsiteY1077" fmla="*/ 2407368 h 4008043"/>
              <a:gd name="connsiteX1078" fmla="*/ 914956 w 1181239"/>
              <a:gd name="connsiteY1078" fmla="*/ 2426567 h 4008043"/>
              <a:gd name="connsiteX1079" fmla="*/ 921576 w 1181239"/>
              <a:gd name="connsiteY1079" fmla="*/ 2444248 h 4008043"/>
              <a:gd name="connsiteX1080" fmla="*/ 924156 w 1181239"/>
              <a:gd name="connsiteY1080" fmla="*/ 2435094 h 4008043"/>
              <a:gd name="connsiteX1081" fmla="*/ 926692 w 1181239"/>
              <a:gd name="connsiteY1081" fmla="*/ 2388094 h 4008043"/>
              <a:gd name="connsiteX1082" fmla="*/ 931160 w 1181239"/>
              <a:gd name="connsiteY1082" fmla="*/ 2365290 h 4008043"/>
              <a:gd name="connsiteX1083" fmla="*/ 925840 w 1181239"/>
              <a:gd name="connsiteY1083" fmla="*/ 2525255 h 4008043"/>
              <a:gd name="connsiteX1084" fmla="*/ 925365 w 1181239"/>
              <a:gd name="connsiteY1084" fmla="*/ 2720056 h 4008043"/>
              <a:gd name="connsiteX1085" fmla="*/ 926361 w 1181239"/>
              <a:gd name="connsiteY1085" fmla="*/ 2735548 h 4008043"/>
              <a:gd name="connsiteX1086" fmla="*/ 926796 w 1181239"/>
              <a:gd name="connsiteY1086" fmla="*/ 2843475 h 4008043"/>
              <a:gd name="connsiteX1087" fmla="*/ 929036 w 1181239"/>
              <a:gd name="connsiteY1087" fmla="*/ 2855715 h 4008043"/>
              <a:gd name="connsiteX1088" fmla="*/ 929445 w 1181239"/>
              <a:gd name="connsiteY1088" fmla="*/ 2844835 h 4008043"/>
              <a:gd name="connsiteX1089" fmla="*/ 936624 w 1181239"/>
              <a:gd name="connsiteY1089" fmla="*/ 2827235 h 4008043"/>
              <a:gd name="connsiteX1090" fmla="*/ 939412 w 1181239"/>
              <a:gd name="connsiteY1090" fmla="*/ 2896026 h 4008043"/>
              <a:gd name="connsiteX1091" fmla="*/ 942500 w 1181239"/>
              <a:gd name="connsiteY1091" fmla="*/ 2965091 h 4008043"/>
              <a:gd name="connsiteX1092" fmla="*/ 946207 w 1181239"/>
              <a:gd name="connsiteY1092" fmla="*/ 2961656 h 4008043"/>
              <a:gd name="connsiteX1093" fmla="*/ 951698 w 1181239"/>
              <a:gd name="connsiteY1093" fmla="*/ 2966026 h 4008043"/>
              <a:gd name="connsiteX1094" fmla="*/ 957323 w 1181239"/>
              <a:gd name="connsiteY1094" fmla="*/ 2951669 h 4008043"/>
              <a:gd name="connsiteX1095" fmla="*/ 951268 w 1181239"/>
              <a:gd name="connsiteY1095" fmla="*/ 2908464 h 4008043"/>
              <a:gd name="connsiteX1096" fmla="*/ 948899 w 1181239"/>
              <a:gd name="connsiteY1096" fmla="*/ 2899625 h 4008043"/>
              <a:gd name="connsiteX1097" fmla="*/ 955925 w 1181239"/>
              <a:gd name="connsiteY1097" fmla="*/ 2902792 h 4008043"/>
              <a:gd name="connsiteX1098" fmla="*/ 966140 w 1181239"/>
              <a:gd name="connsiteY1098" fmla="*/ 2919137 h 4008043"/>
              <a:gd name="connsiteX1099" fmla="*/ 968406 w 1181239"/>
              <a:gd name="connsiteY1099" fmla="*/ 2823948 h 4008043"/>
              <a:gd name="connsiteX1100" fmla="*/ 964786 w 1181239"/>
              <a:gd name="connsiteY1100" fmla="*/ 2720797 h 4008043"/>
              <a:gd name="connsiteX1101" fmla="*/ 964177 w 1181239"/>
              <a:gd name="connsiteY1101" fmla="*/ 2702131 h 4008043"/>
              <a:gd name="connsiteX1102" fmla="*/ 961976 w 1181239"/>
              <a:gd name="connsiteY1102" fmla="*/ 2694614 h 4008043"/>
              <a:gd name="connsiteX1103" fmla="*/ 957367 w 1181239"/>
              <a:gd name="connsiteY1103" fmla="*/ 2646646 h 4008043"/>
              <a:gd name="connsiteX1104" fmla="*/ 961739 w 1181239"/>
              <a:gd name="connsiteY1104" fmla="*/ 2582372 h 4008043"/>
              <a:gd name="connsiteX1105" fmla="*/ 964735 w 1181239"/>
              <a:gd name="connsiteY1105" fmla="*/ 2596651 h 4008043"/>
              <a:gd name="connsiteX1106" fmla="*/ 971817 w 1181239"/>
              <a:gd name="connsiteY1106" fmla="*/ 2581676 h 4008043"/>
              <a:gd name="connsiteX1107" fmla="*/ 979179 w 1181239"/>
              <a:gd name="connsiteY1107" fmla="*/ 2657101 h 4008043"/>
              <a:gd name="connsiteX1108" fmla="*/ 982813 w 1181239"/>
              <a:gd name="connsiteY1108" fmla="*/ 2751686 h 4008043"/>
              <a:gd name="connsiteX1109" fmla="*/ 987249 w 1181239"/>
              <a:gd name="connsiteY1109" fmla="*/ 2865234 h 4008043"/>
              <a:gd name="connsiteX1110" fmla="*/ 986993 w 1181239"/>
              <a:gd name="connsiteY1110" fmla="*/ 2893792 h 4008043"/>
              <a:gd name="connsiteX1111" fmla="*/ 989957 w 1181239"/>
              <a:gd name="connsiteY1111" fmla="*/ 2925070 h 4008043"/>
              <a:gd name="connsiteX1112" fmla="*/ 992222 w 1181239"/>
              <a:gd name="connsiteY1112" fmla="*/ 3076020 h 4008043"/>
              <a:gd name="connsiteX1113" fmla="*/ 986073 w 1181239"/>
              <a:gd name="connsiteY1113" fmla="*/ 3246010 h 4008043"/>
              <a:gd name="connsiteX1114" fmla="*/ 981430 w 1181239"/>
              <a:gd name="connsiteY1114" fmla="*/ 3354803 h 4008043"/>
              <a:gd name="connsiteX1115" fmla="*/ 990448 w 1181239"/>
              <a:gd name="connsiteY1115" fmla="*/ 3529378 h 4008043"/>
              <a:gd name="connsiteX1116" fmla="*/ 994542 w 1181239"/>
              <a:gd name="connsiteY1116" fmla="*/ 3528715 h 4008043"/>
              <a:gd name="connsiteX1117" fmla="*/ 998280 w 1181239"/>
              <a:gd name="connsiteY1117" fmla="*/ 3505073 h 4008043"/>
              <a:gd name="connsiteX1118" fmla="*/ 1003751 w 1181239"/>
              <a:gd name="connsiteY1118" fmla="*/ 3502353 h 4008043"/>
              <a:gd name="connsiteX1119" fmla="*/ 994811 w 1181239"/>
              <a:gd name="connsiteY1119" fmla="*/ 3597547 h 4008043"/>
              <a:gd name="connsiteX1120" fmla="*/ 996012 w 1181239"/>
              <a:gd name="connsiteY1120" fmla="*/ 3607747 h 4008043"/>
              <a:gd name="connsiteX1121" fmla="*/ 1003969 w 1181239"/>
              <a:gd name="connsiteY1121" fmla="*/ 3582588 h 4008043"/>
              <a:gd name="connsiteX1122" fmla="*/ 1011605 w 1181239"/>
              <a:gd name="connsiteY1122" fmla="*/ 3551990 h 4008043"/>
              <a:gd name="connsiteX1123" fmla="*/ 1009302 w 1181239"/>
              <a:gd name="connsiteY1123" fmla="*/ 3613866 h 4008043"/>
              <a:gd name="connsiteX1124" fmla="*/ 1010962 w 1181239"/>
              <a:gd name="connsiteY1124" fmla="*/ 3618626 h 4008043"/>
              <a:gd name="connsiteX1125" fmla="*/ 1014064 w 1181239"/>
              <a:gd name="connsiteY1125" fmla="*/ 3613477 h 4008043"/>
              <a:gd name="connsiteX1126" fmla="*/ 1018120 w 1181239"/>
              <a:gd name="connsiteY1126" fmla="*/ 3606872 h 4008043"/>
              <a:gd name="connsiteX1127" fmla="*/ 1024542 w 1181239"/>
              <a:gd name="connsiteY1127" fmla="*/ 3570544 h 4008043"/>
              <a:gd name="connsiteX1128" fmla="*/ 1028794 w 1181239"/>
              <a:gd name="connsiteY1128" fmla="*/ 3546551 h 4008043"/>
              <a:gd name="connsiteX1129" fmla="*/ 1031089 w 1181239"/>
              <a:gd name="connsiteY1129" fmla="*/ 3551310 h 4008043"/>
              <a:gd name="connsiteX1130" fmla="*/ 1040206 w 1181239"/>
              <a:gd name="connsiteY1130" fmla="*/ 3553314 h 4008043"/>
              <a:gd name="connsiteX1131" fmla="*/ 1050395 w 1181239"/>
              <a:gd name="connsiteY1131" fmla="*/ 3545187 h 4008043"/>
              <a:gd name="connsiteX1132" fmla="*/ 1055342 w 1181239"/>
              <a:gd name="connsiteY1132" fmla="*/ 3531590 h 4008043"/>
              <a:gd name="connsiteX1133" fmla="*/ 1056721 w 1181239"/>
              <a:gd name="connsiteY1133" fmla="*/ 3537710 h 4008043"/>
              <a:gd name="connsiteX1134" fmla="*/ 1053178 w 1181239"/>
              <a:gd name="connsiteY1134" fmla="*/ 3576648 h 4008043"/>
              <a:gd name="connsiteX1135" fmla="*/ 1060044 w 1181239"/>
              <a:gd name="connsiteY1135" fmla="*/ 3588134 h 4008043"/>
              <a:gd name="connsiteX1136" fmla="*/ 1067938 w 1181239"/>
              <a:gd name="connsiteY1136" fmla="*/ 3598170 h 4008043"/>
              <a:gd name="connsiteX1137" fmla="*/ 1066040 w 1181239"/>
              <a:gd name="connsiteY1137" fmla="*/ 3618625 h 4008043"/>
              <a:gd name="connsiteX1138" fmla="*/ 1063471 w 1181239"/>
              <a:gd name="connsiteY1138" fmla="*/ 3610305 h 4008043"/>
              <a:gd name="connsiteX1139" fmla="*/ 1060563 w 1181239"/>
              <a:gd name="connsiteY1139" fmla="*/ 3603666 h 4008043"/>
              <a:gd name="connsiteX1140" fmla="*/ 1057654 w 1181239"/>
              <a:gd name="connsiteY1140" fmla="*/ 3624644 h 4008043"/>
              <a:gd name="connsiteX1141" fmla="*/ 1068032 w 1181239"/>
              <a:gd name="connsiteY1141" fmla="*/ 3661306 h 4008043"/>
              <a:gd name="connsiteX1142" fmla="*/ 1078410 w 1181239"/>
              <a:gd name="connsiteY1142" fmla="*/ 3678671 h 4008043"/>
              <a:gd name="connsiteX1143" fmla="*/ 1077479 w 1181239"/>
              <a:gd name="connsiteY1143" fmla="*/ 3732283 h 4008043"/>
              <a:gd name="connsiteX1144" fmla="*/ 1079128 w 1181239"/>
              <a:gd name="connsiteY1144" fmla="*/ 3804253 h 4008043"/>
              <a:gd name="connsiteX1145" fmla="*/ 1075852 w 1181239"/>
              <a:gd name="connsiteY1145" fmla="*/ 3822612 h 4008043"/>
              <a:gd name="connsiteX1146" fmla="*/ 1059401 w 1181239"/>
              <a:gd name="connsiteY1146" fmla="*/ 3799218 h 4008043"/>
              <a:gd name="connsiteX1147" fmla="*/ 1047515 w 1181239"/>
              <a:gd name="connsiteY1147" fmla="*/ 3764478 h 4008043"/>
              <a:gd name="connsiteX1148" fmla="*/ 1044858 w 1181239"/>
              <a:gd name="connsiteY1148" fmla="*/ 3726906 h 4008043"/>
              <a:gd name="connsiteX1149" fmla="*/ 1046373 w 1181239"/>
              <a:gd name="connsiteY1149" fmla="*/ 3712082 h 4008043"/>
              <a:gd name="connsiteX1150" fmla="*/ 1037308 w 1181239"/>
              <a:gd name="connsiteY1150" fmla="*/ 3710939 h 4008043"/>
              <a:gd name="connsiteX1151" fmla="*/ 1030448 w 1181239"/>
              <a:gd name="connsiteY1151" fmla="*/ 3714539 h 4008043"/>
              <a:gd name="connsiteX1152" fmla="*/ 1023958 w 1181239"/>
              <a:gd name="connsiteY1152" fmla="*/ 3681181 h 4008043"/>
              <a:gd name="connsiteX1153" fmla="*/ 1016495 w 1181239"/>
              <a:gd name="connsiteY1153" fmla="*/ 3650040 h 4008043"/>
              <a:gd name="connsiteX1154" fmla="*/ 1014054 w 1181239"/>
              <a:gd name="connsiteY1154" fmla="*/ 3694076 h 4008043"/>
              <a:gd name="connsiteX1155" fmla="*/ 1016842 w 1181239"/>
              <a:gd name="connsiteY1155" fmla="*/ 3742309 h 4008043"/>
              <a:gd name="connsiteX1156" fmla="*/ 1018050 w 1181239"/>
              <a:gd name="connsiteY1156" fmla="*/ 3760829 h 4008043"/>
              <a:gd name="connsiteX1157" fmla="*/ 1021075 w 1181239"/>
              <a:gd name="connsiteY1157" fmla="*/ 3789637 h 4008043"/>
              <a:gd name="connsiteX1158" fmla="*/ 1014167 w 1181239"/>
              <a:gd name="connsiteY1158" fmla="*/ 3830669 h 4008043"/>
              <a:gd name="connsiteX1159" fmla="*/ 1000862 w 1181239"/>
              <a:gd name="connsiteY1159" fmla="*/ 3866974 h 4008043"/>
              <a:gd name="connsiteX1160" fmla="*/ 1002972 w 1181239"/>
              <a:gd name="connsiteY1160" fmla="*/ 3896048 h 4008043"/>
              <a:gd name="connsiteX1161" fmla="*/ 996677 w 1181239"/>
              <a:gd name="connsiteY1161" fmla="*/ 3905391 h 4008043"/>
              <a:gd name="connsiteX1162" fmla="*/ 976833 w 1181239"/>
              <a:gd name="connsiteY1162" fmla="*/ 3916353 h 4008043"/>
              <a:gd name="connsiteX1163" fmla="*/ 948658 w 1181239"/>
              <a:gd name="connsiteY1163" fmla="*/ 3922894 h 4008043"/>
              <a:gd name="connsiteX1164" fmla="*/ 923447 w 1181239"/>
              <a:gd name="connsiteY1164" fmla="*/ 3933554 h 4008043"/>
              <a:gd name="connsiteX1165" fmla="*/ 908914 w 1181239"/>
              <a:gd name="connsiteY1165" fmla="*/ 3944977 h 4008043"/>
              <a:gd name="connsiteX1166" fmla="*/ 889691 w 1181239"/>
              <a:gd name="connsiteY1166" fmla="*/ 3924140 h 4008043"/>
              <a:gd name="connsiteX1167" fmla="*/ 876885 w 1181239"/>
              <a:gd name="connsiteY1167" fmla="*/ 3896476 h 4008043"/>
              <a:gd name="connsiteX1168" fmla="*/ 866998 w 1181239"/>
              <a:gd name="connsiteY1168" fmla="*/ 3897977 h 4008043"/>
              <a:gd name="connsiteX1169" fmla="*/ 857112 w 1181239"/>
              <a:gd name="connsiteY1169" fmla="*/ 3899478 h 4008043"/>
              <a:gd name="connsiteX1170" fmla="*/ 858936 w 1181239"/>
              <a:gd name="connsiteY1170" fmla="*/ 3871244 h 4008043"/>
              <a:gd name="connsiteX1171" fmla="*/ 849297 w 1181239"/>
              <a:gd name="connsiteY1171" fmla="*/ 3809803 h 4008043"/>
              <a:gd name="connsiteX1172" fmla="*/ 845695 w 1181239"/>
              <a:gd name="connsiteY1172" fmla="*/ 3825733 h 4008043"/>
              <a:gd name="connsiteX1173" fmla="*/ 851329 w 1181239"/>
              <a:gd name="connsiteY1173" fmla="*/ 3842222 h 4008043"/>
              <a:gd name="connsiteX1174" fmla="*/ 834957 w 1181239"/>
              <a:gd name="connsiteY1174" fmla="*/ 3898850 h 4008043"/>
              <a:gd name="connsiteX1175" fmla="*/ 833482 w 1181239"/>
              <a:gd name="connsiteY1175" fmla="*/ 3938287 h 4008043"/>
              <a:gd name="connsiteX1176" fmla="*/ 833449 w 1181239"/>
              <a:gd name="connsiteY1176" fmla="*/ 3976045 h 4008043"/>
              <a:gd name="connsiteX1177" fmla="*/ 825117 w 1181239"/>
              <a:gd name="connsiteY1177" fmla="*/ 3958449 h 4008043"/>
              <a:gd name="connsiteX1178" fmla="*/ 819303 w 1181239"/>
              <a:gd name="connsiteY1178" fmla="*/ 3949812 h 4008043"/>
              <a:gd name="connsiteX1179" fmla="*/ 813490 w 1181239"/>
              <a:gd name="connsiteY1179" fmla="*/ 3931932 h 4008043"/>
              <a:gd name="connsiteX1180" fmla="*/ 803149 w 1181239"/>
              <a:gd name="connsiteY1180" fmla="*/ 3908723 h 4008043"/>
              <a:gd name="connsiteX1181" fmla="*/ 787332 w 1181239"/>
              <a:gd name="connsiteY1181" fmla="*/ 3942175 h 4008043"/>
              <a:gd name="connsiteX1182" fmla="*/ 779879 w 1181239"/>
              <a:gd name="connsiteY1182" fmla="*/ 3937525 h 4008043"/>
              <a:gd name="connsiteX1183" fmla="*/ 770285 w 1181239"/>
              <a:gd name="connsiteY1183" fmla="*/ 3924353 h 4008043"/>
              <a:gd name="connsiteX1184" fmla="*/ 742157 w 1181239"/>
              <a:gd name="connsiteY1184" fmla="*/ 3958603 h 4008043"/>
              <a:gd name="connsiteX1185" fmla="*/ 732064 w 1181239"/>
              <a:gd name="connsiteY1185" fmla="*/ 3939063 h 4008043"/>
              <a:gd name="connsiteX1186" fmla="*/ 729203 w 1181239"/>
              <a:gd name="connsiteY1186" fmla="*/ 3934125 h 4008043"/>
              <a:gd name="connsiteX1187" fmla="*/ 726342 w 1181239"/>
              <a:gd name="connsiteY1187" fmla="*/ 3944324 h 4008043"/>
              <a:gd name="connsiteX1188" fmla="*/ 719746 w 1181239"/>
              <a:gd name="connsiteY1188" fmla="*/ 3947044 h 4008043"/>
              <a:gd name="connsiteX1189" fmla="*/ 702684 w 1181239"/>
              <a:gd name="connsiteY1189" fmla="*/ 3963722 h 4008043"/>
              <a:gd name="connsiteX1190" fmla="*/ 696578 w 1181239"/>
              <a:gd name="connsiteY1190" fmla="*/ 3976282 h 4008043"/>
              <a:gd name="connsiteX1191" fmla="*/ 693758 w 1181239"/>
              <a:gd name="connsiteY1191" fmla="*/ 3968802 h 4008043"/>
              <a:gd name="connsiteX1192" fmla="*/ 681496 w 1181239"/>
              <a:gd name="connsiteY1192" fmla="*/ 3970765 h 4008043"/>
              <a:gd name="connsiteX1193" fmla="*/ 673632 w 1181239"/>
              <a:gd name="connsiteY1193" fmla="*/ 3978800 h 4008043"/>
              <a:gd name="connsiteX1194" fmla="*/ 671847 w 1181239"/>
              <a:gd name="connsiteY1194" fmla="*/ 3951801 h 4008043"/>
              <a:gd name="connsiteX1195" fmla="*/ 648068 w 1181239"/>
              <a:gd name="connsiteY1195" fmla="*/ 3950248 h 4008043"/>
              <a:gd name="connsiteX1196" fmla="*/ 629106 w 1181239"/>
              <a:gd name="connsiteY1196" fmla="*/ 3980363 h 4008043"/>
              <a:gd name="connsiteX1197" fmla="*/ 624139 w 1181239"/>
              <a:gd name="connsiteY1197" fmla="*/ 3959284 h 4008043"/>
              <a:gd name="connsiteX1198" fmla="*/ 624220 w 1181239"/>
              <a:gd name="connsiteY1198" fmla="*/ 3959267 h 4008043"/>
              <a:gd name="connsiteX1199" fmla="*/ 620280 w 1181239"/>
              <a:gd name="connsiteY1199" fmla="*/ 3938188 h 4008043"/>
              <a:gd name="connsiteX1200" fmla="*/ 607440 w 1181239"/>
              <a:gd name="connsiteY1200" fmla="*/ 3955282 h 4008043"/>
              <a:gd name="connsiteX1201" fmla="*/ 589817 w 1181239"/>
              <a:gd name="connsiteY1201" fmla="*/ 3960400 h 4008043"/>
              <a:gd name="connsiteX1202" fmla="*/ 587591 w 1181239"/>
              <a:gd name="connsiteY1202" fmla="*/ 3956407 h 4008043"/>
              <a:gd name="connsiteX1203" fmla="*/ 577406 w 1181239"/>
              <a:gd name="connsiteY1203" fmla="*/ 3961155 h 4008043"/>
              <a:gd name="connsiteX1204" fmla="*/ 571905 w 1181239"/>
              <a:gd name="connsiteY1204" fmla="*/ 3954932 h 4008043"/>
              <a:gd name="connsiteX1205" fmla="*/ 580399 w 1181239"/>
              <a:gd name="connsiteY1205" fmla="*/ 3908747 h 4008043"/>
              <a:gd name="connsiteX1206" fmla="*/ 575175 w 1181239"/>
              <a:gd name="connsiteY1206" fmla="*/ 3884347 h 4008043"/>
              <a:gd name="connsiteX1207" fmla="*/ 567694 w 1181239"/>
              <a:gd name="connsiteY1207" fmla="*/ 3901759 h 4008043"/>
              <a:gd name="connsiteX1208" fmla="*/ 557800 w 1181239"/>
              <a:gd name="connsiteY1208" fmla="*/ 3923327 h 4008043"/>
              <a:gd name="connsiteX1209" fmla="*/ 533002 w 1181239"/>
              <a:gd name="connsiteY1209" fmla="*/ 3928596 h 4008043"/>
              <a:gd name="connsiteX1210" fmla="*/ 524042 w 1181239"/>
              <a:gd name="connsiteY1210" fmla="*/ 3917187 h 4008043"/>
              <a:gd name="connsiteX1211" fmla="*/ 498943 w 1181239"/>
              <a:gd name="connsiteY1211" fmla="*/ 3898760 h 4008043"/>
              <a:gd name="connsiteX1212" fmla="*/ 496556 w 1181239"/>
              <a:gd name="connsiteY1212" fmla="*/ 3907590 h 4008043"/>
              <a:gd name="connsiteX1213" fmla="*/ 496337 w 1181239"/>
              <a:gd name="connsiteY1213" fmla="*/ 3916429 h 4008043"/>
              <a:gd name="connsiteX1214" fmla="*/ 490791 w 1181239"/>
              <a:gd name="connsiteY1214" fmla="*/ 3904744 h 4008043"/>
              <a:gd name="connsiteX1215" fmla="*/ 479371 w 1181239"/>
              <a:gd name="connsiteY1215" fmla="*/ 3895999 h 4008043"/>
              <a:gd name="connsiteX1216" fmla="*/ 473496 w 1181239"/>
              <a:gd name="connsiteY1216" fmla="*/ 3901169 h 4008043"/>
              <a:gd name="connsiteX1217" fmla="*/ 466368 w 1181239"/>
              <a:gd name="connsiteY1217" fmla="*/ 3910592 h 4008043"/>
              <a:gd name="connsiteX1218" fmla="*/ 435622 w 1181239"/>
              <a:gd name="connsiteY1218" fmla="*/ 3910777 h 4008043"/>
              <a:gd name="connsiteX1219" fmla="*/ 422232 w 1181239"/>
              <a:gd name="connsiteY1219" fmla="*/ 3918000 h 4008043"/>
              <a:gd name="connsiteX1220" fmla="*/ 418926 w 1181239"/>
              <a:gd name="connsiteY1220" fmla="*/ 3930037 h 4008043"/>
              <a:gd name="connsiteX1221" fmla="*/ 414240 w 1181239"/>
              <a:gd name="connsiteY1221" fmla="*/ 3919925 h 4008043"/>
              <a:gd name="connsiteX1222" fmla="*/ 409553 w 1181239"/>
              <a:gd name="connsiteY1222" fmla="*/ 3906948 h 4008043"/>
              <a:gd name="connsiteX1223" fmla="*/ 402287 w 1181239"/>
              <a:gd name="connsiteY1223" fmla="*/ 3900983 h 4008043"/>
              <a:gd name="connsiteX1224" fmla="*/ 395021 w 1181239"/>
              <a:gd name="connsiteY1224" fmla="*/ 3893216 h 4008043"/>
              <a:gd name="connsiteX1225" fmla="*/ 390919 w 1181239"/>
              <a:gd name="connsiteY1225" fmla="*/ 3885361 h 4008043"/>
              <a:gd name="connsiteX1226" fmla="*/ 382484 w 1181239"/>
              <a:gd name="connsiteY1226" fmla="*/ 3914398 h 4008043"/>
              <a:gd name="connsiteX1227" fmla="*/ 380543 w 1181239"/>
              <a:gd name="connsiteY1227" fmla="*/ 3939556 h 4008043"/>
              <a:gd name="connsiteX1228" fmla="*/ 371613 w 1181239"/>
              <a:gd name="connsiteY1228" fmla="*/ 3921197 h 4008043"/>
              <a:gd name="connsiteX1229" fmla="*/ 364300 w 1181239"/>
              <a:gd name="connsiteY1229" fmla="*/ 3901884 h 4008043"/>
              <a:gd name="connsiteX1230" fmla="*/ 353194 w 1181239"/>
              <a:gd name="connsiteY1230" fmla="*/ 3908237 h 4008043"/>
              <a:gd name="connsiteX1231" fmla="*/ 339898 w 1181239"/>
              <a:gd name="connsiteY1231" fmla="*/ 3913776 h 4008043"/>
              <a:gd name="connsiteX1232" fmla="*/ 319409 w 1181239"/>
              <a:gd name="connsiteY1232" fmla="*/ 3939004 h 4008043"/>
              <a:gd name="connsiteX1233" fmla="*/ 316548 w 1181239"/>
              <a:gd name="connsiteY1233" fmla="*/ 3944996 h 4008043"/>
              <a:gd name="connsiteX1234" fmla="*/ 313687 w 1181239"/>
              <a:gd name="connsiteY1234" fmla="*/ 3933258 h 4008043"/>
              <a:gd name="connsiteX1235" fmla="*/ 310625 w 1181239"/>
              <a:gd name="connsiteY1235" fmla="*/ 3920323 h 4008043"/>
              <a:gd name="connsiteX1236" fmla="*/ 299053 w 1181239"/>
              <a:gd name="connsiteY1236" fmla="*/ 3919187 h 4008043"/>
              <a:gd name="connsiteX1237" fmla="*/ 286839 w 1181239"/>
              <a:gd name="connsiteY1237" fmla="*/ 3917843 h 4008043"/>
              <a:gd name="connsiteX1238" fmla="*/ 277427 w 1181239"/>
              <a:gd name="connsiteY1238" fmla="*/ 3919697 h 4008043"/>
              <a:gd name="connsiteX1239" fmla="*/ 273344 w 1181239"/>
              <a:gd name="connsiteY1239" fmla="*/ 3923832 h 4008043"/>
              <a:gd name="connsiteX1240" fmla="*/ 265994 w 1181239"/>
              <a:gd name="connsiteY1240" fmla="*/ 3928922 h 4008043"/>
              <a:gd name="connsiteX1241" fmla="*/ 259445 w 1181239"/>
              <a:gd name="connsiteY1241" fmla="*/ 3935985 h 4008043"/>
              <a:gd name="connsiteX1242" fmla="*/ 261459 w 1181239"/>
              <a:gd name="connsiteY1242" fmla="*/ 3916861 h 4008043"/>
              <a:gd name="connsiteX1243" fmla="*/ 256105 w 1181239"/>
              <a:gd name="connsiteY1243" fmla="*/ 3902840 h 4008043"/>
              <a:gd name="connsiteX1244" fmla="*/ 249827 w 1181239"/>
              <a:gd name="connsiteY1244" fmla="*/ 3910141 h 4008043"/>
              <a:gd name="connsiteX1245" fmla="*/ 252535 w 1181239"/>
              <a:gd name="connsiteY1245" fmla="*/ 3901605 h 4008043"/>
              <a:gd name="connsiteX1246" fmla="*/ 260989 w 1181239"/>
              <a:gd name="connsiteY1246" fmla="*/ 3840401 h 4008043"/>
              <a:gd name="connsiteX1247" fmla="*/ 261551 w 1181239"/>
              <a:gd name="connsiteY1247" fmla="*/ 3817366 h 4008043"/>
              <a:gd name="connsiteX1248" fmla="*/ 258362 w 1181239"/>
              <a:gd name="connsiteY1248" fmla="*/ 3789967 h 4008043"/>
              <a:gd name="connsiteX1249" fmla="*/ 255289 w 1181239"/>
              <a:gd name="connsiteY1249" fmla="*/ 3801527 h 4008043"/>
              <a:gd name="connsiteX1250" fmla="*/ 255070 w 1181239"/>
              <a:gd name="connsiteY1250" fmla="*/ 3813086 h 4008043"/>
              <a:gd name="connsiteX1251" fmla="*/ 247221 w 1181239"/>
              <a:gd name="connsiteY1251" fmla="*/ 3797100 h 4008043"/>
              <a:gd name="connsiteX1252" fmla="*/ 239371 w 1181239"/>
              <a:gd name="connsiteY1252" fmla="*/ 3781116 h 4008043"/>
              <a:gd name="connsiteX1253" fmla="*/ 234247 w 1181239"/>
              <a:gd name="connsiteY1253" fmla="*/ 3796328 h 4008043"/>
              <a:gd name="connsiteX1254" fmla="*/ 221766 w 1181239"/>
              <a:gd name="connsiteY1254" fmla="*/ 3810554 h 4008043"/>
              <a:gd name="connsiteX1255" fmla="*/ 217426 w 1181239"/>
              <a:gd name="connsiteY1255" fmla="*/ 3807822 h 4008043"/>
              <a:gd name="connsiteX1256" fmla="*/ 214824 w 1181239"/>
              <a:gd name="connsiteY1256" fmla="*/ 3804826 h 4008043"/>
              <a:gd name="connsiteX1257" fmla="*/ 180066 w 1181239"/>
              <a:gd name="connsiteY1257" fmla="*/ 3753319 h 4008043"/>
              <a:gd name="connsiteX1258" fmla="*/ 159601 w 1181239"/>
              <a:gd name="connsiteY1258" fmla="*/ 3779496 h 4008043"/>
              <a:gd name="connsiteX1259" fmla="*/ 164203 w 1181239"/>
              <a:gd name="connsiteY1259" fmla="*/ 3784528 h 4008043"/>
              <a:gd name="connsiteX1260" fmla="*/ 158148 w 1181239"/>
              <a:gd name="connsiteY1260" fmla="*/ 3801808 h 4008043"/>
              <a:gd name="connsiteX1261" fmla="*/ 149428 w 1181239"/>
              <a:gd name="connsiteY1261" fmla="*/ 3814722 h 4008043"/>
              <a:gd name="connsiteX1262" fmla="*/ 134639 w 1181239"/>
              <a:gd name="connsiteY1262" fmla="*/ 3813467 h 4008043"/>
              <a:gd name="connsiteX1263" fmla="*/ 116525 w 1181239"/>
              <a:gd name="connsiteY1263" fmla="*/ 3819448 h 4008043"/>
              <a:gd name="connsiteX1264" fmla="*/ 113201 w 1181239"/>
              <a:gd name="connsiteY1264" fmla="*/ 3826686 h 4008043"/>
              <a:gd name="connsiteX1265" fmla="*/ 114463 w 1181239"/>
              <a:gd name="connsiteY1265" fmla="*/ 3818163 h 4008043"/>
              <a:gd name="connsiteX1266" fmla="*/ 117642 w 1181239"/>
              <a:gd name="connsiteY1266" fmla="*/ 3802493 h 4008043"/>
              <a:gd name="connsiteX1267" fmla="*/ 114876 w 1181239"/>
              <a:gd name="connsiteY1267" fmla="*/ 3797027 h 4008043"/>
              <a:gd name="connsiteX1268" fmla="*/ 110193 w 1181239"/>
              <a:gd name="connsiteY1268" fmla="*/ 3788940 h 4008043"/>
              <a:gd name="connsiteX1269" fmla="*/ 101145 w 1181239"/>
              <a:gd name="connsiteY1269" fmla="*/ 3753971 h 4008043"/>
              <a:gd name="connsiteX1270" fmla="*/ 92097 w 1181239"/>
              <a:gd name="connsiteY1270" fmla="*/ 3728771 h 4008043"/>
              <a:gd name="connsiteX1271" fmla="*/ 94042 w 1181239"/>
              <a:gd name="connsiteY1271" fmla="*/ 3670395 h 4008043"/>
              <a:gd name="connsiteX1272" fmla="*/ 99138 w 1181239"/>
              <a:gd name="connsiteY1272" fmla="*/ 3598319 h 4008043"/>
              <a:gd name="connsiteX1273" fmla="*/ 87812 w 1181239"/>
              <a:gd name="connsiteY1273" fmla="*/ 3260961 h 4008043"/>
              <a:gd name="connsiteX1274" fmla="*/ 85575 w 1181239"/>
              <a:gd name="connsiteY1274" fmla="*/ 3161687 h 4008043"/>
              <a:gd name="connsiteX1275" fmla="*/ 87921 w 1181239"/>
              <a:gd name="connsiteY1275" fmla="*/ 3103211 h 4008043"/>
              <a:gd name="connsiteX1276" fmla="*/ 92890 w 1181239"/>
              <a:gd name="connsiteY1276" fmla="*/ 3108651 h 4008043"/>
              <a:gd name="connsiteX1277" fmla="*/ 98651 w 1181239"/>
              <a:gd name="connsiteY1277" fmla="*/ 3018896 h 4008043"/>
              <a:gd name="connsiteX1278" fmla="*/ 99366 w 1181239"/>
              <a:gd name="connsiteY1278" fmla="*/ 2953620 h 4008043"/>
              <a:gd name="connsiteX1279" fmla="*/ 103451 w 1181239"/>
              <a:gd name="connsiteY1279" fmla="*/ 3010737 h 4008043"/>
              <a:gd name="connsiteX1280" fmla="*/ 115797 w 1181239"/>
              <a:gd name="connsiteY1280" fmla="*/ 3064581 h 4008043"/>
              <a:gd name="connsiteX1281" fmla="*/ 116549 w 1181239"/>
              <a:gd name="connsiteY1281" fmla="*/ 3045743 h 4008043"/>
              <a:gd name="connsiteX1282" fmla="*/ 117833 w 1181239"/>
              <a:gd name="connsiteY1282" fmla="*/ 3035060 h 4008043"/>
              <a:gd name="connsiteX1283" fmla="*/ 118986 w 1181239"/>
              <a:gd name="connsiteY1283" fmla="*/ 3021806 h 4008043"/>
              <a:gd name="connsiteX1284" fmla="*/ 118913 w 1181239"/>
              <a:gd name="connsiteY1284" fmla="*/ 2983539 h 4008043"/>
              <a:gd name="connsiteX1285" fmla="*/ 121613 w 1181239"/>
              <a:gd name="connsiteY1285" fmla="*/ 2985418 h 4008043"/>
              <a:gd name="connsiteX1286" fmla="*/ 128451 w 1181239"/>
              <a:gd name="connsiteY1286" fmla="*/ 2988345 h 4008043"/>
              <a:gd name="connsiteX1287" fmla="*/ 130100 w 1181239"/>
              <a:gd name="connsiteY1287" fmla="*/ 3012617 h 4008043"/>
              <a:gd name="connsiteX1288" fmla="*/ 127630 w 1181239"/>
              <a:gd name="connsiteY1288" fmla="*/ 3046095 h 4008043"/>
              <a:gd name="connsiteX1289" fmla="*/ 126546 w 1181239"/>
              <a:gd name="connsiteY1289" fmla="*/ 3073943 h 4008043"/>
              <a:gd name="connsiteX1290" fmla="*/ 130866 w 1181239"/>
              <a:gd name="connsiteY1290" fmla="*/ 3078542 h 4008043"/>
              <a:gd name="connsiteX1291" fmla="*/ 133442 w 1181239"/>
              <a:gd name="connsiteY1291" fmla="*/ 3125790 h 4008043"/>
              <a:gd name="connsiteX1292" fmla="*/ 135293 w 1181239"/>
              <a:gd name="connsiteY1292" fmla="*/ 3187146 h 4008043"/>
              <a:gd name="connsiteX1293" fmla="*/ 142164 w 1181239"/>
              <a:gd name="connsiteY1293" fmla="*/ 3165767 h 4008043"/>
              <a:gd name="connsiteX1294" fmla="*/ 150793 w 1181239"/>
              <a:gd name="connsiteY1294" fmla="*/ 3137889 h 4008043"/>
              <a:gd name="connsiteX1295" fmla="*/ 153606 w 1181239"/>
              <a:gd name="connsiteY1295" fmla="*/ 3130383 h 4008043"/>
              <a:gd name="connsiteX1296" fmla="*/ 147977 w 1181239"/>
              <a:gd name="connsiteY1296" fmla="*/ 3113362 h 4008043"/>
              <a:gd name="connsiteX1297" fmla="*/ 142164 w 1181239"/>
              <a:gd name="connsiteY1297" fmla="*/ 3103188 h 4008043"/>
              <a:gd name="connsiteX1298" fmla="*/ 148791 w 1181239"/>
              <a:gd name="connsiteY1298" fmla="*/ 3099811 h 4008043"/>
              <a:gd name="connsiteX1299" fmla="*/ 151225 w 1181239"/>
              <a:gd name="connsiteY1299" fmla="*/ 3101850 h 4008043"/>
              <a:gd name="connsiteX1300" fmla="*/ 147292 w 1181239"/>
              <a:gd name="connsiteY1300" fmla="*/ 2873385 h 4008043"/>
              <a:gd name="connsiteX1301" fmla="*/ 145660 w 1181239"/>
              <a:gd name="connsiteY1301" fmla="*/ 2833947 h 4008043"/>
              <a:gd name="connsiteX1302" fmla="*/ 141844 w 1181239"/>
              <a:gd name="connsiteY1302" fmla="*/ 2819811 h 4008043"/>
              <a:gd name="connsiteX1303" fmla="*/ 140545 w 1181239"/>
              <a:gd name="connsiteY1303" fmla="*/ 2834770 h 4008043"/>
              <a:gd name="connsiteX1304" fmla="*/ 136458 w 1181239"/>
              <a:gd name="connsiteY1304" fmla="*/ 2853666 h 4008043"/>
              <a:gd name="connsiteX1305" fmla="*/ 127674 w 1181239"/>
              <a:gd name="connsiteY1305" fmla="*/ 2862506 h 4008043"/>
              <a:gd name="connsiteX1306" fmla="*/ 124707 w 1181239"/>
              <a:gd name="connsiteY1306" fmla="*/ 2853666 h 4008043"/>
              <a:gd name="connsiteX1307" fmla="*/ 120800 w 1181239"/>
              <a:gd name="connsiteY1307" fmla="*/ 2837853 h 4008043"/>
              <a:gd name="connsiteX1308" fmla="*/ 114826 w 1181239"/>
              <a:gd name="connsiteY1308" fmla="*/ 2802555 h 4008043"/>
              <a:gd name="connsiteX1309" fmla="*/ 111538 w 1181239"/>
              <a:gd name="connsiteY1309" fmla="*/ 2773103 h 4008043"/>
              <a:gd name="connsiteX1310" fmla="*/ 105360 w 1181239"/>
              <a:gd name="connsiteY1310" fmla="*/ 2775763 h 4008043"/>
              <a:gd name="connsiteX1311" fmla="*/ 102732 w 1181239"/>
              <a:gd name="connsiteY1311" fmla="*/ 2774110 h 4008043"/>
              <a:gd name="connsiteX1312" fmla="*/ 108639 w 1181239"/>
              <a:gd name="connsiteY1312" fmla="*/ 2710314 h 4008043"/>
              <a:gd name="connsiteX1313" fmla="*/ 115795 w 1181239"/>
              <a:gd name="connsiteY1313" fmla="*/ 2719713 h 4008043"/>
              <a:gd name="connsiteX1314" fmla="*/ 130954 w 1181239"/>
              <a:gd name="connsiteY1314" fmla="*/ 2769531 h 4008043"/>
              <a:gd name="connsiteX1315" fmla="*/ 139674 w 1181239"/>
              <a:gd name="connsiteY1315" fmla="*/ 2798089 h 4008043"/>
              <a:gd name="connsiteX1316" fmla="*/ 139564 w 1181239"/>
              <a:gd name="connsiteY1316" fmla="*/ 2721073 h 4008043"/>
              <a:gd name="connsiteX1317" fmla="*/ 137393 w 1181239"/>
              <a:gd name="connsiteY1317" fmla="*/ 2708834 h 4008043"/>
              <a:gd name="connsiteX1318" fmla="*/ 133499 w 1181239"/>
              <a:gd name="connsiteY1318" fmla="*/ 2716314 h 4008043"/>
              <a:gd name="connsiteX1319" fmla="*/ 127476 w 1181239"/>
              <a:gd name="connsiteY1319" fmla="*/ 2723793 h 4008043"/>
              <a:gd name="connsiteX1320" fmla="*/ 121818 w 1181239"/>
              <a:gd name="connsiteY1320" fmla="*/ 2708279 h 4008043"/>
              <a:gd name="connsiteX1321" fmla="*/ 126249 w 1181239"/>
              <a:gd name="connsiteY1321" fmla="*/ 2704809 h 4008043"/>
              <a:gd name="connsiteX1322" fmla="*/ 130766 w 1181239"/>
              <a:gd name="connsiteY1322" fmla="*/ 2694810 h 4008043"/>
              <a:gd name="connsiteX1323" fmla="*/ 127646 w 1181239"/>
              <a:gd name="connsiteY1323" fmla="*/ 2669321 h 4008043"/>
              <a:gd name="connsiteX1324" fmla="*/ 133943 w 1181239"/>
              <a:gd name="connsiteY1324" fmla="*/ 2649228 h 4008043"/>
              <a:gd name="connsiteX1325" fmla="*/ 135428 w 1181239"/>
              <a:gd name="connsiteY1325" fmla="*/ 2640865 h 4008043"/>
              <a:gd name="connsiteX1326" fmla="*/ 135136 w 1181239"/>
              <a:gd name="connsiteY1326" fmla="*/ 2625083 h 4008043"/>
              <a:gd name="connsiteX1327" fmla="*/ 143826 w 1181239"/>
              <a:gd name="connsiteY1327" fmla="*/ 2614093 h 4008043"/>
              <a:gd name="connsiteX1328" fmla="*/ 147971 w 1181239"/>
              <a:gd name="connsiteY1328" fmla="*/ 2612317 h 4008043"/>
              <a:gd name="connsiteX1329" fmla="*/ 142158 w 1181239"/>
              <a:gd name="connsiteY1329" fmla="*/ 2607630 h 4008043"/>
              <a:gd name="connsiteX1330" fmla="*/ 136345 w 1181239"/>
              <a:gd name="connsiteY1330" fmla="*/ 2599725 h 4008043"/>
              <a:gd name="connsiteX1331" fmla="*/ 142362 w 1181239"/>
              <a:gd name="connsiteY1331" fmla="*/ 2596642 h 4008043"/>
              <a:gd name="connsiteX1332" fmla="*/ 144920 w 1181239"/>
              <a:gd name="connsiteY1332" fmla="*/ 2594603 h 4008043"/>
              <a:gd name="connsiteX1333" fmla="*/ 143264 w 1181239"/>
              <a:gd name="connsiteY1333" fmla="*/ 2584870 h 4008043"/>
              <a:gd name="connsiteX1334" fmla="*/ 139570 w 1181239"/>
              <a:gd name="connsiteY1334" fmla="*/ 2549512 h 4008043"/>
              <a:gd name="connsiteX1335" fmla="*/ 142624 w 1181239"/>
              <a:gd name="connsiteY1335" fmla="*/ 2530687 h 4008043"/>
              <a:gd name="connsiteX1336" fmla="*/ 143924 w 1181239"/>
              <a:gd name="connsiteY1336" fmla="*/ 2555639 h 4008043"/>
              <a:gd name="connsiteX1337" fmla="*/ 146661 w 1181239"/>
              <a:gd name="connsiteY1337" fmla="*/ 2571594 h 4008043"/>
              <a:gd name="connsiteX1338" fmla="*/ 150473 w 1181239"/>
              <a:gd name="connsiteY1338" fmla="*/ 2589549 h 4008043"/>
              <a:gd name="connsiteX1339" fmla="*/ 155581 w 1181239"/>
              <a:gd name="connsiteY1339" fmla="*/ 2610028 h 4008043"/>
              <a:gd name="connsiteX1340" fmla="*/ 157416 w 1181239"/>
              <a:gd name="connsiteY1340" fmla="*/ 2616986 h 4008043"/>
              <a:gd name="connsiteX1341" fmla="*/ 153782 w 1181239"/>
              <a:gd name="connsiteY1341" fmla="*/ 2626268 h 4008043"/>
              <a:gd name="connsiteX1342" fmla="*/ 157135 w 1181239"/>
              <a:gd name="connsiteY1342" fmla="*/ 2632423 h 4008043"/>
              <a:gd name="connsiteX1343" fmla="*/ 158587 w 1181239"/>
              <a:gd name="connsiteY1343" fmla="*/ 2652661 h 4008043"/>
              <a:gd name="connsiteX1344" fmla="*/ 154845 w 1181239"/>
              <a:gd name="connsiteY1344" fmla="*/ 2696261 h 4008043"/>
              <a:gd name="connsiteX1345" fmla="*/ 159357 w 1181239"/>
              <a:gd name="connsiteY1345" fmla="*/ 2737394 h 4008043"/>
              <a:gd name="connsiteX1346" fmla="*/ 163168 w 1181239"/>
              <a:gd name="connsiteY1346" fmla="*/ 2723700 h 4008043"/>
              <a:gd name="connsiteX1347" fmla="*/ 169613 w 1181239"/>
              <a:gd name="connsiteY1347" fmla="*/ 2706558 h 4008043"/>
              <a:gd name="connsiteX1348" fmla="*/ 170029 w 1181239"/>
              <a:gd name="connsiteY1348" fmla="*/ 2699520 h 4008043"/>
              <a:gd name="connsiteX1349" fmla="*/ 165426 w 1181239"/>
              <a:gd name="connsiteY1349" fmla="*/ 2669745 h 4008043"/>
              <a:gd name="connsiteX1350" fmla="*/ 165460 w 1181239"/>
              <a:gd name="connsiteY1350" fmla="*/ 2643560 h 4008043"/>
              <a:gd name="connsiteX1351" fmla="*/ 170745 w 1181239"/>
              <a:gd name="connsiteY1351" fmla="*/ 2651062 h 4008043"/>
              <a:gd name="connsiteX1352" fmla="*/ 177992 w 1181239"/>
              <a:gd name="connsiteY1352" fmla="*/ 2656728 h 4008043"/>
              <a:gd name="connsiteX1353" fmla="*/ 177259 w 1181239"/>
              <a:gd name="connsiteY1353" fmla="*/ 2640964 h 4008043"/>
              <a:gd name="connsiteX1354" fmla="*/ 177292 w 1181239"/>
              <a:gd name="connsiteY1354" fmla="*/ 2630604 h 4008043"/>
              <a:gd name="connsiteX1355" fmla="*/ 175625 w 1181239"/>
              <a:gd name="connsiteY1355" fmla="*/ 2618782 h 4008043"/>
              <a:gd name="connsiteX1356" fmla="*/ 171246 w 1181239"/>
              <a:gd name="connsiteY1356" fmla="*/ 2607308 h 4008043"/>
              <a:gd name="connsiteX1357" fmla="*/ 175822 w 1181239"/>
              <a:gd name="connsiteY1357" fmla="*/ 2600497 h 4008043"/>
              <a:gd name="connsiteX1358" fmla="*/ 178683 w 1181239"/>
              <a:gd name="connsiteY1358" fmla="*/ 2576613 h 4008043"/>
              <a:gd name="connsiteX1359" fmla="*/ 174207 w 1181239"/>
              <a:gd name="connsiteY1359" fmla="*/ 2301074 h 4008043"/>
              <a:gd name="connsiteX1360" fmla="*/ 175458 w 1181239"/>
              <a:gd name="connsiteY1360" fmla="*/ 2201800 h 4008043"/>
              <a:gd name="connsiteX1361" fmla="*/ 172740 w 1181239"/>
              <a:gd name="connsiteY1361" fmla="*/ 2164190 h 4008043"/>
              <a:gd name="connsiteX1362" fmla="*/ 179095 w 1181239"/>
              <a:gd name="connsiteY1362" fmla="*/ 2154671 h 4008043"/>
              <a:gd name="connsiteX1363" fmla="*/ 182562 w 1181239"/>
              <a:gd name="connsiteY1363" fmla="*/ 2140044 h 4008043"/>
              <a:gd name="connsiteX1364" fmla="*/ 178366 w 1181239"/>
              <a:gd name="connsiteY1364" fmla="*/ 2107848 h 4008043"/>
              <a:gd name="connsiteX1365" fmla="*/ 177238 w 1181239"/>
              <a:gd name="connsiteY1365" fmla="*/ 2093950 h 4008043"/>
              <a:gd name="connsiteX1366" fmla="*/ 177384 w 1181239"/>
              <a:gd name="connsiteY1366" fmla="*/ 2064486 h 4008043"/>
              <a:gd name="connsiteX1367" fmla="*/ 177056 w 1181239"/>
              <a:gd name="connsiteY1367" fmla="*/ 2024799 h 4008043"/>
              <a:gd name="connsiteX1368" fmla="*/ 179917 w 1181239"/>
              <a:gd name="connsiteY1368" fmla="*/ 2038534 h 4008043"/>
              <a:gd name="connsiteX1369" fmla="*/ 183109 w 1181239"/>
              <a:gd name="connsiteY1369" fmla="*/ 2051136 h 4008043"/>
              <a:gd name="connsiteX1370" fmla="*/ 187491 w 1181239"/>
              <a:gd name="connsiteY1370" fmla="*/ 2094518 h 4008043"/>
              <a:gd name="connsiteX1371" fmla="*/ 191609 w 1181239"/>
              <a:gd name="connsiteY1371" fmla="*/ 2149731 h 4008043"/>
              <a:gd name="connsiteX1372" fmla="*/ 194496 w 1181239"/>
              <a:gd name="connsiteY1372" fmla="*/ 2183049 h 4008043"/>
              <a:gd name="connsiteX1373" fmla="*/ 196875 w 1181239"/>
              <a:gd name="connsiteY1373" fmla="*/ 2201588 h 4008043"/>
              <a:gd name="connsiteX1374" fmla="*/ 195788 w 1181239"/>
              <a:gd name="connsiteY1374" fmla="*/ 2058415 h 4008043"/>
              <a:gd name="connsiteX1375" fmla="*/ 200030 w 1181239"/>
              <a:gd name="connsiteY1375" fmla="*/ 2005760 h 4008043"/>
              <a:gd name="connsiteX1376" fmla="*/ 204523 w 1181239"/>
              <a:gd name="connsiteY1376" fmla="*/ 2020566 h 4008043"/>
              <a:gd name="connsiteX1377" fmla="*/ 210671 w 1181239"/>
              <a:gd name="connsiteY1377" fmla="*/ 2033874 h 4008043"/>
              <a:gd name="connsiteX1378" fmla="*/ 210010 w 1181239"/>
              <a:gd name="connsiteY1378" fmla="*/ 2046098 h 4008043"/>
              <a:gd name="connsiteX1379" fmla="*/ 207007 w 1181239"/>
              <a:gd name="connsiteY1379" fmla="*/ 2117629 h 4008043"/>
              <a:gd name="connsiteX1380" fmla="*/ 206069 w 1181239"/>
              <a:gd name="connsiteY1380" fmla="*/ 2182549 h 4008043"/>
              <a:gd name="connsiteX1381" fmla="*/ 205960 w 1181239"/>
              <a:gd name="connsiteY1381" fmla="*/ 2202948 h 4008043"/>
              <a:gd name="connsiteX1382" fmla="*/ 209127 w 1181239"/>
              <a:gd name="connsiteY1382" fmla="*/ 2205668 h 4008043"/>
              <a:gd name="connsiteX1383" fmla="*/ 214532 w 1181239"/>
              <a:gd name="connsiteY1383" fmla="*/ 2247478 h 4008043"/>
              <a:gd name="connsiteX1384" fmla="*/ 219080 w 1181239"/>
              <a:gd name="connsiteY1384" fmla="*/ 2261523 h 4008043"/>
              <a:gd name="connsiteX1385" fmla="*/ 226346 w 1181239"/>
              <a:gd name="connsiteY1385" fmla="*/ 2259990 h 4008043"/>
              <a:gd name="connsiteX1386" fmla="*/ 229378 w 1181239"/>
              <a:gd name="connsiteY1386" fmla="*/ 2245492 h 4008043"/>
              <a:gd name="connsiteX1387" fmla="*/ 226247 w 1181239"/>
              <a:gd name="connsiteY1387" fmla="*/ 2228262 h 4008043"/>
              <a:gd name="connsiteX1388" fmla="*/ 214948 w 1181239"/>
              <a:gd name="connsiteY1388" fmla="*/ 2179343 h 4008043"/>
              <a:gd name="connsiteX1389" fmla="*/ 219625 w 1181239"/>
              <a:gd name="connsiteY1389" fmla="*/ 2162146 h 4008043"/>
              <a:gd name="connsiteX1390" fmla="*/ 222344 w 1181239"/>
              <a:gd name="connsiteY1390" fmla="*/ 2113823 h 4008043"/>
              <a:gd name="connsiteX1391" fmla="*/ 219071 w 1181239"/>
              <a:gd name="connsiteY1391" fmla="*/ 2061664 h 4008043"/>
              <a:gd name="connsiteX1392" fmla="*/ 217856 w 1181239"/>
              <a:gd name="connsiteY1392" fmla="*/ 2053357 h 4008043"/>
              <a:gd name="connsiteX1393" fmla="*/ 221271 w 1181239"/>
              <a:gd name="connsiteY1393" fmla="*/ 2060836 h 4008043"/>
              <a:gd name="connsiteX1394" fmla="*/ 227033 w 1181239"/>
              <a:gd name="connsiteY1394" fmla="*/ 2068316 h 4008043"/>
              <a:gd name="connsiteX1395" fmla="*/ 225110 w 1181239"/>
              <a:gd name="connsiteY1395" fmla="*/ 2050477 h 4008043"/>
              <a:gd name="connsiteX1396" fmla="*/ 221087 w 1181239"/>
              <a:gd name="connsiteY1396" fmla="*/ 2037038 h 4008043"/>
              <a:gd name="connsiteX1397" fmla="*/ 222714 w 1181239"/>
              <a:gd name="connsiteY1397" fmla="*/ 2033890 h 4008043"/>
              <a:gd name="connsiteX1398" fmla="*/ 229644 w 1181239"/>
              <a:gd name="connsiteY1398" fmla="*/ 2037545 h 4008043"/>
              <a:gd name="connsiteX1399" fmla="*/ 235192 w 1181239"/>
              <a:gd name="connsiteY1399" fmla="*/ 2053772 h 4008043"/>
              <a:gd name="connsiteX1400" fmla="*/ 237848 w 1181239"/>
              <a:gd name="connsiteY1400" fmla="*/ 2069820 h 4008043"/>
              <a:gd name="connsiteX1401" fmla="*/ 238574 w 1181239"/>
              <a:gd name="connsiteY1401" fmla="*/ 2000984 h 4008043"/>
              <a:gd name="connsiteX1402" fmla="*/ 237075 w 1181239"/>
              <a:gd name="connsiteY1402" fmla="*/ 1908526 h 4008043"/>
              <a:gd name="connsiteX1403" fmla="*/ 234896 w 1181239"/>
              <a:gd name="connsiteY1403" fmla="*/ 1883368 h 4008043"/>
              <a:gd name="connsiteX1404" fmla="*/ 232247 w 1181239"/>
              <a:gd name="connsiteY1404" fmla="*/ 1931645 h 4008043"/>
              <a:gd name="connsiteX1405" fmla="*/ 226115 w 1181239"/>
              <a:gd name="connsiteY1405" fmla="*/ 1988991 h 4008043"/>
              <a:gd name="connsiteX1406" fmla="*/ 223612 w 1181239"/>
              <a:gd name="connsiteY1406" fmla="*/ 1993067 h 4008043"/>
              <a:gd name="connsiteX1407" fmla="*/ 219934 w 1181239"/>
              <a:gd name="connsiteY1407" fmla="*/ 1999592 h 4008043"/>
              <a:gd name="connsiteX1408" fmla="*/ 217193 w 1181239"/>
              <a:gd name="connsiteY1408" fmla="*/ 1991885 h 4008043"/>
              <a:gd name="connsiteX1409" fmla="*/ 210733 w 1181239"/>
              <a:gd name="connsiteY1409" fmla="*/ 1947711 h 4008043"/>
              <a:gd name="connsiteX1410" fmla="*/ 206693 w 1181239"/>
              <a:gd name="connsiteY1410" fmla="*/ 1932953 h 4008043"/>
              <a:gd name="connsiteX1411" fmla="*/ 212064 w 1181239"/>
              <a:gd name="connsiteY1411" fmla="*/ 1940685 h 4008043"/>
              <a:gd name="connsiteX1412" fmla="*/ 218683 w 1181239"/>
              <a:gd name="connsiteY1412" fmla="*/ 1946906 h 4008043"/>
              <a:gd name="connsiteX1413" fmla="*/ 223568 w 1181239"/>
              <a:gd name="connsiteY1413" fmla="*/ 1953025 h 4008043"/>
              <a:gd name="connsiteX1414" fmla="*/ 226200 w 1181239"/>
              <a:gd name="connsiteY1414" fmla="*/ 1959523 h 4008043"/>
              <a:gd name="connsiteX1415" fmla="*/ 227699 w 1181239"/>
              <a:gd name="connsiteY1415" fmla="*/ 1949323 h 4008043"/>
              <a:gd name="connsiteX1416" fmla="*/ 224732 w 1181239"/>
              <a:gd name="connsiteY1416" fmla="*/ 1855417 h 4008043"/>
              <a:gd name="connsiteX1417" fmla="*/ 219133 w 1181239"/>
              <a:gd name="connsiteY1417" fmla="*/ 1774632 h 4008043"/>
              <a:gd name="connsiteX1418" fmla="*/ 213420 w 1181239"/>
              <a:gd name="connsiteY1418" fmla="*/ 1769242 h 4008043"/>
              <a:gd name="connsiteX1419" fmla="*/ 205892 w 1181239"/>
              <a:gd name="connsiteY1419" fmla="*/ 1758137 h 4008043"/>
              <a:gd name="connsiteX1420" fmla="*/ 200316 w 1181239"/>
              <a:gd name="connsiteY1420" fmla="*/ 1748640 h 4008043"/>
              <a:gd name="connsiteX1421" fmla="*/ 207031 w 1181239"/>
              <a:gd name="connsiteY1421" fmla="*/ 1746696 h 4008043"/>
              <a:gd name="connsiteX1422" fmla="*/ 209035 w 1181239"/>
              <a:gd name="connsiteY1422" fmla="*/ 1707939 h 4008043"/>
              <a:gd name="connsiteX1423" fmla="*/ 211071 w 1181239"/>
              <a:gd name="connsiteY1423" fmla="*/ 1669336 h 4008043"/>
              <a:gd name="connsiteX1424" fmla="*/ 227197 w 1181239"/>
              <a:gd name="connsiteY1424" fmla="*/ 1663053 h 4008043"/>
              <a:gd name="connsiteX1425" fmla="*/ 232283 w 1181239"/>
              <a:gd name="connsiteY1425" fmla="*/ 1656942 h 4008043"/>
              <a:gd name="connsiteX1426" fmla="*/ 235195 w 1181239"/>
              <a:gd name="connsiteY1426" fmla="*/ 1660341 h 4008043"/>
              <a:gd name="connsiteX1427" fmla="*/ 238100 w 1181239"/>
              <a:gd name="connsiteY1427" fmla="*/ 1616985 h 4008043"/>
              <a:gd name="connsiteX1428" fmla="*/ 235195 w 1181239"/>
              <a:gd name="connsiteY1428" fmla="*/ 1571947 h 4008043"/>
              <a:gd name="connsiteX1429" fmla="*/ 232287 w 1181239"/>
              <a:gd name="connsiteY1429" fmla="*/ 1606329 h 4008043"/>
              <a:gd name="connsiteX1430" fmla="*/ 229320 w 1181239"/>
              <a:gd name="connsiteY1430" fmla="*/ 1639614 h 4008043"/>
              <a:gd name="connsiteX1431" fmla="*/ 224483 w 1181239"/>
              <a:gd name="connsiteY1431" fmla="*/ 1618106 h 4008043"/>
              <a:gd name="connsiteX1432" fmla="*/ 217959 w 1181239"/>
              <a:gd name="connsiteY1432" fmla="*/ 1625487 h 4008043"/>
              <a:gd name="connsiteX1433" fmla="*/ 214383 w 1181239"/>
              <a:gd name="connsiteY1433" fmla="*/ 1648605 h 4008043"/>
              <a:gd name="connsiteX1434" fmla="*/ 211011 w 1181239"/>
              <a:gd name="connsiteY1434" fmla="*/ 1656262 h 4008043"/>
              <a:gd name="connsiteX1435" fmla="*/ 208920 w 1181239"/>
              <a:gd name="connsiteY1435" fmla="*/ 1648102 h 4008043"/>
              <a:gd name="connsiteX1436" fmla="*/ 212237 w 1181239"/>
              <a:gd name="connsiteY1436" fmla="*/ 1399238 h 4008043"/>
              <a:gd name="connsiteX1437" fmla="*/ 214755 w 1181239"/>
              <a:gd name="connsiteY1437" fmla="*/ 1417848 h 4008043"/>
              <a:gd name="connsiteX1438" fmla="*/ 220657 w 1181239"/>
              <a:gd name="connsiteY1438" fmla="*/ 1447453 h 4008043"/>
              <a:gd name="connsiteX1439" fmla="*/ 226470 w 1181239"/>
              <a:gd name="connsiteY1439" fmla="*/ 1454368 h 4008043"/>
              <a:gd name="connsiteX1440" fmla="*/ 226470 w 1181239"/>
              <a:gd name="connsiteY1440" fmla="*/ 1446221 h 4008043"/>
              <a:gd name="connsiteX1441" fmla="*/ 228093 w 1181239"/>
              <a:gd name="connsiteY1441" fmla="*/ 1424776 h 4008043"/>
              <a:gd name="connsiteX1442" fmla="*/ 225291 w 1181239"/>
              <a:gd name="connsiteY1442" fmla="*/ 1418277 h 4008043"/>
              <a:gd name="connsiteX1443" fmla="*/ 220862 w 1181239"/>
              <a:gd name="connsiteY1443" fmla="*/ 1425076 h 4008043"/>
              <a:gd name="connsiteX1444" fmla="*/ 220753 w 1181239"/>
              <a:gd name="connsiteY1444" fmla="*/ 1416781 h 4008043"/>
              <a:gd name="connsiteX1445" fmla="*/ 224281 w 1181239"/>
              <a:gd name="connsiteY1445" fmla="*/ 1405091 h 4008043"/>
              <a:gd name="connsiteX1446" fmla="*/ 228564 w 1181239"/>
              <a:gd name="connsiteY1446" fmla="*/ 1358989 h 4008043"/>
              <a:gd name="connsiteX1447" fmla="*/ 225152 w 1181239"/>
              <a:gd name="connsiteY1447" fmla="*/ 1325803 h 4008043"/>
              <a:gd name="connsiteX1448" fmla="*/ 220869 w 1181239"/>
              <a:gd name="connsiteY1448" fmla="*/ 1350055 h 4008043"/>
              <a:gd name="connsiteX1449" fmla="*/ 216020 w 1181239"/>
              <a:gd name="connsiteY1449" fmla="*/ 1330335 h 4008043"/>
              <a:gd name="connsiteX1450" fmla="*/ 212597 w 1181239"/>
              <a:gd name="connsiteY1450" fmla="*/ 1259167 h 4008043"/>
              <a:gd name="connsiteX1451" fmla="*/ 211560 w 1181239"/>
              <a:gd name="connsiteY1451" fmla="*/ 1206130 h 4008043"/>
              <a:gd name="connsiteX1452" fmla="*/ 215375 w 1181239"/>
              <a:gd name="connsiteY1452" fmla="*/ 1221089 h 4008043"/>
              <a:gd name="connsiteX1453" fmla="*/ 227379 w 1181239"/>
              <a:gd name="connsiteY1453" fmla="*/ 1264199 h 4008043"/>
              <a:gd name="connsiteX1454" fmla="*/ 224694 w 1181239"/>
              <a:gd name="connsiteY1454" fmla="*/ 1244618 h 4008043"/>
              <a:gd name="connsiteX1455" fmla="*/ 226599 w 1181239"/>
              <a:gd name="connsiteY1455" fmla="*/ 1231828 h 4008043"/>
              <a:gd name="connsiteX1456" fmla="*/ 231544 w 1181239"/>
              <a:gd name="connsiteY1456" fmla="*/ 1168401 h 4008043"/>
              <a:gd name="connsiteX1457" fmla="*/ 221743 w 1181239"/>
              <a:gd name="connsiteY1457" fmla="*/ 1143601 h 4008043"/>
              <a:gd name="connsiteX1458" fmla="*/ 218485 w 1181239"/>
              <a:gd name="connsiteY1458" fmla="*/ 1128615 h 4008043"/>
              <a:gd name="connsiteX1459" fmla="*/ 218112 w 1181239"/>
              <a:gd name="connsiteY1459" fmla="*/ 1140174 h 4008043"/>
              <a:gd name="connsiteX1460" fmla="*/ 207558 w 1181239"/>
              <a:gd name="connsiteY1460" fmla="*/ 1138814 h 4008043"/>
              <a:gd name="connsiteX1461" fmla="*/ 201314 w 1181239"/>
              <a:gd name="connsiteY1461" fmla="*/ 1111802 h 4008043"/>
              <a:gd name="connsiteX1462" fmla="*/ 192840 w 1181239"/>
              <a:gd name="connsiteY1462" fmla="*/ 1189163 h 4008043"/>
              <a:gd name="connsiteX1463" fmla="*/ 185708 w 1181239"/>
              <a:gd name="connsiteY1463" fmla="*/ 1265270 h 4008043"/>
              <a:gd name="connsiteX1464" fmla="*/ 197495 w 1181239"/>
              <a:gd name="connsiteY1464" fmla="*/ 1276300 h 4008043"/>
              <a:gd name="connsiteX1465" fmla="*/ 208932 w 1181239"/>
              <a:gd name="connsiteY1465" fmla="*/ 1299086 h 4008043"/>
              <a:gd name="connsiteX1466" fmla="*/ 210045 w 1181239"/>
              <a:gd name="connsiteY1466" fmla="*/ 1329882 h 4008043"/>
              <a:gd name="connsiteX1467" fmla="*/ 210045 w 1181239"/>
              <a:gd name="connsiteY1467" fmla="*/ 1341280 h 4008043"/>
              <a:gd name="connsiteX1468" fmla="*/ 199446 w 1181239"/>
              <a:gd name="connsiteY1468" fmla="*/ 1361380 h 4008043"/>
              <a:gd name="connsiteX1469" fmla="*/ 195086 w 1181239"/>
              <a:gd name="connsiteY1469" fmla="*/ 1409898 h 4008043"/>
              <a:gd name="connsiteX1470" fmla="*/ 184177 w 1181239"/>
              <a:gd name="connsiteY1470" fmla="*/ 1419619 h 4008043"/>
              <a:gd name="connsiteX1471" fmla="*/ 184104 w 1181239"/>
              <a:gd name="connsiteY1471" fmla="*/ 1392945 h 4008043"/>
              <a:gd name="connsiteX1472" fmla="*/ 186502 w 1181239"/>
              <a:gd name="connsiteY1472" fmla="*/ 1355720 h 4008043"/>
              <a:gd name="connsiteX1473" fmla="*/ 181596 w 1181239"/>
              <a:gd name="connsiteY1473" fmla="*/ 1374759 h 4008043"/>
              <a:gd name="connsiteX1474" fmla="*/ 177236 w 1181239"/>
              <a:gd name="connsiteY1474" fmla="*/ 1393798 h 4008043"/>
              <a:gd name="connsiteX1475" fmla="*/ 172823 w 1181239"/>
              <a:gd name="connsiteY1475" fmla="*/ 1376799 h 4008043"/>
              <a:gd name="connsiteX1476" fmla="*/ 166979 w 1181239"/>
              <a:gd name="connsiteY1476" fmla="*/ 1364640 h 4008043"/>
              <a:gd name="connsiteX1477" fmla="*/ 161395 w 1181239"/>
              <a:gd name="connsiteY1477" fmla="*/ 1365097 h 4008043"/>
              <a:gd name="connsiteX1478" fmla="*/ 159198 w 1181239"/>
              <a:gd name="connsiteY1478" fmla="*/ 1346658 h 4008043"/>
              <a:gd name="connsiteX1479" fmla="*/ 156257 w 1181239"/>
              <a:gd name="connsiteY1479" fmla="*/ 1359606 h 4008043"/>
              <a:gd name="connsiteX1480" fmla="*/ 152297 w 1181239"/>
              <a:gd name="connsiteY1480" fmla="*/ 1387938 h 4008043"/>
              <a:gd name="connsiteX1481" fmla="*/ 147163 w 1181239"/>
              <a:gd name="connsiteY1481" fmla="*/ 1363648 h 4008043"/>
              <a:gd name="connsiteX1482" fmla="*/ 143528 w 1181239"/>
              <a:gd name="connsiteY1482" fmla="*/ 1342121 h 4008043"/>
              <a:gd name="connsiteX1483" fmla="*/ 139251 w 1181239"/>
              <a:gd name="connsiteY1483" fmla="*/ 1342904 h 4008043"/>
              <a:gd name="connsiteX1484" fmla="*/ 134914 w 1181239"/>
              <a:gd name="connsiteY1484" fmla="*/ 1376222 h 4008043"/>
              <a:gd name="connsiteX1485" fmla="*/ 130554 w 1181239"/>
              <a:gd name="connsiteY1485" fmla="*/ 1409436 h 4008043"/>
              <a:gd name="connsiteX1486" fmla="*/ 126171 w 1181239"/>
              <a:gd name="connsiteY1486" fmla="*/ 1410115 h 4008043"/>
              <a:gd name="connsiteX1487" fmla="*/ 121812 w 1181239"/>
              <a:gd name="connsiteY1487" fmla="*/ 1420772 h 4008043"/>
              <a:gd name="connsiteX1488" fmla="*/ 123571 w 1181239"/>
              <a:gd name="connsiteY1488" fmla="*/ 1435716 h 4008043"/>
              <a:gd name="connsiteX1489" fmla="*/ 130532 w 1181239"/>
              <a:gd name="connsiteY1489" fmla="*/ 1424914 h 4008043"/>
              <a:gd name="connsiteX1490" fmla="*/ 138289 w 1181239"/>
              <a:gd name="connsiteY1490" fmla="*/ 1416235 h 4008043"/>
              <a:gd name="connsiteX1491" fmla="*/ 136067 w 1181239"/>
              <a:gd name="connsiteY1491" fmla="*/ 1479471 h 4008043"/>
              <a:gd name="connsiteX1492" fmla="*/ 122188 w 1181239"/>
              <a:gd name="connsiteY1492" fmla="*/ 1586334 h 4008043"/>
              <a:gd name="connsiteX1493" fmla="*/ 119980 w 1181239"/>
              <a:gd name="connsiteY1493" fmla="*/ 1579747 h 4008043"/>
              <a:gd name="connsiteX1494" fmla="*/ 125070 w 1181239"/>
              <a:gd name="connsiteY1494" fmla="*/ 1482379 h 4008043"/>
              <a:gd name="connsiteX1495" fmla="*/ 126516 w 1181239"/>
              <a:gd name="connsiteY1495" fmla="*/ 1463044 h 4008043"/>
              <a:gd name="connsiteX1496" fmla="*/ 124581 w 1181239"/>
              <a:gd name="connsiteY1496" fmla="*/ 1448193 h 4008043"/>
              <a:gd name="connsiteX1497" fmla="*/ 114245 w 1181239"/>
              <a:gd name="connsiteY1497" fmla="*/ 1472629 h 4008043"/>
              <a:gd name="connsiteX1498" fmla="*/ 110767 w 1181239"/>
              <a:gd name="connsiteY1498" fmla="*/ 1490350 h 4008043"/>
              <a:gd name="connsiteX1499" fmla="*/ 112066 w 1181239"/>
              <a:gd name="connsiteY1499" fmla="*/ 1465872 h 4008043"/>
              <a:gd name="connsiteX1500" fmla="*/ 121968 w 1181239"/>
              <a:gd name="connsiteY1500" fmla="*/ 1368819 h 4008043"/>
              <a:gd name="connsiteX1501" fmla="*/ 121822 w 1181239"/>
              <a:gd name="connsiteY1501" fmla="*/ 1351639 h 4008043"/>
              <a:gd name="connsiteX1502" fmla="*/ 125000 w 1181239"/>
              <a:gd name="connsiteY1502" fmla="*/ 1341763 h 4008043"/>
              <a:gd name="connsiteX1503" fmla="*/ 128197 w 1181239"/>
              <a:gd name="connsiteY1503" fmla="*/ 1330464 h 4008043"/>
              <a:gd name="connsiteX1504" fmla="*/ 121531 w 1181239"/>
              <a:gd name="connsiteY1504" fmla="*/ 1277565 h 4008043"/>
              <a:gd name="connsiteX1505" fmla="*/ 111387 w 1181239"/>
              <a:gd name="connsiteY1505" fmla="*/ 1245510 h 4008043"/>
              <a:gd name="connsiteX1506" fmla="*/ 107088 w 1181239"/>
              <a:gd name="connsiteY1506" fmla="*/ 1251005 h 4008043"/>
              <a:gd name="connsiteX1507" fmla="*/ 109190 w 1181239"/>
              <a:gd name="connsiteY1507" fmla="*/ 1193889 h 4008043"/>
              <a:gd name="connsiteX1508" fmla="*/ 113381 w 1181239"/>
              <a:gd name="connsiteY1508" fmla="*/ 1155811 h 4008043"/>
              <a:gd name="connsiteX1509" fmla="*/ 113381 w 1181239"/>
              <a:gd name="connsiteY1509" fmla="*/ 1070136 h 4008043"/>
              <a:gd name="connsiteX1510" fmla="*/ 112797 w 1181239"/>
              <a:gd name="connsiteY1510" fmla="*/ 920546 h 4008043"/>
              <a:gd name="connsiteX1511" fmla="*/ 114114 w 1181239"/>
              <a:gd name="connsiteY1511" fmla="*/ 898107 h 4008043"/>
              <a:gd name="connsiteX1512" fmla="*/ 111790 w 1181239"/>
              <a:gd name="connsiteY1512" fmla="*/ 887908 h 4008043"/>
              <a:gd name="connsiteX1513" fmla="*/ 111644 w 1181239"/>
              <a:gd name="connsiteY1513" fmla="*/ 860710 h 4008043"/>
              <a:gd name="connsiteX1514" fmla="*/ 116000 w 1181239"/>
              <a:gd name="connsiteY1514" fmla="*/ 836997 h 4008043"/>
              <a:gd name="connsiteX1515" fmla="*/ 111192 w 1181239"/>
              <a:gd name="connsiteY1515" fmla="*/ 838130 h 4008043"/>
              <a:gd name="connsiteX1516" fmla="*/ 108419 w 1181239"/>
              <a:gd name="connsiteY1516" fmla="*/ 804727 h 4008043"/>
              <a:gd name="connsiteX1517" fmla="*/ 111981 w 1181239"/>
              <a:gd name="connsiteY1517" fmla="*/ 760077 h 4008043"/>
              <a:gd name="connsiteX1518" fmla="*/ 101298 w 1181239"/>
              <a:gd name="connsiteY1518" fmla="*/ 742881 h 4008043"/>
              <a:gd name="connsiteX1519" fmla="*/ 93842 w 1181239"/>
              <a:gd name="connsiteY1519" fmla="*/ 760448 h 4008043"/>
              <a:gd name="connsiteX1520" fmla="*/ 85494 w 1181239"/>
              <a:gd name="connsiteY1520" fmla="*/ 777099 h 4008043"/>
              <a:gd name="connsiteX1521" fmla="*/ 81229 w 1181239"/>
              <a:gd name="connsiteY1521" fmla="*/ 789450 h 4008043"/>
              <a:gd name="connsiteX1522" fmla="*/ 92884 w 1181239"/>
              <a:gd name="connsiteY1522" fmla="*/ 833286 h 4008043"/>
              <a:gd name="connsiteX1523" fmla="*/ 97008 w 1181239"/>
              <a:gd name="connsiteY1523" fmla="*/ 821273 h 4008043"/>
              <a:gd name="connsiteX1524" fmla="*/ 101001 w 1181239"/>
              <a:gd name="connsiteY1524" fmla="*/ 813114 h 4008043"/>
              <a:gd name="connsiteX1525" fmla="*/ 101220 w 1181239"/>
              <a:gd name="connsiteY1525" fmla="*/ 827460 h 4008043"/>
              <a:gd name="connsiteX1526" fmla="*/ 94882 w 1181239"/>
              <a:gd name="connsiteY1526" fmla="*/ 844145 h 4008043"/>
              <a:gd name="connsiteX1527" fmla="*/ 83046 w 1181239"/>
              <a:gd name="connsiteY1527" fmla="*/ 876568 h 4008043"/>
              <a:gd name="connsiteX1528" fmla="*/ 81181 w 1181239"/>
              <a:gd name="connsiteY1528" fmla="*/ 882469 h 4008043"/>
              <a:gd name="connsiteX1529" fmla="*/ 78663 w 1181239"/>
              <a:gd name="connsiteY1529" fmla="*/ 923135 h 4008043"/>
              <a:gd name="connsiteX1530" fmla="*/ 77664 w 1181239"/>
              <a:gd name="connsiteY1530" fmla="*/ 961893 h 4008043"/>
              <a:gd name="connsiteX1531" fmla="*/ 70391 w 1181239"/>
              <a:gd name="connsiteY1531" fmla="*/ 829433 h 4008043"/>
              <a:gd name="connsiteX1532" fmla="*/ 92739 w 1181239"/>
              <a:gd name="connsiteY1532" fmla="*/ 639044 h 4008043"/>
              <a:gd name="connsiteX1533" fmla="*/ 101313 w 1181239"/>
              <a:gd name="connsiteY1533" fmla="*/ 581928 h 4008043"/>
              <a:gd name="connsiteX1534" fmla="*/ 100010 w 1181239"/>
              <a:gd name="connsiteY1534" fmla="*/ 626125 h 4008043"/>
              <a:gd name="connsiteX1535" fmla="*/ 101203 w 1181239"/>
              <a:gd name="connsiteY1535" fmla="*/ 670323 h 4008043"/>
              <a:gd name="connsiteX1536" fmla="*/ 111667 w 1181239"/>
              <a:gd name="connsiteY1536" fmla="*/ 606407 h 4008043"/>
              <a:gd name="connsiteX1537" fmla="*/ 132280 w 1181239"/>
              <a:gd name="connsiteY1537" fmla="*/ 506535 h 4008043"/>
              <a:gd name="connsiteX1538" fmla="*/ 135305 w 1181239"/>
              <a:gd name="connsiteY1538" fmla="*/ 488094 h 4008043"/>
              <a:gd name="connsiteX1539" fmla="*/ 132598 w 1181239"/>
              <a:gd name="connsiteY1539" fmla="*/ 468375 h 4008043"/>
              <a:gd name="connsiteX1540" fmla="*/ 140461 w 1181239"/>
              <a:gd name="connsiteY1540" fmla="*/ 443510 h 4008043"/>
              <a:gd name="connsiteX1541" fmla="*/ 146797 w 1181239"/>
              <a:gd name="connsiteY1541" fmla="*/ 437659 h 4008043"/>
              <a:gd name="connsiteX1542" fmla="*/ 143349 w 1181239"/>
              <a:gd name="connsiteY1542" fmla="*/ 362443 h 4008043"/>
              <a:gd name="connsiteX1543" fmla="*/ 146308 w 1181239"/>
              <a:gd name="connsiteY1543" fmla="*/ 358756 h 4008043"/>
              <a:gd name="connsiteX1544" fmla="*/ 153932 w 1181239"/>
              <a:gd name="connsiteY1544" fmla="*/ 348023 h 4008043"/>
              <a:gd name="connsiteX1545" fmla="*/ 149861 w 1181239"/>
              <a:gd name="connsiteY1545" fmla="*/ 319465 h 4008043"/>
              <a:gd name="connsiteX1546" fmla="*/ 148245 w 1181239"/>
              <a:gd name="connsiteY1546" fmla="*/ 301786 h 4008043"/>
              <a:gd name="connsiteX1547" fmla="*/ 152779 w 1181239"/>
              <a:gd name="connsiteY1547" fmla="*/ 319276 h 4008043"/>
              <a:gd name="connsiteX1548" fmla="*/ 160239 w 1181239"/>
              <a:gd name="connsiteY1548" fmla="*/ 331873 h 4008043"/>
              <a:gd name="connsiteX1549" fmla="*/ 161801 w 1181239"/>
              <a:gd name="connsiteY1549" fmla="*/ 313701 h 4008043"/>
              <a:gd name="connsiteX1550" fmla="*/ 164369 w 1181239"/>
              <a:gd name="connsiteY1550" fmla="*/ 286232 h 4008043"/>
              <a:gd name="connsiteX1551" fmla="*/ 168019 w 1181239"/>
              <a:gd name="connsiteY1551" fmla="*/ 250196 h 4008043"/>
              <a:gd name="connsiteX1552" fmla="*/ 167727 w 1181239"/>
              <a:gd name="connsiteY1552" fmla="*/ 228350 h 4008043"/>
              <a:gd name="connsiteX1553" fmla="*/ 163731 w 1181239"/>
              <a:gd name="connsiteY1553" fmla="*/ 240590 h 4008043"/>
              <a:gd name="connsiteX1554" fmla="*/ 161213 w 1181239"/>
              <a:gd name="connsiteY1554" fmla="*/ 228350 h 4008043"/>
              <a:gd name="connsiteX1555" fmla="*/ 172295 w 1181239"/>
              <a:gd name="connsiteY1555" fmla="*/ 172119 h 4008043"/>
              <a:gd name="connsiteX1556" fmla="*/ 194306 w 1181239"/>
              <a:gd name="connsiteY1556" fmla="*/ 151887 h 4008043"/>
              <a:gd name="connsiteX1557" fmla="*/ 213198 w 1181239"/>
              <a:gd name="connsiteY1557" fmla="*/ 135443 h 4008043"/>
              <a:gd name="connsiteX1558" fmla="*/ 215515 w 1181239"/>
              <a:gd name="connsiteY1558" fmla="*/ 149430 h 4008043"/>
              <a:gd name="connsiteX1559" fmla="*/ 221329 w 1181239"/>
              <a:gd name="connsiteY1559" fmla="*/ 158331 h 4008043"/>
              <a:gd name="connsiteX1560" fmla="*/ 228922 w 1181239"/>
              <a:gd name="connsiteY1560" fmla="*/ 149150 h 4008043"/>
              <a:gd name="connsiteX1561" fmla="*/ 242660 w 1181239"/>
              <a:gd name="connsiteY1561" fmla="*/ 141716 h 4008043"/>
              <a:gd name="connsiteX1562" fmla="*/ 262931 w 1181239"/>
              <a:gd name="connsiteY1562" fmla="*/ 133195 h 4008043"/>
              <a:gd name="connsiteX1563" fmla="*/ 275609 w 1181239"/>
              <a:gd name="connsiteY1563" fmla="*/ 129868 h 4008043"/>
              <a:gd name="connsiteX1564" fmla="*/ 282707 w 1181239"/>
              <a:gd name="connsiteY1564" fmla="*/ 139646 h 4008043"/>
              <a:gd name="connsiteX1565" fmla="*/ 293762 w 1181239"/>
              <a:gd name="connsiteY1565" fmla="*/ 130695 h 4008043"/>
              <a:gd name="connsiteX1566" fmla="*/ 302347 w 1181239"/>
              <a:gd name="connsiteY1566" fmla="*/ 118197 h 4008043"/>
              <a:gd name="connsiteX1567" fmla="*/ 306563 w 1181239"/>
              <a:gd name="connsiteY1567" fmla="*/ 127037 h 4008043"/>
              <a:gd name="connsiteX1568" fmla="*/ 320248 w 1181239"/>
              <a:gd name="connsiteY1568" fmla="*/ 112758 h 4008043"/>
              <a:gd name="connsiteX1569" fmla="*/ 338313 w 1181239"/>
              <a:gd name="connsiteY1569" fmla="*/ 70948 h 4008043"/>
              <a:gd name="connsiteX1570" fmla="*/ 342329 w 1181239"/>
              <a:gd name="connsiteY1570" fmla="*/ 78816 h 4008043"/>
              <a:gd name="connsiteX1571" fmla="*/ 345934 w 1181239"/>
              <a:gd name="connsiteY1571" fmla="*/ 161884 h 4008043"/>
              <a:gd name="connsiteX1572" fmla="*/ 358528 w 1181239"/>
              <a:gd name="connsiteY1572" fmla="*/ 143387 h 4008043"/>
              <a:gd name="connsiteX1573" fmla="*/ 368651 w 1181239"/>
              <a:gd name="connsiteY1573" fmla="*/ 146994 h 4008043"/>
              <a:gd name="connsiteX1574" fmla="*/ 376212 w 1181239"/>
              <a:gd name="connsiteY1574" fmla="*/ 158919 h 4008043"/>
              <a:gd name="connsiteX1575" fmla="*/ 381104 w 1181239"/>
              <a:gd name="connsiteY1575" fmla="*/ 173053 h 4008043"/>
              <a:gd name="connsiteX1576" fmla="*/ 384882 w 1181239"/>
              <a:gd name="connsiteY1576" fmla="*/ 184833 h 4008043"/>
              <a:gd name="connsiteX1577" fmla="*/ 392100 w 1181239"/>
              <a:gd name="connsiteY1577" fmla="*/ 179393 h 4008043"/>
              <a:gd name="connsiteX1578" fmla="*/ 399048 w 1181239"/>
              <a:gd name="connsiteY1578" fmla="*/ 165115 h 4008043"/>
              <a:gd name="connsiteX1579" fmla="*/ 406633 w 1181239"/>
              <a:gd name="connsiteY1579" fmla="*/ 158834 h 4008043"/>
              <a:gd name="connsiteX1580" fmla="*/ 413674 w 1181239"/>
              <a:gd name="connsiteY1580" fmla="*/ 153502 h 4008043"/>
              <a:gd name="connsiteX1581" fmla="*/ 419482 w 1181239"/>
              <a:gd name="connsiteY1581" fmla="*/ 137236 h 4008043"/>
              <a:gd name="connsiteX1582" fmla="*/ 425586 w 1181239"/>
              <a:gd name="connsiteY1582" fmla="*/ 122957 h 4008043"/>
              <a:gd name="connsiteX1583" fmla="*/ 427848 w 1181239"/>
              <a:gd name="connsiteY1583" fmla="*/ 108678 h 4008043"/>
              <a:gd name="connsiteX1584" fmla="*/ 429866 w 1181239"/>
              <a:gd name="connsiteY1584" fmla="*/ 118907 h 4008043"/>
              <a:gd name="connsiteX1585" fmla="*/ 435827 w 1181239"/>
              <a:gd name="connsiteY1585" fmla="*/ 128850 h 4008043"/>
              <a:gd name="connsiteX1586" fmla="*/ 440176 w 1181239"/>
              <a:gd name="connsiteY1586" fmla="*/ 116837 h 4008043"/>
              <a:gd name="connsiteX1587" fmla="*/ 443019 w 1181239"/>
              <a:gd name="connsiteY1587" fmla="*/ 124997 h 4008043"/>
              <a:gd name="connsiteX1588" fmla="*/ 445209 w 1181239"/>
              <a:gd name="connsiteY1588" fmla="*/ 132546 h 4008043"/>
              <a:gd name="connsiteX1589" fmla="*/ 467337 w 1181239"/>
              <a:gd name="connsiteY1589" fmla="*/ 111381 h 4008043"/>
              <a:gd name="connsiteX1590" fmla="*/ 468833 w 1181239"/>
              <a:gd name="connsiteY1590" fmla="*/ 130437 h 4008043"/>
              <a:gd name="connsiteX1591" fmla="*/ 471151 w 1181239"/>
              <a:gd name="connsiteY1591" fmla="*/ 131353 h 4008043"/>
              <a:gd name="connsiteX1592" fmla="*/ 478020 w 1181239"/>
              <a:gd name="connsiteY1592" fmla="*/ 122037 h 4008043"/>
              <a:gd name="connsiteX1593" fmla="*/ 486092 w 1181239"/>
              <a:gd name="connsiteY1593" fmla="*/ 133276 h 4008043"/>
              <a:gd name="connsiteX1594" fmla="*/ 489453 w 1181239"/>
              <a:gd name="connsiteY1594" fmla="*/ 145397 h 4008043"/>
              <a:gd name="connsiteX1595" fmla="*/ 492945 w 1181239"/>
              <a:gd name="connsiteY1595" fmla="*/ 156956 h 4008043"/>
              <a:gd name="connsiteX1596" fmla="*/ 499779 w 1181239"/>
              <a:gd name="connsiteY1596" fmla="*/ 144717 h 4008043"/>
              <a:gd name="connsiteX1597" fmla="*/ 505560 w 1181239"/>
              <a:gd name="connsiteY1597" fmla="*/ 129078 h 4008043"/>
              <a:gd name="connsiteX1598" fmla="*/ 510557 w 1181239"/>
              <a:gd name="connsiteY1598" fmla="*/ 139793 h 4008043"/>
              <a:gd name="connsiteX1599" fmla="*/ 509459 w 1181239"/>
              <a:gd name="connsiteY1599" fmla="*/ 151947 h 4008043"/>
              <a:gd name="connsiteX1600" fmla="*/ 511247 w 1181239"/>
              <a:gd name="connsiteY1600" fmla="*/ 162500 h 4008043"/>
              <a:gd name="connsiteX1601" fmla="*/ 515209 w 1181239"/>
              <a:gd name="connsiteY1601" fmla="*/ 173016 h 4008043"/>
              <a:gd name="connsiteX1602" fmla="*/ 513378 w 1181239"/>
              <a:gd name="connsiteY1602" fmla="*/ 182115 h 4008043"/>
              <a:gd name="connsiteX1603" fmla="*/ 523901 w 1181239"/>
              <a:gd name="connsiteY1603" fmla="*/ 171235 h 4008043"/>
              <a:gd name="connsiteX1604" fmla="*/ 542366 w 1181239"/>
              <a:gd name="connsiteY1604" fmla="*/ 137237 h 4008043"/>
              <a:gd name="connsiteX1605" fmla="*/ 551415 w 1181239"/>
              <a:gd name="connsiteY1605" fmla="*/ 119213 h 4008043"/>
              <a:gd name="connsiteX1606" fmla="*/ 544175 w 1181239"/>
              <a:gd name="connsiteY1606" fmla="*/ 173955 h 4008043"/>
              <a:gd name="connsiteX1607" fmla="*/ 544697 w 1181239"/>
              <a:gd name="connsiteY1607" fmla="*/ 177464 h 4008043"/>
              <a:gd name="connsiteX1608" fmla="*/ 558246 w 1181239"/>
              <a:gd name="connsiteY1608" fmla="*/ 142107 h 4008043"/>
              <a:gd name="connsiteX1609" fmla="*/ 568191 w 1181239"/>
              <a:gd name="connsiteY1609" fmla="*/ 119559 h 4008043"/>
              <a:gd name="connsiteX1610" fmla="*/ 565147 w 1181239"/>
              <a:gd name="connsiteY1610" fmla="*/ 145397 h 4008043"/>
              <a:gd name="connsiteX1611" fmla="*/ 570597 w 1181239"/>
              <a:gd name="connsiteY1611" fmla="*/ 137237 h 4008043"/>
              <a:gd name="connsiteX1612" fmla="*/ 584365 w 1181239"/>
              <a:gd name="connsiteY1612" fmla="*/ 91000 h 4008043"/>
              <a:gd name="connsiteX1613" fmla="*/ 582602 w 1181239"/>
              <a:gd name="connsiteY1613" fmla="*/ 126937 h 4008043"/>
              <a:gd name="connsiteX1614" fmla="*/ 572499 w 1181239"/>
              <a:gd name="connsiteY1614" fmla="*/ 204306 h 4008043"/>
              <a:gd name="connsiteX1615" fmla="*/ 575414 w 1181239"/>
              <a:gd name="connsiteY1615" fmla="*/ 228352 h 4008043"/>
              <a:gd name="connsiteX1616" fmla="*/ 625167 w 1181239"/>
              <a:gd name="connsiteY1616" fmla="*/ 31844 h 4008043"/>
              <a:gd name="connsiteX1617" fmla="*/ 631225 w 1181239"/>
              <a:gd name="connsiteY1617" fmla="*/ 17565 h 4008043"/>
              <a:gd name="connsiteX1618" fmla="*/ 476348 w 1181239"/>
              <a:gd name="connsiteY1618" fmla="*/ 9396 h 4008043"/>
              <a:gd name="connsiteX1619" fmla="*/ 477384 w 1181239"/>
              <a:gd name="connsiteY1619" fmla="*/ 18235 h 4008043"/>
              <a:gd name="connsiteX1620" fmla="*/ 473514 w 1181239"/>
              <a:gd name="connsiteY1620" fmla="*/ 19369 h 4008043"/>
              <a:gd name="connsiteX1621" fmla="*/ 473512 w 1181239"/>
              <a:gd name="connsiteY1621" fmla="*/ 19369 h 4008043"/>
              <a:gd name="connsiteX1622" fmla="*/ 476348 w 1181239"/>
              <a:gd name="connsiteY1622" fmla="*/ 9396 h 4008043"/>
              <a:gd name="connsiteX1623" fmla="*/ 816481 w 1181239"/>
              <a:gd name="connsiteY1623" fmla="*/ 1236 h 4008043"/>
              <a:gd name="connsiteX1624" fmla="*/ 818809 w 1181239"/>
              <a:gd name="connsiteY1624" fmla="*/ 21635 h 4008043"/>
              <a:gd name="connsiteX1625" fmla="*/ 816481 w 1181239"/>
              <a:gd name="connsiteY1625" fmla="*/ 42034 h 4008043"/>
              <a:gd name="connsiteX1626" fmla="*/ 814152 w 1181239"/>
              <a:gd name="connsiteY1626" fmla="*/ 21635 h 4008043"/>
              <a:gd name="connsiteX1627" fmla="*/ 816481 w 1181239"/>
              <a:gd name="connsiteY1627" fmla="*/ 1236 h 400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Lst>
            <a:rect l="l" t="t" r="r" b="b"/>
            <a:pathLst>
              <a:path w="1181239" h="4008043">
                <a:moveTo>
                  <a:pt x="534998" y="3942687"/>
                </a:moveTo>
                <a:cubicBezTo>
                  <a:pt x="536418" y="3943791"/>
                  <a:pt x="537456" y="3947448"/>
                  <a:pt x="537456" y="3953147"/>
                </a:cubicBezTo>
                <a:cubicBezTo>
                  <a:pt x="537456" y="3959131"/>
                  <a:pt x="537127" y="3964026"/>
                  <a:pt x="536701" y="3964026"/>
                </a:cubicBezTo>
                <a:cubicBezTo>
                  <a:pt x="536284" y="3964026"/>
                  <a:pt x="534263" y="3961502"/>
                  <a:pt x="532203" y="3958417"/>
                </a:cubicBezTo>
                <a:cubicBezTo>
                  <a:pt x="530145" y="3955331"/>
                  <a:pt x="529262" y="3950436"/>
                  <a:pt x="530247" y="3947537"/>
                </a:cubicBezTo>
                <a:cubicBezTo>
                  <a:pt x="531776" y="3943029"/>
                  <a:pt x="533578" y="3941582"/>
                  <a:pt x="534998" y="3942687"/>
                </a:cubicBezTo>
                <a:close/>
                <a:moveTo>
                  <a:pt x="800461" y="3939090"/>
                </a:moveTo>
                <a:cubicBezTo>
                  <a:pt x="801996" y="3940803"/>
                  <a:pt x="804503" y="3960780"/>
                  <a:pt x="804403" y="3976266"/>
                </a:cubicBezTo>
                <a:cubicBezTo>
                  <a:pt x="804294" y="3992392"/>
                  <a:pt x="800455" y="4014647"/>
                  <a:pt x="799235" y="4006184"/>
                </a:cubicBezTo>
                <a:lnTo>
                  <a:pt x="799228" y="4006184"/>
                </a:lnTo>
                <a:cubicBezTo>
                  <a:pt x="799009" y="4004688"/>
                  <a:pt x="797126" y="3992142"/>
                  <a:pt x="795035" y="3978305"/>
                </a:cubicBezTo>
                <a:cubicBezTo>
                  <a:pt x="791860" y="3957298"/>
                  <a:pt x="791878" y="3953147"/>
                  <a:pt x="795144" y="3953147"/>
                </a:cubicBezTo>
                <a:cubicBezTo>
                  <a:pt x="797541" y="3953147"/>
                  <a:pt x="799176" y="3949737"/>
                  <a:pt x="799382" y="3944307"/>
                </a:cubicBezTo>
                <a:cubicBezTo>
                  <a:pt x="799545" y="3939977"/>
                  <a:pt x="799949" y="3938518"/>
                  <a:pt x="800461" y="3939090"/>
                </a:cubicBezTo>
                <a:close/>
                <a:moveTo>
                  <a:pt x="1173610" y="3829461"/>
                </a:moveTo>
                <a:cubicBezTo>
                  <a:pt x="1174536" y="3830053"/>
                  <a:pt x="1175848" y="3832006"/>
                  <a:pt x="1177832" y="3835505"/>
                </a:cubicBezTo>
                <a:cubicBezTo>
                  <a:pt x="1182261" y="3843310"/>
                  <a:pt x="1182318" y="3844344"/>
                  <a:pt x="1178322" y="3844344"/>
                </a:cubicBezTo>
                <a:cubicBezTo>
                  <a:pt x="1175833" y="3844344"/>
                  <a:pt x="1173072" y="3842580"/>
                  <a:pt x="1172188" y="3840423"/>
                </a:cubicBezTo>
                <a:cubicBezTo>
                  <a:pt x="1171305" y="3838266"/>
                  <a:pt x="1171082" y="3834289"/>
                  <a:pt x="1171699" y="3831584"/>
                </a:cubicBezTo>
                <a:cubicBezTo>
                  <a:pt x="1172143" y="3829638"/>
                  <a:pt x="1172684" y="3828869"/>
                  <a:pt x="1173610" y="3829461"/>
                </a:cubicBezTo>
                <a:close/>
                <a:moveTo>
                  <a:pt x="197700" y="3826851"/>
                </a:moveTo>
                <a:cubicBezTo>
                  <a:pt x="202113" y="3829404"/>
                  <a:pt x="200710" y="3846346"/>
                  <a:pt x="195941" y="3848057"/>
                </a:cubicBezTo>
                <a:cubicBezTo>
                  <a:pt x="192686" y="3849226"/>
                  <a:pt x="191581" y="3847632"/>
                  <a:pt x="191581" y="3841771"/>
                </a:cubicBezTo>
                <a:lnTo>
                  <a:pt x="191582" y="3841771"/>
                </a:lnTo>
                <a:cubicBezTo>
                  <a:pt x="191582" y="3831720"/>
                  <a:pt x="194366" y="3824924"/>
                  <a:pt x="197700" y="3826851"/>
                </a:cubicBezTo>
                <a:close/>
                <a:moveTo>
                  <a:pt x="178143" y="3791950"/>
                </a:moveTo>
                <a:lnTo>
                  <a:pt x="185023" y="3799435"/>
                </a:lnTo>
                <a:lnTo>
                  <a:pt x="191904" y="3806920"/>
                </a:lnTo>
                <a:lnTo>
                  <a:pt x="181724" y="3813393"/>
                </a:lnTo>
                <a:cubicBezTo>
                  <a:pt x="166836" y="3822860"/>
                  <a:pt x="165030" y="3821477"/>
                  <a:pt x="171944" y="3805908"/>
                </a:cubicBezTo>
                <a:close/>
                <a:moveTo>
                  <a:pt x="62574" y="3611808"/>
                </a:moveTo>
                <a:lnTo>
                  <a:pt x="66227" y="3624048"/>
                </a:lnTo>
                <a:cubicBezTo>
                  <a:pt x="72599" y="3645393"/>
                  <a:pt x="75289" y="3655265"/>
                  <a:pt x="75305" y="3657366"/>
                </a:cubicBezTo>
                <a:cubicBezTo>
                  <a:pt x="75338" y="3661867"/>
                  <a:pt x="66477" y="3659024"/>
                  <a:pt x="62588" y="3653286"/>
                </a:cubicBezTo>
                <a:cubicBezTo>
                  <a:pt x="59465" y="3648677"/>
                  <a:pt x="58950" y="3642802"/>
                  <a:pt x="60508" y="3629487"/>
                </a:cubicBezTo>
                <a:close/>
                <a:moveTo>
                  <a:pt x="1116200" y="3543073"/>
                </a:moveTo>
                <a:cubicBezTo>
                  <a:pt x="1121818" y="3542017"/>
                  <a:pt x="1123838" y="3547887"/>
                  <a:pt x="1126386" y="3572671"/>
                </a:cubicBezTo>
                <a:cubicBezTo>
                  <a:pt x="1128459" y="3592845"/>
                  <a:pt x="1124579" y="3599163"/>
                  <a:pt x="1117747" y="3586739"/>
                </a:cubicBezTo>
                <a:cubicBezTo>
                  <a:pt x="1115459" y="3582576"/>
                  <a:pt x="1113112" y="3571247"/>
                  <a:pt x="1112537" y="3561563"/>
                </a:cubicBezTo>
                <a:cubicBezTo>
                  <a:pt x="1111672" y="3547004"/>
                  <a:pt x="1112318" y="3543804"/>
                  <a:pt x="1116200" y="3543073"/>
                </a:cubicBezTo>
                <a:close/>
                <a:moveTo>
                  <a:pt x="82331" y="2962930"/>
                </a:moveTo>
                <a:cubicBezTo>
                  <a:pt x="82550" y="2962095"/>
                  <a:pt x="82824" y="2965974"/>
                  <a:pt x="83301" y="2974009"/>
                </a:cubicBezTo>
                <a:cubicBezTo>
                  <a:pt x="83877" y="2983732"/>
                  <a:pt x="85483" y="2992754"/>
                  <a:pt x="86873" y="2994059"/>
                </a:cubicBezTo>
                <a:cubicBezTo>
                  <a:pt x="89807" y="2996814"/>
                  <a:pt x="87541" y="3003927"/>
                  <a:pt x="83727" y="3003927"/>
                </a:cubicBezTo>
                <a:cubicBezTo>
                  <a:pt x="82301" y="3003927"/>
                  <a:pt x="81385" y="2993217"/>
                  <a:pt x="81691" y="2980128"/>
                </a:cubicBezTo>
                <a:lnTo>
                  <a:pt x="81695" y="2980128"/>
                </a:lnTo>
                <a:cubicBezTo>
                  <a:pt x="81948" y="2969312"/>
                  <a:pt x="82112" y="2963764"/>
                  <a:pt x="82331" y="2962930"/>
                </a:cubicBezTo>
                <a:close/>
                <a:moveTo>
                  <a:pt x="101936" y="2918951"/>
                </a:moveTo>
                <a:cubicBezTo>
                  <a:pt x="104392" y="2921249"/>
                  <a:pt x="104472" y="2924516"/>
                  <a:pt x="102228" y="2931054"/>
                </a:cubicBezTo>
                <a:lnTo>
                  <a:pt x="99163" y="2940011"/>
                </a:lnTo>
                <a:lnTo>
                  <a:pt x="98870" y="2927907"/>
                </a:lnTo>
                <a:cubicBezTo>
                  <a:pt x="98652" y="2918744"/>
                  <a:pt x="99389" y="2916568"/>
                  <a:pt x="101936" y="2918951"/>
                </a:cubicBezTo>
                <a:close/>
                <a:moveTo>
                  <a:pt x="96694" y="2871455"/>
                </a:moveTo>
                <a:cubicBezTo>
                  <a:pt x="97360" y="2871650"/>
                  <a:pt x="98334" y="2876148"/>
                  <a:pt x="99562" y="2884935"/>
                </a:cubicBezTo>
                <a:cubicBezTo>
                  <a:pt x="100649" y="2892715"/>
                  <a:pt x="100237" y="2897854"/>
                  <a:pt x="98518" y="2897854"/>
                </a:cubicBezTo>
                <a:cubicBezTo>
                  <a:pt x="96949" y="2897854"/>
                  <a:pt x="95669" y="2891530"/>
                  <a:pt x="95669" y="2883801"/>
                </a:cubicBezTo>
                <a:lnTo>
                  <a:pt x="95668" y="2883801"/>
                </a:lnTo>
                <a:cubicBezTo>
                  <a:pt x="95668" y="2875372"/>
                  <a:pt x="96027" y="2871262"/>
                  <a:pt x="96694" y="2871455"/>
                </a:cubicBezTo>
                <a:close/>
                <a:moveTo>
                  <a:pt x="104092" y="2813539"/>
                </a:moveTo>
                <a:cubicBezTo>
                  <a:pt x="107223" y="2818686"/>
                  <a:pt x="111149" y="2843457"/>
                  <a:pt x="108835" y="2843457"/>
                </a:cubicBezTo>
                <a:cubicBezTo>
                  <a:pt x="107886" y="2843457"/>
                  <a:pt x="106609" y="2841928"/>
                  <a:pt x="105996" y="2840057"/>
                </a:cubicBezTo>
                <a:cubicBezTo>
                  <a:pt x="103380" y="2832081"/>
                  <a:pt x="101773" y="2809728"/>
                  <a:pt x="104092" y="2813539"/>
                </a:cubicBezTo>
                <a:close/>
                <a:moveTo>
                  <a:pt x="958653" y="2740103"/>
                </a:moveTo>
                <a:cubicBezTo>
                  <a:pt x="959744" y="2740103"/>
                  <a:pt x="960102" y="2744387"/>
                  <a:pt x="959449" y="2749623"/>
                </a:cubicBezTo>
                <a:cubicBezTo>
                  <a:pt x="958354" y="2758381"/>
                  <a:pt x="953033" y="2763532"/>
                  <a:pt x="953124" y="2755742"/>
                </a:cubicBezTo>
                <a:lnTo>
                  <a:pt x="953125" y="2755742"/>
                </a:lnTo>
                <a:cubicBezTo>
                  <a:pt x="953198" y="2749749"/>
                  <a:pt x="956606" y="2740103"/>
                  <a:pt x="958653" y="2740103"/>
                </a:cubicBezTo>
                <a:close/>
                <a:moveTo>
                  <a:pt x="926930" y="2709509"/>
                </a:moveTo>
                <a:lnTo>
                  <a:pt x="926926" y="2709522"/>
                </a:lnTo>
                <a:lnTo>
                  <a:pt x="926915" y="2709522"/>
                </a:lnTo>
                <a:close/>
                <a:moveTo>
                  <a:pt x="945395" y="2688653"/>
                </a:moveTo>
                <a:cubicBezTo>
                  <a:pt x="947760" y="2691257"/>
                  <a:pt x="940192" y="2813539"/>
                  <a:pt x="937666" y="2813539"/>
                </a:cubicBezTo>
                <a:cubicBezTo>
                  <a:pt x="936119" y="2813539"/>
                  <a:pt x="935510" y="2806970"/>
                  <a:pt x="936261" y="2798460"/>
                </a:cubicBezTo>
                <a:lnTo>
                  <a:pt x="936263" y="2798460"/>
                </a:lnTo>
                <a:cubicBezTo>
                  <a:pt x="937310" y="2786637"/>
                  <a:pt x="936759" y="2783682"/>
                  <a:pt x="933716" y="2784776"/>
                </a:cubicBezTo>
                <a:cubicBezTo>
                  <a:pt x="930836" y="2785810"/>
                  <a:pt x="929892" y="2783210"/>
                  <a:pt x="930062" y="2774696"/>
                </a:cubicBezTo>
                <a:cubicBezTo>
                  <a:pt x="930172" y="2768385"/>
                  <a:pt x="930952" y="2764752"/>
                  <a:pt x="931759" y="2766622"/>
                </a:cubicBezTo>
                <a:cubicBezTo>
                  <a:pt x="935796" y="2775986"/>
                  <a:pt x="937812" y="2766483"/>
                  <a:pt x="939486" y="2730194"/>
                </a:cubicBezTo>
                <a:cubicBezTo>
                  <a:pt x="941158" y="2694015"/>
                  <a:pt x="942391" y="2685343"/>
                  <a:pt x="945395" y="2688653"/>
                </a:cubicBezTo>
                <a:close/>
                <a:moveTo>
                  <a:pt x="933087" y="2677998"/>
                </a:moveTo>
                <a:cubicBezTo>
                  <a:pt x="936978" y="2683742"/>
                  <a:pt x="935860" y="2700158"/>
                  <a:pt x="931182" y="2705945"/>
                </a:cubicBezTo>
                <a:lnTo>
                  <a:pt x="926930" y="2709509"/>
                </a:lnTo>
                <a:lnTo>
                  <a:pt x="929897" y="2700512"/>
                </a:lnTo>
                <a:cubicBezTo>
                  <a:pt x="931838" y="2695731"/>
                  <a:pt x="931882" y="2692095"/>
                  <a:pt x="930006" y="2689994"/>
                </a:cubicBezTo>
                <a:cubicBezTo>
                  <a:pt x="928441" y="2688228"/>
                  <a:pt x="927941" y="2683990"/>
                  <a:pt x="928893" y="2680576"/>
                </a:cubicBezTo>
                <a:cubicBezTo>
                  <a:pt x="930192" y="2675926"/>
                  <a:pt x="931243" y="2675279"/>
                  <a:pt x="933087" y="2677998"/>
                </a:cubicBezTo>
                <a:close/>
                <a:moveTo>
                  <a:pt x="933901" y="2651662"/>
                </a:moveTo>
                <a:cubicBezTo>
                  <a:pt x="934129" y="2650552"/>
                  <a:pt x="934443" y="2650705"/>
                  <a:pt x="934790" y="2652388"/>
                </a:cubicBezTo>
                <a:cubicBezTo>
                  <a:pt x="935484" y="2655754"/>
                  <a:pt x="935484" y="2661262"/>
                  <a:pt x="934790" y="2664627"/>
                </a:cubicBezTo>
                <a:cubicBezTo>
                  <a:pt x="934097" y="2667993"/>
                  <a:pt x="933531" y="2665239"/>
                  <a:pt x="933531" y="2658508"/>
                </a:cubicBezTo>
                <a:cubicBezTo>
                  <a:pt x="933531" y="2655142"/>
                  <a:pt x="933673" y="2652771"/>
                  <a:pt x="933901" y="2651662"/>
                </a:cubicBezTo>
                <a:close/>
                <a:moveTo>
                  <a:pt x="96656" y="2613158"/>
                </a:moveTo>
                <a:cubicBezTo>
                  <a:pt x="98251" y="2611666"/>
                  <a:pt x="100233" y="2619814"/>
                  <a:pt x="104568" y="2645658"/>
                </a:cubicBezTo>
                <a:cubicBezTo>
                  <a:pt x="106520" y="2657289"/>
                  <a:pt x="107360" y="2667511"/>
                  <a:pt x="106440" y="2668374"/>
                </a:cubicBezTo>
                <a:cubicBezTo>
                  <a:pt x="105517" y="2669238"/>
                  <a:pt x="104021" y="2665840"/>
                  <a:pt x="103116" y="2660825"/>
                </a:cubicBezTo>
                <a:lnTo>
                  <a:pt x="103114" y="2660825"/>
                </a:lnTo>
                <a:cubicBezTo>
                  <a:pt x="98255" y="2633929"/>
                  <a:pt x="95577" y="2614168"/>
                  <a:pt x="96656" y="2613158"/>
                </a:cubicBezTo>
                <a:close/>
                <a:moveTo>
                  <a:pt x="947274" y="2560594"/>
                </a:moveTo>
                <a:cubicBezTo>
                  <a:pt x="950616" y="2565433"/>
                  <a:pt x="950693" y="2589628"/>
                  <a:pt x="947419" y="2606831"/>
                </a:cubicBezTo>
                <a:cubicBezTo>
                  <a:pt x="945580" y="2616498"/>
                  <a:pt x="945026" y="2612495"/>
                  <a:pt x="944774" y="2587792"/>
                </a:cubicBezTo>
                <a:cubicBezTo>
                  <a:pt x="944555" y="2566706"/>
                  <a:pt x="945373" y="2557844"/>
                  <a:pt x="947274" y="2560594"/>
                </a:cubicBezTo>
                <a:close/>
                <a:moveTo>
                  <a:pt x="117254" y="2547082"/>
                </a:moveTo>
                <a:lnTo>
                  <a:pt x="122323" y="2566758"/>
                </a:lnTo>
                <a:cubicBezTo>
                  <a:pt x="127797" y="2587999"/>
                  <a:pt x="129591" y="2635482"/>
                  <a:pt x="124816" y="2632720"/>
                </a:cubicBezTo>
                <a:cubicBezTo>
                  <a:pt x="120966" y="2630495"/>
                  <a:pt x="117857" y="2643305"/>
                  <a:pt x="120162" y="2651900"/>
                </a:cubicBezTo>
                <a:cubicBezTo>
                  <a:pt x="122086" y="2659073"/>
                  <a:pt x="117097" y="2689292"/>
                  <a:pt x="112787" y="2696587"/>
                </a:cubicBezTo>
                <a:cubicBezTo>
                  <a:pt x="111195" y="2699280"/>
                  <a:pt x="110418" y="2696968"/>
                  <a:pt x="110499" y="2689788"/>
                </a:cubicBezTo>
                <a:lnTo>
                  <a:pt x="110501" y="2689788"/>
                </a:lnTo>
                <a:cubicBezTo>
                  <a:pt x="110573" y="2683804"/>
                  <a:pt x="111734" y="2672177"/>
                  <a:pt x="113087" y="2663949"/>
                </a:cubicBezTo>
                <a:cubicBezTo>
                  <a:pt x="114529" y="2655201"/>
                  <a:pt x="114310" y="2632894"/>
                  <a:pt x="112559" y="2610222"/>
                </a:cubicBezTo>
                <a:cubicBezTo>
                  <a:pt x="110183" y="2579481"/>
                  <a:pt x="110358" y="2568931"/>
                  <a:pt x="113409" y="2559268"/>
                </a:cubicBezTo>
                <a:close/>
                <a:moveTo>
                  <a:pt x="108520" y="2533188"/>
                </a:moveTo>
                <a:cubicBezTo>
                  <a:pt x="108739" y="2531833"/>
                  <a:pt x="109042" y="2532020"/>
                  <a:pt x="109376" y="2534076"/>
                </a:cubicBezTo>
                <a:cubicBezTo>
                  <a:pt x="110040" y="2538190"/>
                  <a:pt x="110040" y="2544922"/>
                  <a:pt x="109376" y="2549036"/>
                </a:cubicBezTo>
                <a:cubicBezTo>
                  <a:pt x="108712" y="2553149"/>
                  <a:pt x="108165" y="2549784"/>
                  <a:pt x="108165" y="2541556"/>
                </a:cubicBezTo>
                <a:cubicBezTo>
                  <a:pt x="108165" y="2537442"/>
                  <a:pt x="108301" y="2534544"/>
                  <a:pt x="108520" y="2533188"/>
                </a:cubicBezTo>
                <a:close/>
                <a:moveTo>
                  <a:pt x="933144" y="2519797"/>
                </a:moveTo>
                <a:cubicBezTo>
                  <a:pt x="936538" y="2519797"/>
                  <a:pt x="936345" y="2548990"/>
                  <a:pt x="932926" y="2550959"/>
                </a:cubicBezTo>
                <a:cubicBezTo>
                  <a:pt x="931437" y="2551820"/>
                  <a:pt x="929513" y="2551456"/>
                  <a:pt x="928653" y="2550151"/>
                </a:cubicBezTo>
                <a:lnTo>
                  <a:pt x="928668" y="2550152"/>
                </a:lnTo>
                <a:cubicBezTo>
                  <a:pt x="926314" y="2546586"/>
                  <a:pt x="930262" y="2519797"/>
                  <a:pt x="933144" y="2519797"/>
                </a:cubicBezTo>
                <a:close/>
                <a:moveTo>
                  <a:pt x="942469" y="2495987"/>
                </a:moveTo>
                <a:cubicBezTo>
                  <a:pt x="943119" y="2496183"/>
                  <a:pt x="944061" y="2499822"/>
                  <a:pt x="945224" y="2506883"/>
                </a:cubicBezTo>
                <a:cubicBezTo>
                  <a:pt x="946155" y="2512533"/>
                  <a:pt x="945692" y="2517082"/>
                  <a:pt x="944181" y="2517082"/>
                </a:cubicBezTo>
                <a:cubicBezTo>
                  <a:pt x="942685" y="2517082"/>
                  <a:pt x="941459" y="2511983"/>
                  <a:pt x="941459" y="2505749"/>
                </a:cubicBezTo>
                <a:cubicBezTo>
                  <a:pt x="941459" y="2499039"/>
                  <a:pt x="941819" y="2495791"/>
                  <a:pt x="942469" y="2495987"/>
                </a:cubicBezTo>
                <a:close/>
                <a:moveTo>
                  <a:pt x="976335" y="2462681"/>
                </a:moveTo>
                <a:cubicBezTo>
                  <a:pt x="977616" y="2466421"/>
                  <a:pt x="978791" y="2488145"/>
                  <a:pt x="978951" y="2510958"/>
                </a:cubicBezTo>
                <a:cubicBezTo>
                  <a:pt x="979243" y="2550713"/>
                  <a:pt x="979024" y="2552435"/>
                  <a:pt x="973428" y="2552435"/>
                </a:cubicBezTo>
                <a:cubicBezTo>
                  <a:pt x="968584" y="2552435"/>
                  <a:pt x="967615" y="2554248"/>
                  <a:pt x="967615" y="2563315"/>
                </a:cubicBezTo>
                <a:cubicBezTo>
                  <a:pt x="967615" y="2569298"/>
                  <a:pt x="966309" y="2574194"/>
                  <a:pt x="964707" y="2574194"/>
                </a:cubicBezTo>
                <a:cubicBezTo>
                  <a:pt x="963109" y="2574194"/>
                  <a:pt x="961810" y="2568992"/>
                  <a:pt x="961820" y="2562635"/>
                </a:cubicBezTo>
                <a:lnTo>
                  <a:pt x="961825" y="2562635"/>
                </a:lnTo>
                <a:cubicBezTo>
                  <a:pt x="961825" y="2556277"/>
                  <a:pt x="962679" y="2542812"/>
                  <a:pt x="963697" y="2532711"/>
                </a:cubicBezTo>
                <a:cubicBezTo>
                  <a:pt x="965215" y="2517679"/>
                  <a:pt x="966266" y="2514901"/>
                  <a:pt x="969490" y="2517405"/>
                </a:cubicBezTo>
                <a:cubicBezTo>
                  <a:pt x="972763" y="2519948"/>
                  <a:pt x="973477" y="2515013"/>
                  <a:pt x="973718" y="2488172"/>
                </a:cubicBezTo>
                <a:cubicBezTo>
                  <a:pt x="973901" y="2467788"/>
                  <a:pt x="974864" y="2458389"/>
                  <a:pt x="976335" y="2462681"/>
                </a:cubicBezTo>
                <a:close/>
                <a:moveTo>
                  <a:pt x="113553" y="2458088"/>
                </a:moveTo>
                <a:cubicBezTo>
                  <a:pt x="115226" y="2457388"/>
                  <a:pt x="117213" y="2461767"/>
                  <a:pt x="119967" y="2471037"/>
                </a:cubicBezTo>
                <a:cubicBezTo>
                  <a:pt x="124685" y="2486915"/>
                  <a:pt x="124542" y="2496671"/>
                  <a:pt x="119749" y="2485510"/>
                </a:cubicBezTo>
                <a:cubicBezTo>
                  <a:pt x="117909" y="2481224"/>
                  <a:pt x="117289" y="2481797"/>
                  <a:pt x="116047" y="2488923"/>
                </a:cubicBezTo>
                <a:cubicBezTo>
                  <a:pt x="114799" y="2496079"/>
                  <a:pt x="113941" y="2496863"/>
                  <a:pt x="110818" y="2493695"/>
                </a:cubicBezTo>
                <a:lnTo>
                  <a:pt x="110825" y="2493695"/>
                </a:lnTo>
                <a:cubicBezTo>
                  <a:pt x="108201" y="2491033"/>
                  <a:pt x="107664" y="2485654"/>
                  <a:pt x="109026" y="2475614"/>
                </a:cubicBezTo>
                <a:cubicBezTo>
                  <a:pt x="110522" y="2464567"/>
                  <a:pt x="111880" y="2458787"/>
                  <a:pt x="113553" y="2458088"/>
                </a:cubicBezTo>
                <a:close/>
                <a:moveTo>
                  <a:pt x="149068" y="2387886"/>
                </a:moveTo>
                <a:lnTo>
                  <a:pt x="151137" y="2402845"/>
                </a:lnTo>
                <a:cubicBezTo>
                  <a:pt x="154184" y="2424868"/>
                  <a:pt x="154126" y="2523237"/>
                  <a:pt x="151064" y="2527769"/>
                </a:cubicBezTo>
                <a:cubicBezTo>
                  <a:pt x="149101" y="2530670"/>
                  <a:pt x="147962" y="2529286"/>
                  <a:pt x="146581" y="2522329"/>
                </a:cubicBezTo>
                <a:lnTo>
                  <a:pt x="146594" y="2522329"/>
                </a:lnTo>
                <a:cubicBezTo>
                  <a:pt x="143580" y="2507135"/>
                  <a:pt x="143394" y="2410572"/>
                  <a:pt x="146339" y="2398765"/>
                </a:cubicBezTo>
                <a:close/>
                <a:moveTo>
                  <a:pt x="136896" y="2385700"/>
                </a:moveTo>
                <a:cubicBezTo>
                  <a:pt x="137626" y="2387160"/>
                  <a:pt x="137576" y="2390452"/>
                  <a:pt x="136301" y="2394687"/>
                </a:cubicBezTo>
                <a:cubicBezTo>
                  <a:pt x="134589" y="2400366"/>
                  <a:pt x="133907" y="2400729"/>
                  <a:pt x="132156" y="2396892"/>
                </a:cubicBezTo>
                <a:cubicBezTo>
                  <a:pt x="131002" y="2394365"/>
                  <a:pt x="131294" y="2390230"/>
                  <a:pt x="132805" y="2387703"/>
                </a:cubicBezTo>
                <a:cubicBezTo>
                  <a:pt x="134653" y="2384612"/>
                  <a:pt x="136165" y="2384240"/>
                  <a:pt x="136896" y="2385700"/>
                </a:cubicBezTo>
                <a:close/>
                <a:moveTo>
                  <a:pt x="117467" y="2377384"/>
                </a:moveTo>
                <a:cubicBezTo>
                  <a:pt x="121065" y="2376091"/>
                  <a:pt x="121791" y="2378767"/>
                  <a:pt x="121622" y="2392732"/>
                </a:cubicBezTo>
                <a:cubicBezTo>
                  <a:pt x="121367" y="2415168"/>
                  <a:pt x="117712" y="2424498"/>
                  <a:pt x="115070" y="2409528"/>
                </a:cubicBezTo>
                <a:cubicBezTo>
                  <a:pt x="111833" y="2391182"/>
                  <a:pt x="112734" y="2379084"/>
                  <a:pt x="117467" y="2377384"/>
                </a:cubicBezTo>
                <a:close/>
                <a:moveTo>
                  <a:pt x="133268" y="2336537"/>
                </a:moveTo>
                <a:cubicBezTo>
                  <a:pt x="135224" y="2338236"/>
                  <a:pt x="136249" y="2343662"/>
                  <a:pt x="135582" y="2348776"/>
                </a:cubicBezTo>
                <a:cubicBezTo>
                  <a:pt x="134921" y="2353828"/>
                  <a:pt x="134155" y="2355513"/>
                  <a:pt x="133877" y="2352521"/>
                </a:cubicBezTo>
                <a:cubicBezTo>
                  <a:pt x="133585" y="2349530"/>
                  <a:pt x="132560" y="2344022"/>
                  <a:pt x="131564" y="2340282"/>
                </a:cubicBezTo>
                <a:cubicBezTo>
                  <a:pt x="130170" y="2335047"/>
                  <a:pt x="130564" y="2334185"/>
                  <a:pt x="133268" y="2336537"/>
                </a:cubicBezTo>
                <a:close/>
                <a:moveTo>
                  <a:pt x="77672" y="2315812"/>
                </a:moveTo>
                <a:cubicBezTo>
                  <a:pt x="80905" y="2315812"/>
                  <a:pt x="91466" y="2364167"/>
                  <a:pt x="88782" y="2366679"/>
                </a:cubicBezTo>
                <a:cubicBezTo>
                  <a:pt x="87775" y="2367623"/>
                  <a:pt x="86946" y="2367660"/>
                  <a:pt x="86946" y="2366771"/>
                </a:cubicBezTo>
                <a:lnTo>
                  <a:pt x="86948" y="2366760"/>
                </a:lnTo>
                <a:cubicBezTo>
                  <a:pt x="86948" y="2364260"/>
                  <a:pt x="78291" y="2325972"/>
                  <a:pt x="76504" y="2320572"/>
                </a:cubicBezTo>
                <a:cubicBezTo>
                  <a:pt x="75640" y="2317954"/>
                  <a:pt x="76176" y="2315812"/>
                  <a:pt x="77672" y="2315812"/>
                </a:cubicBezTo>
                <a:close/>
                <a:moveTo>
                  <a:pt x="619" y="2290394"/>
                </a:moveTo>
                <a:cubicBezTo>
                  <a:pt x="1011" y="2289757"/>
                  <a:pt x="1714" y="2291933"/>
                  <a:pt x="3082" y="2296356"/>
                </a:cubicBezTo>
                <a:cubicBezTo>
                  <a:pt x="6410" y="2307176"/>
                  <a:pt x="5403" y="2328264"/>
                  <a:pt x="1936" y="2320341"/>
                </a:cubicBezTo>
                <a:lnTo>
                  <a:pt x="1933" y="2320341"/>
                </a:lnTo>
                <a:cubicBezTo>
                  <a:pt x="735" y="2317600"/>
                  <a:pt x="-129" y="2309033"/>
                  <a:pt x="17" y="2301302"/>
                </a:cubicBezTo>
                <a:cubicBezTo>
                  <a:pt x="145" y="2294478"/>
                  <a:pt x="227" y="2291030"/>
                  <a:pt x="619" y="2290394"/>
                </a:cubicBezTo>
                <a:close/>
                <a:moveTo>
                  <a:pt x="129211" y="2280788"/>
                </a:moveTo>
                <a:cubicBezTo>
                  <a:pt x="132579" y="2277635"/>
                  <a:pt x="133655" y="2284049"/>
                  <a:pt x="132860" y="2302557"/>
                </a:cubicBezTo>
                <a:lnTo>
                  <a:pt x="131999" y="2322603"/>
                </a:lnTo>
                <a:lnTo>
                  <a:pt x="129938" y="2302320"/>
                </a:lnTo>
                <a:cubicBezTo>
                  <a:pt x="128802" y="2291164"/>
                  <a:pt x="128478" y="2281475"/>
                  <a:pt x="129211" y="2280788"/>
                </a:cubicBezTo>
                <a:close/>
                <a:moveTo>
                  <a:pt x="147984" y="2217888"/>
                </a:moveTo>
                <a:cubicBezTo>
                  <a:pt x="149959" y="2215031"/>
                  <a:pt x="150816" y="2219310"/>
                  <a:pt x="150845" y="2232167"/>
                </a:cubicBezTo>
                <a:cubicBezTo>
                  <a:pt x="150882" y="2250825"/>
                  <a:pt x="150003" y="2253937"/>
                  <a:pt x="146841" y="2246224"/>
                </a:cubicBezTo>
                <a:lnTo>
                  <a:pt x="146842" y="2246224"/>
                </a:lnTo>
                <a:cubicBezTo>
                  <a:pt x="144138" y="2239628"/>
                  <a:pt x="144828" y="2222457"/>
                  <a:pt x="147984" y="2217888"/>
                </a:cubicBezTo>
                <a:close/>
                <a:moveTo>
                  <a:pt x="992212" y="2207669"/>
                </a:moveTo>
                <a:cubicBezTo>
                  <a:pt x="992413" y="2205574"/>
                  <a:pt x="992691" y="2205863"/>
                  <a:pt x="992998" y="2209042"/>
                </a:cubicBezTo>
                <a:cubicBezTo>
                  <a:pt x="993611" y="2215400"/>
                  <a:pt x="993611" y="2225803"/>
                  <a:pt x="992998" y="2232161"/>
                </a:cubicBezTo>
                <a:cubicBezTo>
                  <a:pt x="992385" y="2238518"/>
                  <a:pt x="991885" y="2233317"/>
                  <a:pt x="991885" y="2220601"/>
                </a:cubicBezTo>
                <a:cubicBezTo>
                  <a:pt x="991885" y="2214244"/>
                  <a:pt x="992010" y="2209765"/>
                  <a:pt x="992212" y="2207669"/>
                </a:cubicBezTo>
                <a:close/>
                <a:moveTo>
                  <a:pt x="61915" y="2150127"/>
                </a:moveTo>
                <a:cubicBezTo>
                  <a:pt x="62532" y="2150751"/>
                  <a:pt x="66538" y="2179411"/>
                  <a:pt x="70815" y="2213816"/>
                </a:cubicBezTo>
                <a:cubicBezTo>
                  <a:pt x="75092" y="2248222"/>
                  <a:pt x="79331" y="2280962"/>
                  <a:pt x="80236" y="2286572"/>
                </a:cubicBezTo>
                <a:cubicBezTo>
                  <a:pt x="81709" y="2295719"/>
                  <a:pt x="81224" y="2296771"/>
                  <a:pt x="75520" y="2296771"/>
                </a:cubicBezTo>
                <a:cubicBezTo>
                  <a:pt x="69285" y="2296771"/>
                  <a:pt x="69196" y="2297295"/>
                  <a:pt x="71018" y="2323290"/>
                </a:cubicBezTo>
                <a:cubicBezTo>
                  <a:pt x="72040" y="2337875"/>
                  <a:pt x="75377" y="2359219"/>
                  <a:pt x="78434" y="2370722"/>
                </a:cubicBezTo>
                <a:cubicBezTo>
                  <a:pt x="88670" y="2409241"/>
                  <a:pt x="100746" y="2548417"/>
                  <a:pt x="96856" y="2583033"/>
                </a:cubicBezTo>
                <a:cubicBezTo>
                  <a:pt x="94827" y="2601086"/>
                  <a:pt x="91333" y="2603045"/>
                  <a:pt x="87157" y="2588473"/>
                </a:cubicBezTo>
                <a:lnTo>
                  <a:pt x="87156" y="2588473"/>
                </a:lnTo>
                <a:cubicBezTo>
                  <a:pt x="68219" y="2522402"/>
                  <a:pt x="63717" y="2476316"/>
                  <a:pt x="63626" y="2347620"/>
                </a:cubicBezTo>
                <a:cubicBezTo>
                  <a:pt x="63593" y="2293475"/>
                  <a:pt x="62313" y="2227217"/>
                  <a:pt x="60787" y="2200381"/>
                </a:cubicBezTo>
                <a:cubicBezTo>
                  <a:pt x="58280" y="2156194"/>
                  <a:pt x="58492" y="2146678"/>
                  <a:pt x="61915" y="2150127"/>
                </a:cubicBezTo>
                <a:close/>
                <a:moveTo>
                  <a:pt x="124046" y="2141345"/>
                </a:moveTo>
                <a:cubicBezTo>
                  <a:pt x="126071" y="2140760"/>
                  <a:pt x="129258" y="2141612"/>
                  <a:pt x="131937" y="2144382"/>
                </a:cubicBezTo>
                <a:cubicBezTo>
                  <a:pt x="137120" y="2149740"/>
                  <a:pt x="137099" y="2149886"/>
                  <a:pt x="131167" y="2149886"/>
                </a:cubicBezTo>
                <a:cubicBezTo>
                  <a:pt x="127817" y="2149886"/>
                  <a:pt x="124196" y="2148555"/>
                  <a:pt x="123122" y="2146929"/>
                </a:cubicBezTo>
                <a:cubicBezTo>
                  <a:pt x="121156" y="2143953"/>
                  <a:pt x="122021" y="2141931"/>
                  <a:pt x="124046" y="2141345"/>
                </a:cubicBezTo>
                <a:close/>
                <a:moveTo>
                  <a:pt x="150011" y="2132206"/>
                </a:moveTo>
                <a:lnTo>
                  <a:pt x="150452" y="2168244"/>
                </a:lnTo>
                <a:cubicBezTo>
                  <a:pt x="150865" y="2201961"/>
                  <a:pt x="150307" y="2207347"/>
                  <a:pt x="147008" y="2202242"/>
                </a:cubicBezTo>
                <a:lnTo>
                  <a:pt x="147004" y="2202242"/>
                </a:lnTo>
                <a:cubicBezTo>
                  <a:pt x="146274" y="2201120"/>
                  <a:pt x="146639" y="2184903"/>
                  <a:pt x="147847" y="2166204"/>
                </a:cubicBezTo>
                <a:close/>
                <a:moveTo>
                  <a:pt x="915300" y="2125614"/>
                </a:moveTo>
                <a:lnTo>
                  <a:pt x="915300" y="2125615"/>
                </a:lnTo>
                <a:lnTo>
                  <a:pt x="915300" y="2125614"/>
                </a:lnTo>
                <a:close/>
                <a:moveTo>
                  <a:pt x="105883" y="2115887"/>
                </a:moveTo>
                <a:lnTo>
                  <a:pt x="109204" y="2126766"/>
                </a:lnTo>
                <a:cubicBezTo>
                  <a:pt x="115085" y="2146036"/>
                  <a:pt x="116182" y="2152605"/>
                  <a:pt x="113519" y="2152605"/>
                </a:cubicBezTo>
                <a:cubicBezTo>
                  <a:pt x="112085" y="2152605"/>
                  <a:pt x="109373" y="2150869"/>
                  <a:pt x="107490" y="2148746"/>
                </a:cubicBezTo>
                <a:lnTo>
                  <a:pt x="107489" y="2148746"/>
                </a:lnTo>
                <a:cubicBezTo>
                  <a:pt x="105511" y="2146515"/>
                  <a:pt x="104450" y="2138768"/>
                  <a:pt x="104975" y="2130387"/>
                </a:cubicBezTo>
                <a:close/>
                <a:moveTo>
                  <a:pt x="924180" y="2095489"/>
                </a:moveTo>
                <a:cubicBezTo>
                  <a:pt x="926636" y="2095489"/>
                  <a:pt x="929737" y="2105402"/>
                  <a:pt x="929793" y="2113426"/>
                </a:cubicBezTo>
                <a:cubicBezTo>
                  <a:pt x="929826" y="2116560"/>
                  <a:pt x="927443" y="2121150"/>
                  <a:pt x="924518" y="2123626"/>
                </a:cubicBezTo>
                <a:lnTo>
                  <a:pt x="915300" y="2125614"/>
                </a:lnTo>
                <a:lnTo>
                  <a:pt x="919046" y="2108197"/>
                </a:lnTo>
                <a:cubicBezTo>
                  <a:pt x="921034" y="2101450"/>
                  <a:pt x="923254" y="2095489"/>
                  <a:pt x="924180" y="2095489"/>
                </a:cubicBezTo>
                <a:close/>
                <a:moveTo>
                  <a:pt x="131216" y="2071022"/>
                </a:moveTo>
                <a:cubicBezTo>
                  <a:pt x="135141" y="2071022"/>
                  <a:pt x="136784" y="2083689"/>
                  <a:pt x="134077" y="2093039"/>
                </a:cubicBezTo>
                <a:cubicBezTo>
                  <a:pt x="131482" y="2101994"/>
                  <a:pt x="131354" y="2101780"/>
                  <a:pt x="130242" y="2086661"/>
                </a:cubicBezTo>
                <a:lnTo>
                  <a:pt x="130241" y="2086661"/>
                </a:lnTo>
                <a:cubicBezTo>
                  <a:pt x="129610" y="2078057"/>
                  <a:pt x="130059" y="2071020"/>
                  <a:pt x="131216" y="2071022"/>
                </a:cubicBezTo>
                <a:close/>
                <a:moveTo>
                  <a:pt x="147995" y="2046547"/>
                </a:moveTo>
                <a:cubicBezTo>
                  <a:pt x="149545" y="2048792"/>
                  <a:pt x="150833" y="2056703"/>
                  <a:pt x="150856" y="2064129"/>
                </a:cubicBezTo>
                <a:cubicBezTo>
                  <a:pt x="150892" y="2076423"/>
                  <a:pt x="151312" y="2077247"/>
                  <a:pt x="155483" y="2073343"/>
                </a:cubicBezTo>
                <a:cubicBezTo>
                  <a:pt x="158004" y="2070984"/>
                  <a:pt x="160829" y="2063725"/>
                  <a:pt x="161763" y="2057210"/>
                </a:cubicBezTo>
                <a:cubicBezTo>
                  <a:pt x="164212" y="2040116"/>
                  <a:pt x="167928" y="2050883"/>
                  <a:pt x="167937" y="2075105"/>
                </a:cubicBezTo>
                <a:cubicBezTo>
                  <a:pt x="167937" y="2090737"/>
                  <a:pt x="167380" y="2093049"/>
                  <a:pt x="164792" y="2088025"/>
                </a:cubicBezTo>
                <a:cubicBezTo>
                  <a:pt x="163059" y="2084659"/>
                  <a:pt x="160489" y="2081905"/>
                  <a:pt x="159085" y="2081905"/>
                </a:cubicBezTo>
                <a:cubicBezTo>
                  <a:pt x="154544" y="2081905"/>
                  <a:pt x="153267" y="2089478"/>
                  <a:pt x="156774" y="2095609"/>
                </a:cubicBezTo>
                <a:cubicBezTo>
                  <a:pt x="159533" y="2100432"/>
                  <a:pt x="159318" y="2102392"/>
                  <a:pt x="155665" y="2105812"/>
                </a:cubicBezTo>
                <a:cubicBezTo>
                  <a:pt x="151572" y="2109643"/>
                  <a:pt x="150854" y="2109338"/>
                  <a:pt x="148115" y="2102598"/>
                </a:cubicBezTo>
                <a:lnTo>
                  <a:pt x="148104" y="2102598"/>
                </a:lnTo>
                <a:cubicBezTo>
                  <a:pt x="144159" y="2092887"/>
                  <a:pt x="144047" y="2040847"/>
                  <a:pt x="147995" y="2046547"/>
                </a:cubicBezTo>
                <a:close/>
                <a:moveTo>
                  <a:pt x="104033" y="2027509"/>
                </a:moveTo>
                <a:cubicBezTo>
                  <a:pt x="106996" y="2027509"/>
                  <a:pt x="114560" y="2043373"/>
                  <a:pt x="112510" y="2045291"/>
                </a:cubicBezTo>
                <a:cubicBezTo>
                  <a:pt x="111751" y="2046000"/>
                  <a:pt x="108959" y="2044335"/>
                  <a:pt x="106306" y="2041590"/>
                </a:cubicBezTo>
                <a:lnTo>
                  <a:pt x="106307" y="2041590"/>
                </a:lnTo>
                <a:cubicBezTo>
                  <a:pt x="101179" y="2036288"/>
                  <a:pt x="99762" y="2027509"/>
                  <a:pt x="104033" y="2027509"/>
                </a:cubicBezTo>
                <a:close/>
                <a:moveTo>
                  <a:pt x="943112" y="2013995"/>
                </a:moveTo>
                <a:cubicBezTo>
                  <a:pt x="946936" y="2010416"/>
                  <a:pt x="945743" y="2084095"/>
                  <a:pt x="941824" y="2093464"/>
                </a:cubicBezTo>
                <a:cubicBezTo>
                  <a:pt x="937817" y="2103049"/>
                  <a:pt x="935647" y="2102970"/>
                  <a:pt x="935647" y="2093234"/>
                </a:cubicBezTo>
                <a:lnTo>
                  <a:pt x="935646" y="2093238"/>
                </a:lnTo>
                <a:cubicBezTo>
                  <a:pt x="935646" y="2088999"/>
                  <a:pt x="936591" y="2084647"/>
                  <a:pt x="937744" y="2083568"/>
                </a:cubicBezTo>
                <a:cubicBezTo>
                  <a:pt x="938897" y="2082487"/>
                  <a:pt x="939970" y="2066962"/>
                  <a:pt x="940123" y="2049068"/>
                </a:cubicBezTo>
                <a:cubicBezTo>
                  <a:pt x="940269" y="2031173"/>
                  <a:pt x="941620" y="2015390"/>
                  <a:pt x="943112" y="2013995"/>
                </a:cubicBezTo>
                <a:close/>
                <a:moveTo>
                  <a:pt x="986359" y="1999398"/>
                </a:moveTo>
                <a:cubicBezTo>
                  <a:pt x="986572" y="1997807"/>
                  <a:pt x="986864" y="1998230"/>
                  <a:pt x="987178" y="2001051"/>
                </a:cubicBezTo>
                <a:cubicBezTo>
                  <a:pt x="987809" y="2006694"/>
                  <a:pt x="987794" y="2015261"/>
                  <a:pt x="987145" y="2020090"/>
                </a:cubicBezTo>
                <a:cubicBezTo>
                  <a:pt x="986503" y="2024918"/>
                  <a:pt x="985988" y="2020297"/>
                  <a:pt x="985999" y="2009830"/>
                </a:cubicBezTo>
                <a:lnTo>
                  <a:pt x="986010" y="2009830"/>
                </a:lnTo>
                <a:cubicBezTo>
                  <a:pt x="986010" y="2004594"/>
                  <a:pt x="986145" y="2000989"/>
                  <a:pt x="986359" y="1999398"/>
                </a:cubicBezTo>
                <a:close/>
                <a:moveTo>
                  <a:pt x="229366" y="1998950"/>
                </a:moveTo>
                <a:cubicBezTo>
                  <a:pt x="232753" y="1996992"/>
                  <a:pt x="232753" y="2006730"/>
                  <a:pt x="229366" y="2016629"/>
                </a:cubicBezTo>
                <a:cubicBezTo>
                  <a:pt x="227377" y="2022437"/>
                  <a:pt x="226998" y="2021765"/>
                  <a:pt x="226750" y="2012030"/>
                </a:cubicBezTo>
                <a:cubicBezTo>
                  <a:pt x="226604" y="2005761"/>
                  <a:pt x="227768" y="1999875"/>
                  <a:pt x="229366" y="1998950"/>
                </a:cubicBezTo>
                <a:close/>
                <a:moveTo>
                  <a:pt x="111210" y="1998254"/>
                </a:moveTo>
                <a:cubicBezTo>
                  <a:pt x="111860" y="1998450"/>
                  <a:pt x="112802" y="2002089"/>
                  <a:pt x="113966" y="2009150"/>
                </a:cubicBezTo>
                <a:cubicBezTo>
                  <a:pt x="114896" y="2014800"/>
                  <a:pt x="114433" y="2019349"/>
                  <a:pt x="112922" y="2019349"/>
                </a:cubicBezTo>
                <a:cubicBezTo>
                  <a:pt x="111426" y="2019349"/>
                  <a:pt x="110200" y="2014250"/>
                  <a:pt x="110200" y="2008017"/>
                </a:cubicBezTo>
                <a:lnTo>
                  <a:pt x="110200" y="2008016"/>
                </a:lnTo>
                <a:cubicBezTo>
                  <a:pt x="110200" y="2001305"/>
                  <a:pt x="110559" y="1998058"/>
                  <a:pt x="111210" y="1998254"/>
                </a:cubicBezTo>
                <a:close/>
                <a:moveTo>
                  <a:pt x="160036" y="1997898"/>
                </a:moveTo>
                <a:cubicBezTo>
                  <a:pt x="160417" y="1997702"/>
                  <a:pt x="161546" y="1998963"/>
                  <a:pt x="163754" y="2001511"/>
                </a:cubicBezTo>
                <a:cubicBezTo>
                  <a:pt x="168846" y="2007385"/>
                  <a:pt x="169940" y="2023537"/>
                  <a:pt x="165422" y="2026149"/>
                </a:cubicBezTo>
                <a:cubicBezTo>
                  <a:pt x="163711" y="2027140"/>
                  <a:pt x="162499" y="2024131"/>
                  <a:pt x="162477" y="2018830"/>
                </a:cubicBezTo>
                <a:lnTo>
                  <a:pt x="162477" y="2018829"/>
                </a:lnTo>
                <a:cubicBezTo>
                  <a:pt x="162444" y="2013880"/>
                  <a:pt x="161703" y="2006770"/>
                  <a:pt x="160810" y="2003030"/>
                </a:cubicBezTo>
                <a:cubicBezTo>
                  <a:pt x="160024" y="1999749"/>
                  <a:pt x="159656" y="1998095"/>
                  <a:pt x="160036" y="1997898"/>
                </a:cubicBezTo>
                <a:close/>
                <a:moveTo>
                  <a:pt x="122178" y="1993421"/>
                </a:moveTo>
                <a:cubicBezTo>
                  <a:pt x="122521" y="1992512"/>
                  <a:pt x="124270" y="1993184"/>
                  <a:pt x="127639" y="1994871"/>
                </a:cubicBezTo>
                <a:cubicBezTo>
                  <a:pt x="133601" y="1997856"/>
                  <a:pt x="135393" y="2004306"/>
                  <a:pt x="130971" y="2006864"/>
                </a:cubicBezTo>
                <a:cubicBezTo>
                  <a:pt x="129606" y="2007654"/>
                  <a:pt x="126990" y="2005220"/>
                  <a:pt x="125158" y="2001457"/>
                </a:cubicBezTo>
                <a:cubicBezTo>
                  <a:pt x="122900" y="1996820"/>
                  <a:pt x="121836" y="1994330"/>
                  <a:pt x="122178" y="1993421"/>
                </a:cubicBezTo>
                <a:close/>
                <a:moveTo>
                  <a:pt x="881252" y="1985026"/>
                </a:moveTo>
                <a:cubicBezTo>
                  <a:pt x="882395" y="1983959"/>
                  <a:pt x="883325" y="1987879"/>
                  <a:pt x="883325" y="1993738"/>
                </a:cubicBezTo>
                <a:cubicBezTo>
                  <a:pt x="883325" y="1999597"/>
                  <a:pt x="885289" y="2013984"/>
                  <a:pt x="887684" y="2025709"/>
                </a:cubicBezTo>
                <a:cubicBezTo>
                  <a:pt x="893357" y="2053448"/>
                  <a:pt x="893189" y="2058169"/>
                  <a:pt x="886385" y="2062145"/>
                </a:cubicBezTo>
                <a:cubicBezTo>
                  <a:pt x="881540" y="2064977"/>
                  <a:pt x="879901" y="2064469"/>
                  <a:pt x="874972" y="2058606"/>
                </a:cubicBezTo>
                <a:lnTo>
                  <a:pt x="874977" y="2058605"/>
                </a:lnTo>
                <a:cubicBezTo>
                  <a:pt x="869633" y="2052248"/>
                  <a:pt x="869005" y="2052107"/>
                  <a:pt x="866190" y="2056634"/>
                </a:cubicBezTo>
                <a:cubicBezTo>
                  <a:pt x="863625" y="2060759"/>
                  <a:pt x="863147" y="2060181"/>
                  <a:pt x="863071" y="2052862"/>
                </a:cubicBezTo>
                <a:cubicBezTo>
                  <a:pt x="862998" y="2044573"/>
                  <a:pt x="867834" y="2037329"/>
                  <a:pt x="874951" y="2035109"/>
                </a:cubicBezTo>
                <a:cubicBezTo>
                  <a:pt x="877093" y="2034441"/>
                  <a:pt x="878461" y="2025554"/>
                  <a:pt x="878742" y="2010515"/>
                </a:cubicBezTo>
                <a:cubicBezTo>
                  <a:pt x="878997" y="1997564"/>
                  <a:pt x="880114" y="1986094"/>
                  <a:pt x="881252" y="1985026"/>
                </a:cubicBezTo>
                <a:close/>
                <a:moveTo>
                  <a:pt x="892103" y="1973709"/>
                </a:moveTo>
                <a:cubicBezTo>
                  <a:pt x="901805" y="1973968"/>
                  <a:pt x="902530" y="1975478"/>
                  <a:pt x="904539" y="1999630"/>
                </a:cubicBezTo>
                <a:cubicBezTo>
                  <a:pt x="906203" y="2019637"/>
                  <a:pt x="902010" y="2017505"/>
                  <a:pt x="899190" y="1996910"/>
                </a:cubicBezTo>
                <a:lnTo>
                  <a:pt x="899192" y="1996910"/>
                </a:lnTo>
                <a:cubicBezTo>
                  <a:pt x="897017" y="1981035"/>
                  <a:pt x="896732" y="1980541"/>
                  <a:pt x="894882" y="1989431"/>
                </a:cubicBezTo>
                <a:lnTo>
                  <a:pt x="892901" y="1998950"/>
                </a:lnTo>
                <a:lnTo>
                  <a:pt x="890657" y="1990111"/>
                </a:lnTo>
                <a:cubicBezTo>
                  <a:pt x="889423" y="1985249"/>
                  <a:pt x="887271" y="1981271"/>
                  <a:pt x="885871" y="1981271"/>
                </a:cubicBezTo>
                <a:cubicBezTo>
                  <a:pt x="884473" y="1981271"/>
                  <a:pt x="883327" y="1979516"/>
                  <a:pt x="883327" y="1977374"/>
                </a:cubicBezTo>
                <a:cubicBezTo>
                  <a:pt x="883327" y="1974799"/>
                  <a:pt x="886305" y="1973555"/>
                  <a:pt x="892103" y="1973709"/>
                </a:cubicBezTo>
                <a:close/>
                <a:moveTo>
                  <a:pt x="929834" y="1966605"/>
                </a:moveTo>
                <a:lnTo>
                  <a:pt x="929834" y="1979865"/>
                </a:lnTo>
                <a:cubicBezTo>
                  <a:pt x="929834" y="1987158"/>
                  <a:pt x="931356" y="1997062"/>
                  <a:pt x="933217" y="2001874"/>
                </a:cubicBezTo>
                <a:cubicBezTo>
                  <a:pt x="935997" y="2009072"/>
                  <a:pt x="935742" y="2012314"/>
                  <a:pt x="931765" y="2020157"/>
                </a:cubicBezTo>
                <a:cubicBezTo>
                  <a:pt x="928356" y="2026877"/>
                  <a:pt x="926930" y="2036995"/>
                  <a:pt x="926930" y="2054438"/>
                </a:cubicBezTo>
                <a:cubicBezTo>
                  <a:pt x="926930" y="2081843"/>
                  <a:pt x="923471" y="2086169"/>
                  <a:pt x="917324" y="2066447"/>
                </a:cubicBezTo>
                <a:lnTo>
                  <a:pt x="917320" y="2066447"/>
                </a:lnTo>
                <a:cubicBezTo>
                  <a:pt x="913857" y="2055340"/>
                  <a:pt x="913118" y="2054541"/>
                  <a:pt x="911534" y="2060208"/>
                </a:cubicBezTo>
                <a:cubicBezTo>
                  <a:pt x="907976" y="2072935"/>
                  <a:pt x="906775" y="2063617"/>
                  <a:pt x="909750" y="2046388"/>
                </a:cubicBezTo>
                <a:cubicBezTo>
                  <a:pt x="911414" y="2036752"/>
                  <a:pt x="911925" y="2019077"/>
                  <a:pt x="910889" y="2007110"/>
                </a:cubicBezTo>
                <a:lnTo>
                  <a:pt x="909002" y="1985351"/>
                </a:lnTo>
                <a:lnTo>
                  <a:pt x="919418" y="1975978"/>
                </a:lnTo>
                <a:close/>
                <a:moveTo>
                  <a:pt x="146529" y="1960873"/>
                </a:moveTo>
                <a:lnTo>
                  <a:pt x="150485" y="1984822"/>
                </a:lnTo>
                <a:cubicBezTo>
                  <a:pt x="154547" y="2009410"/>
                  <a:pt x="153445" y="2017838"/>
                  <a:pt x="147942" y="2004292"/>
                </a:cubicBezTo>
                <a:lnTo>
                  <a:pt x="147945" y="2004292"/>
                </a:lnTo>
                <a:cubicBezTo>
                  <a:pt x="146233" y="2000083"/>
                  <a:pt x="145218" y="1988592"/>
                  <a:pt x="145682" y="1978756"/>
                </a:cubicBezTo>
                <a:close/>
                <a:moveTo>
                  <a:pt x="190660" y="1948123"/>
                </a:moveTo>
                <a:cubicBezTo>
                  <a:pt x="191499" y="1950086"/>
                  <a:pt x="191397" y="1952433"/>
                  <a:pt x="190441" y="1953337"/>
                </a:cubicBezTo>
                <a:cubicBezTo>
                  <a:pt x="189474" y="1954240"/>
                  <a:pt x="188788" y="1952633"/>
                  <a:pt x="188915" y="1949767"/>
                </a:cubicBezTo>
                <a:lnTo>
                  <a:pt x="188904" y="1949768"/>
                </a:lnTo>
                <a:cubicBezTo>
                  <a:pt x="189051" y="1946599"/>
                  <a:pt x="189733" y="1945955"/>
                  <a:pt x="190660" y="1948123"/>
                </a:cubicBezTo>
                <a:close/>
                <a:moveTo>
                  <a:pt x="52661" y="1944554"/>
                </a:moveTo>
                <a:lnTo>
                  <a:pt x="56659" y="1972061"/>
                </a:lnTo>
                <a:cubicBezTo>
                  <a:pt x="58860" y="1987190"/>
                  <a:pt x="65264" y="2016239"/>
                  <a:pt x="70893" y="2036614"/>
                </a:cubicBezTo>
                <a:cubicBezTo>
                  <a:pt x="81629" y="2075473"/>
                  <a:pt x="82728" y="2081905"/>
                  <a:pt x="78626" y="2081905"/>
                </a:cubicBezTo>
                <a:cubicBezTo>
                  <a:pt x="77250" y="2081905"/>
                  <a:pt x="70711" y="2066542"/>
                  <a:pt x="64094" y="2047765"/>
                </a:cubicBezTo>
                <a:lnTo>
                  <a:pt x="64101" y="2047765"/>
                </a:lnTo>
                <a:cubicBezTo>
                  <a:pt x="52422" y="2014624"/>
                  <a:pt x="52079" y="2012617"/>
                  <a:pt x="52369" y="1979090"/>
                </a:cubicBezTo>
                <a:close/>
                <a:moveTo>
                  <a:pt x="132560" y="1941207"/>
                </a:moveTo>
                <a:cubicBezTo>
                  <a:pt x="133298" y="1943853"/>
                  <a:pt x="133250" y="1947524"/>
                  <a:pt x="132451" y="1949366"/>
                </a:cubicBezTo>
                <a:cubicBezTo>
                  <a:pt x="131656" y="1951206"/>
                  <a:pt x="131054" y="1949043"/>
                  <a:pt x="131112" y="1944555"/>
                </a:cubicBezTo>
                <a:cubicBezTo>
                  <a:pt x="131148" y="1940067"/>
                  <a:pt x="131823" y="1938560"/>
                  <a:pt x="132560" y="1941207"/>
                </a:cubicBezTo>
                <a:close/>
                <a:moveTo>
                  <a:pt x="149921" y="1890159"/>
                </a:moveTo>
                <a:cubicBezTo>
                  <a:pt x="150259" y="1891099"/>
                  <a:pt x="149884" y="1894053"/>
                  <a:pt x="149032" y="1899678"/>
                </a:cubicBezTo>
                <a:cubicBezTo>
                  <a:pt x="146926" y="1913566"/>
                  <a:pt x="146770" y="1913950"/>
                  <a:pt x="144111" y="1911464"/>
                </a:cubicBezTo>
                <a:lnTo>
                  <a:pt x="144109" y="1911464"/>
                </a:lnTo>
                <a:cubicBezTo>
                  <a:pt x="140715" y="1908289"/>
                  <a:pt x="142022" y="1898180"/>
                  <a:pt x="146529" y="1892718"/>
                </a:cubicBezTo>
                <a:cubicBezTo>
                  <a:pt x="148531" y="1890292"/>
                  <a:pt x="149582" y="1889219"/>
                  <a:pt x="149921" y="1890159"/>
                </a:cubicBezTo>
                <a:close/>
                <a:moveTo>
                  <a:pt x="945161" y="1880867"/>
                </a:moveTo>
                <a:cubicBezTo>
                  <a:pt x="947314" y="1883933"/>
                  <a:pt x="943508" y="1921438"/>
                  <a:pt x="941044" y="1921438"/>
                </a:cubicBezTo>
                <a:cubicBezTo>
                  <a:pt x="939267" y="1921438"/>
                  <a:pt x="938954" y="1914042"/>
                  <a:pt x="940209" y="1901719"/>
                </a:cubicBezTo>
                <a:lnTo>
                  <a:pt x="940208" y="1901719"/>
                </a:lnTo>
                <a:cubicBezTo>
                  <a:pt x="942095" y="1883182"/>
                  <a:pt x="943280" y="1878189"/>
                  <a:pt x="945161" y="1880867"/>
                </a:cubicBezTo>
                <a:close/>
                <a:moveTo>
                  <a:pt x="934013" y="1876189"/>
                </a:moveTo>
                <a:cubicBezTo>
                  <a:pt x="934225" y="1874587"/>
                  <a:pt x="934518" y="1874808"/>
                  <a:pt x="934841" y="1877239"/>
                </a:cubicBezTo>
                <a:cubicBezTo>
                  <a:pt x="935487" y="1882101"/>
                  <a:pt x="935487" y="1890056"/>
                  <a:pt x="934841" y="1894918"/>
                </a:cubicBezTo>
                <a:cubicBezTo>
                  <a:pt x="934195" y="1899780"/>
                  <a:pt x="933669" y="1895802"/>
                  <a:pt x="933669" y="1886079"/>
                </a:cubicBezTo>
                <a:cubicBezTo>
                  <a:pt x="933669" y="1881217"/>
                  <a:pt x="933801" y="1877792"/>
                  <a:pt x="934013" y="1876189"/>
                </a:cubicBezTo>
                <a:close/>
                <a:moveTo>
                  <a:pt x="986424" y="1866185"/>
                </a:moveTo>
                <a:cubicBezTo>
                  <a:pt x="986621" y="1863844"/>
                  <a:pt x="986893" y="1864167"/>
                  <a:pt x="987192" y="1867720"/>
                </a:cubicBezTo>
                <a:cubicBezTo>
                  <a:pt x="987790" y="1874825"/>
                  <a:pt x="987790" y="1886453"/>
                  <a:pt x="987192" y="1893558"/>
                </a:cubicBezTo>
                <a:cubicBezTo>
                  <a:pt x="986593" y="1900664"/>
                  <a:pt x="986105" y="1894851"/>
                  <a:pt x="986105" y="1880639"/>
                </a:cubicBezTo>
                <a:cubicBezTo>
                  <a:pt x="986105" y="1873533"/>
                  <a:pt x="986227" y="1868527"/>
                  <a:pt x="986424" y="1866185"/>
                </a:cubicBezTo>
                <a:close/>
                <a:moveTo>
                  <a:pt x="845841" y="1838137"/>
                </a:moveTo>
                <a:lnTo>
                  <a:pt x="845842" y="1838141"/>
                </a:lnTo>
                <a:lnTo>
                  <a:pt x="845838" y="1838141"/>
                </a:lnTo>
                <a:close/>
                <a:moveTo>
                  <a:pt x="212802" y="1837291"/>
                </a:moveTo>
                <a:cubicBezTo>
                  <a:pt x="214984" y="1834840"/>
                  <a:pt x="217857" y="1834241"/>
                  <a:pt x="219332" y="1837839"/>
                </a:cubicBezTo>
                <a:cubicBezTo>
                  <a:pt x="221766" y="1843779"/>
                  <a:pt x="219960" y="1851390"/>
                  <a:pt x="215807" y="1852685"/>
                </a:cubicBezTo>
                <a:cubicBezTo>
                  <a:pt x="213942" y="1853264"/>
                  <a:pt x="211521" y="1851087"/>
                  <a:pt x="210422" y="1847847"/>
                </a:cubicBezTo>
                <a:cubicBezTo>
                  <a:pt x="209130" y="1844042"/>
                  <a:pt x="210620" y="1839741"/>
                  <a:pt x="212802" y="1837291"/>
                </a:cubicBezTo>
                <a:close/>
                <a:moveTo>
                  <a:pt x="909064" y="1808808"/>
                </a:moveTo>
                <a:cubicBezTo>
                  <a:pt x="911320" y="1807505"/>
                  <a:pt x="912527" y="1810226"/>
                  <a:pt x="912810" y="1817243"/>
                </a:cubicBezTo>
                <a:cubicBezTo>
                  <a:pt x="913028" y="1822941"/>
                  <a:pt x="913722" y="1839843"/>
                  <a:pt x="914324" y="1854802"/>
                </a:cubicBezTo>
                <a:cubicBezTo>
                  <a:pt x="916189" y="1901056"/>
                  <a:pt x="915959" y="1909942"/>
                  <a:pt x="912759" y="1915094"/>
                </a:cubicBezTo>
                <a:cubicBezTo>
                  <a:pt x="910190" y="1919231"/>
                  <a:pt x="909639" y="1918230"/>
                  <a:pt x="909533" y="1909198"/>
                </a:cubicBezTo>
                <a:lnTo>
                  <a:pt x="909535" y="1909198"/>
                </a:lnTo>
                <a:cubicBezTo>
                  <a:pt x="909462" y="1903215"/>
                  <a:pt x="908583" y="1878612"/>
                  <a:pt x="907572" y="1854526"/>
                </a:cubicBezTo>
                <a:cubicBezTo>
                  <a:pt x="906251" y="1822925"/>
                  <a:pt x="906663" y="1810196"/>
                  <a:pt x="909064" y="1808808"/>
                </a:cubicBezTo>
                <a:close/>
                <a:moveTo>
                  <a:pt x="885324" y="1804483"/>
                </a:moveTo>
                <a:cubicBezTo>
                  <a:pt x="888787" y="1804483"/>
                  <a:pt x="889475" y="1807551"/>
                  <a:pt x="888685" y="1819446"/>
                </a:cubicBezTo>
                <a:cubicBezTo>
                  <a:pt x="887715" y="1834043"/>
                  <a:pt x="889663" y="1838698"/>
                  <a:pt x="893171" y="1830149"/>
                </a:cubicBezTo>
                <a:cubicBezTo>
                  <a:pt x="894131" y="1827810"/>
                  <a:pt x="896032" y="1826542"/>
                  <a:pt x="897396" y="1827331"/>
                </a:cubicBezTo>
                <a:cubicBezTo>
                  <a:pt x="898761" y="1828121"/>
                  <a:pt x="897429" y="1839368"/>
                  <a:pt x="894418" y="1852326"/>
                </a:cubicBezTo>
                <a:cubicBezTo>
                  <a:pt x="889426" y="1873867"/>
                  <a:pt x="889349" y="1876445"/>
                  <a:pt x="893517" y="1882397"/>
                </a:cubicBezTo>
                <a:cubicBezTo>
                  <a:pt x="897705" y="1888379"/>
                  <a:pt x="897594" y="1890418"/>
                  <a:pt x="892156" y="1907505"/>
                </a:cubicBezTo>
                <a:cubicBezTo>
                  <a:pt x="888736" y="1918254"/>
                  <a:pt x="886218" y="1934011"/>
                  <a:pt x="886193" y="1944847"/>
                </a:cubicBezTo>
                <a:cubicBezTo>
                  <a:pt x="886120" y="1971830"/>
                  <a:pt x="880669" y="1977531"/>
                  <a:pt x="879963" y="1951353"/>
                </a:cubicBezTo>
                <a:lnTo>
                  <a:pt x="879961" y="1951353"/>
                </a:lnTo>
                <a:cubicBezTo>
                  <a:pt x="879059" y="1917891"/>
                  <a:pt x="878713" y="1915184"/>
                  <a:pt x="873653" y="1901622"/>
                </a:cubicBezTo>
                <a:cubicBezTo>
                  <a:pt x="867336" y="1884694"/>
                  <a:pt x="867493" y="1883245"/>
                  <a:pt x="876506" y="1875236"/>
                </a:cubicBezTo>
                <a:cubicBezTo>
                  <a:pt x="884080" y="1868509"/>
                  <a:pt x="884111" y="1868309"/>
                  <a:pt x="882543" y="1836478"/>
                </a:cubicBezTo>
                <a:cubicBezTo>
                  <a:pt x="881200" y="1809211"/>
                  <a:pt x="881613" y="1804483"/>
                  <a:pt x="885324" y="1804483"/>
                </a:cubicBezTo>
                <a:close/>
                <a:moveTo>
                  <a:pt x="188353" y="1800590"/>
                </a:moveTo>
                <a:cubicBezTo>
                  <a:pt x="190655" y="1799258"/>
                  <a:pt x="191706" y="1810631"/>
                  <a:pt x="192022" y="1840362"/>
                </a:cubicBezTo>
                <a:cubicBezTo>
                  <a:pt x="192570" y="1891786"/>
                  <a:pt x="192205" y="1888500"/>
                  <a:pt x="197418" y="1891683"/>
                </a:cubicBezTo>
                <a:cubicBezTo>
                  <a:pt x="201180" y="1893987"/>
                  <a:pt x="201081" y="1894709"/>
                  <a:pt x="196666" y="1897144"/>
                </a:cubicBezTo>
                <a:cubicBezTo>
                  <a:pt x="193867" y="1898686"/>
                  <a:pt x="191600" y="1902642"/>
                  <a:pt x="191624" y="1905934"/>
                </a:cubicBezTo>
                <a:cubicBezTo>
                  <a:pt x="191657" y="1910795"/>
                  <a:pt x="192197" y="1911152"/>
                  <a:pt x="194485" y="1907839"/>
                </a:cubicBezTo>
                <a:cubicBezTo>
                  <a:pt x="196474" y="1904959"/>
                  <a:pt x="197317" y="1908661"/>
                  <a:pt x="197346" y="1920425"/>
                </a:cubicBezTo>
                <a:cubicBezTo>
                  <a:pt x="197379" y="1931903"/>
                  <a:pt x="196043" y="1938137"/>
                  <a:pt x="193065" y="1940450"/>
                </a:cubicBezTo>
                <a:cubicBezTo>
                  <a:pt x="189602" y="1943139"/>
                  <a:pt x="188496" y="1943070"/>
                  <a:pt x="187519" y="1940104"/>
                </a:cubicBezTo>
                <a:lnTo>
                  <a:pt x="187523" y="1940102"/>
                </a:lnTo>
                <a:cubicBezTo>
                  <a:pt x="186104" y="1935796"/>
                  <a:pt x="179757" y="1834268"/>
                  <a:pt x="180150" y="1822164"/>
                </a:cubicBezTo>
                <a:cubicBezTo>
                  <a:pt x="180296" y="1817676"/>
                  <a:pt x="181077" y="1815534"/>
                  <a:pt x="181879" y="1817404"/>
                </a:cubicBezTo>
                <a:cubicBezTo>
                  <a:pt x="184909" y="1824431"/>
                  <a:pt x="188247" y="1820449"/>
                  <a:pt x="186718" y="1811630"/>
                </a:cubicBezTo>
                <a:cubicBezTo>
                  <a:pt x="185787" y="1806259"/>
                  <a:pt x="186463" y="1801683"/>
                  <a:pt x="188353" y="1800590"/>
                </a:cubicBezTo>
                <a:close/>
                <a:moveTo>
                  <a:pt x="131129" y="1794964"/>
                </a:moveTo>
                <a:lnTo>
                  <a:pt x="133790" y="1805574"/>
                </a:lnTo>
                <a:cubicBezTo>
                  <a:pt x="136468" y="1816259"/>
                  <a:pt x="136059" y="1819615"/>
                  <a:pt x="132483" y="1816269"/>
                </a:cubicBezTo>
                <a:cubicBezTo>
                  <a:pt x="131418" y="1815272"/>
                  <a:pt x="130677" y="1810070"/>
                  <a:pt x="130838" y="1804710"/>
                </a:cubicBezTo>
                <a:close/>
                <a:moveTo>
                  <a:pt x="936627" y="1794309"/>
                </a:moveTo>
                <a:cubicBezTo>
                  <a:pt x="938143" y="1793186"/>
                  <a:pt x="939953" y="1805786"/>
                  <a:pt x="939769" y="1821379"/>
                </a:cubicBezTo>
                <a:cubicBezTo>
                  <a:pt x="939513" y="1844215"/>
                  <a:pt x="936514" y="1858880"/>
                  <a:pt x="932143" y="1858880"/>
                </a:cubicBezTo>
                <a:cubicBezTo>
                  <a:pt x="930165" y="1858880"/>
                  <a:pt x="929935" y="1855796"/>
                  <a:pt x="931483" y="1850041"/>
                </a:cubicBezTo>
                <a:lnTo>
                  <a:pt x="931485" y="1850041"/>
                </a:lnTo>
                <a:cubicBezTo>
                  <a:pt x="932791" y="1845179"/>
                  <a:pt x="934014" y="1833858"/>
                  <a:pt x="934200" y="1824882"/>
                </a:cubicBezTo>
                <a:cubicBezTo>
                  <a:pt x="934382" y="1815907"/>
                  <a:pt x="934878" y="1804891"/>
                  <a:pt x="935295" y="1800404"/>
                </a:cubicBezTo>
                <a:cubicBezTo>
                  <a:pt x="935650" y="1796583"/>
                  <a:pt x="936122" y="1794684"/>
                  <a:pt x="936627" y="1794309"/>
                </a:cubicBezTo>
                <a:close/>
                <a:moveTo>
                  <a:pt x="911264" y="1789784"/>
                </a:moveTo>
                <a:cubicBezTo>
                  <a:pt x="914690" y="1788553"/>
                  <a:pt x="915471" y="1789264"/>
                  <a:pt x="914169" y="1792436"/>
                </a:cubicBezTo>
                <a:cubicBezTo>
                  <a:pt x="913190" y="1794819"/>
                  <a:pt x="912391" y="1798505"/>
                  <a:pt x="912391" y="1800626"/>
                </a:cubicBezTo>
                <a:cubicBezTo>
                  <a:pt x="912391" y="1802748"/>
                  <a:pt x="911085" y="1804483"/>
                  <a:pt x="909483" y="1804483"/>
                </a:cubicBezTo>
                <a:cubicBezTo>
                  <a:pt x="907885" y="1804483"/>
                  <a:pt x="906578" y="1801554"/>
                  <a:pt x="906578" y="1797975"/>
                </a:cubicBezTo>
                <a:lnTo>
                  <a:pt x="906581" y="1797975"/>
                </a:lnTo>
                <a:cubicBezTo>
                  <a:pt x="906581" y="1794395"/>
                  <a:pt x="908686" y="1790709"/>
                  <a:pt x="911264" y="1789784"/>
                </a:cubicBezTo>
                <a:close/>
                <a:moveTo>
                  <a:pt x="859322" y="1775925"/>
                </a:moveTo>
                <a:lnTo>
                  <a:pt x="859698" y="1794380"/>
                </a:lnTo>
                <a:cubicBezTo>
                  <a:pt x="859953" y="1807347"/>
                  <a:pt x="858665" y="1814847"/>
                  <a:pt x="855333" y="1819606"/>
                </a:cubicBezTo>
                <a:cubicBezTo>
                  <a:pt x="852723" y="1823331"/>
                  <a:pt x="849589" y="1830325"/>
                  <a:pt x="848363" y="1835149"/>
                </a:cubicBezTo>
                <a:lnTo>
                  <a:pt x="845841" y="1838137"/>
                </a:lnTo>
                <a:lnTo>
                  <a:pt x="843682" y="1823655"/>
                </a:lnTo>
                <a:cubicBezTo>
                  <a:pt x="842080" y="1816161"/>
                  <a:pt x="842580" y="1815072"/>
                  <a:pt x="847280" y="1815836"/>
                </a:cubicBezTo>
                <a:cubicBezTo>
                  <a:pt x="851994" y="1816602"/>
                  <a:pt x="853187" y="1813940"/>
                  <a:pt x="856030" y="1796324"/>
                </a:cubicBezTo>
                <a:close/>
                <a:moveTo>
                  <a:pt x="125097" y="1771098"/>
                </a:moveTo>
                <a:cubicBezTo>
                  <a:pt x="128889" y="1774647"/>
                  <a:pt x="125881" y="1794588"/>
                  <a:pt x="121900" y="1792286"/>
                </a:cubicBezTo>
                <a:cubicBezTo>
                  <a:pt x="120503" y="1791478"/>
                  <a:pt x="118759" y="1792974"/>
                  <a:pt x="118025" y="1795610"/>
                </a:cubicBezTo>
                <a:cubicBezTo>
                  <a:pt x="117174" y="1798666"/>
                  <a:pt x="116565" y="1797751"/>
                  <a:pt x="116350" y="1793085"/>
                </a:cubicBezTo>
                <a:cubicBezTo>
                  <a:pt x="116168" y="1789059"/>
                  <a:pt x="117320" y="1785009"/>
                  <a:pt x="118919" y="1784084"/>
                </a:cubicBezTo>
                <a:cubicBezTo>
                  <a:pt x="120517" y="1783161"/>
                  <a:pt x="121827" y="1779171"/>
                  <a:pt x="121827" y="1775221"/>
                </a:cubicBezTo>
                <a:cubicBezTo>
                  <a:pt x="121827" y="1769899"/>
                  <a:pt x="122674" y="1768831"/>
                  <a:pt x="125097" y="1771098"/>
                </a:cubicBezTo>
                <a:close/>
                <a:moveTo>
                  <a:pt x="144315" y="1735075"/>
                </a:moveTo>
                <a:cubicBezTo>
                  <a:pt x="144932" y="1735657"/>
                  <a:pt x="145506" y="1737844"/>
                  <a:pt x="146349" y="1741927"/>
                </a:cubicBezTo>
                <a:cubicBezTo>
                  <a:pt x="147429" y="1747163"/>
                  <a:pt x="147907" y="1760626"/>
                  <a:pt x="147407" y="1771845"/>
                </a:cubicBezTo>
                <a:cubicBezTo>
                  <a:pt x="146568" y="1790733"/>
                  <a:pt x="146232" y="1791677"/>
                  <a:pt x="142883" y="1784588"/>
                </a:cubicBezTo>
                <a:cubicBezTo>
                  <a:pt x="138882" y="1776122"/>
                  <a:pt x="138338" y="1746371"/>
                  <a:pt x="142030" y="1737847"/>
                </a:cubicBezTo>
                <a:cubicBezTo>
                  <a:pt x="143041" y="1735514"/>
                  <a:pt x="143699" y="1734492"/>
                  <a:pt x="144315" y="1735075"/>
                </a:cubicBezTo>
                <a:close/>
                <a:moveTo>
                  <a:pt x="176323" y="1731089"/>
                </a:moveTo>
                <a:cubicBezTo>
                  <a:pt x="181518" y="1731066"/>
                  <a:pt x="185769" y="1732272"/>
                  <a:pt x="185769" y="1733768"/>
                </a:cubicBezTo>
                <a:cubicBezTo>
                  <a:pt x="185769" y="1737223"/>
                  <a:pt x="176949" y="1737223"/>
                  <a:pt x="171237" y="1733768"/>
                </a:cubicBezTo>
                <a:cubicBezTo>
                  <a:pt x="167927" y="1731768"/>
                  <a:pt x="169153" y="1731121"/>
                  <a:pt x="176323" y="1731089"/>
                </a:cubicBezTo>
                <a:close/>
                <a:moveTo>
                  <a:pt x="163455" y="1730218"/>
                </a:moveTo>
                <a:lnTo>
                  <a:pt x="167447" y="1744817"/>
                </a:lnTo>
                <a:cubicBezTo>
                  <a:pt x="169645" y="1752846"/>
                  <a:pt x="175317" y="1765071"/>
                  <a:pt x="180058" y="1771982"/>
                </a:cubicBezTo>
                <a:cubicBezTo>
                  <a:pt x="189883" y="1786310"/>
                  <a:pt x="190388" y="1788876"/>
                  <a:pt x="184316" y="1793593"/>
                </a:cubicBezTo>
                <a:cubicBezTo>
                  <a:pt x="181918" y="1795454"/>
                  <a:pt x="179956" y="1799960"/>
                  <a:pt x="179956" y="1803605"/>
                </a:cubicBezTo>
                <a:cubicBezTo>
                  <a:pt x="179956" y="1807331"/>
                  <a:pt x="178682" y="1809496"/>
                  <a:pt x="177051" y="1808552"/>
                </a:cubicBezTo>
                <a:cubicBezTo>
                  <a:pt x="175453" y="1807628"/>
                  <a:pt x="174143" y="1804495"/>
                  <a:pt x="174143" y="1801591"/>
                </a:cubicBezTo>
                <a:cubicBezTo>
                  <a:pt x="174143" y="1794758"/>
                  <a:pt x="169248" y="1794762"/>
                  <a:pt x="166929" y="1801591"/>
                </a:cubicBezTo>
                <a:cubicBezTo>
                  <a:pt x="165915" y="1804577"/>
                  <a:pt x="167630" y="1811450"/>
                  <a:pt x="170867" y="1817388"/>
                </a:cubicBezTo>
                <a:cubicBezTo>
                  <a:pt x="175948" y="1826707"/>
                  <a:pt x="176415" y="1831587"/>
                  <a:pt x="174983" y="1860380"/>
                </a:cubicBezTo>
                <a:cubicBezTo>
                  <a:pt x="174096" y="1878245"/>
                  <a:pt x="172987" y="1904488"/>
                  <a:pt x="172523" y="1918699"/>
                </a:cubicBezTo>
                <a:cubicBezTo>
                  <a:pt x="171611" y="1946623"/>
                  <a:pt x="167140" y="1985995"/>
                  <a:pt x="164611" y="1988361"/>
                </a:cubicBezTo>
                <a:cubicBezTo>
                  <a:pt x="163750" y="1989167"/>
                  <a:pt x="162257" y="1987498"/>
                  <a:pt x="161294" y="1984654"/>
                </a:cubicBezTo>
                <a:lnTo>
                  <a:pt x="161294" y="1984660"/>
                </a:lnTo>
                <a:cubicBezTo>
                  <a:pt x="160331" y="1981816"/>
                  <a:pt x="159006" y="1950704"/>
                  <a:pt x="158349" y="1915521"/>
                </a:cubicBezTo>
                <a:cubicBezTo>
                  <a:pt x="157404" y="1864780"/>
                  <a:pt x="156189" y="1849386"/>
                  <a:pt x="152480" y="1841075"/>
                </a:cubicBezTo>
                <a:cubicBezTo>
                  <a:pt x="147262" y="1829389"/>
                  <a:pt x="148371" y="1822777"/>
                  <a:pt x="155141" y="1825207"/>
                </a:cubicBezTo>
                <a:cubicBezTo>
                  <a:pt x="158873" y="1826547"/>
                  <a:pt x="159613" y="1823960"/>
                  <a:pt x="159624" y="1809523"/>
                </a:cubicBezTo>
                <a:cubicBezTo>
                  <a:pt x="159624" y="1800013"/>
                  <a:pt x="160496" y="1778279"/>
                  <a:pt x="161546" y="1761225"/>
                </a:cubicBezTo>
                <a:close/>
                <a:moveTo>
                  <a:pt x="880633" y="1697520"/>
                </a:moveTo>
                <a:cubicBezTo>
                  <a:pt x="882348" y="1699125"/>
                  <a:pt x="883330" y="1704572"/>
                  <a:pt x="882812" y="1709623"/>
                </a:cubicBezTo>
                <a:cubicBezTo>
                  <a:pt x="881929" y="1718271"/>
                  <a:pt x="881750" y="1718410"/>
                  <a:pt x="879732" y="1712009"/>
                </a:cubicBezTo>
                <a:lnTo>
                  <a:pt x="879735" y="1712009"/>
                </a:lnTo>
                <a:cubicBezTo>
                  <a:pt x="876440" y="1701544"/>
                  <a:pt x="876907" y="1694033"/>
                  <a:pt x="880633" y="1697520"/>
                </a:cubicBezTo>
                <a:close/>
                <a:moveTo>
                  <a:pt x="894921" y="1674217"/>
                </a:moveTo>
                <a:cubicBezTo>
                  <a:pt x="898850" y="1667406"/>
                  <a:pt x="901673" y="1732476"/>
                  <a:pt x="897909" y="1743141"/>
                </a:cubicBezTo>
                <a:cubicBezTo>
                  <a:pt x="896033" y="1748457"/>
                  <a:pt x="893520" y="1752807"/>
                  <a:pt x="892321" y="1752807"/>
                </a:cubicBezTo>
                <a:cubicBezTo>
                  <a:pt x="891124" y="1752807"/>
                  <a:pt x="890722" y="1735977"/>
                  <a:pt x="891434" y="1715409"/>
                </a:cubicBezTo>
                <a:lnTo>
                  <a:pt x="891439" y="1715409"/>
                </a:lnTo>
                <a:cubicBezTo>
                  <a:pt x="892151" y="1694840"/>
                  <a:pt x="893716" y="1676303"/>
                  <a:pt x="894921" y="1674217"/>
                </a:cubicBezTo>
                <a:close/>
                <a:moveTo>
                  <a:pt x="882611" y="1664785"/>
                </a:moveTo>
                <a:cubicBezTo>
                  <a:pt x="883316" y="1665405"/>
                  <a:pt x="884231" y="1667288"/>
                  <a:pt x="885467" y="1670532"/>
                </a:cubicBezTo>
                <a:cubicBezTo>
                  <a:pt x="888751" y="1679146"/>
                  <a:pt x="884986" y="1683859"/>
                  <a:pt x="881537" y="1675451"/>
                </a:cubicBezTo>
                <a:lnTo>
                  <a:pt x="881538" y="1675451"/>
                </a:lnTo>
                <a:cubicBezTo>
                  <a:pt x="880655" y="1673294"/>
                  <a:pt x="880418" y="1669317"/>
                  <a:pt x="881013" y="1666612"/>
                </a:cubicBezTo>
                <a:cubicBezTo>
                  <a:pt x="881410" y="1664807"/>
                  <a:pt x="881906" y="1664164"/>
                  <a:pt x="882611" y="1664785"/>
                </a:cubicBezTo>
                <a:close/>
                <a:moveTo>
                  <a:pt x="906815" y="1608656"/>
                </a:moveTo>
                <a:cubicBezTo>
                  <a:pt x="908286" y="1608656"/>
                  <a:pt x="909490" y="1617295"/>
                  <a:pt x="909490" y="1627855"/>
                </a:cubicBezTo>
                <a:cubicBezTo>
                  <a:pt x="909490" y="1638637"/>
                  <a:pt x="910643" y="1646387"/>
                  <a:pt x="912125" y="1645531"/>
                </a:cubicBezTo>
                <a:cubicBezTo>
                  <a:pt x="915646" y="1643494"/>
                  <a:pt x="917790" y="1723246"/>
                  <a:pt x="914332" y="1727663"/>
                </a:cubicBezTo>
                <a:cubicBezTo>
                  <a:pt x="912862" y="1729540"/>
                  <a:pt x="912497" y="1735966"/>
                  <a:pt x="913515" y="1741942"/>
                </a:cubicBezTo>
                <a:cubicBezTo>
                  <a:pt x="915504" y="1753584"/>
                  <a:pt x="914902" y="1754829"/>
                  <a:pt x="909968" y="1749266"/>
                </a:cubicBezTo>
                <a:lnTo>
                  <a:pt x="909965" y="1749266"/>
                </a:lnTo>
                <a:cubicBezTo>
                  <a:pt x="908126" y="1747190"/>
                  <a:pt x="906033" y="1724390"/>
                  <a:pt x="904911" y="1694189"/>
                </a:cubicBezTo>
                <a:cubicBezTo>
                  <a:pt x="903397" y="1653442"/>
                  <a:pt x="902094" y="1641979"/>
                  <a:pt x="898679" y="1639431"/>
                </a:cubicBezTo>
                <a:cubicBezTo>
                  <a:pt x="894872" y="1636589"/>
                  <a:pt x="894940" y="1634579"/>
                  <a:pt x="899252" y="1622432"/>
                </a:cubicBezTo>
                <a:cubicBezTo>
                  <a:pt x="901942" y="1614855"/>
                  <a:pt x="905345" y="1608656"/>
                  <a:pt x="906815" y="1608656"/>
                </a:cubicBezTo>
                <a:close/>
                <a:moveTo>
                  <a:pt x="198839" y="1603132"/>
                </a:moveTo>
                <a:cubicBezTo>
                  <a:pt x="200641" y="1603201"/>
                  <a:pt x="201824" y="1619910"/>
                  <a:pt x="201951" y="1647229"/>
                </a:cubicBezTo>
                <a:cubicBezTo>
                  <a:pt x="202134" y="1686304"/>
                  <a:pt x="201733" y="1690032"/>
                  <a:pt x="198492" y="1680540"/>
                </a:cubicBezTo>
                <a:lnTo>
                  <a:pt x="194828" y="1669852"/>
                </a:lnTo>
                <a:lnTo>
                  <a:pt x="196353" y="1680731"/>
                </a:lnTo>
                <a:cubicBezTo>
                  <a:pt x="197192" y="1686715"/>
                  <a:pt x="199210" y="1695680"/>
                  <a:pt x="200836" y="1700653"/>
                </a:cubicBezTo>
                <a:cubicBezTo>
                  <a:pt x="202464" y="1705627"/>
                  <a:pt x="202847" y="1712971"/>
                  <a:pt x="201690" y="1716973"/>
                </a:cubicBezTo>
                <a:cubicBezTo>
                  <a:pt x="200534" y="1720974"/>
                  <a:pt x="198672" y="1735876"/>
                  <a:pt x="197552" y="1750087"/>
                </a:cubicBezTo>
                <a:lnTo>
                  <a:pt x="195515" y="1775925"/>
                </a:lnTo>
                <a:lnTo>
                  <a:pt x="194997" y="1745327"/>
                </a:lnTo>
                <a:lnTo>
                  <a:pt x="195006" y="1745327"/>
                </a:lnTo>
                <a:cubicBezTo>
                  <a:pt x="194678" y="1726418"/>
                  <a:pt x="195597" y="1714729"/>
                  <a:pt x="197396" y="1714729"/>
                </a:cubicBezTo>
                <a:cubicBezTo>
                  <a:pt x="201980" y="1714729"/>
                  <a:pt x="200783" y="1706571"/>
                  <a:pt x="195944" y="1704833"/>
                </a:cubicBezTo>
                <a:cubicBezTo>
                  <a:pt x="192525" y="1703605"/>
                  <a:pt x="191584" y="1698096"/>
                  <a:pt x="191584" y="1679306"/>
                </a:cubicBezTo>
                <a:cubicBezTo>
                  <a:pt x="191584" y="1664336"/>
                  <a:pt x="192781" y="1654973"/>
                  <a:pt x="194774" y="1654352"/>
                </a:cubicBezTo>
                <a:cubicBezTo>
                  <a:pt x="197054" y="1653640"/>
                  <a:pt x="197102" y="1650286"/>
                  <a:pt x="194920" y="1642565"/>
                </a:cubicBezTo>
                <a:cubicBezTo>
                  <a:pt x="191544" y="1630543"/>
                  <a:pt x="194285" y="1602976"/>
                  <a:pt x="198839" y="1603132"/>
                </a:cubicBezTo>
                <a:close/>
                <a:moveTo>
                  <a:pt x="126570" y="1593697"/>
                </a:moveTo>
                <a:lnTo>
                  <a:pt x="128788" y="1602537"/>
                </a:lnTo>
                <a:cubicBezTo>
                  <a:pt x="130011" y="1607399"/>
                  <a:pt x="131996" y="1611376"/>
                  <a:pt x="133203" y="1611376"/>
                </a:cubicBezTo>
                <a:cubicBezTo>
                  <a:pt x="135111" y="1611376"/>
                  <a:pt x="132174" y="1640629"/>
                  <a:pt x="129516" y="1648094"/>
                </a:cubicBezTo>
                <a:cubicBezTo>
                  <a:pt x="128983" y="1649590"/>
                  <a:pt x="127122" y="1642858"/>
                  <a:pt x="125378" y="1633135"/>
                </a:cubicBezTo>
                <a:lnTo>
                  <a:pt x="125377" y="1633135"/>
                </a:lnTo>
                <a:cubicBezTo>
                  <a:pt x="123629" y="1623394"/>
                  <a:pt x="123188" y="1610571"/>
                  <a:pt x="124388" y="1604577"/>
                </a:cubicBezTo>
                <a:close/>
                <a:moveTo>
                  <a:pt x="972450" y="1561739"/>
                </a:moveTo>
                <a:cubicBezTo>
                  <a:pt x="973256" y="1563609"/>
                  <a:pt x="973256" y="1566668"/>
                  <a:pt x="972450" y="1568538"/>
                </a:cubicBezTo>
                <a:cubicBezTo>
                  <a:pt x="971643" y="1570409"/>
                  <a:pt x="970983" y="1568878"/>
                  <a:pt x="970983" y="1565139"/>
                </a:cubicBezTo>
                <a:cubicBezTo>
                  <a:pt x="970983" y="1561399"/>
                  <a:pt x="971643" y="1559869"/>
                  <a:pt x="972450" y="1561739"/>
                </a:cubicBezTo>
                <a:close/>
                <a:moveTo>
                  <a:pt x="179368" y="1490681"/>
                </a:moveTo>
                <a:cubicBezTo>
                  <a:pt x="181255" y="1489590"/>
                  <a:pt x="183112" y="1496483"/>
                  <a:pt x="184402" y="1509367"/>
                </a:cubicBezTo>
                <a:cubicBezTo>
                  <a:pt x="185526" y="1520594"/>
                  <a:pt x="187442" y="1529781"/>
                  <a:pt x="188659" y="1529781"/>
                </a:cubicBezTo>
                <a:cubicBezTo>
                  <a:pt x="189874" y="1529781"/>
                  <a:pt x="192526" y="1526042"/>
                  <a:pt x="194549" y="1521471"/>
                </a:cubicBezTo>
                <a:cubicBezTo>
                  <a:pt x="200116" y="1508896"/>
                  <a:pt x="202546" y="1515321"/>
                  <a:pt x="200263" y="1536581"/>
                </a:cubicBezTo>
                <a:cubicBezTo>
                  <a:pt x="199139" y="1547052"/>
                  <a:pt x="198880" y="1563916"/>
                  <a:pt x="199686" y="1574056"/>
                </a:cubicBezTo>
                <a:cubicBezTo>
                  <a:pt x="200949" y="1589922"/>
                  <a:pt x="200332" y="1593336"/>
                  <a:pt x="195275" y="1598535"/>
                </a:cubicBezTo>
                <a:cubicBezTo>
                  <a:pt x="185048" y="1609046"/>
                  <a:pt x="182746" y="1616125"/>
                  <a:pt x="183392" y="1635078"/>
                </a:cubicBezTo>
                <a:cubicBezTo>
                  <a:pt x="183805" y="1647182"/>
                  <a:pt x="182444" y="1656810"/>
                  <a:pt x="179437" y="1663053"/>
                </a:cubicBezTo>
                <a:lnTo>
                  <a:pt x="174853" y="1672572"/>
                </a:lnTo>
                <a:lnTo>
                  <a:pt x="171404" y="1664448"/>
                </a:lnTo>
                <a:cubicBezTo>
                  <a:pt x="163546" y="1645965"/>
                  <a:pt x="164226" y="1568867"/>
                  <a:pt x="172225" y="1571325"/>
                </a:cubicBezTo>
                <a:cubicBezTo>
                  <a:pt x="174079" y="1571895"/>
                  <a:pt x="176380" y="1577774"/>
                  <a:pt x="177339" y="1584389"/>
                </a:cubicBezTo>
                <a:lnTo>
                  <a:pt x="179083" y="1596417"/>
                </a:lnTo>
                <a:lnTo>
                  <a:pt x="179521" y="1583721"/>
                </a:lnTo>
                <a:cubicBezTo>
                  <a:pt x="179776" y="1576737"/>
                  <a:pt x="180758" y="1569074"/>
                  <a:pt x="181736" y="1566691"/>
                </a:cubicBezTo>
                <a:cubicBezTo>
                  <a:pt x="182977" y="1563662"/>
                  <a:pt x="182244" y="1562814"/>
                  <a:pt x="179295" y="1563872"/>
                </a:cubicBezTo>
                <a:cubicBezTo>
                  <a:pt x="172639" y="1566262"/>
                  <a:pt x="167560" y="1558303"/>
                  <a:pt x="169760" y="1548932"/>
                </a:cubicBezTo>
                <a:cubicBezTo>
                  <a:pt x="171898" y="1539814"/>
                  <a:pt x="175435" y="1538234"/>
                  <a:pt x="178262" y="1545130"/>
                </a:cubicBezTo>
                <a:cubicBezTo>
                  <a:pt x="179270" y="1547588"/>
                  <a:pt x="180737" y="1548999"/>
                  <a:pt x="181518" y="1548267"/>
                </a:cubicBezTo>
                <a:cubicBezTo>
                  <a:pt x="182299" y="1547535"/>
                  <a:pt x="180963" y="1542503"/>
                  <a:pt x="178544" y="1537086"/>
                </a:cubicBezTo>
                <a:cubicBezTo>
                  <a:pt x="173070" y="1524827"/>
                  <a:pt x="173081" y="1524342"/>
                  <a:pt x="178835" y="1524342"/>
                </a:cubicBezTo>
                <a:cubicBezTo>
                  <a:pt x="182346" y="1524342"/>
                  <a:pt x="183043" y="1522795"/>
                  <a:pt x="181591" y="1518222"/>
                </a:cubicBezTo>
                <a:cubicBezTo>
                  <a:pt x="177531" y="1505442"/>
                  <a:pt x="176475" y="1492353"/>
                  <a:pt x="179368" y="1490681"/>
                </a:cubicBezTo>
                <a:close/>
                <a:moveTo>
                  <a:pt x="908919" y="1484791"/>
                </a:moveTo>
                <a:cubicBezTo>
                  <a:pt x="909547" y="1485570"/>
                  <a:pt x="909660" y="1488572"/>
                  <a:pt x="909822" y="1494498"/>
                </a:cubicBezTo>
                <a:cubicBezTo>
                  <a:pt x="910005" y="1501188"/>
                  <a:pt x="909896" y="1514171"/>
                  <a:pt x="909567" y="1523348"/>
                </a:cubicBezTo>
                <a:cubicBezTo>
                  <a:pt x="909187" y="1534207"/>
                  <a:pt x="910596" y="1542947"/>
                  <a:pt x="913593" y="1548372"/>
                </a:cubicBezTo>
                <a:cubicBezTo>
                  <a:pt x="918772" y="1557744"/>
                  <a:pt x="919519" y="1569898"/>
                  <a:pt x="915294" y="1576018"/>
                </a:cubicBezTo>
                <a:cubicBezTo>
                  <a:pt x="913188" y="1579068"/>
                  <a:pt x="912465" y="1577618"/>
                  <a:pt x="912433" y="1570278"/>
                </a:cubicBezTo>
                <a:lnTo>
                  <a:pt x="912438" y="1570278"/>
                </a:lnTo>
                <a:cubicBezTo>
                  <a:pt x="912405" y="1564122"/>
                  <a:pt x="909486" y="1556511"/>
                  <a:pt x="904598" y="1549879"/>
                </a:cubicBezTo>
                <a:cubicBezTo>
                  <a:pt x="897734" y="1540564"/>
                  <a:pt x="896748" y="1536471"/>
                  <a:pt x="896337" y="1515606"/>
                </a:cubicBezTo>
                <a:cubicBezTo>
                  <a:pt x="896082" y="1502574"/>
                  <a:pt x="896885" y="1492498"/>
                  <a:pt x="898121" y="1493213"/>
                </a:cubicBezTo>
                <a:cubicBezTo>
                  <a:pt x="899359" y="1493929"/>
                  <a:pt x="902422" y="1491775"/>
                  <a:pt x="904930" y="1488424"/>
                </a:cubicBezTo>
                <a:cubicBezTo>
                  <a:pt x="907151" y="1485457"/>
                  <a:pt x="908292" y="1484013"/>
                  <a:pt x="908919" y="1484791"/>
                </a:cubicBezTo>
                <a:close/>
                <a:moveTo>
                  <a:pt x="986152" y="1467242"/>
                </a:moveTo>
                <a:cubicBezTo>
                  <a:pt x="986581" y="1467855"/>
                  <a:pt x="987240" y="1470502"/>
                  <a:pt x="988267" y="1475383"/>
                </a:cubicBezTo>
                <a:cubicBezTo>
                  <a:pt x="991076" y="1488755"/>
                  <a:pt x="990153" y="1497026"/>
                  <a:pt x="987058" y="1486192"/>
                </a:cubicBezTo>
                <a:cubicBezTo>
                  <a:pt x="986000" y="1482491"/>
                  <a:pt x="985259" y="1475791"/>
                  <a:pt x="985413" y="1471304"/>
                </a:cubicBezTo>
                <a:cubicBezTo>
                  <a:pt x="985522" y="1468050"/>
                  <a:pt x="985722" y="1466629"/>
                  <a:pt x="986152" y="1467242"/>
                </a:cubicBezTo>
                <a:close/>
                <a:moveTo>
                  <a:pt x="180557" y="1441385"/>
                </a:moveTo>
                <a:lnTo>
                  <a:pt x="183410" y="1451419"/>
                </a:lnTo>
                <a:cubicBezTo>
                  <a:pt x="185669" y="1459364"/>
                  <a:pt x="188028" y="1461816"/>
                  <a:pt x="194736" y="1463195"/>
                </a:cubicBezTo>
                <a:cubicBezTo>
                  <a:pt x="201248" y="1464534"/>
                  <a:pt x="203208" y="1466459"/>
                  <a:pt x="203208" y="1471520"/>
                </a:cubicBezTo>
                <a:cubicBezTo>
                  <a:pt x="203208" y="1478798"/>
                  <a:pt x="198952" y="1480383"/>
                  <a:pt x="196363" y="1474069"/>
                </a:cubicBezTo>
                <a:cubicBezTo>
                  <a:pt x="195370" y="1471644"/>
                  <a:pt x="192809" y="1470717"/>
                  <a:pt x="189945" y="1471746"/>
                </a:cubicBezTo>
                <a:cubicBezTo>
                  <a:pt x="183277" y="1474141"/>
                  <a:pt x="180001" y="1467986"/>
                  <a:pt x="180301" y="1453625"/>
                </a:cubicBezTo>
                <a:close/>
                <a:moveTo>
                  <a:pt x="173241" y="1410186"/>
                </a:moveTo>
                <a:cubicBezTo>
                  <a:pt x="175663" y="1407637"/>
                  <a:pt x="179848" y="1417009"/>
                  <a:pt x="178062" y="1420987"/>
                </a:cubicBezTo>
                <a:cubicBezTo>
                  <a:pt x="177055" y="1423231"/>
                  <a:pt x="175928" y="1428127"/>
                  <a:pt x="175562" y="1431866"/>
                </a:cubicBezTo>
                <a:cubicBezTo>
                  <a:pt x="175194" y="1435606"/>
                  <a:pt x="174723" y="1440196"/>
                  <a:pt x="174519" y="1442065"/>
                </a:cubicBezTo>
                <a:cubicBezTo>
                  <a:pt x="174300" y="1443936"/>
                  <a:pt x="172961" y="1445465"/>
                  <a:pt x="171512" y="1445465"/>
                </a:cubicBezTo>
                <a:cubicBezTo>
                  <a:pt x="170056" y="1445465"/>
                  <a:pt x="169582" y="1437881"/>
                  <a:pt x="170450" y="1428466"/>
                </a:cubicBezTo>
                <a:lnTo>
                  <a:pt x="170453" y="1428466"/>
                </a:lnTo>
                <a:cubicBezTo>
                  <a:pt x="171317" y="1419117"/>
                  <a:pt x="172572" y="1410891"/>
                  <a:pt x="173241" y="1410186"/>
                </a:cubicBezTo>
                <a:close/>
                <a:moveTo>
                  <a:pt x="62944" y="1342800"/>
                </a:moveTo>
                <a:cubicBezTo>
                  <a:pt x="65370" y="1342042"/>
                  <a:pt x="65352" y="1343959"/>
                  <a:pt x="62871" y="1350102"/>
                </a:cubicBezTo>
                <a:cubicBezTo>
                  <a:pt x="58731" y="1360364"/>
                  <a:pt x="54700" y="1361144"/>
                  <a:pt x="57562" y="1351127"/>
                </a:cubicBezTo>
                <a:lnTo>
                  <a:pt x="57566" y="1351128"/>
                </a:lnTo>
                <a:cubicBezTo>
                  <a:pt x="58716" y="1347112"/>
                  <a:pt x="61135" y="1343364"/>
                  <a:pt x="62944" y="1342800"/>
                </a:cubicBezTo>
                <a:close/>
                <a:moveTo>
                  <a:pt x="965872" y="1335265"/>
                </a:moveTo>
                <a:cubicBezTo>
                  <a:pt x="966100" y="1334156"/>
                  <a:pt x="966415" y="1334309"/>
                  <a:pt x="966762" y="1335992"/>
                </a:cubicBezTo>
                <a:cubicBezTo>
                  <a:pt x="967455" y="1339358"/>
                  <a:pt x="967455" y="1344866"/>
                  <a:pt x="966762" y="1348232"/>
                </a:cubicBezTo>
                <a:cubicBezTo>
                  <a:pt x="966068" y="1351597"/>
                  <a:pt x="965503" y="1348843"/>
                  <a:pt x="965503" y="1342112"/>
                </a:cubicBezTo>
                <a:cubicBezTo>
                  <a:pt x="965503" y="1338746"/>
                  <a:pt x="965644" y="1336375"/>
                  <a:pt x="965872" y="1335265"/>
                </a:cubicBezTo>
                <a:close/>
                <a:moveTo>
                  <a:pt x="104232" y="1330248"/>
                </a:moveTo>
                <a:cubicBezTo>
                  <a:pt x="105670" y="1328834"/>
                  <a:pt x="107227" y="1328932"/>
                  <a:pt x="108531" y="1330906"/>
                </a:cubicBezTo>
                <a:cubicBezTo>
                  <a:pt x="109431" y="1332271"/>
                  <a:pt x="107680" y="1336263"/>
                  <a:pt x="104638" y="1339779"/>
                </a:cubicBezTo>
                <a:lnTo>
                  <a:pt x="99107" y="1346171"/>
                </a:lnTo>
                <a:lnTo>
                  <a:pt x="100641" y="1338662"/>
                </a:lnTo>
                <a:cubicBezTo>
                  <a:pt x="101473" y="1334588"/>
                  <a:pt x="102793" y="1331662"/>
                  <a:pt x="104232" y="1330248"/>
                </a:cubicBezTo>
                <a:close/>
                <a:moveTo>
                  <a:pt x="990819" y="1297266"/>
                </a:moveTo>
                <a:cubicBezTo>
                  <a:pt x="992088" y="1296532"/>
                  <a:pt x="994026" y="1301539"/>
                  <a:pt x="995123" y="1308392"/>
                </a:cubicBezTo>
                <a:cubicBezTo>
                  <a:pt x="997338" y="1322213"/>
                  <a:pt x="995086" y="1328211"/>
                  <a:pt x="992291" y="1315915"/>
                </a:cubicBezTo>
                <a:lnTo>
                  <a:pt x="992289" y="1315915"/>
                </a:lnTo>
                <a:cubicBezTo>
                  <a:pt x="988669" y="1299956"/>
                  <a:pt x="988559" y="1298572"/>
                  <a:pt x="990819" y="1297266"/>
                </a:cubicBezTo>
                <a:close/>
                <a:moveTo>
                  <a:pt x="63693" y="1283637"/>
                </a:moveTo>
                <a:cubicBezTo>
                  <a:pt x="68163" y="1286222"/>
                  <a:pt x="67138" y="1299652"/>
                  <a:pt x="62026" y="1305555"/>
                </a:cubicBezTo>
                <a:cubicBezTo>
                  <a:pt x="57609" y="1310651"/>
                  <a:pt x="57506" y="1310598"/>
                  <a:pt x="59081" y="1304036"/>
                </a:cubicBezTo>
                <a:lnTo>
                  <a:pt x="59081" y="1304035"/>
                </a:lnTo>
                <a:cubicBezTo>
                  <a:pt x="59978" y="1300296"/>
                  <a:pt x="60726" y="1293798"/>
                  <a:pt x="60748" y="1289596"/>
                </a:cubicBezTo>
                <a:cubicBezTo>
                  <a:pt x="60782" y="1285202"/>
                  <a:pt x="62022" y="1282670"/>
                  <a:pt x="63693" y="1283637"/>
                </a:cubicBezTo>
                <a:close/>
                <a:moveTo>
                  <a:pt x="191583" y="1243774"/>
                </a:moveTo>
                <a:lnTo>
                  <a:pt x="191582" y="1243775"/>
                </a:lnTo>
                <a:lnTo>
                  <a:pt x="191582" y="1243774"/>
                </a:lnTo>
                <a:close/>
                <a:moveTo>
                  <a:pt x="202390" y="1234366"/>
                </a:moveTo>
                <a:cubicBezTo>
                  <a:pt x="203463" y="1235368"/>
                  <a:pt x="201467" y="1238875"/>
                  <a:pt x="197960" y="1242158"/>
                </a:cubicBezTo>
                <a:lnTo>
                  <a:pt x="191583" y="1243774"/>
                </a:lnTo>
                <a:lnTo>
                  <a:pt x="195925" y="1236163"/>
                </a:lnTo>
                <a:cubicBezTo>
                  <a:pt x="198274" y="1234118"/>
                  <a:pt x="200976" y="1233043"/>
                  <a:pt x="202390" y="1234366"/>
                </a:cubicBezTo>
                <a:close/>
                <a:moveTo>
                  <a:pt x="1005211" y="1233414"/>
                </a:moveTo>
                <a:cubicBezTo>
                  <a:pt x="1012719" y="1229654"/>
                  <a:pt x="1014121" y="1229852"/>
                  <a:pt x="1014121" y="1234679"/>
                </a:cubicBezTo>
                <a:cubicBezTo>
                  <a:pt x="1014121" y="1236924"/>
                  <a:pt x="1011614" y="1238759"/>
                  <a:pt x="1008550" y="1238759"/>
                </a:cubicBezTo>
                <a:cubicBezTo>
                  <a:pt x="1005485" y="1238759"/>
                  <a:pt x="1002320" y="1240290"/>
                  <a:pt x="1001514" y="1242159"/>
                </a:cubicBezTo>
                <a:cubicBezTo>
                  <a:pt x="1000623" y="1244226"/>
                  <a:pt x="999959" y="1243732"/>
                  <a:pt x="999817" y="1240896"/>
                </a:cubicBezTo>
                <a:lnTo>
                  <a:pt x="999818" y="1240893"/>
                </a:lnTo>
                <a:cubicBezTo>
                  <a:pt x="999709" y="1238328"/>
                  <a:pt x="1002117" y="1234963"/>
                  <a:pt x="1005211" y="1233414"/>
                </a:cubicBezTo>
                <a:close/>
                <a:moveTo>
                  <a:pt x="990869" y="1147644"/>
                </a:moveTo>
                <a:cubicBezTo>
                  <a:pt x="994230" y="1145699"/>
                  <a:pt x="994230" y="1152779"/>
                  <a:pt x="990869" y="1162603"/>
                </a:cubicBezTo>
                <a:cubicBezTo>
                  <a:pt x="988778" y="1168710"/>
                  <a:pt x="988512" y="1168381"/>
                  <a:pt x="988253" y="1159363"/>
                </a:cubicBezTo>
                <a:cubicBezTo>
                  <a:pt x="988107" y="1153842"/>
                  <a:pt x="989271" y="1148568"/>
                  <a:pt x="990869" y="1147644"/>
                </a:cubicBezTo>
                <a:close/>
                <a:moveTo>
                  <a:pt x="72414" y="1097327"/>
                </a:moveTo>
                <a:cubicBezTo>
                  <a:pt x="75895" y="1097327"/>
                  <a:pt x="75895" y="1107421"/>
                  <a:pt x="72414" y="1115006"/>
                </a:cubicBezTo>
                <a:cubicBezTo>
                  <a:pt x="70480" y="1119219"/>
                  <a:pt x="69870" y="1117839"/>
                  <a:pt x="69713" y="1108886"/>
                </a:cubicBezTo>
                <a:cubicBezTo>
                  <a:pt x="69604" y="1102529"/>
                  <a:pt x="70815" y="1097327"/>
                  <a:pt x="72414" y="1097327"/>
                </a:cubicBezTo>
                <a:close/>
                <a:moveTo>
                  <a:pt x="69528" y="1086174"/>
                </a:moveTo>
                <a:lnTo>
                  <a:pt x="69528" y="1086174"/>
                </a:lnTo>
                <a:lnTo>
                  <a:pt x="69527" y="1086175"/>
                </a:lnTo>
                <a:close/>
                <a:moveTo>
                  <a:pt x="78513" y="1067409"/>
                </a:moveTo>
                <a:cubicBezTo>
                  <a:pt x="79954" y="1067409"/>
                  <a:pt x="81125" y="1068328"/>
                  <a:pt x="81114" y="1069450"/>
                </a:cubicBezTo>
                <a:cubicBezTo>
                  <a:pt x="81098" y="1070668"/>
                  <a:pt x="78208" y="1075439"/>
                  <a:pt x="75319" y="1079612"/>
                </a:cubicBezTo>
                <a:lnTo>
                  <a:pt x="69528" y="1086174"/>
                </a:lnTo>
                <a:lnTo>
                  <a:pt x="73155" y="1075056"/>
                </a:lnTo>
                <a:cubicBezTo>
                  <a:pt x="75123" y="1070943"/>
                  <a:pt x="77378" y="1067409"/>
                  <a:pt x="78513" y="1067409"/>
                </a:cubicBezTo>
                <a:close/>
                <a:moveTo>
                  <a:pt x="1008308" y="857982"/>
                </a:moveTo>
                <a:cubicBezTo>
                  <a:pt x="1009859" y="860227"/>
                  <a:pt x="1011125" y="866346"/>
                  <a:pt x="1011125" y="871582"/>
                </a:cubicBezTo>
                <a:cubicBezTo>
                  <a:pt x="1011125" y="876817"/>
                  <a:pt x="1009859" y="882937"/>
                  <a:pt x="1008308" y="885180"/>
                </a:cubicBezTo>
                <a:cubicBezTo>
                  <a:pt x="1006330" y="888044"/>
                  <a:pt x="1005491" y="883987"/>
                  <a:pt x="1005491" y="871582"/>
                </a:cubicBezTo>
                <a:cubicBezTo>
                  <a:pt x="1005491" y="859175"/>
                  <a:pt x="1006330" y="855120"/>
                  <a:pt x="1008308" y="857982"/>
                </a:cubicBezTo>
                <a:close/>
                <a:moveTo>
                  <a:pt x="40946" y="780467"/>
                </a:moveTo>
                <a:lnTo>
                  <a:pt x="43701" y="788627"/>
                </a:lnTo>
                <a:cubicBezTo>
                  <a:pt x="46799" y="797802"/>
                  <a:pt x="44646" y="821905"/>
                  <a:pt x="40179" y="828088"/>
                </a:cubicBezTo>
                <a:cubicBezTo>
                  <a:pt x="38118" y="830939"/>
                  <a:pt x="37676" y="827298"/>
                  <a:pt x="38694" y="815825"/>
                </a:cubicBezTo>
                <a:lnTo>
                  <a:pt x="38690" y="815825"/>
                </a:lnTo>
                <a:cubicBezTo>
                  <a:pt x="39486" y="806849"/>
                  <a:pt x="40318" y="795222"/>
                  <a:pt x="40540" y="789987"/>
                </a:cubicBezTo>
                <a:close/>
                <a:moveTo>
                  <a:pt x="44700" y="746469"/>
                </a:moveTo>
                <a:cubicBezTo>
                  <a:pt x="48054" y="746469"/>
                  <a:pt x="52212" y="758081"/>
                  <a:pt x="50581" y="762891"/>
                </a:cubicBezTo>
                <a:cubicBezTo>
                  <a:pt x="47501" y="771967"/>
                  <a:pt x="43349" y="768784"/>
                  <a:pt x="43349" y="757349"/>
                </a:cubicBezTo>
                <a:lnTo>
                  <a:pt x="43350" y="757349"/>
                </a:lnTo>
                <a:cubicBezTo>
                  <a:pt x="43350" y="751365"/>
                  <a:pt x="43960" y="746469"/>
                  <a:pt x="44700" y="746469"/>
                </a:cubicBezTo>
                <a:close/>
                <a:moveTo>
                  <a:pt x="52068" y="720631"/>
                </a:moveTo>
                <a:cubicBezTo>
                  <a:pt x="53666" y="721555"/>
                  <a:pt x="54976" y="725911"/>
                  <a:pt x="54976" y="730311"/>
                </a:cubicBezTo>
                <a:cubicBezTo>
                  <a:pt x="54976" y="734710"/>
                  <a:pt x="53670" y="738310"/>
                  <a:pt x="52068" y="738310"/>
                </a:cubicBezTo>
                <a:cubicBezTo>
                  <a:pt x="50469" y="738310"/>
                  <a:pt x="49163" y="733954"/>
                  <a:pt x="49163" y="728630"/>
                </a:cubicBezTo>
                <a:cubicBezTo>
                  <a:pt x="49163" y="722869"/>
                  <a:pt x="50342" y="719630"/>
                  <a:pt x="52068" y="720631"/>
                </a:cubicBezTo>
                <a:close/>
                <a:moveTo>
                  <a:pt x="54632" y="693931"/>
                </a:moveTo>
                <a:cubicBezTo>
                  <a:pt x="56080" y="692764"/>
                  <a:pt x="57862" y="694349"/>
                  <a:pt x="59194" y="699316"/>
                </a:cubicBezTo>
                <a:cubicBezTo>
                  <a:pt x="60496" y="704178"/>
                  <a:pt x="59653" y="707899"/>
                  <a:pt x="56595" y="710759"/>
                </a:cubicBezTo>
                <a:cubicBezTo>
                  <a:pt x="52495" y="714596"/>
                  <a:pt x="52066" y="714057"/>
                  <a:pt x="52066" y="705055"/>
                </a:cubicBezTo>
                <a:lnTo>
                  <a:pt x="52068" y="705055"/>
                </a:lnTo>
                <a:cubicBezTo>
                  <a:pt x="52068" y="699016"/>
                  <a:pt x="53183" y="695097"/>
                  <a:pt x="54632" y="693931"/>
                </a:cubicBezTo>
                <a:close/>
                <a:moveTo>
                  <a:pt x="17521" y="689349"/>
                </a:moveTo>
                <a:cubicBezTo>
                  <a:pt x="19871" y="689354"/>
                  <a:pt x="24087" y="795309"/>
                  <a:pt x="21822" y="797428"/>
                </a:cubicBezTo>
                <a:cubicBezTo>
                  <a:pt x="20866" y="798322"/>
                  <a:pt x="19958" y="793647"/>
                  <a:pt x="19797" y="787040"/>
                </a:cubicBezTo>
                <a:lnTo>
                  <a:pt x="19809" y="787040"/>
                </a:lnTo>
                <a:cubicBezTo>
                  <a:pt x="19663" y="780433"/>
                  <a:pt x="18670" y="755749"/>
                  <a:pt x="17630" y="732186"/>
                </a:cubicBezTo>
                <a:cubicBezTo>
                  <a:pt x="16590" y="708623"/>
                  <a:pt x="16546" y="689347"/>
                  <a:pt x="17521" y="689349"/>
                </a:cubicBezTo>
                <a:close/>
                <a:moveTo>
                  <a:pt x="16110" y="627523"/>
                </a:moveTo>
                <a:cubicBezTo>
                  <a:pt x="16487" y="629638"/>
                  <a:pt x="16679" y="635703"/>
                  <a:pt x="16826" y="646515"/>
                </a:cubicBezTo>
                <a:cubicBezTo>
                  <a:pt x="17045" y="661100"/>
                  <a:pt x="16717" y="673034"/>
                  <a:pt x="16144" y="673034"/>
                </a:cubicBezTo>
                <a:cubicBezTo>
                  <a:pt x="15567" y="673034"/>
                  <a:pt x="14421" y="666608"/>
                  <a:pt x="13597" y="658754"/>
                </a:cubicBezTo>
                <a:cubicBezTo>
                  <a:pt x="12772" y="650901"/>
                  <a:pt x="13078" y="638968"/>
                  <a:pt x="14279" y="632236"/>
                </a:cubicBezTo>
                <a:cubicBezTo>
                  <a:pt x="15170" y="627246"/>
                  <a:pt x="15733" y="625409"/>
                  <a:pt x="16110" y="627523"/>
                </a:cubicBezTo>
                <a:close/>
                <a:moveTo>
                  <a:pt x="1020514" y="444568"/>
                </a:moveTo>
                <a:cubicBezTo>
                  <a:pt x="1024263" y="438910"/>
                  <a:pt x="1021087" y="467646"/>
                  <a:pt x="1017280" y="473823"/>
                </a:cubicBezTo>
                <a:cubicBezTo>
                  <a:pt x="1015190" y="477216"/>
                  <a:pt x="1014851" y="474310"/>
                  <a:pt x="1016084" y="463607"/>
                </a:cubicBezTo>
                <a:cubicBezTo>
                  <a:pt x="1017033" y="455380"/>
                  <a:pt x="1019025" y="446812"/>
                  <a:pt x="1020514" y="444568"/>
                </a:cubicBezTo>
                <a:close/>
                <a:moveTo>
                  <a:pt x="109423" y="416964"/>
                </a:moveTo>
                <a:cubicBezTo>
                  <a:pt x="109606" y="417497"/>
                  <a:pt x="109232" y="421113"/>
                  <a:pt x="108453" y="428251"/>
                </a:cubicBezTo>
                <a:cubicBezTo>
                  <a:pt x="107556" y="436478"/>
                  <a:pt x="104979" y="458509"/>
                  <a:pt x="102725" y="477208"/>
                </a:cubicBezTo>
                <a:cubicBezTo>
                  <a:pt x="100473" y="495907"/>
                  <a:pt x="98746" y="516713"/>
                  <a:pt x="98887" y="523445"/>
                </a:cubicBezTo>
                <a:lnTo>
                  <a:pt x="99142" y="535684"/>
                </a:lnTo>
                <a:lnTo>
                  <a:pt x="104632" y="520725"/>
                </a:lnTo>
                <a:cubicBezTo>
                  <a:pt x="110740" y="504082"/>
                  <a:pt x="110637" y="501511"/>
                  <a:pt x="105591" y="544754"/>
                </a:cubicBezTo>
                <a:cubicBezTo>
                  <a:pt x="104372" y="555196"/>
                  <a:pt x="102044" y="562534"/>
                  <a:pt x="99681" y="563383"/>
                </a:cubicBezTo>
                <a:cubicBezTo>
                  <a:pt x="93483" y="565609"/>
                  <a:pt x="89888" y="582619"/>
                  <a:pt x="89871" y="609799"/>
                </a:cubicBezTo>
                <a:cubicBezTo>
                  <a:pt x="89871" y="624748"/>
                  <a:pt x="88673" y="634958"/>
                  <a:pt x="86947" y="634958"/>
                </a:cubicBezTo>
                <a:cubicBezTo>
                  <a:pt x="85269" y="634958"/>
                  <a:pt x="84002" y="626061"/>
                  <a:pt x="83948" y="613879"/>
                </a:cubicBezTo>
                <a:lnTo>
                  <a:pt x="83947" y="613879"/>
                </a:lnTo>
                <a:cubicBezTo>
                  <a:pt x="83874" y="594820"/>
                  <a:pt x="83447" y="593303"/>
                  <a:pt x="79617" y="598042"/>
                </a:cubicBezTo>
                <a:cubicBezTo>
                  <a:pt x="77286" y="600924"/>
                  <a:pt x="74660" y="602608"/>
                  <a:pt x="73779" y="601784"/>
                </a:cubicBezTo>
                <a:cubicBezTo>
                  <a:pt x="71652" y="599791"/>
                  <a:pt x="83657" y="504572"/>
                  <a:pt x="86914" y="497606"/>
                </a:cubicBezTo>
                <a:cubicBezTo>
                  <a:pt x="88900" y="493359"/>
                  <a:pt x="89568" y="494849"/>
                  <a:pt x="89947" y="504406"/>
                </a:cubicBezTo>
                <a:cubicBezTo>
                  <a:pt x="90275" y="512590"/>
                  <a:pt x="92688" y="503129"/>
                  <a:pt x="97232" y="475848"/>
                </a:cubicBezTo>
                <a:cubicBezTo>
                  <a:pt x="100969" y="453409"/>
                  <a:pt x="105390" y="430155"/>
                  <a:pt x="107056" y="424171"/>
                </a:cubicBezTo>
                <a:cubicBezTo>
                  <a:pt x="108501" y="418980"/>
                  <a:pt x="109240" y="416430"/>
                  <a:pt x="109423" y="416964"/>
                </a:cubicBezTo>
                <a:close/>
                <a:moveTo>
                  <a:pt x="112126" y="403090"/>
                </a:moveTo>
                <a:cubicBezTo>
                  <a:pt x="112932" y="404961"/>
                  <a:pt x="112932" y="408020"/>
                  <a:pt x="112126" y="409890"/>
                </a:cubicBezTo>
                <a:cubicBezTo>
                  <a:pt x="111319" y="411760"/>
                  <a:pt x="110659" y="410229"/>
                  <a:pt x="110659" y="406490"/>
                </a:cubicBezTo>
                <a:cubicBezTo>
                  <a:pt x="110659" y="402750"/>
                  <a:pt x="111319" y="401220"/>
                  <a:pt x="112126" y="403090"/>
                </a:cubicBezTo>
                <a:close/>
                <a:moveTo>
                  <a:pt x="960210" y="305326"/>
                </a:moveTo>
                <a:cubicBezTo>
                  <a:pt x="960417" y="303478"/>
                  <a:pt x="960701" y="303733"/>
                  <a:pt x="961013" y="306537"/>
                </a:cubicBezTo>
                <a:cubicBezTo>
                  <a:pt x="961642" y="312147"/>
                  <a:pt x="961642" y="321326"/>
                  <a:pt x="961013" y="326936"/>
                </a:cubicBezTo>
                <a:cubicBezTo>
                  <a:pt x="960386" y="332546"/>
                  <a:pt x="959875" y="327957"/>
                  <a:pt x="959875" y="316736"/>
                </a:cubicBezTo>
                <a:cubicBezTo>
                  <a:pt x="959875" y="311127"/>
                  <a:pt x="960004" y="307175"/>
                  <a:pt x="960210" y="305326"/>
                </a:cubicBezTo>
                <a:close/>
                <a:moveTo>
                  <a:pt x="131243" y="240583"/>
                </a:moveTo>
                <a:cubicBezTo>
                  <a:pt x="130466" y="238339"/>
                  <a:pt x="131805" y="238962"/>
                  <a:pt x="134221" y="241967"/>
                </a:cubicBezTo>
                <a:cubicBezTo>
                  <a:pt x="140429" y="249691"/>
                  <a:pt x="145771" y="267810"/>
                  <a:pt x="144610" y="277206"/>
                </a:cubicBezTo>
                <a:cubicBezTo>
                  <a:pt x="143847" y="283379"/>
                  <a:pt x="142391" y="280612"/>
                  <a:pt x="138140" y="264918"/>
                </a:cubicBezTo>
                <a:lnTo>
                  <a:pt x="138140" y="264917"/>
                </a:lnTo>
                <a:cubicBezTo>
                  <a:pt x="135122" y="253777"/>
                  <a:pt x="132020" y="242827"/>
                  <a:pt x="131243" y="240583"/>
                </a:cubicBezTo>
                <a:close/>
                <a:moveTo>
                  <a:pt x="877049" y="194344"/>
                </a:moveTo>
                <a:cubicBezTo>
                  <a:pt x="881125" y="194344"/>
                  <a:pt x="886794" y="208508"/>
                  <a:pt x="883829" y="211283"/>
                </a:cubicBezTo>
                <a:cubicBezTo>
                  <a:pt x="882186" y="212819"/>
                  <a:pt x="879875" y="210387"/>
                  <a:pt x="877876" y="205024"/>
                </a:cubicBezTo>
                <a:lnTo>
                  <a:pt x="877877" y="205024"/>
                </a:lnTo>
                <a:cubicBezTo>
                  <a:pt x="873965" y="194521"/>
                  <a:pt x="873951" y="194344"/>
                  <a:pt x="877049" y="194344"/>
                </a:cubicBezTo>
                <a:close/>
                <a:moveTo>
                  <a:pt x="1009149" y="184200"/>
                </a:moveTo>
                <a:cubicBezTo>
                  <a:pt x="1009348" y="182720"/>
                  <a:pt x="1009927" y="183090"/>
                  <a:pt x="1010905" y="185145"/>
                </a:cubicBezTo>
                <a:cubicBezTo>
                  <a:pt x="1014284" y="192235"/>
                  <a:pt x="1015968" y="218002"/>
                  <a:pt x="1013222" y="220572"/>
                </a:cubicBezTo>
                <a:cubicBezTo>
                  <a:pt x="1012120" y="221605"/>
                  <a:pt x="1011204" y="219492"/>
                  <a:pt x="1011193" y="215876"/>
                </a:cubicBezTo>
                <a:lnTo>
                  <a:pt x="1011190" y="215876"/>
                </a:lnTo>
                <a:cubicBezTo>
                  <a:pt x="1011190" y="212261"/>
                  <a:pt x="1010489" y="202572"/>
                  <a:pt x="1009664" y="194344"/>
                </a:cubicBezTo>
                <a:cubicBezTo>
                  <a:pt x="1009128" y="189006"/>
                  <a:pt x="1008949" y="185679"/>
                  <a:pt x="1009149" y="184200"/>
                </a:cubicBezTo>
                <a:close/>
                <a:moveTo>
                  <a:pt x="748726" y="154227"/>
                </a:moveTo>
                <a:cubicBezTo>
                  <a:pt x="749460" y="156844"/>
                  <a:pt x="749460" y="161128"/>
                  <a:pt x="748726" y="163746"/>
                </a:cubicBezTo>
                <a:cubicBezTo>
                  <a:pt x="747996" y="166364"/>
                  <a:pt x="747398" y="164222"/>
                  <a:pt x="747398" y="158987"/>
                </a:cubicBezTo>
                <a:cubicBezTo>
                  <a:pt x="747398" y="153751"/>
                  <a:pt x="747996" y="151609"/>
                  <a:pt x="748726" y="154227"/>
                </a:cubicBezTo>
                <a:close/>
                <a:moveTo>
                  <a:pt x="944467" y="138588"/>
                </a:moveTo>
                <a:lnTo>
                  <a:pt x="949089" y="154227"/>
                </a:lnTo>
                <a:cubicBezTo>
                  <a:pt x="954984" y="174166"/>
                  <a:pt x="960384" y="175057"/>
                  <a:pt x="957630" y="155635"/>
                </a:cubicBezTo>
                <a:cubicBezTo>
                  <a:pt x="955225" y="138666"/>
                  <a:pt x="957886" y="139820"/>
                  <a:pt x="963237" y="158076"/>
                </a:cubicBezTo>
                <a:cubicBezTo>
                  <a:pt x="965361" y="165308"/>
                  <a:pt x="967215" y="169083"/>
                  <a:pt x="967358" y="166466"/>
                </a:cubicBezTo>
                <a:cubicBezTo>
                  <a:pt x="967504" y="163848"/>
                  <a:pt x="968840" y="161706"/>
                  <a:pt x="970329" y="161706"/>
                </a:cubicBezTo>
                <a:cubicBezTo>
                  <a:pt x="973482" y="161706"/>
                  <a:pt x="975154" y="166525"/>
                  <a:pt x="977889" y="183464"/>
                </a:cubicBezTo>
                <a:cubicBezTo>
                  <a:pt x="978976" y="190196"/>
                  <a:pt x="982281" y="201211"/>
                  <a:pt x="985235" y="207943"/>
                </a:cubicBezTo>
                <a:cubicBezTo>
                  <a:pt x="990744" y="220498"/>
                  <a:pt x="997837" y="294341"/>
                  <a:pt x="994634" y="305802"/>
                </a:cubicBezTo>
                <a:cubicBezTo>
                  <a:pt x="992977" y="311725"/>
                  <a:pt x="989398" y="312948"/>
                  <a:pt x="986510" y="308577"/>
                </a:cubicBezTo>
                <a:cubicBezTo>
                  <a:pt x="983734" y="304373"/>
                  <a:pt x="979811" y="305353"/>
                  <a:pt x="978341" y="310615"/>
                </a:cubicBezTo>
                <a:cubicBezTo>
                  <a:pt x="977611" y="313233"/>
                  <a:pt x="976860" y="314763"/>
                  <a:pt x="976670" y="314015"/>
                </a:cubicBezTo>
                <a:lnTo>
                  <a:pt x="976670" y="314017"/>
                </a:lnTo>
                <a:cubicBezTo>
                  <a:pt x="976487" y="313269"/>
                  <a:pt x="974451" y="302866"/>
                  <a:pt x="972155" y="290898"/>
                </a:cubicBezTo>
                <a:cubicBezTo>
                  <a:pt x="969860" y="278931"/>
                  <a:pt x="965309" y="261981"/>
                  <a:pt x="962044" y="253231"/>
                </a:cubicBezTo>
                <a:cubicBezTo>
                  <a:pt x="953553" y="230483"/>
                  <a:pt x="947862" y="199819"/>
                  <a:pt x="946043" y="167025"/>
                </a:cubicBezTo>
                <a:close/>
                <a:moveTo>
                  <a:pt x="665910" y="130704"/>
                </a:moveTo>
                <a:cubicBezTo>
                  <a:pt x="670099" y="124821"/>
                  <a:pt x="670393" y="131034"/>
                  <a:pt x="666800" y="149466"/>
                </a:cubicBezTo>
                <a:cubicBezTo>
                  <a:pt x="663939" y="164139"/>
                  <a:pt x="663013" y="166186"/>
                  <a:pt x="662762" y="158391"/>
                </a:cubicBezTo>
                <a:lnTo>
                  <a:pt x="662761" y="158391"/>
                </a:lnTo>
                <a:cubicBezTo>
                  <a:pt x="662505" y="150588"/>
                  <a:pt x="661440" y="148634"/>
                  <a:pt x="658075" y="149842"/>
                </a:cubicBezTo>
                <a:cubicBezTo>
                  <a:pt x="654879" y="150990"/>
                  <a:pt x="653716" y="149494"/>
                  <a:pt x="653716" y="144232"/>
                </a:cubicBezTo>
                <a:cubicBezTo>
                  <a:pt x="653716" y="139880"/>
                  <a:pt x="655718" y="136365"/>
                  <a:pt x="658802" y="135300"/>
                </a:cubicBezTo>
                <a:cubicBezTo>
                  <a:pt x="661601" y="134335"/>
                  <a:pt x="664798" y="132266"/>
                  <a:pt x="665910" y="130704"/>
                </a:cubicBezTo>
                <a:close/>
                <a:moveTo>
                  <a:pt x="878817" y="98237"/>
                </a:moveTo>
                <a:cubicBezTo>
                  <a:pt x="879030" y="96646"/>
                  <a:pt x="879321" y="97070"/>
                  <a:pt x="879637" y="99891"/>
                </a:cubicBezTo>
                <a:cubicBezTo>
                  <a:pt x="880265" y="105534"/>
                  <a:pt x="880258" y="114101"/>
                  <a:pt x="879605" y="118930"/>
                </a:cubicBezTo>
                <a:cubicBezTo>
                  <a:pt x="878962" y="123758"/>
                  <a:pt x="878448" y="119137"/>
                  <a:pt x="878459" y="108669"/>
                </a:cubicBezTo>
                <a:lnTo>
                  <a:pt x="878470" y="108669"/>
                </a:lnTo>
                <a:cubicBezTo>
                  <a:pt x="878470" y="103434"/>
                  <a:pt x="878604" y="99828"/>
                  <a:pt x="878817" y="98237"/>
                </a:cubicBezTo>
                <a:close/>
                <a:moveTo>
                  <a:pt x="287277" y="93938"/>
                </a:moveTo>
                <a:cubicBezTo>
                  <a:pt x="289283" y="93820"/>
                  <a:pt x="290386" y="95327"/>
                  <a:pt x="290353" y="98471"/>
                </a:cubicBezTo>
                <a:cubicBezTo>
                  <a:pt x="290316" y="103899"/>
                  <a:pt x="277634" y="116214"/>
                  <a:pt x="274819" y="113580"/>
                </a:cubicBezTo>
                <a:lnTo>
                  <a:pt x="274819" y="113579"/>
                </a:lnTo>
                <a:cubicBezTo>
                  <a:pt x="271364" y="110347"/>
                  <a:pt x="272936" y="104614"/>
                  <a:pt x="278777" y="99150"/>
                </a:cubicBezTo>
                <a:cubicBezTo>
                  <a:pt x="282359" y="95798"/>
                  <a:pt x="285270" y="94056"/>
                  <a:pt x="287277" y="93938"/>
                </a:cubicBezTo>
                <a:close/>
                <a:moveTo>
                  <a:pt x="322381" y="84191"/>
                </a:moveTo>
                <a:lnTo>
                  <a:pt x="320699" y="95071"/>
                </a:lnTo>
                <a:cubicBezTo>
                  <a:pt x="318903" y="106688"/>
                  <a:pt x="313560" y="114991"/>
                  <a:pt x="313786" y="105814"/>
                </a:cubicBezTo>
                <a:cubicBezTo>
                  <a:pt x="313859" y="102897"/>
                  <a:pt x="315822" y="96838"/>
                  <a:pt x="318149" y="92351"/>
                </a:cubicBezTo>
                <a:close/>
                <a:moveTo>
                  <a:pt x="511326" y="77392"/>
                </a:moveTo>
                <a:cubicBezTo>
                  <a:pt x="514147" y="77392"/>
                  <a:pt x="511359" y="112769"/>
                  <a:pt x="508107" y="118189"/>
                </a:cubicBezTo>
                <a:cubicBezTo>
                  <a:pt x="506527" y="120823"/>
                  <a:pt x="505629" y="117328"/>
                  <a:pt x="505574" y="108330"/>
                </a:cubicBezTo>
                <a:lnTo>
                  <a:pt x="505572" y="108330"/>
                </a:lnTo>
                <a:cubicBezTo>
                  <a:pt x="505463" y="92008"/>
                  <a:pt x="508189" y="77392"/>
                  <a:pt x="511326" y="77392"/>
                </a:cubicBezTo>
                <a:close/>
                <a:moveTo>
                  <a:pt x="356452" y="75734"/>
                </a:moveTo>
                <a:cubicBezTo>
                  <a:pt x="358469" y="77624"/>
                  <a:pt x="353911" y="107309"/>
                  <a:pt x="351603" y="107309"/>
                </a:cubicBezTo>
                <a:cubicBezTo>
                  <a:pt x="350465" y="107309"/>
                  <a:pt x="350801" y="99935"/>
                  <a:pt x="352352" y="90922"/>
                </a:cubicBezTo>
                <a:lnTo>
                  <a:pt x="352351" y="90922"/>
                </a:lnTo>
                <a:cubicBezTo>
                  <a:pt x="353902" y="81910"/>
                  <a:pt x="355748" y="75075"/>
                  <a:pt x="356452" y="75734"/>
                </a:cubicBezTo>
                <a:close/>
                <a:moveTo>
                  <a:pt x="667523" y="59712"/>
                </a:moveTo>
                <a:lnTo>
                  <a:pt x="667556" y="71951"/>
                </a:lnTo>
                <a:cubicBezTo>
                  <a:pt x="667556" y="78682"/>
                  <a:pt x="666578" y="87862"/>
                  <a:pt x="665355" y="92349"/>
                </a:cubicBezTo>
                <a:lnTo>
                  <a:pt x="663137" y="100509"/>
                </a:lnTo>
                <a:lnTo>
                  <a:pt x="662990" y="92349"/>
                </a:lnTo>
                <a:lnTo>
                  <a:pt x="662994" y="92349"/>
                </a:lnTo>
                <a:cubicBezTo>
                  <a:pt x="662921" y="87862"/>
                  <a:pt x="663914" y="78682"/>
                  <a:pt x="665195" y="71951"/>
                </a:cubicBezTo>
                <a:close/>
                <a:moveTo>
                  <a:pt x="745090" y="48079"/>
                </a:moveTo>
                <a:cubicBezTo>
                  <a:pt x="745306" y="46732"/>
                  <a:pt x="745599" y="47118"/>
                  <a:pt x="745922" y="49562"/>
                </a:cubicBezTo>
                <a:cubicBezTo>
                  <a:pt x="746568" y="54451"/>
                  <a:pt x="746557" y="61794"/>
                  <a:pt x="745889" y="65881"/>
                </a:cubicBezTo>
                <a:cubicBezTo>
                  <a:pt x="745228" y="69968"/>
                  <a:pt x="744696" y="65969"/>
                  <a:pt x="744714" y="56993"/>
                </a:cubicBezTo>
                <a:lnTo>
                  <a:pt x="744718" y="56993"/>
                </a:lnTo>
                <a:cubicBezTo>
                  <a:pt x="744735" y="52505"/>
                  <a:pt x="744874" y="49425"/>
                  <a:pt x="745090" y="48079"/>
                </a:cubicBezTo>
                <a:close/>
                <a:moveTo>
                  <a:pt x="649749" y="36821"/>
                </a:moveTo>
                <a:cubicBezTo>
                  <a:pt x="652310" y="34080"/>
                  <a:pt x="650420" y="60131"/>
                  <a:pt x="647789" y="63792"/>
                </a:cubicBezTo>
                <a:cubicBezTo>
                  <a:pt x="645745" y="66636"/>
                  <a:pt x="645439" y="63339"/>
                  <a:pt x="646775" y="52913"/>
                </a:cubicBezTo>
                <a:cubicBezTo>
                  <a:pt x="647830" y="44686"/>
                  <a:pt x="649169" y="37444"/>
                  <a:pt x="649749" y="36821"/>
                </a:cubicBezTo>
                <a:close/>
                <a:moveTo>
                  <a:pt x="559982" y="32409"/>
                </a:moveTo>
                <a:cubicBezTo>
                  <a:pt x="560392" y="33040"/>
                  <a:pt x="560518" y="34839"/>
                  <a:pt x="560456" y="37954"/>
                </a:cubicBezTo>
                <a:cubicBezTo>
                  <a:pt x="560383" y="42442"/>
                  <a:pt x="559172" y="48561"/>
                  <a:pt x="557800" y="51553"/>
                </a:cubicBezTo>
                <a:cubicBezTo>
                  <a:pt x="555760" y="55998"/>
                  <a:pt x="555274" y="55252"/>
                  <a:pt x="555143" y="47473"/>
                </a:cubicBezTo>
                <a:cubicBezTo>
                  <a:pt x="555070" y="42238"/>
                  <a:pt x="556253" y="36118"/>
                  <a:pt x="557800" y="33874"/>
                </a:cubicBezTo>
                <a:cubicBezTo>
                  <a:pt x="558877" y="32317"/>
                  <a:pt x="559571" y="31779"/>
                  <a:pt x="559982" y="32409"/>
                </a:cubicBezTo>
                <a:close/>
                <a:moveTo>
                  <a:pt x="586690" y="27075"/>
                </a:moveTo>
                <a:lnTo>
                  <a:pt x="585194" y="45895"/>
                </a:lnTo>
                <a:cubicBezTo>
                  <a:pt x="584370" y="56246"/>
                  <a:pt x="582486" y="66649"/>
                  <a:pt x="581010" y="69014"/>
                </a:cubicBezTo>
                <a:cubicBezTo>
                  <a:pt x="578733" y="72658"/>
                  <a:pt x="578339" y="72692"/>
                  <a:pt x="578416" y="69233"/>
                </a:cubicBezTo>
                <a:lnTo>
                  <a:pt x="578413" y="69232"/>
                </a:lnTo>
                <a:cubicBezTo>
                  <a:pt x="578450" y="66988"/>
                  <a:pt x="580347" y="56585"/>
                  <a:pt x="582597" y="46114"/>
                </a:cubicBezTo>
                <a:close/>
                <a:moveTo>
                  <a:pt x="353765" y="22995"/>
                </a:moveTo>
                <a:cubicBezTo>
                  <a:pt x="357094" y="22995"/>
                  <a:pt x="354306" y="41738"/>
                  <a:pt x="350663" y="43844"/>
                </a:cubicBezTo>
                <a:cubicBezTo>
                  <a:pt x="348693" y="44984"/>
                  <a:pt x="348281" y="43299"/>
                  <a:pt x="349492" y="39059"/>
                </a:cubicBezTo>
                <a:lnTo>
                  <a:pt x="349489" y="39059"/>
                </a:lnTo>
                <a:cubicBezTo>
                  <a:pt x="350518" y="35460"/>
                  <a:pt x="351379" y="30373"/>
                  <a:pt x="351401" y="27755"/>
                </a:cubicBezTo>
                <a:cubicBezTo>
                  <a:pt x="351434" y="25137"/>
                  <a:pt x="352484" y="22995"/>
                  <a:pt x="353765" y="22995"/>
                </a:cubicBezTo>
                <a:close/>
                <a:moveTo>
                  <a:pt x="449634" y="18915"/>
                </a:moveTo>
                <a:lnTo>
                  <a:pt x="448105" y="37954"/>
                </a:lnTo>
                <a:cubicBezTo>
                  <a:pt x="446317" y="60182"/>
                  <a:pt x="442981" y="68775"/>
                  <a:pt x="440198" y="58314"/>
                </a:cubicBezTo>
                <a:lnTo>
                  <a:pt x="440197" y="58314"/>
                </a:lnTo>
                <a:cubicBezTo>
                  <a:pt x="439179" y="54485"/>
                  <a:pt x="440835" y="44478"/>
                  <a:pt x="444016" y="35234"/>
                </a:cubicBezTo>
                <a:close/>
                <a:moveTo>
                  <a:pt x="631225" y="17565"/>
                </a:moveTo>
                <a:cubicBezTo>
                  <a:pt x="635546" y="17565"/>
                  <a:pt x="631871" y="52788"/>
                  <a:pt x="626543" y="62442"/>
                </a:cubicBezTo>
                <a:cubicBezTo>
                  <a:pt x="624065" y="66930"/>
                  <a:pt x="620604" y="84065"/>
                  <a:pt x="618850" y="100520"/>
                </a:cubicBezTo>
                <a:cubicBezTo>
                  <a:pt x="617095" y="116975"/>
                  <a:pt x="614442" y="134653"/>
                  <a:pt x="612954" y="139804"/>
                </a:cubicBezTo>
                <a:cubicBezTo>
                  <a:pt x="611465" y="144956"/>
                  <a:pt x="610826" y="149715"/>
                  <a:pt x="611538" y="150381"/>
                </a:cubicBezTo>
                <a:cubicBezTo>
                  <a:pt x="613103" y="151845"/>
                  <a:pt x="618806" y="138366"/>
                  <a:pt x="618806" y="133203"/>
                </a:cubicBezTo>
                <a:cubicBezTo>
                  <a:pt x="618806" y="128014"/>
                  <a:pt x="621967" y="120918"/>
                  <a:pt x="624280" y="120918"/>
                </a:cubicBezTo>
                <a:cubicBezTo>
                  <a:pt x="625349" y="120918"/>
                  <a:pt x="625879" y="126120"/>
                  <a:pt x="625455" y="132478"/>
                </a:cubicBezTo>
                <a:lnTo>
                  <a:pt x="624686" y="144037"/>
                </a:lnTo>
                <a:lnTo>
                  <a:pt x="629318" y="132297"/>
                </a:lnTo>
                <a:cubicBezTo>
                  <a:pt x="632434" y="124403"/>
                  <a:pt x="635268" y="121030"/>
                  <a:pt x="637973" y="122001"/>
                </a:cubicBezTo>
                <a:cubicBezTo>
                  <a:pt x="643461" y="123971"/>
                  <a:pt x="645973" y="113313"/>
                  <a:pt x="644346" y="94954"/>
                </a:cubicBezTo>
                <a:cubicBezTo>
                  <a:pt x="643623" y="86796"/>
                  <a:pt x="644090" y="80121"/>
                  <a:pt x="645396" y="80121"/>
                </a:cubicBezTo>
                <a:cubicBezTo>
                  <a:pt x="650512" y="80121"/>
                  <a:pt x="651621" y="96390"/>
                  <a:pt x="648370" y="123764"/>
                </a:cubicBezTo>
                <a:cubicBezTo>
                  <a:pt x="644334" y="157754"/>
                  <a:pt x="643986" y="178922"/>
                  <a:pt x="647495" y="176892"/>
                </a:cubicBezTo>
                <a:cubicBezTo>
                  <a:pt x="648889" y="176086"/>
                  <a:pt x="651063" y="171425"/>
                  <a:pt x="652335" y="166532"/>
                </a:cubicBezTo>
                <a:lnTo>
                  <a:pt x="654644" y="157636"/>
                </a:lnTo>
                <a:lnTo>
                  <a:pt x="655852" y="165530"/>
                </a:lnTo>
                <a:cubicBezTo>
                  <a:pt x="656516" y="169872"/>
                  <a:pt x="658888" y="175135"/>
                  <a:pt x="661121" y="177224"/>
                </a:cubicBezTo>
                <a:cubicBezTo>
                  <a:pt x="663355" y="179314"/>
                  <a:pt x="666494" y="183105"/>
                  <a:pt x="668099" y="185649"/>
                </a:cubicBezTo>
                <a:cubicBezTo>
                  <a:pt x="670653" y="189696"/>
                  <a:pt x="671379" y="189764"/>
                  <a:pt x="673931" y="186194"/>
                </a:cubicBezTo>
                <a:cubicBezTo>
                  <a:pt x="675533" y="183949"/>
                  <a:pt x="676960" y="178442"/>
                  <a:pt x="677095" y="173954"/>
                </a:cubicBezTo>
                <a:cubicBezTo>
                  <a:pt x="677241" y="169467"/>
                  <a:pt x="678577" y="163347"/>
                  <a:pt x="680087" y="160355"/>
                </a:cubicBezTo>
                <a:cubicBezTo>
                  <a:pt x="682058" y="156450"/>
                  <a:pt x="682430" y="158753"/>
                  <a:pt x="681412" y="168515"/>
                </a:cubicBezTo>
                <a:cubicBezTo>
                  <a:pt x="680631" y="175994"/>
                  <a:pt x="679299" y="190681"/>
                  <a:pt x="678449" y="201153"/>
                </a:cubicBezTo>
                <a:cubicBezTo>
                  <a:pt x="676960" y="219472"/>
                  <a:pt x="677066" y="219868"/>
                  <a:pt x="681168" y="211626"/>
                </a:cubicBezTo>
                <a:cubicBezTo>
                  <a:pt x="683514" y="206914"/>
                  <a:pt x="686313" y="194675"/>
                  <a:pt x="687387" y="184427"/>
                </a:cubicBezTo>
                <a:cubicBezTo>
                  <a:pt x="689219" y="166982"/>
                  <a:pt x="692284" y="158995"/>
                  <a:pt x="697156" y="158995"/>
                </a:cubicBezTo>
                <a:cubicBezTo>
                  <a:pt x="698294" y="158995"/>
                  <a:pt x="698674" y="168481"/>
                  <a:pt x="697995" y="180074"/>
                </a:cubicBezTo>
                <a:cubicBezTo>
                  <a:pt x="697320" y="191667"/>
                  <a:pt x="698028" y="204212"/>
                  <a:pt x="699560" y="207952"/>
                </a:cubicBezTo>
                <a:cubicBezTo>
                  <a:pt x="702334" y="214695"/>
                  <a:pt x="702399" y="214661"/>
                  <a:pt x="707424" y="203872"/>
                </a:cubicBezTo>
                <a:cubicBezTo>
                  <a:pt x="710211" y="197889"/>
                  <a:pt x="713151" y="187254"/>
                  <a:pt x="713958" y="180238"/>
                </a:cubicBezTo>
                <a:cubicBezTo>
                  <a:pt x="714794" y="172975"/>
                  <a:pt x="717151" y="166864"/>
                  <a:pt x="719432" y="166044"/>
                </a:cubicBezTo>
                <a:cubicBezTo>
                  <a:pt x="722731" y="164860"/>
                  <a:pt x="723439" y="172045"/>
                  <a:pt x="723439" y="206678"/>
                </a:cubicBezTo>
                <a:cubicBezTo>
                  <a:pt x="723439" y="249969"/>
                  <a:pt x="727332" y="263643"/>
                  <a:pt x="729942" y="229516"/>
                </a:cubicBezTo>
                <a:cubicBezTo>
                  <a:pt x="730752" y="218938"/>
                  <a:pt x="732887" y="208901"/>
                  <a:pt x="734692" y="207214"/>
                </a:cubicBezTo>
                <a:cubicBezTo>
                  <a:pt x="737126" y="204934"/>
                  <a:pt x="737973" y="204962"/>
                  <a:pt x="737973" y="207329"/>
                </a:cubicBezTo>
                <a:cubicBezTo>
                  <a:pt x="737973" y="209077"/>
                  <a:pt x="739819" y="209844"/>
                  <a:pt x="742078" y="209033"/>
                </a:cubicBezTo>
                <a:cubicBezTo>
                  <a:pt x="745246" y="207895"/>
                  <a:pt x="746652" y="211652"/>
                  <a:pt x="748234" y="225475"/>
                </a:cubicBezTo>
                <a:cubicBezTo>
                  <a:pt x="749362" y="235329"/>
                  <a:pt x="751328" y="243995"/>
                  <a:pt x="752603" y="244733"/>
                </a:cubicBezTo>
                <a:cubicBezTo>
                  <a:pt x="755876" y="246624"/>
                  <a:pt x="760402" y="224591"/>
                  <a:pt x="762826" y="194980"/>
                </a:cubicBezTo>
                <a:cubicBezTo>
                  <a:pt x="763961" y="181110"/>
                  <a:pt x="766026" y="169105"/>
                  <a:pt x="767417" y="168301"/>
                </a:cubicBezTo>
                <a:cubicBezTo>
                  <a:pt x="768808" y="167497"/>
                  <a:pt x="769979" y="167830"/>
                  <a:pt x="770023" y="169040"/>
                </a:cubicBezTo>
                <a:cubicBezTo>
                  <a:pt x="770059" y="170250"/>
                  <a:pt x="771337" y="188987"/>
                  <a:pt x="772843" y="210678"/>
                </a:cubicBezTo>
                <a:cubicBezTo>
                  <a:pt x="776786" y="267395"/>
                  <a:pt x="780516" y="275312"/>
                  <a:pt x="787596" y="241981"/>
                </a:cubicBezTo>
                <a:cubicBezTo>
                  <a:pt x="789665" y="232244"/>
                  <a:pt x="792424" y="224277"/>
                  <a:pt x="793730" y="224277"/>
                </a:cubicBezTo>
                <a:cubicBezTo>
                  <a:pt x="795036" y="224277"/>
                  <a:pt x="796146" y="221523"/>
                  <a:pt x="796197" y="218157"/>
                </a:cubicBezTo>
                <a:cubicBezTo>
                  <a:pt x="796270" y="212191"/>
                  <a:pt x="796379" y="212170"/>
                  <a:pt x="800556" y="217317"/>
                </a:cubicBezTo>
                <a:cubicBezTo>
                  <a:pt x="804521" y="222221"/>
                  <a:pt x="804838" y="221737"/>
                  <a:pt x="805028" y="210517"/>
                </a:cubicBezTo>
                <a:cubicBezTo>
                  <a:pt x="805440" y="186133"/>
                  <a:pt x="809734" y="186826"/>
                  <a:pt x="811957" y="211635"/>
                </a:cubicBezTo>
                <a:cubicBezTo>
                  <a:pt x="813526" y="229167"/>
                  <a:pt x="814986" y="234896"/>
                  <a:pt x="817316" y="232714"/>
                </a:cubicBezTo>
                <a:cubicBezTo>
                  <a:pt x="822948" y="227444"/>
                  <a:pt x="825167" y="229457"/>
                  <a:pt x="825257" y="239916"/>
                </a:cubicBezTo>
                <a:cubicBezTo>
                  <a:pt x="825404" y="255176"/>
                  <a:pt x="829358" y="246045"/>
                  <a:pt x="835306" y="216798"/>
                </a:cubicBezTo>
                <a:cubicBezTo>
                  <a:pt x="840190" y="192785"/>
                  <a:pt x="845515" y="183445"/>
                  <a:pt x="845515" y="198893"/>
                </a:cubicBezTo>
                <a:cubicBezTo>
                  <a:pt x="845515" y="210171"/>
                  <a:pt x="849533" y="203729"/>
                  <a:pt x="853135" y="186677"/>
                </a:cubicBezTo>
                <a:lnTo>
                  <a:pt x="856393" y="171241"/>
                </a:lnTo>
                <a:lnTo>
                  <a:pt x="856766" y="182777"/>
                </a:lnTo>
                <a:cubicBezTo>
                  <a:pt x="857021" y="191124"/>
                  <a:pt x="858747" y="195254"/>
                  <a:pt x="862960" y="197715"/>
                </a:cubicBezTo>
                <a:cubicBezTo>
                  <a:pt x="868449" y="200923"/>
                  <a:pt x="868673" y="203019"/>
                  <a:pt x="866876" y="234456"/>
                </a:cubicBezTo>
                <a:cubicBezTo>
                  <a:pt x="865224" y="263408"/>
                  <a:pt x="865560" y="267795"/>
                  <a:pt x="869438" y="267795"/>
                </a:cubicBezTo>
                <a:cubicBezTo>
                  <a:pt x="872672" y="267795"/>
                  <a:pt x="874456" y="263676"/>
                  <a:pt x="875898" y="252878"/>
                </a:cubicBezTo>
                <a:cubicBezTo>
                  <a:pt x="879047" y="229280"/>
                  <a:pt x="882815" y="232846"/>
                  <a:pt x="882306" y="258947"/>
                </a:cubicBezTo>
                <a:cubicBezTo>
                  <a:pt x="882014" y="274505"/>
                  <a:pt x="883182" y="284955"/>
                  <a:pt x="885711" y="289106"/>
                </a:cubicBezTo>
                <a:cubicBezTo>
                  <a:pt x="887838" y="292600"/>
                  <a:pt x="890166" y="294910"/>
                  <a:pt x="890882" y="294240"/>
                </a:cubicBezTo>
                <a:cubicBezTo>
                  <a:pt x="891597" y="293570"/>
                  <a:pt x="894768" y="254090"/>
                  <a:pt x="897924" y="206508"/>
                </a:cubicBezTo>
                <a:cubicBezTo>
                  <a:pt x="901081" y="158926"/>
                  <a:pt x="904313" y="119389"/>
                  <a:pt x="905106" y="118646"/>
                </a:cubicBezTo>
                <a:cubicBezTo>
                  <a:pt x="905897" y="117905"/>
                  <a:pt x="906569" y="130659"/>
                  <a:pt x="906591" y="146989"/>
                </a:cubicBezTo>
                <a:cubicBezTo>
                  <a:pt x="906624" y="163319"/>
                  <a:pt x="907792" y="178388"/>
                  <a:pt x="909204" y="180476"/>
                </a:cubicBezTo>
                <a:cubicBezTo>
                  <a:pt x="911966" y="184557"/>
                  <a:pt x="914223" y="175940"/>
                  <a:pt x="922661" y="129113"/>
                </a:cubicBezTo>
                <a:cubicBezTo>
                  <a:pt x="925219" y="114919"/>
                  <a:pt x="927841" y="102811"/>
                  <a:pt x="928487" y="102206"/>
                </a:cubicBezTo>
                <a:cubicBezTo>
                  <a:pt x="935686" y="95469"/>
                  <a:pt x="940858" y="212617"/>
                  <a:pt x="936618" y="286407"/>
                </a:cubicBezTo>
                <a:cubicBezTo>
                  <a:pt x="934534" y="322659"/>
                  <a:pt x="930017" y="331042"/>
                  <a:pt x="929426" y="299753"/>
                </a:cubicBezTo>
                <a:lnTo>
                  <a:pt x="929054" y="280034"/>
                </a:lnTo>
                <a:lnTo>
                  <a:pt x="925686" y="296353"/>
                </a:lnTo>
                <a:cubicBezTo>
                  <a:pt x="921586" y="316210"/>
                  <a:pt x="918174" y="311095"/>
                  <a:pt x="918174" y="285091"/>
                </a:cubicBezTo>
                <a:cubicBezTo>
                  <a:pt x="918174" y="240755"/>
                  <a:pt x="910211" y="290465"/>
                  <a:pt x="908321" y="346607"/>
                </a:cubicBezTo>
                <a:cubicBezTo>
                  <a:pt x="907956" y="357448"/>
                  <a:pt x="916293" y="361856"/>
                  <a:pt x="918980" y="352241"/>
                </a:cubicBezTo>
                <a:cubicBezTo>
                  <a:pt x="919834" y="349177"/>
                  <a:pt x="922421" y="346670"/>
                  <a:pt x="924725" y="346670"/>
                </a:cubicBezTo>
                <a:cubicBezTo>
                  <a:pt x="927027" y="346670"/>
                  <a:pt x="930331" y="343916"/>
                  <a:pt x="932066" y="340550"/>
                </a:cubicBezTo>
                <a:cubicBezTo>
                  <a:pt x="935088" y="334688"/>
                  <a:pt x="935230" y="334666"/>
                  <a:pt x="935416" y="340030"/>
                </a:cubicBezTo>
                <a:cubicBezTo>
                  <a:pt x="935525" y="343110"/>
                  <a:pt x="937533" y="348006"/>
                  <a:pt x="939880" y="350910"/>
                </a:cubicBezTo>
                <a:cubicBezTo>
                  <a:pt x="944091" y="356119"/>
                  <a:pt x="944150" y="356117"/>
                  <a:pt x="944332" y="350748"/>
                </a:cubicBezTo>
                <a:cubicBezTo>
                  <a:pt x="944515" y="345444"/>
                  <a:pt x="944624" y="345437"/>
                  <a:pt x="948679" y="350455"/>
                </a:cubicBezTo>
                <a:cubicBezTo>
                  <a:pt x="950967" y="353285"/>
                  <a:pt x="953331" y="356957"/>
                  <a:pt x="953927" y="358614"/>
                </a:cubicBezTo>
                <a:cubicBezTo>
                  <a:pt x="954672" y="360681"/>
                  <a:pt x="956511" y="360471"/>
                  <a:pt x="959773" y="357952"/>
                </a:cubicBezTo>
                <a:cubicBezTo>
                  <a:pt x="963902" y="354763"/>
                  <a:pt x="964913" y="355124"/>
                  <a:pt x="967398" y="360672"/>
                </a:cubicBezTo>
                <a:cubicBezTo>
                  <a:pt x="974246" y="375961"/>
                  <a:pt x="993604" y="487598"/>
                  <a:pt x="993697" y="512340"/>
                </a:cubicBezTo>
                <a:cubicBezTo>
                  <a:pt x="993730" y="518940"/>
                  <a:pt x="991862" y="530567"/>
                  <a:pt x="989560" y="538178"/>
                </a:cubicBezTo>
                <a:cubicBezTo>
                  <a:pt x="987257" y="545789"/>
                  <a:pt x="983952" y="565479"/>
                  <a:pt x="982211" y="581934"/>
                </a:cubicBezTo>
                <a:cubicBezTo>
                  <a:pt x="977720" y="624393"/>
                  <a:pt x="972657" y="732625"/>
                  <a:pt x="974913" y="737943"/>
                </a:cubicBezTo>
                <a:cubicBezTo>
                  <a:pt x="976417" y="741483"/>
                  <a:pt x="979713" y="739340"/>
                  <a:pt x="990890" y="727560"/>
                </a:cubicBezTo>
                <a:cubicBezTo>
                  <a:pt x="1001524" y="716352"/>
                  <a:pt x="1006981" y="712688"/>
                  <a:pt x="1013165" y="712601"/>
                </a:cubicBezTo>
                <a:cubicBezTo>
                  <a:pt x="1021178" y="712486"/>
                  <a:pt x="1021394" y="712077"/>
                  <a:pt x="1023174" y="693447"/>
                </a:cubicBezTo>
                <a:cubicBezTo>
                  <a:pt x="1024173" y="682976"/>
                  <a:pt x="1025155" y="654418"/>
                  <a:pt x="1025352" y="629984"/>
                </a:cubicBezTo>
                <a:cubicBezTo>
                  <a:pt x="1025644" y="593326"/>
                  <a:pt x="1024670" y="581742"/>
                  <a:pt x="1019752" y="563714"/>
                </a:cubicBezTo>
                <a:cubicBezTo>
                  <a:pt x="1013216" y="539759"/>
                  <a:pt x="1014178" y="532915"/>
                  <a:pt x="1021741" y="549559"/>
                </a:cubicBezTo>
                <a:cubicBezTo>
                  <a:pt x="1029661" y="566986"/>
                  <a:pt x="1034158" y="691497"/>
                  <a:pt x="1034255" y="896074"/>
                </a:cubicBezTo>
                <a:cubicBezTo>
                  <a:pt x="1034292" y="995552"/>
                  <a:pt x="1033380" y="1078340"/>
                  <a:pt x="1032209" y="1080047"/>
                </a:cubicBezTo>
                <a:cubicBezTo>
                  <a:pt x="1031033" y="1081753"/>
                  <a:pt x="1029731" y="1062172"/>
                  <a:pt x="1029311" y="1036530"/>
                </a:cubicBezTo>
                <a:cubicBezTo>
                  <a:pt x="1027567" y="930007"/>
                  <a:pt x="1020857" y="813606"/>
                  <a:pt x="1016601" y="816067"/>
                </a:cubicBezTo>
                <a:cubicBezTo>
                  <a:pt x="1015218" y="816866"/>
                  <a:pt x="1014079" y="819590"/>
                  <a:pt x="1014072" y="822120"/>
                </a:cubicBezTo>
                <a:cubicBezTo>
                  <a:pt x="1014072" y="824649"/>
                  <a:pt x="1012623" y="831548"/>
                  <a:pt x="1010872" y="837449"/>
                </a:cubicBezTo>
                <a:cubicBezTo>
                  <a:pt x="1006773" y="851266"/>
                  <a:pt x="1003816" y="846399"/>
                  <a:pt x="1001517" y="822051"/>
                </a:cubicBezTo>
                <a:cubicBezTo>
                  <a:pt x="999897" y="804899"/>
                  <a:pt x="1003451" y="793490"/>
                  <a:pt x="1006218" y="806960"/>
                </a:cubicBezTo>
                <a:cubicBezTo>
                  <a:pt x="1006914" y="810348"/>
                  <a:pt x="1007663" y="802410"/>
                  <a:pt x="1007878" y="789321"/>
                </a:cubicBezTo>
                <a:cubicBezTo>
                  <a:pt x="1008316" y="762887"/>
                  <a:pt x="1013903" y="755881"/>
                  <a:pt x="1014385" y="781162"/>
                </a:cubicBezTo>
                <a:cubicBezTo>
                  <a:pt x="1014640" y="794557"/>
                  <a:pt x="1015001" y="795541"/>
                  <a:pt x="1016910" y="788019"/>
                </a:cubicBezTo>
                <a:cubicBezTo>
                  <a:pt x="1018136" y="783189"/>
                  <a:pt x="1020070" y="768098"/>
                  <a:pt x="1021209" y="754483"/>
                </a:cubicBezTo>
                <a:cubicBezTo>
                  <a:pt x="1023274" y="729764"/>
                  <a:pt x="1023267" y="729730"/>
                  <a:pt x="1016621" y="730627"/>
                </a:cubicBezTo>
                <a:cubicBezTo>
                  <a:pt x="1008347" y="731742"/>
                  <a:pt x="1006037" y="738917"/>
                  <a:pt x="1005655" y="764682"/>
                </a:cubicBezTo>
                <a:cubicBezTo>
                  <a:pt x="1005509" y="775439"/>
                  <a:pt x="1004090" y="784979"/>
                  <a:pt x="1002528" y="785881"/>
                </a:cubicBezTo>
                <a:cubicBezTo>
                  <a:pt x="1000711" y="786932"/>
                  <a:pt x="1000346" y="778187"/>
                  <a:pt x="1001514" y="761563"/>
                </a:cubicBezTo>
                <a:cubicBezTo>
                  <a:pt x="1002780" y="743543"/>
                  <a:pt x="1002364" y="735605"/>
                  <a:pt x="1000156" y="735605"/>
                </a:cubicBezTo>
                <a:cubicBezTo>
                  <a:pt x="994496" y="735605"/>
                  <a:pt x="987927" y="747434"/>
                  <a:pt x="987927" y="757627"/>
                </a:cubicBezTo>
                <a:cubicBezTo>
                  <a:pt x="987927" y="763089"/>
                  <a:pt x="986125" y="772337"/>
                  <a:pt x="983923" y="778177"/>
                </a:cubicBezTo>
                <a:cubicBezTo>
                  <a:pt x="980807" y="786444"/>
                  <a:pt x="980453" y="796005"/>
                  <a:pt x="982336" y="821356"/>
                </a:cubicBezTo>
                <a:cubicBezTo>
                  <a:pt x="983665" y="839265"/>
                  <a:pt x="985628" y="858453"/>
                  <a:pt x="986699" y="863998"/>
                </a:cubicBezTo>
                <a:cubicBezTo>
                  <a:pt x="987769" y="869542"/>
                  <a:pt x="987805" y="876134"/>
                  <a:pt x="986773" y="878647"/>
                </a:cubicBezTo>
                <a:cubicBezTo>
                  <a:pt x="985021" y="882917"/>
                  <a:pt x="984543" y="882914"/>
                  <a:pt x="979444" y="878601"/>
                </a:cubicBezTo>
                <a:cubicBezTo>
                  <a:pt x="974191" y="874152"/>
                  <a:pt x="973901" y="874515"/>
                  <a:pt x="971589" y="888430"/>
                </a:cubicBezTo>
                <a:cubicBezTo>
                  <a:pt x="970268" y="896377"/>
                  <a:pt x="969480" y="904714"/>
                  <a:pt x="969838" y="906958"/>
                </a:cubicBezTo>
                <a:cubicBezTo>
                  <a:pt x="970203" y="909203"/>
                  <a:pt x="971118" y="939820"/>
                  <a:pt x="971892" y="974997"/>
                </a:cubicBezTo>
                <a:cubicBezTo>
                  <a:pt x="973582" y="1051849"/>
                  <a:pt x="977456" y="1092009"/>
                  <a:pt x="983595" y="1096286"/>
                </a:cubicBezTo>
                <a:cubicBezTo>
                  <a:pt x="989047" y="1100085"/>
                  <a:pt x="989155" y="1104483"/>
                  <a:pt x="983850" y="1106391"/>
                </a:cubicBezTo>
                <a:cubicBezTo>
                  <a:pt x="981602" y="1107197"/>
                  <a:pt x="978754" y="1111918"/>
                  <a:pt x="977520" y="1116881"/>
                </a:cubicBezTo>
                <a:cubicBezTo>
                  <a:pt x="975348" y="1125611"/>
                  <a:pt x="975169" y="1125373"/>
                  <a:pt x="972047" y="1109585"/>
                </a:cubicBezTo>
                <a:cubicBezTo>
                  <a:pt x="969023" y="1094283"/>
                  <a:pt x="968701" y="1096537"/>
                  <a:pt x="966892" y="1145789"/>
                </a:cubicBezTo>
                <a:cubicBezTo>
                  <a:pt x="965710" y="1177955"/>
                  <a:pt x="966060" y="1201013"/>
                  <a:pt x="967793" y="1205281"/>
                </a:cubicBezTo>
                <a:cubicBezTo>
                  <a:pt x="969913" y="1210500"/>
                  <a:pt x="969599" y="1213021"/>
                  <a:pt x="966541" y="1215315"/>
                </a:cubicBezTo>
                <a:cubicBezTo>
                  <a:pt x="962743" y="1218164"/>
                  <a:pt x="961456" y="1223412"/>
                  <a:pt x="956870" y="1254731"/>
                </a:cubicBezTo>
                <a:cubicBezTo>
                  <a:pt x="955914" y="1261261"/>
                  <a:pt x="952825" y="1271041"/>
                  <a:pt x="950007" y="1276464"/>
                </a:cubicBezTo>
                <a:cubicBezTo>
                  <a:pt x="946234" y="1283722"/>
                  <a:pt x="945657" y="1287679"/>
                  <a:pt x="947821" y="1291462"/>
                </a:cubicBezTo>
                <a:cubicBezTo>
                  <a:pt x="949864" y="1295034"/>
                  <a:pt x="949576" y="1301669"/>
                  <a:pt x="946879" y="1313245"/>
                </a:cubicBezTo>
                <a:cubicBezTo>
                  <a:pt x="944288" y="1324370"/>
                  <a:pt x="942980" y="1350557"/>
                  <a:pt x="942943" y="1392199"/>
                </a:cubicBezTo>
                <a:cubicBezTo>
                  <a:pt x="942870" y="1449817"/>
                  <a:pt x="943271" y="1454602"/>
                  <a:pt x="948090" y="1455781"/>
                </a:cubicBezTo>
                <a:cubicBezTo>
                  <a:pt x="952874" y="1456954"/>
                  <a:pt x="952802" y="1457379"/>
                  <a:pt x="947196" y="1461054"/>
                </a:cubicBezTo>
                <a:cubicBezTo>
                  <a:pt x="942409" y="1464192"/>
                  <a:pt x="941500" y="1466776"/>
                  <a:pt x="942975" y="1473058"/>
                </a:cubicBezTo>
                <a:cubicBezTo>
                  <a:pt x="944212" y="1478337"/>
                  <a:pt x="943267" y="1483308"/>
                  <a:pt x="940238" y="1487656"/>
                </a:cubicBezTo>
                <a:cubicBezTo>
                  <a:pt x="934445" y="1495931"/>
                  <a:pt x="934245" y="1516177"/>
                  <a:pt x="939873" y="1523160"/>
                </a:cubicBezTo>
                <a:cubicBezTo>
                  <a:pt x="942219" y="1526063"/>
                  <a:pt x="944182" y="1530119"/>
                  <a:pt x="944233" y="1532172"/>
                </a:cubicBezTo>
                <a:cubicBezTo>
                  <a:pt x="944306" y="1535336"/>
                  <a:pt x="943595" y="1535336"/>
                  <a:pt x="939517" y="1532172"/>
                </a:cubicBezTo>
                <a:cubicBezTo>
                  <a:pt x="935067" y="1528716"/>
                  <a:pt x="934825" y="1531890"/>
                  <a:pt x="936273" y="1574901"/>
                </a:cubicBezTo>
                <a:cubicBezTo>
                  <a:pt x="937229" y="1603289"/>
                  <a:pt x="936719" y="1623230"/>
                  <a:pt x="934967" y="1626160"/>
                </a:cubicBezTo>
                <a:cubicBezTo>
                  <a:pt x="933022" y="1629412"/>
                  <a:pt x="933132" y="1631923"/>
                  <a:pt x="935295" y="1633959"/>
                </a:cubicBezTo>
                <a:cubicBezTo>
                  <a:pt x="939121" y="1637539"/>
                  <a:pt x="939616" y="1652191"/>
                  <a:pt x="935912" y="1652191"/>
                </a:cubicBezTo>
                <a:cubicBezTo>
                  <a:pt x="930567" y="1652191"/>
                  <a:pt x="928929" y="1635827"/>
                  <a:pt x="929513" y="1588275"/>
                </a:cubicBezTo>
                <a:cubicBezTo>
                  <a:pt x="929842" y="1561349"/>
                  <a:pt x="928510" y="1527691"/>
                  <a:pt x="926551" y="1513480"/>
                </a:cubicBezTo>
                <a:cubicBezTo>
                  <a:pt x="923124" y="1488654"/>
                  <a:pt x="921757" y="1468972"/>
                  <a:pt x="921285" y="1437714"/>
                </a:cubicBezTo>
                <a:cubicBezTo>
                  <a:pt x="921102" y="1425930"/>
                  <a:pt x="920230" y="1423443"/>
                  <a:pt x="916705" y="1424709"/>
                </a:cubicBezTo>
                <a:cubicBezTo>
                  <a:pt x="913527" y="1425850"/>
                  <a:pt x="912259" y="1424273"/>
                  <a:pt x="912027" y="1418880"/>
                </a:cubicBezTo>
                <a:cubicBezTo>
                  <a:pt x="911808" y="1413492"/>
                  <a:pt x="911045" y="1414634"/>
                  <a:pt x="909264" y="1423087"/>
                </a:cubicBezTo>
                <a:cubicBezTo>
                  <a:pt x="907921" y="1429468"/>
                  <a:pt x="906024" y="1435894"/>
                  <a:pt x="905051" y="1437366"/>
                </a:cubicBezTo>
                <a:cubicBezTo>
                  <a:pt x="901486" y="1442767"/>
                  <a:pt x="907040" y="1445870"/>
                  <a:pt x="911351" y="1440887"/>
                </a:cubicBezTo>
                <a:cubicBezTo>
                  <a:pt x="915221" y="1436417"/>
                  <a:pt x="915446" y="1436922"/>
                  <a:pt x="913807" y="1446370"/>
                </a:cubicBezTo>
                <a:cubicBezTo>
                  <a:pt x="912763" y="1452384"/>
                  <a:pt x="913322" y="1458264"/>
                  <a:pt x="915128" y="1460301"/>
                </a:cubicBezTo>
                <a:cubicBezTo>
                  <a:pt x="917518" y="1462995"/>
                  <a:pt x="916186" y="1464628"/>
                  <a:pt x="909488" y="1467225"/>
                </a:cubicBezTo>
                <a:cubicBezTo>
                  <a:pt x="904666" y="1469093"/>
                  <a:pt x="900721" y="1472238"/>
                  <a:pt x="900721" y="1474212"/>
                </a:cubicBezTo>
                <a:cubicBezTo>
                  <a:pt x="900721" y="1476186"/>
                  <a:pt x="899415" y="1478558"/>
                  <a:pt x="897813" y="1479482"/>
                </a:cubicBezTo>
                <a:cubicBezTo>
                  <a:pt x="896109" y="1480466"/>
                  <a:pt x="894908" y="1477612"/>
                  <a:pt x="894908" y="1472588"/>
                </a:cubicBezTo>
                <a:cubicBezTo>
                  <a:pt x="894908" y="1466324"/>
                  <a:pt x="896463" y="1463634"/>
                  <a:pt x="900675" y="1462603"/>
                </a:cubicBezTo>
                <a:cubicBezTo>
                  <a:pt x="906427" y="1461196"/>
                  <a:pt x="906427" y="1461173"/>
                  <a:pt x="900675" y="1454331"/>
                </a:cubicBezTo>
                <a:cubicBezTo>
                  <a:pt x="897504" y="1450558"/>
                  <a:pt x="894907" y="1444882"/>
                  <a:pt x="894906" y="1441718"/>
                </a:cubicBezTo>
                <a:cubicBezTo>
                  <a:pt x="894905" y="1438554"/>
                  <a:pt x="892902" y="1426995"/>
                  <a:pt x="890460" y="1416032"/>
                </a:cubicBezTo>
                <a:cubicBezTo>
                  <a:pt x="886902" y="1400073"/>
                  <a:pt x="886651" y="1392821"/>
                  <a:pt x="889204" y="1379653"/>
                </a:cubicBezTo>
                <a:cubicBezTo>
                  <a:pt x="893227" y="1358895"/>
                  <a:pt x="890711" y="1343161"/>
                  <a:pt x="883077" y="1341292"/>
                </a:cubicBezTo>
                <a:cubicBezTo>
                  <a:pt x="878678" y="1340218"/>
                  <a:pt x="877458" y="1337495"/>
                  <a:pt x="877458" y="1328786"/>
                </a:cubicBezTo>
                <a:cubicBezTo>
                  <a:pt x="877458" y="1322662"/>
                  <a:pt x="876282" y="1317652"/>
                  <a:pt x="874848" y="1317652"/>
                </a:cubicBezTo>
                <a:cubicBezTo>
                  <a:pt x="872020" y="1317652"/>
                  <a:pt x="873896" y="1413220"/>
                  <a:pt x="877038" y="1429165"/>
                </a:cubicBezTo>
                <a:cubicBezTo>
                  <a:pt x="879048" y="1439373"/>
                  <a:pt x="876425" y="1519543"/>
                  <a:pt x="873344" y="1542038"/>
                </a:cubicBezTo>
                <a:cubicBezTo>
                  <a:pt x="867303" y="1586142"/>
                  <a:pt x="861690" y="1616533"/>
                  <a:pt x="858195" y="1624043"/>
                </a:cubicBezTo>
                <a:cubicBezTo>
                  <a:pt x="855710" y="1629381"/>
                  <a:pt x="854317" y="1641691"/>
                  <a:pt x="854497" y="1656681"/>
                </a:cubicBezTo>
                <a:cubicBezTo>
                  <a:pt x="854680" y="1670258"/>
                  <a:pt x="855647" y="1677873"/>
                  <a:pt x="856756" y="1674151"/>
                </a:cubicBezTo>
                <a:cubicBezTo>
                  <a:pt x="857840" y="1670522"/>
                  <a:pt x="860325" y="1667054"/>
                  <a:pt x="862279" y="1666444"/>
                </a:cubicBezTo>
                <a:cubicBezTo>
                  <a:pt x="866758" y="1665048"/>
                  <a:pt x="866956" y="1674529"/>
                  <a:pt x="862535" y="1678667"/>
                </a:cubicBezTo>
                <a:cubicBezTo>
                  <a:pt x="860075" y="1680969"/>
                  <a:pt x="860444" y="1684578"/>
                  <a:pt x="863987" y="1692865"/>
                </a:cubicBezTo>
                <a:cubicBezTo>
                  <a:pt x="869461" y="1705666"/>
                  <a:pt x="870285" y="1712831"/>
                  <a:pt x="865567" y="1706587"/>
                </a:cubicBezTo>
                <a:cubicBezTo>
                  <a:pt x="863235" y="1703501"/>
                  <a:pt x="862122" y="1703339"/>
                  <a:pt x="861004" y="1705924"/>
                </a:cubicBezTo>
                <a:cubicBezTo>
                  <a:pt x="860190" y="1707804"/>
                  <a:pt x="858325" y="1708650"/>
                  <a:pt x="856865" y="1707804"/>
                </a:cubicBezTo>
                <a:cubicBezTo>
                  <a:pt x="855347" y="1706927"/>
                  <a:pt x="854209" y="1715233"/>
                  <a:pt x="854209" y="1727182"/>
                </a:cubicBezTo>
                <a:lnTo>
                  <a:pt x="854209" y="1748097"/>
                </a:lnTo>
                <a:lnTo>
                  <a:pt x="843903" y="1746531"/>
                </a:lnTo>
                <a:cubicBezTo>
                  <a:pt x="834841" y="1745155"/>
                  <a:pt x="833262" y="1745790"/>
                  <a:pt x="830823" y="1751792"/>
                </a:cubicBezTo>
                <a:cubicBezTo>
                  <a:pt x="826682" y="1761985"/>
                  <a:pt x="827474" y="1788259"/>
                  <a:pt x="832378" y="1803389"/>
                </a:cubicBezTo>
                <a:cubicBezTo>
                  <a:pt x="837362" y="1818764"/>
                  <a:pt x="837919" y="1826259"/>
                  <a:pt x="834075" y="1826259"/>
                </a:cubicBezTo>
                <a:cubicBezTo>
                  <a:pt x="832593" y="1826259"/>
                  <a:pt x="830783" y="1824119"/>
                  <a:pt x="830052" y="1821500"/>
                </a:cubicBezTo>
                <a:cubicBezTo>
                  <a:pt x="829093" y="1818061"/>
                  <a:pt x="828629" y="1818510"/>
                  <a:pt x="828384" y="1823121"/>
                </a:cubicBezTo>
                <a:cubicBezTo>
                  <a:pt x="828202" y="1826630"/>
                  <a:pt x="830785" y="1833099"/>
                  <a:pt x="834132" y="1837496"/>
                </a:cubicBezTo>
                <a:cubicBezTo>
                  <a:pt x="837478" y="1841894"/>
                  <a:pt x="839530" y="1847165"/>
                  <a:pt x="838692" y="1849209"/>
                </a:cubicBezTo>
                <a:cubicBezTo>
                  <a:pt x="836546" y="1854445"/>
                  <a:pt x="839860" y="1856699"/>
                  <a:pt x="844458" y="1853129"/>
                </a:cubicBezTo>
                <a:cubicBezTo>
                  <a:pt x="850008" y="1848818"/>
                  <a:pt x="852327" y="1856092"/>
                  <a:pt x="850640" y="1872521"/>
                </a:cubicBezTo>
                <a:cubicBezTo>
                  <a:pt x="849163" y="1886908"/>
                  <a:pt x="852319" y="1888808"/>
                  <a:pt x="855211" y="1875274"/>
                </a:cubicBezTo>
                <a:cubicBezTo>
                  <a:pt x="856302" y="1870160"/>
                  <a:pt x="858758" y="1867058"/>
                  <a:pt x="861711" y="1867058"/>
                </a:cubicBezTo>
                <a:cubicBezTo>
                  <a:pt x="864641" y="1867058"/>
                  <a:pt x="865841" y="1868552"/>
                  <a:pt x="864852" y="1870967"/>
                </a:cubicBezTo>
                <a:cubicBezTo>
                  <a:pt x="863969" y="1873117"/>
                  <a:pt x="861805" y="1880155"/>
                  <a:pt x="860038" y="1886607"/>
                </a:cubicBezTo>
                <a:cubicBezTo>
                  <a:pt x="854532" y="1906718"/>
                  <a:pt x="854760" y="1906445"/>
                  <a:pt x="848167" y="1900863"/>
                </a:cubicBezTo>
                <a:cubicBezTo>
                  <a:pt x="842927" y="1896426"/>
                  <a:pt x="842475" y="1893860"/>
                  <a:pt x="844231" y="1878521"/>
                </a:cubicBezTo>
                <a:lnTo>
                  <a:pt x="846213" y="1861191"/>
                </a:lnTo>
                <a:lnTo>
                  <a:pt x="837856" y="1862085"/>
                </a:lnTo>
                <a:cubicBezTo>
                  <a:pt x="829906" y="1862935"/>
                  <a:pt x="829421" y="1863771"/>
                  <a:pt x="827845" y="1879297"/>
                </a:cubicBezTo>
                <a:cubicBezTo>
                  <a:pt x="826932" y="1888273"/>
                  <a:pt x="827221" y="1898064"/>
                  <a:pt x="828480" y="1901056"/>
                </a:cubicBezTo>
                <a:cubicBezTo>
                  <a:pt x="831512" y="1908259"/>
                  <a:pt x="836599" y="1983611"/>
                  <a:pt x="834685" y="1992977"/>
                </a:cubicBezTo>
                <a:cubicBezTo>
                  <a:pt x="833861" y="1997008"/>
                  <a:pt x="834175" y="2007349"/>
                  <a:pt x="835382" y="2015957"/>
                </a:cubicBezTo>
                <a:cubicBezTo>
                  <a:pt x="839392" y="2044537"/>
                  <a:pt x="841853" y="2021052"/>
                  <a:pt x="841108" y="1961312"/>
                </a:cubicBezTo>
                <a:cubicBezTo>
                  <a:pt x="840532" y="1914983"/>
                  <a:pt x="841075" y="1905566"/>
                  <a:pt x="844239" y="1908017"/>
                </a:cubicBezTo>
                <a:cubicBezTo>
                  <a:pt x="846348" y="1909654"/>
                  <a:pt x="850230" y="1917073"/>
                  <a:pt x="852868" y="1924504"/>
                </a:cubicBezTo>
                <a:cubicBezTo>
                  <a:pt x="856767" y="1935492"/>
                  <a:pt x="857124" y="1941164"/>
                  <a:pt x="854780" y="1954892"/>
                </a:cubicBezTo>
                <a:cubicBezTo>
                  <a:pt x="851937" y="1971529"/>
                  <a:pt x="853864" y="2003635"/>
                  <a:pt x="857932" y="2007443"/>
                </a:cubicBezTo>
                <a:cubicBezTo>
                  <a:pt x="859082" y="2008516"/>
                  <a:pt x="860020" y="2002460"/>
                  <a:pt x="860020" y="1993983"/>
                </a:cubicBezTo>
                <a:cubicBezTo>
                  <a:pt x="860020" y="1985507"/>
                  <a:pt x="861326" y="1978571"/>
                  <a:pt x="862928" y="1978571"/>
                </a:cubicBezTo>
                <a:cubicBezTo>
                  <a:pt x="864610" y="1978571"/>
                  <a:pt x="865833" y="1987245"/>
                  <a:pt x="865833" y="1999153"/>
                </a:cubicBezTo>
                <a:cubicBezTo>
                  <a:pt x="865833" y="2018921"/>
                  <a:pt x="865577" y="2019662"/>
                  <a:pt x="859637" y="2017895"/>
                </a:cubicBezTo>
                <a:lnTo>
                  <a:pt x="853443" y="2016055"/>
                </a:lnTo>
                <a:lnTo>
                  <a:pt x="855505" y="2071428"/>
                </a:lnTo>
                <a:cubicBezTo>
                  <a:pt x="856639" y="2101884"/>
                  <a:pt x="858687" y="2141179"/>
                  <a:pt x="860058" y="2158751"/>
                </a:cubicBezTo>
                <a:cubicBezTo>
                  <a:pt x="861430" y="2176323"/>
                  <a:pt x="861802" y="2201490"/>
                  <a:pt x="860890" y="2214677"/>
                </a:cubicBezTo>
                <a:cubicBezTo>
                  <a:pt x="859550" y="2234010"/>
                  <a:pt x="860193" y="2240556"/>
                  <a:pt x="864207" y="2248471"/>
                </a:cubicBezTo>
                <a:cubicBezTo>
                  <a:pt x="868023" y="2255997"/>
                  <a:pt x="868451" y="2259572"/>
                  <a:pt x="866042" y="2263785"/>
                </a:cubicBezTo>
                <a:cubicBezTo>
                  <a:pt x="862919" y="2269249"/>
                  <a:pt x="866948" y="2283192"/>
                  <a:pt x="871652" y="2283192"/>
                </a:cubicBezTo>
                <a:cubicBezTo>
                  <a:pt x="874228" y="2283192"/>
                  <a:pt x="873261" y="2227948"/>
                  <a:pt x="870437" y="2213836"/>
                </a:cubicBezTo>
                <a:cubicBezTo>
                  <a:pt x="868835" y="2205827"/>
                  <a:pt x="869079" y="2204033"/>
                  <a:pt x="871364" y="2207036"/>
                </a:cubicBezTo>
                <a:cubicBezTo>
                  <a:pt x="873644" y="2210035"/>
                  <a:pt x="874476" y="2203657"/>
                  <a:pt x="874509" y="2182947"/>
                </a:cubicBezTo>
                <a:cubicBezTo>
                  <a:pt x="874542" y="2159036"/>
                  <a:pt x="875214" y="2155014"/>
                  <a:pt x="878914" y="2156343"/>
                </a:cubicBezTo>
                <a:cubicBezTo>
                  <a:pt x="881497" y="2157269"/>
                  <a:pt x="883273" y="2156366"/>
                  <a:pt x="883273" y="2154140"/>
                </a:cubicBezTo>
                <a:cubicBezTo>
                  <a:pt x="883273" y="2152067"/>
                  <a:pt x="881985" y="2149964"/>
                  <a:pt x="880405" y="2149466"/>
                </a:cubicBezTo>
                <a:cubicBezTo>
                  <a:pt x="876189" y="2148133"/>
                  <a:pt x="873514" y="2125081"/>
                  <a:pt x="875869" y="2110384"/>
                </a:cubicBezTo>
                <a:cubicBezTo>
                  <a:pt x="877347" y="2101168"/>
                  <a:pt x="879431" y="2097250"/>
                  <a:pt x="883375" y="2096285"/>
                </a:cubicBezTo>
                <a:cubicBezTo>
                  <a:pt x="886382" y="2095548"/>
                  <a:pt x="890327" y="2090721"/>
                  <a:pt x="892156" y="2085534"/>
                </a:cubicBezTo>
                <a:cubicBezTo>
                  <a:pt x="897835" y="2069434"/>
                  <a:pt x="898527" y="2077678"/>
                  <a:pt x="893704" y="2103952"/>
                </a:cubicBezTo>
                <a:cubicBezTo>
                  <a:pt x="888070" y="2134643"/>
                  <a:pt x="888071" y="2134546"/>
                  <a:pt x="893339" y="2132650"/>
                </a:cubicBezTo>
                <a:cubicBezTo>
                  <a:pt x="895685" y="2131807"/>
                  <a:pt x="898468" y="2132419"/>
                  <a:pt x="899522" y="2134019"/>
                </a:cubicBezTo>
                <a:cubicBezTo>
                  <a:pt x="901875" y="2137583"/>
                  <a:pt x="904579" y="2187900"/>
                  <a:pt x="903810" y="2213835"/>
                </a:cubicBezTo>
                <a:cubicBezTo>
                  <a:pt x="903135" y="2236609"/>
                  <a:pt x="905902" y="2253699"/>
                  <a:pt x="909303" y="2247753"/>
                </a:cubicBezTo>
                <a:cubicBezTo>
                  <a:pt x="910562" y="2245552"/>
                  <a:pt x="913249" y="2221722"/>
                  <a:pt x="915277" y="2194796"/>
                </a:cubicBezTo>
                <a:cubicBezTo>
                  <a:pt x="917306" y="2167870"/>
                  <a:pt x="919963" y="2144056"/>
                  <a:pt x="921183" y="2141876"/>
                </a:cubicBezTo>
                <a:cubicBezTo>
                  <a:pt x="925003" y="2135053"/>
                  <a:pt x="930566" y="2160722"/>
                  <a:pt x="928624" y="2176212"/>
                </a:cubicBezTo>
                <a:cubicBezTo>
                  <a:pt x="927537" y="2184899"/>
                  <a:pt x="928007" y="2190622"/>
                  <a:pt x="929858" y="2191199"/>
                </a:cubicBezTo>
                <a:cubicBezTo>
                  <a:pt x="931875" y="2191829"/>
                  <a:pt x="931777" y="2195022"/>
                  <a:pt x="929565" y="2200992"/>
                </a:cubicBezTo>
                <a:cubicBezTo>
                  <a:pt x="925673" y="2211442"/>
                  <a:pt x="928317" y="2225808"/>
                  <a:pt x="933279" y="2221164"/>
                </a:cubicBezTo>
                <a:cubicBezTo>
                  <a:pt x="935027" y="2219528"/>
                  <a:pt x="937093" y="2205887"/>
                  <a:pt x="937866" y="2190853"/>
                </a:cubicBezTo>
                <a:cubicBezTo>
                  <a:pt x="938640" y="2175819"/>
                  <a:pt x="940373" y="2163518"/>
                  <a:pt x="941718" y="2163518"/>
                </a:cubicBezTo>
                <a:cubicBezTo>
                  <a:pt x="943065" y="2163518"/>
                  <a:pt x="943605" y="2166884"/>
                  <a:pt x="942923" y="2170998"/>
                </a:cubicBezTo>
                <a:cubicBezTo>
                  <a:pt x="942240" y="2175111"/>
                  <a:pt x="940974" y="2189878"/>
                  <a:pt x="940105" y="2203812"/>
                </a:cubicBezTo>
                <a:cubicBezTo>
                  <a:pt x="939029" y="2221144"/>
                  <a:pt x="937146" y="2230443"/>
                  <a:pt x="934152" y="2233245"/>
                </a:cubicBezTo>
                <a:cubicBezTo>
                  <a:pt x="928332" y="2238692"/>
                  <a:pt x="928318" y="2258360"/>
                  <a:pt x="934119" y="2260449"/>
                </a:cubicBezTo>
                <a:cubicBezTo>
                  <a:pt x="937706" y="2261737"/>
                  <a:pt x="938479" y="2268721"/>
                  <a:pt x="938479" y="2299801"/>
                </a:cubicBezTo>
                <a:cubicBezTo>
                  <a:pt x="938479" y="2332930"/>
                  <a:pt x="937895" y="2337587"/>
                  <a:pt x="933736" y="2337587"/>
                </a:cubicBezTo>
                <a:cubicBezTo>
                  <a:pt x="929881" y="2337587"/>
                  <a:pt x="929286" y="2335550"/>
                  <a:pt x="930554" y="2326708"/>
                </a:cubicBezTo>
                <a:cubicBezTo>
                  <a:pt x="931733" y="2318486"/>
                  <a:pt x="931116" y="2315829"/>
                  <a:pt x="928029" y="2315829"/>
                </a:cubicBezTo>
                <a:cubicBezTo>
                  <a:pt x="923343" y="2315829"/>
                  <a:pt x="923515" y="2314494"/>
                  <a:pt x="923810" y="2348466"/>
                </a:cubicBezTo>
                <a:cubicBezTo>
                  <a:pt x="924138" y="2387369"/>
                  <a:pt x="918203" y="2390757"/>
                  <a:pt x="914267" y="2353906"/>
                </a:cubicBezTo>
                <a:cubicBezTo>
                  <a:pt x="913709" y="2348670"/>
                  <a:pt x="913041" y="2356320"/>
                  <a:pt x="912786" y="2370905"/>
                </a:cubicBezTo>
                <a:cubicBezTo>
                  <a:pt x="912494" y="2386480"/>
                  <a:pt x="911122" y="2397423"/>
                  <a:pt x="909414" y="2397423"/>
                </a:cubicBezTo>
                <a:cubicBezTo>
                  <a:pt x="907816" y="2397423"/>
                  <a:pt x="906378" y="2393446"/>
                  <a:pt x="906217" y="2388584"/>
                </a:cubicBezTo>
                <a:cubicBezTo>
                  <a:pt x="906071" y="2383722"/>
                  <a:pt x="904882" y="2376685"/>
                  <a:pt x="903601" y="2372945"/>
                </a:cubicBezTo>
                <a:cubicBezTo>
                  <a:pt x="901802" y="2367694"/>
                  <a:pt x="901218" y="2369551"/>
                  <a:pt x="901025" y="2381104"/>
                </a:cubicBezTo>
                <a:cubicBezTo>
                  <a:pt x="900732" y="2399373"/>
                  <a:pt x="903217" y="2409022"/>
                  <a:pt x="907826" y="2407368"/>
                </a:cubicBezTo>
                <a:cubicBezTo>
                  <a:pt x="910135" y="2406539"/>
                  <a:pt x="912506" y="2412924"/>
                  <a:pt x="914956" y="2426567"/>
                </a:cubicBezTo>
                <a:cubicBezTo>
                  <a:pt x="917437" y="2440395"/>
                  <a:pt x="919580" y="2446115"/>
                  <a:pt x="921576" y="2444248"/>
                </a:cubicBezTo>
                <a:cubicBezTo>
                  <a:pt x="923200" y="2442728"/>
                  <a:pt x="924360" y="2438610"/>
                  <a:pt x="924156" y="2435094"/>
                </a:cubicBezTo>
                <a:cubicBezTo>
                  <a:pt x="923207" y="2418656"/>
                  <a:pt x="923777" y="2408056"/>
                  <a:pt x="926692" y="2388094"/>
                </a:cubicBezTo>
                <a:cubicBezTo>
                  <a:pt x="928422" y="2376232"/>
                  <a:pt x="930434" y="2365970"/>
                  <a:pt x="931160" y="2365290"/>
                </a:cubicBezTo>
                <a:cubicBezTo>
                  <a:pt x="933546" y="2363058"/>
                  <a:pt x="930594" y="2451801"/>
                  <a:pt x="925840" y="2525255"/>
                </a:cubicBezTo>
                <a:cubicBezTo>
                  <a:pt x="919685" y="2620333"/>
                  <a:pt x="919473" y="2706864"/>
                  <a:pt x="925365" y="2720056"/>
                </a:cubicBezTo>
                <a:cubicBezTo>
                  <a:pt x="928726" y="2727585"/>
                  <a:pt x="928949" y="2731026"/>
                  <a:pt x="926361" y="2735548"/>
                </a:cubicBezTo>
                <a:cubicBezTo>
                  <a:pt x="922651" y="2742036"/>
                  <a:pt x="922975" y="2822619"/>
                  <a:pt x="926796" y="2843475"/>
                </a:cubicBezTo>
                <a:lnTo>
                  <a:pt x="929036" y="2855715"/>
                </a:lnTo>
                <a:lnTo>
                  <a:pt x="929445" y="2844835"/>
                </a:lnTo>
                <a:cubicBezTo>
                  <a:pt x="929839" y="2834339"/>
                  <a:pt x="933814" y="2824594"/>
                  <a:pt x="936624" y="2827235"/>
                </a:cubicBezTo>
                <a:cubicBezTo>
                  <a:pt x="937373" y="2827939"/>
                  <a:pt x="938628" y="2858895"/>
                  <a:pt x="939412" y="2896026"/>
                </a:cubicBezTo>
                <a:cubicBezTo>
                  <a:pt x="940197" y="2933156"/>
                  <a:pt x="941584" y="2964236"/>
                  <a:pt x="942500" y="2965091"/>
                </a:cubicBezTo>
                <a:cubicBezTo>
                  <a:pt x="943412" y="2965945"/>
                  <a:pt x="945084" y="2964401"/>
                  <a:pt x="946207" y="2961656"/>
                </a:cubicBezTo>
                <a:cubicBezTo>
                  <a:pt x="947897" y="2957533"/>
                  <a:pt x="948853" y="2958291"/>
                  <a:pt x="951698" y="2966026"/>
                </a:cubicBezTo>
                <a:cubicBezTo>
                  <a:pt x="955008" y="2975022"/>
                  <a:pt x="955227" y="2974461"/>
                  <a:pt x="957323" y="2951669"/>
                </a:cubicBezTo>
                <a:cubicBezTo>
                  <a:pt x="959637" y="2926516"/>
                  <a:pt x="958101" y="2915562"/>
                  <a:pt x="951268" y="2908464"/>
                </a:cubicBezTo>
                <a:cubicBezTo>
                  <a:pt x="948958" y="2906063"/>
                  <a:pt x="947889" y="2902085"/>
                  <a:pt x="948899" y="2899625"/>
                </a:cubicBezTo>
                <a:cubicBezTo>
                  <a:pt x="951800" y="2892553"/>
                  <a:pt x="955925" y="2894413"/>
                  <a:pt x="955925" y="2902792"/>
                </a:cubicBezTo>
                <a:cubicBezTo>
                  <a:pt x="955925" y="2911007"/>
                  <a:pt x="962900" y="2922169"/>
                  <a:pt x="966140" y="2919137"/>
                </a:cubicBezTo>
                <a:cubicBezTo>
                  <a:pt x="967224" y="2918123"/>
                  <a:pt x="968245" y="2875287"/>
                  <a:pt x="968406" y="2823948"/>
                </a:cubicBezTo>
                <a:cubicBezTo>
                  <a:pt x="968625" y="2751842"/>
                  <a:pt x="967811" y="2728371"/>
                  <a:pt x="964786" y="2720797"/>
                </a:cubicBezTo>
                <a:cubicBezTo>
                  <a:pt x="961746" y="2713177"/>
                  <a:pt x="961611" y="2709019"/>
                  <a:pt x="964177" y="2702131"/>
                </a:cubicBezTo>
                <a:cubicBezTo>
                  <a:pt x="967198" y="2694024"/>
                  <a:pt x="967009" y="2693383"/>
                  <a:pt x="961976" y="2694614"/>
                </a:cubicBezTo>
                <a:cubicBezTo>
                  <a:pt x="956703" y="2695905"/>
                  <a:pt x="956510" y="2693908"/>
                  <a:pt x="957367" y="2646646"/>
                </a:cubicBezTo>
                <a:cubicBezTo>
                  <a:pt x="958564" y="2580501"/>
                  <a:pt x="958436" y="2582372"/>
                  <a:pt x="961739" y="2582372"/>
                </a:cubicBezTo>
                <a:cubicBezTo>
                  <a:pt x="963337" y="2582372"/>
                  <a:pt x="964683" y="2588797"/>
                  <a:pt x="964735" y="2596651"/>
                </a:cubicBezTo>
                <a:cubicBezTo>
                  <a:pt x="964844" y="2616993"/>
                  <a:pt x="969298" y="2607609"/>
                  <a:pt x="971817" y="2581676"/>
                </a:cubicBezTo>
                <a:cubicBezTo>
                  <a:pt x="976213" y="2536402"/>
                  <a:pt x="979179" y="2566787"/>
                  <a:pt x="979179" y="2657101"/>
                </a:cubicBezTo>
                <a:cubicBezTo>
                  <a:pt x="979179" y="2729438"/>
                  <a:pt x="980000" y="2750804"/>
                  <a:pt x="982813" y="2751686"/>
                </a:cubicBezTo>
                <a:cubicBezTo>
                  <a:pt x="986097" y="2752716"/>
                  <a:pt x="987875" y="2798196"/>
                  <a:pt x="987249" y="2865234"/>
                </a:cubicBezTo>
                <a:cubicBezTo>
                  <a:pt x="987176" y="2871965"/>
                  <a:pt x="987066" y="2884816"/>
                  <a:pt x="986993" y="2893792"/>
                </a:cubicBezTo>
                <a:cubicBezTo>
                  <a:pt x="986920" y="2902767"/>
                  <a:pt x="988245" y="2916843"/>
                  <a:pt x="989957" y="2925070"/>
                </a:cubicBezTo>
                <a:cubicBezTo>
                  <a:pt x="991996" y="2934854"/>
                  <a:pt x="992781" y="2987075"/>
                  <a:pt x="992222" y="3076020"/>
                </a:cubicBezTo>
                <a:cubicBezTo>
                  <a:pt x="991507" y="3190379"/>
                  <a:pt x="990530" y="3217420"/>
                  <a:pt x="986073" y="3246010"/>
                </a:cubicBezTo>
                <a:cubicBezTo>
                  <a:pt x="981783" y="3273534"/>
                  <a:pt x="980899" y="3294249"/>
                  <a:pt x="981430" y="3354803"/>
                </a:cubicBezTo>
                <a:cubicBezTo>
                  <a:pt x="982127" y="3434255"/>
                  <a:pt x="986528" y="3519462"/>
                  <a:pt x="990448" y="3529378"/>
                </a:cubicBezTo>
                <a:cubicBezTo>
                  <a:pt x="992809" y="3535354"/>
                  <a:pt x="992812" y="3535353"/>
                  <a:pt x="994542" y="3528715"/>
                </a:cubicBezTo>
                <a:cubicBezTo>
                  <a:pt x="995495" y="3525061"/>
                  <a:pt x="997177" y="3514423"/>
                  <a:pt x="998280" y="3505073"/>
                </a:cubicBezTo>
                <a:cubicBezTo>
                  <a:pt x="1000706" y="3484526"/>
                  <a:pt x="1005415" y="3482185"/>
                  <a:pt x="1003751" y="3502353"/>
                </a:cubicBezTo>
                <a:cubicBezTo>
                  <a:pt x="999726" y="3551127"/>
                  <a:pt x="996197" y="3588705"/>
                  <a:pt x="994811" y="3597547"/>
                </a:cubicBezTo>
                <a:cubicBezTo>
                  <a:pt x="993906" y="3603314"/>
                  <a:pt x="994432" y="3607747"/>
                  <a:pt x="996012" y="3607747"/>
                </a:cubicBezTo>
                <a:cubicBezTo>
                  <a:pt x="997551" y="3607747"/>
                  <a:pt x="1001133" y="3596425"/>
                  <a:pt x="1003969" y="3582588"/>
                </a:cubicBezTo>
                <a:cubicBezTo>
                  <a:pt x="1006805" y="3568751"/>
                  <a:pt x="1010240" y="3554982"/>
                  <a:pt x="1011605" y="3551990"/>
                </a:cubicBezTo>
                <a:cubicBezTo>
                  <a:pt x="1014156" y="3546400"/>
                  <a:pt x="1011974" y="3605054"/>
                  <a:pt x="1009302" y="3613866"/>
                </a:cubicBezTo>
                <a:cubicBezTo>
                  <a:pt x="1008510" y="3616484"/>
                  <a:pt x="1009266" y="3618626"/>
                  <a:pt x="1010962" y="3618626"/>
                </a:cubicBezTo>
                <a:cubicBezTo>
                  <a:pt x="1012670" y="3618626"/>
                  <a:pt x="1014064" y="3616309"/>
                  <a:pt x="1014064" y="3613477"/>
                </a:cubicBezTo>
                <a:cubicBezTo>
                  <a:pt x="1014064" y="3610645"/>
                  <a:pt x="1015889" y="3607674"/>
                  <a:pt x="1018120" y="3606872"/>
                </a:cubicBezTo>
                <a:cubicBezTo>
                  <a:pt x="1021115" y="3605796"/>
                  <a:pt x="1022793" y="3596304"/>
                  <a:pt x="1024542" y="3570544"/>
                </a:cubicBezTo>
                <a:cubicBezTo>
                  <a:pt x="1026298" y="3544711"/>
                  <a:pt x="1027399" y="3538491"/>
                  <a:pt x="1028794" y="3546551"/>
                </a:cubicBezTo>
                <a:cubicBezTo>
                  <a:pt x="1029830" y="3552534"/>
                  <a:pt x="1030863" y="3554676"/>
                  <a:pt x="1031089" y="3551310"/>
                </a:cubicBezTo>
                <a:cubicBezTo>
                  <a:pt x="1031666" y="3542748"/>
                  <a:pt x="1035945" y="3543689"/>
                  <a:pt x="1040206" y="3553314"/>
                </a:cubicBezTo>
                <a:cubicBezTo>
                  <a:pt x="1044975" y="3564088"/>
                  <a:pt x="1047968" y="3561700"/>
                  <a:pt x="1050395" y="3545187"/>
                </a:cubicBezTo>
                <a:cubicBezTo>
                  <a:pt x="1051493" y="3537709"/>
                  <a:pt x="1053719" y="3531590"/>
                  <a:pt x="1055342" y="3531590"/>
                </a:cubicBezTo>
                <a:cubicBezTo>
                  <a:pt x="1056962" y="3531590"/>
                  <a:pt x="1057583" y="3534344"/>
                  <a:pt x="1056721" y="3537710"/>
                </a:cubicBezTo>
                <a:cubicBezTo>
                  <a:pt x="1052342" y="3554779"/>
                  <a:pt x="1051376" y="3565402"/>
                  <a:pt x="1053178" y="3576648"/>
                </a:cubicBezTo>
                <a:cubicBezTo>
                  <a:pt x="1054718" y="3586255"/>
                  <a:pt x="1056258" y="3588831"/>
                  <a:pt x="1060044" y="3588134"/>
                </a:cubicBezTo>
                <a:cubicBezTo>
                  <a:pt x="1063617" y="3587478"/>
                  <a:pt x="1065735" y="3590173"/>
                  <a:pt x="1067938" y="3598170"/>
                </a:cubicBezTo>
                <a:cubicBezTo>
                  <a:pt x="1071127" y="3609752"/>
                  <a:pt x="1070302" y="3618625"/>
                  <a:pt x="1066040" y="3618625"/>
                </a:cubicBezTo>
                <a:cubicBezTo>
                  <a:pt x="1064628" y="3618625"/>
                  <a:pt x="1063471" y="3614881"/>
                  <a:pt x="1063471" y="3610305"/>
                </a:cubicBezTo>
                <a:cubicBezTo>
                  <a:pt x="1063471" y="3605451"/>
                  <a:pt x="1062259" y="3602685"/>
                  <a:pt x="1060563" y="3603666"/>
                </a:cubicBezTo>
                <a:cubicBezTo>
                  <a:pt x="1058964" y="3604590"/>
                  <a:pt x="1057654" y="3614031"/>
                  <a:pt x="1057654" y="3624644"/>
                </a:cubicBezTo>
                <a:cubicBezTo>
                  <a:pt x="1057654" y="3641714"/>
                  <a:pt x="1058851" y="3645944"/>
                  <a:pt x="1068032" y="3661306"/>
                </a:cubicBezTo>
                <a:lnTo>
                  <a:pt x="1078410" y="3678671"/>
                </a:lnTo>
                <a:lnTo>
                  <a:pt x="1077479" y="3732283"/>
                </a:lnTo>
                <a:cubicBezTo>
                  <a:pt x="1076969" y="3761769"/>
                  <a:pt x="1077698" y="3794156"/>
                  <a:pt x="1079128" y="3804253"/>
                </a:cubicBezTo>
                <a:cubicBezTo>
                  <a:pt x="1081573" y="3821645"/>
                  <a:pt x="1081402" y="3822612"/>
                  <a:pt x="1075852" y="3822612"/>
                </a:cubicBezTo>
                <a:cubicBezTo>
                  <a:pt x="1067697" y="3822612"/>
                  <a:pt x="1064684" y="3818328"/>
                  <a:pt x="1059401" y="3799218"/>
                </a:cubicBezTo>
                <a:cubicBezTo>
                  <a:pt x="1056879" y="3790091"/>
                  <a:pt x="1051529" y="3774458"/>
                  <a:pt x="1047515" y="3764478"/>
                </a:cubicBezTo>
                <a:cubicBezTo>
                  <a:pt x="1038967" y="3743226"/>
                  <a:pt x="1038613" y="3738210"/>
                  <a:pt x="1044858" y="3726906"/>
                </a:cubicBezTo>
                <a:cubicBezTo>
                  <a:pt x="1048442" y="3720418"/>
                  <a:pt x="1048789" y="3717042"/>
                  <a:pt x="1046373" y="3712082"/>
                </a:cubicBezTo>
                <a:cubicBezTo>
                  <a:pt x="1042592" y="3704315"/>
                  <a:pt x="1037308" y="3703649"/>
                  <a:pt x="1037308" y="3710939"/>
                </a:cubicBezTo>
                <a:cubicBezTo>
                  <a:pt x="1037308" y="3717971"/>
                  <a:pt x="1032299" y="3720599"/>
                  <a:pt x="1030448" y="3714539"/>
                </a:cubicBezTo>
                <a:cubicBezTo>
                  <a:pt x="1029641" y="3711899"/>
                  <a:pt x="1026721" y="3696889"/>
                  <a:pt x="1023958" y="3681181"/>
                </a:cubicBezTo>
                <a:cubicBezTo>
                  <a:pt x="1021196" y="3665475"/>
                  <a:pt x="1017837" y="3651461"/>
                  <a:pt x="1016495" y="3650040"/>
                </a:cubicBezTo>
                <a:cubicBezTo>
                  <a:pt x="1015152" y="3648619"/>
                  <a:pt x="1014054" y="3668435"/>
                  <a:pt x="1014054" y="3694076"/>
                </a:cubicBezTo>
                <a:cubicBezTo>
                  <a:pt x="1014054" y="3720901"/>
                  <a:pt x="1015236" y="3741382"/>
                  <a:pt x="1016842" y="3742309"/>
                </a:cubicBezTo>
                <a:cubicBezTo>
                  <a:pt x="1018422" y="3743224"/>
                  <a:pt x="1018944" y="3751241"/>
                  <a:pt x="1018050" y="3760829"/>
                </a:cubicBezTo>
                <a:cubicBezTo>
                  <a:pt x="1016944" y="3772650"/>
                  <a:pt x="1017867" y="3781315"/>
                  <a:pt x="1021075" y="3789637"/>
                </a:cubicBezTo>
                <a:cubicBezTo>
                  <a:pt x="1028815" y="3809637"/>
                  <a:pt x="1027303" y="3818621"/>
                  <a:pt x="1014167" y="3830669"/>
                </a:cubicBezTo>
                <a:cubicBezTo>
                  <a:pt x="1000942" y="3842800"/>
                  <a:pt x="997964" y="3850927"/>
                  <a:pt x="1000862" y="3866974"/>
                </a:cubicBezTo>
                <a:cubicBezTo>
                  <a:pt x="1005715" y="3893845"/>
                  <a:pt x="1005875" y="3896048"/>
                  <a:pt x="1002972" y="3896048"/>
                </a:cubicBezTo>
                <a:cubicBezTo>
                  <a:pt x="1001322" y="3896048"/>
                  <a:pt x="998490" y="3900252"/>
                  <a:pt x="996677" y="3905391"/>
                </a:cubicBezTo>
                <a:cubicBezTo>
                  <a:pt x="993546" y="3914266"/>
                  <a:pt x="992555" y="3914814"/>
                  <a:pt x="976833" y="3916353"/>
                </a:cubicBezTo>
                <a:cubicBezTo>
                  <a:pt x="967731" y="3917245"/>
                  <a:pt x="955052" y="3920187"/>
                  <a:pt x="948658" y="3922894"/>
                </a:cubicBezTo>
                <a:cubicBezTo>
                  <a:pt x="942263" y="3925600"/>
                  <a:pt x="930919" y="3930397"/>
                  <a:pt x="923447" y="3933554"/>
                </a:cubicBezTo>
                <a:cubicBezTo>
                  <a:pt x="914511" y="3937329"/>
                  <a:pt x="909538" y="3941238"/>
                  <a:pt x="908914" y="3944977"/>
                </a:cubicBezTo>
                <a:cubicBezTo>
                  <a:pt x="907009" y="3956402"/>
                  <a:pt x="902226" y="3951217"/>
                  <a:pt x="889691" y="3924140"/>
                </a:cubicBezTo>
                <a:lnTo>
                  <a:pt x="876885" y="3896476"/>
                </a:lnTo>
                <a:lnTo>
                  <a:pt x="866998" y="3897977"/>
                </a:lnTo>
                <a:lnTo>
                  <a:pt x="857112" y="3899478"/>
                </a:lnTo>
                <a:lnTo>
                  <a:pt x="858936" y="3871244"/>
                </a:lnTo>
                <a:cubicBezTo>
                  <a:pt x="860965" y="3839855"/>
                  <a:pt x="856667" y="3812449"/>
                  <a:pt x="849297" y="3809803"/>
                </a:cubicBezTo>
                <a:cubicBezTo>
                  <a:pt x="841546" y="3807020"/>
                  <a:pt x="839771" y="3814869"/>
                  <a:pt x="845695" y="3825733"/>
                </a:cubicBezTo>
                <a:cubicBezTo>
                  <a:pt x="848772" y="3831377"/>
                  <a:pt x="851308" y="3838797"/>
                  <a:pt x="851329" y="3842222"/>
                </a:cubicBezTo>
                <a:cubicBezTo>
                  <a:pt x="851402" y="3851891"/>
                  <a:pt x="839159" y="3894195"/>
                  <a:pt x="834957" y="3898850"/>
                </a:cubicBezTo>
                <a:cubicBezTo>
                  <a:pt x="832037" y="3902083"/>
                  <a:pt x="831709" y="3910890"/>
                  <a:pt x="833482" y="3938287"/>
                </a:cubicBezTo>
                <a:cubicBezTo>
                  <a:pt x="834737" y="3957688"/>
                  <a:pt x="834730" y="3974679"/>
                  <a:pt x="833449" y="3976045"/>
                </a:cubicBezTo>
                <a:cubicBezTo>
                  <a:pt x="830887" y="3978807"/>
                  <a:pt x="825117" y="3966624"/>
                  <a:pt x="825117" y="3958449"/>
                </a:cubicBezTo>
                <a:cubicBezTo>
                  <a:pt x="825117" y="3955567"/>
                  <a:pt x="822500" y="3951681"/>
                  <a:pt x="819303" y="3949812"/>
                </a:cubicBezTo>
                <a:cubicBezTo>
                  <a:pt x="814672" y="3947106"/>
                  <a:pt x="813490" y="3943469"/>
                  <a:pt x="813490" y="3931932"/>
                </a:cubicBezTo>
                <a:cubicBezTo>
                  <a:pt x="813490" y="3915148"/>
                  <a:pt x="809596" y="3906408"/>
                  <a:pt x="803149" y="3908723"/>
                </a:cubicBezTo>
                <a:cubicBezTo>
                  <a:pt x="796232" y="3911207"/>
                  <a:pt x="787332" y="3930030"/>
                  <a:pt x="787332" y="3942175"/>
                </a:cubicBezTo>
                <a:cubicBezTo>
                  <a:pt x="787332" y="3958604"/>
                  <a:pt x="782234" y="3955423"/>
                  <a:pt x="779879" y="3937525"/>
                </a:cubicBezTo>
                <a:cubicBezTo>
                  <a:pt x="776660" y="3913078"/>
                  <a:pt x="774695" y="3910379"/>
                  <a:pt x="770285" y="3924353"/>
                </a:cubicBezTo>
                <a:cubicBezTo>
                  <a:pt x="766183" y="3937357"/>
                  <a:pt x="748733" y="3958603"/>
                  <a:pt x="742157" y="3958603"/>
                </a:cubicBezTo>
                <a:cubicBezTo>
                  <a:pt x="736620" y="3958603"/>
                  <a:pt x="732117" y="3949885"/>
                  <a:pt x="732064" y="3939063"/>
                </a:cubicBezTo>
                <a:cubicBezTo>
                  <a:pt x="732031" y="3932240"/>
                  <a:pt x="731334" y="3931038"/>
                  <a:pt x="729203" y="3934125"/>
                </a:cubicBezTo>
                <a:cubicBezTo>
                  <a:pt x="727652" y="3936369"/>
                  <a:pt x="726364" y="3940959"/>
                  <a:pt x="726342" y="3944324"/>
                </a:cubicBezTo>
                <a:cubicBezTo>
                  <a:pt x="726306" y="3950851"/>
                  <a:pt x="721784" y="3952710"/>
                  <a:pt x="719746" y="3947044"/>
                </a:cubicBezTo>
                <a:cubicBezTo>
                  <a:pt x="717757" y="3941513"/>
                  <a:pt x="709610" y="3949477"/>
                  <a:pt x="702684" y="3963722"/>
                </a:cubicBezTo>
                <a:lnTo>
                  <a:pt x="696578" y="3976282"/>
                </a:lnTo>
                <a:lnTo>
                  <a:pt x="693758" y="3968802"/>
                </a:lnTo>
                <a:cubicBezTo>
                  <a:pt x="690076" y="3959043"/>
                  <a:pt x="688055" y="3959366"/>
                  <a:pt x="681496" y="3970765"/>
                </a:cubicBezTo>
                <a:cubicBezTo>
                  <a:pt x="678507" y="3975958"/>
                  <a:pt x="674968" y="3979573"/>
                  <a:pt x="673632" y="3978800"/>
                </a:cubicBezTo>
                <a:cubicBezTo>
                  <a:pt x="672293" y="3978027"/>
                  <a:pt x="671493" y="3965877"/>
                  <a:pt x="671847" y="3951801"/>
                </a:cubicBezTo>
                <a:cubicBezTo>
                  <a:pt x="672800" y="3914268"/>
                  <a:pt x="669618" y="3914060"/>
                  <a:pt x="648068" y="3950248"/>
                </a:cubicBezTo>
                <a:cubicBezTo>
                  <a:pt x="638203" y="3966811"/>
                  <a:pt x="629671" y="3980363"/>
                  <a:pt x="629106" y="3980363"/>
                </a:cubicBezTo>
                <a:cubicBezTo>
                  <a:pt x="628540" y="3980363"/>
                  <a:pt x="626307" y="3970877"/>
                  <a:pt x="624139" y="3959284"/>
                </a:cubicBezTo>
                <a:lnTo>
                  <a:pt x="624220" y="3959267"/>
                </a:lnTo>
                <a:lnTo>
                  <a:pt x="620280" y="3938188"/>
                </a:lnTo>
                <a:lnTo>
                  <a:pt x="607440" y="3955282"/>
                </a:lnTo>
                <a:cubicBezTo>
                  <a:pt x="594812" y="3972095"/>
                  <a:pt x="589934" y="3973511"/>
                  <a:pt x="589817" y="3960400"/>
                </a:cubicBezTo>
                <a:cubicBezTo>
                  <a:pt x="589784" y="3957657"/>
                  <a:pt x="588792" y="3955860"/>
                  <a:pt x="587591" y="3956407"/>
                </a:cubicBezTo>
                <a:cubicBezTo>
                  <a:pt x="586394" y="3956955"/>
                  <a:pt x="581809" y="3959091"/>
                  <a:pt x="577406" y="3961155"/>
                </a:cubicBezTo>
                <a:cubicBezTo>
                  <a:pt x="566815" y="3966123"/>
                  <a:pt x="563938" y="3962866"/>
                  <a:pt x="571905" y="3954932"/>
                </a:cubicBezTo>
                <a:cubicBezTo>
                  <a:pt x="581987" y="3944889"/>
                  <a:pt x="584063" y="3933606"/>
                  <a:pt x="580399" y="3908747"/>
                </a:cubicBezTo>
                <a:cubicBezTo>
                  <a:pt x="578597" y="3896517"/>
                  <a:pt x="576247" y="3885537"/>
                  <a:pt x="575175" y="3884347"/>
                </a:cubicBezTo>
                <a:cubicBezTo>
                  <a:pt x="574102" y="3883155"/>
                  <a:pt x="570737" y="3890991"/>
                  <a:pt x="567694" y="3901759"/>
                </a:cubicBezTo>
                <a:cubicBezTo>
                  <a:pt x="564650" y="3912526"/>
                  <a:pt x="560197" y="3922232"/>
                  <a:pt x="557800" y="3923327"/>
                </a:cubicBezTo>
                <a:cubicBezTo>
                  <a:pt x="538738" y="3932032"/>
                  <a:pt x="537707" y="3932251"/>
                  <a:pt x="533002" y="3928596"/>
                </a:cubicBezTo>
                <a:cubicBezTo>
                  <a:pt x="530444" y="3926611"/>
                  <a:pt x="526412" y="3921476"/>
                  <a:pt x="524042" y="3917187"/>
                </a:cubicBezTo>
                <a:cubicBezTo>
                  <a:pt x="520190" y="3910216"/>
                  <a:pt x="504622" y="3898787"/>
                  <a:pt x="498943" y="3898760"/>
                </a:cubicBezTo>
                <a:cubicBezTo>
                  <a:pt x="497746" y="3898760"/>
                  <a:pt x="496669" y="3902728"/>
                  <a:pt x="496556" y="3907590"/>
                </a:cubicBezTo>
                <a:lnTo>
                  <a:pt x="496337" y="3916429"/>
                </a:lnTo>
                <a:lnTo>
                  <a:pt x="490791" y="3904744"/>
                </a:lnTo>
                <a:cubicBezTo>
                  <a:pt x="485854" y="3894340"/>
                  <a:pt x="484600" y="3893381"/>
                  <a:pt x="479371" y="3895999"/>
                </a:cubicBezTo>
                <a:cubicBezTo>
                  <a:pt x="476141" y="3897618"/>
                  <a:pt x="473496" y="3899943"/>
                  <a:pt x="473496" y="3901169"/>
                </a:cubicBezTo>
                <a:cubicBezTo>
                  <a:pt x="473496" y="3902393"/>
                  <a:pt x="470288" y="3906634"/>
                  <a:pt x="466368" y="3910592"/>
                </a:cubicBezTo>
                <a:cubicBezTo>
                  <a:pt x="456365" y="3920693"/>
                  <a:pt x="439692" y="3920788"/>
                  <a:pt x="435622" y="3910777"/>
                </a:cubicBezTo>
                <a:cubicBezTo>
                  <a:pt x="431611" y="3900905"/>
                  <a:pt x="426113" y="3903871"/>
                  <a:pt x="422232" y="3918000"/>
                </a:cubicBezTo>
                <a:lnTo>
                  <a:pt x="418926" y="3930037"/>
                </a:lnTo>
                <a:lnTo>
                  <a:pt x="414240" y="3919925"/>
                </a:lnTo>
                <a:cubicBezTo>
                  <a:pt x="411663" y="3914363"/>
                  <a:pt x="409553" y="3908524"/>
                  <a:pt x="409553" y="3906948"/>
                </a:cubicBezTo>
                <a:cubicBezTo>
                  <a:pt x="409553" y="3905371"/>
                  <a:pt x="406283" y="3902688"/>
                  <a:pt x="402287" y="3900983"/>
                </a:cubicBezTo>
                <a:cubicBezTo>
                  <a:pt x="398290" y="3899280"/>
                  <a:pt x="395021" y="3895784"/>
                  <a:pt x="395021" y="3893216"/>
                </a:cubicBezTo>
                <a:cubicBezTo>
                  <a:pt x="395021" y="3890647"/>
                  <a:pt x="393174" y="3887113"/>
                  <a:pt x="390919" y="3885361"/>
                </a:cubicBezTo>
                <a:cubicBezTo>
                  <a:pt x="384017" y="3880000"/>
                  <a:pt x="381900" y="3887292"/>
                  <a:pt x="382484" y="3914398"/>
                </a:cubicBezTo>
                <a:cubicBezTo>
                  <a:pt x="382776" y="3928235"/>
                  <a:pt x="381908" y="3939556"/>
                  <a:pt x="380543" y="3939556"/>
                </a:cubicBezTo>
                <a:cubicBezTo>
                  <a:pt x="379174" y="3939556"/>
                  <a:pt x="375157" y="3931295"/>
                  <a:pt x="371613" y="3921197"/>
                </a:cubicBezTo>
                <a:cubicBezTo>
                  <a:pt x="368069" y="3911101"/>
                  <a:pt x="364778" y="3902409"/>
                  <a:pt x="364300" y="3901884"/>
                </a:cubicBezTo>
                <a:cubicBezTo>
                  <a:pt x="363822" y="3901358"/>
                  <a:pt x="358825" y="3904217"/>
                  <a:pt x="353194" y="3908237"/>
                </a:cubicBezTo>
                <a:cubicBezTo>
                  <a:pt x="347563" y="3912256"/>
                  <a:pt x="341580" y="3914748"/>
                  <a:pt x="339898" y="3913776"/>
                </a:cubicBezTo>
                <a:cubicBezTo>
                  <a:pt x="330219" y="3908178"/>
                  <a:pt x="319486" y="3921392"/>
                  <a:pt x="319409" y="3939004"/>
                </a:cubicBezTo>
                <a:cubicBezTo>
                  <a:pt x="319376" y="3946509"/>
                  <a:pt x="318646" y="3948036"/>
                  <a:pt x="316548" y="3944996"/>
                </a:cubicBezTo>
                <a:cubicBezTo>
                  <a:pt x="314997" y="3942752"/>
                  <a:pt x="313709" y="3937470"/>
                  <a:pt x="313687" y="3933258"/>
                </a:cubicBezTo>
                <a:cubicBezTo>
                  <a:pt x="313654" y="3929046"/>
                  <a:pt x="312286" y="3923225"/>
                  <a:pt x="310625" y="3920323"/>
                </a:cubicBezTo>
                <a:cubicBezTo>
                  <a:pt x="307816" y="3915410"/>
                  <a:pt x="307017" y="3915331"/>
                  <a:pt x="299053" y="3919187"/>
                </a:cubicBezTo>
                <a:cubicBezTo>
                  <a:pt x="291059" y="3923055"/>
                  <a:pt x="290259" y="3922967"/>
                  <a:pt x="286839" y="3917843"/>
                </a:cubicBezTo>
                <a:cubicBezTo>
                  <a:pt x="281942" y="3910506"/>
                  <a:pt x="279778" y="3910932"/>
                  <a:pt x="277427" y="3919697"/>
                </a:cubicBezTo>
                <a:cubicBezTo>
                  <a:pt x="276194" y="3924297"/>
                  <a:pt x="274672" y="3925840"/>
                  <a:pt x="273344" y="3923832"/>
                </a:cubicBezTo>
                <a:cubicBezTo>
                  <a:pt x="271953" y="3921726"/>
                  <a:pt x="269435" y="3923472"/>
                  <a:pt x="265994" y="3928922"/>
                </a:cubicBezTo>
                <a:cubicBezTo>
                  <a:pt x="263115" y="3933483"/>
                  <a:pt x="260168" y="3936661"/>
                  <a:pt x="259445" y="3935985"/>
                </a:cubicBezTo>
                <a:cubicBezTo>
                  <a:pt x="258722" y="3935308"/>
                  <a:pt x="259628" y="3926703"/>
                  <a:pt x="261459" y="3916861"/>
                </a:cubicBezTo>
                <a:cubicBezTo>
                  <a:pt x="265723" y="3893949"/>
                  <a:pt x="263871" y="3889100"/>
                  <a:pt x="256105" y="3902840"/>
                </a:cubicBezTo>
                <a:cubicBezTo>
                  <a:pt x="252722" y="3908824"/>
                  <a:pt x="249898" y="3912109"/>
                  <a:pt x="249827" y="3910141"/>
                </a:cubicBezTo>
                <a:cubicBezTo>
                  <a:pt x="249754" y="3908171"/>
                  <a:pt x="250973" y="3904331"/>
                  <a:pt x="252535" y="3901605"/>
                </a:cubicBezTo>
                <a:cubicBezTo>
                  <a:pt x="258542" y="3891101"/>
                  <a:pt x="264092" y="3850919"/>
                  <a:pt x="260989" y="3840401"/>
                </a:cubicBezTo>
                <a:cubicBezTo>
                  <a:pt x="258847" y="3833138"/>
                  <a:pt x="259004" y="3826667"/>
                  <a:pt x="261551" y="3817366"/>
                </a:cubicBezTo>
                <a:cubicBezTo>
                  <a:pt x="265164" y="3804181"/>
                  <a:pt x="263507" y="3789967"/>
                  <a:pt x="258362" y="3789967"/>
                </a:cubicBezTo>
                <a:cubicBezTo>
                  <a:pt x="256793" y="3789967"/>
                  <a:pt x="255409" y="3795169"/>
                  <a:pt x="255289" y="3801527"/>
                </a:cubicBezTo>
                <a:lnTo>
                  <a:pt x="255070" y="3813086"/>
                </a:lnTo>
                <a:lnTo>
                  <a:pt x="247221" y="3797100"/>
                </a:lnTo>
                <a:lnTo>
                  <a:pt x="239371" y="3781116"/>
                </a:lnTo>
                <a:lnTo>
                  <a:pt x="234247" y="3796328"/>
                </a:lnTo>
                <a:cubicBezTo>
                  <a:pt x="228764" y="3812603"/>
                  <a:pt x="224568" y="3817387"/>
                  <a:pt x="221766" y="3810554"/>
                </a:cubicBezTo>
                <a:cubicBezTo>
                  <a:pt x="220810" y="3808224"/>
                  <a:pt x="218857" y="3806995"/>
                  <a:pt x="217426" y="3807822"/>
                </a:cubicBezTo>
                <a:cubicBezTo>
                  <a:pt x="215995" y="3808649"/>
                  <a:pt x="214824" y="3807301"/>
                  <a:pt x="214824" y="3804826"/>
                </a:cubicBezTo>
                <a:cubicBezTo>
                  <a:pt x="214824" y="3800216"/>
                  <a:pt x="185168" y="3756269"/>
                  <a:pt x="180066" y="3753319"/>
                </a:cubicBezTo>
                <a:cubicBezTo>
                  <a:pt x="176464" y="3751236"/>
                  <a:pt x="159601" y="3772805"/>
                  <a:pt x="159601" y="3779496"/>
                </a:cubicBezTo>
                <a:cubicBezTo>
                  <a:pt x="159601" y="3782273"/>
                  <a:pt x="161663" y="3784528"/>
                  <a:pt x="164203" y="3784528"/>
                </a:cubicBezTo>
                <a:cubicBezTo>
                  <a:pt x="169640" y="3784528"/>
                  <a:pt x="169450" y="3785070"/>
                  <a:pt x="158148" y="3801808"/>
                </a:cubicBezTo>
                <a:lnTo>
                  <a:pt x="149428" y="3814722"/>
                </a:lnTo>
                <a:lnTo>
                  <a:pt x="134639" y="3813467"/>
                </a:lnTo>
                <a:cubicBezTo>
                  <a:pt x="120829" y="3812293"/>
                  <a:pt x="119630" y="3812691"/>
                  <a:pt x="116525" y="3819448"/>
                </a:cubicBezTo>
                <a:lnTo>
                  <a:pt x="113201" y="3826686"/>
                </a:lnTo>
                <a:lnTo>
                  <a:pt x="114463" y="3818163"/>
                </a:lnTo>
                <a:cubicBezTo>
                  <a:pt x="115157" y="3813476"/>
                  <a:pt x="116587" y="3806425"/>
                  <a:pt x="117642" y="3802493"/>
                </a:cubicBezTo>
                <a:cubicBezTo>
                  <a:pt x="119207" y="3796651"/>
                  <a:pt x="118703" y="3795653"/>
                  <a:pt x="114876" y="3797027"/>
                </a:cubicBezTo>
                <a:cubicBezTo>
                  <a:pt x="111105" y="3798381"/>
                  <a:pt x="110193" y="3796797"/>
                  <a:pt x="110193" y="3788940"/>
                </a:cubicBezTo>
                <a:cubicBezTo>
                  <a:pt x="110193" y="3783566"/>
                  <a:pt x="106121" y="3767830"/>
                  <a:pt x="101145" y="3753971"/>
                </a:cubicBezTo>
                <a:lnTo>
                  <a:pt x="92097" y="3728771"/>
                </a:lnTo>
                <a:lnTo>
                  <a:pt x="94042" y="3670395"/>
                </a:lnTo>
                <a:cubicBezTo>
                  <a:pt x="95111" y="3638287"/>
                  <a:pt x="97407" y="3605853"/>
                  <a:pt x="99138" y="3598319"/>
                </a:cubicBezTo>
                <a:cubicBezTo>
                  <a:pt x="104941" y="3573087"/>
                  <a:pt x="97069" y="3338652"/>
                  <a:pt x="87812" y="3260961"/>
                </a:cubicBezTo>
                <a:cubicBezTo>
                  <a:pt x="82435" y="3215847"/>
                  <a:pt x="82431" y="3215653"/>
                  <a:pt x="85575" y="3161687"/>
                </a:cubicBezTo>
                <a:cubicBezTo>
                  <a:pt x="86925" y="3138501"/>
                  <a:pt x="87983" y="3112186"/>
                  <a:pt x="87921" y="3103211"/>
                </a:cubicBezTo>
                <a:cubicBezTo>
                  <a:pt x="87812" y="3086795"/>
                  <a:pt x="91307" y="3090618"/>
                  <a:pt x="92890" y="3108651"/>
                </a:cubicBezTo>
                <a:cubicBezTo>
                  <a:pt x="94715" y="3129427"/>
                  <a:pt x="98000" y="3078267"/>
                  <a:pt x="98651" y="3018896"/>
                </a:cubicBezTo>
                <a:lnTo>
                  <a:pt x="99366" y="2953620"/>
                </a:lnTo>
                <a:lnTo>
                  <a:pt x="103451" y="3010737"/>
                </a:lnTo>
                <a:cubicBezTo>
                  <a:pt x="108126" y="3076121"/>
                  <a:pt x="110351" y="3085824"/>
                  <a:pt x="115797" y="3064581"/>
                </a:cubicBezTo>
                <a:cubicBezTo>
                  <a:pt x="118224" y="3055113"/>
                  <a:pt x="118471" y="3048955"/>
                  <a:pt x="116549" y="3045743"/>
                </a:cubicBezTo>
                <a:cubicBezTo>
                  <a:pt x="114538" y="3042381"/>
                  <a:pt x="114917" y="3039223"/>
                  <a:pt x="117833" y="3035060"/>
                </a:cubicBezTo>
                <a:cubicBezTo>
                  <a:pt x="120956" y="3030598"/>
                  <a:pt x="121241" y="3027351"/>
                  <a:pt x="118986" y="3021806"/>
                </a:cubicBezTo>
                <a:cubicBezTo>
                  <a:pt x="115436" y="3013072"/>
                  <a:pt x="115392" y="2991195"/>
                  <a:pt x="118913" y="2983539"/>
                </a:cubicBezTo>
                <a:cubicBezTo>
                  <a:pt x="121143" y="2978681"/>
                  <a:pt x="121435" y="2978883"/>
                  <a:pt x="121613" y="2985418"/>
                </a:cubicBezTo>
                <a:cubicBezTo>
                  <a:pt x="121905" y="2995447"/>
                  <a:pt x="126954" y="2997613"/>
                  <a:pt x="128451" y="2988345"/>
                </a:cubicBezTo>
                <a:cubicBezTo>
                  <a:pt x="129119" y="2984205"/>
                  <a:pt x="129863" y="2995128"/>
                  <a:pt x="130100" y="3012617"/>
                </a:cubicBezTo>
                <a:cubicBezTo>
                  <a:pt x="130356" y="3031340"/>
                  <a:pt x="129341" y="3045105"/>
                  <a:pt x="127630" y="3046095"/>
                </a:cubicBezTo>
                <a:cubicBezTo>
                  <a:pt x="124437" y="3047942"/>
                  <a:pt x="123798" y="3064345"/>
                  <a:pt x="126546" y="3073943"/>
                </a:cubicBezTo>
                <a:cubicBezTo>
                  <a:pt x="127506" y="3077292"/>
                  <a:pt x="129451" y="3079361"/>
                  <a:pt x="130866" y="3078542"/>
                </a:cubicBezTo>
                <a:cubicBezTo>
                  <a:pt x="132326" y="3077696"/>
                  <a:pt x="133442" y="3098159"/>
                  <a:pt x="133442" y="3125790"/>
                </a:cubicBezTo>
                <a:cubicBezTo>
                  <a:pt x="133442" y="3152595"/>
                  <a:pt x="134275" y="3180206"/>
                  <a:pt x="135293" y="3187146"/>
                </a:cubicBezTo>
                <a:cubicBezTo>
                  <a:pt x="138730" y="3210625"/>
                  <a:pt x="142164" y="3199946"/>
                  <a:pt x="142164" y="3165767"/>
                </a:cubicBezTo>
                <a:cubicBezTo>
                  <a:pt x="142164" y="3132390"/>
                  <a:pt x="144787" y="3123911"/>
                  <a:pt x="150793" y="3137889"/>
                </a:cubicBezTo>
                <a:cubicBezTo>
                  <a:pt x="152898" y="3142795"/>
                  <a:pt x="153456" y="3141306"/>
                  <a:pt x="153606" y="3130383"/>
                </a:cubicBezTo>
                <a:cubicBezTo>
                  <a:pt x="153752" y="3119589"/>
                  <a:pt x="152584" y="3116053"/>
                  <a:pt x="147977" y="3113362"/>
                </a:cubicBezTo>
                <a:cubicBezTo>
                  <a:pt x="144693" y="3111441"/>
                  <a:pt x="142164" y="3107019"/>
                  <a:pt x="142164" y="3103188"/>
                </a:cubicBezTo>
                <a:cubicBezTo>
                  <a:pt x="142164" y="3096131"/>
                  <a:pt x="146536" y="3093903"/>
                  <a:pt x="148791" y="3099811"/>
                </a:cubicBezTo>
                <a:cubicBezTo>
                  <a:pt x="149506" y="3101682"/>
                  <a:pt x="150601" y="3102599"/>
                  <a:pt x="151225" y="3101850"/>
                </a:cubicBezTo>
                <a:cubicBezTo>
                  <a:pt x="152298" y="3100566"/>
                  <a:pt x="149144" y="2917216"/>
                  <a:pt x="147292" y="2873385"/>
                </a:cubicBezTo>
                <a:cubicBezTo>
                  <a:pt x="146818" y="2862166"/>
                  <a:pt x="146084" y="2844419"/>
                  <a:pt x="145660" y="2833947"/>
                </a:cubicBezTo>
                <a:cubicBezTo>
                  <a:pt x="145062" y="2819133"/>
                  <a:pt x="144216" y="2815996"/>
                  <a:pt x="141844" y="2819811"/>
                </a:cubicBezTo>
                <a:cubicBezTo>
                  <a:pt x="140169" y="2822507"/>
                  <a:pt x="139582" y="2829239"/>
                  <a:pt x="140545" y="2834770"/>
                </a:cubicBezTo>
                <a:cubicBezTo>
                  <a:pt x="141837" y="2842206"/>
                  <a:pt x="140764" y="2847130"/>
                  <a:pt x="136458" y="2853666"/>
                </a:cubicBezTo>
                <a:cubicBezTo>
                  <a:pt x="133247" y="2858528"/>
                  <a:pt x="129296" y="2862506"/>
                  <a:pt x="127674" y="2862506"/>
                </a:cubicBezTo>
                <a:cubicBezTo>
                  <a:pt x="126050" y="2862506"/>
                  <a:pt x="124718" y="2858528"/>
                  <a:pt x="124707" y="2853666"/>
                </a:cubicBezTo>
                <a:cubicBezTo>
                  <a:pt x="124707" y="2848804"/>
                  <a:pt x="122937" y="2841689"/>
                  <a:pt x="120800" y="2837853"/>
                </a:cubicBezTo>
                <a:cubicBezTo>
                  <a:pt x="118662" y="2834017"/>
                  <a:pt x="115973" y="2818133"/>
                  <a:pt x="114826" y="2802555"/>
                </a:cubicBezTo>
                <a:cubicBezTo>
                  <a:pt x="113680" y="2786976"/>
                  <a:pt x="112199" y="2773723"/>
                  <a:pt x="111538" y="2773103"/>
                </a:cubicBezTo>
                <a:cubicBezTo>
                  <a:pt x="110878" y="2772484"/>
                  <a:pt x="108097" y="2773680"/>
                  <a:pt x="105360" y="2775763"/>
                </a:cubicBezTo>
                <a:cubicBezTo>
                  <a:pt x="100908" y="2779153"/>
                  <a:pt x="100633" y="2778980"/>
                  <a:pt x="102732" y="2774110"/>
                </a:cubicBezTo>
                <a:cubicBezTo>
                  <a:pt x="105911" y="2766743"/>
                  <a:pt x="110338" y="2718932"/>
                  <a:pt x="108639" y="2710314"/>
                </a:cubicBezTo>
                <a:cubicBezTo>
                  <a:pt x="107887" y="2706508"/>
                  <a:pt x="111109" y="2710737"/>
                  <a:pt x="115795" y="2719713"/>
                </a:cubicBezTo>
                <a:cubicBezTo>
                  <a:pt x="121191" y="2730047"/>
                  <a:pt x="126752" y="2748320"/>
                  <a:pt x="130954" y="2769531"/>
                </a:cubicBezTo>
                <a:cubicBezTo>
                  <a:pt x="135199" y="2790948"/>
                  <a:pt x="138343" y="2801248"/>
                  <a:pt x="139674" y="2798089"/>
                </a:cubicBezTo>
                <a:cubicBezTo>
                  <a:pt x="142411" y="2791591"/>
                  <a:pt x="142334" y="2736696"/>
                  <a:pt x="139564" y="2721073"/>
                </a:cubicBezTo>
                <a:lnTo>
                  <a:pt x="137393" y="2708834"/>
                </a:lnTo>
                <a:lnTo>
                  <a:pt x="133499" y="2716314"/>
                </a:lnTo>
                <a:cubicBezTo>
                  <a:pt x="131357" y="2720428"/>
                  <a:pt x="128647" y="2723793"/>
                  <a:pt x="127476" y="2723793"/>
                </a:cubicBezTo>
                <a:cubicBezTo>
                  <a:pt x="124494" y="2723793"/>
                  <a:pt x="121818" y="2716459"/>
                  <a:pt x="121818" y="2708279"/>
                </a:cubicBezTo>
                <a:cubicBezTo>
                  <a:pt x="121818" y="2702396"/>
                  <a:pt x="122475" y="2701880"/>
                  <a:pt x="126249" y="2704809"/>
                </a:cubicBezTo>
                <a:cubicBezTo>
                  <a:pt x="132776" y="2709879"/>
                  <a:pt x="134262" y="2706592"/>
                  <a:pt x="130766" y="2694810"/>
                </a:cubicBezTo>
                <a:cubicBezTo>
                  <a:pt x="129059" y="2689060"/>
                  <a:pt x="127657" y="2677590"/>
                  <a:pt x="127646" y="2669321"/>
                </a:cubicBezTo>
                <a:cubicBezTo>
                  <a:pt x="127646" y="2657244"/>
                  <a:pt x="128873" y="2653292"/>
                  <a:pt x="133943" y="2649228"/>
                </a:cubicBezTo>
                <a:cubicBezTo>
                  <a:pt x="139727" y="2644594"/>
                  <a:pt x="139851" y="2643893"/>
                  <a:pt x="135428" y="2640865"/>
                </a:cubicBezTo>
                <a:cubicBezTo>
                  <a:pt x="130984" y="2637824"/>
                  <a:pt x="130961" y="2636565"/>
                  <a:pt x="135136" y="2625083"/>
                </a:cubicBezTo>
                <a:cubicBezTo>
                  <a:pt x="138318" y="2616349"/>
                  <a:pt x="140924" y="2613051"/>
                  <a:pt x="143826" y="2614093"/>
                </a:cubicBezTo>
                <a:cubicBezTo>
                  <a:pt x="146106" y="2614913"/>
                  <a:pt x="147971" y="2614117"/>
                  <a:pt x="147971" y="2612317"/>
                </a:cubicBezTo>
                <a:cubicBezTo>
                  <a:pt x="147971" y="2610521"/>
                  <a:pt x="145355" y="2608412"/>
                  <a:pt x="142158" y="2607630"/>
                </a:cubicBezTo>
                <a:cubicBezTo>
                  <a:pt x="138396" y="2606708"/>
                  <a:pt x="136345" y="2603919"/>
                  <a:pt x="136345" y="2599725"/>
                </a:cubicBezTo>
                <a:cubicBezTo>
                  <a:pt x="136345" y="2593196"/>
                  <a:pt x="141982" y="2590309"/>
                  <a:pt x="142362" y="2596642"/>
                </a:cubicBezTo>
                <a:cubicBezTo>
                  <a:pt x="142472" y="2598512"/>
                  <a:pt x="143625" y="2597594"/>
                  <a:pt x="144920" y="2594603"/>
                </a:cubicBezTo>
                <a:cubicBezTo>
                  <a:pt x="146449" y="2591074"/>
                  <a:pt x="145865" y="2587655"/>
                  <a:pt x="143264" y="2584870"/>
                </a:cubicBezTo>
                <a:cubicBezTo>
                  <a:pt x="140308" y="2581707"/>
                  <a:pt x="139336" y="2572390"/>
                  <a:pt x="139570" y="2549512"/>
                </a:cubicBezTo>
                <a:cubicBezTo>
                  <a:pt x="139826" y="2522781"/>
                  <a:pt x="140271" y="2520155"/>
                  <a:pt x="142624" y="2530687"/>
                </a:cubicBezTo>
                <a:cubicBezTo>
                  <a:pt x="144128" y="2537419"/>
                  <a:pt x="144712" y="2548647"/>
                  <a:pt x="143924" y="2555639"/>
                </a:cubicBezTo>
                <a:cubicBezTo>
                  <a:pt x="142902" y="2564689"/>
                  <a:pt x="143704" y="2569286"/>
                  <a:pt x="146661" y="2571594"/>
                </a:cubicBezTo>
                <a:cubicBezTo>
                  <a:pt x="149445" y="2573758"/>
                  <a:pt x="150715" y="2579734"/>
                  <a:pt x="150473" y="2589549"/>
                </a:cubicBezTo>
                <a:cubicBezTo>
                  <a:pt x="150217" y="2600443"/>
                  <a:pt x="151531" y="2605757"/>
                  <a:pt x="155581" y="2610028"/>
                </a:cubicBezTo>
                <a:cubicBezTo>
                  <a:pt x="159525" y="2614188"/>
                  <a:pt x="160038" y="2616128"/>
                  <a:pt x="157416" y="2616986"/>
                </a:cubicBezTo>
                <a:cubicBezTo>
                  <a:pt x="155416" y="2617639"/>
                  <a:pt x="153782" y="2621817"/>
                  <a:pt x="153782" y="2626268"/>
                </a:cubicBezTo>
                <a:cubicBezTo>
                  <a:pt x="153782" y="2631689"/>
                  <a:pt x="154887" y="2633721"/>
                  <a:pt x="157135" y="2632423"/>
                </a:cubicBezTo>
                <a:cubicBezTo>
                  <a:pt x="159620" y="2630987"/>
                  <a:pt x="159996" y="2636225"/>
                  <a:pt x="158587" y="2652661"/>
                </a:cubicBezTo>
                <a:cubicBezTo>
                  <a:pt x="157544" y="2664858"/>
                  <a:pt x="155858" y="2684479"/>
                  <a:pt x="154845" y="2696261"/>
                </a:cubicBezTo>
                <a:cubicBezTo>
                  <a:pt x="152958" y="2718188"/>
                  <a:pt x="155063" y="2737394"/>
                  <a:pt x="159357" y="2737394"/>
                </a:cubicBezTo>
                <a:cubicBezTo>
                  <a:pt x="160678" y="2737394"/>
                  <a:pt x="162393" y="2731232"/>
                  <a:pt x="163168" y="2723700"/>
                </a:cubicBezTo>
                <a:cubicBezTo>
                  <a:pt x="164058" y="2715026"/>
                  <a:pt x="166420" y="2708743"/>
                  <a:pt x="169613" y="2706558"/>
                </a:cubicBezTo>
                <a:cubicBezTo>
                  <a:pt x="174200" y="2703419"/>
                  <a:pt x="174238" y="2702788"/>
                  <a:pt x="170029" y="2699520"/>
                </a:cubicBezTo>
                <a:cubicBezTo>
                  <a:pt x="166388" y="2696691"/>
                  <a:pt x="165411" y="2690379"/>
                  <a:pt x="165426" y="2669745"/>
                </a:cubicBezTo>
                <a:lnTo>
                  <a:pt x="165460" y="2643560"/>
                </a:lnTo>
                <a:lnTo>
                  <a:pt x="170745" y="2651062"/>
                </a:lnTo>
                <a:cubicBezTo>
                  <a:pt x="173654" y="2655187"/>
                  <a:pt x="176914" y="2657737"/>
                  <a:pt x="177992" y="2656728"/>
                </a:cubicBezTo>
                <a:cubicBezTo>
                  <a:pt x="180893" y="2654013"/>
                  <a:pt x="180372" y="2642763"/>
                  <a:pt x="177259" y="2640964"/>
                </a:cubicBezTo>
                <a:cubicBezTo>
                  <a:pt x="175610" y="2640008"/>
                  <a:pt x="175617" y="2636002"/>
                  <a:pt x="177292" y="2630604"/>
                </a:cubicBezTo>
                <a:cubicBezTo>
                  <a:pt x="179402" y="2623752"/>
                  <a:pt x="179033" y="2621132"/>
                  <a:pt x="175625" y="2618782"/>
                </a:cubicBezTo>
                <a:cubicBezTo>
                  <a:pt x="173216" y="2617122"/>
                  <a:pt x="171246" y="2611958"/>
                  <a:pt x="171246" y="2607308"/>
                </a:cubicBezTo>
                <a:cubicBezTo>
                  <a:pt x="171246" y="2600733"/>
                  <a:pt x="172264" y="2599219"/>
                  <a:pt x="175822" y="2600497"/>
                </a:cubicBezTo>
                <a:cubicBezTo>
                  <a:pt x="179858" y="2601947"/>
                  <a:pt x="180196" y="2599125"/>
                  <a:pt x="178683" y="2576613"/>
                </a:cubicBezTo>
                <a:cubicBezTo>
                  <a:pt x="171318" y="2466934"/>
                  <a:pt x="170421" y="2411684"/>
                  <a:pt x="174207" y="2301074"/>
                </a:cubicBezTo>
                <a:cubicBezTo>
                  <a:pt x="175688" y="2257808"/>
                  <a:pt x="176251" y="2213136"/>
                  <a:pt x="175458" y="2201800"/>
                </a:cubicBezTo>
                <a:cubicBezTo>
                  <a:pt x="174667" y="2190464"/>
                  <a:pt x="173440" y="2173540"/>
                  <a:pt x="172740" y="2164190"/>
                </a:cubicBezTo>
                <a:cubicBezTo>
                  <a:pt x="171386" y="2146132"/>
                  <a:pt x="173900" y="2142366"/>
                  <a:pt x="179095" y="2154671"/>
                </a:cubicBezTo>
                <a:cubicBezTo>
                  <a:pt x="181792" y="2161053"/>
                  <a:pt x="182299" y="2158906"/>
                  <a:pt x="182562" y="2140044"/>
                </a:cubicBezTo>
                <a:cubicBezTo>
                  <a:pt x="182780" y="2125634"/>
                  <a:pt x="181303" y="2114425"/>
                  <a:pt x="178366" y="2107848"/>
                </a:cubicBezTo>
                <a:cubicBezTo>
                  <a:pt x="174907" y="2100100"/>
                  <a:pt x="174645" y="2096875"/>
                  <a:pt x="177238" y="2093950"/>
                </a:cubicBezTo>
                <a:cubicBezTo>
                  <a:pt x="179785" y="2091078"/>
                  <a:pt x="179822" y="2083828"/>
                  <a:pt x="177384" y="2064486"/>
                </a:cubicBezTo>
                <a:cubicBezTo>
                  <a:pt x="173288" y="2031987"/>
                  <a:pt x="173183" y="2019189"/>
                  <a:pt x="177056" y="2024799"/>
                </a:cubicBezTo>
                <a:cubicBezTo>
                  <a:pt x="178607" y="2027043"/>
                  <a:pt x="179895" y="2033224"/>
                  <a:pt x="179917" y="2038534"/>
                </a:cubicBezTo>
                <a:cubicBezTo>
                  <a:pt x="179950" y="2043845"/>
                  <a:pt x="181380" y="2049515"/>
                  <a:pt x="183109" y="2051136"/>
                </a:cubicBezTo>
                <a:cubicBezTo>
                  <a:pt x="184967" y="2052872"/>
                  <a:pt x="186764" y="2070684"/>
                  <a:pt x="187491" y="2094518"/>
                </a:cubicBezTo>
                <a:cubicBezTo>
                  <a:pt x="188170" y="2116756"/>
                  <a:pt x="190023" y="2141602"/>
                  <a:pt x="191609" y="2149731"/>
                </a:cubicBezTo>
                <a:cubicBezTo>
                  <a:pt x="193197" y="2157859"/>
                  <a:pt x="194496" y="2172852"/>
                  <a:pt x="194496" y="2183049"/>
                </a:cubicBezTo>
                <a:cubicBezTo>
                  <a:pt x="194496" y="2193245"/>
                  <a:pt x="195565" y="2201588"/>
                  <a:pt x="196875" y="2201588"/>
                </a:cubicBezTo>
                <a:cubicBezTo>
                  <a:pt x="199568" y="2201588"/>
                  <a:pt x="198922" y="2116352"/>
                  <a:pt x="195788" y="2058415"/>
                </a:cubicBezTo>
                <a:cubicBezTo>
                  <a:pt x="193751" y="2020813"/>
                  <a:pt x="194966" y="2005760"/>
                  <a:pt x="200030" y="2005760"/>
                </a:cubicBezTo>
                <a:cubicBezTo>
                  <a:pt x="201413" y="2005760"/>
                  <a:pt x="203435" y="2012423"/>
                  <a:pt x="204523" y="2020566"/>
                </a:cubicBezTo>
                <a:cubicBezTo>
                  <a:pt x="206030" y="2031857"/>
                  <a:pt x="207490" y="2035017"/>
                  <a:pt x="210671" y="2033874"/>
                </a:cubicBezTo>
                <a:cubicBezTo>
                  <a:pt x="216684" y="2031716"/>
                  <a:pt x="216079" y="2042920"/>
                  <a:pt x="210010" y="2046098"/>
                </a:cubicBezTo>
                <a:cubicBezTo>
                  <a:pt x="205628" y="2048393"/>
                  <a:pt x="205349" y="2055037"/>
                  <a:pt x="207007" y="2117629"/>
                </a:cubicBezTo>
                <a:cubicBezTo>
                  <a:pt x="208171" y="2161627"/>
                  <a:pt x="207832" y="2185150"/>
                  <a:pt x="206069" y="2182549"/>
                </a:cubicBezTo>
                <a:cubicBezTo>
                  <a:pt x="202537" y="2177336"/>
                  <a:pt x="202482" y="2187234"/>
                  <a:pt x="205960" y="2202948"/>
                </a:cubicBezTo>
                <a:cubicBezTo>
                  <a:pt x="208218" y="2213161"/>
                  <a:pt x="208412" y="2213328"/>
                  <a:pt x="209127" y="2205668"/>
                </a:cubicBezTo>
                <a:cubicBezTo>
                  <a:pt x="210163" y="2194555"/>
                  <a:pt x="214127" y="2225206"/>
                  <a:pt x="214532" y="2247478"/>
                </a:cubicBezTo>
                <a:cubicBezTo>
                  <a:pt x="214788" y="2262326"/>
                  <a:pt x="215455" y="2264339"/>
                  <a:pt x="219080" y="2261523"/>
                </a:cubicBezTo>
                <a:cubicBezTo>
                  <a:pt x="221408" y="2259715"/>
                  <a:pt x="224677" y="2259025"/>
                  <a:pt x="226346" y="2259990"/>
                </a:cubicBezTo>
                <a:cubicBezTo>
                  <a:pt x="228324" y="2261135"/>
                  <a:pt x="229378" y="2256089"/>
                  <a:pt x="229378" y="2245492"/>
                </a:cubicBezTo>
                <a:cubicBezTo>
                  <a:pt x="229378" y="2236298"/>
                  <a:pt x="228018" y="2228815"/>
                  <a:pt x="226247" y="2228262"/>
                </a:cubicBezTo>
                <a:cubicBezTo>
                  <a:pt x="222252" y="2227015"/>
                  <a:pt x="215081" y="2195974"/>
                  <a:pt x="214948" y="2179343"/>
                </a:cubicBezTo>
                <a:cubicBezTo>
                  <a:pt x="214875" y="2171058"/>
                  <a:pt x="216513" y="2165058"/>
                  <a:pt x="219625" y="2162146"/>
                </a:cubicBezTo>
                <a:cubicBezTo>
                  <a:pt x="223845" y="2158197"/>
                  <a:pt x="224163" y="2152535"/>
                  <a:pt x="222344" y="2113823"/>
                </a:cubicBezTo>
                <a:cubicBezTo>
                  <a:pt x="221213" y="2089705"/>
                  <a:pt x="219738" y="2066234"/>
                  <a:pt x="219071" y="2061664"/>
                </a:cubicBezTo>
                <a:lnTo>
                  <a:pt x="217856" y="2053357"/>
                </a:lnTo>
                <a:lnTo>
                  <a:pt x="221271" y="2060836"/>
                </a:lnTo>
                <a:cubicBezTo>
                  <a:pt x="223150" y="2064950"/>
                  <a:pt x="225743" y="2068316"/>
                  <a:pt x="227033" y="2068316"/>
                </a:cubicBezTo>
                <a:cubicBezTo>
                  <a:pt x="230965" y="2068316"/>
                  <a:pt x="229649" y="2056090"/>
                  <a:pt x="225110" y="2050477"/>
                </a:cubicBezTo>
                <a:cubicBezTo>
                  <a:pt x="222763" y="2047573"/>
                  <a:pt x="220952" y="2041526"/>
                  <a:pt x="221087" y="2037038"/>
                </a:cubicBezTo>
                <a:cubicBezTo>
                  <a:pt x="221233" y="2032066"/>
                  <a:pt x="221871" y="2030836"/>
                  <a:pt x="222714" y="2033890"/>
                </a:cubicBezTo>
                <a:cubicBezTo>
                  <a:pt x="223642" y="2037256"/>
                  <a:pt x="225918" y="2038456"/>
                  <a:pt x="229644" y="2037545"/>
                </a:cubicBezTo>
                <a:cubicBezTo>
                  <a:pt x="234680" y="2036312"/>
                  <a:pt x="235192" y="2037806"/>
                  <a:pt x="235192" y="2053772"/>
                </a:cubicBezTo>
                <a:cubicBezTo>
                  <a:pt x="235192" y="2063700"/>
                  <a:pt x="236348" y="2070688"/>
                  <a:pt x="237848" y="2069820"/>
                </a:cubicBezTo>
                <a:cubicBezTo>
                  <a:pt x="239421" y="2068911"/>
                  <a:pt x="239716" y="2040841"/>
                  <a:pt x="238574" y="2000984"/>
                </a:cubicBezTo>
                <a:cubicBezTo>
                  <a:pt x="237512" y="1963969"/>
                  <a:pt x="236837" y="1922363"/>
                  <a:pt x="237075" y="1908526"/>
                </a:cubicBezTo>
                <a:cubicBezTo>
                  <a:pt x="237294" y="1894689"/>
                  <a:pt x="236330" y="1883368"/>
                  <a:pt x="234896" y="1883368"/>
                </a:cubicBezTo>
                <a:cubicBezTo>
                  <a:pt x="233454" y="1883368"/>
                  <a:pt x="232269" y="1904971"/>
                  <a:pt x="232247" y="1931645"/>
                </a:cubicBezTo>
                <a:cubicBezTo>
                  <a:pt x="232210" y="1981250"/>
                  <a:pt x="230659" y="1995701"/>
                  <a:pt x="226115" y="1988991"/>
                </a:cubicBezTo>
                <a:cubicBezTo>
                  <a:pt x="224436" y="1986514"/>
                  <a:pt x="223640" y="1987808"/>
                  <a:pt x="223612" y="1993067"/>
                </a:cubicBezTo>
                <a:cubicBezTo>
                  <a:pt x="223579" y="1998037"/>
                  <a:pt x="222276" y="2000354"/>
                  <a:pt x="219934" y="1999592"/>
                </a:cubicBezTo>
                <a:cubicBezTo>
                  <a:pt x="217934" y="1998943"/>
                  <a:pt x="216701" y="1995474"/>
                  <a:pt x="217193" y="1991885"/>
                </a:cubicBezTo>
                <a:cubicBezTo>
                  <a:pt x="219584" y="1974385"/>
                  <a:pt x="217832" y="1962407"/>
                  <a:pt x="210733" y="1947711"/>
                </a:cubicBezTo>
                <a:cubicBezTo>
                  <a:pt x="206118" y="1938155"/>
                  <a:pt x="204507" y="1932272"/>
                  <a:pt x="206693" y="1932953"/>
                </a:cubicBezTo>
                <a:cubicBezTo>
                  <a:pt x="208693" y="1933577"/>
                  <a:pt x="211109" y="1937057"/>
                  <a:pt x="212064" y="1940685"/>
                </a:cubicBezTo>
                <a:cubicBezTo>
                  <a:pt x="213107" y="1944657"/>
                  <a:pt x="215743" y="1947133"/>
                  <a:pt x="218683" y="1946906"/>
                </a:cubicBezTo>
                <a:cubicBezTo>
                  <a:pt x="222007" y="1946647"/>
                  <a:pt x="223568" y="1948603"/>
                  <a:pt x="223568" y="1953025"/>
                </a:cubicBezTo>
                <a:cubicBezTo>
                  <a:pt x="223568" y="1956599"/>
                  <a:pt x="224751" y="1959523"/>
                  <a:pt x="226200" y="1959523"/>
                </a:cubicBezTo>
                <a:cubicBezTo>
                  <a:pt x="227645" y="1959523"/>
                  <a:pt x="228319" y="1954933"/>
                  <a:pt x="227699" y="1949323"/>
                </a:cubicBezTo>
                <a:cubicBezTo>
                  <a:pt x="227079" y="1943714"/>
                  <a:pt x="225743" y="1901456"/>
                  <a:pt x="224732" y="1855417"/>
                </a:cubicBezTo>
                <a:cubicBezTo>
                  <a:pt x="223240" y="1787367"/>
                  <a:pt x="222193" y="1772257"/>
                  <a:pt x="219133" y="1774632"/>
                </a:cubicBezTo>
                <a:cubicBezTo>
                  <a:pt x="216232" y="1776883"/>
                  <a:pt x="214923" y="1775648"/>
                  <a:pt x="213420" y="1769242"/>
                </a:cubicBezTo>
                <a:cubicBezTo>
                  <a:pt x="212347" y="1764670"/>
                  <a:pt x="208959" y="1759673"/>
                  <a:pt x="205892" y="1758137"/>
                </a:cubicBezTo>
                <a:cubicBezTo>
                  <a:pt x="202710" y="1756544"/>
                  <a:pt x="200316" y="1752466"/>
                  <a:pt x="200316" y="1748640"/>
                </a:cubicBezTo>
                <a:cubicBezTo>
                  <a:pt x="200316" y="1740955"/>
                  <a:pt x="205045" y="1739585"/>
                  <a:pt x="207031" y="1746696"/>
                </a:cubicBezTo>
                <a:cubicBezTo>
                  <a:pt x="207761" y="1749314"/>
                  <a:pt x="208662" y="1731873"/>
                  <a:pt x="209035" y="1707939"/>
                </a:cubicBezTo>
                <a:cubicBezTo>
                  <a:pt x="209407" y="1684004"/>
                  <a:pt x="210323" y="1666633"/>
                  <a:pt x="211071" y="1669336"/>
                </a:cubicBezTo>
                <a:cubicBezTo>
                  <a:pt x="213169" y="1676917"/>
                  <a:pt x="221530" y="1673660"/>
                  <a:pt x="227197" y="1663053"/>
                </a:cubicBezTo>
                <a:cubicBezTo>
                  <a:pt x="229992" y="1657822"/>
                  <a:pt x="232281" y="1655072"/>
                  <a:pt x="232283" y="1656942"/>
                </a:cubicBezTo>
                <a:cubicBezTo>
                  <a:pt x="232286" y="1658812"/>
                  <a:pt x="233596" y="1660341"/>
                  <a:pt x="235195" y="1660341"/>
                </a:cubicBezTo>
                <a:cubicBezTo>
                  <a:pt x="237012" y="1660341"/>
                  <a:pt x="238100" y="1644076"/>
                  <a:pt x="238100" y="1616985"/>
                </a:cubicBezTo>
                <a:cubicBezTo>
                  <a:pt x="238100" y="1591014"/>
                  <a:pt x="236935" y="1572954"/>
                  <a:pt x="235195" y="1571947"/>
                </a:cubicBezTo>
                <a:cubicBezTo>
                  <a:pt x="233312" y="1570860"/>
                  <a:pt x="232287" y="1582980"/>
                  <a:pt x="232287" y="1606329"/>
                </a:cubicBezTo>
                <a:cubicBezTo>
                  <a:pt x="232287" y="1630862"/>
                  <a:pt x="231338" y="1641503"/>
                  <a:pt x="229320" y="1639614"/>
                </a:cubicBezTo>
                <a:cubicBezTo>
                  <a:pt x="227689" y="1638088"/>
                  <a:pt x="225511" y="1628408"/>
                  <a:pt x="224483" y="1618106"/>
                </a:cubicBezTo>
                <a:cubicBezTo>
                  <a:pt x="222305" y="1596284"/>
                  <a:pt x="218284" y="1600833"/>
                  <a:pt x="217959" y="1625487"/>
                </a:cubicBezTo>
                <a:cubicBezTo>
                  <a:pt x="217850" y="1633991"/>
                  <a:pt x="216237" y="1644394"/>
                  <a:pt x="214383" y="1648605"/>
                </a:cubicBezTo>
                <a:lnTo>
                  <a:pt x="211011" y="1656262"/>
                </a:lnTo>
                <a:lnTo>
                  <a:pt x="208920" y="1648102"/>
                </a:lnTo>
                <a:cubicBezTo>
                  <a:pt x="206085" y="1637021"/>
                  <a:pt x="209176" y="1404364"/>
                  <a:pt x="212237" y="1399238"/>
                </a:cubicBezTo>
                <a:cubicBezTo>
                  <a:pt x="213697" y="1396785"/>
                  <a:pt x="214704" y="1404207"/>
                  <a:pt x="214755" y="1417848"/>
                </a:cubicBezTo>
                <a:cubicBezTo>
                  <a:pt x="214828" y="1436337"/>
                  <a:pt x="215919" y="1441817"/>
                  <a:pt x="220657" y="1447453"/>
                </a:cubicBezTo>
                <a:lnTo>
                  <a:pt x="226470" y="1454368"/>
                </a:lnTo>
                <a:lnTo>
                  <a:pt x="226470" y="1446221"/>
                </a:lnTo>
                <a:cubicBezTo>
                  <a:pt x="226470" y="1441741"/>
                  <a:pt x="227199" y="1432090"/>
                  <a:pt x="228093" y="1424776"/>
                </a:cubicBezTo>
                <a:cubicBezTo>
                  <a:pt x="229659" y="1411957"/>
                  <a:pt x="229557" y="1411723"/>
                  <a:pt x="225291" y="1418277"/>
                </a:cubicBezTo>
                <a:lnTo>
                  <a:pt x="220862" y="1425076"/>
                </a:lnTo>
                <a:lnTo>
                  <a:pt x="220753" y="1416781"/>
                </a:lnTo>
                <a:cubicBezTo>
                  <a:pt x="220716" y="1412218"/>
                  <a:pt x="222285" y="1406958"/>
                  <a:pt x="224281" y="1405091"/>
                </a:cubicBezTo>
                <a:cubicBezTo>
                  <a:pt x="226818" y="1402719"/>
                  <a:pt x="228110" y="1388820"/>
                  <a:pt x="228564" y="1358989"/>
                </a:cubicBezTo>
                <a:cubicBezTo>
                  <a:pt x="229159" y="1320043"/>
                  <a:pt x="228856" y="1317121"/>
                  <a:pt x="225152" y="1325803"/>
                </a:cubicBezTo>
                <a:cubicBezTo>
                  <a:pt x="222919" y="1331038"/>
                  <a:pt x="220991" y="1341952"/>
                  <a:pt x="220869" y="1350055"/>
                </a:cubicBezTo>
                <a:cubicBezTo>
                  <a:pt x="220453" y="1377723"/>
                  <a:pt x="216289" y="1360788"/>
                  <a:pt x="216020" y="1330335"/>
                </a:cubicBezTo>
                <a:cubicBezTo>
                  <a:pt x="215874" y="1313631"/>
                  <a:pt x="214334" y="1281605"/>
                  <a:pt x="212597" y="1259167"/>
                </a:cubicBezTo>
                <a:cubicBezTo>
                  <a:pt x="210863" y="1236728"/>
                  <a:pt x="210397" y="1212862"/>
                  <a:pt x="211560" y="1206130"/>
                </a:cubicBezTo>
                <a:cubicBezTo>
                  <a:pt x="213414" y="1195419"/>
                  <a:pt x="213888" y="1197286"/>
                  <a:pt x="215375" y="1221089"/>
                </a:cubicBezTo>
                <a:cubicBezTo>
                  <a:pt x="216977" y="1246742"/>
                  <a:pt x="222982" y="1268313"/>
                  <a:pt x="227379" y="1264199"/>
                </a:cubicBezTo>
                <a:cubicBezTo>
                  <a:pt x="230868" y="1260933"/>
                  <a:pt x="229514" y="1251057"/>
                  <a:pt x="224694" y="1244618"/>
                </a:cubicBezTo>
                <a:cubicBezTo>
                  <a:pt x="220307" y="1238758"/>
                  <a:pt x="220424" y="1237979"/>
                  <a:pt x="226599" y="1231828"/>
                </a:cubicBezTo>
                <a:cubicBezTo>
                  <a:pt x="238766" y="1219708"/>
                  <a:pt x="241591" y="1183478"/>
                  <a:pt x="231544" y="1168401"/>
                </a:cubicBezTo>
                <a:cubicBezTo>
                  <a:pt x="227946" y="1163003"/>
                  <a:pt x="223537" y="1151843"/>
                  <a:pt x="221743" y="1143601"/>
                </a:cubicBezTo>
                <a:lnTo>
                  <a:pt x="218485" y="1128615"/>
                </a:lnTo>
                <a:lnTo>
                  <a:pt x="218112" y="1140174"/>
                </a:lnTo>
                <a:cubicBezTo>
                  <a:pt x="217572" y="1156890"/>
                  <a:pt x="209965" y="1155909"/>
                  <a:pt x="207558" y="1138814"/>
                </a:cubicBezTo>
                <a:cubicBezTo>
                  <a:pt x="204770" y="1119003"/>
                  <a:pt x="202787" y="1110423"/>
                  <a:pt x="201314" y="1111802"/>
                </a:cubicBezTo>
                <a:cubicBezTo>
                  <a:pt x="200577" y="1112492"/>
                  <a:pt x="196763" y="1147304"/>
                  <a:pt x="192840" y="1189163"/>
                </a:cubicBezTo>
                <a:lnTo>
                  <a:pt x="185708" y="1265270"/>
                </a:lnTo>
                <a:lnTo>
                  <a:pt x="197495" y="1276300"/>
                </a:lnTo>
                <a:cubicBezTo>
                  <a:pt x="207840" y="1285981"/>
                  <a:pt x="209239" y="1288767"/>
                  <a:pt x="208932" y="1299086"/>
                </a:cubicBezTo>
                <a:cubicBezTo>
                  <a:pt x="208750" y="1305553"/>
                  <a:pt x="209225" y="1319411"/>
                  <a:pt x="210045" y="1329882"/>
                </a:cubicBezTo>
                <a:cubicBezTo>
                  <a:pt x="210852" y="1340354"/>
                  <a:pt x="210855" y="1345483"/>
                  <a:pt x="210045" y="1341280"/>
                </a:cubicBezTo>
                <a:cubicBezTo>
                  <a:pt x="207079" y="1325703"/>
                  <a:pt x="201738" y="1335834"/>
                  <a:pt x="199446" y="1361380"/>
                </a:cubicBezTo>
                <a:cubicBezTo>
                  <a:pt x="198184" y="1375470"/>
                  <a:pt x="196220" y="1397303"/>
                  <a:pt x="195086" y="1409898"/>
                </a:cubicBezTo>
                <a:cubicBezTo>
                  <a:pt x="192616" y="1437345"/>
                  <a:pt x="187189" y="1442180"/>
                  <a:pt x="184177" y="1419619"/>
                </a:cubicBezTo>
                <a:cubicBezTo>
                  <a:pt x="183053" y="1411211"/>
                  <a:pt x="183024" y="1399208"/>
                  <a:pt x="184104" y="1392945"/>
                </a:cubicBezTo>
                <a:cubicBezTo>
                  <a:pt x="188584" y="1367068"/>
                  <a:pt x="189315" y="1355720"/>
                  <a:pt x="186502" y="1355720"/>
                </a:cubicBezTo>
                <a:cubicBezTo>
                  <a:pt x="184907" y="1355720"/>
                  <a:pt x="182699" y="1364288"/>
                  <a:pt x="181596" y="1374759"/>
                </a:cubicBezTo>
                <a:cubicBezTo>
                  <a:pt x="180494" y="1385231"/>
                  <a:pt x="178531" y="1393798"/>
                  <a:pt x="177236" y="1393798"/>
                </a:cubicBezTo>
                <a:cubicBezTo>
                  <a:pt x="175941" y="1393798"/>
                  <a:pt x="173955" y="1386148"/>
                  <a:pt x="172823" y="1376799"/>
                </a:cubicBezTo>
                <a:cubicBezTo>
                  <a:pt x="171024" y="1361946"/>
                  <a:pt x="170287" y="1360411"/>
                  <a:pt x="166979" y="1364640"/>
                </a:cubicBezTo>
                <a:cubicBezTo>
                  <a:pt x="163578" y="1368985"/>
                  <a:pt x="163008" y="1369033"/>
                  <a:pt x="161395" y="1365097"/>
                </a:cubicBezTo>
                <a:cubicBezTo>
                  <a:pt x="160406" y="1362687"/>
                  <a:pt x="159417" y="1354390"/>
                  <a:pt x="159198" y="1346658"/>
                </a:cubicBezTo>
                <a:cubicBezTo>
                  <a:pt x="158943" y="1337109"/>
                  <a:pt x="157983" y="1341260"/>
                  <a:pt x="156257" y="1359606"/>
                </a:cubicBezTo>
                <a:cubicBezTo>
                  <a:pt x="154859" y="1374458"/>
                  <a:pt x="153075" y="1387208"/>
                  <a:pt x="152297" y="1387938"/>
                </a:cubicBezTo>
                <a:cubicBezTo>
                  <a:pt x="148382" y="1391601"/>
                  <a:pt x="146581" y="1383080"/>
                  <a:pt x="147163" y="1363648"/>
                </a:cubicBezTo>
                <a:cubicBezTo>
                  <a:pt x="147685" y="1346238"/>
                  <a:pt x="146980" y="1342121"/>
                  <a:pt x="143528" y="1342121"/>
                </a:cubicBezTo>
                <a:cubicBezTo>
                  <a:pt x="141174" y="1342121"/>
                  <a:pt x="139251" y="1342474"/>
                  <a:pt x="139251" y="1342904"/>
                </a:cubicBezTo>
                <a:cubicBezTo>
                  <a:pt x="139251" y="1343336"/>
                  <a:pt x="137298" y="1358328"/>
                  <a:pt x="134914" y="1376222"/>
                </a:cubicBezTo>
                <a:cubicBezTo>
                  <a:pt x="132527" y="1394116"/>
                  <a:pt x="130568" y="1409062"/>
                  <a:pt x="130554" y="1409436"/>
                </a:cubicBezTo>
                <a:cubicBezTo>
                  <a:pt x="130554" y="1409810"/>
                  <a:pt x="128569" y="1410115"/>
                  <a:pt x="126171" y="1410115"/>
                </a:cubicBezTo>
                <a:cubicBezTo>
                  <a:pt x="123037" y="1410115"/>
                  <a:pt x="121812" y="1413112"/>
                  <a:pt x="121812" y="1420772"/>
                </a:cubicBezTo>
                <a:cubicBezTo>
                  <a:pt x="121812" y="1426633"/>
                  <a:pt x="122603" y="1433358"/>
                  <a:pt x="123571" y="1435716"/>
                </a:cubicBezTo>
                <a:cubicBezTo>
                  <a:pt x="126683" y="1443310"/>
                  <a:pt x="130532" y="1437341"/>
                  <a:pt x="130532" y="1424914"/>
                </a:cubicBezTo>
                <a:cubicBezTo>
                  <a:pt x="130532" y="1412860"/>
                  <a:pt x="133265" y="1409803"/>
                  <a:pt x="138289" y="1416235"/>
                </a:cubicBezTo>
                <a:cubicBezTo>
                  <a:pt x="141052" y="1419773"/>
                  <a:pt x="140990" y="1421546"/>
                  <a:pt x="136067" y="1479471"/>
                </a:cubicBezTo>
                <a:cubicBezTo>
                  <a:pt x="128934" y="1563366"/>
                  <a:pt x="126110" y="1585110"/>
                  <a:pt x="122188" y="1586334"/>
                </a:cubicBezTo>
                <a:cubicBezTo>
                  <a:pt x="119302" y="1587234"/>
                  <a:pt x="118729" y="1585532"/>
                  <a:pt x="119980" y="1579747"/>
                </a:cubicBezTo>
                <a:cubicBezTo>
                  <a:pt x="124203" y="1560210"/>
                  <a:pt x="127613" y="1494994"/>
                  <a:pt x="125070" y="1482379"/>
                </a:cubicBezTo>
                <a:cubicBezTo>
                  <a:pt x="122979" y="1472002"/>
                  <a:pt x="123308" y="1467628"/>
                  <a:pt x="126516" y="1463044"/>
                </a:cubicBezTo>
                <a:cubicBezTo>
                  <a:pt x="130574" y="1457248"/>
                  <a:pt x="129394" y="1448193"/>
                  <a:pt x="124581" y="1448193"/>
                </a:cubicBezTo>
                <a:cubicBezTo>
                  <a:pt x="120422" y="1448193"/>
                  <a:pt x="117843" y="1454290"/>
                  <a:pt x="114245" y="1472629"/>
                </a:cubicBezTo>
                <a:lnTo>
                  <a:pt x="110767" y="1490350"/>
                </a:lnTo>
                <a:lnTo>
                  <a:pt x="112066" y="1465872"/>
                </a:lnTo>
                <a:cubicBezTo>
                  <a:pt x="114190" y="1425795"/>
                  <a:pt x="119023" y="1378428"/>
                  <a:pt x="121968" y="1368819"/>
                </a:cubicBezTo>
                <a:cubicBezTo>
                  <a:pt x="125544" y="1357145"/>
                  <a:pt x="125478" y="1349521"/>
                  <a:pt x="121822" y="1351639"/>
                </a:cubicBezTo>
                <a:cubicBezTo>
                  <a:pt x="117170" y="1354329"/>
                  <a:pt x="118439" y="1350385"/>
                  <a:pt x="125000" y="1341763"/>
                </a:cubicBezTo>
                <a:cubicBezTo>
                  <a:pt x="129210" y="1336232"/>
                  <a:pt x="130195" y="1332750"/>
                  <a:pt x="128197" y="1330464"/>
                </a:cubicBezTo>
                <a:cubicBezTo>
                  <a:pt x="126610" y="1328647"/>
                  <a:pt x="123610" y="1304842"/>
                  <a:pt x="121531" y="1277565"/>
                </a:cubicBezTo>
                <a:cubicBezTo>
                  <a:pt x="117878" y="1229632"/>
                  <a:pt x="115606" y="1222452"/>
                  <a:pt x="111387" y="1245510"/>
                </a:cubicBezTo>
                <a:cubicBezTo>
                  <a:pt x="109745" y="1254489"/>
                  <a:pt x="108975" y="1255472"/>
                  <a:pt x="107088" y="1251005"/>
                </a:cubicBezTo>
                <a:cubicBezTo>
                  <a:pt x="103042" y="1241424"/>
                  <a:pt x="104366" y="1205416"/>
                  <a:pt x="109190" y="1193889"/>
                </a:cubicBezTo>
                <a:cubicBezTo>
                  <a:pt x="112358" y="1186314"/>
                  <a:pt x="113633" y="1174748"/>
                  <a:pt x="113381" y="1155811"/>
                </a:cubicBezTo>
                <a:cubicBezTo>
                  <a:pt x="113199" y="1140852"/>
                  <a:pt x="113162" y="1102299"/>
                  <a:pt x="113381" y="1070136"/>
                </a:cubicBezTo>
                <a:cubicBezTo>
                  <a:pt x="113921" y="981214"/>
                  <a:pt x="113746" y="934056"/>
                  <a:pt x="112797" y="920546"/>
                </a:cubicBezTo>
                <a:cubicBezTo>
                  <a:pt x="112330" y="913814"/>
                  <a:pt x="112907" y="903717"/>
                  <a:pt x="114114" y="898107"/>
                </a:cubicBezTo>
                <a:cubicBezTo>
                  <a:pt x="115870" y="889847"/>
                  <a:pt x="115428" y="887908"/>
                  <a:pt x="111790" y="887908"/>
                </a:cubicBezTo>
                <a:cubicBezTo>
                  <a:pt x="106323" y="887908"/>
                  <a:pt x="106328" y="889026"/>
                  <a:pt x="111644" y="860710"/>
                </a:cubicBezTo>
                <a:cubicBezTo>
                  <a:pt x="114038" y="847995"/>
                  <a:pt x="115998" y="837324"/>
                  <a:pt x="116000" y="836997"/>
                </a:cubicBezTo>
                <a:cubicBezTo>
                  <a:pt x="116002" y="836669"/>
                  <a:pt x="113839" y="837182"/>
                  <a:pt x="111192" y="838130"/>
                </a:cubicBezTo>
                <a:cubicBezTo>
                  <a:pt x="106805" y="839705"/>
                  <a:pt x="106561" y="836761"/>
                  <a:pt x="108419" y="804727"/>
                </a:cubicBezTo>
                <a:cubicBezTo>
                  <a:pt x="109539" y="785405"/>
                  <a:pt x="111141" y="765313"/>
                  <a:pt x="111981" y="760077"/>
                </a:cubicBezTo>
                <a:cubicBezTo>
                  <a:pt x="113812" y="748627"/>
                  <a:pt x="106985" y="737636"/>
                  <a:pt x="101298" y="742881"/>
                </a:cubicBezTo>
                <a:cubicBezTo>
                  <a:pt x="99389" y="744643"/>
                  <a:pt x="96032" y="752549"/>
                  <a:pt x="93842" y="760448"/>
                </a:cubicBezTo>
                <a:cubicBezTo>
                  <a:pt x="91652" y="768349"/>
                  <a:pt x="87895" y="775842"/>
                  <a:pt x="85494" y="777099"/>
                </a:cubicBezTo>
                <a:cubicBezTo>
                  <a:pt x="82801" y="778510"/>
                  <a:pt x="81167" y="783244"/>
                  <a:pt x="81229" y="789450"/>
                </a:cubicBezTo>
                <a:cubicBezTo>
                  <a:pt x="81412" y="806650"/>
                  <a:pt x="92385" y="847952"/>
                  <a:pt x="92884" y="833286"/>
                </a:cubicBezTo>
                <a:cubicBezTo>
                  <a:pt x="92957" y="831166"/>
                  <a:pt x="94811" y="825761"/>
                  <a:pt x="97008" y="821273"/>
                </a:cubicBezTo>
                <a:lnTo>
                  <a:pt x="101001" y="813114"/>
                </a:lnTo>
                <a:lnTo>
                  <a:pt x="101220" y="827460"/>
                </a:lnTo>
                <a:cubicBezTo>
                  <a:pt x="101438" y="839961"/>
                  <a:pt x="100610" y="842107"/>
                  <a:pt x="94882" y="844145"/>
                </a:cubicBezTo>
                <a:cubicBezTo>
                  <a:pt x="87483" y="846778"/>
                  <a:pt x="80254" y="866579"/>
                  <a:pt x="83046" y="876568"/>
                </a:cubicBezTo>
                <a:cubicBezTo>
                  <a:pt x="84068" y="880218"/>
                  <a:pt x="83338" y="882469"/>
                  <a:pt x="81181" y="882469"/>
                </a:cubicBezTo>
                <a:cubicBezTo>
                  <a:pt x="78550" y="882469"/>
                  <a:pt x="77919" y="892650"/>
                  <a:pt x="78663" y="923135"/>
                </a:cubicBezTo>
                <a:cubicBezTo>
                  <a:pt x="79210" y="945501"/>
                  <a:pt x="78773" y="962942"/>
                  <a:pt x="77664" y="961893"/>
                </a:cubicBezTo>
                <a:cubicBezTo>
                  <a:pt x="73749" y="958147"/>
                  <a:pt x="68736" y="866835"/>
                  <a:pt x="70391" y="829433"/>
                </a:cubicBezTo>
                <a:cubicBezTo>
                  <a:pt x="72197" y="788572"/>
                  <a:pt x="79037" y="730319"/>
                  <a:pt x="92739" y="639044"/>
                </a:cubicBezTo>
                <a:lnTo>
                  <a:pt x="101313" y="581928"/>
                </a:lnTo>
                <a:lnTo>
                  <a:pt x="100010" y="626125"/>
                </a:lnTo>
                <a:cubicBezTo>
                  <a:pt x="99291" y="650434"/>
                  <a:pt x="99828" y="670323"/>
                  <a:pt x="101203" y="670323"/>
                </a:cubicBezTo>
                <a:cubicBezTo>
                  <a:pt x="104122" y="670323"/>
                  <a:pt x="105571" y="661489"/>
                  <a:pt x="111667" y="606407"/>
                </a:cubicBezTo>
                <a:cubicBezTo>
                  <a:pt x="117273" y="555754"/>
                  <a:pt x="123279" y="526656"/>
                  <a:pt x="132280" y="506535"/>
                </a:cubicBezTo>
                <a:cubicBezTo>
                  <a:pt x="140409" y="488364"/>
                  <a:pt x="140454" y="488094"/>
                  <a:pt x="135305" y="488094"/>
                </a:cubicBezTo>
                <a:cubicBezTo>
                  <a:pt x="132247" y="488094"/>
                  <a:pt x="131644" y="483705"/>
                  <a:pt x="132598" y="468375"/>
                </a:cubicBezTo>
                <a:cubicBezTo>
                  <a:pt x="134098" y="444216"/>
                  <a:pt x="134948" y="441531"/>
                  <a:pt x="140461" y="443510"/>
                </a:cubicBezTo>
                <a:cubicBezTo>
                  <a:pt x="143449" y="444584"/>
                  <a:pt x="145431" y="442753"/>
                  <a:pt x="146797" y="437659"/>
                </a:cubicBezTo>
                <a:cubicBezTo>
                  <a:pt x="148771" y="430296"/>
                  <a:pt x="146432" y="379640"/>
                  <a:pt x="143349" y="362443"/>
                </a:cubicBezTo>
                <a:cubicBezTo>
                  <a:pt x="141812" y="353921"/>
                  <a:pt x="141962" y="353733"/>
                  <a:pt x="146308" y="358756"/>
                </a:cubicBezTo>
                <a:cubicBezTo>
                  <a:pt x="153038" y="366535"/>
                  <a:pt x="156887" y="361116"/>
                  <a:pt x="153932" y="348023"/>
                </a:cubicBezTo>
                <a:cubicBezTo>
                  <a:pt x="152582" y="342039"/>
                  <a:pt x="150750" y="329188"/>
                  <a:pt x="149861" y="319465"/>
                </a:cubicBezTo>
                <a:lnTo>
                  <a:pt x="148245" y="301786"/>
                </a:lnTo>
                <a:lnTo>
                  <a:pt x="152779" y="319276"/>
                </a:lnTo>
                <a:cubicBezTo>
                  <a:pt x="156479" y="333551"/>
                  <a:pt x="157851" y="335866"/>
                  <a:pt x="160239" y="331873"/>
                </a:cubicBezTo>
                <a:cubicBezTo>
                  <a:pt x="161848" y="329182"/>
                  <a:pt x="162553" y="321005"/>
                  <a:pt x="161801" y="313701"/>
                </a:cubicBezTo>
                <a:cubicBezTo>
                  <a:pt x="161049" y="306397"/>
                  <a:pt x="162206" y="294036"/>
                  <a:pt x="164369" y="286232"/>
                </a:cubicBezTo>
                <a:cubicBezTo>
                  <a:pt x="166534" y="278427"/>
                  <a:pt x="168175" y="262212"/>
                  <a:pt x="168019" y="250196"/>
                </a:cubicBezTo>
                <a:lnTo>
                  <a:pt x="167727" y="228350"/>
                </a:lnTo>
                <a:lnTo>
                  <a:pt x="163731" y="240590"/>
                </a:lnTo>
                <a:cubicBezTo>
                  <a:pt x="159822" y="252567"/>
                  <a:pt x="159768" y="252305"/>
                  <a:pt x="161213" y="228350"/>
                </a:cubicBezTo>
                <a:cubicBezTo>
                  <a:pt x="163936" y="183197"/>
                  <a:pt x="165522" y="175154"/>
                  <a:pt x="172295" y="172119"/>
                </a:cubicBezTo>
                <a:cubicBezTo>
                  <a:pt x="175692" y="170597"/>
                  <a:pt x="185597" y="161492"/>
                  <a:pt x="194306" y="151887"/>
                </a:cubicBezTo>
                <a:cubicBezTo>
                  <a:pt x="203016" y="142281"/>
                  <a:pt x="211517" y="134882"/>
                  <a:pt x="213198" y="135443"/>
                </a:cubicBezTo>
                <a:cubicBezTo>
                  <a:pt x="214906" y="136013"/>
                  <a:pt x="215928" y="142189"/>
                  <a:pt x="215515" y="149430"/>
                </a:cubicBezTo>
                <a:cubicBezTo>
                  <a:pt x="214778" y="162323"/>
                  <a:pt x="214811" y="162373"/>
                  <a:pt x="221329" y="158331"/>
                </a:cubicBezTo>
                <a:cubicBezTo>
                  <a:pt x="224934" y="156095"/>
                  <a:pt x="228351" y="151964"/>
                  <a:pt x="228922" y="149150"/>
                </a:cubicBezTo>
                <a:cubicBezTo>
                  <a:pt x="230925" y="139292"/>
                  <a:pt x="235058" y="137055"/>
                  <a:pt x="242660" y="141716"/>
                </a:cubicBezTo>
                <a:cubicBezTo>
                  <a:pt x="251840" y="147345"/>
                  <a:pt x="257716" y="144875"/>
                  <a:pt x="262931" y="133195"/>
                </a:cubicBezTo>
                <a:cubicBezTo>
                  <a:pt x="267871" y="122131"/>
                  <a:pt x="272023" y="121042"/>
                  <a:pt x="275609" y="129868"/>
                </a:cubicBezTo>
                <a:cubicBezTo>
                  <a:pt x="277003" y="133296"/>
                  <a:pt x="280195" y="137696"/>
                  <a:pt x="282707" y="139646"/>
                </a:cubicBezTo>
                <a:cubicBezTo>
                  <a:pt x="286663" y="142719"/>
                  <a:pt x="288141" y="141523"/>
                  <a:pt x="293762" y="130695"/>
                </a:cubicBezTo>
                <a:cubicBezTo>
                  <a:pt x="297330" y="123821"/>
                  <a:pt x="301194" y="118197"/>
                  <a:pt x="302347" y="118197"/>
                </a:cubicBezTo>
                <a:cubicBezTo>
                  <a:pt x="303500" y="118197"/>
                  <a:pt x="305397" y="122175"/>
                  <a:pt x="306563" y="127037"/>
                </a:cubicBezTo>
                <a:cubicBezTo>
                  <a:pt x="308654" y="135755"/>
                  <a:pt x="308841" y="135560"/>
                  <a:pt x="320248" y="112758"/>
                </a:cubicBezTo>
                <a:cubicBezTo>
                  <a:pt x="326609" y="100042"/>
                  <a:pt x="334737" y="81228"/>
                  <a:pt x="338313" y="70948"/>
                </a:cubicBezTo>
                <a:cubicBezTo>
                  <a:pt x="346907" y="46241"/>
                  <a:pt x="349526" y="51373"/>
                  <a:pt x="342329" y="78816"/>
                </a:cubicBezTo>
                <a:cubicBezTo>
                  <a:pt x="333088" y="114056"/>
                  <a:pt x="334924" y="156370"/>
                  <a:pt x="345934" y="161884"/>
                </a:cubicBezTo>
                <a:cubicBezTo>
                  <a:pt x="351949" y="164896"/>
                  <a:pt x="354349" y="161369"/>
                  <a:pt x="358528" y="143387"/>
                </a:cubicBezTo>
                <a:cubicBezTo>
                  <a:pt x="361728" y="129623"/>
                  <a:pt x="364754" y="130701"/>
                  <a:pt x="368651" y="146994"/>
                </a:cubicBezTo>
                <a:cubicBezTo>
                  <a:pt x="371566" y="159189"/>
                  <a:pt x="372985" y="161425"/>
                  <a:pt x="376212" y="158919"/>
                </a:cubicBezTo>
                <a:cubicBezTo>
                  <a:pt x="379485" y="156376"/>
                  <a:pt x="380346" y="158849"/>
                  <a:pt x="381104" y="173053"/>
                </a:cubicBezTo>
                <a:cubicBezTo>
                  <a:pt x="381827" y="186587"/>
                  <a:pt x="382637" y="189109"/>
                  <a:pt x="384882" y="184833"/>
                </a:cubicBezTo>
                <a:cubicBezTo>
                  <a:pt x="386455" y="181841"/>
                  <a:pt x="389702" y="179393"/>
                  <a:pt x="392100" y="179393"/>
                </a:cubicBezTo>
                <a:cubicBezTo>
                  <a:pt x="395092" y="179393"/>
                  <a:pt x="397271" y="174917"/>
                  <a:pt x="399048" y="165115"/>
                </a:cubicBezTo>
                <a:cubicBezTo>
                  <a:pt x="401836" y="149734"/>
                  <a:pt x="406633" y="145763"/>
                  <a:pt x="406633" y="158834"/>
                </a:cubicBezTo>
                <a:cubicBezTo>
                  <a:pt x="406633" y="173713"/>
                  <a:pt x="411693" y="169880"/>
                  <a:pt x="413674" y="153502"/>
                </a:cubicBezTo>
                <a:cubicBezTo>
                  <a:pt x="414973" y="142762"/>
                  <a:pt x="416943" y="137236"/>
                  <a:pt x="419482" y="137236"/>
                </a:cubicBezTo>
                <a:cubicBezTo>
                  <a:pt x="421890" y="137236"/>
                  <a:pt x="424167" y="131911"/>
                  <a:pt x="425586" y="122957"/>
                </a:cubicBezTo>
                <a:lnTo>
                  <a:pt x="427848" y="108678"/>
                </a:lnTo>
                <a:lnTo>
                  <a:pt x="429866" y="118907"/>
                </a:lnTo>
                <a:cubicBezTo>
                  <a:pt x="431961" y="129516"/>
                  <a:pt x="435597" y="135585"/>
                  <a:pt x="435827" y="128850"/>
                </a:cubicBezTo>
                <a:cubicBezTo>
                  <a:pt x="435900" y="126730"/>
                  <a:pt x="437856" y="121325"/>
                  <a:pt x="440176" y="116837"/>
                </a:cubicBezTo>
                <a:cubicBezTo>
                  <a:pt x="444265" y="108927"/>
                  <a:pt x="444352" y="109177"/>
                  <a:pt x="443019" y="124997"/>
                </a:cubicBezTo>
                <a:cubicBezTo>
                  <a:pt x="441738" y="140177"/>
                  <a:pt x="441891" y="140704"/>
                  <a:pt x="445209" y="132546"/>
                </a:cubicBezTo>
                <a:cubicBezTo>
                  <a:pt x="449475" y="122056"/>
                  <a:pt x="457856" y="114040"/>
                  <a:pt x="467337" y="111381"/>
                </a:cubicBezTo>
                <a:cubicBezTo>
                  <a:pt x="474775" y="109294"/>
                  <a:pt x="474720" y="108587"/>
                  <a:pt x="468833" y="130437"/>
                </a:cubicBezTo>
                <a:cubicBezTo>
                  <a:pt x="467508" y="135359"/>
                  <a:pt x="467728" y="135446"/>
                  <a:pt x="471151" y="131353"/>
                </a:cubicBezTo>
                <a:cubicBezTo>
                  <a:pt x="473230" y="128865"/>
                  <a:pt x="476323" y="124673"/>
                  <a:pt x="478020" y="122037"/>
                </a:cubicBezTo>
                <a:cubicBezTo>
                  <a:pt x="483424" y="113647"/>
                  <a:pt x="488028" y="120058"/>
                  <a:pt x="486092" y="133276"/>
                </a:cubicBezTo>
                <a:cubicBezTo>
                  <a:pt x="484567" y="143679"/>
                  <a:pt x="485045" y="145397"/>
                  <a:pt x="489453" y="145397"/>
                </a:cubicBezTo>
                <a:cubicBezTo>
                  <a:pt x="493818" y="145397"/>
                  <a:pt x="494343" y="147136"/>
                  <a:pt x="492945" y="156956"/>
                </a:cubicBezTo>
                <a:cubicBezTo>
                  <a:pt x="490756" y="172344"/>
                  <a:pt x="495091" y="164579"/>
                  <a:pt x="499779" y="144717"/>
                </a:cubicBezTo>
                <a:cubicBezTo>
                  <a:pt x="501807" y="136115"/>
                  <a:pt x="504411" y="129078"/>
                  <a:pt x="505560" y="129078"/>
                </a:cubicBezTo>
                <a:cubicBezTo>
                  <a:pt x="506710" y="129078"/>
                  <a:pt x="508958" y="133900"/>
                  <a:pt x="510557" y="139793"/>
                </a:cubicBezTo>
                <a:cubicBezTo>
                  <a:pt x="512856" y="148270"/>
                  <a:pt x="512626" y="150809"/>
                  <a:pt x="509459" y="151947"/>
                </a:cubicBezTo>
                <a:cubicBezTo>
                  <a:pt x="503476" y="154097"/>
                  <a:pt x="504626" y="160879"/>
                  <a:pt x="511247" y="162500"/>
                </a:cubicBezTo>
                <a:cubicBezTo>
                  <a:pt x="516088" y="163684"/>
                  <a:pt x="516741" y="165417"/>
                  <a:pt x="515209" y="173016"/>
                </a:cubicBezTo>
                <a:lnTo>
                  <a:pt x="513378" y="182115"/>
                </a:lnTo>
                <a:lnTo>
                  <a:pt x="523901" y="171235"/>
                </a:lnTo>
                <a:cubicBezTo>
                  <a:pt x="531267" y="163620"/>
                  <a:pt x="536807" y="153419"/>
                  <a:pt x="542366" y="137237"/>
                </a:cubicBezTo>
                <a:cubicBezTo>
                  <a:pt x="546781" y="124386"/>
                  <a:pt x="550800" y="116381"/>
                  <a:pt x="551415" y="119213"/>
                </a:cubicBezTo>
                <a:cubicBezTo>
                  <a:pt x="552520" y="124303"/>
                  <a:pt x="547313" y="163672"/>
                  <a:pt x="544175" y="173955"/>
                </a:cubicBezTo>
                <a:cubicBezTo>
                  <a:pt x="543262" y="176947"/>
                  <a:pt x="543496" y="178526"/>
                  <a:pt x="544697" y="177464"/>
                </a:cubicBezTo>
                <a:cubicBezTo>
                  <a:pt x="545897" y="176402"/>
                  <a:pt x="551994" y="160492"/>
                  <a:pt x="558246" y="142107"/>
                </a:cubicBezTo>
                <a:cubicBezTo>
                  <a:pt x="564498" y="123722"/>
                  <a:pt x="568973" y="113575"/>
                  <a:pt x="568191" y="119559"/>
                </a:cubicBezTo>
                <a:cubicBezTo>
                  <a:pt x="567410" y="125542"/>
                  <a:pt x="566038" y="137169"/>
                  <a:pt x="565147" y="145397"/>
                </a:cubicBezTo>
                <a:cubicBezTo>
                  <a:pt x="563597" y="159714"/>
                  <a:pt x="563830" y="159364"/>
                  <a:pt x="570597" y="137237"/>
                </a:cubicBezTo>
                <a:cubicBezTo>
                  <a:pt x="574486" y="124522"/>
                  <a:pt x="580681" y="103715"/>
                  <a:pt x="584365" y="91000"/>
                </a:cubicBezTo>
                <a:cubicBezTo>
                  <a:pt x="594885" y="54689"/>
                  <a:pt x="593923" y="74315"/>
                  <a:pt x="582602" y="126937"/>
                </a:cubicBezTo>
                <a:cubicBezTo>
                  <a:pt x="574403" y="165055"/>
                  <a:pt x="572342" y="180834"/>
                  <a:pt x="572499" y="204306"/>
                </a:cubicBezTo>
                <a:cubicBezTo>
                  <a:pt x="572645" y="224782"/>
                  <a:pt x="573528" y="232129"/>
                  <a:pt x="575414" y="228352"/>
                </a:cubicBezTo>
                <a:cubicBezTo>
                  <a:pt x="577816" y="223547"/>
                  <a:pt x="616900" y="69171"/>
                  <a:pt x="625167" y="31844"/>
                </a:cubicBezTo>
                <a:cubicBezTo>
                  <a:pt x="626908" y="23991"/>
                  <a:pt x="629632" y="17565"/>
                  <a:pt x="631225" y="17565"/>
                </a:cubicBezTo>
                <a:close/>
                <a:moveTo>
                  <a:pt x="476348" y="9396"/>
                </a:moveTo>
                <a:cubicBezTo>
                  <a:pt x="477975" y="9396"/>
                  <a:pt x="478416" y="13156"/>
                  <a:pt x="477384" y="18235"/>
                </a:cubicBezTo>
                <a:cubicBezTo>
                  <a:pt x="474862" y="30630"/>
                  <a:pt x="473514" y="31025"/>
                  <a:pt x="473514" y="19369"/>
                </a:cubicBezTo>
                <a:lnTo>
                  <a:pt x="473512" y="19369"/>
                </a:lnTo>
                <a:cubicBezTo>
                  <a:pt x="473512" y="13884"/>
                  <a:pt x="474786" y="9396"/>
                  <a:pt x="476348" y="9396"/>
                </a:cubicBezTo>
                <a:close/>
                <a:moveTo>
                  <a:pt x="816481" y="1236"/>
                </a:moveTo>
                <a:cubicBezTo>
                  <a:pt x="817762" y="4976"/>
                  <a:pt x="818809" y="14156"/>
                  <a:pt x="818809" y="21635"/>
                </a:cubicBezTo>
                <a:cubicBezTo>
                  <a:pt x="818809" y="29115"/>
                  <a:pt x="817762" y="38294"/>
                  <a:pt x="816481" y="42034"/>
                </a:cubicBezTo>
                <a:cubicBezTo>
                  <a:pt x="814985" y="46400"/>
                  <a:pt x="814152" y="39101"/>
                  <a:pt x="814152" y="21635"/>
                </a:cubicBezTo>
                <a:cubicBezTo>
                  <a:pt x="814152" y="4169"/>
                  <a:pt x="814985" y="-3130"/>
                  <a:pt x="816481" y="1236"/>
                </a:cubicBezTo>
                <a:close/>
              </a:path>
            </a:pathLst>
          </a:custGeom>
          <a:ln>
            <a:noFill/>
          </a:ln>
          <a:effectLst>
            <a:outerShdw blurRad="279400" dist="203200" dir="18900000" sx="95000" sy="95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useBgFill="1">
        <p:nvSpPr>
          <p:cNvPr id="24" name="Freeform: Shape 23">
            <a:extLst>
              <a:ext uri="{FF2B5EF4-FFF2-40B4-BE49-F238E27FC236}">
                <a16:creationId xmlns:a16="http://schemas.microsoft.com/office/drawing/2014/main" id="{62F12C19-D180-4953-B5D7-9DF7E991297E}"/>
              </a:ext>
            </a:extLst>
          </p:cNvPr>
          <p:cNvSpPr/>
          <p:nvPr/>
        </p:nvSpPr>
        <p:spPr>
          <a:xfrm rot="3660517" flipH="1">
            <a:off x="7781370" y="-966319"/>
            <a:ext cx="2176572" cy="9537112"/>
          </a:xfrm>
          <a:custGeom>
            <a:avLst/>
            <a:gdLst>
              <a:gd name="connsiteX0" fmla="*/ 534998 w 1181239"/>
              <a:gd name="connsiteY0" fmla="*/ 3942687 h 4008043"/>
              <a:gd name="connsiteX1" fmla="*/ 537456 w 1181239"/>
              <a:gd name="connsiteY1" fmla="*/ 3953147 h 4008043"/>
              <a:gd name="connsiteX2" fmla="*/ 536701 w 1181239"/>
              <a:gd name="connsiteY2" fmla="*/ 3964026 h 4008043"/>
              <a:gd name="connsiteX3" fmla="*/ 532203 w 1181239"/>
              <a:gd name="connsiteY3" fmla="*/ 3958417 h 4008043"/>
              <a:gd name="connsiteX4" fmla="*/ 530247 w 1181239"/>
              <a:gd name="connsiteY4" fmla="*/ 3947537 h 4008043"/>
              <a:gd name="connsiteX5" fmla="*/ 534998 w 1181239"/>
              <a:gd name="connsiteY5" fmla="*/ 3942687 h 4008043"/>
              <a:gd name="connsiteX6" fmla="*/ 800461 w 1181239"/>
              <a:gd name="connsiteY6" fmla="*/ 3939090 h 4008043"/>
              <a:gd name="connsiteX7" fmla="*/ 804403 w 1181239"/>
              <a:gd name="connsiteY7" fmla="*/ 3976266 h 4008043"/>
              <a:gd name="connsiteX8" fmla="*/ 799235 w 1181239"/>
              <a:gd name="connsiteY8" fmla="*/ 4006184 h 4008043"/>
              <a:gd name="connsiteX9" fmla="*/ 799228 w 1181239"/>
              <a:gd name="connsiteY9" fmla="*/ 4006184 h 4008043"/>
              <a:gd name="connsiteX10" fmla="*/ 795035 w 1181239"/>
              <a:gd name="connsiteY10" fmla="*/ 3978305 h 4008043"/>
              <a:gd name="connsiteX11" fmla="*/ 795144 w 1181239"/>
              <a:gd name="connsiteY11" fmla="*/ 3953147 h 4008043"/>
              <a:gd name="connsiteX12" fmla="*/ 799382 w 1181239"/>
              <a:gd name="connsiteY12" fmla="*/ 3944307 h 4008043"/>
              <a:gd name="connsiteX13" fmla="*/ 800461 w 1181239"/>
              <a:gd name="connsiteY13" fmla="*/ 3939090 h 4008043"/>
              <a:gd name="connsiteX14" fmla="*/ 1173610 w 1181239"/>
              <a:gd name="connsiteY14" fmla="*/ 3829461 h 4008043"/>
              <a:gd name="connsiteX15" fmla="*/ 1177832 w 1181239"/>
              <a:gd name="connsiteY15" fmla="*/ 3835505 h 4008043"/>
              <a:gd name="connsiteX16" fmla="*/ 1178322 w 1181239"/>
              <a:gd name="connsiteY16" fmla="*/ 3844344 h 4008043"/>
              <a:gd name="connsiteX17" fmla="*/ 1172188 w 1181239"/>
              <a:gd name="connsiteY17" fmla="*/ 3840423 h 4008043"/>
              <a:gd name="connsiteX18" fmla="*/ 1171699 w 1181239"/>
              <a:gd name="connsiteY18" fmla="*/ 3831584 h 4008043"/>
              <a:gd name="connsiteX19" fmla="*/ 1173610 w 1181239"/>
              <a:gd name="connsiteY19" fmla="*/ 3829461 h 4008043"/>
              <a:gd name="connsiteX20" fmla="*/ 197700 w 1181239"/>
              <a:gd name="connsiteY20" fmla="*/ 3826851 h 4008043"/>
              <a:gd name="connsiteX21" fmla="*/ 195941 w 1181239"/>
              <a:gd name="connsiteY21" fmla="*/ 3848057 h 4008043"/>
              <a:gd name="connsiteX22" fmla="*/ 191581 w 1181239"/>
              <a:gd name="connsiteY22" fmla="*/ 3841771 h 4008043"/>
              <a:gd name="connsiteX23" fmla="*/ 191582 w 1181239"/>
              <a:gd name="connsiteY23" fmla="*/ 3841771 h 4008043"/>
              <a:gd name="connsiteX24" fmla="*/ 197700 w 1181239"/>
              <a:gd name="connsiteY24" fmla="*/ 3826851 h 4008043"/>
              <a:gd name="connsiteX25" fmla="*/ 178143 w 1181239"/>
              <a:gd name="connsiteY25" fmla="*/ 3791950 h 4008043"/>
              <a:gd name="connsiteX26" fmla="*/ 185023 w 1181239"/>
              <a:gd name="connsiteY26" fmla="*/ 3799435 h 4008043"/>
              <a:gd name="connsiteX27" fmla="*/ 191904 w 1181239"/>
              <a:gd name="connsiteY27" fmla="*/ 3806920 h 4008043"/>
              <a:gd name="connsiteX28" fmla="*/ 181724 w 1181239"/>
              <a:gd name="connsiteY28" fmla="*/ 3813393 h 4008043"/>
              <a:gd name="connsiteX29" fmla="*/ 171944 w 1181239"/>
              <a:gd name="connsiteY29" fmla="*/ 3805908 h 4008043"/>
              <a:gd name="connsiteX30" fmla="*/ 62574 w 1181239"/>
              <a:gd name="connsiteY30" fmla="*/ 3611808 h 4008043"/>
              <a:gd name="connsiteX31" fmla="*/ 66227 w 1181239"/>
              <a:gd name="connsiteY31" fmla="*/ 3624048 h 4008043"/>
              <a:gd name="connsiteX32" fmla="*/ 75305 w 1181239"/>
              <a:gd name="connsiteY32" fmla="*/ 3657366 h 4008043"/>
              <a:gd name="connsiteX33" fmla="*/ 62588 w 1181239"/>
              <a:gd name="connsiteY33" fmla="*/ 3653286 h 4008043"/>
              <a:gd name="connsiteX34" fmla="*/ 60508 w 1181239"/>
              <a:gd name="connsiteY34" fmla="*/ 3629487 h 4008043"/>
              <a:gd name="connsiteX35" fmla="*/ 1116200 w 1181239"/>
              <a:gd name="connsiteY35" fmla="*/ 3543073 h 4008043"/>
              <a:gd name="connsiteX36" fmla="*/ 1126386 w 1181239"/>
              <a:gd name="connsiteY36" fmla="*/ 3572671 h 4008043"/>
              <a:gd name="connsiteX37" fmla="*/ 1117747 w 1181239"/>
              <a:gd name="connsiteY37" fmla="*/ 3586739 h 4008043"/>
              <a:gd name="connsiteX38" fmla="*/ 1112537 w 1181239"/>
              <a:gd name="connsiteY38" fmla="*/ 3561563 h 4008043"/>
              <a:gd name="connsiteX39" fmla="*/ 1116200 w 1181239"/>
              <a:gd name="connsiteY39" fmla="*/ 3543073 h 4008043"/>
              <a:gd name="connsiteX40" fmla="*/ 82331 w 1181239"/>
              <a:gd name="connsiteY40" fmla="*/ 2962930 h 4008043"/>
              <a:gd name="connsiteX41" fmla="*/ 83301 w 1181239"/>
              <a:gd name="connsiteY41" fmla="*/ 2974009 h 4008043"/>
              <a:gd name="connsiteX42" fmla="*/ 86873 w 1181239"/>
              <a:gd name="connsiteY42" fmla="*/ 2994059 h 4008043"/>
              <a:gd name="connsiteX43" fmla="*/ 83727 w 1181239"/>
              <a:gd name="connsiteY43" fmla="*/ 3003927 h 4008043"/>
              <a:gd name="connsiteX44" fmla="*/ 81691 w 1181239"/>
              <a:gd name="connsiteY44" fmla="*/ 2980128 h 4008043"/>
              <a:gd name="connsiteX45" fmla="*/ 81695 w 1181239"/>
              <a:gd name="connsiteY45" fmla="*/ 2980128 h 4008043"/>
              <a:gd name="connsiteX46" fmla="*/ 82331 w 1181239"/>
              <a:gd name="connsiteY46" fmla="*/ 2962930 h 4008043"/>
              <a:gd name="connsiteX47" fmla="*/ 101936 w 1181239"/>
              <a:gd name="connsiteY47" fmla="*/ 2918951 h 4008043"/>
              <a:gd name="connsiteX48" fmla="*/ 102228 w 1181239"/>
              <a:gd name="connsiteY48" fmla="*/ 2931054 h 4008043"/>
              <a:gd name="connsiteX49" fmla="*/ 99163 w 1181239"/>
              <a:gd name="connsiteY49" fmla="*/ 2940011 h 4008043"/>
              <a:gd name="connsiteX50" fmla="*/ 98870 w 1181239"/>
              <a:gd name="connsiteY50" fmla="*/ 2927907 h 4008043"/>
              <a:gd name="connsiteX51" fmla="*/ 101936 w 1181239"/>
              <a:gd name="connsiteY51" fmla="*/ 2918951 h 4008043"/>
              <a:gd name="connsiteX52" fmla="*/ 96694 w 1181239"/>
              <a:gd name="connsiteY52" fmla="*/ 2871455 h 4008043"/>
              <a:gd name="connsiteX53" fmla="*/ 99562 w 1181239"/>
              <a:gd name="connsiteY53" fmla="*/ 2884935 h 4008043"/>
              <a:gd name="connsiteX54" fmla="*/ 98518 w 1181239"/>
              <a:gd name="connsiteY54" fmla="*/ 2897854 h 4008043"/>
              <a:gd name="connsiteX55" fmla="*/ 95669 w 1181239"/>
              <a:gd name="connsiteY55" fmla="*/ 2883801 h 4008043"/>
              <a:gd name="connsiteX56" fmla="*/ 95668 w 1181239"/>
              <a:gd name="connsiteY56" fmla="*/ 2883801 h 4008043"/>
              <a:gd name="connsiteX57" fmla="*/ 96694 w 1181239"/>
              <a:gd name="connsiteY57" fmla="*/ 2871455 h 4008043"/>
              <a:gd name="connsiteX58" fmla="*/ 104092 w 1181239"/>
              <a:gd name="connsiteY58" fmla="*/ 2813539 h 4008043"/>
              <a:gd name="connsiteX59" fmla="*/ 108835 w 1181239"/>
              <a:gd name="connsiteY59" fmla="*/ 2843457 h 4008043"/>
              <a:gd name="connsiteX60" fmla="*/ 105996 w 1181239"/>
              <a:gd name="connsiteY60" fmla="*/ 2840057 h 4008043"/>
              <a:gd name="connsiteX61" fmla="*/ 104092 w 1181239"/>
              <a:gd name="connsiteY61" fmla="*/ 2813539 h 4008043"/>
              <a:gd name="connsiteX62" fmla="*/ 958653 w 1181239"/>
              <a:gd name="connsiteY62" fmla="*/ 2740103 h 4008043"/>
              <a:gd name="connsiteX63" fmla="*/ 959449 w 1181239"/>
              <a:gd name="connsiteY63" fmla="*/ 2749623 h 4008043"/>
              <a:gd name="connsiteX64" fmla="*/ 953124 w 1181239"/>
              <a:gd name="connsiteY64" fmla="*/ 2755742 h 4008043"/>
              <a:gd name="connsiteX65" fmla="*/ 953125 w 1181239"/>
              <a:gd name="connsiteY65" fmla="*/ 2755742 h 4008043"/>
              <a:gd name="connsiteX66" fmla="*/ 958653 w 1181239"/>
              <a:gd name="connsiteY66" fmla="*/ 2740103 h 4008043"/>
              <a:gd name="connsiteX67" fmla="*/ 926930 w 1181239"/>
              <a:gd name="connsiteY67" fmla="*/ 2709509 h 4008043"/>
              <a:gd name="connsiteX68" fmla="*/ 926926 w 1181239"/>
              <a:gd name="connsiteY68" fmla="*/ 2709522 h 4008043"/>
              <a:gd name="connsiteX69" fmla="*/ 926915 w 1181239"/>
              <a:gd name="connsiteY69" fmla="*/ 2709522 h 4008043"/>
              <a:gd name="connsiteX70" fmla="*/ 945395 w 1181239"/>
              <a:gd name="connsiteY70" fmla="*/ 2688653 h 4008043"/>
              <a:gd name="connsiteX71" fmla="*/ 937666 w 1181239"/>
              <a:gd name="connsiteY71" fmla="*/ 2813539 h 4008043"/>
              <a:gd name="connsiteX72" fmla="*/ 936261 w 1181239"/>
              <a:gd name="connsiteY72" fmla="*/ 2798460 h 4008043"/>
              <a:gd name="connsiteX73" fmla="*/ 936263 w 1181239"/>
              <a:gd name="connsiteY73" fmla="*/ 2798460 h 4008043"/>
              <a:gd name="connsiteX74" fmla="*/ 933716 w 1181239"/>
              <a:gd name="connsiteY74" fmla="*/ 2784776 h 4008043"/>
              <a:gd name="connsiteX75" fmla="*/ 930062 w 1181239"/>
              <a:gd name="connsiteY75" fmla="*/ 2774696 h 4008043"/>
              <a:gd name="connsiteX76" fmla="*/ 931759 w 1181239"/>
              <a:gd name="connsiteY76" fmla="*/ 2766622 h 4008043"/>
              <a:gd name="connsiteX77" fmla="*/ 939486 w 1181239"/>
              <a:gd name="connsiteY77" fmla="*/ 2730194 h 4008043"/>
              <a:gd name="connsiteX78" fmla="*/ 945395 w 1181239"/>
              <a:gd name="connsiteY78" fmla="*/ 2688653 h 4008043"/>
              <a:gd name="connsiteX79" fmla="*/ 933087 w 1181239"/>
              <a:gd name="connsiteY79" fmla="*/ 2677998 h 4008043"/>
              <a:gd name="connsiteX80" fmla="*/ 931182 w 1181239"/>
              <a:gd name="connsiteY80" fmla="*/ 2705945 h 4008043"/>
              <a:gd name="connsiteX81" fmla="*/ 926930 w 1181239"/>
              <a:gd name="connsiteY81" fmla="*/ 2709509 h 4008043"/>
              <a:gd name="connsiteX82" fmla="*/ 929897 w 1181239"/>
              <a:gd name="connsiteY82" fmla="*/ 2700512 h 4008043"/>
              <a:gd name="connsiteX83" fmla="*/ 930006 w 1181239"/>
              <a:gd name="connsiteY83" fmla="*/ 2689994 h 4008043"/>
              <a:gd name="connsiteX84" fmla="*/ 928893 w 1181239"/>
              <a:gd name="connsiteY84" fmla="*/ 2680576 h 4008043"/>
              <a:gd name="connsiteX85" fmla="*/ 933087 w 1181239"/>
              <a:gd name="connsiteY85" fmla="*/ 2677998 h 4008043"/>
              <a:gd name="connsiteX86" fmla="*/ 933901 w 1181239"/>
              <a:gd name="connsiteY86" fmla="*/ 2651662 h 4008043"/>
              <a:gd name="connsiteX87" fmla="*/ 934790 w 1181239"/>
              <a:gd name="connsiteY87" fmla="*/ 2652388 h 4008043"/>
              <a:gd name="connsiteX88" fmla="*/ 934790 w 1181239"/>
              <a:gd name="connsiteY88" fmla="*/ 2664627 h 4008043"/>
              <a:gd name="connsiteX89" fmla="*/ 933531 w 1181239"/>
              <a:gd name="connsiteY89" fmla="*/ 2658508 h 4008043"/>
              <a:gd name="connsiteX90" fmla="*/ 933901 w 1181239"/>
              <a:gd name="connsiteY90" fmla="*/ 2651662 h 4008043"/>
              <a:gd name="connsiteX91" fmla="*/ 96656 w 1181239"/>
              <a:gd name="connsiteY91" fmla="*/ 2613158 h 4008043"/>
              <a:gd name="connsiteX92" fmla="*/ 104568 w 1181239"/>
              <a:gd name="connsiteY92" fmla="*/ 2645658 h 4008043"/>
              <a:gd name="connsiteX93" fmla="*/ 106440 w 1181239"/>
              <a:gd name="connsiteY93" fmla="*/ 2668374 h 4008043"/>
              <a:gd name="connsiteX94" fmla="*/ 103116 w 1181239"/>
              <a:gd name="connsiteY94" fmla="*/ 2660825 h 4008043"/>
              <a:gd name="connsiteX95" fmla="*/ 103114 w 1181239"/>
              <a:gd name="connsiteY95" fmla="*/ 2660825 h 4008043"/>
              <a:gd name="connsiteX96" fmla="*/ 96656 w 1181239"/>
              <a:gd name="connsiteY96" fmla="*/ 2613158 h 4008043"/>
              <a:gd name="connsiteX97" fmla="*/ 947274 w 1181239"/>
              <a:gd name="connsiteY97" fmla="*/ 2560594 h 4008043"/>
              <a:gd name="connsiteX98" fmla="*/ 947419 w 1181239"/>
              <a:gd name="connsiteY98" fmla="*/ 2606831 h 4008043"/>
              <a:gd name="connsiteX99" fmla="*/ 944774 w 1181239"/>
              <a:gd name="connsiteY99" fmla="*/ 2587792 h 4008043"/>
              <a:gd name="connsiteX100" fmla="*/ 947274 w 1181239"/>
              <a:gd name="connsiteY100" fmla="*/ 2560594 h 4008043"/>
              <a:gd name="connsiteX101" fmla="*/ 117254 w 1181239"/>
              <a:gd name="connsiteY101" fmla="*/ 2547082 h 4008043"/>
              <a:gd name="connsiteX102" fmla="*/ 122323 w 1181239"/>
              <a:gd name="connsiteY102" fmla="*/ 2566758 h 4008043"/>
              <a:gd name="connsiteX103" fmla="*/ 124816 w 1181239"/>
              <a:gd name="connsiteY103" fmla="*/ 2632720 h 4008043"/>
              <a:gd name="connsiteX104" fmla="*/ 120162 w 1181239"/>
              <a:gd name="connsiteY104" fmla="*/ 2651900 h 4008043"/>
              <a:gd name="connsiteX105" fmla="*/ 112787 w 1181239"/>
              <a:gd name="connsiteY105" fmla="*/ 2696587 h 4008043"/>
              <a:gd name="connsiteX106" fmla="*/ 110499 w 1181239"/>
              <a:gd name="connsiteY106" fmla="*/ 2689788 h 4008043"/>
              <a:gd name="connsiteX107" fmla="*/ 110501 w 1181239"/>
              <a:gd name="connsiteY107" fmla="*/ 2689788 h 4008043"/>
              <a:gd name="connsiteX108" fmla="*/ 113087 w 1181239"/>
              <a:gd name="connsiteY108" fmla="*/ 2663949 h 4008043"/>
              <a:gd name="connsiteX109" fmla="*/ 112559 w 1181239"/>
              <a:gd name="connsiteY109" fmla="*/ 2610222 h 4008043"/>
              <a:gd name="connsiteX110" fmla="*/ 113409 w 1181239"/>
              <a:gd name="connsiteY110" fmla="*/ 2559268 h 4008043"/>
              <a:gd name="connsiteX111" fmla="*/ 108520 w 1181239"/>
              <a:gd name="connsiteY111" fmla="*/ 2533188 h 4008043"/>
              <a:gd name="connsiteX112" fmla="*/ 109376 w 1181239"/>
              <a:gd name="connsiteY112" fmla="*/ 2534076 h 4008043"/>
              <a:gd name="connsiteX113" fmla="*/ 109376 w 1181239"/>
              <a:gd name="connsiteY113" fmla="*/ 2549036 h 4008043"/>
              <a:gd name="connsiteX114" fmla="*/ 108165 w 1181239"/>
              <a:gd name="connsiteY114" fmla="*/ 2541556 h 4008043"/>
              <a:gd name="connsiteX115" fmla="*/ 108520 w 1181239"/>
              <a:gd name="connsiteY115" fmla="*/ 2533188 h 4008043"/>
              <a:gd name="connsiteX116" fmla="*/ 933144 w 1181239"/>
              <a:gd name="connsiteY116" fmla="*/ 2519797 h 4008043"/>
              <a:gd name="connsiteX117" fmla="*/ 932926 w 1181239"/>
              <a:gd name="connsiteY117" fmla="*/ 2550959 h 4008043"/>
              <a:gd name="connsiteX118" fmla="*/ 928653 w 1181239"/>
              <a:gd name="connsiteY118" fmla="*/ 2550151 h 4008043"/>
              <a:gd name="connsiteX119" fmla="*/ 928668 w 1181239"/>
              <a:gd name="connsiteY119" fmla="*/ 2550152 h 4008043"/>
              <a:gd name="connsiteX120" fmla="*/ 933144 w 1181239"/>
              <a:gd name="connsiteY120" fmla="*/ 2519797 h 4008043"/>
              <a:gd name="connsiteX121" fmla="*/ 942469 w 1181239"/>
              <a:gd name="connsiteY121" fmla="*/ 2495987 h 4008043"/>
              <a:gd name="connsiteX122" fmla="*/ 945224 w 1181239"/>
              <a:gd name="connsiteY122" fmla="*/ 2506883 h 4008043"/>
              <a:gd name="connsiteX123" fmla="*/ 944181 w 1181239"/>
              <a:gd name="connsiteY123" fmla="*/ 2517082 h 4008043"/>
              <a:gd name="connsiteX124" fmla="*/ 941459 w 1181239"/>
              <a:gd name="connsiteY124" fmla="*/ 2505749 h 4008043"/>
              <a:gd name="connsiteX125" fmla="*/ 942469 w 1181239"/>
              <a:gd name="connsiteY125" fmla="*/ 2495987 h 4008043"/>
              <a:gd name="connsiteX126" fmla="*/ 976335 w 1181239"/>
              <a:gd name="connsiteY126" fmla="*/ 2462681 h 4008043"/>
              <a:gd name="connsiteX127" fmla="*/ 978951 w 1181239"/>
              <a:gd name="connsiteY127" fmla="*/ 2510958 h 4008043"/>
              <a:gd name="connsiteX128" fmla="*/ 973428 w 1181239"/>
              <a:gd name="connsiteY128" fmla="*/ 2552435 h 4008043"/>
              <a:gd name="connsiteX129" fmla="*/ 967615 w 1181239"/>
              <a:gd name="connsiteY129" fmla="*/ 2563315 h 4008043"/>
              <a:gd name="connsiteX130" fmla="*/ 964707 w 1181239"/>
              <a:gd name="connsiteY130" fmla="*/ 2574194 h 4008043"/>
              <a:gd name="connsiteX131" fmla="*/ 961820 w 1181239"/>
              <a:gd name="connsiteY131" fmla="*/ 2562635 h 4008043"/>
              <a:gd name="connsiteX132" fmla="*/ 961825 w 1181239"/>
              <a:gd name="connsiteY132" fmla="*/ 2562635 h 4008043"/>
              <a:gd name="connsiteX133" fmla="*/ 963697 w 1181239"/>
              <a:gd name="connsiteY133" fmla="*/ 2532711 h 4008043"/>
              <a:gd name="connsiteX134" fmla="*/ 969490 w 1181239"/>
              <a:gd name="connsiteY134" fmla="*/ 2517405 h 4008043"/>
              <a:gd name="connsiteX135" fmla="*/ 973718 w 1181239"/>
              <a:gd name="connsiteY135" fmla="*/ 2488172 h 4008043"/>
              <a:gd name="connsiteX136" fmla="*/ 976335 w 1181239"/>
              <a:gd name="connsiteY136" fmla="*/ 2462681 h 4008043"/>
              <a:gd name="connsiteX137" fmla="*/ 113553 w 1181239"/>
              <a:gd name="connsiteY137" fmla="*/ 2458088 h 4008043"/>
              <a:gd name="connsiteX138" fmla="*/ 119967 w 1181239"/>
              <a:gd name="connsiteY138" fmla="*/ 2471037 h 4008043"/>
              <a:gd name="connsiteX139" fmla="*/ 119749 w 1181239"/>
              <a:gd name="connsiteY139" fmla="*/ 2485510 h 4008043"/>
              <a:gd name="connsiteX140" fmla="*/ 116047 w 1181239"/>
              <a:gd name="connsiteY140" fmla="*/ 2488923 h 4008043"/>
              <a:gd name="connsiteX141" fmla="*/ 110818 w 1181239"/>
              <a:gd name="connsiteY141" fmla="*/ 2493695 h 4008043"/>
              <a:gd name="connsiteX142" fmla="*/ 110825 w 1181239"/>
              <a:gd name="connsiteY142" fmla="*/ 2493695 h 4008043"/>
              <a:gd name="connsiteX143" fmla="*/ 109026 w 1181239"/>
              <a:gd name="connsiteY143" fmla="*/ 2475614 h 4008043"/>
              <a:gd name="connsiteX144" fmla="*/ 113553 w 1181239"/>
              <a:gd name="connsiteY144" fmla="*/ 2458088 h 4008043"/>
              <a:gd name="connsiteX145" fmla="*/ 149068 w 1181239"/>
              <a:gd name="connsiteY145" fmla="*/ 2387886 h 4008043"/>
              <a:gd name="connsiteX146" fmla="*/ 151137 w 1181239"/>
              <a:gd name="connsiteY146" fmla="*/ 2402845 h 4008043"/>
              <a:gd name="connsiteX147" fmla="*/ 151064 w 1181239"/>
              <a:gd name="connsiteY147" fmla="*/ 2527769 h 4008043"/>
              <a:gd name="connsiteX148" fmla="*/ 146581 w 1181239"/>
              <a:gd name="connsiteY148" fmla="*/ 2522329 h 4008043"/>
              <a:gd name="connsiteX149" fmla="*/ 146594 w 1181239"/>
              <a:gd name="connsiteY149" fmla="*/ 2522329 h 4008043"/>
              <a:gd name="connsiteX150" fmla="*/ 146339 w 1181239"/>
              <a:gd name="connsiteY150" fmla="*/ 2398765 h 4008043"/>
              <a:gd name="connsiteX151" fmla="*/ 136896 w 1181239"/>
              <a:gd name="connsiteY151" fmla="*/ 2385700 h 4008043"/>
              <a:gd name="connsiteX152" fmla="*/ 136301 w 1181239"/>
              <a:gd name="connsiteY152" fmla="*/ 2394687 h 4008043"/>
              <a:gd name="connsiteX153" fmla="*/ 132156 w 1181239"/>
              <a:gd name="connsiteY153" fmla="*/ 2396892 h 4008043"/>
              <a:gd name="connsiteX154" fmla="*/ 132805 w 1181239"/>
              <a:gd name="connsiteY154" fmla="*/ 2387703 h 4008043"/>
              <a:gd name="connsiteX155" fmla="*/ 136896 w 1181239"/>
              <a:gd name="connsiteY155" fmla="*/ 2385700 h 4008043"/>
              <a:gd name="connsiteX156" fmla="*/ 117467 w 1181239"/>
              <a:gd name="connsiteY156" fmla="*/ 2377384 h 4008043"/>
              <a:gd name="connsiteX157" fmla="*/ 121622 w 1181239"/>
              <a:gd name="connsiteY157" fmla="*/ 2392732 h 4008043"/>
              <a:gd name="connsiteX158" fmla="*/ 115070 w 1181239"/>
              <a:gd name="connsiteY158" fmla="*/ 2409528 h 4008043"/>
              <a:gd name="connsiteX159" fmla="*/ 117467 w 1181239"/>
              <a:gd name="connsiteY159" fmla="*/ 2377384 h 4008043"/>
              <a:gd name="connsiteX160" fmla="*/ 133268 w 1181239"/>
              <a:gd name="connsiteY160" fmla="*/ 2336537 h 4008043"/>
              <a:gd name="connsiteX161" fmla="*/ 135582 w 1181239"/>
              <a:gd name="connsiteY161" fmla="*/ 2348776 h 4008043"/>
              <a:gd name="connsiteX162" fmla="*/ 133877 w 1181239"/>
              <a:gd name="connsiteY162" fmla="*/ 2352521 h 4008043"/>
              <a:gd name="connsiteX163" fmla="*/ 131564 w 1181239"/>
              <a:gd name="connsiteY163" fmla="*/ 2340282 h 4008043"/>
              <a:gd name="connsiteX164" fmla="*/ 133268 w 1181239"/>
              <a:gd name="connsiteY164" fmla="*/ 2336537 h 4008043"/>
              <a:gd name="connsiteX165" fmla="*/ 77672 w 1181239"/>
              <a:gd name="connsiteY165" fmla="*/ 2315812 h 4008043"/>
              <a:gd name="connsiteX166" fmla="*/ 88782 w 1181239"/>
              <a:gd name="connsiteY166" fmla="*/ 2366679 h 4008043"/>
              <a:gd name="connsiteX167" fmla="*/ 86946 w 1181239"/>
              <a:gd name="connsiteY167" fmla="*/ 2366771 h 4008043"/>
              <a:gd name="connsiteX168" fmla="*/ 86948 w 1181239"/>
              <a:gd name="connsiteY168" fmla="*/ 2366760 h 4008043"/>
              <a:gd name="connsiteX169" fmla="*/ 76504 w 1181239"/>
              <a:gd name="connsiteY169" fmla="*/ 2320572 h 4008043"/>
              <a:gd name="connsiteX170" fmla="*/ 77672 w 1181239"/>
              <a:gd name="connsiteY170" fmla="*/ 2315812 h 4008043"/>
              <a:gd name="connsiteX171" fmla="*/ 619 w 1181239"/>
              <a:gd name="connsiteY171" fmla="*/ 2290394 h 4008043"/>
              <a:gd name="connsiteX172" fmla="*/ 3082 w 1181239"/>
              <a:gd name="connsiteY172" fmla="*/ 2296356 h 4008043"/>
              <a:gd name="connsiteX173" fmla="*/ 1936 w 1181239"/>
              <a:gd name="connsiteY173" fmla="*/ 2320341 h 4008043"/>
              <a:gd name="connsiteX174" fmla="*/ 1933 w 1181239"/>
              <a:gd name="connsiteY174" fmla="*/ 2320341 h 4008043"/>
              <a:gd name="connsiteX175" fmla="*/ 17 w 1181239"/>
              <a:gd name="connsiteY175" fmla="*/ 2301302 h 4008043"/>
              <a:gd name="connsiteX176" fmla="*/ 619 w 1181239"/>
              <a:gd name="connsiteY176" fmla="*/ 2290394 h 4008043"/>
              <a:gd name="connsiteX177" fmla="*/ 129211 w 1181239"/>
              <a:gd name="connsiteY177" fmla="*/ 2280788 h 4008043"/>
              <a:gd name="connsiteX178" fmla="*/ 132860 w 1181239"/>
              <a:gd name="connsiteY178" fmla="*/ 2302557 h 4008043"/>
              <a:gd name="connsiteX179" fmla="*/ 131999 w 1181239"/>
              <a:gd name="connsiteY179" fmla="*/ 2322603 h 4008043"/>
              <a:gd name="connsiteX180" fmla="*/ 129938 w 1181239"/>
              <a:gd name="connsiteY180" fmla="*/ 2302320 h 4008043"/>
              <a:gd name="connsiteX181" fmla="*/ 129211 w 1181239"/>
              <a:gd name="connsiteY181" fmla="*/ 2280788 h 4008043"/>
              <a:gd name="connsiteX182" fmla="*/ 147984 w 1181239"/>
              <a:gd name="connsiteY182" fmla="*/ 2217888 h 4008043"/>
              <a:gd name="connsiteX183" fmla="*/ 150845 w 1181239"/>
              <a:gd name="connsiteY183" fmla="*/ 2232167 h 4008043"/>
              <a:gd name="connsiteX184" fmla="*/ 146841 w 1181239"/>
              <a:gd name="connsiteY184" fmla="*/ 2246224 h 4008043"/>
              <a:gd name="connsiteX185" fmla="*/ 146842 w 1181239"/>
              <a:gd name="connsiteY185" fmla="*/ 2246224 h 4008043"/>
              <a:gd name="connsiteX186" fmla="*/ 147984 w 1181239"/>
              <a:gd name="connsiteY186" fmla="*/ 2217888 h 4008043"/>
              <a:gd name="connsiteX187" fmla="*/ 992212 w 1181239"/>
              <a:gd name="connsiteY187" fmla="*/ 2207669 h 4008043"/>
              <a:gd name="connsiteX188" fmla="*/ 992998 w 1181239"/>
              <a:gd name="connsiteY188" fmla="*/ 2209042 h 4008043"/>
              <a:gd name="connsiteX189" fmla="*/ 992998 w 1181239"/>
              <a:gd name="connsiteY189" fmla="*/ 2232161 h 4008043"/>
              <a:gd name="connsiteX190" fmla="*/ 991885 w 1181239"/>
              <a:gd name="connsiteY190" fmla="*/ 2220601 h 4008043"/>
              <a:gd name="connsiteX191" fmla="*/ 992212 w 1181239"/>
              <a:gd name="connsiteY191" fmla="*/ 2207669 h 4008043"/>
              <a:gd name="connsiteX192" fmla="*/ 61915 w 1181239"/>
              <a:gd name="connsiteY192" fmla="*/ 2150127 h 4008043"/>
              <a:gd name="connsiteX193" fmla="*/ 70815 w 1181239"/>
              <a:gd name="connsiteY193" fmla="*/ 2213816 h 4008043"/>
              <a:gd name="connsiteX194" fmla="*/ 80236 w 1181239"/>
              <a:gd name="connsiteY194" fmla="*/ 2286572 h 4008043"/>
              <a:gd name="connsiteX195" fmla="*/ 75520 w 1181239"/>
              <a:gd name="connsiteY195" fmla="*/ 2296771 h 4008043"/>
              <a:gd name="connsiteX196" fmla="*/ 71018 w 1181239"/>
              <a:gd name="connsiteY196" fmla="*/ 2323290 h 4008043"/>
              <a:gd name="connsiteX197" fmla="*/ 78434 w 1181239"/>
              <a:gd name="connsiteY197" fmla="*/ 2370722 h 4008043"/>
              <a:gd name="connsiteX198" fmla="*/ 96856 w 1181239"/>
              <a:gd name="connsiteY198" fmla="*/ 2583033 h 4008043"/>
              <a:gd name="connsiteX199" fmla="*/ 87157 w 1181239"/>
              <a:gd name="connsiteY199" fmla="*/ 2588473 h 4008043"/>
              <a:gd name="connsiteX200" fmla="*/ 87156 w 1181239"/>
              <a:gd name="connsiteY200" fmla="*/ 2588473 h 4008043"/>
              <a:gd name="connsiteX201" fmla="*/ 63626 w 1181239"/>
              <a:gd name="connsiteY201" fmla="*/ 2347620 h 4008043"/>
              <a:gd name="connsiteX202" fmla="*/ 60787 w 1181239"/>
              <a:gd name="connsiteY202" fmla="*/ 2200381 h 4008043"/>
              <a:gd name="connsiteX203" fmla="*/ 61915 w 1181239"/>
              <a:gd name="connsiteY203" fmla="*/ 2150127 h 4008043"/>
              <a:gd name="connsiteX204" fmla="*/ 124046 w 1181239"/>
              <a:gd name="connsiteY204" fmla="*/ 2141345 h 4008043"/>
              <a:gd name="connsiteX205" fmla="*/ 131937 w 1181239"/>
              <a:gd name="connsiteY205" fmla="*/ 2144382 h 4008043"/>
              <a:gd name="connsiteX206" fmla="*/ 131167 w 1181239"/>
              <a:gd name="connsiteY206" fmla="*/ 2149886 h 4008043"/>
              <a:gd name="connsiteX207" fmla="*/ 123122 w 1181239"/>
              <a:gd name="connsiteY207" fmla="*/ 2146929 h 4008043"/>
              <a:gd name="connsiteX208" fmla="*/ 124046 w 1181239"/>
              <a:gd name="connsiteY208" fmla="*/ 2141345 h 4008043"/>
              <a:gd name="connsiteX209" fmla="*/ 150011 w 1181239"/>
              <a:gd name="connsiteY209" fmla="*/ 2132206 h 4008043"/>
              <a:gd name="connsiteX210" fmla="*/ 150452 w 1181239"/>
              <a:gd name="connsiteY210" fmla="*/ 2168244 h 4008043"/>
              <a:gd name="connsiteX211" fmla="*/ 147008 w 1181239"/>
              <a:gd name="connsiteY211" fmla="*/ 2202242 h 4008043"/>
              <a:gd name="connsiteX212" fmla="*/ 147004 w 1181239"/>
              <a:gd name="connsiteY212" fmla="*/ 2202242 h 4008043"/>
              <a:gd name="connsiteX213" fmla="*/ 147847 w 1181239"/>
              <a:gd name="connsiteY213" fmla="*/ 2166204 h 4008043"/>
              <a:gd name="connsiteX214" fmla="*/ 915300 w 1181239"/>
              <a:gd name="connsiteY214" fmla="*/ 2125614 h 4008043"/>
              <a:gd name="connsiteX215" fmla="*/ 915300 w 1181239"/>
              <a:gd name="connsiteY215" fmla="*/ 2125615 h 4008043"/>
              <a:gd name="connsiteX216" fmla="*/ 915300 w 1181239"/>
              <a:gd name="connsiteY216" fmla="*/ 2125614 h 4008043"/>
              <a:gd name="connsiteX217" fmla="*/ 105883 w 1181239"/>
              <a:gd name="connsiteY217" fmla="*/ 2115887 h 4008043"/>
              <a:gd name="connsiteX218" fmla="*/ 109204 w 1181239"/>
              <a:gd name="connsiteY218" fmla="*/ 2126766 h 4008043"/>
              <a:gd name="connsiteX219" fmla="*/ 113519 w 1181239"/>
              <a:gd name="connsiteY219" fmla="*/ 2152605 h 4008043"/>
              <a:gd name="connsiteX220" fmla="*/ 107490 w 1181239"/>
              <a:gd name="connsiteY220" fmla="*/ 2148746 h 4008043"/>
              <a:gd name="connsiteX221" fmla="*/ 107489 w 1181239"/>
              <a:gd name="connsiteY221" fmla="*/ 2148746 h 4008043"/>
              <a:gd name="connsiteX222" fmla="*/ 104975 w 1181239"/>
              <a:gd name="connsiteY222" fmla="*/ 2130387 h 4008043"/>
              <a:gd name="connsiteX223" fmla="*/ 924180 w 1181239"/>
              <a:gd name="connsiteY223" fmla="*/ 2095489 h 4008043"/>
              <a:gd name="connsiteX224" fmla="*/ 929793 w 1181239"/>
              <a:gd name="connsiteY224" fmla="*/ 2113426 h 4008043"/>
              <a:gd name="connsiteX225" fmla="*/ 924518 w 1181239"/>
              <a:gd name="connsiteY225" fmla="*/ 2123626 h 4008043"/>
              <a:gd name="connsiteX226" fmla="*/ 915300 w 1181239"/>
              <a:gd name="connsiteY226" fmla="*/ 2125614 h 4008043"/>
              <a:gd name="connsiteX227" fmla="*/ 919046 w 1181239"/>
              <a:gd name="connsiteY227" fmla="*/ 2108197 h 4008043"/>
              <a:gd name="connsiteX228" fmla="*/ 924180 w 1181239"/>
              <a:gd name="connsiteY228" fmla="*/ 2095489 h 4008043"/>
              <a:gd name="connsiteX229" fmla="*/ 131216 w 1181239"/>
              <a:gd name="connsiteY229" fmla="*/ 2071022 h 4008043"/>
              <a:gd name="connsiteX230" fmla="*/ 134077 w 1181239"/>
              <a:gd name="connsiteY230" fmla="*/ 2093039 h 4008043"/>
              <a:gd name="connsiteX231" fmla="*/ 130242 w 1181239"/>
              <a:gd name="connsiteY231" fmla="*/ 2086661 h 4008043"/>
              <a:gd name="connsiteX232" fmla="*/ 130241 w 1181239"/>
              <a:gd name="connsiteY232" fmla="*/ 2086661 h 4008043"/>
              <a:gd name="connsiteX233" fmla="*/ 131216 w 1181239"/>
              <a:gd name="connsiteY233" fmla="*/ 2071022 h 4008043"/>
              <a:gd name="connsiteX234" fmla="*/ 147995 w 1181239"/>
              <a:gd name="connsiteY234" fmla="*/ 2046547 h 4008043"/>
              <a:gd name="connsiteX235" fmla="*/ 150856 w 1181239"/>
              <a:gd name="connsiteY235" fmla="*/ 2064129 h 4008043"/>
              <a:gd name="connsiteX236" fmla="*/ 155483 w 1181239"/>
              <a:gd name="connsiteY236" fmla="*/ 2073343 h 4008043"/>
              <a:gd name="connsiteX237" fmla="*/ 161763 w 1181239"/>
              <a:gd name="connsiteY237" fmla="*/ 2057210 h 4008043"/>
              <a:gd name="connsiteX238" fmla="*/ 167937 w 1181239"/>
              <a:gd name="connsiteY238" fmla="*/ 2075105 h 4008043"/>
              <a:gd name="connsiteX239" fmla="*/ 164792 w 1181239"/>
              <a:gd name="connsiteY239" fmla="*/ 2088025 h 4008043"/>
              <a:gd name="connsiteX240" fmla="*/ 159085 w 1181239"/>
              <a:gd name="connsiteY240" fmla="*/ 2081905 h 4008043"/>
              <a:gd name="connsiteX241" fmla="*/ 156774 w 1181239"/>
              <a:gd name="connsiteY241" fmla="*/ 2095609 h 4008043"/>
              <a:gd name="connsiteX242" fmla="*/ 155665 w 1181239"/>
              <a:gd name="connsiteY242" fmla="*/ 2105812 h 4008043"/>
              <a:gd name="connsiteX243" fmla="*/ 148115 w 1181239"/>
              <a:gd name="connsiteY243" fmla="*/ 2102598 h 4008043"/>
              <a:gd name="connsiteX244" fmla="*/ 148104 w 1181239"/>
              <a:gd name="connsiteY244" fmla="*/ 2102598 h 4008043"/>
              <a:gd name="connsiteX245" fmla="*/ 147995 w 1181239"/>
              <a:gd name="connsiteY245" fmla="*/ 2046547 h 4008043"/>
              <a:gd name="connsiteX246" fmla="*/ 104033 w 1181239"/>
              <a:gd name="connsiteY246" fmla="*/ 2027509 h 4008043"/>
              <a:gd name="connsiteX247" fmla="*/ 112510 w 1181239"/>
              <a:gd name="connsiteY247" fmla="*/ 2045291 h 4008043"/>
              <a:gd name="connsiteX248" fmla="*/ 106306 w 1181239"/>
              <a:gd name="connsiteY248" fmla="*/ 2041590 h 4008043"/>
              <a:gd name="connsiteX249" fmla="*/ 106307 w 1181239"/>
              <a:gd name="connsiteY249" fmla="*/ 2041590 h 4008043"/>
              <a:gd name="connsiteX250" fmla="*/ 104033 w 1181239"/>
              <a:gd name="connsiteY250" fmla="*/ 2027509 h 4008043"/>
              <a:gd name="connsiteX251" fmla="*/ 943112 w 1181239"/>
              <a:gd name="connsiteY251" fmla="*/ 2013995 h 4008043"/>
              <a:gd name="connsiteX252" fmla="*/ 941824 w 1181239"/>
              <a:gd name="connsiteY252" fmla="*/ 2093464 h 4008043"/>
              <a:gd name="connsiteX253" fmla="*/ 935647 w 1181239"/>
              <a:gd name="connsiteY253" fmla="*/ 2093234 h 4008043"/>
              <a:gd name="connsiteX254" fmla="*/ 935646 w 1181239"/>
              <a:gd name="connsiteY254" fmla="*/ 2093238 h 4008043"/>
              <a:gd name="connsiteX255" fmla="*/ 937744 w 1181239"/>
              <a:gd name="connsiteY255" fmla="*/ 2083568 h 4008043"/>
              <a:gd name="connsiteX256" fmla="*/ 940123 w 1181239"/>
              <a:gd name="connsiteY256" fmla="*/ 2049068 h 4008043"/>
              <a:gd name="connsiteX257" fmla="*/ 943112 w 1181239"/>
              <a:gd name="connsiteY257" fmla="*/ 2013995 h 4008043"/>
              <a:gd name="connsiteX258" fmla="*/ 986359 w 1181239"/>
              <a:gd name="connsiteY258" fmla="*/ 1999398 h 4008043"/>
              <a:gd name="connsiteX259" fmla="*/ 987178 w 1181239"/>
              <a:gd name="connsiteY259" fmla="*/ 2001051 h 4008043"/>
              <a:gd name="connsiteX260" fmla="*/ 987145 w 1181239"/>
              <a:gd name="connsiteY260" fmla="*/ 2020090 h 4008043"/>
              <a:gd name="connsiteX261" fmla="*/ 985999 w 1181239"/>
              <a:gd name="connsiteY261" fmla="*/ 2009830 h 4008043"/>
              <a:gd name="connsiteX262" fmla="*/ 986010 w 1181239"/>
              <a:gd name="connsiteY262" fmla="*/ 2009830 h 4008043"/>
              <a:gd name="connsiteX263" fmla="*/ 986359 w 1181239"/>
              <a:gd name="connsiteY263" fmla="*/ 1999398 h 4008043"/>
              <a:gd name="connsiteX264" fmla="*/ 229366 w 1181239"/>
              <a:gd name="connsiteY264" fmla="*/ 1998950 h 4008043"/>
              <a:gd name="connsiteX265" fmla="*/ 229366 w 1181239"/>
              <a:gd name="connsiteY265" fmla="*/ 2016629 h 4008043"/>
              <a:gd name="connsiteX266" fmla="*/ 226750 w 1181239"/>
              <a:gd name="connsiteY266" fmla="*/ 2012030 h 4008043"/>
              <a:gd name="connsiteX267" fmla="*/ 229366 w 1181239"/>
              <a:gd name="connsiteY267" fmla="*/ 1998950 h 4008043"/>
              <a:gd name="connsiteX268" fmla="*/ 111210 w 1181239"/>
              <a:gd name="connsiteY268" fmla="*/ 1998254 h 4008043"/>
              <a:gd name="connsiteX269" fmla="*/ 113966 w 1181239"/>
              <a:gd name="connsiteY269" fmla="*/ 2009150 h 4008043"/>
              <a:gd name="connsiteX270" fmla="*/ 112922 w 1181239"/>
              <a:gd name="connsiteY270" fmla="*/ 2019349 h 4008043"/>
              <a:gd name="connsiteX271" fmla="*/ 110200 w 1181239"/>
              <a:gd name="connsiteY271" fmla="*/ 2008017 h 4008043"/>
              <a:gd name="connsiteX272" fmla="*/ 110200 w 1181239"/>
              <a:gd name="connsiteY272" fmla="*/ 2008016 h 4008043"/>
              <a:gd name="connsiteX273" fmla="*/ 111210 w 1181239"/>
              <a:gd name="connsiteY273" fmla="*/ 1998254 h 4008043"/>
              <a:gd name="connsiteX274" fmla="*/ 160036 w 1181239"/>
              <a:gd name="connsiteY274" fmla="*/ 1997898 h 4008043"/>
              <a:gd name="connsiteX275" fmla="*/ 163754 w 1181239"/>
              <a:gd name="connsiteY275" fmla="*/ 2001511 h 4008043"/>
              <a:gd name="connsiteX276" fmla="*/ 165422 w 1181239"/>
              <a:gd name="connsiteY276" fmla="*/ 2026149 h 4008043"/>
              <a:gd name="connsiteX277" fmla="*/ 162477 w 1181239"/>
              <a:gd name="connsiteY277" fmla="*/ 2018830 h 4008043"/>
              <a:gd name="connsiteX278" fmla="*/ 162477 w 1181239"/>
              <a:gd name="connsiteY278" fmla="*/ 2018829 h 4008043"/>
              <a:gd name="connsiteX279" fmla="*/ 160810 w 1181239"/>
              <a:gd name="connsiteY279" fmla="*/ 2003030 h 4008043"/>
              <a:gd name="connsiteX280" fmla="*/ 160036 w 1181239"/>
              <a:gd name="connsiteY280" fmla="*/ 1997898 h 4008043"/>
              <a:gd name="connsiteX281" fmla="*/ 122178 w 1181239"/>
              <a:gd name="connsiteY281" fmla="*/ 1993421 h 4008043"/>
              <a:gd name="connsiteX282" fmla="*/ 127639 w 1181239"/>
              <a:gd name="connsiteY282" fmla="*/ 1994871 h 4008043"/>
              <a:gd name="connsiteX283" fmla="*/ 130971 w 1181239"/>
              <a:gd name="connsiteY283" fmla="*/ 2006864 h 4008043"/>
              <a:gd name="connsiteX284" fmla="*/ 125158 w 1181239"/>
              <a:gd name="connsiteY284" fmla="*/ 2001457 h 4008043"/>
              <a:gd name="connsiteX285" fmla="*/ 122178 w 1181239"/>
              <a:gd name="connsiteY285" fmla="*/ 1993421 h 4008043"/>
              <a:gd name="connsiteX286" fmla="*/ 881252 w 1181239"/>
              <a:gd name="connsiteY286" fmla="*/ 1985026 h 4008043"/>
              <a:gd name="connsiteX287" fmla="*/ 883325 w 1181239"/>
              <a:gd name="connsiteY287" fmla="*/ 1993738 h 4008043"/>
              <a:gd name="connsiteX288" fmla="*/ 887684 w 1181239"/>
              <a:gd name="connsiteY288" fmla="*/ 2025709 h 4008043"/>
              <a:gd name="connsiteX289" fmla="*/ 886385 w 1181239"/>
              <a:gd name="connsiteY289" fmla="*/ 2062145 h 4008043"/>
              <a:gd name="connsiteX290" fmla="*/ 874972 w 1181239"/>
              <a:gd name="connsiteY290" fmla="*/ 2058606 h 4008043"/>
              <a:gd name="connsiteX291" fmla="*/ 874977 w 1181239"/>
              <a:gd name="connsiteY291" fmla="*/ 2058605 h 4008043"/>
              <a:gd name="connsiteX292" fmla="*/ 866190 w 1181239"/>
              <a:gd name="connsiteY292" fmla="*/ 2056634 h 4008043"/>
              <a:gd name="connsiteX293" fmla="*/ 863071 w 1181239"/>
              <a:gd name="connsiteY293" fmla="*/ 2052862 h 4008043"/>
              <a:gd name="connsiteX294" fmla="*/ 874951 w 1181239"/>
              <a:gd name="connsiteY294" fmla="*/ 2035109 h 4008043"/>
              <a:gd name="connsiteX295" fmla="*/ 878742 w 1181239"/>
              <a:gd name="connsiteY295" fmla="*/ 2010515 h 4008043"/>
              <a:gd name="connsiteX296" fmla="*/ 881252 w 1181239"/>
              <a:gd name="connsiteY296" fmla="*/ 1985026 h 4008043"/>
              <a:gd name="connsiteX297" fmla="*/ 892103 w 1181239"/>
              <a:gd name="connsiteY297" fmla="*/ 1973709 h 4008043"/>
              <a:gd name="connsiteX298" fmla="*/ 904539 w 1181239"/>
              <a:gd name="connsiteY298" fmla="*/ 1999630 h 4008043"/>
              <a:gd name="connsiteX299" fmla="*/ 899190 w 1181239"/>
              <a:gd name="connsiteY299" fmla="*/ 1996910 h 4008043"/>
              <a:gd name="connsiteX300" fmla="*/ 899192 w 1181239"/>
              <a:gd name="connsiteY300" fmla="*/ 1996910 h 4008043"/>
              <a:gd name="connsiteX301" fmla="*/ 894882 w 1181239"/>
              <a:gd name="connsiteY301" fmla="*/ 1989431 h 4008043"/>
              <a:gd name="connsiteX302" fmla="*/ 892901 w 1181239"/>
              <a:gd name="connsiteY302" fmla="*/ 1998950 h 4008043"/>
              <a:gd name="connsiteX303" fmla="*/ 890657 w 1181239"/>
              <a:gd name="connsiteY303" fmla="*/ 1990111 h 4008043"/>
              <a:gd name="connsiteX304" fmla="*/ 885871 w 1181239"/>
              <a:gd name="connsiteY304" fmla="*/ 1981271 h 4008043"/>
              <a:gd name="connsiteX305" fmla="*/ 883327 w 1181239"/>
              <a:gd name="connsiteY305" fmla="*/ 1977374 h 4008043"/>
              <a:gd name="connsiteX306" fmla="*/ 892103 w 1181239"/>
              <a:gd name="connsiteY306" fmla="*/ 1973709 h 4008043"/>
              <a:gd name="connsiteX307" fmla="*/ 929834 w 1181239"/>
              <a:gd name="connsiteY307" fmla="*/ 1966605 h 4008043"/>
              <a:gd name="connsiteX308" fmla="*/ 929834 w 1181239"/>
              <a:gd name="connsiteY308" fmla="*/ 1979865 h 4008043"/>
              <a:gd name="connsiteX309" fmla="*/ 933217 w 1181239"/>
              <a:gd name="connsiteY309" fmla="*/ 2001874 h 4008043"/>
              <a:gd name="connsiteX310" fmla="*/ 931765 w 1181239"/>
              <a:gd name="connsiteY310" fmla="*/ 2020157 h 4008043"/>
              <a:gd name="connsiteX311" fmla="*/ 926930 w 1181239"/>
              <a:gd name="connsiteY311" fmla="*/ 2054438 h 4008043"/>
              <a:gd name="connsiteX312" fmla="*/ 917324 w 1181239"/>
              <a:gd name="connsiteY312" fmla="*/ 2066447 h 4008043"/>
              <a:gd name="connsiteX313" fmla="*/ 917320 w 1181239"/>
              <a:gd name="connsiteY313" fmla="*/ 2066447 h 4008043"/>
              <a:gd name="connsiteX314" fmla="*/ 911534 w 1181239"/>
              <a:gd name="connsiteY314" fmla="*/ 2060208 h 4008043"/>
              <a:gd name="connsiteX315" fmla="*/ 909750 w 1181239"/>
              <a:gd name="connsiteY315" fmla="*/ 2046388 h 4008043"/>
              <a:gd name="connsiteX316" fmla="*/ 910889 w 1181239"/>
              <a:gd name="connsiteY316" fmla="*/ 2007110 h 4008043"/>
              <a:gd name="connsiteX317" fmla="*/ 909002 w 1181239"/>
              <a:gd name="connsiteY317" fmla="*/ 1985351 h 4008043"/>
              <a:gd name="connsiteX318" fmla="*/ 919418 w 1181239"/>
              <a:gd name="connsiteY318" fmla="*/ 1975978 h 4008043"/>
              <a:gd name="connsiteX319" fmla="*/ 146529 w 1181239"/>
              <a:gd name="connsiteY319" fmla="*/ 1960873 h 4008043"/>
              <a:gd name="connsiteX320" fmla="*/ 150485 w 1181239"/>
              <a:gd name="connsiteY320" fmla="*/ 1984822 h 4008043"/>
              <a:gd name="connsiteX321" fmla="*/ 147942 w 1181239"/>
              <a:gd name="connsiteY321" fmla="*/ 2004292 h 4008043"/>
              <a:gd name="connsiteX322" fmla="*/ 147945 w 1181239"/>
              <a:gd name="connsiteY322" fmla="*/ 2004292 h 4008043"/>
              <a:gd name="connsiteX323" fmla="*/ 145682 w 1181239"/>
              <a:gd name="connsiteY323" fmla="*/ 1978756 h 4008043"/>
              <a:gd name="connsiteX324" fmla="*/ 190660 w 1181239"/>
              <a:gd name="connsiteY324" fmla="*/ 1948123 h 4008043"/>
              <a:gd name="connsiteX325" fmla="*/ 190441 w 1181239"/>
              <a:gd name="connsiteY325" fmla="*/ 1953337 h 4008043"/>
              <a:gd name="connsiteX326" fmla="*/ 188915 w 1181239"/>
              <a:gd name="connsiteY326" fmla="*/ 1949767 h 4008043"/>
              <a:gd name="connsiteX327" fmla="*/ 188904 w 1181239"/>
              <a:gd name="connsiteY327" fmla="*/ 1949768 h 4008043"/>
              <a:gd name="connsiteX328" fmla="*/ 190660 w 1181239"/>
              <a:gd name="connsiteY328" fmla="*/ 1948123 h 4008043"/>
              <a:gd name="connsiteX329" fmla="*/ 52661 w 1181239"/>
              <a:gd name="connsiteY329" fmla="*/ 1944554 h 4008043"/>
              <a:gd name="connsiteX330" fmla="*/ 56659 w 1181239"/>
              <a:gd name="connsiteY330" fmla="*/ 1972061 h 4008043"/>
              <a:gd name="connsiteX331" fmla="*/ 70893 w 1181239"/>
              <a:gd name="connsiteY331" fmla="*/ 2036614 h 4008043"/>
              <a:gd name="connsiteX332" fmla="*/ 78626 w 1181239"/>
              <a:gd name="connsiteY332" fmla="*/ 2081905 h 4008043"/>
              <a:gd name="connsiteX333" fmla="*/ 64094 w 1181239"/>
              <a:gd name="connsiteY333" fmla="*/ 2047765 h 4008043"/>
              <a:gd name="connsiteX334" fmla="*/ 64101 w 1181239"/>
              <a:gd name="connsiteY334" fmla="*/ 2047765 h 4008043"/>
              <a:gd name="connsiteX335" fmla="*/ 52369 w 1181239"/>
              <a:gd name="connsiteY335" fmla="*/ 1979090 h 4008043"/>
              <a:gd name="connsiteX336" fmla="*/ 132560 w 1181239"/>
              <a:gd name="connsiteY336" fmla="*/ 1941207 h 4008043"/>
              <a:gd name="connsiteX337" fmla="*/ 132451 w 1181239"/>
              <a:gd name="connsiteY337" fmla="*/ 1949366 h 4008043"/>
              <a:gd name="connsiteX338" fmla="*/ 131112 w 1181239"/>
              <a:gd name="connsiteY338" fmla="*/ 1944555 h 4008043"/>
              <a:gd name="connsiteX339" fmla="*/ 132560 w 1181239"/>
              <a:gd name="connsiteY339" fmla="*/ 1941207 h 4008043"/>
              <a:gd name="connsiteX340" fmla="*/ 149921 w 1181239"/>
              <a:gd name="connsiteY340" fmla="*/ 1890159 h 4008043"/>
              <a:gd name="connsiteX341" fmla="*/ 149032 w 1181239"/>
              <a:gd name="connsiteY341" fmla="*/ 1899678 h 4008043"/>
              <a:gd name="connsiteX342" fmla="*/ 144111 w 1181239"/>
              <a:gd name="connsiteY342" fmla="*/ 1911464 h 4008043"/>
              <a:gd name="connsiteX343" fmla="*/ 144109 w 1181239"/>
              <a:gd name="connsiteY343" fmla="*/ 1911464 h 4008043"/>
              <a:gd name="connsiteX344" fmla="*/ 146529 w 1181239"/>
              <a:gd name="connsiteY344" fmla="*/ 1892718 h 4008043"/>
              <a:gd name="connsiteX345" fmla="*/ 149921 w 1181239"/>
              <a:gd name="connsiteY345" fmla="*/ 1890159 h 4008043"/>
              <a:gd name="connsiteX346" fmla="*/ 945161 w 1181239"/>
              <a:gd name="connsiteY346" fmla="*/ 1880867 h 4008043"/>
              <a:gd name="connsiteX347" fmla="*/ 941044 w 1181239"/>
              <a:gd name="connsiteY347" fmla="*/ 1921438 h 4008043"/>
              <a:gd name="connsiteX348" fmla="*/ 940209 w 1181239"/>
              <a:gd name="connsiteY348" fmla="*/ 1901719 h 4008043"/>
              <a:gd name="connsiteX349" fmla="*/ 940208 w 1181239"/>
              <a:gd name="connsiteY349" fmla="*/ 1901719 h 4008043"/>
              <a:gd name="connsiteX350" fmla="*/ 945161 w 1181239"/>
              <a:gd name="connsiteY350" fmla="*/ 1880867 h 4008043"/>
              <a:gd name="connsiteX351" fmla="*/ 934013 w 1181239"/>
              <a:gd name="connsiteY351" fmla="*/ 1876189 h 4008043"/>
              <a:gd name="connsiteX352" fmla="*/ 934841 w 1181239"/>
              <a:gd name="connsiteY352" fmla="*/ 1877239 h 4008043"/>
              <a:gd name="connsiteX353" fmla="*/ 934841 w 1181239"/>
              <a:gd name="connsiteY353" fmla="*/ 1894918 h 4008043"/>
              <a:gd name="connsiteX354" fmla="*/ 933669 w 1181239"/>
              <a:gd name="connsiteY354" fmla="*/ 1886079 h 4008043"/>
              <a:gd name="connsiteX355" fmla="*/ 934013 w 1181239"/>
              <a:gd name="connsiteY355" fmla="*/ 1876189 h 4008043"/>
              <a:gd name="connsiteX356" fmla="*/ 986424 w 1181239"/>
              <a:gd name="connsiteY356" fmla="*/ 1866185 h 4008043"/>
              <a:gd name="connsiteX357" fmla="*/ 987192 w 1181239"/>
              <a:gd name="connsiteY357" fmla="*/ 1867720 h 4008043"/>
              <a:gd name="connsiteX358" fmla="*/ 987192 w 1181239"/>
              <a:gd name="connsiteY358" fmla="*/ 1893558 h 4008043"/>
              <a:gd name="connsiteX359" fmla="*/ 986105 w 1181239"/>
              <a:gd name="connsiteY359" fmla="*/ 1880639 h 4008043"/>
              <a:gd name="connsiteX360" fmla="*/ 986424 w 1181239"/>
              <a:gd name="connsiteY360" fmla="*/ 1866185 h 4008043"/>
              <a:gd name="connsiteX361" fmla="*/ 845841 w 1181239"/>
              <a:gd name="connsiteY361" fmla="*/ 1838137 h 4008043"/>
              <a:gd name="connsiteX362" fmla="*/ 845842 w 1181239"/>
              <a:gd name="connsiteY362" fmla="*/ 1838141 h 4008043"/>
              <a:gd name="connsiteX363" fmla="*/ 845838 w 1181239"/>
              <a:gd name="connsiteY363" fmla="*/ 1838141 h 4008043"/>
              <a:gd name="connsiteX364" fmla="*/ 212802 w 1181239"/>
              <a:gd name="connsiteY364" fmla="*/ 1837291 h 4008043"/>
              <a:gd name="connsiteX365" fmla="*/ 219332 w 1181239"/>
              <a:gd name="connsiteY365" fmla="*/ 1837839 h 4008043"/>
              <a:gd name="connsiteX366" fmla="*/ 215807 w 1181239"/>
              <a:gd name="connsiteY366" fmla="*/ 1852685 h 4008043"/>
              <a:gd name="connsiteX367" fmla="*/ 210422 w 1181239"/>
              <a:gd name="connsiteY367" fmla="*/ 1847847 h 4008043"/>
              <a:gd name="connsiteX368" fmla="*/ 212802 w 1181239"/>
              <a:gd name="connsiteY368" fmla="*/ 1837291 h 4008043"/>
              <a:gd name="connsiteX369" fmla="*/ 909064 w 1181239"/>
              <a:gd name="connsiteY369" fmla="*/ 1808808 h 4008043"/>
              <a:gd name="connsiteX370" fmla="*/ 912810 w 1181239"/>
              <a:gd name="connsiteY370" fmla="*/ 1817243 h 4008043"/>
              <a:gd name="connsiteX371" fmla="*/ 914324 w 1181239"/>
              <a:gd name="connsiteY371" fmla="*/ 1854802 h 4008043"/>
              <a:gd name="connsiteX372" fmla="*/ 912759 w 1181239"/>
              <a:gd name="connsiteY372" fmla="*/ 1915094 h 4008043"/>
              <a:gd name="connsiteX373" fmla="*/ 909533 w 1181239"/>
              <a:gd name="connsiteY373" fmla="*/ 1909198 h 4008043"/>
              <a:gd name="connsiteX374" fmla="*/ 909535 w 1181239"/>
              <a:gd name="connsiteY374" fmla="*/ 1909198 h 4008043"/>
              <a:gd name="connsiteX375" fmla="*/ 907572 w 1181239"/>
              <a:gd name="connsiteY375" fmla="*/ 1854526 h 4008043"/>
              <a:gd name="connsiteX376" fmla="*/ 909064 w 1181239"/>
              <a:gd name="connsiteY376" fmla="*/ 1808808 h 4008043"/>
              <a:gd name="connsiteX377" fmla="*/ 885324 w 1181239"/>
              <a:gd name="connsiteY377" fmla="*/ 1804483 h 4008043"/>
              <a:gd name="connsiteX378" fmla="*/ 888685 w 1181239"/>
              <a:gd name="connsiteY378" fmla="*/ 1819446 h 4008043"/>
              <a:gd name="connsiteX379" fmla="*/ 893171 w 1181239"/>
              <a:gd name="connsiteY379" fmla="*/ 1830149 h 4008043"/>
              <a:gd name="connsiteX380" fmla="*/ 897396 w 1181239"/>
              <a:gd name="connsiteY380" fmla="*/ 1827331 h 4008043"/>
              <a:gd name="connsiteX381" fmla="*/ 894418 w 1181239"/>
              <a:gd name="connsiteY381" fmla="*/ 1852326 h 4008043"/>
              <a:gd name="connsiteX382" fmla="*/ 893517 w 1181239"/>
              <a:gd name="connsiteY382" fmla="*/ 1882397 h 4008043"/>
              <a:gd name="connsiteX383" fmla="*/ 892156 w 1181239"/>
              <a:gd name="connsiteY383" fmla="*/ 1907505 h 4008043"/>
              <a:gd name="connsiteX384" fmla="*/ 886193 w 1181239"/>
              <a:gd name="connsiteY384" fmla="*/ 1944847 h 4008043"/>
              <a:gd name="connsiteX385" fmla="*/ 879963 w 1181239"/>
              <a:gd name="connsiteY385" fmla="*/ 1951353 h 4008043"/>
              <a:gd name="connsiteX386" fmla="*/ 879961 w 1181239"/>
              <a:gd name="connsiteY386" fmla="*/ 1951353 h 4008043"/>
              <a:gd name="connsiteX387" fmla="*/ 873653 w 1181239"/>
              <a:gd name="connsiteY387" fmla="*/ 1901622 h 4008043"/>
              <a:gd name="connsiteX388" fmla="*/ 876506 w 1181239"/>
              <a:gd name="connsiteY388" fmla="*/ 1875236 h 4008043"/>
              <a:gd name="connsiteX389" fmla="*/ 882543 w 1181239"/>
              <a:gd name="connsiteY389" fmla="*/ 1836478 h 4008043"/>
              <a:gd name="connsiteX390" fmla="*/ 885324 w 1181239"/>
              <a:gd name="connsiteY390" fmla="*/ 1804483 h 4008043"/>
              <a:gd name="connsiteX391" fmla="*/ 188353 w 1181239"/>
              <a:gd name="connsiteY391" fmla="*/ 1800590 h 4008043"/>
              <a:gd name="connsiteX392" fmla="*/ 192022 w 1181239"/>
              <a:gd name="connsiteY392" fmla="*/ 1840362 h 4008043"/>
              <a:gd name="connsiteX393" fmla="*/ 197418 w 1181239"/>
              <a:gd name="connsiteY393" fmla="*/ 1891683 h 4008043"/>
              <a:gd name="connsiteX394" fmla="*/ 196666 w 1181239"/>
              <a:gd name="connsiteY394" fmla="*/ 1897144 h 4008043"/>
              <a:gd name="connsiteX395" fmla="*/ 191624 w 1181239"/>
              <a:gd name="connsiteY395" fmla="*/ 1905934 h 4008043"/>
              <a:gd name="connsiteX396" fmla="*/ 194485 w 1181239"/>
              <a:gd name="connsiteY396" fmla="*/ 1907839 h 4008043"/>
              <a:gd name="connsiteX397" fmla="*/ 197346 w 1181239"/>
              <a:gd name="connsiteY397" fmla="*/ 1920425 h 4008043"/>
              <a:gd name="connsiteX398" fmla="*/ 193065 w 1181239"/>
              <a:gd name="connsiteY398" fmla="*/ 1940450 h 4008043"/>
              <a:gd name="connsiteX399" fmla="*/ 187519 w 1181239"/>
              <a:gd name="connsiteY399" fmla="*/ 1940104 h 4008043"/>
              <a:gd name="connsiteX400" fmla="*/ 187523 w 1181239"/>
              <a:gd name="connsiteY400" fmla="*/ 1940102 h 4008043"/>
              <a:gd name="connsiteX401" fmla="*/ 180150 w 1181239"/>
              <a:gd name="connsiteY401" fmla="*/ 1822164 h 4008043"/>
              <a:gd name="connsiteX402" fmla="*/ 181879 w 1181239"/>
              <a:gd name="connsiteY402" fmla="*/ 1817404 h 4008043"/>
              <a:gd name="connsiteX403" fmla="*/ 186718 w 1181239"/>
              <a:gd name="connsiteY403" fmla="*/ 1811630 h 4008043"/>
              <a:gd name="connsiteX404" fmla="*/ 188353 w 1181239"/>
              <a:gd name="connsiteY404" fmla="*/ 1800590 h 4008043"/>
              <a:gd name="connsiteX405" fmla="*/ 131129 w 1181239"/>
              <a:gd name="connsiteY405" fmla="*/ 1794964 h 4008043"/>
              <a:gd name="connsiteX406" fmla="*/ 133790 w 1181239"/>
              <a:gd name="connsiteY406" fmla="*/ 1805574 h 4008043"/>
              <a:gd name="connsiteX407" fmla="*/ 132483 w 1181239"/>
              <a:gd name="connsiteY407" fmla="*/ 1816269 h 4008043"/>
              <a:gd name="connsiteX408" fmla="*/ 130838 w 1181239"/>
              <a:gd name="connsiteY408" fmla="*/ 1804710 h 4008043"/>
              <a:gd name="connsiteX409" fmla="*/ 936627 w 1181239"/>
              <a:gd name="connsiteY409" fmla="*/ 1794309 h 4008043"/>
              <a:gd name="connsiteX410" fmla="*/ 939769 w 1181239"/>
              <a:gd name="connsiteY410" fmla="*/ 1821379 h 4008043"/>
              <a:gd name="connsiteX411" fmla="*/ 932143 w 1181239"/>
              <a:gd name="connsiteY411" fmla="*/ 1858880 h 4008043"/>
              <a:gd name="connsiteX412" fmla="*/ 931483 w 1181239"/>
              <a:gd name="connsiteY412" fmla="*/ 1850041 h 4008043"/>
              <a:gd name="connsiteX413" fmla="*/ 931485 w 1181239"/>
              <a:gd name="connsiteY413" fmla="*/ 1850041 h 4008043"/>
              <a:gd name="connsiteX414" fmla="*/ 934200 w 1181239"/>
              <a:gd name="connsiteY414" fmla="*/ 1824882 h 4008043"/>
              <a:gd name="connsiteX415" fmla="*/ 935295 w 1181239"/>
              <a:gd name="connsiteY415" fmla="*/ 1800404 h 4008043"/>
              <a:gd name="connsiteX416" fmla="*/ 936627 w 1181239"/>
              <a:gd name="connsiteY416" fmla="*/ 1794309 h 4008043"/>
              <a:gd name="connsiteX417" fmla="*/ 911264 w 1181239"/>
              <a:gd name="connsiteY417" fmla="*/ 1789784 h 4008043"/>
              <a:gd name="connsiteX418" fmla="*/ 914169 w 1181239"/>
              <a:gd name="connsiteY418" fmla="*/ 1792436 h 4008043"/>
              <a:gd name="connsiteX419" fmla="*/ 912391 w 1181239"/>
              <a:gd name="connsiteY419" fmla="*/ 1800626 h 4008043"/>
              <a:gd name="connsiteX420" fmla="*/ 909483 w 1181239"/>
              <a:gd name="connsiteY420" fmla="*/ 1804483 h 4008043"/>
              <a:gd name="connsiteX421" fmla="*/ 906578 w 1181239"/>
              <a:gd name="connsiteY421" fmla="*/ 1797975 h 4008043"/>
              <a:gd name="connsiteX422" fmla="*/ 906581 w 1181239"/>
              <a:gd name="connsiteY422" fmla="*/ 1797975 h 4008043"/>
              <a:gd name="connsiteX423" fmla="*/ 911264 w 1181239"/>
              <a:gd name="connsiteY423" fmla="*/ 1789784 h 4008043"/>
              <a:gd name="connsiteX424" fmla="*/ 859322 w 1181239"/>
              <a:gd name="connsiteY424" fmla="*/ 1775925 h 4008043"/>
              <a:gd name="connsiteX425" fmla="*/ 859698 w 1181239"/>
              <a:gd name="connsiteY425" fmla="*/ 1794380 h 4008043"/>
              <a:gd name="connsiteX426" fmla="*/ 855333 w 1181239"/>
              <a:gd name="connsiteY426" fmla="*/ 1819606 h 4008043"/>
              <a:gd name="connsiteX427" fmla="*/ 848363 w 1181239"/>
              <a:gd name="connsiteY427" fmla="*/ 1835149 h 4008043"/>
              <a:gd name="connsiteX428" fmla="*/ 845841 w 1181239"/>
              <a:gd name="connsiteY428" fmla="*/ 1838137 h 4008043"/>
              <a:gd name="connsiteX429" fmla="*/ 843682 w 1181239"/>
              <a:gd name="connsiteY429" fmla="*/ 1823655 h 4008043"/>
              <a:gd name="connsiteX430" fmla="*/ 847280 w 1181239"/>
              <a:gd name="connsiteY430" fmla="*/ 1815836 h 4008043"/>
              <a:gd name="connsiteX431" fmla="*/ 856030 w 1181239"/>
              <a:gd name="connsiteY431" fmla="*/ 1796324 h 4008043"/>
              <a:gd name="connsiteX432" fmla="*/ 125097 w 1181239"/>
              <a:gd name="connsiteY432" fmla="*/ 1771098 h 4008043"/>
              <a:gd name="connsiteX433" fmla="*/ 121900 w 1181239"/>
              <a:gd name="connsiteY433" fmla="*/ 1792286 h 4008043"/>
              <a:gd name="connsiteX434" fmla="*/ 118025 w 1181239"/>
              <a:gd name="connsiteY434" fmla="*/ 1795610 h 4008043"/>
              <a:gd name="connsiteX435" fmla="*/ 116350 w 1181239"/>
              <a:gd name="connsiteY435" fmla="*/ 1793085 h 4008043"/>
              <a:gd name="connsiteX436" fmla="*/ 118919 w 1181239"/>
              <a:gd name="connsiteY436" fmla="*/ 1784084 h 4008043"/>
              <a:gd name="connsiteX437" fmla="*/ 121827 w 1181239"/>
              <a:gd name="connsiteY437" fmla="*/ 1775221 h 4008043"/>
              <a:gd name="connsiteX438" fmla="*/ 125097 w 1181239"/>
              <a:gd name="connsiteY438" fmla="*/ 1771098 h 4008043"/>
              <a:gd name="connsiteX439" fmla="*/ 144315 w 1181239"/>
              <a:gd name="connsiteY439" fmla="*/ 1735075 h 4008043"/>
              <a:gd name="connsiteX440" fmla="*/ 146349 w 1181239"/>
              <a:gd name="connsiteY440" fmla="*/ 1741927 h 4008043"/>
              <a:gd name="connsiteX441" fmla="*/ 147407 w 1181239"/>
              <a:gd name="connsiteY441" fmla="*/ 1771845 h 4008043"/>
              <a:gd name="connsiteX442" fmla="*/ 142883 w 1181239"/>
              <a:gd name="connsiteY442" fmla="*/ 1784588 h 4008043"/>
              <a:gd name="connsiteX443" fmla="*/ 142030 w 1181239"/>
              <a:gd name="connsiteY443" fmla="*/ 1737847 h 4008043"/>
              <a:gd name="connsiteX444" fmla="*/ 144315 w 1181239"/>
              <a:gd name="connsiteY444" fmla="*/ 1735075 h 4008043"/>
              <a:gd name="connsiteX445" fmla="*/ 176323 w 1181239"/>
              <a:gd name="connsiteY445" fmla="*/ 1731089 h 4008043"/>
              <a:gd name="connsiteX446" fmla="*/ 185769 w 1181239"/>
              <a:gd name="connsiteY446" fmla="*/ 1733768 h 4008043"/>
              <a:gd name="connsiteX447" fmla="*/ 171237 w 1181239"/>
              <a:gd name="connsiteY447" fmla="*/ 1733768 h 4008043"/>
              <a:gd name="connsiteX448" fmla="*/ 176323 w 1181239"/>
              <a:gd name="connsiteY448" fmla="*/ 1731089 h 4008043"/>
              <a:gd name="connsiteX449" fmla="*/ 163455 w 1181239"/>
              <a:gd name="connsiteY449" fmla="*/ 1730218 h 4008043"/>
              <a:gd name="connsiteX450" fmla="*/ 167447 w 1181239"/>
              <a:gd name="connsiteY450" fmla="*/ 1744817 h 4008043"/>
              <a:gd name="connsiteX451" fmla="*/ 180058 w 1181239"/>
              <a:gd name="connsiteY451" fmla="*/ 1771982 h 4008043"/>
              <a:gd name="connsiteX452" fmla="*/ 184316 w 1181239"/>
              <a:gd name="connsiteY452" fmla="*/ 1793593 h 4008043"/>
              <a:gd name="connsiteX453" fmla="*/ 179956 w 1181239"/>
              <a:gd name="connsiteY453" fmla="*/ 1803605 h 4008043"/>
              <a:gd name="connsiteX454" fmla="*/ 177051 w 1181239"/>
              <a:gd name="connsiteY454" fmla="*/ 1808552 h 4008043"/>
              <a:gd name="connsiteX455" fmla="*/ 174143 w 1181239"/>
              <a:gd name="connsiteY455" fmla="*/ 1801591 h 4008043"/>
              <a:gd name="connsiteX456" fmla="*/ 166929 w 1181239"/>
              <a:gd name="connsiteY456" fmla="*/ 1801591 h 4008043"/>
              <a:gd name="connsiteX457" fmla="*/ 170867 w 1181239"/>
              <a:gd name="connsiteY457" fmla="*/ 1817388 h 4008043"/>
              <a:gd name="connsiteX458" fmla="*/ 174983 w 1181239"/>
              <a:gd name="connsiteY458" fmla="*/ 1860380 h 4008043"/>
              <a:gd name="connsiteX459" fmla="*/ 172523 w 1181239"/>
              <a:gd name="connsiteY459" fmla="*/ 1918699 h 4008043"/>
              <a:gd name="connsiteX460" fmla="*/ 164611 w 1181239"/>
              <a:gd name="connsiteY460" fmla="*/ 1988361 h 4008043"/>
              <a:gd name="connsiteX461" fmla="*/ 161294 w 1181239"/>
              <a:gd name="connsiteY461" fmla="*/ 1984654 h 4008043"/>
              <a:gd name="connsiteX462" fmla="*/ 161294 w 1181239"/>
              <a:gd name="connsiteY462" fmla="*/ 1984660 h 4008043"/>
              <a:gd name="connsiteX463" fmla="*/ 158349 w 1181239"/>
              <a:gd name="connsiteY463" fmla="*/ 1915521 h 4008043"/>
              <a:gd name="connsiteX464" fmla="*/ 152480 w 1181239"/>
              <a:gd name="connsiteY464" fmla="*/ 1841075 h 4008043"/>
              <a:gd name="connsiteX465" fmla="*/ 155141 w 1181239"/>
              <a:gd name="connsiteY465" fmla="*/ 1825207 h 4008043"/>
              <a:gd name="connsiteX466" fmla="*/ 159624 w 1181239"/>
              <a:gd name="connsiteY466" fmla="*/ 1809523 h 4008043"/>
              <a:gd name="connsiteX467" fmla="*/ 161546 w 1181239"/>
              <a:gd name="connsiteY467" fmla="*/ 1761225 h 4008043"/>
              <a:gd name="connsiteX468" fmla="*/ 880633 w 1181239"/>
              <a:gd name="connsiteY468" fmla="*/ 1697520 h 4008043"/>
              <a:gd name="connsiteX469" fmla="*/ 882812 w 1181239"/>
              <a:gd name="connsiteY469" fmla="*/ 1709623 h 4008043"/>
              <a:gd name="connsiteX470" fmla="*/ 879732 w 1181239"/>
              <a:gd name="connsiteY470" fmla="*/ 1712009 h 4008043"/>
              <a:gd name="connsiteX471" fmla="*/ 879735 w 1181239"/>
              <a:gd name="connsiteY471" fmla="*/ 1712009 h 4008043"/>
              <a:gd name="connsiteX472" fmla="*/ 880633 w 1181239"/>
              <a:gd name="connsiteY472" fmla="*/ 1697520 h 4008043"/>
              <a:gd name="connsiteX473" fmla="*/ 894921 w 1181239"/>
              <a:gd name="connsiteY473" fmla="*/ 1674217 h 4008043"/>
              <a:gd name="connsiteX474" fmla="*/ 897909 w 1181239"/>
              <a:gd name="connsiteY474" fmla="*/ 1743141 h 4008043"/>
              <a:gd name="connsiteX475" fmla="*/ 892321 w 1181239"/>
              <a:gd name="connsiteY475" fmla="*/ 1752807 h 4008043"/>
              <a:gd name="connsiteX476" fmla="*/ 891434 w 1181239"/>
              <a:gd name="connsiteY476" fmla="*/ 1715409 h 4008043"/>
              <a:gd name="connsiteX477" fmla="*/ 891439 w 1181239"/>
              <a:gd name="connsiteY477" fmla="*/ 1715409 h 4008043"/>
              <a:gd name="connsiteX478" fmla="*/ 894921 w 1181239"/>
              <a:gd name="connsiteY478" fmla="*/ 1674217 h 4008043"/>
              <a:gd name="connsiteX479" fmla="*/ 882611 w 1181239"/>
              <a:gd name="connsiteY479" fmla="*/ 1664785 h 4008043"/>
              <a:gd name="connsiteX480" fmla="*/ 885467 w 1181239"/>
              <a:gd name="connsiteY480" fmla="*/ 1670532 h 4008043"/>
              <a:gd name="connsiteX481" fmla="*/ 881537 w 1181239"/>
              <a:gd name="connsiteY481" fmla="*/ 1675451 h 4008043"/>
              <a:gd name="connsiteX482" fmla="*/ 881538 w 1181239"/>
              <a:gd name="connsiteY482" fmla="*/ 1675451 h 4008043"/>
              <a:gd name="connsiteX483" fmla="*/ 881013 w 1181239"/>
              <a:gd name="connsiteY483" fmla="*/ 1666612 h 4008043"/>
              <a:gd name="connsiteX484" fmla="*/ 882611 w 1181239"/>
              <a:gd name="connsiteY484" fmla="*/ 1664785 h 4008043"/>
              <a:gd name="connsiteX485" fmla="*/ 906815 w 1181239"/>
              <a:gd name="connsiteY485" fmla="*/ 1608656 h 4008043"/>
              <a:gd name="connsiteX486" fmla="*/ 909490 w 1181239"/>
              <a:gd name="connsiteY486" fmla="*/ 1627855 h 4008043"/>
              <a:gd name="connsiteX487" fmla="*/ 912125 w 1181239"/>
              <a:gd name="connsiteY487" fmla="*/ 1645531 h 4008043"/>
              <a:gd name="connsiteX488" fmla="*/ 914332 w 1181239"/>
              <a:gd name="connsiteY488" fmla="*/ 1727663 h 4008043"/>
              <a:gd name="connsiteX489" fmla="*/ 913515 w 1181239"/>
              <a:gd name="connsiteY489" fmla="*/ 1741942 h 4008043"/>
              <a:gd name="connsiteX490" fmla="*/ 909968 w 1181239"/>
              <a:gd name="connsiteY490" fmla="*/ 1749266 h 4008043"/>
              <a:gd name="connsiteX491" fmla="*/ 909965 w 1181239"/>
              <a:gd name="connsiteY491" fmla="*/ 1749266 h 4008043"/>
              <a:gd name="connsiteX492" fmla="*/ 904911 w 1181239"/>
              <a:gd name="connsiteY492" fmla="*/ 1694189 h 4008043"/>
              <a:gd name="connsiteX493" fmla="*/ 898679 w 1181239"/>
              <a:gd name="connsiteY493" fmla="*/ 1639431 h 4008043"/>
              <a:gd name="connsiteX494" fmla="*/ 899252 w 1181239"/>
              <a:gd name="connsiteY494" fmla="*/ 1622432 h 4008043"/>
              <a:gd name="connsiteX495" fmla="*/ 906815 w 1181239"/>
              <a:gd name="connsiteY495" fmla="*/ 1608656 h 4008043"/>
              <a:gd name="connsiteX496" fmla="*/ 198839 w 1181239"/>
              <a:gd name="connsiteY496" fmla="*/ 1603132 h 4008043"/>
              <a:gd name="connsiteX497" fmla="*/ 201951 w 1181239"/>
              <a:gd name="connsiteY497" fmla="*/ 1647229 h 4008043"/>
              <a:gd name="connsiteX498" fmla="*/ 198492 w 1181239"/>
              <a:gd name="connsiteY498" fmla="*/ 1680540 h 4008043"/>
              <a:gd name="connsiteX499" fmla="*/ 194828 w 1181239"/>
              <a:gd name="connsiteY499" fmla="*/ 1669852 h 4008043"/>
              <a:gd name="connsiteX500" fmla="*/ 196353 w 1181239"/>
              <a:gd name="connsiteY500" fmla="*/ 1680731 h 4008043"/>
              <a:gd name="connsiteX501" fmla="*/ 200836 w 1181239"/>
              <a:gd name="connsiteY501" fmla="*/ 1700653 h 4008043"/>
              <a:gd name="connsiteX502" fmla="*/ 201690 w 1181239"/>
              <a:gd name="connsiteY502" fmla="*/ 1716973 h 4008043"/>
              <a:gd name="connsiteX503" fmla="*/ 197552 w 1181239"/>
              <a:gd name="connsiteY503" fmla="*/ 1750087 h 4008043"/>
              <a:gd name="connsiteX504" fmla="*/ 195515 w 1181239"/>
              <a:gd name="connsiteY504" fmla="*/ 1775925 h 4008043"/>
              <a:gd name="connsiteX505" fmla="*/ 194997 w 1181239"/>
              <a:gd name="connsiteY505" fmla="*/ 1745327 h 4008043"/>
              <a:gd name="connsiteX506" fmla="*/ 195006 w 1181239"/>
              <a:gd name="connsiteY506" fmla="*/ 1745327 h 4008043"/>
              <a:gd name="connsiteX507" fmla="*/ 197396 w 1181239"/>
              <a:gd name="connsiteY507" fmla="*/ 1714729 h 4008043"/>
              <a:gd name="connsiteX508" fmla="*/ 195944 w 1181239"/>
              <a:gd name="connsiteY508" fmla="*/ 1704833 h 4008043"/>
              <a:gd name="connsiteX509" fmla="*/ 191584 w 1181239"/>
              <a:gd name="connsiteY509" fmla="*/ 1679306 h 4008043"/>
              <a:gd name="connsiteX510" fmla="*/ 194774 w 1181239"/>
              <a:gd name="connsiteY510" fmla="*/ 1654352 h 4008043"/>
              <a:gd name="connsiteX511" fmla="*/ 194920 w 1181239"/>
              <a:gd name="connsiteY511" fmla="*/ 1642565 h 4008043"/>
              <a:gd name="connsiteX512" fmla="*/ 198839 w 1181239"/>
              <a:gd name="connsiteY512" fmla="*/ 1603132 h 4008043"/>
              <a:gd name="connsiteX513" fmla="*/ 126570 w 1181239"/>
              <a:gd name="connsiteY513" fmla="*/ 1593697 h 4008043"/>
              <a:gd name="connsiteX514" fmla="*/ 128788 w 1181239"/>
              <a:gd name="connsiteY514" fmla="*/ 1602537 h 4008043"/>
              <a:gd name="connsiteX515" fmla="*/ 133203 w 1181239"/>
              <a:gd name="connsiteY515" fmla="*/ 1611376 h 4008043"/>
              <a:gd name="connsiteX516" fmla="*/ 129516 w 1181239"/>
              <a:gd name="connsiteY516" fmla="*/ 1648094 h 4008043"/>
              <a:gd name="connsiteX517" fmla="*/ 125378 w 1181239"/>
              <a:gd name="connsiteY517" fmla="*/ 1633135 h 4008043"/>
              <a:gd name="connsiteX518" fmla="*/ 125377 w 1181239"/>
              <a:gd name="connsiteY518" fmla="*/ 1633135 h 4008043"/>
              <a:gd name="connsiteX519" fmla="*/ 124388 w 1181239"/>
              <a:gd name="connsiteY519" fmla="*/ 1604577 h 4008043"/>
              <a:gd name="connsiteX520" fmla="*/ 972450 w 1181239"/>
              <a:gd name="connsiteY520" fmla="*/ 1561739 h 4008043"/>
              <a:gd name="connsiteX521" fmla="*/ 972450 w 1181239"/>
              <a:gd name="connsiteY521" fmla="*/ 1568538 h 4008043"/>
              <a:gd name="connsiteX522" fmla="*/ 970983 w 1181239"/>
              <a:gd name="connsiteY522" fmla="*/ 1565139 h 4008043"/>
              <a:gd name="connsiteX523" fmla="*/ 972450 w 1181239"/>
              <a:gd name="connsiteY523" fmla="*/ 1561739 h 4008043"/>
              <a:gd name="connsiteX524" fmla="*/ 179368 w 1181239"/>
              <a:gd name="connsiteY524" fmla="*/ 1490681 h 4008043"/>
              <a:gd name="connsiteX525" fmla="*/ 184402 w 1181239"/>
              <a:gd name="connsiteY525" fmla="*/ 1509367 h 4008043"/>
              <a:gd name="connsiteX526" fmla="*/ 188659 w 1181239"/>
              <a:gd name="connsiteY526" fmla="*/ 1529781 h 4008043"/>
              <a:gd name="connsiteX527" fmla="*/ 194549 w 1181239"/>
              <a:gd name="connsiteY527" fmla="*/ 1521471 h 4008043"/>
              <a:gd name="connsiteX528" fmla="*/ 200263 w 1181239"/>
              <a:gd name="connsiteY528" fmla="*/ 1536581 h 4008043"/>
              <a:gd name="connsiteX529" fmla="*/ 199686 w 1181239"/>
              <a:gd name="connsiteY529" fmla="*/ 1574056 h 4008043"/>
              <a:gd name="connsiteX530" fmla="*/ 195275 w 1181239"/>
              <a:gd name="connsiteY530" fmla="*/ 1598535 h 4008043"/>
              <a:gd name="connsiteX531" fmla="*/ 183392 w 1181239"/>
              <a:gd name="connsiteY531" fmla="*/ 1635078 h 4008043"/>
              <a:gd name="connsiteX532" fmla="*/ 179437 w 1181239"/>
              <a:gd name="connsiteY532" fmla="*/ 1663053 h 4008043"/>
              <a:gd name="connsiteX533" fmla="*/ 174853 w 1181239"/>
              <a:gd name="connsiteY533" fmla="*/ 1672572 h 4008043"/>
              <a:gd name="connsiteX534" fmla="*/ 171404 w 1181239"/>
              <a:gd name="connsiteY534" fmla="*/ 1664448 h 4008043"/>
              <a:gd name="connsiteX535" fmla="*/ 172225 w 1181239"/>
              <a:gd name="connsiteY535" fmla="*/ 1571325 h 4008043"/>
              <a:gd name="connsiteX536" fmla="*/ 177339 w 1181239"/>
              <a:gd name="connsiteY536" fmla="*/ 1584389 h 4008043"/>
              <a:gd name="connsiteX537" fmla="*/ 179083 w 1181239"/>
              <a:gd name="connsiteY537" fmla="*/ 1596417 h 4008043"/>
              <a:gd name="connsiteX538" fmla="*/ 179521 w 1181239"/>
              <a:gd name="connsiteY538" fmla="*/ 1583721 h 4008043"/>
              <a:gd name="connsiteX539" fmla="*/ 181736 w 1181239"/>
              <a:gd name="connsiteY539" fmla="*/ 1566691 h 4008043"/>
              <a:gd name="connsiteX540" fmla="*/ 179295 w 1181239"/>
              <a:gd name="connsiteY540" fmla="*/ 1563872 h 4008043"/>
              <a:gd name="connsiteX541" fmla="*/ 169760 w 1181239"/>
              <a:gd name="connsiteY541" fmla="*/ 1548932 h 4008043"/>
              <a:gd name="connsiteX542" fmla="*/ 178262 w 1181239"/>
              <a:gd name="connsiteY542" fmla="*/ 1545130 h 4008043"/>
              <a:gd name="connsiteX543" fmla="*/ 181518 w 1181239"/>
              <a:gd name="connsiteY543" fmla="*/ 1548267 h 4008043"/>
              <a:gd name="connsiteX544" fmla="*/ 178544 w 1181239"/>
              <a:gd name="connsiteY544" fmla="*/ 1537086 h 4008043"/>
              <a:gd name="connsiteX545" fmla="*/ 178835 w 1181239"/>
              <a:gd name="connsiteY545" fmla="*/ 1524342 h 4008043"/>
              <a:gd name="connsiteX546" fmla="*/ 181591 w 1181239"/>
              <a:gd name="connsiteY546" fmla="*/ 1518222 h 4008043"/>
              <a:gd name="connsiteX547" fmla="*/ 179368 w 1181239"/>
              <a:gd name="connsiteY547" fmla="*/ 1490681 h 4008043"/>
              <a:gd name="connsiteX548" fmla="*/ 908919 w 1181239"/>
              <a:gd name="connsiteY548" fmla="*/ 1484791 h 4008043"/>
              <a:gd name="connsiteX549" fmla="*/ 909822 w 1181239"/>
              <a:gd name="connsiteY549" fmla="*/ 1494498 h 4008043"/>
              <a:gd name="connsiteX550" fmla="*/ 909567 w 1181239"/>
              <a:gd name="connsiteY550" fmla="*/ 1523348 h 4008043"/>
              <a:gd name="connsiteX551" fmla="*/ 913593 w 1181239"/>
              <a:gd name="connsiteY551" fmla="*/ 1548372 h 4008043"/>
              <a:gd name="connsiteX552" fmla="*/ 915294 w 1181239"/>
              <a:gd name="connsiteY552" fmla="*/ 1576018 h 4008043"/>
              <a:gd name="connsiteX553" fmla="*/ 912433 w 1181239"/>
              <a:gd name="connsiteY553" fmla="*/ 1570278 h 4008043"/>
              <a:gd name="connsiteX554" fmla="*/ 912438 w 1181239"/>
              <a:gd name="connsiteY554" fmla="*/ 1570278 h 4008043"/>
              <a:gd name="connsiteX555" fmla="*/ 904598 w 1181239"/>
              <a:gd name="connsiteY555" fmla="*/ 1549879 h 4008043"/>
              <a:gd name="connsiteX556" fmla="*/ 896337 w 1181239"/>
              <a:gd name="connsiteY556" fmla="*/ 1515606 h 4008043"/>
              <a:gd name="connsiteX557" fmla="*/ 898121 w 1181239"/>
              <a:gd name="connsiteY557" fmla="*/ 1493213 h 4008043"/>
              <a:gd name="connsiteX558" fmla="*/ 904930 w 1181239"/>
              <a:gd name="connsiteY558" fmla="*/ 1488424 h 4008043"/>
              <a:gd name="connsiteX559" fmla="*/ 908919 w 1181239"/>
              <a:gd name="connsiteY559" fmla="*/ 1484791 h 4008043"/>
              <a:gd name="connsiteX560" fmla="*/ 986152 w 1181239"/>
              <a:gd name="connsiteY560" fmla="*/ 1467242 h 4008043"/>
              <a:gd name="connsiteX561" fmla="*/ 988267 w 1181239"/>
              <a:gd name="connsiteY561" fmla="*/ 1475383 h 4008043"/>
              <a:gd name="connsiteX562" fmla="*/ 987058 w 1181239"/>
              <a:gd name="connsiteY562" fmla="*/ 1486192 h 4008043"/>
              <a:gd name="connsiteX563" fmla="*/ 985413 w 1181239"/>
              <a:gd name="connsiteY563" fmla="*/ 1471304 h 4008043"/>
              <a:gd name="connsiteX564" fmla="*/ 986152 w 1181239"/>
              <a:gd name="connsiteY564" fmla="*/ 1467242 h 4008043"/>
              <a:gd name="connsiteX565" fmla="*/ 180557 w 1181239"/>
              <a:gd name="connsiteY565" fmla="*/ 1441385 h 4008043"/>
              <a:gd name="connsiteX566" fmla="*/ 183410 w 1181239"/>
              <a:gd name="connsiteY566" fmla="*/ 1451419 h 4008043"/>
              <a:gd name="connsiteX567" fmla="*/ 194736 w 1181239"/>
              <a:gd name="connsiteY567" fmla="*/ 1463195 h 4008043"/>
              <a:gd name="connsiteX568" fmla="*/ 203208 w 1181239"/>
              <a:gd name="connsiteY568" fmla="*/ 1471520 h 4008043"/>
              <a:gd name="connsiteX569" fmla="*/ 196363 w 1181239"/>
              <a:gd name="connsiteY569" fmla="*/ 1474069 h 4008043"/>
              <a:gd name="connsiteX570" fmla="*/ 189945 w 1181239"/>
              <a:gd name="connsiteY570" fmla="*/ 1471746 h 4008043"/>
              <a:gd name="connsiteX571" fmla="*/ 180301 w 1181239"/>
              <a:gd name="connsiteY571" fmla="*/ 1453625 h 4008043"/>
              <a:gd name="connsiteX572" fmla="*/ 173241 w 1181239"/>
              <a:gd name="connsiteY572" fmla="*/ 1410186 h 4008043"/>
              <a:gd name="connsiteX573" fmla="*/ 178062 w 1181239"/>
              <a:gd name="connsiteY573" fmla="*/ 1420987 h 4008043"/>
              <a:gd name="connsiteX574" fmla="*/ 175562 w 1181239"/>
              <a:gd name="connsiteY574" fmla="*/ 1431866 h 4008043"/>
              <a:gd name="connsiteX575" fmla="*/ 174519 w 1181239"/>
              <a:gd name="connsiteY575" fmla="*/ 1442065 h 4008043"/>
              <a:gd name="connsiteX576" fmla="*/ 171512 w 1181239"/>
              <a:gd name="connsiteY576" fmla="*/ 1445465 h 4008043"/>
              <a:gd name="connsiteX577" fmla="*/ 170450 w 1181239"/>
              <a:gd name="connsiteY577" fmla="*/ 1428466 h 4008043"/>
              <a:gd name="connsiteX578" fmla="*/ 170453 w 1181239"/>
              <a:gd name="connsiteY578" fmla="*/ 1428466 h 4008043"/>
              <a:gd name="connsiteX579" fmla="*/ 173241 w 1181239"/>
              <a:gd name="connsiteY579" fmla="*/ 1410186 h 4008043"/>
              <a:gd name="connsiteX580" fmla="*/ 62944 w 1181239"/>
              <a:gd name="connsiteY580" fmla="*/ 1342800 h 4008043"/>
              <a:gd name="connsiteX581" fmla="*/ 62871 w 1181239"/>
              <a:gd name="connsiteY581" fmla="*/ 1350102 h 4008043"/>
              <a:gd name="connsiteX582" fmla="*/ 57562 w 1181239"/>
              <a:gd name="connsiteY582" fmla="*/ 1351127 h 4008043"/>
              <a:gd name="connsiteX583" fmla="*/ 57566 w 1181239"/>
              <a:gd name="connsiteY583" fmla="*/ 1351128 h 4008043"/>
              <a:gd name="connsiteX584" fmla="*/ 62944 w 1181239"/>
              <a:gd name="connsiteY584" fmla="*/ 1342800 h 4008043"/>
              <a:gd name="connsiteX585" fmla="*/ 965872 w 1181239"/>
              <a:gd name="connsiteY585" fmla="*/ 1335265 h 4008043"/>
              <a:gd name="connsiteX586" fmla="*/ 966762 w 1181239"/>
              <a:gd name="connsiteY586" fmla="*/ 1335992 h 4008043"/>
              <a:gd name="connsiteX587" fmla="*/ 966762 w 1181239"/>
              <a:gd name="connsiteY587" fmla="*/ 1348232 h 4008043"/>
              <a:gd name="connsiteX588" fmla="*/ 965503 w 1181239"/>
              <a:gd name="connsiteY588" fmla="*/ 1342112 h 4008043"/>
              <a:gd name="connsiteX589" fmla="*/ 965872 w 1181239"/>
              <a:gd name="connsiteY589" fmla="*/ 1335265 h 4008043"/>
              <a:gd name="connsiteX590" fmla="*/ 104232 w 1181239"/>
              <a:gd name="connsiteY590" fmla="*/ 1330248 h 4008043"/>
              <a:gd name="connsiteX591" fmla="*/ 108531 w 1181239"/>
              <a:gd name="connsiteY591" fmla="*/ 1330906 h 4008043"/>
              <a:gd name="connsiteX592" fmla="*/ 104638 w 1181239"/>
              <a:gd name="connsiteY592" fmla="*/ 1339779 h 4008043"/>
              <a:gd name="connsiteX593" fmla="*/ 99107 w 1181239"/>
              <a:gd name="connsiteY593" fmla="*/ 1346171 h 4008043"/>
              <a:gd name="connsiteX594" fmla="*/ 100641 w 1181239"/>
              <a:gd name="connsiteY594" fmla="*/ 1338662 h 4008043"/>
              <a:gd name="connsiteX595" fmla="*/ 104232 w 1181239"/>
              <a:gd name="connsiteY595" fmla="*/ 1330248 h 4008043"/>
              <a:gd name="connsiteX596" fmla="*/ 990819 w 1181239"/>
              <a:gd name="connsiteY596" fmla="*/ 1297266 h 4008043"/>
              <a:gd name="connsiteX597" fmla="*/ 995123 w 1181239"/>
              <a:gd name="connsiteY597" fmla="*/ 1308392 h 4008043"/>
              <a:gd name="connsiteX598" fmla="*/ 992291 w 1181239"/>
              <a:gd name="connsiteY598" fmla="*/ 1315915 h 4008043"/>
              <a:gd name="connsiteX599" fmla="*/ 992289 w 1181239"/>
              <a:gd name="connsiteY599" fmla="*/ 1315915 h 4008043"/>
              <a:gd name="connsiteX600" fmla="*/ 990819 w 1181239"/>
              <a:gd name="connsiteY600" fmla="*/ 1297266 h 4008043"/>
              <a:gd name="connsiteX601" fmla="*/ 63693 w 1181239"/>
              <a:gd name="connsiteY601" fmla="*/ 1283637 h 4008043"/>
              <a:gd name="connsiteX602" fmla="*/ 62026 w 1181239"/>
              <a:gd name="connsiteY602" fmla="*/ 1305555 h 4008043"/>
              <a:gd name="connsiteX603" fmla="*/ 59081 w 1181239"/>
              <a:gd name="connsiteY603" fmla="*/ 1304036 h 4008043"/>
              <a:gd name="connsiteX604" fmla="*/ 59081 w 1181239"/>
              <a:gd name="connsiteY604" fmla="*/ 1304035 h 4008043"/>
              <a:gd name="connsiteX605" fmla="*/ 60748 w 1181239"/>
              <a:gd name="connsiteY605" fmla="*/ 1289596 h 4008043"/>
              <a:gd name="connsiteX606" fmla="*/ 63693 w 1181239"/>
              <a:gd name="connsiteY606" fmla="*/ 1283637 h 4008043"/>
              <a:gd name="connsiteX607" fmla="*/ 191583 w 1181239"/>
              <a:gd name="connsiteY607" fmla="*/ 1243774 h 4008043"/>
              <a:gd name="connsiteX608" fmla="*/ 191582 w 1181239"/>
              <a:gd name="connsiteY608" fmla="*/ 1243775 h 4008043"/>
              <a:gd name="connsiteX609" fmla="*/ 191582 w 1181239"/>
              <a:gd name="connsiteY609" fmla="*/ 1243774 h 4008043"/>
              <a:gd name="connsiteX610" fmla="*/ 202390 w 1181239"/>
              <a:gd name="connsiteY610" fmla="*/ 1234366 h 4008043"/>
              <a:gd name="connsiteX611" fmla="*/ 197960 w 1181239"/>
              <a:gd name="connsiteY611" fmla="*/ 1242158 h 4008043"/>
              <a:gd name="connsiteX612" fmla="*/ 191583 w 1181239"/>
              <a:gd name="connsiteY612" fmla="*/ 1243774 h 4008043"/>
              <a:gd name="connsiteX613" fmla="*/ 195925 w 1181239"/>
              <a:gd name="connsiteY613" fmla="*/ 1236163 h 4008043"/>
              <a:gd name="connsiteX614" fmla="*/ 202390 w 1181239"/>
              <a:gd name="connsiteY614" fmla="*/ 1234366 h 4008043"/>
              <a:gd name="connsiteX615" fmla="*/ 1005211 w 1181239"/>
              <a:gd name="connsiteY615" fmla="*/ 1233414 h 4008043"/>
              <a:gd name="connsiteX616" fmla="*/ 1014121 w 1181239"/>
              <a:gd name="connsiteY616" fmla="*/ 1234679 h 4008043"/>
              <a:gd name="connsiteX617" fmla="*/ 1008550 w 1181239"/>
              <a:gd name="connsiteY617" fmla="*/ 1238759 h 4008043"/>
              <a:gd name="connsiteX618" fmla="*/ 1001514 w 1181239"/>
              <a:gd name="connsiteY618" fmla="*/ 1242159 h 4008043"/>
              <a:gd name="connsiteX619" fmla="*/ 999817 w 1181239"/>
              <a:gd name="connsiteY619" fmla="*/ 1240896 h 4008043"/>
              <a:gd name="connsiteX620" fmla="*/ 999818 w 1181239"/>
              <a:gd name="connsiteY620" fmla="*/ 1240893 h 4008043"/>
              <a:gd name="connsiteX621" fmla="*/ 1005211 w 1181239"/>
              <a:gd name="connsiteY621" fmla="*/ 1233414 h 4008043"/>
              <a:gd name="connsiteX622" fmla="*/ 990869 w 1181239"/>
              <a:gd name="connsiteY622" fmla="*/ 1147644 h 4008043"/>
              <a:gd name="connsiteX623" fmla="*/ 990869 w 1181239"/>
              <a:gd name="connsiteY623" fmla="*/ 1162603 h 4008043"/>
              <a:gd name="connsiteX624" fmla="*/ 988253 w 1181239"/>
              <a:gd name="connsiteY624" fmla="*/ 1159363 h 4008043"/>
              <a:gd name="connsiteX625" fmla="*/ 990869 w 1181239"/>
              <a:gd name="connsiteY625" fmla="*/ 1147644 h 4008043"/>
              <a:gd name="connsiteX626" fmla="*/ 72414 w 1181239"/>
              <a:gd name="connsiteY626" fmla="*/ 1097327 h 4008043"/>
              <a:gd name="connsiteX627" fmla="*/ 72414 w 1181239"/>
              <a:gd name="connsiteY627" fmla="*/ 1115006 h 4008043"/>
              <a:gd name="connsiteX628" fmla="*/ 69713 w 1181239"/>
              <a:gd name="connsiteY628" fmla="*/ 1108886 h 4008043"/>
              <a:gd name="connsiteX629" fmla="*/ 72414 w 1181239"/>
              <a:gd name="connsiteY629" fmla="*/ 1097327 h 4008043"/>
              <a:gd name="connsiteX630" fmla="*/ 69528 w 1181239"/>
              <a:gd name="connsiteY630" fmla="*/ 1086174 h 4008043"/>
              <a:gd name="connsiteX631" fmla="*/ 69528 w 1181239"/>
              <a:gd name="connsiteY631" fmla="*/ 1086174 h 4008043"/>
              <a:gd name="connsiteX632" fmla="*/ 69527 w 1181239"/>
              <a:gd name="connsiteY632" fmla="*/ 1086175 h 4008043"/>
              <a:gd name="connsiteX633" fmla="*/ 78513 w 1181239"/>
              <a:gd name="connsiteY633" fmla="*/ 1067409 h 4008043"/>
              <a:gd name="connsiteX634" fmla="*/ 81114 w 1181239"/>
              <a:gd name="connsiteY634" fmla="*/ 1069450 h 4008043"/>
              <a:gd name="connsiteX635" fmla="*/ 75319 w 1181239"/>
              <a:gd name="connsiteY635" fmla="*/ 1079612 h 4008043"/>
              <a:gd name="connsiteX636" fmla="*/ 69528 w 1181239"/>
              <a:gd name="connsiteY636" fmla="*/ 1086174 h 4008043"/>
              <a:gd name="connsiteX637" fmla="*/ 73155 w 1181239"/>
              <a:gd name="connsiteY637" fmla="*/ 1075056 h 4008043"/>
              <a:gd name="connsiteX638" fmla="*/ 78513 w 1181239"/>
              <a:gd name="connsiteY638" fmla="*/ 1067409 h 4008043"/>
              <a:gd name="connsiteX639" fmla="*/ 1008308 w 1181239"/>
              <a:gd name="connsiteY639" fmla="*/ 857982 h 4008043"/>
              <a:gd name="connsiteX640" fmla="*/ 1011125 w 1181239"/>
              <a:gd name="connsiteY640" fmla="*/ 871582 h 4008043"/>
              <a:gd name="connsiteX641" fmla="*/ 1008308 w 1181239"/>
              <a:gd name="connsiteY641" fmla="*/ 885180 h 4008043"/>
              <a:gd name="connsiteX642" fmla="*/ 1005491 w 1181239"/>
              <a:gd name="connsiteY642" fmla="*/ 871582 h 4008043"/>
              <a:gd name="connsiteX643" fmla="*/ 1008308 w 1181239"/>
              <a:gd name="connsiteY643" fmla="*/ 857982 h 4008043"/>
              <a:gd name="connsiteX644" fmla="*/ 40946 w 1181239"/>
              <a:gd name="connsiteY644" fmla="*/ 780467 h 4008043"/>
              <a:gd name="connsiteX645" fmla="*/ 43701 w 1181239"/>
              <a:gd name="connsiteY645" fmla="*/ 788627 h 4008043"/>
              <a:gd name="connsiteX646" fmla="*/ 40179 w 1181239"/>
              <a:gd name="connsiteY646" fmla="*/ 828088 h 4008043"/>
              <a:gd name="connsiteX647" fmla="*/ 38694 w 1181239"/>
              <a:gd name="connsiteY647" fmla="*/ 815825 h 4008043"/>
              <a:gd name="connsiteX648" fmla="*/ 38690 w 1181239"/>
              <a:gd name="connsiteY648" fmla="*/ 815825 h 4008043"/>
              <a:gd name="connsiteX649" fmla="*/ 40540 w 1181239"/>
              <a:gd name="connsiteY649" fmla="*/ 789987 h 4008043"/>
              <a:gd name="connsiteX650" fmla="*/ 44700 w 1181239"/>
              <a:gd name="connsiteY650" fmla="*/ 746469 h 4008043"/>
              <a:gd name="connsiteX651" fmla="*/ 50581 w 1181239"/>
              <a:gd name="connsiteY651" fmla="*/ 762891 h 4008043"/>
              <a:gd name="connsiteX652" fmla="*/ 43349 w 1181239"/>
              <a:gd name="connsiteY652" fmla="*/ 757349 h 4008043"/>
              <a:gd name="connsiteX653" fmla="*/ 43350 w 1181239"/>
              <a:gd name="connsiteY653" fmla="*/ 757349 h 4008043"/>
              <a:gd name="connsiteX654" fmla="*/ 44700 w 1181239"/>
              <a:gd name="connsiteY654" fmla="*/ 746469 h 4008043"/>
              <a:gd name="connsiteX655" fmla="*/ 52068 w 1181239"/>
              <a:gd name="connsiteY655" fmla="*/ 720631 h 4008043"/>
              <a:gd name="connsiteX656" fmla="*/ 54976 w 1181239"/>
              <a:gd name="connsiteY656" fmla="*/ 730311 h 4008043"/>
              <a:gd name="connsiteX657" fmla="*/ 52068 w 1181239"/>
              <a:gd name="connsiteY657" fmla="*/ 738310 h 4008043"/>
              <a:gd name="connsiteX658" fmla="*/ 49163 w 1181239"/>
              <a:gd name="connsiteY658" fmla="*/ 728630 h 4008043"/>
              <a:gd name="connsiteX659" fmla="*/ 52068 w 1181239"/>
              <a:gd name="connsiteY659" fmla="*/ 720631 h 4008043"/>
              <a:gd name="connsiteX660" fmla="*/ 54632 w 1181239"/>
              <a:gd name="connsiteY660" fmla="*/ 693931 h 4008043"/>
              <a:gd name="connsiteX661" fmla="*/ 59194 w 1181239"/>
              <a:gd name="connsiteY661" fmla="*/ 699316 h 4008043"/>
              <a:gd name="connsiteX662" fmla="*/ 56595 w 1181239"/>
              <a:gd name="connsiteY662" fmla="*/ 710759 h 4008043"/>
              <a:gd name="connsiteX663" fmla="*/ 52066 w 1181239"/>
              <a:gd name="connsiteY663" fmla="*/ 705055 h 4008043"/>
              <a:gd name="connsiteX664" fmla="*/ 52068 w 1181239"/>
              <a:gd name="connsiteY664" fmla="*/ 705055 h 4008043"/>
              <a:gd name="connsiteX665" fmla="*/ 54632 w 1181239"/>
              <a:gd name="connsiteY665" fmla="*/ 693931 h 4008043"/>
              <a:gd name="connsiteX666" fmla="*/ 17521 w 1181239"/>
              <a:gd name="connsiteY666" fmla="*/ 689349 h 4008043"/>
              <a:gd name="connsiteX667" fmla="*/ 21822 w 1181239"/>
              <a:gd name="connsiteY667" fmla="*/ 797428 h 4008043"/>
              <a:gd name="connsiteX668" fmla="*/ 19797 w 1181239"/>
              <a:gd name="connsiteY668" fmla="*/ 787040 h 4008043"/>
              <a:gd name="connsiteX669" fmla="*/ 19809 w 1181239"/>
              <a:gd name="connsiteY669" fmla="*/ 787040 h 4008043"/>
              <a:gd name="connsiteX670" fmla="*/ 17630 w 1181239"/>
              <a:gd name="connsiteY670" fmla="*/ 732186 h 4008043"/>
              <a:gd name="connsiteX671" fmla="*/ 17521 w 1181239"/>
              <a:gd name="connsiteY671" fmla="*/ 689349 h 4008043"/>
              <a:gd name="connsiteX672" fmla="*/ 16110 w 1181239"/>
              <a:gd name="connsiteY672" fmla="*/ 627523 h 4008043"/>
              <a:gd name="connsiteX673" fmla="*/ 16826 w 1181239"/>
              <a:gd name="connsiteY673" fmla="*/ 646515 h 4008043"/>
              <a:gd name="connsiteX674" fmla="*/ 16144 w 1181239"/>
              <a:gd name="connsiteY674" fmla="*/ 673034 h 4008043"/>
              <a:gd name="connsiteX675" fmla="*/ 13597 w 1181239"/>
              <a:gd name="connsiteY675" fmla="*/ 658754 h 4008043"/>
              <a:gd name="connsiteX676" fmla="*/ 14279 w 1181239"/>
              <a:gd name="connsiteY676" fmla="*/ 632236 h 4008043"/>
              <a:gd name="connsiteX677" fmla="*/ 16110 w 1181239"/>
              <a:gd name="connsiteY677" fmla="*/ 627523 h 4008043"/>
              <a:gd name="connsiteX678" fmla="*/ 1020514 w 1181239"/>
              <a:gd name="connsiteY678" fmla="*/ 444568 h 4008043"/>
              <a:gd name="connsiteX679" fmla="*/ 1017280 w 1181239"/>
              <a:gd name="connsiteY679" fmla="*/ 473823 h 4008043"/>
              <a:gd name="connsiteX680" fmla="*/ 1016084 w 1181239"/>
              <a:gd name="connsiteY680" fmla="*/ 463607 h 4008043"/>
              <a:gd name="connsiteX681" fmla="*/ 1020514 w 1181239"/>
              <a:gd name="connsiteY681" fmla="*/ 444568 h 4008043"/>
              <a:gd name="connsiteX682" fmla="*/ 109423 w 1181239"/>
              <a:gd name="connsiteY682" fmla="*/ 416964 h 4008043"/>
              <a:gd name="connsiteX683" fmla="*/ 108453 w 1181239"/>
              <a:gd name="connsiteY683" fmla="*/ 428251 h 4008043"/>
              <a:gd name="connsiteX684" fmla="*/ 102725 w 1181239"/>
              <a:gd name="connsiteY684" fmla="*/ 477208 h 4008043"/>
              <a:gd name="connsiteX685" fmla="*/ 98887 w 1181239"/>
              <a:gd name="connsiteY685" fmla="*/ 523445 h 4008043"/>
              <a:gd name="connsiteX686" fmla="*/ 99142 w 1181239"/>
              <a:gd name="connsiteY686" fmla="*/ 535684 h 4008043"/>
              <a:gd name="connsiteX687" fmla="*/ 104632 w 1181239"/>
              <a:gd name="connsiteY687" fmla="*/ 520725 h 4008043"/>
              <a:gd name="connsiteX688" fmla="*/ 105591 w 1181239"/>
              <a:gd name="connsiteY688" fmla="*/ 544754 h 4008043"/>
              <a:gd name="connsiteX689" fmla="*/ 99681 w 1181239"/>
              <a:gd name="connsiteY689" fmla="*/ 563383 h 4008043"/>
              <a:gd name="connsiteX690" fmla="*/ 89871 w 1181239"/>
              <a:gd name="connsiteY690" fmla="*/ 609799 h 4008043"/>
              <a:gd name="connsiteX691" fmla="*/ 86947 w 1181239"/>
              <a:gd name="connsiteY691" fmla="*/ 634958 h 4008043"/>
              <a:gd name="connsiteX692" fmla="*/ 83948 w 1181239"/>
              <a:gd name="connsiteY692" fmla="*/ 613879 h 4008043"/>
              <a:gd name="connsiteX693" fmla="*/ 83947 w 1181239"/>
              <a:gd name="connsiteY693" fmla="*/ 613879 h 4008043"/>
              <a:gd name="connsiteX694" fmla="*/ 79617 w 1181239"/>
              <a:gd name="connsiteY694" fmla="*/ 598042 h 4008043"/>
              <a:gd name="connsiteX695" fmla="*/ 73779 w 1181239"/>
              <a:gd name="connsiteY695" fmla="*/ 601784 h 4008043"/>
              <a:gd name="connsiteX696" fmla="*/ 86914 w 1181239"/>
              <a:gd name="connsiteY696" fmla="*/ 497606 h 4008043"/>
              <a:gd name="connsiteX697" fmla="*/ 89947 w 1181239"/>
              <a:gd name="connsiteY697" fmla="*/ 504406 h 4008043"/>
              <a:gd name="connsiteX698" fmla="*/ 97232 w 1181239"/>
              <a:gd name="connsiteY698" fmla="*/ 475848 h 4008043"/>
              <a:gd name="connsiteX699" fmla="*/ 107056 w 1181239"/>
              <a:gd name="connsiteY699" fmla="*/ 424171 h 4008043"/>
              <a:gd name="connsiteX700" fmla="*/ 109423 w 1181239"/>
              <a:gd name="connsiteY700" fmla="*/ 416964 h 4008043"/>
              <a:gd name="connsiteX701" fmla="*/ 112126 w 1181239"/>
              <a:gd name="connsiteY701" fmla="*/ 403090 h 4008043"/>
              <a:gd name="connsiteX702" fmla="*/ 112126 w 1181239"/>
              <a:gd name="connsiteY702" fmla="*/ 409890 h 4008043"/>
              <a:gd name="connsiteX703" fmla="*/ 110659 w 1181239"/>
              <a:gd name="connsiteY703" fmla="*/ 406490 h 4008043"/>
              <a:gd name="connsiteX704" fmla="*/ 112126 w 1181239"/>
              <a:gd name="connsiteY704" fmla="*/ 403090 h 4008043"/>
              <a:gd name="connsiteX705" fmla="*/ 960210 w 1181239"/>
              <a:gd name="connsiteY705" fmla="*/ 305326 h 4008043"/>
              <a:gd name="connsiteX706" fmla="*/ 961013 w 1181239"/>
              <a:gd name="connsiteY706" fmla="*/ 306537 h 4008043"/>
              <a:gd name="connsiteX707" fmla="*/ 961013 w 1181239"/>
              <a:gd name="connsiteY707" fmla="*/ 326936 h 4008043"/>
              <a:gd name="connsiteX708" fmla="*/ 959875 w 1181239"/>
              <a:gd name="connsiteY708" fmla="*/ 316736 h 4008043"/>
              <a:gd name="connsiteX709" fmla="*/ 960210 w 1181239"/>
              <a:gd name="connsiteY709" fmla="*/ 305326 h 4008043"/>
              <a:gd name="connsiteX710" fmla="*/ 131243 w 1181239"/>
              <a:gd name="connsiteY710" fmla="*/ 240583 h 4008043"/>
              <a:gd name="connsiteX711" fmla="*/ 134221 w 1181239"/>
              <a:gd name="connsiteY711" fmla="*/ 241967 h 4008043"/>
              <a:gd name="connsiteX712" fmla="*/ 144610 w 1181239"/>
              <a:gd name="connsiteY712" fmla="*/ 277206 h 4008043"/>
              <a:gd name="connsiteX713" fmla="*/ 138140 w 1181239"/>
              <a:gd name="connsiteY713" fmla="*/ 264918 h 4008043"/>
              <a:gd name="connsiteX714" fmla="*/ 138140 w 1181239"/>
              <a:gd name="connsiteY714" fmla="*/ 264917 h 4008043"/>
              <a:gd name="connsiteX715" fmla="*/ 131243 w 1181239"/>
              <a:gd name="connsiteY715" fmla="*/ 240583 h 4008043"/>
              <a:gd name="connsiteX716" fmla="*/ 877049 w 1181239"/>
              <a:gd name="connsiteY716" fmla="*/ 194344 h 4008043"/>
              <a:gd name="connsiteX717" fmla="*/ 883829 w 1181239"/>
              <a:gd name="connsiteY717" fmla="*/ 211283 h 4008043"/>
              <a:gd name="connsiteX718" fmla="*/ 877876 w 1181239"/>
              <a:gd name="connsiteY718" fmla="*/ 205024 h 4008043"/>
              <a:gd name="connsiteX719" fmla="*/ 877877 w 1181239"/>
              <a:gd name="connsiteY719" fmla="*/ 205024 h 4008043"/>
              <a:gd name="connsiteX720" fmla="*/ 877049 w 1181239"/>
              <a:gd name="connsiteY720" fmla="*/ 194344 h 4008043"/>
              <a:gd name="connsiteX721" fmla="*/ 1009149 w 1181239"/>
              <a:gd name="connsiteY721" fmla="*/ 184200 h 4008043"/>
              <a:gd name="connsiteX722" fmla="*/ 1010905 w 1181239"/>
              <a:gd name="connsiteY722" fmla="*/ 185145 h 4008043"/>
              <a:gd name="connsiteX723" fmla="*/ 1013222 w 1181239"/>
              <a:gd name="connsiteY723" fmla="*/ 220572 h 4008043"/>
              <a:gd name="connsiteX724" fmla="*/ 1011193 w 1181239"/>
              <a:gd name="connsiteY724" fmla="*/ 215876 h 4008043"/>
              <a:gd name="connsiteX725" fmla="*/ 1011190 w 1181239"/>
              <a:gd name="connsiteY725" fmla="*/ 215876 h 4008043"/>
              <a:gd name="connsiteX726" fmla="*/ 1009664 w 1181239"/>
              <a:gd name="connsiteY726" fmla="*/ 194344 h 4008043"/>
              <a:gd name="connsiteX727" fmla="*/ 1009149 w 1181239"/>
              <a:gd name="connsiteY727" fmla="*/ 184200 h 4008043"/>
              <a:gd name="connsiteX728" fmla="*/ 748726 w 1181239"/>
              <a:gd name="connsiteY728" fmla="*/ 154227 h 4008043"/>
              <a:gd name="connsiteX729" fmla="*/ 748726 w 1181239"/>
              <a:gd name="connsiteY729" fmla="*/ 163746 h 4008043"/>
              <a:gd name="connsiteX730" fmla="*/ 747398 w 1181239"/>
              <a:gd name="connsiteY730" fmla="*/ 158987 h 4008043"/>
              <a:gd name="connsiteX731" fmla="*/ 748726 w 1181239"/>
              <a:gd name="connsiteY731" fmla="*/ 154227 h 4008043"/>
              <a:gd name="connsiteX732" fmla="*/ 944467 w 1181239"/>
              <a:gd name="connsiteY732" fmla="*/ 138588 h 4008043"/>
              <a:gd name="connsiteX733" fmla="*/ 949089 w 1181239"/>
              <a:gd name="connsiteY733" fmla="*/ 154227 h 4008043"/>
              <a:gd name="connsiteX734" fmla="*/ 957630 w 1181239"/>
              <a:gd name="connsiteY734" fmla="*/ 155635 h 4008043"/>
              <a:gd name="connsiteX735" fmla="*/ 963237 w 1181239"/>
              <a:gd name="connsiteY735" fmla="*/ 158076 h 4008043"/>
              <a:gd name="connsiteX736" fmla="*/ 967358 w 1181239"/>
              <a:gd name="connsiteY736" fmla="*/ 166466 h 4008043"/>
              <a:gd name="connsiteX737" fmla="*/ 970329 w 1181239"/>
              <a:gd name="connsiteY737" fmla="*/ 161706 h 4008043"/>
              <a:gd name="connsiteX738" fmla="*/ 977889 w 1181239"/>
              <a:gd name="connsiteY738" fmla="*/ 183464 h 4008043"/>
              <a:gd name="connsiteX739" fmla="*/ 985235 w 1181239"/>
              <a:gd name="connsiteY739" fmla="*/ 207943 h 4008043"/>
              <a:gd name="connsiteX740" fmla="*/ 994634 w 1181239"/>
              <a:gd name="connsiteY740" fmla="*/ 305802 h 4008043"/>
              <a:gd name="connsiteX741" fmla="*/ 986510 w 1181239"/>
              <a:gd name="connsiteY741" fmla="*/ 308577 h 4008043"/>
              <a:gd name="connsiteX742" fmla="*/ 978341 w 1181239"/>
              <a:gd name="connsiteY742" fmla="*/ 310615 h 4008043"/>
              <a:gd name="connsiteX743" fmla="*/ 976670 w 1181239"/>
              <a:gd name="connsiteY743" fmla="*/ 314015 h 4008043"/>
              <a:gd name="connsiteX744" fmla="*/ 976670 w 1181239"/>
              <a:gd name="connsiteY744" fmla="*/ 314017 h 4008043"/>
              <a:gd name="connsiteX745" fmla="*/ 972155 w 1181239"/>
              <a:gd name="connsiteY745" fmla="*/ 290898 h 4008043"/>
              <a:gd name="connsiteX746" fmla="*/ 962044 w 1181239"/>
              <a:gd name="connsiteY746" fmla="*/ 253231 h 4008043"/>
              <a:gd name="connsiteX747" fmla="*/ 946043 w 1181239"/>
              <a:gd name="connsiteY747" fmla="*/ 167025 h 4008043"/>
              <a:gd name="connsiteX748" fmla="*/ 665910 w 1181239"/>
              <a:gd name="connsiteY748" fmla="*/ 130704 h 4008043"/>
              <a:gd name="connsiteX749" fmla="*/ 666800 w 1181239"/>
              <a:gd name="connsiteY749" fmla="*/ 149466 h 4008043"/>
              <a:gd name="connsiteX750" fmla="*/ 662762 w 1181239"/>
              <a:gd name="connsiteY750" fmla="*/ 158391 h 4008043"/>
              <a:gd name="connsiteX751" fmla="*/ 662761 w 1181239"/>
              <a:gd name="connsiteY751" fmla="*/ 158391 h 4008043"/>
              <a:gd name="connsiteX752" fmla="*/ 658075 w 1181239"/>
              <a:gd name="connsiteY752" fmla="*/ 149842 h 4008043"/>
              <a:gd name="connsiteX753" fmla="*/ 653716 w 1181239"/>
              <a:gd name="connsiteY753" fmla="*/ 144232 h 4008043"/>
              <a:gd name="connsiteX754" fmla="*/ 658802 w 1181239"/>
              <a:gd name="connsiteY754" fmla="*/ 135300 h 4008043"/>
              <a:gd name="connsiteX755" fmla="*/ 665910 w 1181239"/>
              <a:gd name="connsiteY755" fmla="*/ 130704 h 4008043"/>
              <a:gd name="connsiteX756" fmla="*/ 878817 w 1181239"/>
              <a:gd name="connsiteY756" fmla="*/ 98237 h 4008043"/>
              <a:gd name="connsiteX757" fmla="*/ 879637 w 1181239"/>
              <a:gd name="connsiteY757" fmla="*/ 99891 h 4008043"/>
              <a:gd name="connsiteX758" fmla="*/ 879605 w 1181239"/>
              <a:gd name="connsiteY758" fmla="*/ 118930 h 4008043"/>
              <a:gd name="connsiteX759" fmla="*/ 878459 w 1181239"/>
              <a:gd name="connsiteY759" fmla="*/ 108669 h 4008043"/>
              <a:gd name="connsiteX760" fmla="*/ 878470 w 1181239"/>
              <a:gd name="connsiteY760" fmla="*/ 108669 h 4008043"/>
              <a:gd name="connsiteX761" fmla="*/ 878817 w 1181239"/>
              <a:gd name="connsiteY761" fmla="*/ 98237 h 4008043"/>
              <a:gd name="connsiteX762" fmla="*/ 287277 w 1181239"/>
              <a:gd name="connsiteY762" fmla="*/ 93938 h 4008043"/>
              <a:gd name="connsiteX763" fmla="*/ 290353 w 1181239"/>
              <a:gd name="connsiteY763" fmla="*/ 98471 h 4008043"/>
              <a:gd name="connsiteX764" fmla="*/ 274819 w 1181239"/>
              <a:gd name="connsiteY764" fmla="*/ 113580 h 4008043"/>
              <a:gd name="connsiteX765" fmla="*/ 274819 w 1181239"/>
              <a:gd name="connsiteY765" fmla="*/ 113579 h 4008043"/>
              <a:gd name="connsiteX766" fmla="*/ 278777 w 1181239"/>
              <a:gd name="connsiteY766" fmla="*/ 99150 h 4008043"/>
              <a:gd name="connsiteX767" fmla="*/ 287277 w 1181239"/>
              <a:gd name="connsiteY767" fmla="*/ 93938 h 4008043"/>
              <a:gd name="connsiteX768" fmla="*/ 322381 w 1181239"/>
              <a:gd name="connsiteY768" fmla="*/ 84191 h 4008043"/>
              <a:gd name="connsiteX769" fmla="*/ 320699 w 1181239"/>
              <a:gd name="connsiteY769" fmla="*/ 95071 h 4008043"/>
              <a:gd name="connsiteX770" fmla="*/ 313786 w 1181239"/>
              <a:gd name="connsiteY770" fmla="*/ 105814 h 4008043"/>
              <a:gd name="connsiteX771" fmla="*/ 318149 w 1181239"/>
              <a:gd name="connsiteY771" fmla="*/ 92351 h 4008043"/>
              <a:gd name="connsiteX772" fmla="*/ 511326 w 1181239"/>
              <a:gd name="connsiteY772" fmla="*/ 77392 h 4008043"/>
              <a:gd name="connsiteX773" fmla="*/ 508107 w 1181239"/>
              <a:gd name="connsiteY773" fmla="*/ 118189 h 4008043"/>
              <a:gd name="connsiteX774" fmla="*/ 505574 w 1181239"/>
              <a:gd name="connsiteY774" fmla="*/ 108330 h 4008043"/>
              <a:gd name="connsiteX775" fmla="*/ 505572 w 1181239"/>
              <a:gd name="connsiteY775" fmla="*/ 108330 h 4008043"/>
              <a:gd name="connsiteX776" fmla="*/ 511326 w 1181239"/>
              <a:gd name="connsiteY776" fmla="*/ 77392 h 4008043"/>
              <a:gd name="connsiteX777" fmla="*/ 356452 w 1181239"/>
              <a:gd name="connsiteY777" fmla="*/ 75734 h 4008043"/>
              <a:gd name="connsiteX778" fmla="*/ 351603 w 1181239"/>
              <a:gd name="connsiteY778" fmla="*/ 107309 h 4008043"/>
              <a:gd name="connsiteX779" fmla="*/ 352352 w 1181239"/>
              <a:gd name="connsiteY779" fmla="*/ 90922 h 4008043"/>
              <a:gd name="connsiteX780" fmla="*/ 352351 w 1181239"/>
              <a:gd name="connsiteY780" fmla="*/ 90922 h 4008043"/>
              <a:gd name="connsiteX781" fmla="*/ 356452 w 1181239"/>
              <a:gd name="connsiteY781" fmla="*/ 75734 h 4008043"/>
              <a:gd name="connsiteX782" fmla="*/ 667523 w 1181239"/>
              <a:gd name="connsiteY782" fmla="*/ 59712 h 4008043"/>
              <a:gd name="connsiteX783" fmla="*/ 667556 w 1181239"/>
              <a:gd name="connsiteY783" fmla="*/ 71951 h 4008043"/>
              <a:gd name="connsiteX784" fmla="*/ 665355 w 1181239"/>
              <a:gd name="connsiteY784" fmla="*/ 92349 h 4008043"/>
              <a:gd name="connsiteX785" fmla="*/ 663137 w 1181239"/>
              <a:gd name="connsiteY785" fmla="*/ 100509 h 4008043"/>
              <a:gd name="connsiteX786" fmla="*/ 662990 w 1181239"/>
              <a:gd name="connsiteY786" fmla="*/ 92349 h 4008043"/>
              <a:gd name="connsiteX787" fmla="*/ 662994 w 1181239"/>
              <a:gd name="connsiteY787" fmla="*/ 92349 h 4008043"/>
              <a:gd name="connsiteX788" fmla="*/ 665195 w 1181239"/>
              <a:gd name="connsiteY788" fmla="*/ 71951 h 4008043"/>
              <a:gd name="connsiteX789" fmla="*/ 745090 w 1181239"/>
              <a:gd name="connsiteY789" fmla="*/ 48079 h 4008043"/>
              <a:gd name="connsiteX790" fmla="*/ 745922 w 1181239"/>
              <a:gd name="connsiteY790" fmla="*/ 49562 h 4008043"/>
              <a:gd name="connsiteX791" fmla="*/ 745889 w 1181239"/>
              <a:gd name="connsiteY791" fmla="*/ 65881 h 4008043"/>
              <a:gd name="connsiteX792" fmla="*/ 744714 w 1181239"/>
              <a:gd name="connsiteY792" fmla="*/ 56993 h 4008043"/>
              <a:gd name="connsiteX793" fmla="*/ 744718 w 1181239"/>
              <a:gd name="connsiteY793" fmla="*/ 56993 h 4008043"/>
              <a:gd name="connsiteX794" fmla="*/ 745090 w 1181239"/>
              <a:gd name="connsiteY794" fmla="*/ 48079 h 4008043"/>
              <a:gd name="connsiteX795" fmla="*/ 649749 w 1181239"/>
              <a:gd name="connsiteY795" fmla="*/ 36821 h 4008043"/>
              <a:gd name="connsiteX796" fmla="*/ 647789 w 1181239"/>
              <a:gd name="connsiteY796" fmla="*/ 63792 h 4008043"/>
              <a:gd name="connsiteX797" fmla="*/ 646775 w 1181239"/>
              <a:gd name="connsiteY797" fmla="*/ 52913 h 4008043"/>
              <a:gd name="connsiteX798" fmla="*/ 649749 w 1181239"/>
              <a:gd name="connsiteY798" fmla="*/ 36821 h 4008043"/>
              <a:gd name="connsiteX799" fmla="*/ 559982 w 1181239"/>
              <a:gd name="connsiteY799" fmla="*/ 32409 h 4008043"/>
              <a:gd name="connsiteX800" fmla="*/ 560456 w 1181239"/>
              <a:gd name="connsiteY800" fmla="*/ 37954 h 4008043"/>
              <a:gd name="connsiteX801" fmla="*/ 557800 w 1181239"/>
              <a:gd name="connsiteY801" fmla="*/ 51553 h 4008043"/>
              <a:gd name="connsiteX802" fmla="*/ 555143 w 1181239"/>
              <a:gd name="connsiteY802" fmla="*/ 47473 h 4008043"/>
              <a:gd name="connsiteX803" fmla="*/ 557800 w 1181239"/>
              <a:gd name="connsiteY803" fmla="*/ 33874 h 4008043"/>
              <a:gd name="connsiteX804" fmla="*/ 559982 w 1181239"/>
              <a:gd name="connsiteY804" fmla="*/ 32409 h 4008043"/>
              <a:gd name="connsiteX805" fmla="*/ 586690 w 1181239"/>
              <a:gd name="connsiteY805" fmla="*/ 27075 h 4008043"/>
              <a:gd name="connsiteX806" fmla="*/ 585194 w 1181239"/>
              <a:gd name="connsiteY806" fmla="*/ 45895 h 4008043"/>
              <a:gd name="connsiteX807" fmla="*/ 581010 w 1181239"/>
              <a:gd name="connsiteY807" fmla="*/ 69014 h 4008043"/>
              <a:gd name="connsiteX808" fmla="*/ 578416 w 1181239"/>
              <a:gd name="connsiteY808" fmla="*/ 69233 h 4008043"/>
              <a:gd name="connsiteX809" fmla="*/ 578413 w 1181239"/>
              <a:gd name="connsiteY809" fmla="*/ 69232 h 4008043"/>
              <a:gd name="connsiteX810" fmla="*/ 582597 w 1181239"/>
              <a:gd name="connsiteY810" fmla="*/ 46114 h 4008043"/>
              <a:gd name="connsiteX811" fmla="*/ 353765 w 1181239"/>
              <a:gd name="connsiteY811" fmla="*/ 22995 h 4008043"/>
              <a:gd name="connsiteX812" fmla="*/ 350663 w 1181239"/>
              <a:gd name="connsiteY812" fmla="*/ 43844 h 4008043"/>
              <a:gd name="connsiteX813" fmla="*/ 349492 w 1181239"/>
              <a:gd name="connsiteY813" fmla="*/ 39059 h 4008043"/>
              <a:gd name="connsiteX814" fmla="*/ 349489 w 1181239"/>
              <a:gd name="connsiteY814" fmla="*/ 39059 h 4008043"/>
              <a:gd name="connsiteX815" fmla="*/ 351401 w 1181239"/>
              <a:gd name="connsiteY815" fmla="*/ 27755 h 4008043"/>
              <a:gd name="connsiteX816" fmla="*/ 353765 w 1181239"/>
              <a:gd name="connsiteY816" fmla="*/ 22995 h 4008043"/>
              <a:gd name="connsiteX817" fmla="*/ 449634 w 1181239"/>
              <a:gd name="connsiteY817" fmla="*/ 18915 h 4008043"/>
              <a:gd name="connsiteX818" fmla="*/ 448105 w 1181239"/>
              <a:gd name="connsiteY818" fmla="*/ 37954 h 4008043"/>
              <a:gd name="connsiteX819" fmla="*/ 440198 w 1181239"/>
              <a:gd name="connsiteY819" fmla="*/ 58314 h 4008043"/>
              <a:gd name="connsiteX820" fmla="*/ 440197 w 1181239"/>
              <a:gd name="connsiteY820" fmla="*/ 58314 h 4008043"/>
              <a:gd name="connsiteX821" fmla="*/ 444016 w 1181239"/>
              <a:gd name="connsiteY821" fmla="*/ 35234 h 4008043"/>
              <a:gd name="connsiteX822" fmla="*/ 631225 w 1181239"/>
              <a:gd name="connsiteY822" fmla="*/ 17565 h 4008043"/>
              <a:gd name="connsiteX823" fmla="*/ 626543 w 1181239"/>
              <a:gd name="connsiteY823" fmla="*/ 62442 h 4008043"/>
              <a:gd name="connsiteX824" fmla="*/ 618850 w 1181239"/>
              <a:gd name="connsiteY824" fmla="*/ 100520 h 4008043"/>
              <a:gd name="connsiteX825" fmla="*/ 612954 w 1181239"/>
              <a:gd name="connsiteY825" fmla="*/ 139804 h 4008043"/>
              <a:gd name="connsiteX826" fmla="*/ 611538 w 1181239"/>
              <a:gd name="connsiteY826" fmla="*/ 150381 h 4008043"/>
              <a:gd name="connsiteX827" fmla="*/ 618806 w 1181239"/>
              <a:gd name="connsiteY827" fmla="*/ 133203 h 4008043"/>
              <a:gd name="connsiteX828" fmla="*/ 624280 w 1181239"/>
              <a:gd name="connsiteY828" fmla="*/ 120918 h 4008043"/>
              <a:gd name="connsiteX829" fmla="*/ 625455 w 1181239"/>
              <a:gd name="connsiteY829" fmla="*/ 132478 h 4008043"/>
              <a:gd name="connsiteX830" fmla="*/ 624686 w 1181239"/>
              <a:gd name="connsiteY830" fmla="*/ 144037 h 4008043"/>
              <a:gd name="connsiteX831" fmla="*/ 629318 w 1181239"/>
              <a:gd name="connsiteY831" fmla="*/ 132297 h 4008043"/>
              <a:gd name="connsiteX832" fmla="*/ 637973 w 1181239"/>
              <a:gd name="connsiteY832" fmla="*/ 122001 h 4008043"/>
              <a:gd name="connsiteX833" fmla="*/ 644346 w 1181239"/>
              <a:gd name="connsiteY833" fmla="*/ 94954 h 4008043"/>
              <a:gd name="connsiteX834" fmla="*/ 645396 w 1181239"/>
              <a:gd name="connsiteY834" fmla="*/ 80121 h 4008043"/>
              <a:gd name="connsiteX835" fmla="*/ 648370 w 1181239"/>
              <a:gd name="connsiteY835" fmla="*/ 123764 h 4008043"/>
              <a:gd name="connsiteX836" fmla="*/ 647495 w 1181239"/>
              <a:gd name="connsiteY836" fmla="*/ 176892 h 4008043"/>
              <a:gd name="connsiteX837" fmla="*/ 652335 w 1181239"/>
              <a:gd name="connsiteY837" fmla="*/ 166532 h 4008043"/>
              <a:gd name="connsiteX838" fmla="*/ 654644 w 1181239"/>
              <a:gd name="connsiteY838" fmla="*/ 157636 h 4008043"/>
              <a:gd name="connsiteX839" fmla="*/ 655852 w 1181239"/>
              <a:gd name="connsiteY839" fmla="*/ 165530 h 4008043"/>
              <a:gd name="connsiteX840" fmla="*/ 661121 w 1181239"/>
              <a:gd name="connsiteY840" fmla="*/ 177224 h 4008043"/>
              <a:gd name="connsiteX841" fmla="*/ 668099 w 1181239"/>
              <a:gd name="connsiteY841" fmla="*/ 185649 h 4008043"/>
              <a:gd name="connsiteX842" fmla="*/ 673931 w 1181239"/>
              <a:gd name="connsiteY842" fmla="*/ 186194 h 4008043"/>
              <a:gd name="connsiteX843" fmla="*/ 677095 w 1181239"/>
              <a:gd name="connsiteY843" fmla="*/ 173954 h 4008043"/>
              <a:gd name="connsiteX844" fmla="*/ 680087 w 1181239"/>
              <a:gd name="connsiteY844" fmla="*/ 160355 h 4008043"/>
              <a:gd name="connsiteX845" fmla="*/ 681412 w 1181239"/>
              <a:gd name="connsiteY845" fmla="*/ 168515 h 4008043"/>
              <a:gd name="connsiteX846" fmla="*/ 678449 w 1181239"/>
              <a:gd name="connsiteY846" fmla="*/ 201153 h 4008043"/>
              <a:gd name="connsiteX847" fmla="*/ 681168 w 1181239"/>
              <a:gd name="connsiteY847" fmla="*/ 211626 h 4008043"/>
              <a:gd name="connsiteX848" fmla="*/ 687387 w 1181239"/>
              <a:gd name="connsiteY848" fmla="*/ 184427 h 4008043"/>
              <a:gd name="connsiteX849" fmla="*/ 697156 w 1181239"/>
              <a:gd name="connsiteY849" fmla="*/ 158995 h 4008043"/>
              <a:gd name="connsiteX850" fmla="*/ 697995 w 1181239"/>
              <a:gd name="connsiteY850" fmla="*/ 180074 h 4008043"/>
              <a:gd name="connsiteX851" fmla="*/ 699560 w 1181239"/>
              <a:gd name="connsiteY851" fmla="*/ 207952 h 4008043"/>
              <a:gd name="connsiteX852" fmla="*/ 707424 w 1181239"/>
              <a:gd name="connsiteY852" fmla="*/ 203872 h 4008043"/>
              <a:gd name="connsiteX853" fmla="*/ 713958 w 1181239"/>
              <a:gd name="connsiteY853" fmla="*/ 180238 h 4008043"/>
              <a:gd name="connsiteX854" fmla="*/ 719432 w 1181239"/>
              <a:gd name="connsiteY854" fmla="*/ 166044 h 4008043"/>
              <a:gd name="connsiteX855" fmla="*/ 723439 w 1181239"/>
              <a:gd name="connsiteY855" fmla="*/ 206678 h 4008043"/>
              <a:gd name="connsiteX856" fmla="*/ 729942 w 1181239"/>
              <a:gd name="connsiteY856" fmla="*/ 229516 h 4008043"/>
              <a:gd name="connsiteX857" fmla="*/ 734692 w 1181239"/>
              <a:gd name="connsiteY857" fmla="*/ 207214 h 4008043"/>
              <a:gd name="connsiteX858" fmla="*/ 737973 w 1181239"/>
              <a:gd name="connsiteY858" fmla="*/ 207329 h 4008043"/>
              <a:gd name="connsiteX859" fmla="*/ 742078 w 1181239"/>
              <a:gd name="connsiteY859" fmla="*/ 209033 h 4008043"/>
              <a:gd name="connsiteX860" fmla="*/ 748234 w 1181239"/>
              <a:gd name="connsiteY860" fmla="*/ 225475 h 4008043"/>
              <a:gd name="connsiteX861" fmla="*/ 752603 w 1181239"/>
              <a:gd name="connsiteY861" fmla="*/ 244733 h 4008043"/>
              <a:gd name="connsiteX862" fmla="*/ 762826 w 1181239"/>
              <a:gd name="connsiteY862" fmla="*/ 194980 h 4008043"/>
              <a:gd name="connsiteX863" fmla="*/ 767417 w 1181239"/>
              <a:gd name="connsiteY863" fmla="*/ 168301 h 4008043"/>
              <a:gd name="connsiteX864" fmla="*/ 770023 w 1181239"/>
              <a:gd name="connsiteY864" fmla="*/ 169040 h 4008043"/>
              <a:gd name="connsiteX865" fmla="*/ 772843 w 1181239"/>
              <a:gd name="connsiteY865" fmla="*/ 210678 h 4008043"/>
              <a:gd name="connsiteX866" fmla="*/ 787596 w 1181239"/>
              <a:gd name="connsiteY866" fmla="*/ 241981 h 4008043"/>
              <a:gd name="connsiteX867" fmla="*/ 793730 w 1181239"/>
              <a:gd name="connsiteY867" fmla="*/ 224277 h 4008043"/>
              <a:gd name="connsiteX868" fmla="*/ 796197 w 1181239"/>
              <a:gd name="connsiteY868" fmla="*/ 218157 h 4008043"/>
              <a:gd name="connsiteX869" fmla="*/ 800556 w 1181239"/>
              <a:gd name="connsiteY869" fmla="*/ 217317 h 4008043"/>
              <a:gd name="connsiteX870" fmla="*/ 805028 w 1181239"/>
              <a:gd name="connsiteY870" fmla="*/ 210517 h 4008043"/>
              <a:gd name="connsiteX871" fmla="*/ 811957 w 1181239"/>
              <a:gd name="connsiteY871" fmla="*/ 211635 h 4008043"/>
              <a:gd name="connsiteX872" fmla="*/ 817316 w 1181239"/>
              <a:gd name="connsiteY872" fmla="*/ 232714 h 4008043"/>
              <a:gd name="connsiteX873" fmla="*/ 825257 w 1181239"/>
              <a:gd name="connsiteY873" fmla="*/ 239916 h 4008043"/>
              <a:gd name="connsiteX874" fmla="*/ 835306 w 1181239"/>
              <a:gd name="connsiteY874" fmla="*/ 216798 h 4008043"/>
              <a:gd name="connsiteX875" fmla="*/ 845515 w 1181239"/>
              <a:gd name="connsiteY875" fmla="*/ 198893 h 4008043"/>
              <a:gd name="connsiteX876" fmla="*/ 853135 w 1181239"/>
              <a:gd name="connsiteY876" fmla="*/ 186677 h 4008043"/>
              <a:gd name="connsiteX877" fmla="*/ 856393 w 1181239"/>
              <a:gd name="connsiteY877" fmla="*/ 171241 h 4008043"/>
              <a:gd name="connsiteX878" fmla="*/ 856766 w 1181239"/>
              <a:gd name="connsiteY878" fmla="*/ 182777 h 4008043"/>
              <a:gd name="connsiteX879" fmla="*/ 862960 w 1181239"/>
              <a:gd name="connsiteY879" fmla="*/ 197715 h 4008043"/>
              <a:gd name="connsiteX880" fmla="*/ 866876 w 1181239"/>
              <a:gd name="connsiteY880" fmla="*/ 234456 h 4008043"/>
              <a:gd name="connsiteX881" fmla="*/ 869438 w 1181239"/>
              <a:gd name="connsiteY881" fmla="*/ 267795 h 4008043"/>
              <a:gd name="connsiteX882" fmla="*/ 875898 w 1181239"/>
              <a:gd name="connsiteY882" fmla="*/ 252878 h 4008043"/>
              <a:gd name="connsiteX883" fmla="*/ 882306 w 1181239"/>
              <a:gd name="connsiteY883" fmla="*/ 258947 h 4008043"/>
              <a:gd name="connsiteX884" fmla="*/ 885711 w 1181239"/>
              <a:gd name="connsiteY884" fmla="*/ 289106 h 4008043"/>
              <a:gd name="connsiteX885" fmla="*/ 890882 w 1181239"/>
              <a:gd name="connsiteY885" fmla="*/ 294240 h 4008043"/>
              <a:gd name="connsiteX886" fmla="*/ 897924 w 1181239"/>
              <a:gd name="connsiteY886" fmla="*/ 206508 h 4008043"/>
              <a:gd name="connsiteX887" fmla="*/ 905106 w 1181239"/>
              <a:gd name="connsiteY887" fmla="*/ 118646 h 4008043"/>
              <a:gd name="connsiteX888" fmla="*/ 906591 w 1181239"/>
              <a:gd name="connsiteY888" fmla="*/ 146989 h 4008043"/>
              <a:gd name="connsiteX889" fmla="*/ 909204 w 1181239"/>
              <a:gd name="connsiteY889" fmla="*/ 180476 h 4008043"/>
              <a:gd name="connsiteX890" fmla="*/ 922661 w 1181239"/>
              <a:gd name="connsiteY890" fmla="*/ 129113 h 4008043"/>
              <a:gd name="connsiteX891" fmla="*/ 928487 w 1181239"/>
              <a:gd name="connsiteY891" fmla="*/ 102206 h 4008043"/>
              <a:gd name="connsiteX892" fmla="*/ 936618 w 1181239"/>
              <a:gd name="connsiteY892" fmla="*/ 286407 h 4008043"/>
              <a:gd name="connsiteX893" fmla="*/ 929426 w 1181239"/>
              <a:gd name="connsiteY893" fmla="*/ 299753 h 4008043"/>
              <a:gd name="connsiteX894" fmla="*/ 929054 w 1181239"/>
              <a:gd name="connsiteY894" fmla="*/ 280034 h 4008043"/>
              <a:gd name="connsiteX895" fmla="*/ 925686 w 1181239"/>
              <a:gd name="connsiteY895" fmla="*/ 296353 h 4008043"/>
              <a:gd name="connsiteX896" fmla="*/ 918174 w 1181239"/>
              <a:gd name="connsiteY896" fmla="*/ 285091 h 4008043"/>
              <a:gd name="connsiteX897" fmla="*/ 908321 w 1181239"/>
              <a:gd name="connsiteY897" fmla="*/ 346607 h 4008043"/>
              <a:gd name="connsiteX898" fmla="*/ 918980 w 1181239"/>
              <a:gd name="connsiteY898" fmla="*/ 352241 h 4008043"/>
              <a:gd name="connsiteX899" fmla="*/ 924725 w 1181239"/>
              <a:gd name="connsiteY899" fmla="*/ 346670 h 4008043"/>
              <a:gd name="connsiteX900" fmla="*/ 932066 w 1181239"/>
              <a:gd name="connsiteY900" fmla="*/ 340550 h 4008043"/>
              <a:gd name="connsiteX901" fmla="*/ 935416 w 1181239"/>
              <a:gd name="connsiteY901" fmla="*/ 340030 h 4008043"/>
              <a:gd name="connsiteX902" fmla="*/ 939880 w 1181239"/>
              <a:gd name="connsiteY902" fmla="*/ 350910 h 4008043"/>
              <a:gd name="connsiteX903" fmla="*/ 944332 w 1181239"/>
              <a:gd name="connsiteY903" fmla="*/ 350748 h 4008043"/>
              <a:gd name="connsiteX904" fmla="*/ 948679 w 1181239"/>
              <a:gd name="connsiteY904" fmla="*/ 350455 h 4008043"/>
              <a:gd name="connsiteX905" fmla="*/ 953927 w 1181239"/>
              <a:gd name="connsiteY905" fmla="*/ 358614 h 4008043"/>
              <a:gd name="connsiteX906" fmla="*/ 959773 w 1181239"/>
              <a:gd name="connsiteY906" fmla="*/ 357952 h 4008043"/>
              <a:gd name="connsiteX907" fmla="*/ 967398 w 1181239"/>
              <a:gd name="connsiteY907" fmla="*/ 360672 h 4008043"/>
              <a:gd name="connsiteX908" fmla="*/ 993697 w 1181239"/>
              <a:gd name="connsiteY908" fmla="*/ 512340 h 4008043"/>
              <a:gd name="connsiteX909" fmla="*/ 989560 w 1181239"/>
              <a:gd name="connsiteY909" fmla="*/ 538178 h 4008043"/>
              <a:gd name="connsiteX910" fmla="*/ 982211 w 1181239"/>
              <a:gd name="connsiteY910" fmla="*/ 581934 h 4008043"/>
              <a:gd name="connsiteX911" fmla="*/ 974913 w 1181239"/>
              <a:gd name="connsiteY911" fmla="*/ 737943 h 4008043"/>
              <a:gd name="connsiteX912" fmla="*/ 990890 w 1181239"/>
              <a:gd name="connsiteY912" fmla="*/ 727560 h 4008043"/>
              <a:gd name="connsiteX913" fmla="*/ 1013165 w 1181239"/>
              <a:gd name="connsiteY913" fmla="*/ 712601 h 4008043"/>
              <a:gd name="connsiteX914" fmla="*/ 1023174 w 1181239"/>
              <a:gd name="connsiteY914" fmla="*/ 693447 h 4008043"/>
              <a:gd name="connsiteX915" fmla="*/ 1025352 w 1181239"/>
              <a:gd name="connsiteY915" fmla="*/ 629984 h 4008043"/>
              <a:gd name="connsiteX916" fmla="*/ 1019752 w 1181239"/>
              <a:gd name="connsiteY916" fmla="*/ 563714 h 4008043"/>
              <a:gd name="connsiteX917" fmla="*/ 1021741 w 1181239"/>
              <a:gd name="connsiteY917" fmla="*/ 549559 h 4008043"/>
              <a:gd name="connsiteX918" fmla="*/ 1034255 w 1181239"/>
              <a:gd name="connsiteY918" fmla="*/ 896074 h 4008043"/>
              <a:gd name="connsiteX919" fmla="*/ 1032209 w 1181239"/>
              <a:gd name="connsiteY919" fmla="*/ 1080047 h 4008043"/>
              <a:gd name="connsiteX920" fmla="*/ 1029311 w 1181239"/>
              <a:gd name="connsiteY920" fmla="*/ 1036530 h 4008043"/>
              <a:gd name="connsiteX921" fmla="*/ 1016601 w 1181239"/>
              <a:gd name="connsiteY921" fmla="*/ 816067 h 4008043"/>
              <a:gd name="connsiteX922" fmla="*/ 1014072 w 1181239"/>
              <a:gd name="connsiteY922" fmla="*/ 822120 h 4008043"/>
              <a:gd name="connsiteX923" fmla="*/ 1010872 w 1181239"/>
              <a:gd name="connsiteY923" fmla="*/ 837449 h 4008043"/>
              <a:gd name="connsiteX924" fmla="*/ 1001517 w 1181239"/>
              <a:gd name="connsiteY924" fmla="*/ 822051 h 4008043"/>
              <a:gd name="connsiteX925" fmla="*/ 1006218 w 1181239"/>
              <a:gd name="connsiteY925" fmla="*/ 806960 h 4008043"/>
              <a:gd name="connsiteX926" fmla="*/ 1007878 w 1181239"/>
              <a:gd name="connsiteY926" fmla="*/ 789321 h 4008043"/>
              <a:gd name="connsiteX927" fmla="*/ 1014385 w 1181239"/>
              <a:gd name="connsiteY927" fmla="*/ 781162 h 4008043"/>
              <a:gd name="connsiteX928" fmla="*/ 1016910 w 1181239"/>
              <a:gd name="connsiteY928" fmla="*/ 788019 h 4008043"/>
              <a:gd name="connsiteX929" fmla="*/ 1021209 w 1181239"/>
              <a:gd name="connsiteY929" fmla="*/ 754483 h 4008043"/>
              <a:gd name="connsiteX930" fmla="*/ 1016621 w 1181239"/>
              <a:gd name="connsiteY930" fmla="*/ 730627 h 4008043"/>
              <a:gd name="connsiteX931" fmla="*/ 1005655 w 1181239"/>
              <a:gd name="connsiteY931" fmla="*/ 764682 h 4008043"/>
              <a:gd name="connsiteX932" fmla="*/ 1002528 w 1181239"/>
              <a:gd name="connsiteY932" fmla="*/ 785881 h 4008043"/>
              <a:gd name="connsiteX933" fmla="*/ 1001514 w 1181239"/>
              <a:gd name="connsiteY933" fmla="*/ 761563 h 4008043"/>
              <a:gd name="connsiteX934" fmla="*/ 1000156 w 1181239"/>
              <a:gd name="connsiteY934" fmla="*/ 735605 h 4008043"/>
              <a:gd name="connsiteX935" fmla="*/ 987927 w 1181239"/>
              <a:gd name="connsiteY935" fmla="*/ 757627 h 4008043"/>
              <a:gd name="connsiteX936" fmla="*/ 983923 w 1181239"/>
              <a:gd name="connsiteY936" fmla="*/ 778177 h 4008043"/>
              <a:gd name="connsiteX937" fmla="*/ 982336 w 1181239"/>
              <a:gd name="connsiteY937" fmla="*/ 821356 h 4008043"/>
              <a:gd name="connsiteX938" fmla="*/ 986699 w 1181239"/>
              <a:gd name="connsiteY938" fmla="*/ 863998 h 4008043"/>
              <a:gd name="connsiteX939" fmla="*/ 986773 w 1181239"/>
              <a:gd name="connsiteY939" fmla="*/ 878647 h 4008043"/>
              <a:gd name="connsiteX940" fmla="*/ 979444 w 1181239"/>
              <a:gd name="connsiteY940" fmla="*/ 878601 h 4008043"/>
              <a:gd name="connsiteX941" fmla="*/ 971589 w 1181239"/>
              <a:gd name="connsiteY941" fmla="*/ 888430 h 4008043"/>
              <a:gd name="connsiteX942" fmla="*/ 969838 w 1181239"/>
              <a:gd name="connsiteY942" fmla="*/ 906958 h 4008043"/>
              <a:gd name="connsiteX943" fmla="*/ 971892 w 1181239"/>
              <a:gd name="connsiteY943" fmla="*/ 974997 h 4008043"/>
              <a:gd name="connsiteX944" fmla="*/ 983595 w 1181239"/>
              <a:gd name="connsiteY944" fmla="*/ 1096286 h 4008043"/>
              <a:gd name="connsiteX945" fmla="*/ 983850 w 1181239"/>
              <a:gd name="connsiteY945" fmla="*/ 1106391 h 4008043"/>
              <a:gd name="connsiteX946" fmla="*/ 977520 w 1181239"/>
              <a:gd name="connsiteY946" fmla="*/ 1116881 h 4008043"/>
              <a:gd name="connsiteX947" fmla="*/ 972047 w 1181239"/>
              <a:gd name="connsiteY947" fmla="*/ 1109585 h 4008043"/>
              <a:gd name="connsiteX948" fmla="*/ 966892 w 1181239"/>
              <a:gd name="connsiteY948" fmla="*/ 1145789 h 4008043"/>
              <a:gd name="connsiteX949" fmla="*/ 967793 w 1181239"/>
              <a:gd name="connsiteY949" fmla="*/ 1205281 h 4008043"/>
              <a:gd name="connsiteX950" fmla="*/ 966541 w 1181239"/>
              <a:gd name="connsiteY950" fmla="*/ 1215315 h 4008043"/>
              <a:gd name="connsiteX951" fmla="*/ 956870 w 1181239"/>
              <a:gd name="connsiteY951" fmla="*/ 1254731 h 4008043"/>
              <a:gd name="connsiteX952" fmla="*/ 950007 w 1181239"/>
              <a:gd name="connsiteY952" fmla="*/ 1276464 h 4008043"/>
              <a:gd name="connsiteX953" fmla="*/ 947821 w 1181239"/>
              <a:gd name="connsiteY953" fmla="*/ 1291462 h 4008043"/>
              <a:gd name="connsiteX954" fmla="*/ 946879 w 1181239"/>
              <a:gd name="connsiteY954" fmla="*/ 1313245 h 4008043"/>
              <a:gd name="connsiteX955" fmla="*/ 942943 w 1181239"/>
              <a:gd name="connsiteY955" fmla="*/ 1392199 h 4008043"/>
              <a:gd name="connsiteX956" fmla="*/ 948090 w 1181239"/>
              <a:gd name="connsiteY956" fmla="*/ 1455781 h 4008043"/>
              <a:gd name="connsiteX957" fmla="*/ 947196 w 1181239"/>
              <a:gd name="connsiteY957" fmla="*/ 1461054 h 4008043"/>
              <a:gd name="connsiteX958" fmla="*/ 942975 w 1181239"/>
              <a:gd name="connsiteY958" fmla="*/ 1473058 h 4008043"/>
              <a:gd name="connsiteX959" fmla="*/ 940238 w 1181239"/>
              <a:gd name="connsiteY959" fmla="*/ 1487656 h 4008043"/>
              <a:gd name="connsiteX960" fmla="*/ 939873 w 1181239"/>
              <a:gd name="connsiteY960" fmla="*/ 1523160 h 4008043"/>
              <a:gd name="connsiteX961" fmla="*/ 944233 w 1181239"/>
              <a:gd name="connsiteY961" fmla="*/ 1532172 h 4008043"/>
              <a:gd name="connsiteX962" fmla="*/ 939517 w 1181239"/>
              <a:gd name="connsiteY962" fmla="*/ 1532172 h 4008043"/>
              <a:gd name="connsiteX963" fmla="*/ 936273 w 1181239"/>
              <a:gd name="connsiteY963" fmla="*/ 1574901 h 4008043"/>
              <a:gd name="connsiteX964" fmla="*/ 934967 w 1181239"/>
              <a:gd name="connsiteY964" fmla="*/ 1626160 h 4008043"/>
              <a:gd name="connsiteX965" fmla="*/ 935295 w 1181239"/>
              <a:gd name="connsiteY965" fmla="*/ 1633959 h 4008043"/>
              <a:gd name="connsiteX966" fmla="*/ 935912 w 1181239"/>
              <a:gd name="connsiteY966" fmla="*/ 1652191 h 4008043"/>
              <a:gd name="connsiteX967" fmla="*/ 929513 w 1181239"/>
              <a:gd name="connsiteY967" fmla="*/ 1588275 h 4008043"/>
              <a:gd name="connsiteX968" fmla="*/ 926551 w 1181239"/>
              <a:gd name="connsiteY968" fmla="*/ 1513480 h 4008043"/>
              <a:gd name="connsiteX969" fmla="*/ 921285 w 1181239"/>
              <a:gd name="connsiteY969" fmla="*/ 1437714 h 4008043"/>
              <a:gd name="connsiteX970" fmla="*/ 916705 w 1181239"/>
              <a:gd name="connsiteY970" fmla="*/ 1424709 h 4008043"/>
              <a:gd name="connsiteX971" fmla="*/ 912027 w 1181239"/>
              <a:gd name="connsiteY971" fmla="*/ 1418880 h 4008043"/>
              <a:gd name="connsiteX972" fmla="*/ 909264 w 1181239"/>
              <a:gd name="connsiteY972" fmla="*/ 1423087 h 4008043"/>
              <a:gd name="connsiteX973" fmla="*/ 905051 w 1181239"/>
              <a:gd name="connsiteY973" fmla="*/ 1437366 h 4008043"/>
              <a:gd name="connsiteX974" fmla="*/ 911351 w 1181239"/>
              <a:gd name="connsiteY974" fmla="*/ 1440887 h 4008043"/>
              <a:gd name="connsiteX975" fmla="*/ 913807 w 1181239"/>
              <a:gd name="connsiteY975" fmla="*/ 1446370 h 4008043"/>
              <a:gd name="connsiteX976" fmla="*/ 915128 w 1181239"/>
              <a:gd name="connsiteY976" fmla="*/ 1460301 h 4008043"/>
              <a:gd name="connsiteX977" fmla="*/ 909488 w 1181239"/>
              <a:gd name="connsiteY977" fmla="*/ 1467225 h 4008043"/>
              <a:gd name="connsiteX978" fmla="*/ 900721 w 1181239"/>
              <a:gd name="connsiteY978" fmla="*/ 1474212 h 4008043"/>
              <a:gd name="connsiteX979" fmla="*/ 897813 w 1181239"/>
              <a:gd name="connsiteY979" fmla="*/ 1479482 h 4008043"/>
              <a:gd name="connsiteX980" fmla="*/ 894908 w 1181239"/>
              <a:gd name="connsiteY980" fmla="*/ 1472588 h 4008043"/>
              <a:gd name="connsiteX981" fmla="*/ 900675 w 1181239"/>
              <a:gd name="connsiteY981" fmla="*/ 1462603 h 4008043"/>
              <a:gd name="connsiteX982" fmla="*/ 900675 w 1181239"/>
              <a:gd name="connsiteY982" fmla="*/ 1454331 h 4008043"/>
              <a:gd name="connsiteX983" fmla="*/ 894906 w 1181239"/>
              <a:gd name="connsiteY983" fmla="*/ 1441718 h 4008043"/>
              <a:gd name="connsiteX984" fmla="*/ 890460 w 1181239"/>
              <a:gd name="connsiteY984" fmla="*/ 1416032 h 4008043"/>
              <a:gd name="connsiteX985" fmla="*/ 889204 w 1181239"/>
              <a:gd name="connsiteY985" fmla="*/ 1379653 h 4008043"/>
              <a:gd name="connsiteX986" fmla="*/ 883077 w 1181239"/>
              <a:gd name="connsiteY986" fmla="*/ 1341292 h 4008043"/>
              <a:gd name="connsiteX987" fmla="*/ 877458 w 1181239"/>
              <a:gd name="connsiteY987" fmla="*/ 1328786 h 4008043"/>
              <a:gd name="connsiteX988" fmla="*/ 874848 w 1181239"/>
              <a:gd name="connsiteY988" fmla="*/ 1317652 h 4008043"/>
              <a:gd name="connsiteX989" fmla="*/ 877038 w 1181239"/>
              <a:gd name="connsiteY989" fmla="*/ 1429165 h 4008043"/>
              <a:gd name="connsiteX990" fmla="*/ 873344 w 1181239"/>
              <a:gd name="connsiteY990" fmla="*/ 1542038 h 4008043"/>
              <a:gd name="connsiteX991" fmla="*/ 858195 w 1181239"/>
              <a:gd name="connsiteY991" fmla="*/ 1624043 h 4008043"/>
              <a:gd name="connsiteX992" fmla="*/ 854497 w 1181239"/>
              <a:gd name="connsiteY992" fmla="*/ 1656681 h 4008043"/>
              <a:gd name="connsiteX993" fmla="*/ 856756 w 1181239"/>
              <a:gd name="connsiteY993" fmla="*/ 1674151 h 4008043"/>
              <a:gd name="connsiteX994" fmla="*/ 862279 w 1181239"/>
              <a:gd name="connsiteY994" fmla="*/ 1666444 h 4008043"/>
              <a:gd name="connsiteX995" fmla="*/ 862535 w 1181239"/>
              <a:gd name="connsiteY995" fmla="*/ 1678667 h 4008043"/>
              <a:gd name="connsiteX996" fmla="*/ 863987 w 1181239"/>
              <a:gd name="connsiteY996" fmla="*/ 1692865 h 4008043"/>
              <a:gd name="connsiteX997" fmla="*/ 865567 w 1181239"/>
              <a:gd name="connsiteY997" fmla="*/ 1706587 h 4008043"/>
              <a:gd name="connsiteX998" fmla="*/ 861004 w 1181239"/>
              <a:gd name="connsiteY998" fmla="*/ 1705924 h 4008043"/>
              <a:gd name="connsiteX999" fmla="*/ 856865 w 1181239"/>
              <a:gd name="connsiteY999" fmla="*/ 1707804 h 4008043"/>
              <a:gd name="connsiteX1000" fmla="*/ 854209 w 1181239"/>
              <a:gd name="connsiteY1000" fmla="*/ 1727182 h 4008043"/>
              <a:gd name="connsiteX1001" fmla="*/ 854209 w 1181239"/>
              <a:gd name="connsiteY1001" fmla="*/ 1748097 h 4008043"/>
              <a:gd name="connsiteX1002" fmla="*/ 843903 w 1181239"/>
              <a:gd name="connsiteY1002" fmla="*/ 1746531 h 4008043"/>
              <a:gd name="connsiteX1003" fmla="*/ 830823 w 1181239"/>
              <a:gd name="connsiteY1003" fmla="*/ 1751792 h 4008043"/>
              <a:gd name="connsiteX1004" fmla="*/ 832378 w 1181239"/>
              <a:gd name="connsiteY1004" fmla="*/ 1803389 h 4008043"/>
              <a:gd name="connsiteX1005" fmla="*/ 834075 w 1181239"/>
              <a:gd name="connsiteY1005" fmla="*/ 1826259 h 4008043"/>
              <a:gd name="connsiteX1006" fmla="*/ 830052 w 1181239"/>
              <a:gd name="connsiteY1006" fmla="*/ 1821500 h 4008043"/>
              <a:gd name="connsiteX1007" fmla="*/ 828384 w 1181239"/>
              <a:gd name="connsiteY1007" fmla="*/ 1823121 h 4008043"/>
              <a:gd name="connsiteX1008" fmla="*/ 834132 w 1181239"/>
              <a:gd name="connsiteY1008" fmla="*/ 1837496 h 4008043"/>
              <a:gd name="connsiteX1009" fmla="*/ 838692 w 1181239"/>
              <a:gd name="connsiteY1009" fmla="*/ 1849209 h 4008043"/>
              <a:gd name="connsiteX1010" fmla="*/ 844458 w 1181239"/>
              <a:gd name="connsiteY1010" fmla="*/ 1853129 h 4008043"/>
              <a:gd name="connsiteX1011" fmla="*/ 850640 w 1181239"/>
              <a:gd name="connsiteY1011" fmla="*/ 1872521 h 4008043"/>
              <a:gd name="connsiteX1012" fmla="*/ 855211 w 1181239"/>
              <a:gd name="connsiteY1012" fmla="*/ 1875274 h 4008043"/>
              <a:gd name="connsiteX1013" fmla="*/ 861711 w 1181239"/>
              <a:gd name="connsiteY1013" fmla="*/ 1867058 h 4008043"/>
              <a:gd name="connsiteX1014" fmla="*/ 864852 w 1181239"/>
              <a:gd name="connsiteY1014" fmla="*/ 1870967 h 4008043"/>
              <a:gd name="connsiteX1015" fmla="*/ 860038 w 1181239"/>
              <a:gd name="connsiteY1015" fmla="*/ 1886607 h 4008043"/>
              <a:gd name="connsiteX1016" fmla="*/ 848167 w 1181239"/>
              <a:gd name="connsiteY1016" fmla="*/ 1900863 h 4008043"/>
              <a:gd name="connsiteX1017" fmla="*/ 844231 w 1181239"/>
              <a:gd name="connsiteY1017" fmla="*/ 1878521 h 4008043"/>
              <a:gd name="connsiteX1018" fmla="*/ 846213 w 1181239"/>
              <a:gd name="connsiteY1018" fmla="*/ 1861191 h 4008043"/>
              <a:gd name="connsiteX1019" fmla="*/ 837856 w 1181239"/>
              <a:gd name="connsiteY1019" fmla="*/ 1862085 h 4008043"/>
              <a:gd name="connsiteX1020" fmla="*/ 827845 w 1181239"/>
              <a:gd name="connsiteY1020" fmla="*/ 1879297 h 4008043"/>
              <a:gd name="connsiteX1021" fmla="*/ 828480 w 1181239"/>
              <a:gd name="connsiteY1021" fmla="*/ 1901056 h 4008043"/>
              <a:gd name="connsiteX1022" fmla="*/ 834685 w 1181239"/>
              <a:gd name="connsiteY1022" fmla="*/ 1992977 h 4008043"/>
              <a:gd name="connsiteX1023" fmla="*/ 835382 w 1181239"/>
              <a:gd name="connsiteY1023" fmla="*/ 2015957 h 4008043"/>
              <a:gd name="connsiteX1024" fmla="*/ 841108 w 1181239"/>
              <a:gd name="connsiteY1024" fmla="*/ 1961312 h 4008043"/>
              <a:gd name="connsiteX1025" fmla="*/ 844239 w 1181239"/>
              <a:gd name="connsiteY1025" fmla="*/ 1908017 h 4008043"/>
              <a:gd name="connsiteX1026" fmla="*/ 852868 w 1181239"/>
              <a:gd name="connsiteY1026" fmla="*/ 1924504 h 4008043"/>
              <a:gd name="connsiteX1027" fmla="*/ 854780 w 1181239"/>
              <a:gd name="connsiteY1027" fmla="*/ 1954892 h 4008043"/>
              <a:gd name="connsiteX1028" fmla="*/ 857932 w 1181239"/>
              <a:gd name="connsiteY1028" fmla="*/ 2007443 h 4008043"/>
              <a:gd name="connsiteX1029" fmla="*/ 860020 w 1181239"/>
              <a:gd name="connsiteY1029" fmla="*/ 1993983 h 4008043"/>
              <a:gd name="connsiteX1030" fmla="*/ 862928 w 1181239"/>
              <a:gd name="connsiteY1030" fmla="*/ 1978571 h 4008043"/>
              <a:gd name="connsiteX1031" fmla="*/ 865833 w 1181239"/>
              <a:gd name="connsiteY1031" fmla="*/ 1999153 h 4008043"/>
              <a:gd name="connsiteX1032" fmla="*/ 859637 w 1181239"/>
              <a:gd name="connsiteY1032" fmla="*/ 2017895 h 4008043"/>
              <a:gd name="connsiteX1033" fmla="*/ 853443 w 1181239"/>
              <a:gd name="connsiteY1033" fmla="*/ 2016055 h 4008043"/>
              <a:gd name="connsiteX1034" fmla="*/ 855505 w 1181239"/>
              <a:gd name="connsiteY1034" fmla="*/ 2071428 h 4008043"/>
              <a:gd name="connsiteX1035" fmla="*/ 860058 w 1181239"/>
              <a:gd name="connsiteY1035" fmla="*/ 2158751 h 4008043"/>
              <a:gd name="connsiteX1036" fmla="*/ 860890 w 1181239"/>
              <a:gd name="connsiteY1036" fmla="*/ 2214677 h 4008043"/>
              <a:gd name="connsiteX1037" fmla="*/ 864207 w 1181239"/>
              <a:gd name="connsiteY1037" fmla="*/ 2248471 h 4008043"/>
              <a:gd name="connsiteX1038" fmla="*/ 866042 w 1181239"/>
              <a:gd name="connsiteY1038" fmla="*/ 2263785 h 4008043"/>
              <a:gd name="connsiteX1039" fmla="*/ 871652 w 1181239"/>
              <a:gd name="connsiteY1039" fmla="*/ 2283192 h 4008043"/>
              <a:gd name="connsiteX1040" fmla="*/ 870437 w 1181239"/>
              <a:gd name="connsiteY1040" fmla="*/ 2213836 h 4008043"/>
              <a:gd name="connsiteX1041" fmla="*/ 871364 w 1181239"/>
              <a:gd name="connsiteY1041" fmla="*/ 2207036 h 4008043"/>
              <a:gd name="connsiteX1042" fmla="*/ 874509 w 1181239"/>
              <a:gd name="connsiteY1042" fmla="*/ 2182947 h 4008043"/>
              <a:gd name="connsiteX1043" fmla="*/ 878914 w 1181239"/>
              <a:gd name="connsiteY1043" fmla="*/ 2156343 h 4008043"/>
              <a:gd name="connsiteX1044" fmla="*/ 883273 w 1181239"/>
              <a:gd name="connsiteY1044" fmla="*/ 2154140 h 4008043"/>
              <a:gd name="connsiteX1045" fmla="*/ 880405 w 1181239"/>
              <a:gd name="connsiteY1045" fmla="*/ 2149466 h 4008043"/>
              <a:gd name="connsiteX1046" fmla="*/ 875869 w 1181239"/>
              <a:gd name="connsiteY1046" fmla="*/ 2110384 h 4008043"/>
              <a:gd name="connsiteX1047" fmla="*/ 883375 w 1181239"/>
              <a:gd name="connsiteY1047" fmla="*/ 2096285 h 4008043"/>
              <a:gd name="connsiteX1048" fmla="*/ 892156 w 1181239"/>
              <a:gd name="connsiteY1048" fmla="*/ 2085534 h 4008043"/>
              <a:gd name="connsiteX1049" fmla="*/ 893704 w 1181239"/>
              <a:gd name="connsiteY1049" fmla="*/ 2103952 h 4008043"/>
              <a:gd name="connsiteX1050" fmla="*/ 893339 w 1181239"/>
              <a:gd name="connsiteY1050" fmla="*/ 2132650 h 4008043"/>
              <a:gd name="connsiteX1051" fmla="*/ 899522 w 1181239"/>
              <a:gd name="connsiteY1051" fmla="*/ 2134019 h 4008043"/>
              <a:gd name="connsiteX1052" fmla="*/ 903810 w 1181239"/>
              <a:gd name="connsiteY1052" fmla="*/ 2213835 h 4008043"/>
              <a:gd name="connsiteX1053" fmla="*/ 909303 w 1181239"/>
              <a:gd name="connsiteY1053" fmla="*/ 2247753 h 4008043"/>
              <a:gd name="connsiteX1054" fmla="*/ 915277 w 1181239"/>
              <a:gd name="connsiteY1054" fmla="*/ 2194796 h 4008043"/>
              <a:gd name="connsiteX1055" fmla="*/ 921183 w 1181239"/>
              <a:gd name="connsiteY1055" fmla="*/ 2141876 h 4008043"/>
              <a:gd name="connsiteX1056" fmla="*/ 928624 w 1181239"/>
              <a:gd name="connsiteY1056" fmla="*/ 2176212 h 4008043"/>
              <a:gd name="connsiteX1057" fmla="*/ 929858 w 1181239"/>
              <a:gd name="connsiteY1057" fmla="*/ 2191199 h 4008043"/>
              <a:gd name="connsiteX1058" fmla="*/ 929565 w 1181239"/>
              <a:gd name="connsiteY1058" fmla="*/ 2200992 h 4008043"/>
              <a:gd name="connsiteX1059" fmla="*/ 933279 w 1181239"/>
              <a:gd name="connsiteY1059" fmla="*/ 2221164 h 4008043"/>
              <a:gd name="connsiteX1060" fmla="*/ 937866 w 1181239"/>
              <a:gd name="connsiteY1060" fmla="*/ 2190853 h 4008043"/>
              <a:gd name="connsiteX1061" fmla="*/ 941718 w 1181239"/>
              <a:gd name="connsiteY1061" fmla="*/ 2163518 h 4008043"/>
              <a:gd name="connsiteX1062" fmla="*/ 942923 w 1181239"/>
              <a:gd name="connsiteY1062" fmla="*/ 2170998 h 4008043"/>
              <a:gd name="connsiteX1063" fmla="*/ 940105 w 1181239"/>
              <a:gd name="connsiteY1063" fmla="*/ 2203812 h 4008043"/>
              <a:gd name="connsiteX1064" fmla="*/ 934152 w 1181239"/>
              <a:gd name="connsiteY1064" fmla="*/ 2233245 h 4008043"/>
              <a:gd name="connsiteX1065" fmla="*/ 934119 w 1181239"/>
              <a:gd name="connsiteY1065" fmla="*/ 2260449 h 4008043"/>
              <a:gd name="connsiteX1066" fmla="*/ 938479 w 1181239"/>
              <a:gd name="connsiteY1066" fmla="*/ 2299801 h 4008043"/>
              <a:gd name="connsiteX1067" fmla="*/ 933736 w 1181239"/>
              <a:gd name="connsiteY1067" fmla="*/ 2337587 h 4008043"/>
              <a:gd name="connsiteX1068" fmla="*/ 930554 w 1181239"/>
              <a:gd name="connsiteY1068" fmla="*/ 2326708 h 4008043"/>
              <a:gd name="connsiteX1069" fmla="*/ 928029 w 1181239"/>
              <a:gd name="connsiteY1069" fmla="*/ 2315829 h 4008043"/>
              <a:gd name="connsiteX1070" fmla="*/ 923810 w 1181239"/>
              <a:gd name="connsiteY1070" fmla="*/ 2348466 h 4008043"/>
              <a:gd name="connsiteX1071" fmla="*/ 914267 w 1181239"/>
              <a:gd name="connsiteY1071" fmla="*/ 2353906 h 4008043"/>
              <a:gd name="connsiteX1072" fmla="*/ 912786 w 1181239"/>
              <a:gd name="connsiteY1072" fmla="*/ 2370905 h 4008043"/>
              <a:gd name="connsiteX1073" fmla="*/ 909414 w 1181239"/>
              <a:gd name="connsiteY1073" fmla="*/ 2397423 h 4008043"/>
              <a:gd name="connsiteX1074" fmla="*/ 906217 w 1181239"/>
              <a:gd name="connsiteY1074" fmla="*/ 2388584 h 4008043"/>
              <a:gd name="connsiteX1075" fmla="*/ 903601 w 1181239"/>
              <a:gd name="connsiteY1075" fmla="*/ 2372945 h 4008043"/>
              <a:gd name="connsiteX1076" fmla="*/ 901025 w 1181239"/>
              <a:gd name="connsiteY1076" fmla="*/ 2381104 h 4008043"/>
              <a:gd name="connsiteX1077" fmla="*/ 907826 w 1181239"/>
              <a:gd name="connsiteY1077" fmla="*/ 2407368 h 4008043"/>
              <a:gd name="connsiteX1078" fmla="*/ 914956 w 1181239"/>
              <a:gd name="connsiteY1078" fmla="*/ 2426567 h 4008043"/>
              <a:gd name="connsiteX1079" fmla="*/ 921576 w 1181239"/>
              <a:gd name="connsiteY1079" fmla="*/ 2444248 h 4008043"/>
              <a:gd name="connsiteX1080" fmla="*/ 924156 w 1181239"/>
              <a:gd name="connsiteY1080" fmla="*/ 2435094 h 4008043"/>
              <a:gd name="connsiteX1081" fmla="*/ 926692 w 1181239"/>
              <a:gd name="connsiteY1081" fmla="*/ 2388094 h 4008043"/>
              <a:gd name="connsiteX1082" fmla="*/ 931160 w 1181239"/>
              <a:gd name="connsiteY1082" fmla="*/ 2365290 h 4008043"/>
              <a:gd name="connsiteX1083" fmla="*/ 925840 w 1181239"/>
              <a:gd name="connsiteY1083" fmla="*/ 2525255 h 4008043"/>
              <a:gd name="connsiteX1084" fmla="*/ 925365 w 1181239"/>
              <a:gd name="connsiteY1084" fmla="*/ 2720056 h 4008043"/>
              <a:gd name="connsiteX1085" fmla="*/ 926361 w 1181239"/>
              <a:gd name="connsiteY1085" fmla="*/ 2735548 h 4008043"/>
              <a:gd name="connsiteX1086" fmla="*/ 926796 w 1181239"/>
              <a:gd name="connsiteY1086" fmla="*/ 2843475 h 4008043"/>
              <a:gd name="connsiteX1087" fmla="*/ 929036 w 1181239"/>
              <a:gd name="connsiteY1087" fmla="*/ 2855715 h 4008043"/>
              <a:gd name="connsiteX1088" fmla="*/ 929445 w 1181239"/>
              <a:gd name="connsiteY1088" fmla="*/ 2844835 h 4008043"/>
              <a:gd name="connsiteX1089" fmla="*/ 936624 w 1181239"/>
              <a:gd name="connsiteY1089" fmla="*/ 2827235 h 4008043"/>
              <a:gd name="connsiteX1090" fmla="*/ 939412 w 1181239"/>
              <a:gd name="connsiteY1090" fmla="*/ 2896026 h 4008043"/>
              <a:gd name="connsiteX1091" fmla="*/ 942500 w 1181239"/>
              <a:gd name="connsiteY1091" fmla="*/ 2965091 h 4008043"/>
              <a:gd name="connsiteX1092" fmla="*/ 946207 w 1181239"/>
              <a:gd name="connsiteY1092" fmla="*/ 2961656 h 4008043"/>
              <a:gd name="connsiteX1093" fmla="*/ 951698 w 1181239"/>
              <a:gd name="connsiteY1093" fmla="*/ 2966026 h 4008043"/>
              <a:gd name="connsiteX1094" fmla="*/ 957323 w 1181239"/>
              <a:gd name="connsiteY1094" fmla="*/ 2951669 h 4008043"/>
              <a:gd name="connsiteX1095" fmla="*/ 951268 w 1181239"/>
              <a:gd name="connsiteY1095" fmla="*/ 2908464 h 4008043"/>
              <a:gd name="connsiteX1096" fmla="*/ 948899 w 1181239"/>
              <a:gd name="connsiteY1096" fmla="*/ 2899625 h 4008043"/>
              <a:gd name="connsiteX1097" fmla="*/ 955925 w 1181239"/>
              <a:gd name="connsiteY1097" fmla="*/ 2902792 h 4008043"/>
              <a:gd name="connsiteX1098" fmla="*/ 966140 w 1181239"/>
              <a:gd name="connsiteY1098" fmla="*/ 2919137 h 4008043"/>
              <a:gd name="connsiteX1099" fmla="*/ 968406 w 1181239"/>
              <a:gd name="connsiteY1099" fmla="*/ 2823948 h 4008043"/>
              <a:gd name="connsiteX1100" fmla="*/ 964786 w 1181239"/>
              <a:gd name="connsiteY1100" fmla="*/ 2720797 h 4008043"/>
              <a:gd name="connsiteX1101" fmla="*/ 964177 w 1181239"/>
              <a:gd name="connsiteY1101" fmla="*/ 2702131 h 4008043"/>
              <a:gd name="connsiteX1102" fmla="*/ 961976 w 1181239"/>
              <a:gd name="connsiteY1102" fmla="*/ 2694614 h 4008043"/>
              <a:gd name="connsiteX1103" fmla="*/ 957367 w 1181239"/>
              <a:gd name="connsiteY1103" fmla="*/ 2646646 h 4008043"/>
              <a:gd name="connsiteX1104" fmla="*/ 961739 w 1181239"/>
              <a:gd name="connsiteY1104" fmla="*/ 2582372 h 4008043"/>
              <a:gd name="connsiteX1105" fmla="*/ 964735 w 1181239"/>
              <a:gd name="connsiteY1105" fmla="*/ 2596651 h 4008043"/>
              <a:gd name="connsiteX1106" fmla="*/ 971817 w 1181239"/>
              <a:gd name="connsiteY1106" fmla="*/ 2581676 h 4008043"/>
              <a:gd name="connsiteX1107" fmla="*/ 979179 w 1181239"/>
              <a:gd name="connsiteY1107" fmla="*/ 2657101 h 4008043"/>
              <a:gd name="connsiteX1108" fmla="*/ 982813 w 1181239"/>
              <a:gd name="connsiteY1108" fmla="*/ 2751686 h 4008043"/>
              <a:gd name="connsiteX1109" fmla="*/ 987249 w 1181239"/>
              <a:gd name="connsiteY1109" fmla="*/ 2865234 h 4008043"/>
              <a:gd name="connsiteX1110" fmla="*/ 986993 w 1181239"/>
              <a:gd name="connsiteY1110" fmla="*/ 2893792 h 4008043"/>
              <a:gd name="connsiteX1111" fmla="*/ 989957 w 1181239"/>
              <a:gd name="connsiteY1111" fmla="*/ 2925070 h 4008043"/>
              <a:gd name="connsiteX1112" fmla="*/ 992222 w 1181239"/>
              <a:gd name="connsiteY1112" fmla="*/ 3076020 h 4008043"/>
              <a:gd name="connsiteX1113" fmla="*/ 986073 w 1181239"/>
              <a:gd name="connsiteY1113" fmla="*/ 3246010 h 4008043"/>
              <a:gd name="connsiteX1114" fmla="*/ 981430 w 1181239"/>
              <a:gd name="connsiteY1114" fmla="*/ 3354803 h 4008043"/>
              <a:gd name="connsiteX1115" fmla="*/ 990448 w 1181239"/>
              <a:gd name="connsiteY1115" fmla="*/ 3529378 h 4008043"/>
              <a:gd name="connsiteX1116" fmla="*/ 994542 w 1181239"/>
              <a:gd name="connsiteY1116" fmla="*/ 3528715 h 4008043"/>
              <a:gd name="connsiteX1117" fmla="*/ 998280 w 1181239"/>
              <a:gd name="connsiteY1117" fmla="*/ 3505073 h 4008043"/>
              <a:gd name="connsiteX1118" fmla="*/ 1003751 w 1181239"/>
              <a:gd name="connsiteY1118" fmla="*/ 3502353 h 4008043"/>
              <a:gd name="connsiteX1119" fmla="*/ 994811 w 1181239"/>
              <a:gd name="connsiteY1119" fmla="*/ 3597547 h 4008043"/>
              <a:gd name="connsiteX1120" fmla="*/ 996012 w 1181239"/>
              <a:gd name="connsiteY1120" fmla="*/ 3607747 h 4008043"/>
              <a:gd name="connsiteX1121" fmla="*/ 1003969 w 1181239"/>
              <a:gd name="connsiteY1121" fmla="*/ 3582588 h 4008043"/>
              <a:gd name="connsiteX1122" fmla="*/ 1011605 w 1181239"/>
              <a:gd name="connsiteY1122" fmla="*/ 3551990 h 4008043"/>
              <a:gd name="connsiteX1123" fmla="*/ 1009302 w 1181239"/>
              <a:gd name="connsiteY1123" fmla="*/ 3613866 h 4008043"/>
              <a:gd name="connsiteX1124" fmla="*/ 1010962 w 1181239"/>
              <a:gd name="connsiteY1124" fmla="*/ 3618626 h 4008043"/>
              <a:gd name="connsiteX1125" fmla="*/ 1014064 w 1181239"/>
              <a:gd name="connsiteY1125" fmla="*/ 3613477 h 4008043"/>
              <a:gd name="connsiteX1126" fmla="*/ 1018120 w 1181239"/>
              <a:gd name="connsiteY1126" fmla="*/ 3606872 h 4008043"/>
              <a:gd name="connsiteX1127" fmla="*/ 1024542 w 1181239"/>
              <a:gd name="connsiteY1127" fmla="*/ 3570544 h 4008043"/>
              <a:gd name="connsiteX1128" fmla="*/ 1028794 w 1181239"/>
              <a:gd name="connsiteY1128" fmla="*/ 3546551 h 4008043"/>
              <a:gd name="connsiteX1129" fmla="*/ 1031089 w 1181239"/>
              <a:gd name="connsiteY1129" fmla="*/ 3551310 h 4008043"/>
              <a:gd name="connsiteX1130" fmla="*/ 1040206 w 1181239"/>
              <a:gd name="connsiteY1130" fmla="*/ 3553314 h 4008043"/>
              <a:gd name="connsiteX1131" fmla="*/ 1050395 w 1181239"/>
              <a:gd name="connsiteY1131" fmla="*/ 3545187 h 4008043"/>
              <a:gd name="connsiteX1132" fmla="*/ 1055342 w 1181239"/>
              <a:gd name="connsiteY1132" fmla="*/ 3531590 h 4008043"/>
              <a:gd name="connsiteX1133" fmla="*/ 1056721 w 1181239"/>
              <a:gd name="connsiteY1133" fmla="*/ 3537710 h 4008043"/>
              <a:gd name="connsiteX1134" fmla="*/ 1053178 w 1181239"/>
              <a:gd name="connsiteY1134" fmla="*/ 3576648 h 4008043"/>
              <a:gd name="connsiteX1135" fmla="*/ 1060044 w 1181239"/>
              <a:gd name="connsiteY1135" fmla="*/ 3588134 h 4008043"/>
              <a:gd name="connsiteX1136" fmla="*/ 1067938 w 1181239"/>
              <a:gd name="connsiteY1136" fmla="*/ 3598170 h 4008043"/>
              <a:gd name="connsiteX1137" fmla="*/ 1066040 w 1181239"/>
              <a:gd name="connsiteY1137" fmla="*/ 3618625 h 4008043"/>
              <a:gd name="connsiteX1138" fmla="*/ 1063471 w 1181239"/>
              <a:gd name="connsiteY1138" fmla="*/ 3610305 h 4008043"/>
              <a:gd name="connsiteX1139" fmla="*/ 1060563 w 1181239"/>
              <a:gd name="connsiteY1139" fmla="*/ 3603666 h 4008043"/>
              <a:gd name="connsiteX1140" fmla="*/ 1057654 w 1181239"/>
              <a:gd name="connsiteY1140" fmla="*/ 3624644 h 4008043"/>
              <a:gd name="connsiteX1141" fmla="*/ 1068032 w 1181239"/>
              <a:gd name="connsiteY1141" fmla="*/ 3661306 h 4008043"/>
              <a:gd name="connsiteX1142" fmla="*/ 1078410 w 1181239"/>
              <a:gd name="connsiteY1142" fmla="*/ 3678671 h 4008043"/>
              <a:gd name="connsiteX1143" fmla="*/ 1077479 w 1181239"/>
              <a:gd name="connsiteY1143" fmla="*/ 3732283 h 4008043"/>
              <a:gd name="connsiteX1144" fmla="*/ 1079128 w 1181239"/>
              <a:gd name="connsiteY1144" fmla="*/ 3804253 h 4008043"/>
              <a:gd name="connsiteX1145" fmla="*/ 1075852 w 1181239"/>
              <a:gd name="connsiteY1145" fmla="*/ 3822612 h 4008043"/>
              <a:gd name="connsiteX1146" fmla="*/ 1059401 w 1181239"/>
              <a:gd name="connsiteY1146" fmla="*/ 3799218 h 4008043"/>
              <a:gd name="connsiteX1147" fmla="*/ 1047515 w 1181239"/>
              <a:gd name="connsiteY1147" fmla="*/ 3764478 h 4008043"/>
              <a:gd name="connsiteX1148" fmla="*/ 1044858 w 1181239"/>
              <a:gd name="connsiteY1148" fmla="*/ 3726906 h 4008043"/>
              <a:gd name="connsiteX1149" fmla="*/ 1046373 w 1181239"/>
              <a:gd name="connsiteY1149" fmla="*/ 3712082 h 4008043"/>
              <a:gd name="connsiteX1150" fmla="*/ 1037308 w 1181239"/>
              <a:gd name="connsiteY1150" fmla="*/ 3710939 h 4008043"/>
              <a:gd name="connsiteX1151" fmla="*/ 1030448 w 1181239"/>
              <a:gd name="connsiteY1151" fmla="*/ 3714539 h 4008043"/>
              <a:gd name="connsiteX1152" fmla="*/ 1023958 w 1181239"/>
              <a:gd name="connsiteY1152" fmla="*/ 3681181 h 4008043"/>
              <a:gd name="connsiteX1153" fmla="*/ 1016495 w 1181239"/>
              <a:gd name="connsiteY1153" fmla="*/ 3650040 h 4008043"/>
              <a:gd name="connsiteX1154" fmla="*/ 1014054 w 1181239"/>
              <a:gd name="connsiteY1154" fmla="*/ 3694076 h 4008043"/>
              <a:gd name="connsiteX1155" fmla="*/ 1016842 w 1181239"/>
              <a:gd name="connsiteY1155" fmla="*/ 3742309 h 4008043"/>
              <a:gd name="connsiteX1156" fmla="*/ 1018050 w 1181239"/>
              <a:gd name="connsiteY1156" fmla="*/ 3760829 h 4008043"/>
              <a:gd name="connsiteX1157" fmla="*/ 1021075 w 1181239"/>
              <a:gd name="connsiteY1157" fmla="*/ 3789637 h 4008043"/>
              <a:gd name="connsiteX1158" fmla="*/ 1014167 w 1181239"/>
              <a:gd name="connsiteY1158" fmla="*/ 3830669 h 4008043"/>
              <a:gd name="connsiteX1159" fmla="*/ 1000862 w 1181239"/>
              <a:gd name="connsiteY1159" fmla="*/ 3866974 h 4008043"/>
              <a:gd name="connsiteX1160" fmla="*/ 1002972 w 1181239"/>
              <a:gd name="connsiteY1160" fmla="*/ 3896048 h 4008043"/>
              <a:gd name="connsiteX1161" fmla="*/ 996677 w 1181239"/>
              <a:gd name="connsiteY1161" fmla="*/ 3905391 h 4008043"/>
              <a:gd name="connsiteX1162" fmla="*/ 976833 w 1181239"/>
              <a:gd name="connsiteY1162" fmla="*/ 3916353 h 4008043"/>
              <a:gd name="connsiteX1163" fmla="*/ 948658 w 1181239"/>
              <a:gd name="connsiteY1163" fmla="*/ 3922894 h 4008043"/>
              <a:gd name="connsiteX1164" fmla="*/ 923447 w 1181239"/>
              <a:gd name="connsiteY1164" fmla="*/ 3933554 h 4008043"/>
              <a:gd name="connsiteX1165" fmla="*/ 908914 w 1181239"/>
              <a:gd name="connsiteY1165" fmla="*/ 3944977 h 4008043"/>
              <a:gd name="connsiteX1166" fmla="*/ 889691 w 1181239"/>
              <a:gd name="connsiteY1166" fmla="*/ 3924140 h 4008043"/>
              <a:gd name="connsiteX1167" fmla="*/ 876885 w 1181239"/>
              <a:gd name="connsiteY1167" fmla="*/ 3896476 h 4008043"/>
              <a:gd name="connsiteX1168" fmla="*/ 866998 w 1181239"/>
              <a:gd name="connsiteY1168" fmla="*/ 3897977 h 4008043"/>
              <a:gd name="connsiteX1169" fmla="*/ 857112 w 1181239"/>
              <a:gd name="connsiteY1169" fmla="*/ 3899478 h 4008043"/>
              <a:gd name="connsiteX1170" fmla="*/ 858936 w 1181239"/>
              <a:gd name="connsiteY1170" fmla="*/ 3871244 h 4008043"/>
              <a:gd name="connsiteX1171" fmla="*/ 849297 w 1181239"/>
              <a:gd name="connsiteY1171" fmla="*/ 3809803 h 4008043"/>
              <a:gd name="connsiteX1172" fmla="*/ 845695 w 1181239"/>
              <a:gd name="connsiteY1172" fmla="*/ 3825733 h 4008043"/>
              <a:gd name="connsiteX1173" fmla="*/ 851329 w 1181239"/>
              <a:gd name="connsiteY1173" fmla="*/ 3842222 h 4008043"/>
              <a:gd name="connsiteX1174" fmla="*/ 834957 w 1181239"/>
              <a:gd name="connsiteY1174" fmla="*/ 3898850 h 4008043"/>
              <a:gd name="connsiteX1175" fmla="*/ 833482 w 1181239"/>
              <a:gd name="connsiteY1175" fmla="*/ 3938287 h 4008043"/>
              <a:gd name="connsiteX1176" fmla="*/ 833449 w 1181239"/>
              <a:gd name="connsiteY1176" fmla="*/ 3976045 h 4008043"/>
              <a:gd name="connsiteX1177" fmla="*/ 825117 w 1181239"/>
              <a:gd name="connsiteY1177" fmla="*/ 3958449 h 4008043"/>
              <a:gd name="connsiteX1178" fmla="*/ 819303 w 1181239"/>
              <a:gd name="connsiteY1178" fmla="*/ 3949812 h 4008043"/>
              <a:gd name="connsiteX1179" fmla="*/ 813490 w 1181239"/>
              <a:gd name="connsiteY1179" fmla="*/ 3931932 h 4008043"/>
              <a:gd name="connsiteX1180" fmla="*/ 803149 w 1181239"/>
              <a:gd name="connsiteY1180" fmla="*/ 3908723 h 4008043"/>
              <a:gd name="connsiteX1181" fmla="*/ 787332 w 1181239"/>
              <a:gd name="connsiteY1181" fmla="*/ 3942175 h 4008043"/>
              <a:gd name="connsiteX1182" fmla="*/ 779879 w 1181239"/>
              <a:gd name="connsiteY1182" fmla="*/ 3937525 h 4008043"/>
              <a:gd name="connsiteX1183" fmla="*/ 770285 w 1181239"/>
              <a:gd name="connsiteY1183" fmla="*/ 3924353 h 4008043"/>
              <a:gd name="connsiteX1184" fmla="*/ 742157 w 1181239"/>
              <a:gd name="connsiteY1184" fmla="*/ 3958603 h 4008043"/>
              <a:gd name="connsiteX1185" fmla="*/ 732064 w 1181239"/>
              <a:gd name="connsiteY1185" fmla="*/ 3939063 h 4008043"/>
              <a:gd name="connsiteX1186" fmla="*/ 729203 w 1181239"/>
              <a:gd name="connsiteY1186" fmla="*/ 3934125 h 4008043"/>
              <a:gd name="connsiteX1187" fmla="*/ 726342 w 1181239"/>
              <a:gd name="connsiteY1187" fmla="*/ 3944324 h 4008043"/>
              <a:gd name="connsiteX1188" fmla="*/ 719746 w 1181239"/>
              <a:gd name="connsiteY1188" fmla="*/ 3947044 h 4008043"/>
              <a:gd name="connsiteX1189" fmla="*/ 702684 w 1181239"/>
              <a:gd name="connsiteY1189" fmla="*/ 3963722 h 4008043"/>
              <a:gd name="connsiteX1190" fmla="*/ 696578 w 1181239"/>
              <a:gd name="connsiteY1190" fmla="*/ 3976282 h 4008043"/>
              <a:gd name="connsiteX1191" fmla="*/ 693758 w 1181239"/>
              <a:gd name="connsiteY1191" fmla="*/ 3968802 h 4008043"/>
              <a:gd name="connsiteX1192" fmla="*/ 681496 w 1181239"/>
              <a:gd name="connsiteY1192" fmla="*/ 3970765 h 4008043"/>
              <a:gd name="connsiteX1193" fmla="*/ 673632 w 1181239"/>
              <a:gd name="connsiteY1193" fmla="*/ 3978800 h 4008043"/>
              <a:gd name="connsiteX1194" fmla="*/ 671847 w 1181239"/>
              <a:gd name="connsiteY1194" fmla="*/ 3951801 h 4008043"/>
              <a:gd name="connsiteX1195" fmla="*/ 648068 w 1181239"/>
              <a:gd name="connsiteY1195" fmla="*/ 3950248 h 4008043"/>
              <a:gd name="connsiteX1196" fmla="*/ 629106 w 1181239"/>
              <a:gd name="connsiteY1196" fmla="*/ 3980363 h 4008043"/>
              <a:gd name="connsiteX1197" fmla="*/ 624139 w 1181239"/>
              <a:gd name="connsiteY1197" fmla="*/ 3959284 h 4008043"/>
              <a:gd name="connsiteX1198" fmla="*/ 624220 w 1181239"/>
              <a:gd name="connsiteY1198" fmla="*/ 3959267 h 4008043"/>
              <a:gd name="connsiteX1199" fmla="*/ 620280 w 1181239"/>
              <a:gd name="connsiteY1199" fmla="*/ 3938188 h 4008043"/>
              <a:gd name="connsiteX1200" fmla="*/ 607440 w 1181239"/>
              <a:gd name="connsiteY1200" fmla="*/ 3955282 h 4008043"/>
              <a:gd name="connsiteX1201" fmla="*/ 589817 w 1181239"/>
              <a:gd name="connsiteY1201" fmla="*/ 3960400 h 4008043"/>
              <a:gd name="connsiteX1202" fmla="*/ 587591 w 1181239"/>
              <a:gd name="connsiteY1202" fmla="*/ 3956407 h 4008043"/>
              <a:gd name="connsiteX1203" fmla="*/ 577406 w 1181239"/>
              <a:gd name="connsiteY1203" fmla="*/ 3961155 h 4008043"/>
              <a:gd name="connsiteX1204" fmla="*/ 571905 w 1181239"/>
              <a:gd name="connsiteY1204" fmla="*/ 3954932 h 4008043"/>
              <a:gd name="connsiteX1205" fmla="*/ 580399 w 1181239"/>
              <a:gd name="connsiteY1205" fmla="*/ 3908747 h 4008043"/>
              <a:gd name="connsiteX1206" fmla="*/ 575175 w 1181239"/>
              <a:gd name="connsiteY1206" fmla="*/ 3884347 h 4008043"/>
              <a:gd name="connsiteX1207" fmla="*/ 567694 w 1181239"/>
              <a:gd name="connsiteY1207" fmla="*/ 3901759 h 4008043"/>
              <a:gd name="connsiteX1208" fmla="*/ 557800 w 1181239"/>
              <a:gd name="connsiteY1208" fmla="*/ 3923327 h 4008043"/>
              <a:gd name="connsiteX1209" fmla="*/ 533002 w 1181239"/>
              <a:gd name="connsiteY1209" fmla="*/ 3928596 h 4008043"/>
              <a:gd name="connsiteX1210" fmla="*/ 524042 w 1181239"/>
              <a:gd name="connsiteY1210" fmla="*/ 3917187 h 4008043"/>
              <a:gd name="connsiteX1211" fmla="*/ 498943 w 1181239"/>
              <a:gd name="connsiteY1211" fmla="*/ 3898760 h 4008043"/>
              <a:gd name="connsiteX1212" fmla="*/ 496556 w 1181239"/>
              <a:gd name="connsiteY1212" fmla="*/ 3907590 h 4008043"/>
              <a:gd name="connsiteX1213" fmla="*/ 496337 w 1181239"/>
              <a:gd name="connsiteY1213" fmla="*/ 3916429 h 4008043"/>
              <a:gd name="connsiteX1214" fmla="*/ 490791 w 1181239"/>
              <a:gd name="connsiteY1214" fmla="*/ 3904744 h 4008043"/>
              <a:gd name="connsiteX1215" fmla="*/ 479371 w 1181239"/>
              <a:gd name="connsiteY1215" fmla="*/ 3895999 h 4008043"/>
              <a:gd name="connsiteX1216" fmla="*/ 473496 w 1181239"/>
              <a:gd name="connsiteY1216" fmla="*/ 3901169 h 4008043"/>
              <a:gd name="connsiteX1217" fmla="*/ 466368 w 1181239"/>
              <a:gd name="connsiteY1217" fmla="*/ 3910592 h 4008043"/>
              <a:gd name="connsiteX1218" fmla="*/ 435622 w 1181239"/>
              <a:gd name="connsiteY1218" fmla="*/ 3910777 h 4008043"/>
              <a:gd name="connsiteX1219" fmla="*/ 422232 w 1181239"/>
              <a:gd name="connsiteY1219" fmla="*/ 3918000 h 4008043"/>
              <a:gd name="connsiteX1220" fmla="*/ 418926 w 1181239"/>
              <a:gd name="connsiteY1220" fmla="*/ 3930037 h 4008043"/>
              <a:gd name="connsiteX1221" fmla="*/ 414240 w 1181239"/>
              <a:gd name="connsiteY1221" fmla="*/ 3919925 h 4008043"/>
              <a:gd name="connsiteX1222" fmla="*/ 409553 w 1181239"/>
              <a:gd name="connsiteY1222" fmla="*/ 3906948 h 4008043"/>
              <a:gd name="connsiteX1223" fmla="*/ 402287 w 1181239"/>
              <a:gd name="connsiteY1223" fmla="*/ 3900983 h 4008043"/>
              <a:gd name="connsiteX1224" fmla="*/ 395021 w 1181239"/>
              <a:gd name="connsiteY1224" fmla="*/ 3893216 h 4008043"/>
              <a:gd name="connsiteX1225" fmla="*/ 390919 w 1181239"/>
              <a:gd name="connsiteY1225" fmla="*/ 3885361 h 4008043"/>
              <a:gd name="connsiteX1226" fmla="*/ 382484 w 1181239"/>
              <a:gd name="connsiteY1226" fmla="*/ 3914398 h 4008043"/>
              <a:gd name="connsiteX1227" fmla="*/ 380543 w 1181239"/>
              <a:gd name="connsiteY1227" fmla="*/ 3939556 h 4008043"/>
              <a:gd name="connsiteX1228" fmla="*/ 371613 w 1181239"/>
              <a:gd name="connsiteY1228" fmla="*/ 3921197 h 4008043"/>
              <a:gd name="connsiteX1229" fmla="*/ 364300 w 1181239"/>
              <a:gd name="connsiteY1229" fmla="*/ 3901884 h 4008043"/>
              <a:gd name="connsiteX1230" fmla="*/ 353194 w 1181239"/>
              <a:gd name="connsiteY1230" fmla="*/ 3908237 h 4008043"/>
              <a:gd name="connsiteX1231" fmla="*/ 339898 w 1181239"/>
              <a:gd name="connsiteY1231" fmla="*/ 3913776 h 4008043"/>
              <a:gd name="connsiteX1232" fmla="*/ 319409 w 1181239"/>
              <a:gd name="connsiteY1232" fmla="*/ 3939004 h 4008043"/>
              <a:gd name="connsiteX1233" fmla="*/ 316548 w 1181239"/>
              <a:gd name="connsiteY1233" fmla="*/ 3944996 h 4008043"/>
              <a:gd name="connsiteX1234" fmla="*/ 313687 w 1181239"/>
              <a:gd name="connsiteY1234" fmla="*/ 3933258 h 4008043"/>
              <a:gd name="connsiteX1235" fmla="*/ 310625 w 1181239"/>
              <a:gd name="connsiteY1235" fmla="*/ 3920323 h 4008043"/>
              <a:gd name="connsiteX1236" fmla="*/ 299053 w 1181239"/>
              <a:gd name="connsiteY1236" fmla="*/ 3919187 h 4008043"/>
              <a:gd name="connsiteX1237" fmla="*/ 286839 w 1181239"/>
              <a:gd name="connsiteY1237" fmla="*/ 3917843 h 4008043"/>
              <a:gd name="connsiteX1238" fmla="*/ 277427 w 1181239"/>
              <a:gd name="connsiteY1238" fmla="*/ 3919697 h 4008043"/>
              <a:gd name="connsiteX1239" fmla="*/ 273344 w 1181239"/>
              <a:gd name="connsiteY1239" fmla="*/ 3923832 h 4008043"/>
              <a:gd name="connsiteX1240" fmla="*/ 265994 w 1181239"/>
              <a:gd name="connsiteY1240" fmla="*/ 3928922 h 4008043"/>
              <a:gd name="connsiteX1241" fmla="*/ 259445 w 1181239"/>
              <a:gd name="connsiteY1241" fmla="*/ 3935985 h 4008043"/>
              <a:gd name="connsiteX1242" fmla="*/ 261459 w 1181239"/>
              <a:gd name="connsiteY1242" fmla="*/ 3916861 h 4008043"/>
              <a:gd name="connsiteX1243" fmla="*/ 256105 w 1181239"/>
              <a:gd name="connsiteY1243" fmla="*/ 3902840 h 4008043"/>
              <a:gd name="connsiteX1244" fmla="*/ 249827 w 1181239"/>
              <a:gd name="connsiteY1244" fmla="*/ 3910141 h 4008043"/>
              <a:gd name="connsiteX1245" fmla="*/ 252535 w 1181239"/>
              <a:gd name="connsiteY1245" fmla="*/ 3901605 h 4008043"/>
              <a:gd name="connsiteX1246" fmla="*/ 260989 w 1181239"/>
              <a:gd name="connsiteY1246" fmla="*/ 3840401 h 4008043"/>
              <a:gd name="connsiteX1247" fmla="*/ 261551 w 1181239"/>
              <a:gd name="connsiteY1247" fmla="*/ 3817366 h 4008043"/>
              <a:gd name="connsiteX1248" fmla="*/ 258362 w 1181239"/>
              <a:gd name="connsiteY1248" fmla="*/ 3789967 h 4008043"/>
              <a:gd name="connsiteX1249" fmla="*/ 255289 w 1181239"/>
              <a:gd name="connsiteY1249" fmla="*/ 3801527 h 4008043"/>
              <a:gd name="connsiteX1250" fmla="*/ 255070 w 1181239"/>
              <a:gd name="connsiteY1250" fmla="*/ 3813086 h 4008043"/>
              <a:gd name="connsiteX1251" fmla="*/ 247221 w 1181239"/>
              <a:gd name="connsiteY1251" fmla="*/ 3797100 h 4008043"/>
              <a:gd name="connsiteX1252" fmla="*/ 239371 w 1181239"/>
              <a:gd name="connsiteY1252" fmla="*/ 3781116 h 4008043"/>
              <a:gd name="connsiteX1253" fmla="*/ 234247 w 1181239"/>
              <a:gd name="connsiteY1253" fmla="*/ 3796328 h 4008043"/>
              <a:gd name="connsiteX1254" fmla="*/ 221766 w 1181239"/>
              <a:gd name="connsiteY1254" fmla="*/ 3810554 h 4008043"/>
              <a:gd name="connsiteX1255" fmla="*/ 217426 w 1181239"/>
              <a:gd name="connsiteY1255" fmla="*/ 3807822 h 4008043"/>
              <a:gd name="connsiteX1256" fmla="*/ 214824 w 1181239"/>
              <a:gd name="connsiteY1256" fmla="*/ 3804826 h 4008043"/>
              <a:gd name="connsiteX1257" fmla="*/ 180066 w 1181239"/>
              <a:gd name="connsiteY1257" fmla="*/ 3753319 h 4008043"/>
              <a:gd name="connsiteX1258" fmla="*/ 159601 w 1181239"/>
              <a:gd name="connsiteY1258" fmla="*/ 3779496 h 4008043"/>
              <a:gd name="connsiteX1259" fmla="*/ 164203 w 1181239"/>
              <a:gd name="connsiteY1259" fmla="*/ 3784528 h 4008043"/>
              <a:gd name="connsiteX1260" fmla="*/ 158148 w 1181239"/>
              <a:gd name="connsiteY1260" fmla="*/ 3801808 h 4008043"/>
              <a:gd name="connsiteX1261" fmla="*/ 149428 w 1181239"/>
              <a:gd name="connsiteY1261" fmla="*/ 3814722 h 4008043"/>
              <a:gd name="connsiteX1262" fmla="*/ 134639 w 1181239"/>
              <a:gd name="connsiteY1262" fmla="*/ 3813467 h 4008043"/>
              <a:gd name="connsiteX1263" fmla="*/ 116525 w 1181239"/>
              <a:gd name="connsiteY1263" fmla="*/ 3819448 h 4008043"/>
              <a:gd name="connsiteX1264" fmla="*/ 113201 w 1181239"/>
              <a:gd name="connsiteY1264" fmla="*/ 3826686 h 4008043"/>
              <a:gd name="connsiteX1265" fmla="*/ 114463 w 1181239"/>
              <a:gd name="connsiteY1265" fmla="*/ 3818163 h 4008043"/>
              <a:gd name="connsiteX1266" fmla="*/ 117642 w 1181239"/>
              <a:gd name="connsiteY1266" fmla="*/ 3802493 h 4008043"/>
              <a:gd name="connsiteX1267" fmla="*/ 114876 w 1181239"/>
              <a:gd name="connsiteY1267" fmla="*/ 3797027 h 4008043"/>
              <a:gd name="connsiteX1268" fmla="*/ 110193 w 1181239"/>
              <a:gd name="connsiteY1268" fmla="*/ 3788940 h 4008043"/>
              <a:gd name="connsiteX1269" fmla="*/ 101145 w 1181239"/>
              <a:gd name="connsiteY1269" fmla="*/ 3753971 h 4008043"/>
              <a:gd name="connsiteX1270" fmla="*/ 92097 w 1181239"/>
              <a:gd name="connsiteY1270" fmla="*/ 3728771 h 4008043"/>
              <a:gd name="connsiteX1271" fmla="*/ 94042 w 1181239"/>
              <a:gd name="connsiteY1271" fmla="*/ 3670395 h 4008043"/>
              <a:gd name="connsiteX1272" fmla="*/ 99138 w 1181239"/>
              <a:gd name="connsiteY1272" fmla="*/ 3598319 h 4008043"/>
              <a:gd name="connsiteX1273" fmla="*/ 87812 w 1181239"/>
              <a:gd name="connsiteY1273" fmla="*/ 3260961 h 4008043"/>
              <a:gd name="connsiteX1274" fmla="*/ 85575 w 1181239"/>
              <a:gd name="connsiteY1274" fmla="*/ 3161687 h 4008043"/>
              <a:gd name="connsiteX1275" fmla="*/ 87921 w 1181239"/>
              <a:gd name="connsiteY1275" fmla="*/ 3103211 h 4008043"/>
              <a:gd name="connsiteX1276" fmla="*/ 92890 w 1181239"/>
              <a:gd name="connsiteY1276" fmla="*/ 3108651 h 4008043"/>
              <a:gd name="connsiteX1277" fmla="*/ 98651 w 1181239"/>
              <a:gd name="connsiteY1277" fmla="*/ 3018896 h 4008043"/>
              <a:gd name="connsiteX1278" fmla="*/ 99366 w 1181239"/>
              <a:gd name="connsiteY1278" fmla="*/ 2953620 h 4008043"/>
              <a:gd name="connsiteX1279" fmla="*/ 103451 w 1181239"/>
              <a:gd name="connsiteY1279" fmla="*/ 3010737 h 4008043"/>
              <a:gd name="connsiteX1280" fmla="*/ 115797 w 1181239"/>
              <a:gd name="connsiteY1280" fmla="*/ 3064581 h 4008043"/>
              <a:gd name="connsiteX1281" fmla="*/ 116549 w 1181239"/>
              <a:gd name="connsiteY1281" fmla="*/ 3045743 h 4008043"/>
              <a:gd name="connsiteX1282" fmla="*/ 117833 w 1181239"/>
              <a:gd name="connsiteY1282" fmla="*/ 3035060 h 4008043"/>
              <a:gd name="connsiteX1283" fmla="*/ 118986 w 1181239"/>
              <a:gd name="connsiteY1283" fmla="*/ 3021806 h 4008043"/>
              <a:gd name="connsiteX1284" fmla="*/ 118913 w 1181239"/>
              <a:gd name="connsiteY1284" fmla="*/ 2983539 h 4008043"/>
              <a:gd name="connsiteX1285" fmla="*/ 121613 w 1181239"/>
              <a:gd name="connsiteY1285" fmla="*/ 2985418 h 4008043"/>
              <a:gd name="connsiteX1286" fmla="*/ 128451 w 1181239"/>
              <a:gd name="connsiteY1286" fmla="*/ 2988345 h 4008043"/>
              <a:gd name="connsiteX1287" fmla="*/ 130100 w 1181239"/>
              <a:gd name="connsiteY1287" fmla="*/ 3012617 h 4008043"/>
              <a:gd name="connsiteX1288" fmla="*/ 127630 w 1181239"/>
              <a:gd name="connsiteY1288" fmla="*/ 3046095 h 4008043"/>
              <a:gd name="connsiteX1289" fmla="*/ 126546 w 1181239"/>
              <a:gd name="connsiteY1289" fmla="*/ 3073943 h 4008043"/>
              <a:gd name="connsiteX1290" fmla="*/ 130866 w 1181239"/>
              <a:gd name="connsiteY1290" fmla="*/ 3078542 h 4008043"/>
              <a:gd name="connsiteX1291" fmla="*/ 133442 w 1181239"/>
              <a:gd name="connsiteY1291" fmla="*/ 3125790 h 4008043"/>
              <a:gd name="connsiteX1292" fmla="*/ 135293 w 1181239"/>
              <a:gd name="connsiteY1292" fmla="*/ 3187146 h 4008043"/>
              <a:gd name="connsiteX1293" fmla="*/ 142164 w 1181239"/>
              <a:gd name="connsiteY1293" fmla="*/ 3165767 h 4008043"/>
              <a:gd name="connsiteX1294" fmla="*/ 150793 w 1181239"/>
              <a:gd name="connsiteY1294" fmla="*/ 3137889 h 4008043"/>
              <a:gd name="connsiteX1295" fmla="*/ 153606 w 1181239"/>
              <a:gd name="connsiteY1295" fmla="*/ 3130383 h 4008043"/>
              <a:gd name="connsiteX1296" fmla="*/ 147977 w 1181239"/>
              <a:gd name="connsiteY1296" fmla="*/ 3113362 h 4008043"/>
              <a:gd name="connsiteX1297" fmla="*/ 142164 w 1181239"/>
              <a:gd name="connsiteY1297" fmla="*/ 3103188 h 4008043"/>
              <a:gd name="connsiteX1298" fmla="*/ 148791 w 1181239"/>
              <a:gd name="connsiteY1298" fmla="*/ 3099811 h 4008043"/>
              <a:gd name="connsiteX1299" fmla="*/ 151225 w 1181239"/>
              <a:gd name="connsiteY1299" fmla="*/ 3101850 h 4008043"/>
              <a:gd name="connsiteX1300" fmla="*/ 147292 w 1181239"/>
              <a:gd name="connsiteY1300" fmla="*/ 2873385 h 4008043"/>
              <a:gd name="connsiteX1301" fmla="*/ 145660 w 1181239"/>
              <a:gd name="connsiteY1301" fmla="*/ 2833947 h 4008043"/>
              <a:gd name="connsiteX1302" fmla="*/ 141844 w 1181239"/>
              <a:gd name="connsiteY1302" fmla="*/ 2819811 h 4008043"/>
              <a:gd name="connsiteX1303" fmla="*/ 140545 w 1181239"/>
              <a:gd name="connsiteY1303" fmla="*/ 2834770 h 4008043"/>
              <a:gd name="connsiteX1304" fmla="*/ 136458 w 1181239"/>
              <a:gd name="connsiteY1304" fmla="*/ 2853666 h 4008043"/>
              <a:gd name="connsiteX1305" fmla="*/ 127674 w 1181239"/>
              <a:gd name="connsiteY1305" fmla="*/ 2862506 h 4008043"/>
              <a:gd name="connsiteX1306" fmla="*/ 124707 w 1181239"/>
              <a:gd name="connsiteY1306" fmla="*/ 2853666 h 4008043"/>
              <a:gd name="connsiteX1307" fmla="*/ 120800 w 1181239"/>
              <a:gd name="connsiteY1307" fmla="*/ 2837853 h 4008043"/>
              <a:gd name="connsiteX1308" fmla="*/ 114826 w 1181239"/>
              <a:gd name="connsiteY1308" fmla="*/ 2802555 h 4008043"/>
              <a:gd name="connsiteX1309" fmla="*/ 111538 w 1181239"/>
              <a:gd name="connsiteY1309" fmla="*/ 2773103 h 4008043"/>
              <a:gd name="connsiteX1310" fmla="*/ 105360 w 1181239"/>
              <a:gd name="connsiteY1310" fmla="*/ 2775763 h 4008043"/>
              <a:gd name="connsiteX1311" fmla="*/ 102732 w 1181239"/>
              <a:gd name="connsiteY1311" fmla="*/ 2774110 h 4008043"/>
              <a:gd name="connsiteX1312" fmla="*/ 108639 w 1181239"/>
              <a:gd name="connsiteY1312" fmla="*/ 2710314 h 4008043"/>
              <a:gd name="connsiteX1313" fmla="*/ 115795 w 1181239"/>
              <a:gd name="connsiteY1313" fmla="*/ 2719713 h 4008043"/>
              <a:gd name="connsiteX1314" fmla="*/ 130954 w 1181239"/>
              <a:gd name="connsiteY1314" fmla="*/ 2769531 h 4008043"/>
              <a:gd name="connsiteX1315" fmla="*/ 139674 w 1181239"/>
              <a:gd name="connsiteY1315" fmla="*/ 2798089 h 4008043"/>
              <a:gd name="connsiteX1316" fmla="*/ 139564 w 1181239"/>
              <a:gd name="connsiteY1316" fmla="*/ 2721073 h 4008043"/>
              <a:gd name="connsiteX1317" fmla="*/ 137393 w 1181239"/>
              <a:gd name="connsiteY1317" fmla="*/ 2708834 h 4008043"/>
              <a:gd name="connsiteX1318" fmla="*/ 133499 w 1181239"/>
              <a:gd name="connsiteY1318" fmla="*/ 2716314 h 4008043"/>
              <a:gd name="connsiteX1319" fmla="*/ 127476 w 1181239"/>
              <a:gd name="connsiteY1319" fmla="*/ 2723793 h 4008043"/>
              <a:gd name="connsiteX1320" fmla="*/ 121818 w 1181239"/>
              <a:gd name="connsiteY1320" fmla="*/ 2708279 h 4008043"/>
              <a:gd name="connsiteX1321" fmla="*/ 126249 w 1181239"/>
              <a:gd name="connsiteY1321" fmla="*/ 2704809 h 4008043"/>
              <a:gd name="connsiteX1322" fmla="*/ 130766 w 1181239"/>
              <a:gd name="connsiteY1322" fmla="*/ 2694810 h 4008043"/>
              <a:gd name="connsiteX1323" fmla="*/ 127646 w 1181239"/>
              <a:gd name="connsiteY1323" fmla="*/ 2669321 h 4008043"/>
              <a:gd name="connsiteX1324" fmla="*/ 133943 w 1181239"/>
              <a:gd name="connsiteY1324" fmla="*/ 2649228 h 4008043"/>
              <a:gd name="connsiteX1325" fmla="*/ 135428 w 1181239"/>
              <a:gd name="connsiteY1325" fmla="*/ 2640865 h 4008043"/>
              <a:gd name="connsiteX1326" fmla="*/ 135136 w 1181239"/>
              <a:gd name="connsiteY1326" fmla="*/ 2625083 h 4008043"/>
              <a:gd name="connsiteX1327" fmla="*/ 143826 w 1181239"/>
              <a:gd name="connsiteY1327" fmla="*/ 2614093 h 4008043"/>
              <a:gd name="connsiteX1328" fmla="*/ 147971 w 1181239"/>
              <a:gd name="connsiteY1328" fmla="*/ 2612317 h 4008043"/>
              <a:gd name="connsiteX1329" fmla="*/ 142158 w 1181239"/>
              <a:gd name="connsiteY1329" fmla="*/ 2607630 h 4008043"/>
              <a:gd name="connsiteX1330" fmla="*/ 136345 w 1181239"/>
              <a:gd name="connsiteY1330" fmla="*/ 2599725 h 4008043"/>
              <a:gd name="connsiteX1331" fmla="*/ 142362 w 1181239"/>
              <a:gd name="connsiteY1331" fmla="*/ 2596642 h 4008043"/>
              <a:gd name="connsiteX1332" fmla="*/ 144920 w 1181239"/>
              <a:gd name="connsiteY1332" fmla="*/ 2594603 h 4008043"/>
              <a:gd name="connsiteX1333" fmla="*/ 143264 w 1181239"/>
              <a:gd name="connsiteY1333" fmla="*/ 2584870 h 4008043"/>
              <a:gd name="connsiteX1334" fmla="*/ 139570 w 1181239"/>
              <a:gd name="connsiteY1334" fmla="*/ 2549512 h 4008043"/>
              <a:gd name="connsiteX1335" fmla="*/ 142624 w 1181239"/>
              <a:gd name="connsiteY1335" fmla="*/ 2530687 h 4008043"/>
              <a:gd name="connsiteX1336" fmla="*/ 143924 w 1181239"/>
              <a:gd name="connsiteY1336" fmla="*/ 2555639 h 4008043"/>
              <a:gd name="connsiteX1337" fmla="*/ 146661 w 1181239"/>
              <a:gd name="connsiteY1337" fmla="*/ 2571594 h 4008043"/>
              <a:gd name="connsiteX1338" fmla="*/ 150473 w 1181239"/>
              <a:gd name="connsiteY1338" fmla="*/ 2589549 h 4008043"/>
              <a:gd name="connsiteX1339" fmla="*/ 155581 w 1181239"/>
              <a:gd name="connsiteY1339" fmla="*/ 2610028 h 4008043"/>
              <a:gd name="connsiteX1340" fmla="*/ 157416 w 1181239"/>
              <a:gd name="connsiteY1340" fmla="*/ 2616986 h 4008043"/>
              <a:gd name="connsiteX1341" fmla="*/ 153782 w 1181239"/>
              <a:gd name="connsiteY1341" fmla="*/ 2626268 h 4008043"/>
              <a:gd name="connsiteX1342" fmla="*/ 157135 w 1181239"/>
              <a:gd name="connsiteY1342" fmla="*/ 2632423 h 4008043"/>
              <a:gd name="connsiteX1343" fmla="*/ 158587 w 1181239"/>
              <a:gd name="connsiteY1343" fmla="*/ 2652661 h 4008043"/>
              <a:gd name="connsiteX1344" fmla="*/ 154845 w 1181239"/>
              <a:gd name="connsiteY1344" fmla="*/ 2696261 h 4008043"/>
              <a:gd name="connsiteX1345" fmla="*/ 159357 w 1181239"/>
              <a:gd name="connsiteY1345" fmla="*/ 2737394 h 4008043"/>
              <a:gd name="connsiteX1346" fmla="*/ 163168 w 1181239"/>
              <a:gd name="connsiteY1346" fmla="*/ 2723700 h 4008043"/>
              <a:gd name="connsiteX1347" fmla="*/ 169613 w 1181239"/>
              <a:gd name="connsiteY1347" fmla="*/ 2706558 h 4008043"/>
              <a:gd name="connsiteX1348" fmla="*/ 170029 w 1181239"/>
              <a:gd name="connsiteY1348" fmla="*/ 2699520 h 4008043"/>
              <a:gd name="connsiteX1349" fmla="*/ 165426 w 1181239"/>
              <a:gd name="connsiteY1349" fmla="*/ 2669745 h 4008043"/>
              <a:gd name="connsiteX1350" fmla="*/ 165460 w 1181239"/>
              <a:gd name="connsiteY1350" fmla="*/ 2643560 h 4008043"/>
              <a:gd name="connsiteX1351" fmla="*/ 170745 w 1181239"/>
              <a:gd name="connsiteY1351" fmla="*/ 2651062 h 4008043"/>
              <a:gd name="connsiteX1352" fmla="*/ 177992 w 1181239"/>
              <a:gd name="connsiteY1352" fmla="*/ 2656728 h 4008043"/>
              <a:gd name="connsiteX1353" fmla="*/ 177259 w 1181239"/>
              <a:gd name="connsiteY1353" fmla="*/ 2640964 h 4008043"/>
              <a:gd name="connsiteX1354" fmla="*/ 177292 w 1181239"/>
              <a:gd name="connsiteY1354" fmla="*/ 2630604 h 4008043"/>
              <a:gd name="connsiteX1355" fmla="*/ 175625 w 1181239"/>
              <a:gd name="connsiteY1355" fmla="*/ 2618782 h 4008043"/>
              <a:gd name="connsiteX1356" fmla="*/ 171246 w 1181239"/>
              <a:gd name="connsiteY1356" fmla="*/ 2607308 h 4008043"/>
              <a:gd name="connsiteX1357" fmla="*/ 175822 w 1181239"/>
              <a:gd name="connsiteY1357" fmla="*/ 2600497 h 4008043"/>
              <a:gd name="connsiteX1358" fmla="*/ 178683 w 1181239"/>
              <a:gd name="connsiteY1358" fmla="*/ 2576613 h 4008043"/>
              <a:gd name="connsiteX1359" fmla="*/ 174207 w 1181239"/>
              <a:gd name="connsiteY1359" fmla="*/ 2301074 h 4008043"/>
              <a:gd name="connsiteX1360" fmla="*/ 175458 w 1181239"/>
              <a:gd name="connsiteY1360" fmla="*/ 2201800 h 4008043"/>
              <a:gd name="connsiteX1361" fmla="*/ 172740 w 1181239"/>
              <a:gd name="connsiteY1361" fmla="*/ 2164190 h 4008043"/>
              <a:gd name="connsiteX1362" fmla="*/ 179095 w 1181239"/>
              <a:gd name="connsiteY1362" fmla="*/ 2154671 h 4008043"/>
              <a:gd name="connsiteX1363" fmla="*/ 182562 w 1181239"/>
              <a:gd name="connsiteY1363" fmla="*/ 2140044 h 4008043"/>
              <a:gd name="connsiteX1364" fmla="*/ 178366 w 1181239"/>
              <a:gd name="connsiteY1364" fmla="*/ 2107848 h 4008043"/>
              <a:gd name="connsiteX1365" fmla="*/ 177238 w 1181239"/>
              <a:gd name="connsiteY1365" fmla="*/ 2093950 h 4008043"/>
              <a:gd name="connsiteX1366" fmla="*/ 177384 w 1181239"/>
              <a:gd name="connsiteY1366" fmla="*/ 2064486 h 4008043"/>
              <a:gd name="connsiteX1367" fmla="*/ 177056 w 1181239"/>
              <a:gd name="connsiteY1367" fmla="*/ 2024799 h 4008043"/>
              <a:gd name="connsiteX1368" fmla="*/ 179917 w 1181239"/>
              <a:gd name="connsiteY1368" fmla="*/ 2038534 h 4008043"/>
              <a:gd name="connsiteX1369" fmla="*/ 183109 w 1181239"/>
              <a:gd name="connsiteY1369" fmla="*/ 2051136 h 4008043"/>
              <a:gd name="connsiteX1370" fmla="*/ 187491 w 1181239"/>
              <a:gd name="connsiteY1370" fmla="*/ 2094518 h 4008043"/>
              <a:gd name="connsiteX1371" fmla="*/ 191609 w 1181239"/>
              <a:gd name="connsiteY1371" fmla="*/ 2149731 h 4008043"/>
              <a:gd name="connsiteX1372" fmla="*/ 194496 w 1181239"/>
              <a:gd name="connsiteY1372" fmla="*/ 2183049 h 4008043"/>
              <a:gd name="connsiteX1373" fmla="*/ 196875 w 1181239"/>
              <a:gd name="connsiteY1373" fmla="*/ 2201588 h 4008043"/>
              <a:gd name="connsiteX1374" fmla="*/ 195788 w 1181239"/>
              <a:gd name="connsiteY1374" fmla="*/ 2058415 h 4008043"/>
              <a:gd name="connsiteX1375" fmla="*/ 200030 w 1181239"/>
              <a:gd name="connsiteY1375" fmla="*/ 2005760 h 4008043"/>
              <a:gd name="connsiteX1376" fmla="*/ 204523 w 1181239"/>
              <a:gd name="connsiteY1376" fmla="*/ 2020566 h 4008043"/>
              <a:gd name="connsiteX1377" fmla="*/ 210671 w 1181239"/>
              <a:gd name="connsiteY1377" fmla="*/ 2033874 h 4008043"/>
              <a:gd name="connsiteX1378" fmla="*/ 210010 w 1181239"/>
              <a:gd name="connsiteY1378" fmla="*/ 2046098 h 4008043"/>
              <a:gd name="connsiteX1379" fmla="*/ 207007 w 1181239"/>
              <a:gd name="connsiteY1379" fmla="*/ 2117629 h 4008043"/>
              <a:gd name="connsiteX1380" fmla="*/ 206069 w 1181239"/>
              <a:gd name="connsiteY1380" fmla="*/ 2182549 h 4008043"/>
              <a:gd name="connsiteX1381" fmla="*/ 205960 w 1181239"/>
              <a:gd name="connsiteY1381" fmla="*/ 2202948 h 4008043"/>
              <a:gd name="connsiteX1382" fmla="*/ 209127 w 1181239"/>
              <a:gd name="connsiteY1382" fmla="*/ 2205668 h 4008043"/>
              <a:gd name="connsiteX1383" fmla="*/ 214532 w 1181239"/>
              <a:gd name="connsiteY1383" fmla="*/ 2247478 h 4008043"/>
              <a:gd name="connsiteX1384" fmla="*/ 219080 w 1181239"/>
              <a:gd name="connsiteY1384" fmla="*/ 2261523 h 4008043"/>
              <a:gd name="connsiteX1385" fmla="*/ 226346 w 1181239"/>
              <a:gd name="connsiteY1385" fmla="*/ 2259990 h 4008043"/>
              <a:gd name="connsiteX1386" fmla="*/ 229378 w 1181239"/>
              <a:gd name="connsiteY1386" fmla="*/ 2245492 h 4008043"/>
              <a:gd name="connsiteX1387" fmla="*/ 226247 w 1181239"/>
              <a:gd name="connsiteY1387" fmla="*/ 2228262 h 4008043"/>
              <a:gd name="connsiteX1388" fmla="*/ 214948 w 1181239"/>
              <a:gd name="connsiteY1388" fmla="*/ 2179343 h 4008043"/>
              <a:gd name="connsiteX1389" fmla="*/ 219625 w 1181239"/>
              <a:gd name="connsiteY1389" fmla="*/ 2162146 h 4008043"/>
              <a:gd name="connsiteX1390" fmla="*/ 222344 w 1181239"/>
              <a:gd name="connsiteY1390" fmla="*/ 2113823 h 4008043"/>
              <a:gd name="connsiteX1391" fmla="*/ 219071 w 1181239"/>
              <a:gd name="connsiteY1391" fmla="*/ 2061664 h 4008043"/>
              <a:gd name="connsiteX1392" fmla="*/ 217856 w 1181239"/>
              <a:gd name="connsiteY1392" fmla="*/ 2053357 h 4008043"/>
              <a:gd name="connsiteX1393" fmla="*/ 221271 w 1181239"/>
              <a:gd name="connsiteY1393" fmla="*/ 2060836 h 4008043"/>
              <a:gd name="connsiteX1394" fmla="*/ 227033 w 1181239"/>
              <a:gd name="connsiteY1394" fmla="*/ 2068316 h 4008043"/>
              <a:gd name="connsiteX1395" fmla="*/ 225110 w 1181239"/>
              <a:gd name="connsiteY1395" fmla="*/ 2050477 h 4008043"/>
              <a:gd name="connsiteX1396" fmla="*/ 221087 w 1181239"/>
              <a:gd name="connsiteY1396" fmla="*/ 2037038 h 4008043"/>
              <a:gd name="connsiteX1397" fmla="*/ 222714 w 1181239"/>
              <a:gd name="connsiteY1397" fmla="*/ 2033890 h 4008043"/>
              <a:gd name="connsiteX1398" fmla="*/ 229644 w 1181239"/>
              <a:gd name="connsiteY1398" fmla="*/ 2037545 h 4008043"/>
              <a:gd name="connsiteX1399" fmla="*/ 235192 w 1181239"/>
              <a:gd name="connsiteY1399" fmla="*/ 2053772 h 4008043"/>
              <a:gd name="connsiteX1400" fmla="*/ 237848 w 1181239"/>
              <a:gd name="connsiteY1400" fmla="*/ 2069820 h 4008043"/>
              <a:gd name="connsiteX1401" fmla="*/ 238574 w 1181239"/>
              <a:gd name="connsiteY1401" fmla="*/ 2000984 h 4008043"/>
              <a:gd name="connsiteX1402" fmla="*/ 237075 w 1181239"/>
              <a:gd name="connsiteY1402" fmla="*/ 1908526 h 4008043"/>
              <a:gd name="connsiteX1403" fmla="*/ 234896 w 1181239"/>
              <a:gd name="connsiteY1403" fmla="*/ 1883368 h 4008043"/>
              <a:gd name="connsiteX1404" fmla="*/ 232247 w 1181239"/>
              <a:gd name="connsiteY1404" fmla="*/ 1931645 h 4008043"/>
              <a:gd name="connsiteX1405" fmla="*/ 226115 w 1181239"/>
              <a:gd name="connsiteY1405" fmla="*/ 1988991 h 4008043"/>
              <a:gd name="connsiteX1406" fmla="*/ 223612 w 1181239"/>
              <a:gd name="connsiteY1406" fmla="*/ 1993067 h 4008043"/>
              <a:gd name="connsiteX1407" fmla="*/ 219934 w 1181239"/>
              <a:gd name="connsiteY1407" fmla="*/ 1999592 h 4008043"/>
              <a:gd name="connsiteX1408" fmla="*/ 217193 w 1181239"/>
              <a:gd name="connsiteY1408" fmla="*/ 1991885 h 4008043"/>
              <a:gd name="connsiteX1409" fmla="*/ 210733 w 1181239"/>
              <a:gd name="connsiteY1409" fmla="*/ 1947711 h 4008043"/>
              <a:gd name="connsiteX1410" fmla="*/ 206693 w 1181239"/>
              <a:gd name="connsiteY1410" fmla="*/ 1932953 h 4008043"/>
              <a:gd name="connsiteX1411" fmla="*/ 212064 w 1181239"/>
              <a:gd name="connsiteY1411" fmla="*/ 1940685 h 4008043"/>
              <a:gd name="connsiteX1412" fmla="*/ 218683 w 1181239"/>
              <a:gd name="connsiteY1412" fmla="*/ 1946906 h 4008043"/>
              <a:gd name="connsiteX1413" fmla="*/ 223568 w 1181239"/>
              <a:gd name="connsiteY1413" fmla="*/ 1953025 h 4008043"/>
              <a:gd name="connsiteX1414" fmla="*/ 226200 w 1181239"/>
              <a:gd name="connsiteY1414" fmla="*/ 1959523 h 4008043"/>
              <a:gd name="connsiteX1415" fmla="*/ 227699 w 1181239"/>
              <a:gd name="connsiteY1415" fmla="*/ 1949323 h 4008043"/>
              <a:gd name="connsiteX1416" fmla="*/ 224732 w 1181239"/>
              <a:gd name="connsiteY1416" fmla="*/ 1855417 h 4008043"/>
              <a:gd name="connsiteX1417" fmla="*/ 219133 w 1181239"/>
              <a:gd name="connsiteY1417" fmla="*/ 1774632 h 4008043"/>
              <a:gd name="connsiteX1418" fmla="*/ 213420 w 1181239"/>
              <a:gd name="connsiteY1418" fmla="*/ 1769242 h 4008043"/>
              <a:gd name="connsiteX1419" fmla="*/ 205892 w 1181239"/>
              <a:gd name="connsiteY1419" fmla="*/ 1758137 h 4008043"/>
              <a:gd name="connsiteX1420" fmla="*/ 200316 w 1181239"/>
              <a:gd name="connsiteY1420" fmla="*/ 1748640 h 4008043"/>
              <a:gd name="connsiteX1421" fmla="*/ 207031 w 1181239"/>
              <a:gd name="connsiteY1421" fmla="*/ 1746696 h 4008043"/>
              <a:gd name="connsiteX1422" fmla="*/ 209035 w 1181239"/>
              <a:gd name="connsiteY1422" fmla="*/ 1707939 h 4008043"/>
              <a:gd name="connsiteX1423" fmla="*/ 211071 w 1181239"/>
              <a:gd name="connsiteY1423" fmla="*/ 1669336 h 4008043"/>
              <a:gd name="connsiteX1424" fmla="*/ 227197 w 1181239"/>
              <a:gd name="connsiteY1424" fmla="*/ 1663053 h 4008043"/>
              <a:gd name="connsiteX1425" fmla="*/ 232283 w 1181239"/>
              <a:gd name="connsiteY1425" fmla="*/ 1656942 h 4008043"/>
              <a:gd name="connsiteX1426" fmla="*/ 235195 w 1181239"/>
              <a:gd name="connsiteY1426" fmla="*/ 1660341 h 4008043"/>
              <a:gd name="connsiteX1427" fmla="*/ 238100 w 1181239"/>
              <a:gd name="connsiteY1427" fmla="*/ 1616985 h 4008043"/>
              <a:gd name="connsiteX1428" fmla="*/ 235195 w 1181239"/>
              <a:gd name="connsiteY1428" fmla="*/ 1571947 h 4008043"/>
              <a:gd name="connsiteX1429" fmla="*/ 232287 w 1181239"/>
              <a:gd name="connsiteY1429" fmla="*/ 1606329 h 4008043"/>
              <a:gd name="connsiteX1430" fmla="*/ 229320 w 1181239"/>
              <a:gd name="connsiteY1430" fmla="*/ 1639614 h 4008043"/>
              <a:gd name="connsiteX1431" fmla="*/ 224483 w 1181239"/>
              <a:gd name="connsiteY1431" fmla="*/ 1618106 h 4008043"/>
              <a:gd name="connsiteX1432" fmla="*/ 217959 w 1181239"/>
              <a:gd name="connsiteY1432" fmla="*/ 1625487 h 4008043"/>
              <a:gd name="connsiteX1433" fmla="*/ 214383 w 1181239"/>
              <a:gd name="connsiteY1433" fmla="*/ 1648605 h 4008043"/>
              <a:gd name="connsiteX1434" fmla="*/ 211011 w 1181239"/>
              <a:gd name="connsiteY1434" fmla="*/ 1656262 h 4008043"/>
              <a:gd name="connsiteX1435" fmla="*/ 208920 w 1181239"/>
              <a:gd name="connsiteY1435" fmla="*/ 1648102 h 4008043"/>
              <a:gd name="connsiteX1436" fmla="*/ 212237 w 1181239"/>
              <a:gd name="connsiteY1436" fmla="*/ 1399238 h 4008043"/>
              <a:gd name="connsiteX1437" fmla="*/ 214755 w 1181239"/>
              <a:gd name="connsiteY1437" fmla="*/ 1417848 h 4008043"/>
              <a:gd name="connsiteX1438" fmla="*/ 220657 w 1181239"/>
              <a:gd name="connsiteY1438" fmla="*/ 1447453 h 4008043"/>
              <a:gd name="connsiteX1439" fmla="*/ 226470 w 1181239"/>
              <a:gd name="connsiteY1439" fmla="*/ 1454368 h 4008043"/>
              <a:gd name="connsiteX1440" fmla="*/ 226470 w 1181239"/>
              <a:gd name="connsiteY1440" fmla="*/ 1446221 h 4008043"/>
              <a:gd name="connsiteX1441" fmla="*/ 228093 w 1181239"/>
              <a:gd name="connsiteY1441" fmla="*/ 1424776 h 4008043"/>
              <a:gd name="connsiteX1442" fmla="*/ 225291 w 1181239"/>
              <a:gd name="connsiteY1442" fmla="*/ 1418277 h 4008043"/>
              <a:gd name="connsiteX1443" fmla="*/ 220862 w 1181239"/>
              <a:gd name="connsiteY1443" fmla="*/ 1425076 h 4008043"/>
              <a:gd name="connsiteX1444" fmla="*/ 220753 w 1181239"/>
              <a:gd name="connsiteY1444" fmla="*/ 1416781 h 4008043"/>
              <a:gd name="connsiteX1445" fmla="*/ 224281 w 1181239"/>
              <a:gd name="connsiteY1445" fmla="*/ 1405091 h 4008043"/>
              <a:gd name="connsiteX1446" fmla="*/ 228564 w 1181239"/>
              <a:gd name="connsiteY1446" fmla="*/ 1358989 h 4008043"/>
              <a:gd name="connsiteX1447" fmla="*/ 225152 w 1181239"/>
              <a:gd name="connsiteY1447" fmla="*/ 1325803 h 4008043"/>
              <a:gd name="connsiteX1448" fmla="*/ 220869 w 1181239"/>
              <a:gd name="connsiteY1448" fmla="*/ 1350055 h 4008043"/>
              <a:gd name="connsiteX1449" fmla="*/ 216020 w 1181239"/>
              <a:gd name="connsiteY1449" fmla="*/ 1330335 h 4008043"/>
              <a:gd name="connsiteX1450" fmla="*/ 212597 w 1181239"/>
              <a:gd name="connsiteY1450" fmla="*/ 1259167 h 4008043"/>
              <a:gd name="connsiteX1451" fmla="*/ 211560 w 1181239"/>
              <a:gd name="connsiteY1451" fmla="*/ 1206130 h 4008043"/>
              <a:gd name="connsiteX1452" fmla="*/ 215375 w 1181239"/>
              <a:gd name="connsiteY1452" fmla="*/ 1221089 h 4008043"/>
              <a:gd name="connsiteX1453" fmla="*/ 227379 w 1181239"/>
              <a:gd name="connsiteY1453" fmla="*/ 1264199 h 4008043"/>
              <a:gd name="connsiteX1454" fmla="*/ 224694 w 1181239"/>
              <a:gd name="connsiteY1454" fmla="*/ 1244618 h 4008043"/>
              <a:gd name="connsiteX1455" fmla="*/ 226599 w 1181239"/>
              <a:gd name="connsiteY1455" fmla="*/ 1231828 h 4008043"/>
              <a:gd name="connsiteX1456" fmla="*/ 231544 w 1181239"/>
              <a:gd name="connsiteY1456" fmla="*/ 1168401 h 4008043"/>
              <a:gd name="connsiteX1457" fmla="*/ 221743 w 1181239"/>
              <a:gd name="connsiteY1457" fmla="*/ 1143601 h 4008043"/>
              <a:gd name="connsiteX1458" fmla="*/ 218485 w 1181239"/>
              <a:gd name="connsiteY1458" fmla="*/ 1128615 h 4008043"/>
              <a:gd name="connsiteX1459" fmla="*/ 218112 w 1181239"/>
              <a:gd name="connsiteY1459" fmla="*/ 1140174 h 4008043"/>
              <a:gd name="connsiteX1460" fmla="*/ 207558 w 1181239"/>
              <a:gd name="connsiteY1460" fmla="*/ 1138814 h 4008043"/>
              <a:gd name="connsiteX1461" fmla="*/ 201314 w 1181239"/>
              <a:gd name="connsiteY1461" fmla="*/ 1111802 h 4008043"/>
              <a:gd name="connsiteX1462" fmla="*/ 192840 w 1181239"/>
              <a:gd name="connsiteY1462" fmla="*/ 1189163 h 4008043"/>
              <a:gd name="connsiteX1463" fmla="*/ 185708 w 1181239"/>
              <a:gd name="connsiteY1463" fmla="*/ 1265270 h 4008043"/>
              <a:gd name="connsiteX1464" fmla="*/ 197495 w 1181239"/>
              <a:gd name="connsiteY1464" fmla="*/ 1276300 h 4008043"/>
              <a:gd name="connsiteX1465" fmla="*/ 208932 w 1181239"/>
              <a:gd name="connsiteY1465" fmla="*/ 1299086 h 4008043"/>
              <a:gd name="connsiteX1466" fmla="*/ 210045 w 1181239"/>
              <a:gd name="connsiteY1466" fmla="*/ 1329882 h 4008043"/>
              <a:gd name="connsiteX1467" fmla="*/ 210045 w 1181239"/>
              <a:gd name="connsiteY1467" fmla="*/ 1341280 h 4008043"/>
              <a:gd name="connsiteX1468" fmla="*/ 199446 w 1181239"/>
              <a:gd name="connsiteY1468" fmla="*/ 1361380 h 4008043"/>
              <a:gd name="connsiteX1469" fmla="*/ 195086 w 1181239"/>
              <a:gd name="connsiteY1469" fmla="*/ 1409898 h 4008043"/>
              <a:gd name="connsiteX1470" fmla="*/ 184177 w 1181239"/>
              <a:gd name="connsiteY1470" fmla="*/ 1419619 h 4008043"/>
              <a:gd name="connsiteX1471" fmla="*/ 184104 w 1181239"/>
              <a:gd name="connsiteY1471" fmla="*/ 1392945 h 4008043"/>
              <a:gd name="connsiteX1472" fmla="*/ 186502 w 1181239"/>
              <a:gd name="connsiteY1472" fmla="*/ 1355720 h 4008043"/>
              <a:gd name="connsiteX1473" fmla="*/ 181596 w 1181239"/>
              <a:gd name="connsiteY1473" fmla="*/ 1374759 h 4008043"/>
              <a:gd name="connsiteX1474" fmla="*/ 177236 w 1181239"/>
              <a:gd name="connsiteY1474" fmla="*/ 1393798 h 4008043"/>
              <a:gd name="connsiteX1475" fmla="*/ 172823 w 1181239"/>
              <a:gd name="connsiteY1475" fmla="*/ 1376799 h 4008043"/>
              <a:gd name="connsiteX1476" fmla="*/ 166979 w 1181239"/>
              <a:gd name="connsiteY1476" fmla="*/ 1364640 h 4008043"/>
              <a:gd name="connsiteX1477" fmla="*/ 161395 w 1181239"/>
              <a:gd name="connsiteY1477" fmla="*/ 1365097 h 4008043"/>
              <a:gd name="connsiteX1478" fmla="*/ 159198 w 1181239"/>
              <a:gd name="connsiteY1478" fmla="*/ 1346658 h 4008043"/>
              <a:gd name="connsiteX1479" fmla="*/ 156257 w 1181239"/>
              <a:gd name="connsiteY1479" fmla="*/ 1359606 h 4008043"/>
              <a:gd name="connsiteX1480" fmla="*/ 152297 w 1181239"/>
              <a:gd name="connsiteY1480" fmla="*/ 1387938 h 4008043"/>
              <a:gd name="connsiteX1481" fmla="*/ 147163 w 1181239"/>
              <a:gd name="connsiteY1481" fmla="*/ 1363648 h 4008043"/>
              <a:gd name="connsiteX1482" fmla="*/ 143528 w 1181239"/>
              <a:gd name="connsiteY1482" fmla="*/ 1342121 h 4008043"/>
              <a:gd name="connsiteX1483" fmla="*/ 139251 w 1181239"/>
              <a:gd name="connsiteY1483" fmla="*/ 1342904 h 4008043"/>
              <a:gd name="connsiteX1484" fmla="*/ 134914 w 1181239"/>
              <a:gd name="connsiteY1484" fmla="*/ 1376222 h 4008043"/>
              <a:gd name="connsiteX1485" fmla="*/ 130554 w 1181239"/>
              <a:gd name="connsiteY1485" fmla="*/ 1409436 h 4008043"/>
              <a:gd name="connsiteX1486" fmla="*/ 126171 w 1181239"/>
              <a:gd name="connsiteY1486" fmla="*/ 1410115 h 4008043"/>
              <a:gd name="connsiteX1487" fmla="*/ 121812 w 1181239"/>
              <a:gd name="connsiteY1487" fmla="*/ 1420772 h 4008043"/>
              <a:gd name="connsiteX1488" fmla="*/ 123571 w 1181239"/>
              <a:gd name="connsiteY1488" fmla="*/ 1435716 h 4008043"/>
              <a:gd name="connsiteX1489" fmla="*/ 130532 w 1181239"/>
              <a:gd name="connsiteY1489" fmla="*/ 1424914 h 4008043"/>
              <a:gd name="connsiteX1490" fmla="*/ 138289 w 1181239"/>
              <a:gd name="connsiteY1490" fmla="*/ 1416235 h 4008043"/>
              <a:gd name="connsiteX1491" fmla="*/ 136067 w 1181239"/>
              <a:gd name="connsiteY1491" fmla="*/ 1479471 h 4008043"/>
              <a:gd name="connsiteX1492" fmla="*/ 122188 w 1181239"/>
              <a:gd name="connsiteY1492" fmla="*/ 1586334 h 4008043"/>
              <a:gd name="connsiteX1493" fmla="*/ 119980 w 1181239"/>
              <a:gd name="connsiteY1493" fmla="*/ 1579747 h 4008043"/>
              <a:gd name="connsiteX1494" fmla="*/ 125070 w 1181239"/>
              <a:gd name="connsiteY1494" fmla="*/ 1482379 h 4008043"/>
              <a:gd name="connsiteX1495" fmla="*/ 126516 w 1181239"/>
              <a:gd name="connsiteY1495" fmla="*/ 1463044 h 4008043"/>
              <a:gd name="connsiteX1496" fmla="*/ 124581 w 1181239"/>
              <a:gd name="connsiteY1496" fmla="*/ 1448193 h 4008043"/>
              <a:gd name="connsiteX1497" fmla="*/ 114245 w 1181239"/>
              <a:gd name="connsiteY1497" fmla="*/ 1472629 h 4008043"/>
              <a:gd name="connsiteX1498" fmla="*/ 110767 w 1181239"/>
              <a:gd name="connsiteY1498" fmla="*/ 1490350 h 4008043"/>
              <a:gd name="connsiteX1499" fmla="*/ 112066 w 1181239"/>
              <a:gd name="connsiteY1499" fmla="*/ 1465872 h 4008043"/>
              <a:gd name="connsiteX1500" fmla="*/ 121968 w 1181239"/>
              <a:gd name="connsiteY1500" fmla="*/ 1368819 h 4008043"/>
              <a:gd name="connsiteX1501" fmla="*/ 121822 w 1181239"/>
              <a:gd name="connsiteY1501" fmla="*/ 1351639 h 4008043"/>
              <a:gd name="connsiteX1502" fmla="*/ 125000 w 1181239"/>
              <a:gd name="connsiteY1502" fmla="*/ 1341763 h 4008043"/>
              <a:gd name="connsiteX1503" fmla="*/ 128197 w 1181239"/>
              <a:gd name="connsiteY1503" fmla="*/ 1330464 h 4008043"/>
              <a:gd name="connsiteX1504" fmla="*/ 121531 w 1181239"/>
              <a:gd name="connsiteY1504" fmla="*/ 1277565 h 4008043"/>
              <a:gd name="connsiteX1505" fmla="*/ 111387 w 1181239"/>
              <a:gd name="connsiteY1505" fmla="*/ 1245510 h 4008043"/>
              <a:gd name="connsiteX1506" fmla="*/ 107088 w 1181239"/>
              <a:gd name="connsiteY1506" fmla="*/ 1251005 h 4008043"/>
              <a:gd name="connsiteX1507" fmla="*/ 109190 w 1181239"/>
              <a:gd name="connsiteY1507" fmla="*/ 1193889 h 4008043"/>
              <a:gd name="connsiteX1508" fmla="*/ 113381 w 1181239"/>
              <a:gd name="connsiteY1508" fmla="*/ 1155811 h 4008043"/>
              <a:gd name="connsiteX1509" fmla="*/ 113381 w 1181239"/>
              <a:gd name="connsiteY1509" fmla="*/ 1070136 h 4008043"/>
              <a:gd name="connsiteX1510" fmla="*/ 112797 w 1181239"/>
              <a:gd name="connsiteY1510" fmla="*/ 920546 h 4008043"/>
              <a:gd name="connsiteX1511" fmla="*/ 114114 w 1181239"/>
              <a:gd name="connsiteY1511" fmla="*/ 898107 h 4008043"/>
              <a:gd name="connsiteX1512" fmla="*/ 111790 w 1181239"/>
              <a:gd name="connsiteY1512" fmla="*/ 887908 h 4008043"/>
              <a:gd name="connsiteX1513" fmla="*/ 111644 w 1181239"/>
              <a:gd name="connsiteY1513" fmla="*/ 860710 h 4008043"/>
              <a:gd name="connsiteX1514" fmla="*/ 116000 w 1181239"/>
              <a:gd name="connsiteY1514" fmla="*/ 836997 h 4008043"/>
              <a:gd name="connsiteX1515" fmla="*/ 111192 w 1181239"/>
              <a:gd name="connsiteY1515" fmla="*/ 838130 h 4008043"/>
              <a:gd name="connsiteX1516" fmla="*/ 108419 w 1181239"/>
              <a:gd name="connsiteY1516" fmla="*/ 804727 h 4008043"/>
              <a:gd name="connsiteX1517" fmla="*/ 111981 w 1181239"/>
              <a:gd name="connsiteY1517" fmla="*/ 760077 h 4008043"/>
              <a:gd name="connsiteX1518" fmla="*/ 101298 w 1181239"/>
              <a:gd name="connsiteY1518" fmla="*/ 742881 h 4008043"/>
              <a:gd name="connsiteX1519" fmla="*/ 93842 w 1181239"/>
              <a:gd name="connsiteY1519" fmla="*/ 760448 h 4008043"/>
              <a:gd name="connsiteX1520" fmla="*/ 85494 w 1181239"/>
              <a:gd name="connsiteY1520" fmla="*/ 777099 h 4008043"/>
              <a:gd name="connsiteX1521" fmla="*/ 81229 w 1181239"/>
              <a:gd name="connsiteY1521" fmla="*/ 789450 h 4008043"/>
              <a:gd name="connsiteX1522" fmla="*/ 92884 w 1181239"/>
              <a:gd name="connsiteY1522" fmla="*/ 833286 h 4008043"/>
              <a:gd name="connsiteX1523" fmla="*/ 97008 w 1181239"/>
              <a:gd name="connsiteY1523" fmla="*/ 821273 h 4008043"/>
              <a:gd name="connsiteX1524" fmla="*/ 101001 w 1181239"/>
              <a:gd name="connsiteY1524" fmla="*/ 813114 h 4008043"/>
              <a:gd name="connsiteX1525" fmla="*/ 101220 w 1181239"/>
              <a:gd name="connsiteY1525" fmla="*/ 827460 h 4008043"/>
              <a:gd name="connsiteX1526" fmla="*/ 94882 w 1181239"/>
              <a:gd name="connsiteY1526" fmla="*/ 844145 h 4008043"/>
              <a:gd name="connsiteX1527" fmla="*/ 83046 w 1181239"/>
              <a:gd name="connsiteY1527" fmla="*/ 876568 h 4008043"/>
              <a:gd name="connsiteX1528" fmla="*/ 81181 w 1181239"/>
              <a:gd name="connsiteY1528" fmla="*/ 882469 h 4008043"/>
              <a:gd name="connsiteX1529" fmla="*/ 78663 w 1181239"/>
              <a:gd name="connsiteY1529" fmla="*/ 923135 h 4008043"/>
              <a:gd name="connsiteX1530" fmla="*/ 77664 w 1181239"/>
              <a:gd name="connsiteY1530" fmla="*/ 961893 h 4008043"/>
              <a:gd name="connsiteX1531" fmla="*/ 70391 w 1181239"/>
              <a:gd name="connsiteY1531" fmla="*/ 829433 h 4008043"/>
              <a:gd name="connsiteX1532" fmla="*/ 92739 w 1181239"/>
              <a:gd name="connsiteY1532" fmla="*/ 639044 h 4008043"/>
              <a:gd name="connsiteX1533" fmla="*/ 101313 w 1181239"/>
              <a:gd name="connsiteY1533" fmla="*/ 581928 h 4008043"/>
              <a:gd name="connsiteX1534" fmla="*/ 100010 w 1181239"/>
              <a:gd name="connsiteY1534" fmla="*/ 626125 h 4008043"/>
              <a:gd name="connsiteX1535" fmla="*/ 101203 w 1181239"/>
              <a:gd name="connsiteY1535" fmla="*/ 670323 h 4008043"/>
              <a:gd name="connsiteX1536" fmla="*/ 111667 w 1181239"/>
              <a:gd name="connsiteY1536" fmla="*/ 606407 h 4008043"/>
              <a:gd name="connsiteX1537" fmla="*/ 132280 w 1181239"/>
              <a:gd name="connsiteY1537" fmla="*/ 506535 h 4008043"/>
              <a:gd name="connsiteX1538" fmla="*/ 135305 w 1181239"/>
              <a:gd name="connsiteY1538" fmla="*/ 488094 h 4008043"/>
              <a:gd name="connsiteX1539" fmla="*/ 132598 w 1181239"/>
              <a:gd name="connsiteY1539" fmla="*/ 468375 h 4008043"/>
              <a:gd name="connsiteX1540" fmla="*/ 140461 w 1181239"/>
              <a:gd name="connsiteY1540" fmla="*/ 443510 h 4008043"/>
              <a:gd name="connsiteX1541" fmla="*/ 146797 w 1181239"/>
              <a:gd name="connsiteY1541" fmla="*/ 437659 h 4008043"/>
              <a:gd name="connsiteX1542" fmla="*/ 143349 w 1181239"/>
              <a:gd name="connsiteY1542" fmla="*/ 362443 h 4008043"/>
              <a:gd name="connsiteX1543" fmla="*/ 146308 w 1181239"/>
              <a:gd name="connsiteY1543" fmla="*/ 358756 h 4008043"/>
              <a:gd name="connsiteX1544" fmla="*/ 153932 w 1181239"/>
              <a:gd name="connsiteY1544" fmla="*/ 348023 h 4008043"/>
              <a:gd name="connsiteX1545" fmla="*/ 149861 w 1181239"/>
              <a:gd name="connsiteY1545" fmla="*/ 319465 h 4008043"/>
              <a:gd name="connsiteX1546" fmla="*/ 148245 w 1181239"/>
              <a:gd name="connsiteY1546" fmla="*/ 301786 h 4008043"/>
              <a:gd name="connsiteX1547" fmla="*/ 152779 w 1181239"/>
              <a:gd name="connsiteY1547" fmla="*/ 319276 h 4008043"/>
              <a:gd name="connsiteX1548" fmla="*/ 160239 w 1181239"/>
              <a:gd name="connsiteY1548" fmla="*/ 331873 h 4008043"/>
              <a:gd name="connsiteX1549" fmla="*/ 161801 w 1181239"/>
              <a:gd name="connsiteY1549" fmla="*/ 313701 h 4008043"/>
              <a:gd name="connsiteX1550" fmla="*/ 164369 w 1181239"/>
              <a:gd name="connsiteY1550" fmla="*/ 286232 h 4008043"/>
              <a:gd name="connsiteX1551" fmla="*/ 168019 w 1181239"/>
              <a:gd name="connsiteY1551" fmla="*/ 250196 h 4008043"/>
              <a:gd name="connsiteX1552" fmla="*/ 167727 w 1181239"/>
              <a:gd name="connsiteY1552" fmla="*/ 228350 h 4008043"/>
              <a:gd name="connsiteX1553" fmla="*/ 163731 w 1181239"/>
              <a:gd name="connsiteY1553" fmla="*/ 240590 h 4008043"/>
              <a:gd name="connsiteX1554" fmla="*/ 161213 w 1181239"/>
              <a:gd name="connsiteY1554" fmla="*/ 228350 h 4008043"/>
              <a:gd name="connsiteX1555" fmla="*/ 172295 w 1181239"/>
              <a:gd name="connsiteY1555" fmla="*/ 172119 h 4008043"/>
              <a:gd name="connsiteX1556" fmla="*/ 194306 w 1181239"/>
              <a:gd name="connsiteY1556" fmla="*/ 151887 h 4008043"/>
              <a:gd name="connsiteX1557" fmla="*/ 213198 w 1181239"/>
              <a:gd name="connsiteY1557" fmla="*/ 135443 h 4008043"/>
              <a:gd name="connsiteX1558" fmla="*/ 215515 w 1181239"/>
              <a:gd name="connsiteY1558" fmla="*/ 149430 h 4008043"/>
              <a:gd name="connsiteX1559" fmla="*/ 221329 w 1181239"/>
              <a:gd name="connsiteY1559" fmla="*/ 158331 h 4008043"/>
              <a:gd name="connsiteX1560" fmla="*/ 228922 w 1181239"/>
              <a:gd name="connsiteY1560" fmla="*/ 149150 h 4008043"/>
              <a:gd name="connsiteX1561" fmla="*/ 242660 w 1181239"/>
              <a:gd name="connsiteY1561" fmla="*/ 141716 h 4008043"/>
              <a:gd name="connsiteX1562" fmla="*/ 262931 w 1181239"/>
              <a:gd name="connsiteY1562" fmla="*/ 133195 h 4008043"/>
              <a:gd name="connsiteX1563" fmla="*/ 275609 w 1181239"/>
              <a:gd name="connsiteY1563" fmla="*/ 129868 h 4008043"/>
              <a:gd name="connsiteX1564" fmla="*/ 282707 w 1181239"/>
              <a:gd name="connsiteY1564" fmla="*/ 139646 h 4008043"/>
              <a:gd name="connsiteX1565" fmla="*/ 293762 w 1181239"/>
              <a:gd name="connsiteY1565" fmla="*/ 130695 h 4008043"/>
              <a:gd name="connsiteX1566" fmla="*/ 302347 w 1181239"/>
              <a:gd name="connsiteY1566" fmla="*/ 118197 h 4008043"/>
              <a:gd name="connsiteX1567" fmla="*/ 306563 w 1181239"/>
              <a:gd name="connsiteY1567" fmla="*/ 127037 h 4008043"/>
              <a:gd name="connsiteX1568" fmla="*/ 320248 w 1181239"/>
              <a:gd name="connsiteY1568" fmla="*/ 112758 h 4008043"/>
              <a:gd name="connsiteX1569" fmla="*/ 338313 w 1181239"/>
              <a:gd name="connsiteY1569" fmla="*/ 70948 h 4008043"/>
              <a:gd name="connsiteX1570" fmla="*/ 342329 w 1181239"/>
              <a:gd name="connsiteY1570" fmla="*/ 78816 h 4008043"/>
              <a:gd name="connsiteX1571" fmla="*/ 345934 w 1181239"/>
              <a:gd name="connsiteY1571" fmla="*/ 161884 h 4008043"/>
              <a:gd name="connsiteX1572" fmla="*/ 358528 w 1181239"/>
              <a:gd name="connsiteY1572" fmla="*/ 143387 h 4008043"/>
              <a:gd name="connsiteX1573" fmla="*/ 368651 w 1181239"/>
              <a:gd name="connsiteY1573" fmla="*/ 146994 h 4008043"/>
              <a:gd name="connsiteX1574" fmla="*/ 376212 w 1181239"/>
              <a:gd name="connsiteY1574" fmla="*/ 158919 h 4008043"/>
              <a:gd name="connsiteX1575" fmla="*/ 381104 w 1181239"/>
              <a:gd name="connsiteY1575" fmla="*/ 173053 h 4008043"/>
              <a:gd name="connsiteX1576" fmla="*/ 384882 w 1181239"/>
              <a:gd name="connsiteY1576" fmla="*/ 184833 h 4008043"/>
              <a:gd name="connsiteX1577" fmla="*/ 392100 w 1181239"/>
              <a:gd name="connsiteY1577" fmla="*/ 179393 h 4008043"/>
              <a:gd name="connsiteX1578" fmla="*/ 399048 w 1181239"/>
              <a:gd name="connsiteY1578" fmla="*/ 165115 h 4008043"/>
              <a:gd name="connsiteX1579" fmla="*/ 406633 w 1181239"/>
              <a:gd name="connsiteY1579" fmla="*/ 158834 h 4008043"/>
              <a:gd name="connsiteX1580" fmla="*/ 413674 w 1181239"/>
              <a:gd name="connsiteY1580" fmla="*/ 153502 h 4008043"/>
              <a:gd name="connsiteX1581" fmla="*/ 419482 w 1181239"/>
              <a:gd name="connsiteY1581" fmla="*/ 137236 h 4008043"/>
              <a:gd name="connsiteX1582" fmla="*/ 425586 w 1181239"/>
              <a:gd name="connsiteY1582" fmla="*/ 122957 h 4008043"/>
              <a:gd name="connsiteX1583" fmla="*/ 427848 w 1181239"/>
              <a:gd name="connsiteY1583" fmla="*/ 108678 h 4008043"/>
              <a:gd name="connsiteX1584" fmla="*/ 429866 w 1181239"/>
              <a:gd name="connsiteY1584" fmla="*/ 118907 h 4008043"/>
              <a:gd name="connsiteX1585" fmla="*/ 435827 w 1181239"/>
              <a:gd name="connsiteY1585" fmla="*/ 128850 h 4008043"/>
              <a:gd name="connsiteX1586" fmla="*/ 440176 w 1181239"/>
              <a:gd name="connsiteY1586" fmla="*/ 116837 h 4008043"/>
              <a:gd name="connsiteX1587" fmla="*/ 443019 w 1181239"/>
              <a:gd name="connsiteY1587" fmla="*/ 124997 h 4008043"/>
              <a:gd name="connsiteX1588" fmla="*/ 445209 w 1181239"/>
              <a:gd name="connsiteY1588" fmla="*/ 132546 h 4008043"/>
              <a:gd name="connsiteX1589" fmla="*/ 467337 w 1181239"/>
              <a:gd name="connsiteY1589" fmla="*/ 111381 h 4008043"/>
              <a:gd name="connsiteX1590" fmla="*/ 468833 w 1181239"/>
              <a:gd name="connsiteY1590" fmla="*/ 130437 h 4008043"/>
              <a:gd name="connsiteX1591" fmla="*/ 471151 w 1181239"/>
              <a:gd name="connsiteY1591" fmla="*/ 131353 h 4008043"/>
              <a:gd name="connsiteX1592" fmla="*/ 478020 w 1181239"/>
              <a:gd name="connsiteY1592" fmla="*/ 122037 h 4008043"/>
              <a:gd name="connsiteX1593" fmla="*/ 486092 w 1181239"/>
              <a:gd name="connsiteY1593" fmla="*/ 133276 h 4008043"/>
              <a:gd name="connsiteX1594" fmla="*/ 489453 w 1181239"/>
              <a:gd name="connsiteY1594" fmla="*/ 145397 h 4008043"/>
              <a:gd name="connsiteX1595" fmla="*/ 492945 w 1181239"/>
              <a:gd name="connsiteY1595" fmla="*/ 156956 h 4008043"/>
              <a:gd name="connsiteX1596" fmla="*/ 499779 w 1181239"/>
              <a:gd name="connsiteY1596" fmla="*/ 144717 h 4008043"/>
              <a:gd name="connsiteX1597" fmla="*/ 505560 w 1181239"/>
              <a:gd name="connsiteY1597" fmla="*/ 129078 h 4008043"/>
              <a:gd name="connsiteX1598" fmla="*/ 510557 w 1181239"/>
              <a:gd name="connsiteY1598" fmla="*/ 139793 h 4008043"/>
              <a:gd name="connsiteX1599" fmla="*/ 509459 w 1181239"/>
              <a:gd name="connsiteY1599" fmla="*/ 151947 h 4008043"/>
              <a:gd name="connsiteX1600" fmla="*/ 511247 w 1181239"/>
              <a:gd name="connsiteY1600" fmla="*/ 162500 h 4008043"/>
              <a:gd name="connsiteX1601" fmla="*/ 515209 w 1181239"/>
              <a:gd name="connsiteY1601" fmla="*/ 173016 h 4008043"/>
              <a:gd name="connsiteX1602" fmla="*/ 513378 w 1181239"/>
              <a:gd name="connsiteY1602" fmla="*/ 182115 h 4008043"/>
              <a:gd name="connsiteX1603" fmla="*/ 523901 w 1181239"/>
              <a:gd name="connsiteY1603" fmla="*/ 171235 h 4008043"/>
              <a:gd name="connsiteX1604" fmla="*/ 542366 w 1181239"/>
              <a:gd name="connsiteY1604" fmla="*/ 137237 h 4008043"/>
              <a:gd name="connsiteX1605" fmla="*/ 551415 w 1181239"/>
              <a:gd name="connsiteY1605" fmla="*/ 119213 h 4008043"/>
              <a:gd name="connsiteX1606" fmla="*/ 544175 w 1181239"/>
              <a:gd name="connsiteY1606" fmla="*/ 173955 h 4008043"/>
              <a:gd name="connsiteX1607" fmla="*/ 544697 w 1181239"/>
              <a:gd name="connsiteY1607" fmla="*/ 177464 h 4008043"/>
              <a:gd name="connsiteX1608" fmla="*/ 558246 w 1181239"/>
              <a:gd name="connsiteY1608" fmla="*/ 142107 h 4008043"/>
              <a:gd name="connsiteX1609" fmla="*/ 568191 w 1181239"/>
              <a:gd name="connsiteY1609" fmla="*/ 119559 h 4008043"/>
              <a:gd name="connsiteX1610" fmla="*/ 565147 w 1181239"/>
              <a:gd name="connsiteY1610" fmla="*/ 145397 h 4008043"/>
              <a:gd name="connsiteX1611" fmla="*/ 570597 w 1181239"/>
              <a:gd name="connsiteY1611" fmla="*/ 137237 h 4008043"/>
              <a:gd name="connsiteX1612" fmla="*/ 584365 w 1181239"/>
              <a:gd name="connsiteY1612" fmla="*/ 91000 h 4008043"/>
              <a:gd name="connsiteX1613" fmla="*/ 582602 w 1181239"/>
              <a:gd name="connsiteY1613" fmla="*/ 126937 h 4008043"/>
              <a:gd name="connsiteX1614" fmla="*/ 572499 w 1181239"/>
              <a:gd name="connsiteY1614" fmla="*/ 204306 h 4008043"/>
              <a:gd name="connsiteX1615" fmla="*/ 575414 w 1181239"/>
              <a:gd name="connsiteY1615" fmla="*/ 228352 h 4008043"/>
              <a:gd name="connsiteX1616" fmla="*/ 625167 w 1181239"/>
              <a:gd name="connsiteY1616" fmla="*/ 31844 h 4008043"/>
              <a:gd name="connsiteX1617" fmla="*/ 631225 w 1181239"/>
              <a:gd name="connsiteY1617" fmla="*/ 17565 h 4008043"/>
              <a:gd name="connsiteX1618" fmla="*/ 476348 w 1181239"/>
              <a:gd name="connsiteY1618" fmla="*/ 9396 h 4008043"/>
              <a:gd name="connsiteX1619" fmla="*/ 477384 w 1181239"/>
              <a:gd name="connsiteY1619" fmla="*/ 18235 h 4008043"/>
              <a:gd name="connsiteX1620" fmla="*/ 473514 w 1181239"/>
              <a:gd name="connsiteY1620" fmla="*/ 19369 h 4008043"/>
              <a:gd name="connsiteX1621" fmla="*/ 473512 w 1181239"/>
              <a:gd name="connsiteY1621" fmla="*/ 19369 h 4008043"/>
              <a:gd name="connsiteX1622" fmla="*/ 476348 w 1181239"/>
              <a:gd name="connsiteY1622" fmla="*/ 9396 h 4008043"/>
              <a:gd name="connsiteX1623" fmla="*/ 816481 w 1181239"/>
              <a:gd name="connsiteY1623" fmla="*/ 1236 h 4008043"/>
              <a:gd name="connsiteX1624" fmla="*/ 818809 w 1181239"/>
              <a:gd name="connsiteY1624" fmla="*/ 21635 h 4008043"/>
              <a:gd name="connsiteX1625" fmla="*/ 816481 w 1181239"/>
              <a:gd name="connsiteY1625" fmla="*/ 42034 h 4008043"/>
              <a:gd name="connsiteX1626" fmla="*/ 814152 w 1181239"/>
              <a:gd name="connsiteY1626" fmla="*/ 21635 h 4008043"/>
              <a:gd name="connsiteX1627" fmla="*/ 816481 w 1181239"/>
              <a:gd name="connsiteY1627" fmla="*/ 1236 h 400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Lst>
            <a:rect l="l" t="t" r="r" b="b"/>
            <a:pathLst>
              <a:path w="1181239" h="4008043">
                <a:moveTo>
                  <a:pt x="534998" y="3942687"/>
                </a:moveTo>
                <a:cubicBezTo>
                  <a:pt x="536418" y="3943791"/>
                  <a:pt x="537456" y="3947448"/>
                  <a:pt x="537456" y="3953147"/>
                </a:cubicBezTo>
                <a:cubicBezTo>
                  <a:pt x="537456" y="3959131"/>
                  <a:pt x="537127" y="3964026"/>
                  <a:pt x="536701" y="3964026"/>
                </a:cubicBezTo>
                <a:cubicBezTo>
                  <a:pt x="536284" y="3964026"/>
                  <a:pt x="534263" y="3961502"/>
                  <a:pt x="532203" y="3958417"/>
                </a:cubicBezTo>
                <a:cubicBezTo>
                  <a:pt x="530145" y="3955331"/>
                  <a:pt x="529262" y="3950436"/>
                  <a:pt x="530247" y="3947537"/>
                </a:cubicBezTo>
                <a:cubicBezTo>
                  <a:pt x="531776" y="3943029"/>
                  <a:pt x="533578" y="3941582"/>
                  <a:pt x="534998" y="3942687"/>
                </a:cubicBezTo>
                <a:close/>
                <a:moveTo>
                  <a:pt x="800461" y="3939090"/>
                </a:moveTo>
                <a:cubicBezTo>
                  <a:pt x="801996" y="3940803"/>
                  <a:pt x="804503" y="3960780"/>
                  <a:pt x="804403" y="3976266"/>
                </a:cubicBezTo>
                <a:cubicBezTo>
                  <a:pt x="804294" y="3992392"/>
                  <a:pt x="800455" y="4014647"/>
                  <a:pt x="799235" y="4006184"/>
                </a:cubicBezTo>
                <a:lnTo>
                  <a:pt x="799228" y="4006184"/>
                </a:lnTo>
                <a:cubicBezTo>
                  <a:pt x="799009" y="4004688"/>
                  <a:pt x="797126" y="3992142"/>
                  <a:pt x="795035" y="3978305"/>
                </a:cubicBezTo>
                <a:cubicBezTo>
                  <a:pt x="791860" y="3957298"/>
                  <a:pt x="791878" y="3953147"/>
                  <a:pt x="795144" y="3953147"/>
                </a:cubicBezTo>
                <a:cubicBezTo>
                  <a:pt x="797541" y="3953147"/>
                  <a:pt x="799176" y="3949737"/>
                  <a:pt x="799382" y="3944307"/>
                </a:cubicBezTo>
                <a:cubicBezTo>
                  <a:pt x="799545" y="3939977"/>
                  <a:pt x="799949" y="3938518"/>
                  <a:pt x="800461" y="3939090"/>
                </a:cubicBezTo>
                <a:close/>
                <a:moveTo>
                  <a:pt x="1173610" y="3829461"/>
                </a:moveTo>
                <a:cubicBezTo>
                  <a:pt x="1174536" y="3830053"/>
                  <a:pt x="1175848" y="3832006"/>
                  <a:pt x="1177832" y="3835505"/>
                </a:cubicBezTo>
                <a:cubicBezTo>
                  <a:pt x="1182261" y="3843310"/>
                  <a:pt x="1182318" y="3844344"/>
                  <a:pt x="1178322" y="3844344"/>
                </a:cubicBezTo>
                <a:cubicBezTo>
                  <a:pt x="1175833" y="3844344"/>
                  <a:pt x="1173072" y="3842580"/>
                  <a:pt x="1172188" y="3840423"/>
                </a:cubicBezTo>
                <a:cubicBezTo>
                  <a:pt x="1171305" y="3838266"/>
                  <a:pt x="1171082" y="3834289"/>
                  <a:pt x="1171699" y="3831584"/>
                </a:cubicBezTo>
                <a:cubicBezTo>
                  <a:pt x="1172143" y="3829638"/>
                  <a:pt x="1172684" y="3828869"/>
                  <a:pt x="1173610" y="3829461"/>
                </a:cubicBezTo>
                <a:close/>
                <a:moveTo>
                  <a:pt x="197700" y="3826851"/>
                </a:moveTo>
                <a:cubicBezTo>
                  <a:pt x="202113" y="3829404"/>
                  <a:pt x="200710" y="3846346"/>
                  <a:pt x="195941" y="3848057"/>
                </a:cubicBezTo>
                <a:cubicBezTo>
                  <a:pt x="192686" y="3849226"/>
                  <a:pt x="191581" y="3847632"/>
                  <a:pt x="191581" y="3841771"/>
                </a:cubicBezTo>
                <a:lnTo>
                  <a:pt x="191582" y="3841771"/>
                </a:lnTo>
                <a:cubicBezTo>
                  <a:pt x="191582" y="3831720"/>
                  <a:pt x="194366" y="3824924"/>
                  <a:pt x="197700" y="3826851"/>
                </a:cubicBezTo>
                <a:close/>
                <a:moveTo>
                  <a:pt x="178143" y="3791950"/>
                </a:moveTo>
                <a:lnTo>
                  <a:pt x="185023" y="3799435"/>
                </a:lnTo>
                <a:lnTo>
                  <a:pt x="191904" y="3806920"/>
                </a:lnTo>
                <a:lnTo>
                  <a:pt x="181724" y="3813393"/>
                </a:lnTo>
                <a:cubicBezTo>
                  <a:pt x="166836" y="3822860"/>
                  <a:pt x="165030" y="3821477"/>
                  <a:pt x="171944" y="3805908"/>
                </a:cubicBezTo>
                <a:close/>
                <a:moveTo>
                  <a:pt x="62574" y="3611808"/>
                </a:moveTo>
                <a:lnTo>
                  <a:pt x="66227" y="3624048"/>
                </a:lnTo>
                <a:cubicBezTo>
                  <a:pt x="72599" y="3645393"/>
                  <a:pt x="75289" y="3655265"/>
                  <a:pt x="75305" y="3657366"/>
                </a:cubicBezTo>
                <a:cubicBezTo>
                  <a:pt x="75338" y="3661867"/>
                  <a:pt x="66477" y="3659024"/>
                  <a:pt x="62588" y="3653286"/>
                </a:cubicBezTo>
                <a:cubicBezTo>
                  <a:pt x="59465" y="3648677"/>
                  <a:pt x="58950" y="3642802"/>
                  <a:pt x="60508" y="3629487"/>
                </a:cubicBezTo>
                <a:close/>
                <a:moveTo>
                  <a:pt x="1116200" y="3543073"/>
                </a:moveTo>
                <a:cubicBezTo>
                  <a:pt x="1121818" y="3542017"/>
                  <a:pt x="1123838" y="3547887"/>
                  <a:pt x="1126386" y="3572671"/>
                </a:cubicBezTo>
                <a:cubicBezTo>
                  <a:pt x="1128459" y="3592845"/>
                  <a:pt x="1124579" y="3599163"/>
                  <a:pt x="1117747" y="3586739"/>
                </a:cubicBezTo>
                <a:cubicBezTo>
                  <a:pt x="1115459" y="3582576"/>
                  <a:pt x="1113112" y="3571247"/>
                  <a:pt x="1112537" y="3561563"/>
                </a:cubicBezTo>
                <a:cubicBezTo>
                  <a:pt x="1111672" y="3547004"/>
                  <a:pt x="1112318" y="3543804"/>
                  <a:pt x="1116200" y="3543073"/>
                </a:cubicBezTo>
                <a:close/>
                <a:moveTo>
                  <a:pt x="82331" y="2962930"/>
                </a:moveTo>
                <a:cubicBezTo>
                  <a:pt x="82550" y="2962095"/>
                  <a:pt x="82824" y="2965974"/>
                  <a:pt x="83301" y="2974009"/>
                </a:cubicBezTo>
                <a:cubicBezTo>
                  <a:pt x="83877" y="2983732"/>
                  <a:pt x="85483" y="2992754"/>
                  <a:pt x="86873" y="2994059"/>
                </a:cubicBezTo>
                <a:cubicBezTo>
                  <a:pt x="89807" y="2996814"/>
                  <a:pt x="87541" y="3003927"/>
                  <a:pt x="83727" y="3003927"/>
                </a:cubicBezTo>
                <a:cubicBezTo>
                  <a:pt x="82301" y="3003927"/>
                  <a:pt x="81385" y="2993217"/>
                  <a:pt x="81691" y="2980128"/>
                </a:cubicBezTo>
                <a:lnTo>
                  <a:pt x="81695" y="2980128"/>
                </a:lnTo>
                <a:cubicBezTo>
                  <a:pt x="81948" y="2969312"/>
                  <a:pt x="82112" y="2963764"/>
                  <a:pt x="82331" y="2962930"/>
                </a:cubicBezTo>
                <a:close/>
                <a:moveTo>
                  <a:pt x="101936" y="2918951"/>
                </a:moveTo>
                <a:cubicBezTo>
                  <a:pt x="104392" y="2921249"/>
                  <a:pt x="104472" y="2924516"/>
                  <a:pt x="102228" y="2931054"/>
                </a:cubicBezTo>
                <a:lnTo>
                  <a:pt x="99163" y="2940011"/>
                </a:lnTo>
                <a:lnTo>
                  <a:pt x="98870" y="2927907"/>
                </a:lnTo>
                <a:cubicBezTo>
                  <a:pt x="98652" y="2918744"/>
                  <a:pt x="99389" y="2916568"/>
                  <a:pt x="101936" y="2918951"/>
                </a:cubicBezTo>
                <a:close/>
                <a:moveTo>
                  <a:pt x="96694" y="2871455"/>
                </a:moveTo>
                <a:cubicBezTo>
                  <a:pt x="97360" y="2871650"/>
                  <a:pt x="98334" y="2876148"/>
                  <a:pt x="99562" y="2884935"/>
                </a:cubicBezTo>
                <a:cubicBezTo>
                  <a:pt x="100649" y="2892715"/>
                  <a:pt x="100237" y="2897854"/>
                  <a:pt x="98518" y="2897854"/>
                </a:cubicBezTo>
                <a:cubicBezTo>
                  <a:pt x="96949" y="2897854"/>
                  <a:pt x="95669" y="2891530"/>
                  <a:pt x="95669" y="2883801"/>
                </a:cubicBezTo>
                <a:lnTo>
                  <a:pt x="95668" y="2883801"/>
                </a:lnTo>
                <a:cubicBezTo>
                  <a:pt x="95668" y="2875372"/>
                  <a:pt x="96027" y="2871262"/>
                  <a:pt x="96694" y="2871455"/>
                </a:cubicBezTo>
                <a:close/>
                <a:moveTo>
                  <a:pt x="104092" y="2813539"/>
                </a:moveTo>
                <a:cubicBezTo>
                  <a:pt x="107223" y="2818686"/>
                  <a:pt x="111149" y="2843457"/>
                  <a:pt x="108835" y="2843457"/>
                </a:cubicBezTo>
                <a:cubicBezTo>
                  <a:pt x="107886" y="2843457"/>
                  <a:pt x="106609" y="2841928"/>
                  <a:pt x="105996" y="2840057"/>
                </a:cubicBezTo>
                <a:cubicBezTo>
                  <a:pt x="103380" y="2832081"/>
                  <a:pt x="101773" y="2809728"/>
                  <a:pt x="104092" y="2813539"/>
                </a:cubicBezTo>
                <a:close/>
                <a:moveTo>
                  <a:pt x="958653" y="2740103"/>
                </a:moveTo>
                <a:cubicBezTo>
                  <a:pt x="959744" y="2740103"/>
                  <a:pt x="960102" y="2744387"/>
                  <a:pt x="959449" y="2749623"/>
                </a:cubicBezTo>
                <a:cubicBezTo>
                  <a:pt x="958354" y="2758381"/>
                  <a:pt x="953033" y="2763532"/>
                  <a:pt x="953124" y="2755742"/>
                </a:cubicBezTo>
                <a:lnTo>
                  <a:pt x="953125" y="2755742"/>
                </a:lnTo>
                <a:cubicBezTo>
                  <a:pt x="953198" y="2749749"/>
                  <a:pt x="956606" y="2740103"/>
                  <a:pt x="958653" y="2740103"/>
                </a:cubicBezTo>
                <a:close/>
                <a:moveTo>
                  <a:pt x="926930" y="2709509"/>
                </a:moveTo>
                <a:lnTo>
                  <a:pt x="926926" y="2709522"/>
                </a:lnTo>
                <a:lnTo>
                  <a:pt x="926915" y="2709522"/>
                </a:lnTo>
                <a:close/>
                <a:moveTo>
                  <a:pt x="945395" y="2688653"/>
                </a:moveTo>
                <a:cubicBezTo>
                  <a:pt x="947760" y="2691257"/>
                  <a:pt x="940192" y="2813539"/>
                  <a:pt x="937666" y="2813539"/>
                </a:cubicBezTo>
                <a:cubicBezTo>
                  <a:pt x="936119" y="2813539"/>
                  <a:pt x="935510" y="2806970"/>
                  <a:pt x="936261" y="2798460"/>
                </a:cubicBezTo>
                <a:lnTo>
                  <a:pt x="936263" y="2798460"/>
                </a:lnTo>
                <a:cubicBezTo>
                  <a:pt x="937310" y="2786637"/>
                  <a:pt x="936759" y="2783682"/>
                  <a:pt x="933716" y="2784776"/>
                </a:cubicBezTo>
                <a:cubicBezTo>
                  <a:pt x="930836" y="2785810"/>
                  <a:pt x="929892" y="2783210"/>
                  <a:pt x="930062" y="2774696"/>
                </a:cubicBezTo>
                <a:cubicBezTo>
                  <a:pt x="930172" y="2768385"/>
                  <a:pt x="930952" y="2764752"/>
                  <a:pt x="931759" y="2766622"/>
                </a:cubicBezTo>
                <a:cubicBezTo>
                  <a:pt x="935796" y="2775986"/>
                  <a:pt x="937812" y="2766483"/>
                  <a:pt x="939486" y="2730194"/>
                </a:cubicBezTo>
                <a:cubicBezTo>
                  <a:pt x="941158" y="2694015"/>
                  <a:pt x="942391" y="2685343"/>
                  <a:pt x="945395" y="2688653"/>
                </a:cubicBezTo>
                <a:close/>
                <a:moveTo>
                  <a:pt x="933087" y="2677998"/>
                </a:moveTo>
                <a:cubicBezTo>
                  <a:pt x="936978" y="2683742"/>
                  <a:pt x="935860" y="2700158"/>
                  <a:pt x="931182" y="2705945"/>
                </a:cubicBezTo>
                <a:lnTo>
                  <a:pt x="926930" y="2709509"/>
                </a:lnTo>
                <a:lnTo>
                  <a:pt x="929897" y="2700512"/>
                </a:lnTo>
                <a:cubicBezTo>
                  <a:pt x="931838" y="2695731"/>
                  <a:pt x="931882" y="2692095"/>
                  <a:pt x="930006" y="2689994"/>
                </a:cubicBezTo>
                <a:cubicBezTo>
                  <a:pt x="928441" y="2688228"/>
                  <a:pt x="927941" y="2683990"/>
                  <a:pt x="928893" y="2680576"/>
                </a:cubicBezTo>
                <a:cubicBezTo>
                  <a:pt x="930192" y="2675926"/>
                  <a:pt x="931243" y="2675279"/>
                  <a:pt x="933087" y="2677998"/>
                </a:cubicBezTo>
                <a:close/>
                <a:moveTo>
                  <a:pt x="933901" y="2651662"/>
                </a:moveTo>
                <a:cubicBezTo>
                  <a:pt x="934129" y="2650552"/>
                  <a:pt x="934443" y="2650705"/>
                  <a:pt x="934790" y="2652388"/>
                </a:cubicBezTo>
                <a:cubicBezTo>
                  <a:pt x="935484" y="2655754"/>
                  <a:pt x="935484" y="2661262"/>
                  <a:pt x="934790" y="2664627"/>
                </a:cubicBezTo>
                <a:cubicBezTo>
                  <a:pt x="934097" y="2667993"/>
                  <a:pt x="933531" y="2665239"/>
                  <a:pt x="933531" y="2658508"/>
                </a:cubicBezTo>
                <a:cubicBezTo>
                  <a:pt x="933531" y="2655142"/>
                  <a:pt x="933673" y="2652771"/>
                  <a:pt x="933901" y="2651662"/>
                </a:cubicBezTo>
                <a:close/>
                <a:moveTo>
                  <a:pt x="96656" y="2613158"/>
                </a:moveTo>
                <a:cubicBezTo>
                  <a:pt x="98251" y="2611666"/>
                  <a:pt x="100233" y="2619814"/>
                  <a:pt x="104568" y="2645658"/>
                </a:cubicBezTo>
                <a:cubicBezTo>
                  <a:pt x="106520" y="2657289"/>
                  <a:pt x="107360" y="2667511"/>
                  <a:pt x="106440" y="2668374"/>
                </a:cubicBezTo>
                <a:cubicBezTo>
                  <a:pt x="105517" y="2669238"/>
                  <a:pt x="104021" y="2665840"/>
                  <a:pt x="103116" y="2660825"/>
                </a:cubicBezTo>
                <a:lnTo>
                  <a:pt x="103114" y="2660825"/>
                </a:lnTo>
                <a:cubicBezTo>
                  <a:pt x="98255" y="2633929"/>
                  <a:pt x="95577" y="2614168"/>
                  <a:pt x="96656" y="2613158"/>
                </a:cubicBezTo>
                <a:close/>
                <a:moveTo>
                  <a:pt x="947274" y="2560594"/>
                </a:moveTo>
                <a:cubicBezTo>
                  <a:pt x="950616" y="2565433"/>
                  <a:pt x="950693" y="2589628"/>
                  <a:pt x="947419" y="2606831"/>
                </a:cubicBezTo>
                <a:cubicBezTo>
                  <a:pt x="945580" y="2616498"/>
                  <a:pt x="945026" y="2612495"/>
                  <a:pt x="944774" y="2587792"/>
                </a:cubicBezTo>
                <a:cubicBezTo>
                  <a:pt x="944555" y="2566706"/>
                  <a:pt x="945373" y="2557844"/>
                  <a:pt x="947274" y="2560594"/>
                </a:cubicBezTo>
                <a:close/>
                <a:moveTo>
                  <a:pt x="117254" y="2547082"/>
                </a:moveTo>
                <a:lnTo>
                  <a:pt x="122323" y="2566758"/>
                </a:lnTo>
                <a:cubicBezTo>
                  <a:pt x="127797" y="2587999"/>
                  <a:pt x="129591" y="2635482"/>
                  <a:pt x="124816" y="2632720"/>
                </a:cubicBezTo>
                <a:cubicBezTo>
                  <a:pt x="120966" y="2630495"/>
                  <a:pt x="117857" y="2643305"/>
                  <a:pt x="120162" y="2651900"/>
                </a:cubicBezTo>
                <a:cubicBezTo>
                  <a:pt x="122086" y="2659073"/>
                  <a:pt x="117097" y="2689292"/>
                  <a:pt x="112787" y="2696587"/>
                </a:cubicBezTo>
                <a:cubicBezTo>
                  <a:pt x="111195" y="2699280"/>
                  <a:pt x="110418" y="2696968"/>
                  <a:pt x="110499" y="2689788"/>
                </a:cubicBezTo>
                <a:lnTo>
                  <a:pt x="110501" y="2689788"/>
                </a:lnTo>
                <a:cubicBezTo>
                  <a:pt x="110573" y="2683804"/>
                  <a:pt x="111734" y="2672177"/>
                  <a:pt x="113087" y="2663949"/>
                </a:cubicBezTo>
                <a:cubicBezTo>
                  <a:pt x="114529" y="2655201"/>
                  <a:pt x="114310" y="2632894"/>
                  <a:pt x="112559" y="2610222"/>
                </a:cubicBezTo>
                <a:cubicBezTo>
                  <a:pt x="110183" y="2579481"/>
                  <a:pt x="110358" y="2568931"/>
                  <a:pt x="113409" y="2559268"/>
                </a:cubicBezTo>
                <a:close/>
                <a:moveTo>
                  <a:pt x="108520" y="2533188"/>
                </a:moveTo>
                <a:cubicBezTo>
                  <a:pt x="108739" y="2531833"/>
                  <a:pt x="109042" y="2532020"/>
                  <a:pt x="109376" y="2534076"/>
                </a:cubicBezTo>
                <a:cubicBezTo>
                  <a:pt x="110040" y="2538190"/>
                  <a:pt x="110040" y="2544922"/>
                  <a:pt x="109376" y="2549036"/>
                </a:cubicBezTo>
                <a:cubicBezTo>
                  <a:pt x="108712" y="2553149"/>
                  <a:pt x="108165" y="2549784"/>
                  <a:pt x="108165" y="2541556"/>
                </a:cubicBezTo>
                <a:cubicBezTo>
                  <a:pt x="108165" y="2537442"/>
                  <a:pt x="108301" y="2534544"/>
                  <a:pt x="108520" y="2533188"/>
                </a:cubicBezTo>
                <a:close/>
                <a:moveTo>
                  <a:pt x="933144" y="2519797"/>
                </a:moveTo>
                <a:cubicBezTo>
                  <a:pt x="936538" y="2519797"/>
                  <a:pt x="936345" y="2548990"/>
                  <a:pt x="932926" y="2550959"/>
                </a:cubicBezTo>
                <a:cubicBezTo>
                  <a:pt x="931437" y="2551820"/>
                  <a:pt x="929513" y="2551456"/>
                  <a:pt x="928653" y="2550151"/>
                </a:cubicBezTo>
                <a:lnTo>
                  <a:pt x="928668" y="2550152"/>
                </a:lnTo>
                <a:cubicBezTo>
                  <a:pt x="926314" y="2546586"/>
                  <a:pt x="930262" y="2519797"/>
                  <a:pt x="933144" y="2519797"/>
                </a:cubicBezTo>
                <a:close/>
                <a:moveTo>
                  <a:pt x="942469" y="2495987"/>
                </a:moveTo>
                <a:cubicBezTo>
                  <a:pt x="943119" y="2496183"/>
                  <a:pt x="944061" y="2499822"/>
                  <a:pt x="945224" y="2506883"/>
                </a:cubicBezTo>
                <a:cubicBezTo>
                  <a:pt x="946155" y="2512533"/>
                  <a:pt x="945692" y="2517082"/>
                  <a:pt x="944181" y="2517082"/>
                </a:cubicBezTo>
                <a:cubicBezTo>
                  <a:pt x="942685" y="2517082"/>
                  <a:pt x="941459" y="2511983"/>
                  <a:pt x="941459" y="2505749"/>
                </a:cubicBezTo>
                <a:cubicBezTo>
                  <a:pt x="941459" y="2499039"/>
                  <a:pt x="941819" y="2495791"/>
                  <a:pt x="942469" y="2495987"/>
                </a:cubicBezTo>
                <a:close/>
                <a:moveTo>
                  <a:pt x="976335" y="2462681"/>
                </a:moveTo>
                <a:cubicBezTo>
                  <a:pt x="977616" y="2466421"/>
                  <a:pt x="978791" y="2488145"/>
                  <a:pt x="978951" y="2510958"/>
                </a:cubicBezTo>
                <a:cubicBezTo>
                  <a:pt x="979243" y="2550713"/>
                  <a:pt x="979024" y="2552435"/>
                  <a:pt x="973428" y="2552435"/>
                </a:cubicBezTo>
                <a:cubicBezTo>
                  <a:pt x="968584" y="2552435"/>
                  <a:pt x="967615" y="2554248"/>
                  <a:pt x="967615" y="2563315"/>
                </a:cubicBezTo>
                <a:cubicBezTo>
                  <a:pt x="967615" y="2569298"/>
                  <a:pt x="966309" y="2574194"/>
                  <a:pt x="964707" y="2574194"/>
                </a:cubicBezTo>
                <a:cubicBezTo>
                  <a:pt x="963109" y="2574194"/>
                  <a:pt x="961810" y="2568992"/>
                  <a:pt x="961820" y="2562635"/>
                </a:cubicBezTo>
                <a:lnTo>
                  <a:pt x="961825" y="2562635"/>
                </a:lnTo>
                <a:cubicBezTo>
                  <a:pt x="961825" y="2556277"/>
                  <a:pt x="962679" y="2542812"/>
                  <a:pt x="963697" y="2532711"/>
                </a:cubicBezTo>
                <a:cubicBezTo>
                  <a:pt x="965215" y="2517679"/>
                  <a:pt x="966266" y="2514901"/>
                  <a:pt x="969490" y="2517405"/>
                </a:cubicBezTo>
                <a:cubicBezTo>
                  <a:pt x="972763" y="2519948"/>
                  <a:pt x="973477" y="2515013"/>
                  <a:pt x="973718" y="2488172"/>
                </a:cubicBezTo>
                <a:cubicBezTo>
                  <a:pt x="973901" y="2467788"/>
                  <a:pt x="974864" y="2458389"/>
                  <a:pt x="976335" y="2462681"/>
                </a:cubicBezTo>
                <a:close/>
                <a:moveTo>
                  <a:pt x="113553" y="2458088"/>
                </a:moveTo>
                <a:cubicBezTo>
                  <a:pt x="115226" y="2457388"/>
                  <a:pt x="117213" y="2461767"/>
                  <a:pt x="119967" y="2471037"/>
                </a:cubicBezTo>
                <a:cubicBezTo>
                  <a:pt x="124685" y="2486915"/>
                  <a:pt x="124542" y="2496671"/>
                  <a:pt x="119749" y="2485510"/>
                </a:cubicBezTo>
                <a:cubicBezTo>
                  <a:pt x="117909" y="2481224"/>
                  <a:pt x="117289" y="2481797"/>
                  <a:pt x="116047" y="2488923"/>
                </a:cubicBezTo>
                <a:cubicBezTo>
                  <a:pt x="114799" y="2496079"/>
                  <a:pt x="113941" y="2496863"/>
                  <a:pt x="110818" y="2493695"/>
                </a:cubicBezTo>
                <a:lnTo>
                  <a:pt x="110825" y="2493695"/>
                </a:lnTo>
                <a:cubicBezTo>
                  <a:pt x="108201" y="2491033"/>
                  <a:pt x="107664" y="2485654"/>
                  <a:pt x="109026" y="2475614"/>
                </a:cubicBezTo>
                <a:cubicBezTo>
                  <a:pt x="110522" y="2464567"/>
                  <a:pt x="111880" y="2458787"/>
                  <a:pt x="113553" y="2458088"/>
                </a:cubicBezTo>
                <a:close/>
                <a:moveTo>
                  <a:pt x="149068" y="2387886"/>
                </a:moveTo>
                <a:lnTo>
                  <a:pt x="151137" y="2402845"/>
                </a:lnTo>
                <a:cubicBezTo>
                  <a:pt x="154184" y="2424868"/>
                  <a:pt x="154126" y="2523237"/>
                  <a:pt x="151064" y="2527769"/>
                </a:cubicBezTo>
                <a:cubicBezTo>
                  <a:pt x="149101" y="2530670"/>
                  <a:pt x="147962" y="2529286"/>
                  <a:pt x="146581" y="2522329"/>
                </a:cubicBezTo>
                <a:lnTo>
                  <a:pt x="146594" y="2522329"/>
                </a:lnTo>
                <a:cubicBezTo>
                  <a:pt x="143580" y="2507135"/>
                  <a:pt x="143394" y="2410572"/>
                  <a:pt x="146339" y="2398765"/>
                </a:cubicBezTo>
                <a:close/>
                <a:moveTo>
                  <a:pt x="136896" y="2385700"/>
                </a:moveTo>
                <a:cubicBezTo>
                  <a:pt x="137626" y="2387160"/>
                  <a:pt x="137576" y="2390452"/>
                  <a:pt x="136301" y="2394687"/>
                </a:cubicBezTo>
                <a:cubicBezTo>
                  <a:pt x="134589" y="2400366"/>
                  <a:pt x="133907" y="2400729"/>
                  <a:pt x="132156" y="2396892"/>
                </a:cubicBezTo>
                <a:cubicBezTo>
                  <a:pt x="131002" y="2394365"/>
                  <a:pt x="131294" y="2390230"/>
                  <a:pt x="132805" y="2387703"/>
                </a:cubicBezTo>
                <a:cubicBezTo>
                  <a:pt x="134653" y="2384612"/>
                  <a:pt x="136165" y="2384240"/>
                  <a:pt x="136896" y="2385700"/>
                </a:cubicBezTo>
                <a:close/>
                <a:moveTo>
                  <a:pt x="117467" y="2377384"/>
                </a:moveTo>
                <a:cubicBezTo>
                  <a:pt x="121065" y="2376091"/>
                  <a:pt x="121791" y="2378767"/>
                  <a:pt x="121622" y="2392732"/>
                </a:cubicBezTo>
                <a:cubicBezTo>
                  <a:pt x="121367" y="2415168"/>
                  <a:pt x="117712" y="2424498"/>
                  <a:pt x="115070" y="2409528"/>
                </a:cubicBezTo>
                <a:cubicBezTo>
                  <a:pt x="111833" y="2391182"/>
                  <a:pt x="112734" y="2379084"/>
                  <a:pt x="117467" y="2377384"/>
                </a:cubicBezTo>
                <a:close/>
                <a:moveTo>
                  <a:pt x="133268" y="2336537"/>
                </a:moveTo>
                <a:cubicBezTo>
                  <a:pt x="135224" y="2338236"/>
                  <a:pt x="136249" y="2343662"/>
                  <a:pt x="135582" y="2348776"/>
                </a:cubicBezTo>
                <a:cubicBezTo>
                  <a:pt x="134921" y="2353828"/>
                  <a:pt x="134155" y="2355513"/>
                  <a:pt x="133877" y="2352521"/>
                </a:cubicBezTo>
                <a:cubicBezTo>
                  <a:pt x="133585" y="2349530"/>
                  <a:pt x="132560" y="2344022"/>
                  <a:pt x="131564" y="2340282"/>
                </a:cubicBezTo>
                <a:cubicBezTo>
                  <a:pt x="130170" y="2335047"/>
                  <a:pt x="130564" y="2334185"/>
                  <a:pt x="133268" y="2336537"/>
                </a:cubicBezTo>
                <a:close/>
                <a:moveTo>
                  <a:pt x="77672" y="2315812"/>
                </a:moveTo>
                <a:cubicBezTo>
                  <a:pt x="80905" y="2315812"/>
                  <a:pt x="91466" y="2364167"/>
                  <a:pt x="88782" y="2366679"/>
                </a:cubicBezTo>
                <a:cubicBezTo>
                  <a:pt x="87775" y="2367623"/>
                  <a:pt x="86946" y="2367660"/>
                  <a:pt x="86946" y="2366771"/>
                </a:cubicBezTo>
                <a:lnTo>
                  <a:pt x="86948" y="2366760"/>
                </a:lnTo>
                <a:cubicBezTo>
                  <a:pt x="86948" y="2364260"/>
                  <a:pt x="78291" y="2325972"/>
                  <a:pt x="76504" y="2320572"/>
                </a:cubicBezTo>
                <a:cubicBezTo>
                  <a:pt x="75640" y="2317954"/>
                  <a:pt x="76176" y="2315812"/>
                  <a:pt x="77672" y="2315812"/>
                </a:cubicBezTo>
                <a:close/>
                <a:moveTo>
                  <a:pt x="619" y="2290394"/>
                </a:moveTo>
                <a:cubicBezTo>
                  <a:pt x="1011" y="2289757"/>
                  <a:pt x="1714" y="2291933"/>
                  <a:pt x="3082" y="2296356"/>
                </a:cubicBezTo>
                <a:cubicBezTo>
                  <a:pt x="6410" y="2307176"/>
                  <a:pt x="5403" y="2328264"/>
                  <a:pt x="1936" y="2320341"/>
                </a:cubicBezTo>
                <a:lnTo>
                  <a:pt x="1933" y="2320341"/>
                </a:lnTo>
                <a:cubicBezTo>
                  <a:pt x="735" y="2317600"/>
                  <a:pt x="-129" y="2309033"/>
                  <a:pt x="17" y="2301302"/>
                </a:cubicBezTo>
                <a:cubicBezTo>
                  <a:pt x="145" y="2294478"/>
                  <a:pt x="227" y="2291030"/>
                  <a:pt x="619" y="2290394"/>
                </a:cubicBezTo>
                <a:close/>
                <a:moveTo>
                  <a:pt x="129211" y="2280788"/>
                </a:moveTo>
                <a:cubicBezTo>
                  <a:pt x="132579" y="2277635"/>
                  <a:pt x="133655" y="2284049"/>
                  <a:pt x="132860" y="2302557"/>
                </a:cubicBezTo>
                <a:lnTo>
                  <a:pt x="131999" y="2322603"/>
                </a:lnTo>
                <a:lnTo>
                  <a:pt x="129938" y="2302320"/>
                </a:lnTo>
                <a:cubicBezTo>
                  <a:pt x="128802" y="2291164"/>
                  <a:pt x="128478" y="2281475"/>
                  <a:pt x="129211" y="2280788"/>
                </a:cubicBezTo>
                <a:close/>
                <a:moveTo>
                  <a:pt x="147984" y="2217888"/>
                </a:moveTo>
                <a:cubicBezTo>
                  <a:pt x="149959" y="2215031"/>
                  <a:pt x="150816" y="2219310"/>
                  <a:pt x="150845" y="2232167"/>
                </a:cubicBezTo>
                <a:cubicBezTo>
                  <a:pt x="150882" y="2250825"/>
                  <a:pt x="150003" y="2253937"/>
                  <a:pt x="146841" y="2246224"/>
                </a:cubicBezTo>
                <a:lnTo>
                  <a:pt x="146842" y="2246224"/>
                </a:lnTo>
                <a:cubicBezTo>
                  <a:pt x="144138" y="2239628"/>
                  <a:pt x="144828" y="2222457"/>
                  <a:pt x="147984" y="2217888"/>
                </a:cubicBezTo>
                <a:close/>
                <a:moveTo>
                  <a:pt x="992212" y="2207669"/>
                </a:moveTo>
                <a:cubicBezTo>
                  <a:pt x="992413" y="2205574"/>
                  <a:pt x="992691" y="2205863"/>
                  <a:pt x="992998" y="2209042"/>
                </a:cubicBezTo>
                <a:cubicBezTo>
                  <a:pt x="993611" y="2215400"/>
                  <a:pt x="993611" y="2225803"/>
                  <a:pt x="992998" y="2232161"/>
                </a:cubicBezTo>
                <a:cubicBezTo>
                  <a:pt x="992385" y="2238518"/>
                  <a:pt x="991885" y="2233317"/>
                  <a:pt x="991885" y="2220601"/>
                </a:cubicBezTo>
                <a:cubicBezTo>
                  <a:pt x="991885" y="2214244"/>
                  <a:pt x="992010" y="2209765"/>
                  <a:pt x="992212" y="2207669"/>
                </a:cubicBezTo>
                <a:close/>
                <a:moveTo>
                  <a:pt x="61915" y="2150127"/>
                </a:moveTo>
                <a:cubicBezTo>
                  <a:pt x="62532" y="2150751"/>
                  <a:pt x="66538" y="2179411"/>
                  <a:pt x="70815" y="2213816"/>
                </a:cubicBezTo>
                <a:cubicBezTo>
                  <a:pt x="75092" y="2248222"/>
                  <a:pt x="79331" y="2280962"/>
                  <a:pt x="80236" y="2286572"/>
                </a:cubicBezTo>
                <a:cubicBezTo>
                  <a:pt x="81709" y="2295719"/>
                  <a:pt x="81224" y="2296771"/>
                  <a:pt x="75520" y="2296771"/>
                </a:cubicBezTo>
                <a:cubicBezTo>
                  <a:pt x="69285" y="2296771"/>
                  <a:pt x="69196" y="2297295"/>
                  <a:pt x="71018" y="2323290"/>
                </a:cubicBezTo>
                <a:cubicBezTo>
                  <a:pt x="72040" y="2337875"/>
                  <a:pt x="75377" y="2359219"/>
                  <a:pt x="78434" y="2370722"/>
                </a:cubicBezTo>
                <a:cubicBezTo>
                  <a:pt x="88670" y="2409241"/>
                  <a:pt x="100746" y="2548417"/>
                  <a:pt x="96856" y="2583033"/>
                </a:cubicBezTo>
                <a:cubicBezTo>
                  <a:pt x="94827" y="2601086"/>
                  <a:pt x="91333" y="2603045"/>
                  <a:pt x="87157" y="2588473"/>
                </a:cubicBezTo>
                <a:lnTo>
                  <a:pt x="87156" y="2588473"/>
                </a:lnTo>
                <a:cubicBezTo>
                  <a:pt x="68219" y="2522402"/>
                  <a:pt x="63717" y="2476316"/>
                  <a:pt x="63626" y="2347620"/>
                </a:cubicBezTo>
                <a:cubicBezTo>
                  <a:pt x="63593" y="2293475"/>
                  <a:pt x="62313" y="2227217"/>
                  <a:pt x="60787" y="2200381"/>
                </a:cubicBezTo>
                <a:cubicBezTo>
                  <a:pt x="58280" y="2156194"/>
                  <a:pt x="58492" y="2146678"/>
                  <a:pt x="61915" y="2150127"/>
                </a:cubicBezTo>
                <a:close/>
                <a:moveTo>
                  <a:pt x="124046" y="2141345"/>
                </a:moveTo>
                <a:cubicBezTo>
                  <a:pt x="126071" y="2140760"/>
                  <a:pt x="129258" y="2141612"/>
                  <a:pt x="131937" y="2144382"/>
                </a:cubicBezTo>
                <a:cubicBezTo>
                  <a:pt x="137120" y="2149740"/>
                  <a:pt x="137099" y="2149886"/>
                  <a:pt x="131167" y="2149886"/>
                </a:cubicBezTo>
                <a:cubicBezTo>
                  <a:pt x="127817" y="2149886"/>
                  <a:pt x="124196" y="2148555"/>
                  <a:pt x="123122" y="2146929"/>
                </a:cubicBezTo>
                <a:cubicBezTo>
                  <a:pt x="121156" y="2143953"/>
                  <a:pt x="122021" y="2141931"/>
                  <a:pt x="124046" y="2141345"/>
                </a:cubicBezTo>
                <a:close/>
                <a:moveTo>
                  <a:pt x="150011" y="2132206"/>
                </a:moveTo>
                <a:lnTo>
                  <a:pt x="150452" y="2168244"/>
                </a:lnTo>
                <a:cubicBezTo>
                  <a:pt x="150865" y="2201961"/>
                  <a:pt x="150307" y="2207347"/>
                  <a:pt x="147008" y="2202242"/>
                </a:cubicBezTo>
                <a:lnTo>
                  <a:pt x="147004" y="2202242"/>
                </a:lnTo>
                <a:cubicBezTo>
                  <a:pt x="146274" y="2201120"/>
                  <a:pt x="146639" y="2184903"/>
                  <a:pt x="147847" y="2166204"/>
                </a:cubicBezTo>
                <a:close/>
                <a:moveTo>
                  <a:pt x="915300" y="2125614"/>
                </a:moveTo>
                <a:lnTo>
                  <a:pt x="915300" y="2125615"/>
                </a:lnTo>
                <a:lnTo>
                  <a:pt x="915300" y="2125614"/>
                </a:lnTo>
                <a:close/>
                <a:moveTo>
                  <a:pt x="105883" y="2115887"/>
                </a:moveTo>
                <a:lnTo>
                  <a:pt x="109204" y="2126766"/>
                </a:lnTo>
                <a:cubicBezTo>
                  <a:pt x="115085" y="2146036"/>
                  <a:pt x="116182" y="2152605"/>
                  <a:pt x="113519" y="2152605"/>
                </a:cubicBezTo>
                <a:cubicBezTo>
                  <a:pt x="112085" y="2152605"/>
                  <a:pt x="109373" y="2150869"/>
                  <a:pt x="107490" y="2148746"/>
                </a:cubicBezTo>
                <a:lnTo>
                  <a:pt x="107489" y="2148746"/>
                </a:lnTo>
                <a:cubicBezTo>
                  <a:pt x="105511" y="2146515"/>
                  <a:pt x="104450" y="2138768"/>
                  <a:pt x="104975" y="2130387"/>
                </a:cubicBezTo>
                <a:close/>
                <a:moveTo>
                  <a:pt x="924180" y="2095489"/>
                </a:moveTo>
                <a:cubicBezTo>
                  <a:pt x="926636" y="2095489"/>
                  <a:pt x="929737" y="2105402"/>
                  <a:pt x="929793" y="2113426"/>
                </a:cubicBezTo>
                <a:cubicBezTo>
                  <a:pt x="929826" y="2116560"/>
                  <a:pt x="927443" y="2121150"/>
                  <a:pt x="924518" y="2123626"/>
                </a:cubicBezTo>
                <a:lnTo>
                  <a:pt x="915300" y="2125614"/>
                </a:lnTo>
                <a:lnTo>
                  <a:pt x="919046" y="2108197"/>
                </a:lnTo>
                <a:cubicBezTo>
                  <a:pt x="921034" y="2101450"/>
                  <a:pt x="923254" y="2095489"/>
                  <a:pt x="924180" y="2095489"/>
                </a:cubicBezTo>
                <a:close/>
                <a:moveTo>
                  <a:pt x="131216" y="2071022"/>
                </a:moveTo>
                <a:cubicBezTo>
                  <a:pt x="135141" y="2071022"/>
                  <a:pt x="136784" y="2083689"/>
                  <a:pt x="134077" y="2093039"/>
                </a:cubicBezTo>
                <a:cubicBezTo>
                  <a:pt x="131482" y="2101994"/>
                  <a:pt x="131354" y="2101780"/>
                  <a:pt x="130242" y="2086661"/>
                </a:cubicBezTo>
                <a:lnTo>
                  <a:pt x="130241" y="2086661"/>
                </a:lnTo>
                <a:cubicBezTo>
                  <a:pt x="129610" y="2078057"/>
                  <a:pt x="130059" y="2071020"/>
                  <a:pt x="131216" y="2071022"/>
                </a:cubicBezTo>
                <a:close/>
                <a:moveTo>
                  <a:pt x="147995" y="2046547"/>
                </a:moveTo>
                <a:cubicBezTo>
                  <a:pt x="149545" y="2048792"/>
                  <a:pt x="150833" y="2056703"/>
                  <a:pt x="150856" y="2064129"/>
                </a:cubicBezTo>
                <a:cubicBezTo>
                  <a:pt x="150892" y="2076423"/>
                  <a:pt x="151312" y="2077247"/>
                  <a:pt x="155483" y="2073343"/>
                </a:cubicBezTo>
                <a:cubicBezTo>
                  <a:pt x="158004" y="2070984"/>
                  <a:pt x="160829" y="2063725"/>
                  <a:pt x="161763" y="2057210"/>
                </a:cubicBezTo>
                <a:cubicBezTo>
                  <a:pt x="164212" y="2040116"/>
                  <a:pt x="167928" y="2050883"/>
                  <a:pt x="167937" y="2075105"/>
                </a:cubicBezTo>
                <a:cubicBezTo>
                  <a:pt x="167937" y="2090737"/>
                  <a:pt x="167380" y="2093049"/>
                  <a:pt x="164792" y="2088025"/>
                </a:cubicBezTo>
                <a:cubicBezTo>
                  <a:pt x="163059" y="2084659"/>
                  <a:pt x="160489" y="2081905"/>
                  <a:pt x="159085" y="2081905"/>
                </a:cubicBezTo>
                <a:cubicBezTo>
                  <a:pt x="154544" y="2081905"/>
                  <a:pt x="153267" y="2089478"/>
                  <a:pt x="156774" y="2095609"/>
                </a:cubicBezTo>
                <a:cubicBezTo>
                  <a:pt x="159533" y="2100432"/>
                  <a:pt x="159318" y="2102392"/>
                  <a:pt x="155665" y="2105812"/>
                </a:cubicBezTo>
                <a:cubicBezTo>
                  <a:pt x="151572" y="2109643"/>
                  <a:pt x="150854" y="2109338"/>
                  <a:pt x="148115" y="2102598"/>
                </a:cubicBezTo>
                <a:lnTo>
                  <a:pt x="148104" y="2102598"/>
                </a:lnTo>
                <a:cubicBezTo>
                  <a:pt x="144159" y="2092887"/>
                  <a:pt x="144047" y="2040847"/>
                  <a:pt x="147995" y="2046547"/>
                </a:cubicBezTo>
                <a:close/>
                <a:moveTo>
                  <a:pt x="104033" y="2027509"/>
                </a:moveTo>
                <a:cubicBezTo>
                  <a:pt x="106996" y="2027509"/>
                  <a:pt x="114560" y="2043373"/>
                  <a:pt x="112510" y="2045291"/>
                </a:cubicBezTo>
                <a:cubicBezTo>
                  <a:pt x="111751" y="2046000"/>
                  <a:pt x="108959" y="2044335"/>
                  <a:pt x="106306" y="2041590"/>
                </a:cubicBezTo>
                <a:lnTo>
                  <a:pt x="106307" y="2041590"/>
                </a:lnTo>
                <a:cubicBezTo>
                  <a:pt x="101179" y="2036288"/>
                  <a:pt x="99762" y="2027509"/>
                  <a:pt x="104033" y="2027509"/>
                </a:cubicBezTo>
                <a:close/>
                <a:moveTo>
                  <a:pt x="943112" y="2013995"/>
                </a:moveTo>
                <a:cubicBezTo>
                  <a:pt x="946936" y="2010416"/>
                  <a:pt x="945743" y="2084095"/>
                  <a:pt x="941824" y="2093464"/>
                </a:cubicBezTo>
                <a:cubicBezTo>
                  <a:pt x="937817" y="2103049"/>
                  <a:pt x="935647" y="2102970"/>
                  <a:pt x="935647" y="2093234"/>
                </a:cubicBezTo>
                <a:lnTo>
                  <a:pt x="935646" y="2093238"/>
                </a:lnTo>
                <a:cubicBezTo>
                  <a:pt x="935646" y="2088999"/>
                  <a:pt x="936591" y="2084647"/>
                  <a:pt x="937744" y="2083568"/>
                </a:cubicBezTo>
                <a:cubicBezTo>
                  <a:pt x="938897" y="2082487"/>
                  <a:pt x="939970" y="2066962"/>
                  <a:pt x="940123" y="2049068"/>
                </a:cubicBezTo>
                <a:cubicBezTo>
                  <a:pt x="940269" y="2031173"/>
                  <a:pt x="941620" y="2015390"/>
                  <a:pt x="943112" y="2013995"/>
                </a:cubicBezTo>
                <a:close/>
                <a:moveTo>
                  <a:pt x="986359" y="1999398"/>
                </a:moveTo>
                <a:cubicBezTo>
                  <a:pt x="986572" y="1997807"/>
                  <a:pt x="986864" y="1998230"/>
                  <a:pt x="987178" y="2001051"/>
                </a:cubicBezTo>
                <a:cubicBezTo>
                  <a:pt x="987809" y="2006694"/>
                  <a:pt x="987794" y="2015261"/>
                  <a:pt x="987145" y="2020090"/>
                </a:cubicBezTo>
                <a:cubicBezTo>
                  <a:pt x="986503" y="2024918"/>
                  <a:pt x="985988" y="2020297"/>
                  <a:pt x="985999" y="2009830"/>
                </a:cubicBezTo>
                <a:lnTo>
                  <a:pt x="986010" y="2009830"/>
                </a:lnTo>
                <a:cubicBezTo>
                  <a:pt x="986010" y="2004594"/>
                  <a:pt x="986145" y="2000989"/>
                  <a:pt x="986359" y="1999398"/>
                </a:cubicBezTo>
                <a:close/>
                <a:moveTo>
                  <a:pt x="229366" y="1998950"/>
                </a:moveTo>
                <a:cubicBezTo>
                  <a:pt x="232753" y="1996992"/>
                  <a:pt x="232753" y="2006730"/>
                  <a:pt x="229366" y="2016629"/>
                </a:cubicBezTo>
                <a:cubicBezTo>
                  <a:pt x="227377" y="2022437"/>
                  <a:pt x="226998" y="2021765"/>
                  <a:pt x="226750" y="2012030"/>
                </a:cubicBezTo>
                <a:cubicBezTo>
                  <a:pt x="226604" y="2005761"/>
                  <a:pt x="227768" y="1999875"/>
                  <a:pt x="229366" y="1998950"/>
                </a:cubicBezTo>
                <a:close/>
                <a:moveTo>
                  <a:pt x="111210" y="1998254"/>
                </a:moveTo>
                <a:cubicBezTo>
                  <a:pt x="111860" y="1998450"/>
                  <a:pt x="112802" y="2002089"/>
                  <a:pt x="113966" y="2009150"/>
                </a:cubicBezTo>
                <a:cubicBezTo>
                  <a:pt x="114896" y="2014800"/>
                  <a:pt x="114433" y="2019349"/>
                  <a:pt x="112922" y="2019349"/>
                </a:cubicBezTo>
                <a:cubicBezTo>
                  <a:pt x="111426" y="2019349"/>
                  <a:pt x="110200" y="2014250"/>
                  <a:pt x="110200" y="2008017"/>
                </a:cubicBezTo>
                <a:lnTo>
                  <a:pt x="110200" y="2008016"/>
                </a:lnTo>
                <a:cubicBezTo>
                  <a:pt x="110200" y="2001305"/>
                  <a:pt x="110559" y="1998058"/>
                  <a:pt x="111210" y="1998254"/>
                </a:cubicBezTo>
                <a:close/>
                <a:moveTo>
                  <a:pt x="160036" y="1997898"/>
                </a:moveTo>
                <a:cubicBezTo>
                  <a:pt x="160417" y="1997702"/>
                  <a:pt x="161546" y="1998963"/>
                  <a:pt x="163754" y="2001511"/>
                </a:cubicBezTo>
                <a:cubicBezTo>
                  <a:pt x="168846" y="2007385"/>
                  <a:pt x="169940" y="2023537"/>
                  <a:pt x="165422" y="2026149"/>
                </a:cubicBezTo>
                <a:cubicBezTo>
                  <a:pt x="163711" y="2027140"/>
                  <a:pt x="162499" y="2024131"/>
                  <a:pt x="162477" y="2018830"/>
                </a:cubicBezTo>
                <a:lnTo>
                  <a:pt x="162477" y="2018829"/>
                </a:lnTo>
                <a:cubicBezTo>
                  <a:pt x="162444" y="2013880"/>
                  <a:pt x="161703" y="2006770"/>
                  <a:pt x="160810" y="2003030"/>
                </a:cubicBezTo>
                <a:cubicBezTo>
                  <a:pt x="160024" y="1999749"/>
                  <a:pt x="159656" y="1998095"/>
                  <a:pt x="160036" y="1997898"/>
                </a:cubicBezTo>
                <a:close/>
                <a:moveTo>
                  <a:pt x="122178" y="1993421"/>
                </a:moveTo>
                <a:cubicBezTo>
                  <a:pt x="122521" y="1992512"/>
                  <a:pt x="124270" y="1993184"/>
                  <a:pt x="127639" y="1994871"/>
                </a:cubicBezTo>
                <a:cubicBezTo>
                  <a:pt x="133601" y="1997856"/>
                  <a:pt x="135393" y="2004306"/>
                  <a:pt x="130971" y="2006864"/>
                </a:cubicBezTo>
                <a:cubicBezTo>
                  <a:pt x="129606" y="2007654"/>
                  <a:pt x="126990" y="2005220"/>
                  <a:pt x="125158" y="2001457"/>
                </a:cubicBezTo>
                <a:cubicBezTo>
                  <a:pt x="122900" y="1996820"/>
                  <a:pt x="121836" y="1994330"/>
                  <a:pt x="122178" y="1993421"/>
                </a:cubicBezTo>
                <a:close/>
                <a:moveTo>
                  <a:pt x="881252" y="1985026"/>
                </a:moveTo>
                <a:cubicBezTo>
                  <a:pt x="882395" y="1983959"/>
                  <a:pt x="883325" y="1987879"/>
                  <a:pt x="883325" y="1993738"/>
                </a:cubicBezTo>
                <a:cubicBezTo>
                  <a:pt x="883325" y="1999597"/>
                  <a:pt x="885289" y="2013984"/>
                  <a:pt x="887684" y="2025709"/>
                </a:cubicBezTo>
                <a:cubicBezTo>
                  <a:pt x="893357" y="2053448"/>
                  <a:pt x="893189" y="2058169"/>
                  <a:pt x="886385" y="2062145"/>
                </a:cubicBezTo>
                <a:cubicBezTo>
                  <a:pt x="881540" y="2064977"/>
                  <a:pt x="879901" y="2064469"/>
                  <a:pt x="874972" y="2058606"/>
                </a:cubicBezTo>
                <a:lnTo>
                  <a:pt x="874977" y="2058605"/>
                </a:lnTo>
                <a:cubicBezTo>
                  <a:pt x="869633" y="2052248"/>
                  <a:pt x="869005" y="2052107"/>
                  <a:pt x="866190" y="2056634"/>
                </a:cubicBezTo>
                <a:cubicBezTo>
                  <a:pt x="863625" y="2060759"/>
                  <a:pt x="863147" y="2060181"/>
                  <a:pt x="863071" y="2052862"/>
                </a:cubicBezTo>
                <a:cubicBezTo>
                  <a:pt x="862998" y="2044573"/>
                  <a:pt x="867834" y="2037329"/>
                  <a:pt x="874951" y="2035109"/>
                </a:cubicBezTo>
                <a:cubicBezTo>
                  <a:pt x="877093" y="2034441"/>
                  <a:pt x="878461" y="2025554"/>
                  <a:pt x="878742" y="2010515"/>
                </a:cubicBezTo>
                <a:cubicBezTo>
                  <a:pt x="878997" y="1997564"/>
                  <a:pt x="880114" y="1986094"/>
                  <a:pt x="881252" y="1985026"/>
                </a:cubicBezTo>
                <a:close/>
                <a:moveTo>
                  <a:pt x="892103" y="1973709"/>
                </a:moveTo>
                <a:cubicBezTo>
                  <a:pt x="901805" y="1973968"/>
                  <a:pt x="902530" y="1975478"/>
                  <a:pt x="904539" y="1999630"/>
                </a:cubicBezTo>
                <a:cubicBezTo>
                  <a:pt x="906203" y="2019637"/>
                  <a:pt x="902010" y="2017505"/>
                  <a:pt x="899190" y="1996910"/>
                </a:cubicBezTo>
                <a:lnTo>
                  <a:pt x="899192" y="1996910"/>
                </a:lnTo>
                <a:cubicBezTo>
                  <a:pt x="897017" y="1981035"/>
                  <a:pt x="896732" y="1980541"/>
                  <a:pt x="894882" y="1989431"/>
                </a:cubicBezTo>
                <a:lnTo>
                  <a:pt x="892901" y="1998950"/>
                </a:lnTo>
                <a:lnTo>
                  <a:pt x="890657" y="1990111"/>
                </a:lnTo>
                <a:cubicBezTo>
                  <a:pt x="889423" y="1985249"/>
                  <a:pt x="887271" y="1981271"/>
                  <a:pt x="885871" y="1981271"/>
                </a:cubicBezTo>
                <a:cubicBezTo>
                  <a:pt x="884473" y="1981271"/>
                  <a:pt x="883327" y="1979516"/>
                  <a:pt x="883327" y="1977374"/>
                </a:cubicBezTo>
                <a:cubicBezTo>
                  <a:pt x="883327" y="1974799"/>
                  <a:pt x="886305" y="1973555"/>
                  <a:pt x="892103" y="1973709"/>
                </a:cubicBezTo>
                <a:close/>
                <a:moveTo>
                  <a:pt x="929834" y="1966605"/>
                </a:moveTo>
                <a:lnTo>
                  <a:pt x="929834" y="1979865"/>
                </a:lnTo>
                <a:cubicBezTo>
                  <a:pt x="929834" y="1987158"/>
                  <a:pt x="931356" y="1997062"/>
                  <a:pt x="933217" y="2001874"/>
                </a:cubicBezTo>
                <a:cubicBezTo>
                  <a:pt x="935997" y="2009072"/>
                  <a:pt x="935742" y="2012314"/>
                  <a:pt x="931765" y="2020157"/>
                </a:cubicBezTo>
                <a:cubicBezTo>
                  <a:pt x="928356" y="2026877"/>
                  <a:pt x="926930" y="2036995"/>
                  <a:pt x="926930" y="2054438"/>
                </a:cubicBezTo>
                <a:cubicBezTo>
                  <a:pt x="926930" y="2081843"/>
                  <a:pt x="923471" y="2086169"/>
                  <a:pt x="917324" y="2066447"/>
                </a:cubicBezTo>
                <a:lnTo>
                  <a:pt x="917320" y="2066447"/>
                </a:lnTo>
                <a:cubicBezTo>
                  <a:pt x="913857" y="2055340"/>
                  <a:pt x="913118" y="2054541"/>
                  <a:pt x="911534" y="2060208"/>
                </a:cubicBezTo>
                <a:cubicBezTo>
                  <a:pt x="907976" y="2072935"/>
                  <a:pt x="906775" y="2063617"/>
                  <a:pt x="909750" y="2046388"/>
                </a:cubicBezTo>
                <a:cubicBezTo>
                  <a:pt x="911414" y="2036752"/>
                  <a:pt x="911925" y="2019077"/>
                  <a:pt x="910889" y="2007110"/>
                </a:cubicBezTo>
                <a:lnTo>
                  <a:pt x="909002" y="1985351"/>
                </a:lnTo>
                <a:lnTo>
                  <a:pt x="919418" y="1975978"/>
                </a:lnTo>
                <a:close/>
                <a:moveTo>
                  <a:pt x="146529" y="1960873"/>
                </a:moveTo>
                <a:lnTo>
                  <a:pt x="150485" y="1984822"/>
                </a:lnTo>
                <a:cubicBezTo>
                  <a:pt x="154547" y="2009410"/>
                  <a:pt x="153445" y="2017838"/>
                  <a:pt x="147942" y="2004292"/>
                </a:cubicBezTo>
                <a:lnTo>
                  <a:pt x="147945" y="2004292"/>
                </a:lnTo>
                <a:cubicBezTo>
                  <a:pt x="146233" y="2000083"/>
                  <a:pt x="145218" y="1988592"/>
                  <a:pt x="145682" y="1978756"/>
                </a:cubicBezTo>
                <a:close/>
                <a:moveTo>
                  <a:pt x="190660" y="1948123"/>
                </a:moveTo>
                <a:cubicBezTo>
                  <a:pt x="191499" y="1950086"/>
                  <a:pt x="191397" y="1952433"/>
                  <a:pt x="190441" y="1953337"/>
                </a:cubicBezTo>
                <a:cubicBezTo>
                  <a:pt x="189474" y="1954240"/>
                  <a:pt x="188788" y="1952633"/>
                  <a:pt x="188915" y="1949767"/>
                </a:cubicBezTo>
                <a:lnTo>
                  <a:pt x="188904" y="1949768"/>
                </a:lnTo>
                <a:cubicBezTo>
                  <a:pt x="189051" y="1946599"/>
                  <a:pt x="189733" y="1945955"/>
                  <a:pt x="190660" y="1948123"/>
                </a:cubicBezTo>
                <a:close/>
                <a:moveTo>
                  <a:pt x="52661" y="1944554"/>
                </a:moveTo>
                <a:lnTo>
                  <a:pt x="56659" y="1972061"/>
                </a:lnTo>
                <a:cubicBezTo>
                  <a:pt x="58860" y="1987190"/>
                  <a:pt x="65264" y="2016239"/>
                  <a:pt x="70893" y="2036614"/>
                </a:cubicBezTo>
                <a:cubicBezTo>
                  <a:pt x="81629" y="2075473"/>
                  <a:pt x="82728" y="2081905"/>
                  <a:pt x="78626" y="2081905"/>
                </a:cubicBezTo>
                <a:cubicBezTo>
                  <a:pt x="77250" y="2081905"/>
                  <a:pt x="70711" y="2066542"/>
                  <a:pt x="64094" y="2047765"/>
                </a:cubicBezTo>
                <a:lnTo>
                  <a:pt x="64101" y="2047765"/>
                </a:lnTo>
                <a:cubicBezTo>
                  <a:pt x="52422" y="2014624"/>
                  <a:pt x="52079" y="2012617"/>
                  <a:pt x="52369" y="1979090"/>
                </a:cubicBezTo>
                <a:close/>
                <a:moveTo>
                  <a:pt x="132560" y="1941207"/>
                </a:moveTo>
                <a:cubicBezTo>
                  <a:pt x="133298" y="1943853"/>
                  <a:pt x="133250" y="1947524"/>
                  <a:pt x="132451" y="1949366"/>
                </a:cubicBezTo>
                <a:cubicBezTo>
                  <a:pt x="131656" y="1951206"/>
                  <a:pt x="131054" y="1949043"/>
                  <a:pt x="131112" y="1944555"/>
                </a:cubicBezTo>
                <a:cubicBezTo>
                  <a:pt x="131148" y="1940067"/>
                  <a:pt x="131823" y="1938560"/>
                  <a:pt x="132560" y="1941207"/>
                </a:cubicBezTo>
                <a:close/>
                <a:moveTo>
                  <a:pt x="149921" y="1890159"/>
                </a:moveTo>
                <a:cubicBezTo>
                  <a:pt x="150259" y="1891099"/>
                  <a:pt x="149884" y="1894053"/>
                  <a:pt x="149032" y="1899678"/>
                </a:cubicBezTo>
                <a:cubicBezTo>
                  <a:pt x="146926" y="1913566"/>
                  <a:pt x="146770" y="1913950"/>
                  <a:pt x="144111" y="1911464"/>
                </a:cubicBezTo>
                <a:lnTo>
                  <a:pt x="144109" y="1911464"/>
                </a:lnTo>
                <a:cubicBezTo>
                  <a:pt x="140715" y="1908289"/>
                  <a:pt x="142022" y="1898180"/>
                  <a:pt x="146529" y="1892718"/>
                </a:cubicBezTo>
                <a:cubicBezTo>
                  <a:pt x="148531" y="1890292"/>
                  <a:pt x="149582" y="1889219"/>
                  <a:pt x="149921" y="1890159"/>
                </a:cubicBezTo>
                <a:close/>
                <a:moveTo>
                  <a:pt x="945161" y="1880867"/>
                </a:moveTo>
                <a:cubicBezTo>
                  <a:pt x="947314" y="1883933"/>
                  <a:pt x="943508" y="1921438"/>
                  <a:pt x="941044" y="1921438"/>
                </a:cubicBezTo>
                <a:cubicBezTo>
                  <a:pt x="939267" y="1921438"/>
                  <a:pt x="938954" y="1914042"/>
                  <a:pt x="940209" y="1901719"/>
                </a:cubicBezTo>
                <a:lnTo>
                  <a:pt x="940208" y="1901719"/>
                </a:lnTo>
                <a:cubicBezTo>
                  <a:pt x="942095" y="1883182"/>
                  <a:pt x="943280" y="1878189"/>
                  <a:pt x="945161" y="1880867"/>
                </a:cubicBezTo>
                <a:close/>
                <a:moveTo>
                  <a:pt x="934013" y="1876189"/>
                </a:moveTo>
                <a:cubicBezTo>
                  <a:pt x="934225" y="1874587"/>
                  <a:pt x="934518" y="1874808"/>
                  <a:pt x="934841" y="1877239"/>
                </a:cubicBezTo>
                <a:cubicBezTo>
                  <a:pt x="935487" y="1882101"/>
                  <a:pt x="935487" y="1890056"/>
                  <a:pt x="934841" y="1894918"/>
                </a:cubicBezTo>
                <a:cubicBezTo>
                  <a:pt x="934195" y="1899780"/>
                  <a:pt x="933669" y="1895802"/>
                  <a:pt x="933669" y="1886079"/>
                </a:cubicBezTo>
                <a:cubicBezTo>
                  <a:pt x="933669" y="1881217"/>
                  <a:pt x="933801" y="1877792"/>
                  <a:pt x="934013" y="1876189"/>
                </a:cubicBezTo>
                <a:close/>
                <a:moveTo>
                  <a:pt x="986424" y="1866185"/>
                </a:moveTo>
                <a:cubicBezTo>
                  <a:pt x="986621" y="1863844"/>
                  <a:pt x="986893" y="1864167"/>
                  <a:pt x="987192" y="1867720"/>
                </a:cubicBezTo>
                <a:cubicBezTo>
                  <a:pt x="987790" y="1874825"/>
                  <a:pt x="987790" y="1886453"/>
                  <a:pt x="987192" y="1893558"/>
                </a:cubicBezTo>
                <a:cubicBezTo>
                  <a:pt x="986593" y="1900664"/>
                  <a:pt x="986105" y="1894851"/>
                  <a:pt x="986105" y="1880639"/>
                </a:cubicBezTo>
                <a:cubicBezTo>
                  <a:pt x="986105" y="1873533"/>
                  <a:pt x="986227" y="1868527"/>
                  <a:pt x="986424" y="1866185"/>
                </a:cubicBezTo>
                <a:close/>
                <a:moveTo>
                  <a:pt x="845841" y="1838137"/>
                </a:moveTo>
                <a:lnTo>
                  <a:pt x="845842" y="1838141"/>
                </a:lnTo>
                <a:lnTo>
                  <a:pt x="845838" y="1838141"/>
                </a:lnTo>
                <a:close/>
                <a:moveTo>
                  <a:pt x="212802" y="1837291"/>
                </a:moveTo>
                <a:cubicBezTo>
                  <a:pt x="214984" y="1834840"/>
                  <a:pt x="217857" y="1834241"/>
                  <a:pt x="219332" y="1837839"/>
                </a:cubicBezTo>
                <a:cubicBezTo>
                  <a:pt x="221766" y="1843779"/>
                  <a:pt x="219960" y="1851390"/>
                  <a:pt x="215807" y="1852685"/>
                </a:cubicBezTo>
                <a:cubicBezTo>
                  <a:pt x="213942" y="1853264"/>
                  <a:pt x="211521" y="1851087"/>
                  <a:pt x="210422" y="1847847"/>
                </a:cubicBezTo>
                <a:cubicBezTo>
                  <a:pt x="209130" y="1844042"/>
                  <a:pt x="210620" y="1839741"/>
                  <a:pt x="212802" y="1837291"/>
                </a:cubicBezTo>
                <a:close/>
                <a:moveTo>
                  <a:pt x="909064" y="1808808"/>
                </a:moveTo>
                <a:cubicBezTo>
                  <a:pt x="911320" y="1807505"/>
                  <a:pt x="912527" y="1810226"/>
                  <a:pt x="912810" y="1817243"/>
                </a:cubicBezTo>
                <a:cubicBezTo>
                  <a:pt x="913028" y="1822941"/>
                  <a:pt x="913722" y="1839843"/>
                  <a:pt x="914324" y="1854802"/>
                </a:cubicBezTo>
                <a:cubicBezTo>
                  <a:pt x="916189" y="1901056"/>
                  <a:pt x="915959" y="1909942"/>
                  <a:pt x="912759" y="1915094"/>
                </a:cubicBezTo>
                <a:cubicBezTo>
                  <a:pt x="910190" y="1919231"/>
                  <a:pt x="909639" y="1918230"/>
                  <a:pt x="909533" y="1909198"/>
                </a:cubicBezTo>
                <a:lnTo>
                  <a:pt x="909535" y="1909198"/>
                </a:lnTo>
                <a:cubicBezTo>
                  <a:pt x="909462" y="1903215"/>
                  <a:pt x="908583" y="1878612"/>
                  <a:pt x="907572" y="1854526"/>
                </a:cubicBezTo>
                <a:cubicBezTo>
                  <a:pt x="906251" y="1822925"/>
                  <a:pt x="906663" y="1810196"/>
                  <a:pt x="909064" y="1808808"/>
                </a:cubicBezTo>
                <a:close/>
                <a:moveTo>
                  <a:pt x="885324" y="1804483"/>
                </a:moveTo>
                <a:cubicBezTo>
                  <a:pt x="888787" y="1804483"/>
                  <a:pt x="889475" y="1807551"/>
                  <a:pt x="888685" y="1819446"/>
                </a:cubicBezTo>
                <a:cubicBezTo>
                  <a:pt x="887715" y="1834043"/>
                  <a:pt x="889663" y="1838698"/>
                  <a:pt x="893171" y="1830149"/>
                </a:cubicBezTo>
                <a:cubicBezTo>
                  <a:pt x="894131" y="1827810"/>
                  <a:pt x="896032" y="1826542"/>
                  <a:pt x="897396" y="1827331"/>
                </a:cubicBezTo>
                <a:cubicBezTo>
                  <a:pt x="898761" y="1828121"/>
                  <a:pt x="897429" y="1839368"/>
                  <a:pt x="894418" y="1852326"/>
                </a:cubicBezTo>
                <a:cubicBezTo>
                  <a:pt x="889426" y="1873867"/>
                  <a:pt x="889349" y="1876445"/>
                  <a:pt x="893517" y="1882397"/>
                </a:cubicBezTo>
                <a:cubicBezTo>
                  <a:pt x="897705" y="1888379"/>
                  <a:pt x="897594" y="1890418"/>
                  <a:pt x="892156" y="1907505"/>
                </a:cubicBezTo>
                <a:cubicBezTo>
                  <a:pt x="888736" y="1918254"/>
                  <a:pt x="886218" y="1934011"/>
                  <a:pt x="886193" y="1944847"/>
                </a:cubicBezTo>
                <a:cubicBezTo>
                  <a:pt x="886120" y="1971830"/>
                  <a:pt x="880669" y="1977531"/>
                  <a:pt x="879963" y="1951353"/>
                </a:cubicBezTo>
                <a:lnTo>
                  <a:pt x="879961" y="1951353"/>
                </a:lnTo>
                <a:cubicBezTo>
                  <a:pt x="879059" y="1917891"/>
                  <a:pt x="878713" y="1915184"/>
                  <a:pt x="873653" y="1901622"/>
                </a:cubicBezTo>
                <a:cubicBezTo>
                  <a:pt x="867336" y="1884694"/>
                  <a:pt x="867493" y="1883245"/>
                  <a:pt x="876506" y="1875236"/>
                </a:cubicBezTo>
                <a:cubicBezTo>
                  <a:pt x="884080" y="1868509"/>
                  <a:pt x="884111" y="1868309"/>
                  <a:pt x="882543" y="1836478"/>
                </a:cubicBezTo>
                <a:cubicBezTo>
                  <a:pt x="881200" y="1809211"/>
                  <a:pt x="881613" y="1804483"/>
                  <a:pt x="885324" y="1804483"/>
                </a:cubicBezTo>
                <a:close/>
                <a:moveTo>
                  <a:pt x="188353" y="1800590"/>
                </a:moveTo>
                <a:cubicBezTo>
                  <a:pt x="190655" y="1799258"/>
                  <a:pt x="191706" y="1810631"/>
                  <a:pt x="192022" y="1840362"/>
                </a:cubicBezTo>
                <a:cubicBezTo>
                  <a:pt x="192570" y="1891786"/>
                  <a:pt x="192205" y="1888500"/>
                  <a:pt x="197418" y="1891683"/>
                </a:cubicBezTo>
                <a:cubicBezTo>
                  <a:pt x="201180" y="1893987"/>
                  <a:pt x="201081" y="1894709"/>
                  <a:pt x="196666" y="1897144"/>
                </a:cubicBezTo>
                <a:cubicBezTo>
                  <a:pt x="193867" y="1898686"/>
                  <a:pt x="191600" y="1902642"/>
                  <a:pt x="191624" y="1905934"/>
                </a:cubicBezTo>
                <a:cubicBezTo>
                  <a:pt x="191657" y="1910795"/>
                  <a:pt x="192197" y="1911152"/>
                  <a:pt x="194485" y="1907839"/>
                </a:cubicBezTo>
                <a:cubicBezTo>
                  <a:pt x="196474" y="1904959"/>
                  <a:pt x="197317" y="1908661"/>
                  <a:pt x="197346" y="1920425"/>
                </a:cubicBezTo>
                <a:cubicBezTo>
                  <a:pt x="197379" y="1931903"/>
                  <a:pt x="196043" y="1938137"/>
                  <a:pt x="193065" y="1940450"/>
                </a:cubicBezTo>
                <a:cubicBezTo>
                  <a:pt x="189602" y="1943139"/>
                  <a:pt x="188496" y="1943070"/>
                  <a:pt x="187519" y="1940104"/>
                </a:cubicBezTo>
                <a:lnTo>
                  <a:pt x="187523" y="1940102"/>
                </a:lnTo>
                <a:cubicBezTo>
                  <a:pt x="186104" y="1935796"/>
                  <a:pt x="179757" y="1834268"/>
                  <a:pt x="180150" y="1822164"/>
                </a:cubicBezTo>
                <a:cubicBezTo>
                  <a:pt x="180296" y="1817676"/>
                  <a:pt x="181077" y="1815534"/>
                  <a:pt x="181879" y="1817404"/>
                </a:cubicBezTo>
                <a:cubicBezTo>
                  <a:pt x="184909" y="1824431"/>
                  <a:pt x="188247" y="1820449"/>
                  <a:pt x="186718" y="1811630"/>
                </a:cubicBezTo>
                <a:cubicBezTo>
                  <a:pt x="185787" y="1806259"/>
                  <a:pt x="186463" y="1801683"/>
                  <a:pt x="188353" y="1800590"/>
                </a:cubicBezTo>
                <a:close/>
                <a:moveTo>
                  <a:pt x="131129" y="1794964"/>
                </a:moveTo>
                <a:lnTo>
                  <a:pt x="133790" y="1805574"/>
                </a:lnTo>
                <a:cubicBezTo>
                  <a:pt x="136468" y="1816259"/>
                  <a:pt x="136059" y="1819615"/>
                  <a:pt x="132483" y="1816269"/>
                </a:cubicBezTo>
                <a:cubicBezTo>
                  <a:pt x="131418" y="1815272"/>
                  <a:pt x="130677" y="1810070"/>
                  <a:pt x="130838" y="1804710"/>
                </a:cubicBezTo>
                <a:close/>
                <a:moveTo>
                  <a:pt x="936627" y="1794309"/>
                </a:moveTo>
                <a:cubicBezTo>
                  <a:pt x="938143" y="1793186"/>
                  <a:pt x="939953" y="1805786"/>
                  <a:pt x="939769" y="1821379"/>
                </a:cubicBezTo>
                <a:cubicBezTo>
                  <a:pt x="939513" y="1844215"/>
                  <a:pt x="936514" y="1858880"/>
                  <a:pt x="932143" y="1858880"/>
                </a:cubicBezTo>
                <a:cubicBezTo>
                  <a:pt x="930165" y="1858880"/>
                  <a:pt x="929935" y="1855796"/>
                  <a:pt x="931483" y="1850041"/>
                </a:cubicBezTo>
                <a:lnTo>
                  <a:pt x="931485" y="1850041"/>
                </a:lnTo>
                <a:cubicBezTo>
                  <a:pt x="932791" y="1845179"/>
                  <a:pt x="934014" y="1833858"/>
                  <a:pt x="934200" y="1824882"/>
                </a:cubicBezTo>
                <a:cubicBezTo>
                  <a:pt x="934382" y="1815907"/>
                  <a:pt x="934878" y="1804891"/>
                  <a:pt x="935295" y="1800404"/>
                </a:cubicBezTo>
                <a:cubicBezTo>
                  <a:pt x="935650" y="1796583"/>
                  <a:pt x="936122" y="1794684"/>
                  <a:pt x="936627" y="1794309"/>
                </a:cubicBezTo>
                <a:close/>
                <a:moveTo>
                  <a:pt x="911264" y="1789784"/>
                </a:moveTo>
                <a:cubicBezTo>
                  <a:pt x="914690" y="1788553"/>
                  <a:pt x="915471" y="1789264"/>
                  <a:pt x="914169" y="1792436"/>
                </a:cubicBezTo>
                <a:cubicBezTo>
                  <a:pt x="913190" y="1794819"/>
                  <a:pt x="912391" y="1798505"/>
                  <a:pt x="912391" y="1800626"/>
                </a:cubicBezTo>
                <a:cubicBezTo>
                  <a:pt x="912391" y="1802748"/>
                  <a:pt x="911085" y="1804483"/>
                  <a:pt x="909483" y="1804483"/>
                </a:cubicBezTo>
                <a:cubicBezTo>
                  <a:pt x="907885" y="1804483"/>
                  <a:pt x="906578" y="1801554"/>
                  <a:pt x="906578" y="1797975"/>
                </a:cubicBezTo>
                <a:lnTo>
                  <a:pt x="906581" y="1797975"/>
                </a:lnTo>
                <a:cubicBezTo>
                  <a:pt x="906581" y="1794395"/>
                  <a:pt x="908686" y="1790709"/>
                  <a:pt x="911264" y="1789784"/>
                </a:cubicBezTo>
                <a:close/>
                <a:moveTo>
                  <a:pt x="859322" y="1775925"/>
                </a:moveTo>
                <a:lnTo>
                  <a:pt x="859698" y="1794380"/>
                </a:lnTo>
                <a:cubicBezTo>
                  <a:pt x="859953" y="1807347"/>
                  <a:pt x="858665" y="1814847"/>
                  <a:pt x="855333" y="1819606"/>
                </a:cubicBezTo>
                <a:cubicBezTo>
                  <a:pt x="852723" y="1823331"/>
                  <a:pt x="849589" y="1830325"/>
                  <a:pt x="848363" y="1835149"/>
                </a:cubicBezTo>
                <a:lnTo>
                  <a:pt x="845841" y="1838137"/>
                </a:lnTo>
                <a:lnTo>
                  <a:pt x="843682" y="1823655"/>
                </a:lnTo>
                <a:cubicBezTo>
                  <a:pt x="842080" y="1816161"/>
                  <a:pt x="842580" y="1815072"/>
                  <a:pt x="847280" y="1815836"/>
                </a:cubicBezTo>
                <a:cubicBezTo>
                  <a:pt x="851994" y="1816602"/>
                  <a:pt x="853187" y="1813940"/>
                  <a:pt x="856030" y="1796324"/>
                </a:cubicBezTo>
                <a:close/>
                <a:moveTo>
                  <a:pt x="125097" y="1771098"/>
                </a:moveTo>
                <a:cubicBezTo>
                  <a:pt x="128889" y="1774647"/>
                  <a:pt x="125881" y="1794588"/>
                  <a:pt x="121900" y="1792286"/>
                </a:cubicBezTo>
                <a:cubicBezTo>
                  <a:pt x="120503" y="1791478"/>
                  <a:pt x="118759" y="1792974"/>
                  <a:pt x="118025" y="1795610"/>
                </a:cubicBezTo>
                <a:cubicBezTo>
                  <a:pt x="117174" y="1798666"/>
                  <a:pt x="116565" y="1797751"/>
                  <a:pt x="116350" y="1793085"/>
                </a:cubicBezTo>
                <a:cubicBezTo>
                  <a:pt x="116168" y="1789059"/>
                  <a:pt x="117320" y="1785009"/>
                  <a:pt x="118919" y="1784084"/>
                </a:cubicBezTo>
                <a:cubicBezTo>
                  <a:pt x="120517" y="1783161"/>
                  <a:pt x="121827" y="1779171"/>
                  <a:pt x="121827" y="1775221"/>
                </a:cubicBezTo>
                <a:cubicBezTo>
                  <a:pt x="121827" y="1769899"/>
                  <a:pt x="122674" y="1768831"/>
                  <a:pt x="125097" y="1771098"/>
                </a:cubicBezTo>
                <a:close/>
                <a:moveTo>
                  <a:pt x="144315" y="1735075"/>
                </a:moveTo>
                <a:cubicBezTo>
                  <a:pt x="144932" y="1735657"/>
                  <a:pt x="145506" y="1737844"/>
                  <a:pt x="146349" y="1741927"/>
                </a:cubicBezTo>
                <a:cubicBezTo>
                  <a:pt x="147429" y="1747163"/>
                  <a:pt x="147907" y="1760626"/>
                  <a:pt x="147407" y="1771845"/>
                </a:cubicBezTo>
                <a:cubicBezTo>
                  <a:pt x="146568" y="1790733"/>
                  <a:pt x="146232" y="1791677"/>
                  <a:pt x="142883" y="1784588"/>
                </a:cubicBezTo>
                <a:cubicBezTo>
                  <a:pt x="138882" y="1776122"/>
                  <a:pt x="138338" y="1746371"/>
                  <a:pt x="142030" y="1737847"/>
                </a:cubicBezTo>
                <a:cubicBezTo>
                  <a:pt x="143041" y="1735514"/>
                  <a:pt x="143699" y="1734492"/>
                  <a:pt x="144315" y="1735075"/>
                </a:cubicBezTo>
                <a:close/>
                <a:moveTo>
                  <a:pt x="176323" y="1731089"/>
                </a:moveTo>
                <a:cubicBezTo>
                  <a:pt x="181518" y="1731066"/>
                  <a:pt x="185769" y="1732272"/>
                  <a:pt x="185769" y="1733768"/>
                </a:cubicBezTo>
                <a:cubicBezTo>
                  <a:pt x="185769" y="1737223"/>
                  <a:pt x="176949" y="1737223"/>
                  <a:pt x="171237" y="1733768"/>
                </a:cubicBezTo>
                <a:cubicBezTo>
                  <a:pt x="167927" y="1731768"/>
                  <a:pt x="169153" y="1731121"/>
                  <a:pt x="176323" y="1731089"/>
                </a:cubicBezTo>
                <a:close/>
                <a:moveTo>
                  <a:pt x="163455" y="1730218"/>
                </a:moveTo>
                <a:lnTo>
                  <a:pt x="167447" y="1744817"/>
                </a:lnTo>
                <a:cubicBezTo>
                  <a:pt x="169645" y="1752846"/>
                  <a:pt x="175317" y="1765071"/>
                  <a:pt x="180058" y="1771982"/>
                </a:cubicBezTo>
                <a:cubicBezTo>
                  <a:pt x="189883" y="1786310"/>
                  <a:pt x="190388" y="1788876"/>
                  <a:pt x="184316" y="1793593"/>
                </a:cubicBezTo>
                <a:cubicBezTo>
                  <a:pt x="181918" y="1795454"/>
                  <a:pt x="179956" y="1799960"/>
                  <a:pt x="179956" y="1803605"/>
                </a:cubicBezTo>
                <a:cubicBezTo>
                  <a:pt x="179956" y="1807331"/>
                  <a:pt x="178682" y="1809496"/>
                  <a:pt x="177051" y="1808552"/>
                </a:cubicBezTo>
                <a:cubicBezTo>
                  <a:pt x="175453" y="1807628"/>
                  <a:pt x="174143" y="1804495"/>
                  <a:pt x="174143" y="1801591"/>
                </a:cubicBezTo>
                <a:cubicBezTo>
                  <a:pt x="174143" y="1794758"/>
                  <a:pt x="169248" y="1794762"/>
                  <a:pt x="166929" y="1801591"/>
                </a:cubicBezTo>
                <a:cubicBezTo>
                  <a:pt x="165915" y="1804577"/>
                  <a:pt x="167630" y="1811450"/>
                  <a:pt x="170867" y="1817388"/>
                </a:cubicBezTo>
                <a:cubicBezTo>
                  <a:pt x="175948" y="1826707"/>
                  <a:pt x="176415" y="1831587"/>
                  <a:pt x="174983" y="1860380"/>
                </a:cubicBezTo>
                <a:cubicBezTo>
                  <a:pt x="174096" y="1878245"/>
                  <a:pt x="172987" y="1904488"/>
                  <a:pt x="172523" y="1918699"/>
                </a:cubicBezTo>
                <a:cubicBezTo>
                  <a:pt x="171611" y="1946623"/>
                  <a:pt x="167140" y="1985995"/>
                  <a:pt x="164611" y="1988361"/>
                </a:cubicBezTo>
                <a:cubicBezTo>
                  <a:pt x="163750" y="1989167"/>
                  <a:pt x="162257" y="1987498"/>
                  <a:pt x="161294" y="1984654"/>
                </a:cubicBezTo>
                <a:lnTo>
                  <a:pt x="161294" y="1984660"/>
                </a:lnTo>
                <a:cubicBezTo>
                  <a:pt x="160331" y="1981816"/>
                  <a:pt x="159006" y="1950704"/>
                  <a:pt x="158349" y="1915521"/>
                </a:cubicBezTo>
                <a:cubicBezTo>
                  <a:pt x="157404" y="1864780"/>
                  <a:pt x="156189" y="1849386"/>
                  <a:pt x="152480" y="1841075"/>
                </a:cubicBezTo>
                <a:cubicBezTo>
                  <a:pt x="147262" y="1829389"/>
                  <a:pt x="148371" y="1822777"/>
                  <a:pt x="155141" y="1825207"/>
                </a:cubicBezTo>
                <a:cubicBezTo>
                  <a:pt x="158873" y="1826547"/>
                  <a:pt x="159613" y="1823960"/>
                  <a:pt x="159624" y="1809523"/>
                </a:cubicBezTo>
                <a:cubicBezTo>
                  <a:pt x="159624" y="1800013"/>
                  <a:pt x="160496" y="1778279"/>
                  <a:pt x="161546" y="1761225"/>
                </a:cubicBezTo>
                <a:close/>
                <a:moveTo>
                  <a:pt x="880633" y="1697520"/>
                </a:moveTo>
                <a:cubicBezTo>
                  <a:pt x="882348" y="1699125"/>
                  <a:pt x="883330" y="1704572"/>
                  <a:pt x="882812" y="1709623"/>
                </a:cubicBezTo>
                <a:cubicBezTo>
                  <a:pt x="881929" y="1718271"/>
                  <a:pt x="881750" y="1718410"/>
                  <a:pt x="879732" y="1712009"/>
                </a:cubicBezTo>
                <a:lnTo>
                  <a:pt x="879735" y="1712009"/>
                </a:lnTo>
                <a:cubicBezTo>
                  <a:pt x="876440" y="1701544"/>
                  <a:pt x="876907" y="1694033"/>
                  <a:pt x="880633" y="1697520"/>
                </a:cubicBezTo>
                <a:close/>
                <a:moveTo>
                  <a:pt x="894921" y="1674217"/>
                </a:moveTo>
                <a:cubicBezTo>
                  <a:pt x="898850" y="1667406"/>
                  <a:pt x="901673" y="1732476"/>
                  <a:pt x="897909" y="1743141"/>
                </a:cubicBezTo>
                <a:cubicBezTo>
                  <a:pt x="896033" y="1748457"/>
                  <a:pt x="893520" y="1752807"/>
                  <a:pt x="892321" y="1752807"/>
                </a:cubicBezTo>
                <a:cubicBezTo>
                  <a:pt x="891124" y="1752807"/>
                  <a:pt x="890722" y="1735977"/>
                  <a:pt x="891434" y="1715409"/>
                </a:cubicBezTo>
                <a:lnTo>
                  <a:pt x="891439" y="1715409"/>
                </a:lnTo>
                <a:cubicBezTo>
                  <a:pt x="892151" y="1694840"/>
                  <a:pt x="893716" y="1676303"/>
                  <a:pt x="894921" y="1674217"/>
                </a:cubicBezTo>
                <a:close/>
                <a:moveTo>
                  <a:pt x="882611" y="1664785"/>
                </a:moveTo>
                <a:cubicBezTo>
                  <a:pt x="883316" y="1665405"/>
                  <a:pt x="884231" y="1667288"/>
                  <a:pt x="885467" y="1670532"/>
                </a:cubicBezTo>
                <a:cubicBezTo>
                  <a:pt x="888751" y="1679146"/>
                  <a:pt x="884986" y="1683859"/>
                  <a:pt x="881537" y="1675451"/>
                </a:cubicBezTo>
                <a:lnTo>
                  <a:pt x="881538" y="1675451"/>
                </a:lnTo>
                <a:cubicBezTo>
                  <a:pt x="880655" y="1673294"/>
                  <a:pt x="880418" y="1669317"/>
                  <a:pt x="881013" y="1666612"/>
                </a:cubicBezTo>
                <a:cubicBezTo>
                  <a:pt x="881410" y="1664807"/>
                  <a:pt x="881906" y="1664164"/>
                  <a:pt x="882611" y="1664785"/>
                </a:cubicBezTo>
                <a:close/>
                <a:moveTo>
                  <a:pt x="906815" y="1608656"/>
                </a:moveTo>
                <a:cubicBezTo>
                  <a:pt x="908286" y="1608656"/>
                  <a:pt x="909490" y="1617295"/>
                  <a:pt x="909490" y="1627855"/>
                </a:cubicBezTo>
                <a:cubicBezTo>
                  <a:pt x="909490" y="1638637"/>
                  <a:pt x="910643" y="1646387"/>
                  <a:pt x="912125" y="1645531"/>
                </a:cubicBezTo>
                <a:cubicBezTo>
                  <a:pt x="915646" y="1643494"/>
                  <a:pt x="917790" y="1723246"/>
                  <a:pt x="914332" y="1727663"/>
                </a:cubicBezTo>
                <a:cubicBezTo>
                  <a:pt x="912862" y="1729540"/>
                  <a:pt x="912497" y="1735966"/>
                  <a:pt x="913515" y="1741942"/>
                </a:cubicBezTo>
                <a:cubicBezTo>
                  <a:pt x="915504" y="1753584"/>
                  <a:pt x="914902" y="1754829"/>
                  <a:pt x="909968" y="1749266"/>
                </a:cubicBezTo>
                <a:lnTo>
                  <a:pt x="909965" y="1749266"/>
                </a:lnTo>
                <a:cubicBezTo>
                  <a:pt x="908126" y="1747190"/>
                  <a:pt x="906033" y="1724390"/>
                  <a:pt x="904911" y="1694189"/>
                </a:cubicBezTo>
                <a:cubicBezTo>
                  <a:pt x="903397" y="1653442"/>
                  <a:pt x="902094" y="1641979"/>
                  <a:pt x="898679" y="1639431"/>
                </a:cubicBezTo>
                <a:cubicBezTo>
                  <a:pt x="894872" y="1636589"/>
                  <a:pt x="894940" y="1634579"/>
                  <a:pt x="899252" y="1622432"/>
                </a:cubicBezTo>
                <a:cubicBezTo>
                  <a:pt x="901942" y="1614855"/>
                  <a:pt x="905345" y="1608656"/>
                  <a:pt x="906815" y="1608656"/>
                </a:cubicBezTo>
                <a:close/>
                <a:moveTo>
                  <a:pt x="198839" y="1603132"/>
                </a:moveTo>
                <a:cubicBezTo>
                  <a:pt x="200641" y="1603201"/>
                  <a:pt x="201824" y="1619910"/>
                  <a:pt x="201951" y="1647229"/>
                </a:cubicBezTo>
                <a:cubicBezTo>
                  <a:pt x="202134" y="1686304"/>
                  <a:pt x="201733" y="1690032"/>
                  <a:pt x="198492" y="1680540"/>
                </a:cubicBezTo>
                <a:lnTo>
                  <a:pt x="194828" y="1669852"/>
                </a:lnTo>
                <a:lnTo>
                  <a:pt x="196353" y="1680731"/>
                </a:lnTo>
                <a:cubicBezTo>
                  <a:pt x="197192" y="1686715"/>
                  <a:pt x="199210" y="1695680"/>
                  <a:pt x="200836" y="1700653"/>
                </a:cubicBezTo>
                <a:cubicBezTo>
                  <a:pt x="202464" y="1705627"/>
                  <a:pt x="202847" y="1712971"/>
                  <a:pt x="201690" y="1716973"/>
                </a:cubicBezTo>
                <a:cubicBezTo>
                  <a:pt x="200534" y="1720974"/>
                  <a:pt x="198672" y="1735876"/>
                  <a:pt x="197552" y="1750087"/>
                </a:cubicBezTo>
                <a:lnTo>
                  <a:pt x="195515" y="1775925"/>
                </a:lnTo>
                <a:lnTo>
                  <a:pt x="194997" y="1745327"/>
                </a:lnTo>
                <a:lnTo>
                  <a:pt x="195006" y="1745327"/>
                </a:lnTo>
                <a:cubicBezTo>
                  <a:pt x="194678" y="1726418"/>
                  <a:pt x="195597" y="1714729"/>
                  <a:pt x="197396" y="1714729"/>
                </a:cubicBezTo>
                <a:cubicBezTo>
                  <a:pt x="201980" y="1714729"/>
                  <a:pt x="200783" y="1706571"/>
                  <a:pt x="195944" y="1704833"/>
                </a:cubicBezTo>
                <a:cubicBezTo>
                  <a:pt x="192525" y="1703605"/>
                  <a:pt x="191584" y="1698096"/>
                  <a:pt x="191584" y="1679306"/>
                </a:cubicBezTo>
                <a:cubicBezTo>
                  <a:pt x="191584" y="1664336"/>
                  <a:pt x="192781" y="1654973"/>
                  <a:pt x="194774" y="1654352"/>
                </a:cubicBezTo>
                <a:cubicBezTo>
                  <a:pt x="197054" y="1653640"/>
                  <a:pt x="197102" y="1650286"/>
                  <a:pt x="194920" y="1642565"/>
                </a:cubicBezTo>
                <a:cubicBezTo>
                  <a:pt x="191544" y="1630543"/>
                  <a:pt x="194285" y="1602976"/>
                  <a:pt x="198839" y="1603132"/>
                </a:cubicBezTo>
                <a:close/>
                <a:moveTo>
                  <a:pt x="126570" y="1593697"/>
                </a:moveTo>
                <a:lnTo>
                  <a:pt x="128788" y="1602537"/>
                </a:lnTo>
                <a:cubicBezTo>
                  <a:pt x="130011" y="1607399"/>
                  <a:pt x="131996" y="1611376"/>
                  <a:pt x="133203" y="1611376"/>
                </a:cubicBezTo>
                <a:cubicBezTo>
                  <a:pt x="135111" y="1611376"/>
                  <a:pt x="132174" y="1640629"/>
                  <a:pt x="129516" y="1648094"/>
                </a:cubicBezTo>
                <a:cubicBezTo>
                  <a:pt x="128983" y="1649590"/>
                  <a:pt x="127122" y="1642858"/>
                  <a:pt x="125378" y="1633135"/>
                </a:cubicBezTo>
                <a:lnTo>
                  <a:pt x="125377" y="1633135"/>
                </a:lnTo>
                <a:cubicBezTo>
                  <a:pt x="123629" y="1623394"/>
                  <a:pt x="123188" y="1610571"/>
                  <a:pt x="124388" y="1604577"/>
                </a:cubicBezTo>
                <a:close/>
                <a:moveTo>
                  <a:pt x="972450" y="1561739"/>
                </a:moveTo>
                <a:cubicBezTo>
                  <a:pt x="973256" y="1563609"/>
                  <a:pt x="973256" y="1566668"/>
                  <a:pt x="972450" y="1568538"/>
                </a:cubicBezTo>
                <a:cubicBezTo>
                  <a:pt x="971643" y="1570409"/>
                  <a:pt x="970983" y="1568878"/>
                  <a:pt x="970983" y="1565139"/>
                </a:cubicBezTo>
                <a:cubicBezTo>
                  <a:pt x="970983" y="1561399"/>
                  <a:pt x="971643" y="1559869"/>
                  <a:pt x="972450" y="1561739"/>
                </a:cubicBezTo>
                <a:close/>
                <a:moveTo>
                  <a:pt x="179368" y="1490681"/>
                </a:moveTo>
                <a:cubicBezTo>
                  <a:pt x="181255" y="1489590"/>
                  <a:pt x="183112" y="1496483"/>
                  <a:pt x="184402" y="1509367"/>
                </a:cubicBezTo>
                <a:cubicBezTo>
                  <a:pt x="185526" y="1520594"/>
                  <a:pt x="187442" y="1529781"/>
                  <a:pt x="188659" y="1529781"/>
                </a:cubicBezTo>
                <a:cubicBezTo>
                  <a:pt x="189874" y="1529781"/>
                  <a:pt x="192526" y="1526042"/>
                  <a:pt x="194549" y="1521471"/>
                </a:cubicBezTo>
                <a:cubicBezTo>
                  <a:pt x="200116" y="1508896"/>
                  <a:pt x="202546" y="1515321"/>
                  <a:pt x="200263" y="1536581"/>
                </a:cubicBezTo>
                <a:cubicBezTo>
                  <a:pt x="199139" y="1547052"/>
                  <a:pt x="198880" y="1563916"/>
                  <a:pt x="199686" y="1574056"/>
                </a:cubicBezTo>
                <a:cubicBezTo>
                  <a:pt x="200949" y="1589922"/>
                  <a:pt x="200332" y="1593336"/>
                  <a:pt x="195275" y="1598535"/>
                </a:cubicBezTo>
                <a:cubicBezTo>
                  <a:pt x="185048" y="1609046"/>
                  <a:pt x="182746" y="1616125"/>
                  <a:pt x="183392" y="1635078"/>
                </a:cubicBezTo>
                <a:cubicBezTo>
                  <a:pt x="183805" y="1647182"/>
                  <a:pt x="182444" y="1656810"/>
                  <a:pt x="179437" y="1663053"/>
                </a:cubicBezTo>
                <a:lnTo>
                  <a:pt x="174853" y="1672572"/>
                </a:lnTo>
                <a:lnTo>
                  <a:pt x="171404" y="1664448"/>
                </a:lnTo>
                <a:cubicBezTo>
                  <a:pt x="163546" y="1645965"/>
                  <a:pt x="164226" y="1568867"/>
                  <a:pt x="172225" y="1571325"/>
                </a:cubicBezTo>
                <a:cubicBezTo>
                  <a:pt x="174079" y="1571895"/>
                  <a:pt x="176380" y="1577774"/>
                  <a:pt x="177339" y="1584389"/>
                </a:cubicBezTo>
                <a:lnTo>
                  <a:pt x="179083" y="1596417"/>
                </a:lnTo>
                <a:lnTo>
                  <a:pt x="179521" y="1583721"/>
                </a:lnTo>
                <a:cubicBezTo>
                  <a:pt x="179776" y="1576737"/>
                  <a:pt x="180758" y="1569074"/>
                  <a:pt x="181736" y="1566691"/>
                </a:cubicBezTo>
                <a:cubicBezTo>
                  <a:pt x="182977" y="1563662"/>
                  <a:pt x="182244" y="1562814"/>
                  <a:pt x="179295" y="1563872"/>
                </a:cubicBezTo>
                <a:cubicBezTo>
                  <a:pt x="172639" y="1566262"/>
                  <a:pt x="167560" y="1558303"/>
                  <a:pt x="169760" y="1548932"/>
                </a:cubicBezTo>
                <a:cubicBezTo>
                  <a:pt x="171898" y="1539814"/>
                  <a:pt x="175435" y="1538234"/>
                  <a:pt x="178262" y="1545130"/>
                </a:cubicBezTo>
                <a:cubicBezTo>
                  <a:pt x="179270" y="1547588"/>
                  <a:pt x="180737" y="1548999"/>
                  <a:pt x="181518" y="1548267"/>
                </a:cubicBezTo>
                <a:cubicBezTo>
                  <a:pt x="182299" y="1547535"/>
                  <a:pt x="180963" y="1542503"/>
                  <a:pt x="178544" y="1537086"/>
                </a:cubicBezTo>
                <a:cubicBezTo>
                  <a:pt x="173070" y="1524827"/>
                  <a:pt x="173081" y="1524342"/>
                  <a:pt x="178835" y="1524342"/>
                </a:cubicBezTo>
                <a:cubicBezTo>
                  <a:pt x="182346" y="1524342"/>
                  <a:pt x="183043" y="1522795"/>
                  <a:pt x="181591" y="1518222"/>
                </a:cubicBezTo>
                <a:cubicBezTo>
                  <a:pt x="177531" y="1505442"/>
                  <a:pt x="176475" y="1492353"/>
                  <a:pt x="179368" y="1490681"/>
                </a:cubicBezTo>
                <a:close/>
                <a:moveTo>
                  <a:pt x="908919" y="1484791"/>
                </a:moveTo>
                <a:cubicBezTo>
                  <a:pt x="909547" y="1485570"/>
                  <a:pt x="909660" y="1488572"/>
                  <a:pt x="909822" y="1494498"/>
                </a:cubicBezTo>
                <a:cubicBezTo>
                  <a:pt x="910005" y="1501188"/>
                  <a:pt x="909896" y="1514171"/>
                  <a:pt x="909567" y="1523348"/>
                </a:cubicBezTo>
                <a:cubicBezTo>
                  <a:pt x="909187" y="1534207"/>
                  <a:pt x="910596" y="1542947"/>
                  <a:pt x="913593" y="1548372"/>
                </a:cubicBezTo>
                <a:cubicBezTo>
                  <a:pt x="918772" y="1557744"/>
                  <a:pt x="919519" y="1569898"/>
                  <a:pt x="915294" y="1576018"/>
                </a:cubicBezTo>
                <a:cubicBezTo>
                  <a:pt x="913188" y="1579068"/>
                  <a:pt x="912465" y="1577618"/>
                  <a:pt x="912433" y="1570278"/>
                </a:cubicBezTo>
                <a:lnTo>
                  <a:pt x="912438" y="1570278"/>
                </a:lnTo>
                <a:cubicBezTo>
                  <a:pt x="912405" y="1564122"/>
                  <a:pt x="909486" y="1556511"/>
                  <a:pt x="904598" y="1549879"/>
                </a:cubicBezTo>
                <a:cubicBezTo>
                  <a:pt x="897734" y="1540564"/>
                  <a:pt x="896748" y="1536471"/>
                  <a:pt x="896337" y="1515606"/>
                </a:cubicBezTo>
                <a:cubicBezTo>
                  <a:pt x="896082" y="1502574"/>
                  <a:pt x="896885" y="1492498"/>
                  <a:pt x="898121" y="1493213"/>
                </a:cubicBezTo>
                <a:cubicBezTo>
                  <a:pt x="899359" y="1493929"/>
                  <a:pt x="902422" y="1491775"/>
                  <a:pt x="904930" y="1488424"/>
                </a:cubicBezTo>
                <a:cubicBezTo>
                  <a:pt x="907151" y="1485457"/>
                  <a:pt x="908292" y="1484013"/>
                  <a:pt x="908919" y="1484791"/>
                </a:cubicBezTo>
                <a:close/>
                <a:moveTo>
                  <a:pt x="986152" y="1467242"/>
                </a:moveTo>
                <a:cubicBezTo>
                  <a:pt x="986581" y="1467855"/>
                  <a:pt x="987240" y="1470502"/>
                  <a:pt x="988267" y="1475383"/>
                </a:cubicBezTo>
                <a:cubicBezTo>
                  <a:pt x="991076" y="1488755"/>
                  <a:pt x="990153" y="1497026"/>
                  <a:pt x="987058" y="1486192"/>
                </a:cubicBezTo>
                <a:cubicBezTo>
                  <a:pt x="986000" y="1482491"/>
                  <a:pt x="985259" y="1475791"/>
                  <a:pt x="985413" y="1471304"/>
                </a:cubicBezTo>
                <a:cubicBezTo>
                  <a:pt x="985522" y="1468050"/>
                  <a:pt x="985722" y="1466629"/>
                  <a:pt x="986152" y="1467242"/>
                </a:cubicBezTo>
                <a:close/>
                <a:moveTo>
                  <a:pt x="180557" y="1441385"/>
                </a:moveTo>
                <a:lnTo>
                  <a:pt x="183410" y="1451419"/>
                </a:lnTo>
                <a:cubicBezTo>
                  <a:pt x="185669" y="1459364"/>
                  <a:pt x="188028" y="1461816"/>
                  <a:pt x="194736" y="1463195"/>
                </a:cubicBezTo>
                <a:cubicBezTo>
                  <a:pt x="201248" y="1464534"/>
                  <a:pt x="203208" y="1466459"/>
                  <a:pt x="203208" y="1471520"/>
                </a:cubicBezTo>
                <a:cubicBezTo>
                  <a:pt x="203208" y="1478798"/>
                  <a:pt x="198952" y="1480383"/>
                  <a:pt x="196363" y="1474069"/>
                </a:cubicBezTo>
                <a:cubicBezTo>
                  <a:pt x="195370" y="1471644"/>
                  <a:pt x="192809" y="1470717"/>
                  <a:pt x="189945" y="1471746"/>
                </a:cubicBezTo>
                <a:cubicBezTo>
                  <a:pt x="183277" y="1474141"/>
                  <a:pt x="180001" y="1467986"/>
                  <a:pt x="180301" y="1453625"/>
                </a:cubicBezTo>
                <a:close/>
                <a:moveTo>
                  <a:pt x="173241" y="1410186"/>
                </a:moveTo>
                <a:cubicBezTo>
                  <a:pt x="175663" y="1407637"/>
                  <a:pt x="179848" y="1417009"/>
                  <a:pt x="178062" y="1420987"/>
                </a:cubicBezTo>
                <a:cubicBezTo>
                  <a:pt x="177055" y="1423231"/>
                  <a:pt x="175928" y="1428127"/>
                  <a:pt x="175562" y="1431866"/>
                </a:cubicBezTo>
                <a:cubicBezTo>
                  <a:pt x="175194" y="1435606"/>
                  <a:pt x="174723" y="1440196"/>
                  <a:pt x="174519" y="1442065"/>
                </a:cubicBezTo>
                <a:cubicBezTo>
                  <a:pt x="174300" y="1443936"/>
                  <a:pt x="172961" y="1445465"/>
                  <a:pt x="171512" y="1445465"/>
                </a:cubicBezTo>
                <a:cubicBezTo>
                  <a:pt x="170056" y="1445465"/>
                  <a:pt x="169582" y="1437881"/>
                  <a:pt x="170450" y="1428466"/>
                </a:cubicBezTo>
                <a:lnTo>
                  <a:pt x="170453" y="1428466"/>
                </a:lnTo>
                <a:cubicBezTo>
                  <a:pt x="171317" y="1419117"/>
                  <a:pt x="172572" y="1410891"/>
                  <a:pt x="173241" y="1410186"/>
                </a:cubicBezTo>
                <a:close/>
                <a:moveTo>
                  <a:pt x="62944" y="1342800"/>
                </a:moveTo>
                <a:cubicBezTo>
                  <a:pt x="65370" y="1342042"/>
                  <a:pt x="65352" y="1343959"/>
                  <a:pt x="62871" y="1350102"/>
                </a:cubicBezTo>
                <a:cubicBezTo>
                  <a:pt x="58731" y="1360364"/>
                  <a:pt x="54700" y="1361144"/>
                  <a:pt x="57562" y="1351127"/>
                </a:cubicBezTo>
                <a:lnTo>
                  <a:pt x="57566" y="1351128"/>
                </a:lnTo>
                <a:cubicBezTo>
                  <a:pt x="58716" y="1347112"/>
                  <a:pt x="61135" y="1343364"/>
                  <a:pt x="62944" y="1342800"/>
                </a:cubicBezTo>
                <a:close/>
                <a:moveTo>
                  <a:pt x="965872" y="1335265"/>
                </a:moveTo>
                <a:cubicBezTo>
                  <a:pt x="966100" y="1334156"/>
                  <a:pt x="966415" y="1334309"/>
                  <a:pt x="966762" y="1335992"/>
                </a:cubicBezTo>
                <a:cubicBezTo>
                  <a:pt x="967455" y="1339358"/>
                  <a:pt x="967455" y="1344866"/>
                  <a:pt x="966762" y="1348232"/>
                </a:cubicBezTo>
                <a:cubicBezTo>
                  <a:pt x="966068" y="1351597"/>
                  <a:pt x="965503" y="1348843"/>
                  <a:pt x="965503" y="1342112"/>
                </a:cubicBezTo>
                <a:cubicBezTo>
                  <a:pt x="965503" y="1338746"/>
                  <a:pt x="965644" y="1336375"/>
                  <a:pt x="965872" y="1335265"/>
                </a:cubicBezTo>
                <a:close/>
                <a:moveTo>
                  <a:pt x="104232" y="1330248"/>
                </a:moveTo>
                <a:cubicBezTo>
                  <a:pt x="105670" y="1328834"/>
                  <a:pt x="107227" y="1328932"/>
                  <a:pt x="108531" y="1330906"/>
                </a:cubicBezTo>
                <a:cubicBezTo>
                  <a:pt x="109431" y="1332271"/>
                  <a:pt x="107680" y="1336263"/>
                  <a:pt x="104638" y="1339779"/>
                </a:cubicBezTo>
                <a:lnTo>
                  <a:pt x="99107" y="1346171"/>
                </a:lnTo>
                <a:lnTo>
                  <a:pt x="100641" y="1338662"/>
                </a:lnTo>
                <a:cubicBezTo>
                  <a:pt x="101473" y="1334588"/>
                  <a:pt x="102793" y="1331662"/>
                  <a:pt x="104232" y="1330248"/>
                </a:cubicBezTo>
                <a:close/>
                <a:moveTo>
                  <a:pt x="990819" y="1297266"/>
                </a:moveTo>
                <a:cubicBezTo>
                  <a:pt x="992088" y="1296532"/>
                  <a:pt x="994026" y="1301539"/>
                  <a:pt x="995123" y="1308392"/>
                </a:cubicBezTo>
                <a:cubicBezTo>
                  <a:pt x="997338" y="1322213"/>
                  <a:pt x="995086" y="1328211"/>
                  <a:pt x="992291" y="1315915"/>
                </a:cubicBezTo>
                <a:lnTo>
                  <a:pt x="992289" y="1315915"/>
                </a:lnTo>
                <a:cubicBezTo>
                  <a:pt x="988669" y="1299956"/>
                  <a:pt x="988559" y="1298572"/>
                  <a:pt x="990819" y="1297266"/>
                </a:cubicBezTo>
                <a:close/>
                <a:moveTo>
                  <a:pt x="63693" y="1283637"/>
                </a:moveTo>
                <a:cubicBezTo>
                  <a:pt x="68163" y="1286222"/>
                  <a:pt x="67138" y="1299652"/>
                  <a:pt x="62026" y="1305555"/>
                </a:cubicBezTo>
                <a:cubicBezTo>
                  <a:pt x="57609" y="1310651"/>
                  <a:pt x="57506" y="1310598"/>
                  <a:pt x="59081" y="1304036"/>
                </a:cubicBezTo>
                <a:lnTo>
                  <a:pt x="59081" y="1304035"/>
                </a:lnTo>
                <a:cubicBezTo>
                  <a:pt x="59978" y="1300296"/>
                  <a:pt x="60726" y="1293798"/>
                  <a:pt x="60748" y="1289596"/>
                </a:cubicBezTo>
                <a:cubicBezTo>
                  <a:pt x="60782" y="1285202"/>
                  <a:pt x="62022" y="1282670"/>
                  <a:pt x="63693" y="1283637"/>
                </a:cubicBezTo>
                <a:close/>
                <a:moveTo>
                  <a:pt x="191583" y="1243774"/>
                </a:moveTo>
                <a:lnTo>
                  <a:pt x="191582" y="1243775"/>
                </a:lnTo>
                <a:lnTo>
                  <a:pt x="191582" y="1243774"/>
                </a:lnTo>
                <a:close/>
                <a:moveTo>
                  <a:pt x="202390" y="1234366"/>
                </a:moveTo>
                <a:cubicBezTo>
                  <a:pt x="203463" y="1235368"/>
                  <a:pt x="201467" y="1238875"/>
                  <a:pt x="197960" y="1242158"/>
                </a:cubicBezTo>
                <a:lnTo>
                  <a:pt x="191583" y="1243774"/>
                </a:lnTo>
                <a:lnTo>
                  <a:pt x="195925" y="1236163"/>
                </a:lnTo>
                <a:cubicBezTo>
                  <a:pt x="198274" y="1234118"/>
                  <a:pt x="200976" y="1233043"/>
                  <a:pt x="202390" y="1234366"/>
                </a:cubicBezTo>
                <a:close/>
                <a:moveTo>
                  <a:pt x="1005211" y="1233414"/>
                </a:moveTo>
                <a:cubicBezTo>
                  <a:pt x="1012719" y="1229654"/>
                  <a:pt x="1014121" y="1229852"/>
                  <a:pt x="1014121" y="1234679"/>
                </a:cubicBezTo>
                <a:cubicBezTo>
                  <a:pt x="1014121" y="1236924"/>
                  <a:pt x="1011614" y="1238759"/>
                  <a:pt x="1008550" y="1238759"/>
                </a:cubicBezTo>
                <a:cubicBezTo>
                  <a:pt x="1005485" y="1238759"/>
                  <a:pt x="1002320" y="1240290"/>
                  <a:pt x="1001514" y="1242159"/>
                </a:cubicBezTo>
                <a:cubicBezTo>
                  <a:pt x="1000623" y="1244226"/>
                  <a:pt x="999959" y="1243732"/>
                  <a:pt x="999817" y="1240896"/>
                </a:cubicBezTo>
                <a:lnTo>
                  <a:pt x="999818" y="1240893"/>
                </a:lnTo>
                <a:cubicBezTo>
                  <a:pt x="999709" y="1238328"/>
                  <a:pt x="1002117" y="1234963"/>
                  <a:pt x="1005211" y="1233414"/>
                </a:cubicBezTo>
                <a:close/>
                <a:moveTo>
                  <a:pt x="990869" y="1147644"/>
                </a:moveTo>
                <a:cubicBezTo>
                  <a:pt x="994230" y="1145699"/>
                  <a:pt x="994230" y="1152779"/>
                  <a:pt x="990869" y="1162603"/>
                </a:cubicBezTo>
                <a:cubicBezTo>
                  <a:pt x="988778" y="1168710"/>
                  <a:pt x="988512" y="1168381"/>
                  <a:pt x="988253" y="1159363"/>
                </a:cubicBezTo>
                <a:cubicBezTo>
                  <a:pt x="988107" y="1153842"/>
                  <a:pt x="989271" y="1148568"/>
                  <a:pt x="990869" y="1147644"/>
                </a:cubicBezTo>
                <a:close/>
                <a:moveTo>
                  <a:pt x="72414" y="1097327"/>
                </a:moveTo>
                <a:cubicBezTo>
                  <a:pt x="75895" y="1097327"/>
                  <a:pt x="75895" y="1107421"/>
                  <a:pt x="72414" y="1115006"/>
                </a:cubicBezTo>
                <a:cubicBezTo>
                  <a:pt x="70480" y="1119219"/>
                  <a:pt x="69870" y="1117839"/>
                  <a:pt x="69713" y="1108886"/>
                </a:cubicBezTo>
                <a:cubicBezTo>
                  <a:pt x="69604" y="1102529"/>
                  <a:pt x="70815" y="1097327"/>
                  <a:pt x="72414" y="1097327"/>
                </a:cubicBezTo>
                <a:close/>
                <a:moveTo>
                  <a:pt x="69528" y="1086174"/>
                </a:moveTo>
                <a:lnTo>
                  <a:pt x="69528" y="1086174"/>
                </a:lnTo>
                <a:lnTo>
                  <a:pt x="69527" y="1086175"/>
                </a:lnTo>
                <a:close/>
                <a:moveTo>
                  <a:pt x="78513" y="1067409"/>
                </a:moveTo>
                <a:cubicBezTo>
                  <a:pt x="79954" y="1067409"/>
                  <a:pt x="81125" y="1068328"/>
                  <a:pt x="81114" y="1069450"/>
                </a:cubicBezTo>
                <a:cubicBezTo>
                  <a:pt x="81098" y="1070668"/>
                  <a:pt x="78208" y="1075439"/>
                  <a:pt x="75319" y="1079612"/>
                </a:cubicBezTo>
                <a:lnTo>
                  <a:pt x="69528" y="1086174"/>
                </a:lnTo>
                <a:lnTo>
                  <a:pt x="73155" y="1075056"/>
                </a:lnTo>
                <a:cubicBezTo>
                  <a:pt x="75123" y="1070943"/>
                  <a:pt x="77378" y="1067409"/>
                  <a:pt x="78513" y="1067409"/>
                </a:cubicBezTo>
                <a:close/>
                <a:moveTo>
                  <a:pt x="1008308" y="857982"/>
                </a:moveTo>
                <a:cubicBezTo>
                  <a:pt x="1009859" y="860227"/>
                  <a:pt x="1011125" y="866346"/>
                  <a:pt x="1011125" y="871582"/>
                </a:cubicBezTo>
                <a:cubicBezTo>
                  <a:pt x="1011125" y="876817"/>
                  <a:pt x="1009859" y="882937"/>
                  <a:pt x="1008308" y="885180"/>
                </a:cubicBezTo>
                <a:cubicBezTo>
                  <a:pt x="1006330" y="888044"/>
                  <a:pt x="1005491" y="883987"/>
                  <a:pt x="1005491" y="871582"/>
                </a:cubicBezTo>
                <a:cubicBezTo>
                  <a:pt x="1005491" y="859175"/>
                  <a:pt x="1006330" y="855120"/>
                  <a:pt x="1008308" y="857982"/>
                </a:cubicBezTo>
                <a:close/>
                <a:moveTo>
                  <a:pt x="40946" y="780467"/>
                </a:moveTo>
                <a:lnTo>
                  <a:pt x="43701" y="788627"/>
                </a:lnTo>
                <a:cubicBezTo>
                  <a:pt x="46799" y="797802"/>
                  <a:pt x="44646" y="821905"/>
                  <a:pt x="40179" y="828088"/>
                </a:cubicBezTo>
                <a:cubicBezTo>
                  <a:pt x="38118" y="830939"/>
                  <a:pt x="37676" y="827298"/>
                  <a:pt x="38694" y="815825"/>
                </a:cubicBezTo>
                <a:lnTo>
                  <a:pt x="38690" y="815825"/>
                </a:lnTo>
                <a:cubicBezTo>
                  <a:pt x="39486" y="806849"/>
                  <a:pt x="40318" y="795222"/>
                  <a:pt x="40540" y="789987"/>
                </a:cubicBezTo>
                <a:close/>
                <a:moveTo>
                  <a:pt x="44700" y="746469"/>
                </a:moveTo>
                <a:cubicBezTo>
                  <a:pt x="48054" y="746469"/>
                  <a:pt x="52212" y="758081"/>
                  <a:pt x="50581" y="762891"/>
                </a:cubicBezTo>
                <a:cubicBezTo>
                  <a:pt x="47501" y="771967"/>
                  <a:pt x="43349" y="768784"/>
                  <a:pt x="43349" y="757349"/>
                </a:cubicBezTo>
                <a:lnTo>
                  <a:pt x="43350" y="757349"/>
                </a:lnTo>
                <a:cubicBezTo>
                  <a:pt x="43350" y="751365"/>
                  <a:pt x="43960" y="746469"/>
                  <a:pt x="44700" y="746469"/>
                </a:cubicBezTo>
                <a:close/>
                <a:moveTo>
                  <a:pt x="52068" y="720631"/>
                </a:moveTo>
                <a:cubicBezTo>
                  <a:pt x="53666" y="721555"/>
                  <a:pt x="54976" y="725911"/>
                  <a:pt x="54976" y="730311"/>
                </a:cubicBezTo>
                <a:cubicBezTo>
                  <a:pt x="54976" y="734710"/>
                  <a:pt x="53670" y="738310"/>
                  <a:pt x="52068" y="738310"/>
                </a:cubicBezTo>
                <a:cubicBezTo>
                  <a:pt x="50469" y="738310"/>
                  <a:pt x="49163" y="733954"/>
                  <a:pt x="49163" y="728630"/>
                </a:cubicBezTo>
                <a:cubicBezTo>
                  <a:pt x="49163" y="722869"/>
                  <a:pt x="50342" y="719630"/>
                  <a:pt x="52068" y="720631"/>
                </a:cubicBezTo>
                <a:close/>
                <a:moveTo>
                  <a:pt x="54632" y="693931"/>
                </a:moveTo>
                <a:cubicBezTo>
                  <a:pt x="56080" y="692764"/>
                  <a:pt x="57862" y="694349"/>
                  <a:pt x="59194" y="699316"/>
                </a:cubicBezTo>
                <a:cubicBezTo>
                  <a:pt x="60496" y="704178"/>
                  <a:pt x="59653" y="707899"/>
                  <a:pt x="56595" y="710759"/>
                </a:cubicBezTo>
                <a:cubicBezTo>
                  <a:pt x="52495" y="714596"/>
                  <a:pt x="52066" y="714057"/>
                  <a:pt x="52066" y="705055"/>
                </a:cubicBezTo>
                <a:lnTo>
                  <a:pt x="52068" y="705055"/>
                </a:lnTo>
                <a:cubicBezTo>
                  <a:pt x="52068" y="699016"/>
                  <a:pt x="53183" y="695097"/>
                  <a:pt x="54632" y="693931"/>
                </a:cubicBezTo>
                <a:close/>
                <a:moveTo>
                  <a:pt x="17521" y="689349"/>
                </a:moveTo>
                <a:cubicBezTo>
                  <a:pt x="19871" y="689354"/>
                  <a:pt x="24087" y="795309"/>
                  <a:pt x="21822" y="797428"/>
                </a:cubicBezTo>
                <a:cubicBezTo>
                  <a:pt x="20866" y="798322"/>
                  <a:pt x="19958" y="793647"/>
                  <a:pt x="19797" y="787040"/>
                </a:cubicBezTo>
                <a:lnTo>
                  <a:pt x="19809" y="787040"/>
                </a:lnTo>
                <a:cubicBezTo>
                  <a:pt x="19663" y="780433"/>
                  <a:pt x="18670" y="755749"/>
                  <a:pt x="17630" y="732186"/>
                </a:cubicBezTo>
                <a:cubicBezTo>
                  <a:pt x="16590" y="708623"/>
                  <a:pt x="16546" y="689347"/>
                  <a:pt x="17521" y="689349"/>
                </a:cubicBezTo>
                <a:close/>
                <a:moveTo>
                  <a:pt x="16110" y="627523"/>
                </a:moveTo>
                <a:cubicBezTo>
                  <a:pt x="16487" y="629638"/>
                  <a:pt x="16679" y="635703"/>
                  <a:pt x="16826" y="646515"/>
                </a:cubicBezTo>
                <a:cubicBezTo>
                  <a:pt x="17045" y="661100"/>
                  <a:pt x="16717" y="673034"/>
                  <a:pt x="16144" y="673034"/>
                </a:cubicBezTo>
                <a:cubicBezTo>
                  <a:pt x="15567" y="673034"/>
                  <a:pt x="14421" y="666608"/>
                  <a:pt x="13597" y="658754"/>
                </a:cubicBezTo>
                <a:cubicBezTo>
                  <a:pt x="12772" y="650901"/>
                  <a:pt x="13078" y="638968"/>
                  <a:pt x="14279" y="632236"/>
                </a:cubicBezTo>
                <a:cubicBezTo>
                  <a:pt x="15170" y="627246"/>
                  <a:pt x="15733" y="625409"/>
                  <a:pt x="16110" y="627523"/>
                </a:cubicBezTo>
                <a:close/>
                <a:moveTo>
                  <a:pt x="1020514" y="444568"/>
                </a:moveTo>
                <a:cubicBezTo>
                  <a:pt x="1024263" y="438910"/>
                  <a:pt x="1021087" y="467646"/>
                  <a:pt x="1017280" y="473823"/>
                </a:cubicBezTo>
                <a:cubicBezTo>
                  <a:pt x="1015190" y="477216"/>
                  <a:pt x="1014851" y="474310"/>
                  <a:pt x="1016084" y="463607"/>
                </a:cubicBezTo>
                <a:cubicBezTo>
                  <a:pt x="1017033" y="455380"/>
                  <a:pt x="1019025" y="446812"/>
                  <a:pt x="1020514" y="444568"/>
                </a:cubicBezTo>
                <a:close/>
                <a:moveTo>
                  <a:pt x="109423" y="416964"/>
                </a:moveTo>
                <a:cubicBezTo>
                  <a:pt x="109606" y="417497"/>
                  <a:pt x="109232" y="421113"/>
                  <a:pt x="108453" y="428251"/>
                </a:cubicBezTo>
                <a:cubicBezTo>
                  <a:pt x="107556" y="436478"/>
                  <a:pt x="104979" y="458509"/>
                  <a:pt x="102725" y="477208"/>
                </a:cubicBezTo>
                <a:cubicBezTo>
                  <a:pt x="100473" y="495907"/>
                  <a:pt x="98746" y="516713"/>
                  <a:pt x="98887" y="523445"/>
                </a:cubicBezTo>
                <a:lnTo>
                  <a:pt x="99142" y="535684"/>
                </a:lnTo>
                <a:lnTo>
                  <a:pt x="104632" y="520725"/>
                </a:lnTo>
                <a:cubicBezTo>
                  <a:pt x="110740" y="504082"/>
                  <a:pt x="110637" y="501511"/>
                  <a:pt x="105591" y="544754"/>
                </a:cubicBezTo>
                <a:cubicBezTo>
                  <a:pt x="104372" y="555196"/>
                  <a:pt x="102044" y="562534"/>
                  <a:pt x="99681" y="563383"/>
                </a:cubicBezTo>
                <a:cubicBezTo>
                  <a:pt x="93483" y="565609"/>
                  <a:pt x="89888" y="582619"/>
                  <a:pt x="89871" y="609799"/>
                </a:cubicBezTo>
                <a:cubicBezTo>
                  <a:pt x="89871" y="624748"/>
                  <a:pt x="88673" y="634958"/>
                  <a:pt x="86947" y="634958"/>
                </a:cubicBezTo>
                <a:cubicBezTo>
                  <a:pt x="85269" y="634958"/>
                  <a:pt x="84002" y="626061"/>
                  <a:pt x="83948" y="613879"/>
                </a:cubicBezTo>
                <a:lnTo>
                  <a:pt x="83947" y="613879"/>
                </a:lnTo>
                <a:cubicBezTo>
                  <a:pt x="83874" y="594820"/>
                  <a:pt x="83447" y="593303"/>
                  <a:pt x="79617" y="598042"/>
                </a:cubicBezTo>
                <a:cubicBezTo>
                  <a:pt x="77286" y="600924"/>
                  <a:pt x="74660" y="602608"/>
                  <a:pt x="73779" y="601784"/>
                </a:cubicBezTo>
                <a:cubicBezTo>
                  <a:pt x="71652" y="599791"/>
                  <a:pt x="83657" y="504572"/>
                  <a:pt x="86914" y="497606"/>
                </a:cubicBezTo>
                <a:cubicBezTo>
                  <a:pt x="88900" y="493359"/>
                  <a:pt x="89568" y="494849"/>
                  <a:pt x="89947" y="504406"/>
                </a:cubicBezTo>
                <a:cubicBezTo>
                  <a:pt x="90275" y="512590"/>
                  <a:pt x="92688" y="503129"/>
                  <a:pt x="97232" y="475848"/>
                </a:cubicBezTo>
                <a:cubicBezTo>
                  <a:pt x="100969" y="453409"/>
                  <a:pt x="105390" y="430155"/>
                  <a:pt x="107056" y="424171"/>
                </a:cubicBezTo>
                <a:cubicBezTo>
                  <a:pt x="108501" y="418980"/>
                  <a:pt x="109240" y="416430"/>
                  <a:pt x="109423" y="416964"/>
                </a:cubicBezTo>
                <a:close/>
                <a:moveTo>
                  <a:pt x="112126" y="403090"/>
                </a:moveTo>
                <a:cubicBezTo>
                  <a:pt x="112932" y="404961"/>
                  <a:pt x="112932" y="408020"/>
                  <a:pt x="112126" y="409890"/>
                </a:cubicBezTo>
                <a:cubicBezTo>
                  <a:pt x="111319" y="411760"/>
                  <a:pt x="110659" y="410229"/>
                  <a:pt x="110659" y="406490"/>
                </a:cubicBezTo>
                <a:cubicBezTo>
                  <a:pt x="110659" y="402750"/>
                  <a:pt x="111319" y="401220"/>
                  <a:pt x="112126" y="403090"/>
                </a:cubicBezTo>
                <a:close/>
                <a:moveTo>
                  <a:pt x="960210" y="305326"/>
                </a:moveTo>
                <a:cubicBezTo>
                  <a:pt x="960417" y="303478"/>
                  <a:pt x="960701" y="303733"/>
                  <a:pt x="961013" y="306537"/>
                </a:cubicBezTo>
                <a:cubicBezTo>
                  <a:pt x="961642" y="312147"/>
                  <a:pt x="961642" y="321326"/>
                  <a:pt x="961013" y="326936"/>
                </a:cubicBezTo>
                <a:cubicBezTo>
                  <a:pt x="960386" y="332546"/>
                  <a:pt x="959875" y="327957"/>
                  <a:pt x="959875" y="316736"/>
                </a:cubicBezTo>
                <a:cubicBezTo>
                  <a:pt x="959875" y="311127"/>
                  <a:pt x="960004" y="307175"/>
                  <a:pt x="960210" y="305326"/>
                </a:cubicBezTo>
                <a:close/>
                <a:moveTo>
                  <a:pt x="131243" y="240583"/>
                </a:moveTo>
                <a:cubicBezTo>
                  <a:pt x="130466" y="238339"/>
                  <a:pt x="131805" y="238962"/>
                  <a:pt x="134221" y="241967"/>
                </a:cubicBezTo>
                <a:cubicBezTo>
                  <a:pt x="140429" y="249691"/>
                  <a:pt x="145771" y="267810"/>
                  <a:pt x="144610" y="277206"/>
                </a:cubicBezTo>
                <a:cubicBezTo>
                  <a:pt x="143847" y="283379"/>
                  <a:pt x="142391" y="280612"/>
                  <a:pt x="138140" y="264918"/>
                </a:cubicBezTo>
                <a:lnTo>
                  <a:pt x="138140" y="264917"/>
                </a:lnTo>
                <a:cubicBezTo>
                  <a:pt x="135122" y="253777"/>
                  <a:pt x="132020" y="242827"/>
                  <a:pt x="131243" y="240583"/>
                </a:cubicBezTo>
                <a:close/>
                <a:moveTo>
                  <a:pt x="877049" y="194344"/>
                </a:moveTo>
                <a:cubicBezTo>
                  <a:pt x="881125" y="194344"/>
                  <a:pt x="886794" y="208508"/>
                  <a:pt x="883829" y="211283"/>
                </a:cubicBezTo>
                <a:cubicBezTo>
                  <a:pt x="882186" y="212819"/>
                  <a:pt x="879875" y="210387"/>
                  <a:pt x="877876" y="205024"/>
                </a:cubicBezTo>
                <a:lnTo>
                  <a:pt x="877877" y="205024"/>
                </a:lnTo>
                <a:cubicBezTo>
                  <a:pt x="873965" y="194521"/>
                  <a:pt x="873951" y="194344"/>
                  <a:pt x="877049" y="194344"/>
                </a:cubicBezTo>
                <a:close/>
                <a:moveTo>
                  <a:pt x="1009149" y="184200"/>
                </a:moveTo>
                <a:cubicBezTo>
                  <a:pt x="1009348" y="182720"/>
                  <a:pt x="1009927" y="183090"/>
                  <a:pt x="1010905" y="185145"/>
                </a:cubicBezTo>
                <a:cubicBezTo>
                  <a:pt x="1014284" y="192235"/>
                  <a:pt x="1015968" y="218002"/>
                  <a:pt x="1013222" y="220572"/>
                </a:cubicBezTo>
                <a:cubicBezTo>
                  <a:pt x="1012120" y="221605"/>
                  <a:pt x="1011204" y="219492"/>
                  <a:pt x="1011193" y="215876"/>
                </a:cubicBezTo>
                <a:lnTo>
                  <a:pt x="1011190" y="215876"/>
                </a:lnTo>
                <a:cubicBezTo>
                  <a:pt x="1011190" y="212261"/>
                  <a:pt x="1010489" y="202572"/>
                  <a:pt x="1009664" y="194344"/>
                </a:cubicBezTo>
                <a:cubicBezTo>
                  <a:pt x="1009128" y="189006"/>
                  <a:pt x="1008949" y="185679"/>
                  <a:pt x="1009149" y="184200"/>
                </a:cubicBezTo>
                <a:close/>
                <a:moveTo>
                  <a:pt x="748726" y="154227"/>
                </a:moveTo>
                <a:cubicBezTo>
                  <a:pt x="749460" y="156844"/>
                  <a:pt x="749460" y="161128"/>
                  <a:pt x="748726" y="163746"/>
                </a:cubicBezTo>
                <a:cubicBezTo>
                  <a:pt x="747996" y="166364"/>
                  <a:pt x="747398" y="164222"/>
                  <a:pt x="747398" y="158987"/>
                </a:cubicBezTo>
                <a:cubicBezTo>
                  <a:pt x="747398" y="153751"/>
                  <a:pt x="747996" y="151609"/>
                  <a:pt x="748726" y="154227"/>
                </a:cubicBezTo>
                <a:close/>
                <a:moveTo>
                  <a:pt x="944467" y="138588"/>
                </a:moveTo>
                <a:lnTo>
                  <a:pt x="949089" y="154227"/>
                </a:lnTo>
                <a:cubicBezTo>
                  <a:pt x="954984" y="174166"/>
                  <a:pt x="960384" y="175057"/>
                  <a:pt x="957630" y="155635"/>
                </a:cubicBezTo>
                <a:cubicBezTo>
                  <a:pt x="955225" y="138666"/>
                  <a:pt x="957886" y="139820"/>
                  <a:pt x="963237" y="158076"/>
                </a:cubicBezTo>
                <a:cubicBezTo>
                  <a:pt x="965361" y="165308"/>
                  <a:pt x="967215" y="169083"/>
                  <a:pt x="967358" y="166466"/>
                </a:cubicBezTo>
                <a:cubicBezTo>
                  <a:pt x="967504" y="163848"/>
                  <a:pt x="968840" y="161706"/>
                  <a:pt x="970329" y="161706"/>
                </a:cubicBezTo>
                <a:cubicBezTo>
                  <a:pt x="973482" y="161706"/>
                  <a:pt x="975154" y="166525"/>
                  <a:pt x="977889" y="183464"/>
                </a:cubicBezTo>
                <a:cubicBezTo>
                  <a:pt x="978976" y="190196"/>
                  <a:pt x="982281" y="201211"/>
                  <a:pt x="985235" y="207943"/>
                </a:cubicBezTo>
                <a:cubicBezTo>
                  <a:pt x="990744" y="220498"/>
                  <a:pt x="997837" y="294341"/>
                  <a:pt x="994634" y="305802"/>
                </a:cubicBezTo>
                <a:cubicBezTo>
                  <a:pt x="992977" y="311725"/>
                  <a:pt x="989398" y="312948"/>
                  <a:pt x="986510" y="308577"/>
                </a:cubicBezTo>
                <a:cubicBezTo>
                  <a:pt x="983734" y="304373"/>
                  <a:pt x="979811" y="305353"/>
                  <a:pt x="978341" y="310615"/>
                </a:cubicBezTo>
                <a:cubicBezTo>
                  <a:pt x="977611" y="313233"/>
                  <a:pt x="976860" y="314763"/>
                  <a:pt x="976670" y="314015"/>
                </a:cubicBezTo>
                <a:lnTo>
                  <a:pt x="976670" y="314017"/>
                </a:lnTo>
                <a:cubicBezTo>
                  <a:pt x="976487" y="313269"/>
                  <a:pt x="974451" y="302866"/>
                  <a:pt x="972155" y="290898"/>
                </a:cubicBezTo>
                <a:cubicBezTo>
                  <a:pt x="969860" y="278931"/>
                  <a:pt x="965309" y="261981"/>
                  <a:pt x="962044" y="253231"/>
                </a:cubicBezTo>
                <a:cubicBezTo>
                  <a:pt x="953553" y="230483"/>
                  <a:pt x="947862" y="199819"/>
                  <a:pt x="946043" y="167025"/>
                </a:cubicBezTo>
                <a:close/>
                <a:moveTo>
                  <a:pt x="665910" y="130704"/>
                </a:moveTo>
                <a:cubicBezTo>
                  <a:pt x="670099" y="124821"/>
                  <a:pt x="670393" y="131034"/>
                  <a:pt x="666800" y="149466"/>
                </a:cubicBezTo>
                <a:cubicBezTo>
                  <a:pt x="663939" y="164139"/>
                  <a:pt x="663013" y="166186"/>
                  <a:pt x="662762" y="158391"/>
                </a:cubicBezTo>
                <a:lnTo>
                  <a:pt x="662761" y="158391"/>
                </a:lnTo>
                <a:cubicBezTo>
                  <a:pt x="662505" y="150588"/>
                  <a:pt x="661440" y="148634"/>
                  <a:pt x="658075" y="149842"/>
                </a:cubicBezTo>
                <a:cubicBezTo>
                  <a:pt x="654879" y="150990"/>
                  <a:pt x="653716" y="149494"/>
                  <a:pt x="653716" y="144232"/>
                </a:cubicBezTo>
                <a:cubicBezTo>
                  <a:pt x="653716" y="139880"/>
                  <a:pt x="655718" y="136365"/>
                  <a:pt x="658802" y="135300"/>
                </a:cubicBezTo>
                <a:cubicBezTo>
                  <a:pt x="661601" y="134335"/>
                  <a:pt x="664798" y="132266"/>
                  <a:pt x="665910" y="130704"/>
                </a:cubicBezTo>
                <a:close/>
                <a:moveTo>
                  <a:pt x="878817" y="98237"/>
                </a:moveTo>
                <a:cubicBezTo>
                  <a:pt x="879030" y="96646"/>
                  <a:pt x="879321" y="97070"/>
                  <a:pt x="879637" y="99891"/>
                </a:cubicBezTo>
                <a:cubicBezTo>
                  <a:pt x="880265" y="105534"/>
                  <a:pt x="880258" y="114101"/>
                  <a:pt x="879605" y="118930"/>
                </a:cubicBezTo>
                <a:cubicBezTo>
                  <a:pt x="878962" y="123758"/>
                  <a:pt x="878448" y="119137"/>
                  <a:pt x="878459" y="108669"/>
                </a:cubicBezTo>
                <a:lnTo>
                  <a:pt x="878470" y="108669"/>
                </a:lnTo>
                <a:cubicBezTo>
                  <a:pt x="878470" y="103434"/>
                  <a:pt x="878604" y="99828"/>
                  <a:pt x="878817" y="98237"/>
                </a:cubicBezTo>
                <a:close/>
                <a:moveTo>
                  <a:pt x="287277" y="93938"/>
                </a:moveTo>
                <a:cubicBezTo>
                  <a:pt x="289283" y="93820"/>
                  <a:pt x="290386" y="95327"/>
                  <a:pt x="290353" y="98471"/>
                </a:cubicBezTo>
                <a:cubicBezTo>
                  <a:pt x="290316" y="103899"/>
                  <a:pt x="277634" y="116214"/>
                  <a:pt x="274819" y="113580"/>
                </a:cubicBezTo>
                <a:lnTo>
                  <a:pt x="274819" y="113579"/>
                </a:lnTo>
                <a:cubicBezTo>
                  <a:pt x="271364" y="110347"/>
                  <a:pt x="272936" y="104614"/>
                  <a:pt x="278777" y="99150"/>
                </a:cubicBezTo>
                <a:cubicBezTo>
                  <a:pt x="282359" y="95798"/>
                  <a:pt x="285270" y="94056"/>
                  <a:pt x="287277" y="93938"/>
                </a:cubicBezTo>
                <a:close/>
                <a:moveTo>
                  <a:pt x="322381" y="84191"/>
                </a:moveTo>
                <a:lnTo>
                  <a:pt x="320699" y="95071"/>
                </a:lnTo>
                <a:cubicBezTo>
                  <a:pt x="318903" y="106688"/>
                  <a:pt x="313560" y="114991"/>
                  <a:pt x="313786" y="105814"/>
                </a:cubicBezTo>
                <a:cubicBezTo>
                  <a:pt x="313859" y="102897"/>
                  <a:pt x="315822" y="96838"/>
                  <a:pt x="318149" y="92351"/>
                </a:cubicBezTo>
                <a:close/>
                <a:moveTo>
                  <a:pt x="511326" y="77392"/>
                </a:moveTo>
                <a:cubicBezTo>
                  <a:pt x="514147" y="77392"/>
                  <a:pt x="511359" y="112769"/>
                  <a:pt x="508107" y="118189"/>
                </a:cubicBezTo>
                <a:cubicBezTo>
                  <a:pt x="506527" y="120823"/>
                  <a:pt x="505629" y="117328"/>
                  <a:pt x="505574" y="108330"/>
                </a:cubicBezTo>
                <a:lnTo>
                  <a:pt x="505572" y="108330"/>
                </a:lnTo>
                <a:cubicBezTo>
                  <a:pt x="505463" y="92008"/>
                  <a:pt x="508189" y="77392"/>
                  <a:pt x="511326" y="77392"/>
                </a:cubicBezTo>
                <a:close/>
                <a:moveTo>
                  <a:pt x="356452" y="75734"/>
                </a:moveTo>
                <a:cubicBezTo>
                  <a:pt x="358469" y="77624"/>
                  <a:pt x="353911" y="107309"/>
                  <a:pt x="351603" y="107309"/>
                </a:cubicBezTo>
                <a:cubicBezTo>
                  <a:pt x="350465" y="107309"/>
                  <a:pt x="350801" y="99935"/>
                  <a:pt x="352352" y="90922"/>
                </a:cubicBezTo>
                <a:lnTo>
                  <a:pt x="352351" y="90922"/>
                </a:lnTo>
                <a:cubicBezTo>
                  <a:pt x="353902" y="81910"/>
                  <a:pt x="355748" y="75075"/>
                  <a:pt x="356452" y="75734"/>
                </a:cubicBezTo>
                <a:close/>
                <a:moveTo>
                  <a:pt x="667523" y="59712"/>
                </a:moveTo>
                <a:lnTo>
                  <a:pt x="667556" y="71951"/>
                </a:lnTo>
                <a:cubicBezTo>
                  <a:pt x="667556" y="78682"/>
                  <a:pt x="666578" y="87862"/>
                  <a:pt x="665355" y="92349"/>
                </a:cubicBezTo>
                <a:lnTo>
                  <a:pt x="663137" y="100509"/>
                </a:lnTo>
                <a:lnTo>
                  <a:pt x="662990" y="92349"/>
                </a:lnTo>
                <a:lnTo>
                  <a:pt x="662994" y="92349"/>
                </a:lnTo>
                <a:cubicBezTo>
                  <a:pt x="662921" y="87862"/>
                  <a:pt x="663914" y="78682"/>
                  <a:pt x="665195" y="71951"/>
                </a:cubicBezTo>
                <a:close/>
                <a:moveTo>
                  <a:pt x="745090" y="48079"/>
                </a:moveTo>
                <a:cubicBezTo>
                  <a:pt x="745306" y="46732"/>
                  <a:pt x="745599" y="47118"/>
                  <a:pt x="745922" y="49562"/>
                </a:cubicBezTo>
                <a:cubicBezTo>
                  <a:pt x="746568" y="54451"/>
                  <a:pt x="746557" y="61794"/>
                  <a:pt x="745889" y="65881"/>
                </a:cubicBezTo>
                <a:cubicBezTo>
                  <a:pt x="745228" y="69968"/>
                  <a:pt x="744696" y="65969"/>
                  <a:pt x="744714" y="56993"/>
                </a:cubicBezTo>
                <a:lnTo>
                  <a:pt x="744718" y="56993"/>
                </a:lnTo>
                <a:cubicBezTo>
                  <a:pt x="744735" y="52505"/>
                  <a:pt x="744874" y="49425"/>
                  <a:pt x="745090" y="48079"/>
                </a:cubicBezTo>
                <a:close/>
                <a:moveTo>
                  <a:pt x="649749" y="36821"/>
                </a:moveTo>
                <a:cubicBezTo>
                  <a:pt x="652310" y="34080"/>
                  <a:pt x="650420" y="60131"/>
                  <a:pt x="647789" y="63792"/>
                </a:cubicBezTo>
                <a:cubicBezTo>
                  <a:pt x="645745" y="66636"/>
                  <a:pt x="645439" y="63339"/>
                  <a:pt x="646775" y="52913"/>
                </a:cubicBezTo>
                <a:cubicBezTo>
                  <a:pt x="647830" y="44686"/>
                  <a:pt x="649169" y="37444"/>
                  <a:pt x="649749" y="36821"/>
                </a:cubicBezTo>
                <a:close/>
                <a:moveTo>
                  <a:pt x="559982" y="32409"/>
                </a:moveTo>
                <a:cubicBezTo>
                  <a:pt x="560392" y="33040"/>
                  <a:pt x="560518" y="34839"/>
                  <a:pt x="560456" y="37954"/>
                </a:cubicBezTo>
                <a:cubicBezTo>
                  <a:pt x="560383" y="42442"/>
                  <a:pt x="559172" y="48561"/>
                  <a:pt x="557800" y="51553"/>
                </a:cubicBezTo>
                <a:cubicBezTo>
                  <a:pt x="555760" y="55998"/>
                  <a:pt x="555274" y="55252"/>
                  <a:pt x="555143" y="47473"/>
                </a:cubicBezTo>
                <a:cubicBezTo>
                  <a:pt x="555070" y="42238"/>
                  <a:pt x="556253" y="36118"/>
                  <a:pt x="557800" y="33874"/>
                </a:cubicBezTo>
                <a:cubicBezTo>
                  <a:pt x="558877" y="32317"/>
                  <a:pt x="559571" y="31779"/>
                  <a:pt x="559982" y="32409"/>
                </a:cubicBezTo>
                <a:close/>
                <a:moveTo>
                  <a:pt x="586690" y="27075"/>
                </a:moveTo>
                <a:lnTo>
                  <a:pt x="585194" y="45895"/>
                </a:lnTo>
                <a:cubicBezTo>
                  <a:pt x="584370" y="56246"/>
                  <a:pt x="582486" y="66649"/>
                  <a:pt x="581010" y="69014"/>
                </a:cubicBezTo>
                <a:cubicBezTo>
                  <a:pt x="578733" y="72658"/>
                  <a:pt x="578339" y="72692"/>
                  <a:pt x="578416" y="69233"/>
                </a:cubicBezTo>
                <a:lnTo>
                  <a:pt x="578413" y="69232"/>
                </a:lnTo>
                <a:cubicBezTo>
                  <a:pt x="578450" y="66988"/>
                  <a:pt x="580347" y="56585"/>
                  <a:pt x="582597" y="46114"/>
                </a:cubicBezTo>
                <a:close/>
                <a:moveTo>
                  <a:pt x="353765" y="22995"/>
                </a:moveTo>
                <a:cubicBezTo>
                  <a:pt x="357094" y="22995"/>
                  <a:pt x="354306" y="41738"/>
                  <a:pt x="350663" y="43844"/>
                </a:cubicBezTo>
                <a:cubicBezTo>
                  <a:pt x="348693" y="44984"/>
                  <a:pt x="348281" y="43299"/>
                  <a:pt x="349492" y="39059"/>
                </a:cubicBezTo>
                <a:lnTo>
                  <a:pt x="349489" y="39059"/>
                </a:lnTo>
                <a:cubicBezTo>
                  <a:pt x="350518" y="35460"/>
                  <a:pt x="351379" y="30373"/>
                  <a:pt x="351401" y="27755"/>
                </a:cubicBezTo>
                <a:cubicBezTo>
                  <a:pt x="351434" y="25137"/>
                  <a:pt x="352484" y="22995"/>
                  <a:pt x="353765" y="22995"/>
                </a:cubicBezTo>
                <a:close/>
                <a:moveTo>
                  <a:pt x="449634" y="18915"/>
                </a:moveTo>
                <a:lnTo>
                  <a:pt x="448105" y="37954"/>
                </a:lnTo>
                <a:cubicBezTo>
                  <a:pt x="446317" y="60182"/>
                  <a:pt x="442981" y="68775"/>
                  <a:pt x="440198" y="58314"/>
                </a:cubicBezTo>
                <a:lnTo>
                  <a:pt x="440197" y="58314"/>
                </a:lnTo>
                <a:cubicBezTo>
                  <a:pt x="439179" y="54485"/>
                  <a:pt x="440835" y="44478"/>
                  <a:pt x="444016" y="35234"/>
                </a:cubicBezTo>
                <a:close/>
                <a:moveTo>
                  <a:pt x="631225" y="17565"/>
                </a:moveTo>
                <a:cubicBezTo>
                  <a:pt x="635546" y="17565"/>
                  <a:pt x="631871" y="52788"/>
                  <a:pt x="626543" y="62442"/>
                </a:cubicBezTo>
                <a:cubicBezTo>
                  <a:pt x="624065" y="66930"/>
                  <a:pt x="620604" y="84065"/>
                  <a:pt x="618850" y="100520"/>
                </a:cubicBezTo>
                <a:cubicBezTo>
                  <a:pt x="617095" y="116975"/>
                  <a:pt x="614442" y="134653"/>
                  <a:pt x="612954" y="139804"/>
                </a:cubicBezTo>
                <a:cubicBezTo>
                  <a:pt x="611465" y="144956"/>
                  <a:pt x="610826" y="149715"/>
                  <a:pt x="611538" y="150381"/>
                </a:cubicBezTo>
                <a:cubicBezTo>
                  <a:pt x="613103" y="151845"/>
                  <a:pt x="618806" y="138366"/>
                  <a:pt x="618806" y="133203"/>
                </a:cubicBezTo>
                <a:cubicBezTo>
                  <a:pt x="618806" y="128014"/>
                  <a:pt x="621967" y="120918"/>
                  <a:pt x="624280" y="120918"/>
                </a:cubicBezTo>
                <a:cubicBezTo>
                  <a:pt x="625349" y="120918"/>
                  <a:pt x="625879" y="126120"/>
                  <a:pt x="625455" y="132478"/>
                </a:cubicBezTo>
                <a:lnTo>
                  <a:pt x="624686" y="144037"/>
                </a:lnTo>
                <a:lnTo>
                  <a:pt x="629318" y="132297"/>
                </a:lnTo>
                <a:cubicBezTo>
                  <a:pt x="632434" y="124403"/>
                  <a:pt x="635268" y="121030"/>
                  <a:pt x="637973" y="122001"/>
                </a:cubicBezTo>
                <a:cubicBezTo>
                  <a:pt x="643461" y="123971"/>
                  <a:pt x="645973" y="113313"/>
                  <a:pt x="644346" y="94954"/>
                </a:cubicBezTo>
                <a:cubicBezTo>
                  <a:pt x="643623" y="86796"/>
                  <a:pt x="644090" y="80121"/>
                  <a:pt x="645396" y="80121"/>
                </a:cubicBezTo>
                <a:cubicBezTo>
                  <a:pt x="650512" y="80121"/>
                  <a:pt x="651621" y="96390"/>
                  <a:pt x="648370" y="123764"/>
                </a:cubicBezTo>
                <a:cubicBezTo>
                  <a:pt x="644334" y="157754"/>
                  <a:pt x="643986" y="178922"/>
                  <a:pt x="647495" y="176892"/>
                </a:cubicBezTo>
                <a:cubicBezTo>
                  <a:pt x="648889" y="176086"/>
                  <a:pt x="651063" y="171425"/>
                  <a:pt x="652335" y="166532"/>
                </a:cubicBezTo>
                <a:lnTo>
                  <a:pt x="654644" y="157636"/>
                </a:lnTo>
                <a:lnTo>
                  <a:pt x="655852" y="165530"/>
                </a:lnTo>
                <a:cubicBezTo>
                  <a:pt x="656516" y="169872"/>
                  <a:pt x="658888" y="175135"/>
                  <a:pt x="661121" y="177224"/>
                </a:cubicBezTo>
                <a:cubicBezTo>
                  <a:pt x="663355" y="179314"/>
                  <a:pt x="666494" y="183105"/>
                  <a:pt x="668099" y="185649"/>
                </a:cubicBezTo>
                <a:cubicBezTo>
                  <a:pt x="670653" y="189696"/>
                  <a:pt x="671379" y="189764"/>
                  <a:pt x="673931" y="186194"/>
                </a:cubicBezTo>
                <a:cubicBezTo>
                  <a:pt x="675533" y="183949"/>
                  <a:pt x="676960" y="178442"/>
                  <a:pt x="677095" y="173954"/>
                </a:cubicBezTo>
                <a:cubicBezTo>
                  <a:pt x="677241" y="169467"/>
                  <a:pt x="678577" y="163347"/>
                  <a:pt x="680087" y="160355"/>
                </a:cubicBezTo>
                <a:cubicBezTo>
                  <a:pt x="682058" y="156450"/>
                  <a:pt x="682430" y="158753"/>
                  <a:pt x="681412" y="168515"/>
                </a:cubicBezTo>
                <a:cubicBezTo>
                  <a:pt x="680631" y="175994"/>
                  <a:pt x="679299" y="190681"/>
                  <a:pt x="678449" y="201153"/>
                </a:cubicBezTo>
                <a:cubicBezTo>
                  <a:pt x="676960" y="219472"/>
                  <a:pt x="677066" y="219868"/>
                  <a:pt x="681168" y="211626"/>
                </a:cubicBezTo>
                <a:cubicBezTo>
                  <a:pt x="683514" y="206914"/>
                  <a:pt x="686313" y="194675"/>
                  <a:pt x="687387" y="184427"/>
                </a:cubicBezTo>
                <a:cubicBezTo>
                  <a:pt x="689219" y="166982"/>
                  <a:pt x="692284" y="158995"/>
                  <a:pt x="697156" y="158995"/>
                </a:cubicBezTo>
                <a:cubicBezTo>
                  <a:pt x="698294" y="158995"/>
                  <a:pt x="698674" y="168481"/>
                  <a:pt x="697995" y="180074"/>
                </a:cubicBezTo>
                <a:cubicBezTo>
                  <a:pt x="697320" y="191667"/>
                  <a:pt x="698028" y="204212"/>
                  <a:pt x="699560" y="207952"/>
                </a:cubicBezTo>
                <a:cubicBezTo>
                  <a:pt x="702334" y="214695"/>
                  <a:pt x="702399" y="214661"/>
                  <a:pt x="707424" y="203872"/>
                </a:cubicBezTo>
                <a:cubicBezTo>
                  <a:pt x="710211" y="197889"/>
                  <a:pt x="713151" y="187254"/>
                  <a:pt x="713958" y="180238"/>
                </a:cubicBezTo>
                <a:cubicBezTo>
                  <a:pt x="714794" y="172975"/>
                  <a:pt x="717151" y="166864"/>
                  <a:pt x="719432" y="166044"/>
                </a:cubicBezTo>
                <a:cubicBezTo>
                  <a:pt x="722731" y="164860"/>
                  <a:pt x="723439" y="172045"/>
                  <a:pt x="723439" y="206678"/>
                </a:cubicBezTo>
                <a:cubicBezTo>
                  <a:pt x="723439" y="249969"/>
                  <a:pt x="727332" y="263643"/>
                  <a:pt x="729942" y="229516"/>
                </a:cubicBezTo>
                <a:cubicBezTo>
                  <a:pt x="730752" y="218938"/>
                  <a:pt x="732887" y="208901"/>
                  <a:pt x="734692" y="207214"/>
                </a:cubicBezTo>
                <a:cubicBezTo>
                  <a:pt x="737126" y="204934"/>
                  <a:pt x="737973" y="204962"/>
                  <a:pt x="737973" y="207329"/>
                </a:cubicBezTo>
                <a:cubicBezTo>
                  <a:pt x="737973" y="209077"/>
                  <a:pt x="739819" y="209844"/>
                  <a:pt x="742078" y="209033"/>
                </a:cubicBezTo>
                <a:cubicBezTo>
                  <a:pt x="745246" y="207895"/>
                  <a:pt x="746652" y="211652"/>
                  <a:pt x="748234" y="225475"/>
                </a:cubicBezTo>
                <a:cubicBezTo>
                  <a:pt x="749362" y="235329"/>
                  <a:pt x="751328" y="243995"/>
                  <a:pt x="752603" y="244733"/>
                </a:cubicBezTo>
                <a:cubicBezTo>
                  <a:pt x="755876" y="246624"/>
                  <a:pt x="760402" y="224591"/>
                  <a:pt x="762826" y="194980"/>
                </a:cubicBezTo>
                <a:cubicBezTo>
                  <a:pt x="763961" y="181110"/>
                  <a:pt x="766026" y="169105"/>
                  <a:pt x="767417" y="168301"/>
                </a:cubicBezTo>
                <a:cubicBezTo>
                  <a:pt x="768808" y="167497"/>
                  <a:pt x="769979" y="167830"/>
                  <a:pt x="770023" y="169040"/>
                </a:cubicBezTo>
                <a:cubicBezTo>
                  <a:pt x="770059" y="170250"/>
                  <a:pt x="771337" y="188987"/>
                  <a:pt x="772843" y="210678"/>
                </a:cubicBezTo>
                <a:cubicBezTo>
                  <a:pt x="776786" y="267395"/>
                  <a:pt x="780516" y="275312"/>
                  <a:pt x="787596" y="241981"/>
                </a:cubicBezTo>
                <a:cubicBezTo>
                  <a:pt x="789665" y="232244"/>
                  <a:pt x="792424" y="224277"/>
                  <a:pt x="793730" y="224277"/>
                </a:cubicBezTo>
                <a:cubicBezTo>
                  <a:pt x="795036" y="224277"/>
                  <a:pt x="796146" y="221523"/>
                  <a:pt x="796197" y="218157"/>
                </a:cubicBezTo>
                <a:cubicBezTo>
                  <a:pt x="796270" y="212191"/>
                  <a:pt x="796379" y="212170"/>
                  <a:pt x="800556" y="217317"/>
                </a:cubicBezTo>
                <a:cubicBezTo>
                  <a:pt x="804521" y="222221"/>
                  <a:pt x="804838" y="221737"/>
                  <a:pt x="805028" y="210517"/>
                </a:cubicBezTo>
                <a:cubicBezTo>
                  <a:pt x="805440" y="186133"/>
                  <a:pt x="809734" y="186826"/>
                  <a:pt x="811957" y="211635"/>
                </a:cubicBezTo>
                <a:cubicBezTo>
                  <a:pt x="813526" y="229167"/>
                  <a:pt x="814986" y="234896"/>
                  <a:pt x="817316" y="232714"/>
                </a:cubicBezTo>
                <a:cubicBezTo>
                  <a:pt x="822948" y="227444"/>
                  <a:pt x="825167" y="229457"/>
                  <a:pt x="825257" y="239916"/>
                </a:cubicBezTo>
                <a:cubicBezTo>
                  <a:pt x="825404" y="255176"/>
                  <a:pt x="829358" y="246045"/>
                  <a:pt x="835306" y="216798"/>
                </a:cubicBezTo>
                <a:cubicBezTo>
                  <a:pt x="840190" y="192785"/>
                  <a:pt x="845515" y="183445"/>
                  <a:pt x="845515" y="198893"/>
                </a:cubicBezTo>
                <a:cubicBezTo>
                  <a:pt x="845515" y="210171"/>
                  <a:pt x="849533" y="203729"/>
                  <a:pt x="853135" y="186677"/>
                </a:cubicBezTo>
                <a:lnTo>
                  <a:pt x="856393" y="171241"/>
                </a:lnTo>
                <a:lnTo>
                  <a:pt x="856766" y="182777"/>
                </a:lnTo>
                <a:cubicBezTo>
                  <a:pt x="857021" y="191124"/>
                  <a:pt x="858747" y="195254"/>
                  <a:pt x="862960" y="197715"/>
                </a:cubicBezTo>
                <a:cubicBezTo>
                  <a:pt x="868449" y="200923"/>
                  <a:pt x="868673" y="203019"/>
                  <a:pt x="866876" y="234456"/>
                </a:cubicBezTo>
                <a:cubicBezTo>
                  <a:pt x="865224" y="263408"/>
                  <a:pt x="865560" y="267795"/>
                  <a:pt x="869438" y="267795"/>
                </a:cubicBezTo>
                <a:cubicBezTo>
                  <a:pt x="872672" y="267795"/>
                  <a:pt x="874456" y="263676"/>
                  <a:pt x="875898" y="252878"/>
                </a:cubicBezTo>
                <a:cubicBezTo>
                  <a:pt x="879047" y="229280"/>
                  <a:pt x="882815" y="232846"/>
                  <a:pt x="882306" y="258947"/>
                </a:cubicBezTo>
                <a:cubicBezTo>
                  <a:pt x="882014" y="274505"/>
                  <a:pt x="883182" y="284955"/>
                  <a:pt x="885711" y="289106"/>
                </a:cubicBezTo>
                <a:cubicBezTo>
                  <a:pt x="887838" y="292600"/>
                  <a:pt x="890166" y="294910"/>
                  <a:pt x="890882" y="294240"/>
                </a:cubicBezTo>
                <a:cubicBezTo>
                  <a:pt x="891597" y="293570"/>
                  <a:pt x="894768" y="254090"/>
                  <a:pt x="897924" y="206508"/>
                </a:cubicBezTo>
                <a:cubicBezTo>
                  <a:pt x="901081" y="158926"/>
                  <a:pt x="904313" y="119389"/>
                  <a:pt x="905106" y="118646"/>
                </a:cubicBezTo>
                <a:cubicBezTo>
                  <a:pt x="905897" y="117905"/>
                  <a:pt x="906569" y="130659"/>
                  <a:pt x="906591" y="146989"/>
                </a:cubicBezTo>
                <a:cubicBezTo>
                  <a:pt x="906624" y="163319"/>
                  <a:pt x="907792" y="178388"/>
                  <a:pt x="909204" y="180476"/>
                </a:cubicBezTo>
                <a:cubicBezTo>
                  <a:pt x="911966" y="184557"/>
                  <a:pt x="914223" y="175940"/>
                  <a:pt x="922661" y="129113"/>
                </a:cubicBezTo>
                <a:cubicBezTo>
                  <a:pt x="925219" y="114919"/>
                  <a:pt x="927841" y="102811"/>
                  <a:pt x="928487" y="102206"/>
                </a:cubicBezTo>
                <a:cubicBezTo>
                  <a:pt x="935686" y="95469"/>
                  <a:pt x="940858" y="212617"/>
                  <a:pt x="936618" y="286407"/>
                </a:cubicBezTo>
                <a:cubicBezTo>
                  <a:pt x="934534" y="322659"/>
                  <a:pt x="930017" y="331042"/>
                  <a:pt x="929426" y="299753"/>
                </a:cubicBezTo>
                <a:lnTo>
                  <a:pt x="929054" y="280034"/>
                </a:lnTo>
                <a:lnTo>
                  <a:pt x="925686" y="296353"/>
                </a:lnTo>
                <a:cubicBezTo>
                  <a:pt x="921586" y="316210"/>
                  <a:pt x="918174" y="311095"/>
                  <a:pt x="918174" y="285091"/>
                </a:cubicBezTo>
                <a:cubicBezTo>
                  <a:pt x="918174" y="240755"/>
                  <a:pt x="910211" y="290465"/>
                  <a:pt x="908321" y="346607"/>
                </a:cubicBezTo>
                <a:cubicBezTo>
                  <a:pt x="907956" y="357448"/>
                  <a:pt x="916293" y="361856"/>
                  <a:pt x="918980" y="352241"/>
                </a:cubicBezTo>
                <a:cubicBezTo>
                  <a:pt x="919834" y="349177"/>
                  <a:pt x="922421" y="346670"/>
                  <a:pt x="924725" y="346670"/>
                </a:cubicBezTo>
                <a:cubicBezTo>
                  <a:pt x="927027" y="346670"/>
                  <a:pt x="930331" y="343916"/>
                  <a:pt x="932066" y="340550"/>
                </a:cubicBezTo>
                <a:cubicBezTo>
                  <a:pt x="935088" y="334688"/>
                  <a:pt x="935230" y="334666"/>
                  <a:pt x="935416" y="340030"/>
                </a:cubicBezTo>
                <a:cubicBezTo>
                  <a:pt x="935525" y="343110"/>
                  <a:pt x="937533" y="348006"/>
                  <a:pt x="939880" y="350910"/>
                </a:cubicBezTo>
                <a:cubicBezTo>
                  <a:pt x="944091" y="356119"/>
                  <a:pt x="944150" y="356117"/>
                  <a:pt x="944332" y="350748"/>
                </a:cubicBezTo>
                <a:cubicBezTo>
                  <a:pt x="944515" y="345444"/>
                  <a:pt x="944624" y="345437"/>
                  <a:pt x="948679" y="350455"/>
                </a:cubicBezTo>
                <a:cubicBezTo>
                  <a:pt x="950967" y="353285"/>
                  <a:pt x="953331" y="356957"/>
                  <a:pt x="953927" y="358614"/>
                </a:cubicBezTo>
                <a:cubicBezTo>
                  <a:pt x="954672" y="360681"/>
                  <a:pt x="956511" y="360471"/>
                  <a:pt x="959773" y="357952"/>
                </a:cubicBezTo>
                <a:cubicBezTo>
                  <a:pt x="963902" y="354763"/>
                  <a:pt x="964913" y="355124"/>
                  <a:pt x="967398" y="360672"/>
                </a:cubicBezTo>
                <a:cubicBezTo>
                  <a:pt x="974246" y="375961"/>
                  <a:pt x="993604" y="487598"/>
                  <a:pt x="993697" y="512340"/>
                </a:cubicBezTo>
                <a:cubicBezTo>
                  <a:pt x="993730" y="518940"/>
                  <a:pt x="991862" y="530567"/>
                  <a:pt x="989560" y="538178"/>
                </a:cubicBezTo>
                <a:cubicBezTo>
                  <a:pt x="987257" y="545789"/>
                  <a:pt x="983952" y="565479"/>
                  <a:pt x="982211" y="581934"/>
                </a:cubicBezTo>
                <a:cubicBezTo>
                  <a:pt x="977720" y="624393"/>
                  <a:pt x="972657" y="732625"/>
                  <a:pt x="974913" y="737943"/>
                </a:cubicBezTo>
                <a:cubicBezTo>
                  <a:pt x="976417" y="741483"/>
                  <a:pt x="979713" y="739340"/>
                  <a:pt x="990890" y="727560"/>
                </a:cubicBezTo>
                <a:cubicBezTo>
                  <a:pt x="1001524" y="716352"/>
                  <a:pt x="1006981" y="712688"/>
                  <a:pt x="1013165" y="712601"/>
                </a:cubicBezTo>
                <a:cubicBezTo>
                  <a:pt x="1021178" y="712486"/>
                  <a:pt x="1021394" y="712077"/>
                  <a:pt x="1023174" y="693447"/>
                </a:cubicBezTo>
                <a:cubicBezTo>
                  <a:pt x="1024173" y="682976"/>
                  <a:pt x="1025155" y="654418"/>
                  <a:pt x="1025352" y="629984"/>
                </a:cubicBezTo>
                <a:cubicBezTo>
                  <a:pt x="1025644" y="593326"/>
                  <a:pt x="1024670" y="581742"/>
                  <a:pt x="1019752" y="563714"/>
                </a:cubicBezTo>
                <a:cubicBezTo>
                  <a:pt x="1013216" y="539759"/>
                  <a:pt x="1014178" y="532915"/>
                  <a:pt x="1021741" y="549559"/>
                </a:cubicBezTo>
                <a:cubicBezTo>
                  <a:pt x="1029661" y="566986"/>
                  <a:pt x="1034158" y="691497"/>
                  <a:pt x="1034255" y="896074"/>
                </a:cubicBezTo>
                <a:cubicBezTo>
                  <a:pt x="1034292" y="995552"/>
                  <a:pt x="1033380" y="1078340"/>
                  <a:pt x="1032209" y="1080047"/>
                </a:cubicBezTo>
                <a:cubicBezTo>
                  <a:pt x="1031033" y="1081753"/>
                  <a:pt x="1029731" y="1062172"/>
                  <a:pt x="1029311" y="1036530"/>
                </a:cubicBezTo>
                <a:cubicBezTo>
                  <a:pt x="1027567" y="930007"/>
                  <a:pt x="1020857" y="813606"/>
                  <a:pt x="1016601" y="816067"/>
                </a:cubicBezTo>
                <a:cubicBezTo>
                  <a:pt x="1015218" y="816866"/>
                  <a:pt x="1014079" y="819590"/>
                  <a:pt x="1014072" y="822120"/>
                </a:cubicBezTo>
                <a:cubicBezTo>
                  <a:pt x="1014072" y="824649"/>
                  <a:pt x="1012623" y="831548"/>
                  <a:pt x="1010872" y="837449"/>
                </a:cubicBezTo>
                <a:cubicBezTo>
                  <a:pt x="1006773" y="851266"/>
                  <a:pt x="1003816" y="846399"/>
                  <a:pt x="1001517" y="822051"/>
                </a:cubicBezTo>
                <a:cubicBezTo>
                  <a:pt x="999897" y="804899"/>
                  <a:pt x="1003451" y="793490"/>
                  <a:pt x="1006218" y="806960"/>
                </a:cubicBezTo>
                <a:cubicBezTo>
                  <a:pt x="1006914" y="810348"/>
                  <a:pt x="1007663" y="802410"/>
                  <a:pt x="1007878" y="789321"/>
                </a:cubicBezTo>
                <a:cubicBezTo>
                  <a:pt x="1008316" y="762887"/>
                  <a:pt x="1013903" y="755881"/>
                  <a:pt x="1014385" y="781162"/>
                </a:cubicBezTo>
                <a:cubicBezTo>
                  <a:pt x="1014640" y="794557"/>
                  <a:pt x="1015001" y="795541"/>
                  <a:pt x="1016910" y="788019"/>
                </a:cubicBezTo>
                <a:cubicBezTo>
                  <a:pt x="1018136" y="783189"/>
                  <a:pt x="1020070" y="768098"/>
                  <a:pt x="1021209" y="754483"/>
                </a:cubicBezTo>
                <a:cubicBezTo>
                  <a:pt x="1023274" y="729764"/>
                  <a:pt x="1023267" y="729730"/>
                  <a:pt x="1016621" y="730627"/>
                </a:cubicBezTo>
                <a:cubicBezTo>
                  <a:pt x="1008347" y="731742"/>
                  <a:pt x="1006037" y="738917"/>
                  <a:pt x="1005655" y="764682"/>
                </a:cubicBezTo>
                <a:cubicBezTo>
                  <a:pt x="1005509" y="775439"/>
                  <a:pt x="1004090" y="784979"/>
                  <a:pt x="1002528" y="785881"/>
                </a:cubicBezTo>
                <a:cubicBezTo>
                  <a:pt x="1000711" y="786932"/>
                  <a:pt x="1000346" y="778187"/>
                  <a:pt x="1001514" y="761563"/>
                </a:cubicBezTo>
                <a:cubicBezTo>
                  <a:pt x="1002780" y="743543"/>
                  <a:pt x="1002364" y="735605"/>
                  <a:pt x="1000156" y="735605"/>
                </a:cubicBezTo>
                <a:cubicBezTo>
                  <a:pt x="994496" y="735605"/>
                  <a:pt x="987927" y="747434"/>
                  <a:pt x="987927" y="757627"/>
                </a:cubicBezTo>
                <a:cubicBezTo>
                  <a:pt x="987927" y="763089"/>
                  <a:pt x="986125" y="772337"/>
                  <a:pt x="983923" y="778177"/>
                </a:cubicBezTo>
                <a:cubicBezTo>
                  <a:pt x="980807" y="786444"/>
                  <a:pt x="980453" y="796005"/>
                  <a:pt x="982336" y="821356"/>
                </a:cubicBezTo>
                <a:cubicBezTo>
                  <a:pt x="983665" y="839265"/>
                  <a:pt x="985628" y="858453"/>
                  <a:pt x="986699" y="863998"/>
                </a:cubicBezTo>
                <a:cubicBezTo>
                  <a:pt x="987769" y="869542"/>
                  <a:pt x="987805" y="876134"/>
                  <a:pt x="986773" y="878647"/>
                </a:cubicBezTo>
                <a:cubicBezTo>
                  <a:pt x="985021" y="882917"/>
                  <a:pt x="984543" y="882914"/>
                  <a:pt x="979444" y="878601"/>
                </a:cubicBezTo>
                <a:cubicBezTo>
                  <a:pt x="974191" y="874152"/>
                  <a:pt x="973901" y="874515"/>
                  <a:pt x="971589" y="888430"/>
                </a:cubicBezTo>
                <a:cubicBezTo>
                  <a:pt x="970268" y="896377"/>
                  <a:pt x="969480" y="904714"/>
                  <a:pt x="969838" y="906958"/>
                </a:cubicBezTo>
                <a:cubicBezTo>
                  <a:pt x="970203" y="909203"/>
                  <a:pt x="971118" y="939820"/>
                  <a:pt x="971892" y="974997"/>
                </a:cubicBezTo>
                <a:cubicBezTo>
                  <a:pt x="973582" y="1051849"/>
                  <a:pt x="977456" y="1092009"/>
                  <a:pt x="983595" y="1096286"/>
                </a:cubicBezTo>
                <a:cubicBezTo>
                  <a:pt x="989047" y="1100085"/>
                  <a:pt x="989155" y="1104483"/>
                  <a:pt x="983850" y="1106391"/>
                </a:cubicBezTo>
                <a:cubicBezTo>
                  <a:pt x="981602" y="1107197"/>
                  <a:pt x="978754" y="1111918"/>
                  <a:pt x="977520" y="1116881"/>
                </a:cubicBezTo>
                <a:cubicBezTo>
                  <a:pt x="975348" y="1125611"/>
                  <a:pt x="975169" y="1125373"/>
                  <a:pt x="972047" y="1109585"/>
                </a:cubicBezTo>
                <a:cubicBezTo>
                  <a:pt x="969023" y="1094283"/>
                  <a:pt x="968701" y="1096537"/>
                  <a:pt x="966892" y="1145789"/>
                </a:cubicBezTo>
                <a:cubicBezTo>
                  <a:pt x="965710" y="1177955"/>
                  <a:pt x="966060" y="1201013"/>
                  <a:pt x="967793" y="1205281"/>
                </a:cubicBezTo>
                <a:cubicBezTo>
                  <a:pt x="969913" y="1210500"/>
                  <a:pt x="969599" y="1213021"/>
                  <a:pt x="966541" y="1215315"/>
                </a:cubicBezTo>
                <a:cubicBezTo>
                  <a:pt x="962743" y="1218164"/>
                  <a:pt x="961456" y="1223412"/>
                  <a:pt x="956870" y="1254731"/>
                </a:cubicBezTo>
                <a:cubicBezTo>
                  <a:pt x="955914" y="1261261"/>
                  <a:pt x="952825" y="1271041"/>
                  <a:pt x="950007" y="1276464"/>
                </a:cubicBezTo>
                <a:cubicBezTo>
                  <a:pt x="946234" y="1283722"/>
                  <a:pt x="945657" y="1287679"/>
                  <a:pt x="947821" y="1291462"/>
                </a:cubicBezTo>
                <a:cubicBezTo>
                  <a:pt x="949864" y="1295034"/>
                  <a:pt x="949576" y="1301669"/>
                  <a:pt x="946879" y="1313245"/>
                </a:cubicBezTo>
                <a:cubicBezTo>
                  <a:pt x="944288" y="1324370"/>
                  <a:pt x="942980" y="1350557"/>
                  <a:pt x="942943" y="1392199"/>
                </a:cubicBezTo>
                <a:cubicBezTo>
                  <a:pt x="942870" y="1449817"/>
                  <a:pt x="943271" y="1454602"/>
                  <a:pt x="948090" y="1455781"/>
                </a:cubicBezTo>
                <a:cubicBezTo>
                  <a:pt x="952874" y="1456954"/>
                  <a:pt x="952802" y="1457379"/>
                  <a:pt x="947196" y="1461054"/>
                </a:cubicBezTo>
                <a:cubicBezTo>
                  <a:pt x="942409" y="1464192"/>
                  <a:pt x="941500" y="1466776"/>
                  <a:pt x="942975" y="1473058"/>
                </a:cubicBezTo>
                <a:cubicBezTo>
                  <a:pt x="944212" y="1478337"/>
                  <a:pt x="943267" y="1483308"/>
                  <a:pt x="940238" y="1487656"/>
                </a:cubicBezTo>
                <a:cubicBezTo>
                  <a:pt x="934445" y="1495931"/>
                  <a:pt x="934245" y="1516177"/>
                  <a:pt x="939873" y="1523160"/>
                </a:cubicBezTo>
                <a:cubicBezTo>
                  <a:pt x="942219" y="1526063"/>
                  <a:pt x="944182" y="1530119"/>
                  <a:pt x="944233" y="1532172"/>
                </a:cubicBezTo>
                <a:cubicBezTo>
                  <a:pt x="944306" y="1535336"/>
                  <a:pt x="943595" y="1535336"/>
                  <a:pt x="939517" y="1532172"/>
                </a:cubicBezTo>
                <a:cubicBezTo>
                  <a:pt x="935067" y="1528716"/>
                  <a:pt x="934825" y="1531890"/>
                  <a:pt x="936273" y="1574901"/>
                </a:cubicBezTo>
                <a:cubicBezTo>
                  <a:pt x="937229" y="1603289"/>
                  <a:pt x="936719" y="1623230"/>
                  <a:pt x="934967" y="1626160"/>
                </a:cubicBezTo>
                <a:cubicBezTo>
                  <a:pt x="933022" y="1629412"/>
                  <a:pt x="933132" y="1631923"/>
                  <a:pt x="935295" y="1633959"/>
                </a:cubicBezTo>
                <a:cubicBezTo>
                  <a:pt x="939121" y="1637539"/>
                  <a:pt x="939616" y="1652191"/>
                  <a:pt x="935912" y="1652191"/>
                </a:cubicBezTo>
                <a:cubicBezTo>
                  <a:pt x="930567" y="1652191"/>
                  <a:pt x="928929" y="1635827"/>
                  <a:pt x="929513" y="1588275"/>
                </a:cubicBezTo>
                <a:cubicBezTo>
                  <a:pt x="929842" y="1561349"/>
                  <a:pt x="928510" y="1527691"/>
                  <a:pt x="926551" y="1513480"/>
                </a:cubicBezTo>
                <a:cubicBezTo>
                  <a:pt x="923124" y="1488654"/>
                  <a:pt x="921757" y="1468972"/>
                  <a:pt x="921285" y="1437714"/>
                </a:cubicBezTo>
                <a:cubicBezTo>
                  <a:pt x="921102" y="1425930"/>
                  <a:pt x="920230" y="1423443"/>
                  <a:pt x="916705" y="1424709"/>
                </a:cubicBezTo>
                <a:cubicBezTo>
                  <a:pt x="913527" y="1425850"/>
                  <a:pt x="912259" y="1424273"/>
                  <a:pt x="912027" y="1418880"/>
                </a:cubicBezTo>
                <a:cubicBezTo>
                  <a:pt x="911808" y="1413492"/>
                  <a:pt x="911045" y="1414634"/>
                  <a:pt x="909264" y="1423087"/>
                </a:cubicBezTo>
                <a:cubicBezTo>
                  <a:pt x="907921" y="1429468"/>
                  <a:pt x="906024" y="1435894"/>
                  <a:pt x="905051" y="1437366"/>
                </a:cubicBezTo>
                <a:cubicBezTo>
                  <a:pt x="901486" y="1442767"/>
                  <a:pt x="907040" y="1445870"/>
                  <a:pt x="911351" y="1440887"/>
                </a:cubicBezTo>
                <a:cubicBezTo>
                  <a:pt x="915221" y="1436417"/>
                  <a:pt x="915446" y="1436922"/>
                  <a:pt x="913807" y="1446370"/>
                </a:cubicBezTo>
                <a:cubicBezTo>
                  <a:pt x="912763" y="1452384"/>
                  <a:pt x="913322" y="1458264"/>
                  <a:pt x="915128" y="1460301"/>
                </a:cubicBezTo>
                <a:cubicBezTo>
                  <a:pt x="917518" y="1462995"/>
                  <a:pt x="916186" y="1464628"/>
                  <a:pt x="909488" y="1467225"/>
                </a:cubicBezTo>
                <a:cubicBezTo>
                  <a:pt x="904666" y="1469093"/>
                  <a:pt x="900721" y="1472238"/>
                  <a:pt x="900721" y="1474212"/>
                </a:cubicBezTo>
                <a:cubicBezTo>
                  <a:pt x="900721" y="1476186"/>
                  <a:pt x="899415" y="1478558"/>
                  <a:pt x="897813" y="1479482"/>
                </a:cubicBezTo>
                <a:cubicBezTo>
                  <a:pt x="896109" y="1480466"/>
                  <a:pt x="894908" y="1477612"/>
                  <a:pt x="894908" y="1472588"/>
                </a:cubicBezTo>
                <a:cubicBezTo>
                  <a:pt x="894908" y="1466324"/>
                  <a:pt x="896463" y="1463634"/>
                  <a:pt x="900675" y="1462603"/>
                </a:cubicBezTo>
                <a:cubicBezTo>
                  <a:pt x="906427" y="1461196"/>
                  <a:pt x="906427" y="1461173"/>
                  <a:pt x="900675" y="1454331"/>
                </a:cubicBezTo>
                <a:cubicBezTo>
                  <a:pt x="897504" y="1450558"/>
                  <a:pt x="894907" y="1444882"/>
                  <a:pt x="894906" y="1441718"/>
                </a:cubicBezTo>
                <a:cubicBezTo>
                  <a:pt x="894905" y="1438554"/>
                  <a:pt x="892902" y="1426995"/>
                  <a:pt x="890460" y="1416032"/>
                </a:cubicBezTo>
                <a:cubicBezTo>
                  <a:pt x="886902" y="1400073"/>
                  <a:pt x="886651" y="1392821"/>
                  <a:pt x="889204" y="1379653"/>
                </a:cubicBezTo>
                <a:cubicBezTo>
                  <a:pt x="893227" y="1358895"/>
                  <a:pt x="890711" y="1343161"/>
                  <a:pt x="883077" y="1341292"/>
                </a:cubicBezTo>
                <a:cubicBezTo>
                  <a:pt x="878678" y="1340218"/>
                  <a:pt x="877458" y="1337495"/>
                  <a:pt x="877458" y="1328786"/>
                </a:cubicBezTo>
                <a:cubicBezTo>
                  <a:pt x="877458" y="1322662"/>
                  <a:pt x="876282" y="1317652"/>
                  <a:pt x="874848" y="1317652"/>
                </a:cubicBezTo>
                <a:cubicBezTo>
                  <a:pt x="872020" y="1317652"/>
                  <a:pt x="873896" y="1413220"/>
                  <a:pt x="877038" y="1429165"/>
                </a:cubicBezTo>
                <a:cubicBezTo>
                  <a:pt x="879048" y="1439373"/>
                  <a:pt x="876425" y="1519543"/>
                  <a:pt x="873344" y="1542038"/>
                </a:cubicBezTo>
                <a:cubicBezTo>
                  <a:pt x="867303" y="1586142"/>
                  <a:pt x="861690" y="1616533"/>
                  <a:pt x="858195" y="1624043"/>
                </a:cubicBezTo>
                <a:cubicBezTo>
                  <a:pt x="855710" y="1629381"/>
                  <a:pt x="854317" y="1641691"/>
                  <a:pt x="854497" y="1656681"/>
                </a:cubicBezTo>
                <a:cubicBezTo>
                  <a:pt x="854680" y="1670258"/>
                  <a:pt x="855647" y="1677873"/>
                  <a:pt x="856756" y="1674151"/>
                </a:cubicBezTo>
                <a:cubicBezTo>
                  <a:pt x="857840" y="1670522"/>
                  <a:pt x="860325" y="1667054"/>
                  <a:pt x="862279" y="1666444"/>
                </a:cubicBezTo>
                <a:cubicBezTo>
                  <a:pt x="866758" y="1665048"/>
                  <a:pt x="866956" y="1674529"/>
                  <a:pt x="862535" y="1678667"/>
                </a:cubicBezTo>
                <a:cubicBezTo>
                  <a:pt x="860075" y="1680969"/>
                  <a:pt x="860444" y="1684578"/>
                  <a:pt x="863987" y="1692865"/>
                </a:cubicBezTo>
                <a:cubicBezTo>
                  <a:pt x="869461" y="1705666"/>
                  <a:pt x="870285" y="1712831"/>
                  <a:pt x="865567" y="1706587"/>
                </a:cubicBezTo>
                <a:cubicBezTo>
                  <a:pt x="863235" y="1703501"/>
                  <a:pt x="862122" y="1703339"/>
                  <a:pt x="861004" y="1705924"/>
                </a:cubicBezTo>
                <a:cubicBezTo>
                  <a:pt x="860190" y="1707804"/>
                  <a:pt x="858325" y="1708650"/>
                  <a:pt x="856865" y="1707804"/>
                </a:cubicBezTo>
                <a:cubicBezTo>
                  <a:pt x="855347" y="1706927"/>
                  <a:pt x="854209" y="1715233"/>
                  <a:pt x="854209" y="1727182"/>
                </a:cubicBezTo>
                <a:lnTo>
                  <a:pt x="854209" y="1748097"/>
                </a:lnTo>
                <a:lnTo>
                  <a:pt x="843903" y="1746531"/>
                </a:lnTo>
                <a:cubicBezTo>
                  <a:pt x="834841" y="1745155"/>
                  <a:pt x="833262" y="1745790"/>
                  <a:pt x="830823" y="1751792"/>
                </a:cubicBezTo>
                <a:cubicBezTo>
                  <a:pt x="826682" y="1761985"/>
                  <a:pt x="827474" y="1788259"/>
                  <a:pt x="832378" y="1803389"/>
                </a:cubicBezTo>
                <a:cubicBezTo>
                  <a:pt x="837362" y="1818764"/>
                  <a:pt x="837919" y="1826259"/>
                  <a:pt x="834075" y="1826259"/>
                </a:cubicBezTo>
                <a:cubicBezTo>
                  <a:pt x="832593" y="1826259"/>
                  <a:pt x="830783" y="1824119"/>
                  <a:pt x="830052" y="1821500"/>
                </a:cubicBezTo>
                <a:cubicBezTo>
                  <a:pt x="829093" y="1818061"/>
                  <a:pt x="828629" y="1818510"/>
                  <a:pt x="828384" y="1823121"/>
                </a:cubicBezTo>
                <a:cubicBezTo>
                  <a:pt x="828202" y="1826630"/>
                  <a:pt x="830785" y="1833099"/>
                  <a:pt x="834132" y="1837496"/>
                </a:cubicBezTo>
                <a:cubicBezTo>
                  <a:pt x="837478" y="1841894"/>
                  <a:pt x="839530" y="1847165"/>
                  <a:pt x="838692" y="1849209"/>
                </a:cubicBezTo>
                <a:cubicBezTo>
                  <a:pt x="836546" y="1854445"/>
                  <a:pt x="839860" y="1856699"/>
                  <a:pt x="844458" y="1853129"/>
                </a:cubicBezTo>
                <a:cubicBezTo>
                  <a:pt x="850008" y="1848818"/>
                  <a:pt x="852327" y="1856092"/>
                  <a:pt x="850640" y="1872521"/>
                </a:cubicBezTo>
                <a:cubicBezTo>
                  <a:pt x="849163" y="1886908"/>
                  <a:pt x="852319" y="1888808"/>
                  <a:pt x="855211" y="1875274"/>
                </a:cubicBezTo>
                <a:cubicBezTo>
                  <a:pt x="856302" y="1870160"/>
                  <a:pt x="858758" y="1867058"/>
                  <a:pt x="861711" y="1867058"/>
                </a:cubicBezTo>
                <a:cubicBezTo>
                  <a:pt x="864641" y="1867058"/>
                  <a:pt x="865841" y="1868552"/>
                  <a:pt x="864852" y="1870967"/>
                </a:cubicBezTo>
                <a:cubicBezTo>
                  <a:pt x="863969" y="1873117"/>
                  <a:pt x="861805" y="1880155"/>
                  <a:pt x="860038" y="1886607"/>
                </a:cubicBezTo>
                <a:cubicBezTo>
                  <a:pt x="854532" y="1906718"/>
                  <a:pt x="854760" y="1906445"/>
                  <a:pt x="848167" y="1900863"/>
                </a:cubicBezTo>
                <a:cubicBezTo>
                  <a:pt x="842927" y="1896426"/>
                  <a:pt x="842475" y="1893860"/>
                  <a:pt x="844231" y="1878521"/>
                </a:cubicBezTo>
                <a:lnTo>
                  <a:pt x="846213" y="1861191"/>
                </a:lnTo>
                <a:lnTo>
                  <a:pt x="837856" y="1862085"/>
                </a:lnTo>
                <a:cubicBezTo>
                  <a:pt x="829906" y="1862935"/>
                  <a:pt x="829421" y="1863771"/>
                  <a:pt x="827845" y="1879297"/>
                </a:cubicBezTo>
                <a:cubicBezTo>
                  <a:pt x="826932" y="1888273"/>
                  <a:pt x="827221" y="1898064"/>
                  <a:pt x="828480" y="1901056"/>
                </a:cubicBezTo>
                <a:cubicBezTo>
                  <a:pt x="831512" y="1908259"/>
                  <a:pt x="836599" y="1983611"/>
                  <a:pt x="834685" y="1992977"/>
                </a:cubicBezTo>
                <a:cubicBezTo>
                  <a:pt x="833861" y="1997008"/>
                  <a:pt x="834175" y="2007349"/>
                  <a:pt x="835382" y="2015957"/>
                </a:cubicBezTo>
                <a:cubicBezTo>
                  <a:pt x="839392" y="2044537"/>
                  <a:pt x="841853" y="2021052"/>
                  <a:pt x="841108" y="1961312"/>
                </a:cubicBezTo>
                <a:cubicBezTo>
                  <a:pt x="840532" y="1914983"/>
                  <a:pt x="841075" y="1905566"/>
                  <a:pt x="844239" y="1908017"/>
                </a:cubicBezTo>
                <a:cubicBezTo>
                  <a:pt x="846348" y="1909654"/>
                  <a:pt x="850230" y="1917073"/>
                  <a:pt x="852868" y="1924504"/>
                </a:cubicBezTo>
                <a:cubicBezTo>
                  <a:pt x="856767" y="1935492"/>
                  <a:pt x="857124" y="1941164"/>
                  <a:pt x="854780" y="1954892"/>
                </a:cubicBezTo>
                <a:cubicBezTo>
                  <a:pt x="851937" y="1971529"/>
                  <a:pt x="853864" y="2003635"/>
                  <a:pt x="857932" y="2007443"/>
                </a:cubicBezTo>
                <a:cubicBezTo>
                  <a:pt x="859082" y="2008516"/>
                  <a:pt x="860020" y="2002460"/>
                  <a:pt x="860020" y="1993983"/>
                </a:cubicBezTo>
                <a:cubicBezTo>
                  <a:pt x="860020" y="1985507"/>
                  <a:pt x="861326" y="1978571"/>
                  <a:pt x="862928" y="1978571"/>
                </a:cubicBezTo>
                <a:cubicBezTo>
                  <a:pt x="864610" y="1978571"/>
                  <a:pt x="865833" y="1987245"/>
                  <a:pt x="865833" y="1999153"/>
                </a:cubicBezTo>
                <a:cubicBezTo>
                  <a:pt x="865833" y="2018921"/>
                  <a:pt x="865577" y="2019662"/>
                  <a:pt x="859637" y="2017895"/>
                </a:cubicBezTo>
                <a:lnTo>
                  <a:pt x="853443" y="2016055"/>
                </a:lnTo>
                <a:lnTo>
                  <a:pt x="855505" y="2071428"/>
                </a:lnTo>
                <a:cubicBezTo>
                  <a:pt x="856639" y="2101884"/>
                  <a:pt x="858687" y="2141179"/>
                  <a:pt x="860058" y="2158751"/>
                </a:cubicBezTo>
                <a:cubicBezTo>
                  <a:pt x="861430" y="2176323"/>
                  <a:pt x="861802" y="2201490"/>
                  <a:pt x="860890" y="2214677"/>
                </a:cubicBezTo>
                <a:cubicBezTo>
                  <a:pt x="859550" y="2234010"/>
                  <a:pt x="860193" y="2240556"/>
                  <a:pt x="864207" y="2248471"/>
                </a:cubicBezTo>
                <a:cubicBezTo>
                  <a:pt x="868023" y="2255997"/>
                  <a:pt x="868451" y="2259572"/>
                  <a:pt x="866042" y="2263785"/>
                </a:cubicBezTo>
                <a:cubicBezTo>
                  <a:pt x="862919" y="2269249"/>
                  <a:pt x="866948" y="2283192"/>
                  <a:pt x="871652" y="2283192"/>
                </a:cubicBezTo>
                <a:cubicBezTo>
                  <a:pt x="874228" y="2283192"/>
                  <a:pt x="873261" y="2227948"/>
                  <a:pt x="870437" y="2213836"/>
                </a:cubicBezTo>
                <a:cubicBezTo>
                  <a:pt x="868835" y="2205827"/>
                  <a:pt x="869079" y="2204033"/>
                  <a:pt x="871364" y="2207036"/>
                </a:cubicBezTo>
                <a:cubicBezTo>
                  <a:pt x="873644" y="2210035"/>
                  <a:pt x="874476" y="2203657"/>
                  <a:pt x="874509" y="2182947"/>
                </a:cubicBezTo>
                <a:cubicBezTo>
                  <a:pt x="874542" y="2159036"/>
                  <a:pt x="875214" y="2155014"/>
                  <a:pt x="878914" y="2156343"/>
                </a:cubicBezTo>
                <a:cubicBezTo>
                  <a:pt x="881497" y="2157269"/>
                  <a:pt x="883273" y="2156366"/>
                  <a:pt x="883273" y="2154140"/>
                </a:cubicBezTo>
                <a:cubicBezTo>
                  <a:pt x="883273" y="2152067"/>
                  <a:pt x="881985" y="2149964"/>
                  <a:pt x="880405" y="2149466"/>
                </a:cubicBezTo>
                <a:cubicBezTo>
                  <a:pt x="876189" y="2148133"/>
                  <a:pt x="873514" y="2125081"/>
                  <a:pt x="875869" y="2110384"/>
                </a:cubicBezTo>
                <a:cubicBezTo>
                  <a:pt x="877347" y="2101168"/>
                  <a:pt x="879431" y="2097250"/>
                  <a:pt x="883375" y="2096285"/>
                </a:cubicBezTo>
                <a:cubicBezTo>
                  <a:pt x="886382" y="2095548"/>
                  <a:pt x="890327" y="2090721"/>
                  <a:pt x="892156" y="2085534"/>
                </a:cubicBezTo>
                <a:cubicBezTo>
                  <a:pt x="897835" y="2069434"/>
                  <a:pt x="898527" y="2077678"/>
                  <a:pt x="893704" y="2103952"/>
                </a:cubicBezTo>
                <a:cubicBezTo>
                  <a:pt x="888070" y="2134643"/>
                  <a:pt x="888071" y="2134546"/>
                  <a:pt x="893339" y="2132650"/>
                </a:cubicBezTo>
                <a:cubicBezTo>
                  <a:pt x="895685" y="2131807"/>
                  <a:pt x="898468" y="2132419"/>
                  <a:pt x="899522" y="2134019"/>
                </a:cubicBezTo>
                <a:cubicBezTo>
                  <a:pt x="901875" y="2137583"/>
                  <a:pt x="904579" y="2187900"/>
                  <a:pt x="903810" y="2213835"/>
                </a:cubicBezTo>
                <a:cubicBezTo>
                  <a:pt x="903135" y="2236609"/>
                  <a:pt x="905902" y="2253699"/>
                  <a:pt x="909303" y="2247753"/>
                </a:cubicBezTo>
                <a:cubicBezTo>
                  <a:pt x="910562" y="2245552"/>
                  <a:pt x="913249" y="2221722"/>
                  <a:pt x="915277" y="2194796"/>
                </a:cubicBezTo>
                <a:cubicBezTo>
                  <a:pt x="917306" y="2167870"/>
                  <a:pt x="919963" y="2144056"/>
                  <a:pt x="921183" y="2141876"/>
                </a:cubicBezTo>
                <a:cubicBezTo>
                  <a:pt x="925003" y="2135053"/>
                  <a:pt x="930566" y="2160722"/>
                  <a:pt x="928624" y="2176212"/>
                </a:cubicBezTo>
                <a:cubicBezTo>
                  <a:pt x="927537" y="2184899"/>
                  <a:pt x="928007" y="2190622"/>
                  <a:pt x="929858" y="2191199"/>
                </a:cubicBezTo>
                <a:cubicBezTo>
                  <a:pt x="931875" y="2191829"/>
                  <a:pt x="931777" y="2195022"/>
                  <a:pt x="929565" y="2200992"/>
                </a:cubicBezTo>
                <a:cubicBezTo>
                  <a:pt x="925673" y="2211442"/>
                  <a:pt x="928317" y="2225808"/>
                  <a:pt x="933279" y="2221164"/>
                </a:cubicBezTo>
                <a:cubicBezTo>
                  <a:pt x="935027" y="2219528"/>
                  <a:pt x="937093" y="2205887"/>
                  <a:pt x="937866" y="2190853"/>
                </a:cubicBezTo>
                <a:cubicBezTo>
                  <a:pt x="938640" y="2175819"/>
                  <a:pt x="940373" y="2163518"/>
                  <a:pt x="941718" y="2163518"/>
                </a:cubicBezTo>
                <a:cubicBezTo>
                  <a:pt x="943065" y="2163518"/>
                  <a:pt x="943605" y="2166884"/>
                  <a:pt x="942923" y="2170998"/>
                </a:cubicBezTo>
                <a:cubicBezTo>
                  <a:pt x="942240" y="2175111"/>
                  <a:pt x="940974" y="2189878"/>
                  <a:pt x="940105" y="2203812"/>
                </a:cubicBezTo>
                <a:cubicBezTo>
                  <a:pt x="939029" y="2221144"/>
                  <a:pt x="937146" y="2230443"/>
                  <a:pt x="934152" y="2233245"/>
                </a:cubicBezTo>
                <a:cubicBezTo>
                  <a:pt x="928332" y="2238692"/>
                  <a:pt x="928318" y="2258360"/>
                  <a:pt x="934119" y="2260449"/>
                </a:cubicBezTo>
                <a:cubicBezTo>
                  <a:pt x="937706" y="2261737"/>
                  <a:pt x="938479" y="2268721"/>
                  <a:pt x="938479" y="2299801"/>
                </a:cubicBezTo>
                <a:cubicBezTo>
                  <a:pt x="938479" y="2332930"/>
                  <a:pt x="937895" y="2337587"/>
                  <a:pt x="933736" y="2337587"/>
                </a:cubicBezTo>
                <a:cubicBezTo>
                  <a:pt x="929881" y="2337587"/>
                  <a:pt x="929286" y="2335550"/>
                  <a:pt x="930554" y="2326708"/>
                </a:cubicBezTo>
                <a:cubicBezTo>
                  <a:pt x="931733" y="2318486"/>
                  <a:pt x="931116" y="2315829"/>
                  <a:pt x="928029" y="2315829"/>
                </a:cubicBezTo>
                <a:cubicBezTo>
                  <a:pt x="923343" y="2315829"/>
                  <a:pt x="923515" y="2314494"/>
                  <a:pt x="923810" y="2348466"/>
                </a:cubicBezTo>
                <a:cubicBezTo>
                  <a:pt x="924138" y="2387369"/>
                  <a:pt x="918203" y="2390757"/>
                  <a:pt x="914267" y="2353906"/>
                </a:cubicBezTo>
                <a:cubicBezTo>
                  <a:pt x="913709" y="2348670"/>
                  <a:pt x="913041" y="2356320"/>
                  <a:pt x="912786" y="2370905"/>
                </a:cubicBezTo>
                <a:cubicBezTo>
                  <a:pt x="912494" y="2386480"/>
                  <a:pt x="911122" y="2397423"/>
                  <a:pt x="909414" y="2397423"/>
                </a:cubicBezTo>
                <a:cubicBezTo>
                  <a:pt x="907816" y="2397423"/>
                  <a:pt x="906378" y="2393446"/>
                  <a:pt x="906217" y="2388584"/>
                </a:cubicBezTo>
                <a:cubicBezTo>
                  <a:pt x="906071" y="2383722"/>
                  <a:pt x="904882" y="2376685"/>
                  <a:pt x="903601" y="2372945"/>
                </a:cubicBezTo>
                <a:cubicBezTo>
                  <a:pt x="901802" y="2367694"/>
                  <a:pt x="901218" y="2369551"/>
                  <a:pt x="901025" y="2381104"/>
                </a:cubicBezTo>
                <a:cubicBezTo>
                  <a:pt x="900732" y="2399373"/>
                  <a:pt x="903217" y="2409022"/>
                  <a:pt x="907826" y="2407368"/>
                </a:cubicBezTo>
                <a:cubicBezTo>
                  <a:pt x="910135" y="2406539"/>
                  <a:pt x="912506" y="2412924"/>
                  <a:pt x="914956" y="2426567"/>
                </a:cubicBezTo>
                <a:cubicBezTo>
                  <a:pt x="917437" y="2440395"/>
                  <a:pt x="919580" y="2446115"/>
                  <a:pt x="921576" y="2444248"/>
                </a:cubicBezTo>
                <a:cubicBezTo>
                  <a:pt x="923200" y="2442728"/>
                  <a:pt x="924360" y="2438610"/>
                  <a:pt x="924156" y="2435094"/>
                </a:cubicBezTo>
                <a:cubicBezTo>
                  <a:pt x="923207" y="2418656"/>
                  <a:pt x="923777" y="2408056"/>
                  <a:pt x="926692" y="2388094"/>
                </a:cubicBezTo>
                <a:cubicBezTo>
                  <a:pt x="928422" y="2376232"/>
                  <a:pt x="930434" y="2365970"/>
                  <a:pt x="931160" y="2365290"/>
                </a:cubicBezTo>
                <a:cubicBezTo>
                  <a:pt x="933546" y="2363058"/>
                  <a:pt x="930594" y="2451801"/>
                  <a:pt x="925840" y="2525255"/>
                </a:cubicBezTo>
                <a:cubicBezTo>
                  <a:pt x="919685" y="2620333"/>
                  <a:pt x="919473" y="2706864"/>
                  <a:pt x="925365" y="2720056"/>
                </a:cubicBezTo>
                <a:cubicBezTo>
                  <a:pt x="928726" y="2727585"/>
                  <a:pt x="928949" y="2731026"/>
                  <a:pt x="926361" y="2735548"/>
                </a:cubicBezTo>
                <a:cubicBezTo>
                  <a:pt x="922651" y="2742036"/>
                  <a:pt x="922975" y="2822619"/>
                  <a:pt x="926796" y="2843475"/>
                </a:cubicBezTo>
                <a:lnTo>
                  <a:pt x="929036" y="2855715"/>
                </a:lnTo>
                <a:lnTo>
                  <a:pt x="929445" y="2844835"/>
                </a:lnTo>
                <a:cubicBezTo>
                  <a:pt x="929839" y="2834339"/>
                  <a:pt x="933814" y="2824594"/>
                  <a:pt x="936624" y="2827235"/>
                </a:cubicBezTo>
                <a:cubicBezTo>
                  <a:pt x="937373" y="2827939"/>
                  <a:pt x="938628" y="2858895"/>
                  <a:pt x="939412" y="2896026"/>
                </a:cubicBezTo>
                <a:cubicBezTo>
                  <a:pt x="940197" y="2933156"/>
                  <a:pt x="941584" y="2964236"/>
                  <a:pt x="942500" y="2965091"/>
                </a:cubicBezTo>
                <a:cubicBezTo>
                  <a:pt x="943412" y="2965945"/>
                  <a:pt x="945084" y="2964401"/>
                  <a:pt x="946207" y="2961656"/>
                </a:cubicBezTo>
                <a:cubicBezTo>
                  <a:pt x="947897" y="2957533"/>
                  <a:pt x="948853" y="2958291"/>
                  <a:pt x="951698" y="2966026"/>
                </a:cubicBezTo>
                <a:cubicBezTo>
                  <a:pt x="955008" y="2975022"/>
                  <a:pt x="955227" y="2974461"/>
                  <a:pt x="957323" y="2951669"/>
                </a:cubicBezTo>
                <a:cubicBezTo>
                  <a:pt x="959637" y="2926516"/>
                  <a:pt x="958101" y="2915562"/>
                  <a:pt x="951268" y="2908464"/>
                </a:cubicBezTo>
                <a:cubicBezTo>
                  <a:pt x="948958" y="2906063"/>
                  <a:pt x="947889" y="2902085"/>
                  <a:pt x="948899" y="2899625"/>
                </a:cubicBezTo>
                <a:cubicBezTo>
                  <a:pt x="951800" y="2892553"/>
                  <a:pt x="955925" y="2894413"/>
                  <a:pt x="955925" y="2902792"/>
                </a:cubicBezTo>
                <a:cubicBezTo>
                  <a:pt x="955925" y="2911007"/>
                  <a:pt x="962900" y="2922169"/>
                  <a:pt x="966140" y="2919137"/>
                </a:cubicBezTo>
                <a:cubicBezTo>
                  <a:pt x="967224" y="2918123"/>
                  <a:pt x="968245" y="2875287"/>
                  <a:pt x="968406" y="2823948"/>
                </a:cubicBezTo>
                <a:cubicBezTo>
                  <a:pt x="968625" y="2751842"/>
                  <a:pt x="967811" y="2728371"/>
                  <a:pt x="964786" y="2720797"/>
                </a:cubicBezTo>
                <a:cubicBezTo>
                  <a:pt x="961746" y="2713177"/>
                  <a:pt x="961611" y="2709019"/>
                  <a:pt x="964177" y="2702131"/>
                </a:cubicBezTo>
                <a:cubicBezTo>
                  <a:pt x="967198" y="2694024"/>
                  <a:pt x="967009" y="2693383"/>
                  <a:pt x="961976" y="2694614"/>
                </a:cubicBezTo>
                <a:cubicBezTo>
                  <a:pt x="956703" y="2695905"/>
                  <a:pt x="956510" y="2693908"/>
                  <a:pt x="957367" y="2646646"/>
                </a:cubicBezTo>
                <a:cubicBezTo>
                  <a:pt x="958564" y="2580501"/>
                  <a:pt x="958436" y="2582372"/>
                  <a:pt x="961739" y="2582372"/>
                </a:cubicBezTo>
                <a:cubicBezTo>
                  <a:pt x="963337" y="2582372"/>
                  <a:pt x="964683" y="2588797"/>
                  <a:pt x="964735" y="2596651"/>
                </a:cubicBezTo>
                <a:cubicBezTo>
                  <a:pt x="964844" y="2616993"/>
                  <a:pt x="969298" y="2607609"/>
                  <a:pt x="971817" y="2581676"/>
                </a:cubicBezTo>
                <a:cubicBezTo>
                  <a:pt x="976213" y="2536402"/>
                  <a:pt x="979179" y="2566787"/>
                  <a:pt x="979179" y="2657101"/>
                </a:cubicBezTo>
                <a:cubicBezTo>
                  <a:pt x="979179" y="2729438"/>
                  <a:pt x="980000" y="2750804"/>
                  <a:pt x="982813" y="2751686"/>
                </a:cubicBezTo>
                <a:cubicBezTo>
                  <a:pt x="986097" y="2752716"/>
                  <a:pt x="987875" y="2798196"/>
                  <a:pt x="987249" y="2865234"/>
                </a:cubicBezTo>
                <a:cubicBezTo>
                  <a:pt x="987176" y="2871965"/>
                  <a:pt x="987066" y="2884816"/>
                  <a:pt x="986993" y="2893792"/>
                </a:cubicBezTo>
                <a:cubicBezTo>
                  <a:pt x="986920" y="2902767"/>
                  <a:pt x="988245" y="2916843"/>
                  <a:pt x="989957" y="2925070"/>
                </a:cubicBezTo>
                <a:cubicBezTo>
                  <a:pt x="991996" y="2934854"/>
                  <a:pt x="992781" y="2987075"/>
                  <a:pt x="992222" y="3076020"/>
                </a:cubicBezTo>
                <a:cubicBezTo>
                  <a:pt x="991507" y="3190379"/>
                  <a:pt x="990530" y="3217420"/>
                  <a:pt x="986073" y="3246010"/>
                </a:cubicBezTo>
                <a:cubicBezTo>
                  <a:pt x="981783" y="3273534"/>
                  <a:pt x="980899" y="3294249"/>
                  <a:pt x="981430" y="3354803"/>
                </a:cubicBezTo>
                <a:cubicBezTo>
                  <a:pt x="982127" y="3434255"/>
                  <a:pt x="986528" y="3519462"/>
                  <a:pt x="990448" y="3529378"/>
                </a:cubicBezTo>
                <a:cubicBezTo>
                  <a:pt x="992809" y="3535354"/>
                  <a:pt x="992812" y="3535353"/>
                  <a:pt x="994542" y="3528715"/>
                </a:cubicBezTo>
                <a:cubicBezTo>
                  <a:pt x="995495" y="3525061"/>
                  <a:pt x="997177" y="3514423"/>
                  <a:pt x="998280" y="3505073"/>
                </a:cubicBezTo>
                <a:cubicBezTo>
                  <a:pt x="1000706" y="3484526"/>
                  <a:pt x="1005415" y="3482185"/>
                  <a:pt x="1003751" y="3502353"/>
                </a:cubicBezTo>
                <a:cubicBezTo>
                  <a:pt x="999726" y="3551127"/>
                  <a:pt x="996197" y="3588705"/>
                  <a:pt x="994811" y="3597547"/>
                </a:cubicBezTo>
                <a:cubicBezTo>
                  <a:pt x="993906" y="3603314"/>
                  <a:pt x="994432" y="3607747"/>
                  <a:pt x="996012" y="3607747"/>
                </a:cubicBezTo>
                <a:cubicBezTo>
                  <a:pt x="997551" y="3607747"/>
                  <a:pt x="1001133" y="3596425"/>
                  <a:pt x="1003969" y="3582588"/>
                </a:cubicBezTo>
                <a:cubicBezTo>
                  <a:pt x="1006805" y="3568751"/>
                  <a:pt x="1010240" y="3554982"/>
                  <a:pt x="1011605" y="3551990"/>
                </a:cubicBezTo>
                <a:cubicBezTo>
                  <a:pt x="1014156" y="3546400"/>
                  <a:pt x="1011974" y="3605054"/>
                  <a:pt x="1009302" y="3613866"/>
                </a:cubicBezTo>
                <a:cubicBezTo>
                  <a:pt x="1008510" y="3616484"/>
                  <a:pt x="1009266" y="3618626"/>
                  <a:pt x="1010962" y="3618626"/>
                </a:cubicBezTo>
                <a:cubicBezTo>
                  <a:pt x="1012670" y="3618626"/>
                  <a:pt x="1014064" y="3616309"/>
                  <a:pt x="1014064" y="3613477"/>
                </a:cubicBezTo>
                <a:cubicBezTo>
                  <a:pt x="1014064" y="3610645"/>
                  <a:pt x="1015889" y="3607674"/>
                  <a:pt x="1018120" y="3606872"/>
                </a:cubicBezTo>
                <a:cubicBezTo>
                  <a:pt x="1021115" y="3605796"/>
                  <a:pt x="1022793" y="3596304"/>
                  <a:pt x="1024542" y="3570544"/>
                </a:cubicBezTo>
                <a:cubicBezTo>
                  <a:pt x="1026298" y="3544711"/>
                  <a:pt x="1027399" y="3538491"/>
                  <a:pt x="1028794" y="3546551"/>
                </a:cubicBezTo>
                <a:cubicBezTo>
                  <a:pt x="1029830" y="3552534"/>
                  <a:pt x="1030863" y="3554676"/>
                  <a:pt x="1031089" y="3551310"/>
                </a:cubicBezTo>
                <a:cubicBezTo>
                  <a:pt x="1031666" y="3542748"/>
                  <a:pt x="1035945" y="3543689"/>
                  <a:pt x="1040206" y="3553314"/>
                </a:cubicBezTo>
                <a:cubicBezTo>
                  <a:pt x="1044975" y="3564088"/>
                  <a:pt x="1047968" y="3561700"/>
                  <a:pt x="1050395" y="3545187"/>
                </a:cubicBezTo>
                <a:cubicBezTo>
                  <a:pt x="1051493" y="3537709"/>
                  <a:pt x="1053719" y="3531590"/>
                  <a:pt x="1055342" y="3531590"/>
                </a:cubicBezTo>
                <a:cubicBezTo>
                  <a:pt x="1056962" y="3531590"/>
                  <a:pt x="1057583" y="3534344"/>
                  <a:pt x="1056721" y="3537710"/>
                </a:cubicBezTo>
                <a:cubicBezTo>
                  <a:pt x="1052342" y="3554779"/>
                  <a:pt x="1051376" y="3565402"/>
                  <a:pt x="1053178" y="3576648"/>
                </a:cubicBezTo>
                <a:cubicBezTo>
                  <a:pt x="1054718" y="3586255"/>
                  <a:pt x="1056258" y="3588831"/>
                  <a:pt x="1060044" y="3588134"/>
                </a:cubicBezTo>
                <a:cubicBezTo>
                  <a:pt x="1063617" y="3587478"/>
                  <a:pt x="1065735" y="3590173"/>
                  <a:pt x="1067938" y="3598170"/>
                </a:cubicBezTo>
                <a:cubicBezTo>
                  <a:pt x="1071127" y="3609752"/>
                  <a:pt x="1070302" y="3618625"/>
                  <a:pt x="1066040" y="3618625"/>
                </a:cubicBezTo>
                <a:cubicBezTo>
                  <a:pt x="1064628" y="3618625"/>
                  <a:pt x="1063471" y="3614881"/>
                  <a:pt x="1063471" y="3610305"/>
                </a:cubicBezTo>
                <a:cubicBezTo>
                  <a:pt x="1063471" y="3605451"/>
                  <a:pt x="1062259" y="3602685"/>
                  <a:pt x="1060563" y="3603666"/>
                </a:cubicBezTo>
                <a:cubicBezTo>
                  <a:pt x="1058964" y="3604590"/>
                  <a:pt x="1057654" y="3614031"/>
                  <a:pt x="1057654" y="3624644"/>
                </a:cubicBezTo>
                <a:cubicBezTo>
                  <a:pt x="1057654" y="3641714"/>
                  <a:pt x="1058851" y="3645944"/>
                  <a:pt x="1068032" y="3661306"/>
                </a:cubicBezTo>
                <a:lnTo>
                  <a:pt x="1078410" y="3678671"/>
                </a:lnTo>
                <a:lnTo>
                  <a:pt x="1077479" y="3732283"/>
                </a:lnTo>
                <a:cubicBezTo>
                  <a:pt x="1076969" y="3761769"/>
                  <a:pt x="1077698" y="3794156"/>
                  <a:pt x="1079128" y="3804253"/>
                </a:cubicBezTo>
                <a:cubicBezTo>
                  <a:pt x="1081573" y="3821645"/>
                  <a:pt x="1081402" y="3822612"/>
                  <a:pt x="1075852" y="3822612"/>
                </a:cubicBezTo>
                <a:cubicBezTo>
                  <a:pt x="1067697" y="3822612"/>
                  <a:pt x="1064684" y="3818328"/>
                  <a:pt x="1059401" y="3799218"/>
                </a:cubicBezTo>
                <a:cubicBezTo>
                  <a:pt x="1056879" y="3790091"/>
                  <a:pt x="1051529" y="3774458"/>
                  <a:pt x="1047515" y="3764478"/>
                </a:cubicBezTo>
                <a:cubicBezTo>
                  <a:pt x="1038967" y="3743226"/>
                  <a:pt x="1038613" y="3738210"/>
                  <a:pt x="1044858" y="3726906"/>
                </a:cubicBezTo>
                <a:cubicBezTo>
                  <a:pt x="1048442" y="3720418"/>
                  <a:pt x="1048789" y="3717042"/>
                  <a:pt x="1046373" y="3712082"/>
                </a:cubicBezTo>
                <a:cubicBezTo>
                  <a:pt x="1042592" y="3704315"/>
                  <a:pt x="1037308" y="3703649"/>
                  <a:pt x="1037308" y="3710939"/>
                </a:cubicBezTo>
                <a:cubicBezTo>
                  <a:pt x="1037308" y="3717971"/>
                  <a:pt x="1032299" y="3720599"/>
                  <a:pt x="1030448" y="3714539"/>
                </a:cubicBezTo>
                <a:cubicBezTo>
                  <a:pt x="1029641" y="3711899"/>
                  <a:pt x="1026721" y="3696889"/>
                  <a:pt x="1023958" y="3681181"/>
                </a:cubicBezTo>
                <a:cubicBezTo>
                  <a:pt x="1021196" y="3665475"/>
                  <a:pt x="1017837" y="3651461"/>
                  <a:pt x="1016495" y="3650040"/>
                </a:cubicBezTo>
                <a:cubicBezTo>
                  <a:pt x="1015152" y="3648619"/>
                  <a:pt x="1014054" y="3668435"/>
                  <a:pt x="1014054" y="3694076"/>
                </a:cubicBezTo>
                <a:cubicBezTo>
                  <a:pt x="1014054" y="3720901"/>
                  <a:pt x="1015236" y="3741382"/>
                  <a:pt x="1016842" y="3742309"/>
                </a:cubicBezTo>
                <a:cubicBezTo>
                  <a:pt x="1018422" y="3743224"/>
                  <a:pt x="1018944" y="3751241"/>
                  <a:pt x="1018050" y="3760829"/>
                </a:cubicBezTo>
                <a:cubicBezTo>
                  <a:pt x="1016944" y="3772650"/>
                  <a:pt x="1017867" y="3781315"/>
                  <a:pt x="1021075" y="3789637"/>
                </a:cubicBezTo>
                <a:cubicBezTo>
                  <a:pt x="1028815" y="3809637"/>
                  <a:pt x="1027303" y="3818621"/>
                  <a:pt x="1014167" y="3830669"/>
                </a:cubicBezTo>
                <a:cubicBezTo>
                  <a:pt x="1000942" y="3842800"/>
                  <a:pt x="997964" y="3850927"/>
                  <a:pt x="1000862" y="3866974"/>
                </a:cubicBezTo>
                <a:cubicBezTo>
                  <a:pt x="1005715" y="3893845"/>
                  <a:pt x="1005875" y="3896048"/>
                  <a:pt x="1002972" y="3896048"/>
                </a:cubicBezTo>
                <a:cubicBezTo>
                  <a:pt x="1001322" y="3896048"/>
                  <a:pt x="998490" y="3900252"/>
                  <a:pt x="996677" y="3905391"/>
                </a:cubicBezTo>
                <a:cubicBezTo>
                  <a:pt x="993546" y="3914266"/>
                  <a:pt x="992555" y="3914814"/>
                  <a:pt x="976833" y="3916353"/>
                </a:cubicBezTo>
                <a:cubicBezTo>
                  <a:pt x="967731" y="3917245"/>
                  <a:pt x="955052" y="3920187"/>
                  <a:pt x="948658" y="3922894"/>
                </a:cubicBezTo>
                <a:cubicBezTo>
                  <a:pt x="942263" y="3925600"/>
                  <a:pt x="930919" y="3930397"/>
                  <a:pt x="923447" y="3933554"/>
                </a:cubicBezTo>
                <a:cubicBezTo>
                  <a:pt x="914511" y="3937329"/>
                  <a:pt x="909538" y="3941238"/>
                  <a:pt x="908914" y="3944977"/>
                </a:cubicBezTo>
                <a:cubicBezTo>
                  <a:pt x="907009" y="3956402"/>
                  <a:pt x="902226" y="3951217"/>
                  <a:pt x="889691" y="3924140"/>
                </a:cubicBezTo>
                <a:lnTo>
                  <a:pt x="876885" y="3896476"/>
                </a:lnTo>
                <a:lnTo>
                  <a:pt x="866998" y="3897977"/>
                </a:lnTo>
                <a:lnTo>
                  <a:pt x="857112" y="3899478"/>
                </a:lnTo>
                <a:lnTo>
                  <a:pt x="858936" y="3871244"/>
                </a:lnTo>
                <a:cubicBezTo>
                  <a:pt x="860965" y="3839855"/>
                  <a:pt x="856667" y="3812449"/>
                  <a:pt x="849297" y="3809803"/>
                </a:cubicBezTo>
                <a:cubicBezTo>
                  <a:pt x="841546" y="3807020"/>
                  <a:pt x="839771" y="3814869"/>
                  <a:pt x="845695" y="3825733"/>
                </a:cubicBezTo>
                <a:cubicBezTo>
                  <a:pt x="848772" y="3831377"/>
                  <a:pt x="851308" y="3838797"/>
                  <a:pt x="851329" y="3842222"/>
                </a:cubicBezTo>
                <a:cubicBezTo>
                  <a:pt x="851402" y="3851891"/>
                  <a:pt x="839159" y="3894195"/>
                  <a:pt x="834957" y="3898850"/>
                </a:cubicBezTo>
                <a:cubicBezTo>
                  <a:pt x="832037" y="3902083"/>
                  <a:pt x="831709" y="3910890"/>
                  <a:pt x="833482" y="3938287"/>
                </a:cubicBezTo>
                <a:cubicBezTo>
                  <a:pt x="834737" y="3957688"/>
                  <a:pt x="834730" y="3974679"/>
                  <a:pt x="833449" y="3976045"/>
                </a:cubicBezTo>
                <a:cubicBezTo>
                  <a:pt x="830887" y="3978807"/>
                  <a:pt x="825117" y="3966624"/>
                  <a:pt x="825117" y="3958449"/>
                </a:cubicBezTo>
                <a:cubicBezTo>
                  <a:pt x="825117" y="3955567"/>
                  <a:pt x="822500" y="3951681"/>
                  <a:pt x="819303" y="3949812"/>
                </a:cubicBezTo>
                <a:cubicBezTo>
                  <a:pt x="814672" y="3947106"/>
                  <a:pt x="813490" y="3943469"/>
                  <a:pt x="813490" y="3931932"/>
                </a:cubicBezTo>
                <a:cubicBezTo>
                  <a:pt x="813490" y="3915148"/>
                  <a:pt x="809596" y="3906408"/>
                  <a:pt x="803149" y="3908723"/>
                </a:cubicBezTo>
                <a:cubicBezTo>
                  <a:pt x="796232" y="3911207"/>
                  <a:pt x="787332" y="3930030"/>
                  <a:pt x="787332" y="3942175"/>
                </a:cubicBezTo>
                <a:cubicBezTo>
                  <a:pt x="787332" y="3958604"/>
                  <a:pt x="782234" y="3955423"/>
                  <a:pt x="779879" y="3937525"/>
                </a:cubicBezTo>
                <a:cubicBezTo>
                  <a:pt x="776660" y="3913078"/>
                  <a:pt x="774695" y="3910379"/>
                  <a:pt x="770285" y="3924353"/>
                </a:cubicBezTo>
                <a:cubicBezTo>
                  <a:pt x="766183" y="3937357"/>
                  <a:pt x="748733" y="3958603"/>
                  <a:pt x="742157" y="3958603"/>
                </a:cubicBezTo>
                <a:cubicBezTo>
                  <a:pt x="736620" y="3958603"/>
                  <a:pt x="732117" y="3949885"/>
                  <a:pt x="732064" y="3939063"/>
                </a:cubicBezTo>
                <a:cubicBezTo>
                  <a:pt x="732031" y="3932240"/>
                  <a:pt x="731334" y="3931038"/>
                  <a:pt x="729203" y="3934125"/>
                </a:cubicBezTo>
                <a:cubicBezTo>
                  <a:pt x="727652" y="3936369"/>
                  <a:pt x="726364" y="3940959"/>
                  <a:pt x="726342" y="3944324"/>
                </a:cubicBezTo>
                <a:cubicBezTo>
                  <a:pt x="726306" y="3950851"/>
                  <a:pt x="721784" y="3952710"/>
                  <a:pt x="719746" y="3947044"/>
                </a:cubicBezTo>
                <a:cubicBezTo>
                  <a:pt x="717757" y="3941513"/>
                  <a:pt x="709610" y="3949477"/>
                  <a:pt x="702684" y="3963722"/>
                </a:cubicBezTo>
                <a:lnTo>
                  <a:pt x="696578" y="3976282"/>
                </a:lnTo>
                <a:lnTo>
                  <a:pt x="693758" y="3968802"/>
                </a:lnTo>
                <a:cubicBezTo>
                  <a:pt x="690076" y="3959043"/>
                  <a:pt x="688055" y="3959366"/>
                  <a:pt x="681496" y="3970765"/>
                </a:cubicBezTo>
                <a:cubicBezTo>
                  <a:pt x="678507" y="3975958"/>
                  <a:pt x="674968" y="3979573"/>
                  <a:pt x="673632" y="3978800"/>
                </a:cubicBezTo>
                <a:cubicBezTo>
                  <a:pt x="672293" y="3978027"/>
                  <a:pt x="671493" y="3965877"/>
                  <a:pt x="671847" y="3951801"/>
                </a:cubicBezTo>
                <a:cubicBezTo>
                  <a:pt x="672800" y="3914268"/>
                  <a:pt x="669618" y="3914060"/>
                  <a:pt x="648068" y="3950248"/>
                </a:cubicBezTo>
                <a:cubicBezTo>
                  <a:pt x="638203" y="3966811"/>
                  <a:pt x="629671" y="3980363"/>
                  <a:pt x="629106" y="3980363"/>
                </a:cubicBezTo>
                <a:cubicBezTo>
                  <a:pt x="628540" y="3980363"/>
                  <a:pt x="626307" y="3970877"/>
                  <a:pt x="624139" y="3959284"/>
                </a:cubicBezTo>
                <a:lnTo>
                  <a:pt x="624220" y="3959267"/>
                </a:lnTo>
                <a:lnTo>
                  <a:pt x="620280" y="3938188"/>
                </a:lnTo>
                <a:lnTo>
                  <a:pt x="607440" y="3955282"/>
                </a:lnTo>
                <a:cubicBezTo>
                  <a:pt x="594812" y="3972095"/>
                  <a:pt x="589934" y="3973511"/>
                  <a:pt x="589817" y="3960400"/>
                </a:cubicBezTo>
                <a:cubicBezTo>
                  <a:pt x="589784" y="3957657"/>
                  <a:pt x="588792" y="3955860"/>
                  <a:pt x="587591" y="3956407"/>
                </a:cubicBezTo>
                <a:cubicBezTo>
                  <a:pt x="586394" y="3956955"/>
                  <a:pt x="581809" y="3959091"/>
                  <a:pt x="577406" y="3961155"/>
                </a:cubicBezTo>
                <a:cubicBezTo>
                  <a:pt x="566815" y="3966123"/>
                  <a:pt x="563938" y="3962866"/>
                  <a:pt x="571905" y="3954932"/>
                </a:cubicBezTo>
                <a:cubicBezTo>
                  <a:pt x="581987" y="3944889"/>
                  <a:pt x="584063" y="3933606"/>
                  <a:pt x="580399" y="3908747"/>
                </a:cubicBezTo>
                <a:cubicBezTo>
                  <a:pt x="578597" y="3896517"/>
                  <a:pt x="576247" y="3885537"/>
                  <a:pt x="575175" y="3884347"/>
                </a:cubicBezTo>
                <a:cubicBezTo>
                  <a:pt x="574102" y="3883155"/>
                  <a:pt x="570737" y="3890991"/>
                  <a:pt x="567694" y="3901759"/>
                </a:cubicBezTo>
                <a:cubicBezTo>
                  <a:pt x="564650" y="3912526"/>
                  <a:pt x="560197" y="3922232"/>
                  <a:pt x="557800" y="3923327"/>
                </a:cubicBezTo>
                <a:cubicBezTo>
                  <a:pt x="538738" y="3932032"/>
                  <a:pt x="537707" y="3932251"/>
                  <a:pt x="533002" y="3928596"/>
                </a:cubicBezTo>
                <a:cubicBezTo>
                  <a:pt x="530444" y="3926611"/>
                  <a:pt x="526412" y="3921476"/>
                  <a:pt x="524042" y="3917187"/>
                </a:cubicBezTo>
                <a:cubicBezTo>
                  <a:pt x="520190" y="3910216"/>
                  <a:pt x="504622" y="3898787"/>
                  <a:pt x="498943" y="3898760"/>
                </a:cubicBezTo>
                <a:cubicBezTo>
                  <a:pt x="497746" y="3898760"/>
                  <a:pt x="496669" y="3902728"/>
                  <a:pt x="496556" y="3907590"/>
                </a:cubicBezTo>
                <a:lnTo>
                  <a:pt x="496337" y="3916429"/>
                </a:lnTo>
                <a:lnTo>
                  <a:pt x="490791" y="3904744"/>
                </a:lnTo>
                <a:cubicBezTo>
                  <a:pt x="485854" y="3894340"/>
                  <a:pt x="484600" y="3893381"/>
                  <a:pt x="479371" y="3895999"/>
                </a:cubicBezTo>
                <a:cubicBezTo>
                  <a:pt x="476141" y="3897618"/>
                  <a:pt x="473496" y="3899943"/>
                  <a:pt x="473496" y="3901169"/>
                </a:cubicBezTo>
                <a:cubicBezTo>
                  <a:pt x="473496" y="3902393"/>
                  <a:pt x="470288" y="3906634"/>
                  <a:pt x="466368" y="3910592"/>
                </a:cubicBezTo>
                <a:cubicBezTo>
                  <a:pt x="456365" y="3920693"/>
                  <a:pt x="439692" y="3920788"/>
                  <a:pt x="435622" y="3910777"/>
                </a:cubicBezTo>
                <a:cubicBezTo>
                  <a:pt x="431611" y="3900905"/>
                  <a:pt x="426113" y="3903871"/>
                  <a:pt x="422232" y="3918000"/>
                </a:cubicBezTo>
                <a:lnTo>
                  <a:pt x="418926" y="3930037"/>
                </a:lnTo>
                <a:lnTo>
                  <a:pt x="414240" y="3919925"/>
                </a:lnTo>
                <a:cubicBezTo>
                  <a:pt x="411663" y="3914363"/>
                  <a:pt x="409553" y="3908524"/>
                  <a:pt x="409553" y="3906948"/>
                </a:cubicBezTo>
                <a:cubicBezTo>
                  <a:pt x="409553" y="3905371"/>
                  <a:pt x="406283" y="3902688"/>
                  <a:pt x="402287" y="3900983"/>
                </a:cubicBezTo>
                <a:cubicBezTo>
                  <a:pt x="398290" y="3899280"/>
                  <a:pt x="395021" y="3895784"/>
                  <a:pt x="395021" y="3893216"/>
                </a:cubicBezTo>
                <a:cubicBezTo>
                  <a:pt x="395021" y="3890647"/>
                  <a:pt x="393174" y="3887113"/>
                  <a:pt x="390919" y="3885361"/>
                </a:cubicBezTo>
                <a:cubicBezTo>
                  <a:pt x="384017" y="3880000"/>
                  <a:pt x="381900" y="3887292"/>
                  <a:pt x="382484" y="3914398"/>
                </a:cubicBezTo>
                <a:cubicBezTo>
                  <a:pt x="382776" y="3928235"/>
                  <a:pt x="381908" y="3939556"/>
                  <a:pt x="380543" y="3939556"/>
                </a:cubicBezTo>
                <a:cubicBezTo>
                  <a:pt x="379174" y="3939556"/>
                  <a:pt x="375157" y="3931295"/>
                  <a:pt x="371613" y="3921197"/>
                </a:cubicBezTo>
                <a:cubicBezTo>
                  <a:pt x="368069" y="3911101"/>
                  <a:pt x="364778" y="3902409"/>
                  <a:pt x="364300" y="3901884"/>
                </a:cubicBezTo>
                <a:cubicBezTo>
                  <a:pt x="363822" y="3901358"/>
                  <a:pt x="358825" y="3904217"/>
                  <a:pt x="353194" y="3908237"/>
                </a:cubicBezTo>
                <a:cubicBezTo>
                  <a:pt x="347563" y="3912256"/>
                  <a:pt x="341580" y="3914748"/>
                  <a:pt x="339898" y="3913776"/>
                </a:cubicBezTo>
                <a:cubicBezTo>
                  <a:pt x="330219" y="3908178"/>
                  <a:pt x="319486" y="3921392"/>
                  <a:pt x="319409" y="3939004"/>
                </a:cubicBezTo>
                <a:cubicBezTo>
                  <a:pt x="319376" y="3946509"/>
                  <a:pt x="318646" y="3948036"/>
                  <a:pt x="316548" y="3944996"/>
                </a:cubicBezTo>
                <a:cubicBezTo>
                  <a:pt x="314997" y="3942752"/>
                  <a:pt x="313709" y="3937470"/>
                  <a:pt x="313687" y="3933258"/>
                </a:cubicBezTo>
                <a:cubicBezTo>
                  <a:pt x="313654" y="3929046"/>
                  <a:pt x="312286" y="3923225"/>
                  <a:pt x="310625" y="3920323"/>
                </a:cubicBezTo>
                <a:cubicBezTo>
                  <a:pt x="307816" y="3915410"/>
                  <a:pt x="307017" y="3915331"/>
                  <a:pt x="299053" y="3919187"/>
                </a:cubicBezTo>
                <a:cubicBezTo>
                  <a:pt x="291059" y="3923055"/>
                  <a:pt x="290259" y="3922967"/>
                  <a:pt x="286839" y="3917843"/>
                </a:cubicBezTo>
                <a:cubicBezTo>
                  <a:pt x="281942" y="3910506"/>
                  <a:pt x="279778" y="3910932"/>
                  <a:pt x="277427" y="3919697"/>
                </a:cubicBezTo>
                <a:cubicBezTo>
                  <a:pt x="276194" y="3924297"/>
                  <a:pt x="274672" y="3925840"/>
                  <a:pt x="273344" y="3923832"/>
                </a:cubicBezTo>
                <a:cubicBezTo>
                  <a:pt x="271953" y="3921726"/>
                  <a:pt x="269435" y="3923472"/>
                  <a:pt x="265994" y="3928922"/>
                </a:cubicBezTo>
                <a:cubicBezTo>
                  <a:pt x="263115" y="3933483"/>
                  <a:pt x="260168" y="3936661"/>
                  <a:pt x="259445" y="3935985"/>
                </a:cubicBezTo>
                <a:cubicBezTo>
                  <a:pt x="258722" y="3935308"/>
                  <a:pt x="259628" y="3926703"/>
                  <a:pt x="261459" y="3916861"/>
                </a:cubicBezTo>
                <a:cubicBezTo>
                  <a:pt x="265723" y="3893949"/>
                  <a:pt x="263871" y="3889100"/>
                  <a:pt x="256105" y="3902840"/>
                </a:cubicBezTo>
                <a:cubicBezTo>
                  <a:pt x="252722" y="3908824"/>
                  <a:pt x="249898" y="3912109"/>
                  <a:pt x="249827" y="3910141"/>
                </a:cubicBezTo>
                <a:cubicBezTo>
                  <a:pt x="249754" y="3908171"/>
                  <a:pt x="250973" y="3904331"/>
                  <a:pt x="252535" y="3901605"/>
                </a:cubicBezTo>
                <a:cubicBezTo>
                  <a:pt x="258542" y="3891101"/>
                  <a:pt x="264092" y="3850919"/>
                  <a:pt x="260989" y="3840401"/>
                </a:cubicBezTo>
                <a:cubicBezTo>
                  <a:pt x="258847" y="3833138"/>
                  <a:pt x="259004" y="3826667"/>
                  <a:pt x="261551" y="3817366"/>
                </a:cubicBezTo>
                <a:cubicBezTo>
                  <a:pt x="265164" y="3804181"/>
                  <a:pt x="263507" y="3789967"/>
                  <a:pt x="258362" y="3789967"/>
                </a:cubicBezTo>
                <a:cubicBezTo>
                  <a:pt x="256793" y="3789967"/>
                  <a:pt x="255409" y="3795169"/>
                  <a:pt x="255289" y="3801527"/>
                </a:cubicBezTo>
                <a:lnTo>
                  <a:pt x="255070" y="3813086"/>
                </a:lnTo>
                <a:lnTo>
                  <a:pt x="247221" y="3797100"/>
                </a:lnTo>
                <a:lnTo>
                  <a:pt x="239371" y="3781116"/>
                </a:lnTo>
                <a:lnTo>
                  <a:pt x="234247" y="3796328"/>
                </a:lnTo>
                <a:cubicBezTo>
                  <a:pt x="228764" y="3812603"/>
                  <a:pt x="224568" y="3817387"/>
                  <a:pt x="221766" y="3810554"/>
                </a:cubicBezTo>
                <a:cubicBezTo>
                  <a:pt x="220810" y="3808224"/>
                  <a:pt x="218857" y="3806995"/>
                  <a:pt x="217426" y="3807822"/>
                </a:cubicBezTo>
                <a:cubicBezTo>
                  <a:pt x="215995" y="3808649"/>
                  <a:pt x="214824" y="3807301"/>
                  <a:pt x="214824" y="3804826"/>
                </a:cubicBezTo>
                <a:cubicBezTo>
                  <a:pt x="214824" y="3800216"/>
                  <a:pt x="185168" y="3756269"/>
                  <a:pt x="180066" y="3753319"/>
                </a:cubicBezTo>
                <a:cubicBezTo>
                  <a:pt x="176464" y="3751236"/>
                  <a:pt x="159601" y="3772805"/>
                  <a:pt x="159601" y="3779496"/>
                </a:cubicBezTo>
                <a:cubicBezTo>
                  <a:pt x="159601" y="3782273"/>
                  <a:pt x="161663" y="3784528"/>
                  <a:pt x="164203" y="3784528"/>
                </a:cubicBezTo>
                <a:cubicBezTo>
                  <a:pt x="169640" y="3784528"/>
                  <a:pt x="169450" y="3785070"/>
                  <a:pt x="158148" y="3801808"/>
                </a:cubicBezTo>
                <a:lnTo>
                  <a:pt x="149428" y="3814722"/>
                </a:lnTo>
                <a:lnTo>
                  <a:pt x="134639" y="3813467"/>
                </a:lnTo>
                <a:cubicBezTo>
                  <a:pt x="120829" y="3812293"/>
                  <a:pt x="119630" y="3812691"/>
                  <a:pt x="116525" y="3819448"/>
                </a:cubicBezTo>
                <a:lnTo>
                  <a:pt x="113201" y="3826686"/>
                </a:lnTo>
                <a:lnTo>
                  <a:pt x="114463" y="3818163"/>
                </a:lnTo>
                <a:cubicBezTo>
                  <a:pt x="115157" y="3813476"/>
                  <a:pt x="116587" y="3806425"/>
                  <a:pt x="117642" y="3802493"/>
                </a:cubicBezTo>
                <a:cubicBezTo>
                  <a:pt x="119207" y="3796651"/>
                  <a:pt x="118703" y="3795653"/>
                  <a:pt x="114876" y="3797027"/>
                </a:cubicBezTo>
                <a:cubicBezTo>
                  <a:pt x="111105" y="3798381"/>
                  <a:pt x="110193" y="3796797"/>
                  <a:pt x="110193" y="3788940"/>
                </a:cubicBezTo>
                <a:cubicBezTo>
                  <a:pt x="110193" y="3783566"/>
                  <a:pt x="106121" y="3767830"/>
                  <a:pt x="101145" y="3753971"/>
                </a:cubicBezTo>
                <a:lnTo>
                  <a:pt x="92097" y="3728771"/>
                </a:lnTo>
                <a:lnTo>
                  <a:pt x="94042" y="3670395"/>
                </a:lnTo>
                <a:cubicBezTo>
                  <a:pt x="95111" y="3638287"/>
                  <a:pt x="97407" y="3605853"/>
                  <a:pt x="99138" y="3598319"/>
                </a:cubicBezTo>
                <a:cubicBezTo>
                  <a:pt x="104941" y="3573087"/>
                  <a:pt x="97069" y="3338652"/>
                  <a:pt x="87812" y="3260961"/>
                </a:cubicBezTo>
                <a:cubicBezTo>
                  <a:pt x="82435" y="3215847"/>
                  <a:pt x="82431" y="3215653"/>
                  <a:pt x="85575" y="3161687"/>
                </a:cubicBezTo>
                <a:cubicBezTo>
                  <a:pt x="86925" y="3138501"/>
                  <a:pt x="87983" y="3112186"/>
                  <a:pt x="87921" y="3103211"/>
                </a:cubicBezTo>
                <a:cubicBezTo>
                  <a:pt x="87812" y="3086795"/>
                  <a:pt x="91307" y="3090618"/>
                  <a:pt x="92890" y="3108651"/>
                </a:cubicBezTo>
                <a:cubicBezTo>
                  <a:pt x="94715" y="3129427"/>
                  <a:pt x="98000" y="3078267"/>
                  <a:pt x="98651" y="3018896"/>
                </a:cubicBezTo>
                <a:lnTo>
                  <a:pt x="99366" y="2953620"/>
                </a:lnTo>
                <a:lnTo>
                  <a:pt x="103451" y="3010737"/>
                </a:lnTo>
                <a:cubicBezTo>
                  <a:pt x="108126" y="3076121"/>
                  <a:pt x="110351" y="3085824"/>
                  <a:pt x="115797" y="3064581"/>
                </a:cubicBezTo>
                <a:cubicBezTo>
                  <a:pt x="118224" y="3055113"/>
                  <a:pt x="118471" y="3048955"/>
                  <a:pt x="116549" y="3045743"/>
                </a:cubicBezTo>
                <a:cubicBezTo>
                  <a:pt x="114538" y="3042381"/>
                  <a:pt x="114917" y="3039223"/>
                  <a:pt x="117833" y="3035060"/>
                </a:cubicBezTo>
                <a:cubicBezTo>
                  <a:pt x="120956" y="3030598"/>
                  <a:pt x="121241" y="3027351"/>
                  <a:pt x="118986" y="3021806"/>
                </a:cubicBezTo>
                <a:cubicBezTo>
                  <a:pt x="115436" y="3013072"/>
                  <a:pt x="115392" y="2991195"/>
                  <a:pt x="118913" y="2983539"/>
                </a:cubicBezTo>
                <a:cubicBezTo>
                  <a:pt x="121143" y="2978681"/>
                  <a:pt x="121435" y="2978883"/>
                  <a:pt x="121613" y="2985418"/>
                </a:cubicBezTo>
                <a:cubicBezTo>
                  <a:pt x="121905" y="2995447"/>
                  <a:pt x="126954" y="2997613"/>
                  <a:pt x="128451" y="2988345"/>
                </a:cubicBezTo>
                <a:cubicBezTo>
                  <a:pt x="129119" y="2984205"/>
                  <a:pt x="129863" y="2995128"/>
                  <a:pt x="130100" y="3012617"/>
                </a:cubicBezTo>
                <a:cubicBezTo>
                  <a:pt x="130356" y="3031340"/>
                  <a:pt x="129341" y="3045105"/>
                  <a:pt x="127630" y="3046095"/>
                </a:cubicBezTo>
                <a:cubicBezTo>
                  <a:pt x="124437" y="3047942"/>
                  <a:pt x="123798" y="3064345"/>
                  <a:pt x="126546" y="3073943"/>
                </a:cubicBezTo>
                <a:cubicBezTo>
                  <a:pt x="127506" y="3077292"/>
                  <a:pt x="129451" y="3079361"/>
                  <a:pt x="130866" y="3078542"/>
                </a:cubicBezTo>
                <a:cubicBezTo>
                  <a:pt x="132326" y="3077696"/>
                  <a:pt x="133442" y="3098159"/>
                  <a:pt x="133442" y="3125790"/>
                </a:cubicBezTo>
                <a:cubicBezTo>
                  <a:pt x="133442" y="3152595"/>
                  <a:pt x="134275" y="3180206"/>
                  <a:pt x="135293" y="3187146"/>
                </a:cubicBezTo>
                <a:cubicBezTo>
                  <a:pt x="138730" y="3210625"/>
                  <a:pt x="142164" y="3199946"/>
                  <a:pt x="142164" y="3165767"/>
                </a:cubicBezTo>
                <a:cubicBezTo>
                  <a:pt x="142164" y="3132390"/>
                  <a:pt x="144787" y="3123911"/>
                  <a:pt x="150793" y="3137889"/>
                </a:cubicBezTo>
                <a:cubicBezTo>
                  <a:pt x="152898" y="3142795"/>
                  <a:pt x="153456" y="3141306"/>
                  <a:pt x="153606" y="3130383"/>
                </a:cubicBezTo>
                <a:cubicBezTo>
                  <a:pt x="153752" y="3119589"/>
                  <a:pt x="152584" y="3116053"/>
                  <a:pt x="147977" y="3113362"/>
                </a:cubicBezTo>
                <a:cubicBezTo>
                  <a:pt x="144693" y="3111441"/>
                  <a:pt x="142164" y="3107019"/>
                  <a:pt x="142164" y="3103188"/>
                </a:cubicBezTo>
                <a:cubicBezTo>
                  <a:pt x="142164" y="3096131"/>
                  <a:pt x="146536" y="3093903"/>
                  <a:pt x="148791" y="3099811"/>
                </a:cubicBezTo>
                <a:cubicBezTo>
                  <a:pt x="149506" y="3101682"/>
                  <a:pt x="150601" y="3102599"/>
                  <a:pt x="151225" y="3101850"/>
                </a:cubicBezTo>
                <a:cubicBezTo>
                  <a:pt x="152298" y="3100566"/>
                  <a:pt x="149144" y="2917216"/>
                  <a:pt x="147292" y="2873385"/>
                </a:cubicBezTo>
                <a:cubicBezTo>
                  <a:pt x="146818" y="2862166"/>
                  <a:pt x="146084" y="2844419"/>
                  <a:pt x="145660" y="2833947"/>
                </a:cubicBezTo>
                <a:cubicBezTo>
                  <a:pt x="145062" y="2819133"/>
                  <a:pt x="144216" y="2815996"/>
                  <a:pt x="141844" y="2819811"/>
                </a:cubicBezTo>
                <a:cubicBezTo>
                  <a:pt x="140169" y="2822507"/>
                  <a:pt x="139582" y="2829239"/>
                  <a:pt x="140545" y="2834770"/>
                </a:cubicBezTo>
                <a:cubicBezTo>
                  <a:pt x="141837" y="2842206"/>
                  <a:pt x="140764" y="2847130"/>
                  <a:pt x="136458" y="2853666"/>
                </a:cubicBezTo>
                <a:cubicBezTo>
                  <a:pt x="133247" y="2858528"/>
                  <a:pt x="129296" y="2862506"/>
                  <a:pt x="127674" y="2862506"/>
                </a:cubicBezTo>
                <a:cubicBezTo>
                  <a:pt x="126050" y="2862506"/>
                  <a:pt x="124718" y="2858528"/>
                  <a:pt x="124707" y="2853666"/>
                </a:cubicBezTo>
                <a:cubicBezTo>
                  <a:pt x="124707" y="2848804"/>
                  <a:pt x="122937" y="2841689"/>
                  <a:pt x="120800" y="2837853"/>
                </a:cubicBezTo>
                <a:cubicBezTo>
                  <a:pt x="118662" y="2834017"/>
                  <a:pt x="115973" y="2818133"/>
                  <a:pt x="114826" y="2802555"/>
                </a:cubicBezTo>
                <a:cubicBezTo>
                  <a:pt x="113680" y="2786976"/>
                  <a:pt x="112199" y="2773723"/>
                  <a:pt x="111538" y="2773103"/>
                </a:cubicBezTo>
                <a:cubicBezTo>
                  <a:pt x="110878" y="2772484"/>
                  <a:pt x="108097" y="2773680"/>
                  <a:pt x="105360" y="2775763"/>
                </a:cubicBezTo>
                <a:cubicBezTo>
                  <a:pt x="100908" y="2779153"/>
                  <a:pt x="100633" y="2778980"/>
                  <a:pt x="102732" y="2774110"/>
                </a:cubicBezTo>
                <a:cubicBezTo>
                  <a:pt x="105911" y="2766743"/>
                  <a:pt x="110338" y="2718932"/>
                  <a:pt x="108639" y="2710314"/>
                </a:cubicBezTo>
                <a:cubicBezTo>
                  <a:pt x="107887" y="2706508"/>
                  <a:pt x="111109" y="2710737"/>
                  <a:pt x="115795" y="2719713"/>
                </a:cubicBezTo>
                <a:cubicBezTo>
                  <a:pt x="121191" y="2730047"/>
                  <a:pt x="126752" y="2748320"/>
                  <a:pt x="130954" y="2769531"/>
                </a:cubicBezTo>
                <a:cubicBezTo>
                  <a:pt x="135199" y="2790948"/>
                  <a:pt x="138343" y="2801248"/>
                  <a:pt x="139674" y="2798089"/>
                </a:cubicBezTo>
                <a:cubicBezTo>
                  <a:pt x="142411" y="2791591"/>
                  <a:pt x="142334" y="2736696"/>
                  <a:pt x="139564" y="2721073"/>
                </a:cubicBezTo>
                <a:lnTo>
                  <a:pt x="137393" y="2708834"/>
                </a:lnTo>
                <a:lnTo>
                  <a:pt x="133499" y="2716314"/>
                </a:lnTo>
                <a:cubicBezTo>
                  <a:pt x="131357" y="2720428"/>
                  <a:pt x="128647" y="2723793"/>
                  <a:pt x="127476" y="2723793"/>
                </a:cubicBezTo>
                <a:cubicBezTo>
                  <a:pt x="124494" y="2723793"/>
                  <a:pt x="121818" y="2716459"/>
                  <a:pt x="121818" y="2708279"/>
                </a:cubicBezTo>
                <a:cubicBezTo>
                  <a:pt x="121818" y="2702396"/>
                  <a:pt x="122475" y="2701880"/>
                  <a:pt x="126249" y="2704809"/>
                </a:cubicBezTo>
                <a:cubicBezTo>
                  <a:pt x="132776" y="2709879"/>
                  <a:pt x="134262" y="2706592"/>
                  <a:pt x="130766" y="2694810"/>
                </a:cubicBezTo>
                <a:cubicBezTo>
                  <a:pt x="129059" y="2689060"/>
                  <a:pt x="127657" y="2677590"/>
                  <a:pt x="127646" y="2669321"/>
                </a:cubicBezTo>
                <a:cubicBezTo>
                  <a:pt x="127646" y="2657244"/>
                  <a:pt x="128873" y="2653292"/>
                  <a:pt x="133943" y="2649228"/>
                </a:cubicBezTo>
                <a:cubicBezTo>
                  <a:pt x="139727" y="2644594"/>
                  <a:pt x="139851" y="2643893"/>
                  <a:pt x="135428" y="2640865"/>
                </a:cubicBezTo>
                <a:cubicBezTo>
                  <a:pt x="130984" y="2637824"/>
                  <a:pt x="130961" y="2636565"/>
                  <a:pt x="135136" y="2625083"/>
                </a:cubicBezTo>
                <a:cubicBezTo>
                  <a:pt x="138318" y="2616349"/>
                  <a:pt x="140924" y="2613051"/>
                  <a:pt x="143826" y="2614093"/>
                </a:cubicBezTo>
                <a:cubicBezTo>
                  <a:pt x="146106" y="2614913"/>
                  <a:pt x="147971" y="2614117"/>
                  <a:pt x="147971" y="2612317"/>
                </a:cubicBezTo>
                <a:cubicBezTo>
                  <a:pt x="147971" y="2610521"/>
                  <a:pt x="145355" y="2608412"/>
                  <a:pt x="142158" y="2607630"/>
                </a:cubicBezTo>
                <a:cubicBezTo>
                  <a:pt x="138396" y="2606708"/>
                  <a:pt x="136345" y="2603919"/>
                  <a:pt x="136345" y="2599725"/>
                </a:cubicBezTo>
                <a:cubicBezTo>
                  <a:pt x="136345" y="2593196"/>
                  <a:pt x="141982" y="2590309"/>
                  <a:pt x="142362" y="2596642"/>
                </a:cubicBezTo>
                <a:cubicBezTo>
                  <a:pt x="142472" y="2598512"/>
                  <a:pt x="143625" y="2597594"/>
                  <a:pt x="144920" y="2594603"/>
                </a:cubicBezTo>
                <a:cubicBezTo>
                  <a:pt x="146449" y="2591074"/>
                  <a:pt x="145865" y="2587655"/>
                  <a:pt x="143264" y="2584870"/>
                </a:cubicBezTo>
                <a:cubicBezTo>
                  <a:pt x="140308" y="2581707"/>
                  <a:pt x="139336" y="2572390"/>
                  <a:pt x="139570" y="2549512"/>
                </a:cubicBezTo>
                <a:cubicBezTo>
                  <a:pt x="139826" y="2522781"/>
                  <a:pt x="140271" y="2520155"/>
                  <a:pt x="142624" y="2530687"/>
                </a:cubicBezTo>
                <a:cubicBezTo>
                  <a:pt x="144128" y="2537419"/>
                  <a:pt x="144712" y="2548647"/>
                  <a:pt x="143924" y="2555639"/>
                </a:cubicBezTo>
                <a:cubicBezTo>
                  <a:pt x="142902" y="2564689"/>
                  <a:pt x="143704" y="2569286"/>
                  <a:pt x="146661" y="2571594"/>
                </a:cubicBezTo>
                <a:cubicBezTo>
                  <a:pt x="149445" y="2573758"/>
                  <a:pt x="150715" y="2579734"/>
                  <a:pt x="150473" y="2589549"/>
                </a:cubicBezTo>
                <a:cubicBezTo>
                  <a:pt x="150217" y="2600443"/>
                  <a:pt x="151531" y="2605757"/>
                  <a:pt x="155581" y="2610028"/>
                </a:cubicBezTo>
                <a:cubicBezTo>
                  <a:pt x="159525" y="2614188"/>
                  <a:pt x="160038" y="2616128"/>
                  <a:pt x="157416" y="2616986"/>
                </a:cubicBezTo>
                <a:cubicBezTo>
                  <a:pt x="155416" y="2617639"/>
                  <a:pt x="153782" y="2621817"/>
                  <a:pt x="153782" y="2626268"/>
                </a:cubicBezTo>
                <a:cubicBezTo>
                  <a:pt x="153782" y="2631689"/>
                  <a:pt x="154887" y="2633721"/>
                  <a:pt x="157135" y="2632423"/>
                </a:cubicBezTo>
                <a:cubicBezTo>
                  <a:pt x="159620" y="2630987"/>
                  <a:pt x="159996" y="2636225"/>
                  <a:pt x="158587" y="2652661"/>
                </a:cubicBezTo>
                <a:cubicBezTo>
                  <a:pt x="157544" y="2664858"/>
                  <a:pt x="155858" y="2684479"/>
                  <a:pt x="154845" y="2696261"/>
                </a:cubicBezTo>
                <a:cubicBezTo>
                  <a:pt x="152958" y="2718188"/>
                  <a:pt x="155063" y="2737394"/>
                  <a:pt x="159357" y="2737394"/>
                </a:cubicBezTo>
                <a:cubicBezTo>
                  <a:pt x="160678" y="2737394"/>
                  <a:pt x="162393" y="2731232"/>
                  <a:pt x="163168" y="2723700"/>
                </a:cubicBezTo>
                <a:cubicBezTo>
                  <a:pt x="164058" y="2715026"/>
                  <a:pt x="166420" y="2708743"/>
                  <a:pt x="169613" y="2706558"/>
                </a:cubicBezTo>
                <a:cubicBezTo>
                  <a:pt x="174200" y="2703419"/>
                  <a:pt x="174238" y="2702788"/>
                  <a:pt x="170029" y="2699520"/>
                </a:cubicBezTo>
                <a:cubicBezTo>
                  <a:pt x="166388" y="2696691"/>
                  <a:pt x="165411" y="2690379"/>
                  <a:pt x="165426" y="2669745"/>
                </a:cubicBezTo>
                <a:lnTo>
                  <a:pt x="165460" y="2643560"/>
                </a:lnTo>
                <a:lnTo>
                  <a:pt x="170745" y="2651062"/>
                </a:lnTo>
                <a:cubicBezTo>
                  <a:pt x="173654" y="2655187"/>
                  <a:pt x="176914" y="2657737"/>
                  <a:pt x="177992" y="2656728"/>
                </a:cubicBezTo>
                <a:cubicBezTo>
                  <a:pt x="180893" y="2654013"/>
                  <a:pt x="180372" y="2642763"/>
                  <a:pt x="177259" y="2640964"/>
                </a:cubicBezTo>
                <a:cubicBezTo>
                  <a:pt x="175610" y="2640008"/>
                  <a:pt x="175617" y="2636002"/>
                  <a:pt x="177292" y="2630604"/>
                </a:cubicBezTo>
                <a:cubicBezTo>
                  <a:pt x="179402" y="2623752"/>
                  <a:pt x="179033" y="2621132"/>
                  <a:pt x="175625" y="2618782"/>
                </a:cubicBezTo>
                <a:cubicBezTo>
                  <a:pt x="173216" y="2617122"/>
                  <a:pt x="171246" y="2611958"/>
                  <a:pt x="171246" y="2607308"/>
                </a:cubicBezTo>
                <a:cubicBezTo>
                  <a:pt x="171246" y="2600733"/>
                  <a:pt x="172264" y="2599219"/>
                  <a:pt x="175822" y="2600497"/>
                </a:cubicBezTo>
                <a:cubicBezTo>
                  <a:pt x="179858" y="2601947"/>
                  <a:pt x="180196" y="2599125"/>
                  <a:pt x="178683" y="2576613"/>
                </a:cubicBezTo>
                <a:cubicBezTo>
                  <a:pt x="171318" y="2466934"/>
                  <a:pt x="170421" y="2411684"/>
                  <a:pt x="174207" y="2301074"/>
                </a:cubicBezTo>
                <a:cubicBezTo>
                  <a:pt x="175688" y="2257808"/>
                  <a:pt x="176251" y="2213136"/>
                  <a:pt x="175458" y="2201800"/>
                </a:cubicBezTo>
                <a:cubicBezTo>
                  <a:pt x="174667" y="2190464"/>
                  <a:pt x="173440" y="2173540"/>
                  <a:pt x="172740" y="2164190"/>
                </a:cubicBezTo>
                <a:cubicBezTo>
                  <a:pt x="171386" y="2146132"/>
                  <a:pt x="173900" y="2142366"/>
                  <a:pt x="179095" y="2154671"/>
                </a:cubicBezTo>
                <a:cubicBezTo>
                  <a:pt x="181792" y="2161053"/>
                  <a:pt x="182299" y="2158906"/>
                  <a:pt x="182562" y="2140044"/>
                </a:cubicBezTo>
                <a:cubicBezTo>
                  <a:pt x="182780" y="2125634"/>
                  <a:pt x="181303" y="2114425"/>
                  <a:pt x="178366" y="2107848"/>
                </a:cubicBezTo>
                <a:cubicBezTo>
                  <a:pt x="174907" y="2100100"/>
                  <a:pt x="174645" y="2096875"/>
                  <a:pt x="177238" y="2093950"/>
                </a:cubicBezTo>
                <a:cubicBezTo>
                  <a:pt x="179785" y="2091078"/>
                  <a:pt x="179822" y="2083828"/>
                  <a:pt x="177384" y="2064486"/>
                </a:cubicBezTo>
                <a:cubicBezTo>
                  <a:pt x="173288" y="2031987"/>
                  <a:pt x="173183" y="2019189"/>
                  <a:pt x="177056" y="2024799"/>
                </a:cubicBezTo>
                <a:cubicBezTo>
                  <a:pt x="178607" y="2027043"/>
                  <a:pt x="179895" y="2033224"/>
                  <a:pt x="179917" y="2038534"/>
                </a:cubicBezTo>
                <a:cubicBezTo>
                  <a:pt x="179950" y="2043845"/>
                  <a:pt x="181380" y="2049515"/>
                  <a:pt x="183109" y="2051136"/>
                </a:cubicBezTo>
                <a:cubicBezTo>
                  <a:pt x="184967" y="2052872"/>
                  <a:pt x="186764" y="2070684"/>
                  <a:pt x="187491" y="2094518"/>
                </a:cubicBezTo>
                <a:cubicBezTo>
                  <a:pt x="188170" y="2116756"/>
                  <a:pt x="190023" y="2141602"/>
                  <a:pt x="191609" y="2149731"/>
                </a:cubicBezTo>
                <a:cubicBezTo>
                  <a:pt x="193197" y="2157859"/>
                  <a:pt x="194496" y="2172852"/>
                  <a:pt x="194496" y="2183049"/>
                </a:cubicBezTo>
                <a:cubicBezTo>
                  <a:pt x="194496" y="2193245"/>
                  <a:pt x="195565" y="2201588"/>
                  <a:pt x="196875" y="2201588"/>
                </a:cubicBezTo>
                <a:cubicBezTo>
                  <a:pt x="199568" y="2201588"/>
                  <a:pt x="198922" y="2116352"/>
                  <a:pt x="195788" y="2058415"/>
                </a:cubicBezTo>
                <a:cubicBezTo>
                  <a:pt x="193751" y="2020813"/>
                  <a:pt x="194966" y="2005760"/>
                  <a:pt x="200030" y="2005760"/>
                </a:cubicBezTo>
                <a:cubicBezTo>
                  <a:pt x="201413" y="2005760"/>
                  <a:pt x="203435" y="2012423"/>
                  <a:pt x="204523" y="2020566"/>
                </a:cubicBezTo>
                <a:cubicBezTo>
                  <a:pt x="206030" y="2031857"/>
                  <a:pt x="207490" y="2035017"/>
                  <a:pt x="210671" y="2033874"/>
                </a:cubicBezTo>
                <a:cubicBezTo>
                  <a:pt x="216684" y="2031716"/>
                  <a:pt x="216079" y="2042920"/>
                  <a:pt x="210010" y="2046098"/>
                </a:cubicBezTo>
                <a:cubicBezTo>
                  <a:pt x="205628" y="2048393"/>
                  <a:pt x="205349" y="2055037"/>
                  <a:pt x="207007" y="2117629"/>
                </a:cubicBezTo>
                <a:cubicBezTo>
                  <a:pt x="208171" y="2161627"/>
                  <a:pt x="207832" y="2185150"/>
                  <a:pt x="206069" y="2182549"/>
                </a:cubicBezTo>
                <a:cubicBezTo>
                  <a:pt x="202537" y="2177336"/>
                  <a:pt x="202482" y="2187234"/>
                  <a:pt x="205960" y="2202948"/>
                </a:cubicBezTo>
                <a:cubicBezTo>
                  <a:pt x="208218" y="2213161"/>
                  <a:pt x="208412" y="2213328"/>
                  <a:pt x="209127" y="2205668"/>
                </a:cubicBezTo>
                <a:cubicBezTo>
                  <a:pt x="210163" y="2194555"/>
                  <a:pt x="214127" y="2225206"/>
                  <a:pt x="214532" y="2247478"/>
                </a:cubicBezTo>
                <a:cubicBezTo>
                  <a:pt x="214788" y="2262326"/>
                  <a:pt x="215455" y="2264339"/>
                  <a:pt x="219080" y="2261523"/>
                </a:cubicBezTo>
                <a:cubicBezTo>
                  <a:pt x="221408" y="2259715"/>
                  <a:pt x="224677" y="2259025"/>
                  <a:pt x="226346" y="2259990"/>
                </a:cubicBezTo>
                <a:cubicBezTo>
                  <a:pt x="228324" y="2261135"/>
                  <a:pt x="229378" y="2256089"/>
                  <a:pt x="229378" y="2245492"/>
                </a:cubicBezTo>
                <a:cubicBezTo>
                  <a:pt x="229378" y="2236298"/>
                  <a:pt x="228018" y="2228815"/>
                  <a:pt x="226247" y="2228262"/>
                </a:cubicBezTo>
                <a:cubicBezTo>
                  <a:pt x="222252" y="2227015"/>
                  <a:pt x="215081" y="2195974"/>
                  <a:pt x="214948" y="2179343"/>
                </a:cubicBezTo>
                <a:cubicBezTo>
                  <a:pt x="214875" y="2171058"/>
                  <a:pt x="216513" y="2165058"/>
                  <a:pt x="219625" y="2162146"/>
                </a:cubicBezTo>
                <a:cubicBezTo>
                  <a:pt x="223845" y="2158197"/>
                  <a:pt x="224163" y="2152535"/>
                  <a:pt x="222344" y="2113823"/>
                </a:cubicBezTo>
                <a:cubicBezTo>
                  <a:pt x="221213" y="2089705"/>
                  <a:pt x="219738" y="2066234"/>
                  <a:pt x="219071" y="2061664"/>
                </a:cubicBezTo>
                <a:lnTo>
                  <a:pt x="217856" y="2053357"/>
                </a:lnTo>
                <a:lnTo>
                  <a:pt x="221271" y="2060836"/>
                </a:lnTo>
                <a:cubicBezTo>
                  <a:pt x="223150" y="2064950"/>
                  <a:pt x="225743" y="2068316"/>
                  <a:pt x="227033" y="2068316"/>
                </a:cubicBezTo>
                <a:cubicBezTo>
                  <a:pt x="230965" y="2068316"/>
                  <a:pt x="229649" y="2056090"/>
                  <a:pt x="225110" y="2050477"/>
                </a:cubicBezTo>
                <a:cubicBezTo>
                  <a:pt x="222763" y="2047573"/>
                  <a:pt x="220952" y="2041526"/>
                  <a:pt x="221087" y="2037038"/>
                </a:cubicBezTo>
                <a:cubicBezTo>
                  <a:pt x="221233" y="2032066"/>
                  <a:pt x="221871" y="2030836"/>
                  <a:pt x="222714" y="2033890"/>
                </a:cubicBezTo>
                <a:cubicBezTo>
                  <a:pt x="223642" y="2037256"/>
                  <a:pt x="225918" y="2038456"/>
                  <a:pt x="229644" y="2037545"/>
                </a:cubicBezTo>
                <a:cubicBezTo>
                  <a:pt x="234680" y="2036312"/>
                  <a:pt x="235192" y="2037806"/>
                  <a:pt x="235192" y="2053772"/>
                </a:cubicBezTo>
                <a:cubicBezTo>
                  <a:pt x="235192" y="2063700"/>
                  <a:pt x="236348" y="2070688"/>
                  <a:pt x="237848" y="2069820"/>
                </a:cubicBezTo>
                <a:cubicBezTo>
                  <a:pt x="239421" y="2068911"/>
                  <a:pt x="239716" y="2040841"/>
                  <a:pt x="238574" y="2000984"/>
                </a:cubicBezTo>
                <a:cubicBezTo>
                  <a:pt x="237512" y="1963969"/>
                  <a:pt x="236837" y="1922363"/>
                  <a:pt x="237075" y="1908526"/>
                </a:cubicBezTo>
                <a:cubicBezTo>
                  <a:pt x="237294" y="1894689"/>
                  <a:pt x="236330" y="1883368"/>
                  <a:pt x="234896" y="1883368"/>
                </a:cubicBezTo>
                <a:cubicBezTo>
                  <a:pt x="233454" y="1883368"/>
                  <a:pt x="232269" y="1904971"/>
                  <a:pt x="232247" y="1931645"/>
                </a:cubicBezTo>
                <a:cubicBezTo>
                  <a:pt x="232210" y="1981250"/>
                  <a:pt x="230659" y="1995701"/>
                  <a:pt x="226115" y="1988991"/>
                </a:cubicBezTo>
                <a:cubicBezTo>
                  <a:pt x="224436" y="1986514"/>
                  <a:pt x="223640" y="1987808"/>
                  <a:pt x="223612" y="1993067"/>
                </a:cubicBezTo>
                <a:cubicBezTo>
                  <a:pt x="223579" y="1998037"/>
                  <a:pt x="222276" y="2000354"/>
                  <a:pt x="219934" y="1999592"/>
                </a:cubicBezTo>
                <a:cubicBezTo>
                  <a:pt x="217934" y="1998943"/>
                  <a:pt x="216701" y="1995474"/>
                  <a:pt x="217193" y="1991885"/>
                </a:cubicBezTo>
                <a:cubicBezTo>
                  <a:pt x="219584" y="1974385"/>
                  <a:pt x="217832" y="1962407"/>
                  <a:pt x="210733" y="1947711"/>
                </a:cubicBezTo>
                <a:cubicBezTo>
                  <a:pt x="206118" y="1938155"/>
                  <a:pt x="204507" y="1932272"/>
                  <a:pt x="206693" y="1932953"/>
                </a:cubicBezTo>
                <a:cubicBezTo>
                  <a:pt x="208693" y="1933577"/>
                  <a:pt x="211109" y="1937057"/>
                  <a:pt x="212064" y="1940685"/>
                </a:cubicBezTo>
                <a:cubicBezTo>
                  <a:pt x="213107" y="1944657"/>
                  <a:pt x="215743" y="1947133"/>
                  <a:pt x="218683" y="1946906"/>
                </a:cubicBezTo>
                <a:cubicBezTo>
                  <a:pt x="222007" y="1946647"/>
                  <a:pt x="223568" y="1948603"/>
                  <a:pt x="223568" y="1953025"/>
                </a:cubicBezTo>
                <a:cubicBezTo>
                  <a:pt x="223568" y="1956599"/>
                  <a:pt x="224751" y="1959523"/>
                  <a:pt x="226200" y="1959523"/>
                </a:cubicBezTo>
                <a:cubicBezTo>
                  <a:pt x="227645" y="1959523"/>
                  <a:pt x="228319" y="1954933"/>
                  <a:pt x="227699" y="1949323"/>
                </a:cubicBezTo>
                <a:cubicBezTo>
                  <a:pt x="227079" y="1943714"/>
                  <a:pt x="225743" y="1901456"/>
                  <a:pt x="224732" y="1855417"/>
                </a:cubicBezTo>
                <a:cubicBezTo>
                  <a:pt x="223240" y="1787367"/>
                  <a:pt x="222193" y="1772257"/>
                  <a:pt x="219133" y="1774632"/>
                </a:cubicBezTo>
                <a:cubicBezTo>
                  <a:pt x="216232" y="1776883"/>
                  <a:pt x="214923" y="1775648"/>
                  <a:pt x="213420" y="1769242"/>
                </a:cubicBezTo>
                <a:cubicBezTo>
                  <a:pt x="212347" y="1764670"/>
                  <a:pt x="208959" y="1759673"/>
                  <a:pt x="205892" y="1758137"/>
                </a:cubicBezTo>
                <a:cubicBezTo>
                  <a:pt x="202710" y="1756544"/>
                  <a:pt x="200316" y="1752466"/>
                  <a:pt x="200316" y="1748640"/>
                </a:cubicBezTo>
                <a:cubicBezTo>
                  <a:pt x="200316" y="1740955"/>
                  <a:pt x="205045" y="1739585"/>
                  <a:pt x="207031" y="1746696"/>
                </a:cubicBezTo>
                <a:cubicBezTo>
                  <a:pt x="207761" y="1749314"/>
                  <a:pt x="208662" y="1731873"/>
                  <a:pt x="209035" y="1707939"/>
                </a:cubicBezTo>
                <a:cubicBezTo>
                  <a:pt x="209407" y="1684004"/>
                  <a:pt x="210323" y="1666633"/>
                  <a:pt x="211071" y="1669336"/>
                </a:cubicBezTo>
                <a:cubicBezTo>
                  <a:pt x="213169" y="1676917"/>
                  <a:pt x="221530" y="1673660"/>
                  <a:pt x="227197" y="1663053"/>
                </a:cubicBezTo>
                <a:cubicBezTo>
                  <a:pt x="229992" y="1657822"/>
                  <a:pt x="232281" y="1655072"/>
                  <a:pt x="232283" y="1656942"/>
                </a:cubicBezTo>
                <a:cubicBezTo>
                  <a:pt x="232286" y="1658812"/>
                  <a:pt x="233596" y="1660341"/>
                  <a:pt x="235195" y="1660341"/>
                </a:cubicBezTo>
                <a:cubicBezTo>
                  <a:pt x="237012" y="1660341"/>
                  <a:pt x="238100" y="1644076"/>
                  <a:pt x="238100" y="1616985"/>
                </a:cubicBezTo>
                <a:cubicBezTo>
                  <a:pt x="238100" y="1591014"/>
                  <a:pt x="236935" y="1572954"/>
                  <a:pt x="235195" y="1571947"/>
                </a:cubicBezTo>
                <a:cubicBezTo>
                  <a:pt x="233312" y="1570860"/>
                  <a:pt x="232287" y="1582980"/>
                  <a:pt x="232287" y="1606329"/>
                </a:cubicBezTo>
                <a:cubicBezTo>
                  <a:pt x="232287" y="1630862"/>
                  <a:pt x="231338" y="1641503"/>
                  <a:pt x="229320" y="1639614"/>
                </a:cubicBezTo>
                <a:cubicBezTo>
                  <a:pt x="227689" y="1638088"/>
                  <a:pt x="225511" y="1628408"/>
                  <a:pt x="224483" y="1618106"/>
                </a:cubicBezTo>
                <a:cubicBezTo>
                  <a:pt x="222305" y="1596284"/>
                  <a:pt x="218284" y="1600833"/>
                  <a:pt x="217959" y="1625487"/>
                </a:cubicBezTo>
                <a:cubicBezTo>
                  <a:pt x="217850" y="1633991"/>
                  <a:pt x="216237" y="1644394"/>
                  <a:pt x="214383" y="1648605"/>
                </a:cubicBezTo>
                <a:lnTo>
                  <a:pt x="211011" y="1656262"/>
                </a:lnTo>
                <a:lnTo>
                  <a:pt x="208920" y="1648102"/>
                </a:lnTo>
                <a:cubicBezTo>
                  <a:pt x="206085" y="1637021"/>
                  <a:pt x="209176" y="1404364"/>
                  <a:pt x="212237" y="1399238"/>
                </a:cubicBezTo>
                <a:cubicBezTo>
                  <a:pt x="213697" y="1396785"/>
                  <a:pt x="214704" y="1404207"/>
                  <a:pt x="214755" y="1417848"/>
                </a:cubicBezTo>
                <a:cubicBezTo>
                  <a:pt x="214828" y="1436337"/>
                  <a:pt x="215919" y="1441817"/>
                  <a:pt x="220657" y="1447453"/>
                </a:cubicBezTo>
                <a:lnTo>
                  <a:pt x="226470" y="1454368"/>
                </a:lnTo>
                <a:lnTo>
                  <a:pt x="226470" y="1446221"/>
                </a:lnTo>
                <a:cubicBezTo>
                  <a:pt x="226470" y="1441741"/>
                  <a:pt x="227199" y="1432090"/>
                  <a:pt x="228093" y="1424776"/>
                </a:cubicBezTo>
                <a:cubicBezTo>
                  <a:pt x="229659" y="1411957"/>
                  <a:pt x="229557" y="1411723"/>
                  <a:pt x="225291" y="1418277"/>
                </a:cubicBezTo>
                <a:lnTo>
                  <a:pt x="220862" y="1425076"/>
                </a:lnTo>
                <a:lnTo>
                  <a:pt x="220753" y="1416781"/>
                </a:lnTo>
                <a:cubicBezTo>
                  <a:pt x="220716" y="1412218"/>
                  <a:pt x="222285" y="1406958"/>
                  <a:pt x="224281" y="1405091"/>
                </a:cubicBezTo>
                <a:cubicBezTo>
                  <a:pt x="226818" y="1402719"/>
                  <a:pt x="228110" y="1388820"/>
                  <a:pt x="228564" y="1358989"/>
                </a:cubicBezTo>
                <a:cubicBezTo>
                  <a:pt x="229159" y="1320043"/>
                  <a:pt x="228856" y="1317121"/>
                  <a:pt x="225152" y="1325803"/>
                </a:cubicBezTo>
                <a:cubicBezTo>
                  <a:pt x="222919" y="1331038"/>
                  <a:pt x="220991" y="1341952"/>
                  <a:pt x="220869" y="1350055"/>
                </a:cubicBezTo>
                <a:cubicBezTo>
                  <a:pt x="220453" y="1377723"/>
                  <a:pt x="216289" y="1360788"/>
                  <a:pt x="216020" y="1330335"/>
                </a:cubicBezTo>
                <a:cubicBezTo>
                  <a:pt x="215874" y="1313631"/>
                  <a:pt x="214334" y="1281605"/>
                  <a:pt x="212597" y="1259167"/>
                </a:cubicBezTo>
                <a:cubicBezTo>
                  <a:pt x="210863" y="1236728"/>
                  <a:pt x="210397" y="1212862"/>
                  <a:pt x="211560" y="1206130"/>
                </a:cubicBezTo>
                <a:cubicBezTo>
                  <a:pt x="213414" y="1195419"/>
                  <a:pt x="213888" y="1197286"/>
                  <a:pt x="215375" y="1221089"/>
                </a:cubicBezTo>
                <a:cubicBezTo>
                  <a:pt x="216977" y="1246742"/>
                  <a:pt x="222982" y="1268313"/>
                  <a:pt x="227379" y="1264199"/>
                </a:cubicBezTo>
                <a:cubicBezTo>
                  <a:pt x="230868" y="1260933"/>
                  <a:pt x="229514" y="1251057"/>
                  <a:pt x="224694" y="1244618"/>
                </a:cubicBezTo>
                <a:cubicBezTo>
                  <a:pt x="220307" y="1238758"/>
                  <a:pt x="220424" y="1237979"/>
                  <a:pt x="226599" y="1231828"/>
                </a:cubicBezTo>
                <a:cubicBezTo>
                  <a:pt x="238766" y="1219708"/>
                  <a:pt x="241591" y="1183478"/>
                  <a:pt x="231544" y="1168401"/>
                </a:cubicBezTo>
                <a:cubicBezTo>
                  <a:pt x="227946" y="1163003"/>
                  <a:pt x="223537" y="1151843"/>
                  <a:pt x="221743" y="1143601"/>
                </a:cubicBezTo>
                <a:lnTo>
                  <a:pt x="218485" y="1128615"/>
                </a:lnTo>
                <a:lnTo>
                  <a:pt x="218112" y="1140174"/>
                </a:lnTo>
                <a:cubicBezTo>
                  <a:pt x="217572" y="1156890"/>
                  <a:pt x="209965" y="1155909"/>
                  <a:pt x="207558" y="1138814"/>
                </a:cubicBezTo>
                <a:cubicBezTo>
                  <a:pt x="204770" y="1119003"/>
                  <a:pt x="202787" y="1110423"/>
                  <a:pt x="201314" y="1111802"/>
                </a:cubicBezTo>
                <a:cubicBezTo>
                  <a:pt x="200577" y="1112492"/>
                  <a:pt x="196763" y="1147304"/>
                  <a:pt x="192840" y="1189163"/>
                </a:cubicBezTo>
                <a:lnTo>
                  <a:pt x="185708" y="1265270"/>
                </a:lnTo>
                <a:lnTo>
                  <a:pt x="197495" y="1276300"/>
                </a:lnTo>
                <a:cubicBezTo>
                  <a:pt x="207840" y="1285981"/>
                  <a:pt x="209239" y="1288767"/>
                  <a:pt x="208932" y="1299086"/>
                </a:cubicBezTo>
                <a:cubicBezTo>
                  <a:pt x="208750" y="1305553"/>
                  <a:pt x="209225" y="1319411"/>
                  <a:pt x="210045" y="1329882"/>
                </a:cubicBezTo>
                <a:cubicBezTo>
                  <a:pt x="210852" y="1340354"/>
                  <a:pt x="210855" y="1345483"/>
                  <a:pt x="210045" y="1341280"/>
                </a:cubicBezTo>
                <a:cubicBezTo>
                  <a:pt x="207079" y="1325703"/>
                  <a:pt x="201738" y="1335834"/>
                  <a:pt x="199446" y="1361380"/>
                </a:cubicBezTo>
                <a:cubicBezTo>
                  <a:pt x="198184" y="1375470"/>
                  <a:pt x="196220" y="1397303"/>
                  <a:pt x="195086" y="1409898"/>
                </a:cubicBezTo>
                <a:cubicBezTo>
                  <a:pt x="192616" y="1437345"/>
                  <a:pt x="187189" y="1442180"/>
                  <a:pt x="184177" y="1419619"/>
                </a:cubicBezTo>
                <a:cubicBezTo>
                  <a:pt x="183053" y="1411211"/>
                  <a:pt x="183024" y="1399208"/>
                  <a:pt x="184104" y="1392945"/>
                </a:cubicBezTo>
                <a:cubicBezTo>
                  <a:pt x="188584" y="1367068"/>
                  <a:pt x="189315" y="1355720"/>
                  <a:pt x="186502" y="1355720"/>
                </a:cubicBezTo>
                <a:cubicBezTo>
                  <a:pt x="184907" y="1355720"/>
                  <a:pt x="182699" y="1364288"/>
                  <a:pt x="181596" y="1374759"/>
                </a:cubicBezTo>
                <a:cubicBezTo>
                  <a:pt x="180494" y="1385231"/>
                  <a:pt x="178531" y="1393798"/>
                  <a:pt x="177236" y="1393798"/>
                </a:cubicBezTo>
                <a:cubicBezTo>
                  <a:pt x="175941" y="1393798"/>
                  <a:pt x="173955" y="1386148"/>
                  <a:pt x="172823" y="1376799"/>
                </a:cubicBezTo>
                <a:cubicBezTo>
                  <a:pt x="171024" y="1361946"/>
                  <a:pt x="170287" y="1360411"/>
                  <a:pt x="166979" y="1364640"/>
                </a:cubicBezTo>
                <a:cubicBezTo>
                  <a:pt x="163578" y="1368985"/>
                  <a:pt x="163008" y="1369033"/>
                  <a:pt x="161395" y="1365097"/>
                </a:cubicBezTo>
                <a:cubicBezTo>
                  <a:pt x="160406" y="1362687"/>
                  <a:pt x="159417" y="1354390"/>
                  <a:pt x="159198" y="1346658"/>
                </a:cubicBezTo>
                <a:cubicBezTo>
                  <a:pt x="158943" y="1337109"/>
                  <a:pt x="157983" y="1341260"/>
                  <a:pt x="156257" y="1359606"/>
                </a:cubicBezTo>
                <a:cubicBezTo>
                  <a:pt x="154859" y="1374458"/>
                  <a:pt x="153075" y="1387208"/>
                  <a:pt x="152297" y="1387938"/>
                </a:cubicBezTo>
                <a:cubicBezTo>
                  <a:pt x="148382" y="1391601"/>
                  <a:pt x="146581" y="1383080"/>
                  <a:pt x="147163" y="1363648"/>
                </a:cubicBezTo>
                <a:cubicBezTo>
                  <a:pt x="147685" y="1346238"/>
                  <a:pt x="146980" y="1342121"/>
                  <a:pt x="143528" y="1342121"/>
                </a:cubicBezTo>
                <a:cubicBezTo>
                  <a:pt x="141174" y="1342121"/>
                  <a:pt x="139251" y="1342474"/>
                  <a:pt x="139251" y="1342904"/>
                </a:cubicBezTo>
                <a:cubicBezTo>
                  <a:pt x="139251" y="1343336"/>
                  <a:pt x="137298" y="1358328"/>
                  <a:pt x="134914" y="1376222"/>
                </a:cubicBezTo>
                <a:cubicBezTo>
                  <a:pt x="132527" y="1394116"/>
                  <a:pt x="130568" y="1409062"/>
                  <a:pt x="130554" y="1409436"/>
                </a:cubicBezTo>
                <a:cubicBezTo>
                  <a:pt x="130554" y="1409810"/>
                  <a:pt x="128569" y="1410115"/>
                  <a:pt x="126171" y="1410115"/>
                </a:cubicBezTo>
                <a:cubicBezTo>
                  <a:pt x="123037" y="1410115"/>
                  <a:pt x="121812" y="1413112"/>
                  <a:pt x="121812" y="1420772"/>
                </a:cubicBezTo>
                <a:cubicBezTo>
                  <a:pt x="121812" y="1426633"/>
                  <a:pt x="122603" y="1433358"/>
                  <a:pt x="123571" y="1435716"/>
                </a:cubicBezTo>
                <a:cubicBezTo>
                  <a:pt x="126683" y="1443310"/>
                  <a:pt x="130532" y="1437341"/>
                  <a:pt x="130532" y="1424914"/>
                </a:cubicBezTo>
                <a:cubicBezTo>
                  <a:pt x="130532" y="1412860"/>
                  <a:pt x="133265" y="1409803"/>
                  <a:pt x="138289" y="1416235"/>
                </a:cubicBezTo>
                <a:cubicBezTo>
                  <a:pt x="141052" y="1419773"/>
                  <a:pt x="140990" y="1421546"/>
                  <a:pt x="136067" y="1479471"/>
                </a:cubicBezTo>
                <a:cubicBezTo>
                  <a:pt x="128934" y="1563366"/>
                  <a:pt x="126110" y="1585110"/>
                  <a:pt x="122188" y="1586334"/>
                </a:cubicBezTo>
                <a:cubicBezTo>
                  <a:pt x="119302" y="1587234"/>
                  <a:pt x="118729" y="1585532"/>
                  <a:pt x="119980" y="1579747"/>
                </a:cubicBezTo>
                <a:cubicBezTo>
                  <a:pt x="124203" y="1560210"/>
                  <a:pt x="127613" y="1494994"/>
                  <a:pt x="125070" y="1482379"/>
                </a:cubicBezTo>
                <a:cubicBezTo>
                  <a:pt x="122979" y="1472002"/>
                  <a:pt x="123308" y="1467628"/>
                  <a:pt x="126516" y="1463044"/>
                </a:cubicBezTo>
                <a:cubicBezTo>
                  <a:pt x="130574" y="1457248"/>
                  <a:pt x="129394" y="1448193"/>
                  <a:pt x="124581" y="1448193"/>
                </a:cubicBezTo>
                <a:cubicBezTo>
                  <a:pt x="120422" y="1448193"/>
                  <a:pt x="117843" y="1454290"/>
                  <a:pt x="114245" y="1472629"/>
                </a:cubicBezTo>
                <a:lnTo>
                  <a:pt x="110767" y="1490350"/>
                </a:lnTo>
                <a:lnTo>
                  <a:pt x="112066" y="1465872"/>
                </a:lnTo>
                <a:cubicBezTo>
                  <a:pt x="114190" y="1425795"/>
                  <a:pt x="119023" y="1378428"/>
                  <a:pt x="121968" y="1368819"/>
                </a:cubicBezTo>
                <a:cubicBezTo>
                  <a:pt x="125544" y="1357145"/>
                  <a:pt x="125478" y="1349521"/>
                  <a:pt x="121822" y="1351639"/>
                </a:cubicBezTo>
                <a:cubicBezTo>
                  <a:pt x="117170" y="1354329"/>
                  <a:pt x="118439" y="1350385"/>
                  <a:pt x="125000" y="1341763"/>
                </a:cubicBezTo>
                <a:cubicBezTo>
                  <a:pt x="129210" y="1336232"/>
                  <a:pt x="130195" y="1332750"/>
                  <a:pt x="128197" y="1330464"/>
                </a:cubicBezTo>
                <a:cubicBezTo>
                  <a:pt x="126610" y="1328647"/>
                  <a:pt x="123610" y="1304842"/>
                  <a:pt x="121531" y="1277565"/>
                </a:cubicBezTo>
                <a:cubicBezTo>
                  <a:pt x="117878" y="1229632"/>
                  <a:pt x="115606" y="1222452"/>
                  <a:pt x="111387" y="1245510"/>
                </a:cubicBezTo>
                <a:cubicBezTo>
                  <a:pt x="109745" y="1254489"/>
                  <a:pt x="108975" y="1255472"/>
                  <a:pt x="107088" y="1251005"/>
                </a:cubicBezTo>
                <a:cubicBezTo>
                  <a:pt x="103042" y="1241424"/>
                  <a:pt x="104366" y="1205416"/>
                  <a:pt x="109190" y="1193889"/>
                </a:cubicBezTo>
                <a:cubicBezTo>
                  <a:pt x="112358" y="1186314"/>
                  <a:pt x="113633" y="1174748"/>
                  <a:pt x="113381" y="1155811"/>
                </a:cubicBezTo>
                <a:cubicBezTo>
                  <a:pt x="113199" y="1140852"/>
                  <a:pt x="113162" y="1102299"/>
                  <a:pt x="113381" y="1070136"/>
                </a:cubicBezTo>
                <a:cubicBezTo>
                  <a:pt x="113921" y="981214"/>
                  <a:pt x="113746" y="934056"/>
                  <a:pt x="112797" y="920546"/>
                </a:cubicBezTo>
                <a:cubicBezTo>
                  <a:pt x="112330" y="913814"/>
                  <a:pt x="112907" y="903717"/>
                  <a:pt x="114114" y="898107"/>
                </a:cubicBezTo>
                <a:cubicBezTo>
                  <a:pt x="115870" y="889847"/>
                  <a:pt x="115428" y="887908"/>
                  <a:pt x="111790" y="887908"/>
                </a:cubicBezTo>
                <a:cubicBezTo>
                  <a:pt x="106323" y="887908"/>
                  <a:pt x="106328" y="889026"/>
                  <a:pt x="111644" y="860710"/>
                </a:cubicBezTo>
                <a:cubicBezTo>
                  <a:pt x="114038" y="847995"/>
                  <a:pt x="115998" y="837324"/>
                  <a:pt x="116000" y="836997"/>
                </a:cubicBezTo>
                <a:cubicBezTo>
                  <a:pt x="116002" y="836669"/>
                  <a:pt x="113839" y="837182"/>
                  <a:pt x="111192" y="838130"/>
                </a:cubicBezTo>
                <a:cubicBezTo>
                  <a:pt x="106805" y="839705"/>
                  <a:pt x="106561" y="836761"/>
                  <a:pt x="108419" y="804727"/>
                </a:cubicBezTo>
                <a:cubicBezTo>
                  <a:pt x="109539" y="785405"/>
                  <a:pt x="111141" y="765313"/>
                  <a:pt x="111981" y="760077"/>
                </a:cubicBezTo>
                <a:cubicBezTo>
                  <a:pt x="113812" y="748627"/>
                  <a:pt x="106985" y="737636"/>
                  <a:pt x="101298" y="742881"/>
                </a:cubicBezTo>
                <a:cubicBezTo>
                  <a:pt x="99389" y="744643"/>
                  <a:pt x="96032" y="752549"/>
                  <a:pt x="93842" y="760448"/>
                </a:cubicBezTo>
                <a:cubicBezTo>
                  <a:pt x="91652" y="768349"/>
                  <a:pt x="87895" y="775842"/>
                  <a:pt x="85494" y="777099"/>
                </a:cubicBezTo>
                <a:cubicBezTo>
                  <a:pt x="82801" y="778510"/>
                  <a:pt x="81167" y="783244"/>
                  <a:pt x="81229" y="789450"/>
                </a:cubicBezTo>
                <a:cubicBezTo>
                  <a:pt x="81412" y="806650"/>
                  <a:pt x="92385" y="847952"/>
                  <a:pt x="92884" y="833286"/>
                </a:cubicBezTo>
                <a:cubicBezTo>
                  <a:pt x="92957" y="831166"/>
                  <a:pt x="94811" y="825761"/>
                  <a:pt x="97008" y="821273"/>
                </a:cubicBezTo>
                <a:lnTo>
                  <a:pt x="101001" y="813114"/>
                </a:lnTo>
                <a:lnTo>
                  <a:pt x="101220" y="827460"/>
                </a:lnTo>
                <a:cubicBezTo>
                  <a:pt x="101438" y="839961"/>
                  <a:pt x="100610" y="842107"/>
                  <a:pt x="94882" y="844145"/>
                </a:cubicBezTo>
                <a:cubicBezTo>
                  <a:pt x="87483" y="846778"/>
                  <a:pt x="80254" y="866579"/>
                  <a:pt x="83046" y="876568"/>
                </a:cubicBezTo>
                <a:cubicBezTo>
                  <a:pt x="84068" y="880218"/>
                  <a:pt x="83338" y="882469"/>
                  <a:pt x="81181" y="882469"/>
                </a:cubicBezTo>
                <a:cubicBezTo>
                  <a:pt x="78550" y="882469"/>
                  <a:pt x="77919" y="892650"/>
                  <a:pt x="78663" y="923135"/>
                </a:cubicBezTo>
                <a:cubicBezTo>
                  <a:pt x="79210" y="945501"/>
                  <a:pt x="78773" y="962942"/>
                  <a:pt x="77664" y="961893"/>
                </a:cubicBezTo>
                <a:cubicBezTo>
                  <a:pt x="73749" y="958147"/>
                  <a:pt x="68736" y="866835"/>
                  <a:pt x="70391" y="829433"/>
                </a:cubicBezTo>
                <a:cubicBezTo>
                  <a:pt x="72197" y="788572"/>
                  <a:pt x="79037" y="730319"/>
                  <a:pt x="92739" y="639044"/>
                </a:cubicBezTo>
                <a:lnTo>
                  <a:pt x="101313" y="581928"/>
                </a:lnTo>
                <a:lnTo>
                  <a:pt x="100010" y="626125"/>
                </a:lnTo>
                <a:cubicBezTo>
                  <a:pt x="99291" y="650434"/>
                  <a:pt x="99828" y="670323"/>
                  <a:pt x="101203" y="670323"/>
                </a:cubicBezTo>
                <a:cubicBezTo>
                  <a:pt x="104122" y="670323"/>
                  <a:pt x="105571" y="661489"/>
                  <a:pt x="111667" y="606407"/>
                </a:cubicBezTo>
                <a:cubicBezTo>
                  <a:pt x="117273" y="555754"/>
                  <a:pt x="123279" y="526656"/>
                  <a:pt x="132280" y="506535"/>
                </a:cubicBezTo>
                <a:cubicBezTo>
                  <a:pt x="140409" y="488364"/>
                  <a:pt x="140454" y="488094"/>
                  <a:pt x="135305" y="488094"/>
                </a:cubicBezTo>
                <a:cubicBezTo>
                  <a:pt x="132247" y="488094"/>
                  <a:pt x="131644" y="483705"/>
                  <a:pt x="132598" y="468375"/>
                </a:cubicBezTo>
                <a:cubicBezTo>
                  <a:pt x="134098" y="444216"/>
                  <a:pt x="134948" y="441531"/>
                  <a:pt x="140461" y="443510"/>
                </a:cubicBezTo>
                <a:cubicBezTo>
                  <a:pt x="143449" y="444584"/>
                  <a:pt x="145431" y="442753"/>
                  <a:pt x="146797" y="437659"/>
                </a:cubicBezTo>
                <a:cubicBezTo>
                  <a:pt x="148771" y="430296"/>
                  <a:pt x="146432" y="379640"/>
                  <a:pt x="143349" y="362443"/>
                </a:cubicBezTo>
                <a:cubicBezTo>
                  <a:pt x="141812" y="353921"/>
                  <a:pt x="141962" y="353733"/>
                  <a:pt x="146308" y="358756"/>
                </a:cubicBezTo>
                <a:cubicBezTo>
                  <a:pt x="153038" y="366535"/>
                  <a:pt x="156887" y="361116"/>
                  <a:pt x="153932" y="348023"/>
                </a:cubicBezTo>
                <a:cubicBezTo>
                  <a:pt x="152582" y="342039"/>
                  <a:pt x="150750" y="329188"/>
                  <a:pt x="149861" y="319465"/>
                </a:cubicBezTo>
                <a:lnTo>
                  <a:pt x="148245" y="301786"/>
                </a:lnTo>
                <a:lnTo>
                  <a:pt x="152779" y="319276"/>
                </a:lnTo>
                <a:cubicBezTo>
                  <a:pt x="156479" y="333551"/>
                  <a:pt x="157851" y="335866"/>
                  <a:pt x="160239" y="331873"/>
                </a:cubicBezTo>
                <a:cubicBezTo>
                  <a:pt x="161848" y="329182"/>
                  <a:pt x="162553" y="321005"/>
                  <a:pt x="161801" y="313701"/>
                </a:cubicBezTo>
                <a:cubicBezTo>
                  <a:pt x="161049" y="306397"/>
                  <a:pt x="162206" y="294036"/>
                  <a:pt x="164369" y="286232"/>
                </a:cubicBezTo>
                <a:cubicBezTo>
                  <a:pt x="166534" y="278427"/>
                  <a:pt x="168175" y="262212"/>
                  <a:pt x="168019" y="250196"/>
                </a:cubicBezTo>
                <a:lnTo>
                  <a:pt x="167727" y="228350"/>
                </a:lnTo>
                <a:lnTo>
                  <a:pt x="163731" y="240590"/>
                </a:lnTo>
                <a:cubicBezTo>
                  <a:pt x="159822" y="252567"/>
                  <a:pt x="159768" y="252305"/>
                  <a:pt x="161213" y="228350"/>
                </a:cubicBezTo>
                <a:cubicBezTo>
                  <a:pt x="163936" y="183197"/>
                  <a:pt x="165522" y="175154"/>
                  <a:pt x="172295" y="172119"/>
                </a:cubicBezTo>
                <a:cubicBezTo>
                  <a:pt x="175692" y="170597"/>
                  <a:pt x="185597" y="161492"/>
                  <a:pt x="194306" y="151887"/>
                </a:cubicBezTo>
                <a:cubicBezTo>
                  <a:pt x="203016" y="142281"/>
                  <a:pt x="211517" y="134882"/>
                  <a:pt x="213198" y="135443"/>
                </a:cubicBezTo>
                <a:cubicBezTo>
                  <a:pt x="214906" y="136013"/>
                  <a:pt x="215928" y="142189"/>
                  <a:pt x="215515" y="149430"/>
                </a:cubicBezTo>
                <a:cubicBezTo>
                  <a:pt x="214778" y="162323"/>
                  <a:pt x="214811" y="162373"/>
                  <a:pt x="221329" y="158331"/>
                </a:cubicBezTo>
                <a:cubicBezTo>
                  <a:pt x="224934" y="156095"/>
                  <a:pt x="228351" y="151964"/>
                  <a:pt x="228922" y="149150"/>
                </a:cubicBezTo>
                <a:cubicBezTo>
                  <a:pt x="230925" y="139292"/>
                  <a:pt x="235058" y="137055"/>
                  <a:pt x="242660" y="141716"/>
                </a:cubicBezTo>
                <a:cubicBezTo>
                  <a:pt x="251840" y="147345"/>
                  <a:pt x="257716" y="144875"/>
                  <a:pt x="262931" y="133195"/>
                </a:cubicBezTo>
                <a:cubicBezTo>
                  <a:pt x="267871" y="122131"/>
                  <a:pt x="272023" y="121042"/>
                  <a:pt x="275609" y="129868"/>
                </a:cubicBezTo>
                <a:cubicBezTo>
                  <a:pt x="277003" y="133296"/>
                  <a:pt x="280195" y="137696"/>
                  <a:pt x="282707" y="139646"/>
                </a:cubicBezTo>
                <a:cubicBezTo>
                  <a:pt x="286663" y="142719"/>
                  <a:pt x="288141" y="141523"/>
                  <a:pt x="293762" y="130695"/>
                </a:cubicBezTo>
                <a:cubicBezTo>
                  <a:pt x="297330" y="123821"/>
                  <a:pt x="301194" y="118197"/>
                  <a:pt x="302347" y="118197"/>
                </a:cubicBezTo>
                <a:cubicBezTo>
                  <a:pt x="303500" y="118197"/>
                  <a:pt x="305397" y="122175"/>
                  <a:pt x="306563" y="127037"/>
                </a:cubicBezTo>
                <a:cubicBezTo>
                  <a:pt x="308654" y="135755"/>
                  <a:pt x="308841" y="135560"/>
                  <a:pt x="320248" y="112758"/>
                </a:cubicBezTo>
                <a:cubicBezTo>
                  <a:pt x="326609" y="100042"/>
                  <a:pt x="334737" y="81228"/>
                  <a:pt x="338313" y="70948"/>
                </a:cubicBezTo>
                <a:cubicBezTo>
                  <a:pt x="346907" y="46241"/>
                  <a:pt x="349526" y="51373"/>
                  <a:pt x="342329" y="78816"/>
                </a:cubicBezTo>
                <a:cubicBezTo>
                  <a:pt x="333088" y="114056"/>
                  <a:pt x="334924" y="156370"/>
                  <a:pt x="345934" y="161884"/>
                </a:cubicBezTo>
                <a:cubicBezTo>
                  <a:pt x="351949" y="164896"/>
                  <a:pt x="354349" y="161369"/>
                  <a:pt x="358528" y="143387"/>
                </a:cubicBezTo>
                <a:cubicBezTo>
                  <a:pt x="361728" y="129623"/>
                  <a:pt x="364754" y="130701"/>
                  <a:pt x="368651" y="146994"/>
                </a:cubicBezTo>
                <a:cubicBezTo>
                  <a:pt x="371566" y="159189"/>
                  <a:pt x="372985" y="161425"/>
                  <a:pt x="376212" y="158919"/>
                </a:cubicBezTo>
                <a:cubicBezTo>
                  <a:pt x="379485" y="156376"/>
                  <a:pt x="380346" y="158849"/>
                  <a:pt x="381104" y="173053"/>
                </a:cubicBezTo>
                <a:cubicBezTo>
                  <a:pt x="381827" y="186587"/>
                  <a:pt x="382637" y="189109"/>
                  <a:pt x="384882" y="184833"/>
                </a:cubicBezTo>
                <a:cubicBezTo>
                  <a:pt x="386455" y="181841"/>
                  <a:pt x="389702" y="179393"/>
                  <a:pt x="392100" y="179393"/>
                </a:cubicBezTo>
                <a:cubicBezTo>
                  <a:pt x="395092" y="179393"/>
                  <a:pt x="397271" y="174917"/>
                  <a:pt x="399048" y="165115"/>
                </a:cubicBezTo>
                <a:cubicBezTo>
                  <a:pt x="401836" y="149734"/>
                  <a:pt x="406633" y="145763"/>
                  <a:pt x="406633" y="158834"/>
                </a:cubicBezTo>
                <a:cubicBezTo>
                  <a:pt x="406633" y="173713"/>
                  <a:pt x="411693" y="169880"/>
                  <a:pt x="413674" y="153502"/>
                </a:cubicBezTo>
                <a:cubicBezTo>
                  <a:pt x="414973" y="142762"/>
                  <a:pt x="416943" y="137236"/>
                  <a:pt x="419482" y="137236"/>
                </a:cubicBezTo>
                <a:cubicBezTo>
                  <a:pt x="421890" y="137236"/>
                  <a:pt x="424167" y="131911"/>
                  <a:pt x="425586" y="122957"/>
                </a:cubicBezTo>
                <a:lnTo>
                  <a:pt x="427848" y="108678"/>
                </a:lnTo>
                <a:lnTo>
                  <a:pt x="429866" y="118907"/>
                </a:lnTo>
                <a:cubicBezTo>
                  <a:pt x="431961" y="129516"/>
                  <a:pt x="435597" y="135585"/>
                  <a:pt x="435827" y="128850"/>
                </a:cubicBezTo>
                <a:cubicBezTo>
                  <a:pt x="435900" y="126730"/>
                  <a:pt x="437856" y="121325"/>
                  <a:pt x="440176" y="116837"/>
                </a:cubicBezTo>
                <a:cubicBezTo>
                  <a:pt x="444265" y="108927"/>
                  <a:pt x="444352" y="109177"/>
                  <a:pt x="443019" y="124997"/>
                </a:cubicBezTo>
                <a:cubicBezTo>
                  <a:pt x="441738" y="140177"/>
                  <a:pt x="441891" y="140704"/>
                  <a:pt x="445209" y="132546"/>
                </a:cubicBezTo>
                <a:cubicBezTo>
                  <a:pt x="449475" y="122056"/>
                  <a:pt x="457856" y="114040"/>
                  <a:pt x="467337" y="111381"/>
                </a:cubicBezTo>
                <a:cubicBezTo>
                  <a:pt x="474775" y="109294"/>
                  <a:pt x="474720" y="108587"/>
                  <a:pt x="468833" y="130437"/>
                </a:cubicBezTo>
                <a:cubicBezTo>
                  <a:pt x="467508" y="135359"/>
                  <a:pt x="467728" y="135446"/>
                  <a:pt x="471151" y="131353"/>
                </a:cubicBezTo>
                <a:cubicBezTo>
                  <a:pt x="473230" y="128865"/>
                  <a:pt x="476323" y="124673"/>
                  <a:pt x="478020" y="122037"/>
                </a:cubicBezTo>
                <a:cubicBezTo>
                  <a:pt x="483424" y="113647"/>
                  <a:pt x="488028" y="120058"/>
                  <a:pt x="486092" y="133276"/>
                </a:cubicBezTo>
                <a:cubicBezTo>
                  <a:pt x="484567" y="143679"/>
                  <a:pt x="485045" y="145397"/>
                  <a:pt x="489453" y="145397"/>
                </a:cubicBezTo>
                <a:cubicBezTo>
                  <a:pt x="493818" y="145397"/>
                  <a:pt x="494343" y="147136"/>
                  <a:pt x="492945" y="156956"/>
                </a:cubicBezTo>
                <a:cubicBezTo>
                  <a:pt x="490756" y="172344"/>
                  <a:pt x="495091" y="164579"/>
                  <a:pt x="499779" y="144717"/>
                </a:cubicBezTo>
                <a:cubicBezTo>
                  <a:pt x="501807" y="136115"/>
                  <a:pt x="504411" y="129078"/>
                  <a:pt x="505560" y="129078"/>
                </a:cubicBezTo>
                <a:cubicBezTo>
                  <a:pt x="506710" y="129078"/>
                  <a:pt x="508958" y="133900"/>
                  <a:pt x="510557" y="139793"/>
                </a:cubicBezTo>
                <a:cubicBezTo>
                  <a:pt x="512856" y="148270"/>
                  <a:pt x="512626" y="150809"/>
                  <a:pt x="509459" y="151947"/>
                </a:cubicBezTo>
                <a:cubicBezTo>
                  <a:pt x="503476" y="154097"/>
                  <a:pt x="504626" y="160879"/>
                  <a:pt x="511247" y="162500"/>
                </a:cubicBezTo>
                <a:cubicBezTo>
                  <a:pt x="516088" y="163684"/>
                  <a:pt x="516741" y="165417"/>
                  <a:pt x="515209" y="173016"/>
                </a:cubicBezTo>
                <a:lnTo>
                  <a:pt x="513378" y="182115"/>
                </a:lnTo>
                <a:lnTo>
                  <a:pt x="523901" y="171235"/>
                </a:lnTo>
                <a:cubicBezTo>
                  <a:pt x="531267" y="163620"/>
                  <a:pt x="536807" y="153419"/>
                  <a:pt x="542366" y="137237"/>
                </a:cubicBezTo>
                <a:cubicBezTo>
                  <a:pt x="546781" y="124386"/>
                  <a:pt x="550800" y="116381"/>
                  <a:pt x="551415" y="119213"/>
                </a:cubicBezTo>
                <a:cubicBezTo>
                  <a:pt x="552520" y="124303"/>
                  <a:pt x="547313" y="163672"/>
                  <a:pt x="544175" y="173955"/>
                </a:cubicBezTo>
                <a:cubicBezTo>
                  <a:pt x="543262" y="176947"/>
                  <a:pt x="543496" y="178526"/>
                  <a:pt x="544697" y="177464"/>
                </a:cubicBezTo>
                <a:cubicBezTo>
                  <a:pt x="545897" y="176402"/>
                  <a:pt x="551994" y="160492"/>
                  <a:pt x="558246" y="142107"/>
                </a:cubicBezTo>
                <a:cubicBezTo>
                  <a:pt x="564498" y="123722"/>
                  <a:pt x="568973" y="113575"/>
                  <a:pt x="568191" y="119559"/>
                </a:cubicBezTo>
                <a:cubicBezTo>
                  <a:pt x="567410" y="125542"/>
                  <a:pt x="566038" y="137169"/>
                  <a:pt x="565147" y="145397"/>
                </a:cubicBezTo>
                <a:cubicBezTo>
                  <a:pt x="563597" y="159714"/>
                  <a:pt x="563830" y="159364"/>
                  <a:pt x="570597" y="137237"/>
                </a:cubicBezTo>
                <a:cubicBezTo>
                  <a:pt x="574486" y="124522"/>
                  <a:pt x="580681" y="103715"/>
                  <a:pt x="584365" y="91000"/>
                </a:cubicBezTo>
                <a:cubicBezTo>
                  <a:pt x="594885" y="54689"/>
                  <a:pt x="593923" y="74315"/>
                  <a:pt x="582602" y="126937"/>
                </a:cubicBezTo>
                <a:cubicBezTo>
                  <a:pt x="574403" y="165055"/>
                  <a:pt x="572342" y="180834"/>
                  <a:pt x="572499" y="204306"/>
                </a:cubicBezTo>
                <a:cubicBezTo>
                  <a:pt x="572645" y="224782"/>
                  <a:pt x="573528" y="232129"/>
                  <a:pt x="575414" y="228352"/>
                </a:cubicBezTo>
                <a:cubicBezTo>
                  <a:pt x="577816" y="223547"/>
                  <a:pt x="616900" y="69171"/>
                  <a:pt x="625167" y="31844"/>
                </a:cubicBezTo>
                <a:cubicBezTo>
                  <a:pt x="626908" y="23991"/>
                  <a:pt x="629632" y="17565"/>
                  <a:pt x="631225" y="17565"/>
                </a:cubicBezTo>
                <a:close/>
                <a:moveTo>
                  <a:pt x="476348" y="9396"/>
                </a:moveTo>
                <a:cubicBezTo>
                  <a:pt x="477975" y="9396"/>
                  <a:pt x="478416" y="13156"/>
                  <a:pt x="477384" y="18235"/>
                </a:cubicBezTo>
                <a:cubicBezTo>
                  <a:pt x="474862" y="30630"/>
                  <a:pt x="473514" y="31025"/>
                  <a:pt x="473514" y="19369"/>
                </a:cubicBezTo>
                <a:lnTo>
                  <a:pt x="473512" y="19369"/>
                </a:lnTo>
                <a:cubicBezTo>
                  <a:pt x="473512" y="13884"/>
                  <a:pt x="474786" y="9396"/>
                  <a:pt x="476348" y="9396"/>
                </a:cubicBezTo>
                <a:close/>
                <a:moveTo>
                  <a:pt x="816481" y="1236"/>
                </a:moveTo>
                <a:cubicBezTo>
                  <a:pt x="817762" y="4976"/>
                  <a:pt x="818809" y="14156"/>
                  <a:pt x="818809" y="21635"/>
                </a:cubicBezTo>
                <a:cubicBezTo>
                  <a:pt x="818809" y="29115"/>
                  <a:pt x="817762" y="38294"/>
                  <a:pt x="816481" y="42034"/>
                </a:cubicBezTo>
                <a:cubicBezTo>
                  <a:pt x="814985" y="46400"/>
                  <a:pt x="814152" y="39101"/>
                  <a:pt x="814152" y="21635"/>
                </a:cubicBezTo>
                <a:cubicBezTo>
                  <a:pt x="814152" y="4169"/>
                  <a:pt x="814985" y="-3130"/>
                  <a:pt x="816481" y="1236"/>
                </a:cubicBezTo>
                <a:close/>
              </a:path>
            </a:pathLst>
          </a:custGeom>
          <a:ln>
            <a:noFill/>
          </a:ln>
          <a:effectLst>
            <a:outerShdw blurRad="279400" dist="203200" dir="18900000" sx="95000" sy="95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useBgFill="1">
        <p:nvSpPr>
          <p:cNvPr id="25" name="Freeform: Shape 24">
            <a:extLst>
              <a:ext uri="{FF2B5EF4-FFF2-40B4-BE49-F238E27FC236}">
                <a16:creationId xmlns:a16="http://schemas.microsoft.com/office/drawing/2014/main" id="{F3C02946-4189-441F-BCB5-2A7F21E6B7A6}"/>
              </a:ext>
            </a:extLst>
          </p:cNvPr>
          <p:cNvSpPr/>
          <p:nvPr/>
        </p:nvSpPr>
        <p:spPr>
          <a:xfrm rot="3660517" flipH="1">
            <a:off x="9045290" y="26147"/>
            <a:ext cx="2176572" cy="8441744"/>
          </a:xfrm>
          <a:custGeom>
            <a:avLst/>
            <a:gdLst>
              <a:gd name="connsiteX0" fmla="*/ 534998 w 1181239"/>
              <a:gd name="connsiteY0" fmla="*/ 3942687 h 4008043"/>
              <a:gd name="connsiteX1" fmla="*/ 537456 w 1181239"/>
              <a:gd name="connsiteY1" fmla="*/ 3953147 h 4008043"/>
              <a:gd name="connsiteX2" fmla="*/ 536701 w 1181239"/>
              <a:gd name="connsiteY2" fmla="*/ 3964026 h 4008043"/>
              <a:gd name="connsiteX3" fmla="*/ 532203 w 1181239"/>
              <a:gd name="connsiteY3" fmla="*/ 3958417 h 4008043"/>
              <a:gd name="connsiteX4" fmla="*/ 530247 w 1181239"/>
              <a:gd name="connsiteY4" fmla="*/ 3947537 h 4008043"/>
              <a:gd name="connsiteX5" fmla="*/ 534998 w 1181239"/>
              <a:gd name="connsiteY5" fmla="*/ 3942687 h 4008043"/>
              <a:gd name="connsiteX6" fmla="*/ 800461 w 1181239"/>
              <a:gd name="connsiteY6" fmla="*/ 3939090 h 4008043"/>
              <a:gd name="connsiteX7" fmla="*/ 804403 w 1181239"/>
              <a:gd name="connsiteY7" fmla="*/ 3976266 h 4008043"/>
              <a:gd name="connsiteX8" fmla="*/ 799235 w 1181239"/>
              <a:gd name="connsiteY8" fmla="*/ 4006184 h 4008043"/>
              <a:gd name="connsiteX9" fmla="*/ 799228 w 1181239"/>
              <a:gd name="connsiteY9" fmla="*/ 4006184 h 4008043"/>
              <a:gd name="connsiteX10" fmla="*/ 795035 w 1181239"/>
              <a:gd name="connsiteY10" fmla="*/ 3978305 h 4008043"/>
              <a:gd name="connsiteX11" fmla="*/ 795144 w 1181239"/>
              <a:gd name="connsiteY11" fmla="*/ 3953147 h 4008043"/>
              <a:gd name="connsiteX12" fmla="*/ 799382 w 1181239"/>
              <a:gd name="connsiteY12" fmla="*/ 3944307 h 4008043"/>
              <a:gd name="connsiteX13" fmla="*/ 800461 w 1181239"/>
              <a:gd name="connsiteY13" fmla="*/ 3939090 h 4008043"/>
              <a:gd name="connsiteX14" fmla="*/ 1173610 w 1181239"/>
              <a:gd name="connsiteY14" fmla="*/ 3829461 h 4008043"/>
              <a:gd name="connsiteX15" fmla="*/ 1177832 w 1181239"/>
              <a:gd name="connsiteY15" fmla="*/ 3835505 h 4008043"/>
              <a:gd name="connsiteX16" fmla="*/ 1178322 w 1181239"/>
              <a:gd name="connsiteY16" fmla="*/ 3844344 h 4008043"/>
              <a:gd name="connsiteX17" fmla="*/ 1172188 w 1181239"/>
              <a:gd name="connsiteY17" fmla="*/ 3840423 h 4008043"/>
              <a:gd name="connsiteX18" fmla="*/ 1171699 w 1181239"/>
              <a:gd name="connsiteY18" fmla="*/ 3831584 h 4008043"/>
              <a:gd name="connsiteX19" fmla="*/ 1173610 w 1181239"/>
              <a:gd name="connsiteY19" fmla="*/ 3829461 h 4008043"/>
              <a:gd name="connsiteX20" fmla="*/ 197700 w 1181239"/>
              <a:gd name="connsiteY20" fmla="*/ 3826851 h 4008043"/>
              <a:gd name="connsiteX21" fmla="*/ 195941 w 1181239"/>
              <a:gd name="connsiteY21" fmla="*/ 3848057 h 4008043"/>
              <a:gd name="connsiteX22" fmla="*/ 191581 w 1181239"/>
              <a:gd name="connsiteY22" fmla="*/ 3841771 h 4008043"/>
              <a:gd name="connsiteX23" fmla="*/ 191582 w 1181239"/>
              <a:gd name="connsiteY23" fmla="*/ 3841771 h 4008043"/>
              <a:gd name="connsiteX24" fmla="*/ 197700 w 1181239"/>
              <a:gd name="connsiteY24" fmla="*/ 3826851 h 4008043"/>
              <a:gd name="connsiteX25" fmla="*/ 178143 w 1181239"/>
              <a:gd name="connsiteY25" fmla="*/ 3791950 h 4008043"/>
              <a:gd name="connsiteX26" fmla="*/ 185023 w 1181239"/>
              <a:gd name="connsiteY26" fmla="*/ 3799435 h 4008043"/>
              <a:gd name="connsiteX27" fmla="*/ 191904 w 1181239"/>
              <a:gd name="connsiteY27" fmla="*/ 3806920 h 4008043"/>
              <a:gd name="connsiteX28" fmla="*/ 181724 w 1181239"/>
              <a:gd name="connsiteY28" fmla="*/ 3813393 h 4008043"/>
              <a:gd name="connsiteX29" fmla="*/ 171944 w 1181239"/>
              <a:gd name="connsiteY29" fmla="*/ 3805908 h 4008043"/>
              <a:gd name="connsiteX30" fmla="*/ 62574 w 1181239"/>
              <a:gd name="connsiteY30" fmla="*/ 3611808 h 4008043"/>
              <a:gd name="connsiteX31" fmla="*/ 66227 w 1181239"/>
              <a:gd name="connsiteY31" fmla="*/ 3624048 h 4008043"/>
              <a:gd name="connsiteX32" fmla="*/ 75305 w 1181239"/>
              <a:gd name="connsiteY32" fmla="*/ 3657366 h 4008043"/>
              <a:gd name="connsiteX33" fmla="*/ 62588 w 1181239"/>
              <a:gd name="connsiteY33" fmla="*/ 3653286 h 4008043"/>
              <a:gd name="connsiteX34" fmla="*/ 60508 w 1181239"/>
              <a:gd name="connsiteY34" fmla="*/ 3629487 h 4008043"/>
              <a:gd name="connsiteX35" fmla="*/ 1116200 w 1181239"/>
              <a:gd name="connsiteY35" fmla="*/ 3543073 h 4008043"/>
              <a:gd name="connsiteX36" fmla="*/ 1126386 w 1181239"/>
              <a:gd name="connsiteY36" fmla="*/ 3572671 h 4008043"/>
              <a:gd name="connsiteX37" fmla="*/ 1117747 w 1181239"/>
              <a:gd name="connsiteY37" fmla="*/ 3586739 h 4008043"/>
              <a:gd name="connsiteX38" fmla="*/ 1112537 w 1181239"/>
              <a:gd name="connsiteY38" fmla="*/ 3561563 h 4008043"/>
              <a:gd name="connsiteX39" fmla="*/ 1116200 w 1181239"/>
              <a:gd name="connsiteY39" fmla="*/ 3543073 h 4008043"/>
              <a:gd name="connsiteX40" fmla="*/ 82331 w 1181239"/>
              <a:gd name="connsiteY40" fmla="*/ 2962930 h 4008043"/>
              <a:gd name="connsiteX41" fmla="*/ 83301 w 1181239"/>
              <a:gd name="connsiteY41" fmla="*/ 2974009 h 4008043"/>
              <a:gd name="connsiteX42" fmla="*/ 86873 w 1181239"/>
              <a:gd name="connsiteY42" fmla="*/ 2994059 h 4008043"/>
              <a:gd name="connsiteX43" fmla="*/ 83727 w 1181239"/>
              <a:gd name="connsiteY43" fmla="*/ 3003927 h 4008043"/>
              <a:gd name="connsiteX44" fmla="*/ 81691 w 1181239"/>
              <a:gd name="connsiteY44" fmla="*/ 2980128 h 4008043"/>
              <a:gd name="connsiteX45" fmla="*/ 81695 w 1181239"/>
              <a:gd name="connsiteY45" fmla="*/ 2980128 h 4008043"/>
              <a:gd name="connsiteX46" fmla="*/ 82331 w 1181239"/>
              <a:gd name="connsiteY46" fmla="*/ 2962930 h 4008043"/>
              <a:gd name="connsiteX47" fmla="*/ 101936 w 1181239"/>
              <a:gd name="connsiteY47" fmla="*/ 2918951 h 4008043"/>
              <a:gd name="connsiteX48" fmla="*/ 102228 w 1181239"/>
              <a:gd name="connsiteY48" fmla="*/ 2931054 h 4008043"/>
              <a:gd name="connsiteX49" fmla="*/ 99163 w 1181239"/>
              <a:gd name="connsiteY49" fmla="*/ 2940011 h 4008043"/>
              <a:gd name="connsiteX50" fmla="*/ 98870 w 1181239"/>
              <a:gd name="connsiteY50" fmla="*/ 2927907 h 4008043"/>
              <a:gd name="connsiteX51" fmla="*/ 101936 w 1181239"/>
              <a:gd name="connsiteY51" fmla="*/ 2918951 h 4008043"/>
              <a:gd name="connsiteX52" fmla="*/ 96694 w 1181239"/>
              <a:gd name="connsiteY52" fmla="*/ 2871455 h 4008043"/>
              <a:gd name="connsiteX53" fmla="*/ 99562 w 1181239"/>
              <a:gd name="connsiteY53" fmla="*/ 2884935 h 4008043"/>
              <a:gd name="connsiteX54" fmla="*/ 98518 w 1181239"/>
              <a:gd name="connsiteY54" fmla="*/ 2897854 h 4008043"/>
              <a:gd name="connsiteX55" fmla="*/ 95669 w 1181239"/>
              <a:gd name="connsiteY55" fmla="*/ 2883801 h 4008043"/>
              <a:gd name="connsiteX56" fmla="*/ 95668 w 1181239"/>
              <a:gd name="connsiteY56" fmla="*/ 2883801 h 4008043"/>
              <a:gd name="connsiteX57" fmla="*/ 96694 w 1181239"/>
              <a:gd name="connsiteY57" fmla="*/ 2871455 h 4008043"/>
              <a:gd name="connsiteX58" fmla="*/ 104092 w 1181239"/>
              <a:gd name="connsiteY58" fmla="*/ 2813539 h 4008043"/>
              <a:gd name="connsiteX59" fmla="*/ 108835 w 1181239"/>
              <a:gd name="connsiteY59" fmla="*/ 2843457 h 4008043"/>
              <a:gd name="connsiteX60" fmla="*/ 105996 w 1181239"/>
              <a:gd name="connsiteY60" fmla="*/ 2840057 h 4008043"/>
              <a:gd name="connsiteX61" fmla="*/ 104092 w 1181239"/>
              <a:gd name="connsiteY61" fmla="*/ 2813539 h 4008043"/>
              <a:gd name="connsiteX62" fmla="*/ 958653 w 1181239"/>
              <a:gd name="connsiteY62" fmla="*/ 2740103 h 4008043"/>
              <a:gd name="connsiteX63" fmla="*/ 959449 w 1181239"/>
              <a:gd name="connsiteY63" fmla="*/ 2749623 h 4008043"/>
              <a:gd name="connsiteX64" fmla="*/ 953124 w 1181239"/>
              <a:gd name="connsiteY64" fmla="*/ 2755742 h 4008043"/>
              <a:gd name="connsiteX65" fmla="*/ 953125 w 1181239"/>
              <a:gd name="connsiteY65" fmla="*/ 2755742 h 4008043"/>
              <a:gd name="connsiteX66" fmla="*/ 958653 w 1181239"/>
              <a:gd name="connsiteY66" fmla="*/ 2740103 h 4008043"/>
              <a:gd name="connsiteX67" fmla="*/ 926930 w 1181239"/>
              <a:gd name="connsiteY67" fmla="*/ 2709509 h 4008043"/>
              <a:gd name="connsiteX68" fmla="*/ 926926 w 1181239"/>
              <a:gd name="connsiteY68" fmla="*/ 2709522 h 4008043"/>
              <a:gd name="connsiteX69" fmla="*/ 926915 w 1181239"/>
              <a:gd name="connsiteY69" fmla="*/ 2709522 h 4008043"/>
              <a:gd name="connsiteX70" fmla="*/ 945395 w 1181239"/>
              <a:gd name="connsiteY70" fmla="*/ 2688653 h 4008043"/>
              <a:gd name="connsiteX71" fmla="*/ 937666 w 1181239"/>
              <a:gd name="connsiteY71" fmla="*/ 2813539 h 4008043"/>
              <a:gd name="connsiteX72" fmla="*/ 936261 w 1181239"/>
              <a:gd name="connsiteY72" fmla="*/ 2798460 h 4008043"/>
              <a:gd name="connsiteX73" fmla="*/ 936263 w 1181239"/>
              <a:gd name="connsiteY73" fmla="*/ 2798460 h 4008043"/>
              <a:gd name="connsiteX74" fmla="*/ 933716 w 1181239"/>
              <a:gd name="connsiteY74" fmla="*/ 2784776 h 4008043"/>
              <a:gd name="connsiteX75" fmla="*/ 930062 w 1181239"/>
              <a:gd name="connsiteY75" fmla="*/ 2774696 h 4008043"/>
              <a:gd name="connsiteX76" fmla="*/ 931759 w 1181239"/>
              <a:gd name="connsiteY76" fmla="*/ 2766622 h 4008043"/>
              <a:gd name="connsiteX77" fmla="*/ 939486 w 1181239"/>
              <a:gd name="connsiteY77" fmla="*/ 2730194 h 4008043"/>
              <a:gd name="connsiteX78" fmla="*/ 945395 w 1181239"/>
              <a:gd name="connsiteY78" fmla="*/ 2688653 h 4008043"/>
              <a:gd name="connsiteX79" fmla="*/ 933087 w 1181239"/>
              <a:gd name="connsiteY79" fmla="*/ 2677998 h 4008043"/>
              <a:gd name="connsiteX80" fmla="*/ 931182 w 1181239"/>
              <a:gd name="connsiteY80" fmla="*/ 2705945 h 4008043"/>
              <a:gd name="connsiteX81" fmla="*/ 926930 w 1181239"/>
              <a:gd name="connsiteY81" fmla="*/ 2709509 h 4008043"/>
              <a:gd name="connsiteX82" fmla="*/ 929897 w 1181239"/>
              <a:gd name="connsiteY82" fmla="*/ 2700512 h 4008043"/>
              <a:gd name="connsiteX83" fmla="*/ 930006 w 1181239"/>
              <a:gd name="connsiteY83" fmla="*/ 2689994 h 4008043"/>
              <a:gd name="connsiteX84" fmla="*/ 928893 w 1181239"/>
              <a:gd name="connsiteY84" fmla="*/ 2680576 h 4008043"/>
              <a:gd name="connsiteX85" fmla="*/ 933087 w 1181239"/>
              <a:gd name="connsiteY85" fmla="*/ 2677998 h 4008043"/>
              <a:gd name="connsiteX86" fmla="*/ 933901 w 1181239"/>
              <a:gd name="connsiteY86" fmla="*/ 2651662 h 4008043"/>
              <a:gd name="connsiteX87" fmla="*/ 934790 w 1181239"/>
              <a:gd name="connsiteY87" fmla="*/ 2652388 h 4008043"/>
              <a:gd name="connsiteX88" fmla="*/ 934790 w 1181239"/>
              <a:gd name="connsiteY88" fmla="*/ 2664627 h 4008043"/>
              <a:gd name="connsiteX89" fmla="*/ 933531 w 1181239"/>
              <a:gd name="connsiteY89" fmla="*/ 2658508 h 4008043"/>
              <a:gd name="connsiteX90" fmla="*/ 933901 w 1181239"/>
              <a:gd name="connsiteY90" fmla="*/ 2651662 h 4008043"/>
              <a:gd name="connsiteX91" fmla="*/ 96656 w 1181239"/>
              <a:gd name="connsiteY91" fmla="*/ 2613158 h 4008043"/>
              <a:gd name="connsiteX92" fmla="*/ 104568 w 1181239"/>
              <a:gd name="connsiteY92" fmla="*/ 2645658 h 4008043"/>
              <a:gd name="connsiteX93" fmla="*/ 106440 w 1181239"/>
              <a:gd name="connsiteY93" fmla="*/ 2668374 h 4008043"/>
              <a:gd name="connsiteX94" fmla="*/ 103116 w 1181239"/>
              <a:gd name="connsiteY94" fmla="*/ 2660825 h 4008043"/>
              <a:gd name="connsiteX95" fmla="*/ 103114 w 1181239"/>
              <a:gd name="connsiteY95" fmla="*/ 2660825 h 4008043"/>
              <a:gd name="connsiteX96" fmla="*/ 96656 w 1181239"/>
              <a:gd name="connsiteY96" fmla="*/ 2613158 h 4008043"/>
              <a:gd name="connsiteX97" fmla="*/ 947274 w 1181239"/>
              <a:gd name="connsiteY97" fmla="*/ 2560594 h 4008043"/>
              <a:gd name="connsiteX98" fmla="*/ 947419 w 1181239"/>
              <a:gd name="connsiteY98" fmla="*/ 2606831 h 4008043"/>
              <a:gd name="connsiteX99" fmla="*/ 944774 w 1181239"/>
              <a:gd name="connsiteY99" fmla="*/ 2587792 h 4008043"/>
              <a:gd name="connsiteX100" fmla="*/ 947274 w 1181239"/>
              <a:gd name="connsiteY100" fmla="*/ 2560594 h 4008043"/>
              <a:gd name="connsiteX101" fmla="*/ 117254 w 1181239"/>
              <a:gd name="connsiteY101" fmla="*/ 2547082 h 4008043"/>
              <a:gd name="connsiteX102" fmla="*/ 122323 w 1181239"/>
              <a:gd name="connsiteY102" fmla="*/ 2566758 h 4008043"/>
              <a:gd name="connsiteX103" fmla="*/ 124816 w 1181239"/>
              <a:gd name="connsiteY103" fmla="*/ 2632720 h 4008043"/>
              <a:gd name="connsiteX104" fmla="*/ 120162 w 1181239"/>
              <a:gd name="connsiteY104" fmla="*/ 2651900 h 4008043"/>
              <a:gd name="connsiteX105" fmla="*/ 112787 w 1181239"/>
              <a:gd name="connsiteY105" fmla="*/ 2696587 h 4008043"/>
              <a:gd name="connsiteX106" fmla="*/ 110499 w 1181239"/>
              <a:gd name="connsiteY106" fmla="*/ 2689788 h 4008043"/>
              <a:gd name="connsiteX107" fmla="*/ 110501 w 1181239"/>
              <a:gd name="connsiteY107" fmla="*/ 2689788 h 4008043"/>
              <a:gd name="connsiteX108" fmla="*/ 113087 w 1181239"/>
              <a:gd name="connsiteY108" fmla="*/ 2663949 h 4008043"/>
              <a:gd name="connsiteX109" fmla="*/ 112559 w 1181239"/>
              <a:gd name="connsiteY109" fmla="*/ 2610222 h 4008043"/>
              <a:gd name="connsiteX110" fmla="*/ 113409 w 1181239"/>
              <a:gd name="connsiteY110" fmla="*/ 2559268 h 4008043"/>
              <a:gd name="connsiteX111" fmla="*/ 108520 w 1181239"/>
              <a:gd name="connsiteY111" fmla="*/ 2533188 h 4008043"/>
              <a:gd name="connsiteX112" fmla="*/ 109376 w 1181239"/>
              <a:gd name="connsiteY112" fmla="*/ 2534076 h 4008043"/>
              <a:gd name="connsiteX113" fmla="*/ 109376 w 1181239"/>
              <a:gd name="connsiteY113" fmla="*/ 2549036 h 4008043"/>
              <a:gd name="connsiteX114" fmla="*/ 108165 w 1181239"/>
              <a:gd name="connsiteY114" fmla="*/ 2541556 h 4008043"/>
              <a:gd name="connsiteX115" fmla="*/ 108520 w 1181239"/>
              <a:gd name="connsiteY115" fmla="*/ 2533188 h 4008043"/>
              <a:gd name="connsiteX116" fmla="*/ 933144 w 1181239"/>
              <a:gd name="connsiteY116" fmla="*/ 2519797 h 4008043"/>
              <a:gd name="connsiteX117" fmla="*/ 932926 w 1181239"/>
              <a:gd name="connsiteY117" fmla="*/ 2550959 h 4008043"/>
              <a:gd name="connsiteX118" fmla="*/ 928653 w 1181239"/>
              <a:gd name="connsiteY118" fmla="*/ 2550151 h 4008043"/>
              <a:gd name="connsiteX119" fmla="*/ 928668 w 1181239"/>
              <a:gd name="connsiteY119" fmla="*/ 2550152 h 4008043"/>
              <a:gd name="connsiteX120" fmla="*/ 933144 w 1181239"/>
              <a:gd name="connsiteY120" fmla="*/ 2519797 h 4008043"/>
              <a:gd name="connsiteX121" fmla="*/ 942469 w 1181239"/>
              <a:gd name="connsiteY121" fmla="*/ 2495987 h 4008043"/>
              <a:gd name="connsiteX122" fmla="*/ 945224 w 1181239"/>
              <a:gd name="connsiteY122" fmla="*/ 2506883 h 4008043"/>
              <a:gd name="connsiteX123" fmla="*/ 944181 w 1181239"/>
              <a:gd name="connsiteY123" fmla="*/ 2517082 h 4008043"/>
              <a:gd name="connsiteX124" fmla="*/ 941459 w 1181239"/>
              <a:gd name="connsiteY124" fmla="*/ 2505749 h 4008043"/>
              <a:gd name="connsiteX125" fmla="*/ 942469 w 1181239"/>
              <a:gd name="connsiteY125" fmla="*/ 2495987 h 4008043"/>
              <a:gd name="connsiteX126" fmla="*/ 976335 w 1181239"/>
              <a:gd name="connsiteY126" fmla="*/ 2462681 h 4008043"/>
              <a:gd name="connsiteX127" fmla="*/ 978951 w 1181239"/>
              <a:gd name="connsiteY127" fmla="*/ 2510958 h 4008043"/>
              <a:gd name="connsiteX128" fmla="*/ 973428 w 1181239"/>
              <a:gd name="connsiteY128" fmla="*/ 2552435 h 4008043"/>
              <a:gd name="connsiteX129" fmla="*/ 967615 w 1181239"/>
              <a:gd name="connsiteY129" fmla="*/ 2563315 h 4008043"/>
              <a:gd name="connsiteX130" fmla="*/ 964707 w 1181239"/>
              <a:gd name="connsiteY130" fmla="*/ 2574194 h 4008043"/>
              <a:gd name="connsiteX131" fmla="*/ 961820 w 1181239"/>
              <a:gd name="connsiteY131" fmla="*/ 2562635 h 4008043"/>
              <a:gd name="connsiteX132" fmla="*/ 961825 w 1181239"/>
              <a:gd name="connsiteY132" fmla="*/ 2562635 h 4008043"/>
              <a:gd name="connsiteX133" fmla="*/ 963697 w 1181239"/>
              <a:gd name="connsiteY133" fmla="*/ 2532711 h 4008043"/>
              <a:gd name="connsiteX134" fmla="*/ 969490 w 1181239"/>
              <a:gd name="connsiteY134" fmla="*/ 2517405 h 4008043"/>
              <a:gd name="connsiteX135" fmla="*/ 973718 w 1181239"/>
              <a:gd name="connsiteY135" fmla="*/ 2488172 h 4008043"/>
              <a:gd name="connsiteX136" fmla="*/ 976335 w 1181239"/>
              <a:gd name="connsiteY136" fmla="*/ 2462681 h 4008043"/>
              <a:gd name="connsiteX137" fmla="*/ 113553 w 1181239"/>
              <a:gd name="connsiteY137" fmla="*/ 2458088 h 4008043"/>
              <a:gd name="connsiteX138" fmla="*/ 119967 w 1181239"/>
              <a:gd name="connsiteY138" fmla="*/ 2471037 h 4008043"/>
              <a:gd name="connsiteX139" fmla="*/ 119749 w 1181239"/>
              <a:gd name="connsiteY139" fmla="*/ 2485510 h 4008043"/>
              <a:gd name="connsiteX140" fmla="*/ 116047 w 1181239"/>
              <a:gd name="connsiteY140" fmla="*/ 2488923 h 4008043"/>
              <a:gd name="connsiteX141" fmla="*/ 110818 w 1181239"/>
              <a:gd name="connsiteY141" fmla="*/ 2493695 h 4008043"/>
              <a:gd name="connsiteX142" fmla="*/ 110825 w 1181239"/>
              <a:gd name="connsiteY142" fmla="*/ 2493695 h 4008043"/>
              <a:gd name="connsiteX143" fmla="*/ 109026 w 1181239"/>
              <a:gd name="connsiteY143" fmla="*/ 2475614 h 4008043"/>
              <a:gd name="connsiteX144" fmla="*/ 113553 w 1181239"/>
              <a:gd name="connsiteY144" fmla="*/ 2458088 h 4008043"/>
              <a:gd name="connsiteX145" fmla="*/ 149068 w 1181239"/>
              <a:gd name="connsiteY145" fmla="*/ 2387886 h 4008043"/>
              <a:gd name="connsiteX146" fmla="*/ 151137 w 1181239"/>
              <a:gd name="connsiteY146" fmla="*/ 2402845 h 4008043"/>
              <a:gd name="connsiteX147" fmla="*/ 151064 w 1181239"/>
              <a:gd name="connsiteY147" fmla="*/ 2527769 h 4008043"/>
              <a:gd name="connsiteX148" fmla="*/ 146581 w 1181239"/>
              <a:gd name="connsiteY148" fmla="*/ 2522329 h 4008043"/>
              <a:gd name="connsiteX149" fmla="*/ 146594 w 1181239"/>
              <a:gd name="connsiteY149" fmla="*/ 2522329 h 4008043"/>
              <a:gd name="connsiteX150" fmla="*/ 146339 w 1181239"/>
              <a:gd name="connsiteY150" fmla="*/ 2398765 h 4008043"/>
              <a:gd name="connsiteX151" fmla="*/ 136896 w 1181239"/>
              <a:gd name="connsiteY151" fmla="*/ 2385700 h 4008043"/>
              <a:gd name="connsiteX152" fmla="*/ 136301 w 1181239"/>
              <a:gd name="connsiteY152" fmla="*/ 2394687 h 4008043"/>
              <a:gd name="connsiteX153" fmla="*/ 132156 w 1181239"/>
              <a:gd name="connsiteY153" fmla="*/ 2396892 h 4008043"/>
              <a:gd name="connsiteX154" fmla="*/ 132805 w 1181239"/>
              <a:gd name="connsiteY154" fmla="*/ 2387703 h 4008043"/>
              <a:gd name="connsiteX155" fmla="*/ 136896 w 1181239"/>
              <a:gd name="connsiteY155" fmla="*/ 2385700 h 4008043"/>
              <a:gd name="connsiteX156" fmla="*/ 117467 w 1181239"/>
              <a:gd name="connsiteY156" fmla="*/ 2377384 h 4008043"/>
              <a:gd name="connsiteX157" fmla="*/ 121622 w 1181239"/>
              <a:gd name="connsiteY157" fmla="*/ 2392732 h 4008043"/>
              <a:gd name="connsiteX158" fmla="*/ 115070 w 1181239"/>
              <a:gd name="connsiteY158" fmla="*/ 2409528 h 4008043"/>
              <a:gd name="connsiteX159" fmla="*/ 117467 w 1181239"/>
              <a:gd name="connsiteY159" fmla="*/ 2377384 h 4008043"/>
              <a:gd name="connsiteX160" fmla="*/ 133268 w 1181239"/>
              <a:gd name="connsiteY160" fmla="*/ 2336537 h 4008043"/>
              <a:gd name="connsiteX161" fmla="*/ 135582 w 1181239"/>
              <a:gd name="connsiteY161" fmla="*/ 2348776 h 4008043"/>
              <a:gd name="connsiteX162" fmla="*/ 133877 w 1181239"/>
              <a:gd name="connsiteY162" fmla="*/ 2352521 h 4008043"/>
              <a:gd name="connsiteX163" fmla="*/ 131564 w 1181239"/>
              <a:gd name="connsiteY163" fmla="*/ 2340282 h 4008043"/>
              <a:gd name="connsiteX164" fmla="*/ 133268 w 1181239"/>
              <a:gd name="connsiteY164" fmla="*/ 2336537 h 4008043"/>
              <a:gd name="connsiteX165" fmla="*/ 77672 w 1181239"/>
              <a:gd name="connsiteY165" fmla="*/ 2315812 h 4008043"/>
              <a:gd name="connsiteX166" fmla="*/ 88782 w 1181239"/>
              <a:gd name="connsiteY166" fmla="*/ 2366679 h 4008043"/>
              <a:gd name="connsiteX167" fmla="*/ 86946 w 1181239"/>
              <a:gd name="connsiteY167" fmla="*/ 2366771 h 4008043"/>
              <a:gd name="connsiteX168" fmla="*/ 86948 w 1181239"/>
              <a:gd name="connsiteY168" fmla="*/ 2366760 h 4008043"/>
              <a:gd name="connsiteX169" fmla="*/ 76504 w 1181239"/>
              <a:gd name="connsiteY169" fmla="*/ 2320572 h 4008043"/>
              <a:gd name="connsiteX170" fmla="*/ 77672 w 1181239"/>
              <a:gd name="connsiteY170" fmla="*/ 2315812 h 4008043"/>
              <a:gd name="connsiteX171" fmla="*/ 619 w 1181239"/>
              <a:gd name="connsiteY171" fmla="*/ 2290394 h 4008043"/>
              <a:gd name="connsiteX172" fmla="*/ 3082 w 1181239"/>
              <a:gd name="connsiteY172" fmla="*/ 2296356 h 4008043"/>
              <a:gd name="connsiteX173" fmla="*/ 1936 w 1181239"/>
              <a:gd name="connsiteY173" fmla="*/ 2320341 h 4008043"/>
              <a:gd name="connsiteX174" fmla="*/ 1933 w 1181239"/>
              <a:gd name="connsiteY174" fmla="*/ 2320341 h 4008043"/>
              <a:gd name="connsiteX175" fmla="*/ 17 w 1181239"/>
              <a:gd name="connsiteY175" fmla="*/ 2301302 h 4008043"/>
              <a:gd name="connsiteX176" fmla="*/ 619 w 1181239"/>
              <a:gd name="connsiteY176" fmla="*/ 2290394 h 4008043"/>
              <a:gd name="connsiteX177" fmla="*/ 129211 w 1181239"/>
              <a:gd name="connsiteY177" fmla="*/ 2280788 h 4008043"/>
              <a:gd name="connsiteX178" fmla="*/ 132860 w 1181239"/>
              <a:gd name="connsiteY178" fmla="*/ 2302557 h 4008043"/>
              <a:gd name="connsiteX179" fmla="*/ 131999 w 1181239"/>
              <a:gd name="connsiteY179" fmla="*/ 2322603 h 4008043"/>
              <a:gd name="connsiteX180" fmla="*/ 129938 w 1181239"/>
              <a:gd name="connsiteY180" fmla="*/ 2302320 h 4008043"/>
              <a:gd name="connsiteX181" fmla="*/ 129211 w 1181239"/>
              <a:gd name="connsiteY181" fmla="*/ 2280788 h 4008043"/>
              <a:gd name="connsiteX182" fmla="*/ 147984 w 1181239"/>
              <a:gd name="connsiteY182" fmla="*/ 2217888 h 4008043"/>
              <a:gd name="connsiteX183" fmla="*/ 150845 w 1181239"/>
              <a:gd name="connsiteY183" fmla="*/ 2232167 h 4008043"/>
              <a:gd name="connsiteX184" fmla="*/ 146841 w 1181239"/>
              <a:gd name="connsiteY184" fmla="*/ 2246224 h 4008043"/>
              <a:gd name="connsiteX185" fmla="*/ 146842 w 1181239"/>
              <a:gd name="connsiteY185" fmla="*/ 2246224 h 4008043"/>
              <a:gd name="connsiteX186" fmla="*/ 147984 w 1181239"/>
              <a:gd name="connsiteY186" fmla="*/ 2217888 h 4008043"/>
              <a:gd name="connsiteX187" fmla="*/ 992212 w 1181239"/>
              <a:gd name="connsiteY187" fmla="*/ 2207669 h 4008043"/>
              <a:gd name="connsiteX188" fmla="*/ 992998 w 1181239"/>
              <a:gd name="connsiteY188" fmla="*/ 2209042 h 4008043"/>
              <a:gd name="connsiteX189" fmla="*/ 992998 w 1181239"/>
              <a:gd name="connsiteY189" fmla="*/ 2232161 h 4008043"/>
              <a:gd name="connsiteX190" fmla="*/ 991885 w 1181239"/>
              <a:gd name="connsiteY190" fmla="*/ 2220601 h 4008043"/>
              <a:gd name="connsiteX191" fmla="*/ 992212 w 1181239"/>
              <a:gd name="connsiteY191" fmla="*/ 2207669 h 4008043"/>
              <a:gd name="connsiteX192" fmla="*/ 61915 w 1181239"/>
              <a:gd name="connsiteY192" fmla="*/ 2150127 h 4008043"/>
              <a:gd name="connsiteX193" fmla="*/ 70815 w 1181239"/>
              <a:gd name="connsiteY193" fmla="*/ 2213816 h 4008043"/>
              <a:gd name="connsiteX194" fmla="*/ 80236 w 1181239"/>
              <a:gd name="connsiteY194" fmla="*/ 2286572 h 4008043"/>
              <a:gd name="connsiteX195" fmla="*/ 75520 w 1181239"/>
              <a:gd name="connsiteY195" fmla="*/ 2296771 h 4008043"/>
              <a:gd name="connsiteX196" fmla="*/ 71018 w 1181239"/>
              <a:gd name="connsiteY196" fmla="*/ 2323290 h 4008043"/>
              <a:gd name="connsiteX197" fmla="*/ 78434 w 1181239"/>
              <a:gd name="connsiteY197" fmla="*/ 2370722 h 4008043"/>
              <a:gd name="connsiteX198" fmla="*/ 96856 w 1181239"/>
              <a:gd name="connsiteY198" fmla="*/ 2583033 h 4008043"/>
              <a:gd name="connsiteX199" fmla="*/ 87157 w 1181239"/>
              <a:gd name="connsiteY199" fmla="*/ 2588473 h 4008043"/>
              <a:gd name="connsiteX200" fmla="*/ 87156 w 1181239"/>
              <a:gd name="connsiteY200" fmla="*/ 2588473 h 4008043"/>
              <a:gd name="connsiteX201" fmla="*/ 63626 w 1181239"/>
              <a:gd name="connsiteY201" fmla="*/ 2347620 h 4008043"/>
              <a:gd name="connsiteX202" fmla="*/ 60787 w 1181239"/>
              <a:gd name="connsiteY202" fmla="*/ 2200381 h 4008043"/>
              <a:gd name="connsiteX203" fmla="*/ 61915 w 1181239"/>
              <a:gd name="connsiteY203" fmla="*/ 2150127 h 4008043"/>
              <a:gd name="connsiteX204" fmla="*/ 124046 w 1181239"/>
              <a:gd name="connsiteY204" fmla="*/ 2141345 h 4008043"/>
              <a:gd name="connsiteX205" fmla="*/ 131937 w 1181239"/>
              <a:gd name="connsiteY205" fmla="*/ 2144382 h 4008043"/>
              <a:gd name="connsiteX206" fmla="*/ 131167 w 1181239"/>
              <a:gd name="connsiteY206" fmla="*/ 2149886 h 4008043"/>
              <a:gd name="connsiteX207" fmla="*/ 123122 w 1181239"/>
              <a:gd name="connsiteY207" fmla="*/ 2146929 h 4008043"/>
              <a:gd name="connsiteX208" fmla="*/ 124046 w 1181239"/>
              <a:gd name="connsiteY208" fmla="*/ 2141345 h 4008043"/>
              <a:gd name="connsiteX209" fmla="*/ 150011 w 1181239"/>
              <a:gd name="connsiteY209" fmla="*/ 2132206 h 4008043"/>
              <a:gd name="connsiteX210" fmla="*/ 150452 w 1181239"/>
              <a:gd name="connsiteY210" fmla="*/ 2168244 h 4008043"/>
              <a:gd name="connsiteX211" fmla="*/ 147008 w 1181239"/>
              <a:gd name="connsiteY211" fmla="*/ 2202242 h 4008043"/>
              <a:gd name="connsiteX212" fmla="*/ 147004 w 1181239"/>
              <a:gd name="connsiteY212" fmla="*/ 2202242 h 4008043"/>
              <a:gd name="connsiteX213" fmla="*/ 147847 w 1181239"/>
              <a:gd name="connsiteY213" fmla="*/ 2166204 h 4008043"/>
              <a:gd name="connsiteX214" fmla="*/ 915300 w 1181239"/>
              <a:gd name="connsiteY214" fmla="*/ 2125614 h 4008043"/>
              <a:gd name="connsiteX215" fmla="*/ 915300 w 1181239"/>
              <a:gd name="connsiteY215" fmla="*/ 2125615 h 4008043"/>
              <a:gd name="connsiteX216" fmla="*/ 915300 w 1181239"/>
              <a:gd name="connsiteY216" fmla="*/ 2125614 h 4008043"/>
              <a:gd name="connsiteX217" fmla="*/ 105883 w 1181239"/>
              <a:gd name="connsiteY217" fmla="*/ 2115887 h 4008043"/>
              <a:gd name="connsiteX218" fmla="*/ 109204 w 1181239"/>
              <a:gd name="connsiteY218" fmla="*/ 2126766 h 4008043"/>
              <a:gd name="connsiteX219" fmla="*/ 113519 w 1181239"/>
              <a:gd name="connsiteY219" fmla="*/ 2152605 h 4008043"/>
              <a:gd name="connsiteX220" fmla="*/ 107490 w 1181239"/>
              <a:gd name="connsiteY220" fmla="*/ 2148746 h 4008043"/>
              <a:gd name="connsiteX221" fmla="*/ 107489 w 1181239"/>
              <a:gd name="connsiteY221" fmla="*/ 2148746 h 4008043"/>
              <a:gd name="connsiteX222" fmla="*/ 104975 w 1181239"/>
              <a:gd name="connsiteY222" fmla="*/ 2130387 h 4008043"/>
              <a:gd name="connsiteX223" fmla="*/ 924180 w 1181239"/>
              <a:gd name="connsiteY223" fmla="*/ 2095489 h 4008043"/>
              <a:gd name="connsiteX224" fmla="*/ 929793 w 1181239"/>
              <a:gd name="connsiteY224" fmla="*/ 2113426 h 4008043"/>
              <a:gd name="connsiteX225" fmla="*/ 924518 w 1181239"/>
              <a:gd name="connsiteY225" fmla="*/ 2123626 h 4008043"/>
              <a:gd name="connsiteX226" fmla="*/ 915300 w 1181239"/>
              <a:gd name="connsiteY226" fmla="*/ 2125614 h 4008043"/>
              <a:gd name="connsiteX227" fmla="*/ 919046 w 1181239"/>
              <a:gd name="connsiteY227" fmla="*/ 2108197 h 4008043"/>
              <a:gd name="connsiteX228" fmla="*/ 924180 w 1181239"/>
              <a:gd name="connsiteY228" fmla="*/ 2095489 h 4008043"/>
              <a:gd name="connsiteX229" fmla="*/ 131216 w 1181239"/>
              <a:gd name="connsiteY229" fmla="*/ 2071022 h 4008043"/>
              <a:gd name="connsiteX230" fmla="*/ 134077 w 1181239"/>
              <a:gd name="connsiteY230" fmla="*/ 2093039 h 4008043"/>
              <a:gd name="connsiteX231" fmla="*/ 130242 w 1181239"/>
              <a:gd name="connsiteY231" fmla="*/ 2086661 h 4008043"/>
              <a:gd name="connsiteX232" fmla="*/ 130241 w 1181239"/>
              <a:gd name="connsiteY232" fmla="*/ 2086661 h 4008043"/>
              <a:gd name="connsiteX233" fmla="*/ 131216 w 1181239"/>
              <a:gd name="connsiteY233" fmla="*/ 2071022 h 4008043"/>
              <a:gd name="connsiteX234" fmla="*/ 147995 w 1181239"/>
              <a:gd name="connsiteY234" fmla="*/ 2046547 h 4008043"/>
              <a:gd name="connsiteX235" fmla="*/ 150856 w 1181239"/>
              <a:gd name="connsiteY235" fmla="*/ 2064129 h 4008043"/>
              <a:gd name="connsiteX236" fmla="*/ 155483 w 1181239"/>
              <a:gd name="connsiteY236" fmla="*/ 2073343 h 4008043"/>
              <a:gd name="connsiteX237" fmla="*/ 161763 w 1181239"/>
              <a:gd name="connsiteY237" fmla="*/ 2057210 h 4008043"/>
              <a:gd name="connsiteX238" fmla="*/ 167937 w 1181239"/>
              <a:gd name="connsiteY238" fmla="*/ 2075105 h 4008043"/>
              <a:gd name="connsiteX239" fmla="*/ 164792 w 1181239"/>
              <a:gd name="connsiteY239" fmla="*/ 2088025 h 4008043"/>
              <a:gd name="connsiteX240" fmla="*/ 159085 w 1181239"/>
              <a:gd name="connsiteY240" fmla="*/ 2081905 h 4008043"/>
              <a:gd name="connsiteX241" fmla="*/ 156774 w 1181239"/>
              <a:gd name="connsiteY241" fmla="*/ 2095609 h 4008043"/>
              <a:gd name="connsiteX242" fmla="*/ 155665 w 1181239"/>
              <a:gd name="connsiteY242" fmla="*/ 2105812 h 4008043"/>
              <a:gd name="connsiteX243" fmla="*/ 148115 w 1181239"/>
              <a:gd name="connsiteY243" fmla="*/ 2102598 h 4008043"/>
              <a:gd name="connsiteX244" fmla="*/ 148104 w 1181239"/>
              <a:gd name="connsiteY244" fmla="*/ 2102598 h 4008043"/>
              <a:gd name="connsiteX245" fmla="*/ 147995 w 1181239"/>
              <a:gd name="connsiteY245" fmla="*/ 2046547 h 4008043"/>
              <a:gd name="connsiteX246" fmla="*/ 104033 w 1181239"/>
              <a:gd name="connsiteY246" fmla="*/ 2027509 h 4008043"/>
              <a:gd name="connsiteX247" fmla="*/ 112510 w 1181239"/>
              <a:gd name="connsiteY247" fmla="*/ 2045291 h 4008043"/>
              <a:gd name="connsiteX248" fmla="*/ 106306 w 1181239"/>
              <a:gd name="connsiteY248" fmla="*/ 2041590 h 4008043"/>
              <a:gd name="connsiteX249" fmla="*/ 106307 w 1181239"/>
              <a:gd name="connsiteY249" fmla="*/ 2041590 h 4008043"/>
              <a:gd name="connsiteX250" fmla="*/ 104033 w 1181239"/>
              <a:gd name="connsiteY250" fmla="*/ 2027509 h 4008043"/>
              <a:gd name="connsiteX251" fmla="*/ 943112 w 1181239"/>
              <a:gd name="connsiteY251" fmla="*/ 2013995 h 4008043"/>
              <a:gd name="connsiteX252" fmla="*/ 941824 w 1181239"/>
              <a:gd name="connsiteY252" fmla="*/ 2093464 h 4008043"/>
              <a:gd name="connsiteX253" fmla="*/ 935647 w 1181239"/>
              <a:gd name="connsiteY253" fmla="*/ 2093234 h 4008043"/>
              <a:gd name="connsiteX254" fmla="*/ 935646 w 1181239"/>
              <a:gd name="connsiteY254" fmla="*/ 2093238 h 4008043"/>
              <a:gd name="connsiteX255" fmla="*/ 937744 w 1181239"/>
              <a:gd name="connsiteY255" fmla="*/ 2083568 h 4008043"/>
              <a:gd name="connsiteX256" fmla="*/ 940123 w 1181239"/>
              <a:gd name="connsiteY256" fmla="*/ 2049068 h 4008043"/>
              <a:gd name="connsiteX257" fmla="*/ 943112 w 1181239"/>
              <a:gd name="connsiteY257" fmla="*/ 2013995 h 4008043"/>
              <a:gd name="connsiteX258" fmla="*/ 986359 w 1181239"/>
              <a:gd name="connsiteY258" fmla="*/ 1999398 h 4008043"/>
              <a:gd name="connsiteX259" fmla="*/ 987178 w 1181239"/>
              <a:gd name="connsiteY259" fmla="*/ 2001051 h 4008043"/>
              <a:gd name="connsiteX260" fmla="*/ 987145 w 1181239"/>
              <a:gd name="connsiteY260" fmla="*/ 2020090 h 4008043"/>
              <a:gd name="connsiteX261" fmla="*/ 985999 w 1181239"/>
              <a:gd name="connsiteY261" fmla="*/ 2009830 h 4008043"/>
              <a:gd name="connsiteX262" fmla="*/ 986010 w 1181239"/>
              <a:gd name="connsiteY262" fmla="*/ 2009830 h 4008043"/>
              <a:gd name="connsiteX263" fmla="*/ 986359 w 1181239"/>
              <a:gd name="connsiteY263" fmla="*/ 1999398 h 4008043"/>
              <a:gd name="connsiteX264" fmla="*/ 229366 w 1181239"/>
              <a:gd name="connsiteY264" fmla="*/ 1998950 h 4008043"/>
              <a:gd name="connsiteX265" fmla="*/ 229366 w 1181239"/>
              <a:gd name="connsiteY265" fmla="*/ 2016629 h 4008043"/>
              <a:gd name="connsiteX266" fmla="*/ 226750 w 1181239"/>
              <a:gd name="connsiteY266" fmla="*/ 2012030 h 4008043"/>
              <a:gd name="connsiteX267" fmla="*/ 229366 w 1181239"/>
              <a:gd name="connsiteY267" fmla="*/ 1998950 h 4008043"/>
              <a:gd name="connsiteX268" fmla="*/ 111210 w 1181239"/>
              <a:gd name="connsiteY268" fmla="*/ 1998254 h 4008043"/>
              <a:gd name="connsiteX269" fmla="*/ 113966 w 1181239"/>
              <a:gd name="connsiteY269" fmla="*/ 2009150 h 4008043"/>
              <a:gd name="connsiteX270" fmla="*/ 112922 w 1181239"/>
              <a:gd name="connsiteY270" fmla="*/ 2019349 h 4008043"/>
              <a:gd name="connsiteX271" fmla="*/ 110200 w 1181239"/>
              <a:gd name="connsiteY271" fmla="*/ 2008017 h 4008043"/>
              <a:gd name="connsiteX272" fmla="*/ 110200 w 1181239"/>
              <a:gd name="connsiteY272" fmla="*/ 2008016 h 4008043"/>
              <a:gd name="connsiteX273" fmla="*/ 111210 w 1181239"/>
              <a:gd name="connsiteY273" fmla="*/ 1998254 h 4008043"/>
              <a:gd name="connsiteX274" fmla="*/ 160036 w 1181239"/>
              <a:gd name="connsiteY274" fmla="*/ 1997898 h 4008043"/>
              <a:gd name="connsiteX275" fmla="*/ 163754 w 1181239"/>
              <a:gd name="connsiteY275" fmla="*/ 2001511 h 4008043"/>
              <a:gd name="connsiteX276" fmla="*/ 165422 w 1181239"/>
              <a:gd name="connsiteY276" fmla="*/ 2026149 h 4008043"/>
              <a:gd name="connsiteX277" fmla="*/ 162477 w 1181239"/>
              <a:gd name="connsiteY277" fmla="*/ 2018830 h 4008043"/>
              <a:gd name="connsiteX278" fmla="*/ 162477 w 1181239"/>
              <a:gd name="connsiteY278" fmla="*/ 2018829 h 4008043"/>
              <a:gd name="connsiteX279" fmla="*/ 160810 w 1181239"/>
              <a:gd name="connsiteY279" fmla="*/ 2003030 h 4008043"/>
              <a:gd name="connsiteX280" fmla="*/ 160036 w 1181239"/>
              <a:gd name="connsiteY280" fmla="*/ 1997898 h 4008043"/>
              <a:gd name="connsiteX281" fmla="*/ 122178 w 1181239"/>
              <a:gd name="connsiteY281" fmla="*/ 1993421 h 4008043"/>
              <a:gd name="connsiteX282" fmla="*/ 127639 w 1181239"/>
              <a:gd name="connsiteY282" fmla="*/ 1994871 h 4008043"/>
              <a:gd name="connsiteX283" fmla="*/ 130971 w 1181239"/>
              <a:gd name="connsiteY283" fmla="*/ 2006864 h 4008043"/>
              <a:gd name="connsiteX284" fmla="*/ 125158 w 1181239"/>
              <a:gd name="connsiteY284" fmla="*/ 2001457 h 4008043"/>
              <a:gd name="connsiteX285" fmla="*/ 122178 w 1181239"/>
              <a:gd name="connsiteY285" fmla="*/ 1993421 h 4008043"/>
              <a:gd name="connsiteX286" fmla="*/ 881252 w 1181239"/>
              <a:gd name="connsiteY286" fmla="*/ 1985026 h 4008043"/>
              <a:gd name="connsiteX287" fmla="*/ 883325 w 1181239"/>
              <a:gd name="connsiteY287" fmla="*/ 1993738 h 4008043"/>
              <a:gd name="connsiteX288" fmla="*/ 887684 w 1181239"/>
              <a:gd name="connsiteY288" fmla="*/ 2025709 h 4008043"/>
              <a:gd name="connsiteX289" fmla="*/ 886385 w 1181239"/>
              <a:gd name="connsiteY289" fmla="*/ 2062145 h 4008043"/>
              <a:gd name="connsiteX290" fmla="*/ 874972 w 1181239"/>
              <a:gd name="connsiteY290" fmla="*/ 2058606 h 4008043"/>
              <a:gd name="connsiteX291" fmla="*/ 874977 w 1181239"/>
              <a:gd name="connsiteY291" fmla="*/ 2058605 h 4008043"/>
              <a:gd name="connsiteX292" fmla="*/ 866190 w 1181239"/>
              <a:gd name="connsiteY292" fmla="*/ 2056634 h 4008043"/>
              <a:gd name="connsiteX293" fmla="*/ 863071 w 1181239"/>
              <a:gd name="connsiteY293" fmla="*/ 2052862 h 4008043"/>
              <a:gd name="connsiteX294" fmla="*/ 874951 w 1181239"/>
              <a:gd name="connsiteY294" fmla="*/ 2035109 h 4008043"/>
              <a:gd name="connsiteX295" fmla="*/ 878742 w 1181239"/>
              <a:gd name="connsiteY295" fmla="*/ 2010515 h 4008043"/>
              <a:gd name="connsiteX296" fmla="*/ 881252 w 1181239"/>
              <a:gd name="connsiteY296" fmla="*/ 1985026 h 4008043"/>
              <a:gd name="connsiteX297" fmla="*/ 892103 w 1181239"/>
              <a:gd name="connsiteY297" fmla="*/ 1973709 h 4008043"/>
              <a:gd name="connsiteX298" fmla="*/ 904539 w 1181239"/>
              <a:gd name="connsiteY298" fmla="*/ 1999630 h 4008043"/>
              <a:gd name="connsiteX299" fmla="*/ 899190 w 1181239"/>
              <a:gd name="connsiteY299" fmla="*/ 1996910 h 4008043"/>
              <a:gd name="connsiteX300" fmla="*/ 899192 w 1181239"/>
              <a:gd name="connsiteY300" fmla="*/ 1996910 h 4008043"/>
              <a:gd name="connsiteX301" fmla="*/ 894882 w 1181239"/>
              <a:gd name="connsiteY301" fmla="*/ 1989431 h 4008043"/>
              <a:gd name="connsiteX302" fmla="*/ 892901 w 1181239"/>
              <a:gd name="connsiteY302" fmla="*/ 1998950 h 4008043"/>
              <a:gd name="connsiteX303" fmla="*/ 890657 w 1181239"/>
              <a:gd name="connsiteY303" fmla="*/ 1990111 h 4008043"/>
              <a:gd name="connsiteX304" fmla="*/ 885871 w 1181239"/>
              <a:gd name="connsiteY304" fmla="*/ 1981271 h 4008043"/>
              <a:gd name="connsiteX305" fmla="*/ 883327 w 1181239"/>
              <a:gd name="connsiteY305" fmla="*/ 1977374 h 4008043"/>
              <a:gd name="connsiteX306" fmla="*/ 892103 w 1181239"/>
              <a:gd name="connsiteY306" fmla="*/ 1973709 h 4008043"/>
              <a:gd name="connsiteX307" fmla="*/ 929834 w 1181239"/>
              <a:gd name="connsiteY307" fmla="*/ 1966605 h 4008043"/>
              <a:gd name="connsiteX308" fmla="*/ 929834 w 1181239"/>
              <a:gd name="connsiteY308" fmla="*/ 1979865 h 4008043"/>
              <a:gd name="connsiteX309" fmla="*/ 933217 w 1181239"/>
              <a:gd name="connsiteY309" fmla="*/ 2001874 h 4008043"/>
              <a:gd name="connsiteX310" fmla="*/ 931765 w 1181239"/>
              <a:gd name="connsiteY310" fmla="*/ 2020157 h 4008043"/>
              <a:gd name="connsiteX311" fmla="*/ 926930 w 1181239"/>
              <a:gd name="connsiteY311" fmla="*/ 2054438 h 4008043"/>
              <a:gd name="connsiteX312" fmla="*/ 917324 w 1181239"/>
              <a:gd name="connsiteY312" fmla="*/ 2066447 h 4008043"/>
              <a:gd name="connsiteX313" fmla="*/ 917320 w 1181239"/>
              <a:gd name="connsiteY313" fmla="*/ 2066447 h 4008043"/>
              <a:gd name="connsiteX314" fmla="*/ 911534 w 1181239"/>
              <a:gd name="connsiteY314" fmla="*/ 2060208 h 4008043"/>
              <a:gd name="connsiteX315" fmla="*/ 909750 w 1181239"/>
              <a:gd name="connsiteY315" fmla="*/ 2046388 h 4008043"/>
              <a:gd name="connsiteX316" fmla="*/ 910889 w 1181239"/>
              <a:gd name="connsiteY316" fmla="*/ 2007110 h 4008043"/>
              <a:gd name="connsiteX317" fmla="*/ 909002 w 1181239"/>
              <a:gd name="connsiteY317" fmla="*/ 1985351 h 4008043"/>
              <a:gd name="connsiteX318" fmla="*/ 919418 w 1181239"/>
              <a:gd name="connsiteY318" fmla="*/ 1975978 h 4008043"/>
              <a:gd name="connsiteX319" fmla="*/ 146529 w 1181239"/>
              <a:gd name="connsiteY319" fmla="*/ 1960873 h 4008043"/>
              <a:gd name="connsiteX320" fmla="*/ 150485 w 1181239"/>
              <a:gd name="connsiteY320" fmla="*/ 1984822 h 4008043"/>
              <a:gd name="connsiteX321" fmla="*/ 147942 w 1181239"/>
              <a:gd name="connsiteY321" fmla="*/ 2004292 h 4008043"/>
              <a:gd name="connsiteX322" fmla="*/ 147945 w 1181239"/>
              <a:gd name="connsiteY322" fmla="*/ 2004292 h 4008043"/>
              <a:gd name="connsiteX323" fmla="*/ 145682 w 1181239"/>
              <a:gd name="connsiteY323" fmla="*/ 1978756 h 4008043"/>
              <a:gd name="connsiteX324" fmla="*/ 190660 w 1181239"/>
              <a:gd name="connsiteY324" fmla="*/ 1948123 h 4008043"/>
              <a:gd name="connsiteX325" fmla="*/ 190441 w 1181239"/>
              <a:gd name="connsiteY325" fmla="*/ 1953337 h 4008043"/>
              <a:gd name="connsiteX326" fmla="*/ 188915 w 1181239"/>
              <a:gd name="connsiteY326" fmla="*/ 1949767 h 4008043"/>
              <a:gd name="connsiteX327" fmla="*/ 188904 w 1181239"/>
              <a:gd name="connsiteY327" fmla="*/ 1949768 h 4008043"/>
              <a:gd name="connsiteX328" fmla="*/ 190660 w 1181239"/>
              <a:gd name="connsiteY328" fmla="*/ 1948123 h 4008043"/>
              <a:gd name="connsiteX329" fmla="*/ 52661 w 1181239"/>
              <a:gd name="connsiteY329" fmla="*/ 1944554 h 4008043"/>
              <a:gd name="connsiteX330" fmla="*/ 56659 w 1181239"/>
              <a:gd name="connsiteY330" fmla="*/ 1972061 h 4008043"/>
              <a:gd name="connsiteX331" fmla="*/ 70893 w 1181239"/>
              <a:gd name="connsiteY331" fmla="*/ 2036614 h 4008043"/>
              <a:gd name="connsiteX332" fmla="*/ 78626 w 1181239"/>
              <a:gd name="connsiteY332" fmla="*/ 2081905 h 4008043"/>
              <a:gd name="connsiteX333" fmla="*/ 64094 w 1181239"/>
              <a:gd name="connsiteY333" fmla="*/ 2047765 h 4008043"/>
              <a:gd name="connsiteX334" fmla="*/ 64101 w 1181239"/>
              <a:gd name="connsiteY334" fmla="*/ 2047765 h 4008043"/>
              <a:gd name="connsiteX335" fmla="*/ 52369 w 1181239"/>
              <a:gd name="connsiteY335" fmla="*/ 1979090 h 4008043"/>
              <a:gd name="connsiteX336" fmla="*/ 132560 w 1181239"/>
              <a:gd name="connsiteY336" fmla="*/ 1941207 h 4008043"/>
              <a:gd name="connsiteX337" fmla="*/ 132451 w 1181239"/>
              <a:gd name="connsiteY337" fmla="*/ 1949366 h 4008043"/>
              <a:gd name="connsiteX338" fmla="*/ 131112 w 1181239"/>
              <a:gd name="connsiteY338" fmla="*/ 1944555 h 4008043"/>
              <a:gd name="connsiteX339" fmla="*/ 132560 w 1181239"/>
              <a:gd name="connsiteY339" fmla="*/ 1941207 h 4008043"/>
              <a:gd name="connsiteX340" fmla="*/ 149921 w 1181239"/>
              <a:gd name="connsiteY340" fmla="*/ 1890159 h 4008043"/>
              <a:gd name="connsiteX341" fmla="*/ 149032 w 1181239"/>
              <a:gd name="connsiteY341" fmla="*/ 1899678 h 4008043"/>
              <a:gd name="connsiteX342" fmla="*/ 144111 w 1181239"/>
              <a:gd name="connsiteY342" fmla="*/ 1911464 h 4008043"/>
              <a:gd name="connsiteX343" fmla="*/ 144109 w 1181239"/>
              <a:gd name="connsiteY343" fmla="*/ 1911464 h 4008043"/>
              <a:gd name="connsiteX344" fmla="*/ 146529 w 1181239"/>
              <a:gd name="connsiteY344" fmla="*/ 1892718 h 4008043"/>
              <a:gd name="connsiteX345" fmla="*/ 149921 w 1181239"/>
              <a:gd name="connsiteY345" fmla="*/ 1890159 h 4008043"/>
              <a:gd name="connsiteX346" fmla="*/ 945161 w 1181239"/>
              <a:gd name="connsiteY346" fmla="*/ 1880867 h 4008043"/>
              <a:gd name="connsiteX347" fmla="*/ 941044 w 1181239"/>
              <a:gd name="connsiteY347" fmla="*/ 1921438 h 4008043"/>
              <a:gd name="connsiteX348" fmla="*/ 940209 w 1181239"/>
              <a:gd name="connsiteY348" fmla="*/ 1901719 h 4008043"/>
              <a:gd name="connsiteX349" fmla="*/ 940208 w 1181239"/>
              <a:gd name="connsiteY349" fmla="*/ 1901719 h 4008043"/>
              <a:gd name="connsiteX350" fmla="*/ 945161 w 1181239"/>
              <a:gd name="connsiteY350" fmla="*/ 1880867 h 4008043"/>
              <a:gd name="connsiteX351" fmla="*/ 934013 w 1181239"/>
              <a:gd name="connsiteY351" fmla="*/ 1876189 h 4008043"/>
              <a:gd name="connsiteX352" fmla="*/ 934841 w 1181239"/>
              <a:gd name="connsiteY352" fmla="*/ 1877239 h 4008043"/>
              <a:gd name="connsiteX353" fmla="*/ 934841 w 1181239"/>
              <a:gd name="connsiteY353" fmla="*/ 1894918 h 4008043"/>
              <a:gd name="connsiteX354" fmla="*/ 933669 w 1181239"/>
              <a:gd name="connsiteY354" fmla="*/ 1886079 h 4008043"/>
              <a:gd name="connsiteX355" fmla="*/ 934013 w 1181239"/>
              <a:gd name="connsiteY355" fmla="*/ 1876189 h 4008043"/>
              <a:gd name="connsiteX356" fmla="*/ 986424 w 1181239"/>
              <a:gd name="connsiteY356" fmla="*/ 1866185 h 4008043"/>
              <a:gd name="connsiteX357" fmla="*/ 987192 w 1181239"/>
              <a:gd name="connsiteY357" fmla="*/ 1867720 h 4008043"/>
              <a:gd name="connsiteX358" fmla="*/ 987192 w 1181239"/>
              <a:gd name="connsiteY358" fmla="*/ 1893558 h 4008043"/>
              <a:gd name="connsiteX359" fmla="*/ 986105 w 1181239"/>
              <a:gd name="connsiteY359" fmla="*/ 1880639 h 4008043"/>
              <a:gd name="connsiteX360" fmla="*/ 986424 w 1181239"/>
              <a:gd name="connsiteY360" fmla="*/ 1866185 h 4008043"/>
              <a:gd name="connsiteX361" fmla="*/ 845841 w 1181239"/>
              <a:gd name="connsiteY361" fmla="*/ 1838137 h 4008043"/>
              <a:gd name="connsiteX362" fmla="*/ 845842 w 1181239"/>
              <a:gd name="connsiteY362" fmla="*/ 1838141 h 4008043"/>
              <a:gd name="connsiteX363" fmla="*/ 845838 w 1181239"/>
              <a:gd name="connsiteY363" fmla="*/ 1838141 h 4008043"/>
              <a:gd name="connsiteX364" fmla="*/ 212802 w 1181239"/>
              <a:gd name="connsiteY364" fmla="*/ 1837291 h 4008043"/>
              <a:gd name="connsiteX365" fmla="*/ 219332 w 1181239"/>
              <a:gd name="connsiteY365" fmla="*/ 1837839 h 4008043"/>
              <a:gd name="connsiteX366" fmla="*/ 215807 w 1181239"/>
              <a:gd name="connsiteY366" fmla="*/ 1852685 h 4008043"/>
              <a:gd name="connsiteX367" fmla="*/ 210422 w 1181239"/>
              <a:gd name="connsiteY367" fmla="*/ 1847847 h 4008043"/>
              <a:gd name="connsiteX368" fmla="*/ 212802 w 1181239"/>
              <a:gd name="connsiteY368" fmla="*/ 1837291 h 4008043"/>
              <a:gd name="connsiteX369" fmla="*/ 909064 w 1181239"/>
              <a:gd name="connsiteY369" fmla="*/ 1808808 h 4008043"/>
              <a:gd name="connsiteX370" fmla="*/ 912810 w 1181239"/>
              <a:gd name="connsiteY370" fmla="*/ 1817243 h 4008043"/>
              <a:gd name="connsiteX371" fmla="*/ 914324 w 1181239"/>
              <a:gd name="connsiteY371" fmla="*/ 1854802 h 4008043"/>
              <a:gd name="connsiteX372" fmla="*/ 912759 w 1181239"/>
              <a:gd name="connsiteY372" fmla="*/ 1915094 h 4008043"/>
              <a:gd name="connsiteX373" fmla="*/ 909533 w 1181239"/>
              <a:gd name="connsiteY373" fmla="*/ 1909198 h 4008043"/>
              <a:gd name="connsiteX374" fmla="*/ 909535 w 1181239"/>
              <a:gd name="connsiteY374" fmla="*/ 1909198 h 4008043"/>
              <a:gd name="connsiteX375" fmla="*/ 907572 w 1181239"/>
              <a:gd name="connsiteY375" fmla="*/ 1854526 h 4008043"/>
              <a:gd name="connsiteX376" fmla="*/ 909064 w 1181239"/>
              <a:gd name="connsiteY376" fmla="*/ 1808808 h 4008043"/>
              <a:gd name="connsiteX377" fmla="*/ 885324 w 1181239"/>
              <a:gd name="connsiteY377" fmla="*/ 1804483 h 4008043"/>
              <a:gd name="connsiteX378" fmla="*/ 888685 w 1181239"/>
              <a:gd name="connsiteY378" fmla="*/ 1819446 h 4008043"/>
              <a:gd name="connsiteX379" fmla="*/ 893171 w 1181239"/>
              <a:gd name="connsiteY379" fmla="*/ 1830149 h 4008043"/>
              <a:gd name="connsiteX380" fmla="*/ 897396 w 1181239"/>
              <a:gd name="connsiteY380" fmla="*/ 1827331 h 4008043"/>
              <a:gd name="connsiteX381" fmla="*/ 894418 w 1181239"/>
              <a:gd name="connsiteY381" fmla="*/ 1852326 h 4008043"/>
              <a:gd name="connsiteX382" fmla="*/ 893517 w 1181239"/>
              <a:gd name="connsiteY382" fmla="*/ 1882397 h 4008043"/>
              <a:gd name="connsiteX383" fmla="*/ 892156 w 1181239"/>
              <a:gd name="connsiteY383" fmla="*/ 1907505 h 4008043"/>
              <a:gd name="connsiteX384" fmla="*/ 886193 w 1181239"/>
              <a:gd name="connsiteY384" fmla="*/ 1944847 h 4008043"/>
              <a:gd name="connsiteX385" fmla="*/ 879963 w 1181239"/>
              <a:gd name="connsiteY385" fmla="*/ 1951353 h 4008043"/>
              <a:gd name="connsiteX386" fmla="*/ 879961 w 1181239"/>
              <a:gd name="connsiteY386" fmla="*/ 1951353 h 4008043"/>
              <a:gd name="connsiteX387" fmla="*/ 873653 w 1181239"/>
              <a:gd name="connsiteY387" fmla="*/ 1901622 h 4008043"/>
              <a:gd name="connsiteX388" fmla="*/ 876506 w 1181239"/>
              <a:gd name="connsiteY388" fmla="*/ 1875236 h 4008043"/>
              <a:gd name="connsiteX389" fmla="*/ 882543 w 1181239"/>
              <a:gd name="connsiteY389" fmla="*/ 1836478 h 4008043"/>
              <a:gd name="connsiteX390" fmla="*/ 885324 w 1181239"/>
              <a:gd name="connsiteY390" fmla="*/ 1804483 h 4008043"/>
              <a:gd name="connsiteX391" fmla="*/ 188353 w 1181239"/>
              <a:gd name="connsiteY391" fmla="*/ 1800590 h 4008043"/>
              <a:gd name="connsiteX392" fmla="*/ 192022 w 1181239"/>
              <a:gd name="connsiteY392" fmla="*/ 1840362 h 4008043"/>
              <a:gd name="connsiteX393" fmla="*/ 197418 w 1181239"/>
              <a:gd name="connsiteY393" fmla="*/ 1891683 h 4008043"/>
              <a:gd name="connsiteX394" fmla="*/ 196666 w 1181239"/>
              <a:gd name="connsiteY394" fmla="*/ 1897144 h 4008043"/>
              <a:gd name="connsiteX395" fmla="*/ 191624 w 1181239"/>
              <a:gd name="connsiteY395" fmla="*/ 1905934 h 4008043"/>
              <a:gd name="connsiteX396" fmla="*/ 194485 w 1181239"/>
              <a:gd name="connsiteY396" fmla="*/ 1907839 h 4008043"/>
              <a:gd name="connsiteX397" fmla="*/ 197346 w 1181239"/>
              <a:gd name="connsiteY397" fmla="*/ 1920425 h 4008043"/>
              <a:gd name="connsiteX398" fmla="*/ 193065 w 1181239"/>
              <a:gd name="connsiteY398" fmla="*/ 1940450 h 4008043"/>
              <a:gd name="connsiteX399" fmla="*/ 187519 w 1181239"/>
              <a:gd name="connsiteY399" fmla="*/ 1940104 h 4008043"/>
              <a:gd name="connsiteX400" fmla="*/ 187523 w 1181239"/>
              <a:gd name="connsiteY400" fmla="*/ 1940102 h 4008043"/>
              <a:gd name="connsiteX401" fmla="*/ 180150 w 1181239"/>
              <a:gd name="connsiteY401" fmla="*/ 1822164 h 4008043"/>
              <a:gd name="connsiteX402" fmla="*/ 181879 w 1181239"/>
              <a:gd name="connsiteY402" fmla="*/ 1817404 h 4008043"/>
              <a:gd name="connsiteX403" fmla="*/ 186718 w 1181239"/>
              <a:gd name="connsiteY403" fmla="*/ 1811630 h 4008043"/>
              <a:gd name="connsiteX404" fmla="*/ 188353 w 1181239"/>
              <a:gd name="connsiteY404" fmla="*/ 1800590 h 4008043"/>
              <a:gd name="connsiteX405" fmla="*/ 131129 w 1181239"/>
              <a:gd name="connsiteY405" fmla="*/ 1794964 h 4008043"/>
              <a:gd name="connsiteX406" fmla="*/ 133790 w 1181239"/>
              <a:gd name="connsiteY406" fmla="*/ 1805574 h 4008043"/>
              <a:gd name="connsiteX407" fmla="*/ 132483 w 1181239"/>
              <a:gd name="connsiteY407" fmla="*/ 1816269 h 4008043"/>
              <a:gd name="connsiteX408" fmla="*/ 130838 w 1181239"/>
              <a:gd name="connsiteY408" fmla="*/ 1804710 h 4008043"/>
              <a:gd name="connsiteX409" fmla="*/ 936627 w 1181239"/>
              <a:gd name="connsiteY409" fmla="*/ 1794309 h 4008043"/>
              <a:gd name="connsiteX410" fmla="*/ 939769 w 1181239"/>
              <a:gd name="connsiteY410" fmla="*/ 1821379 h 4008043"/>
              <a:gd name="connsiteX411" fmla="*/ 932143 w 1181239"/>
              <a:gd name="connsiteY411" fmla="*/ 1858880 h 4008043"/>
              <a:gd name="connsiteX412" fmla="*/ 931483 w 1181239"/>
              <a:gd name="connsiteY412" fmla="*/ 1850041 h 4008043"/>
              <a:gd name="connsiteX413" fmla="*/ 931485 w 1181239"/>
              <a:gd name="connsiteY413" fmla="*/ 1850041 h 4008043"/>
              <a:gd name="connsiteX414" fmla="*/ 934200 w 1181239"/>
              <a:gd name="connsiteY414" fmla="*/ 1824882 h 4008043"/>
              <a:gd name="connsiteX415" fmla="*/ 935295 w 1181239"/>
              <a:gd name="connsiteY415" fmla="*/ 1800404 h 4008043"/>
              <a:gd name="connsiteX416" fmla="*/ 936627 w 1181239"/>
              <a:gd name="connsiteY416" fmla="*/ 1794309 h 4008043"/>
              <a:gd name="connsiteX417" fmla="*/ 911264 w 1181239"/>
              <a:gd name="connsiteY417" fmla="*/ 1789784 h 4008043"/>
              <a:gd name="connsiteX418" fmla="*/ 914169 w 1181239"/>
              <a:gd name="connsiteY418" fmla="*/ 1792436 h 4008043"/>
              <a:gd name="connsiteX419" fmla="*/ 912391 w 1181239"/>
              <a:gd name="connsiteY419" fmla="*/ 1800626 h 4008043"/>
              <a:gd name="connsiteX420" fmla="*/ 909483 w 1181239"/>
              <a:gd name="connsiteY420" fmla="*/ 1804483 h 4008043"/>
              <a:gd name="connsiteX421" fmla="*/ 906578 w 1181239"/>
              <a:gd name="connsiteY421" fmla="*/ 1797975 h 4008043"/>
              <a:gd name="connsiteX422" fmla="*/ 906581 w 1181239"/>
              <a:gd name="connsiteY422" fmla="*/ 1797975 h 4008043"/>
              <a:gd name="connsiteX423" fmla="*/ 911264 w 1181239"/>
              <a:gd name="connsiteY423" fmla="*/ 1789784 h 4008043"/>
              <a:gd name="connsiteX424" fmla="*/ 859322 w 1181239"/>
              <a:gd name="connsiteY424" fmla="*/ 1775925 h 4008043"/>
              <a:gd name="connsiteX425" fmla="*/ 859698 w 1181239"/>
              <a:gd name="connsiteY425" fmla="*/ 1794380 h 4008043"/>
              <a:gd name="connsiteX426" fmla="*/ 855333 w 1181239"/>
              <a:gd name="connsiteY426" fmla="*/ 1819606 h 4008043"/>
              <a:gd name="connsiteX427" fmla="*/ 848363 w 1181239"/>
              <a:gd name="connsiteY427" fmla="*/ 1835149 h 4008043"/>
              <a:gd name="connsiteX428" fmla="*/ 845841 w 1181239"/>
              <a:gd name="connsiteY428" fmla="*/ 1838137 h 4008043"/>
              <a:gd name="connsiteX429" fmla="*/ 843682 w 1181239"/>
              <a:gd name="connsiteY429" fmla="*/ 1823655 h 4008043"/>
              <a:gd name="connsiteX430" fmla="*/ 847280 w 1181239"/>
              <a:gd name="connsiteY430" fmla="*/ 1815836 h 4008043"/>
              <a:gd name="connsiteX431" fmla="*/ 856030 w 1181239"/>
              <a:gd name="connsiteY431" fmla="*/ 1796324 h 4008043"/>
              <a:gd name="connsiteX432" fmla="*/ 125097 w 1181239"/>
              <a:gd name="connsiteY432" fmla="*/ 1771098 h 4008043"/>
              <a:gd name="connsiteX433" fmla="*/ 121900 w 1181239"/>
              <a:gd name="connsiteY433" fmla="*/ 1792286 h 4008043"/>
              <a:gd name="connsiteX434" fmla="*/ 118025 w 1181239"/>
              <a:gd name="connsiteY434" fmla="*/ 1795610 h 4008043"/>
              <a:gd name="connsiteX435" fmla="*/ 116350 w 1181239"/>
              <a:gd name="connsiteY435" fmla="*/ 1793085 h 4008043"/>
              <a:gd name="connsiteX436" fmla="*/ 118919 w 1181239"/>
              <a:gd name="connsiteY436" fmla="*/ 1784084 h 4008043"/>
              <a:gd name="connsiteX437" fmla="*/ 121827 w 1181239"/>
              <a:gd name="connsiteY437" fmla="*/ 1775221 h 4008043"/>
              <a:gd name="connsiteX438" fmla="*/ 125097 w 1181239"/>
              <a:gd name="connsiteY438" fmla="*/ 1771098 h 4008043"/>
              <a:gd name="connsiteX439" fmla="*/ 144315 w 1181239"/>
              <a:gd name="connsiteY439" fmla="*/ 1735075 h 4008043"/>
              <a:gd name="connsiteX440" fmla="*/ 146349 w 1181239"/>
              <a:gd name="connsiteY440" fmla="*/ 1741927 h 4008043"/>
              <a:gd name="connsiteX441" fmla="*/ 147407 w 1181239"/>
              <a:gd name="connsiteY441" fmla="*/ 1771845 h 4008043"/>
              <a:gd name="connsiteX442" fmla="*/ 142883 w 1181239"/>
              <a:gd name="connsiteY442" fmla="*/ 1784588 h 4008043"/>
              <a:gd name="connsiteX443" fmla="*/ 142030 w 1181239"/>
              <a:gd name="connsiteY443" fmla="*/ 1737847 h 4008043"/>
              <a:gd name="connsiteX444" fmla="*/ 144315 w 1181239"/>
              <a:gd name="connsiteY444" fmla="*/ 1735075 h 4008043"/>
              <a:gd name="connsiteX445" fmla="*/ 176323 w 1181239"/>
              <a:gd name="connsiteY445" fmla="*/ 1731089 h 4008043"/>
              <a:gd name="connsiteX446" fmla="*/ 185769 w 1181239"/>
              <a:gd name="connsiteY446" fmla="*/ 1733768 h 4008043"/>
              <a:gd name="connsiteX447" fmla="*/ 171237 w 1181239"/>
              <a:gd name="connsiteY447" fmla="*/ 1733768 h 4008043"/>
              <a:gd name="connsiteX448" fmla="*/ 176323 w 1181239"/>
              <a:gd name="connsiteY448" fmla="*/ 1731089 h 4008043"/>
              <a:gd name="connsiteX449" fmla="*/ 163455 w 1181239"/>
              <a:gd name="connsiteY449" fmla="*/ 1730218 h 4008043"/>
              <a:gd name="connsiteX450" fmla="*/ 167447 w 1181239"/>
              <a:gd name="connsiteY450" fmla="*/ 1744817 h 4008043"/>
              <a:gd name="connsiteX451" fmla="*/ 180058 w 1181239"/>
              <a:gd name="connsiteY451" fmla="*/ 1771982 h 4008043"/>
              <a:gd name="connsiteX452" fmla="*/ 184316 w 1181239"/>
              <a:gd name="connsiteY452" fmla="*/ 1793593 h 4008043"/>
              <a:gd name="connsiteX453" fmla="*/ 179956 w 1181239"/>
              <a:gd name="connsiteY453" fmla="*/ 1803605 h 4008043"/>
              <a:gd name="connsiteX454" fmla="*/ 177051 w 1181239"/>
              <a:gd name="connsiteY454" fmla="*/ 1808552 h 4008043"/>
              <a:gd name="connsiteX455" fmla="*/ 174143 w 1181239"/>
              <a:gd name="connsiteY455" fmla="*/ 1801591 h 4008043"/>
              <a:gd name="connsiteX456" fmla="*/ 166929 w 1181239"/>
              <a:gd name="connsiteY456" fmla="*/ 1801591 h 4008043"/>
              <a:gd name="connsiteX457" fmla="*/ 170867 w 1181239"/>
              <a:gd name="connsiteY457" fmla="*/ 1817388 h 4008043"/>
              <a:gd name="connsiteX458" fmla="*/ 174983 w 1181239"/>
              <a:gd name="connsiteY458" fmla="*/ 1860380 h 4008043"/>
              <a:gd name="connsiteX459" fmla="*/ 172523 w 1181239"/>
              <a:gd name="connsiteY459" fmla="*/ 1918699 h 4008043"/>
              <a:gd name="connsiteX460" fmla="*/ 164611 w 1181239"/>
              <a:gd name="connsiteY460" fmla="*/ 1988361 h 4008043"/>
              <a:gd name="connsiteX461" fmla="*/ 161294 w 1181239"/>
              <a:gd name="connsiteY461" fmla="*/ 1984654 h 4008043"/>
              <a:gd name="connsiteX462" fmla="*/ 161294 w 1181239"/>
              <a:gd name="connsiteY462" fmla="*/ 1984660 h 4008043"/>
              <a:gd name="connsiteX463" fmla="*/ 158349 w 1181239"/>
              <a:gd name="connsiteY463" fmla="*/ 1915521 h 4008043"/>
              <a:gd name="connsiteX464" fmla="*/ 152480 w 1181239"/>
              <a:gd name="connsiteY464" fmla="*/ 1841075 h 4008043"/>
              <a:gd name="connsiteX465" fmla="*/ 155141 w 1181239"/>
              <a:gd name="connsiteY465" fmla="*/ 1825207 h 4008043"/>
              <a:gd name="connsiteX466" fmla="*/ 159624 w 1181239"/>
              <a:gd name="connsiteY466" fmla="*/ 1809523 h 4008043"/>
              <a:gd name="connsiteX467" fmla="*/ 161546 w 1181239"/>
              <a:gd name="connsiteY467" fmla="*/ 1761225 h 4008043"/>
              <a:gd name="connsiteX468" fmla="*/ 880633 w 1181239"/>
              <a:gd name="connsiteY468" fmla="*/ 1697520 h 4008043"/>
              <a:gd name="connsiteX469" fmla="*/ 882812 w 1181239"/>
              <a:gd name="connsiteY469" fmla="*/ 1709623 h 4008043"/>
              <a:gd name="connsiteX470" fmla="*/ 879732 w 1181239"/>
              <a:gd name="connsiteY470" fmla="*/ 1712009 h 4008043"/>
              <a:gd name="connsiteX471" fmla="*/ 879735 w 1181239"/>
              <a:gd name="connsiteY471" fmla="*/ 1712009 h 4008043"/>
              <a:gd name="connsiteX472" fmla="*/ 880633 w 1181239"/>
              <a:gd name="connsiteY472" fmla="*/ 1697520 h 4008043"/>
              <a:gd name="connsiteX473" fmla="*/ 894921 w 1181239"/>
              <a:gd name="connsiteY473" fmla="*/ 1674217 h 4008043"/>
              <a:gd name="connsiteX474" fmla="*/ 897909 w 1181239"/>
              <a:gd name="connsiteY474" fmla="*/ 1743141 h 4008043"/>
              <a:gd name="connsiteX475" fmla="*/ 892321 w 1181239"/>
              <a:gd name="connsiteY475" fmla="*/ 1752807 h 4008043"/>
              <a:gd name="connsiteX476" fmla="*/ 891434 w 1181239"/>
              <a:gd name="connsiteY476" fmla="*/ 1715409 h 4008043"/>
              <a:gd name="connsiteX477" fmla="*/ 891439 w 1181239"/>
              <a:gd name="connsiteY477" fmla="*/ 1715409 h 4008043"/>
              <a:gd name="connsiteX478" fmla="*/ 894921 w 1181239"/>
              <a:gd name="connsiteY478" fmla="*/ 1674217 h 4008043"/>
              <a:gd name="connsiteX479" fmla="*/ 882611 w 1181239"/>
              <a:gd name="connsiteY479" fmla="*/ 1664785 h 4008043"/>
              <a:gd name="connsiteX480" fmla="*/ 885467 w 1181239"/>
              <a:gd name="connsiteY480" fmla="*/ 1670532 h 4008043"/>
              <a:gd name="connsiteX481" fmla="*/ 881537 w 1181239"/>
              <a:gd name="connsiteY481" fmla="*/ 1675451 h 4008043"/>
              <a:gd name="connsiteX482" fmla="*/ 881538 w 1181239"/>
              <a:gd name="connsiteY482" fmla="*/ 1675451 h 4008043"/>
              <a:gd name="connsiteX483" fmla="*/ 881013 w 1181239"/>
              <a:gd name="connsiteY483" fmla="*/ 1666612 h 4008043"/>
              <a:gd name="connsiteX484" fmla="*/ 882611 w 1181239"/>
              <a:gd name="connsiteY484" fmla="*/ 1664785 h 4008043"/>
              <a:gd name="connsiteX485" fmla="*/ 906815 w 1181239"/>
              <a:gd name="connsiteY485" fmla="*/ 1608656 h 4008043"/>
              <a:gd name="connsiteX486" fmla="*/ 909490 w 1181239"/>
              <a:gd name="connsiteY486" fmla="*/ 1627855 h 4008043"/>
              <a:gd name="connsiteX487" fmla="*/ 912125 w 1181239"/>
              <a:gd name="connsiteY487" fmla="*/ 1645531 h 4008043"/>
              <a:gd name="connsiteX488" fmla="*/ 914332 w 1181239"/>
              <a:gd name="connsiteY488" fmla="*/ 1727663 h 4008043"/>
              <a:gd name="connsiteX489" fmla="*/ 913515 w 1181239"/>
              <a:gd name="connsiteY489" fmla="*/ 1741942 h 4008043"/>
              <a:gd name="connsiteX490" fmla="*/ 909968 w 1181239"/>
              <a:gd name="connsiteY490" fmla="*/ 1749266 h 4008043"/>
              <a:gd name="connsiteX491" fmla="*/ 909965 w 1181239"/>
              <a:gd name="connsiteY491" fmla="*/ 1749266 h 4008043"/>
              <a:gd name="connsiteX492" fmla="*/ 904911 w 1181239"/>
              <a:gd name="connsiteY492" fmla="*/ 1694189 h 4008043"/>
              <a:gd name="connsiteX493" fmla="*/ 898679 w 1181239"/>
              <a:gd name="connsiteY493" fmla="*/ 1639431 h 4008043"/>
              <a:gd name="connsiteX494" fmla="*/ 899252 w 1181239"/>
              <a:gd name="connsiteY494" fmla="*/ 1622432 h 4008043"/>
              <a:gd name="connsiteX495" fmla="*/ 906815 w 1181239"/>
              <a:gd name="connsiteY495" fmla="*/ 1608656 h 4008043"/>
              <a:gd name="connsiteX496" fmla="*/ 198839 w 1181239"/>
              <a:gd name="connsiteY496" fmla="*/ 1603132 h 4008043"/>
              <a:gd name="connsiteX497" fmla="*/ 201951 w 1181239"/>
              <a:gd name="connsiteY497" fmla="*/ 1647229 h 4008043"/>
              <a:gd name="connsiteX498" fmla="*/ 198492 w 1181239"/>
              <a:gd name="connsiteY498" fmla="*/ 1680540 h 4008043"/>
              <a:gd name="connsiteX499" fmla="*/ 194828 w 1181239"/>
              <a:gd name="connsiteY499" fmla="*/ 1669852 h 4008043"/>
              <a:gd name="connsiteX500" fmla="*/ 196353 w 1181239"/>
              <a:gd name="connsiteY500" fmla="*/ 1680731 h 4008043"/>
              <a:gd name="connsiteX501" fmla="*/ 200836 w 1181239"/>
              <a:gd name="connsiteY501" fmla="*/ 1700653 h 4008043"/>
              <a:gd name="connsiteX502" fmla="*/ 201690 w 1181239"/>
              <a:gd name="connsiteY502" fmla="*/ 1716973 h 4008043"/>
              <a:gd name="connsiteX503" fmla="*/ 197552 w 1181239"/>
              <a:gd name="connsiteY503" fmla="*/ 1750087 h 4008043"/>
              <a:gd name="connsiteX504" fmla="*/ 195515 w 1181239"/>
              <a:gd name="connsiteY504" fmla="*/ 1775925 h 4008043"/>
              <a:gd name="connsiteX505" fmla="*/ 194997 w 1181239"/>
              <a:gd name="connsiteY505" fmla="*/ 1745327 h 4008043"/>
              <a:gd name="connsiteX506" fmla="*/ 195006 w 1181239"/>
              <a:gd name="connsiteY506" fmla="*/ 1745327 h 4008043"/>
              <a:gd name="connsiteX507" fmla="*/ 197396 w 1181239"/>
              <a:gd name="connsiteY507" fmla="*/ 1714729 h 4008043"/>
              <a:gd name="connsiteX508" fmla="*/ 195944 w 1181239"/>
              <a:gd name="connsiteY508" fmla="*/ 1704833 h 4008043"/>
              <a:gd name="connsiteX509" fmla="*/ 191584 w 1181239"/>
              <a:gd name="connsiteY509" fmla="*/ 1679306 h 4008043"/>
              <a:gd name="connsiteX510" fmla="*/ 194774 w 1181239"/>
              <a:gd name="connsiteY510" fmla="*/ 1654352 h 4008043"/>
              <a:gd name="connsiteX511" fmla="*/ 194920 w 1181239"/>
              <a:gd name="connsiteY511" fmla="*/ 1642565 h 4008043"/>
              <a:gd name="connsiteX512" fmla="*/ 198839 w 1181239"/>
              <a:gd name="connsiteY512" fmla="*/ 1603132 h 4008043"/>
              <a:gd name="connsiteX513" fmla="*/ 126570 w 1181239"/>
              <a:gd name="connsiteY513" fmla="*/ 1593697 h 4008043"/>
              <a:gd name="connsiteX514" fmla="*/ 128788 w 1181239"/>
              <a:gd name="connsiteY514" fmla="*/ 1602537 h 4008043"/>
              <a:gd name="connsiteX515" fmla="*/ 133203 w 1181239"/>
              <a:gd name="connsiteY515" fmla="*/ 1611376 h 4008043"/>
              <a:gd name="connsiteX516" fmla="*/ 129516 w 1181239"/>
              <a:gd name="connsiteY516" fmla="*/ 1648094 h 4008043"/>
              <a:gd name="connsiteX517" fmla="*/ 125378 w 1181239"/>
              <a:gd name="connsiteY517" fmla="*/ 1633135 h 4008043"/>
              <a:gd name="connsiteX518" fmla="*/ 125377 w 1181239"/>
              <a:gd name="connsiteY518" fmla="*/ 1633135 h 4008043"/>
              <a:gd name="connsiteX519" fmla="*/ 124388 w 1181239"/>
              <a:gd name="connsiteY519" fmla="*/ 1604577 h 4008043"/>
              <a:gd name="connsiteX520" fmla="*/ 972450 w 1181239"/>
              <a:gd name="connsiteY520" fmla="*/ 1561739 h 4008043"/>
              <a:gd name="connsiteX521" fmla="*/ 972450 w 1181239"/>
              <a:gd name="connsiteY521" fmla="*/ 1568538 h 4008043"/>
              <a:gd name="connsiteX522" fmla="*/ 970983 w 1181239"/>
              <a:gd name="connsiteY522" fmla="*/ 1565139 h 4008043"/>
              <a:gd name="connsiteX523" fmla="*/ 972450 w 1181239"/>
              <a:gd name="connsiteY523" fmla="*/ 1561739 h 4008043"/>
              <a:gd name="connsiteX524" fmla="*/ 179368 w 1181239"/>
              <a:gd name="connsiteY524" fmla="*/ 1490681 h 4008043"/>
              <a:gd name="connsiteX525" fmla="*/ 184402 w 1181239"/>
              <a:gd name="connsiteY525" fmla="*/ 1509367 h 4008043"/>
              <a:gd name="connsiteX526" fmla="*/ 188659 w 1181239"/>
              <a:gd name="connsiteY526" fmla="*/ 1529781 h 4008043"/>
              <a:gd name="connsiteX527" fmla="*/ 194549 w 1181239"/>
              <a:gd name="connsiteY527" fmla="*/ 1521471 h 4008043"/>
              <a:gd name="connsiteX528" fmla="*/ 200263 w 1181239"/>
              <a:gd name="connsiteY528" fmla="*/ 1536581 h 4008043"/>
              <a:gd name="connsiteX529" fmla="*/ 199686 w 1181239"/>
              <a:gd name="connsiteY529" fmla="*/ 1574056 h 4008043"/>
              <a:gd name="connsiteX530" fmla="*/ 195275 w 1181239"/>
              <a:gd name="connsiteY530" fmla="*/ 1598535 h 4008043"/>
              <a:gd name="connsiteX531" fmla="*/ 183392 w 1181239"/>
              <a:gd name="connsiteY531" fmla="*/ 1635078 h 4008043"/>
              <a:gd name="connsiteX532" fmla="*/ 179437 w 1181239"/>
              <a:gd name="connsiteY532" fmla="*/ 1663053 h 4008043"/>
              <a:gd name="connsiteX533" fmla="*/ 174853 w 1181239"/>
              <a:gd name="connsiteY533" fmla="*/ 1672572 h 4008043"/>
              <a:gd name="connsiteX534" fmla="*/ 171404 w 1181239"/>
              <a:gd name="connsiteY534" fmla="*/ 1664448 h 4008043"/>
              <a:gd name="connsiteX535" fmla="*/ 172225 w 1181239"/>
              <a:gd name="connsiteY535" fmla="*/ 1571325 h 4008043"/>
              <a:gd name="connsiteX536" fmla="*/ 177339 w 1181239"/>
              <a:gd name="connsiteY536" fmla="*/ 1584389 h 4008043"/>
              <a:gd name="connsiteX537" fmla="*/ 179083 w 1181239"/>
              <a:gd name="connsiteY537" fmla="*/ 1596417 h 4008043"/>
              <a:gd name="connsiteX538" fmla="*/ 179521 w 1181239"/>
              <a:gd name="connsiteY538" fmla="*/ 1583721 h 4008043"/>
              <a:gd name="connsiteX539" fmla="*/ 181736 w 1181239"/>
              <a:gd name="connsiteY539" fmla="*/ 1566691 h 4008043"/>
              <a:gd name="connsiteX540" fmla="*/ 179295 w 1181239"/>
              <a:gd name="connsiteY540" fmla="*/ 1563872 h 4008043"/>
              <a:gd name="connsiteX541" fmla="*/ 169760 w 1181239"/>
              <a:gd name="connsiteY541" fmla="*/ 1548932 h 4008043"/>
              <a:gd name="connsiteX542" fmla="*/ 178262 w 1181239"/>
              <a:gd name="connsiteY542" fmla="*/ 1545130 h 4008043"/>
              <a:gd name="connsiteX543" fmla="*/ 181518 w 1181239"/>
              <a:gd name="connsiteY543" fmla="*/ 1548267 h 4008043"/>
              <a:gd name="connsiteX544" fmla="*/ 178544 w 1181239"/>
              <a:gd name="connsiteY544" fmla="*/ 1537086 h 4008043"/>
              <a:gd name="connsiteX545" fmla="*/ 178835 w 1181239"/>
              <a:gd name="connsiteY545" fmla="*/ 1524342 h 4008043"/>
              <a:gd name="connsiteX546" fmla="*/ 181591 w 1181239"/>
              <a:gd name="connsiteY546" fmla="*/ 1518222 h 4008043"/>
              <a:gd name="connsiteX547" fmla="*/ 179368 w 1181239"/>
              <a:gd name="connsiteY547" fmla="*/ 1490681 h 4008043"/>
              <a:gd name="connsiteX548" fmla="*/ 908919 w 1181239"/>
              <a:gd name="connsiteY548" fmla="*/ 1484791 h 4008043"/>
              <a:gd name="connsiteX549" fmla="*/ 909822 w 1181239"/>
              <a:gd name="connsiteY549" fmla="*/ 1494498 h 4008043"/>
              <a:gd name="connsiteX550" fmla="*/ 909567 w 1181239"/>
              <a:gd name="connsiteY550" fmla="*/ 1523348 h 4008043"/>
              <a:gd name="connsiteX551" fmla="*/ 913593 w 1181239"/>
              <a:gd name="connsiteY551" fmla="*/ 1548372 h 4008043"/>
              <a:gd name="connsiteX552" fmla="*/ 915294 w 1181239"/>
              <a:gd name="connsiteY552" fmla="*/ 1576018 h 4008043"/>
              <a:gd name="connsiteX553" fmla="*/ 912433 w 1181239"/>
              <a:gd name="connsiteY553" fmla="*/ 1570278 h 4008043"/>
              <a:gd name="connsiteX554" fmla="*/ 912438 w 1181239"/>
              <a:gd name="connsiteY554" fmla="*/ 1570278 h 4008043"/>
              <a:gd name="connsiteX555" fmla="*/ 904598 w 1181239"/>
              <a:gd name="connsiteY555" fmla="*/ 1549879 h 4008043"/>
              <a:gd name="connsiteX556" fmla="*/ 896337 w 1181239"/>
              <a:gd name="connsiteY556" fmla="*/ 1515606 h 4008043"/>
              <a:gd name="connsiteX557" fmla="*/ 898121 w 1181239"/>
              <a:gd name="connsiteY557" fmla="*/ 1493213 h 4008043"/>
              <a:gd name="connsiteX558" fmla="*/ 904930 w 1181239"/>
              <a:gd name="connsiteY558" fmla="*/ 1488424 h 4008043"/>
              <a:gd name="connsiteX559" fmla="*/ 908919 w 1181239"/>
              <a:gd name="connsiteY559" fmla="*/ 1484791 h 4008043"/>
              <a:gd name="connsiteX560" fmla="*/ 986152 w 1181239"/>
              <a:gd name="connsiteY560" fmla="*/ 1467242 h 4008043"/>
              <a:gd name="connsiteX561" fmla="*/ 988267 w 1181239"/>
              <a:gd name="connsiteY561" fmla="*/ 1475383 h 4008043"/>
              <a:gd name="connsiteX562" fmla="*/ 987058 w 1181239"/>
              <a:gd name="connsiteY562" fmla="*/ 1486192 h 4008043"/>
              <a:gd name="connsiteX563" fmla="*/ 985413 w 1181239"/>
              <a:gd name="connsiteY563" fmla="*/ 1471304 h 4008043"/>
              <a:gd name="connsiteX564" fmla="*/ 986152 w 1181239"/>
              <a:gd name="connsiteY564" fmla="*/ 1467242 h 4008043"/>
              <a:gd name="connsiteX565" fmla="*/ 180557 w 1181239"/>
              <a:gd name="connsiteY565" fmla="*/ 1441385 h 4008043"/>
              <a:gd name="connsiteX566" fmla="*/ 183410 w 1181239"/>
              <a:gd name="connsiteY566" fmla="*/ 1451419 h 4008043"/>
              <a:gd name="connsiteX567" fmla="*/ 194736 w 1181239"/>
              <a:gd name="connsiteY567" fmla="*/ 1463195 h 4008043"/>
              <a:gd name="connsiteX568" fmla="*/ 203208 w 1181239"/>
              <a:gd name="connsiteY568" fmla="*/ 1471520 h 4008043"/>
              <a:gd name="connsiteX569" fmla="*/ 196363 w 1181239"/>
              <a:gd name="connsiteY569" fmla="*/ 1474069 h 4008043"/>
              <a:gd name="connsiteX570" fmla="*/ 189945 w 1181239"/>
              <a:gd name="connsiteY570" fmla="*/ 1471746 h 4008043"/>
              <a:gd name="connsiteX571" fmla="*/ 180301 w 1181239"/>
              <a:gd name="connsiteY571" fmla="*/ 1453625 h 4008043"/>
              <a:gd name="connsiteX572" fmla="*/ 173241 w 1181239"/>
              <a:gd name="connsiteY572" fmla="*/ 1410186 h 4008043"/>
              <a:gd name="connsiteX573" fmla="*/ 178062 w 1181239"/>
              <a:gd name="connsiteY573" fmla="*/ 1420987 h 4008043"/>
              <a:gd name="connsiteX574" fmla="*/ 175562 w 1181239"/>
              <a:gd name="connsiteY574" fmla="*/ 1431866 h 4008043"/>
              <a:gd name="connsiteX575" fmla="*/ 174519 w 1181239"/>
              <a:gd name="connsiteY575" fmla="*/ 1442065 h 4008043"/>
              <a:gd name="connsiteX576" fmla="*/ 171512 w 1181239"/>
              <a:gd name="connsiteY576" fmla="*/ 1445465 h 4008043"/>
              <a:gd name="connsiteX577" fmla="*/ 170450 w 1181239"/>
              <a:gd name="connsiteY577" fmla="*/ 1428466 h 4008043"/>
              <a:gd name="connsiteX578" fmla="*/ 170453 w 1181239"/>
              <a:gd name="connsiteY578" fmla="*/ 1428466 h 4008043"/>
              <a:gd name="connsiteX579" fmla="*/ 173241 w 1181239"/>
              <a:gd name="connsiteY579" fmla="*/ 1410186 h 4008043"/>
              <a:gd name="connsiteX580" fmla="*/ 62944 w 1181239"/>
              <a:gd name="connsiteY580" fmla="*/ 1342800 h 4008043"/>
              <a:gd name="connsiteX581" fmla="*/ 62871 w 1181239"/>
              <a:gd name="connsiteY581" fmla="*/ 1350102 h 4008043"/>
              <a:gd name="connsiteX582" fmla="*/ 57562 w 1181239"/>
              <a:gd name="connsiteY582" fmla="*/ 1351127 h 4008043"/>
              <a:gd name="connsiteX583" fmla="*/ 57566 w 1181239"/>
              <a:gd name="connsiteY583" fmla="*/ 1351128 h 4008043"/>
              <a:gd name="connsiteX584" fmla="*/ 62944 w 1181239"/>
              <a:gd name="connsiteY584" fmla="*/ 1342800 h 4008043"/>
              <a:gd name="connsiteX585" fmla="*/ 965872 w 1181239"/>
              <a:gd name="connsiteY585" fmla="*/ 1335265 h 4008043"/>
              <a:gd name="connsiteX586" fmla="*/ 966762 w 1181239"/>
              <a:gd name="connsiteY586" fmla="*/ 1335992 h 4008043"/>
              <a:gd name="connsiteX587" fmla="*/ 966762 w 1181239"/>
              <a:gd name="connsiteY587" fmla="*/ 1348232 h 4008043"/>
              <a:gd name="connsiteX588" fmla="*/ 965503 w 1181239"/>
              <a:gd name="connsiteY588" fmla="*/ 1342112 h 4008043"/>
              <a:gd name="connsiteX589" fmla="*/ 965872 w 1181239"/>
              <a:gd name="connsiteY589" fmla="*/ 1335265 h 4008043"/>
              <a:gd name="connsiteX590" fmla="*/ 104232 w 1181239"/>
              <a:gd name="connsiteY590" fmla="*/ 1330248 h 4008043"/>
              <a:gd name="connsiteX591" fmla="*/ 108531 w 1181239"/>
              <a:gd name="connsiteY591" fmla="*/ 1330906 h 4008043"/>
              <a:gd name="connsiteX592" fmla="*/ 104638 w 1181239"/>
              <a:gd name="connsiteY592" fmla="*/ 1339779 h 4008043"/>
              <a:gd name="connsiteX593" fmla="*/ 99107 w 1181239"/>
              <a:gd name="connsiteY593" fmla="*/ 1346171 h 4008043"/>
              <a:gd name="connsiteX594" fmla="*/ 100641 w 1181239"/>
              <a:gd name="connsiteY594" fmla="*/ 1338662 h 4008043"/>
              <a:gd name="connsiteX595" fmla="*/ 104232 w 1181239"/>
              <a:gd name="connsiteY595" fmla="*/ 1330248 h 4008043"/>
              <a:gd name="connsiteX596" fmla="*/ 990819 w 1181239"/>
              <a:gd name="connsiteY596" fmla="*/ 1297266 h 4008043"/>
              <a:gd name="connsiteX597" fmla="*/ 995123 w 1181239"/>
              <a:gd name="connsiteY597" fmla="*/ 1308392 h 4008043"/>
              <a:gd name="connsiteX598" fmla="*/ 992291 w 1181239"/>
              <a:gd name="connsiteY598" fmla="*/ 1315915 h 4008043"/>
              <a:gd name="connsiteX599" fmla="*/ 992289 w 1181239"/>
              <a:gd name="connsiteY599" fmla="*/ 1315915 h 4008043"/>
              <a:gd name="connsiteX600" fmla="*/ 990819 w 1181239"/>
              <a:gd name="connsiteY600" fmla="*/ 1297266 h 4008043"/>
              <a:gd name="connsiteX601" fmla="*/ 63693 w 1181239"/>
              <a:gd name="connsiteY601" fmla="*/ 1283637 h 4008043"/>
              <a:gd name="connsiteX602" fmla="*/ 62026 w 1181239"/>
              <a:gd name="connsiteY602" fmla="*/ 1305555 h 4008043"/>
              <a:gd name="connsiteX603" fmla="*/ 59081 w 1181239"/>
              <a:gd name="connsiteY603" fmla="*/ 1304036 h 4008043"/>
              <a:gd name="connsiteX604" fmla="*/ 59081 w 1181239"/>
              <a:gd name="connsiteY604" fmla="*/ 1304035 h 4008043"/>
              <a:gd name="connsiteX605" fmla="*/ 60748 w 1181239"/>
              <a:gd name="connsiteY605" fmla="*/ 1289596 h 4008043"/>
              <a:gd name="connsiteX606" fmla="*/ 63693 w 1181239"/>
              <a:gd name="connsiteY606" fmla="*/ 1283637 h 4008043"/>
              <a:gd name="connsiteX607" fmla="*/ 191583 w 1181239"/>
              <a:gd name="connsiteY607" fmla="*/ 1243774 h 4008043"/>
              <a:gd name="connsiteX608" fmla="*/ 191582 w 1181239"/>
              <a:gd name="connsiteY608" fmla="*/ 1243775 h 4008043"/>
              <a:gd name="connsiteX609" fmla="*/ 191582 w 1181239"/>
              <a:gd name="connsiteY609" fmla="*/ 1243774 h 4008043"/>
              <a:gd name="connsiteX610" fmla="*/ 202390 w 1181239"/>
              <a:gd name="connsiteY610" fmla="*/ 1234366 h 4008043"/>
              <a:gd name="connsiteX611" fmla="*/ 197960 w 1181239"/>
              <a:gd name="connsiteY611" fmla="*/ 1242158 h 4008043"/>
              <a:gd name="connsiteX612" fmla="*/ 191583 w 1181239"/>
              <a:gd name="connsiteY612" fmla="*/ 1243774 h 4008043"/>
              <a:gd name="connsiteX613" fmla="*/ 195925 w 1181239"/>
              <a:gd name="connsiteY613" fmla="*/ 1236163 h 4008043"/>
              <a:gd name="connsiteX614" fmla="*/ 202390 w 1181239"/>
              <a:gd name="connsiteY614" fmla="*/ 1234366 h 4008043"/>
              <a:gd name="connsiteX615" fmla="*/ 1005211 w 1181239"/>
              <a:gd name="connsiteY615" fmla="*/ 1233414 h 4008043"/>
              <a:gd name="connsiteX616" fmla="*/ 1014121 w 1181239"/>
              <a:gd name="connsiteY616" fmla="*/ 1234679 h 4008043"/>
              <a:gd name="connsiteX617" fmla="*/ 1008550 w 1181239"/>
              <a:gd name="connsiteY617" fmla="*/ 1238759 h 4008043"/>
              <a:gd name="connsiteX618" fmla="*/ 1001514 w 1181239"/>
              <a:gd name="connsiteY618" fmla="*/ 1242159 h 4008043"/>
              <a:gd name="connsiteX619" fmla="*/ 999817 w 1181239"/>
              <a:gd name="connsiteY619" fmla="*/ 1240896 h 4008043"/>
              <a:gd name="connsiteX620" fmla="*/ 999818 w 1181239"/>
              <a:gd name="connsiteY620" fmla="*/ 1240893 h 4008043"/>
              <a:gd name="connsiteX621" fmla="*/ 1005211 w 1181239"/>
              <a:gd name="connsiteY621" fmla="*/ 1233414 h 4008043"/>
              <a:gd name="connsiteX622" fmla="*/ 990869 w 1181239"/>
              <a:gd name="connsiteY622" fmla="*/ 1147644 h 4008043"/>
              <a:gd name="connsiteX623" fmla="*/ 990869 w 1181239"/>
              <a:gd name="connsiteY623" fmla="*/ 1162603 h 4008043"/>
              <a:gd name="connsiteX624" fmla="*/ 988253 w 1181239"/>
              <a:gd name="connsiteY624" fmla="*/ 1159363 h 4008043"/>
              <a:gd name="connsiteX625" fmla="*/ 990869 w 1181239"/>
              <a:gd name="connsiteY625" fmla="*/ 1147644 h 4008043"/>
              <a:gd name="connsiteX626" fmla="*/ 72414 w 1181239"/>
              <a:gd name="connsiteY626" fmla="*/ 1097327 h 4008043"/>
              <a:gd name="connsiteX627" fmla="*/ 72414 w 1181239"/>
              <a:gd name="connsiteY627" fmla="*/ 1115006 h 4008043"/>
              <a:gd name="connsiteX628" fmla="*/ 69713 w 1181239"/>
              <a:gd name="connsiteY628" fmla="*/ 1108886 h 4008043"/>
              <a:gd name="connsiteX629" fmla="*/ 72414 w 1181239"/>
              <a:gd name="connsiteY629" fmla="*/ 1097327 h 4008043"/>
              <a:gd name="connsiteX630" fmla="*/ 69528 w 1181239"/>
              <a:gd name="connsiteY630" fmla="*/ 1086174 h 4008043"/>
              <a:gd name="connsiteX631" fmla="*/ 69528 w 1181239"/>
              <a:gd name="connsiteY631" fmla="*/ 1086174 h 4008043"/>
              <a:gd name="connsiteX632" fmla="*/ 69527 w 1181239"/>
              <a:gd name="connsiteY632" fmla="*/ 1086175 h 4008043"/>
              <a:gd name="connsiteX633" fmla="*/ 78513 w 1181239"/>
              <a:gd name="connsiteY633" fmla="*/ 1067409 h 4008043"/>
              <a:gd name="connsiteX634" fmla="*/ 81114 w 1181239"/>
              <a:gd name="connsiteY634" fmla="*/ 1069450 h 4008043"/>
              <a:gd name="connsiteX635" fmla="*/ 75319 w 1181239"/>
              <a:gd name="connsiteY635" fmla="*/ 1079612 h 4008043"/>
              <a:gd name="connsiteX636" fmla="*/ 69528 w 1181239"/>
              <a:gd name="connsiteY636" fmla="*/ 1086174 h 4008043"/>
              <a:gd name="connsiteX637" fmla="*/ 73155 w 1181239"/>
              <a:gd name="connsiteY637" fmla="*/ 1075056 h 4008043"/>
              <a:gd name="connsiteX638" fmla="*/ 78513 w 1181239"/>
              <a:gd name="connsiteY638" fmla="*/ 1067409 h 4008043"/>
              <a:gd name="connsiteX639" fmla="*/ 1008308 w 1181239"/>
              <a:gd name="connsiteY639" fmla="*/ 857982 h 4008043"/>
              <a:gd name="connsiteX640" fmla="*/ 1011125 w 1181239"/>
              <a:gd name="connsiteY640" fmla="*/ 871582 h 4008043"/>
              <a:gd name="connsiteX641" fmla="*/ 1008308 w 1181239"/>
              <a:gd name="connsiteY641" fmla="*/ 885180 h 4008043"/>
              <a:gd name="connsiteX642" fmla="*/ 1005491 w 1181239"/>
              <a:gd name="connsiteY642" fmla="*/ 871582 h 4008043"/>
              <a:gd name="connsiteX643" fmla="*/ 1008308 w 1181239"/>
              <a:gd name="connsiteY643" fmla="*/ 857982 h 4008043"/>
              <a:gd name="connsiteX644" fmla="*/ 40946 w 1181239"/>
              <a:gd name="connsiteY644" fmla="*/ 780467 h 4008043"/>
              <a:gd name="connsiteX645" fmla="*/ 43701 w 1181239"/>
              <a:gd name="connsiteY645" fmla="*/ 788627 h 4008043"/>
              <a:gd name="connsiteX646" fmla="*/ 40179 w 1181239"/>
              <a:gd name="connsiteY646" fmla="*/ 828088 h 4008043"/>
              <a:gd name="connsiteX647" fmla="*/ 38694 w 1181239"/>
              <a:gd name="connsiteY647" fmla="*/ 815825 h 4008043"/>
              <a:gd name="connsiteX648" fmla="*/ 38690 w 1181239"/>
              <a:gd name="connsiteY648" fmla="*/ 815825 h 4008043"/>
              <a:gd name="connsiteX649" fmla="*/ 40540 w 1181239"/>
              <a:gd name="connsiteY649" fmla="*/ 789987 h 4008043"/>
              <a:gd name="connsiteX650" fmla="*/ 44700 w 1181239"/>
              <a:gd name="connsiteY650" fmla="*/ 746469 h 4008043"/>
              <a:gd name="connsiteX651" fmla="*/ 50581 w 1181239"/>
              <a:gd name="connsiteY651" fmla="*/ 762891 h 4008043"/>
              <a:gd name="connsiteX652" fmla="*/ 43349 w 1181239"/>
              <a:gd name="connsiteY652" fmla="*/ 757349 h 4008043"/>
              <a:gd name="connsiteX653" fmla="*/ 43350 w 1181239"/>
              <a:gd name="connsiteY653" fmla="*/ 757349 h 4008043"/>
              <a:gd name="connsiteX654" fmla="*/ 44700 w 1181239"/>
              <a:gd name="connsiteY654" fmla="*/ 746469 h 4008043"/>
              <a:gd name="connsiteX655" fmla="*/ 52068 w 1181239"/>
              <a:gd name="connsiteY655" fmla="*/ 720631 h 4008043"/>
              <a:gd name="connsiteX656" fmla="*/ 54976 w 1181239"/>
              <a:gd name="connsiteY656" fmla="*/ 730311 h 4008043"/>
              <a:gd name="connsiteX657" fmla="*/ 52068 w 1181239"/>
              <a:gd name="connsiteY657" fmla="*/ 738310 h 4008043"/>
              <a:gd name="connsiteX658" fmla="*/ 49163 w 1181239"/>
              <a:gd name="connsiteY658" fmla="*/ 728630 h 4008043"/>
              <a:gd name="connsiteX659" fmla="*/ 52068 w 1181239"/>
              <a:gd name="connsiteY659" fmla="*/ 720631 h 4008043"/>
              <a:gd name="connsiteX660" fmla="*/ 54632 w 1181239"/>
              <a:gd name="connsiteY660" fmla="*/ 693931 h 4008043"/>
              <a:gd name="connsiteX661" fmla="*/ 59194 w 1181239"/>
              <a:gd name="connsiteY661" fmla="*/ 699316 h 4008043"/>
              <a:gd name="connsiteX662" fmla="*/ 56595 w 1181239"/>
              <a:gd name="connsiteY662" fmla="*/ 710759 h 4008043"/>
              <a:gd name="connsiteX663" fmla="*/ 52066 w 1181239"/>
              <a:gd name="connsiteY663" fmla="*/ 705055 h 4008043"/>
              <a:gd name="connsiteX664" fmla="*/ 52068 w 1181239"/>
              <a:gd name="connsiteY664" fmla="*/ 705055 h 4008043"/>
              <a:gd name="connsiteX665" fmla="*/ 54632 w 1181239"/>
              <a:gd name="connsiteY665" fmla="*/ 693931 h 4008043"/>
              <a:gd name="connsiteX666" fmla="*/ 17521 w 1181239"/>
              <a:gd name="connsiteY666" fmla="*/ 689349 h 4008043"/>
              <a:gd name="connsiteX667" fmla="*/ 21822 w 1181239"/>
              <a:gd name="connsiteY667" fmla="*/ 797428 h 4008043"/>
              <a:gd name="connsiteX668" fmla="*/ 19797 w 1181239"/>
              <a:gd name="connsiteY668" fmla="*/ 787040 h 4008043"/>
              <a:gd name="connsiteX669" fmla="*/ 19809 w 1181239"/>
              <a:gd name="connsiteY669" fmla="*/ 787040 h 4008043"/>
              <a:gd name="connsiteX670" fmla="*/ 17630 w 1181239"/>
              <a:gd name="connsiteY670" fmla="*/ 732186 h 4008043"/>
              <a:gd name="connsiteX671" fmla="*/ 17521 w 1181239"/>
              <a:gd name="connsiteY671" fmla="*/ 689349 h 4008043"/>
              <a:gd name="connsiteX672" fmla="*/ 16110 w 1181239"/>
              <a:gd name="connsiteY672" fmla="*/ 627523 h 4008043"/>
              <a:gd name="connsiteX673" fmla="*/ 16826 w 1181239"/>
              <a:gd name="connsiteY673" fmla="*/ 646515 h 4008043"/>
              <a:gd name="connsiteX674" fmla="*/ 16144 w 1181239"/>
              <a:gd name="connsiteY674" fmla="*/ 673034 h 4008043"/>
              <a:gd name="connsiteX675" fmla="*/ 13597 w 1181239"/>
              <a:gd name="connsiteY675" fmla="*/ 658754 h 4008043"/>
              <a:gd name="connsiteX676" fmla="*/ 14279 w 1181239"/>
              <a:gd name="connsiteY676" fmla="*/ 632236 h 4008043"/>
              <a:gd name="connsiteX677" fmla="*/ 16110 w 1181239"/>
              <a:gd name="connsiteY677" fmla="*/ 627523 h 4008043"/>
              <a:gd name="connsiteX678" fmla="*/ 1020514 w 1181239"/>
              <a:gd name="connsiteY678" fmla="*/ 444568 h 4008043"/>
              <a:gd name="connsiteX679" fmla="*/ 1017280 w 1181239"/>
              <a:gd name="connsiteY679" fmla="*/ 473823 h 4008043"/>
              <a:gd name="connsiteX680" fmla="*/ 1016084 w 1181239"/>
              <a:gd name="connsiteY680" fmla="*/ 463607 h 4008043"/>
              <a:gd name="connsiteX681" fmla="*/ 1020514 w 1181239"/>
              <a:gd name="connsiteY681" fmla="*/ 444568 h 4008043"/>
              <a:gd name="connsiteX682" fmla="*/ 109423 w 1181239"/>
              <a:gd name="connsiteY682" fmla="*/ 416964 h 4008043"/>
              <a:gd name="connsiteX683" fmla="*/ 108453 w 1181239"/>
              <a:gd name="connsiteY683" fmla="*/ 428251 h 4008043"/>
              <a:gd name="connsiteX684" fmla="*/ 102725 w 1181239"/>
              <a:gd name="connsiteY684" fmla="*/ 477208 h 4008043"/>
              <a:gd name="connsiteX685" fmla="*/ 98887 w 1181239"/>
              <a:gd name="connsiteY685" fmla="*/ 523445 h 4008043"/>
              <a:gd name="connsiteX686" fmla="*/ 99142 w 1181239"/>
              <a:gd name="connsiteY686" fmla="*/ 535684 h 4008043"/>
              <a:gd name="connsiteX687" fmla="*/ 104632 w 1181239"/>
              <a:gd name="connsiteY687" fmla="*/ 520725 h 4008043"/>
              <a:gd name="connsiteX688" fmla="*/ 105591 w 1181239"/>
              <a:gd name="connsiteY688" fmla="*/ 544754 h 4008043"/>
              <a:gd name="connsiteX689" fmla="*/ 99681 w 1181239"/>
              <a:gd name="connsiteY689" fmla="*/ 563383 h 4008043"/>
              <a:gd name="connsiteX690" fmla="*/ 89871 w 1181239"/>
              <a:gd name="connsiteY690" fmla="*/ 609799 h 4008043"/>
              <a:gd name="connsiteX691" fmla="*/ 86947 w 1181239"/>
              <a:gd name="connsiteY691" fmla="*/ 634958 h 4008043"/>
              <a:gd name="connsiteX692" fmla="*/ 83948 w 1181239"/>
              <a:gd name="connsiteY692" fmla="*/ 613879 h 4008043"/>
              <a:gd name="connsiteX693" fmla="*/ 83947 w 1181239"/>
              <a:gd name="connsiteY693" fmla="*/ 613879 h 4008043"/>
              <a:gd name="connsiteX694" fmla="*/ 79617 w 1181239"/>
              <a:gd name="connsiteY694" fmla="*/ 598042 h 4008043"/>
              <a:gd name="connsiteX695" fmla="*/ 73779 w 1181239"/>
              <a:gd name="connsiteY695" fmla="*/ 601784 h 4008043"/>
              <a:gd name="connsiteX696" fmla="*/ 86914 w 1181239"/>
              <a:gd name="connsiteY696" fmla="*/ 497606 h 4008043"/>
              <a:gd name="connsiteX697" fmla="*/ 89947 w 1181239"/>
              <a:gd name="connsiteY697" fmla="*/ 504406 h 4008043"/>
              <a:gd name="connsiteX698" fmla="*/ 97232 w 1181239"/>
              <a:gd name="connsiteY698" fmla="*/ 475848 h 4008043"/>
              <a:gd name="connsiteX699" fmla="*/ 107056 w 1181239"/>
              <a:gd name="connsiteY699" fmla="*/ 424171 h 4008043"/>
              <a:gd name="connsiteX700" fmla="*/ 109423 w 1181239"/>
              <a:gd name="connsiteY700" fmla="*/ 416964 h 4008043"/>
              <a:gd name="connsiteX701" fmla="*/ 112126 w 1181239"/>
              <a:gd name="connsiteY701" fmla="*/ 403090 h 4008043"/>
              <a:gd name="connsiteX702" fmla="*/ 112126 w 1181239"/>
              <a:gd name="connsiteY702" fmla="*/ 409890 h 4008043"/>
              <a:gd name="connsiteX703" fmla="*/ 110659 w 1181239"/>
              <a:gd name="connsiteY703" fmla="*/ 406490 h 4008043"/>
              <a:gd name="connsiteX704" fmla="*/ 112126 w 1181239"/>
              <a:gd name="connsiteY704" fmla="*/ 403090 h 4008043"/>
              <a:gd name="connsiteX705" fmla="*/ 960210 w 1181239"/>
              <a:gd name="connsiteY705" fmla="*/ 305326 h 4008043"/>
              <a:gd name="connsiteX706" fmla="*/ 961013 w 1181239"/>
              <a:gd name="connsiteY706" fmla="*/ 306537 h 4008043"/>
              <a:gd name="connsiteX707" fmla="*/ 961013 w 1181239"/>
              <a:gd name="connsiteY707" fmla="*/ 326936 h 4008043"/>
              <a:gd name="connsiteX708" fmla="*/ 959875 w 1181239"/>
              <a:gd name="connsiteY708" fmla="*/ 316736 h 4008043"/>
              <a:gd name="connsiteX709" fmla="*/ 960210 w 1181239"/>
              <a:gd name="connsiteY709" fmla="*/ 305326 h 4008043"/>
              <a:gd name="connsiteX710" fmla="*/ 131243 w 1181239"/>
              <a:gd name="connsiteY710" fmla="*/ 240583 h 4008043"/>
              <a:gd name="connsiteX711" fmla="*/ 134221 w 1181239"/>
              <a:gd name="connsiteY711" fmla="*/ 241967 h 4008043"/>
              <a:gd name="connsiteX712" fmla="*/ 144610 w 1181239"/>
              <a:gd name="connsiteY712" fmla="*/ 277206 h 4008043"/>
              <a:gd name="connsiteX713" fmla="*/ 138140 w 1181239"/>
              <a:gd name="connsiteY713" fmla="*/ 264918 h 4008043"/>
              <a:gd name="connsiteX714" fmla="*/ 138140 w 1181239"/>
              <a:gd name="connsiteY714" fmla="*/ 264917 h 4008043"/>
              <a:gd name="connsiteX715" fmla="*/ 131243 w 1181239"/>
              <a:gd name="connsiteY715" fmla="*/ 240583 h 4008043"/>
              <a:gd name="connsiteX716" fmla="*/ 877049 w 1181239"/>
              <a:gd name="connsiteY716" fmla="*/ 194344 h 4008043"/>
              <a:gd name="connsiteX717" fmla="*/ 883829 w 1181239"/>
              <a:gd name="connsiteY717" fmla="*/ 211283 h 4008043"/>
              <a:gd name="connsiteX718" fmla="*/ 877876 w 1181239"/>
              <a:gd name="connsiteY718" fmla="*/ 205024 h 4008043"/>
              <a:gd name="connsiteX719" fmla="*/ 877877 w 1181239"/>
              <a:gd name="connsiteY719" fmla="*/ 205024 h 4008043"/>
              <a:gd name="connsiteX720" fmla="*/ 877049 w 1181239"/>
              <a:gd name="connsiteY720" fmla="*/ 194344 h 4008043"/>
              <a:gd name="connsiteX721" fmla="*/ 1009149 w 1181239"/>
              <a:gd name="connsiteY721" fmla="*/ 184200 h 4008043"/>
              <a:gd name="connsiteX722" fmla="*/ 1010905 w 1181239"/>
              <a:gd name="connsiteY722" fmla="*/ 185145 h 4008043"/>
              <a:gd name="connsiteX723" fmla="*/ 1013222 w 1181239"/>
              <a:gd name="connsiteY723" fmla="*/ 220572 h 4008043"/>
              <a:gd name="connsiteX724" fmla="*/ 1011193 w 1181239"/>
              <a:gd name="connsiteY724" fmla="*/ 215876 h 4008043"/>
              <a:gd name="connsiteX725" fmla="*/ 1011190 w 1181239"/>
              <a:gd name="connsiteY725" fmla="*/ 215876 h 4008043"/>
              <a:gd name="connsiteX726" fmla="*/ 1009664 w 1181239"/>
              <a:gd name="connsiteY726" fmla="*/ 194344 h 4008043"/>
              <a:gd name="connsiteX727" fmla="*/ 1009149 w 1181239"/>
              <a:gd name="connsiteY727" fmla="*/ 184200 h 4008043"/>
              <a:gd name="connsiteX728" fmla="*/ 748726 w 1181239"/>
              <a:gd name="connsiteY728" fmla="*/ 154227 h 4008043"/>
              <a:gd name="connsiteX729" fmla="*/ 748726 w 1181239"/>
              <a:gd name="connsiteY729" fmla="*/ 163746 h 4008043"/>
              <a:gd name="connsiteX730" fmla="*/ 747398 w 1181239"/>
              <a:gd name="connsiteY730" fmla="*/ 158987 h 4008043"/>
              <a:gd name="connsiteX731" fmla="*/ 748726 w 1181239"/>
              <a:gd name="connsiteY731" fmla="*/ 154227 h 4008043"/>
              <a:gd name="connsiteX732" fmla="*/ 944467 w 1181239"/>
              <a:gd name="connsiteY732" fmla="*/ 138588 h 4008043"/>
              <a:gd name="connsiteX733" fmla="*/ 949089 w 1181239"/>
              <a:gd name="connsiteY733" fmla="*/ 154227 h 4008043"/>
              <a:gd name="connsiteX734" fmla="*/ 957630 w 1181239"/>
              <a:gd name="connsiteY734" fmla="*/ 155635 h 4008043"/>
              <a:gd name="connsiteX735" fmla="*/ 963237 w 1181239"/>
              <a:gd name="connsiteY735" fmla="*/ 158076 h 4008043"/>
              <a:gd name="connsiteX736" fmla="*/ 967358 w 1181239"/>
              <a:gd name="connsiteY736" fmla="*/ 166466 h 4008043"/>
              <a:gd name="connsiteX737" fmla="*/ 970329 w 1181239"/>
              <a:gd name="connsiteY737" fmla="*/ 161706 h 4008043"/>
              <a:gd name="connsiteX738" fmla="*/ 977889 w 1181239"/>
              <a:gd name="connsiteY738" fmla="*/ 183464 h 4008043"/>
              <a:gd name="connsiteX739" fmla="*/ 985235 w 1181239"/>
              <a:gd name="connsiteY739" fmla="*/ 207943 h 4008043"/>
              <a:gd name="connsiteX740" fmla="*/ 994634 w 1181239"/>
              <a:gd name="connsiteY740" fmla="*/ 305802 h 4008043"/>
              <a:gd name="connsiteX741" fmla="*/ 986510 w 1181239"/>
              <a:gd name="connsiteY741" fmla="*/ 308577 h 4008043"/>
              <a:gd name="connsiteX742" fmla="*/ 978341 w 1181239"/>
              <a:gd name="connsiteY742" fmla="*/ 310615 h 4008043"/>
              <a:gd name="connsiteX743" fmla="*/ 976670 w 1181239"/>
              <a:gd name="connsiteY743" fmla="*/ 314015 h 4008043"/>
              <a:gd name="connsiteX744" fmla="*/ 976670 w 1181239"/>
              <a:gd name="connsiteY744" fmla="*/ 314017 h 4008043"/>
              <a:gd name="connsiteX745" fmla="*/ 972155 w 1181239"/>
              <a:gd name="connsiteY745" fmla="*/ 290898 h 4008043"/>
              <a:gd name="connsiteX746" fmla="*/ 962044 w 1181239"/>
              <a:gd name="connsiteY746" fmla="*/ 253231 h 4008043"/>
              <a:gd name="connsiteX747" fmla="*/ 946043 w 1181239"/>
              <a:gd name="connsiteY747" fmla="*/ 167025 h 4008043"/>
              <a:gd name="connsiteX748" fmla="*/ 665910 w 1181239"/>
              <a:gd name="connsiteY748" fmla="*/ 130704 h 4008043"/>
              <a:gd name="connsiteX749" fmla="*/ 666800 w 1181239"/>
              <a:gd name="connsiteY749" fmla="*/ 149466 h 4008043"/>
              <a:gd name="connsiteX750" fmla="*/ 662762 w 1181239"/>
              <a:gd name="connsiteY750" fmla="*/ 158391 h 4008043"/>
              <a:gd name="connsiteX751" fmla="*/ 662761 w 1181239"/>
              <a:gd name="connsiteY751" fmla="*/ 158391 h 4008043"/>
              <a:gd name="connsiteX752" fmla="*/ 658075 w 1181239"/>
              <a:gd name="connsiteY752" fmla="*/ 149842 h 4008043"/>
              <a:gd name="connsiteX753" fmla="*/ 653716 w 1181239"/>
              <a:gd name="connsiteY753" fmla="*/ 144232 h 4008043"/>
              <a:gd name="connsiteX754" fmla="*/ 658802 w 1181239"/>
              <a:gd name="connsiteY754" fmla="*/ 135300 h 4008043"/>
              <a:gd name="connsiteX755" fmla="*/ 665910 w 1181239"/>
              <a:gd name="connsiteY755" fmla="*/ 130704 h 4008043"/>
              <a:gd name="connsiteX756" fmla="*/ 878817 w 1181239"/>
              <a:gd name="connsiteY756" fmla="*/ 98237 h 4008043"/>
              <a:gd name="connsiteX757" fmla="*/ 879637 w 1181239"/>
              <a:gd name="connsiteY757" fmla="*/ 99891 h 4008043"/>
              <a:gd name="connsiteX758" fmla="*/ 879605 w 1181239"/>
              <a:gd name="connsiteY758" fmla="*/ 118930 h 4008043"/>
              <a:gd name="connsiteX759" fmla="*/ 878459 w 1181239"/>
              <a:gd name="connsiteY759" fmla="*/ 108669 h 4008043"/>
              <a:gd name="connsiteX760" fmla="*/ 878470 w 1181239"/>
              <a:gd name="connsiteY760" fmla="*/ 108669 h 4008043"/>
              <a:gd name="connsiteX761" fmla="*/ 878817 w 1181239"/>
              <a:gd name="connsiteY761" fmla="*/ 98237 h 4008043"/>
              <a:gd name="connsiteX762" fmla="*/ 287277 w 1181239"/>
              <a:gd name="connsiteY762" fmla="*/ 93938 h 4008043"/>
              <a:gd name="connsiteX763" fmla="*/ 290353 w 1181239"/>
              <a:gd name="connsiteY763" fmla="*/ 98471 h 4008043"/>
              <a:gd name="connsiteX764" fmla="*/ 274819 w 1181239"/>
              <a:gd name="connsiteY764" fmla="*/ 113580 h 4008043"/>
              <a:gd name="connsiteX765" fmla="*/ 274819 w 1181239"/>
              <a:gd name="connsiteY765" fmla="*/ 113579 h 4008043"/>
              <a:gd name="connsiteX766" fmla="*/ 278777 w 1181239"/>
              <a:gd name="connsiteY766" fmla="*/ 99150 h 4008043"/>
              <a:gd name="connsiteX767" fmla="*/ 287277 w 1181239"/>
              <a:gd name="connsiteY767" fmla="*/ 93938 h 4008043"/>
              <a:gd name="connsiteX768" fmla="*/ 322381 w 1181239"/>
              <a:gd name="connsiteY768" fmla="*/ 84191 h 4008043"/>
              <a:gd name="connsiteX769" fmla="*/ 320699 w 1181239"/>
              <a:gd name="connsiteY769" fmla="*/ 95071 h 4008043"/>
              <a:gd name="connsiteX770" fmla="*/ 313786 w 1181239"/>
              <a:gd name="connsiteY770" fmla="*/ 105814 h 4008043"/>
              <a:gd name="connsiteX771" fmla="*/ 318149 w 1181239"/>
              <a:gd name="connsiteY771" fmla="*/ 92351 h 4008043"/>
              <a:gd name="connsiteX772" fmla="*/ 511326 w 1181239"/>
              <a:gd name="connsiteY772" fmla="*/ 77392 h 4008043"/>
              <a:gd name="connsiteX773" fmla="*/ 508107 w 1181239"/>
              <a:gd name="connsiteY773" fmla="*/ 118189 h 4008043"/>
              <a:gd name="connsiteX774" fmla="*/ 505574 w 1181239"/>
              <a:gd name="connsiteY774" fmla="*/ 108330 h 4008043"/>
              <a:gd name="connsiteX775" fmla="*/ 505572 w 1181239"/>
              <a:gd name="connsiteY775" fmla="*/ 108330 h 4008043"/>
              <a:gd name="connsiteX776" fmla="*/ 511326 w 1181239"/>
              <a:gd name="connsiteY776" fmla="*/ 77392 h 4008043"/>
              <a:gd name="connsiteX777" fmla="*/ 356452 w 1181239"/>
              <a:gd name="connsiteY777" fmla="*/ 75734 h 4008043"/>
              <a:gd name="connsiteX778" fmla="*/ 351603 w 1181239"/>
              <a:gd name="connsiteY778" fmla="*/ 107309 h 4008043"/>
              <a:gd name="connsiteX779" fmla="*/ 352352 w 1181239"/>
              <a:gd name="connsiteY779" fmla="*/ 90922 h 4008043"/>
              <a:gd name="connsiteX780" fmla="*/ 352351 w 1181239"/>
              <a:gd name="connsiteY780" fmla="*/ 90922 h 4008043"/>
              <a:gd name="connsiteX781" fmla="*/ 356452 w 1181239"/>
              <a:gd name="connsiteY781" fmla="*/ 75734 h 4008043"/>
              <a:gd name="connsiteX782" fmla="*/ 667523 w 1181239"/>
              <a:gd name="connsiteY782" fmla="*/ 59712 h 4008043"/>
              <a:gd name="connsiteX783" fmla="*/ 667556 w 1181239"/>
              <a:gd name="connsiteY783" fmla="*/ 71951 h 4008043"/>
              <a:gd name="connsiteX784" fmla="*/ 665355 w 1181239"/>
              <a:gd name="connsiteY784" fmla="*/ 92349 h 4008043"/>
              <a:gd name="connsiteX785" fmla="*/ 663137 w 1181239"/>
              <a:gd name="connsiteY785" fmla="*/ 100509 h 4008043"/>
              <a:gd name="connsiteX786" fmla="*/ 662990 w 1181239"/>
              <a:gd name="connsiteY786" fmla="*/ 92349 h 4008043"/>
              <a:gd name="connsiteX787" fmla="*/ 662994 w 1181239"/>
              <a:gd name="connsiteY787" fmla="*/ 92349 h 4008043"/>
              <a:gd name="connsiteX788" fmla="*/ 665195 w 1181239"/>
              <a:gd name="connsiteY788" fmla="*/ 71951 h 4008043"/>
              <a:gd name="connsiteX789" fmla="*/ 745090 w 1181239"/>
              <a:gd name="connsiteY789" fmla="*/ 48079 h 4008043"/>
              <a:gd name="connsiteX790" fmla="*/ 745922 w 1181239"/>
              <a:gd name="connsiteY790" fmla="*/ 49562 h 4008043"/>
              <a:gd name="connsiteX791" fmla="*/ 745889 w 1181239"/>
              <a:gd name="connsiteY791" fmla="*/ 65881 h 4008043"/>
              <a:gd name="connsiteX792" fmla="*/ 744714 w 1181239"/>
              <a:gd name="connsiteY792" fmla="*/ 56993 h 4008043"/>
              <a:gd name="connsiteX793" fmla="*/ 744718 w 1181239"/>
              <a:gd name="connsiteY793" fmla="*/ 56993 h 4008043"/>
              <a:gd name="connsiteX794" fmla="*/ 745090 w 1181239"/>
              <a:gd name="connsiteY794" fmla="*/ 48079 h 4008043"/>
              <a:gd name="connsiteX795" fmla="*/ 649749 w 1181239"/>
              <a:gd name="connsiteY795" fmla="*/ 36821 h 4008043"/>
              <a:gd name="connsiteX796" fmla="*/ 647789 w 1181239"/>
              <a:gd name="connsiteY796" fmla="*/ 63792 h 4008043"/>
              <a:gd name="connsiteX797" fmla="*/ 646775 w 1181239"/>
              <a:gd name="connsiteY797" fmla="*/ 52913 h 4008043"/>
              <a:gd name="connsiteX798" fmla="*/ 649749 w 1181239"/>
              <a:gd name="connsiteY798" fmla="*/ 36821 h 4008043"/>
              <a:gd name="connsiteX799" fmla="*/ 559982 w 1181239"/>
              <a:gd name="connsiteY799" fmla="*/ 32409 h 4008043"/>
              <a:gd name="connsiteX800" fmla="*/ 560456 w 1181239"/>
              <a:gd name="connsiteY800" fmla="*/ 37954 h 4008043"/>
              <a:gd name="connsiteX801" fmla="*/ 557800 w 1181239"/>
              <a:gd name="connsiteY801" fmla="*/ 51553 h 4008043"/>
              <a:gd name="connsiteX802" fmla="*/ 555143 w 1181239"/>
              <a:gd name="connsiteY802" fmla="*/ 47473 h 4008043"/>
              <a:gd name="connsiteX803" fmla="*/ 557800 w 1181239"/>
              <a:gd name="connsiteY803" fmla="*/ 33874 h 4008043"/>
              <a:gd name="connsiteX804" fmla="*/ 559982 w 1181239"/>
              <a:gd name="connsiteY804" fmla="*/ 32409 h 4008043"/>
              <a:gd name="connsiteX805" fmla="*/ 586690 w 1181239"/>
              <a:gd name="connsiteY805" fmla="*/ 27075 h 4008043"/>
              <a:gd name="connsiteX806" fmla="*/ 585194 w 1181239"/>
              <a:gd name="connsiteY806" fmla="*/ 45895 h 4008043"/>
              <a:gd name="connsiteX807" fmla="*/ 581010 w 1181239"/>
              <a:gd name="connsiteY807" fmla="*/ 69014 h 4008043"/>
              <a:gd name="connsiteX808" fmla="*/ 578416 w 1181239"/>
              <a:gd name="connsiteY808" fmla="*/ 69233 h 4008043"/>
              <a:gd name="connsiteX809" fmla="*/ 578413 w 1181239"/>
              <a:gd name="connsiteY809" fmla="*/ 69232 h 4008043"/>
              <a:gd name="connsiteX810" fmla="*/ 582597 w 1181239"/>
              <a:gd name="connsiteY810" fmla="*/ 46114 h 4008043"/>
              <a:gd name="connsiteX811" fmla="*/ 353765 w 1181239"/>
              <a:gd name="connsiteY811" fmla="*/ 22995 h 4008043"/>
              <a:gd name="connsiteX812" fmla="*/ 350663 w 1181239"/>
              <a:gd name="connsiteY812" fmla="*/ 43844 h 4008043"/>
              <a:gd name="connsiteX813" fmla="*/ 349492 w 1181239"/>
              <a:gd name="connsiteY813" fmla="*/ 39059 h 4008043"/>
              <a:gd name="connsiteX814" fmla="*/ 349489 w 1181239"/>
              <a:gd name="connsiteY814" fmla="*/ 39059 h 4008043"/>
              <a:gd name="connsiteX815" fmla="*/ 351401 w 1181239"/>
              <a:gd name="connsiteY815" fmla="*/ 27755 h 4008043"/>
              <a:gd name="connsiteX816" fmla="*/ 353765 w 1181239"/>
              <a:gd name="connsiteY816" fmla="*/ 22995 h 4008043"/>
              <a:gd name="connsiteX817" fmla="*/ 449634 w 1181239"/>
              <a:gd name="connsiteY817" fmla="*/ 18915 h 4008043"/>
              <a:gd name="connsiteX818" fmla="*/ 448105 w 1181239"/>
              <a:gd name="connsiteY818" fmla="*/ 37954 h 4008043"/>
              <a:gd name="connsiteX819" fmla="*/ 440198 w 1181239"/>
              <a:gd name="connsiteY819" fmla="*/ 58314 h 4008043"/>
              <a:gd name="connsiteX820" fmla="*/ 440197 w 1181239"/>
              <a:gd name="connsiteY820" fmla="*/ 58314 h 4008043"/>
              <a:gd name="connsiteX821" fmla="*/ 444016 w 1181239"/>
              <a:gd name="connsiteY821" fmla="*/ 35234 h 4008043"/>
              <a:gd name="connsiteX822" fmla="*/ 631225 w 1181239"/>
              <a:gd name="connsiteY822" fmla="*/ 17565 h 4008043"/>
              <a:gd name="connsiteX823" fmla="*/ 626543 w 1181239"/>
              <a:gd name="connsiteY823" fmla="*/ 62442 h 4008043"/>
              <a:gd name="connsiteX824" fmla="*/ 618850 w 1181239"/>
              <a:gd name="connsiteY824" fmla="*/ 100520 h 4008043"/>
              <a:gd name="connsiteX825" fmla="*/ 612954 w 1181239"/>
              <a:gd name="connsiteY825" fmla="*/ 139804 h 4008043"/>
              <a:gd name="connsiteX826" fmla="*/ 611538 w 1181239"/>
              <a:gd name="connsiteY826" fmla="*/ 150381 h 4008043"/>
              <a:gd name="connsiteX827" fmla="*/ 618806 w 1181239"/>
              <a:gd name="connsiteY827" fmla="*/ 133203 h 4008043"/>
              <a:gd name="connsiteX828" fmla="*/ 624280 w 1181239"/>
              <a:gd name="connsiteY828" fmla="*/ 120918 h 4008043"/>
              <a:gd name="connsiteX829" fmla="*/ 625455 w 1181239"/>
              <a:gd name="connsiteY829" fmla="*/ 132478 h 4008043"/>
              <a:gd name="connsiteX830" fmla="*/ 624686 w 1181239"/>
              <a:gd name="connsiteY830" fmla="*/ 144037 h 4008043"/>
              <a:gd name="connsiteX831" fmla="*/ 629318 w 1181239"/>
              <a:gd name="connsiteY831" fmla="*/ 132297 h 4008043"/>
              <a:gd name="connsiteX832" fmla="*/ 637973 w 1181239"/>
              <a:gd name="connsiteY832" fmla="*/ 122001 h 4008043"/>
              <a:gd name="connsiteX833" fmla="*/ 644346 w 1181239"/>
              <a:gd name="connsiteY833" fmla="*/ 94954 h 4008043"/>
              <a:gd name="connsiteX834" fmla="*/ 645396 w 1181239"/>
              <a:gd name="connsiteY834" fmla="*/ 80121 h 4008043"/>
              <a:gd name="connsiteX835" fmla="*/ 648370 w 1181239"/>
              <a:gd name="connsiteY835" fmla="*/ 123764 h 4008043"/>
              <a:gd name="connsiteX836" fmla="*/ 647495 w 1181239"/>
              <a:gd name="connsiteY836" fmla="*/ 176892 h 4008043"/>
              <a:gd name="connsiteX837" fmla="*/ 652335 w 1181239"/>
              <a:gd name="connsiteY837" fmla="*/ 166532 h 4008043"/>
              <a:gd name="connsiteX838" fmla="*/ 654644 w 1181239"/>
              <a:gd name="connsiteY838" fmla="*/ 157636 h 4008043"/>
              <a:gd name="connsiteX839" fmla="*/ 655852 w 1181239"/>
              <a:gd name="connsiteY839" fmla="*/ 165530 h 4008043"/>
              <a:gd name="connsiteX840" fmla="*/ 661121 w 1181239"/>
              <a:gd name="connsiteY840" fmla="*/ 177224 h 4008043"/>
              <a:gd name="connsiteX841" fmla="*/ 668099 w 1181239"/>
              <a:gd name="connsiteY841" fmla="*/ 185649 h 4008043"/>
              <a:gd name="connsiteX842" fmla="*/ 673931 w 1181239"/>
              <a:gd name="connsiteY842" fmla="*/ 186194 h 4008043"/>
              <a:gd name="connsiteX843" fmla="*/ 677095 w 1181239"/>
              <a:gd name="connsiteY843" fmla="*/ 173954 h 4008043"/>
              <a:gd name="connsiteX844" fmla="*/ 680087 w 1181239"/>
              <a:gd name="connsiteY844" fmla="*/ 160355 h 4008043"/>
              <a:gd name="connsiteX845" fmla="*/ 681412 w 1181239"/>
              <a:gd name="connsiteY845" fmla="*/ 168515 h 4008043"/>
              <a:gd name="connsiteX846" fmla="*/ 678449 w 1181239"/>
              <a:gd name="connsiteY846" fmla="*/ 201153 h 4008043"/>
              <a:gd name="connsiteX847" fmla="*/ 681168 w 1181239"/>
              <a:gd name="connsiteY847" fmla="*/ 211626 h 4008043"/>
              <a:gd name="connsiteX848" fmla="*/ 687387 w 1181239"/>
              <a:gd name="connsiteY848" fmla="*/ 184427 h 4008043"/>
              <a:gd name="connsiteX849" fmla="*/ 697156 w 1181239"/>
              <a:gd name="connsiteY849" fmla="*/ 158995 h 4008043"/>
              <a:gd name="connsiteX850" fmla="*/ 697995 w 1181239"/>
              <a:gd name="connsiteY850" fmla="*/ 180074 h 4008043"/>
              <a:gd name="connsiteX851" fmla="*/ 699560 w 1181239"/>
              <a:gd name="connsiteY851" fmla="*/ 207952 h 4008043"/>
              <a:gd name="connsiteX852" fmla="*/ 707424 w 1181239"/>
              <a:gd name="connsiteY852" fmla="*/ 203872 h 4008043"/>
              <a:gd name="connsiteX853" fmla="*/ 713958 w 1181239"/>
              <a:gd name="connsiteY853" fmla="*/ 180238 h 4008043"/>
              <a:gd name="connsiteX854" fmla="*/ 719432 w 1181239"/>
              <a:gd name="connsiteY854" fmla="*/ 166044 h 4008043"/>
              <a:gd name="connsiteX855" fmla="*/ 723439 w 1181239"/>
              <a:gd name="connsiteY855" fmla="*/ 206678 h 4008043"/>
              <a:gd name="connsiteX856" fmla="*/ 729942 w 1181239"/>
              <a:gd name="connsiteY856" fmla="*/ 229516 h 4008043"/>
              <a:gd name="connsiteX857" fmla="*/ 734692 w 1181239"/>
              <a:gd name="connsiteY857" fmla="*/ 207214 h 4008043"/>
              <a:gd name="connsiteX858" fmla="*/ 737973 w 1181239"/>
              <a:gd name="connsiteY858" fmla="*/ 207329 h 4008043"/>
              <a:gd name="connsiteX859" fmla="*/ 742078 w 1181239"/>
              <a:gd name="connsiteY859" fmla="*/ 209033 h 4008043"/>
              <a:gd name="connsiteX860" fmla="*/ 748234 w 1181239"/>
              <a:gd name="connsiteY860" fmla="*/ 225475 h 4008043"/>
              <a:gd name="connsiteX861" fmla="*/ 752603 w 1181239"/>
              <a:gd name="connsiteY861" fmla="*/ 244733 h 4008043"/>
              <a:gd name="connsiteX862" fmla="*/ 762826 w 1181239"/>
              <a:gd name="connsiteY862" fmla="*/ 194980 h 4008043"/>
              <a:gd name="connsiteX863" fmla="*/ 767417 w 1181239"/>
              <a:gd name="connsiteY863" fmla="*/ 168301 h 4008043"/>
              <a:gd name="connsiteX864" fmla="*/ 770023 w 1181239"/>
              <a:gd name="connsiteY864" fmla="*/ 169040 h 4008043"/>
              <a:gd name="connsiteX865" fmla="*/ 772843 w 1181239"/>
              <a:gd name="connsiteY865" fmla="*/ 210678 h 4008043"/>
              <a:gd name="connsiteX866" fmla="*/ 787596 w 1181239"/>
              <a:gd name="connsiteY866" fmla="*/ 241981 h 4008043"/>
              <a:gd name="connsiteX867" fmla="*/ 793730 w 1181239"/>
              <a:gd name="connsiteY867" fmla="*/ 224277 h 4008043"/>
              <a:gd name="connsiteX868" fmla="*/ 796197 w 1181239"/>
              <a:gd name="connsiteY868" fmla="*/ 218157 h 4008043"/>
              <a:gd name="connsiteX869" fmla="*/ 800556 w 1181239"/>
              <a:gd name="connsiteY869" fmla="*/ 217317 h 4008043"/>
              <a:gd name="connsiteX870" fmla="*/ 805028 w 1181239"/>
              <a:gd name="connsiteY870" fmla="*/ 210517 h 4008043"/>
              <a:gd name="connsiteX871" fmla="*/ 811957 w 1181239"/>
              <a:gd name="connsiteY871" fmla="*/ 211635 h 4008043"/>
              <a:gd name="connsiteX872" fmla="*/ 817316 w 1181239"/>
              <a:gd name="connsiteY872" fmla="*/ 232714 h 4008043"/>
              <a:gd name="connsiteX873" fmla="*/ 825257 w 1181239"/>
              <a:gd name="connsiteY873" fmla="*/ 239916 h 4008043"/>
              <a:gd name="connsiteX874" fmla="*/ 835306 w 1181239"/>
              <a:gd name="connsiteY874" fmla="*/ 216798 h 4008043"/>
              <a:gd name="connsiteX875" fmla="*/ 845515 w 1181239"/>
              <a:gd name="connsiteY875" fmla="*/ 198893 h 4008043"/>
              <a:gd name="connsiteX876" fmla="*/ 853135 w 1181239"/>
              <a:gd name="connsiteY876" fmla="*/ 186677 h 4008043"/>
              <a:gd name="connsiteX877" fmla="*/ 856393 w 1181239"/>
              <a:gd name="connsiteY877" fmla="*/ 171241 h 4008043"/>
              <a:gd name="connsiteX878" fmla="*/ 856766 w 1181239"/>
              <a:gd name="connsiteY878" fmla="*/ 182777 h 4008043"/>
              <a:gd name="connsiteX879" fmla="*/ 862960 w 1181239"/>
              <a:gd name="connsiteY879" fmla="*/ 197715 h 4008043"/>
              <a:gd name="connsiteX880" fmla="*/ 866876 w 1181239"/>
              <a:gd name="connsiteY880" fmla="*/ 234456 h 4008043"/>
              <a:gd name="connsiteX881" fmla="*/ 869438 w 1181239"/>
              <a:gd name="connsiteY881" fmla="*/ 267795 h 4008043"/>
              <a:gd name="connsiteX882" fmla="*/ 875898 w 1181239"/>
              <a:gd name="connsiteY882" fmla="*/ 252878 h 4008043"/>
              <a:gd name="connsiteX883" fmla="*/ 882306 w 1181239"/>
              <a:gd name="connsiteY883" fmla="*/ 258947 h 4008043"/>
              <a:gd name="connsiteX884" fmla="*/ 885711 w 1181239"/>
              <a:gd name="connsiteY884" fmla="*/ 289106 h 4008043"/>
              <a:gd name="connsiteX885" fmla="*/ 890882 w 1181239"/>
              <a:gd name="connsiteY885" fmla="*/ 294240 h 4008043"/>
              <a:gd name="connsiteX886" fmla="*/ 897924 w 1181239"/>
              <a:gd name="connsiteY886" fmla="*/ 206508 h 4008043"/>
              <a:gd name="connsiteX887" fmla="*/ 905106 w 1181239"/>
              <a:gd name="connsiteY887" fmla="*/ 118646 h 4008043"/>
              <a:gd name="connsiteX888" fmla="*/ 906591 w 1181239"/>
              <a:gd name="connsiteY888" fmla="*/ 146989 h 4008043"/>
              <a:gd name="connsiteX889" fmla="*/ 909204 w 1181239"/>
              <a:gd name="connsiteY889" fmla="*/ 180476 h 4008043"/>
              <a:gd name="connsiteX890" fmla="*/ 922661 w 1181239"/>
              <a:gd name="connsiteY890" fmla="*/ 129113 h 4008043"/>
              <a:gd name="connsiteX891" fmla="*/ 928487 w 1181239"/>
              <a:gd name="connsiteY891" fmla="*/ 102206 h 4008043"/>
              <a:gd name="connsiteX892" fmla="*/ 936618 w 1181239"/>
              <a:gd name="connsiteY892" fmla="*/ 286407 h 4008043"/>
              <a:gd name="connsiteX893" fmla="*/ 929426 w 1181239"/>
              <a:gd name="connsiteY893" fmla="*/ 299753 h 4008043"/>
              <a:gd name="connsiteX894" fmla="*/ 929054 w 1181239"/>
              <a:gd name="connsiteY894" fmla="*/ 280034 h 4008043"/>
              <a:gd name="connsiteX895" fmla="*/ 925686 w 1181239"/>
              <a:gd name="connsiteY895" fmla="*/ 296353 h 4008043"/>
              <a:gd name="connsiteX896" fmla="*/ 918174 w 1181239"/>
              <a:gd name="connsiteY896" fmla="*/ 285091 h 4008043"/>
              <a:gd name="connsiteX897" fmla="*/ 908321 w 1181239"/>
              <a:gd name="connsiteY897" fmla="*/ 346607 h 4008043"/>
              <a:gd name="connsiteX898" fmla="*/ 918980 w 1181239"/>
              <a:gd name="connsiteY898" fmla="*/ 352241 h 4008043"/>
              <a:gd name="connsiteX899" fmla="*/ 924725 w 1181239"/>
              <a:gd name="connsiteY899" fmla="*/ 346670 h 4008043"/>
              <a:gd name="connsiteX900" fmla="*/ 932066 w 1181239"/>
              <a:gd name="connsiteY900" fmla="*/ 340550 h 4008043"/>
              <a:gd name="connsiteX901" fmla="*/ 935416 w 1181239"/>
              <a:gd name="connsiteY901" fmla="*/ 340030 h 4008043"/>
              <a:gd name="connsiteX902" fmla="*/ 939880 w 1181239"/>
              <a:gd name="connsiteY902" fmla="*/ 350910 h 4008043"/>
              <a:gd name="connsiteX903" fmla="*/ 944332 w 1181239"/>
              <a:gd name="connsiteY903" fmla="*/ 350748 h 4008043"/>
              <a:gd name="connsiteX904" fmla="*/ 948679 w 1181239"/>
              <a:gd name="connsiteY904" fmla="*/ 350455 h 4008043"/>
              <a:gd name="connsiteX905" fmla="*/ 953927 w 1181239"/>
              <a:gd name="connsiteY905" fmla="*/ 358614 h 4008043"/>
              <a:gd name="connsiteX906" fmla="*/ 959773 w 1181239"/>
              <a:gd name="connsiteY906" fmla="*/ 357952 h 4008043"/>
              <a:gd name="connsiteX907" fmla="*/ 967398 w 1181239"/>
              <a:gd name="connsiteY907" fmla="*/ 360672 h 4008043"/>
              <a:gd name="connsiteX908" fmla="*/ 993697 w 1181239"/>
              <a:gd name="connsiteY908" fmla="*/ 512340 h 4008043"/>
              <a:gd name="connsiteX909" fmla="*/ 989560 w 1181239"/>
              <a:gd name="connsiteY909" fmla="*/ 538178 h 4008043"/>
              <a:gd name="connsiteX910" fmla="*/ 982211 w 1181239"/>
              <a:gd name="connsiteY910" fmla="*/ 581934 h 4008043"/>
              <a:gd name="connsiteX911" fmla="*/ 974913 w 1181239"/>
              <a:gd name="connsiteY911" fmla="*/ 737943 h 4008043"/>
              <a:gd name="connsiteX912" fmla="*/ 990890 w 1181239"/>
              <a:gd name="connsiteY912" fmla="*/ 727560 h 4008043"/>
              <a:gd name="connsiteX913" fmla="*/ 1013165 w 1181239"/>
              <a:gd name="connsiteY913" fmla="*/ 712601 h 4008043"/>
              <a:gd name="connsiteX914" fmla="*/ 1023174 w 1181239"/>
              <a:gd name="connsiteY914" fmla="*/ 693447 h 4008043"/>
              <a:gd name="connsiteX915" fmla="*/ 1025352 w 1181239"/>
              <a:gd name="connsiteY915" fmla="*/ 629984 h 4008043"/>
              <a:gd name="connsiteX916" fmla="*/ 1019752 w 1181239"/>
              <a:gd name="connsiteY916" fmla="*/ 563714 h 4008043"/>
              <a:gd name="connsiteX917" fmla="*/ 1021741 w 1181239"/>
              <a:gd name="connsiteY917" fmla="*/ 549559 h 4008043"/>
              <a:gd name="connsiteX918" fmla="*/ 1034255 w 1181239"/>
              <a:gd name="connsiteY918" fmla="*/ 896074 h 4008043"/>
              <a:gd name="connsiteX919" fmla="*/ 1032209 w 1181239"/>
              <a:gd name="connsiteY919" fmla="*/ 1080047 h 4008043"/>
              <a:gd name="connsiteX920" fmla="*/ 1029311 w 1181239"/>
              <a:gd name="connsiteY920" fmla="*/ 1036530 h 4008043"/>
              <a:gd name="connsiteX921" fmla="*/ 1016601 w 1181239"/>
              <a:gd name="connsiteY921" fmla="*/ 816067 h 4008043"/>
              <a:gd name="connsiteX922" fmla="*/ 1014072 w 1181239"/>
              <a:gd name="connsiteY922" fmla="*/ 822120 h 4008043"/>
              <a:gd name="connsiteX923" fmla="*/ 1010872 w 1181239"/>
              <a:gd name="connsiteY923" fmla="*/ 837449 h 4008043"/>
              <a:gd name="connsiteX924" fmla="*/ 1001517 w 1181239"/>
              <a:gd name="connsiteY924" fmla="*/ 822051 h 4008043"/>
              <a:gd name="connsiteX925" fmla="*/ 1006218 w 1181239"/>
              <a:gd name="connsiteY925" fmla="*/ 806960 h 4008043"/>
              <a:gd name="connsiteX926" fmla="*/ 1007878 w 1181239"/>
              <a:gd name="connsiteY926" fmla="*/ 789321 h 4008043"/>
              <a:gd name="connsiteX927" fmla="*/ 1014385 w 1181239"/>
              <a:gd name="connsiteY927" fmla="*/ 781162 h 4008043"/>
              <a:gd name="connsiteX928" fmla="*/ 1016910 w 1181239"/>
              <a:gd name="connsiteY928" fmla="*/ 788019 h 4008043"/>
              <a:gd name="connsiteX929" fmla="*/ 1021209 w 1181239"/>
              <a:gd name="connsiteY929" fmla="*/ 754483 h 4008043"/>
              <a:gd name="connsiteX930" fmla="*/ 1016621 w 1181239"/>
              <a:gd name="connsiteY930" fmla="*/ 730627 h 4008043"/>
              <a:gd name="connsiteX931" fmla="*/ 1005655 w 1181239"/>
              <a:gd name="connsiteY931" fmla="*/ 764682 h 4008043"/>
              <a:gd name="connsiteX932" fmla="*/ 1002528 w 1181239"/>
              <a:gd name="connsiteY932" fmla="*/ 785881 h 4008043"/>
              <a:gd name="connsiteX933" fmla="*/ 1001514 w 1181239"/>
              <a:gd name="connsiteY933" fmla="*/ 761563 h 4008043"/>
              <a:gd name="connsiteX934" fmla="*/ 1000156 w 1181239"/>
              <a:gd name="connsiteY934" fmla="*/ 735605 h 4008043"/>
              <a:gd name="connsiteX935" fmla="*/ 987927 w 1181239"/>
              <a:gd name="connsiteY935" fmla="*/ 757627 h 4008043"/>
              <a:gd name="connsiteX936" fmla="*/ 983923 w 1181239"/>
              <a:gd name="connsiteY936" fmla="*/ 778177 h 4008043"/>
              <a:gd name="connsiteX937" fmla="*/ 982336 w 1181239"/>
              <a:gd name="connsiteY937" fmla="*/ 821356 h 4008043"/>
              <a:gd name="connsiteX938" fmla="*/ 986699 w 1181239"/>
              <a:gd name="connsiteY938" fmla="*/ 863998 h 4008043"/>
              <a:gd name="connsiteX939" fmla="*/ 986773 w 1181239"/>
              <a:gd name="connsiteY939" fmla="*/ 878647 h 4008043"/>
              <a:gd name="connsiteX940" fmla="*/ 979444 w 1181239"/>
              <a:gd name="connsiteY940" fmla="*/ 878601 h 4008043"/>
              <a:gd name="connsiteX941" fmla="*/ 971589 w 1181239"/>
              <a:gd name="connsiteY941" fmla="*/ 888430 h 4008043"/>
              <a:gd name="connsiteX942" fmla="*/ 969838 w 1181239"/>
              <a:gd name="connsiteY942" fmla="*/ 906958 h 4008043"/>
              <a:gd name="connsiteX943" fmla="*/ 971892 w 1181239"/>
              <a:gd name="connsiteY943" fmla="*/ 974997 h 4008043"/>
              <a:gd name="connsiteX944" fmla="*/ 983595 w 1181239"/>
              <a:gd name="connsiteY944" fmla="*/ 1096286 h 4008043"/>
              <a:gd name="connsiteX945" fmla="*/ 983850 w 1181239"/>
              <a:gd name="connsiteY945" fmla="*/ 1106391 h 4008043"/>
              <a:gd name="connsiteX946" fmla="*/ 977520 w 1181239"/>
              <a:gd name="connsiteY946" fmla="*/ 1116881 h 4008043"/>
              <a:gd name="connsiteX947" fmla="*/ 972047 w 1181239"/>
              <a:gd name="connsiteY947" fmla="*/ 1109585 h 4008043"/>
              <a:gd name="connsiteX948" fmla="*/ 966892 w 1181239"/>
              <a:gd name="connsiteY948" fmla="*/ 1145789 h 4008043"/>
              <a:gd name="connsiteX949" fmla="*/ 967793 w 1181239"/>
              <a:gd name="connsiteY949" fmla="*/ 1205281 h 4008043"/>
              <a:gd name="connsiteX950" fmla="*/ 966541 w 1181239"/>
              <a:gd name="connsiteY950" fmla="*/ 1215315 h 4008043"/>
              <a:gd name="connsiteX951" fmla="*/ 956870 w 1181239"/>
              <a:gd name="connsiteY951" fmla="*/ 1254731 h 4008043"/>
              <a:gd name="connsiteX952" fmla="*/ 950007 w 1181239"/>
              <a:gd name="connsiteY952" fmla="*/ 1276464 h 4008043"/>
              <a:gd name="connsiteX953" fmla="*/ 947821 w 1181239"/>
              <a:gd name="connsiteY953" fmla="*/ 1291462 h 4008043"/>
              <a:gd name="connsiteX954" fmla="*/ 946879 w 1181239"/>
              <a:gd name="connsiteY954" fmla="*/ 1313245 h 4008043"/>
              <a:gd name="connsiteX955" fmla="*/ 942943 w 1181239"/>
              <a:gd name="connsiteY955" fmla="*/ 1392199 h 4008043"/>
              <a:gd name="connsiteX956" fmla="*/ 948090 w 1181239"/>
              <a:gd name="connsiteY956" fmla="*/ 1455781 h 4008043"/>
              <a:gd name="connsiteX957" fmla="*/ 947196 w 1181239"/>
              <a:gd name="connsiteY957" fmla="*/ 1461054 h 4008043"/>
              <a:gd name="connsiteX958" fmla="*/ 942975 w 1181239"/>
              <a:gd name="connsiteY958" fmla="*/ 1473058 h 4008043"/>
              <a:gd name="connsiteX959" fmla="*/ 940238 w 1181239"/>
              <a:gd name="connsiteY959" fmla="*/ 1487656 h 4008043"/>
              <a:gd name="connsiteX960" fmla="*/ 939873 w 1181239"/>
              <a:gd name="connsiteY960" fmla="*/ 1523160 h 4008043"/>
              <a:gd name="connsiteX961" fmla="*/ 944233 w 1181239"/>
              <a:gd name="connsiteY961" fmla="*/ 1532172 h 4008043"/>
              <a:gd name="connsiteX962" fmla="*/ 939517 w 1181239"/>
              <a:gd name="connsiteY962" fmla="*/ 1532172 h 4008043"/>
              <a:gd name="connsiteX963" fmla="*/ 936273 w 1181239"/>
              <a:gd name="connsiteY963" fmla="*/ 1574901 h 4008043"/>
              <a:gd name="connsiteX964" fmla="*/ 934967 w 1181239"/>
              <a:gd name="connsiteY964" fmla="*/ 1626160 h 4008043"/>
              <a:gd name="connsiteX965" fmla="*/ 935295 w 1181239"/>
              <a:gd name="connsiteY965" fmla="*/ 1633959 h 4008043"/>
              <a:gd name="connsiteX966" fmla="*/ 935912 w 1181239"/>
              <a:gd name="connsiteY966" fmla="*/ 1652191 h 4008043"/>
              <a:gd name="connsiteX967" fmla="*/ 929513 w 1181239"/>
              <a:gd name="connsiteY967" fmla="*/ 1588275 h 4008043"/>
              <a:gd name="connsiteX968" fmla="*/ 926551 w 1181239"/>
              <a:gd name="connsiteY968" fmla="*/ 1513480 h 4008043"/>
              <a:gd name="connsiteX969" fmla="*/ 921285 w 1181239"/>
              <a:gd name="connsiteY969" fmla="*/ 1437714 h 4008043"/>
              <a:gd name="connsiteX970" fmla="*/ 916705 w 1181239"/>
              <a:gd name="connsiteY970" fmla="*/ 1424709 h 4008043"/>
              <a:gd name="connsiteX971" fmla="*/ 912027 w 1181239"/>
              <a:gd name="connsiteY971" fmla="*/ 1418880 h 4008043"/>
              <a:gd name="connsiteX972" fmla="*/ 909264 w 1181239"/>
              <a:gd name="connsiteY972" fmla="*/ 1423087 h 4008043"/>
              <a:gd name="connsiteX973" fmla="*/ 905051 w 1181239"/>
              <a:gd name="connsiteY973" fmla="*/ 1437366 h 4008043"/>
              <a:gd name="connsiteX974" fmla="*/ 911351 w 1181239"/>
              <a:gd name="connsiteY974" fmla="*/ 1440887 h 4008043"/>
              <a:gd name="connsiteX975" fmla="*/ 913807 w 1181239"/>
              <a:gd name="connsiteY975" fmla="*/ 1446370 h 4008043"/>
              <a:gd name="connsiteX976" fmla="*/ 915128 w 1181239"/>
              <a:gd name="connsiteY976" fmla="*/ 1460301 h 4008043"/>
              <a:gd name="connsiteX977" fmla="*/ 909488 w 1181239"/>
              <a:gd name="connsiteY977" fmla="*/ 1467225 h 4008043"/>
              <a:gd name="connsiteX978" fmla="*/ 900721 w 1181239"/>
              <a:gd name="connsiteY978" fmla="*/ 1474212 h 4008043"/>
              <a:gd name="connsiteX979" fmla="*/ 897813 w 1181239"/>
              <a:gd name="connsiteY979" fmla="*/ 1479482 h 4008043"/>
              <a:gd name="connsiteX980" fmla="*/ 894908 w 1181239"/>
              <a:gd name="connsiteY980" fmla="*/ 1472588 h 4008043"/>
              <a:gd name="connsiteX981" fmla="*/ 900675 w 1181239"/>
              <a:gd name="connsiteY981" fmla="*/ 1462603 h 4008043"/>
              <a:gd name="connsiteX982" fmla="*/ 900675 w 1181239"/>
              <a:gd name="connsiteY982" fmla="*/ 1454331 h 4008043"/>
              <a:gd name="connsiteX983" fmla="*/ 894906 w 1181239"/>
              <a:gd name="connsiteY983" fmla="*/ 1441718 h 4008043"/>
              <a:gd name="connsiteX984" fmla="*/ 890460 w 1181239"/>
              <a:gd name="connsiteY984" fmla="*/ 1416032 h 4008043"/>
              <a:gd name="connsiteX985" fmla="*/ 889204 w 1181239"/>
              <a:gd name="connsiteY985" fmla="*/ 1379653 h 4008043"/>
              <a:gd name="connsiteX986" fmla="*/ 883077 w 1181239"/>
              <a:gd name="connsiteY986" fmla="*/ 1341292 h 4008043"/>
              <a:gd name="connsiteX987" fmla="*/ 877458 w 1181239"/>
              <a:gd name="connsiteY987" fmla="*/ 1328786 h 4008043"/>
              <a:gd name="connsiteX988" fmla="*/ 874848 w 1181239"/>
              <a:gd name="connsiteY988" fmla="*/ 1317652 h 4008043"/>
              <a:gd name="connsiteX989" fmla="*/ 877038 w 1181239"/>
              <a:gd name="connsiteY989" fmla="*/ 1429165 h 4008043"/>
              <a:gd name="connsiteX990" fmla="*/ 873344 w 1181239"/>
              <a:gd name="connsiteY990" fmla="*/ 1542038 h 4008043"/>
              <a:gd name="connsiteX991" fmla="*/ 858195 w 1181239"/>
              <a:gd name="connsiteY991" fmla="*/ 1624043 h 4008043"/>
              <a:gd name="connsiteX992" fmla="*/ 854497 w 1181239"/>
              <a:gd name="connsiteY992" fmla="*/ 1656681 h 4008043"/>
              <a:gd name="connsiteX993" fmla="*/ 856756 w 1181239"/>
              <a:gd name="connsiteY993" fmla="*/ 1674151 h 4008043"/>
              <a:gd name="connsiteX994" fmla="*/ 862279 w 1181239"/>
              <a:gd name="connsiteY994" fmla="*/ 1666444 h 4008043"/>
              <a:gd name="connsiteX995" fmla="*/ 862535 w 1181239"/>
              <a:gd name="connsiteY995" fmla="*/ 1678667 h 4008043"/>
              <a:gd name="connsiteX996" fmla="*/ 863987 w 1181239"/>
              <a:gd name="connsiteY996" fmla="*/ 1692865 h 4008043"/>
              <a:gd name="connsiteX997" fmla="*/ 865567 w 1181239"/>
              <a:gd name="connsiteY997" fmla="*/ 1706587 h 4008043"/>
              <a:gd name="connsiteX998" fmla="*/ 861004 w 1181239"/>
              <a:gd name="connsiteY998" fmla="*/ 1705924 h 4008043"/>
              <a:gd name="connsiteX999" fmla="*/ 856865 w 1181239"/>
              <a:gd name="connsiteY999" fmla="*/ 1707804 h 4008043"/>
              <a:gd name="connsiteX1000" fmla="*/ 854209 w 1181239"/>
              <a:gd name="connsiteY1000" fmla="*/ 1727182 h 4008043"/>
              <a:gd name="connsiteX1001" fmla="*/ 854209 w 1181239"/>
              <a:gd name="connsiteY1001" fmla="*/ 1748097 h 4008043"/>
              <a:gd name="connsiteX1002" fmla="*/ 843903 w 1181239"/>
              <a:gd name="connsiteY1002" fmla="*/ 1746531 h 4008043"/>
              <a:gd name="connsiteX1003" fmla="*/ 830823 w 1181239"/>
              <a:gd name="connsiteY1003" fmla="*/ 1751792 h 4008043"/>
              <a:gd name="connsiteX1004" fmla="*/ 832378 w 1181239"/>
              <a:gd name="connsiteY1004" fmla="*/ 1803389 h 4008043"/>
              <a:gd name="connsiteX1005" fmla="*/ 834075 w 1181239"/>
              <a:gd name="connsiteY1005" fmla="*/ 1826259 h 4008043"/>
              <a:gd name="connsiteX1006" fmla="*/ 830052 w 1181239"/>
              <a:gd name="connsiteY1006" fmla="*/ 1821500 h 4008043"/>
              <a:gd name="connsiteX1007" fmla="*/ 828384 w 1181239"/>
              <a:gd name="connsiteY1007" fmla="*/ 1823121 h 4008043"/>
              <a:gd name="connsiteX1008" fmla="*/ 834132 w 1181239"/>
              <a:gd name="connsiteY1008" fmla="*/ 1837496 h 4008043"/>
              <a:gd name="connsiteX1009" fmla="*/ 838692 w 1181239"/>
              <a:gd name="connsiteY1009" fmla="*/ 1849209 h 4008043"/>
              <a:gd name="connsiteX1010" fmla="*/ 844458 w 1181239"/>
              <a:gd name="connsiteY1010" fmla="*/ 1853129 h 4008043"/>
              <a:gd name="connsiteX1011" fmla="*/ 850640 w 1181239"/>
              <a:gd name="connsiteY1011" fmla="*/ 1872521 h 4008043"/>
              <a:gd name="connsiteX1012" fmla="*/ 855211 w 1181239"/>
              <a:gd name="connsiteY1012" fmla="*/ 1875274 h 4008043"/>
              <a:gd name="connsiteX1013" fmla="*/ 861711 w 1181239"/>
              <a:gd name="connsiteY1013" fmla="*/ 1867058 h 4008043"/>
              <a:gd name="connsiteX1014" fmla="*/ 864852 w 1181239"/>
              <a:gd name="connsiteY1014" fmla="*/ 1870967 h 4008043"/>
              <a:gd name="connsiteX1015" fmla="*/ 860038 w 1181239"/>
              <a:gd name="connsiteY1015" fmla="*/ 1886607 h 4008043"/>
              <a:gd name="connsiteX1016" fmla="*/ 848167 w 1181239"/>
              <a:gd name="connsiteY1016" fmla="*/ 1900863 h 4008043"/>
              <a:gd name="connsiteX1017" fmla="*/ 844231 w 1181239"/>
              <a:gd name="connsiteY1017" fmla="*/ 1878521 h 4008043"/>
              <a:gd name="connsiteX1018" fmla="*/ 846213 w 1181239"/>
              <a:gd name="connsiteY1018" fmla="*/ 1861191 h 4008043"/>
              <a:gd name="connsiteX1019" fmla="*/ 837856 w 1181239"/>
              <a:gd name="connsiteY1019" fmla="*/ 1862085 h 4008043"/>
              <a:gd name="connsiteX1020" fmla="*/ 827845 w 1181239"/>
              <a:gd name="connsiteY1020" fmla="*/ 1879297 h 4008043"/>
              <a:gd name="connsiteX1021" fmla="*/ 828480 w 1181239"/>
              <a:gd name="connsiteY1021" fmla="*/ 1901056 h 4008043"/>
              <a:gd name="connsiteX1022" fmla="*/ 834685 w 1181239"/>
              <a:gd name="connsiteY1022" fmla="*/ 1992977 h 4008043"/>
              <a:gd name="connsiteX1023" fmla="*/ 835382 w 1181239"/>
              <a:gd name="connsiteY1023" fmla="*/ 2015957 h 4008043"/>
              <a:gd name="connsiteX1024" fmla="*/ 841108 w 1181239"/>
              <a:gd name="connsiteY1024" fmla="*/ 1961312 h 4008043"/>
              <a:gd name="connsiteX1025" fmla="*/ 844239 w 1181239"/>
              <a:gd name="connsiteY1025" fmla="*/ 1908017 h 4008043"/>
              <a:gd name="connsiteX1026" fmla="*/ 852868 w 1181239"/>
              <a:gd name="connsiteY1026" fmla="*/ 1924504 h 4008043"/>
              <a:gd name="connsiteX1027" fmla="*/ 854780 w 1181239"/>
              <a:gd name="connsiteY1027" fmla="*/ 1954892 h 4008043"/>
              <a:gd name="connsiteX1028" fmla="*/ 857932 w 1181239"/>
              <a:gd name="connsiteY1028" fmla="*/ 2007443 h 4008043"/>
              <a:gd name="connsiteX1029" fmla="*/ 860020 w 1181239"/>
              <a:gd name="connsiteY1029" fmla="*/ 1993983 h 4008043"/>
              <a:gd name="connsiteX1030" fmla="*/ 862928 w 1181239"/>
              <a:gd name="connsiteY1030" fmla="*/ 1978571 h 4008043"/>
              <a:gd name="connsiteX1031" fmla="*/ 865833 w 1181239"/>
              <a:gd name="connsiteY1031" fmla="*/ 1999153 h 4008043"/>
              <a:gd name="connsiteX1032" fmla="*/ 859637 w 1181239"/>
              <a:gd name="connsiteY1032" fmla="*/ 2017895 h 4008043"/>
              <a:gd name="connsiteX1033" fmla="*/ 853443 w 1181239"/>
              <a:gd name="connsiteY1033" fmla="*/ 2016055 h 4008043"/>
              <a:gd name="connsiteX1034" fmla="*/ 855505 w 1181239"/>
              <a:gd name="connsiteY1034" fmla="*/ 2071428 h 4008043"/>
              <a:gd name="connsiteX1035" fmla="*/ 860058 w 1181239"/>
              <a:gd name="connsiteY1035" fmla="*/ 2158751 h 4008043"/>
              <a:gd name="connsiteX1036" fmla="*/ 860890 w 1181239"/>
              <a:gd name="connsiteY1036" fmla="*/ 2214677 h 4008043"/>
              <a:gd name="connsiteX1037" fmla="*/ 864207 w 1181239"/>
              <a:gd name="connsiteY1037" fmla="*/ 2248471 h 4008043"/>
              <a:gd name="connsiteX1038" fmla="*/ 866042 w 1181239"/>
              <a:gd name="connsiteY1038" fmla="*/ 2263785 h 4008043"/>
              <a:gd name="connsiteX1039" fmla="*/ 871652 w 1181239"/>
              <a:gd name="connsiteY1039" fmla="*/ 2283192 h 4008043"/>
              <a:gd name="connsiteX1040" fmla="*/ 870437 w 1181239"/>
              <a:gd name="connsiteY1040" fmla="*/ 2213836 h 4008043"/>
              <a:gd name="connsiteX1041" fmla="*/ 871364 w 1181239"/>
              <a:gd name="connsiteY1041" fmla="*/ 2207036 h 4008043"/>
              <a:gd name="connsiteX1042" fmla="*/ 874509 w 1181239"/>
              <a:gd name="connsiteY1042" fmla="*/ 2182947 h 4008043"/>
              <a:gd name="connsiteX1043" fmla="*/ 878914 w 1181239"/>
              <a:gd name="connsiteY1043" fmla="*/ 2156343 h 4008043"/>
              <a:gd name="connsiteX1044" fmla="*/ 883273 w 1181239"/>
              <a:gd name="connsiteY1044" fmla="*/ 2154140 h 4008043"/>
              <a:gd name="connsiteX1045" fmla="*/ 880405 w 1181239"/>
              <a:gd name="connsiteY1045" fmla="*/ 2149466 h 4008043"/>
              <a:gd name="connsiteX1046" fmla="*/ 875869 w 1181239"/>
              <a:gd name="connsiteY1046" fmla="*/ 2110384 h 4008043"/>
              <a:gd name="connsiteX1047" fmla="*/ 883375 w 1181239"/>
              <a:gd name="connsiteY1047" fmla="*/ 2096285 h 4008043"/>
              <a:gd name="connsiteX1048" fmla="*/ 892156 w 1181239"/>
              <a:gd name="connsiteY1048" fmla="*/ 2085534 h 4008043"/>
              <a:gd name="connsiteX1049" fmla="*/ 893704 w 1181239"/>
              <a:gd name="connsiteY1049" fmla="*/ 2103952 h 4008043"/>
              <a:gd name="connsiteX1050" fmla="*/ 893339 w 1181239"/>
              <a:gd name="connsiteY1050" fmla="*/ 2132650 h 4008043"/>
              <a:gd name="connsiteX1051" fmla="*/ 899522 w 1181239"/>
              <a:gd name="connsiteY1051" fmla="*/ 2134019 h 4008043"/>
              <a:gd name="connsiteX1052" fmla="*/ 903810 w 1181239"/>
              <a:gd name="connsiteY1052" fmla="*/ 2213835 h 4008043"/>
              <a:gd name="connsiteX1053" fmla="*/ 909303 w 1181239"/>
              <a:gd name="connsiteY1053" fmla="*/ 2247753 h 4008043"/>
              <a:gd name="connsiteX1054" fmla="*/ 915277 w 1181239"/>
              <a:gd name="connsiteY1054" fmla="*/ 2194796 h 4008043"/>
              <a:gd name="connsiteX1055" fmla="*/ 921183 w 1181239"/>
              <a:gd name="connsiteY1055" fmla="*/ 2141876 h 4008043"/>
              <a:gd name="connsiteX1056" fmla="*/ 928624 w 1181239"/>
              <a:gd name="connsiteY1056" fmla="*/ 2176212 h 4008043"/>
              <a:gd name="connsiteX1057" fmla="*/ 929858 w 1181239"/>
              <a:gd name="connsiteY1057" fmla="*/ 2191199 h 4008043"/>
              <a:gd name="connsiteX1058" fmla="*/ 929565 w 1181239"/>
              <a:gd name="connsiteY1058" fmla="*/ 2200992 h 4008043"/>
              <a:gd name="connsiteX1059" fmla="*/ 933279 w 1181239"/>
              <a:gd name="connsiteY1059" fmla="*/ 2221164 h 4008043"/>
              <a:gd name="connsiteX1060" fmla="*/ 937866 w 1181239"/>
              <a:gd name="connsiteY1060" fmla="*/ 2190853 h 4008043"/>
              <a:gd name="connsiteX1061" fmla="*/ 941718 w 1181239"/>
              <a:gd name="connsiteY1061" fmla="*/ 2163518 h 4008043"/>
              <a:gd name="connsiteX1062" fmla="*/ 942923 w 1181239"/>
              <a:gd name="connsiteY1062" fmla="*/ 2170998 h 4008043"/>
              <a:gd name="connsiteX1063" fmla="*/ 940105 w 1181239"/>
              <a:gd name="connsiteY1063" fmla="*/ 2203812 h 4008043"/>
              <a:gd name="connsiteX1064" fmla="*/ 934152 w 1181239"/>
              <a:gd name="connsiteY1064" fmla="*/ 2233245 h 4008043"/>
              <a:gd name="connsiteX1065" fmla="*/ 934119 w 1181239"/>
              <a:gd name="connsiteY1065" fmla="*/ 2260449 h 4008043"/>
              <a:gd name="connsiteX1066" fmla="*/ 938479 w 1181239"/>
              <a:gd name="connsiteY1066" fmla="*/ 2299801 h 4008043"/>
              <a:gd name="connsiteX1067" fmla="*/ 933736 w 1181239"/>
              <a:gd name="connsiteY1067" fmla="*/ 2337587 h 4008043"/>
              <a:gd name="connsiteX1068" fmla="*/ 930554 w 1181239"/>
              <a:gd name="connsiteY1068" fmla="*/ 2326708 h 4008043"/>
              <a:gd name="connsiteX1069" fmla="*/ 928029 w 1181239"/>
              <a:gd name="connsiteY1069" fmla="*/ 2315829 h 4008043"/>
              <a:gd name="connsiteX1070" fmla="*/ 923810 w 1181239"/>
              <a:gd name="connsiteY1070" fmla="*/ 2348466 h 4008043"/>
              <a:gd name="connsiteX1071" fmla="*/ 914267 w 1181239"/>
              <a:gd name="connsiteY1071" fmla="*/ 2353906 h 4008043"/>
              <a:gd name="connsiteX1072" fmla="*/ 912786 w 1181239"/>
              <a:gd name="connsiteY1072" fmla="*/ 2370905 h 4008043"/>
              <a:gd name="connsiteX1073" fmla="*/ 909414 w 1181239"/>
              <a:gd name="connsiteY1073" fmla="*/ 2397423 h 4008043"/>
              <a:gd name="connsiteX1074" fmla="*/ 906217 w 1181239"/>
              <a:gd name="connsiteY1074" fmla="*/ 2388584 h 4008043"/>
              <a:gd name="connsiteX1075" fmla="*/ 903601 w 1181239"/>
              <a:gd name="connsiteY1075" fmla="*/ 2372945 h 4008043"/>
              <a:gd name="connsiteX1076" fmla="*/ 901025 w 1181239"/>
              <a:gd name="connsiteY1076" fmla="*/ 2381104 h 4008043"/>
              <a:gd name="connsiteX1077" fmla="*/ 907826 w 1181239"/>
              <a:gd name="connsiteY1077" fmla="*/ 2407368 h 4008043"/>
              <a:gd name="connsiteX1078" fmla="*/ 914956 w 1181239"/>
              <a:gd name="connsiteY1078" fmla="*/ 2426567 h 4008043"/>
              <a:gd name="connsiteX1079" fmla="*/ 921576 w 1181239"/>
              <a:gd name="connsiteY1079" fmla="*/ 2444248 h 4008043"/>
              <a:gd name="connsiteX1080" fmla="*/ 924156 w 1181239"/>
              <a:gd name="connsiteY1080" fmla="*/ 2435094 h 4008043"/>
              <a:gd name="connsiteX1081" fmla="*/ 926692 w 1181239"/>
              <a:gd name="connsiteY1081" fmla="*/ 2388094 h 4008043"/>
              <a:gd name="connsiteX1082" fmla="*/ 931160 w 1181239"/>
              <a:gd name="connsiteY1082" fmla="*/ 2365290 h 4008043"/>
              <a:gd name="connsiteX1083" fmla="*/ 925840 w 1181239"/>
              <a:gd name="connsiteY1083" fmla="*/ 2525255 h 4008043"/>
              <a:gd name="connsiteX1084" fmla="*/ 925365 w 1181239"/>
              <a:gd name="connsiteY1084" fmla="*/ 2720056 h 4008043"/>
              <a:gd name="connsiteX1085" fmla="*/ 926361 w 1181239"/>
              <a:gd name="connsiteY1085" fmla="*/ 2735548 h 4008043"/>
              <a:gd name="connsiteX1086" fmla="*/ 926796 w 1181239"/>
              <a:gd name="connsiteY1086" fmla="*/ 2843475 h 4008043"/>
              <a:gd name="connsiteX1087" fmla="*/ 929036 w 1181239"/>
              <a:gd name="connsiteY1087" fmla="*/ 2855715 h 4008043"/>
              <a:gd name="connsiteX1088" fmla="*/ 929445 w 1181239"/>
              <a:gd name="connsiteY1088" fmla="*/ 2844835 h 4008043"/>
              <a:gd name="connsiteX1089" fmla="*/ 936624 w 1181239"/>
              <a:gd name="connsiteY1089" fmla="*/ 2827235 h 4008043"/>
              <a:gd name="connsiteX1090" fmla="*/ 939412 w 1181239"/>
              <a:gd name="connsiteY1090" fmla="*/ 2896026 h 4008043"/>
              <a:gd name="connsiteX1091" fmla="*/ 942500 w 1181239"/>
              <a:gd name="connsiteY1091" fmla="*/ 2965091 h 4008043"/>
              <a:gd name="connsiteX1092" fmla="*/ 946207 w 1181239"/>
              <a:gd name="connsiteY1092" fmla="*/ 2961656 h 4008043"/>
              <a:gd name="connsiteX1093" fmla="*/ 951698 w 1181239"/>
              <a:gd name="connsiteY1093" fmla="*/ 2966026 h 4008043"/>
              <a:gd name="connsiteX1094" fmla="*/ 957323 w 1181239"/>
              <a:gd name="connsiteY1094" fmla="*/ 2951669 h 4008043"/>
              <a:gd name="connsiteX1095" fmla="*/ 951268 w 1181239"/>
              <a:gd name="connsiteY1095" fmla="*/ 2908464 h 4008043"/>
              <a:gd name="connsiteX1096" fmla="*/ 948899 w 1181239"/>
              <a:gd name="connsiteY1096" fmla="*/ 2899625 h 4008043"/>
              <a:gd name="connsiteX1097" fmla="*/ 955925 w 1181239"/>
              <a:gd name="connsiteY1097" fmla="*/ 2902792 h 4008043"/>
              <a:gd name="connsiteX1098" fmla="*/ 966140 w 1181239"/>
              <a:gd name="connsiteY1098" fmla="*/ 2919137 h 4008043"/>
              <a:gd name="connsiteX1099" fmla="*/ 968406 w 1181239"/>
              <a:gd name="connsiteY1099" fmla="*/ 2823948 h 4008043"/>
              <a:gd name="connsiteX1100" fmla="*/ 964786 w 1181239"/>
              <a:gd name="connsiteY1100" fmla="*/ 2720797 h 4008043"/>
              <a:gd name="connsiteX1101" fmla="*/ 964177 w 1181239"/>
              <a:gd name="connsiteY1101" fmla="*/ 2702131 h 4008043"/>
              <a:gd name="connsiteX1102" fmla="*/ 961976 w 1181239"/>
              <a:gd name="connsiteY1102" fmla="*/ 2694614 h 4008043"/>
              <a:gd name="connsiteX1103" fmla="*/ 957367 w 1181239"/>
              <a:gd name="connsiteY1103" fmla="*/ 2646646 h 4008043"/>
              <a:gd name="connsiteX1104" fmla="*/ 961739 w 1181239"/>
              <a:gd name="connsiteY1104" fmla="*/ 2582372 h 4008043"/>
              <a:gd name="connsiteX1105" fmla="*/ 964735 w 1181239"/>
              <a:gd name="connsiteY1105" fmla="*/ 2596651 h 4008043"/>
              <a:gd name="connsiteX1106" fmla="*/ 971817 w 1181239"/>
              <a:gd name="connsiteY1106" fmla="*/ 2581676 h 4008043"/>
              <a:gd name="connsiteX1107" fmla="*/ 979179 w 1181239"/>
              <a:gd name="connsiteY1107" fmla="*/ 2657101 h 4008043"/>
              <a:gd name="connsiteX1108" fmla="*/ 982813 w 1181239"/>
              <a:gd name="connsiteY1108" fmla="*/ 2751686 h 4008043"/>
              <a:gd name="connsiteX1109" fmla="*/ 987249 w 1181239"/>
              <a:gd name="connsiteY1109" fmla="*/ 2865234 h 4008043"/>
              <a:gd name="connsiteX1110" fmla="*/ 986993 w 1181239"/>
              <a:gd name="connsiteY1110" fmla="*/ 2893792 h 4008043"/>
              <a:gd name="connsiteX1111" fmla="*/ 989957 w 1181239"/>
              <a:gd name="connsiteY1111" fmla="*/ 2925070 h 4008043"/>
              <a:gd name="connsiteX1112" fmla="*/ 992222 w 1181239"/>
              <a:gd name="connsiteY1112" fmla="*/ 3076020 h 4008043"/>
              <a:gd name="connsiteX1113" fmla="*/ 986073 w 1181239"/>
              <a:gd name="connsiteY1113" fmla="*/ 3246010 h 4008043"/>
              <a:gd name="connsiteX1114" fmla="*/ 981430 w 1181239"/>
              <a:gd name="connsiteY1114" fmla="*/ 3354803 h 4008043"/>
              <a:gd name="connsiteX1115" fmla="*/ 990448 w 1181239"/>
              <a:gd name="connsiteY1115" fmla="*/ 3529378 h 4008043"/>
              <a:gd name="connsiteX1116" fmla="*/ 994542 w 1181239"/>
              <a:gd name="connsiteY1116" fmla="*/ 3528715 h 4008043"/>
              <a:gd name="connsiteX1117" fmla="*/ 998280 w 1181239"/>
              <a:gd name="connsiteY1117" fmla="*/ 3505073 h 4008043"/>
              <a:gd name="connsiteX1118" fmla="*/ 1003751 w 1181239"/>
              <a:gd name="connsiteY1118" fmla="*/ 3502353 h 4008043"/>
              <a:gd name="connsiteX1119" fmla="*/ 994811 w 1181239"/>
              <a:gd name="connsiteY1119" fmla="*/ 3597547 h 4008043"/>
              <a:gd name="connsiteX1120" fmla="*/ 996012 w 1181239"/>
              <a:gd name="connsiteY1120" fmla="*/ 3607747 h 4008043"/>
              <a:gd name="connsiteX1121" fmla="*/ 1003969 w 1181239"/>
              <a:gd name="connsiteY1121" fmla="*/ 3582588 h 4008043"/>
              <a:gd name="connsiteX1122" fmla="*/ 1011605 w 1181239"/>
              <a:gd name="connsiteY1122" fmla="*/ 3551990 h 4008043"/>
              <a:gd name="connsiteX1123" fmla="*/ 1009302 w 1181239"/>
              <a:gd name="connsiteY1123" fmla="*/ 3613866 h 4008043"/>
              <a:gd name="connsiteX1124" fmla="*/ 1010962 w 1181239"/>
              <a:gd name="connsiteY1124" fmla="*/ 3618626 h 4008043"/>
              <a:gd name="connsiteX1125" fmla="*/ 1014064 w 1181239"/>
              <a:gd name="connsiteY1125" fmla="*/ 3613477 h 4008043"/>
              <a:gd name="connsiteX1126" fmla="*/ 1018120 w 1181239"/>
              <a:gd name="connsiteY1126" fmla="*/ 3606872 h 4008043"/>
              <a:gd name="connsiteX1127" fmla="*/ 1024542 w 1181239"/>
              <a:gd name="connsiteY1127" fmla="*/ 3570544 h 4008043"/>
              <a:gd name="connsiteX1128" fmla="*/ 1028794 w 1181239"/>
              <a:gd name="connsiteY1128" fmla="*/ 3546551 h 4008043"/>
              <a:gd name="connsiteX1129" fmla="*/ 1031089 w 1181239"/>
              <a:gd name="connsiteY1129" fmla="*/ 3551310 h 4008043"/>
              <a:gd name="connsiteX1130" fmla="*/ 1040206 w 1181239"/>
              <a:gd name="connsiteY1130" fmla="*/ 3553314 h 4008043"/>
              <a:gd name="connsiteX1131" fmla="*/ 1050395 w 1181239"/>
              <a:gd name="connsiteY1131" fmla="*/ 3545187 h 4008043"/>
              <a:gd name="connsiteX1132" fmla="*/ 1055342 w 1181239"/>
              <a:gd name="connsiteY1132" fmla="*/ 3531590 h 4008043"/>
              <a:gd name="connsiteX1133" fmla="*/ 1056721 w 1181239"/>
              <a:gd name="connsiteY1133" fmla="*/ 3537710 h 4008043"/>
              <a:gd name="connsiteX1134" fmla="*/ 1053178 w 1181239"/>
              <a:gd name="connsiteY1134" fmla="*/ 3576648 h 4008043"/>
              <a:gd name="connsiteX1135" fmla="*/ 1060044 w 1181239"/>
              <a:gd name="connsiteY1135" fmla="*/ 3588134 h 4008043"/>
              <a:gd name="connsiteX1136" fmla="*/ 1067938 w 1181239"/>
              <a:gd name="connsiteY1136" fmla="*/ 3598170 h 4008043"/>
              <a:gd name="connsiteX1137" fmla="*/ 1066040 w 1181239"/>
              <a:gd name="connsiteY1137" fmla="*/ 3618625 h 4008043"/>
              <a:gd name="connsiteX1138" fmla="*/ 1063471 w 1181239"/>
              <a:gd name="connsiteY1138" fmla="*/ 3610305 h 4008043"/>
              <a:gd name="connsiteX1139" fmla="*/ 1060563 w 1181239"/>
              <a:gd name="connsiteY1139" fmla="*/ 3603666 h 4008043"/>
              <a:gd name="connsiteX1140" fmla="*/ 1057654 w 1181239"/>
              <a:gd name="connsiteY1140" fmla="*/ 3624644 h 4008043"/>
              <a:gd name="connsiteX1141" fmla="*/ 1068032 w 1181239"/>
              <a:gd name="connsiteY1141" fmla="*/ 3661306 h 4008043"/>
              <a:gd name="connsiteX1142" fmla="*/ 1078410 w 1181239"/>
              <a:gd name="connsiteY1142" fmla="*/ 3678671 h 4008043"/>
              <a:gd name="connsiteX1143" fmla="*/ 1077479 w 1181239"/>
              <a:gd name="connsiteY1143" fmla="*/ 3732283 h 4008043"/>
              <a:gd name="connsiteX1144" fmla="*/ 1079128 w 1181239"/>
              <a:gd name="connsiteY1144" fmla="*/ 3804253 h 4008043"/>
              <a:gd name="connsiteX1145" fmla="*/ 1075852 w 1181239"/>
              <a:gd name="connsiteY1145" fmla="*/ 3822612 h 4008043"/>
              <a:gd name="connsiteX1146" fmla="*/ 1059401 w 1181239"/>
              <a:gd name="connsiteY1146" fmla="*/ 3799218 h 4008043"/>
              <a:gd name="connsiteX1147" fmla="*/ 1047515 w 1181239"/>
              <a:gd name="connsiteY1147" fmla="*/ 3764478 h 4008043"/>
              <a:gd name="connsiteX1148" fmla="*/ 1044858 w 1181239"/>
              <a:gd name="connsiteY1148" fmla="*/ 3726906 h 4008043"/>
              <a:gd name="connsiteX1149" fmla="*/ 1046373 w 1181239"/>
              <a:gd name="connsiteY1149" fmla="*/ 3712082 h 4008043"/>
              <a:gd name="connsiteX1150" fmla="*/ 1037308 w 1181239"/>
              <a:gd name="connsiteY1150" fmla="*/ 3710939 h 4008043"/>
              <a:gd name="connsiteX1151" fmla="*/ 1030448 w 1181239"/>
              <a:gd name="connsiteY1151" fmla="*/ 3714539 h 4008043"/>
              <a:gd name="connsiteX1152" fmla="*/ 1023958 w 1181239"/>
              <a:gd name="connsiteY1152" fmla="*/ 3681181 h 4008043"/>
              <a:gd name="connsiteX1153" fmla="*/ 1016495 w 1181239"/>
              <a:gd name="connsiteY1153" fmla="*/ 3650040 h 4008043"/>
              <a:gd name="connsiteX1154" fmla="*/ 1014054 w 1181239"/>
              <a:gd name="connsiteY1154" fmla="*/ 3694076 h 4008043"/>
              <a:gd name="connsiteX1155" fmla="*/ 1016842 w 1181239"/>
              <a:gd name="connsiteY1155" fmla="*/ 3742309 h 4008043"/>
              <a:gd name="connsiteX1156" fmla="*/ 1018050 w 1181239"/>
              <a:gd name="connsiteY1156" fmla="*/ 3760829 h 4008043"/>
              <a:gd name="connsiteX1157" fmla="*/ 1021075 w 1181239"/>
              <a:gd name="connsiteY1157" fmla="*/ 3789637 h 4008043"/>
              <a:gd name="connsiteX1158" fmla="*/ 1014167 w 1181239"/>
              <a:gd name="connsiteY1158" fmla="*/ 3830669 h 4008043"/>
              <a:gd name="connsiteX1159" fmla="*/ 1000862 w 1181239"/>
              <a:gd name="connsiteY1159" fmla="*/ 3866974 h 4008043"/>
              <a:gd name="connsiteX1160" fmla="*/ 1002972 w 1181239"/>
              <a:gd name="connsiteY1160" fmla="*/ 3896048 h 4008043"/>
              <a:gd name="connsiteX1161" fmla="*/ 996677 w 1181239"/>
              <a:gd name="connsiteY1161" fmla="*/ 3905391 h 4008043"/>
              <a:gd name="connsiteX1162" fmla="*/ 976833 w 1181239"/>
              <a:gd name="connsiteY1162" fmla="*/ 3916353 h 4008043"/>
              <a:gd name="connsiteX1163" fmla="*/ 948658 w 1181239"/>
              <a:gd name="connsiteY1163" fmla="*/ 3922894 h 4008043"/>
              <a:gd name="connsiteX1164" fmla="*/ 923447 w 1181239"/>
              <a:gd name="connsiteY1164" fmla="*/ 3933554 h 4008043"/>
              <a:gd name="connsiteX1165" fmla="*/ 908914 w 1181239"/>
              <a:gd name="connsiteY1165" fmla="*/ 3944977 h 4008043"/>
              <a:gd name="connsiteX1166" fmla="*/ 889691 w 1181239"/>
              <a:gd name="connsiteY1166" fmla="*/ 3924140 h 4008043"/>
              <a:gd name="connsiteX1167" fmla="*/ 876885 w 1181239"/>
              <a:gd name="connsiteY1167" fmla="*/ 3896476 h 4008043"/>
              <a:gd name="connsiteX1168" fmla="*/ 866998 w 1181239"/>
              <a:gd name="connsiteY1168" fmla="*/ 3897977 h 4008043"/>
              <a:gd name="connsiteX1169" fmla="*/ 857112 w 1181239"/>
              <a:gd name="connsiteY1169" fmla="*/ 3899478 h 4008043"/>
              <a:gd name="connsiteX1170" fmla="*/ 858936 w 1181239"/>
              <a:gd name="connsiteY1170" fmla="*/ 3871244 h 4008043"/>
              <a:gd name="connsiteX1171" fmla="*/ 849297 w 1181239"/>
              <a:gd name="connsiteY1171" fmla="*/ 3809803 h 4008043"/>
              <a:gd name="connsiteX1172" fmla="*/ 845695 w 1181239"/>
              <a:gd name="connsiteY1172" fmla="*/ 3825733 h 4008043"/>
              <a:gd name="connsiteX1173" fmla="*/ 851329 w 1181239"/>
              <a:gd name="connsiteY1173" fmla="*/ 3842222 h 4008043"/>
              <a:gd name="connsiteX1174" fmla="*/ 834957 w 1181239"/>
              <a:gd name="connsiteY1174" fmla="*/ 3898850 h 4008043"/>
              <a:gd name="connsiteX1175" fmla="*/ 833482 w 1181239"/>
              <a:gd name="connsiteY1175" fmla="*/ 3938287 h 4008043"/>
              <a:gd name="connsiteX1176" fmla="*/ 833449 w 1181239"/>
              <a:gd name="connsiteY1176" fmla="*/ 3976045 h 4008043"/>
              <a:gd name="connsiteX1177" fmla="*/ 825117 w 1181239"/>
              <a:gd name="connsiteY1177" fmla="*/ 3958449 h 4008043"/>
              <a:gd name="connsiteX1178" fmla="*/ 819303 w 1181239"/>
              <a:gd name="connsiteY1178" fmla="*/ 3949812 h 4008043"/>
              <a:gd name="connsiteX1179" fmla="*/ 813490 w 1181239"/>
              <a:gd name="connsiteY1179" fmla="*/ 3931932 h 4008043"/>
              <a:gd name="connsiteX1180" fmla="*/ 803149 w 1181239"/>
              <a:gd name="connsiteY1180" fmla="*/ 3908723 h 4008043"/>
              <a:gd name="connsiteX1181" fmla="*/ 787332 w 1181239"/>
              <a:gd name="connsiteY1181" fmla="*/ 3942175 h 4008043"/>
              <a:gd name="connsiteX1182" fmla="*/ 779879 w 1181239"/>
              <a:gd name="connsiteY1182" fmla="*/ 3937525 h 4008043"/>
              <a:gd name="connsiteX1183" fmla="*/ 770285 w 1181239"/>
              <a:gd name="connsiteY1183" fmla="*/ 3924353 h 4008043"/>
              <a:gd name="connsiteX1184" fmla="*/ 742157 w 1181239"/>
              <a:gd name="connsiteY1184" fmla="*/ 3958603 h 4008043"/>
              <a:gd name="connsiteX1185" fmla="*/ 732064 w 1181239"/>
              <a:gd name="connsiteY1185" fmla="*/ 3939063 h 4008043"/>
              <a:gd name="connsiteX1186" fmla="*/ 729203 w 1181239"/>
              <a:gd name="connsiteY1186" fmla="*/ 3934125 h 4008043"/>
              <a:gd name="connsiteX1187" fmla="*/ 726342 w 1181239"/>
              <a:gd name="connsiteY1187" fmla="*/ 3944324 h 4008043"/>
              <a:gd name="connsiteX1188" fmla="*/ 719746 w 1181239"/>
              <a:gd name="connsiteY1188" fmla="*/ 3947044 h 4008043"/>
              <a:gd name="connsiteX1189" fmla="*/ 702684 w 1181239"/>
              <a:gd name="connsiteY1189" fmla="*/ 3963722 h 4008043"/>
              <a:gd name="connsiteX1190" fmla="*/ 696578 w 1181239"/>
              <a:gd name="connsiteY1190" fmla="*/ 3976282 h 4008043"/>
              <a:gd name="connsiteX1191" fmla="*/ 693758 w 1181239"/>
              <a:gd name="connsiteY1191" fmla="*/ 3968802 h 4008043"/>
              <a:gd name="connsiteX1192" fmla="*/ 681496 w 1181239"/>
              <a:gd name="connsiteY1192" fmla="*/ 3970765 h 4008043"/>
              <a:gd name="connsiteX1193" fmla="*/ 673632 w 1181239"/>
              <a:gd name="connsiteY1193" fmla="*/ 3978800 h 4008043"/>
              <a:gd name="connsiteX1194" fmla="*/ 671847 w 1181239"/>
              <a:gd name="connsiteY1194" fmla="*/ 3951801 h 4008043"/>
              <a:gd name="connsiteX1195" fmla="*/ 648068 w 1181239"/>
              <a:gd name="connsiteY1195" fmla="*/ 3950248 h 4008043"/>
              <a:gd name="connsiteX1196" fmla="*/ 629106 w 1181239"/>
              <a:gd name="connsiteY1196" fmla="*/ 3980363 h 4008043"/>
              <a:gd name="connsiteX1197" fmla="*/ 624139 w 1181239"/>
              <a:gd name="connsiteY1197" fmla="*/ 3959284 h 4008043"/>
              <a:gd name="connsiteX1198" fmla="*/ 624220 w 1181239"/>
              <a:gd name="connsiteY1198" fmla="*/ 3959267 h 4008043"/>
              <a:gd name="connsiteX1199" fmla="*/ 620280 w 1181239"/>
              <a:gd name="connsiteY1199" fmla="*/ 3938188 h 4008043"/>
              <a:gd name="connsiteX1200" fmla="*/ 607440 w 1181239"/>
              <a:gd name="connsiteY1200" fmla="*/ 3955282 h 4008043"/>
              <a:gd name="connsiteX1201" fmla="*/ 589817 w 1181239"/>
              <a:gd name="connsiteY1201" fmla="*/ 3960400 h 4008043"/>
              <a:gd name="connsiteX1202" fmla="*/ 587591 w 1181239"/>
              <a:gd name="connsiteY1202" fmla="*/ 3956407 h 4008043"/>
              <a:gd name="connsiteX1203" fmla="*/ 577406 w 1181239"/>
              <a:gd name="connsiteY1203" fmla="*/ 3961155 h 4008043"/>
              <a:gd name="connsiteX1204" fmla="*/ 571905 w 1181239"/>
              <a:gd name="connsiteY1204" fmla="*/ 3954932 h 4008043"/>
              <a:gd name="connsiteX1205" fmla="*/ 580399 w 1181239"/>
              <a:gd name="connsiteY1205" fmla="*/ 3908747 h 4008043"/>
              <a:gd name="connsiteX1206" fmla="*/ 575175 w 1181239"/>
              <a:gd name="connsiteY1206" fmla="*/ 3884347 h 4008043"/>
              <a:gd name="connsiteX1207" fmla="*/ 567694 w 1181239"/>
              <a:gd name="connsiteY1207" fmla="*/ 3901759 h 4008043"/>
              <a:gd name="connsiteX1208" fmla="*/ 557800 w 1181239"/>
              <a:gd name="connsiteY1208" fmla="*/ 3923327 h 4008043"/>
              <a:gd name="connsiteX1209" fmla="*/ 533002 w 1181239"/>
              <a:gd name="connsiteY1209" fmla="*/ 3928596 h 4008043"/>
              <a:gd name="connsiteX1210" fmla="*/ 524042 w 1181239"/>
              <a:gd name="connsiteY1210" fmla="*/ 3917187 h 4008043"/>
              <a:gd name="connsiteX1211" fmla="*/ 498943 w 1181239"/>
              <a:gd name="connsiteY1211" fmla="*/ 3898760 h 4008043"/>
              <a:gd name="connsiteX1212" fmla="*/ 496556 w 1181239"/>
              <a:gd name="connsiteY1212" fmla="*/ 3907590 h 4008043"/>
              <a:gd name="connsiteX1213" fmla="*/ 496337 w 1181239"/>
              <a:gd name="connsiteY1213" fmla="*/ 3916429 h 4008043"/>
              <a:gd name="connsiteX1214" fmla="*/ 490791 w 1181239"/>
              <a:gd name="connsiteY1214" fmla="*/ 3904744 h 4008043"/>
              <a:gd name="connsiteX1215" fmla="*/ 479371 w 1181239"/>
              <a:gd name="connsiteY1215" fmla="*/ 3895999 h 4008043"/>
              <a:gd name="connsiteX1216" fmla="*/ 473496 w 1181239"/>
              <a:gd name="connsiteY1216" fmla="*/ 3901169 h 4008043"/>
              <a:gd name="connsiteX1217" fmla="*/ 466368 w 1181239"/>
              <a:gd name="connsiteY1217" fmla="*/ 3910592 h 4008043"/>
              <a:gd name="connsiteX1218" fmla="*/ 435622 w 1181239"/>
              <a:gd name="connsiteY1218" fmla="*/ 3910777 h 4008043"/>
              <a:gd name="connsiteX1219" fmla="*/ 422232 w 1181239"/>
              <a:gd name="connsiteY1219" fmla="*/ 3918000 h 4008043"/>
              <a:gd name="connsiteX1220" fmla="*/ 418926 w 1181239"/>
              <a:gd name="connsiteY1220" fmla="*/ 3930037 h 4008043"/>
              <a:gd name="connsiteX1221" fmla="*/ 414240 w 1181239"/>
              <a:gd name="connsiteY1221" fmla="*/ 3919925 h 4008043"/>
              <a:gd name="connsiteX1222" fmla="*/ 409553 w 1181239"/>
              <a:gd name="connsiteY1222" fmla="*/ 3906948 h 4008043"/>
              <a:gd name="connsiteX1223" fmla="*/ 402287 w 1181239"/>
              <a:gd name="connsiteY1223" fmla="*/ 3900983 h 4008043"/>
              <a:gd name="connsiteX1224" fmla="*/ 395021 w 1181239"/>
              <a:gd name="connsiteY1224" fmla="*/ 3893216 h 4008043"/>
              <a:gd name="connsiteX1225" fmla="*/ 390919 w 1181239"/>
              <a:gd name="connsiteY1225" fmla="*/ 3885361 h 4008043"/>
              <a:gd name="connsiteX1226" fmla="*/ 382484 w 1181239"/>
              <a:gd name="connsiteY1226" fmla="*/ 3914398 h 4008043"/>
              <a:gd name="connsiteX1227" fmla="*/ 380543 w 1181239"/>
              <a:gd name="connsiteY1227" fmla="*/ 3939556 h 4008043"/>
              <a:gd name="connsiteX1228" fmla="*/ 371613 w 1181239"/>
              <a:gd name="connsiteY1228" fmla="*/ 3921197 h 4008043"/>
              <a:gd name="connsiteX1229" fmla="*/ 364300 w 1181239"/>
              <a:gd name="connsiteY1229" fmla="*/ 3901884 h 4008043"/>
              <a:gd name="connsiteX1230" fmla="*/ 353194 w 1181239"/>
              <a:gd name="connsiteY1230" fmla="*/ 3908237 h 4008043"/>
              <a:gd name="connsiteX1231" fmla="*/ 339898 w 1181239"/>
              <a:gd name="connsiteY1231" fmla="*/ 3913776 h 4008043"/>
              <a:gd name="connsiteX1232" fmla="*/ 319409 w 1181239"/>
              <a:gd name="connsiteY1232" fmla="*/ 3939004 h 4008043"/>
              <a:gd name="connsiteX1233" fmla="*/ 316548 w 1181239"/>
              <a:gd name="connsiteY1233" fmla="*/ 3944996 h 4008043"/>
              <a:gd name="connsiteX1234" fmla="*/ 313687 w 1181239"/>
              <a:gd name="connsiteY1234" fmla="*/ 3933258 h 4008043"/>
              <a:gd name="connsiteX1235" fmla="*/ 310625 w 1181239"/>
              <a:gd name="connsiteY1235" fmla="*/ 3920323 h 4008043"/>
              <a:gd name="connsiteX1236" fmla="*/ 299053 w 1181239"/>
              <a:gd name="connsiteY1236" fmla="*/ 3919187 h 4008043"/>
              <a:gd name="connsiteX1237" fmla="*/ 286839 w 1181239"/>
              <a:gd name="connsiteY1237" fmla="*/ 3917843 h 4008043"/>
              <a:gd name="connsiteX1238" fmla="*/ 277427 w 1181239"/>
              <a:gd name="connsiteY1238" fmla="*/ 3919697 h 4008043"/>
              <a:gd name="connsiteX1239" fmla="*/ 273344 w 1181239"/>
              <a:gd name="connsiteY1239" fmla="*/ 3923832 h 4008043"/>
              <a:gd name="connsiteX1240" fmla="*/ 265994 w 1181239"/>
              <a:gd name="connsiteY1240" fmla="*/ 3928922 h 4008043"/>
              <a:gd name="connsiteX1241" fmla="*/ 259445 w 1181239"/>
              <a:gd name="connsiteY1241" fmla="*/ 3935985 h 4008043"/>
              <a:gd name="connsiteX1242" fmla="*/ 261459 w 1181239"/>
              <a:gd name="connsiteY1242" fmla="*/ 3916861 h 4008043"/>
              <a:gd name="connsiteX1243" fmla="*/ 256105 w 1181239"/>
              <a:gd name="connsiteY1243" fmla="*/ 3902840 h 4008043"/>
              <a:gd name="connsiteX1244" fmla="*/ 249827 w 1181239"/>
              <a:gd name="connsiteY1244" fmla="*/ 3910141 h 4008043"/>
              <a:gd name="connsiteX1245" fmla="*/ 252535 w 1181239"/>
              <a:gd name="connsiteY1245" fmla="*/ 3901605 h 4008043"/>
              <a:gd name="connsiteX1246" fmla="*/ 260989 w 1181239"/>
              <a:gd name="connsiteY1246" fmla="*/ 3840401 h 4008043"/>
              <a:gd name="connsiteX1247" fmla="*/ 261551 w 1181239"/>
              <a:gd name="connsiteY1247" fmla="*/ 3817366 h 4008043"/>
              <a:gd name="connsiteX1248" fmla="*/ 258362 w 1181239"/>
              <a:gd name="connsiteY1248" fmla="*/ 3789967 h 4008043"/>
              <a:gd name="connsiteX1249" fmla="*/ 255289 w 1181239"/>
              <a:gd name="connsiteY1249" fmla="*/ 3801527 h 4008043"/>
              <a:gd name="connsiteX1250" fmla="*/ 255070 w 1181239"/>
              <a:gd name="connsiteY1250" fmla="*/ 3813086 h 4008043"/>
              <a:gd name="connsiteX1251" fmla="*/ 247221 w 1181239"/>
              <a:gd name="connsiteY1251" fmla="*/ 3797100 h 4008043"/>
              <a:gd name="connsiteX1252" fmla="*/ 239371 w 1181239"/>
              <a:gd name="connsiteY1252" fmla="*/ 3781116 h 4008043"/>
              <a:gd name="connsiteX1253" fmla="*/ 234247 w 1181239"/>
              <a:gd name="connsiteY1253" fmla="*/ 3796328 h 4008043"/>
              <a:gd name="connsiteX1254" fmla="*/ 221766 w 1181239"/>
              <a:gd name="connsiteY1254" fmla="*/ 3810554 h 4008043"/>
              <a:gd name="connsiteX1255" fmla="*/ 217426 w 1181239"/>
              <a:gd name="connsiteY1255" fmla="*/ 3807822 h 4008043"/>
              <a:gd name="connsiteX1256" fmla="*/ 214824 w 1181239"/>
              <a:gd name="connsiteY1256" fmla="*/ 3804826 h 4008043"/>
              <a:gd name="connsiteX1257" fmla="*/ 180066 w 1181239"/>
              <a:gd name="connsiteY1257" fmla="*/ 3753319 h 4008043"/>
              <a:gd name="connsiteX1258" fmla="*/ 159601 w 1181239"/>
              <a:gd name="connsiteY1258" fmla="*/ 3779496 h 4008043"/>
              <a:gd name="connsiteX1259" fmla="*/ 164203 w 1181239"/>
              <a:gd name="connsiteY1259" fmla="*/ 3784528 h 4008043"/>
              <a:gd name="connsiteX1260" fmla="*/ 158148 w 1181239"/>
              <a:gd name="connsiteY1260" fmla="*/ 3801808 h 4008043"/>
              <a:gd name="connsiteX1261" fmla="*/ 149428 w 1181239"/>
              <a:gd name="connsiteY1261" fmla="*/ 3814722 h 4008043"/>
              <a:gd name="connsiteX1262" fmla="*/ 134639 w 1181239"/>
              <a:gd name="connsiteY1262" fmla="*/ 3813467 h 4008043"/>
              <a:gd name="connsiteX1263" fmla="*/ 116525 w 1181239"/>
              <a:gd name="connsiteY1263" fmla="*/ 3819448 h 4008043"/>
              <a:gd name="connsiteX1264" fmla="*/ 113201 w 1181239"/>
              <a:gd name="connsiteY1264" fmla="*/ 3826686 h 4008043"/>
              <a:gd name="connsiteX1265" fmla="*/ 114463 w 1181239"/>
              <a:gd name="connsiteY1265" fmla="*/ 3818163 h 4008043"/>
              <a:gd name="connsiteX1266" fmla="*/ 117642 w 1181239"/>
              <a:gd name="connsiteY1266" fmla="*/ 3802493 h 4008043"/>
              <a:gd name="connsiteX1267" fmla="*/ 114876 w 1181239"/>
              <a:gd name="connsiteY1267" fmla="*/ 3797027 h 4008043"/>
              <a:gd name="connsiteX1268" fmla="*/ 110193 w 1181239"/>
              <a:gd name="connsiteY1268" fmla="*/ 3788940 h 4008043"/>
              <a:gd name="connsiteX1269" fmla="*/ 101145 w 1181239"/>
              <a:gd name="connsiteY1269" fmla="*/ 3753971 h 4008043"/>
              <a:gd name="connsiteX1270" fmla="*/ 92097 w 1181239"/>
              <a:gd name="connsiteY1270" fmla="*/ 3728771 h 4008043"/>
              <a:gd name="connsiteX1271" fmla="*/ 94042 w 1181239"/>
              <a:gd name="connsiteY1271" fmla="*/ 3670395 h 4008043"/>
              <a:gd name="connsiteX1272" fmla="*/ 99138 w 1181239"/>
              <a:gd name="connsiteY1272" fmla="*/ 3598319 h 4008043"/>
              <a:gd name="connsiteX1273" fmla="*/ 87812 w 1181239"/>
              <a:gd name="connsiteY1273" fmla="*/ 3260961 h 4008043"/>
              <a:gd name="connsiteX1274" fmla="*/ 85575 w 1181239"/>
              <a:gd name="connsiteY1274" fmla="*/ 3161687 h 4008043"/>
              <a:gd name="connsiteX1275" fmla="*/ 87921 w 1181239"/>
              <a:gd name="connsiteY1275" fmla="*/ 3103211 h 4008043"/>
              <a:gd name="connsiteX1276" fmla="*/ 92890 w 1181239"/>
              <a:gd name="connsiteY1276" fmla="*/ 3108651 h 4008043"/>
              <a:gd name="connsiteX1277" fmla="*/ 98651 w 1181239"/>
              <a:gd name="connsiteY1277" fmla="*/ 3018896 h 4008043"/>
              <a:gd name="connsiteX1278" fmla="*/ 99366 w 1181239"/>
              <a:gd name="connsiteY1278" fmla="*/ 2953620 h 4008043"/>
              <a:gd name="connsiteX1279" fmla="*/ 103451 w 1181239"/>
              <a:gd name="connsiteY1279" fmla="*/ 3010737 h 4008043"/>
              <a:gd name="connsiteX1280" fmla="*/ 115797 w 1181239"/>
              <a:gd name="connsiteY1280" fmla="*/ 3064581 h 4008043"/>
              <a:gd name="connsiteX1281" fmla="*/ 116549 w 1181239"/>
              <a:gd name="connsiteY1281" fmla="*/ 3045743 h 4008043"/>
              <a:gd name="connsiteX1282" fmla="*/ 117833 w 1181239"/>
              <a:gd name="connsiteY1282" fmla="*/ 3035060 h 4008043"/>
              <a:gd name="connsiteX1283" fmla="*/ 118986 w 1181239"/>
              <a:gd name="connsiteY1283" fmla="*/ 3021806 h 4008043"/>
              <a:gd name="connsiteX1284" fmla="*/ 118913 w 1181239"/>
              <a:gd name="connsiteY1284" fmla="*/ 2983539 h 4008043"/>
              <a:gd name="connsiteX1285" fmla="*/ 121613 w 1181239"/>
              <a:gd name="connsiteY1285" fmla="*/ 2985418 h 4008043"/>
              <a:gd name="connsiteX1286" fmla="*/ 128451 w 1181239"/>
              <a:gd name="connsiteY1286" fmla="*/ 2988345 h 4008043"/>
              <a:gd name="connsiteX1287" fmla="*/ 130100 w 1181239"/>
              <a:gd name="connsiteY1287" fmla="*/ 3012617 h 4008043"/>
              <a:gd name="connsiteX1288" fmla="*/ 127630 w 1181239"/>
              <a:gd name="connsiteY1288" fmla="*/ 3046095 h 4008043"/>
              <a:gd name="connsiteX1289" fmla="*/ 126546 w 1181239"/>
              <a:gd name="connsiteY1289" fmla="*/ 3073943 h 4008043"/>
              <a:gd name="connsiteX1290" fmla="*/ 130866 w 1181239"/>
              <a:gd name="connsiteY1290" fmla="*/ 3078542 h 4008043"/>
              <a:gd name="connsiteX1291" fmla="*/ 133442 w 1181239"/>
              <a:gd name="connsiteY1291" fmla="*/ 3125790 h 4008043"/>
              <a:gd name="connsiteX1292" fmla="*/ 135293 w 1181239"/>
              <a:gd name="connsiteY1292" fmla="*/ 3187146 h 4008043"/>
              <a:gd name="connsiteX1293" fmla="*/ 142164 w 1181239"/>
              <a:gd name="connsiteY1293" fmla="*/ 3165767 h 4008043"/>
              <a:gd name="connsiteX1294" fmla="*/ 150793 w 1181239"/>
              <a:gd name="connsiteY1294" fmla="*/ 3137889 h 4008043"/>
              <a:gd name="connsiteX1295" fmla="*/ 153606 w 1181239"/>
              <a:gd name="connsiteY1295" fmla="*/ 3130383 h 4008043"/>
              <a:gd name="connsiteX1296" fmla="*/ 147977 w 1181239"/>
              <a:gd name="connsiteY1296" fmla="*/ 3113362 h 4008043"/>
              <a:gd name="connsiteX1297" fmla="*/ 142164 w 1181239"/>
              <a:gd name="connsiteY1297" fmla="*/ 3103188 h 4008043"/>
              <a:gd name="connsiteX1298" fmla="*/ 148791 w 1181239"/>
              <a:gd name="connsiteY1298" fmla="*/ 3099811 h 4008043"/>
              <a:gd name="connsiteX1299" fmla="*/ 151225 w 1181239"/>
              <a:gd name="connsiteY1299" fmla="*/ 3101850 h 4008043"/>
              <a:gd name="connsiteX1300" fmla="*/ 147292 w 1181239"/>
              <a:gd name="connsiteY1300" fmla="*/ 2873385 h 4008043"/>
              <a:gd name="connsiteX1301" fmla="*/ 145660 w 1181239"/>
              <a:gd name="connsiteY1301" fmla="*/ 2833947 h 4008043"/>
              <a:gd name="connsiteX1302" fmla="*/ 141844 w 1181239"/>
              <a:gd name="connsiteY1302" fmla="*/ 2819811 h 4008043"/>
              <a:gd name="connsiteX1303" fmla="*/ 140545 w 1181239"/>
              <a:gd name="connsiteY1303" fmla="*/ 2834770 h 4008043"/>
              <a:gd name="connsiteX1304" fmla="*/ 136458 w 1181239"/>
              <a:gd name="connsiteY1304" fmla="*/ 2853666 h 4008043"/>
              <a:gd name="connsiteX1305" fmla="*/ 127674 w 1181239"/>
              <a:gd name="connsiteY1305" fmla="*/ 2862506 h 4008043"/>
              <a:gd name="connsiteX1306" fmla="*/ 124707 w 1181239"/>
              <a:gd name="connsiteY1306" fmla="*/ 2853666 h 4008043"/>
              <a:gd name="connsiteX1307" fmla="*/ 120800 w 1181239"/>
              <a:gd name="connsiteY1307" fmla="*/ 2837853 h 4008043"/>
              <a:gd name="connsiteX1308" fmla="*/ 114826 w 1181239"/>
              <a:gd name="connsiteY1308" fmla="*/ 2802555 h 4008043"/>
              <a:gd name="connsiteX1309" fmla="*/ 111538 w 1181239"/>
              <a:gd name="connsiteY1309" fmla="*/ 2773103 h 4008043"/>
              <a:gd name="connsiteX1310" fmla="*/ 105360 w 1181239"/>
              <a:gd name="connsiteY1310" fmla="*/ 2775763 h 4008043"/>
              <a:gd name="connsiteX1311" fmla="*/ 102732 w 1181239"/>
              <a:gd name="connsiteY1311" fmla="*/ 2774110 h 4008043"/>
              <a:gd name="connsiteX1312" fmla="*/ 108639 w 1181239"/>
              <a:gd name="connsiteY1312" fmla="*/ 2710314 h 4008043"/>
              <a:gd name="connsiteX1313" fmla="*/ 115795 w 1181239"/>
              <a:gd name="connsiteY1313" fmla="*/ 2719713 h 4008043"/>
              <a:gd name="connsiteX1314" fmla="*/ 130954 w 1181239"/>
              <a:gd name="connsiteY1314" fmla="*/ 2769531 h 4008043"/>
              <a:gd name="connsiteX1315" fmla="*/ 139674 w 1181239"/>
              <a:gd name="connsiteY1315" fmla="*/ 2798089 h 4008043"/>
              <a:gd name="connsiteX1316" fmla="*/ 139564 w 1181239"/>
              <a:gd name="connsiteY1316" fmla="*/ 2721073 h 4008043"/>
              <a:gd name="connsiteX1317" fmla="*/ 137393 w 1181239"/>
              <a:gd name="connsiteY1317" fmla="*/ 2708834 h 4008043"/>
              <a:gd name="connsiteX1318" fmla="*/ 133499 w 1181239"/>
              <a:gd name="connsiteY1318" fmla="*/ 2716314 h 4008043"/>
              <a:gd name="connsiteX1319" fmla="*/ 127476 w 1181239"/>
              <a:gd name="connsiteY1319" fmla="*/ 2723793 h 4008043"/>
              <a:gd name="connsiteX1320" fmla="*/ 121818 w 1181239"/>
              <a:gd name="connsiteY1320" fmla="*/ 2708279 h 4008043"/>
              <a:gd name="connsiteX1321" fmla="*/ 126249 w 1181239"/>
              <a:gd name="connsiteY1321" fmla="*/ 2704809 h 4008043"/>
              <a:gd name="connsiteX1322" fmla="*/ 130766 w 1181239"/>
              <a:gd name="connsiteY1322" fmla="*/ 2694810 h 4008043"/>
              <a:gd name="connsiteX1323" fmla="*/ 127646 w 1181239"/>
              <a:gd name="connsiteY1323" fmla="*/ 2669321 h 4008043"/>
              <a:gd name="connsiteX1324" fmla="*/ 133943 w 1181239"/>
              <a:gd name="connsiteY1324" fmla="*/ 2649228 h 4008043"/>
              <a:gd name="connsiteX1325" fmla="*/ 135428 w 1181239"/>
              <a:gd name="connsiteY1325" fmla="*/ 2640865 h 4008043"/>
              <a:gd name="connsiteX1326" fmla="*/ 135136 w 1181239"/>
              <a:gd name="connsiteY1326" fmla="*/ 2625083 h 4008043"/>
              <a:gd name="connsiteX1327" fmla="*/ 143826 w 1181239"/>
              <a:gd name="connsiteY1327" fmla="*/ 2614093 h 4008043"/>
              <a:gd name="connsiteX1328" fmla="*/ 147971 w 1181239"/>
              <a:gd name="connsiteY1328" fmla="*/ 2612317 h 4008043"/>
              <a:gd name="connsiteX1329" fmla="*/ 142158 w 1181239"/>
              <a:gd name="connsiteY1329" fmla="*/ 2607630 h 4008043"/>
              <a:gd name="connsiteX1330" fmla="*/ 136345 w 1181239"/>
              <a:gd name="connsiteY1330" fmla="*/ 2599725 h 4008043"/>
              <a:gd name="connsiteX1331" fmla="*/ 142362 w 1181239"/>
              <a:gd name="connsiteY1331" fmla="*/ 2596642 h 4008043"/>
              <a:gd name="connsiteX1332" fmla="*/ 144920 w 1181239"/>
              <a:gd name="connsiteY1332" fmla="*/ 2594603 h 4008043"/>
              <a:gd name="connsiteX1333" fmla="*/ 143264 w 1181239"/>
              <a:gd name="connsiteY1333" fmla="*/ 2584870 h 4008043"/>
              <a:gd name="connsiteX1334" fmla="*/ 139570 w 1181239"/>
              <a:gd name="connsiteY1334" fmla="*/ 2549512 h 4008043"/>
              <a:gd name="connsiteX1335" fmla="*/ 142624 w 1181239"/>
              <a:gd name="connsiteY1335" fmla="*/ 2530687 h 4008043"/>
              <a:gd name="connsiteX1336" fmla="*/ 143924 w 1181239"/>
              <a:gd name="connsiteY1336" fmla="*/ 2555639 h 4008043"/>
              <a:gd name="connsiteX1337" fmla="*/ 146661 w 1181239"/>
              <a:gd name="connsiteY1337" fmla="*/ 2571594 h 4008043"/>
              <a:gd name="connsiteX1338" fmla="*/ 150473 w 1181239"/>
              <a:gd name="connsiteY1338" fmla="*/ 2589549 h 4008043"/>
              <a:gd name="connsiteX1339" fmla="*/ 155581 w 1181239"/>
              <a:gd name="connsiteY1339" fmla="*/ 2610028 h 4008043"/>
              <a:gd name="connsiteX1340" fmla="*/ 157416 w 1181239"/>
              <a:gd name="connsiteY1340" fmla="*/ 2616986 h 4008043"/>
              <a:gd name="connsiteX1341" fmla="*/ 153782 w 1181239"/>
              <a:gd name="connsiteY1341" fmla="*/ 2626268 h 4008043"/>
              <a:gd name="connsiteX1342" fmla="*/ 157135 w 1181239"/>
              <a:gd name="connsiteY1342" fmla="*/ 2632423 h 4008043"/>
              <a:gd name="connsiteX1343" fmla="*/ 158587 w 1181239"/>
              <a:gd name="connsiteY1343" fmla="*/ 2652661 h 4008043"/>
              <a:gd name="connsiteX1344" fmla="*/ 154845 w 1181239"/>
              <a:gd name="connsiteY1344" fmla="*/ 2696261 h 4008043"/>
              <a:gd name="connsiteX1345" fmla="*/ 159357 w 1181239"/>
              <a:gd name="connsiteY1345" fmla="*/ 2737394 h 4008043"/>
              <a:gd name="connsiteX1346" fmla="*/ 163168 w 1181239"/>
              <a:gd name="connsiteY1346" fmla="*/ 2723700 h 4008043"/>
              <a:gd name="connsiteX1347" fmla="*/ 169613 w 1181239"/>
              <a:gd name="connsiteY1347" fmla="*/ 2706558 h 4008043"/>
              <a:gd name="connsiteX1348" fmla="*/ 170029 w 1181239"/>
              <a:gd name="connsiteY1348" fmla="*/ 2699520 h 4008043"/>
              <a:gd name="connsiteX1349" fmla="*/ 165426 w 1181239"/>
              <a:gd name="connsiteY1349" fmla="*/ 2669745 h 4008043"/>
              <a:gd name="connsiteX1350" fmla="*/ 165460 w 1181239"/>
              <a:gd name="connsiteY1350" fmla="*/ 2643560 h 4008043"/>
              <a:gd name="connsiteX1351" fmla="*/ 170745 w 1181239"/>
              <a:gd name="connsiteY1351" fmla="*/ 2651062 h 4008043"/>
              <a:gd name="connsiteX1352" fmla="*/ 177992 w 1181239"/>
              <a:gd name="connsiteY1352" fmla="*/ 2656728 h 4008043"/>
              <a:gd name="connsiteX1353" fmla="*/ 177259 w 1181239"/>
              <a:gd name="connsiteY1353" fmla="*/ 2640964 h 4008043"/>
              <a:gd name="connsiteX1354" fmla="*/ 177292 w 1181239"/>
              <a:gd name="connsiteY1354" fmla="*/ 2630604 h 4008043"/>
              <a:gd name="connsiteX1355" fmla="*/ 175625 w 1181239"/>
              <a:gd name="connsiteY1355" fmla="*/ 2618782 h 4008043"/>
              <a:gd name="connsiteX1356" fmla="*/ 171246 w 1181239"/>
              <a:gd name="connsiteY1356" fmla="*/ 2607308 h 4008043"/>
              <a:gd name="connsiteX1357" fmla="*/ 175822 w 1181239"/>
              <a:gd name="connsiteY1357" fmla="*/ 2600497 h 4008043"/>
              <a:gd name="connsiteX1358" fmla="*/ 178683 w 1181239"/>
              <a:gd name="connsiteY1358" fmla="*/ 2576613 h 4008043"/>
              <a:gd name="connsiteX1359" fmla="*/ 174207 w 1181239"/>
              <a:gd name="connsiteY1359" fmla="*/ 2301074 h 4008043"/>
              <a:gd name="connsiteX1360" fmla="*/ 175458 w 1181239"/>
              <a:gd name="connsiteY1360" fmla="*/ 2201800 h 4008043"/>
              <a:gd name="connsiteX1361" fmla="*/ 172740 w 1181239"/>
              <a:gd name="connsiteY1361" fmla="*/ 2164190 h 4008043"/>
              <a:gd name="connsiteX1362" fmla="*/ 179095 w 1181239"/>
              <a:gd name="connsiteY1362" fmla="*/ 2154671 h 4008043"/>
              <a:gd name="connsiteX1363" fmla="*/ 182562 w 1181239"/>
              <a:gd name="connsiteY1363" fmla="*/ 2140044 h 4008043"/>
              <a:gd name="connsiteX1364" fmla="*/ 178366 w 1181239"/>
              <a:gd name="connsiteY1364" fmla="*/ 2107848 h 4008043"/>
              <a:gd name="connsiteX1365" fmla="*/ 177238 w 1181239"/>
              <a:gd name="connsiteY1365" fmla="*/ 2093950 h 4008043"/>
              <a:gd name="connsiteX1366" fmla="*/ 177384 w 1181239"/>
              <a:gd name="connsiteY1366" fmla="*/ 2064486 h 4008043"/>
              <a:gd name="connsiteX1367" fmla="*/ 177056 w 1181239"/>
              <a:gd name="connsiteY1367" fmla="*/ 2024799 h 4008043"/>
              <a:gd name="connsiteX1368" fmla="*/ 179917 w 1181239"/>
              <a:gd name="connsiteY1368" fmla="*/ 2038534 h 4008043"/>
              <a:gd name="connsiteX1369" fmla="*/ 183109 w 1181239"/>
              <a:gd name="connsiteY1369" fmla="*/ 2051136 h 4008043"/>
              <a:gd name="connsiteX1370" fmla="*/ 187491 w 1181239"/>
              <a:gd name="connsiteY1370" fmla="*/ 2094518 h 4008043"/>
              <a:gd name="connsiteX1371" fmla="*/ 191609 w 1181239"/>
              <a:gd name="connsiteY1371" fmla="*/ 2149731 h 4008043"/>
              <a:gd name="connsiteX1372" fmla="*/ 194496 w 1181239"/>
              <a:gd name="connsiteY1372" fmla="*/ 2183049 h 4008043"/>
              <a:gd name="connsiteX1373" fmla="*/ 196875 w 1181239"/>
              <a:gd name="connsiteY1373" fmla="*/ 2201588 h 4008043"/>
              <a:gd name="connsiteX1374" fmla="*/ 195788 w 1181239"/>
              <a:gd name="connsiteY1374" fmla="*/ 2058415 h 4008043"/>
              <a:gd name="connsiteX1375" fmla="*/ 200030 w 1181239"/>
              <a:gd name="connsiteY1375" fmla="*/ 2005760 h 4008043"/>
              <a:gd name="connsiteX1376" fmla="*/ 204523 w 1181239"/>
              <a:gd name="connsiteY1376" fmla="*/ 2020566 h 4008043"/>
              <a:gd name="connsiteX1377" fmla="*/ 210671 w 1181239"/>
              <a:gd name="connsiteY1377" fmla="*/ 2033874 h 4008043"/>
              <a:gd name="connsiteX1378" fmla="*/ 210010 w 1181239"/>
              <a:gd name="connsiteY1378" fmla="*/ 2046098 h 4008043"/>
              <a:gd name="connsiteX1379" fmla="*/ 207007 w 1181239"/>
              <a:gd name="connsiteY1379" fmla="*/ 2117629 h 4008043"/>
              <a:gd name="connsiteX1380" fmla="*/ 206069 w 1181239"/>
              <a:gd name="connsiteY1380" fmla="*/ 2182549 h 4008043"/>
              <a:gd name="connsiteX1381" fmla="*/ 205960 w 1181239"/>
              <a:gd name="connsiteY1381" fmla="*/ 2202948 h 4008043"/>
              <a:gd name="connsiteX1382" fmla="*/ 209127 w 1181239"/>
              <a:gd name="connsiteY1382" fmla="*/ 2205668 h 4008043"/>
              <a:gd name="connsiteX1383" fmla="*/ 214532 w 1181239"/>
              <a:gd name="connsiteY1383" fmla="*/ 2247478 h 4008043"/>
              <a:gd name="connsiteX1384" fmla="*/ 219080 w 1181239"/>
              <a:gd name="connsiteY1384" fmla="*/ 2261523 h 4008043"/>
              <a:gd name="connsiteX1385" fmla="*/ 226346 w 1181239"/>
              <a:gd name="connsiteY1385" fmla="*/ 2259990 h 4008043"/>
              <a:gd name="connsiteX1386" fmla="*/ 229378 w 1181239"/>
              <a:gd name="connsiteY1386" fmla="*/ 2245492 h 4008043"/>
              <a:gd name="connsiteX1387" fmla="*/ 226247 w 1181239"/>
              <a:gd name="connsiteY1387" fmla="*/ 2228262 h 4008043"/>
              <a:gd name="connsiteX1388" fmla="*/ 214948 w 1181239"/>
              <a:gd name="connsiteY1388" fmla="*/ 2179343 h 4008043"/>
              <a:gd name="connsiteX1389" fmla="*/ 219625 w 1181239"/>
              <a:gd name="connsiteY1389" fmla="*/ 2162146 h 4008043"/>
              <a:gd name="connsiteX1390" fmla="*/ 222344 w 1181239"/>
              <a:gd name="connsiteY1390" fmla="*/ 2113823 h 4008043"/>
              <a:gd name="connsiteX1391" fmla="*/ 219071 w 1181239"/>
              <a:gd name="connsiteY1391" fmla="*/ 2061664 h 4008043"/>
              <a:gd name="connsiteX1392" fmla="*/ 217856 w 1181239"/>
              <a:gd name="connsiteY1392" fmla="*/ 2053357 h 4008043"/>
              <a:gd name="connsiteX1393" fmla="*/ 221271 w 1181239"/>
              <a:gd name="connsiteY1393" fmla="*/ 2060836 h 4008043"/>
              <a:gd name="connsiteX1394" fmla="*/ 227033 w 1181239"/>
              <a:gd name="connsiteY1394" fmla="*/ 2068316 h 4008043"/>
              <a:gd name="connsiteX1395" fmla="*/ 225110 w 1181239"/>
              <a:gd name="connsiteY1395" fmla="*/ 2050477 h 4008043"/>
              <a:gd name="connsiteX1396" fmla="*/ 221087 w 1181239"/>
              <a:gd name="connsiteY1396" fmla="*/ 2037038 h 4008043"/>
              <a:gd name="connsiteX1397" fmla="*/ 222714 w 1181239"/>
              <a:gd name="connsiteY1397" fmla="*/ 2033890 h 4008043"/>
              <a:gd name="connsiteX1398" fmla="*/ 229644 w 1181239"/>
              <a:gd name="connsiteY1398" fmla="*/ 2037545 h 4008043"/>
              <a:gd name="connsiteX1399" fmla="*/ 235192 w 1181239"/>
              <a:gd name="connsiteY1399" fmla="*/ 2053772 h 4008043"/>
              <a:gd name="connsiteX1400" fmla="*/ 237848 w 1181239"/>
              <a:gd name="connsiteY1400" fmla="*/ 2069820 h 4008043"/>
              <a:gd name="connsiteX1401" fmla="*/ 238574 w 1181239"/>
              <a:gd name="connsiteY1401" fmla="*/ 2000984 h 4008043"/>
              <a:gd name="connsiteX1402" fmla="*/ 237075 w 1181239"/>
              <a:gd name="connsiteY1402" fmla="*/ 1908526 h 4008043"/>
              <a:gd name="connsiteX1403" fmla="*/ 234896 w 1181239"/>
              <a:gd name="connsiteY1403" fmla="*/ 1883368 h 4008043"/>
              <a:gd name="connsiteX1404" fmla="*/ 232247 w 1181239"/>
              <a:gd name="connsiteY1404" fmla="*/ 1931645 h 4008043"/>
              <a:gd name="connsiteX1405" fmla="*/ 226115 w 1181239"/>
              <a:gd name="connsiteY1405" fmla="*/ 1988991 h 4008043"/>
              <a:gd name="connsiteX1406" fmla="*/ 223612 w 1181239"/>
              <a:gd name="connsiteY1406" fmla="*/ 1993067 h 4008043"/>
              <a:gd name="connsiteX1407" fmla="*/ 219934 w 1181239"/>
              <a:gd name="connsiteY1407" fmla="*/ 1999592 h 4008043"/>
              <a:gd name="connsiteX1408" fmla="*/ 217193 w 1181239"/>
              <a:gd name="connsiteY1408" fmla="*/ 1991885 h 4008043"/>
              <a:gd name="connsiteX1409" fmla="*/ 210733 w 1181239"/>
              <a:gd name="connsiteY1409" fmla="*/ 1947711 h 4008043"/>
              <a:gd name="connsiteX1410" fmla="*/ 206693 w 1181239"/>
              <a:gd name="connsiteY1410" fmla="*/ 1932953 h 4008043"/>
              <a:gd name="connsiteX1411" fmla="*/ 212064 w 1181239"/>
              <a:gd name="connsiteY1411" fmla="*/ 1940685 h 4008043"/>
              <a:gd name="connsiteX1412" fmla="*/ 218683 w 1181239"/>
              <a:gd name="connsiteY1412" fmla="*/ 1946906 h 4008043"/>
              <a:gd name="connsiteX1413" fmla="*/ 223568 w 1181239"/>
              <a:gd name="connsiteY1413" fmla="*/ 1953025 h 4008043"/>
              <a:gd name="connsiteX1414" fmla="*/ 226200 w 1181239"/>
              <a:gd name="connsiteY1414" fmla="*/ 1959523 h 4008043"/>
              <a:gd name="connsiteX1415" fmla="*/ 227699 w 1181239"/>
              <a:gd name="connsiteY1415" fmla="*/ 1949323 h 4008043"/>
              <a:gd name="connsiteX1416" fmla="*/ 224732 w 1181239"/>
              <a:gd name="connsiteY1416" fmla="*/ 1855417 h 4008043"/>
              <a:gd name="connsiteX1417" fmla="*/ 219133 w 1181239"/>
              <a:gd name="connsiteY1417" fmla="*/ 1774632 h 4008043"/>
              <a:gd name="connsiteX1418" fmla="*/ 213420 w 1181239"/>
              <a:gd name="connsiteY1418" fmla="*/ 1769242 h 4008043"/>
              <a:gd name="connsiteX1419" fmla="*/ 205892 w 1181239"/>
              <a:gd name="connsiteY1419" fmla="*/ 1758137 h 4008043"/>
              <a:gd name="connsiteX1420" fmla="*/ 200316 w 1181239"/>
              <a:gd name="connsiteY1420" fmla="*/ 1748640 h 4008043"/>
              <a:gd name="connsiteX1421" fmla="*/ 207031 w 1181239"/>
              <a:gd name="connsiteY1421" fmla="*/ 1746696 h 4008043"/>
              <a:gd name="connsiteX1422" fmla="*/ 209035 w 1181239"/>
              <a:gd name="connsiteY1422" fmla="*/ 1707939 h 4008043"/>
              <a:gd name="connsiteX1423" fmla="*/ 211071 w 1181239"/>
              <a:gd name="connsiteY1423" fmla="*/ 1669336 h 4008043"/>
              <a:gd name="connsiteX1424" fmla="*/ 227197 w 1181239"/>
              <a:gd name="connsiteY1424" fmla="*/ 1663053 h 4008043"/>
              <a:gd name="connsiteX1425" fmla="*/ 232283 w 1181239"/>
              <a:gd name="connsiteY1425" fmla="*/ 1656942 h 4008043"/>
              <a:gd name="connsiteX1426" fmla="*/ 235195 w 1181239"/>
              <a:gd name="connsiteY1426" fmla="*/ 1660341 h 4008043"/>
              <a:gd name="connsiteX1427" fmla="*/ 238100 w 1181239"/>
              <a:gd name="connsiteY1427" fmla="*/ 1616985 h 4008043"/>
              <a:gd name="connsiteX1428" fmla="*/ 235195 w 1181239"/>
              <a:gd name="connsiteY1428" fmla="*/ 1571947 h 4008043"/>
              <a:gd name="connsiteX1429" fmla="*/ 232287 w 1181239"/>
              <a:gd name="connsiteY1429" fmla="*/ 1606329 h 4008043"/>
              <a:gd name="connsiteX1430" fmla="*/ 229320 w 1181239"/>
              <a:gd name="connsiteY1430" fmla="*/ 1639614 h 4008043"/>
              <a:gd name="connsiteX1431" fmla="*/ 224483 w 1181239"/>
              <a:gd name="connsiteY1431" fmla="*/ 1618106 h 4008043"/>
              <a:gd name="connsiteX1432" fmla="*/ 217959 w 1181239"/>
              <a:gd name="connsiteY1432" fmla="*/ 1625487 h 4008043"/>
              <a:gd name="connsiteX1433" fmla="*/ 214383 w 1181239"/>
              <a:gd name="connsiteY1433" fmla="*/ 1648605 h 4008043"/>
              <a:gd name="connsiteX1434" fmla="*/ 211011 w 1181239"/>
              <a:gd name="connsiteY1434" fmla="*/ 1656262 h 4008043"/>
              <a:gd name="connsiteX1435" fmla="*/ 208920 w 1181239"/>
              <a:gd name="connsiteY1435" fmla="*/ 1648102 h 4008043"/>
              <a:gd name="connsiteX1436" fmla="*/ 212237 w 1181239"/>
              <a:gd name="connsiteY1436" fmla="*/ 1399238 h 4008043"/>
              <a:gd name="connsiteX1437" fmla="*/ 214755 w 1181239"/>
              <a:gd name="connsiteY1437" fmla="*/ 1417848 h 4008043"/>
              <a:gd name="connsiteX1438" fmla="*/ 220657 w 1181239"/>
              <a:gd name="connsiteY1438" fmla="*/ 1447453 h 4008043"/>
              <a:gd name="connsiteX1439" fmla="*/ 226470 w 1181239"/>
              <a:gd name="connsiteY1439" fmla="*/ 1454368 h 4008043"/>
              <a:gd name="connsiteX1440" fmla="*/ 226470 w 1181239"/>
              <a:gd name="connsiteY1440" fmla="*/ 1446221 h 4008043"/>
              <a:gd name="connsiteX1441" fmla="*/ 228093 w 1181239"/>
              <a:gd name="connsiteY1441" fmla="*/ 1424776 h 4008043"/>
              <a:gd name="connsiteX1442" fmla="*/ 225291 w 1181239"/>
              <a:gd name="connsiteY1442" fmla="*/ 1418277 h 4008043"/>
              <a:gd name="connsiteX1443" fmla="*/ 220862 w 1181239"/>
              <a:gd name="connsiteY1443" fmla="*/ 1425076 h 4008043"/>
              <a:gd name="connsiteX1444" fmla="*/ 220753 w 1181239"/>
              <a:gd name="connsiteY1444" fmla="*/ 1416781 h 4008043"/>
              <a:gd name="connsiteX1445" fmla="*/ 224281 w 1181239"/>
              <a:gd name="connsiteY1445" fmla="*/ 1405091 h 4008043"/>
              <a:gd name="connsiteX1446" fmla="*/ 228564 w 1181239"/>
              <a:gd name="connsiteY1446" fmla="*/ 1358989 h 4008043"/>
              <a:gd name="connsiteX1447" fmla="*/ 225152 w 1181239"/>
              <a:gd name="connsiteY1447" fmla="*/ 1325803 h 4008043"/>
              <a:gd name="connsiteX1448" fmla="*/ 220869 w 1181239"/>
              <a:gd name="connsiteY1448" fmla="*/ 1350055 h 4008043"/>
              <a:gd name="connsiteX1449" fmla="*/ 216020 w 1181239"/>
              <a:gd name="connsiteY1449" fmla="*/ 1330335 h 4008043"/>
              <a:gd name="connsiteX1450" fmla="*/ 212597 w 1181239"/>
              <a:gd name="connsiteY1450" fmla="*/ 1259167 h 4008043"/>
              <a:gd name="connsiteX1451" fmla="*/ 211560 w 1181239"/>
              <a:gd name="connsiteY1451" fmla="*/ 1206130 h 4008043"/>
              <a:gd name="connsiteX1452" fmla="*/ 215375 w 1181239"/>
              <a:gd name="connsiteY1452" fmla="*/ 1221089 h 4008043"/>
              <a:gd name="connsiteX1453" fmla="*/ 227379 w 1181239"/>
              <a:gd name="connsiteY1453" fmla="*/ 1264199 h 4008043"/>
              <a:gd name="connsiteX1454" fmla="*/ 224694 w 1181239"/>
              <a:gd name="connsiteY1454" fmla="*/ 1244618 h 4008043"/>
              <a:gd name="connsiteX1455" fmla="*/ 226599 w 1181239"/>
              <a:gd name="connsiteY1455" fmla="*/ 1231828 h 4008043"/>
              <a:gd name="connsiteX1456" fmla="*/ 231544 w 1181239"/>
              <a:gd name="connsiteY1456" fmla="*/ 1168401 h 4008043"/>
              <a:gd name="connsiteX1457" fmla="*/ 221743 w 1181239"/>
              <a:gd name="connsiteY1457" fmla="*/ 1143601 h 4008043"/>
              <a:gd name="connsiteX1458" fmla="*/ 218485 w 1181239"/>
              <a:gd name="connsiteY1458" fmla="*/ 1128615 h 4008043"/>
              <a:gd name="connsiteX1459" fmla="*/ 218112 w 1181239"/>
              <a:gd name="connsiteY1459" fmla="*/ 1140174 h 4008043"/>
              <a:gd name="connsiteX1460" fmla="*/ 207558 w 1181239"/>
              <a:gd name="connsiteY1460" fmla="*/ 1138814 h 4008043"/>
              <a:gd name="connsiteX1461" fmla="*/ 201314 w 1181239"/>
              <a:gd name="connsiteY1461" fmla="*/ 1111802 h 4008043"/>
              <a:gd name="connsiteX1462" fmla="*/ 192840 w 1181239"/>
              <a:gd name="connsiteY1462" fmla="*/ 1189163 h 4008043"/>
              <a:gd name="connsiteX1463" fmla="*/ 185708 w 1181239"/>
              <a:gd name="connsiteY1463" fmla="*/ 1265270 h 4008043"/>
              <a:gd name="connsiteX1464" fmla="*/ 197495 w 1181239"/>
              <a:gd name="connsiteY1464" fmla="*/ 1276300 h 4008043"/>
              <a:gd name="connsiteX1465" fmla="*/ 208932 w 1181239"/>
              <a:gd name="connsiteY1465" fmla="*/ 1299086 h 4008043"/>
              <a:gd name="connsiteX1466" fmla="*/ 210045 w 1181239"/>
              <a:gd name="connsiteY1466" fmla="*/ 1329882 h 4008043"/>
              <a:gd name="connsiteX1467" fmla="*/ 210045 w 1181239"/>
              <a:gd name="connsiteY1467" fmla="*/ 1341280 h 4008043"/>
              <a:gd name="connsiteX1468" fmla="*/ 199446 w 1181239"/>
              <a:gd name="connsiteY1468" fmla="*/ 1361380 h 4008043"/>
              <a:gd name="connsiteX1469" fmla="*/ 195086 w 1181239"/>
              <a:gd name="connsiteY1469" fmla="*/ 1409898 h 4008043"/>
              <a:gd name="connsiteX1470" fmla="*/ 184177 w 1181239"/>
              <a:gd name="connsiteY1470" fmla="*/ 1419619 h 4008043"/>
              <a:gd name="connsiteX1471" fmla="*/ 184104 w 1181239"/>
              <a:gd name="connsiteY1471" fmla="*/ 1392945 h 4008043"/>
              <a:gd name="connsiteX1472" fmla="*/ 186502 w 1181239"/>
              <a:gd name="connsiteY1472" fmla="*/ 1355720 h 4008043"/>
              <a:gd name="connsiteX1473" fmla="*/ 181596 w 1181239"/>
              <a:gd name="connsiteY1473" fmla="*/ 1374759 h 4008043"/>
              <a:gd name="connsiteX1474" fmla="*/ 177236 w 1181239"/>
              <a:gd name="connsiteY1474" fmla="*/ 1393798 h 4008043"/>
              <a:gd name="connsiteX1475" fmla="*/ 172823 w 1181239"/>
              <a:gd name="connsiteY1475" fmla="*/ 1376799 h 4008043"/>
              <a:gd name="connsiteX1476" fmla="*/ 166979 w 1181239"/>
              <a:gd name="connsiteY1476" fmla="*/ 1364640 h 4008043"/>
              <a:gd name="connsiteX1477" fmla="*/ 161395 w 1181239"/>
              <a:gd name="connsiteY1477" fmla="*/ 1365097 h 4008043"/>
              <a:gd name="connsiteX1478" fmla="*/ 159198 w 1181239"/>
              <a:gd name="connsiteY1478" fmla="*/ 1346658 h 4008043"/>
              <a:gd name="connsiteX1479" fmla="*/ 156257 w 1181239"/>
              <a:gd name="connsiteY1479" fmla="*/ 1359606 h 4008043"/>
              <a:gd name="connsiteX1480" fmla="*/ 152297 w 1181239"/>
              <a:gd name="connsiteY1480" fmla="*/ 1387938 h 4008043"/>
              <a:gd name="connsiteX1481" fmla="*/ 147163 w 1181239"/>
              <a:gd name="connsiteY1481" fmla="*/ 1363648 h 4008043"/>
              <a:gd name="connsiteX1482" fmla="*/ 143528 w 1181239"/>
              <a:gd name="connsiteY1482" fmla="*/ 1342121 h 4008043"/>
              <a:gd name="connsiteX1483" fmla="*/ 139251 w 1181239"/>
              <a:gd name="connsiteY1483" fmla="*/ 1342904 h 4008043"/>
              <a:gd name="connsiteX1484" fmla="*/ 134914 w 1181239"/>
              <a:gd name="connsiteY1484" fmla="*/ 1376222 h 4008043"/>
              <a:gd name="connsiteX1485" fmla="*/ 130554 w 1181239"/>
              <a:gd name="connsiteY1485" fmla="*/ 1409436 h 4008043"/>
              <a:gd name="connsiteX1486" fmla="*/ 126171 w 1181239"/>
              <a:gd name="connsiteY1486" fmla="*/ 1410115 h 4008043"/>
              <a:gd name="connsiteX1487" fmla="*/ 121812 w 1181239"/>
              <a:gd name="connsiteY1487" fmla="*/ 1420772 h 4008043"/>
              <a:gd name="connsiteX1488" fmla="*/ 123571 w 1181239"/>
              <a:gd name="connsiteY1488" fmla="*/ 1435716 h 4008043"/>
              <a:gd name="connsiteX1489" fmla="*/ 130532 w 1181239"/>
              <a:gd name="connsiteY1489" fmla="*/ 1424914 h 4008043"/>
              <a:gd name="connsiteX1490" fmla="*/ 138289 w 1181239"/>
              <a:gd name="connsiteY1490" fmla="*/ 1416235 h 4008043"/>
              <a:gd name="connsiteX1491" fmla="*/ 136067 w 1181239"/>
              <a:gd name="connsiteY1491" fmla="*/ 1479471 h 4008043"/>
              <a:gd name="connsiteX1492" fmla="*/ 122188 w 1181239"/>
              <a:gd name="connsiteY1492" fmla="*/ 1586334 h 4008043"/>
              <a:gd name="connsiteX1493" fmla="*/ 119980 w 1181239"/>
              <a:gd name="connsiteY1493" fmla="*/ 1579747 h 4008043"/>
              <a:gd name="connsiteX1494" fmla="*/ 125070 w 1181239"/>
              <a:gd name="connsiteY1494" fmla="*/ 1482379 h 4008043"/>
              <a:gd name="connsiteX1495" fmla="*/ 126516 w 1181239"/>
              <a:gd name="connsiteY1495" fmla="*/ 1463044 h 4008043"/>
              <a:gd name="connsiteX1496" fmla="*/ 124581 w 1181239"/>
              <a:gd name="connsiteY1496" fmla="*/ 1448193 h 4008043"/>
              <a:gd name="connsiteX1497" fmla="*/ 114245 w 1181239"/>
              <a:gd name="connsiteY1497" fmla="*/ 1472629 h 4008043"/>
              <a:gd name="connsiteX1498" fmla="*/ 110767 w 1181239"/>
              <a:gd name="connsiteY1498" fmla="*/ 1490350 h 4008043"/>
              <a:gd name="connsiteX1499" fmla="*/ 112066 w 1181239"/>
              <a:gd name="connsiteY1499" fmla="*/ 1465872 h 4008043"/>
              <a:gd name="connsiteX1500" fmla="*/ 121968 w 1181239"/>
              <a:gd name="connsiteY1500" fmla="*/ 1368819 h 4008043"/>
              <a:gd name="connsiteX1501" fmla="*/ 121822 w 1181239"/>
              <a:gd name="connsiteY1501" fmla="*/ 1351639 h 4008043"/>
              <a:gd name="connsiteX1502" fmla="*/ 125000 w 1181239"/>
              <a:gd name="connsiteY1502" fmla="*/ 1341763 h 4008043"/>
              <a:gd name="connsiteX1503" fmla="*/ 128197 w 1181239"/>
              <a:gd name="connsiteY1503" fmla="*/ 1330464 h 4008043"/>
              <a:gd name="connsiteX1504" fmla="*/ 121531 w 1181239"/>
              <a:gd name="connsiteY1504" fmla="*/ 1277565 h 4008043"/>
              <a:gd name="connsiteX1505" fmla="*/ 111387 w 1181239"/>
              <a:gd name="connsiteY1505" fmla="*/ 1245510 h 4008043"/>
              <a:gd name="connsiteX1506" fmla="*/ 107088 w 1181239"/>
              <a:gd name="connsiteY1506" fmla="*/ 1251005 h 4008043"/>
              <a:gd name="connsiteX1507" fmla="*/ 109190 w 1181239"/>
              <a:gd name="connsiteY1507" fmla="*/ 1193889 h 4008043"/>
              <a:gd name="connsiteX1508" fmla="*/ 113381 w 1181239"/>
              <a:gd name="connsiteY1508" fmla="*/ 1155811 h 4008043"/>
              <a:gd name="connsiteX1509" fmla="*/ 113381 w 1181239"/>
              <a:gd name="connsiteY1509" fmla="*/ 1070136 h 4008043"/>
              <a:gd name="connsiteX1510" fmla="*/ 112797 w 1181239"/>
              <a:gd name="connsiteY1510" fmla="*/ 920546 h 4008043"/>
              <a:gd name="connsiteX1511" fmla="*/ 114114 w 1181239"/>
              <a:gd name="connsiteY1511" fmla="*/ 898107 h 4008043"/>
              <a:gd name="connsiteX1512" fmla="*/ 111790 w 1181239"/>
              <a:gd name="connsiteY1512" fmla="*/ 887908 h 4008043"/>
              <a:gd name="connsiteX1513" fmla="*/ 111644 w 1181239"/>
              <a:gd name="connsiteY1513" fmla="*/ 860710 h 4008043"/>
              <a:gd name="connsiteX1514" fmla="*/ 116000 w 1181239"/>
              <a:gd name="connsiteY1514" fmla="*/ 836997 h 4008043"/>
              <a:gd name="connsiteX1515" fmla="*/ 111192 w 1181239"/>
              <a:gd name="connsiteY1515" fmla="*/ 838130 h 4008043"/>
              <a:gd name="connsiteX1516" fmla="*/ 108419 w 1181239"/>
              <a:gd name="connsiteY1516" fmla="*/ 804727 h 4008043"/>
              <a:gd name="connsiteX1517" fmla="*/ 111981 w 1181239"/>
              <a:gd name="connsiteY1517" fmla="*/ 760077 h 4008043"/>
              <a:gd name="connsiteX1518" fmla="*/ 101298 w 1181239"/>
              <a:gd name="connsiteY1518" fmla="*/ 742881 h 4008043"/>
              <a:gd name="connsiteX1519" fmla="*/ 93842 w 1181239"/>
              <a:gd name="connsiteY1519" fmla="*/ 760448 h 4008043"/>
              <a:gd name="connsiteX1520" fmla="*/ 85494 w 1181239"/>
              <a:gd name="connsiteY1520" fmla="*/ 777099 h 4008043"/>
              <a:gd name="connsiteX1521" fmla="*/ 81229 w 1181239"/>
              <a:gd name="connsiteY1521" fmla="*/ 789450 h 4008043"/>
              <a:gd name="connsiteX1522" fmla="*/ 92884 w 1181239"/>
              <a:gd name="connsiteY1522" fmla="*/ 833286 h 4008043"/>
              <a:gd name="connsiteX1523" fmla="*/ 97008 w 1181239"/>
              <a:gd name="connsiteY1523" fmla="*/ 821273 h 4008043"/>
              <a:gd name="connsiteX1524" fmla="*/ 101001 w 1181239"/>
              <a:gd name="connsiteY1524" fmla="*/ 813114 h 4008043"/>
              <a:gd name="connsiteX1525" fmla="*/ 101220 w 1181239"/>
              <a:gd name="connsiteY1525" fmla="*/ 827460 h 4008043"/>
              <a:gd name="connsiteX1526" fmla="*/ 94882 w 1181239"/>
              <a:gd name="connsiteY1526" fmla="*/ 844145 h 4008043"/>
              <a:gd name="connsiteX1527" fmla="*/ 83046 w 1181239"/>
              <a:gd name="connsiteY1527" fmla="*/ 876568 h 4008043"/>
              <a:gd name="connsiteX1528" fmla="*/ 81181 w 1181239"/>
              <a:gd name="connsiteY1528" fmla="*/ 882469 h 4008043"/>
              <a:gd name="connsiteX1529" fmla="*/ 78663 w 1181239"/>
              <a:gd name="connsiteY1529" fmla="*/ 923135 h 4008043"/>
              <a:gd name="connsiteX1530" fmla="*/ 77664 w 1181239"/>
              <a:gd name="connsiteY1530" fmla="*/ 961893 h 4008043"/>
              <a:gd name="connsiteX1531" fmla="*/ 70391 w 1181239"/>
              <a:gd name="connsiteY1531" fmla="*/ 829433 h 4008043"/>
              <a:gd name="connsiteX1532" fmla="*/ 92739 w 1181239"/>
              <a:gd name="connsiteY1532" fmla="*/ 639044 h 4008043"/>
              <a:gd name="connsiteX1533" fmla="*/ 101313 w 1181239"/>
              <a:gd name="connsiteY1533" fmla="*/ 581928 h 4008043"/>
              <a:gd name="connsiteX1534" fmla="*/ 100010 w 1181239"/>
              <a:gd name="connsiteY1534" fmla="*/ 626125 h 4008043"/>
              <a:gd name="connsiteX1535" fmla="*/ 101203 w 1181239"/>
              <a:gd name="connsiteY1535" fmla="*/ 670323 h 4008043"/>
              <a:gd name="connsiteX1536" fmla="*/ 111667 w 1181239"/>
              <a:gd name="connsiteY1536" fmla="*/ 606407 h 4008043"/>
              <a:gd name="connsiteX1537" fmla="*/ 132280 w 1181239"/>
              <a:gd name="connsiteY1537" fmla="*/ 506535 h 4008043"/>
              <a:gd name="connsiteX1538" fmla="*/ 135305 w 1181239"/>
              <a:gd name="connsiteY1538" fmla="*/ 488094 h 4008043"/>
              <a:gd name="connsiteX1539" fmla="*/ 132598 w 1181239"/>
              <a:gd name="connsiteY1539" fmla="*/ 468375 h 4008043"/>
              <a:gd name="connsiteX1540" fmla="*/ 140461 w 1181239"/>
              <a:gd name="connsiteY1540" fmla="*/ 443510 h 4008043"/>
              <a:gd name="connsiteX1541" fmla="*/ 146797 w 1181239"/>
              <a:gd name="connsiteY1541" fmla="*/ 437659 h 4008043"/>
              <a:gd name="connsiteX1542" fmla="*/ 143349 w 1181239"/>
              <a:gd name="connsiteY1542" fmla="*/ 362443 h 4008043"/>
              <a:gd name="connsiteX1543" fmla="*/ 146308 w 1181239"/>
              <a:gd name="connsiteY1543" fmla="*/ 358756 h 4008043"/>
              <a:gd name="connsiteX1544" fmla="*/ 153932 w 1181239"/>
              <a:gd name="connsiteY1544" fmla="*/ 348023 h 4008043"/>
              <a:gd name="connsiteX1545" fmla="*/ 149861 w 1181239"/>
              <a:gd name="connsiteY1545" fmla="*/ 319465 h 4008043"/>
              <a:gd name="connsiteX1546" fmla="*/ 148245 w 1181239"/>
              <a:gd name="connsiteY1546" fmla="*/ 301786 h 4008043"/>
              <a:gd name="connsiteX1547" fmla="*/ 152779 w 1181239"/>
              <a:gd name="connsiteY1547" fmla="*/ 319276 h 4008043"/>
              <a:gd name="connsiteX1548" fmla="*/ 160239 w 1181239"/>
              <a:gd name="connsiteY1548" fmla="*/ 331873 h 4008043"/>
              <a:gd name="connsiteX1549" fmla="*/ 161801 w 1181239"/>
              <a:gd name="connsiteY1549" fmla="*/ 313701 h 4008043"/>
              <a:gd name="connsiteX1550" fmla="*/ 164369 w 1181239"/>
              <a:gd name="connsiteY1550" fmla="*/ 286232 h 4008043"/>
              <a:gd name="connsiteX1551" fmla="*/ 168019 w 1181239"/>
              <a:gd name="connsiteY1551" fmla="*/ 250196 h 4008043"/>
              <a:gd name="connsiteX1552" fmla="*/ 167727 w 1181239"/>
              <a:gd name="connsiteY1552" fmla="*/ 228350 h 4008043"/>
              <a:gd name="connsiteX1553" fmla="*/ 163731 w 1181239"/>
              <a:gd name="connsiteY1553" fmla="*/ 240590 h 4008043"/>
              <a:gd name="connsiteX1554" fmla="*/ 161213 w 1181239"/>
              <a:gd name="connsiteY1554" fmla="*/ 228350 h 4008043"/>
              <a:gd name="connsiteX1555" fmla="*/ 172295 w 1181239"/>
              <a:gd name="connsiteY1555" fmla="*/ 172119 h 4008043"/>
              <a:gd name="connsiteX1556" fmla="*/ 194306 w 1181239"/>
              <a:gd name="connsiteY1556" fmla="*/ 151887 h 4008043"/>
              <a:gd name="connsiteX1557" fmla="*/ 213198 w 1181239"/>
              <a:gd name="connsiteY1557" fmla="*/ 135443 h 4008043"/>
              <a:gd name="connsiteX1558" fmla="*/ 215515 w 1181239"/>
              <a:gd name="connsiteY1558" fmla="*/ 149430 h 4008043"/>
              <a:gd name="connsiteX1559" fmla="*/ 221329 w 1181239"/>
              <a:gd name="connsiteY1559" fmla="*/ 158331 h 4008043"/>
              <a:gd name="connsiteX1560" fmla="*/ 228922 w 1181239"/>
              <a:gd name="connsiteY1560" fmla="*/ 149150 h 4008043"/>
              <a:gd name="connsiteX1561" fmla="*/ 242660 w 1181239"/>
              <a:gd name="connsiteY1561" fmla="*/ 141716 h 4008043"/>
              <a:gd name="connsiteX1562" fmla="*/ 262931 w 1181239"/>
              <a:gd name="connsiteY1562" fmla="*/ 133195 h 4008043"/>
              <a:gd name="connsiteX1563" fmla="*/ 275609 w 1181239"/>
              <a:gd name="connsiteY1563" fmla="*/ 129868 h 4008043"/>
              <a:gd name="connsiteX1564" fmla="*/ 282707 w 1181239"/>
              <a:gd name="connsiteY1564" fmla="*/ 139646 h 4008043"/>
              <a:gd name="connsiteX1565" fmla="*/ 293762 w 1181239"/>
              <a:gd name="connsiteY1565" fmla="*/ 130695 h 4008043"/>
              <a:gd name="connsiteX1566" fmla="*/ 302347 w 1181239"/>
              <a:gd name="connsiteY1566" fmla="*/ 118197 h 4008043"/>
              <a:gd name="connsiteX1567" fmla="*/ 306563 w 1181239"/>
              <a:gd name="connsiteY1567" fmla="*/ 127037 h 4008043"/>
              <a:gd name="connsiteX1568" fmla="*/ 320248 w 1181239"/>
              <a:gd name="connsiteY1568" fmla="*/ 112758 h 4008043"/>
              <a:gd name="connsiteX1569" fmla="*/ 338313 w 1181239"/>
              <a:gd name="connsiteY1569" fmla="*/ 70948 h 4008043"/>
              <a:gd name="connsiteX1570" fmla="*/ 342329 w 1181239"/>
              <a:gd name="connsiteY1570" fmla="*/ 78816 h 4008043"/>
              <a:gd name="connsiteX1571" fmla="*/ 345934 w 1181239"/>
              <a:gd name="connsiteY1571" fmla="*/ 161884 h 4008043"/>
              <a:gd name="connsiteX1572" fmla="*/ 358528 w 1181239"/>
              <a:gd name="connsiteY1572" fmla="*/ 143387 h 4008043"/>
              <a:gd name="connsiteX1573" fmla="*/ 368651 w 1181239"/>
              <a:gd name="connsiteY1573" fmla="*/ 146994 h 4008043"/>
              <a:gd name="connsiteX1574" fmla="*/ 376212 w 1181239"/>
              <a:gd name="connsiteY1574" fmla="*/ 158919 h 4008043"/>
              <a:gd name="connsiteX1575" fmla="*/ 381104 w 1181239"/>
              <a:gd name="connsiteY1575" fmla="*/ 173053 h 4008043"/>
              <a:gd name="connsiteX1576" fmla="*/ 384882 w 1181239"/>
              <a:gd name="connsiteY1576" fmla="*/ 184833 h 4008043"/>
              <a:gd name="connsiteX1577" fmla="*/ 392100 w 1181239"/>
              <a:gd name="connsiteY1577" fmla="*/ 179393 h 4008043"/>
              <a:gd name="connsiteX1578" fmla="*/ 399048 w 1181239"/>
              <a:gd name="connsiteY1578" fmla="*/ 165115 h 4008043"/>
              <a:gd name="connsiteX1579" fmla="*/ 406633 w 1181239"/>
              <a:gd name="connsiteY1579" fmla="*/ 158834 h 4008043"/>
              <a:gd name="connsiteX1580" fmla="*/ 413674 w 1181239"/>
              <a:gd name="connsiteY1580" fmla="*/ 153502 h 4008043"/>
              <a:gd name="connsiteX1581" fmla="*/ 419482 w 1181239"/>
              <a:gd name="connsiteY1581" fmla="*/ 137236 h 4008043"/>
              <a:gd name="connsiteX1582" fmla="*/ 425586 w 1181239"/>
              <a:gd name="connsiteY1582" fmla="*/ 122957 h 4008043"/>
              <a:gd name="connsiteX1583" fmla="*/ 427848 w 1181239"/>
              <a:gd name="connsiteY1583" fmla="*/ 108678 h 4008043"/>
              <a:gd name="connsiteX1584" fmla="*/ 429866 w 1181239"/>
              <a:gd name="connsiteY1584" fmla="*/ 118907 h 4008043"/>
              <a:gd name="connsiteX1585" fmla="*/ 435827 w 1181239"/>
              <a:gd name="connsiteY1585" fmla="*/ 128850 h 4008043"/>
              <a:gd name="connsiteX1586" fmla="*/ 440176 w 1181239"/>
              <a:gd name="connsiteY1586" fmla="*/ 116837 h 4008043"/>
              <a:gd name="connsiteX1587" fmla="*/ 443019 w 1181239"/>
              <a:gd name="connsiteY1587" fmla="*/ 124997 h 4008043"/>
              <a:gd name="connsiteX1588" fmla="*/ 445209 w 1181239"/>
              <a:gd name="connsiteY1588" fmla="*/ 132546 h 4008043"/>
              <a:gd name="connsiteX1589" fmla="*/ 467337 w 1181239"/>
              <a:gd name="connsiteY1589" fmla="*/ 111381 h 4008043"/>
              <a:gd name="connsiteX1590" fmla="*/ 468833 w 1181239"/>
              <a:gd name="connsiteY1590" fmla="*/ 130437 h 4008043"/>
              <a:gd name="connsiteX1591" fmla="*/ 471151 w 1181239"/>
              <a:gd name="connsiteY1591" fmla="*/ 131353 h 4008043"/>
              <a:gd name="connsiteX1592" fmla="*/ 478020 w 1181239"/>
              <a:gd name="connsiteY1592" fmla="*/ 122037 h 4008043"/>
              <a:gd name="connsiteX1593" fmla="*/ 486092 w 1181239"/>
              <a:gd name="connsiteY1593" fmla="*/ 133276 h 4008043"/>
              <a:gd name="connsiteX1594" fmla="*/ 489453 w 1181239"/>
              <a:gd name="connsiteY1594" fmla="*/ 145397 h 4008043"/>
              <a:gd name="connsiteX1595" fmla="*/ 492945 w 1181239"/>
              <a:gd name="connsiteY1595" fmla="*/ 156956 h 4008043"/>
              <a:gd name="connsiteX1596" fmla="*/ 499779 w 1181239"/>
              <a:gd name="connsiteY1596" fmla="*/ 144717 h 4008043"/>
              <a:gd name="connsiteX1597" fmla="*/ 505560 w 1181239"/>
              <a:gd name="connsiteY1597" fmla="*/ 129078 h 4008043"/>
              <a:gd name="connsiteX1598" fmla="*/ 510557 w 1181239"/>
              <a:gd name="connsiteY1598" fmla="*/ 139793 h 4008043"/>
              <a:gd name="connsiteX1599" fmla="*/ 509459 w 1181239"/>
              <a:gd name="connsiteY1599" fmla="*/ 151947 h 4008043"/>
              <a:gd name="connsiteX1600" fmla="*/ 511247 w 1181239"/>
              <a:gd name="connsiteY1600" fmla="*/ 162500 h 4008043"/>
              <a:gd name="connsiteX1601" fmla="*/ 515209 w 1181239"/>
              <a:gd name="connsiteY1601" fmla="*/ 173016 h 4008043"/>
              <a:gd name="connsiteX1602" fmla="*/ 513378 w 1181239"/>
              <a:gd name="connsiteY1602" fmla="*/ 182115 h 4008043"/>
              <a:gd name="connsiteX1603" fmla="*/ 523901 w 1181239"/>
              <a:gd name="connsiteY1603" fmla="*/ 171235 h 4008043"/>
              <a:gd name="connsiteX1604" fmla="*/ 542366 w 1181239"/>
              <a:gd name="connsiteY1604" fmla="*/ 137237 h 4008043"/>
              <a:gd name="connsiteX1605" fmla="*/ 551415 w 1181239"/>
              <a:gd name="connsiteY1605" fmla="*/ 119213 h 4008043"/>
              <a:gd name="connsiteX1606" fmla="*/ 544175 w 1181239"/>
              <a:gd name="connsiteY1606" fmla="*/ 173955 h 4008043"/>
              <a:gd name="connsiteX1607" fmla="*/ 544697 w 1181239"/>
              <a:gd name="connsiteY1607" fmla="*/ 177464 h 4008043"/>
              <a:gd name="connsiteX1608" fmla="*/ 558246 w 1181239"/>
              <a:gd name="connsiteY1608" fmla="*/ 142107 h 4008043"/>
              <a:gd name="connsiteX1609" fmla="*/ 568191 w 1181239"/>
              <a:gd name="connsiteY1609" fmla="*/ 119559 h 4008043"/>
              <a:gd name="connsiteX1610" fmla="*/ 565147 w 1181239"/>
              <a:gd name="connsiteY1610" fmla="*/ 145397 h 4008043"/>
              <a:gd name="connsiteX1611" fmla="*/ 570597 w 1181239"/>
              <a:gd name="connsiteY1611" fmla="*/ 137237 h 4008043"/>
              <a:gd name="connsiteX1612" fmla="*/ 584365 w 1181239"/>
              <a:gd name="connsiteY1612" fmla="*/ 91000 h 4008043"/>
              <a:gd name="connsiteX1613" fmla="*/ 582602 w 1181239"/>
              <a:gd name="connsiteY1613" fmla="*/ 126937 h 4008043"/>
              <a:gd name="connsiteX1614" fmla="*/ 572499 w 1181239"/>
              <a:gd name="connsiteY1614" fmla="*/ 204306 h 4008043"/>
              <a:gd name="connsiteX1615" fmla="*/ 575414 w 1181239"/>
              <a:gd name="connsiteY1615" fmla="*/ 228352 h 4008043"/>
              <a:gd name="connsiteX1616" fmla="*/ 625167 w 1181239"/>
              <a:gd name="connsiteY1616" fmla="*/ 31844 h 4008043"/>
              <a:gd name="connsiteX1617" fmla="*/ 631225 w 1181239"/>
              <a:gd name="connsiteY1617" fmla="*/ 17565 h 4008043"/>
              <a:gd name="connsiteX1618" fmla="*/ 476348 w 1181239"/>
              <a:gd name="connsiteY1618" fmla="*/ 9396 h 4008043"/>
              <a:gd name="connsiteX1619" fmla="*/ 477384 w 1181239"/>
              <a:gd name="connsiteY1619" fmla="*/ 18235 h 4008043"/>
              <a:gd name="connsiteX1620" fmla="*/ 473514 w 1181239"/>
              <a:gd name="connsiteY1620" fmla="*/ 19369 h 4008043"/>
              <a:gd name="connsiteX1621" fmla="*/ 473512 w 1181239"/>
              <a:gd name="connsiteY1621" fmla="*/ 19369 h 4008043"/>
              <a:gd name="connsiteX1622" fmla="*/ 476348 w 1181239"/>
              <a:gd name="connsiteY1622" fmla="*/ 9396 h 4008043"/>
              <a:gd name="connsiteX1623" fmla="*/ 816481 w 1181239"/>
              <a:gd name="connsiteY1623" fmla="*/ 1236 h 4008043"/>
              <a:gd name="connsiteX1624" fmla="*/ 818809 w 1181239"/>
              <a:gd name="connsiteY1624" fmla="*/ 21635 h 4008043"/>
              <a:gd name="connsiteX1625" fmla="*/ 816481 w 1181239"/>
              <a:gd name="connsiteY1625" fmla="*/ 42034 h 4008043"/>
              <a:gd name="connsiteX1626" fmla="*/ 814152 w 1181239"/>
              <a:gd name="connsiteY1626" fmla="*/ 21635 h 4008043"/>
              <a:gd name="connsiteX1627" fmla="*/ 816481 w 1181239"/>
              <a:gd name="connsiteY1627" fmla="*/ 1236 h 400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Lst>
            <a:rect l="l" t="t" r="r" b="b"/>
            <a:pathLst>
              <a:path w="1181239" h="4008043">
                <a:moveTo>
                  <a:pt x="534998" y="3942687"/>
                </a:moveTo>
                <a:cubicBezTo>
                  <a:pt x="536418" y="3943791"/>
                  <a:pt x="537456" y="3947448"/>
                  <a:pt x="537456" y="3953147"/>
                </a:cubicBezTo>
                <a:cubicBezTo>
                  <a:pt x="537456" y="3959131"/>
                  <a:pt x="537127" y="3964026"/>
                  <a:pt x="536701" y="3964026"/>
                </a:cubicBezTo>
                <a:cubicBezTo>
                  <a:pt x="536284" y="3964026"/>
                  <a:pt x="534263" y="3961502"/>
                  <a:pt x="532203" y="3958417"/>
                </a:cubicBezTo>
                <a:cubicBezTo>
                  <a:pt x="530145" y="3955331"/>
                  <a:pt x="529262" y="3950436"/>
                  <a:pt x="530247" y="3947537"/>
                </a:cubicBezTo>
                <a:cubicBezTo>
                  <a:pt x="531776" y="3943029"/>
                  <a:pt x="533578" y="3941582"/>
                  <a:pt x="534998" y="3942687"/>
                </a:cubicBezTo>
                <a:close/>
                <a:moveTo>
                  <a:pt x="800461" y="3939090"/>
                </a:moveTo>
                <a:cubicBezTo>
                  <a:pt x="801996" y="3940803"/>
                  <a:pt x="804503" y="3960780"/>
                  <a:pt x="804403" y="3976266"/>
                </a:cubicBezTo>
                <a:cubicBezTo>
                  <a:pt x="804294" y="3992392"/>
                  <a:pt x="800455" y="4014647"/>
                  <a:pt x="799235" y="4006184"/>
                </a:cubicBezTo>
                <a:lnTo>
                  <a:pt x="799228" y="4006184"/>
                </a:lnTo>
                <a:cubicBezTo>
                  <a:pt x="799009" y="4004688"/>
                  <a:pt x="797126" y="3992142"/>
                  <a:pt x="795035" y="3978305"/>
                </a:cubicBezTo>
                <a:cubicBezTo>
                  <a:pt x="791860" y="3957298"/>
                  <a:pt x="791878" y="3953147"/>
                  <a:pt x="795144" y="3953147"/>
                </a:cubicBezTo>
                <a:cubicBezTo>
                  <a:pt x="797541" y="3953147"/>
                  <a:pt x="799176" y="3949737"/>
                  <a:pt x="799382" y="3944307"/>
                </a:cubicBezTo>
                <a:cubicBezTo>
                  <a:pt x="799545" y="3939977"/>
                  <a:pt x="799949" y="3938518"/>
                  <a:pt x="800461" y="3939090"/>
                </a:cubicBezTo>
                <a:close/>
                <a:moveTo>
                  <a:pt x="1173610" y="3829461"/>
                </a:moveTo>
                <a:cubicBezTo>
                  <a:pt x="1174536" y="3830053"/>
                  <a:pt x="1175848" y="3832006"/>
                  <a:pt x="1177832" y="3835505"/>
                </a:cubicBezTo>
                <a:cubicBezTo>
                  <a:pt x="1182261" y="3843310"/>
                  <a:pt x="1182318" y="3844344"/>
                  <a:pt x="1178322" y="3844344"/>
                </a:cubicBezTo>
                <a:cubicBezTo>
                  <a:pt x="1175833" y="3844344"/>
                  <a:pt x="1173072" y="3842580"/>
                  <a:pt x="1172188" y="3840423"/>
                </a:cubicBezTo>
                <a:cubicBezTo>
                  <a:pt x="1171305" y="3838266"/>
                  <a:pt x="1171082" y="3834289"/>
                  <a:pt x="1171699" y="3831584"/>
                </a:cubicBezTo>
                <a:cubicBezTo>
                  <a:pt x="1172143" y="3829638"/>
                  <a:pt x="1172684" y="3828869"/>
                  <a:pt x="1173610" y="3829461"/>
                </a:cubicBezTo>
                <a:close/>
                <a:moveTo>
                  <a:pt x="197700" y="3826851"/>
                </a:moveTo>
                <a:cubicBezTo>
                  <a:pt x="202113" y="3829404"/>
                  <a:pt x="200710" y="3846346"/>
                  <a:pt x="195941" y="3848057"/>
                </a:cubicBezTo>
                <a:cubicBezTo>
                  <a:pt x="192686" y="3849226"/>
                  <a:pt x="191581" y="3847632"/>
                  <a:pt x="191581" y="3841771"/>
                </a:cubicBezTo>
                <a:lnTo>
                  <a:pt x="191582" y="3841771"/>
                </a:lnTo>
                <a:cubicBezTo>
                  <a:pt x="191582" y="3831720"/>
                  <a:pt x="194366" y="3824924"/>
                  <a:pt x="197700" y="3826851"/>
                </a:cubicBezTo>
                <a:close/>
                <a:moveTo>
                  <a:pt x="178143" y="3791950"/>
                </a:moveTo>
                <a:lnTo>
                  <a:pt x="185023" y="3799435"/>
                </a:lnTo>
                <a:lnTo>
                  <a:pt x="191904" y="3806920"/>
                </a:lnTo>
                <a:lnTo>
                  <a:pt x="181724" y="3813393"/>
                </a:lnTo>
                <a:cubicBezTo>
                  <a:pt x="166836" y="3822860"/>
                  <a:pt x="165030" y="3821477"/>
                  <a:pt x="171944" y="3805908"/>
                </a:cubicBezTo>
                <a:close/>
                <a:moveTo>
                  <a:pt x="62574" y="3611808"/>
                </a:moveTo>
                <a:lnTo>
                  <a:pt x="66227" y="3624048"/>
                </a:lnTo>
                <a:cubicBezTo>
                  <a:pt x="72599" y="3645393"/>
                  <a:pt x="75289" y="3655265"/>
                  <a:pt x="75305" y="3657366"/>
                </a:cubicBezTo>
                <a:cubicBezTo>
                  <a:pt x="75338" y="3661867"/>
                  <a:pt x="66477" y="3659024"/>
                  <a:pt x="62588" y="3653286"/>
                </a:cubicBezTo>
                <a:cubicBezTo>
                  <a:pt x="59465" y="3648677"/>
                  <a:pt x="58950" y="3642802"/>
                  <a:pt x="60508" y="3629487"/>
                </a:cubicBezTo>
                <a:close/>
                <a:moveTo>
                  <a:pt x="1116200" y="3543073"/>
                </a:moveTo>
                <a:cubicBezTo>
                  <a:pt x="1121818" y="3542017"/>
                  <a:pt x="1123838" y="3547887"/>
                  <a:pt x="1126386" y="3572671"/>
                </a:cubicBezTo>
                <a:cubicBezTo>
                  <a:pt x="1128459" y="3592845"/>
                  <a:pt x="1124579" y="3599163"/>
                  <a:pt x="1117747" y="3586739"/>
                </a:cubicBezTo>
                <a:cubicBezTo>
                  <a:pt x="1115459" y="3582576"/>
                  <a:pt x="1113112" y="3571247"/>
                  <a:pt x="1112537" y="3561563"/>
                </a:cubicBezTo>
                <a:cubicBezTo>
                  <a:pt x="1111672" y="3547004"/>
                  <a:pt x="1112318" y="3543804"/>
                  <a:pt x="1116200" y="3543073"/>
                </a:cubicBezTo>
                <a:close/>
                <a:moveTo>
                  <a:pt x="82331" y="2962930"/>
                </a:moveTo>
                <a:cubicBezTo>
                  <a:pt x="82550" y="2962095"/>
                  <a:pt x="82824" y="2965974"/>
                  <a:pt x="83301" y="2974009"/>
                </a:cubicBezTo>
                <a:cubicBezTo>
                  <a:pt x="83877" y="2983732"/>
                  <a:pt x="85483" y="2992754"/>
                  <a:pt x="86873" y="2994059"/>
                </a:cubicBezTo>
                <a:cubicBezTo>
                  <a:pt x="89807" y="2996814"/>
                  <a:pt x="87541" y="3003927"/>
                  <a:pt x="83727" y="3003927"/>
                </a:cubicBezTo>
                <a:cubicBezTo>
                  <a:pt x="82301" y="3003927"/>
                  <a:pt x="81385" y="2993217"/>
                  <a:pt x="81691" y="2980128"/>
                </a:cubicBezTo>
                <a:lnTo>
                  <a:pt x="81695" y="2980128"/>
                </a:lnTo>
                <a:cubicBezTo>
                  <a:pt x="81948" y="2969312"/>
                  <a:pt x="82112" y="2963764"/>
                  <a:pt x="82331" y="2962930"/>
                </a:cubicBezTo>
                <a:close/>
                <a:moveTo>
                  <a:pt x="101936" y="2918951"/>
                </a:moveTo>
                <a:cubicBezTo>
                  <a:pt x="104392" y="2921249"/>
                  <a:pt x="104472" y="2924516"/>
                  <a:pt x="102228" y="2931054"/>
                </a:cubicBezTo>
                <a:lnTo>
                  <a:pt x="99163" y="2940011"/>
                </a:lnTo>
                <a:lnTo>
                  <a:pt x="98870" y="2927907"/>
                </a:lnTo>
                <a:cubicBezTo>
                  <a:pt x="98652" y="2918744"/>
                  <a:pt x="99389" y="2916568"/>
                  <a:pt x="101936" y="2918951"/>
                </a:cubicBezTo>
                <a:close/>
                <a:moveTo>
                  <a:pt x="96694" y="2871455"/>
                </a:moveTo>
                <a:cubicBezTo>
                  <a:pt x="97360" y="2871650"/>
                  <a:pt x="98334" y="2876148"/>
                  <a:pt x="99562" y="2884935"/>
                </a:cubicBezTo>
                <a:cubicBezTo>
                  <a:pt x="100649" y="2892715"/>
                  <a:pt x="100237" y="2897854"/>
                  <a:pt x="98518" y="2897854"/>
                </a:cubicBezTo>
                <a:cubicBezTo>
                  <a:pt x="96949" y="2897854"/>
                  <a:pt x="95669" y="2891530"/>
                  <a:pt x="95669" y="2883801"/>
                </a:cubicBezTo>
                <a:lnTo>
                  <a:pt x="95668" y="2883801"/>
                </a:lnTo>
                <a:cubicBezTo>
                  <a:pt x="95668" y="2875372"/>
                  <a:pt x="96027" y="2871262"/>
                  <a:pt x="96694" y="2871455"/>
                </a:cubicBezTo>
                <a:close/>
                <a:moveTo>
                  <a:pt x="104092" y="2813539"/>
                </a:moveTo>
                <a:cubicBezTo>
                  <a:pt x="107223" y="2818686"/>
                  <a:pt x="111149" y="2843457"/>
                  <a:pt x="108835" y="2843457"/>
                </a:cubicBezTo>
                <a:cubicBezTo>
                  <a:pt x="107886" y="2843457"/>
                  <a:pt x="106609" y="2841928"/>
                  <a:pt x="105996" y="2840057"/>
                </a:cubicBezTo>
                <a:cubicBezTo>
                  <a:pt x="103380" y="2832081"/>
                  <a:pt x="101773" y="2809728"/>
                  <a:pt x="104092" y="2813539"/>
                </a:cubicBezTo>
                <a:close/>
                <a:moveTo>
                  <a:pt x="958653" y="2740103"/>
                </a:moveTo>
                <a:cubicBezTo>
                  <a:pt x="959744" y="2740103"/>
                  <a:pt x="960102" y="2744387"/>
                  <a:pt x="959449" y="2749623"/>
                </a:cubicBezTo>
                <a:cubicBezTo>
                  <a:pt x="958354" y="2758381"/>
                  <a:pt x="953033" y="2763532"/>
                  <a:pt x="953124" y="2755742"/>
                </a:cubicBezTo>
                <a:lnTo>
                  <a:pt x="953125" y="2755742"/>
                </a:lnTo>
                <a:cubicBezTo>
                  <a:pt x="953198" y="2749749"/>
                  <a:pt x="956606" y="2740103"/>
                  <a:pt x="958653" y="2740103"/>
                </a:cubicBezTo>
                <a:close/>
                <a:moveTo>
                  <a:pt x="926930" y="2709509"/>
                </a:moveTo>
                <a:lnTo>
                  <a:pt x="926926" y="2709522"/>
                </a:lnTo>
                <a:lnTo>
                  <a:pt x="926915" y="2709522"/>
                </a:lnTo>
                <a:close/>
                <a:moveTo>
                  <a:pt x="945395" y="2688653"/>
                </a:moveTo>
                <a:cubicBezTo>
                  <a:pt x="947760" y="2691257"/>
                  <a:pt x="940192" y="2813539"/>
                  <a:pt x="937666" y="2813539"/>
                </a:cubicBezTo>
                <a:cubicBezTo>
                  <a:pt x="936119" y="2813539"/>
                  <a:pt x="935510" y="2806970"/>
                  <a:pt x="936261" y="2798460"/>
                </a:cubicBezTo>
                <a:lnTo>
                  <a:pt x="936263" y="2798460"/>
                </a:lnTo>
                <a:cubicBezTo>
                  <a:pt x="937310" y="2786637"/>
                  <a:pt x="936759" y="2783682"/>
                  <a:pt x="933716" y="2784776"/>
                </a:cubicBezTo>
                <a:cubicBezTo>
                  <a:pt x="930836" y="2785810"/>
                  <a:pt x="929892" y="2783210"/>
                  <a:pt x="930062" y="2774696"/>
                </a:cubicBezTo>
                <a:cubicBezTo>
                  <a:pt x="930172" y="2768385"/>
                  <a:pt x="930952" y="2764752"/>
                  <a:pt x="931759" y="2766622"/>
                </a:cubicBezTo>
                <a:cubicBezTo>
                  <a:pt x="935796" y="2775986"/>
                  <a:pt x="937812" y="2766483"/>
                  <a:pt x="939486" y="2730194"/>
                </a:cubicBezTo>
                <a:cubicBezTo>
                  <a:pt x="941158" y="2694015"/>
                  <a:pt x="942391" y="2685343"/>
                  <a:pt x="945395" y="2688653"/>
                </a:cubicBezTo>
                <a:close/>
                <a:moveTo>
                  <a:pt x="933087" y="2677998"/>
                </a:moveTo>
                <a:cubicBezTo>
                  <a:pt x="936978" y="2683742"/>
                  <a:pt x="935860" y="2700158"/>
                  <a:pt x="931182" y="2705945"/>
                </a:cubicBezTo>
                <a:lnTo>
                  <a:pt x="926930" y="2709509"/>
                </a:lnTo>
                <a:lnTo>
                  <a:pt x="929897" y="2700512"/>
                </a:lnTo>
                <a:cubicBezTo>
                  <a:pt x="931838" y="2695731"/>
                  <a:pt x="931882" y="2692095"/>
                  <a:pt x="930006" y="2689994"/>
                </a:cubicBezTo>
                <a:cubicBezTo>
                  <a:pt x="928441" y="2688228"/>
                  <a:pt x="927941" y="2683990"/>
                  <a:pt x="928893" y="2680576"/>
                </a:cubicBezTo>
                <a:cubicBezTo>
                  <a:pt x="930192" y="2675926"/>
                  <a:pt x="931243" y="2675279"/>
                  <a:pt x="933087" y="2677998"/>
                </a:cubicBezTo>
                <a:close/>
                <a:moveTo>
                  <a:pt x="933901" y="2651662"/>
                </a:moveTo>
                <a:cubicBezTo>
                  <a:pt x="934129" y="2650552"/>
                  <a:pt x="934443" y="2650705"/>
                  <a:pt x="934790" y="2652388"/>
                </a:cubicBezTo>
                <a:cubicBezTo>
                  <a:pt x="935484" y="2655754"/>
                  <a:pt x="935484" y="2661262"/>
                  <a:pt x="934790" y="2664627"/>
                </a:cubicBezTo>
                <a:cubicBezTo>
                  <a:pt x="934097" y="2667993"/>
                  <a:pt x="933531" y="2665239"/>
                  <a:pt x="933531" y="2658508"/>
                </a:cubicBezTo>
                <a:cubicBezTo>
                  <a:pt x="933531" y="2655142"/>
                  <a:pt x="933673" y="2652771"/>
                  <a:pt x="933901" y="2651662"/>
                </a:cubicBezTo>
                <a:close/>
                <a:moveTo>
                  <a:pt x="96656" y="2613158"/>
                </a:moveTo>
                <a:cubicBezTo>
                  <a:pt x="98251" y="2611666"/>
                  <a:pt x="100233" y="2619814"/>
                  <a:pt x="104568" y="2645658"/>
                </a:cubicBezTo>
                <a:cubicBezTo>
                  <a:pt x="106520" y="2657289"/>
                  <a:pt x="107360" y="2667511"/>
                  <a:pt x="106440" y="2668374"/>
                </a:cubicBezTo>
                <a:cubicBezTo>
                  <a:pt x="105517" y="2669238"/>
                  <a:pt x="104021" y="2665840"/>
                  <a:pt x="103116" y="2660825"/>
                </a:cubicBezTo>
                <a:lnTo>
                  <a:pt x="103114" y="2660825"/>
                </a:lnTo>
                <a:cubicBezTo>
                  <a:pt x="98255" y="2633929"/>
                  <a:pt x="95577" y="2614168"/>
                  <a:pt x="96656" y="2613158"/>
                </a:cubicBezTo>
                <a:close/>
                <a:moveTo>
                  <a:pt x="947274" y="2560594"/>
                </a:moveTo>
                <a:cubicBezTo>
                  <a:pt x="950616" y="2565433"/>
                  <a:pt x="950693" y="2589628"/>
                  <a:pt x="947419" y="2606831"/>
                </a:cubicBezTo>
                <a:cubicBezTo>
                  <a:pt x="945580" y="2616498"/>
                  <a:pt x="945026" y="2612495"/>
                  <a:pt x="944774" y="2587792"/>
                </a:cubicBezTo>
                <a:cubicBezTo>
                  <a:pt x="944555" y="2566706"/>
                  <a:pt x="945373" y="2557844"/>
                  <a:pt x="947274" y="2560594"/>
                </a:cubicBezTo>
                <a:close/>
                <a:moveTo>
                  <a:pt x="117254" y="2547082"/>
                </a:moveTo>
                <a:lnTo>
                  <a:pt x="122323" y="2566758"/>
                </a:lnTo>
                <a:cubicBezTo>
                  <a:pt x="127797" y="2587999"/>
                  <a:pt x="129591" y="2635482"/>
                  <a:pt x="124816" y="2632720"/>
                </a:cubicBezTo>
                <a:cubicBezTo>
                  <a:pt x="120966" y="2630495"/>
                  <a:pt x="117857" y="2643305"/>
                  <a:pt x="120162" y="2651900"/>
                </a:cubicBezTo>
                <a:cubicBezTo>
                  <a:pt x="122086" y="2659073"/>
                  <a:pt x="117097" y="2689292"/>
                  <a:pt x="112787" y="2696587"/>
                </a:cubicBezTo>
                <a:cubicBezTo>
                  <a:pt x="111195" y="2699280"/>
                  <a:pt x="110418" y="2696968"/>
                  <a:pt x="110499" y="2689788"/>
                </a:cubicBezTo>
                <a:lnTo>
                  <a:pt x="110501" y="2689788"/>
                </a:lnTo>
                <a:cubicBezTo>
                  <a:pt x="110573" y="2683804"/>
                  <a:pt x="111734" y="2672177"/>
                  <a:pt x="113087" y="2663949"/>
                </a:cubicBezTo>
                <a:cubicBezTo>
                  <a:pt x="114529" y="2655201"/>
                  <a:pt x="114310" y="2632894"/>
                  <a:pt x="112559" y="2610222"/>
                </a:cubicBezTo>
                <a:cubicBezTo>
                  <a:pt x="110183" y="2579481"/>
                  <a:pt x="110358" y="2568931"/>
                  <a:pt x="113409" y="2559268"/>
                </a:cubicBezTo>
                <a:close/>
                <a:moveTo>
                  <a:pt x="108520" y="2533188"/>
                </a:moveTo>
                <a:cubicBezTo>
                  <a:pt x="108739" y="2531833"/>
                  <a:pt x="109042" y="2532020"/>
                  <a:pt x="109376" y="2534076"/>
                </a:cubicBezTo>
                <a:cubicBezTo>
                  <a:pt x="110040" y="2538190"/>
                  <a:pt x="110040" y="2544922"/>
                  <a:pt x="109376" y="2549036"/>
                </a:cubicBezTo>
                <a:cubicBezTo>
                  <a:pt x="108712" y="2553149"/>
                  <a:pt x="108165" y="2549784"/>
                  <a:pt x="108165" y="2541556"/>
                </a:cubicBezTo>
                <a:cubicBezTo>
                  <a:pt x="108165" y="2537442"/>
                  <a:pt x="108301" y="2534544"/>
                  <a:pt x="108520" y="2533188"/>
                </a:cubicBezTo>
                <a:close/>
                <a:moveTo>
                  <a:pt x="933144" y="2519797"/>
                </a:moveTo>
                <a:cubicBezTo>
                  <a:pt x="936538" y="2519797"/>
                  <a:pt x="936345" y="2548990"/>
                  <a:pt x="932926" y="2550959"/>
                </a:cubicBezTo>
                <a:cubicBezTo>
                  <a:pt x="931437" y="2551820"/>
                  <a:pt x="929513" y="2551456"/>
                  <a:pt x="928653" y="2550151"/>
                </a:cubicBezTo>
                <a:lnTo>
                  <a:pt x="928668" y="2550152"/>
                </a:lnTo>
                <a:cubicBezTo>
                  <a:pt x="926314" y="2546586"/>
                  <a:pt x="930262" y="2519797"/>
                  <a:pt x="933144" y="2519797"/>
                </a:cubicBezTo>
                <a:close/>
                <a:moveTo>
                  <a:pt x="942469" y="2495987"/>
                </a:moveTo>
                <a:cubicBezTo>
                  <a:pt x="943119" y="2496183"/>
                  <a:pt x="944061" y="2499822"/>
                  <a:pt x="945224" y="2506883"/>
                </a:cubicBezTo>
                <a:cubicBezTo>
                  <a:pt x="946155" y="2512533"/>
                  <a:pt x="945692" y="2517082"/>
                  <a:pt x="944181" y="2517082"/>
                </a:cubicBezTo>
                <a:cubicBezTo>
                  <a:pt x="942685" y="2517082"/>
                  <a:pt x="941459" y="2511983"/>
                  <a:pt x="941459" y="2505749"/>
                </a:cubicBezTo>
                <a:cubicBezTo>
                  <a:pt x="941459" y="2499039"/>
                  <a:pt x="941819" y="2495791"/>
                  <a:pt x="942469" y="2495987"/>
                </a:cubicBezTo>
                <a:close/>
                <a:moveTo>
                  <a:pt x="976335" y="2462681"/>
                </a:moveTo>
                <a:cubicBezTo>
                  <a:pt x="977616" y="2466421"/>
                  <a:pt x="978791" y="2488145"/>
                  <a:pt x="978951" y="2510958"/>
                </a:cubicBezTo>
                <a:cubicBezTo>
                  <a:pt x="979243" y="2550713"/>
                  <a:pt x="979024" y="2552435"/>
                  <a:pt x="973428" y="2552435"/>
                </a:cubicBezTo>
                <a:cubicBezTo>
                  <a:pt x="968584" y="2552435"/>
                  <a:pt x="967615" y="2554248"/>
                  <a:pt x="967615" y="2563315"/>
                </a:cubicBezTo>
                <a:cubicBezTo>
                  <a:pt x="967615" y="2569298"/>
                  <a:pt x="966309" y="2574194"/>
                  <a:pt x="964707" y="2574194"/>
                </a:cubicBezTo>
                <a:cubicBezTo>
                  <a:pt x="963109" y="2574194"/>
                  <a:pt x="961810" y="2568992"/>
                  <a:pt x="961820" y="2562635"/>
                </a:cubicBezTo>
                <a:lnTo>
                  <a:pt x="961825" y="2562635"/>
                </a:lnTo>
                <a:cubicBezTo>
                  <a:pt x="961825" y="2556277"/>
                  <a:pt x="962679" y="2542812"/>
                  <a:pt x="963697" y="2532711"/>
                </a:cubicBezTo>
                <a:cubicBezTo>
                  <a:pt x="965215" y="2517679"/>
                  <a:pt x="966266" y="2514901"/>
                  <a:pt x="969490" y="2517405"/>
                </a:cubicBezTo>
                <a:cubicBezTo>
                  <a:pt x="972763" y="2519948"/>
                  <a:pt x="973477" y="2515013"/>
                  <a:pt x="973718" y="2488172"/>
                </a:cubicBezTo>
                <a:cubicBezTo>
                  <a:pt x="973901" y="2467788"/>
                  <a:pt x="974864" y="2458389"/>
                  <a:pt x="976335" y="2462681"/>
                </a:cubicBezTo>
                <a:close/>
                <a:moveTo>
                  <a:pt x="113553" y="2458088"/>
                </a:moveTo>
                <a:cubicBezTo>
                  <a:pt x="115226" y="2457388"/>
                  <a:pt x="117213" y="2461767"/>
                  <a:pt x="119967" y="2471037"/>
                </a:cubicBezTo>
                <a:cubicBezTo>
                  <a:pt x="124685" y="2486915"/>
                  <a:pt x="124542" y="2496671"/>
                  <a:pt x="119749" y="2485510"/>
                </a:cubicBezTo>
                <a:cubicBezTo>
                  <a:pt x="117909" y="2481224"/>
                  <a:pt x="117289" y="2481797"/>
                  <a:pt x="116047" y="2488923"/>
                </a:cubicBezTo>
                <a:cubicBezTo>
                  <a:pt x="114799" y="2496079"/>
                  <a:pt x="113941" y="2496863"/>
                  <a:pt x="110818" y="2493695"/>
                </a:cubicBezTo>
                <a:lnTo>
                  <a:pt x="110825" y="2493695"/>
                </a:lnTo>
                <a:cubicBezTo>
                  <a:pt x="108201" y="2491033"/>
                  <a:pt x="107664" y="2485654"/>
                  <a:pt x="109026" y="2475614"/>
                </a:cubicBezTo>
                <a:cubicBezTo>
                  <a:pt x="110522" y="2464567"/>
                  <a:pt x="111880" y="2458787"/>
                  <a:pt x="113553" y="2458088"/>
                </a:cubicBezTo>
                <a:close/>
                <a:moveTo>
                  <a:pt x="149068" y="2387886"/>
                </a:moveTo>
                <a:lnTo>
                  <a:pt x="151137" y="2402845"/>
                </a:lnTo>
                <a:cubicBezTo>
                  <a:pt x="154184" y="2424868"/>
                  <a:pt x="154126" y="2523237"/>
                  <a:pt x="151064" y="2527769"/>
                </a:cubicBezTo>
                <a:cubicBezTo>
                  <a:pt x="149101" y="2530670"/>
                  <a:pt x="147962" y="2529286"/>
                  <a:pt x="146581" y="2522329"/>
                </a:cubicBezTo>
                <a:lnTo>
                  <a:pt x="146594" y="2522329"/>
                </a:lnTo>
                <a:cubicBezTo>
                  <a:pt x="143580" y="2507135"/>
                  <a:pt x="143394" y="2410572"/>
                  <a:pt x="146339" y="2398765"/>
                </a:cubicBezTo>
                <a:close/>
                <a:moveTo>
                  <a:pt x="136896" y="2385700"/>
                </a:moveTo>
                <a:cubicBezTo>
                  <a:pt x="137626" y="2387160"/>
                  <a:pt x="137576" y="2390452"/>
                  <a:pt x="136301" y="2394687"/>
                </a:cubicBezTo>
                <a:cubicBezTo>
                  <a:pt x="134589" y="2400366"/>
                  <a:pt x="133907" y="2400729"/>
                  <a:pt x="132156" y="2396892"/>
                </a:cubicBezTo>
                <a:cubicBezTo>
                  <a:pt x="131002" y="2394365"/>
                  <a:pt x="131294" y="2390230"/>
                  <a:pt x="132805" y="2387703"/>
                </a:cubicBezTo>
                <a:cubicBezTo>
                  <a:pt x="134653" y="2384612"/>
                  <a:pt x="136165" y="2384240"/>
                  <a:pt x="136896" y="2385700"/>
                </a:cubicBezTo>
                <a:close/>
                <a:moveTo>
                  <a:pt x="117467" y="2377384"/>
                </a:moveTo>
                <a:cubicBezTo>
                  <a:pt x="121065" y="2376091"/>
                  <a:pt x="121791" y="2378767"/>
                  <a:pt x="121622" y="2392732"/>
                </a:cubicBezTo>
                <a:cubicBezTo>
                  <a:pt x="121367" y="2415168"/>
                  <a:pt x="117712" y="2424498"/>
                  <a:pt x="115070" y="2409528"/>
                </a:cubicBezTo>
                <a:cubicBezTo>
                  <a:pt x="111833" y="2391182"/>
                  <a:pt x="112734" y="2379084"/>
                  <a:pt x="117467" y="2377384"/>
                </a:cubicBezTo>
                <a:close/>
                <a:moveTo>
                  <a:pt x="133268" y="2336537"/>
                </a:moveTo>
                <a:cubicBezTo>
                  <a:pt x="135224" y="2338236"/>
                  <a:pt x="136249" y="2343662"/>
                  <a:pt x="135582" y="2348776"/>
                </a:cubicBezTo>
                <a:cubicBezTo>
                  <a:pt x="134921" y="2353828"/>
                  <a:pt x="134155" y="2355513"/>
                  <a:pt x="133877" y="2352521"/>
                </a:cubicBezTo>
                <a:cubicBezTo>
                  <a:pt x="133585" y="2349530"/>
                  <a:pt x="132560" y="2344022"/>
                  <a:pt x="131564" y="2340282"/>
                </a:cubicBezTo>
                <a:cubicBezTo>
                  <a:pt x="130170" y="2335047"/>
                  <a:pt x="130564" y="2334185"/>
                  <a:pt x="133268" y="2336537"/>
                </a:cubicBezTo>
                <a:close/>
                <a:moveTo>
                  <a:pt x="77672" y="2315812"/>
                </a:moveTo>
                <a:cubicBezTo>
                  <a:pt x="80905" y="2315812"/>
                  <a:pt x="91466" y="2364167"/>
                  <a:pt x="88782" y="2366679"/>
                </a:cubicBezTo>
                <a:cubicBezTo>
                  <a:pt x="87775" y="2367623"/>
                  <a:pt x="86946" y="2367660"/>
                  <a:pt x="86946" y="2366771"/>
                </a:cubicBezTo>
                <a:lnTo>
                  <a:pt x="86948" y="2366760"/>
                </a:lnTo>
                <a:cubicBezTo>
                  <a:pt x="86948" y="2364260"/>
                  <a:pt x="78291" y="2325972"/>
                  <a:pt x="76504" y="2320572"/>
                </a:cubicBezTo>
                <a:cubicBezTo>
                  <a:pt x="75640" y="2317954"/>
                  <a:pt x="76176" y="2315812"/>
                  <a:pt x="77672" y="2315812"/>
                </a:cubicBezTo>
                <a:close/>
                <a:moveTo>
                  <a:pt x="619" y="2290394"/>
                </a:moveTo>
                <a:cubicBezTo>
                  <a:pt x="1011" y="2289757"/>
                  <a:pt x="1714" y="2291933"/>
                  <a:pt x="3082" y="2296356"/>
                </a:cubicBezTo>
                <a:cubicBezTo>
                  <a:pt x="6410" y="2307176"/>
                  <a:pt x="5403" y="2328264"/>
                  <a:pt x="1936" y="2320341"/>
                </a:cubicBezTo>
                <a:lnTo>
                  <a:pt x="1933" y="2320341"/>
                </a:lnTo>
                <a:cubicBezTo>
                  <a:pt x="735" y="2317600"/>
                  <a:pt x="-129" y="2309033"/>
                  <a:pt x="17" y="2301302"/>
                </a:cubicBezTo>
                <a:cubicBezTo>
                  <a:pt x="145" y="2294478"/>
                  <a:pt x="227" y="2291030"/>
                  <a:pt x="619" y="2290394"/>
                </a:cubicBezTo>
                <a:close/>
                <a:moveTo>
                  <a:pt x="129211" y="2280788"/>
                </a:moveTo>
                <a:cubicBezTo>
                  <a:pt x="132579" y="2277635"/>
                  <a:pt x="133655" y="2284049"/>
                  <a:pt x="132860" y="2302557"/>
                </a:cubicBezTo>
                <a:lnTo>
                  <a:pt x="131999" y="2322603"/>
                </a:lnTo>
                <a:lnTo>
                  <a:pt x="129938" y="2302320"/>
                </a:lnTo>
                <a:cubicBezTo>
                  <a:pt x="128802" y="2291164"/>
                  <a:pt x="128478" y="2281475"/>
                  <a:pt x="129211" y="2280788"/>
                </a:cubicBezTo>
                <a:close/>
                <a:moveTo>
                  <a:pt x="147984" y="2217888"/>
                </a:moveTo>
                <a:cubicBezTo>
                  <a:pt x="149959" y="2215031"/>
                  <a:pt x="150816" y="2219310"/>
                  <a:pt x="150845" y="2232167"/>
                </a:cubicBezTo>
                <a:cubicBezTo>
                  <a:pt x="150882" y="2250825"/>
                  <a:pt x="150003" y="2253937"/>
                  <a:pt x="146841" y="2246224"/>
                </a:cubicBezTo>
                <a:lnTo>
                  <a:pt x="146842" y="2246224"/>
                </a:lnTo>
                <a:cubicBezTo>
                  <a:pt x="144138" y="2239628"/>
                  <a:pt x="144828" y="2222457"/>
                  <a:pt x="147984" y="2217888"/>
                </a:cubicBezTo>
                <a:close/>
                <a:moveTo>
                  <a:pt x="992212" y="2207669"/>
                </a:moveTo>
                <a:cubicBezTo>
                  <a:pt x="992413" y="2205574"/>
                  <a:pt x="992691" y="2205863"/>
                  <a:pt x="992998" y="2209042"/>
                </a:cubicBezTo>
                <a:cubicBezTo>
                  <a:pt x="993611" y="2215400"/>
                  <a:pt x="993611" y="2225803"/>
                  <a:pt x="992998" y="2232161"/>
                </a:cubicBezTo>
                <a:cubicBezTo>
                  <a:pt x="992385" y="2238518"/>
                  <a:pt x="991885" y="2233317"/>
                  <a:pt x="991885" y="2220601"/>
                </a:cubicBezTo>
                <a:cubicBezTo>
                  <a:pt x="991885" y="2214244"/>
                  <a:pt x="992010" y="2209765"/>
                  <a:pt x="992212" y="2207669"/>
                </a:cubicBezTo>
                <a:close/>
                <a:moveTo>
                  <a:pt x="61915" y="2150127"/>
                </a:moveTo>
                <a:cubicBezTo>
                  <a:pt x="62532" y="2150751"/>
                  <a:pt x="66538" y="2179411"/>
                  <a:pt x="70815" y="2213816"/>
                </a:cubicBezTo>
                <a:cubicBezTo>
                  <a:pt x="75092" y="2248222"/>
                  <a:pt x="79331" y="2280962"/>
                  <a:pt x="80236" y="2286572"/>
                </a:cubicBezTo>
                <a:cubicBezTo>
                  <a:pt x="81709" y="2295719"/>
                  <a:pt x="81224" y="2296771"/>
                  <a:pt x="75520" y="2296771"/>
                </a:cubicBezTo>
                <a:cubicBezTo>
                  <a:pt x="69285" y="2296771"/>
                  <a:pt x="69196" y="2297295"/>
                  <a:pt x="71018" y="2323290"/>
                </a:cubicBezTo>
                <a:cubicBezTo>
                  <a:pt x="72040" y="2337875"/>
                  <a:pt x="75377" y="2359219"/>
                  <a:pt x="78434" y="2370722"/>
                </a:cubicBezTo>
                <a:cubicBezTo>
                  <a:pt x="88670" y="2409241"/>
                  <a:pt x="100746" y="2548417"/>
                  <a:pt x="96856" y="2583033"/>
                </a:cubicBezTo>
                <a:cubicBezTo>
                  <a:pt x="94827" y="2601086"/>
                  <a:pt x="91333" y="2603045"/>
                  <a:pt x="87157" y="2588473"/>
                </a:cubicBezTo>
                <a:lnTo>
                  <a:pt x="87156" y="2588473"/>
                </a:lnTo>
                <a:cubicBezTo>
                  <a:pt x="68219" y="2522402"/>
                  <a:pt x="63717" y="2476316"/>
                  <a:pt x="63626" y="2347620"/>
                </a:cubicBezTo>
                <a:cubicBezTo>
                  <a:pt x="63593" y="2293475"/>
                  <a:pt x="62313" y="2227217"/>
                  <a:pt x="60787" y="2200381"/>
                </a:cubicBezTo>
                <a:cubicBezTo>
                  <a:pt x="58280" y="2156194"/>
                  <a:pt x="58492" y="2146678"/>
                  <a:pt x="61915" y="2150127"/>
                </a:cubicBezTo>
                <a:close/>
                <a:moveTo>
                  <a:pt x="124046" y="2141345"/>
                </a:moveTo>
                <a:cubicBezTo>
                  <a:pt x="126071" y="2140760"/>
                  <a:pt x="129258" y="2141612"/>
                  <a:pt x="131937" y="2144382"/>
                </a:cubicBezTo>
                <a:cubicBezTo>
                  <a:pt x="137120" y="2149740"/>
                  <a:pt x="137099" y="2149886"/>
                  <a:pt x="131167" y="2149886"/>
                </a:cubicBezTo>
                <a:cubicBezTo>
                  <a:pt x="127817" y="2149886"/>
                  <a:pt x="124196" y="2148555"/>
                  <a:pt x="123122" y="2146929"/>
                </a:cubicBezTo>
                <a:cubicBezTo>
                  <a:pt x="121156" y="2143953"/>
                  <a:pt x="122021" y="2141931"/>
                  <a:pt x="124046" y="2141345"/>
                </a:cubicBezTo>
                <a:close/>
                <a:moveTo>
                  <a:pt x="150011" y="2132206"/>
                </a:moveTo>
                <a:lnTo>
                  <a:pt x="150452" y="2168244"/>
                </a:lnTo>
                <a:cubicBezTo>
                  <a:pt x="150865" y="2201961"/>
                  <a:pt x="150307" y="2207347"/>
                  <a:pt x="147008" y="2202242"/>
                </a:cubicBezTo>
                <a:lnTo>
                  <a:pt x="147004" y="2202242"/>
                </a:lnTo>
                <a:cubicBezTo>
                  <a:pt x="146274" y="2201120"/>
                  <a:pt x="146639" y="2184903"/>
                  <a:pt x="147847" y="2166204"/>
                </a:cubicBezTo>
                <a:close/>
                <a:moveTo>
                  <a:pt x="915300" y="2125614"/>
                </a:moveTo>
                <a:lnTo>
                  <a:pt x="915300" y="2125615"/>
                </a:lnTo>
                <a:lnTo>
                  <a:pt x="915300" y="2125614"/>
                </a:lnTo>
                <a:close/>
                <a:moveTo>
                  <a:pt x="105883" y="2115887"/>
                </a:moveTo>
                <a:lnTo>
                  <a:pt x="109204" y="2126766"/>
                </a:lnTo>
                <a:cubicBezTo>
                  <a:pt x="115085" y="2146036"/>
                  <a:pt x="116182" y="2152605"/>
                  <a:pt x="113519" y="2152605"/>
                </a:cubicBezTo>
                <a:cubicBezTo>
                  <a:pt x="112085" y="2152605"/>
                  <a:pt x="109373" y="2150869"/>
                  <a:pt x="107490" y="2148746"/>
                </a:cubicBezTo>
                <a:lnTo>
                  <a:pt x="107489" y="2148746"/>
                </a:lnTo>
                <a:cubicBezTo>
                  <a:pt x="105511" y="2146515"/>
                  <a:pt x="104450" y="2138768"/>
                  <a:pt x="104975" y="2130387"/>
                </a:cubicBezTo>
                <a:close/>
                <a:moveTo>
                  <a:pt x="924180" y="2095489"/>
                </a:moveTo>
                <a:cubicBezTo>
                  <a:pt x="926636" y="2095489"/>
                  <a:pt x="929737" y="2105402"/>
                  <a:pt x="929793" y="2113426"/>
                </a:cubicBezTo>
                <a:cubicBezTo>
                  <a:pt x="929826" y="2116560"/>
                  <a:pt x="927443" y="2121150"/>
                  <a:pt x="924518" y="2123626"/>
                </a:cubicBezTo>
                <a:lnTo>
                  <a:pt x="915300" y="2125614"/>
                </a:lnTo>
                <a:lnTo>
                  <a:pt x="919046" y="2108197"/>
                </a:lnTo>
                <a:cubicBezTo>
                  <a:pt x="921034" y="2101450"/>
                  <a:pt x="923254" y="2095489"/>
                  <a:pt x="924180" y="2095489"/>
                </a:cubicBezTo>
                <a:close/>
                <a:moveTo>
                  <a:pt x="131216" y="2071022"/>
                </a:moveTo>
                <a:cubicBezTo>
                  <a:pt x="135141" y="2071022"/>
                  <a:pt x="136784" y="2083689"/>
                  <a:pt x="134077" y="2093039"/>
                </a:cubicBezTo>
                <a:cubicBezTo>
                  <a:pt x="131482" y="2101994"/>
                  <a:pt x="131354" y="2101780"/>
                  <a:pt x="130242" y="2086661"/>
                </a:cubicBezTo>
                <a:lnTo>
                  <a:pt x="130241" y="2086661"/>
                </a:lnTo>
                <a:cubicBezTo>
                  <a:pt x="129610" y="2078057"/>
                  <a:pt x="130059" y="2071020"/>
                  <a:pt x="131216" y="2071022"/>
                </a:cubicBezTo>
                <a:close/>
                <a:moveTo>
                  <a:pt x="147995" y="2046547"/>
                </a:moveTo>
                <a:cubicBezTo>
                  <a:pt x="149545" y="2048792"/>
                  <a:pt x="150833" y="2056703"/>
                  <a:pt x="150856" y="2064129"/>
                </a:cubicBezTo>
                <a:cubicBezTo>
                  <a:pt x="150892" y="2076423"/>
                  <a:pt x="151312" y="2077247"/>
                  <a:pt x="155483" y="2073343"/>
                </a:cubicBezTo>
                <a:cubicBezTo>
                  <a:pt x="158004" y="2070984"/>
                  <a:pt x="160829" y="2063725"/>
                  <a:pt x="161763" y="2057210"/>
                </a:cubicBezTo>
                <a:cubicBezTo>
                  <a:pt x="164212" y="2040116"/>
                  <a:pt x="167928" y="2050883"/>
                  <a:pt x="167937" y="2075105"/>
                </a:cubicBezTo>
                <a:cubicBezTo>
                  <a:pt x="167937" y="2090737"/>
                  <a:pt x="167380" y="2093049"/>
                  <a:pt x="164792" y="2088025"/>
                </a:cubicBezTo>
                <a:cubicBezTo>
                  <a:pt x="163059" y="2084659"/>
                  <a:pt x="160489" y="2081905"/>
                  <a:pt x="159085" y="2081905"/>
                </a:cubicBezTo>
                <a:cubicBezTo>
                  <a:pt x="154544" y="2081905"/>
                  <a:pt x="153267" y="2089478"/>
                  <a:pt x="156774" y="2095609"/>
                </a:cubicBezTo>
                <a:cubicBezTo>
                  <a:pt x="159533" y="2100432"/>
                  <a:pt x="159318" y="2102392"/>
                  <a:pt x="155665" y="2105812"/>
                </a:cubicBezTo>
                <a:cubicBezTo>
                  <a:pt x="151572" y="2109643"/>
                  <a:pt x="150854" y="2109338"/>
                  <a:pt x="148115" y="2102598"/>
                </a:cubicBezTo>
                <a:lnTo>
                  <a:pt x="148104" y="2102598"/>
                </a:lnTo>
                <a:cubicBezTo>
                  <a:pt x="144159" y="2092887"/>
                  <a:pt x="144047" y="2040847"/>
                  <a:pt x="147995" y="2046547"/>
                </a:cubicBezTo>
                <a:close/>
                <a:moveTo>
                  <a:pt x="104033" y="2027509"/>
                </a:moveTo>
                <a:cubicBezTo>
                  <a:pt x="106996" y="2027509"/>
                  <a:pt x="114560" y="2043373"/>
                  <a:pt x="112510" y="2045291"/>
                </a:cubicBezTo>
                <a:cubicBezTo>
                  <a:pt x="111751" y="2046000"/>
                  <a:pt x="108959" y="2044335"/>
                  <a:pt x="106306" y="2041590"/>
                </a:cubicBezTo>
                <a:lnTo>
                  <a:pt x="106307" y="2041590"/>
                </a:lnTo>
                <a:cubicBezTo>
                  <a:pt x="101179" y="2036288"/>
                  <a:pt x="99762" y="2027509"/>
                  <a:pt x="104033" y="2027509"/>
                </a:cubicBezTo>
                <a:close/>
                <a:moveTo>
                  <a:pt x="943112" y="2013995"/>
                </a:moveTo>
                <a:cubicBezTo>
                  <a:pt x="946936" y="2010416"/>
                  <a:pt x="945743" y="2084095"/>
                  <a:pt x="941824" y="2093464"/>
                </a:cubicBezTo>
                <a:cubicBezTo>
                  <a:pt x="937817" y="2103049"/>
                  <a:pt x="935647" y="2102970"/>
                  <a:pt x="935647" y="2093234"/>
                </a:cubicBezTo>
                <a:lnTo>
                  <a:pt x="935646" y="2093238"/>
                </a:lnTo>
                <a:cubicBezTo>
                  <a:pt x="935646" y="2088999"/>
                  <a:pt x="936591" y="2084647"/>
                  <a:pt x="937744" y="2083568"/>
                </a:cubicBezTo>
                <a:cubicBezTo>
                  <a:pt x="938897" y="2082487"/>
                  <a:pt x="939970" y="2066962"/>
                  <a:pt x="940123" y="2049068"/>
                </a:cubicBezTo>
                <a:cubicBezTo>
                  <a:pt x="940269" y="2031173"/>
                  <a:pt x="941620" y="2015390"/>
                  <a:pt x="943112" y="2013995"/>
                </a:cubicBezTo>
                <a:close/>
                <a:moveTo>
                  <a:pt x="986359" y="1999398"/>
                </a:moveTo>
                <a:cubicBezTo>
                  <a:pt x="986572" y="1997807"/>
                  <a:pt x="986864" y="1998230"/>
                  <a:pt x="987178" y="2001051"/>
                </a:cubicBezTo>
                <a:cubicBezTo>
                  <a:pt x="987809" y="2006694"/>
                  <a:pt x="987794" y="2015261"/>
                  <a:pt x="987145" y="2020090"/>
                </a:cubicBezTo>
                <a:cubicBezTo>
                  <a:pt x="986503" y="2024918"/>
                  <a:pt x="985988" y="2020297"/>
                  <a:pt x="985999" y="2009830"/>
                </a:cubicBezTo>
                <a:lnTo>
                  <a:pt x="986010" y="2009830"/>
                </a:lnTo>
                <a:cubicBezTo>
                  <a:pt x="986010" y="2004594"/>
                  <a:pt x="986145" y="2000989"/>
                  <a:pt x="986359" y="1999398"/>
                </a:cubicBezTo>
                <a:close/>
                <a:moveTo>
                  <a:pt x="229366" y="1998950"/>
                </a:moveTo>
                <a:cubicBezTo>
                  <a:pt x="232753" y="1996992"/>
                  <a:pt x="232753" y="2006730"/>
                  <a:pt x="229366" y="2016629"/>
                </a:cubicBezTo>
                <a:cubicBezTo>
                  <a:pt x="227377" y="2022437"/>
                  <a:pt x="226998" y="2021765"/>
                  <a:pt x="226750" y="2012030"/>
                </a:cubicBezTo>
                <a:cubicBezTo>
                  <a:pt x="226604" y="2005761"/>
                  <a:pt x="227768" y="1999875"/>
                  <a:pt x="229366" y="1998950"/>
                </a:cubicBezTo>
                <a:close/>
                <a:moveTo>
                  <a:pt x="111210" y="1998254"/>
                </a:moveTo>
                <a:cubicBezTo>
                  <a:pt x="111860" y="1998450"/>
                  <a:pt x="112802" y="2002089"/>
                  <a:pt x="113966" y="2009150"/>
                </a:cubicBezTo>
                <a:cubicBezTo>
                  <a:pt x="114896" y="2014800"/>
                  <a:pt x="114433" y="2019349"/>
                  <a:pt x="112922" y="2019349"/>
                </a:cubicBezTo>
                <a:cubicBezTo>
                  <a:pt x="111426" y="2019349"/>
                  <a:pt x="110200" y="2014250"/>
                  <a:pt x="110200" y="2008017"/>
                </a:cubicBezTo>
                <a:lnTo>
                  <a:pt x="110200" y="2008016"/>
                </a:lnTo>
                <a:cubicBezTo>
                  <a:pt x="110200" y="2001305"/>
                  <a:pt x="110559" y="1998058"/>
                  <a:pt x="111210" y="1998254"/>
                </a:cubicBezTo>
                <a:close/>
                <a:moveTo>
                  <a:pt x="160036" y="1997898"/>
                </a:moveTo>
                <a:cubicBezTo>
                  <a:pt x="160417" y="1997702"/>
                  <a:pt x="161546" y="1998963"/>
                  <a:pt x="163754" y="2001511"/>
                </a:cubicBezTo>
                <a:cubicBezTo>
                  <a:pt x="168846" y="2007385"/>
                  <a:pt x="169940" y="2023537"/>
                  <a:pt x="165422" y="2026149"/>
                </a:cubicBezTo>
                <a:cubicBezTo>
                  <a:pt x="163711" y="2027140"/>
                  <a:pt x="162499" y="2024131"/>
                  <a:pt x="162477" y="2018830"/>
                </a:cubicBezTo>
                <a:lnTo>
                  <a:pt x="162477" y="2018829"/>
                </a:lnTo>
                <a:cubicBezTo>
                  <a:pt x="162444" y="2013880"/>
                  <a:pt x="161703" y="2006770"/>
                  <a:pt x="160810" y="2003030"/>
                </a:cubicBezTo>
                <a:cubicBezTo>
                  <a:pt x="160024" y="1999749"/>
                  <a:pt x="159656" y="1998095"/>
                  <a:pt x="160036" y="1997898"/>
                </a:cubicBezTo>
                <a:close/>
                <a:moveTo>
                  <a:pt x="122178" y="1993421"/>
                </a:moveTo>
                <a:cubicBezTo>
                  <a:pt x="122521" y="1992512"/>
                  <a:pt x="124270" y="1993184"/>
                  <a:pt x="127639" y="1994871"/>
                </a:cubicBezTo>
                <a:cubicBezTo>
                  <a:pt x="133601" y="1997856"/>
                  <a:pt x="135393" y="2004306"/>
                  <a:pt x="130971" y="2006864"/>
                </a:cubicBezTo>
                <a:cubicBezTo>
                  <a:pt x="129606" y="2007654"/>
                  <a:pt x="126990" y="2005220"/>
                  <a:pt x="125158" y="2001457"/>
                </a:cubicBezTo>
                <a:cubicBezTo>
                  <a:pt x="122900" y="1996820"/>
                  <a:pt x="121836" y="1994330"/>
                  <a:pt x="122178" y="1993421"/>
                </a:cubicBezTo>
                <a:close/>
                <a:moveTo>
                  <a:pt x="881252" y="1985026"/>
                </a:moveTo>
                <a:cubicBezTo>
                  <a:pt x="882395" y="1983959"/>
                  <a:pt x="883325" y="1987879"/>
                  <a:pt x="883325" y="1993738"/>
                </a:cubicBezTo>
                <a:cubicBezTo>
                  <a:pt x="883325" y="1999597"/>
                  <a:pt x="885289" y="2013984"/>
                  <a:pt x="887684" y="2025709"/>
                </a:cubicBezTo>
                <a:cubicBezTo>
                  <a:pt x="893357" y="2053448"/>
                  <a:pt x="893189" y="2058169"/>
                  <a:pt x="886385" y="2062145"/>
                </a:cubicBezTo>
                <a:cubicBezTo>
                  <a:pt x="881540" y="2064977"/>
                  <a:pt x="879901" y="2064469"/>
                  <a:pt x="874972" y="2058606"/>
                </a:cubicBezTo>
                <a:lnTo>
                  <a:pt x="874977" y="2058605"/>
                </a:lnTo>
                <a:cubicBezTo>
                  <a:pt x="869633" y="2052248"/>
                  <a:pt x="869005" y="2052107"/>
                  <a:pt x="866190" y="2056634"/>
                </a:cubicBezTo>
                <a:cubicBezTo>
                  <a:pt x="863625" y="2060759"/>
                  <a:pt x="863147" y="2060181"/>
                  <a:pt x="863071" y="2052862"/>
                </a:cubicBezTo>
                <a:cubicBezTo>
                  <a:pt x="862998" y="2044573"/>
                  <a:pt x="867834" y="2037329"/>
                  <a:pt x="874951" y="2035109"/>
                </a:cubicBezTo>
                <a:cubicBezTo>
                  <a:pt x="877093" y="2034441"/>
                  <a:pt x="878461" y="2025554"/>
                  <a:pt x="878742" y="2010515"/>
                </a:cubicBezTo>
                <a:cubicBezTo>
                  <a:pt x="878997" y="1997564"/>
                  <a:pt x="880114" y="1986094"/>
                  <a:pt x="881252" y="1985026"/>
                </a:cubicBezTo>
                <a:close/>
                <a:moveTo>
                  <a:pt x="892103" y="1973709"/>
                </a:moveTo>
                <a:cubicBezTo>
                  <a:pt x="901805" y="1973968"/>
                  <a:pt x="902530" y="1975478"/>
                  <a:pt x="904539" y="1999630"/>
                </a:cubicBezTo>
                <a:cubicBezTo>
                  <a:pt x="906203" y="2019637"/>
                  <a:pt x="902010" y="2017505"/>
                  <a:pt x="899190" y="1996910"/>
                </a:cubicBezTo>
                <a:lnTo>
                  <a:pt x="899192" y="1996910"/>
                </a:lnTo>
                <a:cubicBezTo>
                  <a:pt x="897017" y="1981035"/>
                  <a:pt x="896732" y="1980541"/>
                  <a:pt x="894882" y="1989431"/>
                </a:cubicBezTo>
                <a:lnTo>
                  <a:pt x="892901" y="1998950"/>
                </a:lnTo>
                <a:lnTo>
                  <a:pt x="890657" y="1990111"/>
                </a:lnTo>
                <a:cubicBezTo>
                  <a:pt x="889423" y="1985249"/>
                  <a:pt x="887271" y="1981271"/>
                  <a:pt x="885871" y="1981271"/>
                </a:cubicBezTo>
                <a:cubicBezTo>
                  <a:pt x="884473" y="1981271"/>
                  <a:pt x="883327" y="1979516"/>
                  <a:pt x="883327" y="1977374"/>
                </a:cubicBezTo>
                <a:cubicBezTo>
                  <a:pt x="883327" y="1974799"/>
                  <a:pt x="886305" y="1973555"/>
                  <a:pt x="892103" y="1973709"/>
                </a:cubicBezTo>
                <a:close/>
                <a:moveTo>
                  <a:pt x="929834" y="1966605"/>
                </a:moveTo>
                <a:lnTo>
                  <a:pt x="929834" y="1979865"/>
                </a:lnTo>
                <a:cubicBezTo>
                  <a:pt x="929834" y="1987158"/>
                  <a:pt x="931356" y="1997062"/>
                  <a:pt x="933217" y="2001874"/>
                </a:cubicBezTo>
                <a:cubicBezTo>
                  <a:pt x="935997" y="2009072"/>
                  <a:pt x="935742" y="2012314"/>
                  <a:pt x="931765" y="2020157"/>
                </a:cubicBezTo>
                <a:cubicBezTo>
                  <a:pt x="928356" y="2026877"/>
                  <a:pt x="926930" y="2036995"/>
                  <a:pt x="926930" y="2054438"/>
                </a:cubicBezTo>
                <a:cubicBezTo>
                  <a:pt x="926930" y="2081843"/>
                  <a:pt x="923471" y="2086169"/>
                  <a:pt x="917324" y="2066447"/>
                </a:cubicBezTo>
                <a:lnTo>
                  <a:pt x="917320" y="2066447"/>
                </a:lnTo>
                <a:cubicBezTo>
                  <a:pt x="913857" y="2055340"/>
                  <a:pt x="913118" y="2054541"/>
                  <a:pt x="911534" y="2060208"/>
                </a:cubicBezTo>
                <a:cubicBezTo>
                  <a:pt x="907976" y="2072935"/>
                  <a:pt x="906775" y="2063617"/>
                  <a:pt x="909750" y="2046388"/>
                </a:cubicBezTo>
                <a:cubicBezTo>
                  <a:pt x="911414" y="2036752"/>
                  <a:pt x="911925" y="2019077"/>
                  <a:pt x="910889" y="2007110"/>
                </a:cubicBezTo>
                <a:lnTo>
                  <a:pt x="909002" y="1985351"/>
                </a:lnTo>
                <a:lnTo>
                  <a:pt x="919418" y="1975978"/>
                </a:lnTo>
                <a:close/>
                <a:moveTo>
                  <a:pt x="146529" y="1960873"/>
                </a:moveTo>
                <a:lnTo>
                  <a:pt x="150485" y="1984822"/>
                </a:lnTo>
                <a:cubicBezTo>
                  <a:pt x="154547" y="2009410"/>
                  <a:pt x="153445" y="2017838"/>
                  <a:pt x="147942" y="2004292"/>
                </a:cubicBezTo>
                <a:lnTo>
                  <a:pt x="147945" y="2004292"/>
                </a:lnTo>
                <a:cubicBezTo>
                  <a:pt x="146233" y="2000083"/>
                  <a:pt x="145218" y="1988592"/>
                  <a:pt x="145682" y="1978756"/>
                </a:cubicBezTo>
                <a:close/>
                <a:moveTo>
                  <a:pt x="190660" y="1948123"/>
                </a:moveTo>
                <a:cubicBezTo>
                  <a:pt x="191499" y="1950086"/>
                  <a:pt x="191397" y="1952433"/>
                  <a:pt x="190441" y="1953337"/>
                </a:cubicBezTo>
                <a:cubicBezTo>
                  <a:pt x="189474" y="1954240"/>
                  <a:pt x="188788" y="1952633"/>
                  <a:pt x="188915" y="1949767"/>
                </a:cubicBezTo>
                <a:lnTo>
                  <a:pt x="188904" y="1949768"/>
                </a:lnTo>
                <a:cubicBezTo>
                  <a:pt x="189051" y="1946599"/>
                  <a:pt x="189733" y="1945955"/>
                  <a:pt x="190660" y="1948123"/>
                </a:cubicBezTo>
                <a:close/>
                <a:moveTo>
                  <a:pt x="52661" y="1944554"/>
                </a:moveTo>
                <a:lnTo>
                  <a:pt x="56659" y="1972061"/>
                </a:lnTo>
                <a:cubicBezTo>
                  <a:pt x="58860" y="1987190"/>
                  <a:pt x="65264" y="2016239"/>
                  <a:pt x="70893" y="2036614"/>
                </a:cubicBezTo>
                <a:cubicBezTo>
                  <a:pt x="81629" y="2075473"/>
                  <a:pt x="82728" y="2081905"/>
                  <a:pt x="78626" y="2081905"/>
                </a:cubicBezTo>
                <a:cubicBezTo>
                  <a:pt x="77250" y="2081905"/>
                  <a:pt x="70711" y="2066542"/>
                  <a:pt x="64094" y="2047765"/>
                </a:cubicBezTo>
                <a:lnTo>
                  <a:pt x="64101" y="2047765"/>
                </a:lnTo>
                <a:cubicBezTo>
                  <a:pt x="52422" y="2014624"/>
                  <a:pt x="52079" y="2012617"/>
                  <a:pt x="52369" y="1979090"/>
                </a:cubicBezTo>
                <a:close/>
                <a:moveTo>
                  <a:pt x="132560" y="1941207"/>
                </a:moveTo>
                <a:cubicBezTo>
                  <a:pt x="133298" y="1943853"/>
                  <a:pt x="133250" y="1947524"/>
                  <a:pt x="132451" y="1949366"/>
                </a:cubicBezTo>
                <a:cubicBezTo>
                  <a:pt x="131656" y="1951206"/>
                  <a:pt x="131054" y="1949043"/>
                  <a:pt x="131112" y="1944555"/>
                </a:cubicBezTo>
                <a:cubicBezTo>
                  <a:pt x="131148" y="1940067"/>
                  <a:pt x="131823" y="1938560"/>
                  <a:pt x="132560" y="1941207"/>
                </a:cubicBezTo>
                <a:close/>
                <a:moveTo>
                  <a:pt x="149921" y="1890159"/>
                </a:moveTo>
                <a:cubicBezTo>
                  <a:pt x="150259" y="1891099"/>
                  <a:pt x="149884" y="1894053"/>
                  <a:pt x="149032" y="1899678"/>
                </a:cubicBezTo>
                <a:cubicBezTo>
                  <a:pt x="146926" y="1913566"/>
                  <a:pt x="146770" y="1913950"/>
                  <a:pt x="144111" y="1911464"/>
                </a:cubicBezTo>
                <a:lnTo>
                  <a:pt x="144109" y="1911464"/>
                </a:lnTo>
                <a:cubicBezTo>
                  <a:pt x="140715" y="1908289"/>
                  <a:pt x="142022" y="1898180"/>
                  <a:pt x="146529" y="1892718"/>
                </a:cubicBezTo>
                <a:cubicBezTo>
                  <a:pt x="148531" y="1890292"/>
                  <a:pt x="149582" y="1889219"/>
                  <a:pt x="149921" y="1890159"/>
                </a:cubicBezTo>
                <a:close/>
                <a:moveTo>
                  <a:pt x="945161" y="1880867"/>
                </a:moveTo>
                <a:cubicBezTo>
                  <a:pt x="947314" y="1883933"/>
                  <a:pt x="943508" y="1921438"/>
                  <a:pt x="941044" y="1921438"/>
                </a:cubicBezTo>
                <a:cubicBezTo>
                  <a:pt x="939267" y="1921438"/>
                  <a:pt x="938954" y="1914042"/>
                  <a:pt x="940209" y="1901719"/>
                </a:cubicBezTo>
                <a:lnTo>
                  <a:pt x="940208" y="1901719"/>
                </a:lnTo>
                <a:cubicBezTo>
                  <a:pt x="942095" y="1883182"/>
                  <a:pt x="943280" y="1878189"/>
                  <a:pt x="945161" y="1880867"/>
                </a:cubicBezTo>
                <a:close/>
                <a:moveTo>
                  <a:pt x="934013" y="1876189"/>
                </a:moveTo>
                <a:cubicBezTo>
                  <a:pt x="934225" y="1874587"/>
                  <a:pt x="934518" y="1874808"/>
                  <a:pt x="934841" y="1877239"/>
                </a:cubicBezTo>
                <a:cubicBezTo>
                  <a:pt x="935487" y="1882101"/>
                  <a:pt x="935487" y="1890056"/>
                  <a:pt x="934841" y="1894918"/>
                </a:cubicBezTo>
                <a:cubicBezTo>
                  <a:pt x="934195" y="1899780"/>
                  <a:pt x="933669" y="1895802"/>
                  <a:pt x="933669" y="1886079"/>
                </a:cubicBezTo>
                <a:cubicBezTo>
                  <a:pt x="933669" y="1881217"/>
                  <a:pt x="933801" y="1877792"/>
                  <a:pt x="934013" y="1876189"/>
                </a:cubicBezTo>
                <a:close/>
                <a:moveTo>
                  <a:pt x="986424" y="1866185"/>
                </a:moveTo>
                <a:cubicBezTo>
                  <a:pt x="986621" y="1863844"/>
                  <a:pt x="986893" y="1864167"/>
                  <a:pt x="987192" y="1867720"/>
                </a:cubicBezTo>
                <a:cubicBezTo>
                  <a:pt x="987790" y="1874825"/>
                  <a:pt x="987790" y="1886453"/>
                  <a:pt x="987192" y="1893558"/>
                </a:cubicBezTo>
                <a:cubicBezTo>
                  <a:pt x="986593" y="1900664"/>
                  <a:pt x="986105" y="1894851"/>
                  <a:pt x="986105" y="1880639"/>
                </a:cubicBezTo>
                <a:cubicBezTo>
                  <a:pt x="986105" y="1873533"/>
                  <a:pt x="986227" y="1868527"/>
                  <a:pt x="986424" y="1866185"/>
                </a:cubicBezTo>
                <a:close/>
                <a:moveTo>
                  <a:pt x="845841" y="1838137"/>
                </a:moveTo>
                <a:lnTo>
                  <a:pt x="845842" y="1838141"/>
                </a:lnTo>
                <a:lnTo>
                  <a:pt x="845838" y="1838141"/>
                </a:lnTo>
                <a:close/>
                <a:moveTo>
                  <a:pt x="212802" y="1837291"/>
                </a:moveTo>
                <a:cubicBezTo>
                  <a:pt x="214984" y="1834840"/>
                  <a:pt x="217857" y="1834241"/>
                  <a:pt x="219332" y="1837839"/>
                </a:cubicBezTo>
                <a:cubicBezTo>
                  <a:pt x="221766" y="1843779"/>
                  <a:pt x="219960" y="1851390"/>
                  <a:pt x="215807" y="1852685"/>
                </a:cubicBezTo>
                <a:cubicBezTo>
                  <a:pt x="213942" y="1853264"/>
                  <a:pt x="211521" y="1851087"/>
                  <a:pt x="210422" y="1847847"/>
                </a:cubicBezTo>
                <a:cubicBezTo>
                  <a:pt x="209130" y="1844042"/>
                  <a:pt x="210620" y="1839741"/>
                  <a:pt x="212802" y="1837291"/>
                </a:cubicBezTo>
                <a:close/>
                <a:moveTo>
                  <a:pt x="909064" y="1808808"/>
                </a:moveTo>
                <a:cubicBezTo>
                  <a:pt x="911320" y="1807505"/>
                  <a:pt x="912527" y="1810226"/>
                  <a:pt x="912810" y="1817243"/>
                </a:cubicBezTo>
                <a:cubicBezTo>
                  <a:pt x="913028" y="1822941"/>
                  <a:pt x="913722" y="1839843"/>
                  <a:pt x="914324" y="1854802"/>
                </a:cubicBezTo>
                <a:cubicBezTo>
                  <a:pt x="916189" y="1901056"/>
                  <a:pt x="915959" y="1909942"/>
                  <a:pt x="912759" y="1915094"/>
                </a:cubicBezTo>
                <a:cubicBezTo>
                  <a:pt x="910190" y="1919231"/>
                  <a:pt x="909639" y="1918230"/>
                  <a:pt x="909533" y="1909198"/>
                </a:cubicBezTo>
                <a:lnTo>
                  <a:pt x="909535" y="1909198"/>
                </a:lnTo>
                <a:cubicBezTo>
                  <a:pt x="909462" y="1903215"/>
                  <a:pt x="908583" y="1878612"/>
                  <a:pt x="907572" y="1854526"/>
                </a:cubicBezTo>
                <a:cubicBezTo>
                  <a:pt x="906251" y="1822925"/>
                  <a:pt x="906663" y="1810196"/>
                  <a:pt x="909064" y="1808808"/>
                </a:cubicBezTo>
                <a:close/>
                <a:moveTo>
                  <a:pt x="885324" y="1804483"/>
                </a:moveTo>
                <a:cubicBezTo>
                  <a:pt x="888787" y="1804483"/>
                  <a:pt x="889475" y="1807551"/>
                  <a:pt x="888685" y="1819446"/>
                </a:cubicBezTo>
                <a:cubicBezTo>
                  <a:pt x="887715" y="1834043"/>
                  <a:pt x="889663" y="1838698"/>
                  <a:pt x="893171" y="1830149"/>
                </a:cubicBezTo>
                <a:cubicBezTo>
                  <a:pt x="894131" y="1827810"/>
                  <a:pt x="896032" y="1826542"/>
                  <a:pt x="897396" y="1827331"/>
                </a:cubicBezTo>
                <a:cubicBezTo>
                  <a:pt x="898761" y="1828121"/>
                  <a:pt x="897429" y="1839368"/>
                  <a:pt x="894418" y="1852326"/>
                </a:cubicBezTo>
                <a:cubicBezTo>
                  <a:pt x="889426" y="1873867"/>
                  <a:pt x="889349" y="1876445"/>
                  <a:pt x="893517" y="1882397"/>
                </a:cubicBezTo>
                <a:cubicBezTo>
                  <a:pt x="897705" y="1888379"/>
                  <a:pt x="897594" y="1890418"/>
                  <a:pt x="892156" y="1907505"/>
                </a:cubicBezTo>
                <a:cubicBezTo>
                  <a:pt x="888736" y="1918254"/>
                  <a:pt x="886218" y="1934011"/>
                  <a:pt x="886193" y="1944847"/>
                </a:cubicBezTo>
                <a:cubicBezTo>
                  <a:pt x="886120" y="1971830"/>
                  <a:pt x="880669" y="1977531"/>
                  <a:pt x="879963" y="1951353"/>
                </a:cubicBezTo>
                <a:lnTo>
                  <a:pt x="879961" y="1951353"/>
                </a:lnTo>
                <a:cubicBezTo>
                  <a:pt x="879059" y="1917891"/>
                  <a:pt x="878713" y="1915184"/>
                  <a:pt x="873653" y="1901622"/>
                </a:cubicBezTo>
                <a:cubicBezTo>
                  <a:pt x="867336" y="1884694"/>
                  <a:pt x="867493" y="1883245"/>
                  <a:pt x="876506" y="1875236"/>
                </a:cubicBezTo>
                <a:cubicBezTo>
                  <a:pt x="884080" y="1868509"/>
                  <a:pt x="884111" y="1868309"/>
                  <a:pt x="882543" y="1836478"/>
                </a:cubicBezTo>
                <a:cubicBezTo>
                  <a:pt x="881200" y="1809211"/>
                  <a:pt x="881613" y="1804483"/>
                  <a:pt x="885324" y="1804483"/>
                </a:cubicBezTo>
                <a:close/>
                <a:moveTo>
                  <a:pt x="188353" y="1800590"/>
                </a:moveTo>
                <a:cubicBezTo>
                  <a:pt x="190655" y="1799258"/>
                  <a:pt x="191706" y="1810631"/>
                  <a:pt x="192022" y="1840362"/>
                </a:cubicBezTo>
                <a:cubicBezTo>
                  <a:pt x="192570" y="1891786"/>
                  <a:pt x="192205" y="1888500"/>
                  <a:pt x="197418" y="1891683"/>
                </a:cubicBezTo>
                <a:cubicBezTo>
                  <a:pt x="201180" y="1893987"/>
                  <a:pt x="201081" y="1894709"/>
                  <a:pt x="196666" y="1897144"/>
                </a:cubicBezTo>
                <a:cubicBezTo>
                  <a:pt x="193867" y="1898686"/>
                  <a:pt x="191600" y="1902642"/>
                  <a:pt x="191624" y="1905934"/>
                </a:cubicBezTo>
                <a:cubicBezTo>
                  <a:pt x="191657" y="1910795"/>
                  <a:pt x="192197" y="1911152"/>
                  <a:pt x="194485" y="1907839"/>
                </a:cubicBezTo>
                <a:cubicBezTo>
                  <a:pt x="196474" y="1904959"/>
                  <a:pt x="197317" y="1908661"/>
                  <a:pt x="197346" y="1920425"/>
                </a:cubicBezTo>
                <a:cubicBezTo>
                  <a:pt x="197379" y="1931903"/>
                  <a:pt x="196043" y="1938137"/>
                  <a:pt x="193065" y="1940450"/>
                </a:cubicBezTo>
                <a:cubicBezTo>
                  <a:pt x="189602" y="1943139"/>
                  <a:pt x="188496" y="1943070"/>
                  <a:pt x="187519" y="1940104"/>
                </a:cubicBezTo>
                <a:lnTo>
                  <a:pt x="187523" y="1940102"/>
                </a:lnTo>
                <a:cubicBezTo>
                  <a:pt x="186104" y="1935796"/>
                  <a:pt x="179757" y="1834268"/>
                  <a:pt x="180150" y="1822164"/>
                </a:cubicBezTo>
                <a:cubicBezTo>
                  <a:pt x="180296" y="1817676"/>
                  <a:pt x="181077" y="1815534"/>
                  <a:pt x="181879" y="1817404"/>
                </a:cubicBezTo>
                <a:cubicBezTo>
                  <a:pt x="184909" y="1824431"/>
                  <a:pt x="188247" y="1820449"/>
                  <a:pt x="186718" y="1811630"/>
                </a:cubicBezTo>
                <a:cubicBezTo>
                  <a:pt x="185787" y="1806259"/>
                  <a:pt x="186463" y="1801683"/>
                  <a:pt x="188353" y="1800590"/>
                </a:cubicBezTo>
                <a:close/>
                <a:moveTo>
                  <a:pt x="131129" y="1794964"/>
                </a:moveTo>
                <a:lnTo>
                  <a:pt x="133790" y="1805574"/>
                </a:lnTo>
                <a:cubicBezTo>
                  <a:pt x="136468" y="1816259"/>
                  <a:pt x="136059" y="1819615"/>
                  <a:pt x="132483" y="1816269"/>
                </a:cubicBezTo>
                <a:cubicBezTo>
                  <a:pt x="131418" y="1815272"/>
                  <a:pt x="130677" y="1810070"/>
                  <a:pt x="130838" y="1804710"/>
                </a:cubicBezTo>
                <a:close/>
                <a:moveTo>
                  <a:pt x="936627" y="1794309"/>
                </a:moveTo>
                <a:cubicBezTo>
                  <a:pt x="938143" y="1793186"/>
                  <a:pt x="939953" y="1805786"/>
                  <a:pt x="939769" y="1821379"/>
                </a:cubicBezTo>
                <a:cubicBezTo>
                  <a:pt x="939513" y="1844215"/>
                  <a:pt x="936514" y="1858880"/>
                  <a:pt x="932143" y="1858880"/>
                </a:cubicBezTo>
                <a:cubicBezTo>
                  <a:pt x="930165" y="1858880"/>
                  <a:pt x="929935" y="1855796"/>
                  <a:pt x="931483" y="1850041"/>
                </a:cubicBezTo>
                <a:lnTo>
                  <a:pt x="931485" y="1850041"/>
                </a:lnTo>
                <a:cubicBezTo>
                  <a:pt x="932791" y="1845179"/>
                  <a:pt x="934014" y="1833858"/>
                  <a:pt x="934200" y="1824882"/>
                </a:cubicBezTo>
                <a:cubicBezTo>
                  <a:pt x="934382" y="1815907"/>
                  <a:pt x="934878" y="1804891"/>
                  <a:pt x="935295" y="1800404"/>
                </a:cubicBezTo>
                <a:cubicBezTo>
                  <a:pt x="935650" y="1796583"/>
                  <a:pt x="936122" y="1794684"/>
                  <a:pt x="936627" y="1794309"/>
                </a:cubicBezTo>
                <a:close/>
                <a:moveTo>
                  <a:pt x="911264" y="1789784"/>
                </a:moveTo>
                <a:cubicBezTo>
                  <a:pt x="914690" y="1788553"/>
                  <a:pt x="915471" y="1789264"/>
                  <a:pt x="914169" y="1792436"/>
                </a:cubicBezTo>
                <a:cubicBezTo>
                  <a:pt x="913190" y="1794819"/>
                  <a:pt x="912391" y="1798505"/>
                  <a:pt x="912391" y="1800626"/>
                </a:cubicBezTo>
                <a:cubicBezTo>
                  <a:pt x="912391" y="1802748"/>
                  <a:pt x="911085" y="1804483"/>
                  <a:pt x="909483" y="1804483"/>
                </a:cubicBezTo>
                <a:cubicBezTo>
                  <a:pt x="907885" y="1804483"/>
                  <a:pt x="906578" y="1801554"/>
                  <a:pt x="906578" y="1797975"/>
                </a:cubicBezTo>
                <a:lnTo>
                  <a:pt x="906581" y="1797975"/>
                </a:lnTo>
                <a:cubicBezTo>
                  <a:pt x="906581" y="1794395"/>
                  <a:pt x="908686" y="1790709"/>
                  <a:pt x="911264" y="1789784"/>
                </a:cubicBezTo>
                <a:close/>
                <a:moveTo>
                  <a:pt x="859322" y="1775925"/>
                </a:moveTo>
                <a:lnTo>
                  <a:pt x="859698" y="1794380"/>
                </a:lnTo>
                <a:cubicBezTo>
                  <a:pt x="859953" y="1807347"/>
                  <a:pt x="858665" y="1814847"/>
                  <a:pt x="855333" y="1819606"/>
                </a:cubicBezTo>
                <a:cubicBezTo>
                  <a:pt x="852723" y="1823331"/>
                  <a:pt x="849589" y="1830325"/>
                  <a:pt x="848363" y="1835149"/>
                </a:cubicBezTo>
                <a:lnTo>
                  <a:pt x="845841" y="1838137"/>
                </a:lnTo>
                <a:lnTo>
                  <a:pt x="843682" y="1823655"/>
                </a:lnTo>
                <a:cubicBezTo>
                  <a:pt x="842080" y="1816161"/>
                  <a:pt x="842580" y="1815072"/>
                  <a:pt x="847280" y="1815836"/>
                </a:cubicBezTo>
                <a:cubicBezTo>
                  <a:pt x="851994" y="1816602"/>
                  <a:pt x="853187" y="1813940"/>
                  <a:pt x="856030" y="1796324"/>
                </a:cubicBezTo>
                <a:close/>
                <a:moveTo>
                  <a:pt x="125097" y="1771098"/>
                </a:moveTo>
                <a:cubicBezTo>
                  <a:pt x="128889" y="1774647"/>
                  <a:pt x="125881" y="1794588"/>
                  <a:pt x="121900" y="1792286"/>
                </a:cubicBezTo>
                <a:cubicBezTo>
                  <a:pt x="120503" y="1791478"/>
                  <a:pt x="118759" y="1792974"/>
                  <a:pt x="118025" y="1795610"/>
                </a:cubicBezTo>
                <a:cubicBezTo>
                  <a:pt x="117174" y="1798666"/>
                  <a:pt x="116565" y="1797751"/>
                  <a:pt x="116350" y="1793085"/>
                </a:cubicBezTo>
                <a:cubicBezTo>
                  <a:pt x="116168" y="1789059"/>
                  <a:pt x="117320" y="1785009"/>
                  <a:pt x="118919" y="1784084"/>
                </a:cubicBezTo>
                <a:cubicBezTo>
                  <a:pt x="120517" y="1783161"/>
                  <a:pt x="121827" y="1779171"/>
                  <a:pt x="121827" y="1775221"/>
                </a:cubicBezTo>
                <a:cubicBezTo>
                  <a:pt x="121827" y="1769899"/>
                  <a:pt x="122674" y="1768831"/>
                  <a:pt x="125097" y="1771098"/>
                </a:cubicBezTo>
                <a:close/>
                <a:moveTo>
                  <a:pt x="144315" y="1735075"/>
                </a:moveTo>
                <a:cubicBezTo>
                  <a:pt x="144932" y="1735657"/>
                  <a:pt x="145506" y="1737844"/>
                  <a:pt x="146349" y="1741927"/>
                </a:cubicBezTo>
                <a:cubicBezTo>
                  <a:pt x="147429" y="1747163"/>
                  <a:pt x="147907" y="1760626"/>
                  <a:pt x="147407" y="1771845"/>
                </a:cubicBezTo>
                <a:cubicBezTo>
                  <a:pt x="146568" y="1790733"/>
                  <a:pt x="146232" y="1791677"/>
                  <a:pt x="142883" y="1784588"/>
                </a:cubicBezTo>
                <a:cubicBezTo>
                  <a:pt x="138882" y="1776122"/>
                  <a:pt x="138338" y="1746371"/>
                  <a:pt x="142030" y="1737847"/>
                </a:cubicBezTo>
                <a:cubicBezTo>
                  <a:pt x="143041" y="1735514"/>
                  <a:pt x="143699" y="1734492"/>
                  <a:pt x="144315" y="1735075"/>
                </a:cubicBezTo>
                <a:close/>
                <a:moveTo>
                  <a:pt x="176323" y="1731089"/>
                </a:moveTo>
                <a:cubicBezTo>
                  <a:pt x="181518" y="1731066"/>
                  <a:pt x="185769" y="1732272"/>
                  <a:pt x="185769" y="1733768"/>
                </a:cubicBezTo>
                <a:cubicBezTo>
                  <a:pt x="185769" y="1737223"/>
                  <a:pt x="176949" y="1737223"/>
                  <a:pt x="171237" y="1733768"/>
                </a:cubicBezTo>
                <a:cubicBezTo>
                  <a:pt x="167927" y="1731768"/>
                  <a:pt x="169153" y="1731121"/>
                  <a:pt x="176323" y="1731089"/>
                </a:cubicBezTo>
                <a:close/>
                <a:moveTo>
                  <a:pt x="163455" y="1730218"/>
                </a:moveTo>
                <a:lnTo>
                  <a:pt x="167447" y="1744817"/>
                </a:lnTo>
                <a:cubicBezTo>
                  <a:pt x="169645" y="1752846"/>
                  <a:pt x="175317" y="1765071"/>
                  <a:pt x="180058" y="1771982"/>
                </a:cubicBezTo>
                <a:cubicBezTo>
                  <a:pt x="189883" y="1786310"/>
                  <a:pt x="190388" y="1788876"/>
                  <a:pt x="184316" y="1793593"/>
                </a:cubicBezTo>
                <a:cubicBezTo>
                  <a:pt x="181918" y="1795454"/>
                  <a:pt x="179956" y="1799960"/>
                  <a:pt x="179956" y="1803605"/>
                </a:cubicBezTo>
                <a:cubicBezTo>
                  <a:pt x="179956" y="1807331"/>
                  <a:pt x="178682" y="1809496"/>
                  <a:pt x="177051" y="1808552"/>
                </a:cubicBezTo>
                <a:cubicBezTo>
                  <a:pt x="175453" y="1807628"/>
                  <a:pt x="174143" y="1804495"/>
                  <a:pt x="174143" y="1801591"/>
                </a:cubicBezTo>
                <a:cubicBezTo>
                  <a:pt x="174143" y="1794758"/>
                  <a:pt x="169248" y="1794762"/>
                  <a:pt x="166929" y="1801591"/>
                </a:cubicBezTo>
                <a:cubicBezTo>
                  <a:pt x="165915" y="1804577"/>
                  <a:pt x="167630" y="1811450"/>
                  <a:pt x="170867" y="1817388"/>
                </a:cubicBezTo>
                <a:cubicBezTo>
                  <a:pt x="175948" y="1826707"/>
                  <a:pt x="176415" y="1831587"/>
                  <a:pt x="174983" y="1860380"/>
                </a:cubicBezTo>
                <a:cubicBezTo>
                  <a:pt x="174096" y="1878245"/>
                  <a:pt x="172987" y="1904488"/>
                  <a:pt x="172523" y="1918699"/>
                </a:cubicBezTo>
                <a:cubicBezTo>
                  <a:pt x="171611" y="1946623"/>
                  <a:pt x="167140" y="1985995"/>
                  <a:pt x="164611" y="1988361"/>
                </a:cubicBezTo>
                <a:cubicBezTo>
                  <a:pt x="163750" y="1989167"/>
                  <a:pt x="162257" y="1987498"/>
                  <a:pt x="161294" y="1984654"/>
                </a:cubicBezTo>
                <a:lnTo>
                  <a:pt x="161294" y="1984660"/>
                </a:lnTo>
                <a:cubicBezTo>
                  <a:pt x="160331" y="1981816"/>
                  <a:pt x="159006" y="1950704"/>
                  <a:pt x="158349" y="1915521"/>
                </a:cubicBezTo>
                <a:cubicBezTo>
                  <a:pt x="157404" y="1864780"/>
                  <a:pt x="156189" y="1849386"/>
                  <a:pt x="152480" y="1841075"/>
                </a:cubicBezTo>
                <a:cubicBezTo>
                  <a:pt x="147262" y="1829389"/>
                  <a:pt x="148371" y="1822777"/>
                  <a:pt x="155141" y="1825207"/>
                </a:cubicBezTo>
                <a:cubicBezTo>
                  <a:pt x="158873" y="1826547"/>
                  <a:pt x="159613" y="1823960"/>
                  <a:pt x="159624" y="1809523"/>
                </a:cubicBezTo>
                <a:cubicBezTo>
                  <a:pt x="159624" y="1800013"/>
                  <a:pt x="160496" y="1778279"/>
                  <a:pt x="161546" y="1761225"/>
                </a:cubicBezTo>
                <a:close/>
                <a:moveTo>
                  <a:pt x="880633" y="1697520"/>
                </a:moveTo>
                <a:cubicBezTo>
                  <a:pt x="882348" y="1699125"/>
                  <a:pt x="883330" y="1704572"/>
                  <a:pt x="882812" y="1709623"/>
                </a:cubicBezTo>
                <a:cubicBezTo>
                  <a:pt x="881929" y="1718271"/>
                  <a:pt x="881750" y="1718410"/>
                  <a:pt x="879732" y="1712009"/>
                </a:cubicBezTo>
                <a:lnTo>
                  <a:pt x="879735" y="1712009"/>
                </a:lnTo>
                <a:cubicBezTo>
                  <a:pt x="876440" y="1701544"/>
                  <a:pt x="876907" y="1694033"/>
                  <a:pt x="880633" y="1697520"/>
                </a:cubicBezTo>
                <a:close/>
                <a:moveTo>
                  <a:pt x="894921" y="1674217"/>
                </a:moveTo>
                <a:cubicBezTo>
                  <a:pt x="898850" y="1667406"/>
                  <a:pt x="901673" y="1732476"/>
                  <a:pt x="897909" y="1743141"/>
                </a:cubicBezTo>
                <a:cubicBezTo>
                  <a:pt x="896033" y="1748457"/>
                  <a:pt x="893520" y="1752807"/>
                  <a:pt x="892321" y="1752807"/>
                </a:cubicBezTo>
                <a:cubicBezTo>
                  <a:pt x="891124" y="1752807"/>
                  <a:pt x="890722" y="1735977"/>
                  <a:pt x="891434" y="1715409"/>
                </a:cubicBezTo>
                <a:lnTo>
                  <a:pt x="891439" y="1715409"/>
                </a:lnTo>
                <a:cubicBezTo>
                  <a:pt x="892151" y="1694840"/>
                  <a:pt x="893716" y="1676303"/>
                  <a:pt x="894921" y="1674217"/>
                </a:cubicBezTo>
                <a:close/>
                <a:moveTo>
                  <a:pt x="882611" y="1664785"/>
                </a:moveTo>
                <a:cubicBezTo>
                  <a:pt x="883316" y="1665405"/>
                  <a:pt x="884231" y="1667288"/>
                  <a:pt x="885467" y="1670532"/>
                </a:cubicBezTo>
                <a:cubicBezTo>
                  <a:pt x="888751" y="1679146"/>
                  <a:pt x="884986" y="1683859"/>
                  <a:pt x="881537" y="1675451"/>
                </a:cubicBezTo>
                <a:lnTo>
                  <a:pt x="881538" y="1675451"/>
                </a:lnTo>
                <a:cubicBezTo>
                  <a:pt x="880655" y="1673294"/>
                  <a:pt x="880418" y="1669317"/>
                  <a:pt x="881013" y="1666612"/>
                </a:cubicBezTo>
                <a:cubicBezTo>
                  <a:pt x="881410" y="1664807"/>
                  <a:pt x="881906" y="1664164"/>
                  <a:pt x="882611" y="1664785"/>
                </a:cubicBezTo>
                <a:close/>
                <a:moveTo>
                  <a:pt x="906815" y="1608656"/>
                </a:moveTo>
                <a:cubicBezTo>
                  <a:pt x="908286" y="1608656"/>
                  <a:pt x="909490" y="1617295"/>
                  <a:pt x="909490" y="1627855"/>
                </a:cubicBezTo>
                <a:cubicBezTo>
                  <a:pt x="909490" y="1638637"/>
                  <a:pt x="910643" y="1646387"/>
                  <a:pt x="912125" y="1645531"/>
                </a:cubicBezTo>
                <a:cubicBezTo>
                  <a:pt x="915646" y="1643494"/>
                  <a:pt x="917790" y="1723246"/>
                  <a:pt x="914332" y="1727663"/>
                </a:cubicBezTo>
                <a:cubicBezTo>
                  <a:pt x="912862" y="1729540"/>
                  <a:pt x="912497" y="1735966"/>
                  <a:pt x="913515" y="1741942"/>
                </a:cubicBezTo>
                <a:cubicBezTo>
                  <a:pt x="915504" y="1753584"/>
                  <a:pt x="914902" y="1754829"/>
                  <a:pt x="909968" y="1749266"/>
                </a:cubicBezTo>
                <a:lnTo>
                  <a:pt x="909965" y="1749266"/>
                </a:lnTo>
                <a:cubicBezTo>
                  <a:pt x="908126" y="1747190"/>
                  <a:pt x="906033" y="1724390"/>
                  <a:pt x="904911" y="1694189"/>
                </a:cubicBezTo>
                <a:cubicBezTo>
                  <a:pt x="903397" y="1653442"/>
                  <a:pt x="902094" y="1641979"/>
                  <a:pt x="898679" y="1639431"/>
                </a:cubicBezTo>
                <a:cubicBezTo>
                  <a:pt x="894872" y="1636589"/>
                  <a:pt x="894940" y="1634579"/>
                  <a:pt x="899252" y="1622432"/>
                </a:cubicBezTo>
                <a:cubicBezTo>
                  <a:pt x="901942" y="1614855"/>
                  <a:pt x="905345" y="1608656"/>
                  <a:pt x="906815" y="1608656"/>
                </a:cubicBezTo>
                <a:close/>
                <a:moveTo>
                  <a:pt x="198839" y="1603132"/>
                </a:moveTo>
                <a:cubicBezTo>
                  <a:pt x="200641" y="1603201"/>
                  <a:pt x="201824" y="1619910"/>
                  <a:pt x="201951" y="1647229"/>
                </a:cubicBezTo>
                <a:cubicBezTo>
                  <a:pt x="202134" y="1686304"/>
                  <a:pt x="201733" y="1690032"/>
                  <a:pt x="198492" y="1680540"/>
                </a:cubicBezTo>
                <a:lnTo>
                  <a:pt x="194828" y="1669852"/>
                </a:lnTo>
                <a:lnTo>
                  <a:pt x="196353" y="1680731"/>
                </a:lnTo>
                <a:cubicBezTo>
                  <a:pt x="197192" y="1686715"/>
                  <a:pt x="199210" y="1695680"/>
                  <a:pt x="200836" y="1700653"/>
                </a:cubicBezTo>
                <a:cubicBezTo>
                  <a:pt x="202464" y="1705627"/>
                  <a:pt x="202847" y="1712971"/>
                  <a:pt x="201690" y="1716973"/>
                </a:cubicBezTo>
                <a:cubicBezTo>
                  <a:pt x="200534" y="1720974"/>
                  <a:pt x="198672" y="1735876"/>
                  <a:pt x="197552" y="1750087"/>
                </a:cubicBezTo>
                <a:lnTo>
                  <a:pt x="195515" y="1775925"/>
                </a:lnTo>
                <a:lnTo>
                  <a:pt x="194997" y="1745327"/>
                </a:lnTo>
                <a:lnTo>
                  <a:pt x="195006" y="1745327"/>
                </a:lnTo>
                <a:cubicBezTo>
                  <a:pt x="194678" y="1726418"/>
                  <a:pt x="195597" y="1714729"/>
                  <a:pt x="197396" y="1714729"/>
                </a:cubicBezTo>
                <a:cubicBezTo>
                  <a:pt x="201980" y="1714729"/>
                  <a:pt x="200783" y="1706571"/>
                  <a:pt x="195944" y="1704833"/>
                </a:cubicBezTo>
                <a:cubicBezTo>
                  <a:pt x="192525" y="1703605"/>
                  <a:pt x="191584" y="1698096"/>
                  <a:pt x="191584" y="1679306"/>
                </a:cubicBezTo>
                <a:cubicBezTo>
                  <a:pt x="191584" y="1664336"/>
                  <a:pt x="192781" y="1654973"/>
                  <a:pt x="194774" y="1654352"/>
                </a:cubicBezTo>
                <a:cubicBezTo>
                  <a:pt x="197054" y="1653640"/>
                  <a:pt x="197102" y="1650286"/>
                  <a:pt x="194920" y="1642565"/>
                </a:cubicBezTo>
                <a:cubicBezTo>
                  <a:pt x="191544" y="1630543"/>
                  <a:pt x="194285" y="1602976"/>
                  <a:pt x="198839" y="1603132"/>
                </a:cubicBezTo>
                <a:close/>
                <a:moveTo>
                  <a:pt x="126570" y="1593697"/>
                </a:moveTo>
                <a:lnTo>
                  <a:pt x="128788" y="1602537"/>
                </a:lnTo>
                <a:cubicBezTo>
                  <a:pt x="130011" y="1607399"/>
                  <a:pt x="131996" y="1611376"/>
                  <a:pt x="133203" y="1611376"/>
                </a:cubicBezTo>
                <a:cubicBezTo>
                  <a:pt x="135111" y="1611376"/>
                  <a:pt x="132174" y="1640629"/>
                  <a:pt x="129516" y="1648094"/>
                </a:cubicBezTo>
                <a:cubicBezTo>
                  <a:pt x="128983" y="1649590"/>
                  <a:pt x="127122" y="1642858"/>
                  <a:pt x="125378" y="1633135"/>
                </a:cubicBezTo>
                <a:lnTo>
                  <a:pt x="125377" y="1633135"/>
                </a:lnTo>
                <a:cubicBezTo>
                  <a:pt x="123629" y="1623394"/>
                  <a:pt x="123188" y="1610571"/>
                  <a:pt x="124388" y="1604577"/>
                </a:cubicBezTo>
                <a:close/>
                <a:moveTo>
                  <a:pt x="972450" y="1561739"/>
                </a:moveTo>
                <a:cubicBezTo>
                  <a:pt x="973256" y="1563609"/>
                  <a:pt x="973256" y="1566668"/>
                  <a:pt x="972450" y="1568538"/>
                </a:cubicBezTo>
                <a:cubicBezTo>
                  <a:pt x="971643" y="1570409"/>
                  <a:pt x="970983" y="1568878"/>
                  <a:pt x="970983" y="1565139"/>
                </a:cubicBezTo>
                <a:cubicBezTo>
                  <a:pt x="970983" y="1561399"/>
                  <a:pt x="971643" y="1559869"/>
                  <a:pt x="972450" y="1561739"/>
                </a:cubicBezTo>
                <a:close/>
                <a:moveTo>
                  <a:pt x="179368" y="1490681"/>
                </a:moveTo>
                <a:cubicBezTo>
                  <a:pt x="181255" y="1489590"/>
                  <a:pt x="183112" y="1496483"/>
                  <a:pt x="184402" y="1509367"/>
                </a:cubicBezTo>
                <a:cubicBezTo>
                  <a:pt x="185526" y="1520594"/>
                  <a:pt x="187442" y="1529781"/>
                  <a:pt x="188659" y="1529781"/>
                </a:cubicBezTo>
                <a:cubicBezTo>
                  <a:pt x="189874" y="1529781"/>
                  <a:pt x="192526" y="1526042"/>
                  <a:pt x="194549" y="1521471"/>
                </a:cubicBezTo>
                <a:cubicBezTo>
                  <a:pt x="200116" y="1508896"/>
                  <a:pt x="202546" y="1515321"/>
                  <a:pt x="200263" y="1536581"/>
                </a:cubicBezTo>
                <a:cubicBezTo>
                  <a:pt x="199139" y="1547052"/>
                  <a:pt x="198880" y="1563916"/>
                  <a:pt x="199686" y="1574056"/>
                </a:cubicBezTo>
                <a:cubicBezTo>
                  <a:pt x="200949" y="1589922"/>
                  <a:pt x="200332" y="1593336"/>
                  <a:pt x="195275" y="1598535"/>
                </a:cubicBezTo>
                <a:cubicBezTo>
                  <a:pt x="185048" y="1609046"/>
                  <a:pt x="182746" y="1616125"/>
                  <a:pt x="183392" y="1635078"/>
                </a:cubicBezTo>
                <a:cubicBezTo>
                  <a:pt x="183805" y="1647182"/>
                  <a:pt x="182444" y="1656810"/>
                  <a:pt x="179437" y="1663053"/>
                </a:cubicBezTo>
                <a:lnTo>
                  <a:pt x="174853" y="1672572"/>
                </a:lnTo>
                <a:lnTo>
                  <a:pt x="171404" y="1664448"/>
                </a:lnTo>
                <a:cubicBezTo>
                  <a:pt x="163546" y="1645965"/>
                  <a:pt x="164226" y="1568867"/>
                  <a:pt x="172225" y="1571325"/>
                </a:cubicBezTo>
                <a:cubicBezTo>
                  <a:pt x="174079" y="1571895"/>
                  <a:pt x="176380" y="1577774"/>
                  <a:pt x="177339" y="1584389"/>
                </a:cubicBezTo>
                <a:lnTo>
                  <a:pt x="179083" y="1596417"/>
                </a:lnTo>
                <a:lnTo>
                  <a:pt x="179521" y="1583721"/>
                </a:lnTo>
                <a:cubicBezTo>
                  <a:pt x="179776" y="1576737"/>
                  <a:pt x="180758" y="1569074"/>
                  <a:pt x="181736" y="1566691"/>
                </a:cubicBezTo>
                <a:cubicBezTo>
                  <a:pt x="182977" y="1563662"/>
                  <a:pt x="182244" y="1562814"/>
                  <a:pt x="179295" y="1563872"/>
                </a:cubicBezTo>
                <a:cubicBezTo>
                  <a:pt x="172639" y="1566262"/>
                  <a:pt x="167560" y="1558303"/>
                  <a:pt x="169760" y="1548932"/>
                </a:cubicBezTo>
                <a:cubicBezTo>
                  <a:pt x="171898" y="1539814"/>
                  <a:pt x="175435" y="1538234"/>
                  <a:pt x="178262" y="1545130"/>
                </a:cubicBezTo>
                <a:cubicBezTo>
                  <a:pt x="179270" y="1547588"/>
                  <a:pt x="180737" y="1548999"/>
                  <a:pt x="181518" y="1548267"/>
                </a:cubicBezTo>
                <a:cubicBezTo>
                  <a:pt x="182299" y="1547535"/>
                  <a:pt x="180963" y="1542503"/>
                  <a:pt x="178544" y="1537086"/>
                </a:cubicBezTo>
                <a:cubicBezTo>
                  <a:pt x="173070" y="1524827"/>
                  <a:pt x="173081" y="1524342"/>
                  <a:pt x="178835" y="1524342"/>
                </a:cubicBezTo>
                <a:cubicBezTo>
                  <a:pt x="182346" y="1524342"/>
                  <a:pt x="183043" y="1522795"/>
                  <a:pt x="181591" y="1518222"/>
                </a:cubicBezTo>
                <a:cubicBezTo>
                  <a:pt x="177531" y="1505442"/>
                  <a:pt x="176475" y="1492353"/>
                  <a:pt x="179368" y="1490681"/>
                </a:cubicBezTo>
                <a:close/>
                <a:moveTo>
                  <a:pt x="908919" y="1484791"/>
                </a:moveTo>
                <a:cubicBezTo>
                  <a:pt x="909547" y="1485570"/>
                  <a:pt x="909660" y="1488572"/>
                  <a:pt x="909822" y="1494498"/>
                </a:cubicBezTo>
                <a:cubicBezTo>
                  <a:pt x="910005" y="1501188"/>
                  <a:pt x="909896" y="1514171"/>
                  <a:pt x="909567" y="1523348"/>
                </a:cubicBezTo>
                <a:cubicBezTo>
                  <a:pt x="909187" y="1534207"/>
                  <a:pt x="910596" y="1542947"/>
                  <a:pt x="913593" y="1548372"/>
                </a:cubicBezTo>
                <a:cubicBezTo>
                  <a:pt x="918772" y="1557744"/>
                  <a:pt x="919519" y="1569898"/>
                  <a:pt x="915294" y="1576018"/>
                </a:cubicBezTo>
                <a:cubicBezTo>
                  <a:pt x="913188" y="1579068"/>
                  <a:pt x="912465" y="1577618"/>
                  <a:pt x="912433" y="1570278"/>
                </a:cubicBezTo>
                <a:lnTo>
                  <a:pt x="912438" y="1570278"/>
                </a:lnTo>
                <a:cubicBezTo>
                  <a:pt x="912405" y="1564122"/>
                  <a:pt x="909486" y="1556511"/>
                  <a:pt x="904598" y="1549879"/>
                </a:cubicBezTo>
                <a:cubicBezTo>
                  <a:pt x="897734" y="1540564"/>
                  <a:pt x="896748" y="1536471"/>
                  <a:pt x="896337" y="1515606"/>
                </a:cubicBezTo>
                <a:cubicBezTo>
                  <a:pt x="896082" y="1502574"/>
                  <a:pt x="896885" y="1492498"/>
                  <a:pt x="898121" y="1493213"/>
                </a:cubicBezTo>
                <a:cubicBezTo>
                  <a:pt x="899359" y="1493929"/>
                  <a:pt x="902422" y="1491775"/>
                  <a:pt x="904930" y="1488424"/>
                </a:cubicBezTo>
                <a:cubicBezTo>
                  <a:pt x="907151" y="1485457"/>
                  <a:pt x="908292" y="1484013"/>
                  <a:pt x="908919" y="1484791"/>
                </a:cubicBezTo>
                <a:close/>
                <a:moveTo>
                  <a:pt x="986152" y="1467242"/>
                </a:moveTo>
                <a:cubicBezTo>
                  <a:pt x="986581" y="1467855"/>
                  <a:pt x="987240" y="1470502"/>
                  <a:pt x="988267" y="1475383"/>
                </a:cubicBezTo>
                <a:cubicBezTo>
                  <a:pt x="991076" y="1488755"/>
                  <a:pt x="990153" y="1497026"/>
                  <a:pt x="987058" y="1486192"/>
                </a:cubicBezTo>
                <a:cubicBezTo>
                  <a:pt x="986000" y="1482491"/>
                  <a:pt x="985259" y="1475791"/>
                  <a:pt x="985413" y="1471304"/>
                </a:cubicBezTo>
                <a:cubicBezTo>
                  <a:pt x="985522" y="1468050"/>
                  <a:pt x="985722" y="1466629"/>
                  <a:pt x="986152" y="1467242"/>
                </a:cubicBezTo>
                <a:close/>
                <a:moveTo>
                  <a:pt x="180557" y="1441385"/>
                </a:moveTo>
                <a:lnTo>
                  <a:pt x="183410" y="1451419"/>
                </a:lnTo>
                <a:cubicBezTo>
                  <a:pt x="185669" y="1459364"/>
                  <a:pt x="188028" y="1461816"/>
                  <a:pt x="194736" y="1463195"/>
                </a:cubicBezTo>
                <a:cubicBezTo>
                  <a:pt x="201248" y="1464534"/>
                  <a:pt x="203208" y="1466459"/>
                  <a:pt x="203208" y="1471520"/>
                </a:cubicBezTo>
                <a:cubicBezTo>
                  <a:pt x="203208" y="1478798"/>
                  <a:pt x="198952" y="1480383"/>
                  <a:pt x="196363" y="1474069"/>
                </a:cubicBezTo>
                <a:cubicBezTo>
                  <a:pt x="195370" y="1471644"/>
                  <a:pt x="192809" y="1470717"/>
                  <a:pt x="189945" y="1471746"/>
                </a:cubicBezTo>
                <a:cubicBezTo>
                  <a:pt x="183277" y="1474141"/>
                  <a:pt x="180001" y="1467986"/>
                  <a:pt x="180301" y="1453625"/>
                </a:cubicBezTo>
                <a:close/>
                <a:moveTo>
                  <a:pt x="173241" y="1410186"/>
                </a:moveTo>
                <a:cubicBezTo>
                  <a:pt x="175663" y="1407637"/>
                  <a:pt x="179848" y="1417009"/>
                  <a:pt x="178062" y="1420987"/>
                </a:cubicBezTo>
                <a:cubicBezTo>
                  <a:pt x="177055" y="1423231"/>
                  <a:pt x="175928" y="1428127"/>
                  <a:pt x="175562" y="1431866"/>
                </a:cubicBezTo>
                <a:cubicBezTo>
                  <a:pt x="175194" y="1435606"/>
                  <a:pt x="174723" y="1440196"/>
                  <a:pt x="174519" y="1442065"/>
                </a:cubicBezTo>
                <a:cubicBezTo>
                  <a:pt x="174300" y="1443936"/>
                  <a:pt x="172961" y="1445465"/>
                  <a:pt x="171512" y="1445465"/>
                </a:cubicBezTo>
                <a:cubicBezTo>
                  <a:pt x="170056" y="1445465"/>
                  <a:pt x="169582" y="1437881"/>
                  <a:pt x="170450" y="1428466"/>
                </a:cubicBezTo>
                <a:lnTo>
                  <a:pt x="170453" y="1428466"/>
                </a:lnTo>
                <a:cubicBezTo>
                  <a:pt x="171317" y="1419117"/>
                  <a:pt x="172572" y="1410891"/>
                  <a:pt x="173241" y="1410186"/>
                </a:cubicBezTo>
                <a:close/>
                <a:moveTo>
                  <a:pt x="62944" y="1342800"/>
                </a:moveTo>
                <a:cubicBezTo>
                  <a:pt x="65370" y="1342042"/>
                  <a:pt x="65352" y="1343959"/>
                  <a:pt x="62871" y="1350102"/>
                </a:cubicBezTo>
                <a:cubicBezTo>
                  <a:pt x="58731" y="1360364"/>
                  <a:pt x="54700" y="1361144"/>
                  <a:pt x="57562" y="1351127"/>
                </a:cubicBezTo>
                <a:lnTo>
                  <a:pt x="57566" y="1351128"/>
                </a:lnTo>
                <a:cubicBezTo>
                  <a:pt x="58716" y="1347112"/>
                  <a:pt x="61135" y="1343364"/>
                  <a:pt x="62944" y="1342800"/>
                </a:cubicBezTo>
                <a:close/>
                <a:moveTo>
                  <a:pt x="965872" y="1335265"/>
                </a:moveTo>
                <a:cubicBezTo>
                  <a:pt x="966100" y="1334156"/>
                  <a:pt x="966415" y="1334309"/>
                  <a:pt x="966762" y="1335992"/>
                </a:cubicBezTo>
                <a:cubicBezTo>
                  <a:pt x="967455" y="1339358"/>
                  <a:pt x="967455" y="1344866"/>
                  <a:pt x="966762" y="1348232"/>
                </a:cubicBezTo>
                <a:cubicBezTo>
                  <a:pt x="966068" y="1351597"/>
                  <a:pt x="965503" y="1348843"/>
                  <a:pt x="965503" y="1342112"/>
                </a:cubicBezTo>
                <a:cubicBezTo>
                  <a:pt x="965503" y="1338746"/>
                  <a:pt x="965644" y="1336375"/>
                  <a:pt x="965872" y="1335265"/>
                </a:cubicBezTo>
                <a:close/>
                <a:moveTo>
                  <a:pt x="104232" y="1330248"/>
                </a:moveTo>
                <a:cubicBezTo>
                  <a:pt x="105670" y="1328834"/>
                  <a:pt x="107227" y="1328932"/>
                  <a:pt x="108531" y="1330906"/>
                </a:cubicBezTo>
                <a:cubicBezTo>
                  <a:pt x="109431" y="1332271"/>
                  <a:pt x="107680" y="1336263"/>
                  <a:pt x="104638" y="1339779"/>
                </a:cubicBezTo>
                <a:lnTo>
                  <a:pt x="99107" y="1346171"/>
                </a:lnTo>
                <a:lnTo>
                  <a:pt x="100641" y="1338662"/>
                </a:lnTo>
                <a:cubicBezTo>
                  <a:pt x="101473" y="1334588"/>
                  <a:pt x="102793" y="1331662"/>
                  <a:pt x="104232" y="1330248"/>
                </a:cubicBezTo>
                <a:close/>
                <a:moveTo>
                  <a:pt x="990819" y="1297266"/>
                </a:moveTo>
                <a:cubicBezTo>
                  <a:pt x="992088" y="1296532"/>
                  <a:pt x="994026" y="1301539"/>
                  <a:pt x="995123" y="1308392"/>
                </a:cubicBezTo>
                <a:cubicBezTo>
                  <a:pt x="997338" y="1322213"/>
                  <a:pt x="995086" y="1328211"/>
                  <a:pt x="992291" y="1315915"/>
                </a:cubicBezTo>
                <a:lnTo>
                  <a:pt x="992289" y="1315915"/>
                </a:lnTo>
                <a:cubicBezTo>
                  <a:pt x="988669" y="1299956"/>
                  <a:pt x="988559" y="1298572"/>
                  <a:pt x="990819" y="1297266"/>
                </a:cubicBezTo>
                <a:close/>
                <a:moveTo>
                  <a:pt x="63693" y="1283637"/>
                </a:moveTo>
                <a:cubicBezTo>
                  <a:pt x="68163" y="1286222"/>
                  <a:pt x="67138" y="1299652"/>
                  <a:pt x="62026" y="1305555"/>
                </a:cubicBezTo>
                <a:cubicBezTo>
                  <a:pt x="57609" y="1310651"/>
                  <a:pt x="57506" y="1310598"/>
                  <a:pt x="59081" y="1304036"/>
                </a:cubicBezTo>
                <a:lnTo>
                  <a:pt x="59081" y="1304035"/>
                </a:lnTo>
                <a:cubicBezTo>
                  <a:pt x="59978" y="1300296"/>
                  <a:pt x="60726" y="1293798"/>
                  <a:pt x="60748" y="1289596"/>
                </a:cubicBezTo>
                <a:cubicBezTo>
                  <a:pt x="60782" y="1285202"/>
                  <a:pt x="62022" y="1282670"/>
                  <a:pt x="63693" y="1283637"/>
                </a:cubicBezTo>
                <a:close/>
                <a:moveTo>
                  <a:pt x="191583" y="1243774"/>
                </a:moveTo>
                <a:lnTo>
                  <a:pt x="191582" y="1243775"/>
                </a:lnTo>
                <a:lnTo>
                  <a:pt x="191582" y="1243774"/>
                </a:lnTo>
                <a:close/>
                <a:moveTo>
                  <a:pt x="202390" y="1234366"/>
                </a:moveTo>
                <a:cubicBezTo>
                  <a:pt x="203463" y="1235368"/>
                  <a:pt x="201467" y="1238875"/>
                  <a:pt x="197960" y="1242158"/>
                </a:cubicBezTo>
                <a:lnTo>
                  <a:pt x="191583" y="1243774"/>
                </a:lnTo>
                <a:lnTo>
                  <a:pt x="195925" y="1236163"/>
                </a:lnTo>
                <a:cubicBezTo>
                  <a:pt x="198274" y="1234118"/>
                  <a:pt x="200976" y="1233043"/>
                  <a:pt x="202390" y="1234366"/>
                </a:cubicBezTo>
                <a:close/>
                <a:moveTo>
                  <a:pt x="1005211" y="1233414"/>
                </a:moveTo>
                <a:cubicBezTo>
                  <a:pt x="1012719" y="1229654"/>
                  <a:pt x="1014121" y="1229852"/>
                  <a:pt x="1014121" y="1234679"/>
                </a:cubicBezTo>
                <a:cubicBezTo>
                  <a:pt x="1014121" y="1236924"/>
                  <a:pt x="1011614" y="1238759"/>
                  <a:pt x="1008550" y="1238759"/>
                </a:cubicBezTo>
                <a:cubicBezTo>
                  <a:pt x="1005485" y="1238759"/>
                  <a:pt x="1002320" y="1240290"/>
                  <a:pt x="1001514" y="1242159"/>
                </a:cubicBezTo>
                <a:cubicBezTo>
                  <a:pt x="1000623" y="1244226"/>
                  <a:pt x="999959" y="1243732"/>
                  <a:pt x="999817" y="1240896"/>
                </a:cubicBezTo>
                <a:lnTo>
                  <a:pt x="999818" y="1240893"/>
                </a:lnTo>
                <a:cubicBezTo>
                  <a:pt x="999709" y="1238328"/>
                  <a:pt x="1002117" y="1234963"/>
                  <a:pt x="1005211" y="1233414"/>
                </a:cubicBezTo>
                <a:close/>
                <a:moveTo>
                  <a:pt x="990869" y="1147644"/>
                </a:moveTo>
                <a:cubicBezTo>
                  <a:pt x="994230" y="1145699"/>
                  <a:pt x="994230" y="1152779"/>
                  <a:pt x="990869" y="1162603"/>
                </a:cubicBezTo>
                <a:cubicBezTo>
                  <a:pt x="988778" y="1168710"/>
                  <a:pt x="988512" y="1168381"/>
                  <a:pt x="988253" y="1159363"/>
                </a:cubicBezTo>
                <a:cubicBezTo>
                  <a:pt x="988107" y="1153842"/>
                  <a:pt x="989271" y="1148568"/>
                  <a:pt x="990869" y="1147644"/>
                </a:cubicBezTo>
                <a:close/>
                <a:moveTo>
                  <a:pt x="72414" y="1097327"/>
                </a:moveTo>
                <a:cubicBezTo>
                  <a:pt x="75895" y="1097327"/>
                  <a:pt x="75895" y="1107421"/>
                  <a:pt x="72414" y="1115006"/>
                </a:cubicBezTo>
                <a:cubicBezTo>
                  <a:pt x="70480" y="1119219"/>
                  <a:pt x="69870" y="1117839"/>
                  <a:pt x="69713" y="1108886"/>
                </a:cubicBezTo>
                <a:cubicBezTo>
                  <a:pt x="69604" y="1102529"/>
                  <a:pt x="70815" y="1097327"/>
                  <a:pt x="72414" y="1097327"/>
                </a:cubicBezTo>
                <a:close/>
                <a:moveTo>
                  <a:pt x="69528" y="1086174"/>
                </a:moveTo>
                <a:lnTo>
                  <a:pt x="69528" y="1086174"/>
                </a:lnTo>
                <a:lnTo>
                  <a:pt x="69527" y="1086175"/>
                </a:lnTo>
                <a:close/>
                <a:moveTo>
                  <a:pt x="78513" y="1067409"/>
                </a:moveTo>
                <a:cubicBezTo>
                  <a:pt x="79954" y="1067409"/>
                  <a:pt x="81125" y="1068328"/>
                  <a:pt x="81114" y="1069450"/>
                </a:cubicBezTo>
                <a:cubicBezTo>
                  <a:pt x="81098" y="1070668"/>
                  <a:pt x="78208" y="1075439"/>
                  <a:pt x="75319" y="1079612"/>
                </a:cubicBezTo>
                <a:lnTo>
                  <a:pt x="69528" y="1086174"/>
                </a:lnTo>
                <a:lnTo>
                  <a:pt x="73155" y="1075056"/>
                </a:lnTo>
                <a:cubicBezTo>
                  <a:pt x="75123" y="1070943"/>
                  <a:pt x="77378" y="1067409"/>
                  <a:pt x="78513" y="1067409"/>
                </a:cubicBezTo>
                <a:close/>
                <a:moveTo>
                  <a:pt x="1008308" y="857982"/>
                </a:moveTo>
                <a:cubicBezTo>
                  <a:pt x="1009859" y="860227"/>
                  <a:pt x="1011125" y="866346"/>
                  <a:pt x="1011125" y="871582"/>
                </a:cubicBezTo>
                <a:cubicBezTo>
                  <a:pt x="1011125" y="876817"/>
                  <a:pt x="1009859" y="882937"/>
                  <a:pt x="1008308" y="885180"/>
                </a:cubicBezTo>
                <a:cubicBezTo>
                  <a:pt x="1006330" y="888044"/>
                  <a:pt x="1005491" y="883987"/>
                  <a:pt x="1005491" y="871582"/>
                </a:cubicBezTo>
                <a:cubicBezTo>
                  <a:pt x="1005491" y="859175"/>
                  <a:pt x="1006330" y="855120"/>
                  <a:pt x="1008308" y="857982"/>
                </a:cubicBezTo>
                <a:close/>
                <a:moveTo>
                  <a:pt x="40946" y="780467"/>
                </a:moveTo>
                <a:lnTo>
                  <a:pt x="43701" y="788627"/>
                </a:lnTo>
                <a:cubicBezTo>
                  <a:pt x="46799" y="797802"/>
                  <a:pt x="44646" y="821905"/>
                  <a:pt x="40179" y="828088"/>
                </a:cubicBezTo>
                <a:cubicBezTo>
                  <a:pt x="38118" y="830939"/>
                  <a:pt x="37676" y="827298"/>
                  <a:pt x="38694" y="815825"/>
                </a:cubicBezTo>
                <a:lnTo>
                  <a:pt x="38690" y="815825"/>
                </a:lnTo>
                <a:cubicBezTo>
                  <a:pt x="39486" y="806849"/>
                  <a:pt x="40318" y="795222"/>
                  <a:pt x="40540" y="789987"/>
                </a:cubicBezTo>
                <a:close/>
                <a:moveTo>
                  <a:pt x="44700" y="746469"/>
                </a:moveTo>
                <a:cubicBezTo>
                  <a:pt x="48054" y="746469"/>
                  <a:pt x="52212" y="758081"/>
                  <a:pt x="50581" y="762891"/>
                </a:cubicBezTo>
                <a:cubicBezTo>
                  <a:pt x="47501" y="771967"/>
                  <a:pt x="43349" y="768784"/>
                  <a:pt x="43349" y="757349"/>
                </a:cubicBezTo>
                <a:lnTo>
                  <a:pt x="43350" y="757349"/>
                </a:lnTo>
                <a:cubicBezTo>
                  <a:pt x="43350" y="751365"/>
                  <a:pt x="43960" y="746469"/>
                  <a:pt x="44700" y="746469"/>
                </a:cubicBezTo>
                <a:close/>
                <a:moveTo>
                  <a:pt x="52068" y="720631"/>
                </a:moveTo>
                <a:cubicBezTo>
                  <a:pt x="53666" y="721555"/>
                  <a:pt x="54976" y="725911"/>
                  <a:pt x="54976" y="730311"/>
                </a:cubicBezTo>
                <a:cubicBezTo>
                  <a:pt x="54976" y="734710"/>
                  <a:pt x="53670" y="738310"/>
                  <a:pt x="52068" y="738310"/>
                </a:cubicBezTo>
                <a:cubicBezTo>
                  <a:pt x="50469" y="738310"/>
                  <a:pt x="49163" y="733954"/>
                  <a:pt x="49163" y="728630"/>
                </a:cubicBezTo>
                <a:cubicBezTo>
                  <a:pt x="49163" y="722869"/>
                  <a:pt x="50342" y="719630"/>
                  <a:pt x="52068" y="720631"/>
                </a:cubicBezTo>
                <a:close/>
                <a:moveTo>
                  <a:pt x="54632" y="693931"/>
                </a:moveTo>
                <a:cubicBezTo>
                  <a:pt x="56080" y="692764"/>
                  <a:pt x="57862" y="694349"/>
                  <a:pt x="59194" y="699316"/>
                </a:cubicBezTo>
                <a:cubicBezTo>
                  <a:pt x="60496" y="704178"/>
                  <a:pt x="59653" y="707899"/>
                  <a:pt x="56595" y="710759"/>
                </a:cubicBezTo>
                <a:cubicBezTo>
                  <a:pt x="52495" y="714596"/>
                  <a:pt x="52066" y="714057"/>
                  <a:pt x="52066" y="705055"/>
                </a:cubicBezTo>
                <a:lnTo>
                  <a:pt x="52068" y="705055"/>
                </a:lnTo>
                <a:cubicBezTo>
                  <a:pt x="52068" y="699016"/>
                  <a:pt x="53183" y="695097"/>
                  <a:pt x="54632" y="693931"/>
                </a:cubicBezTo>
                <a:close/>
                <a:moveTo>
                  <a:pt x="17521" y="689349"/>
                </a:moveTo>
                <a:cubicBezTo>
                  <a:pt x="19871" y="689354"/>
                  <a:pt x="24087" y="795309"/>
                  <a:pt x="21822" y="797428"/>
                </a:cubicBezTo>
                <a:cubicBezTo>
                  <a:pt x="20866" y="798322"/>
                  <a:pt x="19958" y="793647"/>
                  <a:pt x="19797" y="787040"/>
                </a:cubicBezTo>
                <a:lnTo>
                  <a:pt x="19809" y="787040"/>
                </a:lnTo>
                <a:cubicBezTo>
                  <a:pt x="19663" y="780433"/>
                  <a:pt x="18670" y="755749"/>
                  <a:pt x="17630" y="732186"/>
                </a:cubicBezTo>
                <a:cubicBezTo>
                  <a:pt x="16590" y="708623"/>
                  <a:pt x="16546" y="689347"/>
                  <a:pt x="17521" y="689349"/>
                </a:cubicBezTo>
                <a:close/>
                <a:moveTo>
                  <a:pt x="16110" y="627523"/>
                </a:moveTo>
                <a:cubicBezTo>
                  <a:pt x="16487" y="629638"/>
                  <a:pt x="16679" y="635703"/>
                  <a:pt x="16826" y="646515"/>
                </a:cubicBezTo>
                <a:cubicBezTo>
                  <a:pt x="17045" y="661100"/>
                  <a:pt x="16717" y="673034"/>
                  <a:pt x="16144" y="673034"/>
                </a:cubicBezTo>
                <a:cubicBezTo>
                  <a:pt x="15567" y="673034"/>
                  <a:pt x="14421" y="666608"/>
                  <a:pt x="13597" y="658754"/>
                </a:cubicBezTo>
                <a:cubicBezTo>
                  <a:pt x="12772" y="650901"/>
                  <a:pt x="13078" y="638968"/>
                  <a:pt x="14279" y="632236"/>
                </a:cubicBezTo>
                <a:cubicBezTo>
                  <a:pt x="15170" y="627246"/>
                  <a:pt x="15733" y="625409"/>
                  <a:pt x="16110" y="627523"/>
                </a:cubicBezTo>
                <a:close/>
                <a:moveTo>
                  <a:pt x="1020514" y="444568"/>
                </a:moveTo>
                <a:cubicBezTo>
                  <a:pt x="1024263" y="438910"/>
                  <a:pt x="1021087" y="467646"/>
                  <a:pt x="1017280" y="473823"/>
                </a:cubicBezTo>
                <a:cubicBezTo>
                  <a:pt x="1015190" y="477216"/>
                  <a:pt x="1014851" y="474310"/>
                  <a:pt x="1016084" y="463607"/>
                </a:cubicBezTo>
                <a:cubicBezTo>
                  <a:pt x="1017033" y="455380"/>
                  <a:pt x="1019025" y="446812"/>
                  <a:pt x="1020514" y="444568"/>
                </a:cubicBezTo>
                <a:close/>
                <a:moveTo>
                  <a:pt x="109423" y="416964"/>
                </a:moveTo>
                <a:cubicBezTo>
                  <a:pt x="109606" y="417497"/>
                  <a:pt x="109232" y="421113"/>
                  <a:pt x="108453" y="428251"/>
                </a:cubicBezTo>
                <a:cubicBezTo>
                  <a:pt x="107556" y="436478"/>
                  <a:pt x="104979" y="458509"/>
                  <a:pt x="102725" y="477208"/>
                </a:cubicBezTo>
                <a:cubicBezTo>
                  <a:pt x="100473" y="495907"/>
                  <a:pt x="98746" y="516713"/>
                  <a:pt x="98887" y="523445"/>
                </a:cubicBezTo>
                <a:lnTo>
                  <a:pt x="99142" y="535684"/>
                </a:lnTo>
                <a:lnTo>
                  <a:pt x="104632" y="520725"/>
                </a:lnTo>
                <a:cubicBezTo>
                  <a:pt x="110740" y="504082"/>
                  <a:pt x="110637" y="501511"/>
                  <a:pt x="105591" y="544754"/>
                </a:cubicBezTo>
                <a:cubicBezTo>
                  <a:pt x="104372" y="555196"/>
                  <a:pt x="102044" y="562534"/>
                  <a:pt x="99681" y="563383"/>
                </a:cubicBezTo>
                <a:cubicBezTo>
                  <a:pt x="93483" y="565609"/>
                  <a:pt x="89888" y="582619"/>
                  <a:pt x="89871" y="609799"/>
                </a:cubicBezTo>
                <a:cubicBezTo>
                  <a:pt x="89871" y="624748"/>
                  <a:pt x="88673" y="634958"/>
                  <a:pt x="86947" y="634958"/>
                </a:cubicBezTo>
                <a:cubicBezTo>
                  <a:pt x="85269" y="634958"/>
                  <a:pt x="84002" y="626061"/>
                  <a:pt x="83948" y="613879"/>
                </a:cubicBezTo>
                <a:lnTo>
                  <a:pt x="83947" y="613879"/>
                </a:lnTo>
                <a:cubicBezTo>
                  <a:pt x="83874" y="594820"/>
                  <a:pt x="83447" y="593303"/>
                  <a:pt x="79617" y="598042"/>
                </a:cubicBezTo>
                <a:cubicBezTo>
                  <a:pt x="77286" y="600924"/>
                  <a:pt x="74660" y="602608"/>
                  <a:pt x="73779" y="601784"/>
                </a:cubicBezTo>
                <a:cubicBezTo>
                  <a:pt x="71652" y="599791"/>
                  <a:pt x="83657" y="504572"/>
                  <a:pt x="86914" y="497606"/>
                </a:cubicBezTo>
                <a:cubicBezTo>
                  <a:pt x="88900" y="493359"/>
                  <a:pt x="89568" y="494849"/>
                  <a:pt x="89947" y="504406"/>
                </a:cubicBezTo>
                <a:cubicBezTo>
                  <a:pt x="90275" y="512590"/>
                  <a:pt x="92688" y="503129"/>
                  <a:pt x="97232" y="475848"/>
                </a:cubicBezTo>
                <a:cubicBezTo>
                  <a:pt x="100969" y="453409"/>
                  <a:pt x="105390" y="430155"/>
                  <a:pt x="107056" y="424171"/>
                </a:cubicBezTo>
                <a:cubicBezTo>
                  <a:pt x="108501" y="418980"/>
                  <a:pt x="109240" y="416430"/>
                  <a:pt x="109423" y="416964"/>
                </a:cubicBezTo>
                <a:close/>
                <a:moveTo>
                  <a:pt x="112126" y="403090"/>
                </a:moveTo>
                <a:cubicBezTo>
                  <a:pt x="112932" y="404961"/>
                  <a:pt x="112932" y="408020"/>
                  <a:pt x="112126" y="409890"/>
                </a:cubicBezTo>
                <a:cubicBezTo>
                  <a:pt x="111319" y="411760"/>
                  <a:pt x="110659" y="410229"/>
                  <a:pt x="110659" y="406490"/>
                </a:cubicBezTo>
                <a:cubicBezTo>
                  <a:pt x="110659" y="402750"/>
                  <a:pt x="111319" y="401220"/>
                  <a:pt x="112126" y="403090"/>
                </a:cubicBezTo>
                <a:close/>
                <a:moveTo>
                  <a:pt x="960210" y="305326"/>
                </a:moveTo>
                <a:cubicBezTo>
                  <a:pt x="960417" y="303478"/>
                  <a:pt x="960701" y="303733"/>
                  <a:pt x="961013" y="306537"/>
                </a:cubicBezTo>
                <a:cubicBezTo>
                  <a:pt x="961642" y="312147"/>
                  <a:pt x="961642" y="321326"/>
                  <a:pt x="961013" y="326936"/>
                </a:cubicBezTo>
                <a:cubicBezTo>
                  <a:pt x="960386" y="332546"/>
                  <a:pt x="959875" y="327957"/>
                  <a:pt x="959875" y="316736"/>
                </a:cubicBezTo>
                <a:cubicBezTo>
                  <a:pt x="959875" y="311127"/>
                  <a:pt x="960004" y="307175"/>
                  <a:pt x="960210" y="305326"/>
                </a:cubicBezTo>
                <a:close/>
                <a:moveTo>
                  <a:pt x="131243" y="240583"/>
                </a:moveTo>
                <a:cubicBezTo>
                  <a:pt x="130466" y="238339"/>
                  <a:pt x="131805" y="238962"/>
                  <a:pt x="134221" y="241967"/>
                </a:cubicBezTo>
                <a:cubicBezTo>
                  <a:pt x="140429" y="249691"/>
                  <a:pt x="145771" y="267810"/>
                  <a:pt x="144610" y="277206"/>
                </a:cubicBezTo>
                <a:cubicBezTo>
                  <a:pt x="143847" y="283379"/>
                  <a:pt x="142391" y="280612"/>
                  <a:pt x="138140" y="264918"/>
                </a:cubicBezTo>
                <a:lnTo>
                  <a:pt x="138140" y="264917"/>
                </a:lnTo>
                <a:cubicBezTo>
                  <a:pt x="135122" y="253777"/>
                  <a:pt x="132020" y="242827"/>
                  <a:pt x="131243" y="240583"/>
                </a:cubicBezTo>
                <a:close/>
                <a:moveTo>
                  <a:pt x="877049" y="194344"/>
                </a:moveTo>
                <a:cubicBezTo>
                  <a:pt x="881125" y="194344"/>
                  <a:pt x="886794" y="208508"/>
                  <a:pt x="883829" y="211283"/>
                </a:cubicBezTo>
                <a:cubicBezTo>
                  <a:pt x="882186" y="212819"/>
                  <a:pt x="879875" y="210387"/>
                  <a:pt x="877876" y="205024"/>
                </a:cubicBezTo>
                <a:lnTo>
                  <a:pt x="877877" y="205024"/>
                </a:lnTo>
                <a:cubicBezTo>
                  <a:pt x="873965" y="194521"/>
                  <a:pt x="873951" y="194344"/>
                  <a:pt x="877049" y="194344"/>
                </a:cubicBezTo>
                <a:close/>
                <a:moveTo>
                  <a:pt x="1009149" y="184200"/>
                </a:moveTo>
                <a:cubicBezTo>
                  <a:pt x="1009348" y="182720"/>
                  <a:pt x="1009927" y="183090"/>
                  <a:pt x="1010905" y="185145"/>
                </a:cubicBezTo>
                <a:cubicBezTo>
                  <a:pt x="1014284" y="192235"/>
                  <a:pt x="1015968" y="218002"/>
                  <a:pt x="1013222" y="220572"/>
                </a:cubicBezTo>
                <a:cubicBezTo>
                  <a:pt x="1012120" y="221605"/>
                  <a:pt x="1011204" y="219492"/>
                  <a:pt x="1011193" y="215876"/>
                </a:cubicBezTo>
                <a:lnTo>
                  <a:pt x="1011190" y="215876"/>
                </a:lnTo>
                <a:cubicBezTo>
                  <a:pt x="1011190" y="212261"/>
                  <a:pt x="1010489" y="202572"/>
                  <a:pt x="1009664" y="194344"/>
                </a:cubicBezTo>
                <a:cubicBezTo>
                  <a:pt x="1009128" y="189006"/>
                  <a:pt x="1008949" y="185679"/>
                  <a:pt x="1009149" y="184200"/>
                </a:cubicBezTo>
                <a:close/>
                <a:moveTo>
                  <a:pt x="748726" y="154227"/>
                </a:moveTo>
                <a:cubicBezTo>
                  <a:pt x="749460" y="156844"/>
                  <a:pt x="749460" y="161128"/>
                  <a:pt x="748726" y="163746"/>
                </a:cubicBezTo>
                <a:cubicBezTo>
                  <a:pt x="747996" y="166364"/>
                  <a:pt x="747398" y="164222"/>
                  <a:pt x="747398" y="158987"/>
                </a:cubicBezTo>
                <a:cubicBezTo>
                  <a:pt x="747398" y="153751"/>
                  <a:pt x="747996" y="151609"/>
                  <a:pt x="748726" y="154227"/>
                </a:cubicBezTo>
                <a:close/>
                <a:moveTo>
                  <a:pt x="944467" y="138588"/>
                </a:moveTo>
                <a:lnTo>
                  <a:pt x="949089" y="154227"/>
                </a:lnTo>
                <a:cubicBezTo>
                  <a:pt x="954984" y="174166"/>
                  <a:pt x="960384" y="175057"/>
                  <a:pt x="957630" y="155635"/>
                </a:cubicBezTo>
                <a:cubicBezTo>
                  <a:pt x="955225" y="138666"/>
                  <a:pt x="957886" y="139820"/>
                  <a:pt x="963237" y="158076"/>
                </a:cubicBezTo>
                <a:cubicBezTo>
                  <a:pt x="965361" y="165308"/>
                  <a:pt x="967215" y="169083"/>
                  <a:pt x="967358" y="166466"/>
                </a:cubicBezTo>
                <a:cubicBezTo>
                  <a:pt x="967504" y="163848"/>
                  <a:pt x="968840" y="161706"/>
                  <a:pt x="970329" y="161706"/>
                </a:cubicBezTo>
                <a:cubicBezTo>
                  <a:pt x="973482" y="161706"/>
                  <a:pt x="975154" y="166525"/>
                  <a:pt x="977889" y="183464"/>
                </a:cubicBezTo>
                <a:cubicBezTo>
                  <a:pt x="978976" y="190196"/>
                  <a:pt x="982281" y="201211"/>
                  <a:pt x="985235" y="207943"/>
                </a:cubicBezTo>
                <a:cubicBezTo>
                  <a:pt x="990744" y="220498"/>
                  <a:pt x="997837" y="294341"/>
                  <a:pt x="994634" y="305802"/>
                </a:cubicBezTo>
                <a:cubicBezTo>
                  <a:pt x="992977" y="311725"/>
                  <a:pt x="989398" y="312948"/>
                  <a:pt x="986510" y="308577"/>
                </a:cubicBezTo>
                <a:cubicBezTo>
                  <a:pt x="983734" y="304373"/>
                  <a:pt x="979811" y="305353"/>
                  <a:pt x="978341" y="310615"/>
                </a:cubicBezTo>
                <a:cubicBezTo>
                  <a:pt x="977611" y="313233"/>
                  <a:pt x="976860" y="314763"/>
                  <a:pt x="976670" y="314015"/>
                </a:cubicBezTo>
                <a:lnTo>
                  <a:pt x="976670" y="314017"/>
                </a:lnTo>
                <a:cubicBezTo>
                  <a:pt x="976487" y="313269"/>
                  <a:pt x="974451" y="302866"/>
                  <a:pt x="972155" y="290898"/>
                </a:cubicBezTo>
                <a:cubicBezTo>
                  <a:pt x="969860" y="278931"/>
                  <a:pt x="965309" y="261981"/>
                  <a:pt x="962044" y="253231"/>
                </a:cubicBezTo>
                <a:cubicBezTo>
                  <a:pt x="953553" y="230483"/>
                  <a:pt x="947862" y="199819"/>
                  <a:pt x="946043" y="167025"/>
                </a:cubicBezTo>
                <a:close/>
                <a:moveTo>
                  <a:pt x="665910" y="130704"/>
                </a:moveTo>
                <a:cubicBezTo>
                  <a:pt x="670099" y="124821"/>
                  <a:pt x="670393" y="131034"/>
                  <a:pt x="666800" y="149466"/>
                </a:cubicBezTo>
                <a:cubicBezTo>
                  <a:pt x="663939" y="164139"/>
                  <a:pt x="663013" y="166186"/>
                  <a:pt x="662762" y="158391"/>
                </a:cubicBezTo>
                <a:lnTo>
                  <a:pt x="662761" y="158391"/>
                </a:lnTo>
                <a:cubicBezTo>
                  <a:pt x="662505" y="150588"/>
                  <a:pt x="661440" y="148634"/>
                  <a:pt x="658075" y="149842"/>
                </a:cubicBezTo>
                <a:cubicBezTo>
                  <a:pt x="654879" y="150990"/>
                  <a:pt x="653716" y="149494"/>
                  <a:pt x="653716" y="144232"/>
                </a:cubicBezTo>
                <a:cubicBezTo>
                  <a:pt x="653716" y="139880"/>
                  <a:pt x="655718" y="136365"/>
                  <a:pt x="658802" y="135300"/>
                </a:cubicBezTo>
                <a:cubicBezTo>
                  <a:pt x="661601" y="134335"/>
                  <a:pt x="664798" y="132266"/>
                  <a:pt x="665910" y="130704"/>
                </a:cubicBezTo>
                <a:close/>
                <a:moveTo>
                  <a:pt x="878817" y="98237"/>
                </a:moveTo>
                <a:cubicBezTo>
                  <a:pt x="879030" y="96646"/>
                  <a:pt x="879321" y="97070"/>
                  <a:pt x="879637" y="99891"/>
                </a:cubicBezTo>
                <a:cubicBezTo>
                  <a:pt x="880265" y="105534"/>
                  <a:pt x="880258" y="114101"/>
                  <a:pt x="879605" y="118930"/>
                </a:cubicBezTo>
                <a:cubicBezTo>
                  <a:pt x="878962" y="123758"/>
                  <a:pt x="878448" y="119137"/>
                  <a:pt x="878459" y="108669"/>
                </a:cubicBezTo>
                <a:lnTo>
                  <a:pt x="878470" y="108669"/>
                </a:lnTo>
                <a:cubicBezTo>
                  <a:pt x="878470" y="103434"/>
                  <a:pt x="878604" y="99828"/>
                  <a:pt x="878817" y="98237"/>
                </a:cubicBezTo>
                <a:close/>
                <a:moveTo>
                  <a:pt x="287277" y="93938"/>
                </a:moveTo>
                <a:cubicBezTo>
                  <a:pt x="289283" y="93820"/>
                  <a:pt x="290386" y="95327"/>
                  <a:pt x="290353" y="98471"/>
                </a:cubicBezTo>
                <a:cubicBezTo>
                  <a:pt x="290316" y="103899"/>
                  <a:pt x="277634" y="116214"/>
                  <a:pt x="274819" y="113580"/>
                </a:cubicBezTo>
                <a:lnTo>
                  <a:pt x="274819" y="113579"/>
                </a:lnTo>
                <a:cubicBezTo>
                  <a:pt x="271364" y="110347"/>
                  <a:pt x="272936" y="104614"/>
                  <a:pt x="278777" y="99150"/>
                </a:cubicBezTo>
                <a:cubicBezTo>
                  <a:pt x="282359" y="95798"/>
                  <a:pt x="285270" y="94056"/>
                  <a:pt x="287277" y="93938"/>
                </a:cubicBezTo>
                <a:close/>
                <a:moveTo>
                  <a:pt x="322381" y="84191"/>
                </a:moveTo>
                <a:lnTo>
                  <a:pt x="320699" y="95071"/>
                </a:lnTo>
                <a:cubicBezTo>
                  <a:pt x="318903" y="106688"/>
                  <a:pt x="313560" y="114991"/>
                  <a:pt x="313786" y="105814"/>
                </a:cubicBezTo>
                <a:cubicBezTo>
                  <a:pt x="313859" y="102897"/>
                  <a:pt x="315822" y="96838"/>
                  <a:pt x="318149" y="92351"/>
                </a:cubicBezTo>
                <a:close/>
                <a:moveTo>
                  <a:pt x="511326" y="77392"/>
                </a:moveTo>
                <a:cubicBezTo>
                  <a:pt x="514147" y="77392"/>
                  <a:pt x="511359" y="112769"/>
                  <a:pt x="508107" y="118189"/>
                </a:cubicBezTo>
                <a:cubicBezTo>
                  <a:pt x="506527" y="120823"/>
                  <a:pt x="505629" y="117328"/>
                  <a:pt x="505574" y="108330"/>
                </a:cubicBezTo>
                <a:lnTo>
                  <a:pt x="505572" y="108330"/>
                </a:lnTo>
                <a:cubicBezTo>
                  <a:pt x="505463" y="92008"/>
                  <a:pt x="508189" y="77392"/>
                  <a:pt x="511326" y="77392"/>
                </a:cubicBezTo>
                <a:close/>
                <a:moveTo>
                  <a:pt x="356452" y="75734"/>
                </a:moveTo>
                <a:cubicBezTo>
                  <a:pt x="358469" y="77624"/>
                  <a:pt x="353911" y="107309"/>
                  <a:pt x="351603" y="107309"/>
                </a:cubicBezTo>
                <a:cubicBezTo>
                  <a:pt x="350465" y="107309"/>
                  <a:pt x="350801" y="99935"/>
                  <a:pt x="352352" y="90922"/>
                </a:cubicBezTo>
                <a:lnTo>
                  <a:pt x="352351" y="90922"/>
                </a:lnTo>
                <a:cubicBezTo>
                  <a:pt x="353902" y="81910"/>
                  <a:pt x="355748" y="75075"/>
                  <a:pt x="356452" y="75734"/>
                </a:cubicBezTo>
                <a:close/>
                <a:moveTo>
                  <a:pt x="667523" y="59712"/>
                </a:moveTo>
                <a:lnTo>
                  <a:pt x="667556" y="71951"/>
                </a:lnTo>
                <a:cubicBezTo>
                  <a:pt x="667556" y="78682"/>
                  <a:pt x="666578" y="87862"/>
                  <a:pt x="665355" y="92349"/>
                </a:cubicBezTo>
                <a:lnTo>
                  <a:pt x="663137" y="100509"/>
                </a:lnTo>
                <a:lnTo>
                  <a:pt x="662990" y="92349"/>
                </a:lnTo>
                <a:lnTo>
                  <a:pt x="662994" y="92349"/>
                </a:lnTo>
                <a:cubicBezTo>
                  <a:pt x="662921" y="87862"/>
                  <a:pt x="663914" y="78682"/>
                  <a:pt x="665195" y="71951"/>
                </a:cubicBezTo>
                <a:close/>
                <a:moveTo>
                  <a:pt x="745090" y="48079"/>
                </a:moveTo>
                <a:cubicBezTo>
                  <a:pt x="745306" y="46732"/>
                  <a:pt x="745599" y="47118"/>
                  <a:pt x="745922" y="49562"/>
                </a:cubicBezTo>
                <a:cubicBezTo>
                  <a:pt x="746568" y="54451"/>
                  <a:pt x="746557" y="61794"/>
                  <a:pt x="745889" y="65881"/>
                </a:cubicBezTo>
                <a:cubicBezTo>
                  <a:pt x="745228" y="69968"/>
                  <a:pt x="744696" y="65969"/>
                  <a:pt x="744714" y="56993"/>
                </a:cubicBezTo>
                <a:lnTo>
                  <a:pt x="744718" y="56993"/>
                </a:lnTo>
                <a:cubicBezTo>
                  <a:pt x="744735" y="52505"/>
                  <a:pt x="744874" y="49425"/>
                  <a:pt x="745090" y="48079"/>
                </a:cubicBezTo>
                <a:close/>
                <a:moveTo>
                  <a:pt x="649749" y="36821"/>
                </a:moveTo>
                <a:cubicBezTo>
                  <a:pt x="652310" y="34080"/>
                  <a:pt x="650420" y="60131"/>
                  <a:pt x="647789" y="63792"/>
                </a:cubicBezTo>
                <a:cubicBezTo>
                  <a:pt x="645745" y="66636"/>
                  <a:pt x="645439" y="63339"/>
                  <a:pt x="646775" y="52913"/>
                </a:cubicBezTo>
                <a:cubicBezTo>
                  <a:pt x="647830" y="44686"/>
                  <a:pt x="649169" y="37444"/>
                  <a:pt x="649749" y="36821"/>
                </a:cubicBezTo>
                <a:close/>
                <a:moveTo>
                  <a:pt x="559982" y="32409"/>
                </a:moveTo>
                <a:cubicBezTo>
                  <a:pt x="560392" y="33040"/>
                  <a:pt x="560518" y="34839"/>
                  <a:pt x="560456" y="37954"/>
                </a:cubicBezTo>
                <a:cubicBezTo>
                  <a:pt x="560383" y="42442"/>
                  <a:pt x="559172" y="48561"/>
                  <a:pt x="557800" y="51553"/>
                </a:cubicBezTo>
                <a:cubicBezTo>
                  <a:pt x="555760" y="55998"/>
                  <a:pt x="555274" y="55252"/>
                  <a:pt x="555143" y="47473"/>
                </a:cubicBezTo>
                <a:cubicBezTo>
                  <a:pt x="555070" y="42238"/>
                  <a:pt x="556253" y="36118"/>
                  <a:pt x="557800" y="33874"/>
                </a:cubicBezTo>
                <a:cubicBezTo>
                  <a:pt x="558877" y="32317"/>
                  <a:pt x="559571" y="31779"/>
                  <a:pt x="559982" y="32409"/>
                </a:cubicBezTo>
                <a:close/>
                <a:moveTo>
                  <a:pt x="586690" y="27075"/>
                </a:moveTo>
                <a:lnTo>
                  <a:pt x="585194" y="45895"/>
                </a:lnTo>
                <a:cubicBezTo>
                  <a:pt x="584370" y="56246"/>
                  <a:pt x="582486" y="66649"/>
                  <a:pt x="581010" y="69014"/>
                </a:cubicBezTo>
                <a:cubicBezTo>
                  <a:pt x="578733" y="72658"/>
                  <a:pt x="578339" y="72692"/>
                  <a:pt x="578416" y="69233"/>
                </a:cubicBezTo>
                <a:lnTo>
                  <a:pt x="578413" y="69232"/>
                </a:lnTo>
                <a:cubicBezTo>
                  <a:pt x="578450" y="66988"/>
                  <a:pt x="580347" y="56585"/>
                  <a:pt x="582597" y="46114"/>
                </a:cubicBezTo>
                <a:close/>
                <a:moveTo>
                  <a:pt x="353765" y="22995"/>
                </a:moveTo>
                <a:cubicBezTo>
                  <a:pt x="357094" y="22995"/>
                  <a:pt x="354306" y="41738"/>
                  <a:pt x="350663" y="43844"/>
                </a:cubicBezTo>
                <a:cubicBezTo>
                  <a:pt x="348693" y="44984"/>
                  <a:pt x="348281" y="43299"/>
                  <a:pt x="349492" y="39059"/>
                </a:cubicBezTo>
                <a:lnTo>
                  <a:pt x="349489" y="39059"/>
                </a:lnTo>
                <a:cubicBezTo>
                  <a:pt x="350518" y="35460"/>
                  <a:pt x="351379" y="30373"/>
                  <a:pt x="351401" y="27755"/>
                </a:cubicBezTo>
                <a:cubicBezTo>
                  <a:pt x="351434" y="25137"/>
                  <a:pt x="352484" y="22995"/>
                  <a:pt x="353765" y="22995"/>
                </a:cubicBezTo>
                <a:close/>
                <a:moveTo>
                  <a:pt x="449634" y="18915"/>
                </a:moveTo>
                <a:lnTo>
                  <a:pt x="448105" y="37954"/>
                </a:lnTo>
                <a:cubicBezTo>
                  <a:pt x="446317" y="60182"/>
                  <a:pt x="442981" y="68775"/>
                  <a:pt x="440198" y="58314"/>
                </a:cubicBezTo>
                <a:lnTo>
                  <a:pt x="440197" y="58314"/>
                </a:lnTo>
                <a:cubicBezTo>
                  <a:pt x="439179" y="54485"/>
                  <a:pt x="440835" y="44478"/>
                  <a:pt x="444016" y="35234"/>
                </a:cubicBezTo>
                <a:close/>
                <a:moveTo>
                  <a:pt x="631225" y="17565"/>
                </a:moveTo>
                <a:cubicBezTo>
                  <a:pt x="635546" y="17565"/>
                  <a:pt x="631871" y="52788"/>
                  <a:pt x="626543" y="62442"/>
                </a:cubicBezTo>
                <a:cubicBezTo>
                  <a:pt x="624065" y="66930"/>
                  <a:pt x="620604" y="84065"/>
                  <a:pt x="618850" y="100520"/>
                </a:cubicBezTo>
                <a:cubicBezTo>
                  <a:pt x="617095" y="116975"/>
                  <a:pt x="614442" y="134653"/>
                  <a:pt x="612954" y="139804"/>
                </a:cubicBezTo>
                <a:cubicBezTo>
                  <a:pt x="611465" y="144956"/>
                  <a:pt x="610826" y="149715"/>
                  <a:pt x="611538" y="150381"/>
                </a:cubicBezTo>
                <a:cubicBezTo>
                  <a:pt x="613103" y="151845"/>
                  <a:pt x="618806" y="138366"/>
                  <a:pt x="618806" y="133203"/>
                </a:cubicBezTo>
                <a:cubicBezTo>
                  <a:pt x="618806" y="128014"/>
                  <a:pt x="621967" y="120918"/>
                  <a:pt x="624280" y="120918"/>
                </a:cubicBezTo>
                <a:cubicBezTo>
                  <a:pt x="625349" y="120918"/>
                  <a:pt x="625879" y="126120"/>
                  <a:pt x="625455" y="132478"/>
                </a:cubicBezTo>
                <a:lnTo>
                  <a:pt x="624686" y="144037"/>
                </a:lnTo>
                <a:lnTo>
                  <a:pt x="629318" y="132297"/>
                </a:lnTo>
                <a:cubicBezTo>
                  <a:pt x="632434" y="124403"/>
                  <a:pt x="635268" y="121030"/>
                  <a:pt x="637973" y="122001"/>
                </a:cubicBezTo>
                <a:cubicBezTo>
                  <a:pt x="643461" y="123971"/>
                  <a:pt x="645973" y="113313"/>
                  <a:pt x="644346" y="94954"/>
                </a:cubicBezTo>
                <a:cubicBezTo>
                  <a:pt x="643623" y="86796"/>
                  <a:pt x="644090" y="80121"/>
                  <a:pt x="645396" y="80121"/>
                </a:cubicBezTo>
                <a:cubicBezTo>
                  <a:pt x="650512" y="80121"/>
                  <a:pt x="651621" y="96390"/>
                  <a:pt x="648370" y="123764"/>
                </a:cubicBezTo>
                <a:cubicBezTo>
                  <a:pt x="644334" y="157754"/>
                  <a:pt x="643986" y="178922"/>
                  <a:pt x="647495" y="176892"/>
                </a:cubicBezTo>
                <a:cubicBezTo>
                  <a:pt x="648889" y="176086"/>
                  <a:pt x="651063" y="171425"/>
                  <a:pt x="652335" y="166532"/>
                </a:cubicBezTo>
                <a:lnTo>
                  <a:pt x="654644" y="157636"/>
                </a:lnTo>
                <a:lnTo>
                  <a:pt x="655852" y="165530"/>
                </a:lnTo>
                <a:cubicBezTo>
                  <a:pt x="656516" y="169872"/>
                  <a:pt x="658888" y="175135"/>
                  <a:pt x="661121" y="177224"/>
                </a:cubicBezTo>
                <a:cubicBezTo>
                  <a:pt x="663355" y="179314"/>
                  <a:pt x="666494" y="183105"/>
                  <a:pt x="668099" y="185649"/>
                </a:cubicBezTo>
                <a:cubicBezTo>
                  <a:pt x="670653" y="189696"/>
                  <a:pt x="671379" y="189764"/>
                  <a:pt x="673931" y="186194"/>
                </a:cubicBezTo>
                <a:cubicBezTo>
                  <a:pt x="675533" y="183949"/>
                  <a:pt x="676960" y="178442"/>
                  <a:pt x="677095" y="173954"/>
                </a:cubicBezTo>
                <a:cubicBezTo>
                  <a:pt x="677241" y="169467"/>
                  <a:pt x="678577" y="163347"/>
                  <a:pt x="680087" y="160355"/>
                </a:cubicBezTo>
                <a:cubicBezTo>
                  <a:pt x="682058" y="156450"/>
                  <a:pt x="682430" y="158753"/>
                  <a:pt x="681412" y="168515"/>
                </a:cubicBezTo>
                <a:cubicBezTo>
                  <a:pt x="680631" y="175994"/>
                  <a:pt x="679299" y="190681"/>
                  <a:pt x="678449" y="201153"/>
                </a:cubicBezTo>
                <a:cubicBezTo>
                  <a:pt x="676960" y="219472"/>
                  <a:pt x="677066" y="219868"/>
                  <a:pt x="681168" y="211626"/>
                </a:cubicBezTo>
                <a:cubicBezTo>
                  <a:pt x="683514" y="206914"/>
                  <a:pt x="686313" y="194675"/>
                  <a:pt x="687387" y="184427"/>
                </a:cubicBezTo>
                <a:cubicBezTo>
                  <a:pt x="689219" y="166982"/>
                  <a:pt x="692284" y="158995"/>
                  <a:pt x="697156" y="158995"/>
                </a:cubicBezTo>
                <a:cubicBezTo>
                  <a:pt x="698294" y="158995"/>
                  <a:pt x="698674" y="168481"/>
                  <a:pt x="697995" y="180074"/>
                </a:cubicBezTo>
                <a:cubicBezTo>
                  <a:pt x="697320" y="191667"/>
                  <a:pt x="698028" y="204212"/>
                  <a:pt x="699560" y="207952"/>
                </a:cubicBezTo>
                <a:cubicBezTo>
                  <a:pt x="702334" y="214695"/>
                  <a:pt x="702399" y="214661"/>
                  <a:pt x="707424" y="203872"/>
                </a:cubicBezTo>
                <a:cubicBezTo>
                  <a:pt x="710211" y="197889"/>
                  <a:pt x="713151" y="187254"/>
                  <a:pt x="713958" y="180238"/>
                </a:cubicBezTo>
                <a:cubicBezTo>
                  <a:pt x="714794" y="172975"/>
                  <a:pt x="717151" y="166864"/>
                  <a:pt x="719432" y="166044"/>
                </a:cubicBezTo>
                <a:cubicBezTo>
                  <a:pt x="722731" y="164860"/>
                  <a:pt x="723439" y="172045"/>
                  <a:pt x="723439" y="206678"/>
                </a:cubicBezTo>
                <a:cubicBezTo>
                  <a:pt x="723439" y="249969"/>
                  <a:pt x="727332" y="263643"/>
                  <a:pt x="729942" y="229516"/>
                </a:cubicBezTo>
                <a:cubicBezTo>
                  <a:pt x="730752" y="218938"/>
                  <a:pt x="732887" y="208901"/>
                  <a:pt x="734692" y="207214"/>
                </a:cubicBezTo>
                <a:cubicBezTo>
                  <a:pt x="737126" y="204934"/>
                  <a:pt x="737973" y="204962"/>
                  <a:pt x="737973" y="207329"/>
                </a:cubicBezTo>
                <a:cubicBezTo>
                  <a:pt x="737973" y="209077"/>
                  <a:pt x="739819" y="209844"/>
                  <a:pt x="742078" y="209033"/>
                </a:cubicBezTo>
                <a:cubicBezTo>
                  <a:pt x="745246" y="207895"/>
                  <a:pt x="746652" y="211652"/>
                  <a:pt x="748234" y="225475"/>
                </a:cubicBezTo>
                <a:cubicBezTo>
                  <a:pt x="749362" y="235329"/>
                  <a:pt x="751328" y="243995"/>
                  <a:pt x="752603" y="244733"/>
                </a:cubicBezTo>
                <a:cubicBezTo>
                  <a:pt x="755876" y="246624"/>
                  <a:pt x="760402" y="224591"/>
                  <a:pt x="762826" y="194980"/>
                </a:cubicBezTo>
                <a:cubicBezTo>
                  <a:pt x="763961" y="181110"/>
                  <a:pt x="766026" y="169105"/>
                  <a:pt x="767417" y="168301"/>
                </a:cubicBezTo>
                <a:cubicBezTo>
                  <a:pt x="768808" y="167497"/>
                  <a:pt x="769979" y="167830"/>
                  <a:pt x="770023" y="169040"/>
                </a:cubicBezTo>
                <a:cubicBezTo>
                  <a:pt x="770059" y="170250"/>
                  <a:pt x="771337" y="188987"/>
                  <a:pt x="772843" y="210678"/>
                </a:cubicBezTo>
                <a:cubicBezTo>
                  <a:pt x="776786" y="267395"/>
                  <a:pt x="780516" y="275312"/>
                  <a:pt x="787596" y="241981"/>
                </a:cubicBezTo>
                <a:cubicBezTo>
                  <a:pt x="789665" y="232244"/>
                  <a:pt x="792424" y="224277"/>
                  <a:pt x="793730" y="224277"/>
                </a:cubicBezTo>
                <a:cubicBezTo>
                  <a:pt x="795036" y="224277"/>
                  <a:pt x="796146" y="221523"/>
                  <a:pt x="796197" y="218157"/>
                </a:cubicBezTo>
                <a:cubicBezTo>
                  <a:pt x="796270" y="212191"/>
                  <a:pt x="796379" y="212170"/>
                  <a:pt x="800556" y="217317"/>
                </a:cubicBezTo>
                <a:cubicBezTo>
                  <a:pt x="804521" y="222221"/>
                  <a:pt x="804838" y="221737"/>
                  <a:pt x="805028" y="210517"/>
                </a:cubicBezTo>
                <a:cubicBezTo>
                  <a:pt x="805440" y="186133"/>
                  <a:pt x="809734" y="186826"/>
                  <a:pt x="811957" y="211635"/>
                </a:cubicBezTo>
                <a:cubicBezTo>
                  <a:pt x="813526" y="229167"/>
                  <a:pt x="814986" y="234896"/>
                  <a:pt x="817316" y="232714"/>
                </a:cubicBezTo>
                <a:cubicBezTo>
                  <a:pt x="822948" y="227444"/>
                  <a:pt x="825167" y="229457"/>
                  <a:pt x="825257" y="239916"/>
                </a:cubicBezTo>
                <a:cubicBezTo>
                  <a:pt x="825404" y="255176"/>
                  <a:pt x="829358" y="246045"/>
                  <a:pt x="835306" y="216798"/>
                </a:cubicBezTo>
                <a:cubicBezTo>
                  <a:pt x="840190" y="192785"/>
                  <a:pt x="845515" y="183445"/>
                  <a:pt x="845515" y="198893"/>
                </a:cubicBezTo>
                <a:cubicBezTo>
                  <a:pt x="845515" y="210171"/>
                  <a:pt x="849533" y="203729"/>
                  <a:pt x="853135" y="186677"/>
                </a:cubicBezTo>
                <a:lnTo>
                  <a:pt x="856393" y="171241"/>
                </a:lnTo>
                <a:lnTo>
                  <a:pt x="856766" y="182777"/>
                </a:lnTo>
                <a:cubicBezTo>
                  <a:pt x="857021" y="191124"/>
                  <a:pt x="858747" y="195254"/>
                  <a:pt x="862960" y="197715"/>
                </a:cubicBezTo>
                <a:cubicBezTo>
                  <a:pt x="868449" y="200923"/>
                  <a:pt x="868673" y="203019"/>
                  <a:pt x="866876" y="234456"/>
                </a:cubicBezTo>
                <a:cubicBezTo>
                  <a:pt x="865224" y="263408"/>
                  <a:pt x="865560" y="267795"/>
                  <a:pt x="869438" y="267795"/>
                </a:cubicBezTo>
                <a:cubicBezTo>
                  <a:pt x="872672" y="267795"/>
                  <a:pt x="874456" y="263676"/>
                  <a:pt x="875898" y="252878"/>
                </a:cubicBezTo>
                <a:cubicBezTo>
                  <a:pt x="879047" y="229280"/>
                  <a:pt x="882815" y="232846"/>
                  <a:pt x="882306" y="258947"/>
                </a:cubicBezTo>
                <a:cubicBezTo>
                  <a:pt x="882014" y="274505"/>
                  <a:pt x="883182" y="284955"/>
                  <a:pt x="885711" y="289106"/>
                </a:cubicBezTo>
                <a:cubicBezTo>
                  <a:pt x="887838" y="292600"/>
                  <a:pt x="890166" y="294910"/>
                  <a:pt x="890882" y="294240"/>
                </a:cubicBezTo>
                <a:cubicBezTo>
                  <a:pt x="891597" y="293570"/>
                  <a:pt x="894768" y="254090"/>
                  <a:pt x="897924" y="206508"/>
                </a:cubicBezTo>
                <a:cubicBezTo>
                  <a:pt x="901081" y="158926"/>
                  <a:pt x="904313" y="119389"/>
                  <a:pt x="905106" y="118646"/>
                </a:cubicBezTo>
                <a:cubicBezTo>
                  <a:pt x="905897" y="117905"/>
                  <a:pt x="906569" y="130659"/>
                  <a:pt x="906591" y="146989"/>
                </a:cubicBezTo>
                <a:cubicBezTo>
                  <a:pt x="906624" y="163319"/>
                  <a:pt x="907792" y="178388"/>
                  <a:pt x="909204" y="180476"/>
                </a:cubicBezTo>
                <a:cubicBezTo>
                  <a:pt x="911966" y="184557"/>
                  <a:pt x="914223" y="175940"/>
                  <a:pt x="922661" y="129113"/>
                </a:cubicBezTo>
                <a:cubicBezTo>
                  <a:pt x="925219" y="114919"/>
                  <a:pt x="927841" y="102811"/>
                  <a:pt x="928487" y="102206"/>
                </a:cubicBezTo>
                <a:cubicBezTo>
                  <a:pt x="935686" y="95469"/>
                  <a:pt x="940858" y="212617"/>
                  <a:pt x="936618" y="286407"/>
                </a:cubicBezTo>
                <a:cubicBezTo>
                  <a:pt x="934534" y="322659"/>
                  <a:pt x="930017" y="331042"/>
                  <a:pt x="929426" y="299753"/>
                </a:cubicBezTo>
                <a:lnTo>
                  <a:pt x="929054" y="280034"/>
                </a:lnTo>
                <a:lnTo>
                  <a:pt x="925686" y="296353"/>
                </a:lnTo>
                <a:cubicBezTo>
                  <a:pt x="921586" y="316210"/>
                  <a:pt x="918174" y="311095"/>
                  <a:pt x="918174" y="285091"/>
                </a:cubicBezTo>
                <a:cubicBezTo>
                  <a:pt x="918174" y="240755"/>
                  <a:pt x="910211" y="290465"/>
                  <a:pt x="908321" y="346607"/>
                </a:cubicBezTo>
                <a:cubicBezTo>
                  <a:pt x="907956" y="357448"/>
                  <a:pt x="916293" y="361856"/>
                  <a:pt x="918980" y="352241"/>
                </a:cubicBezTo>
                <a:cubicBezTo>
                  <a:pt x="919834" y="349177"/>
                  <a:pt x="922421" y="346670"/>
                  <a:pt x="924725" y="346670"/>
                </a:cubicBezTo>
                <a:cubicBezTo>
                  <a:pt x="927027" y="346670"/>
                  <a:pt x="930331" y="343916"/>
                  <a:pt x="932066" y="340550"/>
                </a:cubicBezTo>
                <a:cubicBezTo>
                  <a:pt x="935088" y="334688"/>
                  <a:pt x="935230" y="334666"/>
                  <a:pt x="935416" y="340030"/>
                </a:cubicBezTo>
                <a:cubicBezTo>
                  <a:pt x="935525" y="343110"/>
                  <a:pt x="937533" y="348006"/>
                  <a:pt x="939880" y="350910"/>
                </a:cubicBezTo>
                <a:cubicBezTo>
                  <a:pt x="944091" y="356119"/>
                  <a:pt x="944150" y="356117"/>
                  <a:pt x="944332" y="350748"/>
                </a:cubicBezTo>
                <a:cubicBezTo>
                  <a:pt x="944515" y="345444"/>
                  <a:pt x="944624" y="345437"/>
                  <a:pt x="948679" y="350455"/>
                </a:cubicBezTo>
                <a:cubicBezTo>
                  <a:pt x="950967" y="353285"/>
                  <a:pt x="953331" y="356957"/>
                  <a:pt x="953927" y="358614"/>
                </a:cubicBezTo>
                <a:cubicBezTo>
                  <a:pt x="954672" y="360681"/>
                  <a:pt x="956511" y="360471"/>
                  <a:pt x="959773" y="357952"/>
                </a:cubicBezTo>
                <a:cubicBezTo>
                  <a:pt x="963902" y="354763"/>
                  <a:pt x="964913" y="355124"/>
                  <a:pt x="967398" y="360672"/>
                </a:cubicBezTo>
                <a:cubicBezTo>
                  <a:pt x="974246" y="375961"/>
                  <a:pt x="993604" y="487598"/>
                  <a:pt x="993697" y="512340"/>
                </a:cubicBezTo>
                <a:cubicBezTo>
                  <a:pt x="993730" y="518940"/>
                  <a:pt x="991862" y="530567"/>
                  <a:pt x="989560" y="538178"/>
                </a:cubicBezTo>
                <a:cubicBezTo>
                  <a:pt x="987257" y="545789"/>
                  <a:pt x="983952" y="565479"/>
                  <a:pt x="982211" y="581934"/>
                </a:cubicBezTo>
                <a:cubicBezTo>
                  <a:pt x="977720" y="624393"/>
                  <a:pt x="972657" y="732625"/>
                  <a:pt x="974913" y="737943"/>
                </a:cubicBezTo>
                <a:cubicBezTo>
                  <a:pt x="976417" y="741483"/>
                  <a:pt x="979713" y="739340"/>
                  <a:pt x="990890" y="727560"/>
                </a:cubicBezTo>
                <a:cubicBezTo>
                  <a:pt x="1001524" y="716352"/>
                  <a:pt x="1006981" y="712688"/>
                  <a:pt x="1013165" y="712601"/>
                </a:cubicBezTo>
                <a:cubicBezTo>
                  <a:pt x="1021178" y="712486"/>
                  <a:pt x="1021394" y="712077"/>
                  <a:pt x="1023174" y="693447"/>
                </a:cubicBezTo>
                <a:cubicBezTo>
                  <a:pt x="1024173" y="682976"/>
                  <a:pt x="1025155" y="654418"/>
                  <a:pt x="1025352" y="629984"/>
                </a:cubicBezTo>
                <a:cubicBezTo>
                  <a:pt x="1025644" y="593326"/>
                  <a:pt x="1024670" y="581742"/>
                  <a:pt x="1019752" y="563714"/>
                </a:cubicBezTo>
                <a:cubicBezTo>
                  <a:pt x="1013216" y="539759"/>
                  <a:pt x="1014178" y="532915"/>
                  <a:pt x="1021741" y="549559"/>
                </a:cubicBezTo>
                <a:cubicBezTo>
                  <a:pt x="1029661" y="566986"/>
                  <a:pt x="1034158" y="691497"/>
                  <a:pt x="1034255" y="896074"/>
                </a:cubicBezTo>
                <a:cubicBezTo>
                  <a:pt x="1034292" y="995552"/>
                  <a:pt x="1033380" y="1078340"/>
                  <a:pt x="1032209" y="1080047"/>
                </a:cubicBezTo>
                <a:cubicBezTo>
                  <a:pt x="1031033" y="1081753"/>
                  <a:pt x="1029731" y="1062172"/>
                  <a:pt x="1029311" y="1036530"/>
                </a:cubicBezTo>
                <a:cubicBezTo>
                  <a:pt x="1027567" y="930007"/>
                  <a:pt x="1020857" y="813606"/>
                  <a:pt x="1016601" y="816067"/>
                </a:cubicBezTo>
                <a:cubicBezTo>
                  <a:pt x="1015218" y="816866"/>
                  <a:pt x="1014079" y="819590"/>
                  <a:pt x="1014072" y="822120"/>
                </a:cubicBezTo>
                <a:cubicBezTo>
                  <a:pt x="1014072" y="824649"/>
                  <a:pt x="1012623" y="831548"/>
                  <a:pt x="1010872" y="837449"/>
                </a:cubicBezTo>
                <a:cubicBezTo>
                  <a:pt x="1006773" y="851266"/>
                  <a:pt x="1003816" y="846399"/>
                  <a:pt x="1001517" y="822051"/>
                </a:cubicBezTo>
                <a:cubicBezTo>
                  <a:pt x="999897" y="804899"/>
                  <a:pt x="1003451" y="793490"/>
                  <a:pt x="1006218" y="806960"/>
                </a:cubicBezTo>
                <a:cubicBezTo>
                  <a:pt x="1006914" y="810348"/>
                  <a:pt x="1007663" y="802410"/>
                  <a:pt x="1007878" y="789321"/>
                </a:cubicBezTo>
                <a:cubicBezTo>
                  <a:pt x="1008316" y="762887"/>
                  <a:pt x="1013903" y="755881"/>
                  <a:pt x="1014385" y="781162"/>
                </a:cubicBezTo>
                <a:cubicBezTo>
                  <a:pt x="1014640" y="794557"/>
                  <a:pt x="1015001" y="795541"/>
                  <a:pt x="1016910" y="788019"/>
                </a:cubicBezTo>
                <a:cubicBezTo>
                  <a:pt x="1018136" y="783189"/>
                  <a:pt x="1020070" y="768098"/>
                  <a:pt x="1021209" y="754483"/>
                </a:cubicBezTo>
                <a:cubicBezTo>
                  <a:pt x="1023274" y="729764"/>
                  <a:pt x="1023267" y="729730"/>
                  <a:pt x="1016621" y="730627"/>
                </a:cubicBezTo>
                <a:cubicBezTo>
                  <a:pt x="1008347" y="731742"/>
                  <a:pt x="1006037" y="738917"/>
                  <a:pt x="1005655" y="764682"/>
                </a:cubicBezTo>
                <a:cubicBezTo>
                  <a:pt x="1005509" y="775439"/>
                  <a:pt x="1004090" y="784979"/>
                  <a:pt x="1002528" y="785881"/>
                </a:cubicBezTo>
                <a:cubicBezTo>
                  <a:pt x="1000711" y="786932"/>
                  <a:pt x="1000346" y="778187"/>
                  <a:pt x="1001514" y="761563"/>
                </a:cubicBezTo>
                <a:cubicBezTo>
                  <a:pt x="1002780" y="743543"/>
                  <a:pt x="1002364" y="735605"/>
                  <a:pt x="1000156" y="735605"/>
                </a:cubicBezTo>
                <a:cubicBezTo>
                  <a:pt x="994496" y="735605"/>
                  <a:pt x="987927" y="747434"/>
                  <a:pt x="987927" y="757627"/>
                </a:cubicBezTo>
                <a:cubicBezTo>
                  <a:pt x="987927" y="763089"/>
                  <a:pt x="986125" y="772337"/>
                  <a:pt x="983923" y="778177"/>
                </a:cubicBezTo>
                <a:cubicBezTo>
                  <a:pt x="980807" y="786444"/>
                  <a:pt x="980453" y="796005"/>
                  <a:pt x="982336" y="821356"/>
                </a:cubicBezTo>
                <a:cubicBezTo>
                  <a:pt x="983665" y="839265"/>
                  <a:pt x="985628" y="858453"/>
                  <a:pt x="986699" y="863998"/>
                </a:cubicBezTo>
                <a:cubicBezTo>
                  <a:pt x="987769" y="869542"/>
                  <a:pt x="987805" y="876134"/>
                  <a:pt x="986773" y="878647"/>
                </a:cubicBezTo>
                <a:cubicBezTo>
                  <a:pt x="985021" y="882917"/>
                  <a:pt x="984543" y="882914"/>
                  <a:pt x="979444" y="878601"/>
                </a:cubicBezTo>
                <a:cubicBezTo>
                  <a:pt x="974191" y="874152"/>
                  <a:pt x="973901" y="874515"/>
                  <a:pt x="971589" y="888430"/>
                </a:cubicBezTo>
                <a:cubicBezTo>
                  <a:pt x="970268" y="896377"/>
                  <a:pt x="969480" y="904714"/>
                  <a:pt x="969838" y="906958"/>
                </a:cubicBezTo>
                <a:cubicBezTo>
                  <a:pt x="970203" y="909203"/>
                  <a:pt x="971118" y="939820"/>
                  <a:pt x="971892" y="974997"/>
                </a:cubicBezTo>
                <a:cubicBezTo>
                  <a:pt x="973582" y="1051849"/>
                  <a:pt x="977456" y="1092009"/>
                  <a:pt x="983595" y="1096286"/>
                </a:cubicBezTo>
                <a:cubicBezTo>
                  <a:pt x="989047" y="1100085"/>
                  <a:pt x="989155" y="1104483"/>
                  <a:pt x="983850" y="1106391"/>
                </a:cubicBezTo>
                <a:cubicBezTo>
                  <a:pt x="981602" y="1107197"/>
                  <a:pt x="978754" y="1111918"/>
                  <a:pt x="977520" y="1116881"/>
                </a:cubicBezTo>
                <a:cubicBezTo>
                  <a:pt x="975348" y="1125611"/>
                  <a:pt x="975169" y="1125373"/>
                  <a:pt x="972047" y="1109585"/>
                </a:cubicBezTo>
                <a:cubicBezTo>
                  <a:pt x="969023" y="1094283"/>
                  <a:pt x="968701" y="1096537"/>
                  <a:pt x="966892" y="1145789"/>
                </a:cubicBezTo>
                <a:cubicBezTo>
                  <a:pt x="965710" y="1177955"/>
                  <a:pt x="966060" y="1201013"/>
                  <a:pt x="967793" y="1205281"/>
                </a:cubicBezTo>
                <a:cubicBezTo>
                  <a:pt x="969913" y="1210500"/>
                  <a:pt x="969599" y="1213021"/>
                  <a:pt x="966541" y="1215315"/>
                </a:cubicBezTo>
                <a:cubicBezTo>
                  <a:pt x="962743" y="1218164"/>
                  <a:pt x="961456" y="1223412"/>
                  <a:pt x="956870" y="1254731"/>
                </a:cubicBezTo>
                <a:cubicBezTo>
                  <a:pt x="955914" y="1261261"/>
                  <a:pt x="952825" y="1271041"/>
                  <a:pt x="950007" y="1276464"/>
                </a:cubicBezTo>
                <a:cubicBezTo>
                  <a:pt x="946234" y="1283722"/>
                  <a:pt x="945657" y="1287679"/>
                  <a:pt x="947821" y="1291462"/>
                </a:cubicBezTo>
                <a:cubicBezTo>
                  <a:pt x="949864" y="1295034"/>
                  <a:pt x="949576" y="1301669"/>
                  <a:pt x="946879" y="1313245"/>
                </a:cubicBezTo>
                <a:cubicBezTo>
                  <a:pt x="944288" y="1324370"/>
                  <a:pt x="942980" y="1350557"/>
                  <a:pt x="942943" y="1392199"/>
                </a:cubicBezTo>
                <a:cubicBezTo>
                  <a:pt x="942870" y="1449817"/>
                  <a:pt x="943271" y="1454602"/>
                  <a:pt x="948090" y="1455781"/>
                </a:cubicBezTo>
                <a:cubicBezTo>
                  <a:pt x="952874" y="1456954"/>
                  <a:pt x="952802" y="1457379"/>
                  <a:pt x="947196" y="1461054"/>
                </a:cubicBezTo>
                <a:cubicBezTo>
                  <a:pt x="942409" y="1464192"/>
                  <a:pt x="941500" y="1466776"/>
                  <a:pt x="942975" y="1473058"/>
                </a:cubicBezTo>
                <a:cubicBezTo>
                  <a:pt x="944212" y="1478337"/>
                  <a:pt x="943267" y="1483308"/>
                  <a:pt x="940238" y="1487656"/>
                </a:cubicBezTo>
                <a:cubicBezTo>
                  <a:pt x="934445" y="1495931"/>
                  <a:pt x="934245" y="1516177"/>
                  <a:pt x="939873" y="1523160"/>
                </a:cubicBezTo>
                <a:cubicBezTo>
                  <a:pt x="942219" y="1526063"/>
                  <a:pt x="944182" y="1530119"/>
                  <a:pt x="944233" y="1532172"/>
                </a:cubicBezTo>
                <a:cubicBezTo>
                  <a:pt x="944306" y="1535336"/>
                  <a:pt x="943595" y="1535336"/>
                  <a:pt x="939517" y="1532172"/>
                </a:cubicBezTo>
                <a:cubicBezTo>
                  <a:pt x="935067" y="1528716"/>
                  <a:pt x="934825" y="1531890"/>
                  <a:pt x="936273" y="1574901"/>
                </a:cubicBezTo>
                <a:cubicBezTo>
                  <a:pt x="937229" y="1603289"/>
                  <a:pt x="936719" y="1623230"/>
                  <a:pt x="934967" y="1626160"/>
                </a:cubicBezTo>
                <a:cubicBezTo>
                  <a:pt x="933022" y="1629412"/>
                  <a:pt x="933132" y="1631923"/>
                  <a:pt x="935295" y="1633959"/>
                </a:cubicBezTo>
                <a:cubicBezTo>
                  <a:pt x="939121" y="1637539"/>
                  <a:pt x="939616" y="1652191"/>
                  <a:pt x="935912" y="1652191"/>
                </a:cubicBezTo>
                <a:cubicBezTo>
                  <a:pt x="930567" y="1652191"/>
                  <a:pt x="928929" y="1635827"/>
                  <a:pt x="929513" y="1588275"/>
                </a:cubicBezTo>
                <a:cubicBezTo>
                  <a:pt x="929842" y="1561349"/>
                  <a:pt x="928510" y="1527691"/>
                  <a:pt x="926551" y="1513480"/>
                </a:cubicBezTo>
                <a:cubicBezTo>
                  <a:pt x="923124" y="1488654"/>
                  <a:pt x="921757" y="1468972"/>
                  <a:pt x="921285" y="1437714"/>
                </a:cubicBezTo>
                <a:cubicBezTo>
                  <a:pt x="921102" y="1425930"/>
                  <a:pt x="920230" y="1423443"/>
                  <a:pt x="916705" y="1424709"/>
                </a:cubicBezTo>
                <a:cubicBezTo>
                  <a:pt x="913527" y="1425850"/>
                  <a:pt x="912259" y="1424273"/>
                  <a:pt x="912027" y="1418880"/>
                </a:cubicBezTo>
                <a:cubicBezTo>
                  <a:pt x="911808" y="1413492"/>
                  <a:pt x="911045" y="1414634"/>
                  <a:pt x="909264" y="1423087"/>
                </a:cubicBezTo>
                <a:cubicBezTo>
                  <a:pt x="907921" y="1429468"/>
                  <a:pt x="906024" y="1435894"/>
                  <a:pt x="905051" y="1437366"/>
                </a:cubicBezTo>
                <a:cubicBezTo>
                  <a:pt x="901486" y="1442767"/>
                  <a:pt x="907040" y="1445870"/>
                  <a:pt x="911351" y="1440887"/>
                </a:cubicBezTo>
                <a:cubicBezTo>
                  <a:pt x="915221" y="1436417"/>
                  <a:pt x="915446" y="1436922"/>
                  <a:pt x="913807" y="1446370"/>
                </a:cubicBezTo>
                <a:cubicBezTo>
                  <a:pt x="912763" y="1452384"/>
                  <a:pt x="913322" y="1458264"/>
                  <a:pt x="915128" y="1460301"/>
                </a:cubicBezTo>
                <a:cubicBezTo>
                  <a:pt x="917518" y="1462995"/>
                  <a:pt x="916186" y="1464628"/>
                  <a:pt x="909488" y="1467225"/>
                </a:cubicBezTo>
                <a:cubicBezTo>
                  <a:pt x="904666" y="1469093"/>
                  <a:pt x="900721" y="1472238"/>
                  <a:pt x="900721" y="1474212"/>
                </a:cubicBezTo>
                <a:cubicBezTo>
                  <a:pt x="900721" y="1476186"/>
                  <a:pt x="899415" y="1478558"/>
                  <a:pt x="897813" y="1479482"/>
                </a:cubicBezTo>
                <a:cubicBezTo>
                  <a:pt x="896109" y="1480466"/>
                  <a:pt x="894908" y="1477612"/>
                  <a:pt x="894908" y="1472588"/>
                </a:cubicBezTo>
                <a:cubicBezTo>
                  <a:pt x="894908" y="1466324"/>
                  <a:pt x="896463" y="1463634"/>
                  <a:pt x="900675" y="1462603"/>
                </a:cubicBezTo>
                <a:cubicBezTo>
                  <a:pt x="906427" y="1461196"/>
                  <a:pt x="906427" y="1461173"/>
                  <a:pt x="900675" y="1454331"/>
                </a:cubicBezTo>
                <a:cubicBezTo>
                  <a:pt x="897504" y="1450558"/>
                  <a:pt x="894907" y="1444882"/>
                  <a:pt x="894906" y="1441718"/>
                </a:cubicBezTo>
                <a:cubicBezTo>
                  <a:pt x="894905" y="1438554"/>
                  <a:pt x="892902" y="1426995"/>
                  <a:pt x="890460" y="1416032"/>
                </a:cubicBezTo>
                <a:cubicBezTo>
                  <a:pt x="886902" y="1400073"/>
                  <a:pt x="886651" y="1392821"/>
                  <a:pt x="889204" y="1379653"/>
                </a:cubicBezTo>
                <a:cubicBezTo>
                  <a:pt x="893227" y="1358895"/>
                  <a:pt x="890711" y="1343161"/>
                  <a:pt x="883077" y="1341292"/>
                </a:cubicBezTo>
                <a:cubicBezTo>
                  <a:pt x="878678" y="1340218"/>
                  <a:pt x="877458" y="1337495"/>
                  <a:pt x="877458" y="1328786"/>
                </a:cubicBezTo>
                <a:cubicBezTo>
                  <a:pt x="877458" y="1322662"/>
                  <a:pt x="876282" y="1317652"/>
                  <a:pt x="874848" y="1317652"/>
                </a:cubicBezTo>
                <a:cubicBezTo>
                  <a:pt x="872020" y="1317652"/>
                  <a:pt x="873896" y="1413220"/>
                  <a:pt x="877038" y="1429165"/>
                </a:cubicBezTo>
                <a:cubicBezTo>
                  <a:pt x="879048" y="1439373"/>
                  <a:pt x="876425" y="1519543"/>
                  <a:pt x="873344" y="1542038"/>
                </a:cubicBezTo>
                <a:cubicBezTo>
                  <a:pt x="867303" y="1586142"/>
                  <a:pt x="861690" y="1616533"/>
                  <a:pt x="858195" y="1624043"/>
                </a:cubicBezTo>
                <a:cubicBezTo>
                  <a:pt x="855710" y="1629381"/>
                  <a:pt x="854317" y="1641691"/>
                  <a:pt x="854497" y="1656681"/>
                </a:cubicBezTo>
                <a:cubicBezTo>
                  <a:pt x="854680" y="1670258"/>
                  <a:pt x="855647" y="1677873"/>
                  <a:pt x="856756" y="1674151"/>
                </a:cubicBezTo>
                <a:cubicBezTo>
                  <a:pt x="857840" y="1670522"/>
                  <a:pt x="860325" y="1667054"/>
                  <a:pt x="862279" y="1666444"/>
                </a:cubicBezTo>
                <a:cubicBezTo>
                  <a:pt x="866758" y="1665048"/>
                  <a:pt x="866956" y="1674529"/>
                  <a:pt x="862535" y="1678667"/>
                </a:cubicBezTo>
                <a:cubicBezTo>
                  <a:pt x="860075" y="1680969"/>
                  <a:pt x="860444" y="1684578"/>
                  <a:pt x="863987" y="1692865"/>
                </a:cubicBezTo>
                <a:cubicBezTo>
                  <a:pt x="869461" y="1705666"/>
                  <a:pt x="870285" y="1712831"/>
                  <a:pt x="865567" y="1706587"/>
                </a:cubicBezTo>
                <a:cubicBezTo>
                  <a:pt x="863235" y="1703501"/>
                  <a:pt x="862122" y="1703339"/>
                  <a:pt x="861004" y="1705924"/>
                </a:cubicBezTo>
                <a:cubicBezTo>
                  <a:pt x="860190" y="1707804"/>
                  <a:pt x="858325" y="1708650"/>
                  <a:pt x="856865" y="1707804"/>
                </a:cubicBezTo>
                <a:cubicBezTo>
                  <a:pt x="855347" y="1706927"/>
                  <a:pt x="854209" y="1715233"/>
                  <a:pt x="854209" y="1727182"/>
                </a:cubicBezTo>
                <a:lnTo>
                  <a:pt x="854209" y="1748097"/>
                </a:lnTo>
                <a:lnTo>
                  <a:pt x="843903" y="1746531"/>
                </a:lnTo>
                <a:cubicBezTo>
                  <a:pt x="834841" y="1745155"/>
                  <a:pt x="833262" y="1745790"/>
                  <a:pt x="830823" y="1751792"/>
                </a:cubicBezTo>
                <a:cubicBezTo>
                  <a:pt x="826682" y="1761985"/>
                  <a:pt x="827474" y="1788259"/>
                  <a:pt x="832378" y="1803389"/>
                </a:cubicBezTo>
                <a:cubicBezTo>
                  <a:pt x="837362" y="1818764"/>
                  <a:pt x="837919" y="1826259"/>
                  <a:pt x="834075" y="1826259"/>
                </a:cubicBezTo>
                <a:cubicBezTo>
                  <a:pt x="832593" y="1826259"/>
                  <a:pt x="830783" y="1824119"/>
                  <a:pt x="830052" y="1821500"/>
                </a:cubicBezTo>
                <a:cubicBezTo>
                  <a:pt x="829093" y="1818061"/>
                  <a:pt x="828629" y="1818510"/>
                  <a:pt x="828384" y="1823121"/>
                </a:cubicBezTo>
                <a:cubicBezTo>
                  <a:pt x="828202" y="1826630"/>
                  <a:pt x="830785" y="1833099"/>
                  <a:pt x="834132" y="1837496"/>
                </a:cubicBezTo>
                <a:cubicBezTo>
                  <a:pt x="837478" y="1841894"/>
                  <a:pt x="839530" y="1847165"/>
                  <a:pt x="838692" y="1849209"/>
                </a:cubicBezTo>
                <a:cubicBezTo>
                  <a:pt x="836546" y="1854445"/>
                  <a:pt x="839860" y="1856699"/>
                  <a:pt x="844458" y="1853129"/>
                </a:cubicBezTo>
                <a:cubicBezTo>
                  <a:pt x="850008" y="1848818"/>
                  <a:pt x="852327" y="1856092"/>
                  <a:pt x="850640" y="1872521"/>
                </a:cubicBezTo>
                <a:cubicBezTo>
                  <a:pt x="849163" y="1886908"/>
                  <a:pt x="852319" y="1888808"/>
                  <a:pt x="855211" y="1875274"/>
                </a:cubicBezTo>
                <a:cubicBezTo>
                  <a:pt x="856302" y="1870160"/>
                  <a:pt x="858758" y="1867058"/>
                  <a:pt x="861711" y="1867058"/>
                </a:cubicBezTo>
                <a:cubicBezTo>
                  <a:pt x="864641" y="1867058"/>
                  <a:pt x="865841" y="1868552"/>
                  <a:pt x="864852" y="1870967"/>
                </a:cubicBezTo>
                <a:cubicBezTo>
                  <a:pt x="863969" y="1873117"/>
                  <a:pt x="861805" y="1880155"/>
                  <a:pt x="860038" y="1886607"/>
                </a:cubicBezTo>
                <a:cubicBezTo>
                  <a:pt x="854532" y="1906718"/>
                  <a:pt x="854760" y="1906445"/>
                  <a:pt x="848167" y="1900863"/>
                </a:cubicBezTo>
                <a:cubicBezTo>
                  <a:pt x="842927" y="1896426"/>
                  <a:pt x="842475" y="1893860"/>
                  <a:pt x="844231" y="1878521"/>
                </a:cubicBezTo>
                <a:lnTo>
                  <a:pt x="846213" y="1861191"/>
                </a:lnTo>
                <a:lnTo>
                  <a:pt x="837856" y="1862085"/>
                </a:lnTo>
                <a:cubicBezTo>
                  <a:pt x="829906" y="1862935"/>
                  <a:pt x="829421" y="1863771"/>
                  <a:pt x="827845" y="1879297"/>
                </a:cubicBezTo>
                <a:cubicBezTo>
                  <a:pt x="826932" y="1888273"/>
                  <a:pt x="827221" y="1898064"/>
                  <a:pt x="828480" y="1901056"/>
                </a:cubicBezTo>
                <a:cubicBezTo>
                  <a:pt x="831512" y="1908259"/>
                  <a:pt x="836599" y="1983611"/>
                  <a:pt x="834685" y="1992977"/>
                </a:cubicBezTo>
                <a:cubicBezTo>
                  <a:pt x="833861" y="1997008"/>
                  <a:pt x="834175" y="2007349"/>
                  <a:pt x="835382" y="2015957"/>
                </a:cubicBezTo>
                <a:cubicBezTo>
                  <a:pt x="839392" y="2044537"/>
                  <a:pt x="841853" y="2021052"/>
                  <a:pt x="841108" y="1961312"/>
                </a:cubicBezTo>
                <a:cubicBezTo>
                  <a:pt x="840532" y="1914983"/>
                  <a:pt x="841075" y="1905566"/>
                  <a:pt x="844239" y="1908017"/>
                </a:cubicBezTo>
                <a:cubicBezTo>
                  <a:pt x="846348" y="1909654"/>
                  <a:pt x="850230" y="1917073"/>
                  <a:pt x="852868" y="1924504"/>
                </a:cubicBezTo>
                <a:cubicBezTo>
                  <a:pt x="856767" y="1935492"/>
                  <a:pt x="857124" y="1941164"/>
                  <a:pt x="854780" y="1954892"/>
                </a:cubicBezTo>
                <a:cubicBezTo>
                  <a:pt x="851937" y="1971529"/>
                  <a:pt x="853864" y="2003635"/>
                  <a:pt x="857932" y="2007443"/>
                </a:cubicBezTo>
                <a:cubicBezTo>
                  <a:pt x="859082" y="2008516"/>
                  <a:pt x="860020" y="2002460"/>
                  <a:pt x="860020" y="1993983"/>
                </a:cubicBezTo>
                <a:cubicBezTo>
                  <a:pt x="860020" y="1985507"/>
                  <a:pt x="861326" y="1978571"/>
                  <a:pt x="862928" y="1978571"/>
                </a:cubicBezTo>
                <a:cubicBezTo>
                  <a:pt x="864610" y="1978571"/>
                  <a:pt x="865833" y="1987245"/>
                  <a:pt x="865833" y="1999153"/>
                </a:cubicBezTo>
                <a:cubicBezTo>
                  <a:pt x="865833" y="2018921"/>
                  <a:pt x="865577" y="2019662"/>
                  <a:pt x="859637" y="2017895"/>
                </a:cubicBezTo>
                <a:lnTo>
                  <a:pt x="853443" y="2016055"/>
                </a:lnTo>
                <a:lnTo>
                  <a:pt x="855505" y="2071428"/>
                </a:lnTo>
                <a:cubicBezTo>
                  <a:pt x="856639" y="2101884"/>
                  <a:pt x="858687" y="2141179"/>
                  <a:pt x="860058" y="2158751"/>
                </a:cubicBezTo>
                <a:cubicBezTo>
                  <a:pt x="861430" y="2176323"/>
                  <a:pt x="861802" y="2201490"/>
                  <a:pt x="860890" y="2214677"/>
                </a:cubicBezTo>
                <a:cubicBezTo>
                  <a:pt x="859550" y="2234010"/>
                  <a:pt x="860193" y="2240556"/>
                  <a:pt x="864207" y="2248471"/>
                </a:cubicBezTo>
                <a:cubicBezTo>
                  <a:pt x="868023" y="2255997"/>
                  <a:pt x="868451" y="2259572"/>
                  <a:pt x="866042" y="2263785"/>
                </a:cubicBezTo>
                <a:cubicBezTo>
                  <a:pt x="862919" y="2269249"/>
                  <a:pt x="866948" y="2283192"/>
                  <a:pt x="871652" y="2283192"/>
                </a:cubicBezTo>
                <a:cubicBezTo>
                  <a:pt x="874228" y="2283192"/>
                  <a:pt x="873261" y="2227948"/>
                  <a:pt x="870437" y="2213836"/>
                </a:cubicBezTo>
                <a:cubicBezTo>
                  <a:pt x="868835" y="2205827"/>
                  <a:pt x="869079" y="2204033"/>
                  <a:pt x="871364" y="2207036"/>
                </a:cubicBezTo>
                <a:cubicBezTo>
                  <a:pt x="873644" y="2210035"/>
                  <a:pt x="874476" y="2203657"/>
                  <a:pt x="874509" y="2182947"/>
                </a:cubicBezTo>
                <a:cubicBezTo>
                  <a:pt x="874542" y="2159036"/>
                  <a:pt x="875214" y="2155014"/>
                  <a:pt x="878914" y="2156343"/>
                </a:cubicBezTo>
                <a:cubicBezTo>
                  <a:pt x="881497" y="2157269"/>
                  <a:pt x="883273" y="2156366"/>
                  <a:pt x="883273" y="2154140"/>
                </a:cubicBezTo>
                <a:cubicBezTo>
                  <a:pt x="883273" y="2152067"/>
                  <a:pt x="881985" y="2149964"/>
                  <a:pt x="880405" y="2149466"/>
                </a:cubicBezTo>
                <a:cubicBezTo>
                  <a:pt x="876189" y="2148133"/>
                  <a:pt x="873514" y="2125081"/>
                  <a:pt x="875869" y="2110384"/>
                </a:cubicBezTo>
                <a:cubicBezTo>
                  <a:pt x="877347" y="2101168"/>
                  <a:pt x="879431" y="2097250"/>
                  <a:pt x="883375" y="2096285"/>
                </a:cubicBezTo>
                <a:cubicBezTo>
                  <a:pt x="886382" y="2095548"/>
                  <a:pt x="890327" y="2090721"/>
                  <a:pt x="892156" y="2085534"/>
                </a:cubicBezTo>
                <a:cubicBezTo>
                  <a:pt x="897835" y="2069434"/>
                  <a:pt x="898527" y="2077678"/>
                  <a:pt x="893704" y="2103952"/>
                </a:cubicBezTo>
                <a:cubicBezTo>
                  <a:pt x="888070" y="2134643"/>
                  <a:pt x="888071" y="2134546"/>
                  <a:pt x="893339" y="2132650"/>
                </a:cubicBezTo>
                <a:cubicBezTo>
                  <a:pt x="895685" y="2131807"/>
                  <a:pt x="898468" y="2132419"/>
                  <a:pt x="899522" y="2134019"/>
                </a:cubicBezTo>
                <a:cubicBezTo>
                  <a:pt x="901875" y="2137583"/>
                  <a:pt x="904579" y="2187900"/>
                  <a:pt x="903810" y="2213835"/>
                </a:cubicBezTo>
                <a:cubicBezTo>
                  <a:pt x="903135" y="2236609"/>
                  <a:pt x="905902" y="2253699"/>
                  <a:pt x="909303" y="2247753"/>
                </a:cubicBezTo>
                <a:cubicBezTo>
                  <a:pt x="910562" y="2245552"/>
                  <a:pt x="913249" y="2221722"/>
                  <a:pt x="915277" y="2194796"/>
                </a:cubicBezTo>
                <a:cubicBezTo>
                  <a:pt x="917306" y="2167870"/>
                  <a:pt x="919963" y="2144056"/>
                  <a:pt x="921183" y="2141876"/>
                </a:cubicBezTo>
                <a:cubicBezTo>
                  <a:pt x="925003" y="2135053"/>
                  <a:pt x="930566" y="2160722"/>
                  <a:pt x="928624" y="2176212"/>
                </a:cubicBezTo>
                <a:cubicBezTo>
                  <a:pt x="927537" y="2184899"/>
                  <a:pt x="928007" y="2190622"/>
                  <a:pt x="929858" y="2191199"/>
                </a:cubicBezTo>
                <a:cubicBezTo>
                  <a:pt x="931875" y="2191829"/>
                  <a:pt x="931777" y="2195022"/>
                  <a:pt x="929565" y="2200992"/>
                </a:cubicBezTo>
                <a:cubicBezTo>
                  <a:pt x="925673" y="2211442"/>
                  <a:pt x="928317" y="2225808"/>
                  <a:pt x="933279" y="2221164"/>
                </a:cubicBezTo>
                <a:cubicBezTo>
                  <a:pt x="935027" y="2219528"/>
                  <a:pt x="937093" y="2205887"/>
                  <a:pt x="937866" y="2190853"/>
                </a:cubicBezTo>
                <a:cubicBezTo>
                  <a:pt x="938640" y="2175819"/>
                  <a:pt x="940373" y="2163518"/>
                  <a:pt x="941718" y="2163518"/>
                </a:cubicBezTo>
                <a:cubicBezTo>
                  <a:pt x="943065" y="2163518"/>
                  <a:pt x="943605" y="2166884"/>
                  <a:pt x="942923" y="2170998"/>
                </a:cubicBezTo>
                <a:cubicBezTo>
                  <a:pt x="942240" y="2175111"/>
                  <a:pt x="940974" y="2189878"/>
                  <a:pt x="940105" y="2203812"/>
                </a:cubicBezTo>
                <a:cubicBezTo>
                  <a:pt x="939029" y="2221144"/>
                  <a:pt x="937146" y="2230443"/>
                  <a:pt x="934152" y="2233245"/>
                </a:cubicBezTo>
                <a:cubicBezTo>
                  <a:pt x="928332" y="2238692"/>
                  <a:pt x="928318" y="2258360"/>
                  <a:pt x="934119" y="2260449"/>
                </a:cubicBezTo>
                <a:cubicBezTo>
                  <a:pt x="937706" y="2261737"/>
                  <a:pt x="938479" y="2268721"/>
                  <a:pt x="938479" y="2299801"/>
                </a:cubicBezTo>
                <a:cubicBezTo>
                  <a:pt x="938479" y="2332930"/>
                  <a:pt x="937895" y="2337587"/>
                  <a:pt x="933736" y="2337587"/>
                </a:cubicBezTo>
                <a:cubicBezTo>
                  <a:pt x="929881" y="2337587"/>
                  <a:pt x="929286" y="2335550"/>
                  <a:pt x="930554" y="2326708"/>
                </a:cubicBezTo>
                <a:cubicBezTo>
                  <a:pt x="931733" y="2318486"/>
                  <a:pt x="931116" y="2315829"/>
                  <a:pt x="928029" y="2315829"/>
                </a:cubicBezTo>
                <a:cubicBezTo>
                  <a:pt x="923343" y="2315829"/>
                  <a:pt x="923515" y="2314494"/>
                  <a:pt x="923810" y="2348466"/>
                </a:cubicBezTo>
                <a:cubicBezTo>
                  <a:pt x="924138" y="2387369"/>
                  <a:pt x="918203" y="2390757"/>
                  <a:pt x="914267" y="2353906"/>
                </a:cubicBezTo>
                <a:cubicBezTo>
                  <a:pt x="913709" y="2348670"/>
                  <a:pt x="913041" y="2356320"/>
                  <a:pt x="912786" y="2370905"/>
                </a:cubicBezTo>
                <a:cubicBezTo>
                  <a:pt x="912494" y="2386480"/>
                  <a:pt x="911122" y="2397423"/>
                  <a:pt x="909414" y="2397423"/>
                </a:cubicBezTo>
                <a:cubicBezTo>
                  <a:pt x="907816" y="2397423"/>
                  <a:pt x="906378" y="2393446"/>
                  <a:pt x="906217" y="2388584"/>
                </a:cubicBezTo>
                <a:cubicBezTo>
                  <a:pt x="906071" y="2383722"/>
                  <a:pt x="904882" y="2376685"/>
                  <a:pt x="903601" y="2372945"/>
                </a:cubicBezTo>
                <a:cubicBezTo>
                  <a:pt x="901802" y="2367694"/>
                  <a:pt x="901218" y="2369551"/>
                  <a:pt x="901025" y="2381104"/>
                </a:cubicBezTo>
                <a:cubicBezTo>
                  <a:pt x="900732" y="2399373"/>
                  <a:pt x="903217" y="2409022"/>
                  <a:pt x="907826" y="2407368"/>
                </a:cubicBezTo>
                <a:cubicBezTo>
                  <a:pt x="910135" y="2406539"/>
                  <a:pt x="912506" y="2412924"/>
                  <a:pt x="914956" y="2426567"/>
                </a:cubicBezTo>
                <a:cubicBezTo>
                  <a:pt x="917437" y="2440395"/>
                  <a:pt x="919580" y="2446115"/>
                  <a:pt x="921576" y="2444248"/>
                </a:cubicBezTo>
                <a:cubicBezTo>
                  <a:pt x="923200" y="2442728"/>
                  <a:pt x="924360" y="2438610"/>
                  <a:pt x="924156" y="2435094"/>
                </a:cubicBezTo>
                <a:cubicBezTo>
                  <a:pt x="923207" y="2418656"/>
                  <a:pt x="923777" y="2408056"/>
                  <a:pt x="926692" y="2388094"/>
                </a:cubicBezTo>
                <a:cubicBezTo>
                  <a:pt x="928422" y="2376232"/>
                  <a:pt x="930434" y="2365970"/>
                  <a:pt x="931160" y="2365290"/>
                </a:cubicBezTo>
                <a:cubicBezTo>
                  <a:pt x="933546" y="2363058"/>
                  <a:pt x="930594" y="2451801"/>
                  <a:pt x="925840" y="2525255"/>
                </a:cubicBezTo>
                <a:cubicBezTo>
                  <a:pt x="919685" y="2620333"/>
                  <a:pt x="919473" y="2706864"/>
                  <a:pt x="925365" y="2720056"/>
                </a:cubicBezTo>
                <a:cubicBezTo>
                  <a:pt x="928726" y="2727585"/>
                  <a:pt x="928949" y="2731026"/>
                  <a:pt x="926361" y="2735548"/>
                </a:cubicBezTo>
                <a:cubicBezTo>
                  <a:pt x="922651" y="2742036"/>
                  <a:pt x="922975" y="2822619"/>
                  <a:pt x="926796" y="2843475"/>
                </a:cubicBezTo>
                <a:lnTo>
                  <a:pt x="929036" y="2855715"/>
                </a:lnTo>
                <a:lnTo>
                  <a:pt x="929445" y="2844835"/>
                </a:lnTo>
                <a:cubicBezTo>
                  <a:pt x="929839" y="2834339"/>
                  <a:pt x="933814" y="2824594"/>
                  <a:pt x="936624" y="2827235"/>
                </a:cubicBezTo>
                <a:cubicBezTo>
                  <a:pt x="937373" y="2827939"/>
                  <a:pt x="938628" y="2858895"/>
                  <a:pt x="939412" y="2896026"/>
                </a:cubicBezTo>
                <a:cubicBezTo>
                  <a:pt x="940197" y="2933156"/>
                  <a:pt x="941584" y="2964236"/>
                  <a:pt x="942500" y="2965091"/>
                </a:cubicBezTo>
                <a:cubicBezTo>
                  <a:pt x="943412" y="2965945"/>
                  <a:pt x="945084" y="2964401"/>
                  <a:pt x="946207" y="2961656"/>
                </a:cubicBezTo>
                <a:cubicBezTo>
                  <a:pt x="947897" y="2957533"/>
                  <a:pt x="948853" y="2958291"/>
                  <a:pt x="951698" y="2966026"/>
                </a:cubicBezTo>
                <a:cubicBezTo>
                  <a:pt x="955008" y="2975022"/>
                  <a:pt x="955227" y="2974461"/>
                  <a:pt x="957323" y="2951669"/>
                </a:cubicBezTo>
                <a:cubicBezTo>
                  <a:pt x="959637" y="2926516"/>
                  <a:pt x="958101" y="2915562"/>
                  <a:pt x="951268" y="2908464"/>
                </a:cubicBezTo>
                <a:cubicBezTo>
                  <a:pt x="948958" y="2906063"/>
                  <a:pt x="947889" y="2902085"/>
                  <a:pt x="948899" y="2899625"/>
                </a:cubicBezTo>
                <a:cubicBezTo>
                  <a:pt x="951800" y="2892553"/>
                  <a:pt x="955925" y="2894413"/>
                  <a:pt x="955925" y="2902792"/>
                </a:cubicBezTo>
                <a:cubicBezTo>
                  <a:pt x="955925" y="2911007"/>
                  <a:pt x="962900" y="2922169"/>
                  <a:pt x="966140" y="2919137"/>
                </a:cubicBezTo>
                <a:cubicBezTo>
                  <a:pt x="967224" y="2918123"/>
                  <a:pt x="968245" y="2875287"/>
                  <a:pt x="968406" y="2823948"/>
                </a:cubicBezTo>
                <a:cubicBezTo>
                  <a:pt x="968625" y="2751842"/>
                  <a:pt x="967811" y="2728371"/>
                  <a:pt x="964786" y="2720797"/>
                </a:cubicBezTo>
                <a:cubicBezTo>
                  <a:pt x="961746" y="2713177"/>
                  <a:pt x="961611" y="2709019"/>
                  <a:pt x="964177" y="2702131"/>
                </a:cubicBezTo>
                <a:cubicBezTo>
                  <a:pt x="967198" y="2694024"/>
                  <a:pt x="967009" y="2693383"/>
                  <a:pt x="961976" y="2694614"/>
                </a:cubicBezTo>
                <a:cubicBezTo>
                  <a:pt x="956703" y="2695905"/>
                  <a:pt x="956510" y="2693908"/>
                  <a:pt x="957367" y="2646646"/>
                </a:cubicBezTo>
                <a:cubicBezTo>
                  <a:pt x="958564" y="2580501"/>
                  <a:pt x="958436" y="2582372"/>
                  <a:pt x="961739" y="2582372"/>
                </a:cubicBezTo>
                <a:cubicBezTo>
                  <a:pt x="963337" y="2582372"/>
                  <a:pt x="964683" y="2588797"/>
                  <a:pt x="964735" y="2596651"/>
                </a:cubicBezTo>
                <a:cubicBezTo>
                  <a:pt x="964844" y="2616993"/>
                  <a:pt x="969298" y="2607609"/>
                  <a:pt x="971817" y="2581676"/>
                </a:cubicBezTo>
                <a:cubicBezTo>
                  <a:pt x="976213" y="2536402"/>
                  <a:pt x="979179" y="2566787"/>
                  <a:pt x="979179" y="2657101"/>
                </a:cubicBezTo>
                <a:cubicBezTo>
                  <a:pt x="979179" y="2729438"/>
                  <a:pt x="980000" y="2750804"/>
                  <a:pt x="982813" y="2751686"/>
                </a:cubicBezTo>
                <a:cubicBezTo>
                  <a:pt x="986097" y="2752716"/>
                  <a:pt x="987875" y="2798196"/>
                  <a:pt x="987249" y="2865234"/>
                </a:cubicBezTo>
                <a:cubicBezTo>
                  <a:pt x="987176" y="2871965"/>
                  <a:pt x="987066" y="2884816"/>
                  <a:pt x="986993" y="2893792"/>
                </a:cubicBezTo>
                <a:cubicBezTo>
                  <a:pt x="986920" y="2902767"/>
                  <a:pt x="988245" y="2916843"/>
                  <a:pt x="989957" y="2925070"/>
                </a:cubicBezTo>
                <a:cubicBezTo>
                  <a:pt x="991996" y="2934854"/>
                  <a:pt x="992781" y="2987075"/>
                  <a:pt x="992222" y="3076020"/>
                </a:cubicBezTo>
                <a:cubicBezTo>
                  <a:pt x="991507" y="3190379"/>
                  <a:pt x="990530" y="3217420"/>
                  <a:pt x="986073" y="3246010"/>
                </a:cubicBezTo>
                <a:cubicBezTo>
                  <a:pt x="981783" y="3273534"/>
                  <a:pt x="980899" y="3294249"/>
                  <a:pt x="981430" y="3354803"/>
                </a:cubicBezTo>
                <a:cubicBezTo>
                  <a:pt x="982127" y="3434255"/>
                  <a:pt x="986528" y="3519462"/>
                  <a:pt x="990448" y="3529378"/>
                </a:cubicBezTo>
                <a:cubicBezTo>
                  <a:pt x="992809" y="3535354"/>
                  <a:pt x="992812" y="3535353"/>
                  <a:pt x="994542" y="3528715"/>
                </a:cubicBezTo>
                <a:cubicBezTo>
                  <a:pt x="995495" y="3525061"/>
                  <a:pt x="997177" y="3514423"/>
                  <a:pt x="998280" y="3505073"/>
                </a:cubicBezTo>
                <a:cubicBezTo>
                  <a:pt x="1000706" y="3484526"/>
                  <a:pt x="1005415" y="3482185"/>
                  <a:pt x="1003751" y="3502353"/>
                </a:cubicBezTo>
                <a:cubicBezTo>
                  <a:pt x="999726" y="3551127"/>
                  <a:pt x="996197" y="3588705"/>
                  <a:pt x="994811" y="3597547"/>
                </a:cubicBezTo>
                <a:cubicBezTo>
                  <a:pt x="993906" y="3603314"/>
                  <a:pt x="994432" y="3607747"/>
                  <a:pt x="996012" y="3607747"/>
                </a:cubicBezTo>
                <a:cubicBezTo>
                  <a:pt x="997551" y="3607747"/>
                  <a:pt x="1001133" y="3596425"/>
                  <a:pt x="1003969" y="3582588"/>
                </a:cubicBezTo>
                <a:cubicBezTo>
                  <a:pt x="1006805" y="3568751"/>
                  <a:pt x="1010240" y="3554982"/>
                  <a:pt x="1011605" y="3551990"/>
                </a:cubicBezTo>
                <a:cubicBezTo>
                  <a:pt x="1014156" y="3546400"/>
                  <a:pt x="1011974" y="3605054"/>
                  <a:pt x="1009302" y="3613866"/>
                </a:cubicBezTo>
                <a:cubicBezTo>
                  <a:pt x="1008510" y="3616484"/>
                  <a:pt x="1009266" y="3618626"/>
                  <a:pt x="1010962" y="3618626"/>
                </a:cubicBezTo>
                <a:cubicBezTo>
                  <a:pt x="1012670" y="3618626"/>
                  <a:pt x="1014064" y="3616309"/>
                  <a:pt x="1014064" y="3613477"/>
                </a:cubicBezTo>
                <a:cubicBezTo>
                  <a:pt x="1014064" y="3610645"/>
                  <a:pt x="1015889" y="3607674"/>
                  <a:pt x="1018120" y="3606872"/>
                </a:cubicBezTo>
                <a:cubicBezTo>
                  <a:pt x="1021115" y="3605796"/>
                  <a:pt x="1022793" y="3596304"/>
                  <a:pt x="1024542" y="3570544"/>
                </a:cubicBezTo>
                <a:cubicBezTo>
                  <a:pt x="1026298" y="3544711"/>
                  <a:pt x="1027399" y="3538491"/>
                  <a:pt x="1028794" y="3546551"/>
                </a:cubicBezTo>
                <a:cubicBezTo>
                  <a:pt x="1029830" y="3552534"/>
                  <a:pt x="1030863" y="3554676"/>
                  <a:pt x="1031089" y="3551310"/>
                </a:cubicBezTo>
                <a:cubicBezTo>
                  <a:pt x="1031666" y="3542748"/>
                  <a:pt x="1035945" y="3543689"/>
                  <a:pt x="1040206" y="3553314"/>
                </a:cubicBezTo>
                <a:cubicBezTo>
                  <a:pt x="1044975" y="3564088"/>
                  <a:pt x="1047968" y="3561700"/>
                  <a:pt x="1050395" y="3545187"/>
                </a:cubicBezTo>
                <a:cubicBezTo>
                  <a:pt x="1051493" y="3537709"/>
                  <a:pt x="1053719" y="3531590"/>
                  <a:pt x="1055342" y="3531590"/>
                </a:cubicBezTo>
                <a:cubicBezTo>
                  <a:pt x="1056962" y="3531590"/>
                  <a:pt x="1057583" y="3534344"/>
                  <a:pt x="1056721" y="3537710"/>
                </a:cubicBezTo>
                <a:cubicBezTo>
                  <a:pt x="1052342" y="3554779"/>
                  <a:pt x="1051376" y="3565402"/>
                  <a:pt x="1053178" y="3576648"/>
                </a:cubicBezTo>
                <a:cubicBezTo>
                  <a:pt x="1054718" y="3586255"/>
                  <a:pt x="1056258" y="3588831"/>
                  <a:pt x="1060044" y="3588134"/>
                </a:cubicBezTo>
                <a:cubicBezTo>
                  <a:pt x="1063617" y="3587478"/>
                  <a:pt x="1065735" y="3590173"/>
                  <a:pt x="1067938" y="3598170"/>
                </a:cubicBezTo>
                <a:cubicBezTo>
                  <a:pt x="1071127" y="3609752"/>
                  <a:pt x="1070302" y="3618625"/>
                  <a:pt x="1066040" y="3618625"/>
                </a:cubicBezTo>
                <a:cubicBezTo>
                  <a:pt x="1064628" y="3618625"/>
                  <a:pt x="1063471" y="3614881"/>
                  <a:pt x="1063471" y="3610305"/>
                </a:cubicBezTo>
                <a:cubicBezTo>
                  <a:pt x="1063471" y="3605451"/>
                  <a:pt x="1062259" y="3602685"/>
                  <a:pt x="1060563" y="3603666"/>
                </a:cubicBezTo>
                <a:cubicBezTo>
                  <a:pt x="1058964" y="3604590"/>
                  <a:pt x="1057654" y="3614031"/>
                  <a:pt x="1057654" y="3624644"/>
                </a:cubicBezTo>
                <a:cubicBezTo>
                  <a:pt x="1057654" y="3641714"/>
                  <a:pt x="1058851" y="3645944"/>
                  <a:pt x="1068032" y="3661306"/>
                </a:cubicBezTo>
                <a:lnTo>
                  <a:pt x="1078410" y="3678671"/>
                </a:lnTo>
                <a:lnTo>
                  <a:pt x="1077479" y="3732283"/>
                </a:lnTo>
                <a:cubicBezTo>
                  <a:pt x="1076969" y="3761769"/>
                  <a:pt x="1077698" y="3794156"/>
                  <a:pt x="1079128" y="3804253"/>
                </a:cubicBezTo>
                <a:cubicBezTo>
                  <a:pt x="1081573" y="3821645"/>
                  <a:pt x="1081402" y="3822612"/>
                  <a:pt x="1075852" y="3822612"/>
                </a:cubicBezTo>
                <a:cubicBezTo>
                  <a:pt x="1067697" y="3822612"/>
                  <a:pt x="1064684" y="3818328"/>
                  <a:pt x="1059401" y="3799218"/>
                </a:cubicBezTo>
                <a:cubicBezTo>
                  <a:pt x="1056879" y="3790091"/>
                  <a:pt x="1051529" y="3774458"/>
                  <a:pt x="1047515" y="3764478"/>
                </a:cubicBezTo>
                <a:cubicBezTo>
                  <a:pt x="1038967" y="3743226"/>
                  <a:pt x="1038613" y="3738210"/>
                  <a:pt x="1044858" y="3726906"/>
                </a:cubicBezTo>
                <a:cubicBezTo>
                  <a:pt x="1048442" y="3720418"/>
                  <a:pt x="1048789" y="3717042"/>
                  <a:pt x="1046373" y="3712082"/>
                </a:cubicBezTo>
                <a:cubicBezTo>
                  <a:pt x="1042592" y="3704315"/>
                  <a:pt x="1037308" y="3703649"/>
                  <a:pt x="1037308" y="3710939"/>
                </a:cubicBezTo>
                <a:cubicBezTo>
                  <a:pt x="1037308" y="3717971"/>
                  <a:pt x="1032299" y="3720599"/>
                  <a:pt x="1030448" y="3714539"/>
                </a:cubicBezTo>
                <a:cubicBezTo>
                  <a:pt x="1029641" y="3711899"/>
                  <a:pt x="1026721" y="3696889"/>
                  <a:pt x="1023958" y="3681181"/>
                </a:cubicBezTo>
                <a:cubicBezTo>
                  <a:pt x="1021196" y="3665475"/>
                  <a:pt x="1017837" y="3651461"/>
                  <a:pt x="1016495" y="3650040"/>
                </a:cubicBezTo>
                <a:cubicBezTo>
                  <a:pt x="1015152" y="3648619"/>
                  <a:pt x="1014054" y="3668435"/>
                  <a:pt x="1014054" y="3694076"/>
                </a:cubicBezTo>
                <a:cubicBezTo>
                  <a:pt x="1014054" y="3720901"/>
                  <a:pt x="1015236" y="3741382"/>
                  <a:pt x="1016842" y="3742309"/>
                </a:cubicBezTo>
                <a:cubicBezTo>
                  <a:pt x="1018422" y="3743224"/>
                  <a:pt x="1018944" y="3751241"/>
                  <a:pt x="1018050" y="3760829"/>
                </a:cubicBezTo>
                <a:cubicBezTo>
                  <a:pt x="1016944" y="3772650"/>
                  <a:pt x="1017867" y="3781315"/>
                  <a:pt x="1021075" y="3789637"/>
                </a:cubicBezTo>
                <a:cubicBezTo>
                  <a:pt x="1028815" y="3809637"/>
                  <a:pt x="1027303" y="3818621"/>
                  <a:pt x="1014167" y="3830669"/>
                </a:cubicBezTo>
                <a:cubicBezTo>
                  <a:pt x="1000942" y="3842800"/>
                  <a:pt x="997964" y="3850927"/>
                  <a:pt x="1000862" y="3866974"/>
                </a:cubicBezTo>
                <a:cubicBezTo>
                  <a:pt x="1005715" y="3893845"/>
                  <a:pt x="1005875" y="3896048"/>
                  <a:pt x="1002972" y="3896048"/>
                </a:cubicBezTo>
                <a:cubicBezTo>
                  <a:pt x="1001322" y="3896048"/>
                  <a:pt x="998490" y="3900252"/>
                  <a:pt x="996677" y="3905391"/>
                </a:cubicBezTo>
                <a:cubicBezTo>
                  <a:pt x="993546" y="3914266"/>
                  <a:pt x="992555" y="3914814"/>
                  <a:pt x="976833" y="3916353"/>
                </a:cubicBezTo>
                <a:cubicBezTo>
                  <a:pt x="967731" y="3917245"/>
                  <a:pt x="955052" y="3920187"/>
                  <a:pt x="948658" y="3922894"/>
                </a:cubicBezTo>
                <a:cubicBezTo>
                  <a:pt x="942263" y="3925600"/>
                  <a:pt x="930919" y="3930397"/>
                  <a:pt x="923447" y="3933554"/>
                </a:cubicBezTo>
                <a:cubicBezTo>
                  <a:pt x="914511" y="3937329"/>
                  <a:pt x="909538" y="3941238"/>
                  <a:pt x="908914" y="3944977"/>
                </a:cubicBezTo>
                <a:cubicBezTo>
                  <a:pt x="907009" y="3956402"/>
                  <a:pt x="902226" y="3951217"/>
                  <a:pt x="889691" y="3924140"/>
                </a:cubicBezTo>
                <a:lnTo>
                  <a:pt x="876885" y="3896476"/>
                </a:lnTo>
                <a:lnTo>
                  <a:pt x="866998" y="3897977"/>
                </a:lnTo>
                <a:lnTo>
                  <a:pt x="857112" y="3899478"/>
                </a:lnTo>
                <a:lnTo>
                  <a:pt x="858936" y="3871244"/>
                </a:lnTo>
                <a:cubicBezTo>
                  <a:pt x="860965" y="3839855"/>
                  <a:pt x="856667" y="3812449"/>
                  <a:pt x="849297" y="3809803"/>
                </a:cubicBezTo>
                <a:cubicBezTo>
                  <a:pt x="841546" y="3807020"/>
                  <a:pt x="839771" y="3814869"/>
                  <a:pt x="845695" y="3825733"/>
                </a:cubicBezTo>
                <a:cubicBezTo>
                  <a:pt x="848772" y="3831377"/>
                  <a:pt x="851308" y="3838797"/>
                  <a:pt x="851329" y="3842222"/>
                </a:cubicBezTo>
                <a:cubicBezTo>
                  <a:pt x="851402" y="3851891"/>
                  <a:pt x="839159" y="3894195"/>
                  <a:pt x="834957" y="3898850"/>
                </a:cubicBezTo>
                <a:cubicBezTo>
                  <a:pt x="832037" y="3902083"/>
                  <a:pt x="831709" y="3910890"/>
                  <a:pt x="833482" y="3938287"/>
                </a:cubicBezTo>
                <a:cubicBezTo>
                  <a:pt x="834737" y="3957688"/>
                  <a:pt x="834730" y="3974679"/>
                  <a:pt x="833449" y="3976045"/>
                </a:cubicBezTo>
                <a:cubicBezTo>
                  <a:pt x="830887" y="3978807"/>
                  <a:pt x="825117" y="3966624"/>
                  <a:pt x="825117" y="3958449"/>
                </a:cubicBezTo>
                <a:cubicBezTo>
                  <a:pt x="825117" y="3955567"/>
                  <a:pt x="822500" y="3951681"/>
                  <a:pt x="819303" y="3949812"/>
                </a:cubicBezTo>
                <a:cubicBezTo>
                  <a:pt x="814672" y="3947106"/>
                  <a:pt x="813490" y="3943469"/>
                  <a:pt x="813490" y="3931932"/>
                </a:cubicBezTo>
                <a:cubicBezTo>
                  <a:pt x="813490" y="3915148"/>
                  <a:pt x="809596" y="3906408"/>
                  <a:pt x="803149" y="3908723"/>
                </a:cubicBezTo>
                <a:cubicBezTo>
                  <a:pt x="796232" y="3911207"/>
                  <a:pt x="787332" y="3930030"/>
                  <a:pt x="787332" y="3942175"/>
                </a:cubicBezTo>
                <a:cubicBezTo>
                  <a:pt x="787332" y="3958604"/>
                  <a:pt x="782234" y="3955423"/>
                  <a:pt x="779879" y="3937525"/>
                </a:cubicBezTo>
                <a:cubicBezTo>
                  <a:pt x="776660" y="3913078"/>
                  <a:pt x="774695" y="3910379"/>
                  <a:pt x="770285" y="3924353"/>
                </a:cubicBezTo>
                <a:cubicBezTo>
                  <a:pt x="766183" y="3937357"/>
                  <a:pt x="748733" y="3958603"/>
                  <a:pt x="742157" y="3958603"/>
                </a:cubicBezTo>
                <a:cubicBezTo>
                  <a:pt x="736620" y="3958603"/>
                  <a:pt x="732117" y="3949885"/>
                  <a:pt x="732064" y="3939063"/>
                </a:cubicBezTo>
                <a:cubicBezTo>
                  <a:pt x="732031" y="3932240"/>
                  <a:pt x="731334" y="3931038"/>
                  <a:pt x="729203" y="3934125"/>
                </a:cubicBezTo>
                <a:cubicBezTo>
                  <a:pt x="727652" y="3936369"/>
                  <a:pt x="726364" y="3940959"/>
                  <a:pt x="726342" y="3944324"/>
                </a:cubicBezTo>
                <a:cubicBezTo>
                  <a:pt x="726306" y="3950851"/>
                  <a:pt x="721784" y="3952710"/>
                  <a:pt x="719746" y="3947044"/>
                </a:cubicBezTo>
                <a:cubicBezTo>
                  <a:pt x="717757" y="3941513"/>
                  <a:pt x="709610" y="3949477"/>
                  <a:pt x="702684" y="3963722"/>
                </a:cubicBezTo>
                <a:lnTo>
                  <a:pt x="696578" y="3976282"/>
                </a:lnTo>
                <a:lnTo>
                  <a:pt x="693758" y="3968802"/>
                </a:lnTo>
                <a:cubicBezTo>
                  <a:pt x="690076" y="3959043"/>
                  <a:pt x="688055" y="3959366"/>
                  <a:pt x="681496" y="3970765"/>
                </a:cubicBezTo>
                <a:cubicBezTo>
                  <a:pt x="678507" y="3975958"/>
                  <a:pt x="674968" y="3979573"/>
                  <a:pt x="673632" y="3978800"/>
                </a:cubicBezTo>
                <a:cubicBezTo>
                  <a:pt x="672293" y="3978027"/>
                  <a:pt x="671493" y="3965877"/>
                  <a:pt x="671847" y="3951801"/>
                </a:cubicBezTo>
                <a:cubicBezTo>
                  <a:pt x="672800" y="3914268"/>
                  <a:pt x="669618" y="3914060"/>
                  <a:pt x="648068" y="3950248"/>
                </a:cubicBezTo>
                <a:cubicBezTo>
                  <a:pt x="638203" y="3966811"/>
                  <a:pt x="629671" y="3980363"/>
                  <a:pt x="629106" y="3980363"/>
                </a:cubicBezTo>
                <a:cubicBezTo>
                  <a:pt x="628540" y="3980363"/>
                  <a:pt x="626307" y="3970877"/>
                  <a:pt x="624139" y="3959284"/>
                </a:cubicBezTo>
                <a:lnTo>
                  <a:pt x="624220" y="3959267"/>
                </a:lnTo>
                <a:lnTo>
                  <a:pt x="620280" y="3938188"/>
                </a:lnTo>
                <a:lnTo>
                  <a:pt x="607440" y="3955282"/>
                </a:lnTo>
                <a:cubicBezTo>
                  <a:pt x="594812" y="3972095"/>
                  <a:pt x="589934" y="3973511"/>
                  <a:pt x="589817" y="3960400"/>
                </a:cubicBezTo>
                <a:cubicBezTo>
                  <a:pt x="589784" y="3957657"/>
                  <a:pt x="588792" y="3955860"/>
                  <a:pt x="587591" y="3956407"/>
                </a:cubicBezTo>
                <a:cubicBezTo>
                  <a:pt x="586394" y="3956955"/>
                  <a:pt x="581809" y="3959091"/>
                  <a:pt x="577406" y="3961155"/>
                </a:cubicBezTo>
                <a:cubicBezTo>
                  <a:pt x="566815" y="3966123"/>
                  <a:pt x="563938" y="3962866"/>
                  <a:pt x="571905" y="3954932"/>
                </a:cubicBezTo>
                <a:cubicBezTo>
                  <a:pt x="581987" y="3944889"/>
                  <a:pt x="584063" y="3933606"/>
                  <a:pt x="580399" y="3908747"/>
                </a:cubicBezTo>
                <a:cubicBezTo>
                  <a:pt x="578597" y="3896517"/>
                  <a:pt x="576247" y="3885537"/>
                  <a:pt x="575175" y="3884347"/>
                </a:cubicBezTo>
                <a:cubicBezTo>
                  <a:pt x="574102" y="3883155"/>
                  <a:pt x="570737" y="3890991"/>
                  <a:pt x="567694" y="3901759"/>
                </a:cubicBezTo>
                <a:cubicBezTo>
                  <a:pt x="564650" y="3912526"/>
                  <a:pt x="560197" y="3922232"/>
                  <a:pt x="557800" y="3923327"/>
                </a:cubicBezTo>
                <a:cubicBezTo>
                  <a:pt x="538738" y="3932032"/>
                  <a:pt x="537707" y="3932251"/>
                  <a:pt x="533002" y="3928596"/>
                </a:cubicBezTo>
                <a:cubicBezTo>
                  <a:pt x="530444" y="3926611"/>
                  <a:pt x="526412" y="3921476"/>
                  <a:pt x="524042" y="3917187"/>
                </a:cubicBezTo>
                <a:cubicBezTo>
                  <a:pt x="520190" y="3910216"/>
                  <a:pt x="504622" y="3898787"/>
                  <a:pt x="498943" y="3898760"/>
                </a:cubicBezTo>
                <a:cubicBezTo>
                  <a:pt x="497746" y="3898760"/>
                  <a:pt x="496669" y="3902728"/>
                  <a:pt x="496556" y="3907590"/>
                </a:cubicBezTo>
                <a:lnTo>
                  <a:pt x="496337" y="3916429"/>
                </a:lnTo>
                <a:lnTo>
                  <a:pt x="490791" y="3904744"/>
                </a:lnTo>
                <a:cubicBezTo>
                  <a:pt x="485854" y="3894340"/>
                  <a:pt x="484600" y="3893381"/>
                  <a:pt x="479371" y="3895999"/>
                </a:cubicBezTo>
                <a:cubicBezTo>
                  <a:pt x="476141" y="3897618"/>
                  <a:pt x="473496" y="3899943"/>
                  <a:pt x="473496" y="3901169"/>
                </a:cubicBezTo>
                <a:cubicBezTo>
                  <a:pt x="473496" y="3902393"/>
                  <a:pt x="470288" y="3906634"/>
                  <a:pt x="466368" y="3910592"/>
                </a:cubicBezTo>
                <a:cubicBezTo>
                  <a:pt x="456365" y="3920693"/>
                  <a:pt x="439692" y="3920788"/>
                  <a:pt x="435622" y="3910777"/>
                </a:cubicBezTo>
                <a:cubicBezTo>
                  <a:pt x="431611" y="3900905"/>
                  <a:pt x="426113" y="3903871"/>
                  <a:pt x="422232" y="3918000"/>
                </a:cubicBezTo>
                <a:lnTo>
                  <a:pt x="418926" y="3930037"/>
                </a:lnTo>
                <a:lnTo>
                  <a:pt x="414240" y="3919925"/>
                </a:lnTo>
                <a:cubicBezTo>
                  <a:pt x="411663" y="3914363"/>
                  <a:pt x="409553" y="3908524"/>
                  <a:pt x="409553" y="3906948"/>
                </a:cubicBezTo>
                <a:cubicBezTo>
                  <a:pt x="409553" y="3905371"/>
                  <a:pt x="406283" y="3902688"/>
                  <a:pt x="402287" y="3900983"/>
                </a:cubicBezTo>
                <a:cubicBezTo>
                  <a:pt x="398290" y="3899280"/>
                  <a:pt x="395021" y="3895784"/>
                  <a:pt x="395021" y="3893216"/>
                </a:cubicBezTo>
                <a:cubicBezTo>
                  <a:pt x="395021" y="3890647"/>
                  <a:pt x="393174" y="3887113"/>
                  <a:pt x="390919" y="3885361"/>
                </a:cubicBezTo>
                <a:cubicBezTo>
                  <a:pt x="384017" y="3880000"/>
                  <a:pt x="381900" y="3887292"/>
                  <a:pt x="382484" y="3914398"/>
                </a:cubicBezTo>
                <a:cubicBezTo>
                  <a:pt x="382776" y="3928235"/>
                  <a:pt x="381908" y="3939556"/>
                  <a:pt x="380543" y="3939556"/>
                </a:cubicBezTo>
                <a:cubicBezTo>
                  <a:pt x="379174" y="3939556"/>
                  <a:pt x="375157" y="3931295"/>
                  <a:pt x="371613" y="3921197"/>
                </a:cubicBezTo>
                <a:cubicBezTo>
                  <a:pt x="368069" y="3911101"/>
                  <a:pt x="364778" y="3902409"/>
                  <a:pt x="364300" y="3901884"/>
                </a:cubicBezTo>
                <a:cubicBezTo>
                  <a:pt x="363822" y="3901358"/>
                  <a:pt x="358825" y="3904217"/>
                  <a:pt x="353194" y="3908237"/>
                </a:cubicBezTo>
                <a:cubicBezTo>
                  <a:pt x="347563" y="3912256"/>
                  <a:pt x="341580" y="3914748"/>
                  <a:pt x="339898" y="3913776"/>
                </a:cubicBezTo>
                <a:cubicBezTo>
                  <a:pt x="330219" y="3908178"/>
                  <a:pt x="319486" y="3921392"/>
                  <a:pt x="319409" y="3939004"/>
                </a:cubicBezTo>
                <a:cubicBezTo>
                  <a:pt x="319376" y="3946509"/>
                  <a:pt x="318646" y="3948036"/>
                  <a:pt x="316548" y="3944996"/>
                </a:cubicBezTo>
                <a:cubicBezTo>
                  <a:pt x="314997" y="3942752"/>
                  <a:pt x="313709" y="3937470"/>
                  <a:pt x="313687" y="3933258"/>
                </a:cubicBezTo>
                <a:cubicBezTo>
                  <a:pt x="313654" y="3929046"/>
                  <a:pt x="312286" y="3923225"/>
                  <a:pt x="310625" y="3920323"/>
                </a:cubicBezTo>
                <a:cubicBezTo>
                  <a:pt x="307816" y="3915410"/>
                  <a:pt x="307017" y="3915331"/>
                  <a:pt x="299053" y="3919187"/>
                </a:cubicBezTo>
                <a:cubicBezTo>
                  <a:pt x="291059" y="3923055"/>
                  <a:pt x="290259" y="3922967"/>
                  <a:pt x="286839" y="3917843"/>
                </a:cubicBezTo>
                <a:cubicBezTo>
                  <a:pt x="281942" y="3910506"/>
                  <a:pt x="279778" y="3910932"/>
                  <a:pt x="277427" y="3919697"/>
                </a:cubicBezTo>
                <a:cubicBezTo>
                  <a:pt x="276194" y="3924297"/>
                  <a:pt x="274672" y="3925840"/>
                  <a:pt x="273344" y="3923832"/>
                </a:cubicBezTo>
                <a:cubicBezTo>
                  <a:pt x="271953" y="3921726"/>
                  <a:pt x="269435" y="3923472"/>
                  <a:pt x="265994" y="3928922"/>
                </a:cubicBezTo>
                <a:cubicBezTo>
                  <a:pt x="263115" y="3933483"/>
                  <a:pt x="260168" y="3936661"/>
                  <a:pt x="259445" y="3935985"/>
                </a:cubicBezTo>
                <a:cubicBezTo>
                  <a:pt x="258722" y="3935308"/>
                  <a:pt x="259628" y="3926703"/>
                  <a:pt x="261459" y="3916861"/>
                </a:cubicBezTo>
                <a:cubicBezTo>
                  <a:pt x="265723" y="3893949"/>
                  <a:pt x="263871" y="3889100"/>
                  <a:pt x="256105" y="3902840"/>
                </a:cubicBezTo>
                <a:cubicBezTo>
                  <a:pt x="252722" y="3908824"/>
                  <a:pt x="249898" y="3912109"/>
                  <a:pt x="249827" y="3910141"/>
                </a:cubicBezTo>
                <a:cubicBezTo>
                  <a:pt x="249754" y="3908171"/>
                  <a:pt x="250973" y="3904331"/>
                  <a:pt x="252535" y="3901605"/>
                </a:cubicBezTo>
                <a:cubicBezTo>
                  <a:pt x="258542" y="3891101"/>
                  <a:pt x="264092" y="3850919"/>
                  <a:pt x="260989" y="3840401"/>
                </a:cubicBezTo>
                <a:cubicBezTo>
                  <a:pt x="258847" y="3833138"/>
                  <a:pt x="259004" y="3826667"/>
                  <a:pt x="261551" y="3817366"/>
                </a:cubicBezTo>
                <a:cubicBezTo>
                  <a:pt x="265164" y="3804181"/>
                  <a:pt x="263507" y="3789967"/>
                  <a:pt x="258362" y="3789967"/>
                </a:cubicBezTo>
                <a:cubicBezTo>
                  <a:pt x="256793" y="3789967"/>
                  <a:pt x="255409" y="3795169"/>
                  <a:pt x="255289" y="3801527"/>
                </a:cubicBezTo>
                <a:lnTo>
                  <a:pt x="255070" y="3813086"/>
                </a:lnTo>
                <a:lnTo>
                  <a:pt x="247221" y="3797100"/>
                </a:lnTo>
                <a:lnTo>
                  <a:pt x="239371" y="3781116"/>
                </a:lnTo>
                <a:lnTo>
                  <a:pt x="234247" y="3796328"/>
                </a:lnTo>
                <a:cubicBezTo>
                  <a:pt x="228764" y="3812603"/>
                  <a:pt x="224568" y="3817387"/>
                  <a:pt x="221766" y="3810554"/>
                </a:cubicBezTo>
                <a:cubicBezTo>
                  <a:pt x="220810" y="3808224"/>
                  <a:pt x="218857" y="3806995"/>
                  <a:pt x="217426" y="3807822"/>
                </a:cubicBezTo>
                <a:cubicBezTo>
                  <a:pt x="215995" y="3808649"/>
                  <a:pt x="214824" y="3807301"/>
                  <a:pt x="214824" y="3804826"/>
                </a:cubicBezTo>
                <a:cubicBezTo>
                  <a:pt x="214824" y="3800216"/>
                  <a:pt x="185168" y="3756269"/>
                  <a:pt x="180066" y="3753319"/>
                </a:cubicBezTo>
                <a:cubicBezTo>
                  <a:pt x="176464" y="3751236"/>
                  <a:pt x="159601" y="3772805"/>
                  <a:pt x="159601" y="3779496"/>
                </a:cubicBezTo>
                <a:cubicBezTo>
                  <a:pt x="159601" y="3782273"/>
                  <a:pt x="161663" y="3784528"/>
                  <a:pt x="164203" y="3784528"/>
                </a:cubicBezTo>
                <a:cubicBezTo>
                  <a:pt x="169640" y="3784528"/>
                  <a:pt x="169450" y="3785070"/>
                  <a:pt x="158148" y="3801808"/>
                </a:cubicBezTo>
                <a:lnTo>
                  <a:pt x="149428" y="3814722"/>
                </a:lnTo>
                <a:lnTo>
                  <a:pt x="134639" y="3813467"/>
                </a:lnTo>
                <a:cubicBezTo>
                  <a:pt x="120829" y="3812293"/>
                  <a:pt x="119630" y="3812691"/>
                  <a:pt x="116525" y="3819448"/>
                </a:cubicBezTo>
                <a:lnTo>
                  <a:pt x="113201" y="3826686"/>
                </a:lnTo>
                <a:lnTo>
                  <a:pt x="114463" y="3818163"/>
                </a:lnTo>
                <a:cubicBezTo>
                  <a:pt x="115157" y="3813476"/>
                  <a:pt x="116587" y="3806425"/>
                  <a:pt x="117642" y="3802493"/>
                </a:cubicBezTo>
                <a:cubicBezTo>
                  <a:pt x="119207" y="3796651"/>
                  <a:pt x="118703" y="3795653"/>
                  <a:pt x="114876" y="3797027"/>
                </a:cubicBezTo>
                <a:cubicBezTo>
                  <a:pt x="111105" y="3798381"/>
                  <a:pt x="110193" y="3796797"/>
                  <a:pt x="110193" y="3788940"/>
                </a:cubicBezTo>
                <a:cubicBezTo>
                  <a:pt x="110193" y="3783566"/>
                  <a:pt x="106121" y="3767830"/>
                  <a:pt x="101145" y="3753971"/>
                </a:cubicBezTo>
                <a:lnTo>
                  <a:pt x="92097" y="3728771"/>
                </a:lnTo>
                <a:lnTo>
                  <a:pt x="94042" y="3670395"/>
                </a:lnTo>
                <a:cubicBezTo>
                  <a:pt x="95111" y="3638287"/>
                  <a:pt x="97407" y="3605853"/>
                  <a:pt x="99138" y="3598319"/>
                </a:cubicBezTo>
                <a:cubicBezTo>
                  <a:pt x="104941" y="3573087"/>
                  <a:pt x="97069" y="3338652"/>
                  <a:pt x="87812" y="3260961"/>
                </a:cubicBezTo>
                <a:cubicBezTo>
                  <a:pt x="82435" y="3215847"/>
                  <a:pt x="82431" y="3215653"/>
                  <a:pt x="85575" y="3161687"/>
                </a:cubicBezTo>
                <a:cubicBezTo>
                  <a:pt x="86925" y="3138501"/>
                  <a:pt x="87983" y="3112186"/>
                  <a:pt x="87921" y="3103211"/>
                </a:cubicBezTo>
                <a:cubicBezTo>
                  <a:pt x="87812" y="3086795"/>
                  <a:pt x="91307" y="3090618"/>
                  <a:pt x="92890" y="3108651"/>
                </a:cubicBezTo>
                <a:cubicBezTo>
                  <a:pt x="94715" y="3129427"/>
                  <a:pt x="98000" y="3078267"/>
                  <a:pt x="98651" y="3018896"/>
                </a:cubicBezTo>
                <a:lnTo>
                  <a:pt x="99366" y="2953620"/>
                </a:lnTo>
                <a:lnTo>
                  <a:pt x="103451" y="3010737"/>
                </a:lnTo>
                <a:cubicBezTo>
                  <a:pt x="108126" y="3076121"/>
                  <a:pt x="110351" y="3085824"/>
                  <a:pt x="115797" y="3064581"/>
                </a:cubicBezTo>
                <a:cubicBezTo>
                  <a:pt x="118224" y="3055113"/>
                  <a:pt x="118471" y="3048955"/>
                  <a:pt x="116549" y="3045743"/>
                </a:cubicBezTo>
                <a:cubicBezTo>
                  <a:pt x="114538" y="3042381"/>
                  <a:pt x="114917" y="3039223"/>
                  <a:pt x="117833" y="3035060"/>
                </a:cubicBezTo>
                <a:cubicBezTo>
                  <a:pt x="120956" y="3030598"/>
                  <a:pt x="121241" y="3027351"/>
                  <a:pt x="118986" y="3021806"/>
                </a:cubicBezTo>
                <a:cubicBezTo>
                  <a:pt x="115436" y="3013072"/>
                  <a:pt x="115392" y="2991195"/>
                  <a:pt x="118913" y="2983539"/>
                </a:cubicBezTo>
                <a:cubicBezTo>
                  <a:pt x="121143" y="2978681"/>
                  <a:pt x="121435" y="2978883"/>
                  <a:pt x="121613" y="2985418"/>
                </a:cubicBezTo>
                <a:cubicBezTo>
                  <a:pt x="121905" y="2995447"/>
                  <a:pt x="126954" y="2997613"/>
                  <a:pt x="128451" y="2988345"/>
                </a:cubicBezTo>
                <a:cubicBezTo>
                  <a:pt x="129119" y="2984205"/>
                  <a:pt x="129863" y="2995128"/>
                  <a:pt x="130100" y="3012617"/>
                </a:cubicBezTo>
                <a:cubicBezTo>
                  <a:pt x="130356" y="3031340"/>
                  <a:pt x="129341" y="3045105"/>
                  <a:pt x="127630" y="3046095"/>
                </a:cubicBezTo>
                <a:cubicBezTo>
                  <a:pt x="124437" y="3047942"/>
                  <a:pt x="123798" y="3064345"/>
                  <a:pt x="126546" y="3073943"/>
                </a:cubicBezTo>
                <a:cubicBezTo>
                  <a:pt x="127506" y="3077292"/>
                  <a:pt x="129451" y="3079361"/>
                  <a:pt x="130866" y="3078542"/>
                </a:cubicBezTo>
                <a:cubicBezTo>
                  <a:pt x="132326" y="3077696"/>
                  <a:pt x="133442" y="3098159"/>
                  <a:pt x="133442" y="3125790"/>
                </a:cubicBezTo>
                <a:cubicBezTo>
                  <a:pt x="133442" y="3152595"/>
                  <a:pt x="134275" y="3180206"/>
                  <a:pt x="135293" y="3187146"/>
                </a:cubicBezTo>
                <a:cubicBezTo>
                  <a:pt x="138730" y="3210625"/>
                  <a:pt x="142164" y="3199946"/>
                  <a:pt x="142164" y="3165767"/>
                </a:cubicBezTo>
                <a:cubicBezTo>
                  <a:pt x="142164" y="3132390"/>
                  <a:pt x="144787" y="3123911"/>
                  <a:pt x="150793" y="3137889"/>
                </a:cubicBezTo>
                <a:cubicBezTo>
                  <a:pt x="152898" y="3142795"/>
                  <a:pt x="153456" y="3141306"/>
                  <a:pt x="153606" y="3130383"/>
                </a:cubicBezTo>
                <a:cubicBezTo>
                  <a:pt x="153752" y="3119589"/>
                  <a:pt x="152584" y="3116053"/>
                  <a:pt x="147977" y="3113362"/>
                </a:cubicBezTo>
                <a:cubicBezTo>
                  <a:pt x="144693" y="3111441"/>
                  <a:pt x="142164" y="3107019"/>
                  <a:pt x="142164" y="3103188"/>
                </a:cubicBezTo>
                <a:cubicBezTo>
                  <a:pt x="142164" y="3096131"/>
                  <a:pt x="146536" y="3093903"/>
                  <a:pt x="148791" y="3099811"/>
                </a:cubicBezTo>
                <a:cubicBezTo>
                  <a:pt x="149506" y="3101682"/>
                  <a:pt x="150601" y="3102599"/>
                  <a:pt x="151225" y="3101850"/>
                </a:cubicBezTo>
                <a:cubicBezTo>
                  <a:pt x="152298" y="3100566"/>
                  <a:pt x="149144" y="2917216"/>
                  <a:pt x="147292" y="2873385"/>
                </a:cubicBezTo>
                <a:cubicBezTo>
                  <a:pt x="146818" y="2862166"/>
                  <a:pt x="146084" y="2844419"/>
                  <a:pt x="145660" y="2833947"/>
                </a:cubicBezTo>
                <a:cubicBezTo>
                  <a:pt x="145062" y="2819133"/>
                  <a:pt x="144216" y="2815996"/>
                  <a:pt x="141844" y="2819811"/>
                </a:cubicBezTo>
                <a:cubicBezTo>
                  <a:pt x="140169" y="2822507"/>
                  <a:pt x="139582" y="2829239"/>
                  <a:pt x="140545" y="2834770"/>
                </a:cubicBezTo>
                <a:cubicBezTo>
                  <a:pt x="141837" y="2842206"/>
                  <a:pt x="140764" y="2847130"/>
                  <a:pt x="136458" y="2853666"/>
                </a:cubicBezTo>
                <a:cubicBezTo>
                  <a:pt x="133247" y="2858528"/>
                  <a:pt x="129296" y="2862506"/>
                  <a:pt x="127674" y="2862506"/>
                </a:cubicBezTo>
                <a:cubicBezTo>
                  <a:pt x="126050" y="2862506"/>
                  <a:pt x="124718" y="2858528"/>
                  <a:pt x="124707" y="2853666"/>
                </a:cubicBezTo>
                <a:cubicBezTo>
                  <a:pt x="124707" y="2848804"/>
                  <a:pt x="122937" y="2841689"/>
                  <a:pt x="120800" y="2837853"/>
                </a:cubicBezTo>
                <a:cubicBezTo>
                  <a:pt x="118662" y="2834017"/>
                  <a:pt x="115973" y="2818133"/>
                  <a:pt x="114826" y="2802555"/>
                </a:cubicBezTo>
                <a:cubicBezTo>
                  <a:pt x="113680" y="2786976"/>
                  <a:pt x="112199" y="2773723"/>
                  <a:pt x="111538" y="2773103"/>
                </a:cubicBezTo>
                <a:cubicBezTo>
                  <a:pt x="110878" y="2772484"/>
                  <a:pt x="108097" y="2773680"/>
                  <a:pt x="105360" y="2775763"/>
                </a:cubicBezTo>
                <a:cubicBezTo>
                  <a:pt x="100908" y="2779153"/>
                  <a:pt x="100633" y="2778980"/>
                  <a:pt x="102732" y="2774110"/>
                </a:cubicBezTo>
                <a:cubicBezTo>
                  <a:pt x="105911" y="2766743"/>
                  <a:pt x="110338" y="2718932"/>
                  <a:pt x="108639" y="2710314"/>
                </a:cubicBezTo>
                <a:cubicBezTo>
                  <a:pt x="107887" y="2706508"/>
                  <a:pt x="111109" y="2710737"/>
                  <a:pt x="115795" y="2719713"/>
                </a:cubicBezTo>
                <a:cubicBezTo>
                  <a:pt x="121191" y="2730047"/>
                  <a:pt x="126752" y="2748320"/>
                  <a:pt x="130954" y="2769531"/>
                </a:cubicBezTo>
                <a:cubicBezTo>
                  <a:pt x="135199" y="2790948"/>
                  <a:pt x="138343" y="2801248"/>
                  <a:pt x="139674" y="2798089"/>
                </a:cubicBezTo>
                <a:cubicBezTo>
                  <a:pt x="142411" y="2791591"/>
                  <a:pt x="142334" y="2736696"/>
                  <a:pt x="139564" y="2721073"/>
                </a:cubicBezTo>
                <a:lnTo>
                  <a:pt x="137393" y="2708834"/>
                </a:lnTo>
                <a:lnTo>
                  <a:pt x="133499" y="2716314"/>
                </a:lnTo>
                <a:cubicBezTo>
                  <a:pt x="131357" y="2720428"/>
                  <a:pt x="128647" y="2723793"/>
                  <a:pt x="127476" y="2723793"/>
                </a:cubicBezTo>
                <a:cubicBezTo>
                  <a:pt x="124494" y="2723793"/>
                  <a:pt x="121818" y="2716459"/>
                  <a:pt x="121818" y="2708279"/>
                </a:cubicBezTo>
                <a:cubicBezTo>
                  <a:pt x="121818" y="2702396"/>
                  <a:pt x="122475" y="2701880"/>
                  <a:pt x="126249" y="2704809"/>
                </a:cubicBezTo>
                <a:cubicBezTo>
                  <a:pt x="132776" y="2709879"/>
                  <a:pt x="134262" y="2706592"/>
                  <a:pt x="130766" y="2694810"/>
                </a:cubicBezTo>
                <a:cubicBezTo>
                  <a:pt x="129059" y="2689060"/>
                  <a:pt x="127657" y="2677590"/>
                  <a:pt x="127646" y="2669321"/>
                </a:cubicBezTo>
                <a:cubicBezTo>
                  <a:pt x="127646" y="2657244"/>
                  <a:pt x="128873" y="2653292"/>
                  <a:pt x="133943" y="2649228"/>
                </a:cubicBezTo>
                <a:cubicBezTo>
                  <a:pt x="139727" y="2644594"/>
                  <a:pt x="139851" y="2643893"/>
                  <a:pt x="135428" y="2640865"/>
                </a:cubicBezTo>
                <a:cubicBezTo>
                  <a:pt x="130984" y="2637824"/>
                  <a:pt x="130961" y="2636565"/>
                  <a:pt x="135136" y="2625083"/>
                </a:cubicBezTo>
                <a:cubicBezTo>
                  <a:pt x="138318" y="2616349"/>
                  <a:pt x="140924" y="2613051"/>
                  <a:pt x="143826" y="2614093"/>
                </a:cubicBezTo>
                <a:cubicBezTo>
                  <a:pt x="146106" y="2614913"/>
                  <a:pt x="147971" y="2614117"/>
                  <a:pt x="147971" y="2612317"/>
                </a:cubicBezTo>
                <a:cubicBezTo>
                  <a:pt x="147971" y="2610521"/>
                  <a:pt x="145355" y="2608412"/>
                  <a:pt x="142158" y="2607630"/>
                </a:cubicBezTo>
                <a:cubicBezTo>
                  <a:pt x="138396" y="2606708"/>
                  <a:pt x="136345" y="2603919"/>
                  <a:pt x="136345" y="2599725"/>
                </a:cubicBezTo>
                <a:cubicBezTo>
                  <a:pt x="136345" y="2593196"/>
                  <a:pt x="141982" y="2590309"/>
                  <a:pt x="142362" y="2596642"/>
                </a:cubicBezTo>
                <a:cubicBezTo>
                  <a:pt x="142472" y="2598512"/>
                  <a:pt x="143625" y="2597594"/>
                  <a:pt x="144920" y="2594603"/>
                </a:cubicBezTo>
                <a:cubicBezTo>
                  <a:pt x="146449" y="2591074"/>
                  <a:pt x="145865" y="2587655"/>
                  <a:pt x="143264" y="2584870"/>
                </a:cubicBezTo>
                <a:cubicBezTo>
                  <a:pt x="140308" y="2581707"/>
                  <a:pt x="139336" y="2572390"/>
                  <a:pt x="139570" y="2549512"/>
                </a:cubicBezTo>
                <a:cubicBezTo>
                  <a:pt x="139826" y="2522781"/>
                  <a:pt x="140271" y="2520155"/>
                  <a:pt x="142624" y="2530687"/>
                </a:cubicBezTo>
                <a:cubicBezTo>
                  <a:pt x="144128" y="2537419"/>
                  <a:pt x="144712" y="2548647"/>
                  <a:pt x="143924" y="2555639"/>
                </a:cubicBezTo>
                <a:cubicBezTo>
                  <a:pt x="142902" y="2564689"/>
                  <a:pt x="143704" y="2569286"/>
                  <a:pt x="146661" y="2571594"/>
                </a:cubicBezTo>
                <a:cubicBezTo>
                  <a:pt x="149445" y="2573758"/>
                  <a:pt x="150715" y="2579734"/>
                  <a:pt x="150473" y="2589549"/>
                </a:cubicBezTo>
                <a:cubicBezTo>
                  <a:pt x="150217" y="2600443"/>
                  <a:pt x="151531" y="2605757"/>
                  <a:pt x="155581" y="2610028"/>
                </a:cubicBezTo>
                <a:cubicBezTo>
                  <a:pt x="159525" y="2614188"/>
                  <a:pt x="160038" y="2616128"/>
                  <a:pt x="157416" y="2616986"/>
                </a:cubicBezTo>
                <a:cubicBezTo>
                  <a:pt x="155416" y="2617639"/>
                  <a:pt x="153782" y="2621817"/>
                  <a:pt x="153782" y="2626268"/>
                </a:cubicBezTo>
                <a:cubicBezTo>
                  <a:pt x="153782" y="2631689"/>
                  <a:pt x="154887" y="2633721"/>
                  <a:pt x="157135" y="2632423"/>
                </a:cubicBezTo>
                <a:cubicBezTo>
                  <a:pt x="159620" y="2630987"/>
                  <a:pt x="159996" y="2636225"/>
                  <a:pt x="158587" y="2652661"/>
                </a:cubicBezTo>
                <a:cubicBezTo>
                  <a:pt x="157544" y="2664858"/>
                  <a:pt x="155858" y="2684479"/>
                  <a:pt x="154845" y="2696261"/>
                </a:cubicBezTo>
                <a:cubicBezTo>
                  <a:pt x="152958" y="2718188"/>
                  <a:pt x="155063" y="2737394"/>
                  <a:pt x="159357" y="2737394"/>
                </a:cubicBezTo>
                <a:cubicBezTo>
                  <a:pt x="160678" y="2737394"/>
                  <a:pt x="162393" y="2731232"/>
                  <a:pt x="163168" y="2723700"/>
                </a:cubicBezTo>
                <a:cubicBezTo>
                  <a:pt x="164058" y="2715026"/>
                  <a:pt x="166420" y="2708743"/>
                  <a:pt x="169613" y="2706558"/>
                </a:cubicBezTo>
                <a:cubicBezTo>
                  <a:pt x="174200" y="2703419"/>
                  <a:pt x="174238" y="2702788"/>
                  <a:pt x="170029" y="2699520"/>
                </a:cubicBezTo>
                <a:cubicBezTo>
                  <a:pt x="166388" y="2696691"/>
                  <a:pt x="165411" y="2690379"/>
                  <a:pt x="165426" y="2669745"/>
                </a:cubicBezTo>
                <a:lnTo>
                  <a:pt x="165460" y="2643560"/>
                </a:lnTo>
                <a:lnTo>
                  <a:pt x="170745" y="2651062"/>
                </a:lnTo>
                <a:cubicBezTo>
                  <a:pt x="173654" y="2655187"/>
                  <a:pt x="176914" y="2657737"/>
                  <a:pt x="177992" y="2656728"/>
                </a:cubicBezTo>
                <a:cubicBezTo>
                  <a:pt x="180893" y="2654013"/>
                  <a:pt x="180372" y="2642763"/>
                  <a:pt x="177259" y="2640964"/>
                </a:cubicBezTo>
                <a:cubicBezTo>
                  <a:pt x="175610" y="2640008"/>
                  <a:pt x="175617" y="2636002"/>
                  <a:pt x="177292" y="2630604"/>
                </a:cubicBezTo>
                <a:cubicBezTo>
                  <a:pt x="179402" y="2623752"/>
                  <a:pt x="179033" y="2621132"/>
                  <a:pt x="175625" y="2618782"/>
                </a:cubicBezTo>
                <a:cubicBezTo>
                  <a:pt x="173216" y="2617122"/>
                  <a:pt x="171246" y="2611958"/>
                  <a:pt x="171246" y="2607308"/>
                </a:cubicBezTo>
                <a:cubicBezTo>
                  <a:pt x="171246" y="2600733"/>
                  <a:pt x="172264" y="2599219"/>
                  <a:pt x="175822" y="2600497"/>
                </a:cubicBezTo>
                <a:cubicBezTo>
                  <a:pt x="179858" y="2601947"/>
                  <a:pt x="180196" y="2599125"/>
                  <a:pt x="178683" y="2576613"/>
                </a:cubicBezTo>
                <a:cubicBezTo>
                  <a:pt x="171318" y="2466934"/>
                  <a:pt x="170421" y="2411684"/>
                  <a:pt x="174207" y="2301074"/>
                </a:cubicBezTo>
                <a:cubicBezTo>
                  <a:pt x="175688" y="2257808"/>
                  <a:pt x="176251" y="2213136"/>
                  <a:pt x="175458" y="2201800"/>
                </a:cubicBezTo>
                <a:cubicBezTo>
                  <a:pt x="174667" y="2190464"/>
                  <a:pt x="173440" y="2173540"/>
                  <a:pt x="172740" y="2164190"/>
                </a:cubicBezTo>
                <a:cubicBezTo>
                  <a:pt x="171386" y="2146132"/>
                  <a:pt x="173900" y="2142366"/>
                  <a:pt x="179095" y="2154671"/>
                </a:cubicBezTo>
                <a:cubicBezTo>
                  <a:pt x="181792" y="2161053"/>
                  <a:pt x="182299" y="2158906"/>
                  <a:pt x="182562" y="2140044"/>
                </a:cubicBezTo>
                <a:cubicBezTo>
                  <a:pt x="182780" y="2125634"/>
                  <a:pt x="181303" y="2114425"/>
                  <a:pt x="178366" y="2107848"/>
                </a:cubicBezTo>
                <a:cubicBezTo>
                  <a:pt x="174907" y="2100100"/>
                  <a:pt x="174645" y="2096875"/>
                  <a:pt x="177238" y="2093950"/>
                </a:cubicBezTo>
                <a:cubicBezTo>
                  <a:pt x="179785" y="2091078"/>
                  <a:pt x="179822" y="2083828"/>
                  <a:pt x="177384" y="2064486"/>
                </a:cubicBezTo>
                <a:cubicBezTo>
                  <a:pt x="173288" y="2031987"/>
                  <a:pt x="173183" y="2019189"/>
                  <a:pt x="177056" y="2024799"/>
                </a:cubicBezTo>
                <a:cubicBezTo>
                  <a:pt x="178607" y="2027043"/>
                  <a:pt x="179895" y="2033224"/>
                  <a:pt x="179917" y="2038534"/>
                </a:cubicBezTo>
                <a:cubicBezTo>
                  <a:pt x="179950" y="2043845"/>
                  <a:pt x="181380" y="2049515"/>
                  <a:pt x="183109" y="2051136"/>
                </a:cubicBezTo>
                <a:cubicBezTo>
                  <a:pt x="184967" y="2052872"/>
                  <a:pt x="186764" y="2070684"/>
                  <a:pt x="187491" y="2094518"/>
                </a:cubicBezTo>
                <a:cubicBezTo>
                  <a:pt x="188170" y="2116756"/>
                  <a:pt x="190023" y="2141602"/>
                  <a:pt x="191609" y="2149731"/>
                </a:cubicBezTo>
                <a:cubicBezTo>
                  <a:pt x="193197" y="2157859"/>
                  <a:pt x="194496" y="2172852"/>
                  <a:pt x="194496" y="2183049"/>
                </a:cubicBezTo>
                <a:cubicBezTo>
                  <a:pt x="194496" y="2193245"/>
                  <a:pt x="195565" y="2201588"/>
                  <a:pt x="196875" y="2201588"/>
                </a:cubicBezTo>
                <a:cubicBezTo>
                  <a:pt x="199568" y="2201588"/>
                  <a:pt x="198922" y="2116352"/>
                  <a:pt x="195788" y="2058415"/>
                </a:cubicBezTo>
                <a:cubicBezTo>
                  <a:pt x="193751" y="2020813"/>
                  <a:pt x="194966" y="2005760"/>
                  <a:pt x="200030" y="2005760"/>
                </a:cubicBezTo>
                <a:cubicBezTo>
                  <a:pt x="201413" y="2005760"/>
                  <a:pt x="203435" y="2012423"/>
                  <a:pt x="204523" y="2020566"/>
                </a:cubicBezTo>
                <a:cubicBezTo>
                  <a:pt x="206030" y="2031857"/>
                  <a:pt x="207490" y="2035017"/>
                  <a:pt x="210671" y="2033874"/>
                </a:cubicBezTo>
                <a:cubicBezTo>
                  <a:pt x="216684" y="2031716"/>
                  <a:pt x="216079" y="2042920"/>
                  <a:pt x="210010" y="2046098"/>
                </a:cubicBezTo>
                <a:cubicBezTo>
                  <a:pt x="205628" y="2048393"/>
                  <a:pt x="205349" y="2055037"/>
                  <a:pt x="207007" y="2117629"/>
                </a:cubicBezTo>
                <a:cubicBezTo>
                  <a:pt x="208171" y="2161627"/>
                  <a:pt x="207832" y="2185150"/>
                  <a:pt x="206069" y="2182549"/>
                </a:cubicBezTo>
                <a:cubicBezTo>
                  <a:pt x="202537" y="2177336"/>
                  <a:pt x="202482" y="2187234"/>
                  <a:pt x="205960" y="2202948"/>
                </a:cubicBezTo>
                <a:cubicBezTo>
                  <a:pt x="208218" y="2213161"/>
                  <a:pt x="208412" y="2213328"/>
                  <a:pt x="209127" y="2205668"/>
                </a:cubicBezTo>
                <a:cubicBezTo>
                  <a:pt x="210163" y="2194555"/>
                  <a:pt x="214127" y="2225206"/>
                  <a:pt x="214532" y="2247478"/>
                </a:cubicBezTo>
                <a:cubicBezTo>
                  <a:pt x="214788" y="2262326"/>
                  <a:pt x="215455" y="2264339"/>
                  <a:pt x="219080" y="2261523"/>
                </a:cubicBezTo>
                <a:cubicBezTo>
                  <a:pt x="221408" y="2259715"/>
                  <a:pt x="224677" y="2259025"/>
                  <a:pt x="226346" y="2259990"/>
                </a:cubicBezTo>
                <a:cubicBezTo>
                  <a:pt x="228324" y="2261135"/>
                  <a:pt x="229378" y="2256089"/>
                  <a:pt x="229378" y="2245492"/>
                </a:cubicBezTo>
                <a:cubicBezTo>
                  <a:pt x="229378" y="2236298"/>
                  <a:pt x="228018" y="2228815"/>
                  <a:pt x="226247" y="2228262"/>
                </a:cubicBezTo>
                <a:cubicBezTo>
                  <a:pt x="222252" y="2227015"/>
                  <a:pt x="215081" y="2195974"/>
                  <a:pt x="214948" y="2179343"/>
                </a:cubicBezTo>
                <a:cubicBezTo>
                  <a:pt x="214875" y="2171058"/>
                  <a:pt x="216513" y="2165058"/>
                  <a:pt x="219625" y="2162146"/>
                </a:cubicBezTo>
                <a:cubicBezTo>
                  <a:pt x="223845" y="2158197"/>
                  <a:pt x="224163" y="2152535"/>
                  <a:pt x="222344" y="2113823"/>
                </a:cubicBezTo>
                <a:cubicBezTo>
                  <a:pt x="221213" y="2089705"/>
                  <a:pt x="219738" y="2066234"/>
                  <a:pt x="219071" y="2061664"/>
                </a:cubicBezTo>
                <a:lnTo>
                  <a:pt x="217856" y="2053357"/>
                </a:lnTo>
                <a:lnTo>
                  <a:pt x="221271" y="2060836"/>
                </a:lnTo>
                <a:cubicBezTo>
                  <a:pt x="223150" y="2064950"/>
                  <a:pt x="225743" y="2068316"/>
                  <a:pt x="227033" y="2068316"/>
                </a:cubicBezTo>
                <a:cubicBezTo>
                  <a:pt x="230965" y="2068316"/>
                  <a:pt x="229649" y="2056090"/>
                  <a:pt x="225110" y="2050477"/>
                </a:cubicBezTo>
                <a:cubicBezTo>
                  <a:pt x="222763" y="2047573"/>
                  <a:pt x="220952" y="2041526"/>
                  <a:pt x="221087" y="2037038"/>
                </a:cubicBezTo>
                <a:cubicBezTo>
                  <a:pt x="221233" y="2032066"/>
                  <a:pt x="221871" y="2030836"/>
                  <a:pt x="222714" y="2033890"/>
                </a:cubicBezTo>
                <a:cubicBezTo>
                  <a:pt x="223642" y="2037256"/>
                  <a:pt x="225918" y="2038456"/>
                  <a:pt x="229644" y="2037545"/>
                </a:cubicBezTo>
                <a:cubicBezTo>
                  <a:pt x="234680" y="2036312"/>
                  <a:pt x="235192" y="2037806"/>
                  <a:pt x="235192" y="2053772"/>
                </a:cubicBezTo>
                <a:cubicBezTo>
                  <a:pt x="235192" y="2063700"/>
                  <a:pt x="236348" y="2070688"/>
                  <a:pt x="237848" y="2069820"/>
                </a:cubicBezTo>
                <a:cubicBezTo>
                  <a:pt x="239421" y="2068911"/>
                  <a:pt x="239716" y="2040841"/>
                  <a:pt x="238574" y="2000984"/>
                </a:cubicBezTo>
                <a:cubicBezTo>
                  <a:pt x="237512" y="1963969"/>
                  <a:pt x="236837" y="1922363"/>
                  <a:pt x="237075" y="1908526"/>
                </a:cubicBezTo>
                <a:cubicBezTo>
                  <a:pt x="237294" y="1894689"/>
                  <a:pt x="236330" y="1883368"/>
                  <a:pt x="234896" y="1883368"/>
                </a:cubicBezTo>
                <a:cubicBezTo>
                  <a:pt x="233454" y="1883368"/>
                  <a:pt x="232269" y="1904971"/>
                  <a:pt x="232247" y="1931645"/>
                </a:cubicBezTo>
                <a:cubicBezTo>
                  <a:pt x="232210" y="1981250"/>
                  <a:pt x="230659" y="1995701"/>
                  <a:pt x="226115" y="1988991"/>
                </a:cubicBezTo>
                <a:cubicBezTo>
                  <a:pt x="224436" y="1986514"/>
                  <a:pt x="223640" y="1987808"/>
                  <a:pt x="223612" y="1993067"/>
                </a:cubicBezTo>
                <a:cubicBezTo>
                  <a:pt x="223579" y="1998037"/>
                  <a:pt x="222276" y="2000354"/>
                  <a:pt x="219934" y="1999592"/>
                </a:cubicBezTo>
                <a:cubicBezTo>
                  <a:pt x="217934" y="1998943"/>
                  <a:pt x="216701" y="1995474"/>
                  <a:pt x="217193" y="1991885"/>
                </a:cubicBezTo>
                <a:cubicBezTo>
                  <a:pt x="219584" y="1974385"/>
                  <a:pt x="217832" y="1962407"/>
                  <a:pt x="210733" y="1947711"/>
                </a:cubicBezTo>
                <a:cubicBezTo>
                  <a:pt x="206118" y="1938155"/>
                  <a:pt x="204507" y="1932272"/>
                  <a:pt x="206693" y="1932953"/>
                </a:cubicBezTo>
                <a:cubicBezTo>
                  <a:pt x="208693" y="1933577"/>
                  <a:pt x="211109" y="1937057"/>
                  <a:pt x="212064" y="1940685"/>
                </a:cubicBezTo>
                <a:cubicBezTo>
                  <a:pt x="213107" y="1944657"/>
                  <a:pt x="215743" y="1947133"/>
                  <a:pt x="218683" y="1946906"/>
                </a:cubicBezTo>
                <a:cubicBezTo>
                  <a:pt x="222007" y="1946647"/>
                  <a:pt x="223568" y="1948603"/>
                  <a:pt x="223568" y="1953025"/>
                </a:cubicBezTo>
                <a:cubicBezTo>
                  <a:pt x="223568" y="1956599"/>
                  <a:pt x="224751" y="1959523"/>
                  <a:pt x="226200" y="1959523"/>
                </a:cubicBezTo>
                <a:cubicBezTo>
                  <a:pt x="227645" y="1959523"/>
                  <a:pt x="228319" y="1954933"/>
                  <a:pt x="227699" y="1949323"/>
                </a:cubicBezTo>
                <a:cubicBezTo>
                  <a:pt x="227079" y="1943714"/>
                  <a:pt x="225743" y="1901456"/>
                  <a:pt x="224732" y="1855417"/>
                </a:cubicBezTo>
                <a:cubicBezTo>
                  <a:pt x="223240" y="1787367"/>
                  <a:pt x="222193" y="1772257"/>
                  <a:pt x="219133" y="1774632"/>
                </a:cubicBezTo>
                <a:cubicBezTo>
                  <a:pt x="216232" y="1776883"/>
                  <a:pt x="214923" y="1775648"/>
                  <a:pt x="213420" y="1769242"/>
                </a:cubicBezTo>
                <a:cubicBezTo>
                  <a:pt x="212347" y="1764670"/>
                  <a:pt x="208959" y="1759673"/>
                  <a:pt x="205892" y="1758137"/>
                </a:cubicBezTo>
                <a:cubicBezTo>
                  <a:pt x="202710" y="1756544"/>
                  <a:pt x="200316" y="1752466"/>
                  <a:pt x="200316" y="1748640"/>
                </a:cubicBezTo>
                <a:cubicBezTo>
                  <a:pt x="200316" y="1740955"/>
                  <a:pt x="205045" y="1739585"/>
                  <a:pt x="207031" y="1746696"/>
                </a:cubicBezTo>
                <a:cubicBezTo>
                  <a:pt x="207761" y="1749314"/>
                  <a:pt x="208662" y="1731873"/>
                  <a:pt x="209035" y="1707939"/>
                </a:cubicBezTo>
                <a:cubicBezTo>
                  <a:pt x="209407" y="1684004"/>
                  <a:pt x="210323" y="1666633"/>
                  <a:pt x="211071" y="1669336"/>
                </a:cubicBezTo>
                <a:cubicBezTo>
                  <a:pt x="213169" y="1676917"/>
                  <a:pt x="221530" y="1673660"/>
                  <a:pt x="227197" y="1663053"/>
                </a:cubicBezTo>
                <a:cubicBezTo>
                  <a:pt x="229992" y="1657822"/>
                  <a:pt x="232281" y="1655072"/>
                  <a:pt x="232283" y="1656942"/>
                </a:cubicBezTo>
                <a:cubicBezTo>
                  <a:pt x="232286" y="1658812"/>
                  <a:pt x="233596" y="1660341"/>
                  <a:pt x="235195" y="1660341"/>
                </a:cubicBezTo>
                <a:cubicBezTo>
                  <a:pt x="237012" y="1660341"/>
                  <a:pt x="238100" y="1644076"/>
                  <a:pt x="238100" y="1616985"/>
                </a:cubicBezTo>
                <a:cubicBezTo>
                  <a:pt x="238100" y="1591014"/>
                  <a:pt x="236935" y="1572954"/>
                  <a:pt x="235195" y="1571947"/>
                </a:cubicBezTo>
                <a:cubicBezTo>
                  <a:pt x="233312" y="1570860"/>
                  <a:pt x="232287" y="1582980"/>
                  <a:pt x="232287" y="1606329"/>
                </a:cubicBezTo>
                <a:cubicBezTo>
                  <a:pt x="232287" y="1630862"/>
                  <a:pt x="231338" y="1641503"/>
                  <a:pt x="229320" y="1639614"/>
                </a:cubicBezTo>
                <a:cubicBezTo>
                  <a:pt x="227689" y="1638088"/>
                  <a:pt x="225511" y="1628408"/>
                  <a:pt x="224483" y="1618106"/>
                </a:cubicBezTo>
                <a:cubicBezTo>
                  <a:pt x="222305" y="1596284"/>
                  <a:pt x="218284" y="1600833"/>
                  <a:pt x="217959" y="1625487"/>
                </a:cubicBezTo>
                <a:cubicBezTo>
                  <a:pt x="217850" y="1633991"/>
                  <a:pt x="216237" y="1644394"/>
                  <a:pt x="214383" y="1648605"/>
                </a:cubicBezTo>
                <a:lnTo>
                  <a:pt x="211011" y="1656262"/>
                </a:lnTo>
                <a:lnTo>
                  <a:pt x="208920" y="1648102"/>
                </a:lnTo>
                <a:cubicBezTo>
                  <a:pt x="206085" y="1637021"/>
                  <a:pt x="209176" y="1404364"/>
                  <a:pt x="212237" y="1399238"/>
                </a:cubicBezTo>
                <a:cubicBezTo>
                  <a:pt x="213697" y="1396785"/>
                  <a:pt x="214704" y="1404207"/>
                  <a:pt x="214755" y="1417848"/>
                </a:cubicBezTo>
                <a:cubicBezTo>
                  <a:pt x="214828" y="1436337"/>
                  <a:pt x="215919" y="1441817"/>
                  <a:pt x="220657" y="1447453"/>
                </a:cubicBezTo>
                <a:lnTo>
                  <a:pt x="226470" y="1454368"/>
                </a:lnTo>
                <a:lnTo>
                  <a:pt x="226470" y="1446221"/>
                </a:lnTo>
                <a:cubicBezTo>
                  <a:pt x="226470" y="1441741"/>
                  <a:pt x="227199" y="1432090"/>
                  <a:pt x="228093" y="1424776"/>
                </a:cubicBezTo>
                <a:cubicBezTo>
                  <a:pt x="229659" y="1411957"/>
                  <a:pt x="229557" y="1411723"/>
                  <a:pt x="225291" y="1418277"/>
                </a:cubicBezTo>
                <a:lnTo>
                  <a:pt x="220862" y="1425076"/>
                </a:lnTo>
                <a:lnTo>
                  <a:pt x="220753" y="1416781"/>
                </a:lnTo>
                <a:cubicBezTo>
                  <a:pt x="220716" y="1412218"/>
                  <a:pt x="222285" y="1406958"/>
                  <a:pt x="224281" y="1405091"/>
                </a:cubicBezTo>
                <a:cubicBezTo>
                  <a:pt x="226818" y="1402719"/>
                  <a:pt x="228110" y="1388820"/>
                  <a:pt x="228564" y="1358989"/>
                </a:cubicBezTo>
                <a:cubicBezTo>
                  <a:pt x="229159" y="1320043"/>
                  <a:pt x="228856" y="1317121"/>
                  <a:pt x="225152" y="1325803"/>
                </a:cubicBezTo>
                <a:cubicBezTo>
                  <a:pt x="222919" y="1331038"/>
                  <a:pt x="220991" y="1341952"/>
                  <a:pt x="220869" y="1350055"/>
                </a:cubicBezTo>
                <a:cubicBezTo>
                  <a:pt x="220453" y="1377723"/>
                  <a:pt x="216289" y="1360788"/>
                  <a:pt x="216020" y="1330335"/>
                </a:cubicBezTo>
                <a:cubicBezTo>
                  <a:pt x="215874" y="1313631"/>
                  <a:pt x="214334" y="1281605"/>
                  <a:pt x="212597" y="1259167"/>
                </a:cubicBezTo>
                <a:cubicBezTo>
                  <a:pt x="210863" y="1236728"/>
                  <a:pt x="210397" y="1212862"/>
                  <a:pt x="211560" y="1206130"/>
                </a:cubicBezTo>
                <a:cubicBezTo>
                  <a:pt x="213414" y="1195419"/>
                  <a:pt x="213888" y="1197286"/>
                  <a:pt x="215375" y="1221089"/>
                </a:cubicBezTo>
                <a:cubicBezTo>
                  <a:pt x="216977" y="1246742"/>
                  <a:pt x="222982" y="1268313"/>
                  <a:pt x="227379" y="1264199"/>
                </a:cubicBezTo>
                <a:cubicBezTo>
                  <a:pt x="230868" y="1260933"/>
                  <a:pt x="229514" y="1251057"/>
                  <a:pt x="224694" y="1244618"/>
                </a:cubicBezTo>
                <a:cubicBezTo>
                  <a:pt x="220307" y="1238758"/>
                  <a:pt x="220424" y="1237979"/>
                  <a:pt x="226599" y="1231828"/>
                </a:cubicBezTo>
                <a:cubicBezTo>
                  <a:pt x="238766" y="1219708"/>
                  <a:pt x="241591" y="1183478"/>
                  <a:pt x="231544" y="1168401"/>
                </a:cubicBezTo>
                <a:cubicBezTo>
                  <a:pt x="227946" y="1163003"/>
                  <a:pt x="223537" y="1151843"/>
                  <a:pt x="221743" y="1143601"/>
                </a:cubicBezTo>
                <a:lnTo>
                  <a:pt x="218485" y="1128615"/>
                </a:lnTo>
                <a:lnTo>
                  <a:pt x="218112" y="1140174"/>
                </a:lnTo>
                <a:cubicBezTo>
                  <a:pt x="217572" y="1156890"/>
                  <a:pt x="209965" y="1155909"/>
                  <a:pt x="207558" y="1138814"/>
                </a:cubicBezTo>
                <a:cubicBezTo>
                  <a:pt x="204770" y="1119003"/>
                  <a:pt x="202787" y="1110423"/>
                  <a:pt x="201314" y="1111802"/>
                </a:cubicBezTo>
                <a:cubicBezTo>
                  <a:pt x="200577" y="1112492"/>
                  <a:pt x="196763" y="1147304"/>
                  <a:pt x="192840" y="1189163"/>
                </a:cubicBezTo>
                <a:lnTo>
                  <a:pt x="185708" y="1265270"/>
                </a:lnTo>
                <a:lnTo>
                  <a:pt x="197495" y="1276300"/>
                </a:lnTo>
                <a:cubicBezTo>
                  <a:pt x="207840" y="1285981"/>
                  <a:pt x="209239" y="1288767"/>
                  <a:pt x="208932" y="1299086"/>
                </a:cubicBezTo>
                <a:cubicBezTo>
                  <a:pt x="208750" y="1305553"/>
                  <a:pt x="209225" y="1319411"/>
                  <a:pt x="210045" y="1329882"/>
                </a:cubicBezTo>
                <a:cubicBezTo>
                  <a:pt x="210852" y="1340354"/>
                  <a:pt x="210855" y="1345483"/>
                  <a:pt x="210045" y="1341280"/>
                </a:cubicBezTo>
                <a:cubicBezTo>
                  <a:pt x="207079" y="1325703"/>
                  <a:pt x="201738" y="1335834"/>
                  <a:pt x="199446" y="1361380"/>
                </a:cubicBezTo>
                <a:cubicBezTo>
                  <a:pt x="198184" y="1375470"/>
                  <a:pt x="196220" y="1397303"/>
                  <a:pt x="195086" y="1409898"/>
                </a:cubicBezTo>
                <a:cubicBezTo>
                  <a:pt x="192616" y="1437345"/>
                  <a:pt x="187189" y="1442180"/>
                  <a:pt x="184177" y="1419619"/>
                </a:cubicBezTo>
                <a:cubicBezTo>
                  <a:pt x="183053" y="1411211"/>
                  <a:pt x="183024" y="1399208"/>
                  <a:pt x="184104" y="1392945"/>
                </a:cubicBezTo>
                <a:cubicBezTo>
                  <a:pt x="188584" y="1367068"/>
                  <a:pt x="189315" y="1355720"/>
                  <a:pt x="186502" y="1355720"/>
                </a:cubicBezTo>
                <a:cubicBezTo>
                  <a:pt x="184907" y="1355720"/>
                  <a:pt x="182699" y="1364288"/>
                  <a:pt x="181596" y="1374759"/>
                </a:cubicBezTo>
                <a:cubicBezTo>
                  <a:pt x="180494" y="1385231"/>
                  <a:pt x="178531" y="1393798"/>
                  <a:pt x="177236" y="1393798"/>
                </a:cubicBezTo>
                <a:cubicBezTo>
                  <a:pt x="175941" y="1393798"/>
                  <a:pt x="173955" y="1386148"/>
                  <a:pt x="172823" y="1376799"/>
                </a:cubicBezTo>
                <a:cubicBezTo>
                  <a:pt x="171024" y="1361946"/>
                  <a:pt x="170287" y="1360411"/>
                  <a:pt x="166979" y="1364640"/>
                </a:cubicBezTo>
                <a:cubicBezTo>
                  <a:pt x="163578" y="1368985"/>
                  <a:pt x="163008" y="1369033"/>
                  <a:pt x="161395" y="1365097"/>
                </a:cubicBezTo>
                <a:cubicBezTo>
                  <a:pt x="160406" y="1362687"/>
                  <a:pt x="159417" y="1354390"/>
                  <a:pt x="159198" y="1346658"/>
                </a:cubicBezTo>
                <a:cubicBezTo>
                  <a:pt x="158943" y="1337109"/>
                  <a:pt x="157983" y="1341260"/>
                  <a:pt x="156257" y="1359606"/>
                </a:cubicBezTo>
                <a:cubicBezTo>
                  <a:pt x="154859" y="1374458"/>
                  <a:pt x="153075" y="1387208"/>
                  <a:pt x="152297" y="1387938"/>
                </a:cubicBezTo>
                <a:cubicBezTo>
                  <a:pt x="148382" y="1391601"/>
                  <a:pt x="146581" y="1383080"/>
                  <a:pt x="147163" y="1363648"/>
                </a:cubicBezTo>
                <a:cubicBezTo>
                  <a:pt x="147685" y="1346238"/>
                  <a:pt x="146980" y="1342121"/>
                  <a:pt x="143528" y="1342121"/>
                </a:cubicBezTo>
                <a:cubicBezTo>
                  <a:pt x="141174" y="1342121"/>
                  <a:pt x="139251" y="1342474"/>
                  <a:pt x="139251" y="1342904"/>
                </a:cubicBezTo>
                <a:cubicBezTo>
                  <a:pt x="139251" y="1343336"/>
                  <a:pt x="137298" y="1358328"/>
                  <a:pt x="134914" y="1376222"/>
                </a:cubicBezTo>
                <a:cubicBezTo>
                  <a:pt x="132527" y="1394116"/>
                  <a:pt x="130568" y="1409062"/>
                  <a:pt x="130554" y="1409436"/>
                </a:cubicBezTo>
                <a:cubicBezTo>
                  <a:pt x="130554" y="1409810"/>
                  <a:pt x="128569" y="1410115"/>
                  <a:pt x="126171" y="1410115"/>
                </a:cubicBezTo>
                <a:cubicBezTo>
                  <a:pt x="123037" y="1410115"/>
                  <a:pt x="121812" y="1413112"/>
                  <a:pt x="121812" y="1420772"/>
                </a:cubicBezTo>
                <a:cubicBezTo>
                  <a:pt x="121812" y="1426633"/>
                  <a:pt x="122603" y="1433358"/>
                  <a:pt x="123571" y="1435716"/>
                </a:cubicBezTo>
                <a:cubicBezTo>
                  <a:pt x="126683" y="1443310"/>
                  <a:pt x="130532" y="1437341"/>
                  <a:pt x="130532" y="1424914"/>
                </a:cubicBezTo>
                <a:cubicBezTo>
                  <a:pt x="130532" y="1412860"/>
                  <a:pt x="133265" y="1409803"/>
                  <a:pt x="138289" y="1416235"/>
                </a:cubicBezTo>
                <a:cubicBezTo>
                  <a:pt x="141052" y="1419773"/>
                  <a:pt x="140990" y="1421546"/>
                  <a:pt x="136067" y="1479471"/>
                </a:cubicBezTo>
                <a:cubicBezTo>
                  <a:pt x="128934" y="1563366"/>
                  <a:pt x="126110" y="1585110"/>
                  <a:pt x="122188" y="1586334"/>
                </a:cubicBezTo>
                <a:cubicBezTo>
                  <a:pt x="119302" y="1587234"/>
                  <a:pt x="118729" y="1585532"/>
                  <a:pt x="119980" y="1579747"/>
                </a:cubicBezTo>
                <a:cubicBezTo>
                  <a:pt x="124203" y="1560210"/>
                  <a:pt x="127613" y="1494994"/>
                  <a:pt x="125070" y="1482379"/>
                </a:cubicBezTo>
                <a:cubicBezTo>
                  <a:pt x="122979" y="1472002"/>
                  <a:pt x="123308" y="1467628"/>
                  <a:pt x="126516" y="1463044"/>
                </a:cubicBezTo>
                <a:cubicBezTo>
                  <a:pt x="130574" y="1457248"/>
                  <a:pt x="129394" y="1448193"/>
                  <a:pt x="124581" y="1448193"/>
                </a:cubicBezTo>
                <a:cubicBezTo>
                  <a:pt x="120422" y="1448193"/>
                  <a:pt x="117843" y="1454290"/>
                  <a:pt x="114245" y="1472629"/>
                </a:cubicBezTo>
                <a:lnTo>
                  <a:pt x="110767" y="1490350"/>
                </a:lnTo>
                <a:lnTo>
                  <a:pt x="112066" y="1465872"/>
                </a:lnTo>
                <a:cubicBezTo>
                  <a:pt x="114190" y="1425795"/>
                  <a:pt x="119023" y="1378428"/>
                  <a:pt x="121968" y="1368819"/>
                </a:cubicBezTo>
                <a:cubicBezTo>
                  <a:pt x="125544" y="1357145"/>
                  <a:pt x="125478" y="1349521"/>
                  <a:pt x="121822" y="1351639"/>
                </a:cubicBezTo>
                <a:cubicBezTo>
                  <a:pt x="117170" y="1354329"/>
                  <a:pt x="118439" y="1350385"/>
                  <a:pt x="125000" y="1341763"/>
                </a:cubicBezTo>
                <a:cubicBezTo>
                  <a:pt x="129210" y="1336232"/>
                  <a:pt x="130195" y="1332750"/>
                  <a:pt x="128197" y="1330464"/>
                </a:cubicBezTo>
                <a:cubicBezTo>
                  <a:pt x="126610" y="1328647"/>
                  <a:pt x="123610" y="1304842"/>
                  <a:pt x="121531" y="1277565"/>
                </a:cubicBezTo>
                <a:cubicBezTo>
                  <a:pt x="117878" y="1229632"/>
                  <a:pt x="115606" y="1222452"/>
                  <a:pt x="111387" y="1245510"/>
                </a:cubicBezTo>
                <a:cubicBezTo>
                  <a:pt x="109745" y="1254489"/>
                  <a:pt x="108975" y="1255472"/>
                  <a:pt x="107088" y="1251005"/>
                </a:cubicBezTo>
                <a:cubicBezTo>
                  <a:pt x="103042" y="1241424"/>
                  <a:pt x="104366" y="1205416"/>
                  <a:pt x="109190" y="1193889"/>
                </a:cubicBezTo>
                <a:cubicBezTo>
                  <a:pt x="112358" y="1186314"/>
                  <a:pt x="113633" y="1174748"/>
                  <a:pt x="113381" y="1155811"/>
                </a:cubicBezTo>
                <a:cubicBezTo>
                  <a:pt x="113199" y="1140852"/>
                  <a:pt x="113162" y="1102299"/>
                  <a:pt x="113381" y="1070136"/>
                </a:cubicBezTo>
                <a:cubicBezTo>
                  <a:pt x="113921" y="981214"/>
                  <a:pt x="113746" y="934056"/>
                  <a:pt x="112797" y="920546"/>
                </a:cubicBezTo>
                <a:cubicBezTo>
                  <a:pt x="112330" y="913814"/>
                  <a:pt x="112907" y="903717"/>
                  <a:pt x="114114" y="898107"/>
                </a:cubicBezTo>
                <a:cubicBezTo>
                  <a:pt x="115870" y="889847"/>
                  <a:pt x="115428" y="887908"/>
                  <a:pt x="111790" y="887908"/>
                </a:cubicBezTo>
                <a:cubicBezTo>
                  <a:pt x="106323" y="887908"/>
                  <a:pt x="106328" y="889026"/>
                  <a:pt x="111644" y="860710"/>
                </a:cubicBezTo>
                <a:cubicBezTo>
                  <a:pt x="114038" y="847995"/>
                  <a:pt x="115998" y="837324"/>
                  <a:pt x="116000" y="836997"/>
                </a:cubicBezTo>
                <a:cubicBezTo>
                  <a:pt x="116002" y="836669"/>
                  <a:pt x="113839" y="837182"/>
                  <a:pt x="111192" y="838130"/>
                </a:cubicBezTo>
                <a:cubicBezTo>
                  <a:pt x="106805" y="839705"/>
                  <a:pt x="106561" y="836761"/>
                  <a:pt x="108419" y="804727"/>
                </a:cubicBezTo>
                <a:cubicBezTo>
                  <a:pt x="109539" y="785405"/>
                  <a:pt x="111141" y="765313"/>
                  <a:pt x="111981" y="760077"/>
                </a:cubicBezTo>
                <a:cubicBezTo>
                  <a:pt x="113812" y="748627"/>
                  <a:pt x="106985" y="737636"/>
                  <a:pt x="101298" y="742881"/>
                </a:cubicBezTo>
                <a:cubicBezTo>
                  <a:pt x="99389" y="744643"/>
                  <a:pt x="96032" y="752549"/>
                  <a:pt x="93842" y="760448"/>
                </a:cubicBezTo>
                <a:cubicBezTo>
                  <a:pt x="91652" y="768349"/>
                  <a:pt x="87895" y="775842"/>
                  <a:pt x="85494" y="777099"/>
                </a:cubicBezTo>
                <a:cubicBezTo>
                  <a:pt x="82801" y="778510"/>
                  <a:pt x="81167" y="783244"/>
                  <a:pt x="81229" y="789450"/>
                </a:cubicBezTo>
                <a:cubicBezTo>
                  <a:pt x="81412" y="806650"/>
                  <a:pt x="92385" y="847952"/>
                  <a:pt x="92884" y="833286"/>
                </a:cubicBezTo>
                <a:cubicBezTo>
                  <a:pt x="92957" y="831166"/>
                  <a:pt x="94811" y="825761"/>
                  <a:pt x="97008" y="821273"/>
                </a:cubicBezTo>
                <a:lnTo>
                  <a:pt x="101001" y="813114"/>
                </a:lnTo>
                <a:lnTo>
                  <a:pt x="101220" y="827460"/>
                </a:lnTo>
                <a:cubicBezTo>
                  <a:pt x="101438" y="839961"/>
                  <a:pt x="100610" y="842107"/>
                  <a:pt x="94882" y="844145"/>
                </a:cubicBezTo>
                <a:cubicBezTo>
                  <a:pt x="87483" y="846778"/>
                  <a:pt x="80254" y="866579"/>
                  <a:pt x="83046" y="876568"/>
                </a:cubicBezTo>
                <a:cubicBezTo>
                  <a:pt x="84068" y="880218"/>
                  <a:pt x="83338" y="882469"/>
                  <a:pt x="81181" y="882469"/>
                </a:cubicBezTo>
                <a:cubicBezTo>
                  <a:pt x="78550" y="882469"/>
                  <a:pt x="77919" y="892650"/>
                  <a:pt x="78663" y="923135"/>
                </a:cubicBezTo>
                <a:cubicBezTo>
                  <a:pt x="79210" y="945501"/>
                  <a:pt x="78773" y="962942"/>
                  <a:pt x="77664" y="961893"/>
                </a:cubicBezTo>
                <a:cubicBezTo>
                  <a:pt x="73749" y="958147"/>
                  <a:pt x="68736" y="866835"/>
                  <a:pt x="70391" y="829433"/>
                </a:cubicBezTo>
                <a:cubicBezTo>
                  <a:pt x="72197" y="788572"/>
                  <a:pt x="79037" y="730319"/>
                  <a:pt x="92739" y="639044"/>
                </a:cubicBezTo>
                <a:lnTo>
                  <a:pt x="101313" y="581928"/>
                </a:lnTo>
                <a:lnTo>
                  <a:pt x="100010" y="626125"/>
                </a:lnTo>
                <a:cubicBezTo>
                  <a:pt x="99291" y="650434"/>
                  <a:pt x="99828" y="670323"/>
                  <a:pt x="101203" y="670323"/>
                </a:cubicBezTo>
                <a:cubicBezTo>
                  <a:pt x="104122" y="670323"/>
                  <a:pt x="105571" y="661489"/>
                  <a:pt x="111667" y="606407"/>
                </a:cubicBezTo>
                <a:cubicBezTo>
                  <a:pt x="117273" y="555754"/>
                  <a:pt x="123279" y="526656"/>
                  <a:pt x="132280" y="506535"/>
                </a:cubicBezTo>
                <a:cubicBezTo>
                  <a:pt x="140409" y="488364"/>
                  <a:pt x="140454" y="488094"/>
                  <a:pt x="135305" y="488094"/>
                </a:cubicBezTo>
                <a:cubicBezTo>
                  <a:pt x="132247" y="488094"/>
                  <a:pt x="131644" y="483705"/>
                  <a:pt x="132598" y="468375"/>
                </a:cubicBezTo>
                <a:cubicBezTo>
                  <a:pt x="134098" y="444216"/>
                  <a:pt x="134948" y="441531"/>
                  <a:pt x="140461" y="443510"/>
                </a:cubicBezTo>
                <a:cubicBezTo>
                  <a:pt x="143449" y="444584"/>
                  <a:pt x="145431" y="442753"/>
                  <a:pt x="146797" y="437659"/>
                </a:cubicBezTo>
                <a:cubicBezTo>
                  <a:pt x="148771" y="430296"/>
                  <a:pt x="146432" y="379640"/>
                  <a:pt x="143349" y="362443"/>
                </a:cubicBezTo>
                <a:cubicBezTo>
                  <a:pt x="141812" y="353921"/>
                  <a:pt x="141962" y="353733"/>
                  <a:pt x="146308" y="358756"/>
                </a:cubicBezTo>
                <a:cubicBezTo>
                  <a:pt x="153038" y="366535"/>
                  <a:pt x="156887" y="361116"/>
                  <a:pt x="153932" y="348023"/>
                </a:cubicBezTo>
                <a:cubicBezTo>
                  <a:pt x="152582" y="342039"/>
                  <a:pt x="150750" y="329188"/>
                  <a:pt x="149861" y="319465"/>
                </a:cubicBezTo>
                <a:lnTo>
                  <a:pt x="148245" y="301786"/>
                </a:lnTo>
                <a:lnTo>
                  <a:pt x="152779" y="319276"/>
                </a:lnTo>
                <a:cubicBezTo>
                  <a:pt x="156479" y="333551"/>
                  <a:pt x="157851" y="335866"/>
                  <a:pt x="160239" y="331873"/>
                </a:cubicBezTo>
                <a:cubicBezTo>
                  <a:pt x="161848" y="329182"/>
                  <a:pt x="162553" y="321005"/>
                  <a:pt x="161801" y="313701"/>
                </a:cubicBezTo>
                <a:cubicBezTo>
                  <a:pt x="161049" y="306397"/>
                  <a:pt x="162206" y="294036"/>
                  <a:pt x="164369" y="286232"/>
                </a:cubicBezTo>
                <a:cubicBezTo>
                  <a:pt x="166534" y="278427"/>
                  <a:pt x="168175" y="262212"/>
                  <a:pt x="168019" y="250196"/>
                </a:cubicBezTo>
                <a:lnTo>
                  <a:pt x="167727" y="228350"/>
                </a:lnTo>
                <a:lnTo>
                  <a:pt x="163731" y="240590"/>
                </a:lnTo>
                <a:cubicBezTo>
                  <a:pt x="159822" y="252567"/>
                  <a:pt x="159768" y="252305"/>
                  <a:pt x="161213" y="228350"/>
                </a:cubicBezTo>
                <a:cubicBezTo>
                  <a:pt x="163936" y="183197"/>
                  <a:pt x="165522" y="175154"/>
                  <a:pt x="172295" y="172119"/>
                </a:cubicBezTo>
                <a:cubicBezTo>
                  <a:pt x="175692" y="170597"/>
                  <a:pt x="185597" y="161492"/>
                  <a:pt x="194306" y="151887"/>
                </a:cubicBezTo>
                <a:cubicBezTo>
                  <a:pt x="203016" y="142281"/>
                  <a:pt x="211517" y="134882"/>
                  <a:pt x="213198" y="135443"/>
                </a:cubicBezTo>
                <a:cubicBezTo>
                  <a:pt x="214906" y="136013"/>
                  <a:pt x="215928" y="142189"/>
                  <a:pt x="215515" y="149430"/>
                </a:cubicBezTo>
                <a:cubicBezTo>
                  <a:pt x="214778" y="162323"/>
                  <a:pt x="214811" y="162373"/>
                  <a:pt x="221329" y="158331"/>
                </a:cubicBezTo>
                <a:cubicBezTo>
                  <a:pt x="224934" y="156095"/>
                  <a:pt x="228351" y="151964"/>
                  <a:pt x="228922" y="149150"/>
                </a:cubicBezTo>
                <a:cubicBezTo>
                  <a:pt x="230925" y="139292"/>
                  <a:pt x="235058" y="137055"/>
                  <a:pt x="242660" y="141716"/>
                </a:cubicBezTo>
                <a:cubicBezTo>
                  <a:pt x="251840" y="147345"/>
                  <a:pt x="257716" y="144875"/>
                  <a:pt x="262931" y="133195"/>
                </a:cubicBezTo>
                <a:cubicBezTo>
                  <a:pt x="267871" y="122131"/>
                  <a:pt x="272023" y="121042"/>
                  <a:pt x="275609" y="129868"/>
                </a:cubicBezTo>
                <a:cubicBezTo>
                  <a:pt x="277003" y="133296"/>
                  <a:pt x="280195" y="137696"/>
                  <a:pt x="282707" y="139646"/>
                </a:cubicBezTo>
                <a:cubicBezTo>
                  <a:pt x="286663" y="142719"/>
                  <a:pt x="288141" y="141523"/>
                  <a:pt x="293762" y="130695"/>
                </a:cubicBezTo>
                <a:cubicBezTo>
                  <a:pt x="297330" y="123821"/>
                  <a:pt x="301194" y="118197"/>
                  <a:pt x="302347" y="118197"/>
                </a:cubicBezTo>
                <a:cubicBezTo>
                  <a:pt x="303500" y="118197"/>
                  <a:pt x="305397" y="122175"/>
                  <a:pt x="306563" y="127037"/>
                </a:cubicBezTo>
                <a:cubicBezTo>
                  <a:pt x="308654" y="135755"/>
                  <a:pt x="308841" y="135560"/>
                  <a:pt x="320248" y="112758"/>
                </a:cubicBezTo>
                <a:cubicBezTo>
                  <a:pt x="326609" y="100042"/>
                  <a:pt x="334737" y="81228"/>
                  <a:pt x="338313" y="70948"/>
                </a:cubicBezTo>
                <a:cubicBezTo>
                  <a:pt x="346907" y="46241"/>
                  <a:pt x="349526" y="51373"/>
                  <a:pt x="342329" y="78816"/>
                </a:cubicBezTo>
                <a:cubicBezTo>
                  <a:pt x="333088" y="114056"/>
                  <a:pt x="334924" y="156370"/>
                  <a:pt x="345934" y="161884"/>
                </a:cubicBezTo>
                <a:cubicBezTo>
                  <a:pt x="351949" y="164896"/>
                  <a:pt x="354349" y="161369"/>
                  <a:pt x="358528" y="143387"/>
                </a:cubicBezTo>
                <a:cubicBezTo>
                  <a:pt x="361728" y="129623"/>
                  <a:pt x="364754" y="130701"/>
                  <a:pt x="368651" y="146994"/>
                </a:cubicBezTo>
                <a:cubicBezTo>
                  <a:pt x="371566" y="159189"/>
                  <a:pt x="372985" y="161425"/>
                  <a:pt x="376212" y="158919"/>
                </a:cubicBezTo>
                <a:cubicBezTo>
                  <a:pt x="379485" y="156376"/>
                  <a:pt x="380346" y="158849"/>
                  <a:pt x="381104" y="173053"/>
                </a:cubicBezTo>
                <a:cubicBezTo>
                  <a:pt x="381827" y="186587"/>
                  <a:pt x="382637" y="189109"/>
                  <a:pt x="384882" y="184833"/>
                </a:cubicBezTo>
                <a:cubicBezTo>
                  <a:pt x="386455" y="181841"/>
                  <a:pt x="389702" y="179393"/>
                  <a:pt x="392100" y="179393"/>
                </a:cubicBezTo>
                <a:cubicBezTo>
                  <a:pt x="395092" y="179393"/>
                  <a:pt x="397271" y="174917"/>
                  <a:pt x="399048" y="165115"/>
                </a:cubicBezTo>
                <a:cubicBezTo>
                  <a:pt x="401836" y="149734"/>
                  <a:pt x="406633" y="145763"/>
                  <a:pt x="406633" y="158834"/>
                </a:cubicBezTo>
                <a:cubicBezTo>
                  <a:pt x="406633" y="173713"/>
                  <a:pt x="411693" y="169880"/>
                  <a:pt x="413674" y="153502"/>
                </a:cubicBezTo>
                <a:cubicBezTo>
                  <a:pt x="414973" y="142762"/>
                  <a:pt x="416943" y="137236"/>
                  <a:pt x="419482" y="137236"/>
                </a:cubicBezTo>
                <a:cubicBezTo>
                  <a:pt x="421890" y="137236"/>
                  <a:pt x="424167" y="131911"/>
                  <a:pt x="425586" y="122957"/>
                </a:cubicBezTo>
                <a:lnTo>
                  <a:pt x="427848" y="108678"/>
                </a:lnTo>
                <a:lnTo>
                  <a:pt x="429866" y="118907"/>
                </a:lnTo>
                <a:cubicBezTo>
                  <a:pt x="431961" y="129516"/>
                  <a:pt x="435597" y="135585"/>
                  <a:pt x="435827" y="128850"/>
                </a:cubicBezTo>
                <a:cubicBezTo>
                  <a:pt x="435900" y="126730"/>
                  <a:pt x="437856" y="121325"/>
                  <a:pt x="440176" y="116837"/>
                </a:cubicBezTo>
                <a:cubicBezTo>
                  <a:pt x="444265" y="108927"/>
                  <a:pt x="444352" y="109177"/>
                  <a:pt x="443019" y="124997"/>
                </a:cubicBezTo>
                <a:cubicBezTo>
                  <a:pt x="441738" y="140177"/>
                  <a:pt x="441891" y="140704"/>
                  <a:pt x="445209" y="132546"/>
                </a:cubicBezTo>
                <a:cubicBezTo>
                  <a:pt x="449475" y="122056"/>
                  <a:pt x="457856" y="114040"/>
                  <a:pt x="467337" y="111381"/>
                </a:cubicBezTo>
                <a:cubicBezTo>
                  <a:pt x="474775" y="109294"/>
                  <a:pt x="474720" y="108587"/>
                  <a:pt x="468833" y="130437"/>
                </a:cubicBezTo>
                <a:cubicBezTo>
                  <a:pt x="467508" y="135359"/>
                  <a:pt x="467728" y="135446"/>
                  <a:pt x="471151" y="131353"/>
                </a:cubicBezTo>
                <a:cubicBezTo>
                  <a:pt x="473230" y="128865"/>
                  <a:pt x="476323" y="124673"/>
                  <a:pt x="478020" y="122037"/>
                </a:cubicBezTo>
                <a:cubicBezTo>
                  <a:pt x="483424" y="113647"/>
                  <a:pt x="488028" y="120058"/>
                  <a:pt x="486092" y="133276"/>
                </a:cubicBezTo>
                <a:cubicBezTo>
                  <a:pt x="484567" y="143679"/>
                  <a:pt x="485045" y="145397"/>
                  <a:pt x="489453" y="145397"/>
                </a:cubicBezTo>
                <a:cubicBezTo>
                  <a:pt x="493818" y="145397"/>
                  <a:pt x="494343" y="147136"/>
                  <a:pt x="492945" y="156956"/>
                </a:cubicBezTo>
                <a:cubicBezTo>
                  <a:pt x="490756" y="172344"/>
                  <a:pt x="495091" y="164579"/>
                  <a:pt x="499779" y="144717"/>
                </a:cubicBezTo>
                <a:cubicBezTo>
                  <a:pt x="501807" y="136115"/>
                  <a:pt x="504411" y="129078"/>
                  <a:pt x="505560" y="129078"/>
                </a:cubicBezTo>
                <a:cubicBezTo>
                  <a:pt x="506710" y="129078"/>
                  <a:pt x="508958" y="133900"/>
                  <a:pt x="510557" y="139793"/>
                </a:cubicBezTo>
                <a:cubicBezTo>
                  <a:pt x="512856" y="148270"/>
                  <a:pt x="512626" y="150809"/>
                  <a:pt x="509459" y="151947"/>
                </a:cubicBezTo>
                <a:cubicBezTo>
                  <a:pt x="503476" y="154097"/>
                  <a:pt x="504626" y="160879"/>
                  <a:pt x="511247" y="162500"/>
                </a:cubicBezTo>
                <a:cubicBezTo>
                  <a:pt x="516088" y="163684"/>
                  <a:pt x="516741" y="165417"/>
                  <a:pt x="515209" y="173016"/>
                </a:cubicBezTo>
                <a:lnTo>
                  <a:pt x="513378" y="182115"/>
                </a:lnTo>
                <a:lnTo>
                  <a:pt x="523901" y="171235"/>
                </a:lnTo>
                <a:cubicBezTo>
                  <a:pt x="531267" y="163620"/>
                  <a:pt x="536807" y="153419"/>
                  <a:pt x="542366" y="137237"/>
                </a:cubicBezTo>
                <a:cubicBezTo>
                  <a:pt x="546781" y="124386"/>
                  <a:pt x="550800" y="116381"/>
                  <a:pt x="551415" y="119213"/>
                </a:cubicBezTo>
                <a:cubicBezTo>
                  <a:pt x="552520" y="124303"/>
                  <a:pt x="547313" y="163672"/>
                  <a:pt x="544175" y="173955"/>
                </a:cubicBezTo>
                <a:cubicBezTo>
                  <a:pt x="543262" y="176947"/>
                  <a:pt x="543496" y="178526"/>
                  <a:pt x="544697" y="177464"/>
                </a:cubicBezTo>
                <a:cubicBezTo>
                  <a:pt x="545897" y="176402"/>
                  <a:pt x="551994" y="160492"/>
                  <a:pt x="558246" y="142107"/>
                </a:cubicBezTo>
                <a:cubicBezTo>
                  <a:pt x="564498" y="123722"/>
                  <a:pt x="568973" y="113575"/>
                  <a:pt x="568191" y="119559"/>
                </a:cubicBezTo>
                <a:cubicBezTo>
                  <a:pt x="567410" y="125542"/>
                  <a:pt x="566038" y="137169"/>
                  <a:pt x="565147" y="145397"/>
                </a:cubicBezTo>
                <a:cubicBezTo>
                  <a:pt x="563597" y="159714"/>
                  <a:pt x="563830" y="159364"/>
                  <a:pt x="570597" y="137237"/>
                </a:cubicBezTo>
                <a:cubicBezTo>
                  <a:pt x="574486" y="124522"/>
                  <a:pt x="580681" y="103715"/>
                  <a:pt x="584365" y="91000"/>
                </a:cubicBezTo>
                <a:cubicBezTo>
                  <a:pt x="594885" y="54689"/>
                  <a:pt x="593923" y="74315"/>
                  <a:pt x="582602" y="126937"/>
                </a:cubicBezTo>
                <a:cubicBezTo>
                  <a:pt x="574403" y="165055"/>
                  <a:pt x="572342" y="180834"/>
                  <a:pt x="572499" y="204306"/>
                </a:cubicBezTo>
                <a:cubicBezTo>
                  <a:pt x="572645" y="224782"/>
                  <a:pt x="573528" y="232129"/>
                  <a:pt x="575414" y="228352"/>
                </a:cubicBezTo>
                <a:cubicBezTo>
                  <a:pt x="577816" y="223547"/>
                  <a:pt x="616900" y="69171"/>
                  <a:pt x="625167" y="31844"/>
                </a:cubicBezTo>
                <a:cubicBezTo>
                  <a:pt x="626908" y="23991"/>
                  <a:pt x="629632" y="17565"/>
                  <a:pt x="631225" y="17565"/>
                </a:cubicBezTo>
                <a:close/>
                <a:moveTo>
                  <a:pt x="476348" y="9396"/>
                </a:moveTo>
                <a:cubicBezTo>
                  <a:pt x="477975" y="9396"/>
                  <a:pt x="478416" y="13156"/>
                  <a:pt x="477384" y="18235"/>
                </a:cubicBezTo>
                <a:cubicBezTo>
                  <a:pt x="474862" y="30630"/>
                  <a:pt x="473514" y="31025"/>
                  <a:pt x="473514" y="19369"/>
                </a:cubicBezTo>
                <a:lnTo>
                  <a:pt x="473512" y="19369"/>
                </a:lnTo>
                <a:cubicBezTo>
                  <a:pt x="473512" y="13884"/>
                  <a:pt x="474786" y="9396"/>
                  <a:pt x="476348" y="9396"/>
                </a:cubicBezTo>
                <a:close/>
                <a:moveTo>
                  <a:pt x="816481" y="1236"/>
                </a:moveTo>
                <a:cubicBezTo>
                  <a:pt x="817762" y="4976"/>
                  <a:pt x="818809" y="14156"/>
                  <a:pt x="818809" y="21635"/>
                </a:cubicBezTo>
                <a:cubicBezTo>
                  <a:pt x="818809" y="29115"/>
                  <a:pt x="817762" y="38294"/>
                  <a:pt x="816481" y="42034"/>
                </a:cubicBezTo>
                <a:cubicBezTo>
                  <a:pt x="814985" y="46400"/>
                  <a:pt x="814152" y="39101"/>
                  <a:pt x="814152" y="21635"/>
                </a:cubicBezTo>
                <a:cubicBezTo>
                  <a:pt x="814152" y="4169"/>
                  <a:pt x="814985" y="-3130"/>
                  <a:pt x="816481" y="1236"/>
                </a:cubicBezTo>
                <a:close/>
              </a:path>
            </a:pathLst>
          </a:custGeom>
          <a:ln>
            <a:noFill/>
          </a:ln>
          <a:effectLst>
            <a:outerShdw blurRad="279400" dist="203200" dir="18900000" sx="95000" sy="95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useBgFill="1">
        <p:nvSpPr>
          <p:cNvPr id="26" name="Freeform: Shape 25">
            <a:extLst>
              <a:ext uri="{FF2B5EF4-FFF2-40B4-BE49-F238E27FC236}">
                <a16:creationId xmlns:a16="http://schemas.microsoft.com/office/drawing/2014/main" id="{34638781-9224-421D-A634-FB9FF0BDCB77}"/>
              </a:ext>
            </a:extLst>
          </p:cNvPr>
          <p:cNvSpPr/>
          <p:nvPr/>
        </p:nvSpPr>
        <p:spPr>
          <a:xfrm rot="3660517" flipH="1">
            <a:off x="9529038" y="2093140"/>
            <a:ext cx="2176572" cy="6318232"/>
          </a:xfrm>
          <a:custGeom>
            <a:avLst/>
            <a:gdLst>
              <a:gd name="connsiteX0" fmla="*/ 534998 w 1181239"/>
              <a:gd name="connsiteY0" fmla="*/ 3942687 h 4008043"/>
              <a:gd name="connsiteX1" fmla="*/ 537456 w 1181239"/>
              <a:gd name="connsiteY1" fmla="*/ 3953147 h 4008043"/>
              <a:gd name="connsiteX2" fmla="*/ 536701 w 1181239"/>
              <a:gd name="connsiteY2" fmla="*/ 3964026 h 4008043"/>
              <a:gd name="connsiteX3" fmla="*/ 532203 w 1181239"/>
              <a:gd name="connsiteY3" fmla="*/ 3958417 h 4008043"/>
              <a:gd name="connsiteX4" fmla="*/ 530247 w 1181239"/>
              <a:gd name="connsiteY4" fmla="*/ 3947537 h 4008043"/>
              <a:gd name="connsiteX5" fmla="*/ 534998 w 1181239"/>
              <a:gd name="connsiteY5" fmla="*/ 3942687 h 4008043"/>
              <a:gd name="connsiteX6" fmla="*/ 800461 w 1181239"/>
              <a:gd name="connsiteY6" fmla="*/ 3939090 h 4008043"/>
              <a:gd name="connsiteX7" fmla="*/ 804403 w 1181239"/>
              <a:gd name="connsiteY7" fmla="*/ 3976266 h 4008043"/>
              <a:gd name="connsiteX8" fmla="*/ 799235 w 1181239"/>
              <a:gd name="connsiteY8" fmla="*/ 4006184 h 4008043"/>
              <a:gd name="connsiteX9" fmla="*/ 799228 w 1181239"/>
              <a:gd name="connsiteY9" fmla="*/ 4006184 h 4008043"/>
              <a:gd name="connsiteX10" fmla="*/ 795035 w 1181239"/>
              <a:gd name="connsiteY10" fmla="*/ 3978305 h 4008043"/>
              <a:gd name="connsiteX11" fmla="*/ 795144 w 1181239"/>
              <a:gd name="connsiteY11" fmla="*/ 3953147 h 4008043"/>
              <a:gd name="connsiteX12" fmla="*/ 799382 w 1181239"/>
              <a:gd name="connsiteY12" fmla="*/ 3944307 h 4008043"/>
              <a:gd name="connsiteX13" fmla="*/ 800461 w 1181239"/>
              <a:gd name="connsiteY13" fmla="*/ 3939090 h 4008043"/>
              <a:gd name="connsiteX14" fmla="*/ 1173610 w 1181239"/>
              <a:gd name="connsiteY14" fmla="*/ 3829461 h 4008043"/>
              <a:gd name="connsiteX15" fmla="*/ 1177832 w 1181239"/>
              <a:gd name="connsiteY15" fmla="*/ 3835505 h 4008043"/>
              <a:gd name="connsiteX16" fmla="*/ 1178322 w 1181239"/>
              <a:gd name="connsiteY16" fmla="*/ 3844344 h 4008043"/>
              <a:gd name="connsiteX17" fmla="*/ 1172188 w 1181239"/>
              <a:gd name="connsiteY17" fmla="*/ 3840423 h 4008043"/>
              <a:gd name="connsiteX18" fmla="*/ 1171699 w 1181239"/>
              <a:gd name="connsiteY18" fmla="*/ 3831584 h 4008043"/>
              <a:gd name="connsiteX19" fmla="*/ 1173610 w 1181239"/>
              <a:gd name="connsiteY19" fmla="*/ 3829461 h 4008043"/>
              <a:gd name="connsiteX20" fmla="*/ 197700 w 1181239"/>
              <a:gd name="connsiteY20" fmla="*/ 3826851 h 4008043"/>
              <a:gd name="connsiteX21" fmla="*/ 195941 w 1181239"/>
              <a:gd name="connsiteY21" fmla="*/ 3848057 h 4008043"/>
              <a:gd name="connsiteX22" fmla="*/ 191581 w 1181239"/>
              <a:gd name="connsiteY22" fmla="*/ 3841771 h 4008043"/>
              <a:gd name="connsiteX23" fmla="*/ 191582 w 1181239"/>
              <a:gd name="connsiteY23" fmla="*/ 3841771 h 4008043"/>
              <a:gd name="connsiteX24" fmla="*/ 197700 w 1181239"/>
              <a:gd name="connsiteY24" fmla="*/ 3826851 h 4008043"/>
              <a:gd name="connsiteX25" fmla="*/ 178143 w 1181239"/>
              <a:gd name="connsiteY25" fmla="*/ 3791950 h 4008043"/>
              <a:gd name="connsiteX26" fmla="*/ 185023 w 1181239"/>
              <a:gd name="connsiteY26" fmla="*/ 3799435 h 4008043"/>
              <a:gd name="connsiteX27" fmla="*/ 191904 w 1181239"/>
              <a:gd name="connsiteY27" fmla="*/ 3806920 h 4008043"/>
              <a:gd name="connsiteX28" fmla="*/ 181724 w 1181239"/>
              <a:gd name="connsiteY28" fmla="*/ 3813393 h 4008043"/>
              <a:gd name="connsiteX29" fmla="*/ 171944 w 1181239"/>
              <a:gd name="connsiteY29" fmla="*/ 3805908 h 4008043"/>
              <a:gd name="connsiteX30" fmla="*/ 62574 w 1181239"/>
              <a:gd name="connsiteY30" fmla="*/ 3611808 h 4008043"/>
              <a:gd name="connsiteX31" fmla="*/ 66227 w 1181239"/>
              <a:gd name="connsiteY31" fmla="*/ 3624048 h 4008043"/>
              <a:gd name="connsiteX32" fmla="*/ 75305 w 1181239"/>
              <a:gd name="connsiteY32" fmla="*/ 3657366 h 4008043"/>
              <a:gd name="connsiteX33" fmla="*/ 62588 w 1181239"/>
              <a:gd name="connsiteY33" fmla="*/ 3653286 h 4008043"/>
              <a:gd name="connsiteX34" fmla="*/ 60508 w 1181239"/>
              <a:gd name="connsiteY34" fmla="*/ 3629487 h 4008043"/>
              <a:gd name="connsiteX35" fmla="*/ 1116200 w 1181239"/>
              <a:gd name="connsiteY35" fmla="*/ 3543073 h 4008043"/>
              <a:gd name="connsiteX36" fmla="*/ 1126386 w 1181239"/>
              <a:gd name="connsiteY36" fmla="*/ 3572671 h 4008043"/>
              <a:gd name="connsiteX37" fmla="*/ 1117747 w 1181239"/>
              <a:gd name="connsiteY37" fmla="*/ 3586739 h 4008043"/>
              <a:gd name="connsiteX38" fmla="*/ 1112537 w 1181239"/>
              <a:gd name="connsiteY38" fmla="*/ 3561563 h 4008043"/>
              <a:gd name="connsiteX39" fmla="*/ 1116200 w 1181239"/>
              <a:gd name="connsiteY39" fmla="*/ 3543073 h 4008043"/>
              <a:gd name="connsiteX40" fmla="*/ 82331 w 1181239"/>
              <a:gd name="connsiteY40" fmla="*/ 2962930 h 4008043"/>
              <a:gd name="connsiteX41" fmla="*/ 83301 w 1181239"/>
              <a:gd name="connsiteY41" fmla="*/ 2974009 h 4008043"/>
              <a:gd name="connsiteX42" fmla="*/ 86873 w 1181239"/>
              <a:gd name="connsiteY42" fmla="*/ 2994059 h 4008043"/>
              <a:gd name="connsiteX43" fmla="*/ 83727 w 1181239"/>
              <a:gd name="connsiteY43" fmla="*/ 3003927 h 4008043"/>
              <a:gd name="connsiteX44" fmla="*/ 81691 w 1181239"/>
              <a:gd name="connsiteY44" fmla="*/ 2980128 h 4008043"/>
              <a:gd name="connsiteX45" fmla="*/ 81695 w 1181239"/>
              <a:gd name="connsiteY45" fmla="*/ 2980128 h 4008043"/>
              <a:gd name="connsiteX46" fmla="*/ 82331 w 1181239"/>
              <a:gd name="connsiteY46" fmla="*/ 2962930 h 4008043"/>
              <a:gd name="connsiteX47" fmla="*/ 101936 w 1181239"/>
              <a:gd name="connsiteY47" fmla="*/ 2918951 h 4008043"/>
              <a:gd name="connsiteX48" fmla="*/ 102228 w 1181239"/>
              <a:gd name="connsiteY48" fmla="*/ 2931054 h 4008043"/>
              <a:gd name="connsiteX49" fmla="*/ 99163 w 1181239"/>
              <a:gd name="connsiteY49" fmla="*/ 2940011 h 4008043"/>
              <a:gd name="connsiteX50" fmla="*/ 98870 w 1181239"/>
              <a:gd name="connsiteY50" fmla="*/ 2927907 h 4008043"/>
              <a:gd name="connsiteX51" fmla="*/ 101936 w 1181239"/>
              <a:gd name="connsiteY51" fmla="*/ 2918951 h 4008043"/>
              <a:gd name="connsiteX52" fmla="*/ 96694 w 1181239"/>
              <a:gd name="connsiteY52" fmla="*/ 2871455 h 4008043"/>
              <a:gd name="connsiteX53" fmla="*/ 99562 w 1181239"/>
              <a:gd name="connsiteY53" fmla="*/ 2884935 h 4008043"/>
              <a:gd name="connsiteX54" fmla="*/ 98518 w 1181239"/>
              <a:gd name="connsiteY54" fmla="*/ 2897854 h 4008043"/>
              <a:gd name="connsiteX55" fmla="*/ 95669 w 1181239"/>
              <a:gd name="connsiteY55" fmla="*/ 2883801 h 4008043"/>
              <a:gd name="connsiteX56" fmla="*/ 95668 w 1181239"/>
              <a:gd name="connsiteY56" fmla="*/ 2883801 h 4008043"/>
              <a:gd name="connsiteX57" fmla="*/ 96694 w 1181239"/>
              <a:gd name="connsiteY57" fmla="*/ 2871455 h 4008043"/>
              <a:gd name="connsiteX58" fmla="*/ 104092 w 1181239"/>
              <a:gd name="connsiteY58" fmla="*/ 2813539 h 4008043"/>
              <a:gd name="connsiteX59" fmla="*/ 108835 w 1181239"/>
              <a:gd name="connsiteY59" fmla="*/ 2843457 h 4008043"/>
              <a:gd name="connsiteX60" fmla="*/ 105996 w 1181239"/>
              <a:gd name="connsiteY60" fmla="*/ 2840057 h 4008043"/>
              <a:gd name="connsiteX61" fmla="*/ 104092 w 1181239"/>
              <a:gd name="connsiteY61" fmla="*/ 2813539 h 4008043"/>
              <a:gd name="connsiteX62" fmla="*/ 958653 w 1181239"/>
              <a:gd name="connsiteY62" fmla="*/ 2740103 h 4008043"/>
              <a:gd name="connsiteX63" fmla="*/ 959449 w 1181239"/>
              <a:gd name="connsiteY63" fmla="*/ 2749623 h 4008043"/>
              <a:gd name="connsiteX64" fmla="*/ 953124 w 1181239"/>
              <a:gd name="connsiteY64" fmla="*/ 2755742 h 4008043"/>
              <a:gd name="connsiteX65" fmla="*/ 953125 w 1181239"/>
              <a:gd name="connsiteY65" fmla="*/ 2755742 h 4008043"/>
              <a:gd name="connsiteX66" fmla="*/ 958653 w 1181239"/>
              <a:gd name="connsiteY66" fmla="*/ 2740103 h 4008043"/>
              <a:gd name="connsiteX67" fmla="*/ 926930 w 1181239"/>
              <a:gd name="connsiteY67" fmla="*/ 2709509 h 4008043"/>
              <a:gd name="connsiteX68" fmla="*/ 926926 w 1181239"/>
              <a:gd name="connsiteY68" fmla="*/ 2709522 h 4008043"/>
              <a:gd name="connsiteX69" fmla="*/ 926915 w 1181239"/>
              <a:gd name="connsiteY69" fmla="*/ 2709522 h 4008043"/>
              <a:gd name="connsiteX70" fmla="*/ 945395 w 1181239"/>
              <a:gd name="connsiteY70" fmla="*/ 2688653 h 4008043"/>
              <a:gd name="connsiteX71" fmla="*/ 937666 w 1181239"/>
              <a:gd name="connsiteY71" fmla="*/ 2813539 h 4008043"/>
              <a:gd name="connsiteX72" fmla="*/ 936261 w 1181239"/>
              <a:gd name="connsiteY72" fmla="*/ 2798460 h 4008043"/>
              <a:gd name="connsiteX73" fmla="*/ 936263 w 1181239"/>
              <a:gd name="connsiteY73" fmla="*/ 2798460 h 4008043"/>
              <a:gd name="connsiteX74" fmla="*/ 933716 w 1181239"/>
              <a:gd name="connsiteY74" fmla="*/ 2784776 h 4008043"/>
              <a:gd name="connsiteX75" fmla="*/ 930062 w 1181239"/>
              <a:gd name="connsiteY75" fmla="*/ 2774696 h 4008043"/>
              <a:gd name="connsiteX76" fmla="*/ 931759 w 1181239"/>
              <a:gd name="connsiteY76" fmla="*/ 2766622 h 4008043"/>
              <a:gd name="connsiteX77" fmla="*/ 939486 w 1181239"/>
              <a:gd name="connsiteY77" fmla="*/ 2730194 h 4008043"/>
              <a:gd name="connsiteX78" fmla="*/ 945395 w 1181239"/>
              <a:gd name="connsiteY78" fmla="*/ 2688653 h 4008043"/>
              <a:gd name="connsiteX79" fmla="*/ 933087 w 1181239"/>
              <a:gd name="connsiteY79" fmla="*/ 2677998 h 4008043"/>
              <a:gd name="connsiteX80" fmla="*/ 931182 w 1181239"/>
              <a:gd name="connsiteY80" fmla="*/ 2705945 h 4008043"/>
              <a:gd name="connsiteX81" fmla="*/ 926930 w 1181239"/>
              <a:gd name="connsiteY81" fmla="*/ 2709509 h 4008043"/>
              <a:gd name="connsiteX82" fmla="*/ 929897 w 1181239"/>
              <a:gd name="connsiteY82" fmla="*/ 2700512 h 4008043"/>
              <a:gd name="connsiteX83" fmla="*/ 930006 w 1181239"/>
              <a:gd name="connsiteY83" fmla="*/ 2689994 h 4008043"/>
              <a:gd name="connsiteX84" fmla="*/ 928893 w 1181239"/>
              <a:gd name="connsiteY84" fmla="*/ 2680576 h 4008043"/>
              <a:gd name="connsiteX85" fmla="*/ 933087 w 1181239"/>
              <a:gd name="connsiteY85" fmla="*/ 2677998 h 4008043"/>
              <a:gd name="connsiteX86" fmla="*/ 933901 w 1181239"/>
              <a:gd name="connsiteY86" fmla="*/ 2651662 h 4008043"/>
              <a:gd name="connsiteX87" fmla="*/ 934790 w 1181239"/>
              <a:gd name="connsiteY87" fmla="*/ 2652388 h 4008043"/>
              <a:gd name="connsiteX88" fmla="*/ 934790 w 1181239"/>
              <a:gd name="connsiteY88" fmla="*/ 2664627 h 4008043"/>
              <a:gd name="connsiteX89" fmla="*/ 933531 w 1181239"/>
              <a:gd name="connsiteY89" fmla="*/ 2658508 h 4008043"/>
              <a:gd name="connsiteX90" fmla="*/ 933901 w 1181239"/>
              <a:gd name="connsiteY90" fmla="*/ 2651662 h 4008043"/>
              <a:gd name="connsiteX91" fmla="*/ 96656 w 1181239"/>
              <a:gd name="connsiteY91" fmla="*/ 2613158 h 4008043"/>
              <a:gd name="connsiteX92" fmla="*/ 104568 w 1181239"/>
              <a:gd name="connsiteY92" fmla="*/ 2645658 h 4008043"/>
              <a:gd name="connsiteX93" fmla="*/ 106440 w 1181239"/>
              <a:gd name="connsiteY93" fmla="*/ 2668374 h 4008043"/>
              <a:gd name="connsiteX94" fmla="*/ 103116 w 1181239"/>
              <a:gd name="connsiteY94" fmla="*/ 2660825 h 4008043"/>
              <a:gd name="connsiteX95" fmla="*/ 103114 w 1181239"/>
              <a:gd name="connsiteY95" fmla="*/ 2660825 h 4008043"/>
              <a:gd name="connsiteX96" fmla="*/ 96656 w 1181239"/>
              <a:gd name="connsiteY96" fmla="*/ 2613158 h 4008043"/>
              <a:gd name="connsiteX97" fmla="*/ 947274 w 1181239"/>
              <a:gd name="connsiteY97" fmla="*/ 2560594 h 4008043"/>
              <a:gd name="connsiteX98" fmla="*/ 947419 w 1181239"/>
              <a:gd name="connsiteY98" fmla="*/ 2606831 h 4008043"/>
              <a:gd name="connsiteX99" fmla="*/ 944774 w 1181239"/>
              <a:gd name="connsiteY99" fmla="*/ 2587792 h 4008043"/>
              <a:gd name="connsiteX100" fmla="*/ 947274 w 1181239"/>
              <a:gd name="connsiteY100" fmla="*/ 2560594 h 4008043"/>
              <a:gd name="connsiteX101" fmla="*/ 117254 w 1181239"/>
              <a:gd name="connsiteY101" fmla="*/ 2547082 h 4008043"/>
              <a:gd name="connsiteX102" fmla="*/ 122323 w 1181239"/>
              <a:gd name="connsiteY102" fmla="*/ 2566758 h 4008043"/>
              <a:gd name="connsiteX103" fmla="*/ 124816 w 1181239"/>
              <a:gd name="connsiteY103" fmla="*/ 2632720 h 4008043"/>
              <a:gd name="connsiteX104" fmla="*/ 120162 w 1181239"/>
              <a:gd name="connsiteY104" fmla="*/ 2651900 h 4008043"/>
              <a:gd name="connsiteX105" fmla="*/ 112787 w 1181239"/>
              <a:gd name="connsiteY105" fmla="*/ 2696587 h 4008043"/>
              <a:gd name="connsiteX106" fmla="*/ 110499 w 1181239"/>
              <a:gd name="connsiteY106" fmla="*/ 2689788 h 4008043"/>
              <a:gd name="connsiteX107" fmla="*/ 110501 w 1181239"/>
              <a:gd name="connsiteY107" fmla="*/ 2689788 h 4008043"/>
              <a:gd name="connsiteX108" fmla="*/ 113087 w 1181239"/>
              <a:gd name="connsiteY108" fmla="*/ 2663949 h 4008043"/>
              <a:gd name="connsiteX109" fmla="*/ 112559 w 1181239"/>
              <a:gd name="connsiteY109" fmla="*/ 2610222 h 4008043"/>
              <a:gd name="connsiteX110" fmla="*/ 113409 w 1181239"/>
              <a:gd name="connsiteY110" fmla="*/ 2559268 h 4008043"/>
              <a:gd name="connsiteX111" fmla="*/ 108520 w 1181239"/>
              <a:gd name="connsiteY111" fmla="*/ 2533188 h 4008043"/>
              <a:gd name="connsiteX112" fmla="*/ 109376 w 1181239"/>
              <a:gd name="connsiteY112" fmla="*/ 2534076 h 4008043"/>
              <a:gd name="connsiteX113" fmla="*/ 109376 w 1181239"/>
              <a:gd name="connsiteY113" fmla="*/ 2549036 h 4008043"/>
              <a:gd name="connsiteX114" fmla="*/ 108165 w 1181239"/>
              <a:gd name="connsiteY114" fmla="*/ 2541556 h 4008043"/>
              <a:gd name="connsiteX115" fmla="*/ 108520 w 1181239"/>
              <a:gd name="connsiteY115" fmla="*/ 2533188 h 4008043"/>
              <a:gd name="connsiteX116" fmla="*/ 933144 w 1181239"/>
              <a:gd name="connsiteY116" fmla="*/ 2519797 h 4008043"/>
              <a:gd name="connsiteX117" fmla="*/ 932926 w 1181239"/>
              <a:gd name="connsiteY117" fmla="*/ 2550959 h 4008043"/>
              <a:gd name="connsiteX118" fmla="*/ 928653 w 1181239"/>
              <a:gd name="connsiteY118" fmla="*/ 2550151 h 4008043"/>
              <a:gd name="connsiteX119" fmla="*/ 928668 w 1181239"/>
              <a:gd name="connsiteY119" fmla="*/ 2550152 h 4008043"/>
              <a:gd name="connsiteX120" fmla="*/ 933144 w 1181239"/>
              <a:gd name="connsiteY120" fmla="*/ 2519797 h 4008043"/>
              <a:gd name="connsiteX121" fmla="*/ 942469 w 1181239"/>
              <a:gd name="connsiteY121" fmla="*/ 2495987 h 4008043"/>
              <a:gd name="connsiteX122" fmla="*/ 945224 w 1181239"/>
              <a:gd name="connsiteY122" fmla="*/ 2506883 h 4008043"/>
              <a:gd name="connsiteX123" fmla="*/ 944181 w 1181239"/>
              <a:gd name="connsiteY123" fmla="*/ 2517082 h 4008043"/>
              <a:gd name="connsiteX124" fmla="*/ 941459 w 1181239"/>
              <a:gd name="connsiteY124" fmla="*/ 2505749 h 4008043"/>
              <a:gd name="connsiteX125" fmla="*/ 942469 w 1181239"/>
              <a:gd name="connsiteY125" fmla="*/ 2495987 h 4008043"/>
              <a:gd name="connsiteX126" fmla="*/ 976335 w 1181239"/>
              <a:gd name="connsiteY126" fmla="*/ 2462681 h 4008043"/>
              <a:gd name="connsiteX127" fmla="*/ 978951 w 1181239"/>
              <a:gd name="connsiteY127" fmla="*/ 2510958 h 4008043"/>
              <a:gd name="connsiteX128" fmla="*/ 973428 w 1181239"/>
              <a:gd name="connsiteY128" fmla="*/ 2552435 h 4008043"/>
              <a:gd name="connsiteX129" fmla="*/ 967615 w 1181239"/>
              <a:gd name="connsiteY129" fmla="*/ 2563315 h 4008043"/>
              <a:gd name="connsiteX130" fmla="*/ 964707 w 1181239"/>
              <a:gd name="connsiteY130" fmla="*/ 2574194 h 4008043"/>
              <a:gd name="connsiteX131" fmla="*/ 961820 w 1181239"/>
              <a:gd name="connsiteY131" fmla="*/ 2562635 h 4008043"/>
              <a:gd name="connsiteX132" fmla="*/ 961825 w 1181239"/>
              <a:gd name="connsiteY132" fmla="*/ 2562635 h 4008043"/>
              <a:gd name="connsiteX133" fmla="*/ 963697 w 1181239"/>
              <a:gd name="connsiteY133" fmla="*/ 2532711 h 4008043"/>
              <a:gd name="connsiteX134" fmla="*/ 969490 w 1181239"/>
              <a:gd name="connsiteY134" fmla="*/ 2517405 h 4008043"/>
              <a:gd name="connsiteX135" fmla="*/ 973718 w 1181239"/>
              <a:gd name="connsiteY135" fmla="*/ 2488172 h 4008043"/>
              <a:gd name="connsiteX136" fmla="*/ 976335 w 1181239"/>
              <a:gd name="connsiteY136" fmla="*/ 2462681 h 4008043"/>
              <a:gd name="connsiteX137" fmla="*/ 113553 w 1181239"/>
              <a:gd name="connsiteY137" fmla="*/ 2458088 h 4008043"/>
              <a:gd name="connsiteX138" fmla="*/ 119967 w 1181239"/>
              <a:gd name="connsiteY138" fmla="*/ 2471037 h 4008043"/>
              <a:gd name="connsiteX139" fmla="*/ 119749 w 1181239"/>
              <a:gd name="connsiteY139" fmla="*/ 2485510 h 4008043"/>
              <a:gd name="connsiteX140" fmla="*/ 116047 w 1181239"/>
              <a:gd name="connsiteY140" fmla="*/ 2488923 h 4008043"/>
              <a:gd name="connsiteX141" fmla="*/ 110818 w 1181239"/>
              <a:gd name="connsiteY141" fmla="*/ 2493695 h 4008043"/>
              <a:gd name="connsiteX142" fmla="*/ 110825 w 1181239"/>
              <a:gd name="connsiteY142" fmla="*/ 2493695 h 4008043"/>
              <a:gd name="connsiteX143" fmla="*/ 109026 w 1181239"/>
              <a:gd name="connsiteY143" fmla="*/ 2475614 h 4008043"/>
              <a:gd name="connsiteX144" fmla="*/ 113553 w 1181239"/>
              <a:gd name="connsiteY144" fmla="*/ 2458088 h 4008043"/>
              <a:gd name="connsiteX145" fmla="*/ 149068 w 1181239"/>
              <a:gd name="connsiteY145" fmla="*/ 2387886 h 4008043"/>
              <a:gd name="connsiteX146" fmla="*/ 151137 w 1181239"/>
              <a:gd name="connsiteY146" fmla="*/ 2402845 h 4008043"/>
              <a:gd name="connsiteX147" fmla="*/ 151064 w 1181239"/>
              <a:gd name="connsiteY147" fmla="*/ 2527769 h 4008043"/>
              <a:gd name="connsiteX148" fmla="*/ 146581 w 1181239"/>
              <a:gd name="connsiteY148" fmla="*/ 2522329 h 4008043"/>
              <a:gd name="connsiteX149" fmla="*/ 146594 w 1181239"/>
              <a:gd name="connsiteY149" fmla="*/ 2522329 h 4008043"/>
              <a:gd name="connsiteX150" fmla="*/ 146339 w 1181239"/>
              <a:gd name="connsiteY150" fmla="*/ 2398765 h 4008043"/>
              <a:gd name="connsiteX151" fmla="*/ 136896 w 1181239"/>
              <a:gd name="connsiteY151" fmla="*/ 2385700 h 4008043"/>
              <a:gd name="connsiteX152" fmla="*/ 136301 w 1181239"/>
              <a:gd name="connsiteY152" fmla="*/ 2394687 h 4008043"/>
              <a:gd name="connsiteX153" fmla="*/ 132156 w 1181239"/>
              <a:gd name="connsiteY153" fmla="*/ 2396892 h 4008043"/>
              <a:gd name="connsiteX154" fmla="*/ 132805 w 1181239"/>
              <a:gd name="connsiteY154" fmla="*/ 2387703 h 4008043"/>
              <a:gd name="connsiteX155" fmla="*/ 136896 w 1181239"/>
              <a:gd name="connsiteY155" fmla="*/ 2385700 h 4008043"/>
              <a:gd name="connsiteX156" fmla="*/ 117467 w 1181239"/>
              <a:gd name="connsiteY156" fmla="*/ 2377384 h 4008043"/>
              <a:gd name="connsiteX157" fmla="*/ 121622 w 1181239"/>
              <a:gd name="connsiteY157" fmla="*/ 2392732 h 4008043"/>
              <a:gd name="connsiteX158" fmla="*/ 115070 w 1181239"/>
              <a:gd name="connsiteY158" fmla="*/ 2409528 h 4008043"/>
              <a:gd name="connsiteX159" fmla="*/ 117467 w 1181239"/>
              <a:gd name="connsiteY159" fmla="*/ 2377384 h 4008043"/>
              <a:gd name="connsiteX160" fmla="*/ 133268 w 1181239"/>
              <a:gd name="connsiteY160" fmla="*/ 2336537 h 4008043"/>
              <a:gd name="connsiteX161" fmla="*/ 135582 w 1181239"/>
              <a:gd name="connsiteY161" fmla="*/ 2348776 h 4008043"/>
              <a:gd name="connsiteX162" fmla="*/ 133877 w 1181239"/>
              <a:gd name="connsiteY162" fmla="*/ 2352521 h 4008043"/>
              <a:gd name="connsiteX163" fmla="*/ 131564 w 1181239"/>
              <a:gd name="connsiteY163" fmla="*/ 2340282 h 4008043"/>
              <a:gd name="connsiteX164" fmla="*/ 133268 w 1181239"/>
              <a:gd name="connsiteY164" fmla="*/ 2336537 h 4008043"/>
              <a:gd name="connsiteX165" fmla="*/ 77672 w 1181239"/>
              <a:gd name="connsiteY165" fmla="*/ 2315812 h 4008043"/>
              <a:gd name="connsiteX166" fmla="*/ 88782 w 1181239"/>
              <a:gd name="connsiteY166" fmla="*/ 2366679 h 4008043"/>
              <a:gd name="connsiteX167" fmla="*/ 86946 w 1181239"/>
              <a:gd name="connsiteY167" fmla="*/ 2366771 h 4008043"/>
              <a:gd name="connsiteX168" fmla="*/ 86948 w 1181239"/>
              <a:gd name="connsiteY168" fmla="*/ 2366760 h 4008043"/>
              <a:gd name="connsiteX169" fmla="*/ 76504 w 1181239"/>
              <a:gd name="connsiteY169" fmla="*/ 2320572 h 4008043"/>
              <a:gd name="connsiteX170" fmla="*/ 77672 w 1181239"/>
              <a:gd name="connsiteY170" fmla="*/ 2315812 h 4008043"/>
              <a:gd name="connsiteX171" fmla="*/ 619 w 1181239"/>
              <a:gd name="connsiteY171" fmla="*/ 2290394 h 4008043"/>
              <a:gd name="connsiteX172" fmla="*/ 3082 w 1181239"/>
              <a:gd name="connsiteY172" fmla="*/ 2296356 h 4008043"/>
              <a:gd name="connsiteX173" fmla="*/ 1936 w 1181239"/>
              <a:gd name="connsiteY173" fmla="*/ 2320341 h 4008043"/>
              <a:gd name="connsiteX174" fmla="*/ 1933 w 1181239"/>
              <a:gd name="connsiteY174" fmla="*/ 2320341 h 4008043"/>
              <a:gd name="connsiteX175" fmla="*/ 17 w 1181239"/>
              <a:gd name="connsiteY175" fmla="*/ 2301302 h 4008043"/>
              <a:gd name="connsiteX176" fmla="*/ 619 w 1181239"/>
              <a:gd name="connsiteY176" fmla="*/ 2290394 h 4008043"/>
              <a:gd name="connsiteX177" fmla="*/ 129211 w 1181239"/>
              <a:gd name="connsiteY177" fmla="*/ 2280788 h 4008043"/>
              <a:gd name="connsiteX178" fmla="*/ 132860 w 1181239"/>
              <a:gd name="connsiteY178" fmla="*/ 2302557 h 4008043"/>
              <a:gd name="connsiteX179" fmla="*/ 131999 w 1181239"/>
              <a:gd name="connsiteY179" fmla="*/ 2322603 h 4008043"/>
              <a:gd name="connsiteX180" fmla="*/ 129938 w 1181239"/>
              <a:gd name="connsiteY180" fmla="*/ 2302320 h 4008043"/>
              <a:gd name="connsiteX181" fmla="*/ 129211 w 1181239"/>
              <a:gd name="connsiteY181" fmla="*/ 2280788 h 4008043"/>
              <a:gd name="connsiteX182" fmla="*/ 147984 w 1181239"/>
              <a:gd name="connsiteY182" fmla="*/ 2217888 h 4008043"/>
              <a:gd name="connsiteX183" fmla="*/ 150845 w 1181239"/>
              <a:gd name="connsiteY183" fmla="*/ 2232167 h 4008043"/>
              <a:gd name="connsiteX184" fmla="*/ 146841 w 1181239"/>
              <a:gd name="connsiteY184" fmla="*/ 2246224 h 4008043"/>
              <a:gd name="connsiteX185" fmla="*/ 146842 w 1181239"/>
              <a:gd name="connsiteY185" fmla="*/ 2246224 h 4008043"/>
              <a:gd name="connsiteX186" fmla="*/ 147984 w 1181239"/>
              <a:gd name="connsiteY186" fmla="*/ 2217888 h 4008043"/>
              <a:gd name="connsiteX187" fmla="*/ 992212 w 1181239"/>
              <a:gd name="connsiteY187" fmla="*/ 2207669 h 4008043"/>
              <a:gd name="connsiteX188" fmla="*/ 992998 w 1181239"/>
              <a:gd name="connsiteY188" fmla="*/ 2209042 h 4008043"/>
              <a:gd name="connsiteX189" fmla="*/ 992998 w 1181239"/>
              <a:gd name="connsiteY189" fmla="*/ 2232161 h 4008043"/>
              <a:gd name="connsiteX190" fmla="*/ 991885 w 1181239"/>
              <a:gd name="connsiteY190" fmla="*/ 2220601 h 4008043"/>
              <a:gd name="connsiteX191" fmla="*/ 992212 w 1181239"/>
              <a:gd name="connsiteY191" fmla="*/ 2207669 h 4008043"/>
              <a:gd name="connsiteX192" fmla="*/ 61915 w 1181239"/>
              <a:gd name="connsiteY192" fmla="*/ 2150127 h 4008043"/>
              <a:gd name="connsiteX193" fmla="*/ 70815 w 1181239"/>
              <a:gd name="connsiteY193" fmla="*/ 2213816 h 4008043"/>
              <a:gd name="connsiteX194" fmla="*/ 80236 w 1181239"/>
              <a:gd name="connsiteY194" fmla="*/ 2286572 h 4008043"/>
              <a:gd name="connsiteX195" fmla="*/ 75520 w 1181239"/>
              <a:gd name="connsiteY195" fmla="*/ 2296771 h 4008043"/>
              <a:gd name="connsiteX196" fmla="*/ 71018 w 1181239"/>
              <a:gd name="connsiteY196" fmla="*/ 2323290 h 4008043"/>
              <a:gd name="connsiteX197" fmla="*/ 78434 w 1181239"/>
              <a:gd name="connsiteY197" fmla="*/ 2370722 h 4008043"/>
              <a:gd name="connsiteX198" fmla="*/ 96856 w 1181239"/>
              <a:gd name="connsiteY198" fmla="*/ 2583033 h 4008043"/>
              <a:gd name="connsiteX199" fmla="*/ 87157 w 1181239"/>
              <a:gd name="connsiteY199" fmla="*/ 2588473 h 4008043"/>
              <a:gd name="connsiteX200" fmla="*/ 87156 w 1181239"/>
              <a:gd name="connsiteY200" fmla="*/ 2588473 h 4008043"/>
              <a:gd name="connsiteX201" fmla="*/ 63626 w 1181239"/>
              <a:gd name="connsiteY201" fmla="*/ 2347620 h 4008043"/>
              <a:gd name="connsiteX202" fmla="*/ 60787 w 1181239"/>
              <a:gd name="connsiteY202" fmla="*/ 2200381 h 4008043"/>
              <a:gd name="connsiteX203" fmla="*/ 61915 w 1181239"/>
              <a:gd name="connsiteY203" fmla="*/ 2150127 h 4008043"/>
              <a:gd name="connsiteX204" fmla="*/ 124046 w 1181239"/>
              <a:gd name="connsiteY204" fmla="*/ 2141345 h 4008043"/>
              <a:gd name="connsiteX205" fmla="*/ 131937 w 1181239"/>
              <a:gd name="connsiteY205" fmla="*/ 2144382 h 4008043"/>
              <a:gd name="connsiteX206" fmla="*/ 131167 w 1181239"/>
              <a:gd name="connsiteY206" fmla="*/ 2149886 h 4008043"/>
              <a:gd name="connsiteX207" fmla="*/ 123122 w 1181239"/>
              <a:gd name="connsiteY207" fmla="*/ 2146929 h 4008043"/>
              <a:gd name="connsiteX208" fmla="*/ 124046 w 1181239"/>
              <a:gd name="connsiteY208" fmla="*/ 2141345 h 4008043"/>
              <a:gd name="connsiteX209" fmla="*/ 150011 w 1181239"/>
              <a:gd name="connsiteY209" fmla="*/ 2132206 h 4008043"/>
              <a:gd name="connsiteX210" fmla="*/ 150452 w 1181239"/>
              <a:gd name="connsiteY210" fmla="*/ 2168244 h 4008043"/>
              <a:gd name="connsiteX211" fmla="*/ 147008 w 1181239"/>
              <a:gd name="connsiteY211" fmla="*/ 2202242 h 4008043"/>
              <a:gd name="connsiteX212" fmla="*/ 147004 w 1181239"/>
              <a:gd name="connsiteY212" fmla="*/ 2202242 h 4008043"/>
              <a:gd name="connsiteX213" fmla="*/ 147847 w 1181239"/>
              <a:gd name="connsiteY213" fmla="*/ 2166204 h 4008043"/>
              <a:gd name="connsiteX214" fmla="*/ 915300 w 1181239"/>
              <a:gd name="connsiteY214" fmla="*/ 2125614 h 4008043"/>
              <a:gd name="connsiteX215" fmla="*/ 915300 w 1181239"/>
              <a:gd name="connsiteY215" fmla="*/ 2125615 h 4008043"/>
              <a:gd name="connsiteX216" fmla="*/ 915300 w 1181239"/>
              <a:gd name="connsiteY216" fmla="*/ 2125614 h 4008043"/>
              <a:gd name="connsiteX217" fmla="*/ 105883 w 1181239"/>
              <a:gd name="connsiteY217" fmla="*/ 2115887 h 4008043"/>
              <a:gd name="connsiteX218" fmla="*/ 109204 w 1181239"/>
              <a:gd name="connsiteY218" fmla="*/ 2126766 h 4008043"/>
              <a:gd name="connsiteX219" fmla="*/ 113519 w 1181239"/>
              <a:gd name="connsiteY219" fmla="*/ 2152605 h 4008043"/>
              <a:gd name="connsiteX220" fmla="*/ 107490 w 1181239"/>
              <a:gd name="connsiteY220" fmla="*/ 2148746 h 4008043"/>
              <a:gd name="connsiteX221" fmla="*/ 107489 w 1181239"/>
              <a:gd name="connsiteY221" fmla="*/ 2148746 h 4008043"/>
              <a:gd name="connsiteX222" fmla="*/ 104975 w 1181239"/>
              <a:gd name="connsiteY222" fmla="*/ 2130387 h 4008043"/>
              <a:gd name="connsiteX223" fmla="*/ 924180 w 1181239"/>
              <a:gd name="connsiteY223" fmla="*/ 2095489 h 4008043"/>
              <a:gd name="connsiteX224" fmla="*/ 929793 w 1181239"/>
              <a:gd name="connsiteY224" fmla="*/ 2113426 h 4008043"/>
              <a:gd name="connsiteX225" fmla="*/ 924518 w 1181239"/>
              <a:gd name="connsiteY225" fmla="*/ 2123626 h 4008043"/>
              <a:gd name="connsiteX226" fmla="*/ 915300 w 1181239"/>
              <a:gd name="connsiteY226" fmla="*/ 2125614 h 4008043"/>
              <a:gd name="connsiteX227" fmla="*/ 919046 w 1181239"/>
              <a:gd name="connsiteY227" fmla="*/ 2108197 h 4008043"/>
              <a:gd name="connsiteX228" fmla="*/ 924180 w 1181239"/>
              <a:gd name="connsiteY228" fmla="*/ 2095489 h 4008043"/>
              <a:gd name="connsiteX229" fmla="*/ 131216 w 1181239"/>
              <a:gd name="connsiteY229" fmla="*/ 2071022 h 4008043"/>
              <a:gd name="connsiteX230" fmla="*/ 134077 w 1181239"/>
              <a:gd name="connsiteY230" fmla="*/ 2093039 h 4008043"/>
              <a:gd name="connsiteX231" fmla="*/ 130242 w 1181239"/>
              <a:gd name="connsiteY231" fmla="*/ 2086661 h 4008043"/>
              <a:gd name="connsiteX232" fmla="*/ 130241 w 1181239"/>
              <a:gd name="connsiteY232" fmla="*/ 2086661 h 4008043"/>
              <a:gd name="connsiteX233" fmla="*/ 131216 w 1181239"/>
              <a:gd name="connsiteY233" fmla="*/ 2071022 h 4008043"/>
              <a:gd name="connsiteX234" fmla="*/ 147995 w 1181239"/>
              <a:gd name="connsiteY234" fmla="*/ 2046547 h 4008043"/>
              <a:gd name="connsiteX235" fmla="*/ 150856 w 1181239"/>
              <a:gd name="connsiteY235" fmla="*/ 2064129 h 4008043"/>
              <a:gd name="connsiteX236" fmla="*/ 155483 w 1181239"/>
              <a:gd name="connsiteY236" fmla="*/ 2073343 h 4008043"/>
              <a:gd name="connsiteX237" fmla="*/ 161763 w 1181239"/>
              <a:gd name="connsiteY237" fmla="*/ 2057210 h 4008043"/>
              <a:gd name="connsiteX238" fmla="*/ 167937 w 1181239"/>
              <a:gd name="connsiteY238" fmla="*/ 2075105 h 4008043"/>
              <a:gd name="connsiteX239" fmla="*/ 164792 w 1181239"/>
              <a:gd name="connsiteY239" fmla="*/ 2088025 h 4008043"/>
              <a:gd name="connsiteX240" fmla="*/ 159085 w 1181239"/>
              <a:gd name="connsiteY240" fmla="*/ 2081905 h 4008043"/>
              <a:gd name="connsiteX241" fmla="*/ 156774 w 1181239"/>
              <a:gd name="connsiteY241" fmla="*/ 2095609 h 4008043"/>
              <a:gd name="connsiteX242" fmla="*/ 155665 w 1181239"/>
              <a:gd name="connsiteY242" fmla="*/ 2105812 h 4008043"/>
              <a:gd name="connsiteX243" fmla="*/ 148115 w 1181239"/>
              <a:gd name="connsiteY243" fmla="*/ 2102598 h 4008043"/>
              <a:gd name="connsiteX244" fmla="*/ 148104 w 1181239"/>
              <a:gd name="connsiteY244" fmla="*/ 2102598 h 4008043"/>
              <a:gd name="connsiteX245" fmla="*/ 147995 w 1181239"/>
              <a:gd name="connsiteY245" fmla="*/ 2046547 h 4008043"/>
              <a:gd name="connsiteX246" fmla="*/ 104033 w 1181239"/>
              <a:gd name="connsiteY246" fmla="*/ 2027509 h 4008043"/>
              <a:gd name="connsiteX247" fmla="*/ 112510 w 1181239"/>
              <a:gd name="connsiteY247" fmla="*/ 2045291 h 4008043"/>
              <a:gd name="connsiteX248" fmla="*/ 106306 w 1181239"/>
              <a:gd name="connsiteY248" fmla="*/ 2041590 h 4008043"/>
              <a:gd name="connsiteX249" fmla="*/ 106307 w 1181239"/>
              <a:gd name="connsiteY249" fmla="*/ 2041590 h 4008043"/>
              <a:gd name="connsiteX250" fmla="*/ 104033 w 1181239"/>
              <a:gd name="connsiteY250" fmla="*/ 2027509 h 4008043"/>
              <a:gd name="connsiteX251" fmla="*/ 943112 w 1181239"/>
              <a:gd name="connsiteY251" fmla="*/ 2013995 h 4008043"/>
              <a:gd name="connsiteX252" fmla="*/ 941824 w 1181239"/>
              <a:gd name="connsiteY252" fmla="*/ 2093464 h 4008043"/>
              <a:gd name="connsiteX253" fmla="*/ 935647 w 1181239"/>
              <a:gd name="connsiteY253" fmla="*/ 2093234 h 4008043"/>
              <a:gd name="connsiteX254" fmla="*/ 935646 w 1181239"/>
              <a:gd name="connsiteY254" fmla="*/ 2093238 h 4008043"/>
              <a:gd name="connsiteX255" fmla="*/ 937744 w 1181239"/>
              <a:gd name="connsiteY255" fmla="*/ 2083568 h 4008043"/>
              <a:gd name="connsiteX256" fmla="*/ 940123 w 1181239"/>
              <a:gd name="connsiteY256" fmla="*/ 2049068 h 4008043"/>
              <a:gd name="connsiteX257" fmla="*/ 943112 w 1181239"/>
              <a:gd name="connsiteY257" fmla="*/ 2013995 h 4008043"/>
              <a:gd name="connsiteX258" fmla="*/ 986359 w 1181239"/>
              <a:gd name="connsiteY258" fmla="*/ 1999398 h 4008043"/>
              <a:gd name="connsiteX259" fmla="*/ 987178 w 1181239"/>
              <a:gd name="connsiteY259" fmla="*/ 2001051 h 4008043"/>
              <a:gd name="connsiteX260" fmla="*/ 987145 w 1181239"/>
              <a:gd name="connsiteY260" fmla="*/ 2020090 h 4008043"/>
              <a:gd name="connsiteX261" fmla="*/ 985999 w 1181239"/>
              <a:gd name="connsiteY261" fmla="*/ 2009830 h 4008043"/>
              <a:gd name="connsiteX262" fmla="*/ 986010 w 1181239"/>
              <a:gd name="connsiteY262" fmla="*/ 2009830 h 4008043"/>
              <a:gd name="connsiteX263" fmla="*/ 986359 w 1181239"/>
              <a:gd name="connsiteY263" fmla="*/ 1999398 h 4008043"/>
              <a:gd name="connsiteX264" fmla="*/ 229366 w 1181239"/>
              <a:gd name="connsiteY264" fmla="*/ 1998950 h 4008043"/>
              <a:gd name="connsiteX265" fmla="*/ 229366 w 1181239"/>
              <a:gd name="connsiteY265" fmla="*/ 2016629 h 4008043"/>
              <a:gd name="connsiteX266" fmla="*/ 226750 w 1181239"/>
              <a:gd name="connsiteY266" fmla="*/ 2012030 h 4008043"/>
              <a:gd name="connsiteX267" fmla="*/ 229366 w 1181239"/>
              <a:gd name="connsiteY267" fmla="*/ 1998950 h 4008043"/>
              <a:gd name="connsiteX268" fmla="*/ 111210 w 1181239"/>
              <a:gd name="connsiteY268" fmla="*/ 1998254 h 4008043"/>
              <a:gd name="connsiteX269" fmla="*/ 113966 w 1181239"/>
              <a:gd name="connsiteY269" fmla="*/ 2009150 h 4008043"/>
              <a:gd name="connsiteX270" fmla="*/ 112922 w 1181239"/>
              <a:gd name="connsiteY270" fmla="*/ 2019349 h 4008043"/>
              <a:gd name="connsiteX271" fmla="*/ 110200 w 1181239"/>
              <a:gd name="connsiteY271" fmla="*/ 2008017 h 4008043"/>
              <a:gd name="connsiteX272" fmla="*/ 110200 w 1181239"/>
              <a:gd name="connsiteY272" fmla="*/ 2008016 h 4008043"/>
              <a:gd name="connsiteX273" fmla="*/ 111210 w 1181239"/>
              <a:gd name="connsiteY273" fmla="*/ 1998254 h 4008043"/>
              <a:gd name="connsiteX274" fmla="*/ 160036 w 1181239"/>
              <a:gd name="connsiteY274" fmla="*/ 1997898 h 4008043"/>
              <a:gd name="connsiteX275" fmla="*/ 163754 w 1181239"/>
              <a:gd name="connsiteY275" fmla="*/ 2001511 h 4008043"/>
              <a:gd name="connsiteX276" fmla="*/ 165422 w 1181239"/>
              <a:gd name="connsiteY276" fmla="*/ 2026149 h 4008043"/>
              <a:gd name="connsiteX277" fmla="*/ 162477 w 1181239"/>
              <a:gd name="connsiteY277" fmla="*/ 2018830 h 4008043"/>
              <a:gd name="connsiteX278" fmla="*/ 162477 w 1181239"/>
              <a:gd name="connsiteY278" fmla="*/ 2018829 h 4008043"/>
              <a:gd name="connsiteX279" fmla="*/ 160810 w 1181239"/>
              <a:gd name="connsiteY279" fmla="*/ 2003030 h 4008043"/>
              <a:gd name="connsiteX280" fmla="*/ 160036 w 1181239"/>
              <a:gd name="connsiteY280" fmla="*/ 1997898 h 4008043"/>
              <a:gd name="connsiteX281" fmla="*/ 122178 w 1181239"/>
              <a:gd name="connsiteY281" fmla="*/ 1993421 h 4008043"/>
              <a:gd name="connsiteX282" fmla="*/ 127639 w 1181239"/>
              <a:gd name="connsiteY282" fmla="*/ 1994871 h 4008043"/>
              <a:gd name="connsiteX283" fmla="*/ 130971 w 1181239"/>
              <a:gd name="connsiteY283" fmla="*/ 2006864 h 4008043"/>
              <a:gd name="connsiteX284" fmla="*/ 125158 w 1181239"/>
              <a:gd name="connsiteY284" fmla="*/ 2001457 h 4008043"/>
              <a:gd name="connsiteX285" fmla="*/ 122178 w 1181239"/>
              <a:gd name="connsiteY285" fmla="*/ 1993421 h 4008043"/>
              <a:gd name="connsiteX286" fmla="*/ 881252 w 1181239"/>
              <a:gd name="connsiteY286" fmla="*/ 1985026 h 4008043"/>
              <a:gd name="connsiteX287" fmla="*/ 883325 w 1181239"/>
              <a:gd name="connsiteY287" fmla="*/ 1993738 h 4008043"/>
              <a:gd name="connsiteX288" fmla="*/ 887684 w 1181239"/>
              <a:gd name="connsiteY288" fmla="*/ 2025709 h 4008043"/>
              <a:gd name="connsiteX289" fmla="*/ 886385 w 1181239"/>
              <a:gd name="connsiteY289" fmla="*/ 2062145 h 4008043"/>
              <a:gd name="connsiteX290" fmla="*/ 874972 w 1181239"/>
              <a:gd name="connsiteY290" fmla="*/ 2058606 h 4008043"/>
              <a:gd name="connsiteX291" fmla="*/ 874977 w 1181239"/>
              <a:gd name="connsiteY291" fmla="*/ 2058605 h 4008043"/>
              <a:gd name="connsiteX292" fmla="*/ 866190 w 1181239"/>
              <a:gd name="connsiteY292" fmla="*/ 2056634 h 4008043"/>
              <a:gd name="connsiteX293" fmla="*/ 863071 w 1181239"/>
              <a:gd name="connsiteY293" fmla="*/ 2052862 h 4008043"/>
              <a:gd name="connsiteX294" fmla="*/ 874951 w 1181239"/>
              <a:gd name="connsiteY294" fmla="*/ 2035109 h 4008043"/>
              <a:gd name="connsiteX295" fmla="*/ 878742 w 1181239"/>
              <a:gd name="connsiteY295" fmla="*/ 2010515 h 4008043"/>
              <a:gd name="connsiteX296" fmla="*/ 881252 w 1181239"/>
              <a:gd name="connsiteY296" fmla="*/ 1985026 h 4008043"/>
              <a:gd name="connsiteX297" fmla="*/ 892103 w 1181239"/>
              <a:gd name="connsiteY297" fmla="*/ 1973709 h 4008043"/>
              <a:gd name="connsiteX298" fmla="*/ 904539 w 1181239"/>
              <a:gd name="connsiteY298" fmla="*/ 1999630 h 4008043"/>
              <a:gd name="connsiteX299" fmla="*/ 899190 w 1181239"/>
              <a:gd name="connsiteY299" fmla="*/ 1996910 h 4008043"/>
              <a:gd name="connsiteX300" fmla="*/ 899192 w 1181239"/>
              <a:gd name="connsiteY300" fmla="*/ 1996910 h 4008043"/>
              <a:gd name="connsiteX301" fmla="*/ 894882 w 1181239"/>
              <a:gd name="connsiteY301" fmla="*/ 1989431 h 4008043"/>
              <a:gd name="connsiteX302" fmla="*/ 892901 w 1181239"/>
              <a:gd name="connsiteY302" fmla="*/ 1998950 h 4008043"/>
              <a:gd name="connsiteX303" fmla="*/ 890657 w 1181239"/>
              <a:gd name="connsiteY303" fmla="*/ 1990111 h 4008043"/>
              <a:gd name="connsiteX304" fmla="*/ 885871 w 1181239"/>
              <a:gd name="connsiteY304" fmla="*/ 1981271 h 4008043"/>
              <a:gd name="connsiteX305" fmla="*/ 883327 w 1181239"/>
              <a:gd name="connsiteY305" fmla="*/ 1977374 h 4008043"/>
              <a:gd name="connsiteX306" fmla="*/ 892103 w 1181239"/>
              <a:gd name="connsiteY306" fmla="*/ 1973709 h 4008043"/>
              <a:gd name="connsiteX307" fmla="*/ 929834 w 1181239"/>
              <a:gd name="connsiteY307" fmla="*/ 1966605 h 4008043"/>
              <a:gd name="connsiteX308" fmla="*/ 929834 w 1181239"/>
              <a:gd name="connsiteY308" fmla="*/ 1979865 h 4008043"/>
              <a:gd name="connsiteX309" fmla="*/ 933217 w 1181239"/>
              <a:gd name="connsiteY309" fmla="*/ 2001874 h 4008043"/>
              <a:gd name="connsiteX310" fmla="*/ 931765 w 1181239"/>
              <a:gd name="connsiteY310" fmla="*/ 2020157 h 4008043"/>
              <a:gd name="connsiteX311" fmla="*/ 926930 w 1181239"/>
              <a:gd name="connsiteY311" fmla="*/ 2054438 h 4008043"/>
              <a:gd name="connsiteX312" fmla="*/ 917324 w 1181239"/>
              <a:gd name="connsiteY312" fmla="*/ 2066447 h 4008043"/>
              <a:gd name="connsiteX313" fmla="*/ 917320 w 1181239"/>
              <a:gd name="connsiteY313" fmla="*/ 2066447 h 4008043"/>
              <a:gd name="connsiteX314" fmla="*/ 911534 w 1181239"/>
              <a:gd name="connsiteY314" fmla="*/ 2060208 h 4008043"/>
              <a:gd name="connsiteX315" fmla="*/ 909750 w 1181239"/>
              <a:gd name="connsiteY315" fmla="*/ 2046388 h 4008043"/>
              <a:gd name="connsiteX316" fmla="*/ 910889 w 1181239"/>
              <a:gd name="connsiteY316" fmla="*/ 2007110 h 4008043"/>
              <a:gd name="connsiteX317" fmla="*/ 909002 w 1181239"/>
              <a:gd name="connsiteY317" fmla="*/ 1985351 h 4008043"/>
              <a:gd name="connsiteX318" fmla="*/ 919418 w 1181239"/>
              <a:gd name="connsiteY318" fmla="*/ 1975978 h 4008043"/>
              <a:gd name="connsiteX319" fmla="*/ 146529 w 1181239"/>
              <a:gd name="connsiteY319" fmla="*/ 1960873 h 4008043"/>
              <a:gd name="connsiteX320" fmla="*/ 150485 w 1181239"/>
              <a:gd name="connsiteY320" fmla="*/ 1984822 h 4008043"/>
              <a:gd name="connsiteX321" fmla="*/ 147942 w 1181239"/>
              <a:gd name="connsiteY321" fmla="*/ 2004292 h 4008043"/>
              <a:gd name="connsiteX322" fmla="*/ 147945 w 1181239"/>
              <a:gd name="connsiteY322" fmla="*/ 2004292 h 4008043"/>
              <a:gd name="connsiteX323" fmla="*/ 145682 w 1181239"/>
              <a:gd name="connsiteY323" fmla="*/ 1978756 h 4008043"/>
              <a:gd name="connsiteX324" fmla="*/ 190660 w 1181239"/>
              <a:gd name="connsiteY324" fmla="*/ 1948123 h 4008043"/>
              <a:gd name="connsiteX325" fmla="*/ 190441 w 1181239"/>
              <a:gd name="connsiteY325" fmla="*/ 1953337 h 4008043"/>
              <a:gd name="connsiteX326" fmla="*/ 188915 w 1181239"/>
              <a:gd name="connsiteY326" fmla="*/ 1949767 h 4008043"/>
              <a:gd name="connsiteX327" fmla="*/ 188904 w 1181239"/>
              <a:gd name="connsiteY327" fmla="*/ 1949768 h 4008043"/>
              <a:gd name="connsiteX328" fmla="*/ 190660 w 1181239"/>
              <a:gd name="connsiteY328" fmla="*/ 1948123 h 4008043"/>
              <a:gd name="connsiteX329" fmla="*/ 52661 w 1181239"/>
              <a:gd name="connsiteY329" fmla="*/ 1944554 h 4008043"/>
              <a:gd name="connsiteX330" fmla="*/ 56659 w 1181239"/>
              <a:gd name="connsiteY330" fmla="*/ 1972061 h 4008043"/>
              <a:gd name="connsiteX331" fmla="*/ 70893 w 1181239"/>
              <a:gd name="connsiteY331" fmla="*/ 2036614 h 4008043"/>
              <a:gd name="connsiteX332" fmla="*/ 78626 w 1181239"/>
              <a:gd name="connsiteY332" fmla="*/ 2081905 h 4008043"/>
              <a:gd name="connsiteX333" fmla="*/ 64094 w 1181239"/>
              <a:gd name="connsiteY333" fmla="*/ 2047765 h 4008043"/>
              <a:gd name="connsiteX334" fmla="*/ 64101 w 1181239"/>
              <a:gd name="connsiteY334" fmla="*/ 2047765 h 4008043"/>
              <a:gd name="connsiteX335" fmla="*/ 52369 w 1181239"/>
              <a:gd name="connsiteY335" fmla="*/ 1979090 h 4008043"/>
              <a:gd name="connsiteX336" fmla="*/ 132560 w 1181239"/>
              <a:gd name="connsiteY336" fmla="*/ 1941207 h 4008043"/>
              <a:gd name="connsiteX337" fmla="*/ 132451 w 1181239"/>
              <a:gd name="connsiteY337" fmla="*/ 1949366 h 4008043"/>
              <a:gd name="connsiteX338" fmla="*/ 131112 w 1181239"/>
              <a:gd name="connsiteY338" fmla="*/ 1944555 h 4008043"/>
              <a:gd name="connsiteX339" fmla="*/ 132560 w 1181239"/>
              <a:gd name="connsiteY339" fmla="*/ 1941207 h 4008043"/>
              <a:gd name="connsiteX340" fmla="*/ 149921 w 1181239"/>
              <a:gd name="connsiteY340" fmla="*/ 1890159 h 4008043"/>
              <a:gd name="connsiteX341" fmla="*/ 149032 w 1181239"/>
              <a:gd name="connsiteY341" fmla="*/ 1899678 h 4008043"/>
              <a:gd name="connsiteX342" fmla="*/ 144111 w 1181239"/>
              <a:gd name="connsiteY342" fmla="*/ 1911464 h 4008043"/>
              <a:gd name="connsiteX343" fmla="*/ 144109 w 1181239"/>
              <a:gd name="connsiteY343" fmla="*/ 1911464 h 4008043"/>
              <a:gd name="connsiteX344" fmla="*/ 146529 w 1181239"/>
              <a:gd name="connsiteY344" fmla="*/ 1892718 h 4008043"/>
              <a:gd name="connsiteX345" fmla="*/ 149921 w 1181239"/>
              <a:gd name="connsiteY345" fmla="*/ 1890159 h 4008043"/>
              <a:gd name="connsiteX346" fmla="*/ 945161 w 1181239"/>
              <a:gd name="connsiteY346" fmla="*/ 1880867 h 4008043"/>
              <a:gd name="connsiteX347" fmla="*/ 941044 w 1181239"/>
              <a:gd name="connsiteY347" fmla="*/ 1921438 h 4008043"/>
              <a:gd name="connsiteX348" fmla="*/ 940209 w 1181239"/>
              <a:gd name="connsiteY348" fmla="*/ 1901719 h 4008043"/>
              <a:gd name="connsiteX349" fmla="*/ 940208 w 1181239"/>
              <a:gd name="connsiteY349" fmla="*/ 1901719 h 4008043"/>
              <a:gd name="connsiteX350" fmla="*/ 945161 w 1181239"/>
              <a:gd name="connsiteY350" fmla="*/ 1880867 h 4008043"/>
              <a:gd name="connsiteX351" fmla="*/ 934013 w 1181239"/>
              <a:gd name="connsiteY351" fmla="*/ 1876189 h 4008043"/>
              <a:gd name="connsiteX352" fmla="*/ 934841 w 1181239"/>
              <a:gd name="connsiteY352" fmla="*/ 1877239 h 4008043"/>
              <a:gd name="connsiteX353" fmla="*/ 934841 w 1181239"/>
              <a:gd name="connsiteY353" fmla="*/ 1894918 h 4008043"/>
              <a:gd name="connsiteX354" fmla="*/ 933669 w 1181239"/>
              <a:gd name="connsiteY354" fmla="*/ 1886079 h 4008043"/>
              <a:gd name="connsiteX355" fmla="*/ 934013 w 1181239"/>
              <a:gd name="connsiteY355" fmla="*/ 1876189 h 4008043"/>
              <a:gd name="connsiteX356" fmla="*/ 986424 w 1181239"/>
              <a:gd name="connsiteY356" fmla="*/ 1866185 h 4008043"/>
              <a:gd name="connsiteX357" fmla="*/ 987192 w 1181239"/>
              <a:gd name="connsiteY357" fmla="*/ 1867720 h 4008043"/>
              <a:gd name="connsiteX358" fmla="*/ 987192 w 1181239"/>
              <a:gd name="connsiteY358" fmla="*/ 1893558 h 4008043"/>
              <a:gd name="connsiteX359" fmla="*/ 986105 w 1181239"/>
              <a:gd name="connsiteY359" fmla="*/ 1880639 h 4008043"/>
              <a:gd name="connsiteX360" fmla="*/ 986424 w 1181239"/>
              <a:gd name="connsiteY360" fmla="*/ 1866185 h 4008043"/>
              <a:gd name="connsiteX361" fmla="*/ 845841 w 1181239"/>
              <a:gd name="connsiteY361" fmla="*/ 1838137 h 4008043"/>
              <a:gd name="connsiteX362" fmla="*/ 845842 w 1181239"/>
              <a:gd name="connsiteY362" fmla="*/ 1838141 h 4008043"/>
              <a:gd name="connsiteX363" fmla="*/ 845838 w 1181239"/>
              <a:gd name="connsiteY363" fmla="*/ 1838141 h 4008043"/>
              <a:gd name="connsiteX364" fmla="*/ 212802 w 1181239"/>
              <a:gd name="connsiteY364" fmla="*/ 1837291 h 4008043"/>
              <a:gd name="connsiteX365" fmla="*/ 219332 w 1181239"/>
              <a:gd name="connsiteY365" fmla="*/ 1837839 h 4008043"/>
              <a:gd name="connsiteX366" fmla="*/ 215807 w 1181239"/>
              <a:gd name="connsiteY366" fmla="*/ 1852685 h 4008043"/>
              <a:gd name="connsiteX367" fmla="*/ 210422 w 1181239"/>
              <a:gd name="connsiteY367" fmla="*/ 1847847 h 4008043"/>
              <a:gd name="connsiteX368" fmla="*/ 212802 w 1181239"/>
              <a:gd name="connsiteY368" fmla="*/ 1837291 h 4008043"/>
              <a:gd name="connsiteX369" fmla="*/ 909064 w 1181239"/>
              <a:gd name="connsiteY369" fmla="*/ 1808808 h 4008043"/>
              <a:gd name="connsiteX370" fmla="*/ 912810 w 1181239"/>
              <a:gd name="connsiteY370" fmla="*/ 1817243 h 4008043"/>
              <a:gd name="connsiteX371" fmla="*/ 914324 w 1181239"/>
              <a:gd name="connsiteY371" fmla="*/ 1854802 h 4008043"/>
              <a:gd name="connsiteX372" fmla="*/ 912759 w 1181239"/>
              <a:gd name="connsiteY372" fmla="*/ 1915094 h 4008043"/>
              <a:gd name="connsiteX373" fmla="*/ 909533 w 1181239"/>
              <a:gd name="connsiteY373" fmla="*/ 1909198 h 4008043"/>
              <a:gd name="connsiteX374" fmla="*/ 909535 w 1181239"/>
              <a:gd name="connsiteY374" fmla="*/ 1909198 h 4008043"/>
              <a:gd name="connsiteX375" fmla="*/ 907572 w 1181239"/>
              <a:gd name="connsiteY375" fmla="*/ 1854526 h 4008043"/>
              <a:gd name="connsiteX376" fmla="*/ 909064 w 1181239"/>
              <a:gd name="connsiteY376" fmla="*/ 1808808 h 4008043"/>
              <a:gd name="connsiteX377" fmla="*/ 885324 w 1181239"/>
              <a:gd name="connsiteY377" fmla="*/ 1804483 h 4008043"/>
              <a:gd name="connsiteX378" fmla="*/ 888685 w 1181239"/>
              <a:gd name="connsiteY378" fmla="*/ 1819446 h 4008043"/>
              <a:gd name="connsiteX379" fmla="*/ 893171 w 1181239"/>
              <a:gd name="connsiteY379" fmla="*/ 1830149 h 4008043"/>
              <a:gd name="connsiteX380" fmla="*/ 897396 w 1181239"/>
              <a:gd name="connsiteY380" fmla="*/ 1827331 h 4008043"/>
              <a:gd name="connsiteX381" fmla="*/ 894418 w 1181239"/>
              <a:gd name="connsiteY381" fmla="*/ 1852326 h 4008043"/>
              <a:gd name="connsiteX382" fmla="*/ 893517 w 1181239"/>
              <a:gd name="connsiteY382" fmla="*/ 1882397 h 4008043"/>
              <a:gd name="connsiteX383" fmla="*/ 892156 w 1181239"/>
              <a:gd name="connsiteY383" fmla="*/ 1907505 h 4008043"/>
              <a:gd name="connsiteX384" fmla="*/ 886193 w 1181239"/>
              <a:gd name="connsiteY384" fmla="*/ 1944847 h 4008043"/>
              <a:gd name="connsiteX385" fmla="*/ 879963 w 1181239"/>
              <a:gd name="connsiteY385" fmla="*/ 1951353 h 4008043"/>
              <a:gd name="connsiteX386" fmla="*/ 879961 w 1181239"/>
              <a:gd name="connsiteY386" fmla="*/ 1951353 h 4008043"/>
              <a:gd name="connsiteX387" fmla="*/ 873653 w 1181239"/>
              <a:gd name="connsiteY387" fmla="*/ 1901622 h 4008043"/>
              <a:gd name="connsiteX388" fmla="*/ 876506 w 1181239"/>
              <a:gd name="connsiteY388" fmla="*/ 1875236 h 4008043"/>
              <a:gd name="connsiteX389" fmla="*/ 882543 w 1181239"/>
              <a:gd name="connsiteY389" fmla="*/ 1836478 h 4008043"/>
              <a:gd name="connsiteX390" fmla="*/ 885324 w 1181239"/>
              <a:gd name="connsiteY390" fmla="*/ 1804483 h 4008043"/>
              <a:gd name="connsiteX391" fmla="*/ 188353 w 1181239"/>
              <a:gd name="connsiteY391" fmla="*/ 1800590 h 4008043"/>
              <a:gd name="connsiteX392" fmla="*/ 192022 w 1181239"/>
              <a:gd name="connsiteY392" fmla="*/ 1840362 h 4008043"/>
              <a:gd name="connsiteX393" fmla="*/ 197418 w 1181239"/>
              <a:gd name="connsiteY393" fmla="*/ 1891683 h 4008043"/>
              <a:gd name="connsiteX394" fmla="*/ 196666 w 1181239"/>
              <a:gd name="connsiteY394" fmla="*/ 1897144 h 4008043"/>
              <a:gd name="connsiteX395" fmla="*/ 191624 w 1181239"/>
              <a:gd name="connsiteY395" fmla="*/ 1905934 h 4008043"/>
              <a:gd name="connsiteX396" fmla="*/ 194485 w 1181239"/>
              <a:gd name="connsiteY396" fmla="*/ 1907839 h 4008043"/>
              <a:gd name="connsiteX397" fmla="*/ 197346 w 1181239"/>
              <a:gd name="connsiteY397" fmla="*/ 1920425 h 4008043"/>
              <a:gd name="connsiteX398" fmla="*/ 193065 w 1181239"/>
              <a:gd name="connsiteY398" fmla="*/ 1940450 h 4008043"/>
              <a:gd name="connsiteX399" fmla="*/ 187519 w 1181239"/>
              <a:gd name="connsiteY399" fmla="*/ 1940104 h 4008043"/>
              <a:gd name="connsiteX400" fmla="*/ 187523 w 1181239"/>
              <a:gd name="connsiteY400" fmla="*/ 1940102 h 4008043"/>
              <a:gd name="connsiteX401" fmla="*/ 180150 w 1181239"/>
              <a:gd name="connsiteY401" fmla="*/ 1822164 h 4008043"/>
              <a:gd name="connsiteX402" fmla="*/ 181879 w 1181239"/>
              <a:gd name="connsiteY402" fmla="*/ 1817404 h 4008043"/>
              <a:gd name="connsiteX403" fmla="*/ 186718 w 1181239"/>
              <a:gd name="connsiteY403" fmla="*/ 1811630 h 4008043"/>
              <a:gd name="connsiteX404" fmla="*/ 188353 w 1181239"/>
              <a:gd name="connsiteY404" fmla="*/ 1800590 h 4008043"/>
              <a:gd name="connsiteX405" fmla="*/ 131129 w 1181239"/>
              <a:gd name="connsiteY405" fmla="*/ 1794964 h 4008043"/>
              <a:gd name="connsiteX406" fmla="*/ 133790 w 1181239"/>
              <a:gd name="connsiteY406" fmla="*/ 1805574 h 4008043"/>
              <a:gd name="connsiteX407" fmla="*/ 132483 w 1181239"/>
              <a:gd name="connsiteY407" fmla="*/ 1816269 h 4008043"/>
              <a:gd name="connsiteX408" fmla="*/ 130838 w 1181239"/>
              <a:gd name="connsiteY408" fmla="*/ 1804710 h 4008043"/>
              <a:gd name="connsiteX409" fmla="*/ 936627 w 1181239"/>
              <a:gd name="connsiteY409" fmla="*/ 1794309 h 4008043"/>
              <a:gd name="connsiteX410" fmla="*/ 939769 w 1181239"/>
              <a:gd name="connsiteY410" fmla="*/ 1821379 h 4008043"/>
              <a:gd name="connsiteX411" fmla="*/ 932143 w 1181239"/>
              <a:gd name="connsiteY411" fmla="*/ 1858880 h 4008043"/>
              <a:gd name="connsiteX412" fmla="*/ 931483 w 1181239"/>
              <a:gd name="connsiteY412" fmla="*/ 1850041 h 4008043"/>
              <a:gd name="connsiteX413" fmla="*/ 931485 w 1181239"/>
              <a:gd name="connsiteY413" fmla="*/ 1850041 h 4008043"/>
              <a:gd name="connsiteX414" fmla="*/ 934200 w 1181239"/>
              <a:gd name="connsiteY414" fmla="*/ 1824882 h 4008043"/>
              <a:gd name="connsiteX415" fmla="*/ 935295 w 1181239"/>
              <a:gd name="connsiteY415" fmla="*/ 1800404 h 4008043"/>
              <a:gd name="connsiteX416" fmla="*/ 936627 w 1181239"/>
              <a:gd name="connsiteY416" fmla="*/ 1794309 h 4008043"/>
              <a:gd name="connsiteX417" fmla="*/ 911264 w 1181239"/>
              <a:gd name="connsiteY417" fmla="*/ 1789784 h 4008043"/>
              <a:gd name="connsiteX418" fmla="*/ 914169 w 1181239"/>
              <a:gd name="connsiteY418" fmla="*/ 1792436 h 4008043"/>
              <a:gd name="connsiteX419" fmla="*/ 912391 w 1181239"/>
              <a:gd name="connsiteY419" fmla="*/ 1800626 h 4008043"/>
              <a:gd name="connsiteX420" fmla="*/ 909483 w 1181239"/>
              <a:gd name="connsiteY420" fmla="*/ 1804483 h 4008043"/>
              <a:gd name="connsiteX421" fmla="*/ 906578 w 1181239"/>
              <a:gd name="connsiteY421" fmla="*/ 1797975 h 4008043"/>
              <a:gd name="connsiteX422" fmla="*/ 906581 w 1181239"/>
              <a:gd name="connsiteY422" fmla="*/ 1797975 h 4008043"/>
              <a:gd name="connsiteX423" fmla="*/ 911264 w 1181239"/>
              <a:gd name="connsiteY423" fmla="*/ 1789784 h 4008043"/>
              <a:gd name="connsiteX424" fmla="*/ 859322 w 1181239"/>
              <a:gd name="connsiteY424" fmla="*/ 1775925 h 4008043"/>
              <a:gd name="connsiteX425" fmla="*/ 859698 w 1181239"/>
              <a:gd name="connsiteY425" fmla="*/ 1794380 h 4008043"/>
              <a:gd name="connsiteX426" fmla="*/ 855333 w 1181239"/>
              <a:gd name="connsiteY426" fmla="*/ 1819606 h 4008043"/>
              <a:gd name="connsiteX427" fmla="*/ 848363 w 1181239"/>
              <a:gd name="connsiteY427" fmla="*/ 1835149 h 4008043"/>
              <a:gd name="connsiteX428" fmla="*/ 845841 w 1181239"/>
              <a:gd name="connsiteY428" fmla="*/ 1838137 h 4008043"/>
              <a:gd name="connsiteX429" fmla="*/ 843682 w 1181239"/>
              <a:gd name="connsiteY429" fmla="*/ 1823655 h 4008043"/>
              <a:gd name="connsiteX430" fmla="*/ 847280 w 1181239"/>
              <a:gd name="connsiteY430" fmla="*/ 1815836 h 4008043"/>
              <a:gd name="connsiteX431" fmla="*/ 856030 w 1181239"/>
              <a:gd name="connsiteY431" fmla="*/ 1796324 h 4008043"/>
              <a:gd name="connsiteX432" fmla="*/ 125097 w 1181239"/>
              <a:gd name="connsiteY432" fmla="*/ 1771098 h 4008043"/>
              <a:gd name="connsiteX433" fmla="*/ 121900 w 1181239"/>
              <a:gd name="connsiteY433" fmla="*/ 1792286 h 4008043"/>
              <a:gd name="connsiteX434" fmla="*/ 118025 w 1181239"/>
              <a:gd name="connsiteY434" fmla="*/ 1795610 h 4008043"/>
              <a:gd name="connsiteX435" fmla="*/ 116350 w 1181239"/>
              <a:gd name="connsiteY435" fmla="*/ 1793085 h 4008043"/>
              <a:gd name="connsiteX436" fmla="*/ 118919 w 1181239"/>
              <a:gd name="connsiteY436" fmla="*/ 1784084 h 4008043"/>
              <a:gd name="connsiteX437" fmla="*/ 121827 w 1181239"/>
              <a:gd name="connsiteY437" fmla="*/ 1775221 h 4008043"/>
              <a:gd name="connsiteX438" fmla="*/ 125097 w 1181239"/>
              <a:gd name="connsiteY438" fmla="*/ 1771098 h 4008043"/>
              <a:gd name="connsiteX439" fmla="*/ 144315 w 1181239"/>
              <a:gd name="connsiteY439" fmla="*/ 1735075 h 4008043"/>
              <a:gd name="connsiteX440" fmla="*/ 146349 w 1181239"/>
              <a:gd name="connsiteY440" fmla="*/ 1741927 h 4008043"/>
              <a:gd name="connsiteX441" fmla="*/ 147407 w 1181239"/>
              <a:gd name="connsiteY441" fmla="*/ 1771845 h 4008043"/>
              <a:gd name="connsiteX442" fmla="*/ 142883 w 1181239"/>
              <a:gd name="connsiteY442" fmla="*/ 1784588 h 4008043"/>
              <a:gd name="connsiteX443" fmla="*/ 142030 w 1181239"/>
              <a:gd name="connsiteY443" fmla="*/ 1737847 h 4008043"/>
              <a:gd name="connsiteX444" fmla="*/ 144315 w 1181239"/>
              <a:gd name="connsiteY444" fmla="*/ 1735075 h 4008043"/>
              <a:gd name="connsiteX445" fmla="*/ 176323 w 1181239"/>
              <a:gd name="connsiteY445" fmla="*/ 1731089 h 4008043"/>
              <a:gd name="connsiteX446" fmla="*/ 185769 w 1181239"/>
              <a:gd name="connsiteY446" fmla="*/ 1733768 h 4008043"/>
              <a:gd name="connsiteX447" fmla="*/ 171237 w 1181239"/>
              <a:gd name="connsiteY447" fmla="*/ 1733768 h 4008043"/>
              <a:gd name="connsiteX448" fmla="*/ 176323 w 1181239"/>
              <a:gd name="connsiteY448" fmla="*/ 1731089 h 4008043"/>
              <a:gd name="connsiteX449" fmla="*/ 163455 w 1181239"/>
              <a:gd name="connsiteY449" fmla="*/ 1730218 h 4008043"/>
              <a:gd name="connsiteX450" fmla="*/ 167447 w 1181239"/>
              <a:gd name="connsiteY450" fmla="*/ 1744817 h 4008043"/>
              <a:gd name="connsiteX451" fmla="*/ 180058 w 1181239"/>
              <a:gd name="connsiteY451" fmla="*/ 1771982 h 4008043"/>
              <a:gd name="connsiteX452" fmla="*/ 184316 w 1181239"/>
              <a:gd name="connsiteY452" fmla="*/ 1793593 h 4008043"/>
              <a:gd name="connsiteX453" fmla="*/ 179956 w 1181239"/>
              <a:gd name="connsiteY453" fmla="*/ 1803605 h 4008043"/>
              <a:gd name="connsiteX454" fmla="*/ 177051 w 1181239"/>
              <a:gd name="connsiteY454" fmla="*/ 1808552 h 4008043"/>
              <a:gd name="connsiteX455" fmla="*/ 174143 w 1181239"/>
              <a:gd name="connsiteY455" fmla="*/ 1801591 h 4008043"/>
              <a:gd name="connsiteX456" fmla="*/ 166929 w 1181239"/>
              <a:gd name="connsiteY456" fmla="*/ 1801591 h 4008043"/>
              <a:gd name="connsiteX457" fmla="*/ 170867 w 1181239"/>
              <a:gd name="connsiteY457" fmla="*/ 1817388 h 4008043"/>
              <a:gd name="connsiteX458" fmla="*/ 174983 w 1181239"/>
              <a:gd name="connsiteY458" fmla="*/ 1860380 h 4008043"/>
              <a:gd name="connsiteX459" fmla="*/ 172523 w 1181239"/>
              <a:gd name="connsiteY459" fmla="*/ 1918699 h 4008043"/>
              <a:gd name="connsiteX460" fmla="*/ 164611 w 1181239"/>
              <a:gd name="connsiteY460" fmla="*/ 1988361 h 4008043"/>
              <a:gd name="connsiteX461" fmla="*/ 161294 w 1181239"/>
              <a:gd name="connsiteY461" fmla="*/ 1984654 h 4008043"/>
              <a:gd name="connsiteX462" fmla="*/ 161294 w 1181239"/>
              <a:gd name="connsiteY462" fmla="*/ 1984660 h 4008043"/>
              <a:gd name="connsiteX463" fmla="*/ 158349 w 1181239"/>
              <a:gd name="connsiteY463" fmla="*/ 1915521 h 4008043"/>
              <a:gd name="connsiteX464" fmla="*/ 152480 w 1181239"/>
              <a:gd name="connsiteY464" fmla="*/ 1841075 h 4008043"/>
              <a:gd name="connsiteX465" fmla="*/ 155141 w 1181239"/>
              <a:gd name="connsiteY465" fmla="*/ 1825207 h 4008043"/>
              <a:gd name="connsiteX466" fmla="*/ 159624 w 1181239"/>
              <a:gd name="connsiteY466" fmla="*/ 1809523 h 4008043"/>
              <a:gd name="connsiteX467" fmla="*/ 161546 w 1181239"/>
              <a:gd name="connsiteY467" fmla="*/ 1761225 h 4008043"/>
              <a:gd name="connsiteX468" fmla="*/ 880633 w 1181239"/>
              <a:gd name="connsiteY468" fmla="*/ 1697520 h 4008043"/>
              <a:gd name="connsiteX469" fmla="*/ 882812 w 1181239"/>
              <a:gd name="connsiteY469" fmla="*/ 1709623 h 4008043"/>
              <a:gd name="connsiteX470" fmla="*/ 879732 w 1181239"/>
              <a:gd name="connsiteY470" fmla="*/ 1712009 h 4008043"/>
              <a:gd name="connsiteX471" fmla="*/ 879735 w 1181239"/>
              <a:gd name="connsiteY471" fmla="*/ 1712009 h 4008043"/>
              <a:gd name="connsiteX472" fmla="*/ 880633 w 1181239"/>
              <a:gd name="connsiteY472" fmla="*/ 1697520 h 4008043"/>
              <a:gd name="connsiteX473" fmla="*/ 894921 w 1181239"/>
              <a:gd name="connsiteY473" fmla="*/ 1674217 h 4008043"/>
              <a:gd name="connsiteX474" fmla="*/ 897909 w 1181239"/>
              <a:gd name="connsiteY474" fmla="*/ 1743141 h 4008043"/>
              <a:gd name="connsiteX475" fmla="*/ 892321 w 1181239"/>
              <a:gd name="connsiteY475" fmla="*/ 1752807 h 4008043"/>
              <a:gd name="connsiteX476" fmla="*/ 891434 w 1181239"/>
              <a:gd name="connsiteY476" fmla="*/ 1715409 h 4008043"/>
              <a:gd name="connsiteX477" fmla="*/ 891439 w 1181239"/>
              <a:gd name="connsiteY477" fmla="*/ 1715409 h 4008043"/>
              <a:gd name="connsiteX478" fmla="*/ 894921 w 1181239"/>
              <a:gd name="connsiteY478" fmla="*/ 1674217 h 4008043"/>
              <a:gd name="connsiteX479" fmla="*/ 882611 w 1181239"/>
              <a:gd name="connsiteY479" fmla="*/ 1664785 h 4008043"/>
              <a:gd name="connsiteX480" fmla="*/ 885467 w 1181239"/>
              <a:gd name="connsiteY480" fmla="*/ 1670532 h 4008043"/>
              <a:gd name="connsiteX481" fmla="*/ 881537 w 1181239"/>
              <a:gd name="connsiteY481" fmla="*/ 1675451 h 4008043"/>
              <a:gd name="connsiteX482" fmla="*/ 881538 w 1181239"/>
              <a:gd name="connsiteY482" fmla="*/ 1675451 h 4008043"/>
              <a:gd name="connsiteX483" fmla="*/ 881013 w 1181239"/>
              <a:gd name="connsiteY483" fmla="*/ 1666612 h 4008043"/>
              <a:gd name="connsiteX484" fmla="*/ 882611 w 1181239"/>
              <a:gd name="connsiteY484" fmla="*/ 1664785 h 4008043"/>
              <a:gd name="connsiteX485" fmla="*/ 906815 w 1181239"/>
              <a:gd name="connsiteY485" fmla="*/ 1608656 h 4008043"/>
              <a:gd name="connsiteX486" fmla="*/ 909490 w 1181239"/>
              <a:gd name="connsiteY486" fmla="*/ 1627855 h 4008043"/>
              <a:gd name="connsiteX487" fmla="*/ 912125 w 1181239"/>
              <a:gd name="connsiteY487" fmla="*/ 1645531 h 4008043"/>
              <a:gd name="connsiteX488" fmla="*/ 914332 w 1181239"/>
              <a:gd name="connsiteY488" fmla="*/ 1727663 h 4008043"/>
              <a:gd name="connsiteX489" fmla="*/ 913515 w 1181239"/>
              <a:gd name="connsiteY489" fmla="*/ 1741942 h 4008043"/>
              <a:gd name="connsiteX490" fmla="*/ 909968 w 1181239"/>
              <a:gd name="connsiteY490" fmla="*/ 1749266 h 4008043"/>
              <a:gd name="connsiteX491" fmla="*/ 909965 w 1181239"/>
              <a:gd name="connsiteY491" fmla="*/ 1749266 h 4008043"/>
              <a:gd name="connsiteX492" fmla="*/ 904911 w 1181239"/>
              <a:gd name="connsiteY492" fmla="*/ 1694189 h 4008043"/>
              <a:gd name="connsiteX493" fmla="*/ 898679 w 1181239"/>
              <a:gd name="connsiteY493" fmla="*/ 1639431 h 4008043"/>
              <a:gd name="connsiteX494" fmla="*/ 899252 w 1181239"/>
              <a:gd name="connsiteY494" fmla="*/ 1622432 h 4008043"/>
              <a:gd name="connsiteX495" fmla="*/ 906815 w 1181239"/>
              <a:gd name="connsiteY495" fmla="*/ 1608656 h 4008043"/>
              <a:gd name="connsiteX496" fmla="*/ 198839 w 1181239"/>
              <a:gd name="connsiteY496" fmla="*/ 1603132 h 4008043"/>
              <a:gd name="connsiteX497" fmla="*/ 201951 w 1181239"/>
              <a:gd name="connsiteY497" fmla="*/ 1647229 h 4008043"/>
              <a:gd name="connsiteX498" fmla="*/ 198492 w 1181239"/>
              <a:gd name="connsiteY498" fmla="*/ 1680540 h 4008043"/>
              <a:gd name="connsiteX499" fmla="*/ 194828 w 1181239"/>
              <a:gd name="connsiteY499" fmla="*/ 1669852 h 4008043"/>
              <a:gd name="connsiteX500" fmla="*/ 196353 w 1181239"/>
              <a:gd name="connsiteY500" fmla="*/ 1680731 h 4008043"/>
              <a:gd name="connsiteX501" fmla="*/ 200836 w 1181239"/>
              <a:gd name="connsiteY501" fmla="*/ 1700653 h 4008043"/>
              <a:gd name="connsiteX502" fmla="*/ 201690 w 1181239"/>
              <a:gd name="connsiteY502" fmla="*/ 1716973 h 4008043"/>
              <a:gd name="connsiteX503" fmla="*/ 197552 w 1181239"/>
              <a:gd name="connsiteY503" fmla="*/ 1750087 h 4008043"/>
              <a:gd name="connsiteX504" fmla="*/ 195515 w 1181239"/>
              <a:gd name="connsiteY504" fmla="*/ 1775925 h 4008043"/>
              <a:gd name="connsiteX505" fmla="*/ 194997 w 1181239"/>
              <a:gd name="connsiteY505" fmla="*/ 1745327 h 4008043"/>
              <a:gd name="connsiteX506" fmla="*/ 195006 w 1181239"/>
              <a:gd name="connsiteY506" fmla="*/ 1745327 h 4008043"/>
              <a:gd name="connsiteX507" fmla="*/ 197396 w 1181239"/>
              <a:gd name="connsiteY507" fmla="*/ 1714729 h 4008043"/>
              <a:gd name="connsiteX508" fmla="*/ 195944 w 1181239"/>
              <a:gd name="connsiteY508" fmla="*/ 1704833 h 4008043"/>
              <a:gd name="connsiteX509" fmla="*/ 191584 w 1181239"/>
              <a:gd name="connsiteY509" fmla="*/ 1679306 h 4008043"/>
              <a:gd name="connsiteX510" fmla="*/ 194774 w 1181239"/>
              <a:gd name="connsiteY510" fmla="*/ 1654352 h 4008043"/>
              <a:gd name="connsiteX511" fmla="*/ 194920 w 1181239"/>
              <a:gd name="connsiteY511" fmla="*/ 1642565 h 4008043"/>
              <a:gd name="connsiteX512" fmla="*/ 198839 w 1181239"/>
              <a:gd name="connsiteY512" fmla="*/ 1603132 h 4008043"/>
              <a:gd name="connsiteX513" fmla="*/ 126570 w 1181239"/>
              <a:gd name="connsiteY513" fmla="*/ 1593697 h 4008043"/>
              <a:gd name="connsiteX514" fmla="*/ 128788 w 1181239"/>
              <a:gd name="connsiteY514" fmla="*/ 1602537 h 4008043"/>
              <a:gd name="connsiteX515" fmla="*/ 133203 w 1181239"/>
              <a:gd name="connsiteY515" fmla="*/ 1611376 h 4008043"/>
              <a:gd name="connsiteX516" fmla="*/ 129516 w 1181239"/>
              <a:gd name="connsiteY516" fmla="*/ 1648094 h 4008043"/>
              <a:gd name="connsiteX517" fmla="*/ 125378 w 1181239"/>
              <a:gd name="connsiteY517" fmla="*/ 1633135 h 4008043"/>
              <a:gd name="connsiteX518" fmla="*/ 125377 w 1181239"/>
              <a:gd name="connsiteY518" fmla="*/ 1633135 h 4008043"/>
              <a:gd name="connsiteX519" fmla="*/ 124388 w 1181239"/>
              <a:gd name="connsiteY519" fmla="*/ 1604577 h 4008043"/>
              <a:gd name="connsiteX520" fmla="*/ 972450 w 1181239"/>
              <a:gd name="connsiteY520" fmla="*/ 1561739 h 4008043"/>
              <a:gd name="connsiteX521" fmla="*/ 972450 w 1181239"/>
              <a:gd name="connsiteY521" fmla="*/ 1568538 h 4008043"/>
              <a:gd name="connsiteX522" fmla="*/ 970983 w 1181239"/>
              <a:gd name="connsiteY522" fmla="*/ 1565139 h 4008043"/>
              <a:gd name="connsiteX523" fmla="*/ 972450 w 1181239"/>
              <a:gd name="connsiteY523" fmla="*/ 1561739 h 4008043"/>
              <a:gd name="connsiteX524" fmla="*/ 179368 w 1181239"/>
              <a:gd name="connsiteY524" fmla="*/ 1490681 h 4008043"/>
              <a:gd name="connsiteX525" fmla="*/ 184402 w 1181239"/>
              <a:gd name="connsiteY525" fmla="*/ 1509367 h 4008043"/>
              <a:gd name="connsiteX526" fmla="*/ 188659 w 1181239"/>
              <a:gd name="connsiteY526" fmla="*/ 1529781 h 4008043"/>
              <a:gd name="connsiteX527" fmla="*/ 194549 w 1181239"/>
              <a:gd name="connsiteY527" fmla="*/ 1521471 h 4008043"/>
              <a:gd name="connsiteX528" fmla="*/ 200263 w 1181239"/>
              <a:gd name="connsiteY528" fmla="*/ 1536581 h 4008043"/>
              <a:gd name="connsiteX529" fmla="*/ 199686 w 1181239"/>
              <a:gd name="connsiteY529" fmla="*/ 1574056 h 4008043"/>
              <a:gd name="connsiteX530" fmla="*/ 195275 w 1181239"/>
              <a:gd name="connsiteY530" fmla="*/ 1598535 h 4008043"/>
              <a:gd name="connsiteX531" fmla="*/ 183392 w 1181239"/>
              <a:gd name="connsiteY531" fmla="*/ 1635078 h 4008043"/>
              <a:gd name="connsiteX532" fmla="*/ 179437 w 1181239"/>
              <a:gd name="connsiteY532" fmla="*/ 1663053 h 4008043"/>
              <a:gd name="connsiteX533" fmla="*/ 174853 w 1181239"/>
              <a:gd name="connsiteY533" fmla="*/ 1672572 h 4008043"/>
              <a:gd name="connsiteX534" fmla="*/ 171404 w 1181239"/>
              <a:gd name="connsiteY534" fmla="*/ 1664448 h 4008043"/>
              <a:gd name="connsiteX535" fmla="*/ 172225 w 1181239"/>
              <a:gd name="connsiteY535" fmla="*/ 1571325 h 4008043"/>
              <a:gd name="connsiteX536" fmla="*/ 177339 w 1181239"/>
              <a:gd name="connsiteY536" fmla="*/ 1584389 h 4008043"/>
              <a:gd name="connsiteX537" fmla="*/ 179083 w 1181239"/>
              <a:gd name="connsiteY537" fmla="*/ 1596417 h 4008043"/>
              <a:gd name="connsiteX538" fmla="*/ 179521 w 1181239"/>
              <a:gd name="connsiteY538" fmla="*/ 1583721 h 4008043"/>
              <a:gd name="connsiteX539" fmla="*/ 181736 w 1181239"/>
              <a:gd name="connsiteY539" fmla="*/ 1566691 h 4008043"/>
              <a:gd name="connsiteX540" fmla="*/ 179295 w 1181239"/>
              <a:gd name="connsiteY540" fmla="*/ 1563872 h 4008043"/>
              <a:gd name="connsiteX541" fmla="*/ 169760 w 1181239"/>
              <a:gd name="connsiteY541" fmla="*/ 1548932 h 4008043"/>
              <a:gd name="connsiteX542" fmla="*/ 178262 w 1181239"/>
              <a:gd name="connsiteY542" fmla="*/ 1545130 h 4008043"/>
              <a:gd name="connsiteX543" fmla="*/ 181518 w 1181239"/>
              <a:gd name="connsiteY543" fmla="*/ 1548267 h 4008043"/>
              <a:gd name="connsiteX544" fmla="*/ 178544 w 1181239"/>
              <a:gd name="connsiteY544" fmla="*/ 1537086 h 4008043"/>
              <a:gd name="connsiteX545" fmla="*/ 178835 w 1181239"/>
              <a:gd name="connsiteY545" fmla="*/ 1524342 h 4008043"/>
              <a:gd name="connsiteX546" fmla="*/ 181591 w 1181239"/>
              <a:gd name="connsiteY546" fmla="*/ 1518222 h 4008043"/>
              <a:gd name="connsiteX547" fmla="*/ 179368 w 1181239"/>
              <a:gd name="connsiteY547" fmla="*/ 1490681 h 4008043"/>
              <a:gd name="connsiteX548" fmla="*/ 908919 w 1181239"/>
              <a:gd name="connsiteY548" fmla="*/ 1484791 h 4008043"/>
              <a:gd name="connsiteX549" fmla="*/ 909822 w 1181239"/>
              <a:gd name="connsiteY549" fmla="*/ 1494498 h 4008043"/>
              <a:gd name="connsiteX550" fmla="*/ 909567 w 1181239"/>
              <a:gd name="connsiteY550" fmla="*/ 1523348 h 4008043"/>
              <a:gd name="connsiteX551" fmla="*/ 913593 w 1181239"/>
              <a:gd name="connsiteY551" fmla="*/ 1548372 h 4008043"/>
              <a:gd name="connsiteX552" fmla="*/ 915294 w 1181239"/>
              <a:gd name="connsiteY552" fmla="*/ 1576018 h 4008043"/>
              <a:gd name="connsiteX553" fmla="*/ 912433 w 1181239"/>
              <a:gd name="connsiteY553" fmla="*/ 1570278 h 4008043"/>
              <a:gd name="connsiteX554" fmla="*/ 912438 w 1181239"/>
              <a:gd name="connsiteY554" fmla="*/ 1570278 h 4008043"/>
              <a:gd name="connsiteX555" fmla="*/ 904598 w 1181239"/>
              <a:gd name="connsiteY555" fmla="*/ 1549879 h 4008043"/>
              <a:gd name="connsiteX556" fmla="*/ 896337 w 1181239"/>
              <a:gd name="connsiteY556" fmla="*/ 1515606 h 4008043"/>
              <a:gd name="connsiteX557" fmla="*/ 898121 w 1181239"/>
              <a:gd name="connsiteY557" fmla="*/ 1493213 h 4008043"/>
              <a:gd name="connsiteX558" fmla="*/ 904930 w 1181239"/>
              <a:gd name="connsiteY558" fmla="*/ 1488424 h 4008043"/>
              <a:gd name="connsiteX559" fmla="*/ 908919 w 1181239"/>
              <a:gd name="connsiteY559" fmla="*/ 1484791 h 4008043"/>
              <a:gd name="connsiteX560" fmla="*/ 986152 w 1181239"/>
              <a:gd name="connsiteY560" fmla="*/ 1467242 h 4008043"/>
              <a:gd name="connsiteX561" fmla="*/ 988267 w 1181239"/>
              <a:gd name="connsiteY561" fmla="*/ 1475383 h 4008043"/>
              <a:gd name="connsiteX562" fmla="*/ 987058 w 1181239"/>
              <a:gd name="connsiteY562" fmla="*/ 1486192 h 4008043"/>
              <a:gd name="connsiteX563" fmla="*/ 985413 w 1181239"/>
              <a:gd name="connsiteY563" fmla="*/ 1471304 h 4008043"/>
              <a:gd name="connsiteX564" fmla="*/ 986152 w 1181239"/>
              <a:gd name="connsiteY564" fmla="*/ 1467242 h 4008043"/>
              <a:gd name="connsiteX565" fmla="*/ 180557 w 1181239"/>
              <a:gd name="connsiteY565" fmla="*/ 1441385 h 4008043"/>
              <a:gd name="connsiteX566" fmla="*/ 183410 w 1181239"/>
              <a:gd name="connsiteY566" fmla="*/ 1451419 h 4008043"/>
              <a:gd name="connsiteX567" fmla="*/ 194736 w 1181239"/>
              <a:gd name="connsiteY567" fmla="*/ 1463195 h 4008043"/>
              <a:gd name="connsiteX568" fmla="*/ 203208 w 1181239"/>
              <a:gd name="connsiteY568" fmla="*/ 1471520 h 4008043"/>
              <a:gd name="connsiteX569" fmla="*/ 196363 w 1181239"/>
              <a:gd name="connsiteY569" fmla="*/ 1474069 h 4008043"/>
              <a:gd name="connsiteX570" fmla="*/ 189945 w 1181239"/>
              <a:gd name="connsiteY570" fmla="*/ 1471746 h 4008043"/>
              <a:gd name="connsiteX571" fmla="*/ 180301 w 1181239"/>
              <a:gd name="connsiteY571" fmla="*/ 1453625 h 4008043"/>
              <a:gd name="connsiteX572" fmla="*/ 173241 w 1181239"/>
              <a:gd name="connsiteY572" fmla="*/ 1410186 h 4008043"/>
              <a:gd name="connsiteX573" fmla="*/ 178062 w 1181239"/>
              <a:gd name="connsiteY573" fmla="*/ 1420987 h 4008043"/>
              <a:gd name="connsiteX574" fmla="*/ 175562 w 1181239"/>
              <a:gd name="connsiteY574" fmla="*/ 1431866 h 4008043"/>
              <a:gd name="connsiteX575" fmla="*/ 174519 w 1181239"/>
              <a:gd name="connsiteY575" fmla="*/ 1442065 h 4008043"/>
              <a:gd name="connsiteX576" fmla="*/ 171512 w 1181239"/>
              <a:gd name="connsiteY576" fmla="*/ 1445465 h 4008043"/>
              <a:gd name="connsiteX577" fmla="*/ 170450 w 1181239"/>
              <a:gd name="connsiteY577" fmla="*/ 1428466 h 4008043"/>
              <a:gd name="connsiteX578" fmla="*/ 170453 w 1181239"/>
              <a:gd name="connsiteY578" fmla="*/ 1428466 h 4008043"/>
              <a:gd name="connsiteX579" fmla="*/ 173241 w 1181239"/>
              <a:gd name="connsiteY579" fmla="*/ 1410186 h 4008043"/>
              <a:gd name="connsiteX580" fmla="*/ 62944 w 1181239"/>
              <a:gd name="connsiteY580" fmla="*/ 1342800 h 4008043"/>
              <a:gd name="connsiteX581" fmla="*/ 62871 w 1181239"/>
              <a:gd name="connsiteY581" fmla="*/ 1350102 h 4008043"/>
              <a:gd name="connsiteX582" fmla="*/ 57562 w 1181239"/>
              <a:gd name="connsiteY582" fmla="*/ 1351127 h 4008043"/>
              <a:gd name="connsiteX583" fmla="*/ 57566 w 1181239"/>
              <a:gd name="connsiteY583" fmla="*/ 1351128 h 4008043"/>
              <a:gd name="connsiteX584" fmla="*/ 62944 w 1181239"/>
              <a:gd name="connsiteY584" fmla="*/ 1342800 h 4008043"/>
              <a:gd name="connsiteX585" fmla="*/ 965872 w 1181239"/>
              <a:gd name="connsiteY585" fmla="*/ 1335265 h 4008043"/>
              <a:gd name="connsiteX586" fmla="*/ 966762 w 1181239"/>
              <a:gd name="connsiteY586" fmla="*/ 1335992 h 4008043"/>
              <a:gd name="connsiteX587" fmla="*/ 966762 w 1181239"/>
              <a:gd name="connsiteY587" fmla="*/ 1348232 h 4008043"/>
              <a:gd name="connsiteX588" fmla="*/ 965503 w 1181239"/>
              <a:gd name="connsiteY588" fmla="*/ 1342112 h 4008043"/>
              <a:gd name="connsiteX589" fmla="*/ 965872 w 1181239"/>
              <a:gd name="connsiteY589" fmla="*/ 1335265 h 4008043"/>
              <a:gd name="connsiteX590" fmla="*/ 104232 w 1181239"/>
              <a:gd name="connsiteY590" fmla="*/ 1330248 h 4008043"/>
              <a:gd name="connsiteX591" fmla="*/ 108531 w 1181239"/>
              <a:gd name="connsiteY591" fmla="*/ 1330906 h 4008043"/>
              <a:gd name="connsiteX592" fmla="*/ 104638 w 1181239"/>
              <a:gd name="connsiteY592" fmla="*/ 1339779 h 4008043"/>
              <a:gd name="connsiteX593" fmla="*/ 99107 w 1181239"/>
              <a:gd name="connsiteY593" fmla="*/ 1346171 h 4008043"/>
              <a:gd name="connsiteX594" fmla="*/ 100641 w 1181239"/>
              <a:gd name="connsiteY594" fmla="*/ 1338662 h 4008043"/>
              <a:gd name="connsiteX595" fmla="*/ 104232 w 1181239"/>
              <a:gd name="connsiteY595" fmla="*/ 1330248 h 4008043"/>
              <a:gd name="connsiteX596" fmla="*/ 990819 w 1181239"/>
              <a:gd name="connsiteY596" fmla="*/ 1297266 h 4008043"/>
              <a:gd name="connsiteX597" fmla="*/ 995123 w 1181239"/>
              <a:gd name="connsiteY597" fmla="*/ 1308392 h 4008043"/>
              <a:gd name="connsiteX598" fmla="*/ 992291 w 1181239"/>
              <a:gd name="connsiteY598" fmla="*/ 1315915 h 4008043"/>
              <a:gd name="connsiteX599" fmla="*/ 992289 w 1181239"/>
              <a:gd name="connsiteY599" fmla="*/ 1315915 h 4008043"/>
              <a:gd name="connsiteX600" fmla="*/ 990819 w 1181239"/>
              <a:gd name="connsiteY600" fmla="*/ 1297266 h 4008043"/>
              <a:gd name="connsiteX601" fmla="*/ 63693 w 1181239"/>
              <a:gd name="connsiteY601" fmla="*/ 1283637 h 4008043"/>
              <a:gd name="connsiteX602" fmla="*/ 62026 w 1181239"/>
              <a:gd name="connsiteY602" fmla="*/ 1305555 h 4008043"/>
              <a:gd name="connsiteX603" fmla="*/ 59081 w 1181239"/>
              <a:gd name="connsiteY603" fmla="*/ 1304036 h 4008043"/>
              <a:gd name="connsiteX604" fmla="*/ 59081 w 1181239"/>
              <a:gd name="connsiteY604" fmla="*/ 1304035 h 4008043"/>
              <a:gd name="connsiteX605" fmla="*/ 60748 w 1181239"/>
              <a:gd name="connsiteY605" fmla="*/ 1289596 h 4008043"/>
              <a:gd name="connsiteX606" fmla="*/ 63693 w 1181239"/>
              <a:gd name="connsiteY606" fmla="*/ 1283637 h 4008043"/>
              <a:gd name="connsiteX607" fmla="*/ 191583 w 1181239"/>
              <a:gd name="connsiteY607" fmla="*/ 1243774 h 4008043"/>
              <a:gd name="connsiteX608" fmla="*/ 191582 w 1181239"/>
              <a:gd name="connsiteY608" fmla="*/ 1243775 h 4008043"/>
              <a:gd name="connsiteX609" fmla="*/ 191582 w 1181239"/>
              <a:gd name="connsiteY609" fmla="*/ 1243774 h 4008043"/>
              <a:gd name="connsiteX610" fmla="*/ 202390 w 1181239"/>
              <a:gd name="connsiteY610" fmla="*/ 1234366 h 4008043"/>
              <a:gd name="connsiteX611" fmla="*/ 197960 w 1181239"/>
              <a:gd name="connsiteY611" fmla="*/ 1242158 h 4008043"/>
              <a:gd name="connsiteX612" fmla="*/ 191583 w 1181239"/>
              <a:gd name="connsiteY612" fmla="*/ 1243774 h 4008043"/>
              <a:gd name="connsiteX613" fmla="*/ 195925 w 1181239"/>
              <a:gd name="connsiteY613" fmla="*/ 1236163 h 4008043"/>
              <a:gd name="connsiteX614" fmla="*/ 202390 w 1181239"/>
              <a:gd name="connsiteY614" fmla="*/ 1234366 h 4008043"/>
              <a:gd name="connsiteX615" fmla="*/ 1005211 w 1181239"/>
              <a:gd name="connsiteY615" fmla="*/ 1233414 h 4008043"/>
              <a:gd name="connsiteX616" fmla="*/ 1014121 w 1181239"/>
              <a:gd name="connsiteY616" fmla="*/ 1234679 h 4008043"/>
              <a:gd name="connsiteX617" fmla="*/ 1008550 w 1181239"/>
              <a:gd name="connsiteY617" fmla="*/ 1238759 h 4008043"/>
              <a:gd name="connsiteX618" fmla="*/ 1001514 w 1181239"/>
              <a:gd name="connsiteY618" fmla="*/ 1242159 h 4008043"/>
              <a:gd name="connsiteX619" fmla="*/ 999817 w 1181239"/>
              <a:gd name="connsiteY619" fmla="*/ 1240896 h 4008043"/>
              <a:gd name="connsiteX620" fmla="*/ 999818 w 1181239"/>
              <a:gd name="connsiteY620" fmla="*/ 1240893 h 4008043"/>
              <a:gd name="connsiteX621" fmla="*/ 1005211 w 1181239"/>
              <a:gd name="connsiteY621" fmla="*/ 1233414 h 4008043"/>
              <a:gd name="connsiteX622" fmla="*/ 990869 w 1181239"/>
              <a:gd name="connsiteY622" fmla="*/ 1147644 h 4008043"/>
              <a:gd name="connsiteX623" fmla="*/ 990869 w 1181239"/>
              <a:gd name="connsiteY623" fmla="*/ 1162603 h 4008043"/>
              <a:gd name="connsiteX624" fmla="*/ 988253 w 1181239"/>
              <a:gd name="connsiteY624" fmla="*/ 1159363 h 4008043"/>
              <a:gd name="connsiteX625" fmla="*/ 990869 w 1181239"/>
              <a:gd name="connsiteY625" fmla="*/ 1147644 h 4008043"/>
              <a:gd name="connsiteX626" fmla="*/ 72414 w 1181239"/>
              <a:gd name="connsiteY626" fmla="*/ 1097327 h 4008043"/>
              <a:gd name="connsiteX627" fmla="*/ 72414 w 1181239"/>
              <a:gd name="connsiteY627" fmla="*/ 1115006 h 4008043"/>
              <a:gd name="connsiteX628" fmla="*/ 69713 w 1181239"/>
              <a:gd name="connsiteY628" fmla="*/ 1108886 h 4008043"/>
              <a:gd name="connsiteX629" fmla="*/ 72414 w 1181239"/>
              <a:gd name="connsiteY629" fmla="*/ 1097327 h 4008043"/>
              <a:gd name="connsiteX630" fmla="*/ 69528 w 1181239"/>
              <a:gd name="connsiteY630" fmla="*/ 1086174 h 4008043"/>
              <a:gd name="connsiteX631" fmla="*/ 69528 w 1181239"/>
              <a:gd name="connsiteY631" fmla="*/ 1086174 h 4008043"/>
              <a:gd name="connsiteX632" fmla="*/ 69527 w 1181239"/>
              <a:gd name="connsiteY632" fmla="*/ 1086175 h 4008043"/>
              <a:gd name="connsiteX633" fmla="*/ 78513 w 1181239"/>
              <a:gd name="connsiteY633" fmla="*/ 1067409 h 4008043"/>
              <a:gd name="connsiteX634" fmla="*/ 81114 w 1181239"/>
              <a:gd name="connsiteY634" fmla="*/ 1069450 h 4008043"/>
              <a:gd name="connsiteX635" fmla="*/ 75319 w 1181239"/>
              <a:gd name="connsiteY635" fmla="*/ 1079612 h 4008043"/>
              <a:gd name="connsiteX636" fmla="*/ 69528 w 1181239"/>
              <a:gd name="connsiteY636" fmla="*/ 1086174 h 4008043"/>
              <a:gd name="connsiteX637" fmla="*/ 73155 w 1181239"/>
              <a:gd name="connsiteY637" fmla="*/ 1075056 h 4008043"/>
              <a:gd name="connsiteX638" fmla="*/ 78513 w 1181239"/>
              <a:gd name="connsiteY638" fmla="*/ 1067409 h 4008043"/>
              <a:gd name="connsiteX639" fmla="*/ 1008308 w 1181239"/>
              <a:gd name="connsiteY639" fmla="*/ 857982 h 4008043"/>
              <a:gd name="connsiteX640" fmla="*/ 1011125 w 1181239"/>
              <a:gd name="connsiteY640" fmla="*/ 871582 h 4008043"/>
              <a:gd name="connsiteX641" fmla="*/ 1008308 w 1181239"/>
              <a:gd name="connsiteY641" fmla="*/ 885180 h 4008043"/>
              <a:gd name="connsiteX642" fmla="*/ 1005491 w 1181239"/>
              <a:gd name="connsiteY642" fmla="*/ 871582 h 4008043"/>
              <a:gd name="connsiteX643" fmla="*/ 1008308 w 1181239"/>
              <a:gd name="connsiteY643" fmla="*/ 857982 h 4008043"/>
              <a:gd name="connsiteX644" fmla="*/ 40946 w 1181239"/>
              <a:gd name="connsiteY644" fmla="*/ 780467 h 4008043"/>
              <a:gd name="connsiteX645" fmla="*/ 43701 w 1181239"/>
              <a:gd name="connsiteY645" fmla="*/ 788627 h 4008043"/>
              <a:gd name="connsiteX646" fmla="*/ 40179 w 1181239"/>
              <a:gd name="connsiteY646" fmla="*/ 828088 h 4008043"/>
              <a:gd name="connsiteX647" fmla="*/ 38694 w 1181239"/>
              <a:gd name="connsiteY647" fmla="*/ 815825 h 4008043"/>
              <a:gd name="connsiteX648" fmla="*/ 38690 w 1181239"/>
              <a:gd name="connsiteY648" fmla="*/ 815825 h 4008043"/>
              <a:gd name="connsiteX649" fmla="*/ 40540 w 1181239"/>
              <a:gd name="connsiteY649" fmla="*/ 789987 h 4008043"/>
              <a:gd name="connsiteX650" fmla="*/ 44700 w 1181239"/>
              <a:gd name="connsiteY650" fmla="*/ 746469 h 4008043"/>
              <a:gd name="connsiteX651" fmla="*/ 50581 w 1181239"/>
              <a:gd name="connsiteY651" fmla="*/ 762891 h 4008043"/>
              <a:gd name="connsiteX652" fmla="*/ 43349 w 1181239"/>
              <a:gd name="connsiteY652" fmla="*/ 757349 h 4008043"/>
              <a:gd name="connsiteX653" fmla="*/ 43350 w 1181239"/>
              <a:gd name="connsiteY653" fmla="*/ 757349 h 4008043"/>
              <a:gd name="connsiteX654" fmla="*/ 44700 w 1181239"/>
              <a:gd name="connsiteY654" fmla="*/ 746469 h 4008043"/>
              <a:gd name="connsiteX655" fmla="*/ 52068 w 1181239"/>
              <a:gd name="connsiteY655" fmla="*/ 720631 h 4008043"/>
              <a:gd name="connsiteX656" fmla="*/ 54976 w 1181239"/>
              <a:gd name="connsiteY656" fmla="*/ 730311 h 4008043"/>
              <a:gd name="connsiteX657" fmla="*/ 52068 w 1181239"/>
              <a:gd name="connsiteY657" fmla="*/ 738310 h 4008043"/>
              <a:gd name="connsiteX658" fmla="*/ 49163 w 1181239"/>
              <a:gd name="connsiteY658" fmla="*/ 728630 h 4008043"/>
              <a:gd name="connsiteX659" fmla="*/ 52068 w 1181239"/>
              <a:gd name="connsiteY659" fmla="*/ 720631 h 4008043"/>
              <a:gd name="connsiteX660" fmla="*/ 54632 w 1181239"/>
              <a:gd name="connsiteY660" fmla="*/ 693931 h 4008043"/>
              <a:gd name="connsiteX661" fmla="*/ 59194 w 1181239"/>
              <a:gd name="connsiteY661" fmla="*/ 699316 h 4008043"/>
              <a:gd name="connsiteX662" fmla="*/ 56595 w 1181239"/>
              <a:gd name="connsiteY662" fmla="*/ 710759 h 4008043"/>
              <a:gd name="connsiteX663" fmla="*/ 52066 w 1181239"/>
              <a:gd name="connsiteY663" fmla="*/ 705055 h 4008043"/>
              <a:gd name="connsiteX664" fmla="*/ 52068 w 1181239"/>
              <a:gd name="connsiteY664" fmla="*/ 705055 h 4008043"/>
              <a:gd name="connsiteX665" fmla="*/ 54632 w 1181239"/>
              <a:gd name="connsiteY665" fmla="*/ 693931 h 4008043"/>
              <a:gd name="connsiteX666" fmla="*/ 17521 w 1181239"/>
              <a:gd name="connsiteY666" fmla="*/ 689349 h 4008043"/>
              <a:gd name="connsiteX667" fmla="*/ 21822 w 1181239"/>
              <a:gd name="connsiteY667" fmla="*/ 797428 h 4008043"/>
              <a:gd name="connsiteX668" fmla="*/ 19797 w 1181239"/>
              <a:gd name="connsiteY668" fmla="*/ 787040 h 4008043"/>
              <a:gd name="connsiteX669" fmla="*/ 19809 w 1181239"/>
              <a:gd name="connsiteY669" fmla="*/ 787040 h 4008043"/>
              <a:gd name="connsiteX670" fmla="*/ 17630 w 1181239"/>
              <a:gd name="connsiteY670" fmla="*/ 732186 h 4008043"/>
              <a:gd name="connsiteX671" fmla="*/ 17521 w 1181239"/>
              <a:gd name="connsiteY671" fmla="*/ 689349 h 4008043"/>
              <a:gd name="connsiteX672" fmla="*/ 16110 w 1181239"/>
              <a:gd name="connsiteY672" fmla="*/ 627523 h 4008043"/>
              <a:gd name="connsiteX673" fmla="*/ 16826 w 1181239"/>
              <a:gd name="connsiteY673" fmla="*/ 646515 h 4008043"/>
              <a:gd name="connsiteX674" fmla="*/ 16144 w 1181239"/>
              <a:gd name="connsiteY674" fmla="*/ 673034 h 4008043"/>
              <a:gd name="connsiteX675" fmla="*/ 13597 w 1181239"/>
              <a:gd name="connsiteY675" fmla="*/ 658754 h 4008043"/>
              <a:gd name="connsiteX676" fmla="*/ 14279 w 1181239"/>
              <a:gd name="connsiteY676" fmla="*/ 632236 h 4008043"/>
              <a:gd name="connsiteX677" fmla="*/ 16110 w 1181239"/>
              <a:gd name="connsiteY677" fmla="*/ 627523 h 4008043"/>
              <a:gd name="connsiteX678" fmla="*/ 1020514 w 1181239"/>
              <a:gd name="connsiteY678" fmla="*/ 444568 h 4008043"/>
              <a:gd name="connsiteX679" fmla="*/ 1017280 w 1181239"/>
              <a:gd name="connsiteY679" fmla="*/ 473823 h 4008043"/>
              <a:gd name="connsiteX680" fmla="*/ 1016084 w 1181239"/>
              <a:gd name="connsiteY680" fmla="*/ 463607 h 4008043"/>
              <a:gd name="connsiteX681" fmla="*/ 1020514 w 1181239"/>
              <a:gd name="connsiteY681" fmla="*/ 444568 h 4008043"/>
              <a:gd name="connsiteX682" fmla="*/ 109423 w 1181239"/>
              <a:gd name="connsiteY682" fmla="*/ 416964 h 4008043"/>
              <a:gd name="connsiteX683" fmla="*/ 108453 w 1181239"/>
              <a:gd name="connsiteY683" fmla="*/ 428251 h 4008043"/>
              <a:gd name="connsiteX684" fmla="*/ 102725 w 1181239"/>
              <a:gd name="connsiteY684" fmla="*/ 477208 h 4008043"/>
              <a:gd name="connsiteX685" fmla="*/ 98887 w 1181239"/>
              <a:gd name="connsiteY685" fmla="*/ 523445 h 4008043"/>
              <a:gd name="connsiteX686" fmla="*/ 99142 w 1181239"/>
              <a:gd name="connsiteY686" fmla="*/ 535684 h 4008043"/>
              <a:gd name="connsiteX687" fmla="*/ 104632 w 1181239"/>
              <a:gd name="connsiteY687" fmla="*/ 520725 h 4008043"/>
              <a:gd name="connsiteX688" fmla="*/ 105591 w 1181239"/>
              <a:gd name="connsiteY688" fmla="*/ 544754 h 4008043"/>
              <a:gd name="connsiteX689" fmla="*/ 99681 w 1181239"/>
              <a:gd name="connsiteY689" fmla="*/ 563383 h 4008043"/>
              <a:gd name="connsiteX690" fmla="*/ 89871 w 1181239"/>
              <a:gd name="connsiteY690" fmla="*/ 609799 h 4008043"/>
              <a:gd name="connsiteX691" fmla="*/ 86947 w 1181239"/>
              <a:gd name="connsiteY691" fmla="*/ 634958 h 4008043"/>
              <a:gd name="connsiteX692" fmla="*/ 83948 w 1181239"/>
              <a:gd name="connsiteY692" fmla="*/ 613879 h 4008043"/>
              <a:gd name="connsiteX693" fmla="*/ 83947 w 1181239"/>
              <a:gd name="connsiteY693" fmla="*/ 613879 h 4008043"/>
              <a:gd name="connsiteX694" fmla="*/ 79617 w 1181239"/>
              <a:gd name="connsiteY694" fmla="*/ 598042 h 4008043"/>
              <a:gd name="connsiteX695" fmla="*/ 73779 w 1181239"/>
              <a:gd name="connsiteY695" fmla="*/ 601784 h 4008043"/>
              <a:gd name="connsiteX696" fmla="*/ 86914 w 1181239"/>
              <a:gd name="connsiteY696" fmla="*/ 497606 h 4008043"/>
              <a:gd name="connsiteX697" fmla="*/ 89947 w 1181239"/>
              <a:gd name="connsiteY697" fmla="*/ 504406 h 4008043"/>
              <a:gd name="connsiteX698" fmla="*/ 97232 w 1181239"/>
              <a:gd name="connsiteY698" fmla="*/ 475848 h 4008043"/>
              <a:gd name="connsiteX699" fmla="*/ 107056 w 1181239"/>
              <a:gd name="connsiteY699" fmla="*/ 424171 h 4008043"/>
              <a:gd name="connsiteX700" fmla="*/ 109423 w 1181239"/>
              <a:gd name="connsiteY700" fmla="*/ 416964 h 4008043"/>
              <a:gd name="connsiteX701" fmla="*/ 112126 w 1181239"/>
              <a:gd name="connsiteY701" fmla="*/ 403090 h 4008043"/>
              <a:gd name="connsiteX702" fmla="*/ 112126 w 1181239"/>
              <a:gd name="connsiteY702" fmla="*/ 409890 h 4008043"/>
              <a:gd name="connsiteX703" fmla="*/ 110659 w 1181239"/>
              <a:gd name="connsiteY703" fmla="*/ 406490 h 4008043"/>
              <a:gd name="connsiteX704" fmla="*/ 112126 w 1181239"/>
              <a:gd name="connsiteY704" fmla="*/ 403090 h 4008043"/>
              <a:gd name="connsiteX705" fmla="*/ 960210 w 1181239"/>
              <a:gd name="connsiteY705" fmla="*/ 305326 h 4008043"/>
              <a:gd name="connsiteX706" fmla="*/ 961013 w 1181239"/>
              <a:gd name="connsiteY706" fmla="*/ 306537 h 4008043"/>
              <a:gd name="connsiteX707" fmla="*/ 961013 w 1181239"/>
              <a:gd name="connsiteY707" fmla="*/ 326936 h 4008043"/>
              <a:gd name="connsiteX708" fmla="*/ 959875 w 1181239"/>
              <a:gd name="connsiteY708" fmla="*/ 316736 h 4008043"/>
              <a:gd name="connsiteX709" fmla="*/ 960210 w 1181239"/>
              <a:gd name="connsiteY709" fmla="*/ 305326 h 4008043"/>
              <a:gd name="connsiteX710" fmla="*/ 131243 w 1181239"/>
              <a:gd name="connsiteY710" fmla="*/ 240583 h 4008043"/>
              <a:gd name="connsiteX711" fmla="*/ 134221 w 1181239"/>
              <a:gd name="connsiteY711" fmla="*/ 241967 h 4008043"/>
              <a:gd name="connsiteX712" fmla="*/ 144610 w 1181239"/>
              <a:gd name="connsiteY712" fmla="*/ 277206 h 4008043"/>
              <a:gd name="connsiteX713" fmla="*/ 138140 w 1181239"/>
              <a:gd name="connsiteY713" fmla="*/ 264918 h 4008043"/>
              <a:gd name="connsiteX714" fmla="*/ 138140 w 1181239"/>
              <a:gd name="connsiteY714" fmla="*/ 264917 h 4008043"/>
              <a:gd name="connsiteX715" fmla="*/ 131243 w 1181239"/>
              <a:gd name="connsiteY715" fmla="*/ 240583 h 4008043"/>
              <a:gd name="connsiteX716" fmla="*/ 877049 w 1181239"/>
              <a:gd name="connsiteY716" fmla="*/ 194344 h 4008043"/>
              <a:gd name="connsiteX717" fmla="*/ 883829 w 1181239"/>
              <a:gd name="connsiteY717" fmla="*/ 211283 h 4008043"/>
              <a:gd name="connsiteX718" fmla="*/ 877876 w 1181239"/>
              <a:gd name="connsiteY718" fmla="*/ 205024 h 4008043"/>
              <a:gd name="connsiteX719" fmla="*/ 877877 w 1181239"/>
              <a:gd name="connsiteY719" fmla="*/ 205024 h 4008043"/>
              <a:gd name="connsiteX720" fmla="*/ 877049 w 1181239"/>
              <a:gd name="connsiteY720" fmla="*/ 194344 h 4008043"/>
              <a:gd name="connsiteX721" fmla="*/ 1009149 w 1181239"/>
              <a:gd name="connsiteY721" fmla="*/ 184200 h 4008043"/>
              <a:gd name="connsiteX722" fmla="*/ 1010905 w 1181239"/>
              <a:gd name="connsiteY722" fmla="*/ 185145 h 4008043"/>
              <a:gd name="connsiteX723" fmla="*/ 1013222 w 1181239"/>
              <a:gd name="connsiteY723" fmla="*/ 220572 h 4008043"/>
              <a:gd name="connsiteX724" fmla="*/ 1011193 w 1181239"/>
              <a:gd name="connsiteY724" fmla="*/ 215876 h 4008043"/>
              <a:gd name="connsiteX725" fmla="*/ 1011190 w 1181239"/>
              <a:gd name="connsiteY725" fmla="*/ 215876 h 4008043"/>
              <a:gd name="connsiteX726" fmla="*/ 1009664 w 1181239"/>
              <a:gd name="connsiteY726" fmla="*/ 194344 h 4008043"/>
              <a:gd name="connsiteX727" fmla="*/ 1009149 w 1181239"/>
              <a:gd name="connsiteY727" fmla="*/ 184200 h 4008043"/>
              <a:gd name="connsiteX728" fmla="*/ 748726 w 1181239"/>
              <a:gd name="connsiteY728" fmla="*/ 154227 h 4008043"/>
              <a:gd name="connsiteX729" fmla="*/ 748726 w 1181239"/>
              <a:gd name="connsiteY729" fmla="*/ 163746 h 4008043"/>
              <a:gd name="connsiteX730" fmla="*/ 747398 w 1181239"/>
              <a:gd name="connsiteY730" fmla="*/ 158987 h 4008043"/>
              <a:gd name="connsiteX731" fmla="*/ 748726 w 1181239"/>
              <a:gd name="connsiteY731" fmla="*/ 154227 h 4008043"/>
              <a:gd name="connsiteX732" fmla="*/ 944467 w 1181239"/>
              <a:gd name="connsiteY732" fmla="*/ 138588 h 4008043"/>
              <a:gd name="connsiteX733" fmla="*/ 949089 w 1181239"/>
              <a:gd name="connsiteY733" fmla="*/ 154227 h 4008043"/>
              <a:gd name="connsiteX734" fmla="*/ 957630 w 1181239"/>
              <a:gd name="connsiteY734" fmla="*/ 155635 h 4008043"/>
              <a:gd name="connsiteX735" fmla="*/ 963237 w 1181239"/>
              <a:gd name="connsiteY735" fmla="*/ 158076 h 4008043"/>
              <a:gd name="connsiteX736" fmla="*/ 967358 w 1181239"/>
              <a:gd name="connsiteY736" fmla="*/ 166466 h 4008043"/>
              <a:gd name="connsiteX737" fmla="*/ 970329 w 1181239"/>
              <a:gd name="connsiteY737" fmla="*/ 161706 h 4008043"/>
              <a:gd name="connsiteX738" fmla="*/ 977889 w 1181239"/>
              <a:gd name="connsiteY738" fmla="*/ 183464 h 4008043"/>
              <a:gd name="connsiteX739" fmla="*/ 985235 w 1181239"/>
              <a:gd name="connsiteY739" fmla="*/ 207943 h 4008043"/>
              <a:gd name="connsiteX740" fmla="*/ 994634 w 1181239"/>
              <a:gd name="connsiteY740" fmla="*/ 305802 h 4008043"/>
              <a:gd name="connsiteX741" fmla="*/ 986510 w 1181239"/>
              <a:gd name="connsiteY741" fmla="*/ 308577 h 4008043"/>
              <a:gd name="connsiteX742" fmla="*/ 978341 w 1181239"/>
              <a:gd name="connsiteY742" fmla="*/ 310615 h 4008043"/>
              <a:gd name="connsiteX743" fmla="*/ 976670 w 1181239"/>
              <a:gd name="connsiteY743" fmla="*/ 314015 h 4008043"/>
              <a:gd name="connsiteX744" fmla="*/ 976670 w 1181239"/>
              <a:gd name="connsiteY744" fmla="*/ 314017 h 4008043"/>
              <a:gd name="connsiteX745" fmla="*/ 972155 w 1181239"/>
              <a:gd name="connsiteY745" fmla="*/ 290898 h 4008043"/>
              <a:gd name="connsiteX746" fmla="*/ 962044 w 1181239"/>
              <a:gd name="connsiteY746" fmla="*/ 253231 h 4008043"/>
              <a:gd name="connsiteX747" fmla="*/ 946043 w 1181239"/>
              <a:gd name="connsiteY747" fmla="*/ 167025 h 4008043"/>
              <a:gd name="connsiteX748" fmla="*/ 665910 w 1181239"/>
              <a:gd name="connsiteY748" fmla="*/ 130704 h 4008043"/>
              <a:gd name="connsiteX749" fmla="*/ 666800 w 1181239"/>
              <a:gd name="connsiteY749" fmla="*/ 149466 h 4008043"/>
              <a:gd name="connsiteX750" fmla="*/ 662762 w 1181239"/>
              <a:gd name="connsiteY750" fmla="*/ 158391 h 4008043"/>
              <a:gd name="connsiteX751" fmla="*/ 662761 w 1181239"/>
              <a:gd name="connsiteY751" fmla="*/ 158391 h 4008043"/>
              <a:gd name="connsiteX752" fmla="*/ 658075 w 1181239"/>
              <a:gd name="connsiteY752" fmla="*/ 149842 h 4008043"/>
              <a:gd name="connsiteX753" fmla="*/ 653716 w 1181239"/>
              <a:gd name="connsiteY753" fmla="*/ 144232 h 4008043"/>
              <a:gd name="connsiteX754" fmla="*/ 658802 w 1181239"/>
              <a:gd name="connsiteY754" fmla="*/ 135300 h 4008043"/>
              <a:gd name="connsiteX755" fmla="*/ 665910 w 1181239"/>
              <a:gd name="connsiteY755" fmla="*/ 130704 h 4008043"/>
              <a:gd name="connsiteX756" fmla="*/ 878817 w 1181239"/>
              <a:gd name="connsiteY756" fmla="*/ 98237 h 4008043"/>
              <a:gd name="connsiteX757" fmla="*/ 879637 w 1181239"/>
              <a:gd name="connsiteY757" fmla="*/ 99891 h 4008043"/>
              <a:gd name="connsiteX758" fmla="*/ 879605 w 1181239"/>
              <a:gd name="connsiteY758" fmla="*/ 118930 h 4008043"/>
              <a:gd name="connsiteX759" fmla="*/ 878459 w 1181239"/>
              <a:gd name="connsiteY759" fmla="*/ 108669 h 4008043"/>
              <a:gd name="connsiteX760" fmla="*/ 878470 w 1181239"/>
              <a:gd name="connsiteY760" fmla="*/ 108669 h 4008043"/>
              <a:gd name="connsiteX761" fmla="*/ 878817 w 1181239"/>
              <a:gd name="connsiteY761" fmla="*/ 98237 h 4008043"/>
              <a:gd name="connsiteX762" fmla="*/ 287277 w 1181239"/>
              <a:gd name="connsiteY762" fmla="*/ 93938 h 4008043"/>
              <a:gd name="connsiteX763" fmla="*/ 290353 w 1181239"/>
              <a:gd name="connsiteY763" fmla="*/ 98471 h 4008043"/>
              <a:gd name="connsiteX764" fmla="*/ 274819 w 1181239"/>
              <a:gd name="connsiteY764" fmla="*/ 113580 h 4008043"/>
              <a:gd name="connsiteX765" fmla="*/ 274819 w 1181239"/>
              <a:gd name="connsiteY765" fmla="*/ 113579 h 4008043"/>
              <a:gd name="connsiteX766" fmla="*/ 278777 w 1181239"/>
              <a:gd name="connsiteY766" fmla="*/ 99150 h 4008043"/>
              <a:gd name="connsiteX767" fmla="*/ 287277 w 1181239"/>
              <a:gd name="connsiteY767" fmla="*/ 93938 h 4008043"/>
              <a:gd name="connsiteX768" fmla="*/ 322381 w 1181239"/>
              <a:gd name="connsiteY768" fmla="*/ 84191 h 4008043"/>
              <a:gd name="connsiteX769" fmla="*/ 320699 w 1181239"/>
              <a:gd name="connsiteY769" fmla="*/ 95071 h 4008043"/>
              <a:gd name="connsiteX770" fmla="*/ 313786 w 1181239"/>
              <a:gd name="connsiteY770" fmla="*/ 105814 h 4008043"/>
              <a:gd name="connsiteX771" fmla="*/ 318149 w 1181239"/>
              <a:gd name="connsiteY771" fmla="*/ 92351 h 4008043"/>
              <a:gd name="connsiteX772" fmla="*/ 511326 w 1181239"/>
              <a:gd name="connsiteY772" fmla="*/ 77392 h 4008043"/>
              <a:gd name="connsiteX773" fmla="*/ 508107 w 1181239"/>
              <a:gd name="connsiteY773" fmla="*/ 118189 h 4008043"/>
              <a:gd name="connsiteX774" fmla="*/ 505574 w 1181239"/>
              <a:gd name="connsiteY774" fmla="*/ 108330 h 4008043"/>
              <a:gd name="connsiteX775" fmla="*/ 505572 w 1181239"/>
              <a:gd name="connsiteY775" fmla="*/ 108330 h 4008043"/>
              <a:gd name="connsiteX776" fmla="*/ 511326 w 1181239"/>
              <a:gd name="connsiteY776" fmla="*/ 77392 h 4008043"/>
              <a:gd name="connsiteX777" fmla="*/ 356452 w 1181239"/>
              <a:gd name="connsiteY777" fmla="*/ 75734 h 4008043"/>
              <a:gd name="connsiteX778" fmla="*/ 351603 w 1181239"/>
              <a:gd name="connsiteY778" fmla="*/ 107309 h 4008043"/>
              <a:gd name="connsiteX779" fmla="*/ 352352 w 1181239"/>
              <a:gd name="connsiteY779" fmla="*/ 90922 h 4008043"/>
              <a:gd name="connsiteX780" fmla="*/ 352351 w 1181239"/>
              <a:gd name="connsiteY780" fmla="*/ 90922 h 4008043"/>
              <a:gd name="connsiteX781" fmla="*/ 356452 w 1181239"/>
              <a:gd name="connsiteY781" fmla="*/ 75734 h 4008043"/>
              <a:gd name="connsiteX782" fmla="*/ 667523 w 1181239"/>
              <a:gd name="connsiteY782" fmla="*/ 59712 h 4008043"/>
              <a:gd name="connsiteX783" fmla="*/ 667556 w 1181239"/>
              <a:gd name="connsiteY783" fmla="*/ 71951 h 4008043"/>
              <a:gd name="connsiteX784" fmla="*/ 665355 w 1181239"/>
              <a:gd name="connsiteY784" fmla="*/ 92349 h 4008043"/>
              <a:gd name="connsiteX785" fmla="*/ 663137 w 1181239"/>
              <a:gd name="connsiteY785" fmla="*/ 100509 h 4008043"/>
              <a:gd name="connsiteX786" fmla="*/ 662990 w 1181239"/>
              <a:gd name="connsiteY786" fmla="*/ 92349 h 4008043"/>
              <a:gd name="connsiteX787" fmla="*/ 662994 w 1181239"/>
              <a:gd name="connsiteY787" fmla="*/ 92349 h 4008043"/>
              <a:gd name="connsiteX788" fmla="*/ 665195 w 1181239"/>
              <a:gd name="connsiteY788" fmla="*/ 71951 h 4008043"/>
              <a:gd name="connsiteX789" fmla="*/ 745090 w 1181239"/>
              <a:gd name="connsiteY789" fmla="*/ 48079 h 4008043"/>
              <a:gd name="connsiteX790" fmla="*/ 745922 w 1181239"/>
              <a:gd name="connsiteY790" fmla="*/ 49562 h 4008043"/>
              <a:gd name="connsiteX791" fmla="*/ 745889 w 1181239"/>
              <a:gd name="connsiteY791" fmla="*/ 65881 h 4008043"/>
              <a:gd name="connsiteX792" fmla="*/ 744714 w 1181239"/>
              <a:gd name="connsiteY792" fmla="*/ 56993 h 4008043"/>
              <a:gd name="connsiteX793" fmla="*/ 744718 w 1181239"/>
              <a:gd name="connsiteY793" fmla="*/ 56993 h 4008043"/>
              <a:gd name="connsiteX794" fmla="*/ 745090 w 1181239"/>
              <a:gd name="connsiteY794" fmla="*/ 48079 h 4008043"/>
              <a:gd name="connsiteX795" fmla="*/ 649749 w 1181239"/>
              <a:gd name="connsiteY795" fmla="*/ 36821 h 4008043"/>
              <a:gd name="connsiteX796" fmla="*/ 647789 w 1181239"/>
              <a:gd name="connsiteY796" fmla="*/ 63792 h 4008043"/>
              <a:gd name="connsiteX797" fmla="*/ 646775 w 1181239"/>
              <a:gd name="connsiteY797" fmla="*/ 52913 h 4008043"/>
              <a:gd name="connsiteX798" fmla="*/ 649749 w 1181239"/>
              <a:gd name="connsiteY798" fmla="*/ 36821 h 4008043"/>
              <a:gd name="connsiteX799" fmla="*/ 559982 w 1181239"/>
              <a:gd name="connsiteY799" fmla="*/ 32409 h 4008043"/>
              <a:gd name="connsiteX800" fmla="*/ 560456 w 1181239"/>
              <a:gd name="connsiteY800" fmla="*/ 37954 h 4008043"/>
              <a:gd name="connsiteX801" fmla="*/ 557800 w 1181239"/>
              <a:gd name="connsiteY801" fmla="*/ 51553 h 4008043"/>
              <a:gd name="connsiteX802" fmla="*/ 555143 w 1181239"/>
              <a:gd name="connsiteY802" fmla="*/ 47473 h 4008043"/>
              <a:gd name="connsiteX803" fmla="*/ 557800 w 1181239"/>
              <a:gd name="connsiteY803" fmla="*/ 33874 h 4008043"/>
              <a:gd name="connsiteX804" fmla="*/ 559982 w 1181239"/>
              <a:gd name="connsiteY804" fmla="*/ 32409 h 4008043"/>
              <a:gd name="connsiteX805" fmla="*/ 586690 w 1181239"/>
              <a:gd name="connsiteY805" fmla="*/ 27075 h 4008043"/>
              <a:gd name="connsiteX806" fmla="*/ 585194 w 1181239"/>
              <a:gd name="connsiteY806" fmla="*/ 45895 h 4008043"/>
              <a:gd name="connsiteX807" fmla="*/ 581010 w 1181239"/>
              <a:gd name="connsiteY807" fmla="*/ 69014 h 4008043"/>
              <a:gd name="connsiteX808" fmla="*/ 578416 w 1181239"/>
              <a:gd name="connsiteY808" fmla="*/ 69233 h 4008043"/>
              <a:gd name="connsiteX809" fmla="*/ 578413 w 1181239"/>
              <a:gd name="connsiteY809" fmla="*/ 69232 h 4008043"/>
              <a:gd name="connsiteX810" fmla="*/ 582597 w 1181239"/>
              <a:gd name="connsiteY810" fmla="*/ 46114 h 4008043"/>
              <a:gd name="connsiteX811" fmla="*/ 353765 w 1181239"/>
              <a:gd name="connsiteY811" fmla="*/ 22995 h 4008043"/>
              <a:gd name="connsiteX812" fmla="*/ 350663 w 1181239"/>
              <a:gd name="connsiteY812" fmla="*/ 43844 h 4008043"/>
              <a:gd name="connsiteX813" fmla="*/ 349492 w 1181239"/>
              <a:gd name="connsiteY813" fmla="*/ 39059 h 4008043"/>
              <a:gd name="connsiteX814" fmla="*/ 349489 w 1181239"/>
              <a:gd name="connsiteY814" fmla="*/ 39059 h 4008043"/>
              <a:gd name="connsiteX815" fmla="*/ 351401 w 1181239"/>
              <a:gd name="connsiteY815" fmla="*/ 27755 h 4008043"/>
              <a:gd name="connsiteX816" fmla="*/ 353765 w 1181239"/>
              <a:gd name="connsiteY816" fmla="*/ 22995 h 4008043"/>
              <a:gd name="connsiteX817" fmla="*/ 449634 w 1181239"/>
              <a:gd name="connsiteY817" fmla="*/ 18915 h 4008043"/>
              <a:gd name="connsiteX818" fmla="*/ 448105 w 1181239"/>
              <a:gd name="connsiteY818" fmla="*/ 37954 h 4008043"/>
              <a:gd name="connsiteX819" fmla="*/ 440198 w 1181239"/>
              <a:gd name="connsiteY819" fmla="*/ 58314 h 4008043"/>
              <a:gd name="connsiteX820" fmla="*/ 440197 w 1181239"/>
              <a:gd name="connsiteY820" fmla="*/ 58314 h 4008043"/>
              <a:gd name="connsiteX821" fmla="*/ 444016 w 1181239"/>
              <a:gd name="connsiteY821" fmla="*/ 35234 h 4008043"/>
              <a:gd name="connsiteX822" fmla="*/ 631225 w 1181239"/>
              <a:gd name="connsiteY822" fmla="*/ 17565 h 4008043"/>
              <a:gd name="connsiteX823" fmla="*/ 626543 w 1181239"/>
              <a:gd name="connsiteY823" fmla="*/ 62442 h 4008043"/>
              <a:gd name="connsiteX824" fmla="*/ 618850 w 1181239"/>
              <a:gd name="connsiteY824" fmla="*/ 100520 h 4008043"/>
              <a:gd name="connsiteX825" fmla="*/ 612954 w 1181239"/>
              <a:gd name="connsiteY825" fmla="*/ 139804 h 4008043"/>
              <a:gd name="connsiteX826" fmla="*/ 611538 w 1181239"/>
              <a:gd name="connsiteY826" fmla="*/ 150381 h 4008043"/>
              <a:gd name="connsiteX827" fmla="*/ 618806 w 1181239"/>
              <a:gd name="connsiteY827" fmla="*/ 133203 h 4008043"/>
              <a:gd name="connsiteX828" fmla="*/ 624280 w 1181239"/>
              <a:gd name="connsiteY828" fmla="*/ 120918 h 4008043"/>
              <a:gd name="connsiteX829" fmla="*/ 625455 w 1181239"/>
              <a:gd name="connsiteY829" fmla="*/ 132478 h 4008043"/>
              <a:gd name="connsiteX830" fmla="*/ 624686 w 1181239"/>
              <a:gd name="connsiteY830" fmla="*/ 144037 h 4008043"/>
              <a:gd name="connsiteX831" fmla="*/ 629318 w 1181239"/>
              <a:gd name="connsiteY831" fmla="*/ 132297 h 4008043"/>
              <a:gd name="connsiteX832" fmla="*/ 637973 w 1181239"/>
              <a:gd name="connsiteY832" fmla="*/ 122001 h 4008043"/>
              <a:gd name="connsiteX833" fmla="*/ 644346 w 1181239"/>
              <a:gd name="connsiteY833" fmla="*/ 94954 h 4008043"/>
              <a:gd name="connsiteX834" fmla="*/ 645396 w 1181239"/>
              <a:gd name="connsiteY834" fmla="*/ 80121 h 4008043"/>
              <a:gd name="connsiteX835" fmla="*/ 648370 w 1181239"/>
              <a:gd name="connsiteY835" fmla="*/ 123764 h 4008043"/>
              <a:gd name="connsiteX836" fmla="*/ 647495 w 1181239"/>
              <a:gd name="connsiteY836" fmla="*/ 176892 h 4008043"/>
              <a:gd name="connsiteX837" fmla="*/ 652335 w 1181239"/>
              <a:gd name="connsiteY837" fmla="*/ 166532 h 4008043"/>
              <a:gd name="connsiteX838" fmla="*/ 654644 w 1181239"/>
              <a:gd name="connsiteY838" fmla="*/ 157636 h 4008043"/>
              <a:gd name="connsiteX839" fmla="*/ 655852 w 1181239"/>
              <a:gd name="connsiteY839" fmla="*/ 165530 h 4008043"/>
              <a:gd name="connsiteX840" fmla="*/ 661121 w 1181239"/>
              <a:gd name="connsiteY840" fmla="*/ 177224 h 4008043"/>
              <a:gd name="connsiteX841" fmla="*/ 668099 w 1181239"/>
              <a:gd name="connsiteY841" fmla="*/ 185649 h 4008043"/>
              <a:gd name="connsiteX842" fmla="*/ 673931 w 1181239"/>
              <a:gd name="connsiteY842" fmla="*/ 186194 h 4008043"/>
              <a:gd name="connsiteX843" fmla="*/ 677095 w 1181239"/>
              <a:gd name="connsiteY843" fmla="*/ 173954 h 4008043"/>
              <a:gd name="connsiteX844" fmla="*/ 680087 w 1181239"/>
              <a:gd name="connsiteY844" fmla="*/ 160355 h 4008043"/>
              <a:gd name="connsiteX845" fmla="*/ 681412 w 1181239"/>
              <a:gd name="connsiteY845" fmla="*/ 168515 h 4008043"/>
              <a:gd name="connsiteX846" fmla="*/ 678449 w 1181239"/>
              <a:gd name="connsiteY846" fmla="*/ 201153 h 4008043"/>
              <a:gd name="connsiteX847" fmla="*/ 681168 w 1181239"/>
              <a:gd name="connsiteY847" fmla="*/ 211626 h 4008043"/>
              <a:gd name="connsiteX848" fmla="*/ 687387 w 1181239"/>
              <a:gd name="connsiteY848" fmla="*/ 184427 h 4008043"/>
              <a:gd name="connsiteX849" fmla="*/ 697156 w 1181239"/>
              <a:gd name="connsiteY849" fmla="*/ 158995 h 4008043"/>
              <a:gd name="connsiteX850" fmla="*/ 697995 w 1181239"/>
              <a:gd name="connsiteY850" fmla="*/ 180074 h 4008043"/>
              <a:gd name="connsiteX851" fmla="*/ 699560 w 1181239"/>
              <a:gd name="connsiteY851" fmla="*/ 207952 h 4008043"/>
              <a:gd name="connsiteX852" fmla="*/ 707424 w 1181239"/>
              <a:gd name="connsiteY852" fmla="*/ 203872 h 4008043"/>
              <a:gd name="connsiteX853" fmla="*/ 713958 w 1181239"/>
              <a:gd name="connsiteY853" fmla="*/ 180238 h 4008043"/>
              <a:gd name="connsiteX854" fmla="*/ 719432 w 1181239"/>
              <a:gd name="connsiteY854" fmla="*/ 166044 h 4008043"/>
              <a:gd name="connsiteX855" fmla="*/ 723439 w 1181239"/>
              <a:gd name="connsiteY855" fmla="*/ 206678 h 4008043"/>
              <a:gd name="connsiteX856" fmla="*/ 729942 w 1181239"/>
              <a:gd name="connsiteY856" fmla="*/ 229516 h 4008043"/>
              <a:gd name="connsiteX857" fmla="*/ 734692 w 1181239"/>
              <a:gd name="connsiteY857" fmla="*/ 207214 h 4008043"/>
              <a:gd name="connsiteX858" fmla="*/ 737973 w 1181239"/>
              <a:gd name="connsiteY858" fmla="*/ 207329 h 4008043"/>
              <a:gd name="connsiteX859" fmla="*/ 742078 w 1181239"/>
              <a:gd name="connsiteY859" fmla="*/ 209033 h 4008043"/>
              <a:gd name="connsiteX860" fmla="*/ 748234 w 1181239"/>
              <a:gd name="connsiteY860" fmla="*/ 225475 h 4008043"/>
              <a:gd name="connsiteX861" fmla="*/ 752603 w 1181239"/>
              <a:gd name="connsiteY861" fmla="*/ 244733 h 4008043"/>
              <a:gd name="connsiteX862" fmla="*/ 762826 w 1181239"/>
              <a:gd name="connsiteY862" fmla="*/ 194980 h 4008043"/>
              <a:gd name="connsiteX863" fmla="*/ 767417 w 1181239"/>
              <a:gd name="connsiteY863" fmla="*/ 168301 h 4008043"/>
              <a:gd name="connsiteX864" fmla="*/ 770023 w 1181239"/>
              <a:gd name="connsiteY864" fmla="*/ 169040 h 4008043"/>
              <a:gd name="connsiteX865" fmla="*/ 772843 w 1181239"/>
              <a:gd name="connsiteY865" fmla="*/ 210678 h 4008043"/>
              <a:gd name="connsiteX866" fmla="*/ 787596 w 1181239"/>
              <a:gd name="connsiteY866" fmla="*/ 241981 h 4008043"/>
              <a:gd name="connsiteX867" fmla="*/ 793730 w 1181239"/>
              <a:gd name="connsiteY867" fmla="*/ 224277 h 4008043"/>
              <a:gd name="connsiteX868" fmla="*/ 796197 w 1181239"/>
              <a:gd name="connsiteY868" fmla="*/ 218157 h 4008043"/>
              <a:gd name="connsiteX869" fmla="*/ 800556 w 1181239"/>
              <a:gd name="connsiteY869" fmla="*/ 217317 h 4008043"/>
              <a:gd name="connsiteX870" fmla="*/ 805028 w 1181239"/>
              <a:gd name="connsiteY870" fmla="*/ 210517 h 4008043"/>
              <a:gd name="connsiteX871" fmla="*/ 811957 w 1181239"/>
              <a:gd name="connsiteY871" fmla="*/ 211635 h 4008043"/>
              <a:gd name="connsiteX872" fmla="*/ 817316 w 1181239"/>
              <a:gd name="connsiteY872" fmla="*/ 232714 h 4008043"/>
              <a:gd name="connsiteX873" fmla="*/ 825257 w 1181239"/>
              <a:gd name="connsiteY873" fmla="*/ 239916 h 4008043"/>
              <a:gd name="connsiteX874" fmla="*/ 835306 w 1181239"/>
              <a:gd name="connsiteY874" fmla="*/ 216798 h 4008043"/>
              <a:gd name="connsiteX875" fmla="*/ 845515 w 1181239"/>
              <a:gd name="connsiteY875" fmla="*/ 198893 h 4008043"/>
              <a:gd name="connsiteX876" fmla="*/ 853135 w 1181239"/>
              <a:gd name="connsiteY876" fmla="*/ 186677 h 4008043"/>
              <a:gd name="connsiteX877" fmla="*/ 856393 w 1181239"/>
              <a:gd name="connsiteY877" fmla="*/ 171241 h 4008043"/>
              <a:gd name="connsiteX878" fmla="*/ 856766 w 1181239"/>
              <a:gd name="connsiteY878" fmla="*/ 182777 h 4008043"/>
              <a:gd name="connsiteX879" fmla="*/ 862960 w 1181239"/>
              <a:gd name="connsiteY879" fmla="*/ 197715 h 4008043"/>
              <a:gd name="connsiteX880" fmla="*/ 866876 w 1181239"/>
              <a:gd name="connsiteY880" fmla="*/ 234456 h 4008043"/>
              <a:gd name="connsiteX881" fmla="*/ 869438 w 1181239"/>
              <a:gd name="connsiteY881" fmla="*/ 267795 h 4008043"/>
              <a:gd name="connsiteX882" fmla="*/ 875898 w 1181239"/>
              <a:gd name="connsiteY882" fmla="*/ 252878 h 4008043"/>
              <a:gd name="connsiteX883" fmla="*/ 882306 w 1181239"/>
              <a:gd name="connsiteY883" fmla="*/ 258947 h 4008043"/>
              <a:gd name="connsiteX884" fmla="*/ 885711 w 1181239"/>
              <a:gd name="connsiteY884" fmla="*/ 289106 h 4008043"/>
              <a:gd name="connsiteX885" fmla="*/ 890882 w 1181239"/>
              <a:gd name="connsiteY885" fmla="*/ 294240 h 4008043"/>
              <a:gd name="connsiteX886" fmla="*/ 897924 w 1181239"/>
              <a:gd name="connsiteY886" fmla="*/ 206508 h 4008043"/>
              <a:gd name="connsiteX887" fmla="*/ 905106 w 1181239"/>
              <a:gd name="connsiteY887" fmla="*/ 118646 h 4008043"/>
              <a:gd name="connsiteX888" fmla="*/ 906591 w 1181239"/>
              <a:gd name="connsiteY888" fmla="*/ 146989 h 4008043"/>
              <a:gd name="connsiteX889" fmla="*/ 909204 w 1181239"/>
              <a:gd name="connsiteY889" fmla="*/ 180476 h 4008043"/>
              <a:gd name="connsiteX890" fmla="*/ 922661 w 1181239"/>
              <a:gd name="connsiteY890" fmla="*/ 129113 h 4008043"/>
              <a:gd name="connsiteX891" fmla="*/ 928487 w 1181239"/>
              <a:gd name="connsiteY891" fmla="*/ 102206 h 4008043"/>
              <a:gd name="connsiteX892" fmla="*/ 936618 w 1181239"/>
              <a:gd name="connsiteY892" fmla="*/ 286407 h 4008043"/>
              <a:gd name="connsiteX893" fmla="*/ 929426 w 1181239"/>
              <a:gd name="connsiteY893" fmla="*/ 299753 h 4008043"/>
              <a:gd name="connsiteX894" fmla="*/ 929054 w 1181239"/>
              <a:gd name="connsiteY894" fmla="*/ 280034 h 4008043"/>
              <a:gd name="connsiteX895" fmla="*/ 925686 w 1181239"/>
              <a:gd name="connsiteY895" fmla="*/ 296353 h 4008043"/>
              <a:gd name="connsiteX896" fmla="*/ 918174 w 1181239"/>
              <a:gd name="connsiteY896" fmla="*/ 285091 h 4008043"/>
              <a:gd name="connsiteX897" fmla="*/ 908321 w 1181239"/>
              <a:gd name="connsiteY897" fmla="*/ 346607 h 4008043"/>
              <a:gd name="connsiteX898" fmla="*/ 918980 w 1181239"/>
              <a:gd name="connsiteY898" fmla="*/ 352241 h 4008043"/>
              <a:gd name="connsiteX899" fmla="*/ 924725 w 1181239"/>
              <a:gd name="connsiteY899" fmla="*/ 346670 h 4008043"/>
              <a:gd name="connsiteX900" fmla="*/ 932066 w 1181239"/>
              <a:gd name="connsiteY900" fmla="*/ 340550 h 4008043"/>
              <a:gd name="connsiteX901" fmla="*/ 935416 w 1181239"/>
              <a:gd name="connsiteY901" fmla="*/ 340030 h 4008043"/>
              <a:gd name="connsiteX902" fmla="*/ 939880 w 1181239"/>
              <a:gd name="connsiteY902" fmla="*/ 350910 h 4008043"/>
              <a:gd name="connsiteX903" fmla="*/ 944332 w 1181239"/>
              <a:gd name="connsiteY903" fmla="*/ 350748 h 4008043"/>
              <a:gd name="connsiteX904" fmla="*/ 948679 w 1181239"/>
              <a:gd name="connsiteY904" fmla="*/ 350455 h 4008043"/>
              <a:gd name="connsiteX905" fmla="*/ 953927 w 1181239"/>
              <a:gd name="connsiteY905" fmla="*/ 358614 h 4008043"/>
              <a:gd name="connsiteX906" fmla="*/ 959773 w 1181239"/>
              <a:gd name="connsiteY906" fmla="*/ 357952 h 4008043"/>
              <a:gd name="connsiteX907" fmla="*/ 967398 w 1181239"/>
              <a:gd name="connsiteY907" fmla="*/ 360672 h 4008043"/>
              <a:gd name="connsiteX908" fmla="*/ 993697 w 1181239"/>
              <a:gd name="connsiteY908" fmla="*/ 512340 h 4008043"/>
              <a:gd name="connsiteX909" fmla="*/ 989560 w 1181239"/>
              <a:gd name="connsiteY909" fmla="*/ 538178 h 4008043"/>
              <a:gd name="connsiteX910" fmla="*/ 982211 w 1181239"/>
              <a:gd name="connsiteY910" fmla="*/ 581934 h 4008043"/>
              <a:gd name="connsiteX911" fmla="*/ 974913 w 1181239"/>
              <a:gd name="connsiteY911" fmla="*/ 737943 h 4008043"/>
              <a:gd name="connsiteX912" fmla="*/ 990890 w 1181239"/>
              <a:gd name="connsiteY912" fmla="*/ 727560 h 4008043"/>
              <a:gd name="connsiteX913" fmla="*/ 1013165 w 1181239"/>
              <a:gd name="connsiteY913" fmla="*/ 712601 h 4008043"/>
              <a:gd name="connsiteX914" fmla="*/ 1023174 w 1181239"/>
              <a:gd name="connsiteY914" fmla="*/ 693447 h 4008043"/>
              <a:gd name="connsiteX915" fmla="*/ 1025352 w 1181239"/>
              <a:gd name="connsiteY915" fmla="*/ 629984 h 4008043"/>
              <a:gd name="connsiteX916" fmla="*/ 1019752 w 1181239"/>
              <a:gd name="connsiteY916" fmla="*/ 563714 h 4008043"/>
              <a:gd name="connsiteX917" fmla="*/ 1021741 w 1181239"/>
              <a:gd name="connsiteY917" fmla="*/ 549559 h 4008043"/>
              <a:gd name="connsiteX918" fmla="*/ 1034255 w 1181239"/>
              <a:gd name="connsiteY918" fmla="*/ 896074 h 4008043"/>
              <a:gd name="connsiteX919" fmla="*/ 1032209 w 1181239"/>
              <a:gd name="connsiteY919" fmla="*/ 1080047 h 4008043"/>
              <a:gd name="connsiteX920" fmla="*/ 1029311 w 1181239"/>
              <a:gd name="connsiteY920" fmla="*/ 1036530 h 4008043"/>
              <a:gd name="connsiteX921" fmla="*/ 1016601 w 1181239"/>
              <a:gd name="connsiteY921" fmla="*/ 816067 h 4008043"/>
              <a:gd name="connsiteX922" fmla="*/ 1014072 w 1181239"/>
              <a:gd name="connsiteY922" fmla="*/ 822120 h 4008043"/>
              <a:gd name="connsiteX923" fmla="*/ 1010872 w 1181239"/>
              <a:gd name="connsiteY923" fmla="*/ 837449 h 4008043"/>
              <a:gd name="connsiteX924" fmla="*/ 1001517 w 1181239"/>
              <a:gd name="connsiteY924" fmla="*/ 822051 h 4008043"/>
              <a:gd name="connsiteX925" fmla="*/ 1006218 w 1181239"/>
              <a:gd name="connsiteY925" fmla="*/ 806960 h 4008043"/>
              <a:gd name="connsiteX926" fmla="*/ 1007878 w 1181239"/>
              <a:gd name="connsiteY926" fmla="*/ 789321 h 4008043"/>
              <a:gd name="connsiteX927" fmla="*/ 1014385 w 1181239"/>
              <a:gd name="connsiteY927" fmla="*/ 781162 h 4008043"/>
              <a:gd name="connsiteX928" fmla="*/ 1016910 w 1181239"/>
              <a:gd name="connsiteY928" fmla="*/ 788019 h 4008043"/>
              <a:gd name="connsiteX929" fmla="*/ 1021209 w 1181239"/>
              <a:gd name="connsiteY929" fmla="*/ 754483 h 4008043"/>
              <a:gd name="connsiteX930" fmla="*/ 1016621 w 1181239"/>
              <a:gd name="connsiteY930" fmla="*/ 730627 h 4008043"/>
              <a:gd name="connsiteX931" fmla="*/ 1005655 w 1181239"/>
              <a:gd name="connsiteY931" fmla="*/ 764682 h 4008043"/>
              <a:gd name="connsiteX932" fmla="*/ 1002528 w 1181239"/>
              <a:gd name="connsiteY932" fmla="*/ 785881 h 4008043"/>
              <a:gd name="connsiteX933" fmla="*/ 1001514 w 1181239"/>
              <a:gd name="connsiteY933" fmla="*/ 761563 h 4008043"/>
              <a:gd name="connsiteX934" fmla="*/ 1000156 w 1181239"/>
              <a:gd name="connsiteY934" fmla="*/ 735605 h 4008043"/>
              <a:gd name="connsiteX935" fmla="*/ 987927 w 1181239"/>
              <a:gd name="connsiteY935" fmla="*/ 757627 h 4008043"/>
              <a:gd name="connsiteX936" fmla="*/ 983923 w 1181239"/>
              <a:gd name="connsiteY936" fmla="*/ 778177 h 4008043"/>
              <a:gd name="connsiteX937" fmla="*/ 982336 w 1181239"/>
              <a:gd name="connsiteY937" fmla="*/ 821356 h 4008043"/>
              <a:gd name="connsiteX938" fmla="*/ 986699 w 1181239"/>
              <a:gd name="connsiteY938" fmla="*/ 863998 h 4008043"/>
              <a:gd name="connsiteX939" fmla="*/ 986773 w 1181239"/>
              <a:gd name="connsiteY939" fmla="*/ 878647 h 4008043"/>
              <a:gd name="connsiteX940" fmla="*/ 979444 w 1181239"/>
              <a:gd name="connsiteY940" fmla="*/ 878601 h 4008043"/>
              <a:gd name="connsiteX941" fmla="*/ 971589 w 1181239"/>
              <a:gd name="connsiteY941" fmla="*/ 888430 h 4008043"/>
              <a:gd name="connsiteX942" fmla="*/ 969838 w 1181239"/>
              <a:gd name="connsiteY942" fmla="*/ 906958 h 4008043"/>
              <a:gd name="connsiteX943" fmla="*/ 971892 w 1181239"/>
              <a:gd name="connsiteY943" fmla="*/ 974997 h 4008043"/>
              <a:gd name="connsiteX944" fmla="*/ 983595 w 1181239"/>
              <a:gd name="connsiteY944" fmla="*/ 1096286 h 4008043"/>
              <a:gd name="connsiteX945" fmla="*/ 983850 w 1181239"/>
              <a:gd name="connsiteY945" fmla="*/ 1106391 h 4008043"/>
              <a:gd name="connsiteX946" fmla="*/ 977520 w 1181239"/>
              <a:gd name="connsiteY946" fmla="*/ 1116881 h 4008043"/>
              <a:gd name="connsiteX947" fmla="*/ 972047 w 1181239"/>
              <a:gd name="connsiteY947" fmla="*/ 1109585 h 4008043"/>
              <a:gd name="connsiteX948" fmla="*/ 966892 w 1181239"/>
              <a:gd name="connsiteY948" fmla="*/ 1145789 h 4008043"/>
              <a:gd name="connsiteX949" fmla="*/ 967793 w 1181239"/>
              <a:gd name="connsiteY949" fmla="*/ 1205281 h 4008043"/>
              <a:gd name="connsiteX950" fmla="*/ 966541 w 1181239"/>
              <a:gd name="connsiteY950" fmla="*/ 1215315 h 4008043"/>
              <a:gd name="connsiteX951" fmla="*/ 956870 w 1181239"/>
              <a:gd name="connsiteY951" fmla="*/ 1254731 h 4008043"/>
              <a:gd name="connsiteX952" fmla="*/ 950007 w 1181239"/>
              <a:gd name="connsiteY952" fmla="*/ 1276464 h 4008043"/>
              <a:gd name="connsiteX953" fmla="*/ 947821 w 1181239"/>
              <a:gd name="connsiteY953" fmla="*/ 1291462 h 4008043"/>
              <a:gd name="connsiteX954" fmla="*/ 946879 w 1181239"/>
              <a:gd name="connsiteY954" fmla="*/ 1313245 h 4008043"/>
              <a:gd name="connsiteX955" fmla="*/ 942943 w 1181239"/>
              <a:gd name="connsiteY955" fmla="*/ 1392199 h 4008043"/>
              <a:gd name="connsiteX956" fmla="*/ 948090 w 1181239"/>
              <a:gd name="connsiteY956" fmla="*/ 1455781 h 4008043"/>
              <a:gd name="connsiteX957" fmla="*/ 947196 w 1181239"/>
              <a:gd name="connsiteY957" fmla="*/ 1461054 h 4008043"/>
              <a:gd name="connsiteX958" fmla="*/ 942975 w 1181239"/>
              <a:gd name="connsiteY958" fmla="*/ 1473058 h 4008043"/>
              <a:gd name="connsiteX959" fmla="*/ 940238 w 1181239"/>
              <a:gd name="connsiteY959" fmla="*/ 1487656 h 4008043"/>
              <a:gd name="connsiteX960" fmla="*/ 939873 w 1181239"/>
              <a:gd name="connsiteY960" fmla="*/ 1523160 h 4008043"/>
              <a:gd name="connsiteX961" fmla="*/ 944233 w 1181239"/>
              <a:gd name="connsiteY961" fmla="*/ 1532172 h 4008043"/>
              <a:gd name="connsiteX962" fmla="*/ 939517 w 1181239"/>
              <a:gd name="connsiteY962" fmla="*/ 1532172 h 4008043"/>
              <a:gd name="connsiteX963" fmla="*/ 936273 w 1181239"/>
              <a:gd name="connsiteY963" fmla="*/ 1574901 h 4008043"/>
              <a:gd name="connsiteX964" fmla="*/ 934967 w 1181239"/>
              <a:gd name="connsiteY964" fmla="*/ 1626160 h 4008043"/>
              <a:gd name="connsiteX965" fmla="*/ 935295 w 1181239"/>
              <a:gd name="connsiteY965" fmla="*/ 1633959 h 4008043"/>
              <a:gd name="connsiteX966" fmla="*/ 935912 w 1181239"/>
              <a:gd name="connsiteY966" fmla="*/ 1652191 h 4008043"/>
              <a:gd name="connsiteX967" fmla="*/ 929513 w 1181239"/>
              <a:gd name="connsiteY967" fmla="*/ 1588275 h 4008043"/>
              <a:gd name="connsiteX968" fmla="*/ 926551 w 1181239"/>
              <a:gd name="connsiteY968" fmla="*/ 1513480 h 4008043"/>
              <a:gd name="connsiteX969" fmla="*/ 921285 w 1181239"/>
              <a:gd name="connsiteY969" fmla="*/ 1437714 h 4008043"/>
              <a:gd name="connsiteX970" fmla="*/ 916705 w 1181239"/>
              <a:gd name="connsiteY970" fmla="*/ 1424709 h 4008043"/>
              <a:gd name="connsiteX971" fmla="*/ 912027 w 1181239"/>
              <a:gd name="connsiteY971" fmla="*/ 1418880 h 4008043"/>
              <a:gd name="connsiteX972" fmla="*/ 909264 w 1181239"/>
              <a:gd name="connsiteY972" fmla="*/ 1423087 h 4008043"/>
              <a:gd name="connsiteX973" fmla="*/ 905051 w 1181239"/>
              <a:gd name="connsiteY973" fmla="*/ 1437366 h 4008043"/>
              <a:gd name="connsiteX974" fmla="*/ 911351 w 1181239"/>
              <a:gd name="connsiteY974" fmla="*/ 1440887 h 4008043"/>
              <a:gd name="connsiteX975" fmla="*/ 913807 w 1181239"/>
              <a:gd name="connsiteY975" fmla="*/ 1446370 h 4008043"/>
              <a:gd name="connsiteX976" fmla="*/ 915128 w 1181239"/>
              <a:gd name="connsiteY976" fmla="*/ 1460301 h 4008043"/>
              <a:gd name="connsiteX977" fmla="*/ 909488 w 1181239"/>
              <a:gd name="connsiteY977" fmla="*/ 1467225 h 4008043"/>
              <a:gd name="connsiteX978" fmla="*/ 900721 w 1181239"/>
              <a:gd name="connsiteY978" fmla="*/ 1474212 h 4008043"/>
              <a:gd name="connsiteX979" fmla="*/ 897813 w 1181239"/>
              <a:gd name="connsiteY979" fmla="*/ 1479482 h 4008043"/>
              <a:gd name="connsiteX980" fmla="*/ 894908 w 1181239"/>
              <a:gd name="connsiteY980" fmla="*/ 1472588 h 4008043"/>
              <a:gd name="connsiteX981" fmla="*/ 900675 w 1181239"/>
              <a:gd name="connsiteY981" fmla="*/ 1462603 h 4008043"/>
              <a:gd name="connsiteX982" fmla="*/ 900675 w 1181239"/>
              <a:gd name="connsiteY982" fmla="*/ 1454331 h 4008043"/>
              <a:gd name="connsiteX983" fmla="*/ 894906 w 1181239"/>
              <a:gd name="connsiteY983" fmla="*/ 1441718 h 4008043"/>
              <a:gd name="connsiteX984" fmla="*/ 890460 w 1181239"/>
              <a:gd name="connsiteY984" fmla="*/ 1416032 h 4008043"/>
              <a:gd name="connsiteX985" fmla="*/ 889204 w 1181239"/>
              <a:gd name="connsiteY985" fmla="*/ 1379653 h 4008043"/>
              <a:gd name="connsiteX986" fmla="*/ 883077 w 1181239"/>
              <a:gd name="connsiteY986" fmla="*/ 1341292 h 4008043"/>
              <a:gd name="connsiteX987" fmla="*/ 877458 w 1181239"/>
              <a:gd name="connsiteY987" fmla="*/ 1328786 h 4008043"/>
              <a:gd name="connsiteX988" fmla="*/ 874848 w 1181239"/>
              <a:gd name="connsiteY988" fmla="*/ 1317652 h 4008043"/>
              <a:gd name="connsiteX989" fmla="*/ 877038 w 1181239"/>
              <a:gd name="connsiteY989" fmla="*/ 1429165 h 4008043"/>
              <a:gd name="connsiteX990" fmla="*/ 873344 w 1181239"/>
              <a:gd name="connsiteY990" fmla="*/ 1542038 h 4008043"/>
              <a:gd name="connsiteX991" fmla="*/ 858195 w 1181239"/>
              <a:gd name="connsiteY991" fmla="*/ 1624043 h 4008043"/>
              <a:gd name="connsiteX992" fmla="*/ 854497 w 1181239"/>
              <a:gd name="connsiteY992" fmla="*/ 1656681 h 4008043"/>
              <a:gd name="connsiteX993" fmla="*/ 856756 w 1181239"/>
              <a:gd name="connsiteY993" fmla="*/ 1674151 h 4008043"/>
              <a:gd name="connsiteX994" fmla="*/ 862279 w 1181239"/>
              <a:gd name="connsiteY994" fmla="*/ 1666444 h 4008043"/>
              <a:gd name="connsiteX995" fmla="*/ 862535 w 1181239"/>
              <a:gd name="connsiteY995" fmla="*/ 1678667 h 4008043"/>
              <a:gd name="connsiteX996" fmla="*/ 863987 w 1181239"/>
              <a:gd name="connsiteY996" fmla="*/ 1692865 h 4008043"/>
              <a:gd name="connsiteX997" fmla="*/ 865567 w 1181239"/>
              <a:gd name="connsiteY997" fmla="*/ 1706587 h 4008043"/>
              <a:gd name="connsiteX998" fmla="*/ 861004 w 1181239"/>
              <a:gd name="connsiteY998" fmla="*/ 1705924 h 4008043"/>
              <a:gd name="connsiteX999" fmla="*/ 856865 w 1181239"/>
              <a:gd name="connsiteY999" fmla="*/ 1707804 h 4008043"/>
              <a:gd name="connsiteX1000" fmla="*/ 854209 w 1181239"/>
              <a:gd name="connsiteY1000" fmla="*/ 1727182 h 4008043"/>
              <a:gd name="connsiteX1001" fmla="*/ 854209 w 1181239"/>
              <a:gd name="connsiteY1001" fmla="*/ 1748097 h 4008043"/>
              <a:gd name="connsiteX1002" fmla="*/ 843903 w 1181239"/>
              <a:gd name="connsiteY1002" fmla="*/ 1746531 h 4008043"/>
              <a:gd name="connsiteX1003" fmla="*/ 830823 w 1181239"/>
              <a:gd name="connsiteY1003" fmla="*/ 1751792 h 4008043"/>
              <a:gd name="connsiteX1004" fmla="*/ 832378 w 1181239"/>
              <a:gd name="connsiteY1004" fmla="*/ 1803389 h 4008043"/>
              <a:gd name="connsiteX1005" fmla="*/ 834075 w 1181239"/>
              <a:gd name="connsiteY1005" fmla="*/ 1826259 h 4008043"/>
              <a:gd name="connsiteX1006" fmla="*/ 830052 w 1181239"/>
              <a:gd name="connsiteY1006" fmla="*/ 1821500 h 4008043"/>
              <a:gd name="connsiteX1007" fmla="*/ 828384 w 1181239"/>
              <a:gd name="connsiteY1007" fmla="*/ 1823121 h 4008043"/>
              <a:gd name="connsiteX1008" fmla="*/ 834132 w 1181239"/>
              <a:gd name="connsiteY1008" fmla="*/ 1837496 h 4008043"/>
              <a:gd name="connsiteX1009" fmla="*/ 838692 w 1181239"/>
              <a:gd name="connsiteY1009" fmla="*/ 1849209 h 4008043"/>
              <a:gd name="connsiteX1010" fmla="*/ 844458 w 1181239"/>
              <a:gd name="connsiteY1010" fmla="*/ 1853129 h 4008043"/>
              <a:gd name="connsiteX1011" fmla="*/ 850640 w 1181239"/>
              <a:gd name="connsiteY1011" fmla="*/ 1872521 h 4008043"/>
              <a:gd name="connsiteX1012" fmla="*/ 855211 w 1181239"/>
              <a:gd name="connsiteY1012" fmla="*/ 1875274 h 4008043"/>
              <a:gd name="connsiteX1013" fmla="*/ 861711 w 1181239"/>
              <a:gd name="connsiteY1013" fmla="*/ 1867058 h 4008043"/>
              <a:gd name="connsiteX1014" fmla="*/ 864852 w 1181239"/>
              <a:gd name="connsiteY1014" fmla="*/ 1870967 h 4008043"/>
              <a:gd name="connsiteX1015" fmla="*/ 860038 w 1181239"/>
              <a:gd name="connsiteY1015" fmla="*/ 1886607 h 4008043"/>
              <a:gd name="connsiteX1016" fmla="*/ 848167 w 1181239"/>
              <a:gd name="connsiteY1016" fmla="*/ 1900863 h 4008043"/>
              <a:gd name="connsiteX1017" fmla="*/ 844231 w 1181239"/>
              <a:gd name="connsiteY1017" fmla="*/ 1878521 h 4008043"/>
              <a:gd name="connsiteX1018" fmla="*/ 846213 w 1181239"/>
              <a:gd name="connsiteY1018" fmla="*/ 1861191 h 4008043"/>
              <a:gd name="connsiteX1019" fmla="*/ 837856 w 1181239"/>
              <a:gd name="connsiteY1019" fmla="*/ 1862085 h 4008043"/>
              <a:gd name="connsiteX1020" fmla="*/ 827845 w 1181239"/>
              <a:gd name="connsiteY1020" fmla="*/ 1879297 h 4008043"/>
              <a:gd name="connsiteX1021" fmla="*/ 828480 w 1181239"/>
              <a:gd name="connsiteY1021" fmla="*/ 1901056 h 4008043"/>
              <a:gd name="connsiteX1022" fmla="*/ 834685 w 1181239"/>
              <a:gd name="connsiteY1022" fmla="*/ 1992977 h 4008043"/>
              <a:gd name="connsiteX1023" fmla="*/ 835382 w 1181239"/>
              <a:gd name="connsiteY1023" fmla="*/ 2015957 h 4008043"/>
              <a:gd name="connsiteX1024" fmla="*/ 841108 w 1181239"/>
              <a:gd name="connsiteY1024" fmla="*/ 1961312 h 4008043"/>
              <a:gd name="connsiteX1025" fmla="*/ 844239 w 1181239"/>
              <a:gd name="connsiteY1025" fmla="*/ 1908017 h 4008043"/>
              <a:gd name="connsiteX1026" fmla="*/ 852868 w 1181239"/>
              <a:gd name="connsiteY1026" fmla="*/ 1924504 h 4008043"/>
              <a:gd name="connsiteX1027" fmla="*/ 854780 w 1181239"/>
              <a:gd name="connsiteY1027" fmla="*/ 1954892 h 4008043"/>
              <a:gd name="connsiteX1028" fmla="*/ 857932 w 1181239"/>
              <a:gd name="connsiteY1028" fmla="*/ 2007443 h 4008043"/>
              <a:gd name="connsiteX1029" fmla="*/ 860020 w 1181239"/>
              <a:gd name="connsiteY1029" fmla="*/ 1993983 h 4008043"/>
              <a:gd name="connsiteX1030" fmla="*/ 862928 w 1181239"/>
              <a:gd name="connsiteY1030" fmla="*/ 1978571 h 4008043"/>
              <a:gd name="connsiteX1031" fmla="*/ 865833 w 1181239"/>
              <a:gd name="connsiteY1031" fmla="*/ 1999153 h 4008043"/>
              <a:gd name="connsiteX1032" fmla="*/ 859637 w 1181239"/>
              <a:gd name="connsiteY1032" fmla="*/ 2017895 h 4008043"/>
              <a:gd name="connsiteX1033" fmla="*/ 853443 w 1181239"/>
              <a:gd name="connsiteY1033" fmla="*/ 2016055 h 4008043"/>
              <a:gd name="connsiteX1034" fmla="*/ 855505 w 1181239"/>
              <a:gd name="connsiteY1034" fmla="*/ 2071428 h 4008043"/>
              <a:gd name="connsiteX1035" fmla="*/ 860058 w 1181239"/>
              <a:gd name="connsiteY1035" fmla="*/ 2158751 h 4008043"/>
              <a:gd name="connsiteX1036" fmla="*/ 860890 w 1181239"/>
              <a:gd name="connsiteY1036" fmla="*/ 2214677 h 4008043"/>
              <a:gd name="connsiteX1037" fmla="*/ 864207 w 1181239"/>
              <a:gd name="connsiteY1037" fmla="*/ 2248471 h 4008043"/>
              <a:gd name="connsiteX1038" fmla="*/ 866042 w 1181239"/>
              <a:gd name="connsiteY1038" fmla="*/ 2263785 h 4008043"/>
              <a:gd name="connsiteX1039" fmla="*/ 871652 w 1181239"/>
              <a:gd name="connsiteY1039" fmla="*/ 2283192 h 4008043"/>
              <a:gd name="connsiteX1040" fmla="*/ 870437 w 1181239"/>
              <a:gd name="connsiteY1040" fmla="*/ 2213836 h 4008043"/>
              <a:gd name="connsiteX1041" fmla="*/ 871364 w 1181239"/>
              <a:gd name="connsiteY1041" fmla="*/ 2207036 h 4008043"/>
              <a:gd name="connsiteX1042" fmla="*/ 874509 w 1181239"/>
              <a:gd name="connsiteY1042" fmla="*/ 2182947 h 4008043"/>
              <a:gd name="connsiteX1043" fmla="*/ 878914 w 1181239"/>
              <a:gd name="connsiteY1043" fmla="*/ 2156343 h 4008043"/>
              <a:gd name="connsiteX1044" fmla="*/ 883273 w 1181239"/>
              <a:gd name="connsiteY1044" fmla="*/ 2154140 h 4008043"/>
              <a:gd name="connsiteX1045" fmla="*/ 880405 w 1181239"/>
              <a:gd name="connsiteY1045" fmla="*/ 2149466 h 4008043"/>
              <a:gd name="connsiteX1046" fmla="*/ 875869 w 1181239"/>
              <a:gd name="connsiteY1046" fmla="*/ 2110384 h 4008043"/>
              <a:gd name="connsiteX1047" fmla="*/ 883375 w 1181239"/>
              <a:gd name="connsiteY1047" fmla="*/ 2096285 h 4008043"/>
              <a:gd name="connsiteX1048" fmla="*/ 892156 w 1181239"/>
              <a:gd name="connsiteY1048" fmla="*/ 2085534 h 4008043"/>
              <a:gd name="connsiteX1049" fmla="*/ 893704 w 1181239"/>
              <a:gd name="connsiteY1049" fmla="*/ 2103952 h 4008043"/>
              <a:gd name="connsiteX1050" fmla="*/ 893339 w 1181239"/>
              <a:gd name="connsiteY1050" fmla="*/ 2132650 h 4008043"/>
              <a:gd name="connsiteX1051" fmla="*/ 899522 w 1181239"/>
              <a:gd name="connsiteY1051" fmla="*/ 2134019 h 4008043"/>
              <a:gd name="connsiteX1052" fmla="*/ 903810 w 1181239"/>
              <a:gd name="connsiteY1052" fmla="*/ 2213835 h 4008043"/>
              <a:gd name="connsiteX1053" fmla="*/ 909303 w 1181239"/>
              <a:gd name="connsiteY1053" fmla="*/ 2247753 h 4008043"/>
              <a:gd name="connsiteX1054" fmla="*/ 915277 w 1181239"/>
              <a:gd name="connsiteY1054" fmla="*/ 2194796 h 4008043"/>
              <a:gd name="connsiteX1055" fmla="*/ 921183 w 1181239"/>
              <a:gd name="connsiteY1055" fmla="*/ 2141876 h 4008043"/>
              <a:gd name="connsiteX1056" fmla="*/ 928624 w 1181239"/>
              <a:gd name="connsiteY1056" fmla="*/ 2176212 h 4008043"/>
              <a:gd name="connsiteX1057" fmla="*/ 929858 w 1181239"/>
              <a:gd name="connsiteY1057" fmla="*/ 2191199 h 4008043"/>
              <a:gd name="connsiteX1058" fmla="*/ 929565 w 1181239"/>
              <a:gd name="connsiteY1058" fmla="*/ 2200992 h 4008043"/>
              <a:gd name="connsiteX1059" fmla="*/ 933279 w 1181239"/>
              <a:gd name="connsiteY1059" fmla="*/ 2221164 h 4008043"/>
              <a:gd name="connsiteX1060" fmla="*/ 937866 w 1181239"/>
              <a:gd name="connsiteY1060" fmla="*/ 2190853 h 4008043"/>
              <a:gd name="connsiteX1061" fmla="*/ 941718 w 1181239"/>
              <a:gd name="connsiteY1061" fmla="*/ 2163518 h 4008043"/>
              <a:gd name="connsiteX1062" fmla="*/ 942923 w 1181239"/>
              <a:gd name="connsiteY1062" fmla="*/ 2170998 h 4008043"/>
              <a:gd name="connsiteX1063" fmla="*/ 940105 w 1181239"/>
              <a:gd name="connsiteY1063" fmla="*/ 2203812 h 4008043"/>
              <a:gd name="connsiteX1064" fmla="*/ 934152 w 1181239"/>
              <a:gd name="connsiteY1064" fmla="*/ 2233245 h 4008043"/>
              <a:gd name="connsiteX1065" fmla="*/ 934119 w 1181239"/>
              <a:gd name="connsiteY1065" fmla="*/ 2260449 h 4008043"/>
              <a:gd name="connsiteX1066" fmla="*/ 938479 w 1181239"/>
              <a:gd name="connsiteY1066" fmla="*/ 2299801 h 4008043"/>
              <a:gd name="connsiteX1067" fmla="*/ 933736 w 1181239"/>
              <a:gd name="connsiteY1067" fmla="*/ 2337587 h 4008043"/>
              <a:gd name="connsiteX1068" fmla="*/ 930554 w 1181239"/>
              <a:gd name="connsiteY1068" fmla="*/ 2326708 h 4008043"/>
              <a:gd name="connsiteX1069" fmla="*/ 928029 w 1181239"/>
              <a:gd name="connsiteY1069" fmla="*/ 2315829 h 4008043"/>
              <a:gd name="connsiteX1070" fmla="*/ 923810 w 1181239"/>
              <a:gd name="connsiteY1070" fmla="*/ 2348466 h 4008043"/>
              <a:gd name="connsiteX1071" fmla="*/ 914267 w 1181239"/>
              <a:gd name="connsiteY1071" fmla="*/ 2353906 h 4008043"/>
              <a:gd name="connsiteX1072" fmla="*/ 912786 w 1181239"/>
              <a:gd name="connsiteY1072" fmla="*/ 2370905 h 4008043"/>
              <a:gd name="connsiteX1073" fmla="*/ 909414 w 1181239"/>
              <a:gd name="connsiteY1073" fmla="*/ 2397423 h 4008043"/>
              <a:gd name="connsiteX1074" fmla="*/ 906217 w 1181239"/>
              <a:gd name="connsiteY1074" fmla="*/ 2388584 h 4008043"/>
              <a:gd name="connsiteX1075" fmla="*/ 903601 w 1181239"/>
              <a:gd name="connsiteY1075" fmla="*/ 2372945 h 4008043"/>
              <a:gd name="connsiteX1076" fmla="*/ 901025 w 1181239"/>
              <a:gd name="connsiteY1076" fmla="*/ 2381104 h 4008043"/>
              <a:gd name="connsiteX1077" fmla="*/ 907826 w 1181239"/>
              <a:gd name="connsiteY1077" fmla="*/ 2407368 h 4008043"/>
              <a:gd name="connsiteX1078" fmla="*/ 914956 w 1181239"/>
              <a:gd name="connsiteY1078" fmla="*/ 2426567 h 4008043"/>
              <a:gd name="connsiteX1079" fmla="*/ 921576 w 1181239"/>
              <a:gd name="connsiteY1079" fmla="*/ 2444248 h 4008043"/>
              <a:gd name="connsiteX1080" fmla="*/ 924156 w 1181239"/>
              <a:gd name="connsiteY1080" fmla="*/ 2435094 h 4008043"/>
              <a:gd name="connsiteX1081" fmla="*/ 926692 w 1181239"/>
              <a:gd name="connsiteY1081" fmla="*/ 2388094 h 4008043"/>
              <a:gd name="connsiteX1082" fmla="*/ 931160 w 1181239"/>
              <a:gd name="connsiteY1082" fmla="*/ 2365290 h 4008043"/>
              <a:gd name="connsiteX1083" fmla="*/ 925840 w 1181239"/>
              <a:gd name="connsiteY1083" fmla="*/ 2525255 h 4008043"/>
              <a:gd name="connsiteX1084" fmla="*/ 925365 w 1181239"/>
              <a:gd name="connsiteY1084" fmla="*/ 2720056 h 4008043"/>
              <a:gd name="connsiteX1085" fmla="*/ 926361 w 1181239"/>
              <a:gd name="connsiteY1085" fmla="*/ 2735548 h 4008043"/>
              <a:gd name="connsiteX1086" fmla="*/ 926796 w 1181239"/>
              <a:gd name="connsiteY1086" fmla="*/ 2843475 h 4008043"/>
              <a:gd name="connsiteX1087" fmla="*/ 929036 w 1181239"/>
              <a:gd name="connsiteY1087" fmla="*/ 2855715 h 4008043"/>
              <a:gd name="connsiteX1088" fmla="*/ 929445 w 1181239"/>
              <a:gd name="connsiteY1088" fmla="*/ 2844835 h 4008043"/>
              <a:gd name="connsiteX1089" fmla="*/ 936624 w 1181239"/>
              <a:gd name="connsiteY1089" fmla="*/ 2827235 h 4008043"/>
              <a:gd name="connsiteX1090" fmla="*/ 939412 w 1181239"/>
              <a:gd name="connsiteY1090" fmla="*/ 2896026 h 4008043"/>
              <a:gd name="connsiteX1091" fmla="*/ 942500 w 1181239"/>
              <a:gd name="connsiteY1091" fmla="*/ 2965091 h 4008043"/>
              <a:gd name="connsiteX1092" fmla="*/ 946207 w 1181239"/>
              <a:gd name="connsiteY1092" fmla="*/ 2961656 h 4008043"/>
              <a:gd name="connsiteX1093" fmla="*/ 951698 w 1181239"/>
              <a:gd name="connsiteY1093" fmla="*/ 2966026 h 4008043"/>
              <a:gd name="connsiteX1094" fmla="*/ 957323 w 1181239"/>
              <a:gd name="connsiteY1094" fmla="*/ 2951669 h 4008043"/>
              <a:gd name="connsiteX1095" fmla="*/ 951268 w 1181239"/>
              <a:gd name="connsiteY1095" fmla="*/ 2908464 h 4008043"/>
              <a:gd name="connsiteX1096" fmla="*/ 948899 w 1181239"/>
              <a:gd name="connsiteY1096" fmla="*/ 2899625 h 4008043"/>
              <a:gd name="connsiteX1097" fmla="*/ 955925 w 1181239"/>
              <a:gd name="connsiteY1097" fmla="*/ 2902792 h 4008043"/>
              <a:gd name="connsiteX1098" fmla="*/ 966140 w 1181239"/>
              <a:gd name="connsiteY1098" fmla="*/ 2919137 h 4008043"/>
              <a:gd name="connsiteX1099" fmla="*/ 968406 w 1181239"/>
              <a:gd name="connsiteY1099" fmla="*/ 2823948 h 4008043"/>
              <a:gd name="connsiteX1100" fmla="*/ 964786 w 1181239"/>
              <a:gd name="connsiteY1100" fmla="*/ 2720797 h 4008043"/>
              <a:gd name="connsiteX1101" fmla="*/ 964177 w 1181239"/>
              <a:gd name="connsiteY1101" fmla="*/ 2702131 h 4008043"/>
              <a:gd name="connsiteX1102" fmla="*/ 961976 w 1181239"/>
              <a:gd name="connsiteY1102" fmla="*/ 2694614 h 4008043"/>
              <a:gd name="connsiteX1103" fmla="*/ 957367 w 1181239"/>
              <a:gd name="connsiteY1103" fmla="*/ 2646646 h 4008043"/>
              <a:gd name="connsiteX1104" fmla="*/ 961739 w 1181239"/>
              <a:gd name="connsiteY1104" fmla="*/ 2582372 h 4008043"/>
              <a:gd name="connsiteX1105" fmla="*/ 964735 w 1181239"/>
              <a:gd name="connsiteY1105" fmla="*/ 2596651 h 4008043"/>
              <a:gd name="connsiteX1106" fmla="*/ 971817 w 1181239"/>
              <a:gd name="connsiteY1106" fmla="*/ 2581676 h 4008043"/>
              <a:gd name="connsiteX1107" fmla="*/ 979179 w 1181239"/>
              <a:gd name="connsiteY1107" fmla="*/ 2657101 h 4008043"/>
              <a:gd name="connsiteX1108" fmla="*/ 982813 w 1181239"/>
              <a:gd name="connsiteY1108" fmla="*/ 2751686 h 4008043"/>
              <a:gd name="connsiteX1109" fmla="*/ 987249 w 1181239"/>
              <a:gd name="connsiteY1109" fmla="*/ 2865234 h 4008043"/>
              <a:gd name="connsiteX1110" fmla="*/ 986993 w 1181239"/>
              <a:gd name="connsiteY1110" fmla="*/ 2893792 h 4008043"/>
              <a:gd name="connsiteX1111" fmla="*/ 989957 w 1181239"/>
              <a:gd name="connsiteY1111" fmla="*/ 2925070 h 4008043"/>
              <a:gd name="connsiteX1112" fmla="*/ 992222 w 1181239"/>
              <a:gd name="connsiteY1112" fmla="*/ 3076020 h 4008043"/>
              <a:gd name="connsiteX1113" fmla="*/ 986073 w 1181239"/>
              <a:gd name="connsiteY1113" fmla="*/ 3246010 h 4008043"/>
              <a:gd name="connsiteX1114" fmla="*/ 981430 w 1181239"/>
              <a:gd name="connsiteY1114" fmla="*/ 3354803 h 4008043"/>
              <a:gd name="connsiteX1115" fmla="*/ 990448 w 1181239"/>
              <a:gd name="connsiteY1115" fmla="*/ 3529378 h 4008043"/>
              <a:gd name="connsiteX1116" fmla="*/ 994542 w 1181239"/>
              <a:gd name="connsiteY1116" fmla="*/ 3528715 h 4008043"/>
              <a:gd name="connsiteX1117" fmla="*/ 998280 w 1181239"/>
              <a:gd name="connsiteY1117" fmla="*/ 3505073 h 4008043"/>
              <a:gd name="connsiteX1118" fmla="*/ 1003751 w 1181239"/>
              <a:gd name="connsiteY1118" fmla="*/ 3502353 h 4008043"/>
              <a:gd name="connsiteX1119" fmla="*/ 994811 w 1181239"/>
              <a:gd name="connsiteY1119" fmla="*/ 3597547 h 4008043"/>
              <a:gd name="connsiteX1120" fmla="*/ 996012 w 1181239"/>
              <a:gd name="connsiteY1120" fmla="*/ 3607747 h 4008043"/>
              <a:gd name="connsiteX1121" fmla="*/ 1003969 w 1181239"/>
              <a:gd name="connsiteY1121" fmla="*/ 3582588 h 4008043"/>
              <a:gd name="connsiteX1122" fmla="*/ 1011605 w 1181239"/>
              <a:gd name="connsiteY1122" fmla="*/ 3551990 h 4008043"/>
              <a:gd name="connsiteX1123" fmla="*/ 1009302 w 1181239"/>
              <a:gd name="connsiteY1123" fmla="*/ 3613866 h 4008043"/>
              <a:gd name="connsiteX1124" fmla="*/ 1010962 w 1181239"/>
              <a:gd name="connsiteY1124" fmla="*/ 3618626 h 4008043"/>
              <a:gd name="connsiteX1125" fmla="*/ 1014064 w 1181239"/>
              <a:gd name="connsiteY1125" fmla="*/ 3613477 h 4008043"/>
              <a:gd name="connsiteX1126" fmla="*/ 1018120 w 1181239"/>
              <a:gd name="connsiteY1126" fmla="*/ 3606872 h 4008043"/>
              <a:gd name="connsiteX1127" fmla="*/ 1024542 w 1181239"/>
              <a:gd name="connsiteY1127" fmla="*/ 3570544 h 4008043"/>
              <a:gd name="connsiteX1128" fmla="*/ 1028794 w 1181239"/>
              <a:gd name="connsiteY1128" fmla="*/ 3546551 h 4008043"/>
              <a:gd name="connsiteX1129" fmla="*/ 1031089 w 1181239"/>
              <a:gd name="connsiteY1129" fmla="*/ 3551310 h 4008043"/>
              <a:gd name="connsiteX1130" fmla="*/ 1040206 w 1181239"/>
              <a:gd name="connsiteY1130" fmla="*/ 3553314 h 4008043"/>
              <a:gd name="connsiteX1131" fmla="*/ 1050395 w 1181239"/>
              <a:gd name="connsiteY1131" fmla="*/ 3545187 h 4008043"/>
              <a:gd name="connsiteX1132" fmla="*/ 1055342 w 1181239"/>
              <a:gd name="connsiteY1132" fmla="*/ 3531590 h 4008043"/>
              <a:gd name="connsiteX1133" fmla="*/ 1056721 w 1181239"/>
              <a:gd name="connsiteY1133" fmla="*/ 3537710 h 4008043"/>
              <a:gd name="connsiteX1134" fmla="*/ 1053178 w 1181239"/>
              <a:gd name="connsiteY1134" fmla="*/ 3576648 h 4008043"/>
              <a:gd name="connsiteX1135" fmla="*/ 1060044 w 1181239"/>
              <a:gd name="connsiteY1135" fmla="*/ 3588134 h 4008043"/>
              <a:gd name="connsiteX1136" fmla="*/ 1067938 w 1181239"/>
              <a:gd name="connsiteY1136" fmla="*/ 3598170 h 4008043"/>
              <a:gd name="connsiteX1137" fmla="*/ 1066040 w 1181239"/>
              <a:gd name="connsiteY1137" fmla="*/ 3618625 h 4008043"/>
              <a:gd name="connsiteX1138" fmla="*/ 1063471 w 1181239"/>
              <a:gd name="connsiteY1138" fmla="*/ 3610305 h 4008043"/>
              <a:gd name="connsiteX1139" fmla="*/ 1060563 w 1181239"/>
              <a:gd name="connsiteY1139" fmla="*/ 3603666 h 4008043"/>
              <a:gd name="connsiteX1140" fmla="*/ 1057654 w 1181239"/>
              <a:gd name="connsiteY1140" fmla="*/ 3624644 h 4008043"/>
              <a:gd name="connsiteX1141" fmla="*/ 1068032 w 1181239"/>
              <a:gd name="connsiteY1141" fmla="*/ 3661306 h 4008043"/>
              <a:gd name="connsiteX1142" fmla="*/ 1078410 w 1181239"/>
              <a:gd name="connsiteY1142" fmla="*/ 3678671 h 4008043"/>
              <a:gd name="connsiteX1143" fmla="*/ 1077479 w 1181239"/>
              <a:gd name="connsiteY1143" fmla="*/ 3732283 h 4008043"/>
              <a:gd name="connsiteX1144" fmla="*/ 1079128 w 1181239"/>
              <a:gd name="connsiteY1144" fmla="*/ 3804253 h 4008043"/>
              <a:gd name="connsiteX1145" fmla="*/ 1075852 w 1181239"/>
              <a:gd name="connsiteY1145" fmla="*/ 3822612 h 4008043"/>
              <a:gd name="connsiteX1146" fmla="*/ 1059401 w 1181239"/>
              <a:gd name="connsiteY1146" fmla="*/ 3799218 h 4008043"/>
              <a:gd name="connsiteX1147" fmla="*/ 1047515 w 1181239"/>
              <a:gd name="connsiteY1147" fmla="*/ 3764478 h 4008043"/>
              <a:gd name="connsiteX1148" fmla="*/ 1044858 w 1181239"/>
              <a:gd name="connsiteY1148" fmla="*/ 3726906 h 4008043"/>
              <a:gd name="connsiteX1149" fmla="*/ 1046373 w 1181239"/>
              <a:gd name="connsiteY1149" fmla="*/ 3712082 h 4008043"/>
              <a:gd name="connsiteX1150" fmla="*/ 1037308 w 1181239"/>
              <a:gd name="connsiteY1150" fmla="*/ 3710939 h 4008043"/>
              <a:gd name="connsiteX1151" fmla="*/ 1030448 w 1181239"/>
              <a:gd name="connsiteY1151" fmla="*/ 3714539 h 4008043"/>
              <a:gd name="connsiteX1152" fmla="*/ 1023958 w 1181239"/>
              <a:gd name="connsiteY1152" fmla="*/ 3681181 h 4008043"/>
              <a:gd name="connsiteX1153" fmla="*/ 1016495 w 1181239"/>
              <a:gd name="connsiteY1153" fmla="*/ 3650040 h 4008043"/>
              <a:gd name="connsiteX1154" fmla="*/ 1014054 w 1181239"/>
              <a:gd name="connsiteY1154" fmla="*/ 3694076 h 4008043"/>
              <a:gd name="connsiteX1155" fmla="*/ 1016842 w 1181239"/>
              <a:gd name="connsiteY1155" fmla="*/ 3742309 h 4008043"/>
              <a:gd name="connsiteX1156" fmla="*/ 1018050 w 1181239"/>
              <a:gd name="connsiteY1156" fmla="*/ 3760829 h 4008043"/>
              <a:gd name="connsiteX1157" fmla="*/ 1021075 w 1181239"/>
              <a:gd name="connsiteY1157" fmla="*/ 3789637 h 4008043"/>
              <a:gd name="connsiteX1158" fmla="*/ 1014167 w 1181239"/>
              <a:gd name="connsiteY1158" fmla="*/ 3830669 h 4008043"/>
              <a:gd name="connsiteX1159" fmla="*/ 1000862 w 1181239"/>
              <a:gd name="connsiteY1159" fmla="*/ 3866974 h 4008043"/>
              <a:gd name="connsiteX1160" fmla="*/ 1002972 w 1181239"/>
              <a:gd name="connsiteY1160" fmla="*/ 3896048 h 4008043"/>
              <a:gd name="connsiteX1161" fmla="*/ 996677 w 1181239"/>
              <a:gd name="connsiteY1161" fmla="*/ 3905391 h 4008043"/>
              <a:gd name="connsiteX1162" fmla="*/ 976833 w 1181239"/>
              <a:gd name="connsiteY1162" fmla="*/ 3916353 h 4008043"/>
              <a:gd name="connsiteX1163" fmla="*/ 948658 w 1181239"/>
              <a:gd name="connsiteY1163" fmla="*/ 3922894 h 4008043"/>
              <a:gd name="connsiteX1164" fmla="*/ 923447 w 1181239"/>
              <a:gd name="connsiteY1164" fmla="*/ 3933554 h 4008043"/>
              <a:gd name="connsiteX1165" fmla="*/ 908914 w 1181239"/>
              <a:gd name="connsiteY1165" fmla="*/ 3944977 h 4008043"/>
              <a:gd name="connsiteX1166" fmla="*/ 889691 w 1181239"/>
              <a:gd name="connsiteY1166" fmla="*/ 3924140 h 4008043"/>
              <a:gd name="connsiteX1167" fmla="*/ 876885 w 1181239"/>
              <a:gd name="connsiteY1167" fmla="*/ 3896476 h 4008043"/>
              <a:gd name="connsiteX1168" fmla="*/ 866998 w 1181239"/>
              <a:gd name="connsiteY1168" fmla="*/ 3897977 h 4008043"/>
              <a:gd name="connsiteX1169" fmla="*/ 857112 w 1181239"/>
              <a:gd name="connsiteY1169" fmla="*/ 3899478 h 4008043"/>
              <a:gd name="connsiteX1170" fmla="*/ 858936 w 1181239"/>
              <a:gd name="connsiteY1170" fmla="*/ 3871244 h 4008043"/>
              <a:gd name="connsiteX1171" fmla="*/ 849297 w 1181239"/>
              <a:gd name="connsiteY1171" fmla="*/ 3809803 h 4008043"/>
              <a:gd name="connsiteX1172" fmla="*/ 845695 w 1181239"/>
              <a:gd name="connsiteY1172" fmla="*/ 3825733 h 4008043"/>
              <a:gd name="connsiteX1173" fmla="*/ 851329 w 1181239"/>
              <a:gd name="connsiteY1173" fmla="*/ 3842222 h 4008043"/>
              <a:gd name="connsiteX1174" fmla="*/ 834957 w 1181239"/>
              <a:gd name="connsiteY1174" fmla="*/ 3898850 h 4008043"/>
              <a:gd name="connsiteX1175" fmla="*/ 833482 w 1181239"/>
              <a:gd name="connsiteY1175" fmla="*/ 3938287 h 4008043"/>
              <a:gd name="connsiteX1176" fmla="*/ 833449 w 1181239"/>
              <a:gd name="connsiteY1176" fmla="*/ 3976045 h 4008043"/>
              <a:gd name="connsiteX1177" fmla="*/ 825117 w 1181239"/>
              <a:gd name="connsiteY1177" fmla="*/ 3958449 h 4008043"/>
              <a:gd name="connsiteX1178" fmla="*/ 819303 w 1181239"/>
              <a:gd name="connsiteY1178" fmla="*/ 3949812 h 4008043"/>
              <a:gd name="connsiteX1179" fmla="*/ 813490 w 1181239"/>
              <a:gd name="connsiteY1179" fmla="*/ 3931932 h 4008043"/>
              <a:gd name="connsiteX1180" fmla="*/ 803149 w 1181239"/>
              <a:gd name="connsiteY1180" fmla="*/ 3908723 h 4008043"/>
              <a:gd name="connsiteX1181" fmla="*/ 787332 w 1181239"/>
              <a:gd name="connsiteY1181" fmla="*/ 3942175 h 4008043"/>
              <a:gd name="connsiteX1182" fmla="*/ 779879 w 1181239"/>
              <a:gd name="connsiteY1182" fmla="*/ 3937525 h 4008043"/>
              <a:gd name="connsiteX1183" fmla="*/ 770285 w 1181239"/>
              <a:gd name="connsiteY1183" fmla="*/ 3924353 h 4008043"/>
              <a:gd name="connsiteX1184" fmla="*/ 742157 w 1181239"/>
              <a:gd name="connsiteY1184" fmla="*/ 3958603 h 4008043"/>
              <a:gd name="connsiteX1185" fmla="*/ 732064 w 1181239"/>
              <a:gd name="connsiteY1185" fmla="*/ 3939063 h 4008043"/>
              <a:gd name="connsiteX1186" fmla="*/ 729203 w 1181239"/>
              <a:gd name="connsiteY1186" fmla="*/ 3934125 h 4008043"/>
              <a:gd name="connsiteX1187" fmla="*/ 726342 w 1181239"/>
              <a:gd name="connsiteY1187" fmla="*/ 3944324 h 4008043"/>
              <a:gd name="connsiteX1188" fmla="*/ 719746 w 1181239"/>
              <a:gd name="connsiteY1188" fmla="*/ 3947044 h 4008043"/>
              <a:gd name="connsiteX1189" fmla="*/ 702684 w 1181239"/>
              <a:gd name="connsiteY1189" fmla="*/ 3963722 h 4008043"/>
              <a:gd name="connsiteX1190" fmla="*/ 696578 w 1181239"/>
              <a:gd name="connsiteY1190" fmla="*/ 3976282 h 4008043"/>
              <a:gd name="connsiteX1191" fmla="*/ 693758 w 1181239"/>
              <a:gd name="connsiteY1191" fmla="*/ 3968802 h 4008043"/>
              <a:gd name="connsiteX1192" fmla="*/ 681496 w 1181239"/>
              <a:gd name="connsiteY1192" fmla="*/ 3970765 h 4008043"/>
              <a:gd name="connsiteX1193" fmla="*/ 673632 w 1181239"/>
              <a:gd name="connsiteY1193" fmla="*/ 3978800 h 4008043"/>
              <a:gd name="connsiteX1194" fmla="*/ 671847 w 1181239"/>
              <a:gd name="connsiteY1194" fmla="*/ 3951801 h 4008043"/>
              <a:gd name="connsiteX1195" fmla="*/ 648068 w 1181239"/>
              <a:gd name="connsiteY1195" fmla="*/ 3950248 h 4008043"/>
              <a:gd name="connsiteX1196" fmla="*/ 629106 w 1181239"/>
              <a:gd name="connsiteY1196" fmla="*/ 3980363 h 4008043"/>
              <a:gd name="connsiteX1197" fmla="*/ 624139 w 1181239"/>
              <a:gd name="connsiteY1197" fmla="*/ 3959284 h 4008043"/>
              <a:gd name="connsiteX1198" fmla="*/ 624220 w 1181239"/>
              <a:gd name="connsiteY1198" fmla="*/ 3959267 h 4008043"/>
              <a:gd name="connsiteX1199" fmla="*/ 620280 w 1181239"/>
              <a:gd name="connsiteY1199" fmla="*/ 3938188 h 4008043"/>
              <a:gd name="connsiteX1200" fmla="*/ 607440 w 1181239"/>
              <a:gd name="connsiteY1200" fmla="*/ 3955282 h 4008043"/>
              <a:gd name="connsiteX1201" fmla="*/ 589817 w 1181239"/>
              <a:gd name="connsiteY1201" fmla="*/ 3960400 h 4008043"/>
              <a:gd name="connsiteX1202" fmla="*/ 587591 w 1181239"/>
              <a:gd name="connsiteY1202" fmla="*/ 3956407 h 4008043"/>
              <a:gd name="connsiteX1203" fmla="*/ 577406 w 1181239"/>
              <a:gd name="connsiteY1203" fmla="*/ 3961155 h 4008043"/>
              <a:gd name="connsiteX1204" fmla="*/ 571905 w 1181239"/>
              <a:gd name="connsiteY1204" fmla="*/ 3954932 h 4008043"/>
              <a:gd name="connsiteX1205" fmla="*/ 580399 w 1181239"/>
              <a:gd name="connsiteY1205" fmla="*/ 3908747 h 4008043"/>
              <a:gd name="connsiteX1206" fmla="*/ 575175 w 1181239"/>
              <a:gd name="connsiteY1206" fmla="*/ 3884347 h 4008043"/>
              <a:gd name="connsiteX1207" fmla="*/ 567694 w 1181239"/>
              <a:gd name="connsiteY1207" fmla="*/ 3901759 h 4008043"/>
              <a:gd name="connsiteX1208" fmla="*/ 557800 w 1181239"/>
              <a:gd name="connsiteY1208" fmla="*/ 3923327 h 4008043"/>
              <a:gd name="connsiteX1209" fmla="*/ 533002 w 1181239"/>
              <a:gd name="connsiteY1209" fmla="*/ 3928596 h 4008043"/>
              <a:gd name="connsiteX1210" fmla="*/ 524042 w 1181239"/>
              <a:gd name="connsiteY1210" fmla="*/ 3917187 h 4008043"/>
              <a:gd name="connsiteX1211" fmla="*/ 498943 w 1181239"/>
              <a:gd name="connsiteY1211" fmla="*/ 3898760 h 4008043"/>
              <a:gd name="connsiteX1212" fmla="*/ 496556 w 1181239"/>
              <a:gd name="connsiteY1212" fmla="*/ 3907590 h 4008043"/>
              <a:gd name="connsiteX1213" fmla="*/ 496337 w 1181239"/>
              <a:gd name="connsiteY1213" fmla="*/ 3916429 h 4008043"/>
              <a:gd name="connsiteX1214" fmla="*/ 490791 w 1181239"/>
              <a:gd name="connsiteY1214" fmla="*/ 3904744 h 4008043"/>
              <a:gd name="connsiteX1215" fmla="*/ 479371 w 1181239"/>
              <a:gd name="connsiteY1215" fmla="*/ 3895999 h 4008043"/>
              <a:gd name="connsiteX1216" fmla="*/ 473496 w 1181239"/>
              <a:gd name="connsiteY1216" fmla="*/ 3901169 h 4008043"/>
              <a:gd name="connsiteX1217" fmla="*/ 466368 w 1181239"/>
              <a:gd name="connsiteY1217" fmla="*/ 3910592 h 4008043"/>
              <a:gd name="connsiteX1218" fmla="*/ 435622 w 1181239"/>
              <a:gd name="connsiteY1218" fmla="*/ 3910777 h 4008043"/>
              <a:gd name="connsiteX1219" fmla="*/ 422232 w 1181239"/>
              <a:gd name="connsiteY1219" fmla="*/ 3918000 h 4008043"/>
              <a:gd name="connsiteX1220" fmla="*/ 418926 w 1181239"/>
              <a:gd name="connsiteY1220" fmla="*/ 3930037 h 4008043"/>
              <a:gd name="connsiteX1221" fmla="*/ 414240 w 1181239"/>
              <a:gd name="connsiteY1221" fmla="*/ 3919925 h 4008043"/>
              <a:gd name="connsiteX1222" fmla="*/ 409553 w 1181239"/>
              <a:gd name="connsiteY1222" fmla="*/ 3906948 h 4008043"/>
              <a:gd name="connsiteX1223" fmla="*/ 402287 w 1181239"/>
              <a:gd name="connsiteY1223" fmla="*/ 3900983 h 4008043"/>
              <a:gd name="connsiteX1224" fmla="*/ 395021 w 1181239"/>
              <a:gd name="connsiteY1224" fmla="*/ 3893216 h 4008043"/>
              <a:gd name="connsiteX1225" fmla="*/ 390919 w 1181239"/>
              <a:gd name="connsiteY1225" fmla="*/ 3885361 h 4008043"/>
              <a:gd name="connsiteX1226" fmla="*/ 382484 w 1181239"/>
              <a:gd name="connsiteY1226" fmla="*/ 3914398 h 4008043"/>
              <a:gd name="connsiteX1227" fmla="*/ 380543 w 1181239"/>
              <a:gd name="connsiteY1227" fmla="*/ 3939556 h 4008043"/>
              <a:gd name="connsiteX1228" fmla="*/ 371613 w 1181239"/>
              <a:gd name="connsiteY1228" fmla="*/ 3921197 h 4008043"/>
              <a:gd name="connsiteX1229" fmla="*/ 364300 w 1181239"/>
              <a:gd name="connsiteY1229" fmla="*/ 3901884 h 4008043"/>
              <a:gd name="connsiteX1230" fmla="*/ 353194 w 1181239"/>
              <a:gd name="connsiteY1230" fmla="*/ 3908237 h 4008043"/>
              <a:gd name="connsiteX1231" fmla="*/ 339898 w 1181239"/>
              <a:gd name="connsiteY1231" fmla="*/ 3913776 h 4008043"/>
              <a:gd name="connsiteX1232" fmla="*/ 319409 w 1181239"/>
              <a:gd name="connsiteY1232" fmla="*/ 3939004 h 4008043"/>
              <a:gd name="connsiteX1233" fmla="*/ 316548 w 1181239"/>
              <a:gd name="connsiteY1233" fmla="*/ 3944996 h 4008043"/>
              <a:gd name="connsiteX1234" fmla="*/ 313687 w 1181239"/>
              <a:gd name="connsiteY1234" fmla="*/ 3933258 h 4008043"/>
              <a:gd name="connsiteX1235" fmla="*/ 310625 w 1181239"/>
              <a:gd name="connsiteY1235" fmla="*/ 3920323 h 4008043"/>
              <a:gd name="connsiteX1236" fmla="*/ 299053 w 1181239"/>
              <a:gd name="connsiteY1236" fmla="*/ 3919187 h 4008043"/>
              <a:gd name="connsiteX1237" fmla="*/ 286839 w 1181239"/>
              <a:gd name="connsiteY1237" fmla="*/ 3917843 h 4008043"/>
              <a:gd name="connsiteX1238" fmla="*/ 277427 w 1181239"/>
              <a:gd name="connsiteY1238" fmla="*/ 3919697 h 4008043"/>
              <a:gd name="connsiteX1239" fmla="*/ 273344 w 1181239"/>
              <a:gd name="connsiteY1239" fmla="*/ 3923832 h 4008043"/>
              <a:gd name="connsiteX1240" fmla="*/ 265994 w 1181239"/>
              <a:gd name="connsiteY1240" fmla="*/ 3928922 h 4008043"/>
              <a:gd name="connsiteX1241" fmla="*/ 259445 w 1181239"/>
              <a:gd name="connsiteY1241" fmla="*/ 3935985 h 4008043"/>
              <a:gd name="connsiteX1242" fmla="*/ 261459 w 1181239"/>
              <a:gd name="connsiteY1242" fmla="*/ 3916861 h 4008043"/>
              <a:gd name="connsiteX1243" fmla="*/ 256105 w 1181239"/>
              <a:gd name="connsiteY1243" fmla="*/ 3902840 h 4008043"/>
              <a:gd name="connsiteX1244" fmla="*/ 249827 w 1181239"/>
              <a:gd name="connsiteY1244" fmla="*/ 3910141 h 4008043"/>
              <a:gd name="connsiteX1245" fmla="*/ 252535 w 1181239"/>
              <a:gd name="connsiteY1245" fmla="*/ 3901605 h 4008043"/>
              <a:gd name="connsiteX1246" fmla="*/ 260989 w 1181239"/>
              <a:gd name="connsiteY1246" fmla="*/ 3840401 h 4008043"/>
              <a:gd name="connsiteX1247" fmla="*/ 261551 w 1181239"/>
              <a:gd name="connsiteY1247" fmla="*/ 3817366 h 4008043"/>
              <a:gd name="connsiteX1248" fmla="*/ 258362 w 1181239"/>
              <a:gd name="connsiteY1248" fmla="*/ 3789967 h 4008043"/>
              <a:gd name="connsiteX1249" fmla="*/ 255289 w 1181239"/>
              <a:gd name="connsiteY1249" fmla="*/ 3801527 h 4008043"/>
              <a:gd name="connsiteX1250" fmla="*/ 255070 w 1181239"/>
              <a:gd name="connsiteY1250" fmla="*/ 3813086 h 4008043"/>
              <a:gd name="connsiteX1251" fmla="*/ 247221 w 1181239"/>
              <a:gd name="connsiteY1251" fmla="*/ 3797100 h 4008043"/>
              <a:gd name="connsiteX1252" fmla="*/ 239371 w 1181239"/>
              <a:gd name="connsiteY1252" fmla="*/ 3781116 h 4008043"/>
              <a:gd name="connsiteX1253" fmla="*/ 234247 w 1181239"/>
              <a:gd name="connsiteY1253" fmla="*/ 3796328 h 4008043"/>
              <a:gd name="connsiteX1254" fmla="*/ 221766 w 1181239"/>
              <a:gd name="connsiteY1254" fmla="*/ 3810554 h 4008043"/>
              <a:gd name="connsiteX1255" fmla="*/ 217426 w 1181239"/>
              <a:gd name="connsiteY1255" fmla="*/ 3807822 h 4008043"/>
              <a:gd name="connsiteX1256" fmla="*/ 214824 w 1181239"/>
              <a:gd name="connsiteY1256" fmla="*/ 3804826 h 4008043"/>
              <a:gd name="connsiteX1257" fmla="*/ 180066 w 1181239"/>
              <a:gd name="connsiteY1257" fmla="*/ 3753319 h 4008043"/>
              <a:gd name="connsiteX1258" fmla="*/ 159601 w 1181239"/>
              <a:gd name="connsiteY1258" fmla="*/ 3779496 h 4008043"/>
              <a:gd name="connsiteX1259" fmla="*/ 164203 w 1181239"/>
              <a:gd name="connsiteY1259" fmla="*/ 3784528 h 4008043"/>
              <a:gd name="connsiteX1260" fmla="*/ 158148 w 1181239"/>
              <a:gd name="connsiteY1260" fmla="*/ 3801808 h 4008043"/>
              <a:gd name="connsiteX1261" fmla="*/ 149428 w 1181239"/>
              <a:gd name="connsiteY1261" fmla="*/ 3814722 h 4008043"/>
              <a:gd name="connsiteX1262" fmla="*/ 134639 w 1181239"/>
              <a:gd name="connsiteY1262" fmla="*/ 3813467 h 4008043"/>
              <a:gd name="connsiteX1263" fmla="*/ 116525 w 1181239"/>
              <a:gd name="connsiteY1263" fmla="*/ 3819448 h 4008043"/>
              <a:gd name="connsiteX1264" fmla="*/ 113201 w 1181239"/>
              <a:gd name="connsiteY1264" fmla="*/ 3826686 h 4008043"/>
              <a:gd name="connsiteX1265" fmla="*/ 114463 w 1181239"/>
              <a:gd name="connsiteY1265" fmla="*/ 3818163 h 4008043"/>
              <a:gd name="connsiteX1266" fmla="*/ 117642 w 1181239"/>
              <a:gd name="connsiteY1266" fmla="*/ 3802493 h 4008043"/>
              <a:gd name="connsiteX1267" fmla="*/ 114876 w 1181239"/>
              <a:gd name="connsiteY1267" fmla="*/ 3797027 h 4008043"/>
              <a:gd name="connsiteX1268" fmla="*/ 110193 w 1181239"/>
              <a:gd name="connsiteY1268" fmla="*/ 3788940 h 4008043"/>
              <a:gd name="connsiteX1269" fmla="*/ 101145 w 1181239"/>
              <a:gd name="connsiteY1269" fmla="*/ 3753971 h 4008043"/>
              <a:gd name="connsiteX1270" fmla="*/ 92097 w 1181239"/>
              <a:gd name="connsiteY1270" fmla="*/ 3728771 h 4008043"/>
              <a:gd name="connsiteX1271" fmla="*/ 94042 w 1181239"/>
              <a:gd name="connsiteY1271" fmla="*/ 3670395 h 4008043"/>
              <a:gd name="connsiteX1272" fmla="*/ 99138 w 1181239"/>
              <a:gd name="connsiteY1272" fmla="*/ 3598319 h 4008043"/>
              <a:gd name="connsiteX1273" fmla="*/ 87812 w 1181239"/>
              <a:gd name="connsiteY1273" fmla="*/ 3260961 h 4008043"/>
              <a:gd name="connsiteX1274" fmla="*/ 85575 w 1181239"/>
              <a:gd name="connsiteY1274" fmla="*/ 3161687 h 4008043"/>
              <a:gd name="connsiteX1275" fmla="*/ 87921 w 1181239"/>
              <a:gd name="connsiteY1275" fmla="*/ 3103211 h 4008043"/>
              <a:gd name="connsiteX1276" fmla="*/ 92890 w 1181239"/>
              <a:gd name="connsiteY1276" fmla="*/ 3108651 h 4008043"/>
              <a:gd name="connsiteX1277" fmla="*/ 98651 w 1181239"/>
              <a:gd name="connsiteY1277" fmla="*/ 3018896 h 4008043"/>
              <a:gd name="connsiteX1278" fmla="*/ 99366 w 1181239"/>
              <a:gd name="connsiteY1278" fmla="*/ 2953620 h 4008043"/>
              <a:gd name="connsiteX1279" fmla="*/ 103451 w 1181239"/>
              <a:gd name="connsiteY1279" fmla="*/ 3010737 h 4008043"/>
              <a:gd name="connsiteX1280" fmla="*/ 115797 w 1181239"/>
              <a:gd name="connsiteY1280" fmla="*/ 3064581 h 4008043"/>
              <a:gd name="connsiteX1281" fmla="*/ 116549 w 1181239"/>
              <a:gd name="connsiteY1281" fmla="*/ 3045743 h 4008043"/>
              <a:gd name="connsiteX1282" fmla="*/ 117833 w 1181239"/>
              <a:gd name="connsiteY1282" fmla="*/ 3035060 h 4008043"/>
              <a:gd name="connsiteX1283" fmla="*/ 118986 w 1181239"/>
              <a:gd name="connsiteY1283" fmla="*/ 3021806 h 4008043"/>
              <a:gd name="connsiteX1284" fmla="*/ 118913 w 1181239"/>
              <a:gd name="connsiteY1284" fmla="*/ 2983539 h 4008043"/>
              <a:gd name="connsiteX1285" fmla="*/ 121613 w 1181239"/>
              <a:gd name="connsiteY1285" fmla="*/ 2985418 h 4008043"/>
              <a:gd name="connsiteX1286" fmla="*/ 128451 w 1181239"/>
              <a:gd name="connsiteY1286" fmla="*/ 2988345 h 4008043"/>
              <a:gd name="connsiteX1287" fmla="*/ 130100 w 1181239"/>
              <a:gd name="connsiteY1287" fmla="*/ 3012617 h 4008043"/>
              <a:gd name="connsiteX1288" fmla="*/ 127630 w 1181239"/>
              <a:gd name="connsiteY1288" fmla="*/ 3046095 h 4008043"/>
              <a:gd name="connsiteX1289" fmla="*/ 126546 w 1181239"/>
              <a:gd name="connsiteY1289" fmla="*/ 3073943 h 4008043"/>
              <a:gd name="connsiteX1290" fmla="*/ 130866 w 1181239"/>
              <a:gd name="connsiteY1290" fmla="*/ 3078542 h 4008043"/>
              <a:gd name="connsiteX1291" fmla="*/ 133442 w 1181239"/>
              <a:gd name="connsiteY1291" fmla="*/ 3125790 h 4008043"/>
              <a:gd name="connsiteX1292" fmla="*/ 135293 w 1181239"/>
              <a:gd name="connsiteY1292" fmla="*/ 3187146 h 4008043"/>
              <a:gd name="connsiteX1293" fmla="*/ 142164 w 1181239"/>
              <a:gd name="connsiteY1293" fmla="*/ 3165767 h 4008043"/>
              <a:gd name="connsiteX1294" fmla="*/ 150793 w 1181239"/>
              <a:gd name="connsiteY1294" fmla="*/ 3137889 h 4008043"/>
              <a:gd name="connsiteX1295" fmla="*/ 153606 w 1181239"/>
              <a:gd name="connsiteY1295" fmla="*/ 3130383 h 4008043"/>
              <a:gd name="connsiteX1296" fmla="*/ 147977 w 1181239"/>
              <a:gd name="connsiteY1296" fmla="*/ 3113362 h 4008043"/>
              <a:gd name="connsiteX1297" fmla="*/ 142164 w 1181239"/>
              <a:gd name="connsiteY1297" fmla="*/ 3103188 h 4008043"/>
              <a:gd name="connsiteX1298" fmla="*/ 148791 w 1181239"/>
              <a:gd name="connsiteY1298" fmla="*/ 3099811 h 4008043"/>
              <a:gd name="connsiteX1299" fmla="*/ 151225 w 1181239"/>
              <a:gd name="connsiteY1299" fmla="*/ 3101850 h 4008043"/>
              <a:gd name="connsiteX1300" fmla="*/ 147292 w 1181239"/>
              <a:gd name="connsiteY1300" fmla="*/ 2873385 h 4008043"/>
              <a:gd name="connsiteX1301" fmla="*/ 145660 w 1181239"/>
              <a:gd name="connsiteY1301" fmla="*/ 2833947 h 4008043"/>
              <a:gd name="connsiteX1302" fmla="*/ 141844 w 1181239"/>
              <a:gd name="connsiteY1302" fmla="*/ 2819811 h 4008043"/>
              <a:gd name="connsiteX1303" fmla="*/ 140545 w 1181239"/>
              <a:gd name="connsiteY1303" fmla="*/ 2834770 h 4008043"/>
              <a:gd name="connsiteX1304" fmla="*/ 136458 w 1181239"/>
              <a:gd name="connsiteY1304" fmla="*/ 2853666 h 4008043"/>
              <a:gd name="connsiteX1305" fmla="*/ 127674 w 1181239"/>
              <a:gd name="connsiteY1305" fmla="*/ 2862506 h 4008043"/>
              <a:gd name="connsiteX1306" fmla="*/ 124707 w 1181239"/>
              <a:gd name="connsiteY1306" fmla="*/ 2853666 h 4008043"/>
              <a:gd name="connsiteX1307" fmla="*/ 120800 w 1181239"/>
              <a:gd name="connsiteY1307" fmla="*/ 2837853 h 4008043"/>
              <a:gd name="connsiteX1308" fmla="*/ 114826 w 1181239"/>
              <a:gd name="connsiteY1308" fmla="*/ 2802555 h 4008043"/>
              <a:gd name="connsiteX1309" fmla="*/ 111538 w 1181239"/>
              <a:gd name="connsiteY1309" fmla="*/ 2773103 h 4008043"/>
              <a:gd name="connsiteX1310" fmla="*/ 105360 w 1181239"/>
              <a:gd name="connsiteY1310" fmla="*/ 2775763 h 4008043"/>
              <a:gd name="connsiteX1311" fmla="*/ 102732 w 1181239"/>
              <a:gd name="connsiteY1311" fmla="*/ 2774110 h 4008043"/>
              <a:gd name="connsiteX1312" fmla="*/ 108639 w 1181239"/>
              <a:gd name="connsiteY1312" fmla="*/ 2710314 h 4008043"/>
              <a:gd name="connsiteX1313" fmla="*/ 115795 w 1181239"/>
              <a:gd name="connsiteY1313" fmla="*/ 2719713 h 4008043"/>
              <a:gd name="connsiteX1314" fmla="*/ 130954 w 1181239"/>
              <a:gd name="connsiteY1314" fmla="*/ 2769531 h 4008043"/>
              <a:gd name="connsiteX1315" fmla="*/ 139674 w 1181239"/>
              <a:gd name="connsiteY1315" fmla="*/ 2798089 h 4008043"/>
              <a:gd name="connsiteX1316" fmla="*/ 139564 w 1181239"/>
              <a:gd name="connsiteY1316" fmla="*/ 2721073 h 4008043"/>
              <a:gd name="connsiteX1317" fmla="*/ 137393 w 1181239"/>
              <a:gd name="connsiteY1317" fmla="*/ 2708834 h 4008043"/>
              <a:gd name="connsiteX1318" fmla="*/ 133499 w 1181239"/>
              <a:gd name="connsiteY1318" fmla="*/ 2716314 h 4008043"/>
              <a:gd name="connsiteX1319" fmla="*/ 127476 w 1181239"/>
              <a:gd name="connsiteY1319" fmla="*/ 2723793 h 4008043"/>
              <a:gd name="connsiteX1320" fmla="*/ 121818 w 1181239"/>
              <a:gd name="connsiteY1320" fmla="*/ 2708279 h 4008043"/>
              <a:gd name="connsiteX1321" fmla="*/ 126249 w 1181239"/>
              <a:gd name="connsiteY1321" fmla="*/ 2704809 h 4008043"/>
              <a:gd name="connsiteX1322" fmla="*/ 130766 w 1181239"/>
              <a:gd name="connsiteY1322" fmla="*/ 2694810 h 4008043"/>
              <a:gd name="connsiteX1323" fmla="*/ 127646 w 1181239"/>
              <a:gd name="connsiteY1323" fmla="*/ 2669321 h 4008043"/>
              <a:gd name="connsiteX1324" fmla="*/ 133943 w 1181239"/>
              <a:gd name="connsiteY1324" fmla="*/ 2649228 h 4008043"/>
              <a:gd name="connsiteX1325" fmla="*/ 135428 w 1181239"/>
              <a:gd name="connsiteY1325" fmla="*/ 2640865 h 4008043"/>
              <a:gd name="connsiteX1326" fmla="*/ 135136 w 1181239"/>
              <a:gd name="connsiteY1326" fmla="*/ 2625083 h 4008043"/>
              <a:gd name="connsiteX1327" fmla="*/ 143826 w 1181239"/>
              <a:gd name="connsiteY1327" fmla="*/ 2614093 h 4008043"/>
              <a:gd name="connsiteX1328" fmla="*/ 147971 w 1181239"/>
              <a:gd name="connsiteY1328" fmla="*/ 2612317 h 4008043"/>
              <a:gd name="connsiteX1329" fmla="*/ 142158 w 1181239"/>
              <a:gd name="connsiteY1329" fmla="*/ 2607630 h 4008043"/>
              <a:gd name="connsiteX1330" fmla="*/ 136345 w 1181239"/>
              <a:gd name="connsiteY1330" fmla="*/ 2599725 h 4008043"/>
              <a:gd name="connsiteX1331" fmla="*/ 142362 w 1181239"/>
              <a:gd name="connsiteY1331" fmla="*/ 2596642 h 4008043"/>
              <a:gd name="connsiteX1332" fmla="*/ 144920 w 1181239"/>
              <a:gd name="connsiteY1332" fmla="*/ 2594603 h 4008043"/>
              <a:gd name="connsiteX1333" fmla="*/ 143264 w 1181239"/>
              <a:gd name="connsiteY1333" fmla="*/ 2584870 h 4008043"/>
              <a:gd name="connsiteX1334" fmla="*/ 139570 w 1181239"/>
              <a:gd name="connsiteY1334" fmla="*/ 2549512 h 4008043"/>
              <a:gd name="connsiteX1335" fmla="*/ 142624 w 1181239"/>
              <a:gd name="connsiteY1335" fmla="*/ 2530687 h 4008043"/>
              <a:gd name="connsiteX1336" fmla="*/ 143924 w 1181239"/>
              <a:gd name="connsiteY1336" fmla="*/ 2555639 h 4008043"/>
              <a:gd name="connsiteX1337" fmla="*/ 146661 w 1181239"/>
              <a:gd name="connsiteY1337" fmla="*/ 2571594 h 4008043"/>
              <a:gd name="connsiteX1338" fmla="*/ 150473 w 1181239"/>
              <a:gd name="connsiteY1338" fmla="*/ 2589549 h 4008043"/>
              <a:gd name="connsiteX1339" fmla="*/ 155581 w 1181239"/>
              <a:gd name="connsiteY1339" fmla="*/ 2610028 h 4008043"/>
              <a:gd name="connsiteX1340" fmla="*/ 157416 w 1181239"/>
              <a:gd name="connsiteY1340" fmla="*/ 2616986 h 4008043"/>
              <a:gd name="connsiteX1341" fmla="*/ 153782 w 1181239"/>
              <a:gd name="connsiteY1341" fmla="*/ 2626268 h 4008043"/>
              <a:gd name="connsiteX1342" fmla="*/ 157135 w 1181239"/>
              <a:gd name="connsiteY1342" fmla="*/ 2632423 h 4008043"/>
              <a:gd name="connsiteX1343" fmla="*/ 158587 w 1181239"/>
              <a:gd name="connsiteY1343" fmla="*/ 2652661 h 4008043"/>
              <a:gd name="connsiteX1344" fmla="*/ 154845 w 1181239"/>
              <a:gd name="connsiteY1344" fmla="*/ 2696261 h 4008043"/>
              <a:gd name="connsiteX1345" fmla="*/ 159357 w 1181239"/>
              <a:gd name="connsiteY1345" fmla="*/ 2737394 h 4008043"/>
              <a:gd name="connsiteX1346" fmla="*/ 163168 w 1181239"/>
              <a:gd name="connsiteY1346" fmla="*/ 2723700 h 4008043"/>
              <a:gd name="connsiteX1347" fmla="*/ 169613 w 1181239"/>
              <a:gd name="connsiteY1347" fmla="*/ 2706558 h 4008043"/>
              <a:gd name="connsiteX1348" fmla="*/ 170029 w 1181239"/>
              <a:gd name="connsiteY1348" fmla="*/ 2699520 h 4008043"/>
              <a:gd name="connsiteX1349" fmla="*/ 165426 w 1181239"/>
              <a:gd name="connsiteY1349" fmla="*/ 2669745 h 4008043"/>
              <a:gd name="connsiteX1350" fmla="*/ 165460 w 1181239"/>
              <a:gd name="connsiteY1350" fmla="*/ 2643560 h 4008043"/>
              <a:gd name="connsiteX1351" fmla="*/ 170745 w 1181239"/>
              <a:gd name="connsiteY1351" fmla="*/ 2651062 h 4008043"/>
              <a:gd name="connsiteX1352" fmla="*/ 177992 w 1181239"/>
              <a:gd name="connsiteY1352" fmla="*/ 2656728 h 4008043"/>
              <a:gd name="connsiteX1353" fmla="*/ 177259 w 1181239"/>
              <a:gd name="connsiteY1353" fmla="*/ 2640964 h 4008043"/>
              <a:gd name="connsiteX1354" fmla="*/ 177292 w 1181239"/>
              <a:gd name="connsiteY1354" fmla="*/ 2630604 h 4008043"/>
              <a:gd name="connsiteX1355" fmla="*/ 175625 w 1181239"/>
              <a:gd name="connsiteY1355" fmla="*/ 2618782 h 4008043"/>
              <a:gd name="connsiteX1356" fmla="*/ 171246 w 1181239"/>
              <a:gd name="connsiteY1356" fmla="*/ 2607308 h 4008043"/>
              <a:gd name="connsiteX1357" fmla="*/ 175822 w 1181239"/>
              <a:gd name="connsiteY1357" fmla="*/ 2600497 h 4008043"/>
              <a:gd name="connsiteX1358" fmla="*/ 178683 w 1181239"/>
              <a:gd name="connsiteY1358" fmla="*/ 2576613 h 4008043"/>
              <a:gd name="connsiteX1359" fmla="*/ 174207 w 1181239"/>
              <a:gd name="connsiteY1359" fmla="*/ 2301074 h 4008043"/>
              <a:gd name="connsiteX1360" fmla="*/ 175458 w 1181239"/>
              <a:gd name="connsiteY1360" fmla="*/ 2201800 h 4008043"/>
              <a:gd name="connsiteX1361" fmla="*/ 172740 w 1181239"/>
              <a:gd name="connsiteY1361" fmla="*/ 2164190 h 4008043"/>
              <a:gd name="connsiteX1362" fmla="*/ 179095 w 1181239"/>
              <a:gd name="connsiteY1362" fmla="*/ 2154671 h 4008043"/>
              <a:gd name="connsiteX1363" fmla="*/ 182562 w 1181239"/>
              <a:gd name="connsiteY1363" fmla="*/ 2140044 h 4008043"/>
              <a:gd name="connsiteX1364" fmla="*/ 178366 w 1181239"/>
              <a:gd name="connsiteY1364" fmla="*/ 2107848 h 4008043"/>
              <a:gd name="connsiteX1365" fmla="*/ 177238 w 1181239"/>
              <a:gd name="connsiteY1365" fmla="*/ 2093950 h 4008043"/>
              <a:gd name="connsiteX1366" fmla="*/ 177384 w 1181239"/>
              <a:gd name="connsiteY1366" fmla="*/ 2064486 h 4008043"/>
              <a:gd name="connsiteX1367" fmla="*/ 177056 w 1181239"/>
              <a:gd name="connsiteY1367" fmla="*/ 2024799 h 4008043"/>
              <a:gd name="connsiteX1368" fmla="*/ 179917 w 1181239"/>
              <a:gd name="connsiteY1368" fmla="*/ 2038534 h 4008043"/>
              <a:gd name="connsiteX1369" fmla="*/ 183109 w 1181239"/>
              <a:gd name="connsiteY1369" fmla="*/ 2051136 h 4008043"/>
              <a:gd name="connsiteX1370" fmla="*/ 187491 w 1181239"/>
              <a:gd name="connsiteY1370" fmla="*/ 2094518 h 4008043"/>
              <a:gd name="connsiteX1371" fmla="*/ 191609 w 1181239"/>
              <a:gd name="connsiteY1371" fmla="*/ 2149731 h 4008043"/>
              <a:gd name="connsiteX1372" fmla="*/ 194496 w 1181239"/>
              <a:gd name="connsiteY1372" fmla="*/ 2183049 h 4008043"/>
              <a:gd name="connsiteX1373" fmla="*/ 196875 w 1181239"/>
              <a:gd name="connsiteY1373" fmla="*/ 2201588 h 4008043"/>
              <a:gd name="connsiteX1374" fmla="*/ 195788 w 1181239"/>
              <a:gd name="connsiteY1374" fmla="*/ 2058415 h 4008043"/>
              <a:gd name="connsiteX1375" fmla="*/ 200030 w 1181239"/>
              <a:gd name="connsiteY1375" fmla="*/ 2005760 h 4008043"/>
              <a:gd name="connsiteX1376" fmla="*/ 204523 w 1181239"/>
              <a:gd name="connsiteY1376" fmla="*/ 2020566 h 4008043"/>
              <a:gd name="connsiteX1377" fmla="*/ 210671 w 1181239"/>
              <a:gd name="connsiteY1377" fmla="*/ 2033874 h 4008043"/>
              <a:gd name="connsiteX1378" fmla="*/ 210010 w 1181239"/>
              <a:gd name="connsiteY1378" fmla="*/ 2046098 h 4008043"/>
              <a:gd name="connsiteX1379" fmla="*/ 207007 w 1181239"/>
              <a:gd name="connsiteY1379" fmla="*/ 2117629 h 4008043"/>
              <a:gd name="connsiteX1380" fmla="*/ 206069 w 1181239"/>
              <a:gd name="connsiteY1380" fmla="*/ 2182549 h 4008043"/>
              <a:gd name="connsiteX1381" fmla="*/ 205960 w 1181239"/>
              <a:gd name="connsiteY1381" fmla="*/ 2202948 h 4008043"/>
              <a:gd name="connsiteX1382" fmla="*/ 209127 w 1181239"/>
              <a:gd name="connsiteY1382" fmla="*/ 2205668 h 4008043"/>
              <a:gd name="connsiteX1383" fmla="*/ 214532 w 1181239"/>
              <a:gd name="connsiteY1383" fmla="*/ 2247478 h 4008043"/>
              <a:gd name="connsiteX1384" fmla="*/ 219080 w 1181239"/>
              <a:gd name="connsiteY1384" fmla="*/ 2261523 h 4008043"/>
              <a:gd name="connsiteX1385" fmla="*/ 226346 w 1181239"/>
              <a:gd name="connsiteY1385" fmla="*/ 2259990 h 4008043"/>
              <a:gd name="connsiteX1386" fmla="*/ 229378 w 1181239"/>
              <a:gd name="connsiteY1386" fmla="*/ 2245492 h 4008043"/>
              <a:gd name="connsiteX1387" fmla="*/ 226247 w 1181239"/>
              <a:gd name="connsiteY1387" fmla="*/ 2228262 h 4008043"/>
              <a:gd name="connsiteX1388" fmla="*/ 214948 w 1181239"/>
              <a:gd name="connsiteY1388" fmla="*/ 2179343 h 4008043"/>
              <a:gd name="connsiteX1389" fmla="*/ 219625 w 1181239"/>
              <a:gd name="connsiteY1389" fmla="*/ 2162146 h 4008043"/>
              <a:gd name="connsiteX1390" fmla="*/ 222344 w 1181239"/>
              <a:gd name="connsiteY1390" fmla="*/ 2113823 h 4008043"/>
              <a:gd name="connsiteX1391" fmla="*/ 219071 w 1181239"/>
              <a:gd name="connsiteY1391" fmla="*/ 2061664 h 4008043"/>
              <a:gd name="connsiteX1392" fmla="*/ 217856 w 1181239"/>
              <a:gd name="connsiteY1392" fmla="*/ 2053357 h 4008043"/>
              <a:gd name="connsiteX1393" fmla="*/ 221271 w 1181239"/>
              <a:gd name="connsiteY1393" fmla="*/ 2060836 h 4008043"/>
              <a:gd name="connsiteX1394" fmla="*/ 227033 w 1181239"/>
              <a:gd name="connsiteY1394" fmla="*/ 2068316 h 4008043"/>
              <a:gd name="connsiteX1395" fmla="*/ 225110 w 1181239"/>
              <a:gd name="connsiteY1395" fmla="*/ 2050477 h 4008043"/>
              <a:gd name="connsiteX1396" fmla="*/ 221087 w 1181239"/>
              <a:gd name="connsiteY1396" fmla="*/ 2037038 h 4008043"/>
              <a:gd name="connsiteX1397" fmla="*/ 222714 w 1181239"/>
              <a:gd name="connsiteY1397" fmla="*/ 2033890 h 4008043"/>
              <a:gd name="connsiteX1398" fmla="*/ 229644 w 1181239"/>
              <a:gd name="connsiteY1398" fmla="*/ 2037545 h 4008043"/>
              <a:gd name="connsiteX1399" fmla="*/ 235192 w 1181239"/>
              <a:gd name="connsiteY1399" fmla="*/ 2053772 h 4008043"/>
              <a:gd name="connsiteX1400" fmla="*/ 237848 w 1181239"/>
              <a:gd name="connsiteY1400" fmla="*/ 2069820 h 4008043"/>
              <a:gd name="connsiteX1401" fmla="*/ 238574 w 1181239"/>
              <a:gd name="connsiteY1401" fmla="*/ 2000984 h 4008043"/>
              <a:gd name="connsiteX1402" fmla="*/ 237075 w 1181239"/>
              <a:gd name="connsiteY1402" fmla="*/ 1908526 h 4008043"/>
              <a:gd name="connsiteX1403" fmla="*/ 234896 w 1181239"/>
              <a:gd name="connsiteY1403" fmla="*/ 1883368 h 4008043"/>
              <a:gd name="connsiteX1404" fmla="*/ 232247 w 1181239"/>
              <a:gd name="connsiteY1404" fmla="*/ 1931645 h 4008043"/>
              <a:gd name="connsiteX1405" fmla="*/ 226115 w 1181239"/>
              <a:gd name="connsiteY1405" fmla="*/ 1988991 h 4008043"/>
              <a:gd name="connsiteX1406" fmla="*/ 223612 w 1181239"/>
              <a:gd name="connsiteY1406" fmla="*/ 1993067 h 4008043"/>
              <a:gd name="connsiteX1407" fmla="*/ 219934 w 1181239"/>
              <a:gd name="connsiteY1407" fmla="*/ 1999592 h 4008043"/>
              <a:gd name="connsiteX1408" fmla="*/ 217193 w 1181239"/>
              <a:gd name="connsiteY1408" fmla="*/ 1991885 h 4008043"/>
              <a:gd name="connsiteX1409" fmla="*/ 210733 w 1181239"/>
              <a:gd name="connsiteY1409" fmla="*/ 1947711 h 4008043"/>
              <a:gd name="connsiteX1410" fmla="*/ 206693 w 1181239"/>
              <a:gd name="connsiteY1410" fmla="*/ 1932953 h 4008043"/>
              <a:gd name="connsiteX1411" fmla="*/ 212064 w 1181239"/>
              <a:gd name="connsiteY1411" fmla="*/ 1940685 h 4008043"/>
              <a:gd name="connsiteX1412" fmla="*/ 218683 w 1181239"/>
              <a:gd name="connsiteY1412" fmla="*/ 1946906 h 4008043"/>
              <a:gd name="connsiteX1413" fmla="*/ 223568 w 1181239"/>
              <a:gd name="connsiteY1413" fmla="*/ 1953025 h 4008043"/>
              <a:gd name="connsiteX1414" fmla="*/ 226200 w 1181239"/>
              <a:gd name="connsiteY1414" fmla="*/ 1959523 h 4008043"/>
              <a:gd name="connsiteX1415" fmla="*/ 227699 w 1181239"/>
              <a:gd name="connsiteY1415" fmla="*/ 1949323 h 4008043"/>
              <a:gd name="connsiteX1416" fmla="*/ 224732 w 1181239"/>
              <a:gd name="connsiteY1416" fmla="*/ 1855417 h 4008043"/>
              <a:gd name="connsiteX1417" fmla="*/ 219133 w 1181239"/>
              <a:gd name="connsiteY1417" fmla="*/ 1774632 h 4008043"/>
              <a:gd name="connsiteX1418" fmla="*/ 213420 w 1181239"/>
              <a:gd name="connsiteY1418" fmla="*/ 1769242 h 4008043"/>
              <a:gd name="connsiteX1419" fmla="*/ 205892 w 1181239"/>
              <a:gd name="connsiteY1419" fmla="*/ 1758137 h 4008043"/>
              <a:gd name="connsiteX1420" fmla="*/ 200316 w 1181239"/>
              <a:gd name="connsiteY1420" fmla="*/ 1748640 h 4008043"/>
              <a:gd name="connsiteX1421" fmla="*/ 207031 w 1181239"/>
              <a:gd name="connsiteY1421" fmla="*/ 1746696 h 4008043"/>
              <a:gd name="connsiteX1422" fmla="*/ 209035 w 1181239"/>
              <a:gd name="connsiteY1422" fmla="*/ 1707939 h 4008043"/>
              <a:gd name="connsiteX1423" fmla="*/ 211071 w 1181239"/>
              <a:gd name="connsiteY1423" fmla="*/ 1669336 h 4008043"/>
              <a:gd name="connsiteX1424" fmla="*/ 227197 w 1181239"/>
              <a:gd name="connsiteY1424" fmla="*/ 1663053 h 4008043"/>
              <a:gd name="connsiteX1425" fmla="*/ 232283 w 1181239"/>
              <a:gd name="connsiteY1425" fmla="*/ 1656942 h 4008043"/>
              <a:gd name="connsiteX1426" fmla="*/ 235195 w 1181239"/>
              <a:gd name="connsiteY1426" fmla="*/ 1660341 h 4008043"/>
              <a:gd name="connsiteX1427" fmla="*/ 238100 w 1181239"/>
              <a:gd name="connsiteY1427" fmla="*/ 1616985 h 4008043"/>
              <a:gd name="connsiteX1428" fmla="*/ 235195 w 1181239"/>
              <a:gd name="connsiteY1428" fmla="*/ 1571947 h 4008043"/>
              <a:gd name="connsiteX1429" fmla="*/ 232287 w 1181239"/>
              <a:gd name="connsiteY1429" fmla="*/ 1606329 h 4008043"/>
              <a:gd name="connsiteX1430" fmla="*/ 229320 w 1181239"/>
              <a:gd name="connsiteY1430" fmla="*/ 1639614 h 4008043"/>
              <a:gd name="connsiteX1431" fmla="*/ 224483 w 1181239"/>
              <a:gd name="connsiteY1431" fmla="*/ 1618106 h 4008043"/>
              <a:gd name="connsiteX1432" fmla="*/ 217959 w 1181239"/>
              <a:gd name="connsiteY1432" fmla="*/ 1625487 h 4008043"/>
              <a:gd name="connsiteX1433" fmla="*/ 214383 w 1181239"/>
              <a:gd name="connsiteY1433" fmla="*/ 1648605 h 4008043"/>
              <a:gd name="connsiteX1434" fmla="*/ 211011 w 1181239"/>
              <a:gd name="connsiteY1434" fmla="*/ 1656262 h 4008043"/>
              <a:gd name="connsiteX1435" fmla="*/ 208920 w 1181239"/>
              <a:gd name="connsiteY1435" fmla="*/ 1648102 h 4008043"/>
              <a:gd name="connsiteX1436" fmla="*/ 212237 w 1181239"/>
              <a:gd name="connsiteY1436" fmla="*/ 1399238 h 4008043"/>
              <a:gd name="connsiteX1437" fmla="*/ 214755 w 1181239"/>
              <a:gd name="connsiteY1437" fmla="*/ 1417848 h 4008043"/>
              <a:gd name="connsiteX1438" fmla="*/ 220657 w 1181239"/>
              <a:gd name="connsiteY1438" fmla="*/ 1447453 h 4008043"/>
              <a:gd name="connsiteX1439" fmla="*/ 226470 w 1181239"/>
              <a:gd name="connsiteY1439" fmla="*/ 1454368 h 4008043"/>
              <a:gd name="connsiteX1440" fmla="*/ 226470 w 1181239"/>
              <a:gd name="connsiteY1440" fmla="*/ 1446221 h 4008043"/>
              <a:gd name="connsiteX1441" fmla="*/ 228093 w 1181239"/>
              <a:gd name="connsiteY1441" fmla="*/ 1424776 h 4008043"/>
              <a:gd name="connsiteX1442" fmla="*/ 225291 w 1181239"/>
              <a:gd name="connsiteY1442" fmla="*/ 1418277 h 4008043"/>
              <a:gd name="connsiteX1443" fmla="*/ 220862 w 1181239"/>
              <a:gd name="connsiteY1443" fmla="*/ 1425076 h 4008043"/>
              <a:gd name="connsiteX1444" fmla="*/ 220753 w 1181239"/>
              <a:gd name="connsiteY1444" fmla="*/ 1416781 h 4008043"/>
              <a:gd name="connsiteX1445" fmla="*/ 224281 w 1181239"/>
              <a:gd name="connsiteY1445" fmla="*/ 1405091 h 4008043"/>
              <a:gd name="connsiteX1446" fmla="*/ 228564 w 1181239"/>
              <a:gd name="connsiteY1446" fmla="*/ 1358989 h 4008043"/>
              <a:gd name="connsiteX1447" fmla="*/ 225152 w 1181239"/>
              <a:gd name="connsiteY1447" fmla="*/ 1325803 h 4008043"/>
              <a:gd name="connsiteX1448" fmla="*/ 220869 w 1181239"/>
              <a:gd name="connsiteY1448" fmla="*/ 1350055 h 4008043"/>
              <a:gd name="connsiteX1449" fmla="*/ 216020 w 1181239"/>
              <a:gd name="connsiteY1449" fmla="*/ 1330335 h 4008043"/>
              <a:gd name="connsiteX1450" fmla="*/ 212597 w 1181239"/>
              <a:gd name="connsiteY1450" fmla="*/ 1259167 h 4008043"/>
              <a:gd name="connsiteX1451" fmla="*/ 211560 w 1181239"/>
              <a:gd name="connsiteY1451" fmla="*/ 1206130 h 4008043"/>
              <a:gd name="connsiteX1452" fmla="*/ 215375 w 1181239"/>
              <a:gd name="connsiteY1452" fmla="*/ 1221089 h 4008043"/>
              <a:gd name="connsiteX1453" fmla="*/ 227379 w 1181239"/>
              <a:gd name="connsiteY1453" fmla="*/ 1264199 h 4008043"/>
              <a:gd name="connsiteX1454" fmla="*/ 224694 w 1181239"/>
              <a:gd name="connsiteY1454" fmla="*/ 1244618 h 4008043"/>
              <a:gd name="connsiteX1455" fmla="*/ 226599 w 1181239"/>
              <a:gd name="connsiteY1455" fmla="*/ 1231828 h 4008043"/>
              <a:gd name="connsiteX1456" fmla="*/ 231544 w 1181239"/>
              <a:gd name="connsiteY1456" fmla="*/ 1168401 h 4008043"/>
              <a:gd name="connsiteX1457" fmla="*/ 221743 w 1181239"/>
              <a:gd name="connsiteY1457" fmla="*/ 1143601 h 4008043"/>
              <a:gd name="connsiteX1458" fmla="*/ 218485 w 1181239"/>
              <a:gd name="connsiteY1458" fmla="*/ 1128615 h 4008043"/>
              <a:gd name="connsiteX1459" fmla="*/ 218112 w 1181239"/>
              <a:gd name="connsiteY1459" fmla="*/ 1140174 h 4008043"/>
              <a:gd name="connsiteX1460" fmla="*/ 207558 w 1181239"/>
              <a:gd name="connsiteY1460" fmla="*/ 1138814 h 4008043"/>
              <a:gd name="connsiteX1461" fmla="*/ 201314 w 1181239"/>
              <a:gd name="connsiteY1461" fmla="*/ 1111802 h 4008043"/>
              <a:gd name="connsiteX1462" fmla="*/ 192840 w 1181239"/>
              <a:gd name="connsiteY1462" fmla="*/ 1189163 h 4008043"/>
              <a:gd name="connsiteX1463" fmla="*/ 185708 w 1181239"/>
              <a:gd name="connsiteY1463" fmla="*/ 1265270 h 4008043"/>
              <a:gd name="connsiteX1464" fmla="*/ 197495 w 1181239"/>
              <a:gd name="connsiteY1464" fmla="*/ 1276300 h 4008043"/>
              <a:gd name="connsiteX1465" fmla="*/ 208932 w 1181239"/>
              <a:gd name="connsiteY1465" fmla="*/ 1299086 h 4008043"/>
              <a:gd name="connsiteX1466" fmla="*/ 210045 w 1181239"/>
              <a:gd name="connsiteY1466" fmla="*/ 1329882 h 4008043"/>
              <a:gd name="connsiteX1467" fmla="*/ 210045 w 1181239"/>
              <a:gd name="connsiteY1467" fmla="*/ 1341280 h 4008043"/>
              <a:gd name="connsiteX1468" fmla="*/ 199446 w 1181239"/>
              <a:gd name="connsiteY1468" fmla="*/ 1361380 h 4008043"/>
              <a:gd name="connsiteX1469" fmla="*/ 195086 w 1181239"/>
              <a:gd name="connsiteY1469" fmla="*/ 1409898 h 4008043"/>
              <a:gd name="connsiteX1470" fmla="*/ 184177 w 1181239"/>
              <a:gd name="connsiteY1470" fmla="*/ 1419619 h 4008043"/>
              <a:gd name="connsiteX1471" fmla="*/ 184104 w 1181239"/>
              <a:gd name="connsiteY1471" fmla="*/ 1392945 h 4008043"/>
              <a:gd name="connsiteX1472" fmla="*/ 186502 w 1181239"/>
              <a:gd name="connsiteY1472" fmla="*/ 1355720 h 4008043"/>
              <a:gd name="connsiteX1473" fmla="*/ 181596 w 1181239"/>
              <a:gd name="connsiteY1473" fmla="*/ 1374759 h 4008043"/>
              <a:gd name="connsiteX1474" fmla="*/ 177236 w 1181239"/>
              <a:gd name="connsiteY1474" fmla="*/ 1393798 h 4008043"/>
              <a:gd name="connsiteX1475" fmla="*/ 172823 w 1181239"/>
              <a:gd name="connsiteY1475" fmla="*/ 1376799 h 4008043"/>
              <a:gd name="connsiteX1476" fmla="*/ 166979 w 1181239"/>
              <a:gd name="connsiteY1476" fmla="*/ 1364640 h 4008043"/>
              <a:gd name="connsiteX1477" fmla="*/ 161395 w 1181239"/>
              <a:gd name="connsiteY1477" fmla="*/ 1365097 h 4008043"/>
              <a:gd name="connsiteX1478" fmla="*/ 159198 w 1181239"/>
              <a:gd name="connsiteY1478" fmla="*/ 1346658 h 4008043"/>
              <a:gd name="connsiteX1479" fmla="*/ 156257 w 1181239"/>
              <a:gd name="connsiteY1479" fmla="*/ 1359606 h 4008043"/>
              <a:gd name="connsiteX1480" fmla="*/ 152297 w 1181239"/>
              <a:gd name="connsiteY1480" fmla="*/ 1387938 h 4008043"/>
              <a:gd name="connsiteX1481" fmla="*/ 147163 w 1181239"/>
              <a:gd name="connsiteY1481" fmla="*/ 1363648 h 4008043"/>
              <a:gd name="connsiteX1482" fmla="*/ 143528 w 1181239"/>
              <a:gd name="connsiteY1482" fmla="*/ 1342121 h 4008043"/>
              <a:gd name="connsiteX1483" fmla="*/ 139251 w 1181239"/>
              <a:gd name="connsiteY1483" fmla="*/ 1342904 h 4008043"/>
              <a:gd name="connsiteX1484" fmla="*/ 134914 w 1181239"/>
              <a:gd name="connsiteY1484" fmla="*/ 1376222 h 4008043"/>
              <a:gd name="connsiteX1485" fmla="*/ 130554 w 1181239"/>
              <a:gd name="connsiteY1485" fmla="*/ 1409436 h 4008043"/>
              <a:gd name="connsiteX1486" fmla="*/ 126171 w 1181239"/>
              <a:gd name="connsiteY1486" fmla="*/ 1410115 h 4008043"/>
              <a:gd name="connsiteX1487" fmla="*/ 121812 w 1181239"/>
              <a:gd name="connsiteY1487" fmla="*/ 1420772 h 4008043"/>
              <a:gd name="connsiteX1488" fmla="*/ 123571 w 1181239"/>
              <a:gd name="connsiteY1488" fmla="*/ 1435716 h 4008043"/>
              <a:gd name="connsiteX1489" fmla="*/ 130532 w 1181239"/>
              <a:gd name="connsiteY1489" fmla="*/ 1424914 h 4008043"/>
              <a:gd name="connsiteX1490" fmla="*/ 138289 w 1181239"/>
              <a:gd name="connsiteY1490" fmla="*/ 1416235 h 4008043"/>
              <a:gd name="connsiteX1491" fmla="*/ 136067 w 1181239"/>
              <a:gd name="connsiteY1491" fmla="*/ 1479471 h 4008043"/>
              <a:gd name="connsiteX1492" fmla="*/ 122188 w 1181239"/>
              <a:gd name="connsiteY1492" fmla="*/ 1586334 h 4008043"/>
              <a:gd name="connsiteX1493" fmla="*/ 119980 w 1181239"/>
              <a:gd name="connsiteY1493" fmla="*/ 1579747 h 4008043"/>
              <a:gd name="connsiteX1494" fmla="*/ 125070 w 1181239"/>
              <a:gd name="connsiteY1494" fmla="*/ 1482379 h 4008043"/>
              <a:gd name="connsiteX1495" fmla="*/ 126516 w 1181239"/>
              <a:gd name="connsiteY1495" fmla="*/ 1463044 h 4008043"/>
              <a:gd name="connsiteX1496" fmla="*/ 124581 w 1181239"/>
              <a:gd name="connsiteY1496" fmla="*/ 1448193 h 4008043"/>
              <a:gd name="connsiteX1497" fmla="*/ 114245 w 1181239"/>
              <a:gd name="connsiteY1497" fmla="*/ 1472629 h 4008043"/>
              <a:gd name="connsiteX1498" fmla="*/ 110767 w 1181239"/>
              <a:gd name="connsiteY1498" fmla="*/ 1490350 h 4008043"/>
              <a:gd name="connsiteX1499" fmla="*/ 112066 w 1181239"/>
              <a:gd name="connsiteY1499" fmla="*/ 1465872 h 4008043"/>
              <a:gd name="connsiteX1500" fmla="*/ 121968 w 1181239"/>
              <a:gd name="connsiteY1500" fmla="*/ 1368819 h 4008043"/>
              <a:gd name="connsiteX1501" fmla="*/ 121822 w 1181239"/>
              <a:gd name="connsiteY1501" fmla="*/ 1351639 h 4008043"/>
              <a:gd name="connsiteX1502" fmla="*/ 125000 w 1181239"/>
              <a:gd name="connsiteY1502" fmla="*/ 1341763 h 4008043"/>
              <a:gd name="connsiteX1503" fmla="*/ 128197 w 1181239"/>
              <a:gd name="connsiteY1503" fmla="*/ 1330464 h 4008043"/>
              <a:gd name="connsiteX1504" fmla="*/ 121531 w 1181239"/>
              <a:gd name="connsiteY1504" fmla="*/ 1277565 h 4008043"/>
              <a:gd name="connsiteX1505" fmla="*/ 111387 w 1181239"/>
              <a:gd name="connsiteY1505" fmla="*/ 1245510 h 4008043"/>
              <a:gd name="connsiteX1506" fmla="*/ 107088 w 1181239"/>
              <a:gd name="connsiteY1506" fmla="*/ 1251005 h 4008043"/>
              <a:gd name="connsiteX1507" fmla="*/ 109190 w 1181239"/>
              <a:gd name="connsiteY1507" fmla="*/ 1193889 h 4008043"/>
              <a:gd name="connsiteX1508" fmla="*/ 113381 w 1181239"/>
              <a:gd name="connsiteY1508" fmla="*/ 1155811 h 4008043"/>
              <a:gd name="connsiteX1509" fmla="*/ 113381 w 1181239"/>
              <a:gd name="connsiteY1509" fmla="*/ 1070136 h 4008043"/>
              <a:gd name="connsiteX1510" fmla="*/ 112797 w 1181239"/>
              <a:gd name="connsiteY1510" fmla="*/ 920546 h 4008043"/>
              <a:gd name="connsiteX1511" fmla="*/ 114114 w 1181239"/>
              <a:gd name="connsiteY1511" fmla="*/ 898107 h 4008043"/>
              <a:gd name="connsiteX1512" fmla="*/ 111790 w 1181239"/>
              <a:gd name="connsiteY1512" fmla="*/ 887908 h 4008043"/>
              <a:gd name="connsiteX1513" fmla="*/ 111644 w 1181239"/>
              <a:gd name="connsiteY1513" fmla="*/ 860710 h 4008043"/>
              <a:gd name="connsiteX1514" fmla="*/ 116000 w 1181239"/>
              <a:gd name="connsiteY1514" fmla="*/ 836997 h 4008043"/>
              <a:gd name="connsiteX1515" fmla="*/ 111192 w 1181239"/>
              <a:gd name="connsiteY1515" fmla="*/ 838130 h 4008043"/>
              <a:gd name="connsiteX1516" fmla="*/ 108419 w 1181239"/>
              <a:gd name="connsiteY1516" fmla="*/ 804727 h 4008043"/>
              <a:gd name="connsiteX1517" fmla="*/ 111981 w 1181239"/>
              <a:gd name="connsiteY1517" fmla="*/ 760077 h 4008043"/>
              <a:gd name="connsiteX1518" fmla="*/ 101298 w 1181239"/>
              <a:gd name="connsiteY1518" fmla="*/ 742881 h 4008043"/>
              <a:gd name="connsiteX1519" fmla="*/ 93842 w 1181239"/>
              <a:gd name="connsiteY1519" fmla="*/ 760448 h 4008043"/>
              <a:gd name="connsiteX1520" fmla="*/ 85494 w 1181239"/>
              <a:gd name="connsiteY1520" fmla="*/ 777099 h 4008043"/>
              <a:gd name="connsiteX1521" fmla="*/ 81229 w 1181239"/>
              <a:gd name="connsiteY1521" fmla="*/ 789450 h 4008043"/>
              <a:gd name="connsiteX1522" fmla="*/ 92884 w 1181239"/>
              <a:gd name="connsiteY1522" fmla="*/ 833286 h 4008043"/>
              <a:gd name="connsiteX1523" fmla="*/ 97008 w 1181239"/>
              <a:gd name="connsiteY1523" fmla="*/ 821273 h 4008043"/>
              <a:gd name="connsiteX1524" fmla="*/ 101001 w 1181239"/>
              <a:gd name="connsiteY1524" fmla="*/ 813114 h 4008043"/>
              <a:gd name="connsiteX1525" fmla="*/ 101220 w 1181239"/>
              <a:gd name="connsiteY1525" fmla="*/ 827460 h 4008043"/>
              <a:gd name="connsiteX1526" fmla="*/ 94882 w 1181239"/>
              <a:gd name="connsiteY1526" fmla="*/ 844145 h 4008043"/>
              <a:gd name="connsiteX1527" fmla="*/ 83046 w 1181239"/>
              <a:gd name="connsiteY1527" fmla="*/ 876568 h 4008043"/>
              <a:gd name="connsiteX1528" fmla="*/ 81181 w 1181239"/>
              <a:gd name="connsiteY1528" fmla="*/ 882469 h 4008043"/>
              <a:gd name="connsiteX1529" fmla="*/ 78663 w 1181239"/>
              <a:gd name="connsiteY1529" fmla="*/ 923135 h 4008043"/>
              <a:gd name="connsiteX1530" fmla="*/ 77664 w 1181239"/>
              <a:gd name="connsiteY1530" fmla="*/ 961893 h 4008043"/>
              <a:gd name="connsiteX1531" fmla="*/ 70391 w 1181239"/>
              <a:gd name="connsiteY1531" fmla="*/ 829433 h 4008043"/>
              <a:gd name="connsiteX1532" fmla="*/ 92739 w 1181239"/>
              <a:gd name="connsiteY1532" fmla="*/ 639044 h 4008043"/>
              <a:gd name="connsiteX1533" fmla="*/ 101313 w 1181239"/>
              <a:gd name="connsiteY1533" fmla="*/ 581928 h 4008043"/>
              <a:gd name="connsiteX1534" fmla="*/ 100010 w 1181239"/>
              <a:gd name="connsiteY1534" fmla="*/ 626125 h 4008043"/>
              <a:gd name="connsiteX1535" fmla="*/ 101203 w 1181239"/>
              <a:gd name="connsiteY1535" fmla="*/ 670323 h 4008043"/>
              <a:gd name="connsiteX1536" fmla="*/ 111667 w 1181239"/>
              <a:gd name="connsiteY1536" fmla="*/ 606407 h 4008043"/>
              <a:gd name="connsiteX1537" fmla="*/ 132280 w 1181239"/>
              <a:gd name="connsiteY1537" fmla="*/ 506535 h 4008043"/>
              <a:gd name="connsiteX1538" fmla="*/ 135305 w 1181239"/>
              <a:gd name="connsiteY1538" fmla="*/ 488094 h 4008043"/>
              <a:gd name="connsiteX1539" fmla="*/ 132598 w 1181239"/>
              <a:gd name="connsiteY1539" fmla="*/ 468375 h 4008043"/>
              <a:gd name="connsiteX1540" fmla="*/ 140461 w 1181239"/>
              <a:gd name="connsiteY1540" fmla="*/ 443510 h 4008043"/>
              <a:gd name="connsiteX1541" fmla="*/ 146797 w 1181239"/>
              <a:gd name="connsiteY1541" fmla="*/ 437659 h 4008043"/>
              <a:gd name="connsiteX1542" fmla="*/ 143349 w 1181239"/>
              <a:gd name="connsiteY1542" fmla="*/ 362443 h 4008043"/>
              <a:gd name="connsiteX1543" fmla="*/ 146308 w 1181239"/>
              <a:gd name="connsiteY1543" fmla="*/ 358756 h 4008043"/>
              <a:gd name="connsiteX1544" fmla="*/ 153932 w 1181239"/>
              <a:gd name="connsiteY1544" fmla="*/ 348023 h 4008043"/>
              <a:gd name="connsiteX1545" fmla="*/ 149861 w 1181239"/>
              <a:gd name="connsiteY1545" fmla="*/ 319465 h 4008043"/>
              <a:gd name="connsiteX1546" fmla="*/ 148245 w 1181239"/>
              <a:gd name="connsiteY1546" fmla="*/ 301786 h 4008043"/>
              <a:gd name="connsiteX1547" fmla="*/ 152779 w 1181239"/>
              <a:gd name="connsiteY1547" fmla="*/ 319276 h 4008043"/>
              <a:gd name="connsiteX1548" fmla="*/ 160239 w 1181239"/>
              <a:gd name="connsiteY1548" fmla="*/ 331873 h 4008043"/>
              <a:gd name="connsiteX1549" fmla="*/ 161801 w 1181239"/>
              <a:gd name="connsiteY1549" fmla="*/ 313701 h 4008043"/>
              <a:gd name="connsiteX1550" fmla="*/ 164369 w 1181239"/>
              <a:gd name="connsiteY1550" fmla="*/ 286232 h 4008043"/>
              <a:gd name="connsiteX1551" fmla="*/ 168019 w 1181239"/>
              <a:gd name="connsiteY1551" fmla="*/ 250196 h 4008043"/>
              <a:gd name="connsiteX1552" fmla="*/ 167727 w 1181239"/>
              <a:gd name="connsiteY1552" fmla="*/ 228350 h 4008043"/>
              <a:gd name="connsiteX1553" fmla="*/ 163731 w 1181239"/>
              <a:gd name="connsiteY1553" fmla="*/ 240590 h 4008043"/>
              <a:gd name="connsiteX1554" fmla="*/ 161213 w 1181239"/>
              <a:gd name="connsiteY1554" fmla="*/ 228350 h 4008043"/>
              <a:gd name="connsiteX1555" fmla="*/ 172295 w 1181239"/>
              <a:gd name="connsiteY1555" fmla="*/ 172119 h 4008043"/>
              <a:gd name="connsiteX1556" fmla="*/ 194306 w 1181239"/>
              <a:gd name="connsiteY1556" fmla="*/ 151887 h 4008043"/>
              <a:gd name="connsiteX1557" fmla="*/ 213198 w 1181239"/>
              <a:gd name="connsiteY1557" fmla="*/ 135443 h 4008043"/>
              <a:gd name="connsiteX1558" fmla="*/ 215515 w 1181239"/>
              <a:gd name="connsiteY1558" fmla="*/ 149430 h 4008043"/>
              <a:gd name="connsiteX1559" fmla="*/ 221329 w 1181239"/>
              <a:gd name="connsiteY1559" fmla="*/ 158331 h 4008043"/>
              <a:gd name="connsiteX1560" fmla="*/ 228922 w 1181239"/>
              <a:gd name="connsiteY1560" fmla="*/ 149150 h 4008043"/>
              <a:gd name="connsiteX1561" fmla="*/ 242660 w 1181239"/>
              <a:gd name="connsiteY1561" fmla="*/ 141716 h 4008043"/>
              <a:gd name="connsiteX1562" fmla="*/ 262931 w 1181239"/>
              <a:gd name="connsiteY1562" fmla="*/ 133195 h 4008043"/>
              <a:gd name="connsiteX1563" fmla="*/ 275609 w 1181239"/>
              <a:gd name="connsiteY1563" fmla="*/ 129868 h 4008043"/>
              <a:gd name="connsiteX1564" fmla="*/ 282707 w 1181239"/>
              <a:gd name="connsiteY1564" fmla="*/ 139646 h 4008043"/>
              <a:gd name="connsiteX1565" fmla="*/ 293762 w 1181239"/>
              <a:gd name="connsiteY1565" fmla="*/ 130695 h 4008043"/>
              <a:gd name="connsiteX1566" fmla="*/ 302347 w 1181239"/>
              <a:gd name="connsiteY1566" fmla="*/ 118197 h 4008043"/>
              <a:gd name="connsiteX1567" fmla="*/ 306563 w 1181239"/>
              <a:gd name="connsiteY1567" fmla="*/ 127037 h 4008043"/>
              <a:gd name="connsiteX1568" fmla="*/ 320248 w 1181239"/>
              <a:gd name="connsiteY1568" fmla="*/ 112758 h 4008043"/>
              <a:gd name="connsiteX1569" fmla="*/ 338313 w 1181239"/>
              <a:gd name="connsiteY1569" fmla="*/ 70948 h 4008043"/>
              <a:gd name="connsiteX1570" fmla="*/ 342329 w 1181239"/>
              <a:gd name="connsiteY1570" fmla="*/ 78816 h 4008043"/>
              <a:gd name="connsiteX1571" fmla="*/ 345934 w 1181239"/>
              <a:gd name="connsiteY1571" fmla="*/ 161884 h 4008043"/>
              <a:gd name="connsiteX1572" fmla="*/ 358528 w 1181239"/>
              <a:gd name="connsiteY1572" fmla="*/ 143387 h 4008043"/>
              <a:gd name="connsiteX1573" fmla="*/ 368651 w 1181239"/>
              <a:gd name="connsiteY1573" fmla="*/ 146994 h 4008043"/>
              <a:gd name="connsiteX1574" fmla="*/ 376212 w 1181239"/>
              <a:gd name="connsiteY1574" fmla="*/ 158919 h 4008043"/>
              <a:gd name="connsiteX1575" fmla="*/ 381104 w 1181239"/>
              <a:gd name="connsiteY1575" fmla="*/ 173053 h 4008043"/>
              <a:gd name="connsiteX1576" fmla="*/ 384882 w 1181239"/>
              <a:gd name="connsiteY1576" fmla="*/ 184833 h 4008043"/>
              <a:gd name="connsiteX1577" fmla="*/ 392100 w 1181239"/>
              <a:gd name="connsiteY1577" fmla="*/ 179393 h 4008043"/>
              <a:gd name="connsiteX1578" fmla="*/ 399048 w 1181239"/>
              <a:gd name="connsiteY1578" fmla="*/ 165115 h 4008043"/>
              <a:gd name="connsiteX1579" fmla="*/ 406633 w 1181239"/>
              <a:gd name="connsiteY1579" fmla="*/ 158834 h 4008043"/>
              <a:gd name="connsiteX1580" fmla="*/ 413674 w 1181239"/>
              <a:gd name="connsiteY1580" fmla="*/ 153502 h 4008043"/>
              <a:gd name="connsiteX1581" fmla="*/ 419482 w 1181239"/>
              <a:gd name="connsiteY1581" fmla="*/ 137236 h 4008043"/>
              <a:gd name="connsiteX1582" fmla="*/ 425586 w 1181239"/>
              <a:gd name="connsiteY1582" fmla="*/ 122957 h 4008043"/>
              <a:gd name="connsiteX1583" fmla="*/ 427848 w 1181239"/>
              <a:gd name="connsiteY1583" fmla="*/ 108678 h 4008043"/>
              <a:gd name="connsiteX1584" fmla="*/ 429866 w 1181239"/>
              <a:gd name="connsiteY1584" fmla="*/ 118907 h 4008043"/>
              <a:gd name="connsiteX1585" fmla="*/ 435827 w 1181239"/>
              <a:gd name="connsiteY1585" fmla="*/ 128850 h 4008043"/>
              <a:gd name="connsiteX1586" fmla="*/ 440176 w 1181239"/>
              <a:gd name="connsiteY1586" fmla="*/ 116837 h 4008043"/>
              <a:gd name="connsiteX1587" fmla="*/ 443019 w 1181239"/>
              <a:gd name="connsiteY1587" fmla="*/ 124997 h 4008043"/>
              <a:gd name="connsiteX1588" fmla="*/ 445209 w 1181239"/>
              <a:gd name="connsiteY1588" fmla="*/ 132546 h 4008043"/>
              <a:gd name="connsiteX1589" fmla="*/ 467337 w 1181239"/>
              <a:gd name="connsiteY1589" fmla="*/ 111381 h 4008043"/>
              <a:gd name="connsiteX1590" fmla="*/ 468833 w 1181239"/>
              <a:gd name="connsiteY1590" fmla="*/ 130437 h 4008043"/>
              <a:gd name="connsiteX1591" fmla="*/ 471151 w 1181239"/>
              <a:gd name="connsiteY1591" fmla="*/ 131353 h 4008043"/>
              <a:gd name="connsiteX1592" fmla="*/ 478020 w 1181239"/>
              <a:gd name="connsiteY1592" fmla="*/ 122037 h 4008043"/>
              <a:gd name="connsiteX1593" fmla="*/ 486092 w 1181239"/>
              <a:gd name="connsiteY1593" fmla="*/ 133276 h 4008043"/>
              <a:gd name="connsiteX1594" fmla="*/ 489453 w 1181239"/>
              <a:gd name="connsiteY1594" fmla="*/ 145397 h 4008043"/>
              <a:gd name="connsiteX1595" fmla="*/ 492945 w 1181239"/>
              <a:gd name="connsiteY1595" fmla="*/ 156956 h 4008043"/>
              <a:gd name="connsiteX1596" fmla="*/ 499779 w 1181239"/>
              <a:gd name="connsiteY1596" fmla="*/ 144717 h 4008043"/>
              <a:gd name="connsiteX1597" fmla="*/ 505560 w 1181239"/>
              <a:gd name="connsiteY1597" fmla="*/ 129078 h 4008043"/>
              <a:gd name="connsiteX1598" fmla="*/ 510557 w 1181239"/>
              <a:gd name="connsiteY1598" fmla="*/ 139793 h 4008043"/>
              <a:gd name="connsiteX1599" fmla="*/ 509459 w 1181239"/>
              <a:gd name="connsiteY1599" fmla="*/ 151947 h 4008043"/>
              <a:gd name="connsiteX1600" fmla="*/ 511247 w 1181239"/>
              <a:gd name="connsiteY1600" fmla="*/ 162500 h 4008043"/>
              <a:gd name="connsiteX1601" fmla="*/ 515209 w 1181239"/>
              <a:gd name="connsiteY1601" fmla="*/ 173016 h 4008043"/>
              <a:gd name="connsiteX1602" fmla="*/ 513378 w 1181239"/>
              <a:gd name="connsiteY1602" fmla="*/ 182115 h 4008043"/>
              <a:gd name="connsiteX1603" fmla="*/ 523901 w 1181239"/>
              <a:gd name="connsiteY1603" fmla="*/ 171235 h 4008043"/>
              <a:gd name="connsiteX1604" fmla="*/ 542366 w 1181239"/>
              <a:gd name="connsiteY1604" fmla="*/ 137237 h 4008043"/>
              <a:gd name="connsiteX1605" fmla="*/ 551415 w 1181239"/>
              <a:gd name="connsiteY1605" fmla="*/ 119213 h 4008043"/>
              <a:gd name="connsiteX1606" fmla="*/ 544175 w 1181239"/>
              <a:gd name="connsiteY1606" fmla="*/ 173955 h 4008043"/>
              <a:gd name="connsiteX1607" fmla="*/ 544697 w 1181239"/>
              <a:gd name="connsiteY1607" fmla="*/ 177464 h 4008043"/>
              <a:gd name="connsiteX1608" fmla="*/ 558246 w 1181239"/>
              <a:gd name="connsiteY1608" fmla="*/ 142107 h 4008043"/>
              <a:gd name="connsiteX1609" fmla="*/ 568191 w 1181239"/>
              <a:gd name="connsiteY1609" fmla="*/ 119559 h 4008043"/>
              <a:gd name="connsiteX1610" fmla="*/ 565147 w 1181239"/>
              <a:gd name="connsiteY1610" fmla="*/ 145397 h 4008043"/>
              <a:gd name="connsiteX1611" fmla="*/ 570597 w 1181239"/>
              <a:gd name="connsiteY1611" fmla="*/ 137237 h 4008043"/>
              <a:gd name="connsiteX1612" fmla="*/ 584365 w 1181239"/>
              <a:gd name="connsiteY1612" fmla="*/ 91000 h 4008043"/>
              <a:gd name="connsiteX1613" fmla="*/ 582602 w 1181239"/>
              <a:gd name="connsiteY1613" fmla="*/ 126937 h 4008043"/>
              <a:gd name="connsiteX1614" fmla="*/ 572499 w 1181239"/>
              <a:gd name="connsiteY1614" fmla="*/ 204306 h 4008043"/>
              <a:gd name="connsiteX1615" fmla="*/ 575414 w 1181239"/>
              <a:gd name="connsiteY1615" fmla="*/ 228352 h 4008043"/>
              <a:gd name="connsiteX1616" fmla="*/ 625167 w 1181239"/>
              <a:gd name="connsiteY1616" fmla="*/ 31844 h 4008043"/>
              <a:gd name="connsiteX1617" fmla="*/ 631225 w 1181239"/>
              <a:gd name="connsiteY1617" fmla="*/ 17565 h 4008043"/>
              <a:gd name="connsiteX1618" fmla="*/ 476348 w 1181239"/>
              <a:gd name="connsiteY1618" fmla="*/ 9396 h 4008043"/>
              <a:gd name="connsiteX1619" fmla="*/ 477384 w 1181239"/>
              <a:gd name="connsiteY1619" fmla="*/ 18235 h 4008043"/>
              <a:gd name="connsiteX1620" fmla="*/ 473514 w 1181239"/>
              <a:gd name="connsiteY1620" fmla="*/ 19369 h 4008043"/>
              <a:gd name="connsiteX1621" fmla="*/ 473512 w 1181239"/>
              <a:gd name="connsiteY1621" fmla="*/ 19369 h 4008043"/>
              <a:gd name="connsiteX1622" fmla="*/ 476348 w 1181239"/>
              <a:gd name="connsiteY1622" fmla="*/ 9396 h 4008043"/>
              <a:gd name="connsiteX1623" fmla="*/ 816481 w 1181239"/>
              <a:gd name="connsiteY1623" fmla="*/ 1236 h 4008043"/>
              <a:gd name="connsiteX1624" fmla="*/ 818809 w 1181239"/>
              <a:gd name="connsiteY1624" fmla="*/ 21635 h 4008043"/>
              <a:gd name="connsiteX1625" fmla="*/ 816481 w 1181239"/>
              <a:gd name="connsiteY1625" fmla="*/ 42034 h 4008043"/>
              <a:gd name="connsiteX1626" fmla="*/ 814152 w 1181239"/>
              <a:gd name="connsiteY1626" fmla="*/ 21635 h 4008043"/>
              <a:gd name="connsiteX1627" fmla="*/ 816481 w 1181239"/>
              <a:gd name="connsiteY1627" fmla="*/ 1236 h 400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Lst>
            <a:rect l="l" t="t" r="r" b="b"/>
            <a:pathLst>
              <a:path w="1181239" h="4008043">
                <a:moveTo>
                  <a:pt x="534998" y="3942687"/>
                </a:moveTo>
                <a:cubicBezTo>
                  <a:pt x="536418" y="3943791"/>
                  <a:pt x="537456" y="3947448"/>
                  <a:pt x="537456" y="3953147"/>
                </a:cubicBezTo>
                <a:cubicBezTo>
                  <a:pt x="537456" y="3959131"/>
                  <a:pt x="537127" y="3964026"/>
                  <a:pt x="536701" y="3964026"/>
                </a:cubicBezTo>
                <a:cubicBezTo>
                  <a:pt x="536284" y="3964026"/>
                  <a:pt x="534263" y="3961502"/>
                  <a:pt x="532203" y="3958417"/>
                </a:cubicBezTo>
                <a:cubicBezTo>
                  <a:pt x="530145" y="3955331"/>
                  <a:pt x="529262" y="3950436"/>
                  <a:pt x="530247" y="3947537"/>
                </a:cubicBezTo>
                <a:cubicBezTo>
                  <a:pt x="531776" y="3943029"/>
                  <a:pt x="533578" y="3941582"/>
                  <a:pt x="534998" y="3942687"/>
                </a:cubicBezTo>
                <a:close/>
                <a:moveTo>
                  <a:pt x="800461" y="3939090"/>
                </a:moveTo>
                <a:cubicBezTo>
                  <a:pt x="801996" y="3940803"/>
                  <a:pt x="804503" y="3960780"/>
                  <a:pt x="804403" y="3976266"/>
                </a:cubicBezTo>
                <a:cubicBezTo>
                  <a:pt x="804294" y="3992392"/>
                  <a:pt x="800455" y="4014647"/>
                  <a:pt x="799235" y="4006184"/>
                </a:cubicBezTo>
                <a:lnTo>
                  <a:pt x="799228" y="4006184"/>
                </a:lnTo>
                <a:cubicBezTo>
                  <a:pt x="799009" y="4004688"/>
                  <a:pt x="797126" y="3992142"/>
                  <a:pt x="795035" y="3978305"/>
                </a:cubicBezTo>
                <a:cubicBezTo>
                  <a:pt x="791860" y="3957298"/>
                  <a:pt x="791878" y="3953147"/>
                  <a:pt x="795144" y="3953147"/>
                </a:cubicBezTo>
                <a:cubicBezTo>
                  <a:pt x="797541" y="3953147"/>
                  <a:pt x="799176" y="3949737"/>
                  <a:pt x="799382" y="3944307"/>
                </a:cubicBezTo>
                <a:cubicBezTo>
                  <a:pt x="799545" y="3939977"/>
                  <a:pt x="799949" y="3938518"/>
                  <a:pt x="800461" y="3939090"/>
                </a:cubicBezTo>
                <a:close/>
                <a:moveTo>
                  <a:pt x="1173610" y="3829461"/>
                </a:moveTo>
                <a:cubicBezTo>
                  <a:pt x="1174536" y="3830053"/>
                  <a:pt x="1175848" y="3832006"/>
                  <a:pt x="1177832" y="3835505"/>
                </a:cubicBezTo>
                <a:cubicBezTo>
                  <a:pt x="1182261" y="3843310"/>
                  <a:pt x="1182318" y="3844344"/>
                  <a:pt x="1178322" y="3844344"/>
                </a:cubicBezTo>
                <a:cubicBezTo>
                  <a:pt x="1175833" y="3844344"/>
                  <a:pt x="1173072" y="3842580"/>
                  <a:pt x="1172188" y="3840423"/>
                </a:cubicBezTo>
                <a:cubicBezTo>
                  <a:pt x="1171305" y="3838266"/>
                  <a:pt x="1171082" y="3834289"/>
                  <a:pt x="1171699" y="3831584"/>
                </a:cubicBezTo>
                <a:cubicBezTo>
                  <a:pt x="1172143" y="3829638"/>
                  <a:pt x="1172684" y="3828869"/>
                  <a:pt x="1173610" y="3829461"/>
                </a:cubicBezTo>
                <a:close/>
                <a:moveTo>
                  <a:pt x="197700" y="3826851"/>
                </a:moveTo>
                <a:cubicBezTo>
                  <a:pt x="202113" y="3829404"/>
                  <a:pt x="200710" y="3846346"/>
                  <a:pt x="195941" y="3848057"/>
                </a:cubicBezTo>
                <a:cubicBezTo>
                  <a:pt x="192686" y="3849226"/>
                  <a:pt x="191581" y="3847632"/>
                  <a:pt x="191581" y="3841771"/>
                </a:cubicBezTo>
                <a:lnTo>
                  <a:pt x="191582" y="3841771"/>
                </a:lnTo>
                <a:cubicBezTo>
                  <a:pt x="191582" y="3831720"/>
                  <a:pt x="194366" y="3824924"/>
                  <a:pt x="197700" y="3826851"/>
                </a:cubicBezTo>
                <a:close/>
                <a:moveTo>
                  <a:pt x="178143" y="3791950"/>
                </a:moveTo>
                <a:lnTo>
                  <a:pt x="185023" y="3799435"/>
                </a:lnTo>
                <a:lnTo>
                  <a:pt x="191904" y="3806920"/>
                </a:lnTo>
                <a:lnTo>
                  <a:pt x="181724" y="3813393"/>
                </a:lnTo>
                <a:cubicBezTo>
                  <a:pt x="166836" y="3822860"/>
                  <a:pt x="165030" y="3821477"/>
                  <a:pt x="171944" y="3805908"/>
                </a:cubicBezTo>
                <a:close/>
                <a:moveTo>
                  <a:pt x="62574" y="3611808"/>
                </a:moveTo>
                <a:lnTo>
                  <a:pt x="66227" y="3624048"/>
                </a:lnTo>
                <a:cubicBezTo>
                  <a:pt x="72599" y="3645393"/>
                  <a:pt x="75289" y="3655265"/>
                  <a:pt x="75305" y="3657366"/>
                </a:cubicBezTo>
                <a:cubicBezTo>
                  <a:pt x="75338" y="3661867"/>
                  <a:pt x="66477" y="3659024"/>
                  <a:pt x="62588" y="3653286"/>
                </a:cubicBezTo>
                <a:cubicBezTo>
                  <a:pt x="59465" y="3648677"/>
                  <a:pt x="58950" y="3642802"/>
                  <a:pt x="60508" y="3629487"/>
                </a:cubicBezTo>
                <a:close/>
                <a:moveTo>
                  <a:pt x="1116200" y="3543073"/>
                </a:moveTo>
                <a:cubicBezTo>
                  <a:pt x="1121818" y="3542017"/>
                  <a:pt x="1123838" y="3547887"/>
                  <a:pt x="1126386" y="3572671"/>
                </a:cubicBezTo>
                <a:cubicBezTo>
                  <a:pt x="1128459" y="3592845"/>
                  <a:pt x="1124579" y="3599163"/>
                  <a:pt x="1117747" y="3586739"/>
                </a:cubicBezTo>
                <a:cubicBezTo>
                  <a:pt x="1115459" y="3582576"/>
                  <a:pt x="1113112" y="3571247"/>
                  <a:pt x="1112537" y="3561563"/>
                </a:cubicBezTo>
                <a:cubicBezTo>
                  <a:pt x="1111672" y="3547004"/>
                  <a:pt x="1112318" y="3543804"/>
                  <a:pt x="1116200" y="3543073"/>
                </a:cubicBezTo>
                <a:close/>
                <a:moveTo>
                  <a:pt x="82331" y="2962930"/>
                </a:moveTo>
                <a:cubicBezTo>
                  <a:pt x="82550" y="2962095"/>
                  <a:pt x="82824" y="2965974"/>
                  <a:pt x="83301" y="2974009"/>
                </a:cubicBezTo>
                <a:cubicBezTo>
                  <a:pt x="83877" y="2983732"/>
                  <a:pt x="85483" y="2992754"/>
                  <a:pt x="86873" y="2994059"/>
                </a:cubicBezTo>
                <a:cubicBezTo>
                  <a:pt x="89807" y="2996814"/>
                  <a:pt x="87541" y="3003927"/>
                  <a:pt x="83727" y="3003927"/>
                </a:cubicBezTo>
                <a:cubicBezTo>
                  <a:pt x="82301" y="3003927"/>
                  <a:pt x="81385" y="2993217"/>
                  <a:pt x="81691" y="2980128"/>
                </a:cubicBezTo>
                <a:lnTo>
                  <a:pt x="81695" y="2980128"/>
                </a:lnTo>
                <a:cubicBezTo>
                  <a:pt x="81948" y="2969312"/>
                  <a:pt x="82112" y="2963764"/>
                  <a:pt x="82331" y="2962930"/>
                </a:cubicBezTo>
                <a:close/>
                <a:moveTo>
                  <a:pt x="101936" y="2918951"/>
                </a:moveTo>
                <a:cubicBezTo>
                  <a:pt x="104392" y="2921249"/>
                  <a:pt x="104472" y="2924516"/>
                  <a:pt x="102228" y="2931054"/>
                </a:cubicBezTo>
                <a:lnTo>
                  <a:pt x="99163" y="2940011"/>
                </a:lnTo>
                <a:lnTo>
                  <a:pt x="98870" y="2927907"/>
                </a:lnTo>
                <a:cubicBezTo>
                  <a:pt x="98652" y="2918744"/>
                  <a:pt x="99389" y="2916568"/>
                  <a:pt x="101936" y="2918951"/>
                </a:cubicBezTo>
                <a:close/>
                <a:moveTo>
                  <a:pt x="96694" y="2871455"/>
                </a:moveTo>
                <a:cubicBezTo>
                  <a:pt x="97360" y="2871650"/>
                  <a:pt x="98334" y="2876148"/>
                  <a:pt x="99562" y="2884935"/>
                </a:cubicBezTo>
                <a:cubicBezTo>
                  <a:pt x="100649" y="2892715"/>
                  <a:pt x="100237" y="2897854"/>
                  <a:pt x="98518" y="2897854"/>
                </a:cubicBezTo>
                <a:cubicBezTo>
                  <a:pt x="96949" y="2897854"/>
                  <a:pt x="95669" y="2891530"/>
                  <a:pt x="95669" y="2883801"/>
                </a:cubicBezTo>
                <a:lnTo>
                  <a:pt x="95668" y="2883801"/>
                </a:lnTo>
                <a:cubicBezTo>
                  <a:pt x="95668" y="2875372"/>
                  <a:pt x="96027" y="2871262"/>
                  <a:pt x="96694" y="2871455"/>
                </a:cubicBezTo>
                <a:close/>
                <a:moveTo>
                  <a:pt x="104092" y="2813539"/>
                </a:moveTo>
                <a:cubicBezTo>
                  <a:pt x="107223" y="2818686"/>
                  <a:pt x="111149" y="2843457"/>
                  <a:pt x="108835" y="2843457"/>
                </a:cubicBezTo>
                <a:cubicBezTo>
                  <a:pt x="107886" y="2843457"/>
                  <a:pt x="106609" y="2841928"/>
                  <a:pt x="105996" y="2840057"/>
                </a:cubicBezTo>
                <a:cubicBezTo>
                  <a:pt x="103380" y="2832081"/>
                  <a:pt x="101773" y="2809728"/>
                  <a:pt x="104092" y="2813539"/>
                </a:cubicBezTo>
                <a:close/>
                <a:moveTo>
                  <a:pt x="958653" y="2740103"/>
                </a:moveTo>
                <a:cubicBezTo>
                  <a:pt x="959744" y="2740103"/>
                  <a:pt x="960102" y="2744387"/>
                  <a:pt x="959449" y="2749623"/>
                </a:cubicBezTo>
                <a:cubicBezTo>
                  <a:pt x="958354" y="2758381"/>
                  <a:pt x="953033" y="2763532"/>
                  <a:pt x="953124" y="2755742"/>
                </a:cubicBezTo>
                <a:lnTo>
                  <a:pt x="953125" y="2755742"/>
                </a:lnTo>
                <a:cubicBezTo>
                  <a:pt x="953198" y="2749749"/>
                  <a:pt x="956606" y="2740103"/>
                  <a:pt x="958653" y="2740103"/>
                </a:cubicBezTo>
                <a:close/>
                <a:moveTo>
                  <a:pt x="926930" y="2709509"/>
                </a:moveTo>
                <a:lnTo>
                  <a:pt x="926926" y="2709522"/>
                </a:lnTo>
                <a:lnTo>
                  <a:pt x="926915" y="2709522"/>
                </a:lnTo>
                <a:close/>
                <a:moveTo>
                  <a:pt x="945395" y="2688653"/>
                </a:moveTo>
                <a:cubicBezTo>
                  <a:pt x="947760" y="2691257"/>
                  <a:pt x="940192" y="2813539"/>
                  <a:pt x="937666" y="2813539"/>
                </a:cubicBezTo>
                <a:cubicBezTo>
                  <a:pt x="936119" y="2813539"/>
                  <a:pt x="935510" y="2806970"/>
                  <a:pt x="936261" y="2798460"/>
                </a:cubicBezTo>
                <a:lnTo>
                  <a:pt x="936263" y="2798460"/>
                </a:lnTo>
                <a:cubicBezTo>
                  <a:pt x="937310" y="2786637"/>
                  <a:pt x="936759" y="2783682"/>
                  <a:pt x="933716" y="2784776"/>
                </a:cubicBezTo>
                <a:cubicBezTo>
                  <a:pt x="930836" y="2785810"/>
                  <a:pt x="929892" y="2783210"/>
                  <a:pt x="930062" y="2774696"/>
                </a:cubicBezTo>
                <a:cubicBezTo>
                  <a:pt x="930172" y="2768385"/>
                  <a:pt x="930952" y="2764752"/>
                  <a:pt x="931759" y="2766622"/>
                </a:cubicBezTo>
                <a:cubicBezTo>
                  <a:pt x="935796" y="2775986"/>
                  <a:pt x="937812" y="2766483"/>
                  <a:pt x="939486" y="2730194"/>
                </a:cubicBezTo>
                <a:cubicBezTo>
                  <a:pt x="941158" y="2694015"/>
                  <a:pt x="942391" y="2685343"/>
                  <a:pt x="945395" y="2688653"/>
                </a:cubicBezTo>
                <a:close/>
                <a:moveTo>
                  <a:pt x="933087" y="2677998"/>
                </a:moveTo>
                <a:cubicBezTo>
                  <a:pt x="936978" y="2683742"/>
                  <a:pt x="935860" y="2700158"/>
                  <a:pt x="931182" y="2705945"/>
                </a:cubicBezTo>
                <a:lnTo>
                  <a:pt x="926930" y="2709509"/>
                </a:lnTo>
                <a:lnTo>
                  <a:pt x="929897" y="2700512"/>
                </a:lnTo>
                <a:cubicBezTo>
                  <a:pt x="931838" y="2695731"/>
                  <a:pt x="931882" y="2692095"/>
                  <a:pt x="930006" y="2689994"/>
                </a:cubicBezTo>
                <a:cubicBezTo>
                  <a:pt x="928441" y="2688228"/>
                  <a:pt x="927941" y="2683990"/>
                  <a:pt x="928893" y="2680576"/>
                </a:cubicBezTo>
                <a:cubicBezTo>
                  <a:pt x="930192" y="2675926"/>
                  <a:pt x="931243" y="2675279"/>
                  <a:pt x="933087" y="2677998"/>
                </a:cubicBezTo>
                <a:close/>
                <a:moveTo>
                  <a:pt x="933901" y="2651662"/>
                </a:moveTo>
                <a:cubicBezTo>
                  <a:pt x="934129" y="2650552"/>
                  <a:pt x="934443" y="2650705"/>
                  <a:pt x="934790" y="2652388"/>
                </a:cubicBezTo>
                <a:cubicBezTo>
                  <a:pt x="935484" y="2655754"/>
                  <a:pt x="935484" y="2661262"/>
                  <a:pt x="934790" y="2664627"/>
                </a:cubicBezTo>
                <a:cubicBezTo>
                  <a:pt x="934097" y="2667993"/>
                  <a:pt x="933531" y="2665239"/>
                  <a:pt x="933531" y="2658508"/>
                </a:cubicBezTo>
                <a:cubicBezTo>
                  <a:pt x="933531" y="2655142"/>
                  <a:pt x="933673" y="2652771"/>
                  <a:pt x="933901" y="2651662"/>
                </a:cubicBezTo>
                <a:close/>
                <a:moveTo>
                  <a:pt x="96656" y="2613158"/>
                </a:moveTo>
                <a:cubicBezTo>
                  <a:pt x="98251" y="2611666"/>
                  <a:pt x="100233" y="2619814"/>
                  <a:pt x="104568" y="2645658"/>
                </a:cubicBezTo>
                <a:cubicBezTo>
                  <a:pt x="106520" y="2657289"/>
                  <a:pt x="107360" y="2667511"/>
                  <a:pt x="106440" y="2668374"/>
                </a:cubicBezTo>
                <a:cubicBezTo>
                  <a:pt x="105517" y="2669238"/>
                  <a:pt x="104021" y="2665840"/>
                  <a:pt x="103116" y="2660825"/>
                </a:cubicBezTo>
                <a:lnTo>
                  <a:pt x="103114" y="2660825"/>
                </a:lnTo>
                <a:cubicBezTo>
                  <a:pt x="98255" y="2633929"/>
                  <a:pt x="95577" y="2614168"/>
                  <a:pt x="96656" y="2613158"/>
                </a:cubicBezTo>
                <a:close/>
                <a:moveTo>
                  <a:pt x="947274" y="2560594"/>
                </a:moveTo>
                <a:cubicBezTo>
                  <a:pt x="950616" y="2565433"/>
                  <a:pt x="950693" y="2589628"/>
                  <a:pt x="947419" y="2606831"/>
                </a:cubicBezTo>
                <a:cubicBezTo>
                  <a:pt x="945580" y="2616498"/>
                  <a:pt x="945026" y="2612495"/>
                  <a:pt x="944774" y="2587792"/>
                </a:cubicBezTo>
                <a:cubicBezTo>
                  <a:pt x="944555" y="2566706"/>
                  <a:pt x="945373" y="2557844"/>
                  <a:pt x="947274" y="2560594"/>
                </a:cubicBezTo>
                <a:close/>
                <a:moveTo>
                  <a:pt x="117254" y="2547082"/>
                </a:moveTo>
                <a:lnTo>
                  <a:pt x="122323" y="2566758"/>
                </a:lnTo>
                <a:cubicBezTo>
                  <a:pt x="127797" y="2587999"/>
                  <a:pt x="129591" y="2635482"/>
                  <a:pt x="124816" y="2632720"/>
                </a:cubicBezTo>
                <a:cubicBezTo>
                  <a:pt x="120966" y="2630495"/>
                  <a:pt x="117857" y="2643305"/>
                  <a:pt x="120162" y="2651900"/>
                </a:cubicBezTo>
                <a:cubicBezTo>
                  <a:pt x="122086" y="2659073"/>
                  <a:pt x="117097" y="2689292"/>
                  <a:pt x="112787" y="2696587"/>
                </a:cubicBezTo>
                <a:cubicBezTo>
                  <a:pt x="111195" y="2699280"/>
                  <a:pt x="110418" y="2696968"/>
                  <a:pt x="110499" y="2689788"/>
                </a:cubicBezTo>
                <a:lnTo>
                  <a:pt x="110501" y="2689788"/>
                </a:lnTo>
                <a:cubicBezTo>
                  <a:pt x="110573" y="2683804"/>
                  <a:pt x="111734" y="2672177"/>
                  <a:pt x="113087" y="2663949"/>
                </a:cubicBezTo>
                <a:cubicBezTo>
                  <a:pt x="114529" y="2655201"/>
                  <a:pt x="114310" y="2632894"/>
                  <a:pt x="112559" y="2610222"/>
                </a:cubicBezTo>
                <a:cubicBezTo>
                  <a:pt x="110183" y="2579481"/>
                  <a:pt x="110358" y="2568931"/>
                  <a:pt x="113409" y="2559268"/>
                </a:cubicBezTo>
                <a:close/>
                <a:moveTo>
                  <a:pt x="108520" y="2533188"/>
                </a:moveTo>
                <a:cubicBezTo>
                  <a:pt x="108739" y="2531833"/>
                  <a:pt x="109042" y="2532020"/>
                  <a:pt x="109376" y="2534076"/>
                </a:cubicBezTo>
                <a:cubicBezTo>
                  <a:pt x="110040" y="2538190"/>
                  <a:pt x="110040" y="2544922"/>
                  <a:pt x="109376" y="2549036"/>
                </a:cubicBezTo>
                <a:cubicBezTo>
                  <a:pt x="108712" y="2553149"/>
                  <a:pt x="108165" y="2549784"/>
                  <a:pt x="108165" y="2541556"/>
                </a:cubicBezTo>
                <a:cubicBezTo>
                  <a:pt x="108165" y="2537442"/>
                  <a:pt x="108301" y="2534544"/>
                  <a:pt x="108520" y="2533188"/>
                </a:cubicBezTo>
                <a:close/>
                <a:moveTo>
                  <a:pt x="933144" y="2519797"/>
                </a:moveTo>
                <a:cubicBezTo>
                  <a:pt x="936538" y="2519797"/>
                  <a:pt x="936345" y="2548990"/>
                  <a:pt x="932926" y="2550959"/>
                </a:cubicBezTo>
                <a:cubicBezTo>
                  <a:pt x="931437" y="2551820"/>
                  <a:pt x="929513" y="2551456"/>
                  <a:pt x="928653" y="2550151"/>
                </a:cubicBezTo>
                <a:lnTo>
                  <a:pt x="928668" y="2550152"/>
                </a:lnTo>
                <a:cubicBezTo>
                  <a:pt x="926314" y="2546586"/>
                  <a:pt x="930262" y="2519797"/>
                  <a:pt x="933144" y="2519797"/>
                </a:cubicBezTo>
                <a:close/>
                <a:moveTo>
                  <a:pt x="942469" y="2495987"/>
                </a:moveTo>
                <a:cubicBezTo>
                  <a:pt x="943119" y="2496183"/>
                  <a:pt x="944061" y="2499822"/>
                  <a:pt x="945224" y="2506883"/>
                </a:cubicBezTo>
                <a:cubicBezTo>
                  <a:pt x="946155" y="2512533"/>
                  <a:pt x="945692" y="2517082"/>
                  <a:pt x="944181" y="2517082"/>
                </a:cubicBezTo>
                <a:cubicBezTo>
                  <a:pt x="942685" y="2517082"/>
                  <a:pt x="941459" y="2511983"/>
                  <a:pt x="941459" y="2505749"/>
                </a:cubicBezTo>
                <a:cubicBezTo>
                  <a:pt x="941459" y="2499039"/>
                  <a:pt x="941819" y="2495791"/>
                  <a:pt x="942469" y="2495987"/>
                </a:cubicBezTo>
                <a:close/>
                <a:moveTo>
                  <a:pt x="976335" y="2462681"/>
                </a:moveTo>
                <a:cubicBezTo>
                  <a:pt x="977616" y="2466421"/>
                  <a:pt x="978791" y="2488145"/>
                  <a:pt x="978951" y="2510958"/>
                </a:cubicBezTo>
                <a:cubicBezTo>
                  <a:pt x="979243" y="2550713"/>
                  <a:pt x="979024" y="2552435"/>
                  <a:pt x="973428" y="2552435"/>
                </a:cubicBezTo>
                <a:cubicBezTo>
                  <a:pt x="968584" y="2552435"/>
                  <a:pt x="967615" y="2554248"/>
                  <a:pt x="967615" y="2563315"/>
                </a:cubicBezTo>
                <a:cubicBezTo>
                  <a:pt x="967615" y="2569298"/>
                  <a:pt x="966309" y="2574194"/>
                  <a:pt x="964707" y="2574194"/>
                </a:cubicBezTo>
                <a:cubicBezTo>
                  <a:pt x="963109" y="2574194"/>
                  <a:pt x="961810" y="2568992"/>
                  <a:pt x="961820" y="2562635"/>
                </a:cubicBezTo>
                <a:lnTo>
                  <a:pt x="961825" y="2562635"/>
                </a:lnTo>
                <a:cubicBezTo>
                  <a:pt x="961825" y="2556277"/>
                  <a:pt x="962679" y="2542812"/>
                  <a:pt x="963697" y="2532711"/>
                </a:cubicBezTo>
                <a:cubicBezTo>
                  <a:pt x="965215" y="2517679"/>
                  <a:pt x="966266" y="2514901"/>
                  <a:pt x="969490" y="2517405"/>
                </a:cubicBezTo>
                <a:cubicBezTo>
                  <a:pt x="972763" y="2519948"/>
                  <a:pt x="973477" y="2515013"/>
                  <a:pt x="973718" y="2488172"/>
                </a:cubicBezTo>
                <a:cubicBezTo>
                  <a:pt x="973901" y="2467788"/>
                  <a:pt x="974864" y="2458389"/>
                  <a:pt x="976335" y="2462681"/>
                </a:cubicBezTo>
                <a:close/>
                <a:moveTo>
                  <a:pt x="113553" y="2458088"/>
                </a:moveTo>
                <a:cubicBezTo>
                  <a:pt x="115226" y="2457388"/>
                  <a:pt x="117213" y="2461767"/>
                  <a:pt x="119967" y="2471037"/>
                </a:cubicBezTo>
                <a:cubicBezTo>
                  <a:pt x="124685" y="2486915"/>
                  <a:pt x="124542" y="2496671"/>
                  <a:pt x="119749" y="2485510"/>
                </a:cubicBezTo>
                <a:cubicBezTo>
                  <a:pt x="117909" y="2481224"/>
                  <a:pt x="117289" y="2481797"/>
                  <a:pt x="116047" y="2488923"/>
                </a:cubicBezTo>
                <a:cubicBezTo>
                  <a:pt x="114799" y="2496079"/>
                  <a:pt x="113941" y="2496863"/>
                  <a:pt x="110818" y="2493695"/>
                </a:cubicBezTo>
                <a:lnTo>
                  <a:pt x="110825" y="2493695"/>
                </a:lnTo>
                <a:cubicBezTo>
                  <a:pt x="108201" y="2491033"/>
                  <a:pt x="107664" y="2485654"/>
                  <a:pt x="109026" y="2475614"/>
                </a:cubicBezTo>
                <a:cubicBezTo>
                  <a:pt x="110522" y="2464567"/>
                  <a:pt x="111880" y="2458787"/>
                  <a:pt x="113553" y="2458088"/>
                </a:cubicBezTo>
                <a:close/>
                <a:moveTo>
                  <a:pt x="149068" y="2387886"/>
                </a:moveTo>
                <a:lnTo>
                  <a:pt x="151137" y="2402845"/>
                </a:lnTo>
                <a:cubicBezTo>
                  <a:pt x="154184" y="2424868"/>
                  <a:pt x="154126" y="2523237"/>
                  <a:pt x="151064" y="2527769"/>
                </a:cubicBezTo>
                <a:cubicBezTo>
                  <a:pt x="149101" y="2530670"/>
                  <a:pt x="147962" y="2529286"/>
                  <a:pt x="146581" y="2522329"/>
                </a:cubicBezTo>
                <a:lnTo>
                  <a:pt x="146594" y="2522329"/>
                </a:lnTo>
                <a:cubicBezTo>
                  <a:pt x="143580" y="2507135"/>
                  <a:pt x="143394" y="2410572"/>
                  <a:pt x="146339" y="2398765"/>
                </a:cubicBezTo>
                <a:close/>
                <a:moveTo>
                  <a:pt x="136896" y="2385700"/>
                </a:moveTo>
                <a:cubicBezTo>
                  <a:pt x="137626" y="2387160"/>
                  <a:pt x="137576" y="2390452"/>
                  <a:pt x="136301" y="2394687"/>
                </a:cubicBezTo>
                <a:cubicBezTo>
                  <a:pt x="134589" y="2400366"/>
                  <a:pt x="133907" y="2400729"/>
                  <a:pt x="132156" y="2396892"/>
                </a:cubicBezTo>
                <a:cubicBezTo>
                  <a:pt x="131002" y="2394365"/>
                  <a:pt x="131294" y="2390230"/>
                  <a:pt x="132805" y="2387703"/>
                </a:cubicBezTo>
                <a:cubicBezTo>
                  <a:pt x="134653" y="2384612"/>
                  <a:pt x="136165" y="2384240"/>
                  <a:pt x="136896" y="2385700"/>
                </a:cubicBezTo>
                <a:close/>
                <a:moveTo>
                  <a:pt x="117467" y="2377384"/>
                </a:moveTo>
                <a:cubicBezTo>
                  <a:pt x="121065" y="2376091"/>
                  <a:pt x="121791" y="2378767"/>
                  <a:pt x="121622" y="2392732"/>
                </a:cubicBezTo>
                <a:cubicBezTo>
                  <a:pt x="121367" y="2415168"/>
                  <a:pt x="117712" y="2424498"/>
                  <a:pt x="115070" y="2409528"/>
                </a:cubicBezTo>
                <a:cubicBezTo>
                  <a:pt x="111833" y="2391182"/>
                  <a:pt x="112734" y="2379084"/>
                  <a:pt x="117467" y="2377384"/>
                </a:cubicBezTo>
                <a:close/>
                <a:moveTo>
                  <a:pt x="133268" y="2336537"/>
                </a:moveTo>
                <a:cubicBezTo>
                  <a:pt x="135224" y="2338236"/>
                  <a:pt x="136249" y="2343662"/>
                  <a:pt x="135582" y="2348776"/>
                </a:cubicBezTo>
                <a:cubicBezTo>
                  <a:pt x="134921" y="2353828"/>
                  <a:pt x="134155" y="2355513"/>
                  <a:pt x="133877" y="2352521"/>
                </a:cubicBezTo>
                <a:cubicBezTo>
                  <a:pt x="133585" y="2349530"/>
                  <a:pt x="132560" y="2344022"/>
                  <a:pt x="131564" y="2340282"/>
                </a:cubicBezTo>
                <a:cubicBezTo>
                  <a:pt x="130170" y="2335047"/>
                  <a:pt x="130564" y="2334185"/>
                  <a:pt x="133268" y="2336537"/>
                </a:cubicBezTo>
                <a:close/>
                <a:moveTo>
                  <a:pt x="77672" y="2315812"/>
                </a:moveTo>
                <a:cubicBezTo>
                  <a:pt x="80905" y="2315812"/>
                  <a:pt x="91466" y="2364167"/>
                  <a:pt x="88782" y="2366679"/>
                </a:cubicBezTo>
                <a:cubicBezTo>
                  <a:pt x="87775" y="2367623"/>
                  <a:pt x="86946" y="2367660"/>
                  <a:pt x="86946" y="2366771"/>
                </a:cubicBezTo>
                <a:lnTo>
                  <a:pt x="86948" y="2366760"/>
                </a:lnTo>
                <a:cubicBezTo>
                  <a:pt x="86948" y="2364260"/>
                  <a:pt x="78291" y="2325972"/>
                  <a:pt x="76504" y="2320572"/>
                </a:cubicBezTo>
                <a:cubicBezTo>
                  <a:pt x="75640" y="2317954"/>
                  <a:pt x="76176" y="2315812"/>
                  <a:pt x="77672" y="2315812"/>
                </a:cubicBezTo>
                <a:close/>
                <a:moveTo>
                  <a:pt x="619" y="2290394"/>
                </a:moveTo>
                <a:cubicBezTo>
                  <a:pt x="1011" y="2289757"/>
                  <a:pt x="1714" y="2291933"/>
                  <a:pt x="3082" y="2296356"/>
                </a:cubicBezTo>
                <a:cubicBezTo>
                  <a:pt x="6410" y="2307176"/>
                  <a:pt x="5403" y="2328264"/>
                  <a:pt x="1936" y="2320341"/>
                </a:cubicBezTo>
                <a:lnTo>
                  <a:pt x="1933" y="2320341"/>
                </a:lnTo>
                <a:cubicBezTo>
                  <a:pt x="735" y="2317600"/>
                  <a:pt x="-129" y="2309033"/>
                  <a:pt x="17" y="2301302"/>
                </a:cubicBezTo>
                <a:cubicBezTo>
                  <a:pt x="145" y="2294478"/>
                  <a:pt x="227" y="2291030"/>
                  <a:pt x="619" y="2290394"/>
                </a:cubicBezTo>
                <a:close/>
                <a:moveTo>
                  <a:pt x="129211" y="2280788"/>
                </a:moveTo>
                <a:cubicBezTo>
                  <a:pt x="132579" y="2277635"/>
                  <a:pt x="133655" y="2284049"/>
                  <a:pt x="132860" y="2302557"/>
                </a:cubicBezTo>
                <a:lnTo>
                  <a:pt x="131999" y="2322603"/>
                </a:lnTo>
                <a:lnTo>
                  <a:pt x="129938" y="2302320"/>
                </a:lnTo>
                <a:cubicBezTo>
                  <a:pt x="128802" y="2291164"/>
                  <a:pt x="128478" y="2281475"/>
                  <a:pt x="129211" y="2280788"/>
                </a:cubicBezTo>
                <a:close/>
                <a:moveTo>
                  <a:pt x="147984" y="2217888"/>
                </a:moveTo>
                <a:cubicBezTo>
                  <a:pt x="149959" y="2215031"/>
                  <a:pt x="150816" y="2219310"/>
                  <a:pt x="150845" y="2232167"/>
                </a:cubicBezTo>
                <a:cubicBezTo>
                  <a:pt x="150882" y="2250825"/>
                  <a:pt x="150003" y="2253937"/>
                  <a:pt x="146841" y="2246224"/>
                </a:cubicBezTo>
                <a:lnTo>
                  <a:pt x="146842" y="2246224"/>
                </a:lnTo>
                <a:cubicBezTo>
                  <a:pt x="144138" y="2239628"/>
                  <a:pt x="144828" y="2222457"/>
                  <a:pt x="147984" y="2217888"/>
                </a:cubicBezTo>
                <a:close/>
                <a:moveTo>
                  <a:pt x="992212" y="2207669"/>
                </a:moveTo>
                <a:cubicBezTo>
                  <a:pt x="992413" y="2205574"/>
                  <a:pt x="992691" y="2205863"/>
                  <a:pt x="992998" y="2209042"/>
                </a:cubicBezTo>
                <a:cubicBezTo>
                  <a:pt x="993611" y="2215400"/>
                  <a:pt x="993611" y="2225803"/>
                  <a:pt x="992998" y="2232161"/>
                </a:cubicBezTo>
                <a:cubicBezTo>
                  <a:pt x="992385" y="2238518"/>
                  <a:pt x="991885" y="2233317"/>
                  <a:pt x="991885" y="2220601"/>
                </a:cubicBezTo>
                <a:cubicBezTo>
                  <a:pt x="991885" y="2214244"/>
                  <a:pt x="992010" y="2209765"/>
                  <a:pt x="992212" y="2207669"/>
                </a:cubicBezTo>
                <a:close/>
                <a:moveTo>
                  <a:pt x="61915" y="2150127"/>
                </a:moveTo>
                <a:cubicBezTo>
                  <a:pt x="62532" y="2150751"/>
                  <a:pt x="66538" y="2179411"/>
                  <a:pt x="70815" y="2213816"/>
                </a:cubicBezTo>
                <a:cubicBezTo>
                  <a:pt x="75092" y="2248222"/>
                  <a:pt x="79331" y="2280962"/>
                  <a:pt x="80236" y="2286572"/>
                </a:cubicBezTo>
                <a:cubicBezTo>
                  <a:pt x="81709" y="2295719"/>
                  <a:pt x="81224" y="2296771"/>
                  <a:pt x="75520" y="2296771"/>
                </a:cubicBezTo>
                <a:cubicBezTo>
                  <a:pt x="69285" y="2296771"/>
                  <a:pt x="69196" y="2297295"/>
                  <a:pt x="71018" y="2323290"/>
                </a:cubicBezTo>
                <a:cubicBezTo>
                  <a:pt x="72040" y="2337875"/>
                  <a:pt x="75377" y="2359219"/>
                  <a:pt x="78434" y="2370722"/>
                </a:cubicBezTo>
                <a:cubicBezTo>
                  <a:pt x="88670" y="2409241"/>
                  <a:pt x="100746" y="2548417"/>
                  <a:pt x="96856" y="2583033"/>
                </a:cubicBezTo>
                <a:cubicBezTo>
                  <a:pt x="94827" y="2601086"/>
                  <a:pt x="91333" y="2603045"/>
                  <a:pt x="87157" y="2588473"/>
                </a:cubicBezTo>
                <a:lnTo>
                  <a:pt x="87156" y="2588473"/>
                </a:lnTo>
                <a:cubicBezTo>
                  <a:pt x="68219" y="2522402"/>
                  <a:pt x="63717" y="2476316"/>
                  <a:pt x="63626" y="2347620"/>
                </a:cubicBezTo>
                <a:cubicBezTo>
                  <a:pt x="63593" y="2293475"/>
                  <a:pt x="62313" y="2227217"/>
                  <a:pt x="60787" y="2200381"/>
                </a:cubicBezTo>
                <a:cubicBezTo>
                  <a:pt x="58280" y="2156194"/>
                  <a:pt x="58492" y="2146678"/>
                  <a:pt x="61915" y="2150127"/>
                </a:cubicBezTo>
                <a:close/>
                <a:moveTo>
                  <a:pt x="124046" y="2141345"/>
                </a:moveTo>
                <a:cubicBezTo>
                  <a:pt x="126071" y="2140760"/>
                  <a:pt x="129258" y="2141612"/>
                  <a:pt x="131937" y="2144382"/>
                </a:cubicBezTo>
                <a:cubicBezTo>
                  <a:pt x="137120" y="2149740"/>
                  <a:pt x="137099" y="2149886"/>
                  <a:pt x="131167" y="2149886"/>
                </a:cubicBezTo>
                <a:cubicBezTo>
                  <a:pt x="127817" y="2149886"/>
                  <a:pt x="124196" y="2148555"/>
                  <a:pt x="123122" y="2146929"/>
                </a:cubicBezTo>
                <a:cubicBezTo>
                  <a:pt x="121156" y="2143953"/>
                  <a:pt x="122021" y="2141931"/>
                  <a:pt x="124046" y="2141345"/>
                </a:cubicBezTo>
                <a:close/>
                <a:moveTo>
                  <a:pt x="150011" y="2132206"/>
                </a:moveTo>
                <a:lnTo>
                  <a:pt x="150452" y="2168244"/>
                </a:lnTo>
                <a:cubicBezTo>
                  <a:pt x="150865" y="2201961"/>
                  <a:pt x="150307" y="2207347"/>
                  <a:pt x="147008" y="2202242"/>
                </a:cubicBezTo>
                <a:lnTo>
                  <a:pt x="147004" y="2202242"/>
                </a:lnTo>
                <a:cubicBezTo>
                  <a:pt x="146274" y="2201120"/>
                  <a:pt x="146639" y="2184903"/>
                  <a:pt x="147847" y="2166204"/>
                </a:cubicBezTo>
                <a:close/>
                <a:moveTo>
                  <a:pt x="915300" y="2125614"/>
                </a:moveTo>
                <a:lnTo>
                  <a:pt x="915300" y="2125615"/>
                </a:lnTo>
                <a:lnTo>
                  <a:pt x="915300" y="2125614"/>
                </a:lnTo>
                <a:close/>
                <a:moveTo>
                  <a:pt x="105883" y="2115887"/>
                </a:moveTo>
                <a:lnTo>
                  <a:pt x="109204" y="2126766"/>
                </a:lnTo>
                <a:cubicBezTo>
                  <a:pt x="115085" y="2146036"/>
                  <a:pt x="116182" y="2152605"/>
                  <a:pt x="113519" y="2152605"/>
                </a:cubicBezTo>
                <a:cubicBezTo>
                  <a:pt x="112085" y="2152605"/>
                  <a:pt x="109373" y="2150869"/>
                  <a:pt x="107490" y="2148746"/>
                </a:cubicBezTo>
                <a:lnTo>
                  <a:pt x="107489" y="2148746"/>
                </a:lnTo>
                <a:cubicBezTo>
                  <a:pt x="105511" y="2146515"/>
                  <a:pt x="104450" y="2138768"/>
                  <a:pt x="104975" y="2130387"/>
                </a:cubicBezTo>
                <a:close/>
                <a:moveTo>
                  <a:pt x="924180" y="2095489"/>
                </a:moveTo>
                <a:cubicBezTo>
                  <a:pt x="926636" y="2095489"/>
                  <a:pt x="929737" y="2105402"/>
                  <a:pt x="929793" y="2113426"/>
                </a:cubicBezTo>
                <a:cubicBezTo>
                  <a:pt x="929826" y="2116560"/>
                  <a:pt x="927443" y="2121150"/>
                  <a:pt x="924518" y="2123626"/>
                </a:cubicBezTo>
                <a:lnTo>
                  <a:pt x="915300" y="2125614"/>
                </a:lnTo>
                <a:lnTo>
                  <a:pt x="919046" y="2108197"/>
                </a:lnTo>
                <a:cubicBezTo>
                  <a:pt x="921034" y="2101450"/>
                  <a:pt x="923254" y="2095489"/>
                  <a:pt x="924180" y="2095489"/>
                </a:cubicBezTo>
                <a:close/>
                <a:moveTo>
                  <a:pt x="131216" y="2071022"/>
                </a:moveTo>
                <a:cubicBezTo>
                  <a:pt x="135141" y="2071022"/>
                  <a:pt x="136784" y="2083689"/>
                  <a:pt x="134077" y="2093039"/>
                </a:cubicBezTo>
                <a:cubicBezTo>
                  <a:pt x="131482" y="2101994"/>
                  <a:pt x="131354" y="2101780"/>
                  <a:pt x="130242" y="2086661"/>
                </a:cubicBezTo>
                <a:lnTo>
                  <a:pt x="130241" y="2086661"/>
                </a:lnTo>
                <a:cubicBezTo>
                  <a:pt x="129610" y="2078057"/>
                  <a:pt x="130059" y="2071020"/>
                  <a:pt x="131216" y="2071022"/>
                </a:cubicBezTo>
                <a:close/>
                <a:moveTo>
                  <a:pt x="147995" y="2046547"/>
                </a:moveTo>
                <a:cubicBezTo>
                  <a:pt x="149545" y="2048792"/>
                  <a:pt x="150833" y="2056703"/>
                  <a:pt x="150856" y="2064129"/>
                </a:cubicBezTo>
                <a:cubicBezTo>
                  <a:pt x="150892" y="2076423"/>
                  <a:pt x="151312" y="2077247"/>
                  <a:pt x="155483" y="2073343"/>
                </a:cubicBezTo>
                <a:cubicBezTo>
                  <a:pt x="158004" y="2070984"/>
                  <a:pt x="160829" y="2063725"/>
                  <a:pt x="161763" y="2057210"/>
                </a:cubicBezTo>
                <a:cubicBezTo>
                  <a:pt x="164212" y="2040116"/>
                  <a:pt x="167928" y="2050883"/>
                  <a:pt x="167937" y="2075105"/>
                </a:cubicBezTo>
                <a:cubicBezTo>
                  <a:pt x="167937" y="2090737"/>
                  <a:pt x="167380" y="2093049"/>
                  <a:pt x="164792" y="2088025"/>
                </a:cubicBezTo>
                <a:cubicBezTo>
                  <a:pt x="163059" y="2084659"/>
                  <a:pt x="160489" y="2081905"/>
                  <a:pt x="159085" y="2081905"/>
                </a:cubicBezTo>
                <a:cubicBezTo>
                  <a:pt x="154544" y="2081905"/>
                  <a:pt x="153267" y="2089478"/>
                  <a:pt x="156774" y="2095609"/>
                </a:cubicBezTo>
                <a:cubicBezTo>
                  <a:pt x="159533" y="2100432"/>
                  <a:pt x="159318" y="2102392"/>
                  <a:pt x="155665" y="2105812"/>
                </a:cubicBezTo>
                <a:cubicBezTo>
                  <a:pt x="151572" y="2109643"/>
                  <a:pt x="150854" y="2109338"/>
                  <a:pt x="148115" y="2102598"/>
                </a:cubicBezTo>
                <a:lnTo>
                  <a:pt x="148104" y="2102598"/>
                </a:lnTo>
                <a:cubicBezTo>
                  <a:pt x="144159" y="2092887"/>
                  <a:pt x="144047" y="2040847"/>
                  <a:pt x="147995" y="2046547"/>
                </a:cubicBezTo>
                <a:close/>
                <a:moveTo>
                  <a:pt x="104033" y="2027509"/>
                </a:moveTo>
                <a:cubicBezTo>
                  <a:pt x="106996" y="2027509"/>
                  <a:pt x="114560" y="2043373"/>
                  <a:pt x="112510" y="2045291"/>
                </a:cubicBezTo>
                <a:cubicBezTo>
                  <a:pt x="111751" y="2046000"/>
                  <a:pt x="108959" y="2044335"/>
                  <a:pt x="106306" y="2041590"/>
                </a:cubicBezTo>
                <a:lnTo>
                  <a:pt x="106307" y="2041590"/>
                </a:lnTo>
                <a:cubicBezTo>
                  <a:pt x="101179" y="2036288"/>
                  <a:pt x="99762" y="2027509"/>
                  <a:pt x="104033" y="2027509"/>
                </a:cubicBezTo>
                <a:close/>
                <a:moveTo>
                  <a:pt x="943112" y="2013995"/>
                </a:moveTo>
                <a:cubicBezTo>
                  <a:pt x="946936" y="2010416"/>
                  <a:pt x="945743" y="2084095"/>
                  <a:pt x="941824" y="2093464"/>
                </a:cubicBezTo>
                <a:cubicBezTo>
                  <a:pt x="937817" y="2103049"/>
                  <a:pt x="935647" y="2102970"/>
                  <a:pt x="935647" y="2093234"/>
                </a:cubicBezTo>
                <a:lnTo>
                  <a:pt x="935646" y="2093238"/>
                </a:lnTo>
                <a:cubicBezTo>
                  <a:pt x="935646" y="2088999"/>
                  <a:pt x="936591" y="2084647"/>
                  <a:pt x="937744" y="2083568"/>
                </a:cubicBezTo>
                <a:cubicBezTo>
                  <a:pt x="938897" y="2082487"/>
                  <a:pt x="939970" y="2066962"/>
                  <a:pt x="940123" y="2049068"/>
                </a:cubicBezTo>
                <a:cubicBezTo>
                  <a:pt x="940269" y="2031173"/>
                  <a:pt x="941620" y="2015390"/>
                  <a:pt x="943112" y="2013995"/>
                </a:cubicBezTo>
                <a:close/>
                <a:moveTo>
                  <a:pt x="986359" y="1999398"/>
                </a:moveTo>
                <a:cubicBezTo>
                  <a:pt x="986572" y="1997807"/>
                  <a:pt x="986864" y="1998230"/>
                  <a:pt x="987178" y="2001051"/>
                </a:cubicBezTo>
                <a:cubicBezTo>
                  <a:pt x="987809" y="2006694"/>
                  <a:pt x="987794" y="2015261"/>
                  <a:pt x="987145" y="2020090"/>
                </a:cubicBezTo>
                <a:cubicBezTo>
                  <a:pt x="986503" y="2024918"/>
                  <a:pt x="985988" y="2020297"/>
                  <a:pt x="985999" y="2009830"/>
                </a:cubicBezTo>
                <a:lnTo>
                  <a:pt x="986010" y="2009830"/>
                </a:lnTo>
                <a:cubicBezTo>
                  <a:pt x="986010" y="2004594"/>
                  <a:pt x="986145" y="2000989"/>
                  <a:pt x="986359" y="1999398"/>
                </a:cubicBezTo>
                <a:close/>
                <a:moveTo>
                  <a:pt x="229366" y="1998950"/>
                </a:moveTo>
                <a:cubicBezTo>
                  <a:pt x="232753" y="1996992"/>
                  <a:pt x="232753" y="2006730"/>
                  <a:pt x="229366" y="2016629"/>
                </a:cubicBezTo>
                <a:cubicBezTo>
                  <a:pt x="227377" y="2022437"/>
                  <a:pt x="226998" y="2021765"/>
                  <a:pt x="226750" y="2012030"/>
                </a:cubicBezTo>
                <a:cubicBezTo>
                  <a:pt x="226604" y="2005761"/>
                  <a:pt x="227768" y="1999875"/>
                  <a:pt x="229366" y="1998950"/>
                </a:cubicBezTo>
                <a:close/>
                <a:moveTo>
                  <a:pt x="111210" y="1998254"/>
                </a:moveTo>
                <a:cubicBezTo>
                  <a:pt x="111860" y="1998450"/>
                  <a:pt x="112802" y="2002089"/>
                  <a:pt x="113966" y="2009150"/>
                </a:cubicBezTo>
                <a:cubicBezTo>
                  <a:pt x="114896" y="2014800"/>
                  <a:pt x="114433" y="2019349"/>
                  <a:pt x="112922" y="2019349"/>
                </a:cubicBezTo>
                <a:cubicBezTo>
                  <a:pt x="111426" y="2019349"/>
                  <a:pt x="110200" y="2014250"/>
                  <a:pt x="110200" y="2008017"/>
                </a:cubicBezTo>
                <a:lnTo>
                  <a:pt x="110200" y="2008016"/>
                </a:lnTo>
                <a:cubicBezTo>
                  <a:pt x="110200" y="2001305"/>
                  <a:pt x="110559" y="1998058"/>
                  <a:pt x="111210" y="1998254"/>
                </a:cubicBezTo>
                <a:close/>
                <a:moveTo>
                  <a:pt x="160036" y="1997898"/>
                </a:moveTo>
                <a:cubicBezTo>
                  <a:pt x="160417" y="1997702"/>
                  <a:pt x="161546" y="1998963"/>
                  <a:pt x="163754" y="2001511"/>
                </a:cubicBezTo>
                <a:cubicBezTo>
                  <a:pt x="168846" y="2007385"/>
                  <a:pt x="169940" y="2023537"/>
                  <a:pt x="165422" y="2026149"/>
                </a:cubicBezTo>
                <a:cubicBezTo>
                  <a:pt x="163711" y="2027140"/>
                  <a:pt x="162499" y="2024131"/>
                  <a:pt x="162477" y="2018830"/>
                </a:cubicBezTo>
                <a:lnTo>
                  <a:pt x="162477" y="2018829"/>
                </a:lnTo>
                <a:cubicBezTo>
                  <a:pt x="162444" y="2013880"/>
                  <a:pt x="161703" y="2006770"/>
                  <a:pt x="160810" y="2003030"/>
                </a:cubicBezTo>
                <a:cubicBezTo>
                  <a:pt x="160024" y="1999749"/>
                  <a:pt x="159656" y="1998095"/>
                  <a:pt x="160036" y="1997898"/>
                </a:cubicBezTo>
                <a:close/>
                <a:moveTo>
                  <a:pt x="122178" y="1993421"/>
                </a:moveTo>
                <a:cubicBezTo>
                  <a:pt x="122521" y="1992512"/>
                  <a:pt x="124270" y="1993184"/>
                  <a:pt x="127639" y="1994871"/>
                </a:cubicBezTo>
                <a:cubicBezTo>
                  <a:pt x="133601" y="1997856"/>
                  <a:pt x="135393" y="2004306"/>
                  <a:pt x="130971" y="2006864"/>
                </a:cubicBezTo>
                <a:cubicBezTo>
                  <a:pt x="129606" y="2007654"/>
                  <a:pt x="126990" y="2005220"/>
                  <a:pt x="125158" y="2001457"/>
                </a:cubicBezTo>
                <a:cubicBezTo>
                  <a:pt x="122900" y="1996820"/>
                  <a:pt x="121836" y="1994330"/>
                  <a:pt x="122178" y="1993421"/>
                </a:cubicBezTo>
                <a:close/>
                <a:moveTo>
                  <a:pt x="881252" y="1985026"/>
                </a:moveTo>
                <a:cubicBezTo>
                  <a:pt x="882395" y="1983959"/>
                  <a:pt x="883325" y="1987879"/>
                  <a:pt x="883325" y="1993738"/>
                </a:cubicBezTo>
                <a:cubicBezTo>
                  <a:pt x="883325" y="1999597"/>
                  <a:pt x="885289" y="2013984"/>
                  <a:pt x="887684" y="2025709"/>
                </a:cubicBezTo>
                <a:cubicBezTo>
                  <a:pt x="893357" y="2053448"/>
                  <a:pt x="893189" y="2058169"/>
                  <a:pt x="886385" y="2062145"/>
                </a:cubicBezTo>
                <a:cubicBezTo>
                  <a:pt x="881540" y="2064977"/>
                  <a:pt x="879901" y="2064469"/>
                  <a:pt x="874972" y="2058606"/>
                </a:cubicBezTo>
                <a:lnTo>
                  <a:pt x="874977" y="2058605"/>
                </a:lnTo>
                <a:cubicBezTo>
                  <a:pt x="869633" y="2052248"/>
                  <a:pt x="869005" y="2052107"/>
                  <a:pt x="866190" y="2056634"/>
                </a:cubicBezTo>
                <a:cubicBezTo>
                  <a:pt x="863625" y="2060759"/>
                  <a:pt x="863147" y="2060181"/>
                  <a:pt x="863071" y="2052862"/>
                </a:cubicBezTo>
                <a:cubicBezTo>
                  <a:pt x="862998" y="2044573"/>
                  <a:pt x="867834" y="2037329"/>
                  <a:pt x="874951" y="2035109"/>
                </a:cubicBezTo>
                <a:cubicBezTo>
                  <a:pt x="877093" y="2034441"/>
                  <a:pt x="878461" y="2025554"/>
                  <a:pt x="878742" y="2010515"/>
                </a:cubicBezTo>
                <a:cubicBezTo>
                  <a:pt x="878997" y="1997564"/>
                  <a:pt x="880114" y="1986094"/>
                  <a:pt x="881252" y="1985026"/>
                </a:cubicBezTo>
                <a:close/>
                <a:moveTo>
                  <a:pt x="892103" y="1973709"/>
                </a:moveTo>
                <a:cubicBezTo>
                  <a:pt x="901805" y="1973968"/>
                  <a:pt x="902530" y="1975478"/>
                  <a:pt x="904539" y="1999630"/>
                </a:cubicBezTo>
                <a:cubicBezTo>
                  <a:pt x="906203" y="2019637"/>
                  <a:pt x="902010" y="2017505"/>
                  <a:pt x="899190" y="1996910"/>
                </a:cubicBezTo>
                <a:lnTo>
                  <a:pt x="899192" y="1996910"/>
                </a:lnTo>
                <a:cubicBezTo>
                  <a:pt x="897017" y="1981035"/>
                  <a:pt x="896732" y="1980541"/>
                  <a:pt x="894882" y="1989431"/>
                </a:cubicBezTo>
                <a:lnTo>
                  <a:pt x="892901" y="1998950"/>
                </a:lnTo>
                <a:lnTo>
                  <a:pt x="890657" y="1990111"/>
                </a:lnTo>
                <a:cubicBezTo>
                  <a:pt x="889423" y="1985249"/>
                  <a:pt x="887271" y="1981271"/>
                  <a:pt x="885871" y="1981271"/>
                </a:cubicBezTo>
                <a:cubicBezTo>
                  <a:pt x="884473" y="1981271"/>
                  <a:pt x="883327" y="1979516"/>
                  <a:pt x="883327" y="1977374"/>
                </a:cubicBezTo>
                <a:cubicBezTo>
                  <a:pt x="883327" y="1974799"/>
                  <a:pt x="886305" y="1973555"/>
                  <a:pt x="892103" y="1973709"/>
                </a:cubicBezTo>
                <a:close/>
                <a:moveTo>
                  <a:pt x="929834" y="1966605"/>
                </a:moveTo>
                <a:lnTo>
                  <a:pt x="929834" y="1979865"/>
                </a:lnTo>
                <a:cubicBezTo>
                  <a:pt x="929834" y="1987158"/>
                  <a:pt x="931356" y="1997062"/>
                  <a:pt x="933217" y="2001874"/>
                </a:cubicBezTo>
                <a:cubicBezTo>
                  <a:pt x="935997" y="2009072"/>
                  <a:pt x="935742" y="2012314"/>
                  <a:pt x="931765" y="2020157"/>
                </a:cubicBezTo>
                <a:cubicBezTo>
                  <a:pt x="928356" y="2026877"/>
                  <a:pt x="926930" y="2036995"/>
                  <a:pt x="926930" y="2054438"/>
                </a:cubicBezTo>
                <a:cubicBezTo>
                  <a:pt x="926930" y="2081843"/>
                  <a:pt x="923471" y="2086169"/>
                  <a:pt x="917324" y="2066447"/>
                </a:cubicBezTo>
                <a:lnTo>
                  <a:pt x="917320" y="2066447"/>
                </a:lnTo>
                <a:cubicBezTo>
                  <a:pt x="913857" y="2055340"/>
                  <a:pt x="913118" y="2054541"/>
                  <a:pt x="911534" y="2060208"/>
                </a:cubicBezTo>
                <a:cubicBezTo>
                  <a:pt x="907976" y="2072935"/>
                  <a:pt x="906775" y="2063617"/>
                  <a:pt x="909750" y="2046388"/>
                </a:cubicBezTo>
                <a:cubicBezTo>
                  <a:pt x="911414" y="2036752"/>
                  <a:pt x="911925" y="2019077"/>
                  <a:pt x="910889" y="2007110"/>
                </a:cubicBezTo>
                <a:lnTo>
                  <a:pt x="909002" y="1985351"/>
                </a:lnTo>
                <a:lnTo>
                  <a:pt x="919418" y="1975978"/>
                </a:lnTo>
                <a:close/>
                <a:moveTo>
                  <a:pt x="146529" y="1960873"/>
                </a:moveTo>
                <a:lnTo>
                  <a:pt x="150485" y="1984822"/>
                </a:lnTo>
                <a:cubicBezTo>
                  <a:pt x="154547" y="2009410"/>
                  <a:pt x="153445" y="2017838"/>
                  <a:pt x="147942" y="2004292"/>
                </a:cubicBezTo>
                <a:lnTo>
                  <a:pt x="147945" y="2004292"/>
                </a:lnTo>
                <a:cubicBezTo>
                  <a:pt x="146233" y="2000083"/>
                  <a:pt x="145218" y="1988592"/>
                  <a:pt x="145682" y="1978756"/>
                </a:cubicBezTo>
                <a:close/>
                <a:moveTo>
                  <a:pt x="190660" y="1948123"/>
                </a:moveTo>
                <a:cubicBezTo>
                  <a:pt x="191499" y="1950086"/>
                  <a:pt x="191397" y="1952433"/>
                  <a:pt x="190441" y="1953337"/>
                </a:cubicBezTo>
                <a:cubicBezTo>
                  <a:pt x="189474" y="1954240"/>
                  <a:pt x="188788" y="1952633"/>
                  <a:pt x="188915" y="1949767"/>
                </a:cubicBezTo>
                <a:lnTo>
                  <a:pt x="188904" y="1949768"/>
                </a:lnTo>
                <a:cubicBezTo>
                  <a:pt x="189051" y="1946599"/>
                  <a:pt x="189733" y="1945955"/>
                  <a:pt x="190660" y="1948123"/>
                </a:cubicBezTo>
                <a:close/>
                <a:moveTo>
                  <a:pt x="52661" y="1944554"/>
                </a:moveTo>
                <a:lnTo>
                  <a:pt x="56659" y="1972061"/>
                </a:lnTo>
                <a:cubicBezTo>
                  <a:pt x="58860" y="1987190"/>
                  <a:pt x="65264" y="2016239"/>
                  <a:pt x="70893" y="2036614"/>
                </a:cubicBezTo>
                <a:cubicBezTo>
                  <a:pt x="81629" y="2075473"/>
                  <a:pt x="82728" y="2081905"/>
                  <a:pt x="78626" y="2081905"/>
                </a:cubicBezTo>
                <a:cubicBezTo>
                  <a:pt x="77250" y="2081905"/>
                  <a:pt x="70711" y="2066542"/>
                  <a:pt x="64094" y="2047765"/>
                </a:cubicBezTo>
                <a:lnTo>
                  <a:pt x="64101" y="2047765"/>
                </a:lnTo>
                <a:cubicBezTo>
                  <a:pt x="52422" y="2014624"/>
                  <a:pt x="52079" y="2012617"/>
                  <a:pt x="52369" y="1979090"/>
                </a:cubicBezTo>
                <a:close/>
                <a:moveTo>
                  <a:pt x="132560" y="1941207"/>
                </a:moveTo>
                <a:cubicBezTo>
                  <a:pt x="133298" y="1943853"/>
                  <a:pt x="133250" y="1947524"/>
                  <a:pt x="132451" y="1949366"/>
                </a:cubicBezTo>
                <a:cubicBezTo>
                  <a:pt x="131656" y="1951206"/>
                  <a:pt x="131054" y="1949043"/>
                  <a:pt x="131112" y="1944555"/>
                </a:cubicBezTo>
                <a:cubicBezTo>
                  <a:pt x="131148" y="1940067"/>
                  <a:pt x="131823" y="1938560"/>
                  <a:pt x="132560" y="1941207"/>
                </a:cubicBezTo>
                <a:close/>
                <a:moveTo>
                  <a:pt x="149921" y="1890159"/>
                </a:moveTo>
                <a:cubicBezTo>
                  <a:pt x="150259" y="1891099"/>
                  <a:pt x="149884" y="1894053"/>
                  <a:pt x="149032" y="1899678"/>
                </a:cubicBezTo>
                <a:cubicBezTo>
                  <a:pt x="146926" y="1913566"/>
                  <a:pt x="146770" y="1913950"/>
                  <a:pt x="144111" y="1911464"/>
                </a:cubicBezTo>
                <a:lnTo>
                  <a:pt x="144109" y="1911464"/>
                </a:lnTo>
                <a:cubicBezTo>
                  <a:pt x="140715" y="1908289"/>
                  <a:pt x="142022" y="1898180"/>
                  <a:pt x="146529" y="1892718"/>
                </a:cubicBezTo>
                <a:cubicBezTo>
                  <a:pt x="148531" y="1890292"/>
                  <a:pt x="149582" y="1889219"/>
                  <a:pt x="149921" y="1890159"/>
                </a:cubicBezTo>
                <a:close/>
                <a:moveTo>
                  <a:pt x="945161" y="1880867"/>
                </a:moveTo>
                <a:cubicBezTo>
                  <a:pt x="947314" y="1883933"/>
                  <a:pt x="943508" y="1921438"/>
                  <a:pt x="941044" y="1921438"/>
                </a:cubicBezTo>
                <a:cubicBezTo>
                  <a:pt x="939267" y="1921438"/>
                  <a:pt x="938954" y="1914042"/>
                  <a:pt x="940209" y="1901719"/>
                </a:cubicBezTo>
                <a:lnTo>
                  <a:pt x="940208" y="1901719"/>
                </a:lnTo>
                <a:cubicBezTo>
                  <a:pt x="942095" y="1883182"/>
                  <a:pt x="943280" y="1878189"/>
                  <a:pt x="945161" y="1880867"/>
                </a:cubicBezTo>
                <a:close/>
                <a:moveTo>
                  <a:pt x="934013" y="1876189"/>
                </a:moveTo>
                <a:cubicBezTo>
                  <a:pt x="934225" y="1874587"/>
                  <a:pt x="934518" y="1874808"/>
                  <a:pt x="934841" y="1877239"/>
                </a:cubicBezTo>
                <a:cubicBezTo>
                  <a:pt x="935487" y="1882101"/>
                  <a:pt x="935487" y="1890056"/>
                  <a:pt x="934841" y="1894918"/>
                </a:cubicBezTo>
                <a:cubicBezTo>
                  <a:pt x="934195" y="1899780"/>
                  <a:pt x="933669" y="1895802"/>
                  <a:pt x="933669" y="1886079"/>
                </a:cubicBezTo>
                <a:cubicBezTo>
                  <a:pt x="933669" y="1881217"/>
                  <a:pt x="933801" y="1877792"/>
                  <a:pt x="934013" y="1876189"/>
                </a:cubicBezTo>
                <a:close/>
                <a:moveTo>
                  <a:pt x="986424" y="1866185"/>
                </a:moveTo>
                <a:cubicBezTo>
                  <a:pt x="986621" y="1863844"/>
                  <a:pt x="986893" y="1864167"/>
                  <a:pt x="987192" y="1867720"/>
                </a:cubicBezTo>
                <a:cubicBezTo>
                  <a:pt x="987790" y="1874825"/>
                  <a:pt x="987790" y="1886453"/>
                  <a:pt x="987192" y="1893558"/>
                </a:cubicBezTo>
                <a:cubicBezTo>
                  <a:pt x="986593" y="1900664"/>
                  <a:pt x="986105" y="1894851"/>
                  <a:pt x="986105" y="1880639"/>
                </a:cubicBezTo>
                <a:cubicBezTo>
                  <a:pt x="986105" y="1873533"/>
                  <a:pt x="986227" y="1868527"/>
                  <a:pt x="986424" y="1866185"/>
                </a:cubicBezTo>
                <a:close/>
                <a:moveTo>
                  <a:pt x="845841" y="1838137"/>
                </a:moveTo>
                <a:lnTo>
                  <a:pt x="845842" y="1838141"/>
                </a:lnTo>
                <a:lnTo>
                  <a:pt x="845838" y="1838141"/>
                </a:lnTo>
                <a:close/>
                <a:moveTo>
                  <a:pt x="212802" y="1837291"/>
                </a:moveTo>
                <a:cubicBezTo>
                  <a:pt x="214984" y="1834840"/>
                  <a:pt x="217857" y="1834241"/>
                  <a:pt x="219332" y="1837839"/>
                </a:cubicBezTo>
                <a:cubicBezTo>
                  <a:pt x="221766" y="1843779"/>
                  <a:pt x="219960" y="1851390"/>
                  <a:pt x="215807" y="1852685"/>
                </a:cubicBezTo>
                <a:cubicBezTo>
                  <a:pt x="213942" y="1853264"/>
                  <a:pt x="211521" y="1851087"/>
                  <a:pt x="210422" y="1847847"/>
                </a:cubicBezTo>
                <a:cubicBezTo>
                  <a:pt x="209130" y="1844042"/>
                  <a:pt x="210620" y="1839741"/>
                  <a:pt x="212802" y="1837291"/>
                </a:cubicBezTo>
                <a:close/>
                <a:moveTo>
                  <a:pt x="909064" y="1808808"/>
                </a:moveTo>
                <a:cubicBezTo>
                  <a:pt x="911320" y="1807505"/>
                  <a:pt x="912527" y="1810226"/>
                  <a:pt x="912810" y="1817243"/>
                </a:cubicBezTo>
                <a:cubicBezTo>
                  <a:pt x="913028" y="1822941"/>
                  <a:pt x="913722" y="1839843"/>
                  <a:pt x="914324" y="1854802"/>
                </a:cubicBezTo>
                <a:cubicBezTo>
                  <a:pt x="916189" y="1901056"/>
                  <a:pt x="915959" y="1909942"/>
                  <a:pt x="912759" y="1915094"/>
                </a:cubicBezTo>
                <a:cubicBezTo>
                  <a:pt x="910190" y="1919231"/>
                  <a:pt x="909639" y="1918230"/>
                  <a:pt x="909533" y="1909198"/>
                </a:cubicBezTo>
                <a:lnTo>
                  <a:pt x="909535" y="1909198"/>
                </a:lnTo>
                <a:cubicBezTo>
                  <a:pt x="909462" y="1903215"/>
                  <a:pt x="908583" y="1878612"/>
                  <a:pt x="907572" y="1854526"/>
                </a:cubicBezTo>
                <a:cubicBezTo>
                  <a:pt x="906251" y="1822925"/>
                  <a:pt x="906663" y="1810196"/>
                  <a:pt x="909064" y="1808808"/>
                </a:cubicBezTo>
                <a:close/>
                <a:moveTo>
                  <a:pt x="885324" y="1804483"/>
                </a:moveTo>
                <a:cubicBezTo>
                  <a:pt x="888787" y="1804483"/>
                  <a:pt x="889475" y="1807551"/>
                  <a:pt x="888685" y="1819446"/>
                </a:cubicBezTo>
                <a:cubicBezTo>
                  <a:pt x="887715" y="1834043"/>
                  <a:pt x="889663" y="1838698"/>
                  <a:pt x="893171" y="1830149"/>
                </a:cubicBezTo>
                <a:cubicBezTo>
                  <a:pt x="894131" y="1827810"/>
                  <a:pt x="896032" y="1826542"/>
                  <a:pt x="897396" y="1827331"/>
                </a:cubicBezTo>
                <a:cubicBezTo>
                  <a:pt x="898761" y="1828121"/>
                  <a:pt x="897429" y="1839368"/>
                  <a:pt x="894418" y="1852326"/>
                </a:cubicBezTo>
                <a:cubicBezTo>
                  <a:pt x="889426" y="1873867"/>
                  <a:pt x="889349" y="1876445"/>
                  <a:pt x="893517" y="1882397"/>
                </a:cubicBezTo>
                <a:cubicBezTo>
                  <a:pt x="897705" y="1888379"/>
                  <a:pt x="897594" y="1890418"/>
                  <a:pt x="892156" y="1907505"/>
                </a:cubicBezTo>
                <a:cubicBezTo>
                  <a:pt x="888736" y="1918254"/>
                  <a:pt x="886218" y="1934011"/>
                  <a:pt x="886193" y="1944847"/>
                </a:cubicBezTo>
                <a:cubicBezTo>
                  <a:pt x="886120" y="1971830"/>
                  <a:pt x="880669" y="1977531"/>
                  <a:pt x="879963" y="1951353"/>
                </a:cubicBezTo>
                <a:lnTo>
                  <a:pt x="879961" y="1951353"/>
                </a:lnTo>
                <a:cubicBezTo>
                  <a:pt x="879059" y="1917891"/>
                  <a:pt x="878713" y="1915184"/>
                  <a:pt x="873653" y="1901622"/>
                </a:cubicBezTo>
                <a:cubicBezTo>
                  <a:pt x="867336" y="1884694"/>
                  <a:pt x="867493" y="1883245"/>
                  <a:pt x="876506" y="1875236"/>
                </a:cubicBezTo>
                <a:cubicBezTo>
                  <a:pt x="884080" y="1868509"/>
                  <a:pt x="884111" y="1868309"/>
                  <a:pt x="882543" y="1836478"/>
                </a:cubicBezTo>
                <a:cubicBezTo>
                  <a:pt x="881200" y="1809211"/>
                  <a:pt x="881613" y="1804483"/>
                  <a:pt x="885324" y="1804483"/>
                </a:cubicBezTo>
                <a:close/>
                <a:moveTo>
                  <a:pt x="188353" y="1800590"/>
                </a:moveTo>
                <a:cubicBezTo>
                  <a:pt x="190655" y="1799258"/>
                  <a:pt x="191706" y="1810631"/>
                  <a:pt x="192022" y="1840362"/>
                </a:cubicBezTo>
                <a:cubicBezTo>
                  <a:pt x="192570" y="1891786"/>
                  <a:pt x="192205" y="1888500"/>
                  <a:pt x="197418" y="1891683"/>
                </a:cubicBezTo>
                <a:cubicBezTo>
                  <a:pt x="201180" y="1893987"/>
                  <a:pt x="201081" y="1894709"/>
                  <a:pt x="196666" y="1897144"/>
                </a:cubicBezTo>
                <a:cubicBezTo>
                  <a:pt x="193867" y="1898686"/>
                  <a:pt x="191600" y="1902642"/>
                  <a:pt x="191624" y="1905934"/>
                </a:cubicBezTo>
                <a:cubicBezTo>
                  <a:pt x="191657" y="1910795"/>
                  <a:pt x="192197" y="1911152"/>
                  <a:pt x="194485" y="1907839"/>
                </a:cubicBezTo>
                <a:cubicBezTo>
                  <a:pt x="196474" y="1904959"/>
                  <a:pt x="197317" y="1908661"/>
                  <a:pt x="197346" y="1920425"/>
                </a:cubicBezTo>
                <a:cubicBezTo>
                  <a:pt x="197379" y="1931903"/>
                  <a:pt x="196043" y="1938137"/>
                  <a:pt x="193065" y="1940450"/>
                </a:cubicBezTo>
                <a:cubicBezTo>
                  <a:pt x="189602" y="1943139"/>
                  <a:pt x="188496" y="1943070"/>
                  <a:pt x="187519" y="1940104"/>
                </a:cubicBezTo>
                <a:lnTo>
                  <a:pt x="187523" y="1940102"/>
                </a:lnTo>
                <a:cubicBezTo>
                  <a:pt x="186104" y="1935796"/>
                  <a:pt x="179757" y="1834268"/>
                  <a:pt x="180150" y="1822164"/>
                </a:cubicBezTo>
                <a:cubicBezTo>
                  <a:pt x="180296" y="1817676"/>
                  <a:pt x="181077" y="1815534"/>
                  <a:pt x="181879" y="1817404"/>
                </a:cubicBezTo>
                <a:cubicBezTo>
                  <a:pt x="184909" y="1824431"/>
                  <a:pt x="188247" y="1820449"/>
                  <a:pt x="186718" y="1811630"/>
                </a:cubicBezTo>
                <a:cubicBezTo>
                  <a:pt x="185787" y="1806259"/>
                  <a:pt x="186463" y="1801683"/>
                  <a:pt x="188353" y="1800590"/>
                </a:cubicBezTo>
                <a:close/>
                <a:moveTo>
                  <a:pt x="131129" y="1794964"/>
                </a:moveTo>
                <a:lnTo>
                  <a:pt x="133790" y="1805574"/>
                </a:lnTo>
                <a:cubicBezTo>
                  <a:pt x="136468" y="1816259"/>
                  <a:pt x="136059" y="1819615"/>
                  <a:pt x="132483" y="1816269"/>
                </a:cubicBezTo>
                <a:cubicBezTo>
                  <a:pt x="131418" y="1815272"/>
                  <a:pt x="130677" y="1810070"/>
                  <a:pt x="130838" y="1804710"/>
                </a:cubicBezTo>
                <a:close/>
                <a:moveTo>
                  <a:pt x="936627" y="1794309"/>
                </a:moveTo>
                <a:cubicBezTo>
                  <a:pt x="938143" y="1793186"/>
                  <a:pt x="939953" y="1805786"/>
                  <a:pt x="939769" y="1821379"/>
                </a:cubicBezTo>
                <a:cubicBezTo>
                  <a:pt x="939513" y="1844215"/>
                  <a:pt x="936514" y="1858880"/>
                  <a:pt x="932143" y="1858880"/>
                </a:cubicBezTo>
                <a:cubicBezTo>
                  <a:pt x="930165" y="1858880"/>
                  <a:pt x="929935" y="1855796"/>
                  <a:pt x="931483" y="1850041"/>
                </a:cubicBezTo>
                <a:lnTo>
                  <a:pt x="931485" y="1850041"/>
                </a:lnTo>
                <a:cubicBezTo>
                  <a:pt x="932791" y="1845179"/>
                  <a:pt x="934014" y="1833858"/>
                  <a:pt x="934200" y="1824882"/>
                </a:cubicBezTo>
                <a:cubicBezTo>
                  <a:pt x="934382" y="1815907"/>
                  <a:pt x="934878" y="1804891"/>
                  <a:pt x="935295" y="1800404"/>
                </a:cubicBezTo>
                <a:cubicBezTo>
                  <a:pt x="935650" y="1796583"/>
                  <a:pt x="936122" y="1794684"/>
                  <a:pt x="936627" y="1794309"/>
                </a:cubicBezTo>
                <a:close/>
                <a:moveTo>
                  <a:pt x="911264" y="1789784"/>
                </a:moveTo>
                <a:cubicBezTo>
                  <a:pt x="914690" y="1788553"/>
                  <a:pt x="915471" y="1789264"/>
                  <a:pt x="914169" y="1792436"/>
                </a:cubicBezTo>
                <a:cubicBezTo>
                  <a:pt x="913190" y="1794819"/>
                  <a:pt x="912391" y="1798505"/>
                  <a:pt x="912391" y="1800626"/>
                </a:cubicBezTo>
                <a:cubicBezTo>
                  <a:pt x="912391" y="1802748"/>
                  <a:pt x="911085" y="1804483"/>
                  <a:pt x="909483" y="1804483"/>
                </a:cubicBezTo>
                <a:cubicBezTo>
                  <a:pt x="907885" y="1804483"/>
                  <a:pt x="906578" y="1801554"/>
                  <a:pt x="906578" y="1797975"/>
                </a:cubicBezTo>
                <a:lnTo>
                  <a:pt x="906581" y="1797975"/>
                </a:lnTo>
                <a:cubicBezTo>
                  <a:pt x="906581" y="1794395"/>
                  <a:pt x="908686" y="1790709"/>
                  <a:pt x="911264" y="1789784"/>
                </a:cubicBezTo>
                <a:close/>
                <a:moveTo>
                  <a:pt x="859322" y="1775925"/>
                </a:moveTo>
                <a:lnTo>
                  <a:pt x="859698" y="1794380"/>
                </a:lnTo>
                <a:cubicBezTo>
                  <a:pt x="859953" y="1807347"/>
                  <a:pt x="858665" y="1814847"/>
                  <a:pt x="855333" y="1819606"/>
                </a:cubicBezTo>
                <a:cubicBezTo>
                  <a:pt x="852723" y="1823331"/>
                  <a:pt x="849589" y="1830325"/>
                  <a:pt x="848363" y="1835149"/>
                </a:cubicBezTo>
                <a:lnTo>
                  <a:pt x="845841" y="1838137"/>
                </a:lnTo>
                <a:lnTo>
                  <a:pt x="843682" y="1823655"/>
                </a:lnTo>
                <a:cubicBezTo>
                  <a:pt x="842080" y="1816161"/>
                  <a:pt x="842580" y="1815072"/>
                  <a:pt x="847280" y="1815836"/>
                </a:cubicBezTo>
                <a:cubicBezTo>
                  <a:pt x="851994" y="1816602"/>
                  <a:pt x="853187" y="1813940"/>
                  <a:pt x="856030" y="1796324"/>
                </a:cubicBezTo>
                <a:close/>
                <a:moveTo>
                  <a:pt x="125097" y="1771098"/>
                </a:moveTo>
                <a:cubicBezTo>
                  <a:pt x="128889" y="1774647"/>
                  <a:pt x="125881" y="1794588"/>
                  <a:pt x="121900" y="1792286"/>
                </a:cubicBezTo>
                <a:cubicBezTo>
                  <a:pt x="120503" y="1791478"/>
                  <a:pt x="118759" y="1792974"/>
                  <a:pt x="118025" y="1795610"/>
                </a:cubicBezTo>
                <a:cubicBezTo>
                  <a:pt x="117174" y="1798666"/>
                  <a:pt x="116565" y="1797751"/>
                  <a:pt x="116350" y="1793085"/>
                </a:cubicBezTo>
                <a:cubicBezTo>
                  <a:pt x="116168" y="1789059"/>
                  <a:pt x="117320" y="1785009"/>
                  <a:pt x="118919" y="1784084"/>
                </a:cubicBezTo>
                <a:cubicBezTo>
                  <a:pt x="120517" y="1783161"/>
                  <a:pt x="121827" y="1779171"/>
                  <a:pt x="121827" y="1775221"/>
                </a:cubicBezTo>
                <a:cubicBezTo>
                  <a:pt x="121827" y="1769899"/>
                  <a:pt x="122674" y="1768831"/>
                  <a:pt x="125097" y="1771098"/>
                </a:cubicBezTo>
                <a:close/>
                <a:moveTo>
                  <a:pt x="144315" y="1735075"/>
                </a:moveTo>
                <a:cubicBezTo>
                  <a:pt x="144932" y="1735657"/>
                  <a:pt x="145506" y="1737844"/>
                  <a:pt x="146349" y="1741927"/>
                </a:cubicBezTo>
                <a:cubicBezTo>
                  <a:pt x="147429" y="1747163"/>
                  <a:pt x="147907" y="1760626"/>
                  <a:pt x="147407" y="1771845"/>
                </a:cubicBezTo>
                <a:cubicBezTo>
                  <a:pt x="146568" y="1790733"/>
                  <a:pt x="146232" y="1791677"/>
                  <a:pt x="142883" y="1784588"/>
                </a:cubicBezTo>
                <a:cubicBezTo>
                  <a:pt x="138882" y="1776122"/>
                  <a:pt x="138338" y="1746371"/>
                  <a:pt x="142030" y="1737847"/>
                </a:cubicBezTo>
                <a:cubicBezTo>
                  <a:pt x="143041" y="1735514"/>
                  <a:pt x="143699" y="1734492"/>
                  <a:pt x="144315" y="1735075"/>
                </a:cubicBezTo>
                <a:close/>
                <a:moveTo>
                  <a:pt x="176323" y="1731089"/>
                </a:moveTo>
                <a:cubicBezTo>
                  <a:pt x="181518" y="1731066"/>
                  <a:pt x="185769" y="1732272"/>
                  <a:pt x="185769" y="1733768"/>
                </a:cubicBezTo>
                <a:cubicBezTo>
                  <a:pt x="185769" y="1737223"/>
                  <a:pt x="176949" y="1737223"/>
                  <a:pt x="171237" y="1733768"/>
                </a:cubicBezTo>
                <a:cubicBezTo>
                  <a:pt x="167927" y="1731768"/>
                  <a:pt x="169153" y="1731121"/>
                  <a:pt x="176323" y="1731089"/>
                </a:cubicBezTo>
                <a:close/>
                <a:moveTo>
                  <a:pt x="163455" y="1730218"/>
                </a:moveTo>
                <a:lnTo>
                  <a:pt x="167447" y="1744817"/>
                </a:lnTo>
                <a:cubicBezTo>
                  <a:pt x="169645" y="1752846"/>
                  <a:pt x="175317" y="1765071"/>
                  <a:pt x="180058" y="1771982"/>
                </a:cubicBezTo>
                <a:cubicBezTo>
                  <a:pt x="189883" y="1786310"/>
                  <a:pt x="190388" y="1788876"/>
                  <a:pt x="184316" y="1793593"/>
                </a:cubicBezTo>
                <a:cubicBezTo>
                  <a:pt x="181918" y="1795454"/>
                  <a:pt x="179956" y="1799960"/>
                  <a:pt x="179956" y="1803605"/>
                </a:cubicBezTo>
                <a:cubicBezTo>
                  <a:pt x="179956" y="1807331"/>
                  <a:pt x="178682" y="1809496"/>
                  <a:pt x="177051" y="1808552"/>
                </a:cubicBezTo>
                <a:cubicBezTo>
                  <a:pt x="175453" y="1807628"/>
                  <a:pt x="174143" y="1804495"/>
                  <a:pt x="174143" y="1801591"/>
                </a:cubicBezTo>
                <a:cubicBezTo>
                  <a:pt x="174143" y="1794758"/>
                  <a:pt x="169248" y="1794762"/>
                  <a:pt x="166929" y="1801591"/>
                </a:cubicBezTo>
                <a:cubicBezTo>
                  <a:pt x="165915" y="1804577"/>
                  <a:pt x="167630" y="1811450"/>
                  <a:pt x="170867" y="1817388"/>
                </a:cubicBezTo>
                <a:cubicBezTo>
                  <a:pt x="175948" y="1826707"/>
                  <a:pt x="176415" y="1831587"/>
                  <a:pt x="174983" y="1860380"/>
                </a:cubicBezTo>
                <a:cubicBezTo>
                  <a:pt x="174096" y="1878245"/>
                  <a:pt x="172987" y="1904488"/>
                  <a:pt x="172523" y="1918699"/>
                </a:cubicBezTo>
                <a:cubicBezTo>
                  <a:pt x="171611" y="1946623"/>
                  <a:pt x="167140" y="1985995"/>
                  <a:pt x="164611" y="1988361"/>
                </a:cubicBezTo>
                <a:cubicBezTo>
                  <a:pt x="163750" y="1989167"/>
                  <a:pt x="162257" y="1987498"/>
                  <a:pt x="161294" y="1984654"/>
                </a:cubicBezTo>
                <a:lnTo>
                  <a:pt x="161294" y="1984660"/>
                </a:lnTo>
                <a:cubicBezTo>
                  <a:pt x="160331" y="1981816"/>
                  <a:pt x="159006" y="1950704"/>
                  <a:pt x="158349" y="1915521"/>
                </a:cubicBezTo>
                <a:cubicBezTo>
                  <a:pt x="157404" y="1864780"/>
                  <a:pt x="156189" y="1849386"/>
                  <a:pt x="152480" y="1841075"/>
                </a:cubicBezTo>
                <a:cubicBezTo>
                  <a:pt x="147262" y="1829389"/>
                  <a:pt x="148371" y="1822777"/>
                  <a:pt x="155141" y="1825207"/>
                </a:cubicBezTo>
                <a:cubicBezTo>
                  <a:pt x="158873" y="1826547"/>
                  <a:pt x="159613" y="1823960"/>
                  <a:pt x="159624" y="1809523"/>
                </a:cubicBezTo>
                <a:cubicBezTo>
                  <a:pt x="159624" y="1800013"/>
                  <a:pt x="160496" y="1778279"/>
                  <a:pt x="161546" y="1761225"/>
                </a:cubicBezTo>
                <a:close/>
                <a:moveTo>
                  <a:pt x="880633" y="1697520"/>
                </a:moveTo>
                <a:cubicBezTo>
                  <a:pt x="882348" y="1699125"/>
                  <a:pt x="883330" y="1704572"/>
                  <a:pt x="882812" y="1709623"/>
                </a:cubicBezTo>
                <a:cubicBezTo>
                  <a:pt x="881929" y="1718271"/>
                  <a:pt x="881750" y="1718410"/>
                  <a:pt x="879732" y="1712009"/>
                </a:cubicBezTo>
                <a:lnTo>
                  <a:pt x="879735" y="1712009"/>
                </a:lnTo>
                <a:cubicBezTo>
                  <a:pt x="876440" y="1701544"/>
                  <a:pt x="876907" y="1694033"/>
                  <a:pt x="880633" y="1697520"/>
                </a:cubicBezTo>
                <a:close/>
                <a:moveTo>
                  <a:pt x="894921" y="1674217"/>
                </a:moveTo>
                <a:cubicBezTo>
                  <a:pt x="898850" y="1667406"/>
                  <a:pt x="901673" y="1732476"/>
                  <a:pt x="897909" y="1743141"/>
                </a:cubicBezTo>
                <a:cubicBezTo>
                  <a:pt x="896033" y="1748457"/>
                  <a:pt x="893520" y="1752807"/>
                  <a:pt x="892321" y="1752807"/>
                </a:cubicBezTo>
                <a:cubicBezTo>
                  <a:pt x="891124" y="1752807"/>
                  <a:pt x="890722" y="1735977"/>
                  <a:pt x="891434" y="1715409"/>
                </a:cubicBezTo>
                <a:lnTo>
                  <a:pt x="891439" y="1715409"/>
                </a:lnTo>
                <a:cubicBezTo>
                  <a:pt x="892151" y="1694840"/>
                  <a:pt x="893716" y="1676303"/>
                  <a:pt x="894921" y="1674217"/>
                </a:cubicBezTo>
                <a:close/>
                <a:moveTo>
                  <a:pt x="882611" y="1664785"/>
                </a:moveTo>
                <a:cubicBezTo>
                  <a:pt x="883316" y="1665405"/>
                  <a:pt x="884231" y="1667288"/>
                  <a:pt x="885467" y="1670532"/>
                </a:cubicBezTo>
                <a:cubicBezTo>
                  <a:pt x="888751" y="1679146"/>
                  <a:pt x="884986" y="1683859"/>
                  <a:pt x="881537" y="1675451"/>
                </a:cubicBezTo>
                <a:lnTo>
                  <a:pt x="881538" y="1675451"/>
                </a:lnTo>
                <a:cubicBezTo>
                  <a:pt x="880655" y="1673294"/>
                  <a:pt x="880418" y="1669317"/>
                  <a:pt x="881013" y="1666612"/>
                </a:cubicBezTo>
                <a:cubicBezTo>
                  <a:pt x="881410" y="1664807"/>
                  <a:pt x="881906" y="1664164"/>
                  <a:pt x="882611" y="1664785"/>
                </a:cubicBezTo>
                <a:close/>
                <a:moveTo>
                  <a:pt x="906815" y="1608656"/>
                </a:moveTo>
                <a:cubicBezTo>
                  <a:pt x="908286" y="1608656"/>
                  <a:pt x="909490" y="1617295"/>
                  <a:pt x="909490" y="1627855"/>
                </a:cubicBezTo>
                <a:cubicBezTo>
                  <a:pt x="909490" y="1638637"/>
                  <a:pt x="910643" y="1646387"/>
                  <a:pt x="912125" y="1645531"/>
                </a:cubicBezTo>
                <a:cubicBezTo>
                  <a:pt x="915646" y="1643494"/>
                  <a:pt x="917790" y="1723246"/>
                  <a:pt x="914332" y="1727663"/>
                </a:cubicBezTo>
                <a:cubicBezTo>
                  <a:pt x="912862" y="1729540"/>
                  <a:pt x="912497" y="1735966"/>
                  <a:pt x="913515" y="1741942"/>
                </a:cubicBezTo>
                <a:cubicBezTo>
                  <a:pt x="915504" y="1753584"/>
                  <a:pt x="914902" y="1754829"/>
                  <a:pt x="909968" y="1749266"/>
                </a:cubicBezTo>
                <a:lnTo>
                  <a:pt x="909965" y="1749266"/>
                </a:lnTo>
                <a:cubicBezTo>
                  <a:pt x="908126" y="1747190"/>
                  <a:pt x="906033" y="1724390"/>
                  <a:pt x="904911" y="1694189"/>
                </a:cubicBezTo>
                <a:cubicBezTo>
                  <a:pt x="903397" y="1653442"/>
                  <a:pt x="902094" y="1641979"/>
                  <a:pt x="898679" y="1639431"/>
                </a:cubicBezTo>
                <a:cubicBezTo>
                  <a:pt x="894872" y="1636589"/>
                  <a:pt x="894940" y="1634579"/>
                  <a:pt x="899252" y="1622432"/>
                </a:cubicBezTo>
                <a:cubicBezTo>
                  <a:pt x="901942" y="1614855"/>
                  <a:pt x="905345" y="1608656"/>
                  <a:pt x="906815" y="1608656"/>
                </a:cubicBezTo>
                <a:close/>
                <a:moveTo>
                  <a:pt x="198839" y="1603132"/>
                </a:moveTo>
                <a:cubicBezTo>
                  <a:pt x="200641" y="1603201"/>
                  <a:pt x="201824" y="1619910"/>
                  <a:pt x="201951" y="1647229"/>
                </a:cubicBezTo>
                <a:cubicBezTo>
                  <a:pt x="202134" y="1686304"/>
                  <a:pt x="201733" y="1690032"/>
                  <a:pt x="198492" y="1680540"/>
                </a:cubicBezTo>
                <a:lnTo>
                  <a:pt x="194828" y="1669852"/>
                </a:lnTo>
                <a:lnTo>
                  <a:pt x="196353" y="1680731"/>
                </a:lnTo>
                <a:cubicBezTo>
                  <a:pt x="197192" y="1686715"/>
                  <a:pt x="199210" y="1695680"/>
                  <a:pt x="200836" y="1700653"/>
                </a:cubicBezTo>
                <a:cubicBezTo>
                  <a:pt x="202464" y="1705627"/>
                  <a:pt x="202847" y="1712971"/>
                  <a:pt x="201690" y="1716973"/>
                </a:cubicBezTo>
                <a:cubicBezTo>
                  <a:pt x="200534" y="1720974"/>
                  <a:pt x="198672" y="1735876"/>
                  <a:pt x="197552" y="1750087"/>
                </a:cubicBezTo>
                <a:lnTo>
                  <a:pt x="195515" y="1775925"/>
                </a:lnTo>
                <a:lnTo>
                  <a:pt x="194997" y="1745327"/>
                </a:lnTo>
                <a:lnTo>
                  <a:pt x="195006" y="1745327"/>
                </a:lnTo>
                <a:cubicBezTo>
                  <a:pt x="194678" y="1726418"/>
                  <a:pt x="195597" y="1714729"/>
                  <a:pt x="197396" y="1714729"/>
                </a:cubicBezTo>
                <a:cubicBezTo>
                  <a:pt x="201980" y="1714729"/>
                  <a:pt x="200783" y="1706571"/>
                  <a:pt x="195944" y="1704833"/>
                </a:cubicBezTo>
                <a:cubicBezTo>
                  <a:pt x="192525" y="1703605"/>
                  <a:pt x="191584" y="1698096"/>
                  <a:pt x="191584" y="1679306"/>
                </a:cubicBezTo>
                <a:cubicBezTo>
                  <a:pt x="191584" y="1664336"/>
                  <a:pt x="192781" y="1654973"/>
                  <a:pt x="194774" y="1654352"/>
                </a:cubicBezTo>
                <a:cubicBezTo>
                  <a:pt x="197054" y="1653640"/>
                  <a:pt x="197102" y="1650286"/>
                  <a:pt x="194920" y="1642565"/>
                </a:cubicBezTo>
                <a:cubicBezTo>
                  <a:pt x="191544" y="1630543"/>
                  <a:pt x="194285" y="1602976"/>
                  <a:pt x="198839" y="1603132"/>
                </a:cubicBezTo>
                <a:close/>
                <a:moveTo>
                  <a:pt x="126570" y="1593697"/>
                </a:moveTo>
                <a:lnTo>
                  <a:pt x="128788" y="1602537"/>
                </a:lnTo>
                <a:cubicBezTo>
                  <a:pt x="130011" y="1607399"/>
                  <a:pt x="131996" y="1611376"/>
                  <a:pt x="133203" y="1611376"/>
                </a:cubicBezTo>
                <a:cubicBezTo>
                  <a:pt x="135111" y="1611376"/>
                  <a:pt x="132174" y="1640629"/>
                  <a:pt x="129516" y="1648094"/>
                </a:cubicBezTo>
                <a:cubicBezTo>
                  <a:pt x="128983" y="1649590"/>
                  <a:pt x="127122" y="1642858"/>
                  <a:pt x="125378" y="1633135"/>
                </a:cubicBezTo>
                <a:lnTo>
                  <a:pt x="125377" y="1633135"/>
                </a:lnTo>
                <a:cubicBezTo>
                  <a:pt x="123629" y="1623394"/>
                  <a:pt x="123188" y="1610571"/>
                  <a:pt x="124388" y="1604577"/>
                </a:cubicBezTo>
                <a:close/>
                <a:moveTo>
                  <a:pt x="972450" y="1561739"/>
                </a:moveTo>
                <a:cubicBezTo>
                  <a:pt x="973256" y="1563609"/>
                  <a:pt x="973256" y="1566668"/>
                  <a:pt x="972450" y="1568538"/>
                </a:cubicBezTo>
                <a:cubicBezTo>
                  <a:pt x="971643" y="1570409"/>
                  <a:pt x="970983" y="1568878"/>
                  <a:pt x="970983" y="1565139"/>
                </a:cubicBezTo>
                <a:cubicBezTo>
                  <a:pt x="970983" y="1561399"/>
                  <a:pt x="971643" y="1559869"/>
                  <a:pt x="972450" y="1561739"/>
                </a:cubicBezTo>
                <a:close/>
                <a:moveTo>
                  <a:pt x="179368" y="1490681"/>
                </a:moveTo>
                <a:cubicBezTo>
                  <a:pt x="181255" y="1489590"/>
                  <a:pt x="183112" y="1496483"/>
                  <a:pt x="184402" y="1509367"/>
                </a:cubicBezTo>
                <a:cubicBezTo>
                  <a:pt x="185526" y="1520594"/>
                  <a:pt x="187442" y="1529781"/>
                  <a:pt x="188659" y="1529781"/>
                </a:cubicBezTo>
                <a:cubicBezTo>
                  <a:pt x="189874" y="1529781"/>
                  <a:pt x="192526" y="1526042"/>
                  <a:pt x="194549" y="1521471"/>
                </a:cubicBezTo>
                <a:cubicBezTo>
                  <a:pt x="200116" y="1508896"/>
                  <a:pt x="202546" y="1515321"/>
                  <a:pt x="200263" y="1536581"/>
                </a:cubicBezTo>
                <a:cubicBezTo>
                  <a:pt x="199139" y="1547052"/>
                  <a:pt x="198880" y="1563916"/>
                  <a:pt x="199686" y="1574056"/>
                </a:cubicBezTo>
                <a:cubicBezTo>
                  <a:pt x="200949" y="1589922"/>
                  <a:pt x="200332" y="1593336"/>
                  <a:pt x="195275" y="1598535"/>
                </a:cubicBezTo>
                <a:cubicBezTo>
                  <a:pt x="185048" y="1609046"/>
                  <a:pt x="182746" y="1616125"/>
                  <a:pt x="183392" y="1635078"/>
                </a:cubicBezTo>
                <a:cubicBezTo>
                  <a:pt x="183805" y="1647182"/>
                  <a:pt x="182444" y="1656810"/>
                  <a:pt x="179437" y="1663053"/>
                </a:cubicBezTo>
                <a:lnTo>
                  <a:pt x="174853" y="1672572"/>
                </a:lnTo>
                <a:lnTo>
                  <a:pt x="171404" y="1664448"/>
                </a:lnTo>
                <a:cubicBezTo>
                  <a:pt x="163546" y="1645965"/>
                  <a:pt x="164226" y="1568867"/>
                  <a:pt x="172225" y="1571325"/>
                </a:cubicBezTo>
                <a:cubicBezTo>
                  <a:pt x="174079" y="1571895"/>
                  <a:pt x="176380" y="1577774"/>
                  <a:pt x="177339" y="1584389"/>
                </a:cubicBezTo>
                <a:lnTo>
                  <a:pt x="179083" y="1596417"/>
                </a:lnTo>
                <a:lnTo>
                  <a:pt x="179521" y="1583721"/>
                </a:lnTo>
                <a:cubicBezTo>
                  <a:pt x="179776" y="1576737"/>
                  <a:pt x="180758" y="1569074"/>
                  <a:pt x="181736" y="1566691"/>
                </a:cubicBezTo>
                <a:cubicBezTo>
                  <a:pt x="182977" y="1563662"/>
                  <a:pt x="182244" y="1562814"/>
                  <a:pt x="179295" y="1563872"/>
                </a:cubicBezTo>
                <a:cubicBezTo>
                  <a:pt x="172639" y="1566262"/>
                  <a:pt x="167560" y="1558303"/>
                  <a:pt x="169760" y="1548932"/>
                </a:cubicBezTo>
                <a:cubicBezTo>
                  <a:pt x="171898" y="1539814"/>
                  <a:pt x="175435" y="1538234"/>
                  <a:pt x="178262" y="1545130"/>
                </a:cubicBezTo>
                <a:cubicBezTo>
                  <a:pt x="179270" y="1547588"/>
                  <a:pt x="180737" y="1548999"/>
                  <a:pt x="181518" y="1548267"/>
                </a:cubicBezTo>
                <a:cubicBezTo>
                  <a:pt x="182299" y="1547535"/>
                  <a:pt x="180963" y="1542503"/>
                  <a:pt x="178544" y="1537086"/>
                </a:cubicBezTo>
                <a:cubicBezTo>
                  <a:pt x="173070" y="1524827"/>
                  <a:pt x="173081" y="1524342"/>
                  <a:pt x="178835" y="1524342"/>
                </a:cubicBezTo>
                <a:cubicBezTo>
                  <a:pt x="182346" y="1524342"/>
                  <a:pt x="183043" y="1522795"/>
                  <a:pt x="181591" y="1518222"/>
                </a:cubicBezTo>
                <a:cubicBezTo>
                  <a:pt x="177531" y="1505442"/>
                  <a:pt x="176475" y="1492353"/>
                  <a:pt x="179368" y="1490681"/>
                </a:cubicBezTo>
                <a:close/>
                <a:moveTo>
                  <a:pt x="908919" y="1484791"/>
                </a:moveTo>
                <a:cubicBezTo>
                  <a:pt x="909547" y="1485570"/>
                  <a:pt x="909660" y="1488572"/>
                  <a:pt x="909822" y="1494498"/>
                </a:cubicBezTo>
                <a:cubicBezTo>
                  <a:pt x="910005" y="1501188"/>
                  <a:pt x="909896" y="1514171"/>
                  <a:pt x="909567" y="1523348"/>
                </a:cubicBezTo>
                <a:cubicBezTo>
                  <a:pt x="909187" y="1534207"/>
                  <a:pt x="910596" y="1542947"/>
                  <a:pt x="913593" y="1548372"/>
                </a:cubicBezTo>
                <a:cubicBezTo>
                  <a:pt x="918772" y="1557744"/>
                  <a:pt x="919519" y="1569898"/>
                  <a:pt x="915294" y="1576018"/>
                </a:cubicBezTo>
                <a:cubicBezTo>
                  <a:pt x="913188" y="1579068"/>
                  <a:pt x="912465" y="1577618"/>
                  <a:pt x="912433" y="1570278"/>
                </a:cubicBezTo>
                <a:lnTo>
                  <a:pt x="912438" y="1570278"/>
                </a:lnTo>
                <a:cubicBezTo>
                  <a:pt x="912405" y="1564122"/>
                  <a:pt x="909486" y="1556511"/>
                  <a:pt x="904598" y="1549879"/>
                </a:cubicBezTo>
                <a:cubicBezTo>
                  <a:pt x="897734" y="1540564"/>
                  <a:pt x="896748" y="1536471"/>
                  <a:pt x="896337" y="1515606"/>
                </a:cubicBezTo>
                <a:cubicBezTo>
                  <a:pt x="896082" y="1502574"/>
                  <a:pt x="896885" y="1492498"/>
                  <a:pt x="898121" y="1493213"/>
                </a:cubicBezTo>
                <a:cubicBezTo>
                  <a:pt x="899359" y="1493929"/>
                  <a:pt x="902422" y="1491775"/>
                  <a:pt x="904930" y="1488424"/>
                </a:cubicBezTo>
                <a:cubicBezTo>
                  <a:pt x="907151" y="1485457"/>
                  <a:pt x="908292" y="1484013"/>
                  <a:pt x="908919" y="1484791"/>
                </a:cubicBezTo>
                <a:close/>
                <a:moveTo>
                  <a:pt x="986152" y="1467242"/>
                </a:moveTo>
                <a:cubicBezTo>
                  <a:pt x="986581" y="1467855"/>
                  <a:pt x="987240" y="1470502"/>
                  <a:pt x="988267" y="1475383"/>
                </a:cubicBezTo>
                <a:cubicBezTo>
                  <a:pt x="991076" y="1488755"/>
                  <a:pt x="990153" y="1497026"/>
                  <a:pt x="987058" y="1486192"/>
                </a:cubicBezTo>
                <a:cubicBezTo>
                  <a:pt x="986000" y="1482491"/>
                  <a:pt x="985259" y="1475791"/>
                  <a:pt x="985413" y="1471304"/>
                </a:cubicBezTo>
                <a:cubicBezTo>
                  <a:pt x="985522" y="1468050"/>
                  <a:pt x="985722" y="1466629"/>
                  <a:pt x="986152" y="1467242"/>
                </a:cubicBezTo>
                <a:close/>
                <a:moveTo>
                  <a:pt x="180557" y="1441385"/>
                </a:moveTo>
                <a:lnTo>
                  <a:pt x="183410" y="1451419"/>
                </a:lnTo>
                <a:cubicBezTo>
                  <a:pt x="185669" y="1459364"/>
                  <a:pt x="188028" y="1461816"/>
                  <a:pt x="194736" y="1463195"/>
                </a:cubicBezTo>
                <a:cubicBezTo>
                  <a:pt x="201248" y="1464534"/>
                  <a:pt x="203208" y="1466459"/>
                  <a:pt x="203208" y="1471520"/>
                </a:cubicBezTo>
                <a:cubicBezTo>
                  <a:pt x="203208" y="1478798"/>
                  <a:pt x="198952" y="1480383"/>
                  <a:pt x="196363" y="1474069"/>
                </a:cubicBezTo>
                <a:cubicBezTo>
                  <a:pt x="195370" y="1471644"/>
                  <a:pt x="192809" y="1470717"/>
                  <a:pt x="189945" y="1471746"/>
                </a:cubicBezTo>
                <a:cubicBezTo>
                  <a:pt x="183277" y="1474141"/>
                  <a:pt x="180001" y="1467986"/>
                  <a:pt x="180301" y="1453625"/>
                </a:cubicBezTo>
                <a:close/>
                <a:moveTo>
                  <a:pt x="173241" y="1410186"/>
                </a:moveTo>
                <a:cubicBezTo>
                  <a:pt x="175663" y="1407637"/>
                  <a:pt x="179848" y="1417009"/>
                  <a:pt x="178062" y="1420987"/>
                </a:cubicBezTo>
                <a:cubicBezTo>
                  <a:pt x="177055" y="1423231"/>
                  <a:pt x="175928" y="1428127"/>
                  <a:pt x="175562" y="1431866"/>
                </a:cubicBezTo>
                <a:cubicBezTo>
                  <a:pt x="175194" y="1435606"/>
                  <a:pt x="174723" y="1440196"/>
                  <a:pt x="174519" y="1442065"/>
                </a:cubicBezTo>
                <a:cubicBezTo>
                  <a:pt x="174300" y="1443936"/>
                  <a:pt x="172961" y="1445465"/>
                  <a:pt x="171512" y="1445465"/>
                </a:cubicBezTo>
                <a:cubicBezTo>
                  <a:pt x="170056" y="1445465"/>
                  <a:pt x="169582" y="1437881"/>
                  <a:pt x="170450" y="1428466"/>
                </a:cubicBezTo>
                <a:lnTo>
                  <a:pt x="170453" y="1428466"/>
                </a:lnTo>
                <a:cubicBezTo>
                  <a:pt x="171317" y="1419117"/>
                  <a:pt x="172572" y="1410891"/>
                  <a:pt x="173241" y="1410186"/>
                </a:cubicBezTo>
                <a:close/>
                <a:moveTo>
                  <a:pt x="62944" y="1342800"/>
                </a:moveTo>
                <a:cubicBezTo>
                  <a:pt x="65370" y="1342042"/>
                  <a:pt x="65352" y="1343959"/>
                  <a:pt x="62871" y="1350102"/>
                </a:cubicBezTo>
                <a:cubicBezTo>
                  <a:pt x="58731" y="1360364"/>
                  <a:pt x="54700" y="1361144"/>
                  <a:pt x="57562" y="1351127"/>
                </a:cubicBezTo>
                <a:lnTo>
                  <a:pt x="57566" y="1351128"/>
                </a:lnTo>
                <a:cubicBezTo>
                  <a:pt x="58716" y="1347112"/>
                  <a:pt x="61135" y="1343364"/>
                  <a:pt x="62944" y="1342800"/>
                </a:cubicBezTo>
                <a:close/>
                <a:moveTo>
                  <a:pt x="965872" y="1335265"/>
                </a:moveTo>
                <a:cubicBezTo>
                  <a:pt x="966100" y="1334156"/>
                  <a:pt x="966415" y="1334309"/>
                  <a:pt x="966762" y="1335992"/>
                </a:cubicBezTo>
                <a:cubicBezTo>
                  <a:pt x="967455" y="1339358"/>
                  <a:pt x="967455" y="1344866"/>
                  <a:pt x="966762" y="1348232"/>
                </a:cubicBezTo>
                <a:cubicBezTo>
                  <a:pt x="966068" y="1351597"/>
                  <a:pt x="965503" y="1348843"/>
                  <a:pt x="965503" y="1342112"/>
                </a:cubicBezTo>
                <a:cubicBezTo>
                  <a:pt x="965503" y="1338746"/>
                  <a:pt x="965644" y="1336375"/>
                  <a:pt x="965872" y="1335265"/>
                </a:cubicBezTo>
                <a:close/>
                <a:moveTo>
                  <a:pt x="104232" y="1330248"/>
                </a:moveTo>
                <a:cubicBezTo>
                  <a:pt x="105670" y="1328834"/>
                  <a:pt x="107227" y="1328932"/>
                  <a:pt x="108531" y="1330906"/>
                </a:cubicBezTo>
                <a:cubicBezTo>
                  <a:pt x="109431" y="1332271"/>
                  <a:pt x="107680" y="1336263"/>
                  <a:pt x="104638" y="1339779"/>
                </a:cubicBezTo>
                <a:lnTo>
                  <a:pt x="99107" y="1346171"/>
                </a:lnTo>
                <a:lnTo>
                  <a:pt x="100641" y="1338662"/>
                </a:lnTo>
                <a:cubicBezTo>
                  <a:pt x="101473" y="1334588"/>
                  <a:pt x="102793" y="1331662"/>
                  <a:pt x="104232" y="1330248"/>
                </a:cubicBezTo>
                <a:close/>
                <a:moveTo>
                  <a:pt x="990819" y="1297266"/>
                </a:moveTo>
                <a:cubicBezTo>
                  <a:pt x="992088" y="1296532"/>
                  <a:pt x="994026" y="1301539"/>
                  <a:pt x="995123" y="1308392"/>
                </a:cubicBezTo>
                <a:cubicBezTo>
                  <a:pt x="997338" y="1322213"/>
                  <a:pt x="995086" y="1328211"/>
                  <a:pt x="992291" y="1315915"/>
                </a:cubicBezTo>
                <a:lnTo>
                  <a:pt x="992289" y="1315915"/>
                </a:lnTo>
                <a:cubicBezTo>
                  <a:pt x="988669" y="1299956"/>
                  <a:pt x="988559" y="1298572"/>
                  <a:pt x="990819" y="1297266"/>
                </a:cubicBezTo>
                <a:close/>
                <a:moveTo>
                  <a:pt x="63693" y="1283637"/>
                </a:moveTo>
                <a:cubicBezTo>
                  <a:pt x="68163" y="1286222"/>
                  <a:pt x="67138" y="1299652"/>
                  <a:pt x="62026" y="1305555"/>
                </a:cubicBezTo>
                <a:cubicBezTo>
                  <a:pt x="57609" y="1310651"/>
                  <a:pt x="57506" y="1310598"/>
                  <a:pt x="59081" y="1304036"/>
                </a:cubicBezTo>
                <a:lnTo>
                  <a:pt x="59081" y="1304035"/>
                </a:lnTo>
                <a:cubicBezTo>
                  <a:pt x="59978" y="1300296"/>
                  <a:pt x="60726" y="1293798"/>
                  <a:pt x="60748" y="1289596"/>
                </a:cubicBezTo>
                <a:cubicBezTo>
                  <a:pt x="60782" y="1285202"/>
                  <a:pt x="62022" y="1282670"/>
                  <a:pt x="63693" y="1283637"/>
                </a:cubicBezTo>
                <a:close/>
                <a:moveTo>
                  <a:pt x="191583" y="1243774"/>
                </a:moveTo>
                <a:lnTo>
                  <a:pt x="191582" y="1243775"/>
                </a:lnTo>
                <a:lnTo>
                  <a:pt x="191582" y="1243774"/>
                </a:lnTo>
                <a:close/>
                <a:moveTo>
                  <a:pt x="202390" y="1234366"/>
                </a:moveTo>
                <a:cubicBezTo>
                  <a:pt x="203463" y="1235368"/>
                  <a:pt x="201467" y="1238875"/>
                  <a:pt x="197960" y="1242158"/>
                </a:cubicBezTo>
                <a:lnTo>
                  <a:pt x="191583" y="1243774"/>
                </a:lnTo>
                <a:lnTo>
                  <a:pt x="195925" y="1236163"/>
                </a:lnTo>
                <a:cubicBezTo>
                  <a:pt x="198274" y="1234118"/>
                  <a:pt x="200976" y="1233043"/>
                  <a:pt x="202390" y="1234366"/>
                </a:cubicBezTo>
                <a:close/>
                <a:moveTo>
                  <a:pt x="1005211" y="1233414"/>
                </a:moveTo>
                <a:cubicBezTo>
                  <a:pt x="1012719" y="1229654"/>
                  <a:pt x="1014121" y="1229852"/>
                  <a:pt x="1014121" y="1234679"/>
                </a:cubicBezTo>
                <a:cubicBezTo>
                  <a:pt x="1014121" y="1236924"/>
                  <a:pt x="1011614" y="1238759"/>
                  <a:pt x="1008550" y="1238759"/>
                </a:cubicBezTo>
                <a:cubicBezTo>
                  <a:pt x="1005485" y="1238759"/>
                  <a:pt x="1002320" y="1240290"/>
                  <a:pt x="1001514" y="1242159"/>
                </a:cubicBezTo>
                <a:cubicBezTo>
                  <a:pt x="1000623" y="1244226"/>
                  <a:pt x="999959" y="1243732"/>
                  <a:pt x="999817" y="1240896"/>
                </a:cubicBezTo>
                <a:lnTo>
                  <a:pt x="999818" y="1240893"/>
                </a:lnTo>
                <a:cubicBezTo>
                  <a:pt x="999709" y="1238328"/>
                  <a:pt x="1002117" y="1234963"/>
                  <a:pt x="1005211" y="1233414"/>
                </a:cubicBezTo>
                <a:close/>
                <a:moveTo>
                  <a:pt x="990869" y="1147644"/>
                </a:moveTo>
                <a:cubicBezTo>
                  <a:pt x="994230" y="1145699"/>
                  <a:pt x="994230" y="1152779"/>
                  <a:pt x="990869" y="1162603"/>
                </a:cubicBezTo>
                <a:cubicBezTo>
                  <a:pt x="988778" y="1168710"/>
                  <a:pt x="988512" y="1168381"/>
                  <a:pt x="988253" y="1159363"/>
                </a:cubicBezTo>
                <a:cubicBezTo>
                  <a:pt x="988107" y="1153842"/>
                  <a:pt x="989271" y="1148568"/>
                  <a:pt x="990869" y="1147644"/>
                </a:cubicBezTo>
                <a:close/>
                <a:moveTo>
                  <a:pt x="72414" y="1097327"/>
                </a:moveTo>
                <a:cubicBezTo>
                  <a:pt x="75895" y="1097327"/>
                  <a:pt x="75895" y="1107421"/>
                  <a:pt x="72414" y="1115006"/>
                </a:cubicBezTo>
                <a:cubicBezTo>
                  <a:pt x="70480" y="1119219"/>
                  <a:pt x="69870" y="1117839"/>
                  <a:pt x="69713" y="1108886"/>
                </a:cubicBezTo>
                <a:cubicBezTo>
                  <a:pt x="69604" y="1102529"/>
                  <a:pt x="70815" y="1097327"/>
                  <a:pt x="72414" y="1097327"/>
                </a:cubicBezTo>
                <a:close/>
                <a:moveTo>
                  <a:pt x="69528" y="1086174"/>
                </a:moveTo>
                <a:lnTo>
                  <a:pt x="69528" y="1086174"/>
                </a:lnTo>
                <a:lnTo>
                  <a:pt x="69527" y="1086175"/>
                </a:lnTo>
                <a:close/>
                <a:moveTo>
                  <a:pt x="78513" y="1067409"/>
                </a:moveTo>
                <a:cubicBezTo>
                  <a:pt x="79954" y="1067409"/>
                  <a:pt x="81125" y="1068328"/>
                  <a:pt x="81114" y="1069450"/>
                </a:cubicBezTo>
                <a:cubicBezTo>
                  <a:pt x="81098" y="1070668"/>
                  <a:pt x="78208" y="1075439"/>
                  <a:pt x="75319" y="1079612"/>
                </a:cubicBezTo>
                <a:lnTo>
                  <a:pt x="69528" y="1086174"/>
                </a:lnTo>
                <a:lnTo>
                  <a:pt x="73155" y="1075056"/>
                </a:lnTo>
                <a:cubicBezTo>
                  <a:pt x="75123" y="1070943"/>
                  <a:pt x="77378" y="1067409"/>
                  <a:pt x="78513" y="1067409"/>
                </a:cubicBezTo>
                <a:close/>
                <a:moveTo>
                  <a:pt x="1008308" y="857982"/>
                </a:moveTo>
                <a:cubicBezTo>
                  <a:pt x="1009859" y="860227"/>
                  <a:pt x="1011125" y="866346"/>
                  <a:pt x="1011125" y="871582"/>
                </a:cubicBezTo>
                <a:cubicBezTo>
                  <a:pt x="1011125" y="876817"/>
                  <a:pt x="1009859" y="882937"/>
                  <a:pt x="1008308" y="885180"/>
                </a:cubicBezTo>
                <a:cubicBezTo>
                  <a:pt x="1006330" y="888044"/>
                  <a:pt x="1005491" y="883987"/>
                  <a:pt x="1005491" y="871582"/>
                </a:cubicBezTo>
                <a:cubicBezTo>
                  <a:pt x="1005491" y="859175"/>
                  <a:pt x="1006330" y="855120"/>
                  <a:pt x="1008308" y="857982"/>
                </a:cubicBezTo>
                <a:close/>
                <a:moveTo>
                  <a:pt x="40946" y="780467"/>
                </a:moveTo>
                <a:lnTo>
                  <a:pt x="43701" y="788627"/>
                </a:lnTo>
                <a:cubicBezTo>
                  <a:pt x="46799" y="797802"/>
                  <a:pt x="44646" y="821905"/>
                  <a:pt x="40179" y="828088"/>
                </a:cubicBezTo>
                <a:cubicBezTo>
                  <a:pt x="38118" y="830939"/>
                  <a:pt x="37676" y="827298"/>
                  <a:pt x="38694" y="815825"/>
                </a:cubicBezTo>
                <a:lnTo>
                  <a:pt x="38690" y="815825"/>
                </a:lnTo>
                <a:cubicBezTo>
                  <a:pt x="39486" y="806849"/>
                  <a:pt x="40318" y="795222"/>
                  <a:pt x="40540" y="789987"/>
                </a:cubicBezTo>
                <a:close/>
                <a:moveTo>
                  <a:pt x="44700" y="746469"/>
                </a:moveTo>
                <a:cubicBezTo>
                  <a:pt x="48054" y="746469"/>
                  <a:pt x="52212" y="758081"/>
                  <a:pt x="50581" y="762891"/>
                </a:cubicBezTo>
                <a:cubicBezTo>
                  <a:pt x="47501" y="771967"/>
                  <a:pt x="43349" y="768784"/>
                  <a:pt x="43349" y="757349"/>
                </a:cubicBezTo>
                <a:lnTo>
                  <a:pt x="43350" y="757349"/>
                </a:lnTo>
                <a:cubicBezTo>
                  <a:pt x="43350" y="751365"/>
                  <a:pt x="43960" y="746469"/>
                  <a:pt x="44700" y="746469"/>
                </a:cubicBezTo>
                <a:close/>
                <a:moveTo>
                  <a:pt x="52068" y="720631"/>
                </a:moveTo>
                <a:cubicBezTo>
                  <a:pt x="53666" y="721555"/>
                  <a:pt x="54976" y="725911"/>
                  <a:pt x="54976" y="730311"/>
                </a:cubicBezTo>
                <a:cubicBezTo>
                  <a:pt x="54976" y="734710"/>
                  <a:pt x="53670" y="738310"/>
                  <a:pt x="52068" y="738310"/>
                </a:cubicBezTo>
                <a:cubicBezTo>
                  <a:pt x="50469" y="738310"/>
                  <a:pt x="49163" y="733954"/>
                  <a:pt x="49163" y="728630"/>
                </a:cubicBezTo>
                <a:cubicBezTo>
                  <a:pt x="49163" y="722869"/>
                  <a:pt x="50342" y="719630"/>
                  <a:pt x="52068" y="720631"/>
                </a:cubicBezTo>
                <a:close/>
                <a:moveTo>
                  <a:pt x="54632" y="693931"/>
                </a:moveTo>
                <a:cubicBezTo>
                  <a:pt x="56080" y="692764"/>
                  <a:pt x="57862" y="694349"/>
                  <a:pt x="59194" y="699316"/>
                </a:cubicBezTo>
                <a:cubicBezTo>
                  <a:pt x="60496" y="704178"/>
                  <a:pt x="59653" y="707899"/>
                  <a:pt x="56595" y="710759"/>
                </a:cubicBezTo>
                <a:cubicBezTo>
                  <a:pt x="52495" y="714596"/>
                  <a:pt x="52066" y="714057"/>
                  <a:pt x="52066" y="705055"/>
                </a:cubicBezTo>
                <a:lnTo>
                  <a:pt x="52068" y="705055"/>
                </a:lnTo>
                <a:cubicBezTo>
                  <a:pt x="52068" y="699016"/>
                  <a:pt x="53183" y="695097"/>
                  <a:pt x="54632" y="693931"/>
                </a:cubicBezTo>
                <a:close/>
                <a:moveTo>
                  <a:pt x="17521" y="689349"/>
                </a:moveTo>
                <a:cubicBezTo>
                  <a:pt x="19871" y="689354"/>
                  <a:pt x="24087" y="795309"/>
                  <a:pt x="21822" y="797428"/>
                </a:cubicBezTo>
                <a:cubicBezTo>
                  <a:pt x="20866" y="798322"/>
                  <a:pt x="19958" y="793647"/>
                  <a:pt x="19797" y="787040"/>
                </a:cubicBezTo>
                <a:lnTo>
                  <a:pt x="19809" y="787040"/>
                </a:lnTo>
                <a:cubicBezTo>
                  <a:pt x="19663" y="780433"/>
                  <a:pt x="18670" y="755749"/>
                  <a:pt x="17630" y="732186"/>
                </a:cubicBezTo>
                <a:cubicBezTo>
                  <a:pt x="16590" y="708623"/>
                  <a:pt x="16546" y="689347"/>
                  <a:pt x="17521" y="689349"/>
                </a:cubicBezTo>
                <a:close/>
                <a:moveTo>
                  <a:pt x="16110" y="627523"/>
                </a:moveTo>
                <a:cubicBezTo>
                  <a:pt x="16487" y="629638"/>
                  <a:pt x="16679" y="635703"/>
                  <a:pt x="16826" y="646515"/>
                </a:cubicBezTo>
                <a:cubicBezTo>
                  <a:pt x="17045" y="661100"/>
                  <a:pt x="16717" y="673034"/>
                  <a:pt x="16144" y="673034"/>
                </a:cubicBezTo>
                <a:cubicBezTo>
                  <a:pt x="15567" y="673034"/>
                  <a:pt x="14421" y="666608"/>
                  <a:pt x="13597" y="658754"/>
                </a:cubicBezTo>
                <a:cubicBezTo>
                  <a:pt x="12772" y="650901"/>
                  <a:pt x="13078" y="638968"/>
                  <a:pt x="14279" y="632236"/>
                </a:cubicBezTo>
                <a:cubicBezTo>
                  <a:pt x="15170" y="627246"/>
                  <a:pt x="15733" y="625409"/>
                  <a:pt x="16110" y="627523"/>
                </a:cubicBezTo>
                <a:close/>
                <a:moveTo>
                  <a:pt x="1020514" y="444568"/>
                </a:moveTo>
                <a:cubicBezTo>
                  <a:pt x="1024263" y="438910"/>
                  <a:pt x="1021087" y="467646"/>
                  <a:pt x="1017280" y="473823"/>
                </a:cubicBezTo>
                <a:cubicBezTo>
                  <a:pt x="1015190" y="477216"/>
                  <a:pt x="1014851" y="474310"/>
                  <a:pt x="1016084" y="463607"/>
                </a:cubicBezTo>
                <a:cubicBezTo>
                  <a:pt x="1017033" y="455380"/>
                  <a:pt x="1019025" y="446812"/>
                  <a:pt x="1020514" y="444568"/>
                </a:cubicBezTo>
                <a:close/>
                <a:moveTo>
                  <a:pt x="109423" y="416964"/>
                </a:moveTo>
                <a:cubicBezTo>
                  <a:pt x="109606" y="417497"/>
                  <a:pt x="109232" y="421113"/>
                  <a:pt x="108453" y="428251"/>
                </a:cubicBezTo>
                <a:cubicBezTo>
                  <a:pt x="107556" y="436478"/>
                  <a:pt x="104979" y="458509"/>
                  <a:pt x="102725" y="477208"/>
                </a:cubicBezTo>
                <a:cubicBezTo>
                  <a:pt x="100473" y="495907"/>
                  <a:pt x="98746" y="516713"/>
                  <a:pt x="98887" y="523445"/>
                </a:cubicBezTo>
                <a:lnTo>
                  <a:pt x="99142" y="535684"/>
                </a:lnTo>
                <a:lnTo>
                  <a:pt x="104632" y="520725"/>
                </a:lnTo>
                <a:cubicBezTo>
                  <a:pt x="110740" y="504082"/>
                  <a:pt x="110637" y="501511"/>
                  <a:pt x="105591" y="544754"/>
                </a:cubicBezTo>
                <a:cubicBezTo>
                  <a:pt x="104372" y="555196"/>
                  <a:pt x="102044" y="562534"/>
                  <a:pt x="99681" y="563383"/>
                </a:cubicBezTo>
                <a:cubicBezTo>
                  <a:pt x="93483" y="565609"/>
                  <a:pt x="89888" y="582619"/>
                  <a:pt x="89871" y="609799"/>
                </a:cubicBezTo>
                <a:cubicBezTo>
                  <a:pt x="89871" y="624748"/>
                  <a:pt x="88673" y="634958"/>
                  <a:pt x="86947" y="634958"/>
                </a:cubicBezTo>
                <a:cubicBezTo>
                  <a:pt x="85269" y="634958"/>
                  <a:pt x="84002" y="626061"/>
                  <a:pt x="83948" y="613879"/>
                </a:cubicBezTo>
                <a:lnTo>
                  <a:pt x="83947" y="613879"/>
                </a:lnTo>
                <a:cubicBezTo>
                  <a:pt x="83874" y="594820"/>
                  <a:pt x="83447" y="593303"/>
                  <a:pt x="79617" y="598042"/>
                </a:cubicBezTo>
                <a:cubicBezTo>
                  <a:pt x="77286" y="600924"/>
                  <a:pt x="74660" y="602608"/>
                  <a:pt x="73779" y="601784"/>
                </a:cubicBezTo>
                <a:cubicBezTo>
                  <a:pt x="71652" y="599791"/>
                  <a:pt x="83657" y="504572"/>
                  <a:pt x="86914" y="497606"/>
                </a:cubicBezTo>
                <a:cubicBezTo>
                  <a:pt x="88900" y="493359"/>
                  <a:pt x="89568" y="494849"/>
                  <a:pt x="89947" y="504406"/>
                </a:cubicBezTo>
                <a:cubicBezTo>
                  <a:pt x="90275" y="512590"/>
                  <a:pt x="92688" y="503129"/>
                  <a:pt x="97232" y="475848"/>
                </a:cubicBezTo>
                <a:cubicBezTo>
                  <a:pt x="100969" y="453409"/>
                  <a:pt x="105390" y="430155"/>
                  <a:pt x="107056" y="424171"/>
                </a:cubicBezTo>
                <a:cubicBezTo>
                  <a:pt x="108501" y="418980"/>
                  <a:pt x="109240" y="416430"/>
                  <a:pt x="109423" y="416964"/>
                </a:cubicBezTo>
                <a:close/>
                <a:moveTo>
                  <a:pt x="112126" y="403090"/>
                </a:moveTo>
                <a:cubicBezTo>
                  <a:pt x="112932" y="404961"/>
                  <a:pt x="112932" y="408020"/>
                  <a:pt x="112126" y="409890"/>
                </a:cubicBezTo>
                <a:cubicBezTo>
                  <a:pt x="111319" y="411760"/>
                  <a:pt x="110659" y="410229"/>
                  <a:pt x="110659" y="406490"/>
                </a:cubicBezTo>
                <a:cubicBezTo>
                  <a:pt x="110659" y="402750"/>
                  <a:pt x="111319" y="401220"/>
                  <a:pt x="112126" y="403090"/>
                </a:cubicBezTo>
                <a:close/>
                <a:moveTo>
                  <a:pt x="960210" y="305326"/>
                </a:moveTo>
                <a:cubicBezTo>
                  <a:pt x="960417" y="303478"/>
                  <a:pt x="960701" y="303733"/>
                  <a:pt x="961013" y="306537"/>
                </a:cubicBezTo>
                <a:cubicBezTo>
                  <a:pt x="961642" y="312147"/>
                  <a:pt x="961642" y="321326"/>
                  <a:pt x="961013" y="326936"/>
                </a:cubicBezTo>
                <a:cubicBezTo>
                  <a:pt x="960386" y="332546"/>
                  <a:pt x="959875" y="327957"/>
                  <a:pt x="959875" y="316736"/>
                </a:cubicBezTo>
                <a:cubicBezTo>
                  <a:pt x="959875" y="311127"/>
                  <a:pt x="960004" y="307175"/>
                  <a:pt x="960210" y="305326"/>
                </a:cubicBezTo>
                <a:close/>
                <a:moveTo>
                  <a:pt x="131243" y="240583"/>
                </a:moveTo>
                <a:cubicBezTo>
                  <a:pt x="130466" y="238339"/>
                  <a:pt x="131805" y="238962"/>
                  <a:pt x="134221" y="241967"/>
                </a:cubicBezTo>
                <a:cubicBezTo>
                  <a:pt x="140429" y="249691"/>
                  <a:pt x="145771" y="267810"/>
                  <a:pt x="144610" y="277206"/>
                </a:cubicBezTo>
                <a:cubicBezTo>
                  <a:pt x="143847" y="283379"/>
                  <a:pt x="142391" y="280612"/>
                  <a:pt x="138140" y="264918"/>
                </a:cubicBezTo>
                <a:lnTo>
                  <a:pt x="138140" y="264917"/>
                </a:lnTo>
                <a:cubicBezTo>
                  <a:pt x="135122" y="253777"/>
                  <a:pt x="132020" y="242827"/>
                  <a:pt x="131243" y="240583"/>
                </a:cubicBezTo>
                <a:close/>
                <a:moveTo>
                  <a:pt x="877049" y="194344"/>
                </a:moveTo>
                <a:cubicBezTo>
                  <a:pt x="881125" y="194344"/>
                  <a:pt x="886794" y="208508"/>
                  <a:pt x="883829" y="211283"/>
                </a:cubicBezTo>
                <a:cubicBezTo>
                  <a:pt x="882186" y="212819"/>
                  <a:pt x="879875" y="210387"/>
                  <a:pt x="877876" y="205024"/>
                </a:cubicBezTo>
                <a:lnTo>
                  <a:pt x="877877" y="205024"/>
                </a:lnTo>
                <a:cubicBezTo>
                  <a:pt x="873965" y="194521"/>
                  <a:pt x="873951" y="194344"/>
                  <a:pt x="877049" y="194344"/>
                </a:cubicBezTo>
                <a:close/>
                <a:moveTo>
                  <a:pt x="1009149" y="184200"/>
                </a:moveTo>
                <a:cubicBezTo>
                  <a:pt x="1009348" y="182720"/>
                  <a:pt x="1009927" y="183090"/>
                  <a:pt x="1010905" y="185145"/>
                </a:cubicBezTo>
                <a:cubicBezTo>
                  <a:pt x="1014284" y="192235"/>
                  <a:pt x="1015968" y="218002"/>
                  <a:pt x="1013222" y="220572"/>
                </a:cubicBezTo>
                <a:cubicBezTo>
                  <a:pt x="1012120" y="221605"/>
                  <a:pt x="1011204" y="219492"/>
                  <a:pt x="1011193" y="215876"/>
                </a:cubicBezTo>
                <a:lnTo>
                  <a:pt x="1011190" y="215876"/>
                </a:lnTo>
                <a:cubicBezTo>
                  <a:pt x="1011190" y="212261"/>
                  <a:pt x="1010489" y="202572"/>
                  <a:pt x="1009664" y="194344"/>
                </a:cubicBezTo>
                <a:cubicBezTo>
                  <a:pt x="1009128" y="189006"/>
                  <a:pt x="1008949" y="185679"/>
                  <a:pt x="1009149" y="184200"/>
                </a:cubicBezTo>
                <a:close/>
                <a:moveTo>
                  <a:pt x="748726" y="154227"/>
                </a:moveTo>
                <a:cubicBezTo>
                  <a:pt x="749460" y="156844"/>
                  <a:pt x="749460" y="161128"/>
                  <a:pt x="748726" y="163746"/>
                </a:cubicBezTo>
                <a:cubicBezTo>
                  <a:pt x="747996" y="166364"/>
                  <a:pt x="747398" y="164222"/>
                  <a:pt x="747398" y="158987"/>
                </a:cubicBezTo>
                <a:cubicBezTo>
                  <a:pt x="747398" y="153751"/>
                  <a:pt x="747996" y="151609"/>
                  <a:pt x="748726" y="154227"/>
                </a:cubicBezTo>
                <a:close/>
                <a:moveTo>
                  <a:pt x="944467" y="138588"/>
                </a:moveTo>
                <a:lnTo>
                  <a:pt x="949089" y="154227"/>
                </a:lnTo>
                <a:cubicBezTo>
                  <a:pt x="954984" y="174166"/>
                  <a:pt x="960384" y="175057"/>
                  <a:pt x="957630" y="155635"/>
                </a:cubicBezTo>
                <a:cubicBezTo>
                  <a:pt x="955225" y="138666"/>
                  <a:pt x="957886" y="139820"/>
                  <a:pt x="963237" y="158076"/>
                </a:cubicBezTo>
                <a:cubicBezTo>
                  <a:pt x="965361" y="165308"/>
                  <a:pt x="967215" y="169083"/>
                  <a:pt x="967358" y="166466"/>
                </a:cubicBezTo>
                <a:cubicBezTo>
                  <a:pt x="967504" y="163848"/>
                  <a:pt x="968840" y="161706"/>
                  <a:pt x="970329" y="161706"/>
                </a:cubicBezTo>
                <a:cubicBezTo>
                  <a:pt x="973482" y="161706"/>
                  <a:pt x="975154" y="166525"/>
                  <a:pt x="977889" y="183464"/>
                </a:cubicBezTo>
                <a:cubicBezTo>
                  <a:pt x="978976" y="190196"/>
                  <a:pt x="982281" y="201211"/>
                  <a:pt x="985235" y="207943"/>
                </a:cubicBezTo>
                <a:cubicBezTo>
                  <a:pt x="990744" y="220498"/>
                  <a:pt x="997837" y="294341"/>
                  <a:pt x="994634" y="305802"/>
                </a:cubicBezTo>
                <a:cubicBezTo>
                  <a:pt x="992977" y="311725"/>
                  <a:pt x="989398" y="312948"/>
                  <a:pt x="986510" y="308577"/>
                </a:cubicBezTo>
                <a:cubicBezTo>
                  <a:pt x="983734" y="304373"/>
                  <a:pt x="979811" y="305353"/>
                  <a:pt x="978341" y="310615"/>
                </a:cubicBezTo>
                <a:cubicBezTo>
                  <a:pt x="977611" y="313233"/>
                  <a:pt x="976860" y="314763"/>
                  <a:pt x="976670" y="314015"/>
                </a:cubicBezTo>
                <a:lnTo>
                  <a:pt x="976670" y="314017"/>
                </a:lnTo>
                <a:cubicBezTo>
                  <a:pt x="976487" y="313269"/>
                  <a:pt x="974451" y="302866"/>
                  <a:pt x="972155" y="290898"/>
                </a:cubicBezTo>
                <a:cubicBezTo>
                  <a:pt x="969860" y="278931"/>
                  <a:pt x="965309" y="261981"/>
                  <a:pt x="962044" y="253231"/>
                </a:cubicBezTo>
                <a:cubicBezTo>
                  <a:pt x="953553" y="230483"/>
                  <a:pt x="947862" y="199819"/>
                  <a:pt x="946043" y="167025"/>
                </a:cubicBezTo>
                <a:close/>
                <a:moveTo>
                  <a:pt x="665910" y="130704"/>
                </a:moveTo>
                <a:cubicBezTo>
                  <a:pt x="670099" y="124821"/>
                  <a:pt x="670393" y="131034"/>
                  <a:pt x="666800" y="149466"/>
                </a:cubicBezTo>
                <a:cubicBezTo>
                  <a:pt x="663939" y="164139"/>
                  <a:pt x="663013" y="166186"/>
                  <a:pt x="662762" y="158391"/>
                </a:cubicBezTo>
                <a:lnTo>
                  <a:pt x="662761" y="158391"/>
                </a:lnTo>
                <a:cubicBezTo>
                  <a:pt x="662505" y="150588"/>
                  <a:pt x="661440" y="148634"/>
                  <a:pt x="658075" y="149842"/>
                </a:cubicBezTo>
                <a:cubicBezTo>
                  <a:pt x="654879" y="150990"/>
                  <a:pt x="653716" y="149494"/>
                  <a:pt x="653716" y="144232"/>
                </a:cubicBezTo>
                <a:cubicBezTo>
                  <a:pt x="653716" y="139880"/>
                  <a:pt x="655718" y="136365"/>
                  <a:pt x="658802" y="135300"/>
                </a:cubicBezTo>
                <a:cubicBezTo>
                  <a:pt x="661601" y="134335"/>
                  <a:pt x="664798" y="132266"/>
                  <a:pt x="665910" y="130704"/>
                </a:cubicBezTo>
                <a:close/>
                <a:moveTo>
                  <a:pt x="878817" y="98237"/>
                </a:moveTo>
                <a:cubicBezTo>
                  <a:pt x="879030" y="96646"/>
                  <a:pt x="879321" y="97070"/>
                  <a:pt x="879637" y="99891"/>
                </a:cubicBezTo>
                <a:cubicBezTo>
                  <a:pt x="880265" y="105534"/>
                  <a:pt x="880258" y="114101"/>
                  <a:pt x="879605" y="118930"/>
                </a:cubicBezTo>
                <a:cubicBezTo>
                  <a:pt x="878962" y="123758"/>
                  <a:pt x="878448" y="119137"/>
                  <a:pt x="878459" y="108669"/>
                </a:cubicBezTo>
                <a:lnTo>
                  <a:pt x="878470" y="108669"/>
                </a:lnTo>
                <a:cubicBezTo>
                  <a:pt x="878470" y="103434"/>
                  <a:pt x="878604" y="99828"/>
                  <a:pt x="878817" y="98237"/>
                </a:cubicBezTo>
                <a:close/>
                <a:moveTo>
                  <a:pt x="287277" y="93938"/>
                </a:moveTo>
                <a:cubicBezTo>
                  <a:pt x="289283" y="93820"/>
                  <a:pt x="290386" y="95327"/>
                  <a:pt x="290353" y="98471"/>
                </a:cubicBezTo>
                <a:cubicBezTo>
                  <a:pt x="290316" y="103899"/>
                  <a:pt x="277634" y="116214"/>
                  <a:pt x="274819" y="113580"/>
                </a:cubicBezTo>
                <a:lnTo>
                  <a:pt x="274819" y="113579"/>
                </a:lnTo>
                <a:cubicBezTo>
                  <a:pt x="271364" y="110347"/>
                  <a:pt x="272936" y="104614"/>
                  <a:pt x="278777" y="99150"/>
                </a:cubicBezTo>
                <a:cubicBezTo>
                  <a:pt x="282359" y="95798"/>
                  <a:pt x="285270" y="94056"/>
                  <a:pt x="287277" y="93938"/>
                </a:cubicBezTo>
                <a:close/>
                <a:moveTo>
                  <a:pt x="322381" y="84191"/>
                </a:moveTo>
                <a:lnTo>
                  <a:pt x="320699" y="95071"/>
                </a:lnTo>
                <a:cubicBezTo>
                  <a:pt x="318903" y="106688"/>
                  <a:pt x="313560" y="114991"/>
                  <a:pt x="313786" y="105814"/>
                </a:cubicBezTo>
                <a:cubicBezTo>
                  <a:pt x="313859" y="102897"/>
                  <a:pt x="315822" y="96838"/>
                  <a:pt x="318149" y="92351"/>
                </a:cubicBezTo>
                <a:close/>
                <a:moveTo>
                  <a:pt x="511326" y="77392"/>
                </a:moveTo>
                <a:cubicBezTo>
                  <a:pt x="514147" y="77392"/>
                  <a:pt x="511359" y="112769"/>
                  <a:pt x="508107" y="118189"/>
                </a:cubicBezTo>
                <a:cubicBezTo>
                  <a:pt x="506527" y="120823"/>
                  <a:pt x="505629" y="117328"/>
                  <a:pt x="505574" y="108330"/>
                </a:cubicBezTo>
                <a:lnTo>
                  <a:pt x="505572" y="108330"/>
                </a:lnTo>
                <a:cubicBezTo>
                  <a:pt x="505463" y="92008"/>
                  <a:pt x="508189" y="77392"/>
                  <a:pt x="511326" y="77392"/>
                </a:cubicBezTo>
                <a:close/>
                <a:moveTo>
                  <a:pt x="356452" y="75734"/>
                </a:moveTo>
                <a:cubicBezTo>
                  <a:pt x="358469" y="77624"/>
                  <a:pt x="353911" y="107309"/>
                  <a:pt x="351603" y="107309"/>
                </a:cubicBezTo>
                <a:cubicBezTo>
                  <a:pt x="350465" y="107309"/>
                  <a:pt x="350801" y="99935"/>
                  <a:pt x="352352" y="90922"/>
                </a:cubicBezTo>
                <a:lnTo>
                  <a:pt x="352351" y="90922"/>
                </a:lnTo>
                <a:cubicBezTo>
                  <a:pt x="353902" y="81910"/>
                  <a:pt x="355748" y="75075"/>
                  <a:pt x="356452" y="75734"/>
                </a:cubicBezTo>
                <a:close/>
                <a:moveTo>
                  <a:pt x="667523" y="59712"/>
                </a:moveTo>
                <a:lnTo>
                  <a:pt x="667556" y="71951"/>
                </a:lnTo>
                <a:cubicBezTo>
                  <a:pt x="667556" y="78682"/>
                  <a:pt x="666578" y="87862"/>
                  <a:pt x="665355" y="92349"/>
                </a:cubicBezTo>
                <a:lnTo>
                  <a:pt x="663137" y="100509"/>
                </a:lnTo>
                <a:lnTo>
                  <a:pt x="662990" y="92349"/>
                </a:lnTo>
                <a:lnTo>
                  <a:pt x="662994" y="92349"/>
                </a:lnTo>
                <a:cubicBezTo>
                  <a:pt x="662921" y="87862"/>
                  <a:pt x="663914" y="78682"/>
                  <a:pt x="665195" y="71951"/>
                </a:cubicBezTo>
                <a:close/>
                <a:moveTo>
                  <a:pt x="745090" y="48079"/>
                </a:moveTo>
                <a:cubicBezTo>
                  <a:pt x="745306" y="46732"/>
                  <a:pt x="745599" y="47118"/>
                  <a:pt x="745922" y="49562"/>
                </a:cubicBezTo>
                <a:cubicBezTo>
                  <a:pt x="746568" y="54451"/>
                  <a:pt x="746557" y="61794"/>
                  <a:pt x="745889" y="65881"/>
                </a:cubicBezTo>
                <a:cubicBezTo>
                  <a:pt x="745228" y="69968"/>
                  <a:pt x="744696" y="65969"/>
                  <a:pt x="744714" y="56993"/>
                </a:cubicBezTo>
                <a:lnTo>
                  <a:pt x="744718" y="56993"/>
                </a:lnTo>
                <a:cubicBezTo>
                  <a:pt x="744735" y="52505"/>
                  <a:pt x="744874" y="49425"/>
                  <a:pt x="745090" y="48079"/>
                </a:cubicBezTo>
                <a:close/>
                <a:moveTo>
                  <a:pt x="649749" y="36821"/>
                </a:moveTo>
                <a:cubicBezTo>
                  <a:pt x="652310" y="34080"/>
                  <a:pt x="650420" y="60131"/>
                  <a:pt x="647789" y="63792"/>
                </a:cubicBezTo>
                <a:cubicBezTo>
                  <a:pt x="645745" y="66636"/>
                  <a:pt x="645439" y="63339"/>
                  <a:pt x="646775" y="52913"/>
                </a:cubicBezTo>
                <a:cubicBezTo>
                  <a:pt x="647830" y="44686"/>
                  <a:pt x="649169" y="37444"/>
                  <a:pt x="649749" y="36821"/>
                </a:cubicBezTo>
                <a:close/>
                <a:moveTo>
                  <a:pt x="559982" y="32409"/>
                </a:moveTo>
                <a:cubicBezTo>
                  <a:pt x="560392" y="33040"/>
                  <a:pt x="560518" y="34839"/>
                  <a:pt x="560456" y="37954"/>
                </a:cubicBezTo>
                <a:cubicBezTo>
                  <a:pt x="560383" y="42442"/>
                  <a:pt x="559172" y="48561"/>
                  <a:pt x="557800" y="51553"/>
                </a:cubicBezTo>
                <a:cubicBezTo>
                  <a:pt x="555760" y="55998"/>
                  <a:pt x="555274" y="55252"/>
                  <a:pt x="555143" y="47473"/>
                </a:cubicBezTo>
                <a:cubicBezTo>
                  <a:pt x="555070" y="42238"/>
                  <a:pt x="556253" y="36118"/>
                  <a:pt x="557800" y="33874"/>
                </a:cubicBezTo>
                <a:cubicBezTo>
                  <a:pt x="558877" y="32317"/>
                  <a:pt x="559571" y="31779"/>
                  <a:pt x="559982" y="32409"/>
                </a:cubicBezTo>
                <a:close/>
                <a:moveTo>
                  <a:pt x="586690" y="27075"/>
                </a:moveTo>
                <a:lnTo>
                  <a:pt x="585194" y="45895"/>
                </a:lnTo>
                <a:cubicBezTo>
                  <a:pt x="584370" y="56246"/>
                  <a:pt x="582486" y="66649"/>
                  <a:pt x="581010" y="69014"/>
                </a:cubicBezTo>
                <a:cubicBezTo>
                  <a:pt x="578733" y="72658"/>
                  <a:pt x="578339" y="72692"/>
                  <a:pt x="578416" y="69233"/>
                </a:cubicBezTo>
                <a:lnTo>
                  <a:pt x="578413" y="69232"/>
                </a:lnTo>
                <a:cubicBezTo>
                  <a:pt x="578450" y="66988"/>
                  <a:pt x="580347" y="56585"/>
                  <a:pt x="582597" y="46114"/>
                </a:cubicBezTo>
                <a:close/>
                <a:moveTo>
                  <a:pt x="353765" y="22995"/>
                </a:moveTo>
                <a:cubicBezTo>
                  <a:pt x="357094" y="22995"/>
                  <a:pt x="354306" y="41738"/>
                  <a:pt x="350663" y="43844"/>
                </a:cubicBezTo>
                <a:cubicBezTo>
                  <a:pt x="348693" y="44984"/>
                  <a:pt x="348281" y="43299"/>
                  <a:pt x="349492" y="39059"/>
                </a:cubicBezTo>
                <a:lnTo>
                  <a:pt x="349489" y="39059"/>
                </a:lnTo>
                <a:cubicBezTo>
                  <a:pt x="350518" y="35460"/>
                  <a:pt x="351379" y="30373"/>
                  <a:pt x="351401" y="27755"/>
                </a:cubicBezTo>
                <a:cubicBezTo>
                  <a:pt x="351434" y="25137"/>
                  <a:pt x="352484" y="22995"/>
                  <a:pt x="353765" y="22995"/>
                </a:cubicBezTo>
                <a:close/>
                <a:moveTo>
                  <a:pt x="449634" y="18915"/>
                </a:moveTo>
                <a:lnTo>
                  <a:pt x="448105" y="37954"/>
                </a:lnTo>
                <a:cubicBezTo>
                  <a:pt x="446317" y="60182"/>
                  <a:pt x="442981" y="68775"/>
                  <a:pt x="440198" y="58314"/>
                </a:cubicBezTo>
                <a:lnTo>
                  <a:pt x="440197" y="58314"/>
                </a:lnTo>
                <a:cubicBezTo>
                  <a:pt x="439179" y="54485"/>
                  <a:pt x="440835" y="44478"/>
                  <a:pt x="444016" y="35234"/>
                </a:cubicBezTo>
                <a:close/>
                <a:moveTo>
                  <a:pt x="631225" y="17565"/>
                </a:moveTo>
                <a:cubicBezTo>
                  <a:pt x="635546" y="17565"/>
                  <a:pt x="631871" y="52788"/>
                  <a:pt x="626543" y="62442"/>
                </a:cubicBezTo>
                <a:cubicBezTo>
                  <a:pt x="624065" y="66930"/>
                  <a:pt x="620604" y="84065"/>
                  <a:pt x="618850" y="100520"/>
                </a:cubicBezTo>
                <a:cubicBezTo>
                  <a:pt x="617095" y="116975"/>
                  <a:pt x="614442" y="134653"/>
                  <a:pt x="612954" y="139804"/>
                </a:cubicBezTo>
                <a:cubicBezTo>
                  <a:pt x="611465" y="144956"/>
                  <a:pt x="610826" y="149715"/>
                  <a:pt x="611538" y="150381"/>
                </a:cubicBezTo>
                <a:cubicBezTo>
                  <a:pt x="613103" y="151845"/>
                  <a:pt x="618806" y="138366"/>
                  <a:pt x="618806" y="133203"/>
                </a:cubicBezTo>
                <a:cubicBezTo>
                  <a:pt x="618806" y="128014"/>
                  <a:pt x="621967" y="120918"/>
                  <a:pt x="624280" y="120918"/>
                </a:cubicBezTo>
                <a:cubicBezTo>
                  <a:pt x="625349" y="120918"/>
                  <a:pt x="625879" y="126120"/>
                  <a:pt x="625455" y="132478"/>
                </a:cubicBezTo>
                <a:lnTo>
                  <a:pt x="624686" y="144037"/>
                </a:lnTo>
                <a:lnTo>
                  <a:pt x="629318" y="132297"/>
                </a:lnTo>
                <a:cubicBezTo>
                  <a:pt x="632434" y="124403"/>
                  <a:pt x="635268" y="121030"/>
                  <a:pt x="637973" y="122001"/>
                </a:cubicBezTo>
                <a:cubicBezTo>
                  <a:pt x="643461" y="123971"/>
                  <a:pt x="645973" y="113313"/>
                  <a:pt x="644346" y="94954"/>
                </a:cubicBezTo>
                <a:cubicBezTo>
                  <a:pt x="643623" y="86796"/>
                  <a:pt x="644090" y="80121"/>
                  <a:pt x="645396" y="80121"/>
                </a:cubicBezTo>
                <a:cubicBezTo>
                  <a:pt x="650512" y="80121"/>
                  <a:pt x="651621" y="96390"/>
                  <a:pt x="648370" y="123764"/>
                </a:cubicBezTo>
                <a:cubicBezTo>
                  <a:pt x="644334" y="157754"/>
                  <a:pt x="643986" y="178922"/>
                  <a:pt x="647495" y="176892"/>
                </a:cubicBezTo>
                <a:cubicBezTo>
                  <a:pt x="648889" y="176086"/>
                  <a:pt x="651063" y="171425"/>
                  <a:pt x="652335" y="166532"/>
                </a:cubicBezTo>
                <a:lnTo>
                  <a:pt x="654644" y="157636"/>
                </a:lnTo>
                <a:lnTo>
                  <a:pt x="655852" y="165530"/>
                </a:lnTo>
                <a:cubicBezTo>
                  <a:pt x="656516" y="169872"/>
                  <a:pt x="658888" y="175135"/>
                  <a:pt x="661121" y="177224"/>
                </a:cubicBezTo>
                <a:cubicBezTo>
                  <a:pt x="663355" y="179314"/>
                  <a:pt x="666494" y="183105"/>
                  <a:pt x="668099" y="185649"/>
                </a:cubicBezTo>
                <a:cubicBezTo>
                  <a:pt x="670653" y="189696"/>
                  <a:pt x="671379" y="189764"/>
                  <a:pt x="673931" y="186194"/>
                </a:cubicBezTo>
                <a:cubicBezTo>
                  <a:pt x="675533" y="183949"/>
                  <a:pt x="676960" y="178442"/>
                  <a:pt x="677095" y="173954"/>
                </a:cubicBezTo>
                <a:cubicBezTo>
                  <a:pt x="677241" y="169467"/>
                  <a:pt x="678577" y="163347"/>
                  <a:pt x="680087" y="160355"/>
                </a:cubicBezTo>
                <a:cubicBezTo>
                  <a:pt x="682058" y="156450"/>
                  <a:pt x="682430" y="158753"/>
                  <a:pt x="681412" y="168515"/>
                </a:cubicBezTo>
                <a:cubicBezTo>
                  <a:pt x="680631" y="175994"/>
                  <a:pt x="679299" y="190681"/>
                  <a:pt x="678449" y="201153"/>
                </a:cubicBezTo>
                <a:cubicBezTo>
                  <a:pt x="676960" y="219472"/>
                  <a:pt x="677066" y="219868"/>
                  <a:pt x="681168" y="211626"/>
                </a:cubicBezTo>
                <a:cubicBezTo>
                  <a:pt x="683514" y="206914"/>
                  <a:pt x="686313" y="194675"/>
                  <a:pt x="687387" y="184427"/>
                </a:cubicBezTo>
                <a:cubicBezTo>
                  <a:pt x="689219" y="166982"/>
                  <a:pt x="692284" y="158995"/>
                  <a:pt x="697156" y="158995"/>
                </a:cubicBezTo>
                <a:cubicBezTo>
                  <a:pt x="698294" y="158995"/>
                  <a:pt x="698674" y="168481"/>
                  <a:pt x="697995" y="180074"/>
                </a:cubicBezTo>
                <a:cubicBezTo>
                  <a:pt x="697320" y="191667"/>
                  <a:pt x="698028" y="204212"/>
                  <a:pt x="699560" y="207952"/>
                </a:cubicBezTo>
                <a:cubicBezTo>
                  <a:pt x="702334" y="214695"/>
                  <a:pt x="702399" y="214661"/>
                  <a:pt x="707424" y="203872"/>
                </a:cubicBezTo>
                <a:cubicBezTo>
                  <a:pt x="710211" y="197889"/>
                  <a:pt x="713151" y="187254"/>
                  <a:pt x="713958" y="180238"/>
                </a:cubicBezTo>
                <a:cubicBezTo>
                  <a:pt x="714794" y="172975"/>
                  <a:pt x="717151" y="166864"/>
                  <a:pt x="719432" y="166044"/>
                </a:cubicBezTo>
                <a:cubicBezTo>
                  <a:pt x="722731" y="164860"/>
                  <a:pt x="723439" y="172045"/>
                  <a:pt x="723439" y="206678"/>
                </a:cubicBezTo>
                <a:cubicBezTo>
                  <a:pt x="723439" y="249969"/>
                  <a:pt x="727332" y="263643"/>
                  <a:pt x="729942" y="229516"/>
                </a:cubicBezTo>
                <a:cubicBezTo>
                  <a:pt x="730752" y="218938"/>
                  <a:pt x="732887" y="208901"/>
                  <a:pt x="734692" y="207214"/>
                </a:cubicBezTo>
                <a:cubicBezTo>
                  <a:pt x="737126" y="204934"/>
                  <a:pt x="737973" y="204962"/>
                  <a:pt x="737973" y="207329"/>
                </a:cubicBezTo>
                <a:cubicBezTo>
                  <a:pt x="737973" y="209077"/>
                  <a:pt x="739819" y="209844"/>
                  <a:pt x="742078" y="209033"/>
                </a:cubicBezTo>
                <a:cubicBezTo>
                  <a:pt x="745246" y="207895"/>
                  <a:pt x="746652" y="211652"/>
                  <a:pt x="748234" y="225475"/>
                </a:cubicBezTo>
                <a:cubicBezTo>
                  <a:pt x="749362" y="235329"/>
                  <a:pt x="751328" y="243995"/>
                  <a:pt x="752603" y="244733"/>
                </a:cubicBezTo>
                <a:cubicBezTo>
                  <a:pt x="755876" y="246624"/>
                  <a:pt x="760402" y="224591"/>
                  <a:pt x="762826" y="194980"/>
                </a:cubicBezTo>
                <a:cubicBezTo>
                  <a:pt x="763961" y="181110"/>
                  <a:pt x="766026" y="169105"/>
                  <a:pt x="767417" y="168301"/>
                </a:cubicBezTo>
                <a:cubicBezTo>
                  <a:pt x="768808" y="167497"/>
                  <a:pt x="769979" y="167830"/>
                  <a:pt x="770023" y="169040"/>
                </a:cubicBezTo>
                <a:cubicBezTo>
                  <a:pt x="770059" y="170250"/>
                  <a:pt x="771337" y="188987"/>
                  <a:pt x="772843" y="210678"/>
                </a:cubicBezTo>
                <a:cubicBezTo>
                  <a:pt x="776786" y="267395"/>
                  <a:pt x="780516" y="275312"/>
                  <a:pt x="787596" y="241981"/>
                </a:cubicBezTo>
                <a:cubicBezTo>
                  <a:pt x="789665" y="232244"/>
                  <a:pt x="792424" y="224277"/>
                  <a:pt x="793730" y="224277"/>
                </a:cubicBezTo>
                <a:cubicBezTo>
                  <a:pt x="795036" y="224277"/>
                  <a:pt x="796146" y="221523"/>
                  <a:pt x="796197" y="218157"/>
                </a:cubicBezTo>
                <a:cubicBezTo>
                  <a:pt x="796270" y="212191"/>
                  <a:pt x="796379" y="212170"/>
                  <a:pt x="800556" y="217317"/>
                </a:cubicBezTo>
                <a:cubicBezTo>
                  <a:pt x="804521" y="222221"/>
                  <a:pt x="804838" y="221737"/>
                  <a:pt x="805028" y="210517"/>
                </a:cubicBezTo>
                <a:cubicBezTo>
                  <a:pt x="805440" y="186133"/>
                  <a:pt x="809734" y="186826"/>
                  <a:pt x="811957" y="211635"/>
                </a:cubicBezTo>
                <a:cubicBezTo>
                  <a:pt x="813526" y="229167"/>
                  <a:pt x="814986" y="234896"/>
                  <a:pt x="817316" y="232714"/>
                </a:cubicBezTo>
                <a:cubicBezTo>
                  <a:pt x="822948" y="227444"/>
                  <a:pt x="825167" y="229457"/>
                  <a:pt x="825257" y="239916"/>
                </a:cubicBezTo>
                <a:cubicBezTo>
                  <a:pt x="825404" y="255176"/>
                  <a:pt x="829358" y="246045"/>
                  <a:pt x="835306" y="216798"/>
                </a:cubicBezTo>
                <a:cubicBezTo>
                  <a:pt x="840190" y="192785"/>
                  <a:pt x="845515" y="183445"/>
                  <a:pt x="845515" y="198893"/>
                </a:cubicBezTo>
                <a:cubicBezTo>
                  <a:pt x="845515" y="210171"/>
                  <a:pt x="849533" y="203729"/>
                  <a:pt x="853135" y="186677"/>
                </a:cubicBezTo>
                <a:lnTo>
                  <a:pt x="856393" y="171241"/>
                </a:lnTo>
                <a:lnTo>
                  <a:pt x="856766" y="182777"/>
                </a:lnTo>
                <a:cubicBezTo>
                  <a:pt x="857021" y="191124"/>
                  <a:pt x="858747" y="195254"/>
                  <a:pt x="862960" y="197715"/>
                </a:cubicBezTo>
                <a:cubicBezTo>
                  <a:pt x="868449" y="200923"/>
                  <a:pt x="868673" y="203019"/>
                  <a:pt x="866876" y="234456"/>
                </a:cubicBezTo>
                <a:cubicBezTo>
                  <a:pt x="865224" y="263408"/>
                  <a:pt x="865560" y="267795"/>
                  <a:pt x="869438" y="267795"/>
                </a:cubicBezTo>
                <a:cubicBezTo>
                  <a:pt x="872672" y="267795"/>
                  <a:pt x="874456" y="263676"/>
                  <a:pt x="875898" y="252878"/>
                </a:cubicBezTo>
                <a:cubicBezTo>
                  <a:pt x="879047" y="229280"/>
                  <a:pt x="882815" y="232846"/>
                  <a:pt x="882306" y="258947"/>
                </a:cubicBezTo>
                <a:cubicBezTo>
                  <a:pt x="882014" y="274505"/>
                  <a:pt x="883182" y="284955"/>
                  <a:pt x="885711" y="289106"/>
                </a:cubicBezTo>
                <a:cubicBezTo>
                  <a:pt x="887838" y="292600"/>
                  <a:pt x="890166" y="294910"/>
                  <a:pt x="890882" y="294240"/>
                </a:cubicBezTo>
                <a:cubicBezTo>
                  <a:pt x="891597" y="293570"/>
                  <a:pt x="894768" y="254090"/>
                  <a:pt x="897924" y="206508"/>
                </a:cubicBezTo>
                <a:cubicBezTo>
                  <a:pt x="901081" y="158926"/>
                  <a:pt x="904313" y="119389"/>
                  <a:pt x="905106" y="118646"/>
                </a:cubicBezTo>
                <a:cubicBezTo>
                  <a:pt x="905897" y="117905"/>
                  <a:pt x="906569" y="130659"/>
                  <a:pt x="906591" y="146989"/>
                </a:cubicBezTo>
                <a:cubicBezTo>
                  <a:pt x="906624" y="163319"/>
                  <a:pt x="907792" y="178388"/>
                  <a:pt x="909204" y="180476"/>
                </a:cubicBezTo>
                <a:cubicBezTo>
                  <a:pt x="911966" y="184557"/>
                  <a:pt x="914223" y="175940"/>
                  <a:pt x="922661" y="129113"/>
                </a:cubicBezTo>
                <a:cubicBezTo>
                  <a:pt x="925219" y="114919"/>
                  <a:pt x="927841" y="102811"/>
                  <a:pt x="928487" y="102206"/>
                </a:cubicBezTo>
                <a:cubicBezTo>
                  <a:pt x="935686" y="95469"/>
                  <a:pt x="940858" y="212617"/>
                  <a:pt x="936618" y="286407"/>
                </a:cubicBezTo>
                <a:cubicBezTo>
                  <a:pt x="934534" y="322659"/>
                  <a:pt x="930017" y="331042"/>
                  <a:pt x="929426" y="299753"/>
                </a:cubicBezTo>
                <a:lnTo>
                  <a:pt x="929054" y="280034"/>
                </a:lnTo>
                <a:lnTo>
                  <a:pt x="925686" y="296353"/>
                </a:lnTo>
                <a:cubicBezTo>
                  <a:pt x="921586" y="316210"/>
                  <a:pt x="918174" y="311095"/>
                  <a:pt x="918174" y="285091"/>
                </a:cubicBezTo>
                <a:cubicBezTo>
                  <a:pt x="918174" y="240755"/>
                  <a:pt x="910211" y="290465"/>
                  <a:pt x="908321" y="346607"/>
                </a:cubicBezTo>
                <a:cubicBezTo>
                  <a:pt x="907956" y="357448"/>
                  <a:pt x="916293" y="361856"/>
                  <a:pt x="918980" y="352241"/>
                </a:cubicBezTo>
                <a:cubicBezTo>
                  <a:pt x="919834" y="349177"/>
                  <a:pt x="922421" y="346670"/>
                  <a:pt x="924725" y="346670"/>
                </a:cubicBezTo>
                <a:cubicBezTo>
                  <a:pt x="927027" y="346670"/>
                  <a:pt x="930331" y="343916"/>
                  <a:pt x="932066" y="340550"/>
                </a:cubicBezTo>
                <a:cubicBezTo>
                  <a:pt x="935088" y="334688"/>
                  <a:pt x="935230" y="334666"/>
                  <a:pt x="935416" y="340030"/>
                </a:cubicBezTo>
                <a:cubicBezTo>
                  <a:pt x="935525" y="343110"/>
                  <a:pt x="937533" y="348006"/>
                  <a:pt x="939880" y="350910"/>
                </a:cubicBezTo>
                <a:cubicBezTo>
                  <a:pt x="944091" y="356119"/>
                  <a:pt x="944150" y="356117"/>
                  <a:pt x="944332" y="350748"/>
                </a:cubicBezTo>
                <a:cubicBezTo>
                  <a:pt x="944515" y="345444"/>
                  <a:pt x="944624" y="345437"/>
                  <a:pt x="948679" y="350455"/>
                </a:cubicBezTo>
                <a:cubicBezTo>
                  <a:pt x="950967" y="353285"/>
                  <a:pt x="953331" y="356957"/>
                  <a:pt x="953927" y="358614"/>
                </a:cubicBezTo>
                <a:cubicBezTo>
                  <a:pt x="954672" y="360681"/>
                  <a:pt x="956511" y="360471"/>
                  <a:pt x="959773" y="357952"/>
                </a:cubicBezTo>
                <a:cubicBezTo>
                  <a:pt x="963902" y="354763"/>
                  <a:pt x="964913" y="355124"/>
                  <a:pt x="967398" y="360672"/>
                </a:cubicBezTo>
                <a:cubicBezTo>
                  <a:pt x="974246" y="375961"/>
                  <a:pt x="993604" y="487598"/>
                  <a:pt x="993697" y="512340"/>
                </a:cubicBezTo>
                <a:cubicBezTo>
                  <a:pt x="993730" y="518940"/>
                  <a:pt x="991862" y="530567"/>
                  <a:pt x="989560" y="538178"/>
                </a:cubicBezTo>
                <a:cubicBezTo>
                  <a:pt x="987257" y="545789"/>
                  <a:pt x="983952" y="565479"/>
                  <a:pt x="982211" y="581934"/>
                </a:cubicBezTo>
                <a:cubicBezTo>
                  <a:pt x="977720" y="624393"/>
                  <a:pt x="972657" y="732625"/>
                  <a:pt x="974913" y="737943"/>
                </a:cubicBezTo>
                <a:cubicBezTo>
                  <a:pt x="976417" y="741483"/>
                  <a:pt x="979713" y="739340"/>
                  <a:pt x="990890" y="727560"/>
                </a:cubicBezTo>
                <a:cubicBezTo>
                  <a:pt x="1001524" y="716352"/>
                  <a:pt x="1006981" y="712688"/>
                  <a:pt x="1013165" y="712601"/>
                </a:cubicBezTo>
                <a:cubicBezTo>
                  <a:pt x="1021178" y="712486"/>
                  <a:pt x="1021394" y="712077"/>
                  <a:pt x="1023174" y="693447"/>
                </a:cubicBezTo>
                <a:cubicBezTo>
                  <a:pt x="1024173" y="682976"/>
                  <a:pt x="1025155" y="654418"/>
                  <a:pt x="1025352" y="629984"/>
                </a:cubicBezTo>
                <a:cubicBezTo>
                  <a:pt x="1025644" y="593326"/>
                  <a:pt x="1024670" y="581742"/>
                  <a:pt x="1019752" y="563714"/>
                </a:cubicBezTo>
                <a:cubicBezTo>
                  <a:pt x="1013216" y="539759"/>
                  <a:pt x="1014178" y="532915"/>
                  <a:pt x="1021741" y="549559"/>
                </a:cubicBezTo>
                <a:cubicBezTo>
                  <a:pt x="1029661" y="566986"/>
                  <a:pt x="1034158" y="691497"/>
                  <a:pt x="1034255" y="896074"/>
                </a:cubicBezTo>
                <a:cubicBezTo>
                  <a:pt x="1034292" y="995552"/>
                  <a:pt x="1033380" y="1078340"/>
                  <a:pt x="1032209" y="1080047"/>
                </a:cubicBezTo>
                <a:cubicBezTo>
                  <a:pt x="1031033" y="1081753"/>
                  <a:pt x="1029731" y="1062172"/>
                  <a:pt x="1029311" y="1036530"/>
                </a:cubicBezTo>
                <a:cubicBezTo>
                  <a:pt x="1027567" y="930007"/>
                  <a:pt x="1020857" y="813606"/>
                  <a:pt x="1016601" y="816067"/>
                </a:cubicBezTo>
                <a:cubicBezTo>
                  <a:pt x="1015218" y="816866"/>
                  <a:pt x="1014079" y="819590"/>
                  <a:pt x="1014072" y="822120"/>
                </a:cubicBezTo>
                <a:cubicBezTo>
                  <a:pt x="1014072" y="824649"/>
                  <a:pt x="1012623" y="831548"/>
                  <a:pt x="1010872" y="837449"/>
                </a:cubicBezTo>
                <a:cubicBezTo>
                  <a:pt x="1006773" y="851266"/>
                  <a:pt x="1003816" y="846399"/>
                  <a:pt x="1001517" y="822051"/>
                </a:cubicBezTo>
                <a:cubicBezTo>
                  <a:pt x="999897" y="804899"/>
                  <a:pt x="1003451" y="793490"/>
                  <a:pt x="1006218" y="806960"/>
                </a:cubicBezTo>
                <a:cubicBezTo>
                  <a:pt x="1006914" y="810348"/>
                  <a:pt x="1007663" y="802410"/>
                  <a:pt x="1007878" y="789321"/>
                </a:cubicBezTo>
                <a:cubicBezTo>
                  <a:pt x="1008316" y="762887"/>
                  <a:pt x="1013903" y="755881"/>
                  <a:pt x="1014385" y="781162"/>
                </a:cubicBezTo>
                <a:cubicBezTo>
                  <a:pt x="1014640" y="794557"/>
                  <a:pt x="1015001" y="795541"/>
                  <a:pt x="1016910" y="788019"/>
                </a:cubicBezTo>
                <a:cubicBezTo>
                  <a:pt x="1018136" y="783189"/>
                  <a:pt x="1020070" y="768098"/>
                  <a:pt x="1021209" y="754483"/>
                </a:cubicBezTo>
                <a:cubicBezTo>
                  <a:pt x="1023274" y="729764"/>
                  <a:pt x="1023267" y="729730"/>
                  <a:pt x="1016621" y="730627"/>
                </a:cubicBezTo>
                <a:cubicBezTo>
                  <a:pt x="1008347" y="731742"/>
                  <a:pt x="1006037" y="738917"/>
                  <a:pt x="1005655" y="764682"/>
                </a:cubicBezTo>
                <a:cubicBezTo>
                  <a:pt x="1005509" y="775439"/>
                  <a:pt x="1004090" y="784979"/>
                  <a:pt x="1002528" y="785881"/>
                </a:cubicBezTo>
                <a:cubicBezTo>
                  <a:pt x="1000711" y="786932"/>
                  <a:pt x="1000346" y="778187"/>
                  <a:pt x="1001514" y="761563"/>
                </a:cubicBezTo>
                <a:cubicBezTo>
                  <a:pt x="1002780" y="743543"/>
                  <a:pt x="1002364" y="735605"/>
                  <a:pt x="1000156" y="735605"/>
                </a:cubicBezTo>
                <a:cubicBezTo>
                  <a:pt x="994496" y="735605"/>
                  <a:pt x="987927" y="747434"/>
                  <a:pt x="987927" y="757627"/>
                </a:cubicBezTo>
                <a:cubicBezTo>
                  <a:pt x="987927" y="763089"/>
                  <a:pt x="986125" y="772337"/>
                  <a:pt x="983923" y="778177"/>
                </a:cubicBezTo>
                <a:cubicBezTo>
                  <a:pt x="980807" y="786444"/>
                  <a:pt x="980453" y="796005"/>
                  <a:pt x="982336" y="821356"/>
                </a:cubicBezTo>
                <a:cubicBezTo>
                  <a:pt x="983665" y="839265"/>
                  <a:pt x="985628" y="858453"/>
                  <a:pt x="986699" y="863998"/>
                </a:cubicBezTo>
                <a:cubicBezTo>
                  <a:pt x="987769" y="869542"/>
                  <a:pt x="987805" y="876134"/>
                  <a:pt x="986773" y="878647"/>
                </a:cubicBezTo>
                <a:cubicBezTo>
                  <a:pt x="985021" y="882917"/>
                  <a:pt x="984543" y="882914"/>
                  <a:pt x="979444" y="878601"/>
                </a:cubicBezTo>
                <a:cubicBezTo>
                  <a:pt x="974191" y="874152"/>
                  <a:pt x="973901" y="874515"/>
                  <a:pt x="971589" y="888430"/>
                </a:cubicBezTo>
                <a:cubicBezTo>
                  <a:pt x="970268" y="896377"/>
                  <a:pt x="969480" y="904714"/>
                  <a:pt x="969838" y="906958"/>
                </a:cubicBezTo>
                <a:cubicBezTo>
                  <a:pt x="970203" y="909203"/>
                  <a:pt x="971118" y="939820"/>
                  <a:pt x="971892" y="974997"/>
                </a:cubicBezTo>
                <a:cubicBezTo>
                  <a:pt x="973582" y="1051849"/>
                  <a:pt x="977456" y="1092009"/>
                  <a:pt x="983595" y="1096286"/>
                </a:cubicBezTo>
                <a:cubicBezTo>
                  <a:pt x="989047" y="1100085"/>
                  <a:pt x="989155" y="1104483"/>
                  <a:pt x="983850" y="1106391"/>
                </a:cubicBezTo>
                <a:cubicBezTo>
                  <a:pt x="981602" y="1107197"/>
                  <a:pt x="978754" y="1111918"/>
                  <a:pt x="977520" y="1116881"/>
                </a:cubicBezTo>
                <a:cubicBezTo>
                  <a:pt x="975348" y="1125611"/>
                  <a:pt x="975169" y="1125373"/>
                  <a:pt x="972047" y="1109585"/>
                </a:cubicBezTo>
                <a:cubicBezTo>
                  <a:pt x="969023" y="1094283"/>
                  <a:pt x="968701" y="1096537"/>
                  <a:pt x="966892" y="1145789"/>
                </a:cubicBezTo>
                <a:cubicBezTo>
                  <a:pt x="965710" y="1177955"/>
                  <a:pt x="966060" y="1201013"/>
                  <a:pt x="967793" y="1205281"/>
                </a:cubicBezTo>
                <a:cubicBezTo>
                  <a:pt x="969913" y="1210500"/>
                  <a:pt x="969599" y="1213021"/>
                  <a:pt x="966541" y="1215315"/>
                </a:cubicBezTo>
                <a:cubicBezTo>
                  <a:pt x="962743" y="1218164"/>
                  <a:pt x="961456" y="1223412"/>
                  <a:pt x="956870" y="1254731"/>
                </a:cubicBezTo>
                <a:cubicBezTo>
                  <a:pt x="955914" y="1261261"/>
                  <a:pt x="952825" y="1271041"/>
                  <a:pt x="950007" y="1276464"/>
                </a:cubicBezTo>
                <a:cubicBezTo>
                  <a:pt x="946234" y="1283722"/>
                  <a:pt x="945657" y="1287679"/>
                  <a:pt x="947821" y="1291462"/>
                </a:cubicBezTo>
                <a:cubicBezTo>
                  <a:pt x="949864" y="1295034"/>
                  <a:pt x="949576" y="1301669"/>
                  <a:pt x="946879" y="1313245"/>
                </a:cubicBezTo>
                <a:cubicBezTo>
                  <a:pt x="944288" y="1324370"/>
                  <a:pt x="942980" y="1350557"/>
                  <a:pt x="942943" y="1392199"/>
                </a:cubicBezTo>
                <a:cubicBezTo>
                  <a:pt x="942870" y="1449817"/>
                  <a:pt x="943271" y="1454602"/>
                  <a:pt x="948090" y="1455781"/>
                </a:cubicBezTo>
                <a:cubicBezTo>
                  <a:pt x="952874" y="1456954"/>
                  <a:pt x="952802" y="1457379"/>
                  <a:pt x="947196" y="1461054"/>
                </a:cubicBezTo>
                <a:cubicBezTo>
                  <a:pt x="942409" y="1464192"/>
                  <a:pt x="941500" y="1466776"/>
                  <a:pt x="942975" y="1473058"/>
                </a:cubicBezTo>
                <a:cubicBezTo>
                  <a:pt x="944212" y="1478337"/>
                  <a:pt x="943267" y="1483308"/>
                  <a:pt x="940238" y="1487656"/>
                </a:cubicBezTo>
                <a:cubicBezTo>
                  <a:pt x="934445" y="1495931"/>
                  <a:pt x="934245" y="1516177"/>
                  <a:pt x="939873" y="1523160"/>
                </a:cubicBezTo>
                <a:cubicBezTo>
                  <a:pt x="942219" y="1526063"/>
                  <a:pt x="944182" y="1530119"/>
                  <a:pt x="944233" y="1532172"/>
                </a:cubicBezTo>
                <a:cubicBezTo>
                  <a:pt x="944306" y="1535336"/>
                  <a:pt x="943595" y="1535336"/>
                  <a:pt x="939517" y="1532172"/>
                </a:cubicBezTo>
                <a:cubicBezTo>
                  <a:pt x="935067" y="1528716"/>
                  <a:pt x="934825" y="1531890"/>
                  <a:pt x="936273" y="1574901"/>
                </a:cubicBezTo>
                <a:cubicBezTo>
                  <a:pt x="937229" y="1603289"/>
                  <a:pt x="936719" y="1623230"/>
                  <a:pt x="934967" y="1626160"/>
                </a:cubicBezTo>
                <a:cubicBezTo>
                  <a:pt x="933022" y="1629412"/>
                  <a:pt x="933132" y="1631923"/>
                  <a:pt x="935295" y="1633959"/>
                </a:cubicBezTo>
                <a:cubicBezTo>
                  <a:pt x="939121" y="1637539"/>
                  <a:pt x="939616" y="1652191"/>
                  <a:pt x="935912" y="1652191"/>
                </a:cubicBezTo>
                <a:cubicBezTo>
                  <a:pt x="930567" y="1652191"/>
                  <a:pt x="928929" y="1635827"/>
                  <a:pt x="929513" y="1588275"/>
                </a:cubicBezTo>
                <a:cubicBezTo>
                  <a:pt x="929842" y="1561349"/>
                  <a:pt x="928510" y="1527691"/>
                  <a:pt x="926551" y="1513480"/>
                </a:cubicBezTo>
                <a:cubicBezTo>
                  <a:pt x="923124" y="1488654"/>
                  <a:pt x="921757" y="1468972"/>
                  <a:pt x="921285" y="1437714"/>
                </a:cubicBezTo>
                <a:cubicBezTo>
                  <a:pt x="921102" y="1425930"/>
                  <a:pt x="920230" y="1423443"/>
                  <a:pt x="916705" y="1424709"/>
                </a:cubicBezTo>
                <a:cubicBezTo>
                  <a:pt x="913527" y="1425850"/>
                  <a:pt x="912259" y="1424273"/>
                  <a:pt x="912027" y="1418880"/>
                </a:cubicBezTo>
                <a:cubicBezTo>
                  <a:pt x="911808" y="1413492"/>
                  <a:pt x="911045" y="1414634"/>
                  <a:pt x="909264" y="1423087"/>
                </a:cubicBezTo>
                <a:cubicBezTo>
                  <a:pt x="907921" y="1429468"/>
                  <a:pt x="906024" y="1435894"/>
                  <a:pt x="905051" y="1437366"/>
                </a:cubicBezTo>
                <a:cubicBezTo>
                  <a:pt x="901486" y="1442767"/>
                  <a:pt x="907040" y="1445870"/>
                  <a:pt x="911351" y="1440887"/>
                </a:cubicBezTo>
                <a:cubicBezTo>
                  <a:pt x="915221" y="1436417"/>
                  <a:pt x="915446" y="1436922"/>
                  <a:pt x="913807" y="1446370"/>
                </a:cubicBezTo>
                <a:cubicBezTo>
                  <a:pt x="912763" y="1452384"/>
                  <a:pt x="913322" y="1458264"/>
                  <a:pt x="915128" y="1460301"/>
                </a:cubicBezTo>
                <a:cubicBezTo>
                  <a:pt x="917518" y="1462995"/>
                  <a:pt x="916186" y="1464628"/>
                  <a:pt x="909488" y="1467225"/>
                </a:cubicBezTo>
                <a:cubicBezTo>
                  <a:pt x="904666" y="1469093"/>
                  <a:pt x="900721" y="1472238"/>
                  <a:pt x="900721" y="1474212"/>
                </a:cubicBezTo>
                <a:cubicBezTo>
                  <a:pt x="900721" y="1476186"/>
                  <a:pt x="899415" y="1478558"/>
                  <a:pt x="897813" y="1479482"/>
                </a:cubicBezTo>
                <a:cubicBezTo>
                  <a:pt x="896109" y="1480466"/>
                  <a:pt x="894908" y="1477612"/>
                  <a:pt x="894908" y="1472588"/>
                </a:cubicBezTo>
                <a:cubicBezTo>
                  <a:pt x="894908" y="1466324"/>
                  <a:pt x="896463" y="1463634"/>
                  <a:pt x="900675" y="1462603"/>
                </a:cubicBezTo>
                <a:cubicBezTo>
                  <a:pt x="906427" y="1461196"/>
                  <a:pt x="906427" y="1461173"/>
                  <a:pt x="900675" y="1454331"/>
                </a:cubicBezTo>
                <a:cubicBezTo>
                  <a:pt x="897504" y="1450558"/>
                  <a:pt x="894907" y="1444882"/>
                  <a:pt x="894906" y="1441718"/>
                </a:cubicBezTo>
                <a:cubicBezTo>
                  <a:pt x="894905" y="1438554"/>
                  <a:pt x="892902" y="1426995"/>
                  <a:pt x="890460" y="1416032"/>
                </a:cubicBezTo>
                <a:cubicBezTo>
                  <a:pt x="886902" y="1400073"/>
                  <a:pt x="886651" y="1392821"/>
                  <a:pt x="889204" y="1379653"/>
                </a:cubicBezTo>
                <a:cubicBezTo>
                  <a:pt x="893227" y="1358895"/>
                  <a:pt x="890711" y="1343161"/>
                  <a:pt x="883077" y="1341292"/>
                </a:cubicBezTo>
                <a:cubicBezTo>
                  <a:pt x="878678" y="1340218"/>
                  <a:pt x="877458" y="1337495"/>
                  <a:pt x="877458" y="1328786"/>
                </a:cubicBezTo>
                <a:cubicBezTo>
                  <a:pt x="877458" y="1322662"/>
                  <a:pt x="876282" y="1317652"/>
                  <a:pt x="874848" y="1317652"/>
                </a:cubicBezTo>
                <a:cubicBezTo>
                  <a:pt x="872020" y="1317652"/>
                  <a:pt x="873896" y="1413220"/>
                  <a:pt x="877038" y="1429165"/>
                </a:cubicBezTo>
                <a:cubicBezTo>
                  <a:pt x="879048" y="1439373"/>
                  <a:pt x="876425" y="1519543"/>
                  <a:pt x="873344" y="1542038"/>
                </a:cubicBezTo>
                <a:cubicBezTo>
                  <a:pt x="867303" y="1586142"/>
                  <a:pt x="861690" y="1616533"/>
                  <a:pt x="858195" y="1624043"/>
                </a:cubicBezTo>
                <a:cubicBezTo>
                  <a:pt x="855710" y="1629381"/>
                  <a:pt x="854317" y="1641691"/>
                  <a:pt x="854497" y="1656681"/>
                </a:cubicBezTo>
                <a:cubicBezTo>
                  <a:pt x="854680" y="1670258"/>
                  <a:pt x="855647" y="1677873"/>
                  <a:pt x="856756" y="1674151"/>
                </a:cubicBezTo>
                <a:cubicBezTo>
                  <a:pt x="857840" y="1670522"/>
                  <a:pt x="860325" y="1667054"/>
                  <a:pt x="862279" y="1666444"/>
                </a:cubicBezTo>
                <a:cubicBezTo>
                  <a:pt x="866758" y="1665048"/>
                  <a:pt x="866956" y="1674529"/>
                  <a:pt x="862535" y="1678667"/>
                </a:cubicBezTo>
                <a:cubicBezTo>
                  <a:pt x="860075" y="1680969"/>
                  <a:pt x="860444" y="1684578"/>
                  <a:pt x="863987" y="1692865"/>
                </a:cubicBezTo>
                <a:cubicBezTo>
                  <a:pt x="869461" y="1705666"/>
                  <a:pt x="870285" y="1712831"/>
                  <a:pt x="865567" y="1706587"/>
                </a:cubicBezTo>
                <a:cubicBezTo>
                  <a:pt x="863235" y="1703501"/>
                  <a:pt x="862122" y="1703339"/>
                  <a:pt x="861004" y="1705924"/>
                </a:cubicBezTo>
                <a:cubicBezTo>
                  <a:pt x="860190" y="1707804"/>
                  <a:pt x="858325" y="1708650"/>
                  <a:pt x="856865" y="1707804"/>
                </a:cubicBezTo>
                <a:cubicBezTo>
                  <a:pt x="855347" y="1706927"/>
                  <a:pt x="854209" y="1715233"/>
                  <a:pt x="854209" y="1727182"/>
                </a:cubicBezTo>
                <a:lnTo>
                  <a:pt x="854209" y="1748097"/>
                </a:lnTo>
                <a:lnTo>
                  <a:pt x="843903" y="1746531"/>
                </a:lnTo>
                <a:cubicBezTo>
                  <a:pt x="834841" y="1745155"/>
                  <a:pt x="833262" y="1745790"/>
                  <a:pt x="830823" y="1751792"/>
                </a:cubicBezTo>
                <a:cubicBezTo>
                  <a:pt x="826682" y="1761985"/>
                  <a:pt x="827474" y="1788259"/>
                  <a:pt x="832378" y="1803389"/>
                </a:cubicBezTo>
                <a:cubicBezTo>
                  <a:pt x="837362" y="1818764"/>
                  <a:pt x="837919" y="1826259"/>
                  <a:pt x="834075" y="1826259"/>
                </a:cubicBezTo>
                <a:cubicBezTo>
                  <a:pt x="832593" y="1826259"/>
                  <a:pt x="830783" y="1824119"/>
                  <a:pt x="830052" y="1821500"/>
                </a:cubicBezTo>
                <a:cubicBezTo>
                  <a:pt x="829093" y="1818061"/>
                  <a:pt x="828629" y="1818510"/>
                  <a:pt x="828384" y="1823121"/>
                </a:cubicBezTo>
                <a:cubicBezTo>
                  <a:pt x="828202" y="1826630"/>
                  <a:pt x="830785" y="1833099"/>
                  <a:pt x="834132" y="1837496"/>
                </a:cubicBezTo>
                <a:cubicBezTo>
                  <a:pt x="837478" y="1841894"/>
                  <a:pt x="839530" y="1847165"/>
                  <a:pt x="838692" y="1849209"/>
                </a:cubicBezTo>
                <a:cubicBezTo>
                  <a:pt x="836546" y="1854445"/>
                  <a:pt x="839860" y="1856699"/>
                  <a:pt x="844458" y="1853129"/>
                </a:cubicBezTo>
                <a:cubicBezTo>
                  <a:pt x="850008" y="1848818"/>
                  <a:pt x="852327" y="1856092"/>
                  <a:pt x="850640" y="1872521"/>
                </a:cubicBezTo>
                <a:cubicBezTo>
                  <a:pt x="849163" y="1886908"/>
                  <a:pt x="852319" y="1888808"/>
                  <a:pt x="855211" y="1875274"/>
                </a:cubicBezTo>
                <a:cubicBezTo>
                  <a:pt x="856302" y="1870160"/>
                  <a:pt x="858758" y="1867058"/>
                  <a:pt x="861711" y="1867058"/>
                </a:cubicBezTo>
                <a:cubicBezTo>
                  <a:pt x="864641" y="1867058"/>
                  <a:pt x="865841" y="1868552"/>
                  <a:pt x="864852" y="1870967"/>
                </a:cubicBezTo>
                <a:cubicBezTo>
                  <a:pt x="863969" y="1873117"/>
                  <a:pt x="861805" y="1880155"/>
                  <a:pt x="860038" y="1886607"/>
                </a:cubicBezTo>
                <a:cubicBezTo>
                  <a:pt x="854532" y="1906718"/>
                  <a:pt x="854760" y="1906445"/>
                  <a:pt x="848167" y="1900863"/>
                </a:cubicBezTo>
                <a:cubicBezTo>
                  <a:pt x="842927" y="1896426"/>
                  <a:pt x="842475" y="1893860"/>
                  <a:pt x="844231" y="1878521"/>
                </a:cubicBezTo>
                <a:lnTo>
                  <a:pt x="846213" y="1861191"/>
                </a:lnTo>
                <a:lnTo>
                  <a:pt x="837856" y="1862085"/>
                </a:lnTo>
                <a:cubicBezTo>
                  <a:pt x="829906" y="1862935"/>
                  <a:pt x="829421" y="1863771"/>
                  <a:pt x="827845" y="1879297"/>
                </a:cubicBezTo>
                <a:cubicBezTo>
                  <a:pt x="826932" y="1888273"/>
                  <a:pt x="827221" y="1898064"/>
                  <a:pt x="828480" y="1901056"/>
                </a:cubicBezTo>
                <a:cubicBezTo>
                  <a:pt x="831512" y="1908259"/>
                  <a:pt x="836599" y="1983611"/>
                  <a:pt x="834685" y="1992977"/>
                </a:cubicBezTo>
                <a:cubicBezTo>
                  <a:pt x="833861" y="1997008"/>
                  <a:pt x="834175" y="2007349"/>
                  <a:pt x="835382" y="2015957"/>
                </a:cubicBezTo>
                <a:cubicBezTo>
                  <a:pt x="839392" y="2044537"/>
                  <a:pt x="841853" y="2021052"/>
                  <a:pt x="841108" y="1961312"/>
                </a:cubicBezTo>
                <a:cubicBezTo>
                  <a:pt x="840532" y="1914983"/>
                  <a:pt x="841075" y="1905566"/>
                  <a:pt x="844239" y="1908017"/>
                </a:cubicBezTo>
                <a:cubicBezTo>
                  <a:pt x="846348" y="1909654"/>
                  <a:pt x="850230" y="1917073"/>
                  <a:pt x="852868" y="1924504"/>
                </a:cubicBezTo>
                <a:cubicBezTo>
                  <a:pt x="856767" y="1935492"/>
                  <a:pt x="857124" y="1941164"/>
                  <a:pt x="854780" y="1954892"/>
                </a:cubicBezTo>
                <a:cubicBezTo>
                  <a:pt x="851937" y="1971529"/>
                  <a:pt x="853864" y="2003635"/>
                  <a:pt x="857932" y="2007443"/>
                </a:cubicBezTo>
                <a:cubicBezTo>
                  <a:pt x="859082" y="2008516"/>
                  <a:pt x="860020" y="2002460"/>
                  <a:pt x="860020" y="1993983"/>
                </a:cubicBezTo>
                <a:cubicBezTo>
                  <a:pt x="860020" y="1985507"/>
                  <a:pt x="861326" y="1978571"/>
                  <a:pt x="862928" y="1978571"/>
                </a:cubicBezTo>
                <a:cubicBezTo>
                  <a:pt x="864610" y="1978571"/>
                  <a:pt x="865833" y="1987245"/>
                  <a:pt x="865833" y="1999153"/>
                </a:cubicBezTo>
                <a:cubicBezTo>
                  <a:pt x="865833" y="2018921"/>
                  <a:pt x="865577" y="2019662"/>
                  <a:pt x="859637" y="2017895"/>
                </a:cubicBezTo>
                <a:lnTo>
                  <a:pt x="853443" y="2016055"/>
                </a:lnTo>
                <a:lnTo>
                  <a:pt x="855505" y="2071428"/>
                </a:lnTo>
                <a:cubicBezTo>
                  <a:pt x="856639" y="2101884"/>
                  <a:pt x="858687" y="2141179"/>
                  <a:pt x="860058" y="2158751"/>
                </a:cubicBezTo>
                <a:cubicBezTo>
                  <a:pt x="861430" y="2176323"/>
                  <a:pt x="861802" y="2201490"/>
                  <a:pt x="860890" y="2214677"/>
                </a:cubicBezTo>
                <a:cubicBezTo>
                  <a:pt x="859550" y="2234010"/>
                  <a:pt x="860193" y="2240556"/>
                  <a:pt x="864207" y="2248471"/>
                </a:cubicBezTo>
                <a:cubicBezTo>
                  <a:pt x="868023" y="2255997"/>
                  <a:pt x="868451" y="2259572"/>
                  <a:pt x="866042" y="2263785"/>
                </a:cubicBezTo>
                <a:cubicBezTo>
                  <a:pt x="862919" y="2269249"/>
                  <a:pt x="866948" y="2283192"/>
                  <a:pt x="871652" y="2283192"/>
                </a:cubicBezTo>
                <a:cubicBezTo>
                  <a:pt x="874228" y="2283192"/>
                  <a:pt x="873261" y="2227948"/>
                  <a:pt x="870437" y="2213836"/>
                </a:cubicBezTo>
                <a:cubicBezTo>
                  <a:pt x="868835" y="2205827"/>
                  <a:pt x="869079" y="2204033"/>
                  <a:pt x="871364" y="2207036"/>
                </a:cubicBezTo>
                <a:cubicBezTo>
                  <a:pt x="873644" y="2210035"/>
                  <a:pt x="874476" y="2203657"/>
                  <a:pt x="874509" y="2182947"/>
                </a:cubicBezTo>
                <a:cubicBezTo>
                  <a:pt x="874542" y="2159036"/>
                  <a:pt x="875214" y="2155014"/>
                  <a:pt x="878914" y="2156343"/>
                </a:cubicBezTo>
                <a:cubicBezTo>
                  <a:pt x="881497" y="2157269"/>
                  <a:pt x="883273" y="2156366"/>
                  <a:pt x="883273" y="2154140"/>
                </a:cubicBezTo>
                <a:cubicBezTo>
                  <a:pt x="883273" y="2152067"/>
                  <a:pt x="881985" y="2149964"/>
                  <a:pt x="880405" y="2149466"/>
                </a:cubicBezTo>
                <a:cubicBezTo>
                  <a:pt x="876189" y="2148133"/>
                  <a:pt x="873514" y="2125081"/>
                  <a:pt x="875869" y="2110384"/>
                </a:cubicBezTo>
                <a:cubicBezTo>
                  <a:pt x="877347" y="2101168"/>
                  <a:pt x="879431" y="2097250"/>
                  <a:pt x="883375" y="2096285"/>
                </a:cubicBezTo>
                <a:cubicBezTo>
                  <a:pt x="886382" y="2095548"/>
                  <a:pt x="890327" y="2090721"/>
                  <a:pt x="892156" y="2085534"/>
                </a:cubicBezTo>
                <a:cubicBezTo>
                  <a:pt x="897835" y="2069434"/>
                  <a:pt x="898527" y="2077678"/>
                  <a:pt x="893704" y="2103952"/>
                </a:cubicBezTo>
                <a:cubicBezTo>
                  <a:pt x="888070" y="2134643"/>
                  <a:pt x="888071" y="2134546"/>
                  <a:pt x="893339" y="2132650"/>
                </a:cubicBezTo>
                <a:cubicBezTo>
                  <a:pt x="895685" y="2131807"/>
                  <a:pt x="898468" y="2132419"/>
                  <a:pt x="899522" y="2134019"/>
                </a:cubicBezTo>
                <a:cubicBezTo>
                  <a:pt x="901875" y="2137583"/>
                  <a:pt x="904579" y="2187900"/>
                  <a:pt x="903810" y="2213835"/>
                </a:cubicBezTo>
                <a:cubicBezTo>
                  <a:pt x="903135" y="2236609"/>
                  <a:pt x="905902" y="2253699"/>
                  <a:pt x="909303" y="2247753"/>
                </a:cubicBezTo>
                <a:cubicBezTo>
                  <a:pt x="910562" y="2245552"/>
                  <a:pt x="913249" y="2221722"/>
                  <a:pt x="915277" y="2194796"/>
                </a:cubicBezTo>
                <a:cubicBezTo>
                  <a:pt x="917306" y="2167870"/>
                  <a:pt x="919963" y="2144056"/>
                  <a:pt x="921183" y="2141876"/>
                </a:cubicBezTo>
                <a:cubicBezTo>
                  <a:pt x="925003" y="2135053"/>
                  <a:pt x="930566" y="2160722"/>
                  <a:pt x="928624" y="2176212"/>
                </a:cubicBezTo>
                <a:cubicBezTo>
                  <a:pt x="927537" y="2184899"/>
                  <a:pt x="928007" y="2190622"/>
                  <a:pt x="929858" y="2191199"/>
                </a:cubicBezTo>
                <a:cubicBezTo>
                  <a:pt x="931875" y="2191829"/>
                  <a:pt x="931777" y="2195022"/>
                  <a:pt x="929565" y="2200992"/>
                </a:cubicBezTo>
                <a:cubicBezTo>
                  <a:pt x="925673" y="2211442"/>
                  <a:pt x="928317" y="2225808"/>
                  <a:pt x="933279" y="2221164"/>
                </a:cubicBezTo>
                <a:cubicBezTo>
                  <a:pt x="935027" y="2219528"/>
                  <a:pt x="937093" y="2205887"/>
                  <a:pt x="937866" y="2190853"/>
                </a:cubicBezTo>
                <a:cubicBezTo>
                  <a:pt x="938640" y="2175819"/>
                  <a:pt x="940373" y="2163518"/>
                  <a:pt x="941718" y="2163518"/>
                </a:cubicBezTo>
                <a:cubicBezTo>
                  <a:pt x="943065" y="2163518"/>
                  <a:pt x="943605" y="2166884"/>
                  <a:pt x="942923" y="2170998"/>
                </a:cubicBezTo>
                <a:cubicBezTo>
                  <a:pt x="942240" y="2175111"/>
                  <a:pt x="940974" y="2189878"/>
                  <a:pt x="940105" y="2203812"/>
                </a:cubicBezTo>
                <a:cubicBezTo>
                  <a:pt x="939029" y="2221144"/>
                  <a:pt x="937146" y="2230443"/>
                  <a:pt x="934152" y="2233245"/>
                </a:cubicBezTo>
                <a:cubicBezTo>
                  <a:pt x="928332" y="2238692"/>
                  <a:pt x="928318" y="2258360"/>
                  <a:pt x="934119" y="2260449"/>
                </a:cubicBezTo>
                <a:cubicBezTo>
                  <a:pt x="937706" y="2261737"/>
                  <a:pt x="938479" y="2268721"/>
                  <a:pt x="938479" y="2299801"/>
                </a:cubicBezTo>
                <a:cubicBezTo>
                  <a:pt x="938479" y="2332930"/>
                  <a:pt x="937895" y="2337587"/>
                  <a:pt x="933736" y="2337587"/>
                </a:cubicBezTo>
                <a:cubicBezTo>
                  <a:pt x="929881" y="2337587"/>
                  <a:pt x="929286" y="2335550"/>
                  <a:pt x="930554" y="2326708"/>
                </a:cubicBezTo>
                <a:cubicBezTo>
                  <a:pt x="931733" y="2318486"/>
                  <a:pt x="931116" y="2315829"/>
                  <a:pt x="928029" y="2315829"/>
                </a:cubicBezTo>
                <a:cubicBezTo>
                  <a:pt x="923343" y="2315829"/>
                  <a:pt x="923515" y="2314494"/>
                  <a:pt x="923810" y="2348466"/>
                </a:cubicBezTo>
                <a:cubicBezTo>
                  <a:pt x="924138" y="2387369"/>
                  <a:pt x="918203" y="2390757"/>
                  <a:pt x="914267" y="2353906"/>
                </a:cubicBezTo>
                <a:cubicBezTo>
                  <a:pt x="913709" y="2348670"/>
                  <a:pt x="913041" y="2356320"/>
                  <a:pt x="912786" y="2370905"/>
                </a:cubicBezTo>
                <a:cubicBezTo>
                  <a:pt x="912494" y="2386480"/>
                  <a:pt x="911122" y="2397423"/>
                  <a:pt x="909414" y="2397423"/>
                </a:cubicBezTo>
                <a:cubicBezTo>
                  <a:pt x="907816" y="2397423"/>
                  <a:pt x="906378" y="2393446"/>
                  <a:pt x="906217" y="2388584"/>
                </a:cubicBezTo>
                <a:cubicBezTo>
                  <a:pt x="906071" y="2383722"/>
                  <a:pt x="904882" y="2376685"/>
                  <a:pt x="903601" y="2372945"/>
                </a:cubicBezTo>
                <a:cubicBezTo>
                  <a:pt x="901802" y="2367694"/>
                  <a:pt x="901218" y="2369551"/>
                  <a:pt x="901025" y="2381104"/>
                </a:cubicBezTo>
                <a:cubicBezTo>
                  <a:pt x="900732" y="2399373"/>
                  <a:pt x="903217" y="2409022"/>
                  <a:pt x="907826" y="2407368"/>
                </a:cubicBezTo>
                <a:cubicBezTo>
                  <a:pt x="910135" y="2406539"/>
                  <a:pt x="912506" y="2412924"/>
                  <a:pt x="914956" y="2426567"/>
                </a:cubicBezTo>
                <a:cubicBezTo>
                  <a:pt x="917437" y="2440395"/>
                  <a:pt x="919580" y="2446115"/>
                  <a:pt x="921576" y="2444248"/>
                </a:cubicBezTo>
                <a:cubicBezTo>
                  <a:pt x="923200" y="2442728"/>
                  <a:pt x="924360" y="2438610"/>
                  <a:pt x="924156" y="2435094"/>
                </a:cubicBezTo>
                <a:cubicBezTo>
                  <a:pt x="923207" y="2418656"/>
                  <a:pt x="923777" y="2408056"/>
                  <a:pt x="926692" y="2388094"/>
                </a:cubicBezTo>
                <a:cubicBezTo>
                  <a:pt x="928422" y="2376232"/>
                  <a:pt x="930434" y="2365970"/>
                  <a:pt x="931160" y="2365290"/>
                </a:cubicBezTo>
                <a:cubicBezTo>
                  <a:pt x="933546" y="2363058"/>
                  <a:pt x="930594" y="2451801"/>
                  <a:pt x="925840" y="2525255"/>
                </a:cubicBezTo>
                <a:cubicBezTo>
                  <a:pt x="919685" y="2620333"/>
                  <a:pt x="919473" y="2706864"/>
                  <a:pt x="925365" y="2720056"/>
                </a:cubicBezTo>
                <a:cubicBezTo>
                  <a:pt x="928726" y="2727585"/>
                  <a:pt x="928949" y="2731026"/>
                  <a:pt x="926361" y="2735548"/>
                </a:cubicBezTo>
                <a:cubicBezTo>
                  <a:pt x="922651" y="2742036"/>
                  <a:pt x="922975" y="2822619"/>
                  <a:pt x="926796" y="2843475"/>
                </a:cubicBezTo>
                <a:lnTo>
                  <a:pt x="929036" y="2855715"/>
                </a:lnTo>
                <a:lnTo>
                  <a:pt x="929445" y="2844835"/>
                </a:lnTo>
                <a:cubicBezTo>
                  <a:pt x="929839" y="2834339"/>
                  <a:pt x="933814" y="2824594"/>
                  <a:pt x="936624" y="2827235"/>
                </a:cubicBezTo>
                <a:cubicBezTo>
                  <a:pt x="937373" y="2827939"/>
                  <a:pt x="938628" y="2858895"/>
                  <a:pt x="939412" y="2896026"/>
                </a:cubicBezTo>
                <a:cubicBezTo>
                  <a:pt x="940197" y="2933156"/>
                  <a:pt x="941584" y="2964236"/>
                  <a:pt x="942500" y="2965091"/>
                </a:cubicBezTo>
                <a:cubicBezTo>
                  <a:pt x="943412" y="2965945"/>
                  <a:pt x="945084" y="2964401"/>
                  <a:pt x="946207" y="2961656"/>
                </a:cubicBezTo>
                <a:cubicBezTo>
                  <a:pt x="947897" y="2957533"/>
                  <a:pt x="948853" y="2958291"/>
                  <a:pt x="951698" y="2966026"/>
                </a:cubicBezTo>
                <a:cubicBezTo>
                  <a:pt x="955008" y="2975022"/>
                  <a:pt x="955227" y="2974461"/>
                  <a:pt x="957323" y="2951669"/>
                </a:cubicBezTo>
                <a:cubicBezTo>
                  <a:pt x="959637" y="2926516"/>
                  <a:pt x="958101" y="2915562"/>
                  <a:pt x="951268" y="2908464"/>
                </a:cubicBezTo>
                <a:cubicBezTo>
                  <a:pt x="948958" y="2906063"/>
                  <a:pt x="947889" y="2902085"/>
                  <a:pt x="948899" y="2899625"/>
                </a:cubicBezTo>
                <a:cubicBezTo>
                  <a:pt x="951800" y="2892553"/>
                  <a:pt x="955925" y="2894413"/>
                  <a:pt x="955925" y="2902792"/>
                </a:cubicBezTo>
                <a:cubicBezTo>
                  <a:pt x="955925" y="2911007"/>
                  <a:pt x="962900" y="2922169"/>
                  <a:pt x="966140" y="2919137"/>
                </a:cubicBezTo>
                <a:cubicBezTo>
                  <a:pt x="967224" y="2918123"/>
                  <a:pt x="968245" y="2875287"/>
                  <a:pt x="968406" y="2823948"/>
                </a:cubicBezTo>
                <a:cubicBezTo>
                  <a:pt x="968625" y="2751842"/>
                  <a:pt x="967811" y="2728371"/>
                  <a:pt x="964786" y="2720797"/>
                </a:cubicBezTo>
                <a:cubicBezTo>
                  <a:pt x="961746" y="2713177"/>
                  <a:pt x="961611" y="2709019"/>
                  <a:pt x="964177" y="2702131"/>
                </a:cubicBezTo>
                <a:cubicBezTo>
                  <a:pt x="967198" y="2694024"/>
                  <a:pt x="967009" y="2693383"/>
                  <a:pt x="961976" y="2694614"/>
                </a:cubicBezTo>
                <a:cubicBezTo>
                  <a:pt x="956703" y="2695905"/>
                  <a:pt x="956510" y="2693908"/>
                  <a:pt x="957367" y="2646646"/>
                </a:cubicBezTo>
                <a:cubicBezTo>
                  <a:pt x="958564" y="2580501"/>
                  <a:pt x="958436" y="2582372"/>
                  <a:pt x="961739" y="2582372"/>
                </a:cubicBezTo>
                <a:cubicBezTo>
                  <a:pt x="963337" y="2582372"/>
                  <a:pt x="964683" y="2588797"/>
                  <a:pt x="964735" y="2596651"/>
                </a:cubicBezTo>
                <a:cubicBezTo>
                  <a:pt x="964844" y="2616993"/>
                  <a:pt x="969298" y="2607609"/>
                  <a:pt x="971817" y="2581676"/>
                </a:cubicBezTo>
                <a:cubicBezTo>
                  <a:pt x="976213" y="2536402"/>
                  <a:pt x="979179" y="2566787"/>
                  <a:pt x="979179" y="2657101"/>
                </a:cubicBezTo>
                <a:cubicBezTo>
                  <a:pt x="979179" y="2729438"/>
                  <a:pt x="980000" y="2750804"/>
                  <a:pt x="982813" y="2751686"/>
                </a:cubicBezTo>
                <a:cubicBezTo>
                  <a:pt x="986097" y="2752716"/>
                  <a:pt x="987875" y="2798196"/>
                  <a:pt x="987249" y="2865234"/>
                </a:cubicBezTo>
                <a:cubicBezTo>
                  <a:pt x="987176" y="2871965"/>
                  <a:pt x="987066" y="2884816"/>
                  <a:pt x="986993" y="2893792"/>
                </a:cubicBezTo>
                <a:cubicBezTo>
                  <a:pt x="986920" y="2902767"/>
                  <a:pt x="988245" y="2916843"/>
                  <a:pt x="989957" y="2925070"/>
                </a:cubicBezTo>
                <a:cubicBezTo>
                  <a:pt x="991996" y="2934854"/>
                  <a:pt x="992781" y="2987075"/>
                  <a:pt x="992222" y="3076020"/>
                </a:cubicBezTo>
                <a:cubicBezTo>
                  <a:pt x="991507" y="3190379"/>
                  <a:pt x="990530" y="3217420"/>
                  <a:pt x="986073" y="3246010"/>
                </a:cubicBezTo>
                <a:cubicBezTo>
                  <a:pt x="981783" y="3273534"/>
                  <a:pt x="980899" y="3294249"/>
                  <a:pt x="981430" y="3354803"/>
                </a:cubicBezTo>
                <a:cubicBezTo>
                  <a:pt x="982127" y="3434255"/>
                  <a:pt x="986528" y="3519462"/>
                  <a:pt x="990448" y="3529378"/>
                </a:cubicBezTo>
                <a:cubicBezTo>
                  <a:pt x="992809" y="3535354"/>
                  <a:pt x="992812" y="3535353"/>
                  <a:pt x="994542" y="3528715"/>
                </a:cubicBezTo>
                <a:cubicBezTo>
                  <a:pt x="995495" y="3525061"/>
                  <a:pt x="997177" y="3514423"/>
                  <a:pt x="998280" y="3505073"/>
                </a:cubicBezTo>
                <a:cubicBezTo>
                  <a:pt x="1000706" y="3484526"/>
                  <a:pt x="1005415" y="3482185"/>
                  <a:pt x="1003751" y="3502353"/>
                </a:cubicBezTo>
                <a:cubicBezTo>
                  <a:pt x="999726" y="3551127"/>
                  <a:pt x="996197" y="3588705"/>
                  <a:pt x="994811" y="3597547"/>
                </a:cubicBezTo>
                <a:cubicBezTo>
                  <a:pt x="993906" y="3603314"/>
                  <a:pt x="994432" y="3607747"/>
                  <a:pt x="996012" y="3607747"/>
                </a:cubicBezTo>
                <a:cubicBezTo>
                  <a:pt x="997551" y="3607747"/>
                  <a:pt x="1001133" y="3596425"/>
                  <a:pt x="1003969" y="3582588"/>
                </a:cubicBezTo>
                <a:cubicBezTo>
                  <a:pt x="1006805" y="3568751"/>
                  <a:pt x="1010240" y="3554982"/>
                  <a:pt x="1011605" y="3551990"/>
                </a:cubicBezTo>
                <a:cubicBezTo>
                  <a:pt x="1014156" y="3546400"/>
                  <a:pt x="1011974" y="3605054"/>
                  <a:pt x="1009302" y="3613866"/>
                </a:cubicBezTo>
                <a:cubicBezTo>
                  <a:pt x="1008510" y="3616484"/>
                  <a:pt x="1009266" y="3618626"/>
                  <a:pt x="1010962" y="3618626"/>
                </a:cubicBezTo>
                <a:cubicBezTo>
                  <a:pt x="1012670" y="3618626"/>
                  <a:pt x="1014064" y="3616309"/>
                  <a:pt x="1014064" y="3613477"/>
                </a:cubicBezTo>
                <a:cubicBezTo>
                  <a:pt x="1014064" y="3610645"/>
                  <a:pt x="1015889" y="3607674"/>
                  <a:pt x="1018120" y="3606872"/>
                </a:cubicBezTo>
                <a:cubicBezTo>
                  <a:pt x="1021115" y="3605796"/>
                  <a:pt x="1022793" y="3596304"/>
                  <a:pt x="1024542" y="3570544"/>
                </a:cubicBezTo>
                <a:cubicBezTo>
                  <a:pt x="1026298" y="3544711"/>
                  <a:pt x="1027399" y="3538491"/>
                  <a:pt x="1028794" y="3546551"/>
                </a:cubicBezTo>
                <a:cubicBezTo>
                  <a:pt x="1029830" y="3552534"/>
                  <a:pt x="1030863" y="3554676"/>
                  <a:pt x="1031089" y="3551310"/>
                </a:cubicBezTo>
                <a:cubicBezTo>
                  <a:pt x="1031666" y="3542748"/>
                  <a:pt x="1035945" y="3543689"/>
                  <a:pt x="1040206" y="3553314"/>
                </a:cubicBezTo>
                <a:cubicBezTo>
                  <a:pt x="1044975" y="3564088"/>
                  <a:pt x="1047968" y="3561700"/>
                  <a:pt x="1050395" y="3545187"/>
                </a:cubicBezTo>
                <a:cubicBezTo>
                  <a:pt x="1051493" y="3537709"/>
                  <a:pt x="1053719" y="3531590"/>
                  <a:pt x="1055342" y="3531590"/>
                </a:cubicBezTo>
                <a:cubicBezTo>
                  <a:pt x="1056962" y="3531590"/>
                  <a:pt x="1057583" y="3534344"/>
                  <a:pt x="1056721" y="3537710"/>
                </a:cubicBezTo>
                <a:cubicBezTo>
                  <a:pt x="1052342" y="3554779"/>
                  <a:pt x="1051376" y="3565402"/>
                  <a:pt x="1053178" y="3576648"/>
                </a:cubicBezTo>
                <a:cubicBezTo>
                  <a:pt x="1054718" y="3586255"/>
                  <a:pt x="1056258" y="3588831"/>
                  <a:pt x="1060044" y="3588134"/>
                </a:cubicBezTo>
                <a:cubicBezTo>
                  <a:pt x="1063617" y="3587478"/>
                  <a:pt x="1065735" y="3590173"/>
                  <a:pt x="1067938" y="3598170"/>
                </a:cubicBezTo>
                <a:cubicBezTo>
                  <a:pt x="1071127" y="3609752"/>
                  <a:pt x="1070302" y="3618625"/>
                  <a:pt x="1066040" y="3618625"/>
                </a:cubicBezTo>
                <a:cubicBezTo>
                  <a:pt x="1064628" y="3618625"/>
                  <a:pt x="1063471" y="3614881"/>
                  <a:pt x="1063471" y="3610305"/>
                </a:cubicBezTo>
                <a:cubicBezTo>
                  <a:pt x="1063471" y="3605451"/>
                  <a:pt x="1062259" y="3602685"/>
                  <a:pt x="1060563" y="3603666"/>
                </a:cubicBezTo>
                <a:cubicBezTo>
                  <a:pt x="1058964" y="3604590"/>
                  <a:pt x="1057654" y="3614031"/>
                  <a:pt x="1057654" y="3624644"/>
                </a:cubicBezTo>
                <a:cubicBezTo>
                  <a:pt x="1057654" y="3641714"/>
                  <a:pt x="1058851" y="3645944"/>
                  <a:pt x="1068032" y="3661306"/>
                </a:cubicBezTo>
                <a:lnTo>
                  <a:pt x="1078410" y="3678671"/>
                </a:lnTo>
                <a:lnTo>
                  <a:pt x="1077479" y="3732283"/>
                </a:lnTo>
                <a:cubicBezTo>
                  <a:pt x="1076969" y="3761769"/>
                  <a:pt x="1077698" y="3794156"/>
                  <a:pt x="1079128" y="3804253"/>
                </a:cubicBezTo>
                <a:cubicBezTo>
                  <a:pt x="1081573" y="3821645"/>
                  <a:pt x="1081402" y="3822612"/>
                  <a:pt x="1075852" y="3822612"/>
                </a:cubicBezTo>
                <a:cubicBezTo>
                  <a:pt x="1067697" y="3822612"/>
                  <a:pt x="1064684" y="3818328"/>
                  <a:pt x="1059401" y="3799218"/>
                </a:cubicBezTo>
                <a:cubicBezTo>
                  <a:pt x="1056879" y="3790091"/>
                  <a:pt x="1051529" y="3774458"/>
                  <a:pt x="1047515" y="3764478"/>
                </a:cubicBezTo>
                <a:cubicBezTo>
                  <a:pt x="1038967" y="3743226"/>
                  <a:pt x="1038613" y="3738210"/>
                  <a:pt x="1044858" y="3726906"/>
                </a:cubicBezTo>
                <a:cubicBezTo>
                  <a:pt x="1048442" y="3720418"/>
                  <a:pt x="1048789" y="3717042"/>
                  <a:pt x="1046373" y="3712082"/>
                </a:cubicBezTo>
                <a:cubicBezTo>
                  <a:pt x="1042592" y="3704315"/>
                  <a:pt x="1037308" y="3703649"/>
                  <a:pt x="1037308" y="3710939"/>
                </a:cubicBezTo>
                <a:cubicBezTo>
                  <a:pt x="1037308" y="3717971"/>
                  <a:pt x="1032299" y="3720599"/>
                  <a:pt x="1030448" y="3714539"/>
                </a:cubicBezTo>
                <a:cubicBezTo>
                  <a:pt x="1029641" y="3711899"/>
                  <a:pt x="1026721" y="3696889"/>
                  <a:pt x="1023958" y="3681181"/>
                </a:cubicBezTo>
                <a:cubicBezTo>
                  <a:pt x="1021196" y="3665475"/>
                  <a:pt x="1017837" y="3651461"/>
                  <a:pt x="1016495" y="3650040"/>
                </a:cubicBezTo>
                <a:cubicBezTo>
                  <a:pt x="1015152" y="3648619"/>
                  <a:pt x="1014054" y="3668435"/>
                  <a:pt x="1014054" y="3694076"/>
                </a:cubicBezTo>
                <a:cubicBezTo>
                  <a:pt x="1014054" y="3720901"/>
                  <a:pt x="1015236" y="3741382"/>
                  <a:pt x="1016842" y="3742309"/>
                </a:cubicBezTo>
                <a:cubicBezTo>
                  <a:pt x="1018422" y="3743224"/>
                  <a:pt x="1018944" y="3751241"/>
                  <a:pt x="1018050" y="3760829"/>
                </a:cubicBezTo>
                <a:cubicBezTo>
                  <a:pt x="1016944" y="3772650"/>
                  <a:pt x="1017867" y="3781315"/>
                  <a:pt x="1021075" y="3789637"/>
                </a:cubicBezTo>
                <a:cubicBezTo>
                  <a:pt x="1028815" y="3809637"/>
                  <a:pt x="1027303" y="3818621"/>
                  <a:pt x="1014167" y="3830669"/>
                </a:cubicBezTo>
                <a:cubicBezTo>
                  <a:pt x="1000942" y="3842800"/>
                  <a:pt x="997964" y="3850927"/>
                  <a:pt x="1000862" y="3866974"/>
                </a:cubicBezTo>
                <a:cubicBezTo>
                  <a:pt x="1005715" y="3893845"/>
                  <a:pt x="1005875" y="3896048"/>
                  <a:pt x="1002972" y="3896048"/>
                </a:cubicBezTo>
                <a:cubicBezTo>
                  <a:pt x="1001322" y="3896048"/>
                  <a:pt x="998490" y="3900252"/>
                  <a:pt x="996677" y="3905391"/>
                </a:cubicBezTo>
                <a:cubicBezTo>
                  <a:pt x="993546" y="3914266"/>
                  <a:pt x="992555" y="3914814"/>
                  <a:pt x="976833" y="3916353"/>
                </a:cubicBezTo>
                <a:cubicBezTo>
                  <a:pt x="967731" y="3917245"/>
                  <a:pt x="955052" y="3920187"/>
                  <a:pt x="948658" y="3922894"/>
                </a:cubicBezTo>
                <a:cubicBezTo>
                  <a:pt x="942263" y="3925600"/>
                  <a:pt x="930919" y="3930397"/>
                  <a:pt x="923447" y="3933554"/>
                </a:cubicBezTo>
                <a:cubicBezTo>
                  <a:pt x="914511" y="3937329"/>
                  <a:pt x="909538" y="3941238"/>
                  <a:pt x="908914" y="3944977"/>
                </a:cubicBezTo>
                <a:cubicBezTo>
                  <a:pt x="907009" y="3956402"/>
                  <a:pt x="902226" y="3951217"/>
                  <a:pt x="889691" y="3924140"/>
                </a:cubicBezTo>
                <a:lnTo>
                  <a:pt x="876885" y="3896476"/>
                </a:lnTo>
                <a:lnTo>
                  <a:pt x="866998" y="3897977"/>
                </a:lnTo>
                <a:lnTo>
                  <a:pt x="857112" y="3899478"/>
                </a:lnTo>
                <a:lnTo>
                  <a:pt x="858936" y="3871244"/>
                </a:lnTo>
                <a:cubicBezTo>
                  <a:pt x="860965" y="3839855"/>
                  <a:pt x="856667" y="3812449"/>
                  <a:pt x="849297" y="3809803"/>
                </a:cubicBezTo>
                <a:cubicBezTo>
                  <a:pt x="841546" y="3807020"/>
                  <a:pt x="839771" y="3814869"/>
                  <a:pt x="845695" y="3825733"/>
                </a:cubicBezTo>
                <a:cubicBezTo>
                  <a:pt x="848772" y="3831377"/>
                  <a:pt x="851308" y="3838797"/>
                  <a:pt x="851329" y="3842222"/>
                </a:cubicBezTo>
                <a:cubicBezTo>
                  <a:pt x="851402" y="3851891"/>
                  <a:pt x="839159" y="3894195"/>
                  <a:pt x="834957" y="3898850"/>
                </a:cubicBezTo>
                <a:cubicBezTo>
                  <a:pt x="832037" y="3902083"/>
                  <a:pt x="831709" y="3910890"/>
                  <a:pt x="833482" y="3938287"/>
                </a:cubicBezTo>
                <a:cubicBezTo>
                  <a:pt x="834737" y="3957688"/>
                  <a:pt x="834730" y="3974679"/>
                  <a:pt x="833449" y="3976045"/>
                </a:cubicBezTo>
                <a:cubicBezTo>
                  <a:pt x="830887" y="3978807"/>
                  <a:pt x="825117" y="3966624"/>
                  <a:pt x="825117" y="3958449"/>
                </a:cubicBezTo>
                <a:cubicBezTo>
                  <a:pt x="825117" y="3955567"/>
                  <a:pt x="822500" y="3951681"/>
                  <a:pt x="819303" y="3949812"/>
                </a:cubicBezTo>
                <a:cubicBezTo>
                  <a:pt x="814672" y="3947106"/>
                  <a:pt x="813490" y="3943469"/>
                  <a:pt x="813490" y="3931932"/>
                </a:cubicBezTo>
                <a:cubicBezTo>
                  <a:pt x="813490" y="3915148"/>
                  <a:pt x="809596" y="3906408"/>
                  <a:pt x="803149" y="3908723"/>
                </a:cubicBezTo>
                <a:cubicBezTo>
                  <a:pt x="796232" y="3911207"/>
                  <a:pt x="787332" y="3930030"/>
                  <a:pt x="787332" y="3942175"/>
                </a:cubicBezTo>
                <a:cubicBezTo>
                  <a:pt x="787332" y="3958604"/>
                  <a:pt x="782234" y="3955423"/>
                  <a:pt x="779879" y="3937525"/>
                </a:cubicBezTo>
                <a:cubicBezTo>
                  <a:pt x="776660" y="3913078"/>
                  <a:pt x="774695" y="3910379"/>
                  <a:pt x="770285" y="3924353"/>
                </a:cubicBezTo>
                <a:cubicBezTo>
                  <a:pt x="766183" y="3937357"/>
                  <a:pt x="748733" y="3958603"/>
                  <a:pt x="742157" y="3958603"/>
                </a:cubicBezTo>
                <a:cubicBezTo>
                  <a:pt x="736620" y="3958603"/>
                  <a:pt x="732117" y="3949885"/>
                  <a:pt x="732064" y="3939063"/>
                </a:cubicBezTo>
                <a:cubicBezTo>
                  <a:pt x="732031" y="3932240"/>
                  <a:pt x="731334" y="3931038"/>
                  <a:pt x="729203" y="3934125"/>
                </a:cubicBezTo>
                <a:cubicBezTo>
                  <a:pt x="727652" y="3936369"/>
                  <a:pt x="726364" y="3940959"/>
                  <a:pt x="726342" y="3944324"/>
                </a:cubicBezTo>
                <a:cubicBezTo>
                  <a:pt x="726306" y="3950851"/>
                  <a:pt x="721784" y="3952710"/>
                  <a:pt x="719746" y="3947044"/>
                </a:cubicBezTo>
                <a:cubicBezTo>
                  <a:pt x="717757" y="3941513"/>
                  <a:pt x="709610" y="3949477"/>
                  <a:pt x="702684" y="3963722"/>
                </a:cubicBezTo>
                <a:lnTo>
                  <a:pt x="696578" y="3976282"/>
                </a:lnTo>
                <a:lnTo>
                  <a:pt x="693758" y="3968802"/>
                </a:lnTo>
                <a:cubicBezTo>
                  <a:pt x="690076" y="3959043"/>
                  <a:pt x="688055" y="3959366"/>
                  <a:pt x="681496" y="3970765"/>
                </a:cubicBezTo>
                <a:cubicBezTo>
                  <a:pt x="678507" y="3975958"/>
                  <a:pt x="674968" y="3979573"/>
                  <a:pt x="673632" y="3978800"/>
                </a:cubicBezTo>
                <a:cubicBezTo>
                  <a:pt x="672293" y="3978027"/>
                  <a:pt x="671493" y="3965877"/>
                  <a:pt x="671847" y="3951801"/>
                </a:cubicBezTo>
                <a:cubicBezTo>
                  <a:pt x="672800" y="3914268"/>
                  <a:pt x="669618" y="3914060"/>
                  <a:pt x="648068" y="3950248"/>
                </a:cubicBezTo>
                <a:cubicBezTo>
                  <a:pt x="638203" y="3966811"/>
                  <a:pt x="629671" y="3980363"/>
                  <a:pt x="629106" y="3980363"/>
                </a:cubicBezTo>
                <a:cubicBezTo>
                  <a:pt x="628540" y="3980363"/>
                  <a:pt x="626307" y="3970877"/>
                  <a:pt x="624139" y="3959284"/>
                </a:cubicBezTo>
                <a:lnTo>
                  <a:pt x="624220" y="3959267"/>
                </a:lnTo>
                <a:lnTo>
                  <a:pt x="620280" y="3938188"/>
                </a:lnTo>
                <a:lnTo>
                  <a:pt x="607440" y="3955282"/>
                </a:lnTo>
                <a:cubicBezTo>
                  <a:pt x="594812" y="3972095"/>
                  <a:pt x="589934" y="3973511"/>
                  <a:pt x="589817" y="3960400"/>
                </a:cubicBezTo>
                <a:cubicBezTo>
                  <a:pt x="589784" y="3957657"/>
                  <a:pt x="588792" y="3955860"/>
                  <a:pt x="587591" y="3956407"/>
                </a:cubicBezTo>
                <a:cubicBezTo>
                  <a:pt x="586394" y="3956955"/>
                  <a:pt x="581809" y="3959091"/>
                  <a:pt x="577406" y="3961155"/>
                </a:cubicBezTo>
                <a:cubicBezTo>
                  <a:pt x="566815" y="3966123"/>
                  <a:pt x="563938" y="3962866"/>
                  <a:pt x="571905" y="3954932"/>
                </a:cubicBezTo>
                <a:cubicBezTo>
                  <a:pt x="581987" y="3944889"/>
                  <a:pt x="584063" y="3933606"/>
                  <a:pt x="580399" y="3908747"/>
                </a:cubicBezTo>
                <a:cubicBezTo>
                  <a:pt x="578597" y="3896517"/>
                  <a:pt x="576247" y="3885537"/>
                  <a:pt x="575175" y="3884347"/>
                </a:cubicBezTo>
                <a:cubicBezTo>
                  <a:pt x="574102" y="3883155"/>
                  <a:pt x="570737" y="3890991"/>
                  <a:pt x="567694" y="3901759"/>
                </a:cubicBezTo>
                <a:cubicBezTo>
                  <a:pt x="564650" y="3912526"/>
                  <a:pt x="560197" y="3922232"/>
                  <a:pt x="557800" y="3923327"/>
                </a:cubicBezTo>
                <a:cubicBezTo>
                  <a:pt x="538738" y="3932032"/>
                  <a:pt x="537707" y="3932251"/>
                  <a:pt x="533002" y="3928596"/>
                </a:cubicBezTo>
                <a:cubicBezTo>
                  <a:pt x="530444" y="3926611"/>
                  <a:pt x="526412" y="3921476"/>
                  <a:pt x="524042" y="3917187"/>
                </a:cubicBezTo>
                <a:cubicBezTo>
                  <a:pt x="520190" y="3910216"/>
                  <a:pt x="504622" y="3898787"/>
                  <a:pt x="498943" y="3898760"/>
                </a:cubicBezTo>
                <a:cubicBezTo>
                  <a:pt x="497746" y="3898760"/>
                  <a:pt x="496669" y="3902728"/>
                  <a:pt x="496556" y="3907590"/>
                </a:cubicBezTo>
                <a:lnTo>
                  <a:pt x="496337" y="3916429"/>
                </a:lnTo>
                <a:lnTo>
                  <a:pt x="490791" y="3904744"/>
                </a:lnTo>
                <a:cubicBezTo>
                  <a:pt x="485854" y="3894340"/>
                  <a:pt x="484600" y="3893381"/>
                  <a:pt x="479371" y="3895999"/>
                </a:cubicBezTo>
                <a:cubicBezTo>
                  <a:pt x="476141" y="3897618"/>
                  <a:pt x="473496" y="3899943"/>
                  <a:pt x="473496" y="3901169"/>
                </a:cubicBezTo>
                <a:cubicBezTo>
                  <a:pt x="473496" y="3902393"/>
                  <a:pt x="470288" y="3906634"/>
                  <a:pt x="466368" y="3910592"/>
                </a:cubicBezTo>
                <a:cubicBezTo>
                  <a:pt x="456365" y="3920693"/>
                  <a:pt x="439692" y="3920788"/>
                  <a:pt x="435622" y="3910777"/>
                </a:cubicBezTo>
                <a:cubicBezTo>
                  <a:pt x="431611" y="3900905"/>
                  <a:pt x="426113" y="3903871"/>
                  <a:pt x="422232" y="3918000"/>
                </a:cubicBezTo>
                <a:lnTo>
                  <a:pt x="418926" y="3930037"/>
                </a:lnTo>
                <a:lnTo>
                  <a:pt x="414240" y="3919925"/>
                </a:lnTo>
                <a:cubicBezTo>
                  <a:pt x="411663" y="3914363"/>
                  <a:pt x="409553" y="3908524"/>
                  <a:pt x="409553" y="3906948"/>
                </a:cubicBezTo>
                <a:cubicBezTo>
                  <a:pt x="409553" y="3905371"/>
                  <a:pt x="406283" y="3902688"/>
                  <a:pt x="402287" y="3900983"/>
                </a:cubicBezTo>
                <a:cubicBezTo>
                  <a:pt x="398290" y="3899280"/>
                  <a:pt x="395021" y="3895784"/>
                  <a:pt x="395021" y="3893216"/>
                </a:cubicBezTo>
                <a:cubicBezTo>
                  <a:pt x="395021" y="3890647"/>
                  <a:pt x="393174" y="3887113"/>
                  <a:pt x="390919" y="3885361"/>
                </a:cubicBezTo>
                <a:cubicBezTo>
                  <a:pt x="384017" y="3880000"/>
                  <a:pt x="381900" y="3887292"/>
                  <a:pt x="382484" y="3914398"/>
                </a:cubicBezTo>
                <a:cubicBezTo>
                  <a:pt x="382776" y="3928235"/>
                  <a:pt x="381908" y="3939556"/>
                  <a:pt x="380543" y="3939556"/>
                </a:cubicBezTo>
                <a:cubicBezTo>
                  <a:pt x="379174" y="3939556"/>
                  <a:pt x="375157" y="3931295"/>
                  <a:pt x="371613" y="3921197"/>
                </a:cubicBezTo>
                <a:cubicBezTo>
                  <a:pt x="368069" y="3911101"/>
                  <a:pt x="364778" y="3902409"/>
                  <a:pt x="364300" y="3901884"/>
                </a:cubicBezTo>
                <a:cubicBezTo>
                  <a:pt x="363822" y="3901358"/>
                  <a:pt x="358825" y="3904217"/>
                  <a:pt x="353194" y="3908237"/>
                </a:cubicBezTo>
                <a:cubicBezTo>
                  <a:pt x="347563" y="3912256"/>
                  <a:pt x="341580" y="3914748"/>
                  <a:pt x="339898" y="3913776"/>
                </a:cubicBezTo>
                <a:cubicBezTo>
                  <a:pt x="330219" y="3908178"/>
                  <a:pt x="319486" y="3921392"/>
                  <a:pt x="319409" y="3939004"/>
                </a:cubicBezTo>
                <a:cubicBezTo>
                  <a:pt x="319376" y="3946509"/>
                  <a:pt x="318646" y="3948036"/>
                  <a:pt x="316548" y="3944996"/>
                </a:cubicBezTo>
                <a:cubicBezTo>
                  <a:pt x="314997" y="3942752"/>
                  <a:pt x="313709" y="3937470"/>
                  <a:pt x="313687" y="3933258"/>
                </a:cubicBezTo>
                <a:cubicBezTo>
                  <a:pt x="313654" y="3929046"/>
                  <a:pt x="312286" y="3923225"/>
                  <a:pt x="310625" y="3920323"/>
                </a:cubicBezTo>
                <a:cubicBezTo>
                  <a:pt x="307816" y="3915410"/>
                  <a:pt x="307017" y="3915331"/>
                  <a:pt x="299053" y="3919187"/>
                </a:cubicBezTo>
                <a:cubicBezTo>
                  <a:pt x="291059" y="3923055"/>
                  <a:pt x="290259" y="3922967"/>
                  <a:pt x="286839" y="3917843"/>
                </a:cubicBezTo>
                <a:cubicBezTo>
                  <a:pt x="281942" y="3910506"/>
                  <a:pt x="279778" y="3910932"/>
                  <a:pt x="277427" y="3919697"/>
                </a:cubicBezTo>
                <a:cubicBezTo>
                  <a:pt x="276194" y="3924297"/>
                  <a:pt x="274672" y="3925840"/>
                  <a:pt x="273344" y="3923832"/>
                </a:cubicBezTo>
                <a:cubicBezTo>
                  <a:pt x="271953" y="3921726"/>
                  <a:pt x="269435" y="3923472"/>
                  <a:pt x="265994" y="3928922"/>
                </a:cubicBezTo>
                <a:cubicBezTo>
                  <a:pt x="263115" y="3933483"/>
                  <a:pt x="260168" y="3936661"/>
                  <a:pt x="259445" y="3935985"/>
                </a:cubicBezTo>
                <a:cubicBezTo>
                  <a:pt x="258722" y="3935308"/>
                  <a:pt x="259628" y="3926703"/>
                  <a:pt x="261459" y="3916861"/>
                </a:cubicBezTo>
                <a:cubicBezTo>
                  <a:pt x="265723" y="3893949"/>
                  <a:pt x="263871" y="3889100"/>
                  <a:pt x="256105" y="3902840"/>
                </a:cubicBezTo>
                <a:cubicBezTo>
                  <a:pt x="252722" y="3908824"/>
                  <a:pt x="249898" y="3912109"/>
                  <a:pt x="249827" y="3910141"/>
                </a:cubicBezTo>
                <a:cubicBezTo>
                  <a:pt x="249754" y="3908171"/>
                  <a:pt x="250973" y="3904331"/>
                  <a:pt x="252535" y="3901605"/>
                </a:cubicBezTo>
                <a:cubicBezTo>
                  <a:pt x="258542" y="3891101"/>
                  <a:pt x="264092" y="3850919"/>
                  <a:pt x="260989" y="3840401"/>
                </a:cubicBezTo>
                <a:cubicBezTo>
                  <a:pt x="258847" y="3833138"/>
                  <a:pt x="259004" y="3826667"/>
                  <a:pt x="261551" y="3817366"/>
                </a:cubicBezTo>
                <a:cubicBezTo>
                  <a:pt x="265164" y="3804181"/>
                  <a:pt x="263507" y="3789967"/>
                  <a:pt x="258362" y="3789967"/>
                </a:cubicBezTo>
                <a:cubicBezTo>
                  <a:pt x="256793" y="3789967"/>
                  <a:pt x="255409" y="3795169"/>
                  <a:pt x="255289" y="3801527"/>
                </a:cubicBezTo>
                <a:lnTo>
                  <a:pt x="255070" y="3813086"/>
                </a:lnTo>
                <a:lnTo>
                  <a:pt x="247221" y="3797100"/>
                </a:lnTo>
                <a:lnTo>
                  <a:pt x="239371" y="3781116"/>
                </a:lnTo>
                <a:lnTo>
                  <a:pt x="234247" y="3796328"/>
                </a:lnTo>
                <a:cubicBezTo>
                  <a:pt x="228764" y="3812603"/>
                  <a:pt x="224568" y="3817387"/>
                  <a:pt x="221766" y="3810554"/>
                </a:cubicBezTo>
                <a:cubicBezTo>
                  <a:pt x="220810" y="3808224"/>
                  <a:pt x="218857" y="3806995"/>
                  <a:pt x="217426" y="3807822"/>
                </a:cubicBezTo>
                <a:cubicBezTo>
                  <a:pt x="215995" y="3808649"/>
                  <a:pt x="214824" y="3807301"/>
                  <a:pt x="214824" y="3804826"/>
                </a:cubicBezTo>
                <a:cubicBezTo>
                  <a:pt x="214824" y="3800216"/>
                  <a:pt x="185168" y="3756269"/>
                  <a:pt x="180066" y="3753319"/>
                </a:cubicBezTo>
                <a:cubicBezTo>
                  <a:pt x="176464" y="3751236"/>
                  <a:pt x="159601" y="3772805"/>
                  <a:pt x="159601" y="3779496"/>
                </a:cubicBezTo>
                <a:cubicBezTo>
                  <a:pt x="159601" y="3782273"/>
                  <a:pt x="161663" y="3784528"/>
                  <a:pt x="164203" y="3784528"/>
                </a:cubicBezTo>
                <a:cubicBezTo>
                  <a:pt x="169640" y="3784528"/>
                  <a:pt x="169450" y="3785070"/>
                  <a:pt x="158148" y="3801808"/>
                </a:cubicBezTo>
                <a:lnTo>
                  <a:pt x="149428" y="3814722"/>
                </a:lnTo>
                <a:lnTo>
                  <a:pt x="134639" y="3813467"/>
                </a:lnTo>
                <a:cubicBezTo>
                  <a:pt x="120829" y="3812293"/>
                  <a:pt x="119630" y="3812691"/>
                  <a:pt x="116525" y="3819448"/>
                </a:cubicBezTo>
                <a:lnTo>
                  <a:pt x="113201" y="3826686"/>
                </a:lnTo>
                <a:lnTo>
                  <a:pt x="114463" y="3818163"/>
                </a:lnTo>
                <a:cubicBezTo>
                  <a:pt x="115157" y="3813476"/>
                  <a:pt x="116587" y="3806425"/>
                  <a:pt x="117642" y="3802493"/>
                </a:cubicBezTo>
                <a:cubicBezTo>
                  <a:pt x="119207" y="3796651"/>
                  <a:pt x="118703" y="3795653"/>
                  <a:pt x="114876" y="3797027"/>
                </a:cubicBezTo>
                <a:cubicBezTo>
                  <a:pt x="111105" y="3798381"/>
                  <a:pt x="110193" y="3796797"/>
                  <a:pt x="110193" y="3788940"/>
                </a:cubicBezTo>
                <a:cubicBezTo>
                  <a:pt x="110193" y="3783566"/>
                  <a:pt x="106121" y="3767830"/>
                  <a:pt x="101145" y="3753971"/>
                </a:cubicBezTo>
                <a:lnTo>
                  <a:pt x="92097" y="3728771"/>
                </a:lnTo>
                <a:lnTo>
                  <a:pt x="94042" y="3670395"/>
                </a:lnTo>
                <a:cubicBezTo>
                  <a:pt x="95111" y="3638287"/>
                  <a:pt x="97407" y="3605853"/>
                  <a:pt x="99138" y="3598319"/>
                </a:cubicBezTo>
                <a:cubicBezTo>
                  <a:pt x="104941" y="3573087"/>
                  <a:pt x="97069" y="3338652"/>
                  <a:pt x="87812" y="3260961"/>
                </a:cubicBezTo>
                <a:cubicBezTo>
                  <a:pt x="82435" y="3215847"/>
                  <a:pt x="82431" y="3215653"/>
                  <a:pt x="85575" y="3161687"/>
                </a:cubicBezTo>
                <a:cubicBezTo>
                  <a:pt x="86925" y="3138501"/>
                  <a:pt x="87983" y="3112186"/>
                  <a:pt x="87921" y="3103211"/>
                </a:cubicBezTo>
                <a:cubicBezTo>
                  <a:pt x="87812" y="3086795"/>
                  <a:pt x="91307" y="3090618"/>
                  <a:pt x="92890" y="3108651"/>
                </a:cubicBezTo>
                <a:cubicBezTo>
                  <a:pt x="94715" y="3129427"/>
                  <a:pt x="98000" y="3078267"/>
                  <a:pt x="98651" y="3018896"/>
                </a:cubicBezTo>
                <a:lnTo>
                  <a:pt x="99366" y="2953620"/>
                </a:lnTo>
                <a:lnTo>
                  <a:pt x="103451" y="3010737"/>
                </a:lnTo>
                <a:cubicBezTo>
                  <a:pt x="108126" y="3076121"/>
                  <a:pt x="110351" y="3085824"/>
                  <a:pt x="115797" y="3064581"/>
                </a:cubicBezTo>
                <a:cubicBezTo>
                  <a:pt x="118224" y="3055113"/>
                  <a:pt x="118471" y="3048955"/>
                  <a:pt x="116549" y="3045743"/>
                </a:cubicBezTo>
                <a:cubicBezTo>
                  <a:pt x="114538" y="3042381"/>
                  <a:pt x="114917" y="3039223"/>
                  <a:pt x="117833" y="3035060"/>
                </a:cubicBezTo>
                <a:cubicBezTo>
                  <a:pt x="120956" y="3030598"/>
                  <a:pt x="121241" y="3027351"/>
                  <a:pt x="118986" y="3021806"/>
                </a:cubicBezTo>
                <a:cubicBezTo>
                  <a:pt x="115436" y="3013072"/>
                  <a:pt x="115392" y="2991195"/>
                  <a:pt x="118913" y="2983539"/>
                </a:cubicBezTo>
                <a:cubicBezTo>
                  <a:pt x="121143" y="2978681"/>
                  <a:pt x="121435" y="2978883"/>
                  <a:pt x="121613" y="2985418"/>
                </a:cubicBezTo>
                <a:cubicBezTo>
                  <a:pt x="121905" y="2995447"/>
                  <a:pt x="126954" y="2997613"/>
                  <a:pt x="128451" y="2988345"/>
                </a:cubicBezTo>
                <a:cubicBezTo>
                  <a:pt x="129119" y="2984205"/>
                  <a:pt x="129863" y="2995128"/>
                  <a:pt x="130100" y="3012617"/>
                </a:cubicBezTo>
                <a:cubicBezTo>
                  <a:pt x="130356" y="3031340"/>
                  <a:pt x="129341" y="3045105"/>
                  <a:pt x="127630" y="3046095"/>
                </a:cubicBezTo>
                <a:cubicBezTo>
                  <a:pt x="124437" y="3047942"/>
                  <a:pt x="123798" y="3064345"/>
                  <a:pt x="126546" y="3073943"/>
                </a:cubicBezTo>
                <a:cubicBezTo>
                  <a:pt x="127506" y="3077292"/>
                  <a:pt x="129451" y="3079361"/>
                  <a:pt x="130866" y="3078542"/>
                </a:cubicBezTo>
                <a:cubicBezTo>
                  <a:pt x="132326" y="3077696"/>
                  <a:pt x="133442" y="3098159"/>
                  <a:pt x="133442" y="3125790"/>
                </a:cubicBezTo>
                <a:cubicBezTo>
                  <a:pt x="133442" y="3152595"/>
                  <a:pt x="134275" y="3180206"/>
                  <a:pt x="135293" y="3187146"/>
                </a:cubicBezTo>
                <a:cubicBezTo>
                  <a:pt x="138730" y="3210625"/>
                  <a:pt x="142164" y="3199946"/>
                  <a:pt x="142164" y="3165767"/>
                </a:cubicBezTo>
                <a:cubicBezTo>
                  <a:pt x="142164" y="3132390"/>
                  <a:pt x="144787" y="3123911"/>
                  <a:pt x="150793" y="3137889"/>
                </a:cubicBezTo>
                <a:cubicBezTo>
                  <a:pt x="152898" y="3142795"/>
                  <a:pt x="153456" y="3141306"/>
                  <a:pt x="153606" y="3130383"/>
                </a:cubicBezTo>
                <a:cubicBezTo>
                  <a:pt x="153752" y="3119589"/>
                  <a:pt x="152584" y="3116053"/>
                  <a:pt x="147977" y="3113362"/>
                </a:cubicBezTo>
                <a:cubicBezTo>
                  <a:pt x="144693" y="3111441"/>
                  <a:pt x="142164" y="3107019"/>
                  <a:pt x="142164" y="3103188"/>
                </a:cubicBezTo>
                <a:cubicBezTo>
                  <a:pt x="142164" y="3096131"/>
                  <a:pt x="146536" y="3093903"/>
                  <a:pt x="148791" y="3099811"/>
                </a:cubicBezTo>
                <a:cubicBezTo>
                  <a:pt x="149506" y="3101682"/>
                  <a:pt x="150601" y="3102599"/>
                  <a:pt x="151225" y="3101850"/>
                </a:cubicBezTo>
                <a:cubicBezTo>
                  <a:pt x="152298" y="3100566"/>
                  <a:pt x="149144" y="2917216"/>
                  <a:pt x="147292" y="2873385"/>
                </a:cubicBezTo>
                <a:cubicBezTo>
                  <a:pt x="146818" y="2862166"/>
                  <a:pt x="146084" y="2844419"/>
                  <a:pt x="145660" y="2833947"/>
                </a:cubicBezTo>
                <a:cubicBezTo>
                  <a:pt x="145062" y="2819133"/>
                  <a:pt x="144216" y="2815996"/>
                  <a:pt x="141844" y="2819811"/>
                </a:cubicBezTo>
                <a:cubicBezTo>
                  <a:pt x="140169" y="2822507"/>
                  <a:pt x="139582" y="2829239"/>
                  <a:pt x="140545" y="2834770"/>
                </a:cubicBezTo>
                <a:cubicBezTo>
                  <a:pt x="141837" y="2842206"/>
                  <a:pt x="140764" y="2847130"/>
                  <a:pt x="136458" y="2853666"/>
                </a:cubicBezTo>
                <a:cubicBezTo>
                  <a:pt x="133247" y="2858528"/>
                  <a:pt x="129296" y="2862506"/>
                  <a:pt x="127674" y="2862506"/>
                </a:cubicBezTo>
                <a:cubicBezTo>
                  <a:pt x="126050" y="2862506"/>
                  <a:pt x="124718" y="2858528"/>
                  <a:pt x="124707" y="2853666"/>
                </a:cubicBezTo>
                <a:cubicBezTo>
                  <a:pt x="124707" y="2848804"/>
                  <a:pt x="122937" y="2841689"/>
                  <a:pt x="120800" y="2837853"/>
                </a:cubicBezTo>
                <a:cubicBezTo>
                  <a:pt x="118662" y="2834017"/>
                  <a:pt x="115973" y="2818133"/>
                  <a:pt x="114826" y="2802555"/>
                </a:cubicBezTo>
                <a:cubicBezTo>
                  <a:pt x="113680" y="2786976"/>
                  <a:pt x="112199" y="2773723"/>
                  <a:pt x="111538" y="2773103"/>
                </a:cubicBezTo>
                <a:cubicBezTo>
                  <a:pt x="110878" y="2772484"/>
                  <a:pt x="108097" y="2773680"/>
                  <a:pt x="105360" y="2775763"/>
                </a:cubicBezTo>
                <a:cubicBezTo>
                  <a:pt x="100908" y="2779153"/>
                  <a:pt x="100633" y="2778980"/>
                  <a:pt x="102732" y="2774110"/>
                </a:cubicBezTo>
                <a:cubicBezTo>
                  <a:pt x="105911" y="2766743"/>
                  <a:pt x="110338" y="2718932"/>
                  <a:pt x="108639" y="2710314"/>
                </a:cubicBezTo>
                <a:cubicBezTo>
                  <a:pt x="107887" y="2706508"/>
                  <a:pt x="111109" y="2710737"/>
                  <a:pt x="115795" y="2719713"/>
                </a:cubicBezTo>
                <a:cubicBezTo>
                  <a:pt x="121191" y="2730047"/>
                  <a:pt x="126752" y="2748320"/>
                  <a:pt x="130954" y="2769531"/>
                </a:cubicBezTo>
                <a:cubicBezTo>
                  <a:pt x="135199" y="2790948"/>
                  <a:pt x="138343" y="2801248"/>
                  <a:pt x="139674" y="2798089"/>
                </a:cubicBezTo>
                <a:cubicBezTo>
                  <a:pt x="142411" y="2791591"/>
                  <a:pt x="142334" y="2736696"/>
                  <a:pt x="139564" y="2721073"/>
                </a:cubicBezTo>
                <a:lnTo>
                  <a:pt x="137393" y="2708834"/>
                </a:lnTo>
                <a:lnTo>
                  <a:pt x="133499" y="2716314"/>
                </a:lnTo>
                <a:cubicBezTo>
                  <a:pt x="131357" y="2720428"/>
                  <a:pt x="128647" y="2723793"/>
                  <a:pt x="127476" y="2723793"/>
                </a:cubicBezTo>
                <a:cubicBezTo>
                  <a:pt x="124494" y="2723793"/>
                  <a:pt x="121818" y="2716459"/>
                  <a:pt x="121818" y="2708279"/>
                </a:cubicBezTo>
                <a:cubicBezTo>
                  <a:pt x="121818" y="2702396"/>
                  <a:pt x="122475" y="2701880"/>
                  <a:pt x="126249" y="2704809"/>
                </a:cubicBezTo>
                <a:cubicBezTo>
                  <a:pt x="132776" y="2709879"/>
                  <a:pt x="134262" y="2706592"/>
                  <a:pt x="130766" y="2694810"/>
                </a:cubicBezTo>
                <a:cubicBezTo>
                  <a:pt x="129059" y="2689060"/>
                  <a:pt x="127657" y="2677590"/>
                  <a:pt x="127646" y="2669321"/>
                </a:cubicBezTo>
                <a:cubicBezTo>
                  <a:pt x="127646" y="2657244"/>
                  <a:pt x="128873" y="2653292"/>
                  <a:pt x="133943" y="2649228"/>
                </a:cubicBezTo>
                <a:cubicBezTo>
                  <a:pt x="139727" y="2644594"/>
                  <a:pt x="139851" y="2643893"/>
                  <a:pt x="135428" y="2640865"/>
                </a:cubicBezTo>
                <a:cubicBezTo>
                  <a:pt x="130984" y="2637824"/>
                  <a:pt x="130961" y="2636565"/>
                  <a:pt x="135136" y="2625083"/>
                </a:cubicBezTo>
                <a:cubicBezTo>
                  <a:pt x="138318" y="2616349"/>
                  <a:pt x="140924" y="2613051"/>
                  <a:pt x="143826" y="2614093"/>
                </a:cubicBezTo>
                <a:cubicBezTo>
                  <a:pt x="146106" y="2614913"/>
                  <a:pt x="147971" y="2614117"/>
                  <a:pt x="147971" y="2612317"/>
                </a:cubicBezTo>
                <a:cubicBezTo>
                  <a:pt x="147971" y="2610521"/>
                  <a:pt x="145355" y="2608412"/>
                  <a:pt x="142158" y="2607630"/>
                </a:cubicBezTo>
                <a:cubicBezTo>
                  <a:pt x="138396" y="2606708"/>
                  <a:pt x="136345" y="2603919"/>
                  <a:pt x="136345" y="2599725"/>
                </a:cubicBezTo>
                <a:cubicBezTo>
                  <a:pt x="136345" y="2593196"/>
                  <a:pt x="141982" y="2590309"/>
                  <a:pt x="142362" y="2596642"/>
                </a:cubicBezTo>
                <a:cubicBezTo>
                  <a:pt x="142472" y="2598512"/>
                  <a:pt x="143625" y="2597594"/>
                  <a:pt x="144920" y="2594603"/>
                </a:cubicBezTo>
                <a:cubicBezTo>
                  <a:pt x="146449" y="2591074"/>
                  <a:pt x="145865" y="2587655"/>
                  <a:pt x="143264" y="2584870"/>
                </a:cubicBezTo>
                <a:cubicBezTo>
                  <a:pt x="140308" y="2581707"/>
                  <a:pt x="139336" y="2572390"/>
                  <a:pt x="139570" y="2549512"/>
                </a:cubicBezTo>
                <a:cubicBezTo>
                  <a:pt x="139826" y="2522781"/>
                  <a:pt x="140271" y="2520155"/>
                  <a:pt x="142624" y="2530687"/>
                </a:cubicBezTo>
                <a:cubicBezTo>
                  <a:pt x="144128" y="2537419"/>
                  <a:pt x="144712" y="2548647"/>
                  <a:pt x="143924" y="2555639"/>
                </a:cubicBezTo>
                <a:cubicBezTo>
                  <a:pt x="142902" y="2564689"/>
                  <a:pt x="143704" y="2569286"/>
                  <a:pt x="146661" y="2571594"/>
                </a:cubicBezTo>
                <a:cubicBezTo>
                  <a:pt x="149445" y="2573758"/>
                  <a:pt x="150715" y="2579734"/>
                  <a:pt x="150473" y="2589549"/>
                </a:cubicBezTo>
                <a:cubicBezTo>
                  <a:pt x="150217" y="2600443"/>
                  <a:pt x="151531" y="2605757"/>
                  <a:pt x="155581" y="2610028"/>
                </a:cubicBezTo>
                <a:cubicBezTo>
                  <a:pt x="159525" y="2614188"/>
                  <a:pt x="160038" y="2616128"/>
                  <a:pt x="157416" y="2616986"/>
                </a:cubicBezTo>
                <a:cubicBezTo>
                  <a:pt x="155416" y="2617639"/>
                  <a:pt x="153782" y="2621817"/>
                  <a:pt x="153782" y="2626268"/>
                </a:cubicBezTo>
                <a:cubicBezTo>
                  <a:pt x="153782" y="2631689"/>
                  <a:pt x="154887" y="2633721"/>
                  <a:pt x="157135" y="2632423"/>
                </a:cubicBezTo>
                <a:cubicBezTo>
                  <a:pt x="159620" y="2630987"/>
                  <a:pt x="159996" y="2636225"/>
                  <a:pt x="158587" y="2652661"/>
                </a:cubicBezTo>
                <a:cubicBezTo>
                  <a:pt x="157544" y="2664858"/>
                  <a:pt x="155858" y="2684479"/>
                  <a:pt x="154845" y="2696261"/>
                </a:cubicBezTo>
                <a:cubicBezTo>
                  <a:pt x="152958" y="2718188"/>
                  <a:pt x="155063" y="2737394"/>
                  <a:pt x="159357" y="2737394"/>
                </a:cubicBezTo>
                <a:cubicBezTo>
                  <a:pt x="160678" y="2737394"/>
                  <a:pt x="162393" y="2731232"/>
                  <a:pt x="163168" y="2723700"/>
                </a:cubicBezTo>
                <a:cubicBezTo>
                  <a:pt x="164058" y="2715026"/>
                  <a:pt x="166420" y="2708743"/>
                  <a:pt x="169613" y="2706558"/>
                </a:cubicBezTo>
                <a:cubicBezTo>
                  <a:pt x="174200" y="2703419"/>
                  <a:pt x="174238" y="2702788"/>
                  <a:pt x="170029" y="2699520"/>
                </a:cubicBezTo>
                <a:cubicBezTo>
                  <a:pt x="166388" y="2696691"/>
                  <a:pt x="165411" y="2690379"/>
                  <a:pt x="165426" y="2669745"/>
                </a:cubicBezTo>
                <a:lnTo>
                  <a:pt x="165460" y="2643560"/>
                </a:lnTo>
                <a:lnTo>
                  <a:pt x="170745" y="2651062"/>
                </a:lnTo>
                <a:cubicBezTo>
                  <a:pt x="173654" y="2655187"/>
                  <a:pt x="176914" y="2657737"/>
                  <a:pt x="177992" y="2656728"/>
                </a:cubicBezTo>
                <a:cubicBezTo>
                  <a:pt x="180893" y="2654013"/>
                  <a:pt x="180372" y="2642763"/>
                  <a:pt x="177259" y="2640964"/>
                </a:cubicBezTo>
                <a:cubicBezTo>
                  <a:pt x="175610" y="2640008"/>
                  <a:pt x="175617" y="2636002"/>
                  <a:pt x="177292" y="2630604"/>
                </a:cubicBezTo>
                <a:cubicBezTo>
                  <a:pt x="179402" y="2623752"/>
                  <a:pt x="179033" y="2621132"/>
                  <a:pt x="175625" y="2618782"/>
                </a:cubicBezTo>
                <a:cubicBezTo>
                  <a:pt x="173216" y="2617122"/>
                  <a:pt x="171246" y="2611958"/>
                  <a:pt x="171246" y="2607308"/>
                </a:cubicBezTo>
                <a:cubicBezTo>
                  <a:pt x="171246" y="2600733"/>
                  <a:pt x="172264" y="2599219"/>
                  <a:pt x="175822" y="2600497"/>
                </a:cubicBezTo>
                <a:cubicBezTo>
                  <a:pt x="179858" y="2601947"/>
                  <a:pt x="180196" y="2599125"/>
                  <a:pt x="178683" y="2576613"/>
                </a:cubicBezTo>
                <a:cubicBezTo>
                  <a:pt x="171318" y="2466934"/>
                  <a:pt x="170421" y="2411684"/>
                  <a:pt x="174207" y="2301074"/>
                </a:cubicBezTo>
                <a:cubicBezTo>
                  <a:pt x="175688" y="2257808"/>
                  <a:pt x="176251" y="2213136"/>
                  <a:pt x="175458" y="2201800"/>
                </a:cubicBezTo>
                <a:cubicBezTo>
                  <a:pt x="174667" y="2190464"/>
                  <a:pt x="173440" y="2173540"/>
                  <a:pt x="172740" y="2164190"/>
                </a:cubicBezTo>
                <a:cubicBezTo>
                  <a:pt x="171386" y="2146132"/>
                  <a:pt x="173900" y="2142366"/>
                  <a:pt x="179095" y="2154671"/>
                </a:cubicBezTo>
                <a:cubicBezTo>
                  <a:pt x="181792" y="2161053"/>
                  <a:pt x="182299" y="2158906"/>
                  <a:pt x="182562" y="2140044"/>
                </a:cubicBezTo>
                <a:cubicBezTo>
                  <a:pt x="182780" y="2125634"/>
                  <a:pt x="181303" y="2114425"/>
                  <a:pt x="178366" y="2107848"/>
                </a:cubicBezTo>
                <a:cubicBezTo>
                  <a:pt x="174907" y="2100100"/>
                  <a:pt x="174645" y="2096875"/>
                  <a:pt x="177238" y="2093950"/>
                </a:cubicBezTo>
                <a:cubicBezTo>
                  <a:pt x="179785" y="2091078"/>
                  <a:pt x="179822" y="2083828"/>
                  <a:pt x="177384" y="2064486"/>
                </a:cubicBezTo>
                <a:cubicBezTo>
                  <a:pt x="173288" y="2031987"/>
                  <a:pt x="173183" y="2019189"/>
                  <a:pt x="177056" y="2024799"/>
                </a:cubicBezTo>
                <a:cubicBezTo>
                  <a:pt x="178607" y="2027043"/>
                  <a:pt x="179895" y="2033224"/>
                  <a:pt x="179917" y="2038534"/>
                </a:cubicBezTo>
                <a:cubicBezTo>
                  <a:pt x="179950" y="2043845"/>
                  <a:pt x="181380" y="2049515"/>
                  <a:pt x="183109" y="2051136"/>
                </a:cubicBezTo>
                <a:cubicBezTo>
                  <a:pt x="184967" y="2052872"/>
                  <a:pt x="186764" y="2070684"/>
                  <a:pt x="187491" y="2094518"/>
                </a:cubicBezTo>
                <a:cubicBezTo>
                  <a:pt x="188170" y="2116756"/>
                  <a:pt x="190023" y="2141602"/>
                  <a:pt x="191609" y="2149731"/>
                </a:cubicBezTo>
                <a:cubicBezTo>
                  <a:pt x="193197" y="2157859"/>
                  <a:pt x="194496" y="2172852"/>
                  <a:pt x="194496" y="2183049"/>
                </a:cubicBezTo>
                <a:cubicBezTo>
                  <a:pt x="194496" y="2193245"/>
                  <a:pt x="195565" y="2201588"/>
                  <a:pt x="196875" y="2201588"/>
                </a:cubicBezTo>
                <a:cubicBezTo>
                  <a:pt x="199568" y="2201588"/>
                  <a:pt x="198922" y="2116352"/>
                  <a:pt x="195788" y="2058415"/>
                </a:cubicBezTo>
                <a:cubicBezTo>
                  <a:pt x="193751" y="2020813"/>
                  <a:pt x="194966" y="2005760"/>
                  <a:pt x="200030" y="2005760"/>
                </a:cubicBezTo>
                <a:cubicBezTo>
                  <a:pt x="201413" y="2005760"/>
                  <a:pt x="203435" y="2012423"/>
                  <a:pt x="204523" y="2020566"/>
                </a:cubicBezTo>
                <a:cubicBezTo>
                  <a:pt x="206030" y="2031857"/>
                  <a:pt x="207490" y="2035017"/>
                  <a:pt x="210671" y="2033874"/>
                </a:cubicBezTo>
                <a:cubicBezTo>
                  <a:pt x="216684" y="2031716"/>
                  <a:pt x="216079" y="2042920"/>
                  <a:pt x="210010" y="2046098"/>
                </a:cubicBezTo>
                <a:cubicBezTo>
                  <a:pt x="205628" y="2048393"/>
                  <a:pt x="205349" y="2055037"/>
                  <a:pt x="207007" y="2117629"/>
                </a:cubicBezTo>
                <a:cubicBezTo>
                  <a:pt x="208171" y="2161627"/>
                  <a:pt x="207832" y="2185150"/>
                  <a:pt x="206069" y="2182549"/>
                </a:cubicBezTo>
                <a:cubicBezTo>
                  <a:pt x="202537" y="2177336"/>
                  <a:pt x="202482" y="2187234"/>
                  <a:pt x="205960" y="2202948"/>
                </a:cubicBezTo>
                <a:cubicBezTo>
                  <a:pt x="208218" y="2213161"/>
                  <a:pt x="208412" y="2213328"/>
                  <a:pt x="209127" y="2205668"/>
                </a:cubicBezTo>
                <a:cubicBezTo>
                  <a:pt x="210163" y="2194555"/>
                  <a:pt x="214127" y="2225206"/>
                  <a:pt x="214532" y="2247478"/>
                </a:cubicBezTo>
                <a:cubicBezTo>
                  <a:pt x="214788" y="2262326"/>
                  <a:pt x="215455" y="2264339"/>
                  <a:pt x="219080" y="2261523"/>
                </a:cubicBezTo>
                <a:cubicBezTo>
                  <a:pt x="221408" y="2259715"/>
                  <a:pt x="224677" y="2259025"/>
                  <a:pt x="226346" y="2259990"/>
                </a:cubicBezTo>
                <a:cubicBezTo>
                  <a:pt x="228324" y="2261135"/>
                  <a:pt x="229378" y="2256089"/>
                  <a:pt x="229378" y="2245492"/>
                </a:cubicBezTo>
                <a:cubicBezTo>
                  <a:pt x="229378" y="2236298"/>
                  <a:pt x="228018" y="2228815"/>
                  <a:pt x="226247" y="2228262"/>
                </a:cubicBezTo>
                <a:cubicBezTo>
                  <a:pt x="222252" y="2227015"/>
                  <a:pt x="215081" y="2195974"/>
                  <a:pt x="214948" y="2179343"/>
                </a:cubicBezTo>
                <a:cubicBezTo>
                  <a:pt x="214875" y="2171058"/>
                  <a:pt x="216513" y="2165058"/>
                  <a:pt x="219625" y="2162146"/>
                </a:cubicBezTo>
                <a:cubicBezTo>
                  <a:pt x="223845" y="2158197"/>
                  <a:pt x="224163" y="2152535"/>
                  <a:pt x="222344" y="2113823"/>
                </a:cubicBezTo>
                <a:cubicBezTo>
                  <a:pt x="221213" y="2089705"/>
                  <a:pt x="219738" y="2066234"/>
                  <a:pt x="219071" y="2061664"/>
                </a:cubicBezTo>
                <a:lnTo>
                  <a:pt x="217856" y="2053357"/>
                </a:lnTo>
                <a:lnTo>
                  <a:pt x="221271" y="2060836"/>
                </a:lnTo>
                <a:cubicBezTo>
                  <a:pt x="223150" y="2064950"/>
                  <a:pt x="225743" y="2068316"/>
                  <a:pt x="227033" y="2068316"/>
                </a:cubicBezTo>
                <a:cubicBezTo>
                  <a:pt x="230965" y="2068316"/>
                  <a:pt x="229649" y="2056090"/>
                  <a:pt x="225110" y="2050477"/>
                </a:cubicBezTo>
                <a:cubicBezTo>
                  <a:pt x="222763" y="2047573"/>
                  <a:pt x="220952" y="2041526"/>
                  <a:pt x="221087" y="2037038"/>
                </a:cubicBezTo>
                <a:cubicBezTo>
                  <a:pt x="221233" y="2032066"/>
                  <a:pt x="221871" y="2030836"/>
                  <a:pt x="222714" y="2033890"/>
                </a:cubicBezTo>
                <a:cubicBezTo>
                  <a:pt x="223642" y="2037256"/>
                  <a:pt x="225918" y="2038456"/>
                  <a:pt x="229644" y="2037545"/>
                </a:cubicBezTo>
                <a:cubicBezTo>
                  <a:pt x="234680" y="2036312"/>
                  <a:pt x="235192" y="2037806"/>
                  <a:pt x="235192" y="2053772"/>
                </a:cubicBezTo>
                <a:cubicBezTo>
                  <a:pt x="235192" y="2063700"/>
                  <a:pt x="236348" y="2070688"/>
                  <a:pt x="237848" y="2069820"/>
                </a:cubicBezTo>
                <a:cubicBezTo>
                  <a:pt x="239421" y="2068911"/>
                  <a:pt x="239716" y="2040841"/>
                  <a:pt x="238574" y="2000984"/>
                </a:cubicBezTo>
                <a:cubicBezTo>
                  <a:pt x="237512" y="1963969"/>
                  <a:pt x="236837" y="1922363"/>
                  <a:pt x="237075" y="1908526"/>
                </a:cubicBezTo>
                <a:cubicBezTo>
                  <a:pt x="237294" y="1894689"/>
                  <a:pt x="236330" y="1883368"/>
                  <a:pt x="234896" y="1883368"/>
                </a:cubicBezTo>
                <a:cubicBezTo>
                  <a:pt x="233454" y="1883368"/>
                  <a:pt x="232269" y="1904971"/>
                  <a:pt x="232247" y="1931645"/>
                </a:cubicBezTo>
                <a:cubicBezTo>
                  <a:pt x="232210" y="1981250"/>
                  <a:pt x="230659" y="1995701"/>
                  <a:pt x="226115" y="1988991"/>
                </a:cubicBezTo>
                <a:cubicBezTo>
                  <a:pt x="224436" y="1986514"/>
                  <a:pt x="223640" y="1987808"/>
                  <a:pt x="223612" y="1993067"/>
                </a:cubicBezTo>
                <a:cubicBezTo>
                  <a:pt x="223579" y="1998037"/>
                  <a:pt x="222276" y="2000354"/>
                  <a:pt x="219934" y="1999592"/>
                </a:cubicBezTo>
                <a:cubicBezTo>
                  <a:pt x="217934" y="1998943"/>
                  <a:pt x="216701" y="1995474"/>
                  <a:pt x="217193" y="1991885"/>
                </a:cubicBezTo>
                <a:cubicBezTo>
                  <a:pt x="219584" y="1974385"/>
                  <a:pt x="217832" y="1962407"/>
                  <a:pt x="210733" y="1947711"/>
                </a:cubicBezTo>
                <a:cubicBezTo>
                  <a:pt x="206118" y="1938155"/>
                  <a:pt x="204507" y="1932272"/>
                  <a:pt x="206693" y="1932953"/>
                </a:cubicBezTo>
                <a:cubicBezTo>
                  <a:pt x="208693" y="1933577"/>
                  <a:pt x="211109" y="1937057"/>
                  <a:pt x="212064" y="1940685"/>
                </a:cubicBezTo>
                <a:cubicBezTo>
                  <a:pt x="213107" y="1944657"/>
                  <a:pt x="215743" y="1947133"/>
                  <a:pt x="218683" y="1946906"/>
                </a:cubicBezTo>
                <a:cubicBezTo>
                  <a:pt x="222007" y="1946647"/>
                  <a:pt x="223568" y="1948603"/>
                  <a:pt x="223568" y="1953025"/>
                </a:cubicBezTo>
                <a:cubicBezTo>
                  <a:pt x="223568" y="1956599"/>
                  <a:pt x="224751" y="1959523"/>
                  <a:pt x="226200" y="1959523"/>
                </a:cubicBezTo>
                <a:cubicBezTo>
                  <a:pt x="227645" y="1959523"/>
                  <a:pt x="228319" y="1954933"/>
                  <a:pt x="227699" y="1949323"/>
                </a:cubicBezTo>
                <a:cubicBezTo>
                  <a:pt x="227079" y="1943714"/>
                  <a:pt x="225743" y="1901456"/>
                  <a:pt x="224732" y="1855417"/>
                </a:cubicBezTo>
                <a:cubicBezTo>
                  <a:pt x="223240" y="1787367"/>
                  <a:pt x="222193" y="1772257"/>
                  <a:pt x="219133" y="1774632"/>
                </a:cubicBezTo>
                <a:cubicBezTo>
                  <a:pt x="216232" y="1776883"/>
                  <a:pt x="214923" y="1775648"/>
                  <a:pt x="213420" y="1769242"/>
                </a:cubicBezTo>
                <a:cubicBezTo>
                  <a:pt x="212347" y="1764670"/>
                  <a:pt x="208959" y="1759673"/>
                  <a:pt x="205892" y="1758137"/>
                </a:cubicBezTo>
                <a:cubicBezTo>
                  <a:pt x="202710" y="1756544"/>
                  <a:pt x="200316" y="1752466"/>
                  <a:pt x="200316" y="1748640"/>
                </a:cubicBezTo>
                <a:cubicBezTo>
                  <a:pt x="200316" y="1740955"/>
                  <a:pt x="205045" y="1739585"/>
                  <a:pt x="207031" y="1746696"/>
                </a:cubicBezTo>
                <a:cubicBezTo>
                  <a:pt x="207761" y="1749314"/>
                  <a:pt x="208662" y="1731873"/>
                  <a:pt x="209035" y="1707939"/>
                </a:cubicBezTo>
                <a:cubicBezTo>
                  <a:pt x="209407" y="1684004"/>
                  <a:pt x="210323" y="1666633"/>
                  <a:pt x="211071" y="1669336"/>
                </a:cubicBezTo>
                <a:cubicBezTo>
                  <a:pt x="213169" y="1676917"/>
                  <a:pt x="221530" y="1673660"/>
                  <a:pt x="227197" y="1663053"/>
                </a:cubicBezTo>
                <a:cubicBezTo>
                  <a:pt x="229992" y="1657822"/>
                  <a:pt x="232281" y="1655072"/>
                  <a:pt x="232283" y="1656942"/>
                </a:cubicBezTo>
                <a:cubicBezTo>
                  <a:pt x="232286" y="1658812"/>
                  <a:pt x="233596" y="1660341"/>
                  <a:pt x="235195" y="1660341"/>
                </a:cubicBezTo>
                <a:cubicBezTo>
                  <a:pt x="237012" y="1660341"/>
                  <a:pt x="238100" y="1644076"/>
                  <a:pt x="238100" y="1616985"/>
                </a:cubicBezTo>
                <a:cubicBezTo>
                  <a:pt x="238100" y="1591014"/>
                  <a:pt x="236935" y="1572954"/>
                  <a:pt x="235195" y="1571947"/>
                </a:cubicBezTo>
                <a:cubicBezTo>
                  <a:pt x="233312" y="1570860"/>
                  <a:pt x="232287" y="1582980"/>
                  <a:pt x="232287" y="1606329"/>
                </a:cubicBezTo>
                <a:cubicBezTo>
                  <a:pt x="232287" y="1630862"/>
                  <a:pt x="231338" y="1641503"/>
                  <a:pt x="229320" y="1639614"/>
                </a:cubicBezTo>
                <a:cubicBezTo>
                  <a:pt x="227689" y="1638088"/>
                  <a:pt x="225511" y="1628408"/>
                  <a:pt x="224483" y="1618106"/>
                </a:cubicBezTo>
                <a:cubicBezTo>
                  <a:pt x="222305" y="1596284"/>
                  <a:pt x="218284" y="1600833"/>
                  <a:pt x="217959" y="1625487"/>
                </a:cubicBezTo>
                <a:cubicBezTo>
                  <a:pt x="217850" y="1633991"/>
                  <a:pt x="216237" y="1644394"/>
                  <a:pt x="214383" y="1648605"/>
                </a:cubicBezTo>
                <a:lnTo>
                  <a:pt x="211011" y="1656262"/>
                </a:lnTo>
                <a:lnTo>
                  <a:pt x="208920" y="1648102"/>
                </a:lnTo>
                <a:cubicBezTo>
                  <a:pt x="206085" y="1637021"/>
                  <a:pt x="209176" y="1404364"/>
                  <a:pt x="212237" y="1399238"/>
                </a:cubicBezTo>
                <a:cubicBezTo>
                  <a:pt x="213697" y="1396785"/>
                  <a:pt x="214704" y="1404207"/>
                  <a:pt x="214755" y="1417848"/>
                </a:cubicBezTo>
                <a:cubicBezTo>
                  <a:pt x="214828" y="1436337"/>
                  <a:pt x="215919" y="1441817"/>
                  <a:pt x="220657" y="1447453"/>
                </a:cubicBezTo>
                <a:lnTo>
                  <a:pt x="226470" y="1454368"/>
                </a:lnTo>
                <a:lnTo>
                  <a:pt x="226470" y="1446221"/>
                </a:lnTo>
                <a:cubicBezTo>
                  <a:pt x="226470" y="1441741"/>
                  <a:pt x="227199" y="1432090"/>
                  <a:pt x="228093" y="1424776"/>
                </a:cubicBezTo>
                <a:cubicBezTo>
                  <a:pt x="229659" y="1411957"/>
                  <a:pt x="229557" y="1411723"/>
                  <a:pt x="225291" y="1418277"/>
                </a:cubicBezTo>
                <a:lnTo>
                  <a:pt x="220862" y="1425076"/>
                </a:lnTo>
                <a:lnTo>
                  <a:pt x="220753" y="1416781"/>
                </a:lnTo>
                <a:cubicBezTo>
                  <a:pt x="220716" y="1412218"/>
                  <a:pt x="222285" y="1406958"/>
                  <a:pt x="224281" y="1405091"/>
                </a:cubicBezTo>
                <a:cubicBezTo>
                  <a:pt x="226818" y="1402719"/>
                  <a:pt x="228110" y="1388820"/>
                  <a:pt x="228564" y="1358989"/>
                </a:cubicBezTo>
                <a:cubicBezTo>
                  <a:pt x="229159" y="1320043"/>
                  <a:pt x="228856" y="1317121"/>
                  <a:pt x="225152" y="1325803"/>
                </a:cubicBezTo>
                <a:cubicBezTo>
                  <a:pt x="222919" y="1331038"/>
                  <a:pt x="220991" y="1341952"/>
                  <a:pt x="220869" y="1350055"/>
                </a:cubicBezTo>
                <a:cubicBezTo>
                  <a:pt x="220453" y="1377723"/>
                  <a:pt x="216289" y="1360788"/>
                  <a:pt x="216020" y="1330335"/>
                </a:cubicBezTo>
                <a:cubicBezTo>
                  <a:pt x="215874" y="1313631"/>
                  <a:pt x="214334" y="1281605"/>
                  <a:pt x="212597" y="1259167"/>
                </a:cubicBezTo>
                <a:cubicBezTo>
                  <a:pt x="210863" y="1236728"/>
                  <a:pt x="210397" y="1212862"/>
                  <a:pt x="211560" y="1206130"/>
                </a:cubicBezTo>
                <a:cubicBezTo>
                  <a:pt x="213414" y="1195419"/>
                  <a:pt x="213888" y="1197286"/>
                  <a:pt x="215375" y="1221089"/>
                </a:cubicBezTo>
                <a:cubicBezTo>
                  <a:pt x="216977" y="1246742"/>
                  <a:pt x="222982" y="1268313"/>
                  <a:pt x="227379" y="1264199"/>
                </a:cubicBezTo>
                <a:cubicBezTo>
                  <a:pt x="230868" y="1260933"/>
                  <a:pt x="229514" y="1251057"/>
                  <a:pt x="224694" y="1244618"/>
                </a:cubicBezTo>
                <a:cubicBezTo>
                  <a:pt x="220307" y="1238758"/>
                  <a:pt x="220424" y="1237979"/>
                  <a:pt x="226599" y="1231828"/>
                </a:cubicBezTo>
                <a:cubicBezTo>
                  <a:pt x="238766" y="1219708"/>
                  <a:pt x="241591" y="1183478"/>
                  <a:pt x="231544" y="1168401"/>
                </a:cubicBezTo>
                <a:cubicBezTo>
                  <a:pt x="227946" y="1163003"/>
                  <a:pt x="223537" y="1151843"/>
                  <a:pt x="221743" y="1143601"/>
                </a:cubicBezTo>
                <a:lnTo>
                  <a:pt x="218485" y="1128615"/>
                </a:lnTo>
                <a:lnTo>
                  <a:pt x="218112" y="1140174"/>
                </a:lnTo>
                <a:cubicBezTo>
                  <a:pt x="217572" y="1156890"/>
                  <a:pt x="209965" y="1155909"/>
                  <a:pt x="207558" y="1138814"/>
                </a:cubicBezTo>
                <a:cubicBezTo>
                  <a:pt x="204770" y="1119003"/>
                  <a:pt x="202787" y="1110423"/>
                  <a:pt x="201314" y="1111802"/>
                </a:cubicBezTo>
                <a:cubicBezTo>
                  <a:pt x="200577" y="1112492"/>
                  <a:pt x="196763" y="1147304"/>
                  <a:pt x="192840" y="1189163"/>
                </a:cubicBezTo>
                <a:lnTo>
                  <a:pt x="185708" y="1265270"/>
                </a:lnTo>
                <a:lnTo>
                  <a:pt x="197495" y="1276300"/>
                </a:lnTo>
                <a:cubicBezTo>
                  <a:pt x="207840" y="1285981"/>
                  <a:pt x="209239" y="1288767"/>
                  <a:pt x="208932" y="1299086"/>
                </a:cubicBezTo>
                <a:cubicBezTo>
                  <a:pt x="208750" y="1305553"/>
                  <a:pt x="209225" y="1319411"/>
                  <a:pt x="210045" y="1329882"/>
                </a:cubicBezTo>
                <a:cubicBezTo>
                  <a:pt x="210852" y="1340354"/>
                  <a:pt x="210855" y="1345483"/>
                  <a:pt x="210045" y="1341280"/>
                </a:cubicBezTo>
                <a:cubicBezTo>
                  <a:pt x="207079" y="1325703"/>
                  <a:pt x="201738" y="1335834"/>
                  <a:pt x="199446" y="1361380"/>
                </a:cubicBezTo>
                <a:cubicBezTo>
                  <a:pt x="198184" y="1375470"/>
                  <a:pt x="196220" y="1397303"/>
                  <a:pt x="195086" y="1409898"/>
                </a:cubicBezTo>
                <a:cubicBezTo>
                  <a:pt x="192616" y="1437345"/>
                  <a:pt x="187189" y="1442180"/>
                  <a:pt x="184177" y="1419619"/>
                </a:cubicBezTo>
                <a:cubicBezTo>
                  <a:pt x="183053" y="1411211"/>
                  <a:pt x="183024" y="1399208"/>
                  <a:pt x="184104" y="1392945"/>
                </a:cubicBezTo>
                <a:cubicBezTo>
                  <a:pt x="188584" y="1367068"/>
                  <a:pt x="189315" y="1355720"/>
                  <a:pt x="186502" y="1355720"/>
                </a:cubicBezTo>
                <a:cubicBezTo>
                  <a:pt x="184907" y="1355720"/>
                  <a:pt x="182699" y="1364288"/>
                  <a:pt x="181596" y="1374759"/>
                </a:cubicBezTo>
                <a:cubicBezTo>
                  <a:pt x="180494" y="1385231"/>
                  <a:pt x="178531" y="1393798"/>
                  <a:pt x="177236" y="1393798"/>
                </a:cubicBezTo>
                <a:cubicBezTo>
                  <a:pt x="175941" y="1393798"/>
                  <a:pt x="173955" y="1386148"/>
                  <a:pt x="172823" y="1376799"/>
                </a:cubicBezTo>
                <a:cubicBezTo>
                  <a:pt x="171024" y="1361946"/>
                  <a:pt x="170287" y="1360411"/>
                  <a:pt x="166979" y="1364640"/>
                </a:cubicBezTo>
                <a:cubicBezTo>
                  <a:pt x="163578" y="1368985"/>
                  <a:pt x="163008" y="1369033"/>
                  <a:pt x="161395" y="1365097"/>
                </a:cubicBezTo>
                <a:cubicBezTo>
                  <a:pt x="160406" y="1362687"/>
                  <a:pt x="159417" y="1354390"/>
                  <a:pt x="159198" y="1346658"/>
                </a:cubicBezTo>
                <a:cubicBezTo>
                  <a:pt x="158943" y="1337109"/>
                  <a:pt x="157983" y="1341260"/>
                  <a:pt x="156257" y="1359606"/>
                </a:cubicBezTo>
                <a:cubicBezTo>
                  <a:pt x="154859" y="1374458"/>
                  <a:pt x="153075" y="1387208"/>
                  <a:pt x="152297" y="1387938"/>
                </a:cubicBezTo>
                <a:cubicBezTo>
                  <a:pt x="148382" y="1391601"/>
                  <a:pt x="146581" y="1383080"/>
                  <a:pt x="147163" y="1363648"/>
                </a:cubicBezTo>
                <a:cubicBezTo>
                  <a:pt x="147685" y="1346238"/>
                  <a:pt x="146980" y="1342121"/>
                  <a:pt x="143528" y="1342121"/>
                </a:cubicBezTo>
                <a:cubicBezTo>
                  <a:pt x="141174" y="1342121"/>
                  <a:pt x="139251" y="1342474"/>
                  <a:pt x="139251" y="1342904"/>
                </a:cubicBezTo>
                <a:cubicBezTo>
                  <a:pt x="139251" y="1343336"/>
                  <a:pt x="137298" y="1358328"/>
                  <a:pt x="134914" y="1376222"/>
                </a:cubicBezTo>
                <a:cubicBezTo>
                  <a:pt x="132527" y="1394116"/>
                  <a:pt x="130568" y="1409062"/>
                  <a:pt x="130554" y="1409436"/>
                </a:cubicBezTo>
                <a:cubicBezTo>
                  <a:pt x="130554" y="1409810"/>
                  <a:pt x="128569" y="1410115"/>
                  <a:pt x="126171" y="1410115"/>
                </a:cubicBezTo>
                <a:cubicBezTo>
                  <a:pt x="123037" y="1410115"/>
                  <a:pt x="121812" y="1413112"/>
                  <a:pt x="121812" y="1420772"/>
                </a:cubicBezTo>
                <a:cubicBezTo>
                  <a:pt x="121812" y="1426633"/>
                  <a:pt x="122603" y="1433358"/>
                  <a:pt x="123571" y="1435716"/>
                </a:cubicBezTo>
                <a:cubicBezTo>
                  <a:pt x="126683" y="1443310"/>
                  <a:pt x="130532" y="1437341"/>
                  <a:pt x="130532" y="1424914"/>
                </a:cubicBezTo>
                <a:cubicBezTo>
                  <a:pt x="130532" y="1412860"/>
                  <a:pt x="133265" y="1409803"/>
                  <a:pt x="138289" y="1416235"/>
                </a:cubicBezTo>
                <a:cubicBezTo>
                  <a:pt x="141052" y="1419773"/>
                  <a:pt x="140990" y="1421546"/>
                  <a:pt x="136067" y="1479471"/>
                </a:cubicBezTo>
                <a:cubicBezTo>
                  <a:pt x="128934" y="1563366"/>
                  <a:pt x="126110" y="1585110"/>
                  <a:pt x="122188" y="1586334"/>
                </a:cubicBezTo>
                <a:cubicBezTo>
                  <a:pt x="119302" y="1587234"/>
                  <a:pt x="118729" y="1585532"/>
                  <a:pt x="119980" y="1579747"/>
                </a:cubicBezTo>
                <a:cubicBezTo>
                  <a:pt x="124203" y="1560210"/>
                  <a:pt x="127613" y="1494994"/>
                  <a:pt x="125070" y="1482379"/>
                </a:cubicBezTo>
                <a:cubicBezTo>
                  <a:pt x="122979" y="1472002"/>
                  <a:pt x="123308" y="1467628"/>
                  <a:pt x="126516" y="1463044"/>
                </a:cubicBezTo>
                <a:cubicBezTo>
                  <a:pt x="130574" y="1457248"/>
                  <a:pt x="129394" y="1448193"/>
                  <a:pt x="124581" y="1448193"/>
                </a:cubicBezTo>
                <a:cubicBezTo>
                  <a:pt x="120422" y="1448193"/>
                  <a:pt x="117843" y="1454290"/>
                  <a:pt x="114245" y="1472629"/>
                </a:cubicBezTo>
                <a:lnTo>
                  <a:pt x="110767" y="1490350"/>
                </a:lnTo>
                <a:lnTo>
                  <a:pt x="112066" y="1465872"/>
                </a:lnTo>
                <a:cubicBezTo>
                  <a:pt x="114190" y="1425795"/>
                  <a:pt x="119023" y="1378428"/>
                  <a:pt x="121968" y="1368819"/>
                </a:cubicBezTo>
                <a:cubicBezTo>
                  <a:pt x="125544" y="1357145"/>
                  <a:pt x="125478" y="1349521"/>
                  <a:pt x="121822" y="1351639"/>
                </a:cubicBezTo>
                <a:cubicBezTo>
                  <a:pt x="117170" y="1354329"/>
                  <a:pt x="118439" y="1350385"/>
                  <a:pt x="125000" y="1341763"/>
                </a:cubicBezTo>
                <a:cubicBezTo>
                  <a:pt x="129210" y="1336232"/>
                  <a:pt x="130195" y="1332750"/>
                  <a:pt x="128197" y="1330464"/>
                </a:cubicBezTo>
                <a:cubicBezTo>
                  <a:pt x="126610" y="1328647"/>
                  <a:pt x="123610" y="1304842"/>
                  <a:pt x="121531" y="1277565"/>
                </a:cubicBezTo>
                <a:cubicBezTo>
                  <a:pt x="117878" y="1229632"/>
                  <a:pt x="115606" y="1222452"/>
                  <a:pt x="111387" y="1245510"/>
                </a:cubicBezTo>
                <a:cubicBezTo>
                  <a:pt x="109745" y="1254489"/>
                  <a:pt x="108975" y="1255472"/>
                  <a:pt x="107088" y="1251005"/>
                </a:cubicBezTo>
                <a:cubicBezTo>
                  <a:pt x="103042" y="1241424"/>
                  <a:pt x="104366" y="1205416"/>
                  <a:pt x="109190" y="1193889"/>
                </a:cubicBezTo>
                <a:cubicBezTo>
                  <a:pt x="112358" y="1186314"/>
                  <a:pt x="113633" y="1174748"/>
                  <a:pt x="113381" y="1155811"/>
                </a:cubicBezTo>
                <a:cubicBezTo>
                  <a:pt x="113199" y="1140852"/>
                  <a:pt x="113162" y="1102299"/>
                  <a:pt x="113381" y="1070136"/>
                </a:cubicBezTo>
                <a:cubicBezTo>
                  <a:pt x="113921" y="981214"/>
                  <a:pt x="113746" y="934056"/>
                  <a:pt x="112797" y="920546"/>
                </a:cubicBezTo>
                <a:cubicBezTo>
                  <a:pt x="112330" y="913814"/>
                  <a:pt x="112907" y="903717"/>
                  <a:pt x="114114" y="898107"/>
                </a:cubicBezTo>
                <a:cubicBezTo>
                  <a:pt x="115870" y="889847"/>
                  <a:pt x="115428" y="887908"/>
                  <a:pt x="111790" y="887908"/>
                </a:cubicBezTo>
                <a:cubicBezTo>
                  <a:pt x="106323" y="887908"/>
                  <a:pt x="106328" y="889026"/>
                  <a:pt x="111644" y="860710"/>
                </a:cubicBezTo>
                <a:cubicBezTo>
                  <a:pt x="114038" y="847995"/>
                  <a:pt x="115998" y="837324"/>
                  <a:pt x="116000" y="836997"/>
                </a:cubicBezTo>
                <a:cubicBezTo>
                  <a:pt x="116002" y="836669"/>
                  <a:pt x="113839" y="837182"/>
                  <a:pt x="111192" y="838130"/>
                </a:cubicBezTo>
                <a:cubicBezTo>
                  <a:pt x="106805" y="839705"/>
                  <a:pt x="106561" y="836761"/>
                  <a:pt x="108419" y="804727"/>
                </a:cubicBezTo>
                <a:cubicBezTo>
                  <a:pt x="109539" y="785405"/>
                  <a:pt x="111141" y="765313"/>
                  <a:pt x="111981" y="760077"/>
                </a:cubicBezTo>
                <a:cubicBezTo>
                  <a:pt x="113812" y="748627"/>
                  <a:pt x="106985" y="737636"/>
                  <a:pt x="101298" y="742881"/>
                </a:cubicBezTo>
                <a:cubicBezTo>
                  <a:pt x="99389" y="744643"/>
                  <a:pt x="96032" y="752549"/>
                  <a:pt x="93842" y="760448"/>
                </a:cubicBezTo>
                <a:cubicBezTo>
                  <a:pt x="91652" y="768349"/>
                  <a:pt x="87895" y="775842"/>
                  <a:pt x="85494" y="777099"/>
                </a:cubicBezTo>
                <a:cubicBezTo>
                  <a:pt x="82801" y="778510"/>
                  <a:pt x="81167" y="783244"/>
                  <a:pt x="81229" y="789450"/>
                </a:cubicBezTo>
                <a:cubicBezTo>
                  <a:pt x="81412" y="806650"/>
                  <a:pt x="92385" y="847952"/>
                  <a:pt x="92884" y="833286"/>
                </a:cubicBezTo>
                <a:cubicBezTo>
                  <a:pt x="92957" y="831166"/>
                  <a:pt x="94811" y="825761"/>
                  <a:pt x="97008" y="821273"/>
                </a:cubicBezTo>
                <a:lnTo>
                  <a:pt x="101001" y="813114"/>
                </a:lnTo>
                <a:lnTo>
                  <a:pt x="101220" y="827460"/>
                </a:lnTo>
                <a:cubicBezTo>
                  <a:pt x="101438" y="839961"/>
                  <a:pt x="100610" y="842107"/>
                  <a:pt x="94882" y="844145"/>
                </a:cubicBezTo>
                <a:cubicBezTo>
                  <a:pt x="87483" y="846778"/>
                  <a:pt x="80254" y="866579"/>
                  <a:pt x="83046" y="876568"/>
                </a:cubicBezTo>
                <a:cubicBezTo>
                  <a:pt x="84068" y="880218"/>
                  <a:pt x="83338" y="882469"/>
                  <a:pt x="81181" y="882469"/>
                </a:cubicBezTo>
                <a:cubicBezTo>
                  <a:pt x="78550" y="882469"/>
                  <a:pt x="77919" y="892650"/>
                  <a:pt x="78663" y="923135"/>
                </a:cubicBezTo>
                <a:cubicBezTo>
                  <a:pt x="79210" y="945501"/>
                  <a:pt x="78773" y="962942"/>
                  <a:pt x="77664" y="961893"/>
                </a:cubicBezTo>
                <a:cubicBezTo>
                  <a:pt x="73749" y="958147"/>
                  <a:pt x="68736" y="866835"/>
                  <a:pt x="70391" y="829433"/>
                </a:cubicBezTo>
                <a:cubicBezTo>
                  <a:pt x="72197" y="788572"/>
                  <a:pt x="79037" y="730319"/>
                  <a:pt x="92739" y="639044"/>
                </a:cubicBezTo>
                <a:lnTo>
                  <a:pt x="101313" y="581928"/>
                </a:lnTo>
                <a:lnTo>
                  <a:pt x="100010" y="626125"/>
                </a:lnTo>
                <a:cubicBezTo>
                  <a:pt x="99291" y="650434"/>
                  <a:pt x="99828" y="670323"/>
                  <a:pt x="101203" y="670323"/>
                </a:cubicBezTo>
                <a:cubicBezTo>
                  <a:pt x="104122" y="670323"/>
                  <a:pt x="105571" y="661489"/>
                  <a:pt x="111667" y="606407"/>
                </a:cubicBezTo>
                <a:cubicBezTo>
                  <a:pt x="117273" y="555754"/>
                  <a:pt x="123279" y="526656"/>
                  <a:pt x="132280" y="506535"/>
                </a:cubicBezTo>
                <a:cubicBezTo>
                  <a:pt x="140409" y="488364"/>
                  <a:pt x="140454" y="488094"/>
                  <a:pt x="135305" y="488094"/>
                </a:cubicBezTo>
                <a:cubicBezTo>
                  <a:pt x="132247" y="488094"/>
                  <a:pt x="131644" y="483705"/>
                  <a:pt x="132598" y="468375"/>
                </a:cubicBezTo>
                <a:cubicBezTo>
                  <a:pt x="134098" y="444216"/>
                  <a:pt x="134948" y="441531"/>
                  <a:pt x="140461" y="443510"/>
                </a:cubicBezTo>
                <a:cubicBezTo>
                  <a:pt x="143449" y="444584"/>
                  <a:pt x="145431" y="442753"/>
                  <a:pt x="146797" y="437659"/>
                </a:cubicBezTo>
                <a:cubicBezTo>
                  <a:pt x="148771" y="430296"/>
                  <a:pt x="146432" y="379640"/>
                  <a:pt x="143349" y="362443"/>
                </a:cubicBezTo>
                <a:cubicBezTo>
                  <a:pt x="141812" y="353921"/>
                  <a:pt x="141962" y="353733"/>
                  <a:pt x="146308" y="358756"/>
                </a:cubicBezTo>
                <a:cubicBezTo>
                  <a:pt x="153038" y="366535"/>
                  <a:pt x="156887" y="361116"/>
                  <a:pt x="153932" y="348023"/>
                </a:cubicBezTo>
                <a:cubicBezTo>
                  <a:pt x="152582" y="342039"/>
                  <a:pt x="150750" y="329188"/>
                  <a:pt x="149861" y="319465"/>
                </a:cubicBezTo>
                <a:lnTo>
                  <a:pt x="148245" y="301786"/>
                </a:lnTo>
                <a:lnTo>
                  <a:pt x="152779" y="319276"/>
                </a:lnTo>
                <a:cubicBezTo>
                  <a:pt x="156479" y="333551"/>
                  <a:pt x="157851" y="335866"/>
                  <a:pt x="160239" y="331873"/>
                </a:cubicBezTo>
                <a:cubicBezTo>
                  <a:pt x="161848" y="329182"/>
                  <a:pt x="162553" y="321005"/>
                  <a:pt x="161801" y="313701"/>
                </a:cubicBezTo>
                <a:cubicBezTo>
                  <a:pt x="161049" y="306397"/>
                  <a:pt x="162206" y="294036"/>
                  <a:pt x="164369" y="286232"/>
                </a:cubicBezTo>
                <a:cubicBezTo>
                  <a:pt x="166534" y="278427"/>
                  <a:pt x="168175" y="262212"/>
                  <a:pt x="168019" y="250196"/>
                </a:cubicBezTo>
                <a:lnTo>
                  <a:pt x="167727" y="228350"/>
                </a:lnTo>
                <a:lnTo>
                  <a:pt x="163731" y="240590"/>
                </a:lnTo>
                <a:cubicBezTo>
                  <a:pt x="159822" y="252567"/>
                  <a:pt x="159768" y="252305"/>
                  <a:pt x="161213" y="228350"/>
                </a:cubicBezTo>
                <a:cubicBezTo>
                  <a:pt x="163936" y="183197"/>
                  <a:pt x="165522" y="175154"/>
                  <a:pt x="172295" y="172119"/>
                </a:cubicBezTo>
                <a:cubicBezTo>
                  <a:pt x="175692" y="170597"/>
                  <a:pt x="185597" y="161492"/>
                  <a:pt x="194306" y="151887"/>
                </a:cubicBezTo>
                <a:cubicBezTo>
                  <a:pt x="203016" y="142281"/>
                  <a:pt x="211517" y="134882"/>
                  <a:pt x="213198" y="135443"/>
                </a:cubicBezTo>
                <a:cubicBezTo>
                  <a:pt x="214906" y="136013"/>
                  <a:pt x="215928" y="142189"/>
                  <a:pt x="215515" y="149430"/>
                </a:cubicBezTo>
                <a:cubicBezTo>
                  <a:pt x="214778" y="162323"/>
                  <a:pt x="214811" y="162373"/>
                  <a:pt x="221329" y="158331"/>
                </a:cubicBezTo>
                <a:cubicBezTo>
                  <a:pt x="224934" y="156095"/>
                  <a:pt x="228351" y="151964"/>
                  <a:pt x="228922" y="149150"/>
                </a:cubicBezTo>
                <a:cubicBezTo>
                  <a:pt x="230925" y="139292"/>
                  <a:pt x="235058" y="137055"/>
                  <a:pt x="242660" y="141716"/>
                </a:cubicBezTo>
                <a:cubicBezTo>
                  <a:pt x="251840" y="147345"/>
                  <a:pt x="257716" y="144875"/>
                  <a:pt x="262931" y="133195"/>
                </a:cubicBezTo>
                <a:cubicBezTo>
                  <a:pt x="267871" y="122131"/>
                  <a:pt x="272023" y="121042"/>
                  <a:pt x="275609" y="129868"/>
                </a:cubicBezTo>
                <a:cubicBezTo>
                  <a:pt x="277003" y="133296"/>
                  <a:pt x="280195" y="137696"/>
                  <a:pt x="282707" y="139646"/>
                </a:cubicBezTo>
                <a:cubicBezTo>
                  <a:pt x="286663" y="142719"/>
                  <a:pt x="288141" y="141523"/>
                  <a:pt x="293762" y="130695"/>
                </a:cubicBezTo>
                <a:cubicBezTo>
                  <a:pt x="297330" y="123821"/>
                  <a:pt x="301194" y="118197"/>
                  <a:pt x="302347" y="118197"/>
                </a:cubicBezTo>
                <a:cubicBezTo>
                  <a:pt x="303500" y="118197"/>
                  <a:pt x="305397" y="122175"/>
                  <a:pt x="306563" y="127037"/>
                </a:cubicBezTo>
                <a:cubicBezTo>
                  <a:pt x="308654" y="135755"/>
                  <a:pt x="308841" y="135560"/>
                  <a:pt x="320248" y="112758"/>
                </a:cubicBezTo>
                <a:cubicBezTo>
                  <a:pt x="326609" y="100042"/>
                  <a:pt x="334737" y="81228"/>
                  <a:pt x="338313" y="70948"/>
                </a:cubicBezTo>
                <a:cubicBezTo>
                  <a:pt x="346907" y="46241"/>
                  <a:pt x="349526" y="51373"/>
                  <a:pt x="342329" y="78816"/>
                </a:cubicBezTo>
                <a:cubicBezTo>
                  <a:pt x="333088" y="114056"/>
                  <a:pt x="334924" y="156370"/>
                  <a:pt x="345934" y="161884"/>
                </a:cubicBezTo>
                <a:cubicBezTo>
                  <a:pt x="351949" y="164896"/>
                  <a:pt x="354349" y="161369"/>
                  <a:pt x="358528" y="143387"/>
                </a:cubicBezTo>
                <a:cubicBezTo>
                  <a:pt x="361728" y="129623"/>
                  <a:pt x="364754" y="130701"/>
                  <a:pt x="368651" y="146994"/>
                </a:cubicBezTo>
                <a:cubicBezTo>
                  <a:pt x="371566" y="159189"/>
                  <a:pt x="372985" y="161425"/>
                  <a:pt x="376212" y="158919"/>
                </a:cubicBezTo>
                <a:cubicBezTo>
                  <a:pt x="379485" y="156376"/>
                  <a:pt x="380346" y="158849"/>
                  <a:pt x="381104" y="173053"/>
                </a:cubicBezTo>
                <a:cubicBezTo>
                  <a:pt x="381827" y="186587"/>
                  <a:pt x="382637" y="189109"/>
                  <a:pt x="384882" y="184833"/>
                </a:cubicBezTo>
                <a:cubicBezTo>
                  <a:pt x="386455" y="181841"/>
                  <a:pt x="389702" y="179393"/>
                  <a:pt x="392100" y="179393"/>
                </a:cubicBezTo>
                <a:cubicBezTo>
                  <a:pt x="395092" y="179393"/>
                  <a:pt x="397271" y="174917"/>
                  <a:pt x="399048" y="165115"/>
                </a:cubicBezTo>
                <a:cubicBezTo>
                  <a:pt x="401836" y="149734"/>
                  <a:pt x="406633" y="145763"/>
                  <a:pt x="406633" y="158834"/>
                </a:cubicBezTo>
                <a:cubicBezTo>
                  <a:pt x="406633" y="173713"/>
                  <a:pt x="411693" y="169880"/>
                  <a:pt x="413674" y="153502"/>
                </a:cubicBezTo>
                <a:cubicBezTo>
                  <a:pt x="414973" y="142762"/>
                  <a:pt x="416943" y="137236"/>
                  <a:pt x="419482" y="137236"/>
                </a:cubicBezTo>
                <a:cubicBezTo>
                  <a:pt x="421890" y="137236"/>
                  <a:pt x="424167" y="131911"/>
                  <a:pt x="425586" y="122957"/>
                </a:cubicBezTo>
                <a:lnTo>
                  <a:pt x="427848" y="108678"/>
                </a:lnTo>
                <a:lnTo>
                  <a:pt x="429866" y="118907"/>
                </a:lnTo>
                <a:cubicBezTo>
                  <a:pt x="431961" y="129516"/>
                  <a:pt x="435597" y="135585"/>
                  <a:pt x="435827" y="128850"/>
                </a:cubicBezTo>
                <a:cubicBezTo>
                  <a:pt x="435900" y="126730"/>
                  <a:pt x="437856" y="121325"/>
                  <a:pt x="440176" y="116837"/>
                </a:cubicBezTo>
                <a:cubicBezTo>
                  <a:pt x="444265" y="108927"/>
                  <a:pt x="444352" y="109177"/>
                  <a:pt x="443019" y="124997"/>
                </a:cubicBezTo>
                <a:cubicBezTo>
                  <a:pt x="441738" y="140177"/>
                  <a:pt x="441891" y="140704"/>
                  <a:pt x="445209" y="132546"/>
                </a:cubicBezTo>
                <a:cubicBezTo>
                  <a:pt x="449475" y="122056"/>
                  <a:pt x="457856" y="114040"/>
                  <a:pt x="467337" y="111381"/>
                </a:cubicBezTo>
                <a:cubicBezTo>
                  <a:pt x="474775" y="109294"/>
                  <a:pt x="474720" y="108587"/>
                  <a:pt x="468833" y="130437"/>
                </a:cubicBezTo>
                <a:cubicBezTo>
                  <a:pt x="467508" y="135359"/>
                  <a:pt x="467728" y="135446"/>
                  <a:pt x="471151" y="131353"/>
                </a:cubicBezTo>
                <a:cubicBezTo>
                  <a:pt x="473230" y="128865"/>
                  <a:pt x="476323" y="124673"/>
                  <a:pt x="478020" y="122037"/>
                </a:cubicBezTo>
                <a:cubicBezTo>
                  <a:pt x="483424" y="113647"/>
                  <a:pt x="488028" y="120058"/>
                  <a:pt x="486092" y="133276"/>
                </a:cubicBezTo>
                <a:cubicBezTo>
                  <a:pt x="484567" y="143679"/>
                  <a:pt x="485045" y="145397"/>
                  <a:pt x="489453" y="145397"/>
                </a:cubicBezTo>
                <a:cubicBezTo>
                  <a:pt x="493818" y="145397"/>
                  <a:pt x="494343" y="147136"/>
                  <a:pt x="492945" y="156956"/>
                </a:cubicBezTo>
                <a:cubicBezTo>
                  <a:pt x="490756" y="172344"/>
                  <a:pt x="495091" y="164579"/>
                  <a:pt x="499779" y="144717"/>
                </a:cubicBezTo>
                <a:cubicBezTo>
                  <a:pt x="501807" y="136115"/>
                  <a:pt x="504411" y="129078"/>
                  <a:pt x="505560" y="129078"/>
                </a:cubicBezTo>
                <a:cubicBezTo>
                  <a:pt x="506710" y="129078"/>
                  <a:pt x="508958" y="133900"/>
                  <a:pt x="510557" y="139793"/>
                </a:cubicBezTo>
                <a:cubicBezTo>
                  <a:pt x="512856" y="148270"/>
                  <a:pt x="512626" y="150809"/>
                  <a:pt x="509459" y="151947"/>
                </a:cubicBezTo>
                <a:cubicBezTo>
                  <a:pt x="503476" y="154097"/>
                  <a:pt x="504626" y="160879"/>
                  <a:pt x="511247" y="162500"/>
                </a:cubicBezTo>
                <a:cubicBezTo>
                  <a:pt x="516088" y="163684"/>
                  <a:pt x="516741" y="165417"/>
                  <a:pt x="515209" y="173016"/>
                </a:cubicBezTo>
                <a:lnTo>
                  <a:pt x="513378" y="182115"/>
                </a:lnTo>
                <a:lnTo>
                  <a:pt x="523901" y="171235"/>
                </a:lnTo>
                <a:cubicBezTo>
                  <a:pt x="531267" y="163620"/>
                  <a:pt x="536807" y="153419"/>
                  <a:pt x="542366" y="137237"/>
                </a:cubicBezTo>
                <a:cubicBezTo>
                  <a:pt x="546781" y="124386"/>
                  <a:pt x="550800" y="116381"/>
                  <a:pt x="551415" y="119213"/>
                </a:cubicBezTo>
                <a:cubicBezTo>
                  <a:pt x="552520" y="124303"/>
                  <a:pt x="547313" y="163672"/>
                  <a:pt x="544175" y="173955"/>
                </a:cubicBezTo>
                <a:cubicBezTo>
                  <a:pt x="543262" y="176947"/>
                  <a:pt x="543496" y="178526"/>
                  <a:pt x="544697" y="177464"/>
                </a:cubicBezTo>
                <a:cubicBezTo>
                  <a:pt x="545897" y="176402"/>
                  <a:pt x="551994" y="160492"/>
                  <a:pt x="558246" y="142107"/>
                </a:cubicBezTo>
                <a:cubicBezTo>
                  <a:pt x="564498" y="123722"/>
                  <a:pt x="568973" y="113575"/>
                  <a:pt x="568191" y="119559"/>
                </a:cubicBezTo>
                <a:cubicBezTo>
                  <a:pt x="567410" y="125542"/>
                  <a:pt x="566038" y="137169"/>
                  <a:pt x="565147" y="145397"/>
                </a:cubicBezTo>
                <a:cubicBezTo>
                  <a:pt x="563597" y="159714"/>
                  <a:pt x="563830" y="159364"/>
                  <a:pt x="570597" y="137237"/>
                </a:cubicBezTo>
                <a:cubicBezTo>
                  <a:pt x="574486" y="124522"/>
                  <a:pt x="580681" y="103715"/>
                  <a:pt x="584365" y="91000"/>
                </a:cubicBezTo>
                <a:cubicBezTo>
                  <a:pt x="594885" y="54689"/>
                  <a:pt x="593923" y="74315"/>
                  <a:pt x="582602" y="126937"/>
                </a:cubicBezTo>
                <a:cubicBezTo>
                  <a:pt x="574403" y="165055"/>
                  <a:pt x="572342" y="180834"/>
                  <a:pt x="572499" y="204306"/>
                </a:cubicBezTo>
                <a:cubicBezTo>
                  <a:pt x="572645" y="224782"/>
                  <a:pt x="573528" y="232129"/>
                  <a:pt x="575414" y="228352"/>
                </a:cubicBezTo>
                <a:cubicBezTo>
                  <a:pt x="577816" y="223547"/>
                  <a:pt x="616900" y="69171"/>
                  <a:pt x="625167" y="31844"/>
                </a:cubicBezTo>
                <a:cubicBezTo>
                  <a:pt x="626908" y="23991"/>
                  <a:pt x="629632" y="17565"/>
                  <a:pt x="631225" y="17565"/>
                </a:cubicBezTo>
                <a:close/>
                <a:moveTo>
                  <a:pt x="476348" y="9396"/>
                </a:moveTo>
                <a:cubicBezTo>
                  <a:pt x="477975" y="9396"/>
                  <a:pt x="478416" y="13156"/>
                  <a:pt x="477384" y="18235"/>
                </a:cubicBezTo>
                <a:cubicBezTo>
                  <a:pt x="474862" y="30630"/>
                  <a:pt x="473514" y="31025"/>
                  <a:pt x="473514" y="19369"/>
                </a:cubicBezTo>
                <a:lnTo>
                  <a:pt x="473512" y="19369"/>
                </a:lnTo>
                <a:cubicBezTo>
                  <a:pt x="473512" y="13884"/>
                  <a:pt x="474786" y="9396"/>
                  <a:pt x="476348" y="9396"/>
                </a:cubicBezTo>
                <a:close/>
                <a:moveTo>
                  <a:pt x="816481" y="1236"/>
                </a:moveTo>
                <a:cubicBezTo>
                  <a:pt x="817762" y="4976"/>
                  <a:pt x="818809" y="14156"/>
                  <a:pt x="818809" y="21635"/>
                </a:cubicBezTo>
                <a:cubicBezTo>
                  <a:pt x="818809" y="29115"/>
                  <a:pt x="817762" y="38294"/>
                  <a:pt x="816481" y="42034"/>
                </a:cubicBezTo>
                <a:cubicBezTo>
                  <a:pt x="814985" y="46400"/>
                  <a:pt x="814152" y="39101"/>
                  <a:pt x="814152" y="21635"/>
                </a:cubicBezTo>
                <a:cubicBezTo>
                  <a:pt x="814152" y="4169"/>
                  <a:pt x="814985" y="-3130"/>
                  <a:pt x="816481" y="1236"/>
                </a:cubicBezTo>
                <a:close/>
              </a:path>
            </a:pathLst>
          </a:custGeom>
          <a:ln>
            <a:noFill/>
          </a:ln>
          <a:effectLst>
            <a:outerShdw blurRad="279400" dist="203200" dir="18900000" sx="95000" sy="95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p:nvSpPr>
          <p:cNvPr id="2" name="TextBox 1">
            <a:extLst>
              <a:ext uri="{FF2B5EF4-FFF2-40B4-BE49-F238E27FC236}">
                <a16:creationId xmlns:a16="http://schemas.microsoft.com/office/drawing/2014/main" id="{9693EC28-84F3-4B7E-BB4D-93F59E820679}"/>
              </a:ext>
            </a:extLst>
          </p:cNvPr>
          <p:cNvSpPr txBox="1"/>
          <p:nvPr/>
        </p:nvSpPr>
        <p:spPr>
          <a:xfrm>
            <a:off x="-26622" y="-43323"/>
            <a:ext cx="4674822" cy="6901323"/>
          </a:xfrm>
          <a:prstGeom prst="rect">
            <a:avLst/>
          </a:prstGeom>
          <a:solidFill>
            <a:schemeClr val="tx1"/>
          </a:solidFill>
        </p:spPr>
        <p:txBody>
          <a:bodyPr wrap="square" rtlCol="0" anchor="ctr">
            <a:noAutofit/>
          </a:bodyPr>
          <a:lstStyle/>
          <a:p>
            <a:endParaRPr lang="de-DE" dirty="0">
              <a:solidFill>
                <a:schemeClr val="bg1"/>
              </a:solidFill>
            </a:endParaRPr>
          </a:p>
          <a:p>
            <a:endParaRPr lang="de-DE" dirty="0">
              <a:solidFill>
                <a:schemeClr val="bg1"/>
              </a:solidFill>
            </a:endParaRPr>
          </a:p>
          <a:p>
            <a:r>
              <a:rPr lang="de-DE" sz="1800" dirty="0">
                <a:solidFill>
                  <a:schemeClr val="bg1"/>
                </a:solidFill>
                <a:latin typeface="KG Miss Kindergarten" panose="02000000000000000000" pitchFamily="2" charset="0"/>
              </a:rPr>
              <a:t>.</a:t>
            </a:r>
            <a:endParaRPr lang="de-DE" dirty="0">
              <a:solidFill>
                <a:schemeClr val="bg1"/>
              </a:solidFill>
            </a:endParaRPr>
          </a:p>
        </p:txBody>
      </p:sp>
      <p:sp>
        <p:nvSpPr>
          <p:cNvPr id="16" name="TextBox 15">
            <a:extLst>
              <a:ext uri="{FF2B5EF4-FFF2-40B4-BE49-F238E27FC236}">
                <a16:creationId xmlns:a16="http://schemas.microsoft.com/office/drawing/2014/main" id="{0FDDE80F-BB67-4A3D-83AA-B41CE198F56A}"/>
              </a:ext>
            </a:extLst>
          </p:cNvPr>
          <p:cNvSpPr txBox="1"/>
          <p:nvPr/>
        </p:nvSpPr>
        <p:spPr>
          <a:xfrm>
            <a:off x="105299" y="-3499"/>
            <a:ext cx="4600120" cy="1631410"/>
          </a:xfrm>
          <a:prstGeom prst="rect">
            <a:avLst/>
          </a:prstGeom>
          <a:solidFill>
            <a:srgbClr val="59859E"/>
          </a:solidFill>
        </p:spPr>
        <p:txBody>
          <a:bodyPr wrap="square" tIns="0" bIns="0" anchor="ctr">
            <a:normAutofit fontScale="62500" lnSpcReduction="20000"/>
          </a:bodyPr>
          <a:lstStyle/>
          <a:p>
            <a:pPr algn="ctr"/>
            <a:r>
              <a:rPr lang="de-DE" sz="9600" dirty="0" err="1">
                <a:solidFill>
                  <a:schemeClr val="bg1"/>
                </a:solidFill>
                <a:latin typeface="FashionVictim" pitchFamily="2" charset="0"/>
                <a:cs typeface="Germania" pitchFamily="2" charset="2"/>
              </a:rPr>
              <a:t>Japanese</a:t>
            </a:r>
            <a:r>
              <a:rPr lang="de-DE" sz="9600" dirty="0">
                <a:solidFill>
                  <a:schemeClr val="bg1"/>
                </a:solidFill>
                <a:latin typeface="FashionVictim" pitchFamily="2" charset="0"/>
                <a:cs typeface="Germania" pitchFamily="2" charset="2"/>
              </a:rPr>
              <a:t> Expansion</a:t>
            </a:r>
          </a:p>
        </p:txBody>
      </p:sp>
      <p:sp>
        <p:nvSpPr>
          <p:cNvPr id="17" name="TextBox 16">
            <a:extLst>
              <a:ext uri="{FF2B5EF4-FFF2-40B4-BE49-F238E27FC236}">
                <a16:creationId xmlns:a16="http://schemas.microsoft.com/office/drawing/2014/main" id="{A6F020AD-86C9-49BB-8ABD-FEE039D82BEC}"/>
              </a:ext>
            </a:extLst>
          </p:cNvPr>
          <p:cNvSpPr txBox="1"/>
          <p:nvPr/>
        </p:nvSpPr>
        <p:spPr>
          <a:xfrm>
            <a:off x="355623" y="1786199"/>
            <a:ext cx="4176499" cy="4821191"/>
          </a:xfrm>
          <a:prstGeom prst="rect">
            <a:avLst/>
          </a:prstGeom>
          <a:noFill/>
        </p:spPr>
        <p:txBody>
          <a:bodyPr wrap="square" anchor="ctr">
            <a:normAutofit/>
          </a:bodyPr>
          <a:lstStyle/>
          <a:p>
            <a:pPr marL="171450" indent="-171450" algn="ctr">
              <a:lnSpc>
                <a:spcPct val="110000"/>
              </a:lnSpc>
              <a:buFont typeface="Arial" panose="020B0604020202020204" pitchFamily="34" charset="0"/>
              <a:buChar char="•"/>
            </a:pPr>
            <a:r>
              <a:rPr lang="en-US" sz="2000" dirty="0">
                <a:solidFill>
                  <a:schemeClr val="bg1"/>
                </a:solidFill>
                <a:latin typeface="KG Second Chances Solid" panose="02000000000000000000" pitchFamily="2" charset="0"/>
              </a:rPr>
              <a:t>Prior</a:t>
            </a:r>
            <a:r>
              <a:rPr lang="en-US" sz="2000" dirty="0">
                <a:solidFill>
                  <a:schemeClr val="bg1"/>
                </a:solidFill>
                <a:latin typeface="KG Miss Kindergarten" panose="02000000000000000000" pitchFamily="2" charset="0"/>
              </a:rPr>
              <a:t> to the Second World War, Japan was experiencing an </a:t>
            </a:r>
            <a:r>
              <a:rPr lang="en-US" sz="2000" dirty="0">
                <a:solidFill>
                  <a:schemeClr val="bg1"/>
                </a:solidFill>
                <a:latin typeface="KG Second Chances Solid" panose="02000000000000000000" pitchFamily="2" charset="0"/>
              </a:rPr>
              <a:t>economic</a:t>
            </a:r>
            <a:r>
              <a:rPr lang="en-US" sz="2000" dirty="0">
                <a:solidFill>
                  <a:schemeClr val="bg1"/>
                </a:solidFill>
                <a:latin typeface="KG Miss Kindergarten" panose="02000000000000000000" pitchFamily="2" charset="0"/>
              </a:rPr>
              <a:t> </a:t>
            </a:r>
            <a:r>
              <a:rPr lang="en-US" sz="2000" dirty="0">
                <a:solidFill>
                  <a:schemeClr val="bg1"/>
                </a:solidFill>
                <a:latin typeface="KG Second Chances Solid" panose="02000000000000000000" pitchFamily="2" charset="0"/>
              </a:rPr>
              <a:t>boom</a:t>
            </a:r>
            <a:r>
              <a:rPr lang="en-US" sz="2000" dirty="0">
                <a:solidFill>
                  <a:schemeClr val="bg1"/>
                </a:solidFill>
                <a:latin typeface="KG Miss Kindergarten" panose="02000000000000000000" pitchFamily="2" charset="0"/>
              </a:rPr>
              <a:t>. </a:t>
            </a:r>
          </a:p>
          <a:p>
            <a:pPr marL="171450" indent="-171450" algn="ctr">
              <a:lnSpc>
                <a:spcPct val="110000"/>
              </a:lnSpc>
              <a:buFont typeface="Arial" panose="020B0604020202020204" pitchFamily="34" charset="0"/>
              <a:buChar char="•"/>
            </a:pPr>
            <a:r>
              <a:rPr lang="en-US" sz="2000" dirty="0">
                <a:solidFill>
                  <a:schemeClr val="bg1"/>
                </a:solidFill>
                <a:latin typeface="KG Miss Kindergarten" panose="02000000000000000000" pitchFamily="2" charset="0"/>
              </a:rPr>
              <a:t>However, as an island nation, it had </a:t>
            </a:r>
            <a:r>
              <a:rPr lang="en-US" sz="2000" dirty="0">
                <a:solidFill>
                  <a:schemeClr val="bg1"/>
                </a:solidFill>
                <a:latin typeface="KG Second Chances Solid" panose="02000000000000000000" pitchFamily="2" charset="0"/>
              </a:rPr>
              <a:t>limited</a:t>
            </a:r>
            <a:r>
              <a:rPr lang="en-US" sz="2000" dirty="0">
                <a:solidFill>
                  <a:schemeClr val="bg1"/>
                </a:solidFill>
                <a:latin typeface="KG Miss Kindergarten" panose="02000000000000000000" pitchFamily="2" charset="0"/>
              </a:rPr>
              <a:t> </a:t>
            </a:r>
            <a:r>
              <a:rPr lang="en-US" sz="2000" dirty="0">
                <a:solidFill>
                  <a:schemeClr val="bg1"/>
                </a:solidFill>
                <a:latin typeface="KG Second Chances Solid" panose="02000000000000000000" pitchFamily="2" charset="0"/>
              </a:rPr>
              <a:t>land</a:t>
            </a:r>
            <a:r>
              <a:rPr lang="en-US" sz="2000" dirty="0">
                <a:solidFill>
                  <a:schemeClr val="bg1"/>
                </a:solidFill>
                <a:latin typeface="KG Miss Kindergarten" panose="02000000000000000000" pitchFamily="2" charset="0"/>
              </a:rPr>
              <a:t> </a:t>
            </a:r>
            <a:r>
              <a:rPr lang="en-US" sz="2000" dirty="0">
                <a:solidFill>
                  <a:schemeClr val="bg1"/>
                </a:solidFill>
                <a:latin typeface="KG Second Chances Solid" panose="02000000000000000000" pitchFamily="2" charset="0"/>
              </a:rPr>
              <a:t>and</a:t>
            </a:r>
            <a:r>
              <a:rPr lang="en-US" sz="2000" dirty="0">
                <a:solidFill>
                  <a:schemeClr val="bg1"/>
                </a:solidFill>
                <a:latin typeface="KG Miss Kindergarten" panose="02000000000000000000" pitchFamily="2" charset="0"/>
              </a:rPr>
              <a:t> </a:t>
            </a:r>
            <a:r>
              <a:rPr lang="en-US" sz="2000" dirty="0">
                <a:solidFill>
                  <a:schemeClr val="bg1"/>
                </a:solidFill>
                <a:latin typeface="KG Second Chances Solid" panose="02000000000000000000" pitchFamily="2" charset="0"/>
              </a:rPr>
              <a:t>natural</a:t>
            </a:r>
            <a:r>
              <a:rPr lang="en-US" sz="2000" dirty="0">
                <a:solidFill>
                  <a:schemeClr val="bg1"/>
                </a:solidFill>
                <a:latin typeface="KG Miss Kindergarten" panose="02000000000000000000" pitchFamily="2" charset="0"/>
              </a:rPr>
              <a:t> resources to sustain its growth. </a:t>
            </a:r>
          </a:p>
          <a:p>
            <a:pPr marL="171450" indent="-171450" algn="ctr">
              <a:lnSpc>
                <a:spcPct val="110000"/>
              </a:lnSpc>
              <a:buFont typeface="Arial" panose="020B0604020202020204" pitchFamily="34" charset="0"/>
              <a:buChar char="•"/>
            </a:pPr>
            <a:r>
              <a:rPr lang="en-US" sz="2000" dirty="0">
                <a:solidFill>
                  <a:schemeClr val="bg1"/>
                </a:solidFill>
                <a:latin typeface="KG Miss Kindergarten" panose="02000000000000000000" pitchFamily="2" charset="0"/>
              </a:rPr>
              <a:t>Japan began to </a:t>
            </a:r>
            <a:r>
              <a:rPr lang="en-US" sz="2000" dirty="0">
                <a:solidFill>
                  <a:schemeClr val="bg1"/>
                </a:solidFill>
                <a:latin typeface="KG Second Chances Solid" panose="02000000000000000000" pitchFamily="2" charset="0"/>
              </a:rPr>
              <a:t>expand</a:t>
            </a:r>
            <a:r>
              <a:rPr lang="en-US" sz="2000" dirty="0">
                <a:solidFill>
                  <a:schemeClr val="bg1"/>
                </a:solidFill>
                <a:latin typeface="KG Miss Kindergarten" panose="02000000000000000000" pitchFamily="2" charset="0"/>
              </a:rPr>
              <a:t> its </a:t>
            </a:r>
            <a:r>
              <a:rPr lang="en-US" sz="2000" dirty="0">
                <a:solidFill>
                  <a:schemeClr val="bg1"/>
                </a:solidFill>
                <a:latin typeface="KG Second Chances Solid" panose="02000000000000000000" pitchFamily="2" charset="0"/>
              </a:rPr>
              <a:t>empire</a:t>
            </a:r>
            <a:r>
              <a:rPr lang="en-US" sz="2000" dirty="0">
                <a:solidFill>
                  <a:schemeClr val="bg1"/>
                </a:solidFill>
                <a:latin typeface="KG Miss Kindergarten" panose="02000000000000000000" pitchFamily="2" charset="0"/>
              </a:rPr>
              <a:t> to gain new resources. In 1937, Japan </a:t>
            </a:r>
            <a:r>
              <a:rPr lang="en-US" sz="2000" dirty="0">
                <a:solidFill>
                  <a:schemeClr val="bg1"/>
                </a:solidFill>
                <a:latin typeface="KG Second Chances Solid" panose="02000000000000000000" pitchFamily="2" charset="0"/>
              </a:rPr>
              <a:t>invaded</a:t>
            </a:r>
            <a:r>
              <a:rPr lang="en-US" sz="2000" dirty="0">
                <a:solidFill>
                  <a:schemeClr val="bg1"/>
                </a:solidFill>
                <a:latin typeface="KG Miss Kindergarten" panose="02000000000000000000" pitchFamily="2" charset="0"/>
              </a:rPr>
              <a:t> </a:t>
            </a:r>
            <a:r>
              <a:rPr lang="en-US" sz="2000" dirty="0">
                <a:solidFill>
                  <a:schemeClr val="bg1"/>
                </a:solidFill>
                <a:latin typeface="KG Second Chances Solid" panose="02000000000000000000" pitchFamily="2" charset="0"/>
              </a:rPr>
              <a:t>China</a:t>
            </a:r>
            <a:r>
              <a:rPr lang="en-US" sz="2000" dirty="0">
                <a:solidFill>
                  <a:schemeClr val="bg1"/>
                </a:solidFill>
                <a:latin typeface="KG Miss Kindergarten" panose="02000000000000000000" pitchFamily="2" charset="0"/>
              </a:rPr>
              <a:t>.</a:t>
            </a:r>
            <a:endParaRPr lang="de-DE" sz="2000" dirty="0">
              <a:solidFill>
                <a:schemeClr val="bg1"/>
              </a:solidFill>
              <a:latin typeface="KG Miss Kindergarten" panose="02000000000000000000" pitchFamily="2" charset="0"/>
            </a:endParaRPr>
          </a:p>
        </p:txBody>
      </p:sp>
      <p:sp>
        <p:nvSpPr>
          <p:cNvPr id="19" name="Textfeld 18">
            <a:extLst>
              <a:ext uri="{FF2B5EF4-FFF2-40B4-BE49-F238E27FC236}">
                <a16:creationId xmlns:a16="http://schemas.microsoft.com/office/drawing/2014/main" id="{9E24C2AE-8FC9-477E-A318-CF6EFBB047BC}"/>
              </a:ext>
            </a:extLst>
          </p:cNvPr>
          <p:cNvSpPr txBox="1"/>
          <p:nvPr/>
        </p:nvSpPr>
        <p:spPr>
          <a:xfrm>
            <a:off x="11439899" y="6492166"/>
            <a:ext cx="1103615" cy="369332"/>
          </a:xfrm>
          <a:prstGeom prst="rect">
            <a:avLst/>
          </a:prstGeom>
          <a:solidFill>
            <a:schemeClr val="tx1"/>
          </a:solidFill>
        </p:spPr>
        <p:txBody>
          <a:bodyPr wrap="square" rtlCol="0">
            <a:spAutoFit/>
          </a:bodyPr>
          <a:lstStyle/>
          <a:p>
            <a:pPr algn="ctr"/>
            <a:r>
              <a:rPr lang="de-DE" dirty="0">
                <a:solidFill>
                  <a:schemeClr val="bg1"/>
                </a:solidFill>
                <a:latin typeface="CarbonType" panose="02000000000000000000" pitchFamily="2" charset="0"/>
              </a:rPr>
              <a:t>6/6</a:t>
            </a:r>
          </a:p>
        </p:txBody>
      </p:sp>
      <p:pic>
        <p:nvPicPr>
          <p:cNvPr id="3" name="Graphic 32" descr="Play with solid fill">
            <a:hlinkClick r:id="" action="ppaction://hlinkshowjump?jump=nextslide"/>
            <a:extLst>
              <a:ext uri="{FF2B5EF4-FFF2-40B4-BE49-F238E27FC236}">
                <a16:creationId xmlns:a16="http://schemas.microsoft.com/office/drawing/2014/main" id="{0458D26C-3892-6330-BA53-4A8B6E1F3AE7}"/>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716171" y="2842610"/>
            <a:ext cx="500273" cy="1172780"/>
          </a:xfrm>
          <a:prstGeom prst="rect">
            <a:avLst/>
          </a:prstGeom>
        </p:spPr>
      </p:pic>
      <p:pic>
        <p:nvPicPr>
          <p:cNvPr id="4" name="Graphic 33" descr="Play with solid fill">
            <a:hlinkClick r:id="" action="ppaction://hlinkshowjump?jump=previousslide"/>
            <a:extLst>
              <a:ext uri="{FF2B5EF4-FFF2-40B4-BE49-F238E27FC236}">
                <a16:creationId xmlns:a16="http://schemas.microsoft.com/office/drawing/2014/main" id="{911699DA-2C7A-2147-13A4-CB5A7FE3255A}"/>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flipH="1">
            <a:off x="-51182" y="2867544"/>
            <a:ext cx="500273" cy="1172780"/>
          </a:xfrm>
          <a:prstGeom prst="rect">
            <a:avLst/>
          </a:prstGeom>
        </p:spPr>
      </p:pic>
    </p:spTree>
    <p:extLst>
      <p:ext uri="{BB962C8B-B14F-4D97-AF65-F5344CB8AC3E}">
        <p14:creationId xmlns:p14="http://schemas.microsoft.com/office/powerpoint/2010/main" val="18669945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right)">
                                      <p:cBhvr>
                                        <p:cTn id="7" dur="500"/>
                                        <p:tgtEl>
                                          <p:spTgt spid="2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right)">
                                      <p:cBhvr>
                                        <p:cTn id="15" dur="500"/>
                                        <p:tgtEl>
                                          <p:spTgt spid="2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left)">
                                      <p:cBhvr>
                                        <p:cTn id="19" dur="500"/>
                                        <p:tgtEl>
                                          <p:spTgt spid="24"/>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right)">
                                      <p:cBhvr>
                                        <p:cTn id="23" dur="500"/>
                                        <p:tgtEl>
                                          <p:spTgt spid="25"/>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ipe(left)">
                                      <p:cBhvr>
                                        <p:cTn id="2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5" name="Rechteck 14"/>
          <p:cNvSpPr/>
          <p:nvPr/>
        </p:nvSpPr>
        <p:spPr>
          <a:xfrm>
            <a:off x="0" y="-16948"/>
            <a:ext cx="12192000" cy="1754308"/>
          </a:xfrm>
          <a:prstGeom prst="rect">
            <a:avLst/>
          </a:prstGeom>
          <a:solidFill>
            <a:srgbClr val="18283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DE" dirty="0">
              <a:solidFill>
                <a:srgbClr val="A58846"/>
              </a:solidFill>
            </a:endParaRPr>
          </a:p>
        </p:txBody>
      </p:sp>
      <p:sp>
        <p:nvSpPr>
          <p:cNvPr id="4" name="Inhaltsplatzhalter 1"/>
          <p:cNvSpPr>
            <a:spLocks noGrp="1"/>
          </p:cNvSpPr>
          <p:nvPr>
            <p:ph sz="quarter" idx="15"/>
          </p:nvPr>
        </p:nvSpPr>
        <p:spPr>
          <a:xfrm>
            <a:off x="560222" y="2463684"/>
            <a:ext cx="3420000" cy="3384000"/>
          </a:xfrm>
          <a:prstGeom prst="rect">
            <a:avLst/>
          </a:prstGeom>
          <a:solidFill>
            <a:schemeClr val="tx1">
              <a:alpha val="53000"/>
            </a:schemeClr>
          </a:solidFill>
        </p:spPr>
        <p:txBody>
          <a:bodyPr anchor="ctr">
            <a:normAutofit/>
          </a:bodyPr>
          <a:lstStyle/>
          <a:p>
            <a:pPr marL="171450" indent="-171450">
              <a:buFont typeface="Arial" panose="020B0604020202020204" pitchFamily="34" charset="0"/>
              <a:buChar char="•"/>
            </a:pPr>
            <a:r>
              <a:rPr lang="en-US" sz="1400" dirty="0">
                <a:latin typeface="KG Miss Kindergarten" panose="02000000000000000000" pitchFamily="2" charset="0"/>
              </a:rPr>
              <a:t>This bomb used </a:t>
            </a:r>
            <a:r>
              <a:rPr lang="en-US" sz="1400" dirty="0"/>
              <a:t>nuclear</a:t>
            </a:r>
            <a:r>
              <a:rPr lang="en-US" sz="1400" dirty="0">
                <a:latin typeface="KG Miss Kindergarten" panose="02000000000000000000" pitchFamily="2" charset="0"/>
              </a:rPr>
              <a:t> </a:t>
            </a:r>
            <a:r>
              <a:rPr lang="en-US" sz="1400" dirty="0"/>
              <a:t>reactions</a:t>
            </a:r>
            <a:r>
              <a:rPr lang="en-US" sz="1400" dirty="0">
                <a:latin typeface="KG Miss Kindergarten" panose="02000000000000000000" pitchFamily="2" charset="0"/>
              </a:rPr>
              <a:t> to create a huge </a:t>
            </a:r>
            <a:r>
              <a:rPr lang="en-US" sz="1400" dirty="0"/>
              <a:t>explosion</a:t>
            </a:r>
            <a:r>
              <a:rPr lang="en-US" sz="1400" dirty="0">
                <a:latin typeface="KG Miss Kindergarten" panose="02000000000000000000" pitchFamily="2" charset="0"/>
              </a:rPr>
              <a:t>. </a:t>
            </a:r>
          </a:p>
          <a:p>
            <a:pPr marL="171450" indent="-171450">
              <a:buFont typeface="Arial" panose="020B0604020202020204" pitchFamily="34" charset="0"/>
              <a:buChar char="•"/>
            </a:pPr>
            <a:r>
              <a:rPr lang="en-US" sz="1400" dirty="0"/>
              <a:t>Albert</a:t>
            </a:r>
            <a:r>
              <a:rPr lang="en-US" sz="1400" dirty="0">
                <a:latin typeface="KG Miss Kindergarten" panose="02000000000000000000" pitchFamily="2" charset="0"/>
              </a:rPr>
              <a:t> </a:t>
            </a:r>
            <a:r>
              <a:rPr lang="en-US" sz="1400" dirty="0"/>
              <a:t>Einstein</a:t>
            </a:r>
            <a:r>
              <a:rPr lang="en-US" sz="1400" dirty="0">
                <a:latin typeface="KG Miss Kindergarten" panose="02000000000000000000" pitchFamily="2" charset="0"/>
              </a:rPr>
              <a:t> developed many of the theories that helped in its development.</a:t>
            </a:r>
          </a:p>
          <a:p>
            <a:pPr marL="171450" indent="-171450">
              <a:buFont typeface="Arial" panose="020B0604020202020204" pitchFamily="34" charset="0"/>
              <a:buChar char="•"/>
            </a:pPr>
            <a:r>
              <a:rPr lang="en-US" sz="1400" dirty="0">
                <a:latin typeface="KG Miss Kindergarten" panose="02000000000000000000" pitchFamily="2" charset="0"/>
              </a:rPr>
              <a:t>The research program to develop the atomic bomb was called the </a:t>
            </a:r>
            <a:r>
              <a:rPr lang="en-US" sz="1400" dirty="0"/>
              <a:t>Manhattan</a:t>
            </a:r>
            <a:r>
              <a:rPr lang="en-US" sz="1400" dirty="0">
                <a:latin typeface="KG Miss Kindergarten" panose="02000000000000000000" pitchFamily="2" charset="0"/>
              </a:rPr>
              <a:t> </a:t>
            </a:r>
            <a:r>
              <a:rPr lang="en-US" sz="1400" dirty="0"/>
              <a:t>Project</a:t>
            </a:r>
            <a:r>
              <a:rPr lang="en-US" sz="1400" dirty="0">
                <a:latin typeface="KG Miss Kindergarten" panose="02000000000000000000" pitchFamily="2" charset="0"/>
              </a:rPr>
              <a:t>. </a:t>
            </a:r>
          </a:p>
          <a:p>
            <a:pPr marL="171450" indent="-171450">
              <a:buFont typeface="Arial" panose="020B0604020202020204" pitchFamily="34" charset="0"/>
              <a:buChar char="•"/>
            </a:pPr>
            <a:r>
              <a:rPr lang="en-US" sz="1400" dirty="0">
                <a:latin typeface="KG Miss Kindergarten" panose="02000000000000000000" pitchFamily="2" charset="0"/>
              </a:rPr>
              <a:t>The United States first used the atomic bomb to bomb the Japanese cities of </a:t>
            </a:r>
            <a:r>
              <a:rPr lang="en-US" sz="1400" dirty="0"/>
              <a:t>Hiroshima</a:t>
            </a:r>
            <a:r>
              <a:rPr lang="en-US" sz="1400" dirty="0">
                <a:latin typeface="KG Miss Kindergarten" panose="02000000000000000000" pitchFamily="2" charset="0"/>
              </a:rPr>
              <a:t> and </a:t>
            </a:r>
            <a:r>
              <a:rPr lang="en-US" sz="1400" dirty="0"/>
              <a:t>Nagasaki</a:t>
            </a:r>
            <a:r>
              <a:rPr lang="en-US" sz="1400" dirty="0">
                <a:latin typeface="KG Miss Kindergarten" panose="02000000000000000000" pitchFamily="2" charset="0"/>
              </a:rPr>
              <a:t>, Japan.</a:t>
            </a:r>
            <a:endParaRPr lang="de-DE" sz="1400" dirty="0">
              <a:latin typeface="KG Miss Kindergarten" panose="02000000000000000000" pitchFamily="2" charset="0"/>
            </a:endParaRPr>
          </a:p>
        </p:txBody>
      </p:sp>
      <p:sp>
        <p:nvSpPr>
          <p:cNvPr id="16" name="Inhaltsplatzhalter 2">
            <a:extLst>
              <a:ext uri="{FF2B5EF4-FFF2-40B4-BE49-F238E27FC236}">
                <a16:creationId xmlns:a16="http://schemas.microsoft.com/office/drawing/2014/main" id="{EDF04705-8E46-407E-AA79-A01658BBDBA6}"/>
              </a:ext>
            </a:extLst>
          </p:cNvPr>
          <p:cNvSpPr txBox="1">
            <a:spLocks/>
          </p:cNvSpPr>
          <p:nvPr/>
        </p:nvSpPr>
        <p:spPr>
          <a:xfrm>
            <a:off x="4401343" y="2469472"/>
            <a:ext cx="3420000" cy="3384000"/>
          </a:xfrm>
          <a:prstGeom prst="rect">
            <a:avLst/>
          </a:prstGeom>
          <a:solidFill>
            <a:schemeClr val="tx1">
              <a:alpha val="53000"/>
            </a:schemeClr>
          </a:solidFill>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lang="de-DE" sz="1200" kern="1200" dirty="0">
                <a:solidFill>
                  <a:schemeClr val="bg1"/>
                </a:solidFill>
                <a:latin typeface="KG Second Chances Solid"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buFont typeface="Arial" panose="020B0604020202020204" pitchFamily="34" charset="0"/>
              <a:buChar char="•"/>
            </a:pPr>
            <a:r>
              <a:rPr lang="en-US" sz="1400" dirty="0">
                <a:latin typeface="KG Miss Kindergarten" panose="02000000000000000000" pitchFamily="2" charset="0"/>
              </a:rPr>
              <a:t>Radar helped the Allies </a:t>
            </a:r>
            <a:r>
              <a:rPr lang="en-US" sz="1400" dirty="0"/>
              <a:t>detect</a:t>
            </a:r>
            <a:r>
              <a:rPr lang="en-US" sz="1400" dirty="0">
                <a:latin typeface="KG Miss Kindergarten" panose="02000000000000000000" pitchFamily="2" charset="0"/>
              </a:rPr>
              <a:t> </a:t>
            </a:r>
            <a:r>
              <a:rPr lang="en-US" sz="1400" dirty="0"/>
              <a:t>enemy</a:t>
            </a:r>
            <a:r>
              <a:rPr lang="en-US" sz="1400" dirty="0">
                <a:latin typeface="KG Miss Kindergarten" panose="02000000000000000000" pitchFamily="2" charset="0"/>
              </a:rPr>
              <a:t> </a:t>
            </a:r>
            <a:r>
              <a:rPr lang="en-US" sz="1400" dirty="0"/>
              <a:t>ships</a:t>
            </a:r>
            <a:r>
              <a:rPr lang="en-US" sz="1400" dirty="0">
                <a:latin typeface="KG Miss Kindergarten" panose="02000000000000000000" pitchFamily="2" charset="0"/>
              </a:rPr>
              <a:t> and </a:t>
            </a:r>
            <a:r>
              <a:rPr lang="en-US" sz="1400" dirty="0"/>
              <a:t>planes</a:t>
            </a:r>
            <a:r>
              <a:rPr lang="en-US" sz="1400" dirty="0">
                <a:latin typeface="KG Miss Kindergarten" panose="02000000000000000000" pitchFamily="2" charset="0"/>
              </a:rPr>
              <a:t>. </a:t>
            </a:r>
          </a:p>
          <a:p>
            <a:pPr marL="171450" indent="-171450">
              <a:buFont typeface="Arial" panose="020B0604020202020204" pitchFamily="34" charset="0"/>
              <a:buChar char="•"/>
            </a:pPr>
            <a:r>
              <a:rPr lang="en-US" sz="1400" dirty="0">
                <a:latin typeface="KG Miss Kindergarten" panose="02000000000000000000" pitchFamily="2" charset="0"/>
              </a:rPr>
              <a:t>The </a:t>
            </a:r>
            <a:r>
              <a:rPr lang="en-US" sz="1400" dirty="0"/>
              <a:t>British</a:t>
            </a:r>
            <a:r>
              <a:rPr lang="en-US" sz="1400" dirty="0">
                <a:latin typeface="KG Miss Kindergarten" panose="02000000000000000000" pitchFamily="2" charset="0"/>
              </a:rPr>
              <a:t> were </a:t>
            </a:r>
            <a:r>
              <a:rPr lang="en-US" sz="1400" dirty="0"/>
              <a:t>the</a:t>
            </a:r>
            <a:r>
              <a:rPr lang="en-US" sz="1400" dirty="0">
                <a:latin typeface="KG Miss Kindergarten" panose="02000000000000000000" pitchFamily="2" charset="0"/>
              </a:rPr>
              <a:t> </a:t>
            </a:r>
            <a:r>
              <a:rPr lang="en-US" sz="1400" dirty="0"/>
              <a:t>first</a:t>
            </a:r>
            <a:r>
              <a:rPr lang="en-US" sz="1400" dirty="0">
                <a:latin typeface="KG Miss Kindergarten" panose="02000000000000000000" pitchFamily="2" charset="0"/>
              </a:rPr>
              <a:t> to use radar. It helped them fight off the Germans in the Battle of Britain.</a:t>
            </a:r>
          </a:p>
          <a:p>
            <a:pPr marL="171450" indent="-171450">
              <a:buFont typeface="Arial" panose="020B0604020202020204" pitchFamily="34" charset="0"/>
              <a:buChar char="•"/>
            </a:pPr>
            <a:r>
              <a:rPr lang="en-US" sz="1400" dirty="0">
                <a:latin typeface="KG Miss Kindergarten" panose="02000000000000000000" pitchFamily="2" charset="0"/>
              </a:rPr>
              <a:t>Some historians have argued that radar was the single </a:t>
            </a:r>
            <a:r>
              <a:rPr lang="en-US" sz="1400" dirty="0"/>
              <a:t>most</a:t>
            </a:r>
            <a:r>
              <a:rPr lang="en-US" sz="1400" dirty="0">
                <a:latin typeface="KG Miss Kindergarten" panose="02000000000000000000" pitchFamily="2" charset="0"/>
              </a:rPr>
              <a:t> </a:t>
            </a:r>
            <a:r>
              <a:rPr lang="en-US" sz="1400" dirty="0"/>
              <a:t>important</a:t>
            </a:r>
            <a:r>
              <a:rPr lang="en-US" sz="1400" dirty="0">
                <a:latin typeface="KG Miss Kindergarten" panose="02000000000000000000" pitchFamily="2" charset="0"/>
              </a:rPr>
              <a:t> </a:t>
            </a:r>
            <a:r>
              <a:rPr lang="en-US" sz="1400" dirty="0"/>
              <a:t>technology</a:t>
            </a:r>
            <a:r>
              <a:rPr lang="en-US" sz="1400" dirty="0">
                <a:latin typeface="KG Miss Kindergarten" panose="02000000000000000000" pitchFamily="2" charset="0"/>
              </a:rPr>
              <a:t> and did more to help the Allies win the war than any other technology, including the atomic bomb.</a:t>
            </a:r>
            <a:endParaRPr lang="de-DE" sz="1400" dirty="0">
              <a:latin typeface="KG Miss Kindergarten" panose="02000000000000000000" pitchFamily="2" charset="0"/>
            </a:endParaRPr>
          </a:p>
        </p:txBody>
      </p:sp>
      <p:sp>
        <p:nvSpPr>
          <p:cNvPr id="17" name="Inhaltsplatzhalter 3">
            <a:extLst>
              <a:ext uri="{FF2B5EF4-FFF2-40B4-BE49-F238E27FC236}">
                <a16:creationId xmlns:a16="http://schemas.microsoft.com/office/drawing/2014/main" id="{DC0F8BB2-FABB-4D8A-9D30-C0FEFF3424B4}"/>
              </a:ext>
            </a:extLst>
          </p:cNvPr>
          <p:cNvSpPr txBox="1">
            <a:spLocks/>
          </p:cNvSpPr>
          <p:nvPr/>
        </p:nvSpPr>
        <p:spPr>
          <a:xfrm>
            <a:off x="8242464" y="2469472"/>
            <a:ext cx="3420000" cy="3384000"/>
          </a:xfrm>
          <a:prstGeom prst="rect">
            <a:avLst/>
          </a:prstGeom>
          <a:solidFill>
            <a:schemeClr val="tx1">
              <a:alpha val="53000"/>
            </a:schemeClr>
          </a:solidFill>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lang="de-DE" sz="1200" kern="1200" dirty="0">
                <a:solidFill>
                  <a:schemeClr val="bg1"/>
                </a:solidFill>
                <a:latin typeface="KG Second Chances Solid"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buFont typeface="Arial" panose="020B0604020202020204" pitchFamily="34" charset="0"/>
              <a:buChar char="•"/>
            </a:pPr>
            <a:r>
              <a:rPr lang="en-US" sz="1500" dirty="0"/>
              <a:t>Alexander</a:t>
            </a:r>
            <a:r>
              <a:rPr lang="en-US" sz="1500" dirty="0">
                <a:latin typeface="KG Miss Kindergarten" panose="02000000000000000000" pitchFamily="2" charset="0"/>
              </a:rPr>
              <a:t> </a:t>
            </a:r>
            <a:r>
              <a:rPr lang="en-US" sz="1500" dirty="0"/>
              <a:t>Fleming</a:t>
            </a:r>
            <a:r>
              <a:rPr lang="en-US" sz="1500" dirty="0">
                <a:latin typeface="KG Miss Kindergarten" panose="02000000000000000000" pitchFamily="2" charset="0"/>
              </a:rPr>
              <a:t> discovered penicillin in </a:t>
            </a:r>
            <a:r>
              <a:rPr lang="en-US" sz="1500" dirty="0"/>
              <a:t>1928</a:t>
            </a:r>
            <a:r>
              <a:rPr lang="en-US" sz="1500" dirty="0">
                <a:latin typeface="KG Miss Kindergarten" panose="02000000000000000000" pitchFamily="2" charset="0"/>
              </a:rPr>
              <a:t>, but it was not until World War II that the United States began mass production. </a:t>
            </a:r>
          </a:p>
          <a:p>
            <a:pPr marL="171450" indent="-171450">
              <a:buFont typeface="Arial" panose="020B0604020202020204" pitchFamily="34" charset="0"/>
              <a:buChar char="•"/>
            </a:pPr>
            <a:r>
              <a:rPr lang="en-US" sz="1500" dirty="0">
                <a:latin typeface="KG Miss Kindergarten" panose="02000000000000000000" pitchFamily="2" charset="0"/>
              </a:rPr>
              <a:t>In preparation for the Normandy landings (</a:t>
            </a:r>
            <a:r>
              <a:rPr lang="en-US" sz="1500" dirty="0"/>
              <a:t>D-Day</a:t>
            </a:r>
            <a:r>
              <a:rPr lang="en-US" sz="1500" dirty="0">
                <a:latin typeface="KG Miss Kindergarten" panose="02000000000000000000" pitchFamily="2" charset="0"/>
              </a:rPr>
              <a:t>), </a:t>
            </a:r>
            <a:r>
              <a:rPr lang="en-US" sz="1500" dirty="0"/>
              <a:t>2.3 million</a:t>
            </a:r>
            <a:r>
              <a:rPr lang="en-US" sz="1500" dirty="0">
                <a:latin typeface="KG Miss Kindergarten" panose="02000000000000000000" pitchFamily="2" charset="0"/>
              </a:rPr>
              <a:t> </a:t>
            </a:r>
            <a:r>
              <a:rPr lang="en-US" sz="1500" dirty="0"/>
              <a:t>doses</a:t>
            </a:r>
            <a:r>
              <a:rPr lang="en-US" sz="1500" dirty="0">
                <a:latin typeface="KG Miss Kindergarten" panose="02000000000000000000" pitchFamily="2" charset="0"/>
              </a:rPr>
              <a:t> of penicillin were produced for Allied troops. </a:t>
            </a:r>
          </a:p>
          <a:p>
            <a:pPr marL="171450" indent="-171450">
              <a:buFont typeface="Arial" panose="020B0604020202020204" pitchFamily="34" charset="0"/>
              <a:buChar char="•"/>
            </a:pPr>
            <a:r>
              <a:rPr lang="en-US" sz="1500" dirty="0">
                <a:latin typeface="KG Miss Kindergarten" panose="02000000000000000000" pitchFamily="2" charset="0"/>
              </a:rPr>
              <a:t>After the war, </a:t>
            </a:r>
            <a:r>
              <a:rPr lang="en-US" sz="1500" dirty="0"/>
              <a:t>civilians</a:t>
            </a:r>
            <a:r>
              <a:rPr lang="en-US" sz="1500" dirty="0">
                <a:latin typeface="KG Miss Kindergarten" panose="02000000000000000000" pitchFamily="2" charset="0"/>
              </a:rPr>
              <a:t> also </a:t>
            </a:r>
            <a:r>
              <a:rPr lang="en-US" sz="1500" dirty="0"/>
              <a:t>gained</a:t>
            </a:r>
            <a:r>
              <a:rPr lang="en-US" sz="1500" dirty="0">
                <a:latin typeface="KG Miss Kindergarten" panose="02000000000000000000" pitchFamily="2" charset="0"/>
              </a:rPr>
              <a:t> </a:t>
            </a:r>
            <a:r>
              <a:rPr lang="en-US" sz="1500" dirty="0"/>
              <a:t>access</a:t>
            </a:r>
            <a:r>
              <a:rPr lang="en-US" sz="1500" dirty="0">
                <a:latin typeface="KG Miss Kindergarten" panose="02000000000000000000" pitchFamily="2" charset="0"/>
              </a:rPr>
              <a:t> to this life-saving drug.</a:t>
            </a:r>
            <a:endParaRPr lang="de-DE" sz="1500" dirty="0">
              <a:latin typeface="KG Miss Kindergarten" panose="02000000000000000000" pitchFamily="2" charset="0"/>
            </a:endParaRPr>
          </a:p>
        </p:txBody>
      </p:sp>
      <p:grpSp>
        <p:nvGrpSpPr>
          <p:cNvPr id="44" name="Gruppieren 43">
            <a:extLst>
              <a:ext uri="{FF2B5EF4-FFF2-40B4-BE49-F238E27FC236}">
                <a16:creationId xmlns:a16="http://schemas.microsoft.com/office/drawing/2014/main" id="{85CD5BA5-07C4-40AF-96D2-44D8E0614132}"/>
              </a:ext>
            </a:extLst>
          </p:cNvPr>
          <p:cNvGrpSpPr/>
          <p:nvPr/>
        </p:nvGrpSpPr>
        <p:grpSpPr>
          <a:xfrm>
            <a:off x="8035034" y="2314031"/>
            <a:ext cx="3794709" cy="3592577"/>
            <a:chOff x="798610" y="3386502"/>
            <a:chExt cx="2649926" cy="3096015"/>
          </a:xfrm>
        </p:grpSpPr>
        <p:pic>
          <p:nvPicPr>
            <p:cNvPr id="45" name="Grafik 44">
              <a:extLst>
                <a:ext uri="{FF2B5EF4-FFF2-40B4-BE49-F238E27FC236}">
                  <a16:creationId xmlns:a16="http://schemas.microsoft.com/office/drawing/2014/main" id="{2B8EA089-17CC-4DF0-A576-85A92808BAF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73040" t="-26059" r="-74246"/>
            <a:stretch/>
          </p:blipFill>
          <p:spPr>
            <a:xfrm>
              <a:off x="798610" y="3395619"/>
              <a:ext cx="2640094" cy="3086898"/>
            </a:xfrm>
            <a:prstGeom prst="rect">
              <a:avLst/>
            </a:prstGeom>
            <a:gradFill>
              <a:gsLst>
                <a:gs pos="0">
                  <a:srgbClr val="CAB6AB"/>
                </a:gs>
                <a:gs pos="43000">
                  <a:srgbClr val="A89B95"/>
                </a:gs>
                <a:gs pos="98601">
                  <a:srgbClr val="5F5D02"/>
                </a:gs>
                <a:gs pos="64000">
                  <a:srgbClr val="BA9901"/>
                </a:gs>
              </a:gsLst>
              <a:lin ang="5400000" scaled="1"/>
            </a:gradFill>
          </p:spPr>
        </p:pic>
        <p:sp>
          <p:nvSpPr>
            <p:cNvPr id="46" name="Textfeld 45">
              <a:extLst>
                <a:ext uri="{FF2B5EF4-FFF2-40B4-BE49-F238E27FC236}">
                  <a16:creationId xmlns:a16="http://schemas.microsoft.com/office/drawing/2014/main" id="{28CD6AAA-C594-469E-BE56-8A324F66EABA}"/>
                </a:ext>
              </a:extLst>
            </p:cNvPr>
            <p:cNvSpPr txBox="1"/>
            <p:nvPr/>
          </p:nvSpPr>
          <p:spPr>
            <a:xfrm>
              <a:off x="808442" y="3386502"/>
              <a:ext cx="2640094" cy="812541"/>
            </a:xfrm>
            <a:prstGeom prst="rect">
              <a:avLst/>
            </a:prstGeom>
            <a:solidFill>
              <a:srgbClr val="BA977F"/>
            </a:solidFill>
          </p:spPr>
          <p:txBody>
            <a:bodyPr wrap="square" rtlCol="0" anchor="ctr">
              <a:noAutofit/>
            </a:bodyPr>
            <a:lstStyle/>
            <a:p>
              <a:pPr algn="ctr"/>
              <a:r>
                <a:rPr lang="de-DE" sz="4400" dirty="0">
                  <a:latin typeface="KG Always A Good Time" panose="02000505000000020003" pitchFamily="2" charset="0"/>
                </a:rPr>
                <a:t>Penicillin</a:t>
              </a:r>
            </a:p>
          </p:txBody>
        </p:sp>
      </p:grpSp>
      <p:sp>
        <p:nvSpPr>
          <p:cNvPr id="20" name="Textfeld 19">
            <a:extLst>
              <a:ext uri="{FF2B5EF4-FFF2-40B4-BE49-F238E27FC236}">
                <a16:creationId xmlns:a16="http://schemas.microsoft.com/office/drawing/2014/main" id="{0B214793-F014-46F7-BB8C-A28495F97D2B}"/>
              </a:ext>
            </a:extLst>
          </p:cNvPr>
          <p:cNvSpPr txBox="1"/>
          <p:nvPr/>
        </p:nvSpPr>
        <p:spPr>
          <a:xfrm>
            <a:off x="0" y="6492166"/>
            <a:ext cx="1103615" cy="369332"/>
          </a:xfrm>
          <a:prstGeom prst="rect">
            <a:avLst/>
          </a:prstGeom>
          <a:solidFill>
            <a:schemeClr val="tx1"/>
          </a:solidFill>
        </p:spPr>
        <p:txBody>
          <a:bodyPr wrap="square" rtlCol="0">
            <a:spAutoFit/>
          </a:bodyPr>
          <a:lstStyle/>
          <a:p>
            <a:pPr algn="ctr"/>
            <a:r>
              <a:rPr lang="de-DE" dirty="0">
                <a:solidFill>
                  <a:schemeClr val="bg1"/>
                </a:solidFill>
                <a:latin typeface="CarbonType" panose="02000000000000000000" pitchFamily="2" charset="0"/>
              </a:rPr>
              <a:t>1/2</a:t>
            </a:r>
          </a:p>
        </p:txBody>
      </p:sp>
      <p:pic>
        <p:nvPicPr>
          <p:cNvPr id="21" name="Grafik 20">
            <a:hlinkClick r:id="rId4" action="ppaction://hlinksldjump"/>
            <a:extLst>
              <a:ext uri="{FF2B5EF4-FFF2-40B4-BE49-F238E27FC236}">
                <a16:creationId xmlns:a16="http://schemas.microsoft.com/office/drawing/2014/main" id="{E664DF07-F9E1-4795-B442-24B3A296100F}"/>
              </a:ext>
            </a:extLst>
          </p:cNvPr>
          <p:cNvPicPr>
            <a:picLocks noChangeAspect="1"/>
          </p:cNvPicPr>
          <p:nvPr/>
        </p:nvPicPr>
        <p:blipFill>
          <a:blip r:embed="rId5"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flipH="1">
            <a:off x="11345618" y="776292"/>
            <a:ext cx="661844" cy="661844"/>
          </a:xfrm>
          <a:prstGeom prst="rect">
            <a:avLst/>
          </a:prstGeom>
        </p:spPr>
      </p:pic>
      <p:grpSp>
        <p:nvGrpSpPr>
          <p:cNvPr id="38" name="Gruppieren 37">
            <a:extLst>
              <a:ext uri="{FF2B5EF4-FFF2-40B4-BE49-F238E27FC236}">
                <a16:creationId xmlns:a16="http://schemas.microsoft.com/office/drawing/2014/main" id="{15B4E19E-29C3-4C71-A814-40AE98A258CC}"/>
              </a:ext>
            </a:extLst>
          </p:cNvPr>
          <p:cNvGrpSpPr/>
          <p:nvPr/>
        </p:nvGrpSpPr>
        <p:grpSpPr>
          <a:xfrm>
            <a:off x="352792" y="2320882"/>
            <a:ext cx="3780630" cy="3592576"/>
            <a:chOff x="808442" y="3386502"/>
            <a:chExt cx="2640094" cy="3096014"/>
          </a:xfrm>
        </p:grpSpPr>
        <p:pic>
          <p:nvPicPr>
            <p:cNvPr id="39" name="Grafik 38">
              <a:extLst>
                <a:ext uri="{FF2B5EF4-FFF2-40B4-BE49-F238E27FC236}">
                  <a16:creationId xmlns:a16="http://schemas.microsoft.com/office/drawing/2014/main" id="{F032A44F-D401-4B40-8EF5-2CFFEDC9AF6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l="-6326" t="-20428" r="-7627"/>
            <a:stretch/>
          </p:blipFill>
          <p:spPr>
            <a:xfrm>
              <a:off x="838201" y="3395618"/>
              <a:ext cx="2609680" cy="3086898"/>
            </a:xfrm>
            <a:prstGeom prst="rect">
              <a:avLst/>
            </a:prstGeom>
            <a:gradFill>
              <a:gsLst>
                <a:gs pos="0">
                  <a:srgbClr val="CAB6AB"/>
                </a:gs>
                <a:gs pos="43000">
                  <a:srgbClr val="A89B95"/>
                </a:gs>
                <a:gs pos="98601">
                  <a:srgbClr val="5F5D02"/>
                </a:gs>
                <a:gs pos="64000">
                  <a:srgbClr val="BA9901"/>
                </a:gs>
              </a:gsLst>
              <a:lin ang="5400000" scaled="1"/>
            </a:gradFill>
          </p:spPr>
        </p:pic>
        <p:sp>
          <p:nvSpPr>
            <p:cNvPr id="40" name="Textfeld 39">
              <a:extLst>
                <a:ext uri="{FF2B5EF4-FFF2-40B4-BE49-F238E27FC236}">
                  <a16:creationId xmlns:a16="http://schemas.microsoft.com/office/drawing/2014/main" id="{E807C698-F70B-44C7-AB85-B89C54B8FE63}"/>
                </a:ext>
              </a:extLst>
            </p:cNvPr>
            <p:cNvSpPr txBox="1"/>
            <p:nvPr/>
          </p:nvSpPr>
          <p:spPr>
            <a:xfrm>
              <a:off x="808442" y="3386502"/>
              <a:ext cx="2640094" cy="812541"/>
            </a:xfrm>
            <a:prstGeom prst="rect">
              <a:avLst/>
            </a:prstGeom>
            <a:solidFill>
              <a:srgbClr val="BA977F"/>
            </a:solidFill>
          </p:spPr>
          <p:txBody>
            <a:bodyPr wrap="square" rtlCol="0" anchor="ctr">
              <a:noAutofit/>
            </a:bodyPr>
            <a:lstStyle/>
            <a:p>
              <a:pPr algn="ctr"/>
              <a:r>
                <a:rPr lang="de-DE" sz="4400" b="1" dirty="0" err="1">
                  <a:latin typeface="KBWritersBlock" panose="02000603000000000000" pitchFamily="2" charset="0"/>
                  <a:ea typeface="KBWritersBlock" panose="02000603000000000000" pitchFamily="2" charset="0"/>
                </a:rPr>
                <a:t>A</a:t>
              </a:r>
              <a:r>
                <a:rPr lang="de-DE" sz="4400" dirty="0" err="1">
                  <a:latin typeface="KG Always A Good Time" panose="02000505000000020003" pitchFamily="2" charset="0"/>
                </a:rPr>
                <a:t>tomic</a:t>
              </a:r>
              <a:r>
                <a:rPr lang="de-DE" sz="4400" dirty="0">
                  <a:latin typeface="KG Always A Good Time" panose="02000505000000020003" pitchFamily="2" charset="0"/>
                </a:rPr>
                <a:t> Bomb</a:t>
              </a:r>
            </a:p>
          </p:txBody>
        </p:sp>
      </p:grpSp>
      <p:grpSp>
        <p:nvGrpSpPr>
          <p:cNvPr id="41" name="Gruppieren 40">
            <a:extLst>
              <a:ext uri="{FF2B5EF4-FFF2-40B4-BE49-F238E27FC236}">
                <a16:creationId xmlns:a16="http://schemas.microsoft.com/office/drawing/2014/main" id="{556E372D-0949-4B3A-A586-43BFA4D9A048}"/>
              </a:ext>
            </a:extLst>
          </p:cNvPr>
          <p:cNvGrpSpPr/>
          <p:nvPr/>
        </p:nvGrpSpPr>
        <p:grpSpPr>
          <a:xfrm>
            <a:off x="4193913" y="2314031"/>
            <a:ext cx="3794709" cy="3592577"/>
            <a:chOff x="798610" y="3386502"/>
            <a:chExt cx="2649926" cy="3096015"/>
          </a:xfrm>
        </p:grpSpPr>
        <p:pic>
          <p:nvPicPr>
            <p:cNvPr id="42" name="Grafik 41">
              <a:extLst>
                <a:ext uri="{FF2B5EF4-FFF2-40B4-BE49-F238E27FC236}">
                  <a16:creationId xmlns:a16="http://schemas.microsoft.com/office/drawing/2014/main" id="{959DB26A-9707-4E25-8502-6836C276BF2B}"/>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l="-14899" t="-26536" r="-14128"/>
            <a:stretch/>
          </p:blipFill>
          <p:spPr>
            <a:xfrm>
              <a:off x="798610" y="3395619"/>
              <a:ext cx="2640094" cy="3086898"/>
            </a:xfrm>
            <a:prstGeom prst="rect">
              <a:avLst/>
            </a:prstGeom>
            <a:gradFill>
              <a:gsLst>
                <a:gs pos="0">
                  <a:srgbClr val="CAB6AB"/>
                </a:gs>
                <a:gs pos="43000">
                  <a:srgbClr val="A89B95"/>
                </a:gs>
                <a:gs pos="98601">
                  <a:srgbClr val="5F5D02"/>
                </a:gs>
                <a:gs pos="64000">
                  <a:srgbClr val="BA9901"/>
                </a:gs>
              </a:gsLst>
              <a:lin ang="5400000" scaled="1"/>
            </a:gradFill>
          </p:spPr>
        </p:pic>
        <p:sp>
          <p:nvSpPr>
            <p:cNvPr id="43" name="Textfeld 42">
              <a:extLst>
                <a:ext uri="{FF2B5EF4-FFF2-40B4-BE49-F238E27FC236}">
                  <a16:creationId xmlns:a16="http://schemas.microsoft.com/office/drawing/2014/main" id="{26E674BA-0F9E-469B-B569-1F75E1972D94}"/>
                </a:ext>
              </a:extLst>
            </p:cNvPr>
            <p:cNvSpPr txBox="1"/>
            <p:nvPr/>
          </p:nvSpPr>
          <p:spPr>
            <a:xfrm>
              <a:off x="808442" y="3386502"/>
              <a:ext cx="2640094" cy="812541"/>
            </a:xfrm>
            <a:prstGeom prst="rect">
              <a:avLst/>
            </a:prstGeom>
            <a:solidFill>
              <a:srgbClr val="BA977F"/>
            </a:solidFill>
          </p:spPr>
          <p:txBody>
            <a:bodyPr wrap="square" rtlCol="0" anchor="ctr">
              <a:noAutofit/>
            </a:bodyPr>
            <a:lstStyle/>
            <a:p>
              <a:pPr algn="ctr"/>
              <a:r>
                <a:rPr lang="de-DE" sz="4400" dirty="0">
                  <a:latin typeface="KG Always A Good Time" panose="02000505000000020003" pitchFamily="2" charset="0"/>
                </a:rPr>
                <a:t>Radar</a:t>
              </a:r>
            </a:p>
          </p:txBody>
        </p:sp>
      </p:grpSp>
      <p:sp>
        <p:nvSpPr>
          <p:cNvPr id="10" name="Titel 5">
            <a:extLst>
              <a:ext uri="{FF2B5EF4-FFF2-40B4-BE49-F238E27FC236}">
                <a16:creationId xmlns:a16="http://schemas.microsoft.com/office/drawing/2014/main" id="{257B7744-D046-B1AA-9C85-568778F81E0A}"/>
              </a:ext>
            </a:extLst>
          </p:cNvPr>
          <p:cNvSpPr>
            <a:spLocks noGrp="1"/>
          </p:cNvSpPr>
          <p:nvPr>
            <p:ph type="title"/>
          </p:nvPr>
        </p:nvSpPr>
        <p:spPr>
          <a:xfrm>
            <a:off x="114301" y="239987"/>
            <a:ext cx="5692138" cy="1325563"/>
          </a:xfrm>
        </p:spPr>
        <p:txBody>
          <a:bodyPr/>
          <a:lstStyle/>
          <a:p>
            <a:pPr algn="l">
              <a:lnSpc>
                <a:spcPct val="70000"/>
              </a:lnSpc>
            </a:pPr>
            <a:r>
              <a:rPr lang="de-DE" sz="5400" b="1" dirty="0" err="1">
                <a:solidFill>
                  <a:schemeClr val="bg1"/>
                </a:solidFill>
                <a:latin typeface="KBWritersBlock" panose="02000603000000000000" pitchFamily="2" charset="0"/>
                <a:ea typeface="KBWritersBlock" panose="02000603000000000000" pitchFamily="2" charset="0"/>
              </a:rPr>
              <a:t>A</a:t>
            </a:r>
            <a:r>
              <a:rPr lang="de-DE" sz="5400" dirty="0" err="1">
                <a:solidFill>
                  <a:schemeClr val="bg1"/>
                </a:solidFill>
                <a:latin typeface="KG Always A Good Time" panose="02000505000000020003" pitchFamily="2" charset="0"/>
              </a:rPr>
              <a:t>dvances</a:t>
            </a:r>
            <a:r>
              <a:rPr lang="de-DE" sz="5400" dirty="0">
                <a:solidFill>
                  <a:schemeClr val="bg1"/>
                </a:solidFill>
                <a:latin typeface="KG Always A Good Time" panose="02000505000000020003" pitchFamily="2" charset="0"/>
              </a:rPr>
              <a:t> in</a:t>
            </a:r>
            <a:r>
              <a:rPr lang="de-DE" dirty="0">
                <a:solidFill>
                  <a:schemeClr val="bg1"/>
                </a:solidFill>
                <a:latin typeface="KG LET HER GO SOLID" panose="02000506000000020004" pitchFamily="2" charset="0"/>
              </a:rPr>
              <a:t> </a:t>
            </a:r>
            <a:br>
              <a:rPr lang="de-DE" dirty="0">
                <a:solidFill>
                  <a:schemeClr val="bg1"/>
                </a:solidFill>
                <a:latin typeface="KG LET HER GO SOLID" panose="02000506000000020004" pitchFamily="2" charset="0"/>
              </a:rPr>
            </a:br>
            <a:r>
              <a:rPr lang="de-DE" sz="5400" dirty="0">
                <a:solidFill>
                  <a:schemeClr val="bg1"/>
                </a:solidFill>
                <a:latin typeface="KG Empire of Dirt" panose="02000000000000000000" pitchFamily="2" charset="0"/>
              </a:rPr>
              <a:t>Science &amp; Technology</a:t>
            </a:r>
            <a:endParaRPr lang="de-DE" dirty="0">
              <a:solidFill>
                <a:schemeClr val="bg1"/>
              </a:solidFill>
              <a:latin typeface="KG Empire of Dirt" panose="02000000000000000000" pitchFamily="2" charset="0"/>
            </a:endParaRPr>
          </a:p>
        </p:txBody>
      </p:sp>
      <p:sp>
        <p:nvSpPr>
          <p:cNvPr id="11" name="Titel 5">
            <a:extLst>
              <a:ext uri="{FF2B5EF4-FFF2-40B4-BE49-F238E27FC236}">
                <a16:creationId xmlns:a16="http://schemas.microsoft.com/office/drawing/2014/main" id="{F1F53BCF-FD59-0840-7656-B0B2842B1E29}"/>
              </a:ext>
            </a:extLst>
          </p:cNvPr>
          <p:cNvSpPr txBox="1">
            <a:spLocks/>
          </p:cNvSpPr>
          <p:nvPr/>
        </p:nvSpPr>
        <p:spPr>
          <a:xfrm>
            <a:off x="5681693" y="155122"/>
            <a:ext cx="5692137" cy="1353319"/>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accent6">
                    <a:lumMod val="60000"/>
                    <a:lumOff val="40000"/>
                  </a:schemeClr>
                </a:solidFill>
                <a:latin typeface="KG Second Chances Solid" panose="02000000000000000000" pitchFamily="2" charset="0"/>
                <a:ea typeface="+mj-ea"/>
                <a:cs typeface="+mj-cs"/>
              </a:defRPr>
            </a:lvl1pPr>
          </a:lstStyle>
          <a:p>
            <a:pPr algn="l">
              <a:lnSpc>
                <a:spcPct val="105000"/>
              </a:lnSpc>
            </a:pPr>
            <a:r>
              <a:rPr lang="en-US" sz="1400" dirty="0">
                <a:solidFill>
                  <a:schemeClr val="bg1"/>
                </a:solidFill>
              </a:rPr>
              <a:t>The war spurred new developments in weaponry, communications, medicine, and science. They affected both how the war was fought and how it ended. Some of these innovations were already in existence before the war, but it was the funding of these projects by governments that brought about their breakthrough.</a:t>
            </a:r>
          </a:p>
        </p:txBody>
      </p:sp>
      <p:cxnSp>
        <p:nvCxnSpPr>
          <p:cNvPr id="12" name="Gerader Verbinder 11">
            <a:extLst>
              <a:ext uri="{FF2B5EF4-FFF2-40B4-BE49-F238E27FC236}">
                <a16:creationId xmlns:a16="http://schemas.microsoft.com/office/drawing/2014/main" id="{A4A0C629-EACC-3969-31FB-BEE1049E3C30}"/>
              </a:ext>
            </a:extLst>
          </p:cNvPr>
          <p:cNvCxnSpPr/>
          <p:nvPr/>
        </p:nvCxnSpPr>
        <p:spPr>
          <a:xfrm>
            <a:off x="5460712" y="-52071"/>
            <a:ext cx="0" cy="1789112"/>
          </a:xfrm>
          <a:prstGeom prst="line">
            <a:avLst/>
          </a:prstGeom>
          <a:ln w="57150">
            <a:solidFill>
              <a:schemeClr val="bg1"/>
            </a:solidFill>
          </a:ln>
        </p:spPr>
        <p:style>
          <a:lnRef idx="1">
            <a:schemeClr val="dk1"/>
          </a:lnRef>
          <a:fillRef idx="0">
            <a:schemeClr val="dk1"/>
          </a:fillRef>
          <a:effectRef idx="0">
            <a:schemeClr val="dk1"/>
          </a:effectRef>
          <a:fontRef idx="minor">
            <a:schemeClr val="tx1"/>
          </a:fontRef>
        </p:style>
      </p:cxnSp>
      <p:pic>
        <p:nvPicPr>
          <p:cNvPr id="2" name="Graphic 32" descr="Play with solid fill">
            <a:hlinkClick r:id="" action="ppaction://hlinkshowjump?jump=nextslide"/>
            <a:extLst>
              <a:ext uri="{FF2B5EF4-FFF2-40B4-BE49-F238E27FC236}">
                <a16:creationId xmlns:a16="http://schemas.microsoft.com/office/drawing/2014/main" id="{62835648-428E-C04C-93F9-5ABF26BAC304}"/>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1716171" y="2842610"/>
            <a:ext cx="500273" cy="1172780"/>
          </a:xfrm>
          <a:prstGeom prst="rect">
            <a:avLst/>
          </a:prstGeom>
        </p:spPr>
      </p:pic>
      <p:pic>
        <p:nvPicPr>
          <p:cNvPr id="3" name="Graphic 33" descr="Play with solid fill">
            <a:hlinkClick r:id="" action="ppaction://hlinkshowjump?jump=previousslide"/>
            <a:extLst>
              <a:ext uri="{FF2B5EF4-FFF2-40B4-BE49-F238E27FC236}">
                <a16:creationId xmlns:a16="http://schemas.microsoft.com/office/drawing/2014/main" id="{02714F81-BBFB-4489-167C-6D9D7F304026}"/>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flipH="1">
            <a:off x="-83840" y="2867544"/>
            <a:ext cx="500273" cy="1172780"/>
          </a:xfrm>
          <a:prstGeom prst="rect">
            <a:avLst/>
          </a:prstGeom>
        </p:spPr>
      </p:pic>
    </p:spTree>
    <p:extLst>
      <p:ext uri="{BB962C8B-B14F-4D97-AF65-F5344CB8AC3E}">
        <p14:creationId xmlns:p14="http://schemas.microsoft.com/office/powerpoint/2010/main" val="18726897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44"/>
                                        </p:tgtEl>
                                        <p:attrNameLst>
                                          <p:attrName>r</p:attrName>
                                        </p:attrNameLst>
                                      </p:cBhvr>
                                    </p:animRot>
                                    <p:animRot by="-240000">
                                      <p:cBhvr>
                                        <p:cTn id="7" dur="200" fill="hold">
                                          <p:stCondLst>
                                            <p:cond delay="200"/>
                                          </p:stCondLst>
                                        </p:cTn>
                                        <p:tgtEl>
                                          <p:spTgt spid="44"/>
                                        </p:tgtEl>
                                        <p:attrNameLst>
                                          <p:attrName>r</p:attrName>
                                        </p:attrNameLst>
                                      </p:cBhvr>
                                    </p:animRot>
                                    <p:animRot by="240000">
                                      <p:cBhvr>
                                        <p:cTn id="8" dur="200" fill="hold">
                                          <p:stCondLst>
                                            <p:cond delay="400"/>
                                          </p:stCondLst>
                                        </p:cTn>
                                        <p:tgtEl>
                                          <p:spTgt spid="44"/>
                                        </p:tgtEl>
                                        <p:attrNameLst>
                                          <p:attrName>r</p:attrName>
                                        </p:attrNameLst>
                                      </p:cBhvr>
                                    </p:animRot>
                                    <p:animRot by="-240000">
                                      <p:cBhvr>
                                        <p:cTn id="9" dur="200" fill="hold">
                                          <p:stCondLst>
                                            <p:cond delay="600"/>
                                          </p:stCondLst>
                                        </p:cTn>
                                        <p:tgtEl>
                                          <p:spTgt spid="44"/>
                                        </p:tgtEl>
                                        <p:attrNameLst>
                                          <p:attrName>r</p:attrName>
                                        </p:attrNameLst>
                                      </p:cBhvr>
                                    </p:animRot>
                                    <p:animRot by="120000">
                                      <p:cBhvr>
                                        <p:cTn id="10" dur="200" fill="hold">
                                          <p:stCondLst>
                                            <p:cond delay="800"/>
                                          </p:stCondLst>
                                        </p:cTn>
                                        <p:tgtEl>
                                          <p:spTgt spid="44"/>
                                        </p:tgtEl>
                                        <p:attrNameLst>
                                          <p:attrName>r</p:attrName>
                                        </p:attrNameLst>
                                      </p:cBhvr>
                                    </p:animRot>
                                  </p:childTnLst>
                                </p:cTn>
                              </p:par>
                              <p:par>
                                <p:cTn id="11" presetID="32" presetClass="emph" presetSubtype="0" fill="hold" nodeType="withEffect">
                                  <p:stCondLst>
                                    <p:cond delay="0"/>
                                  </p:stCondLst>
                                  <p:childTnLst>
                                    <p:animRot by="120000">
                                      <p:cBhvr>
                                        <p:cTn id="12" dur="100" fill="hold">
                                          <p:stCondLst>
                                            <p:cond delay="0"/>
                                          </p:stCondLst>
                                        </p:cTn>
                                        <p:tgtEl>
                                          <p:spTgt spid="41"/>
                                        </p:tgtEl>
                                        <p:attrNameLst>
                                          <p:attrName>r</p:attrName>
                                        </p:attrNameLst>
                                      </p:cBhvr>
                                    </p:animRot>
                                    <p:animRot by="-240000">
                                      <p:cBhvr>
                                        <p:cTn id="13" dur="200" fill="hold">
                                          <p:stCondLst>
                                            <p:cond delay="200"/>
                                          </p:stCondLst>
                                        </p:cTn>
                                        <p:tgtEl>
                                          <p:spTgt spid="41"/>
                                        </p:tgtEl>
                                        <p:attrNameLst>
                                          <p:attrName>r</p:attrName>
                                        </p:attrNameLst>
                                      </p:cBhvr>
                                    </p:animRot>
                                    <p:animRot by="240000">
                                      <p:cBhvr>
                                        <p:cTn id="14" dur="200" fill="hold">
                                          <p:stCondLst>
                                            <p:cond delay="400"/>
                                          </p:stCondLst>
                                        </p:cTn>
                                        <p:tgtEl>
                                          <p:spTgt spid="41"/>
                                        </p:tgtEl>
                                        <p:attrNameLst>
                                          <p:attrName>r</p:attrName>
                                        </p:attrNameLst>
                                      </p:cBhvr>
                                    </p:animRot>
                                    <p:animRot by="-240000">
                                      <p:cBhvr>
                                        <p:cTn id="15" dur="200" fill="hold">
                                          <p:stCondLst>
                                            <p:cond delay="600"/>
                                          </p:stCondLst>
                                        </p:cTn>
                                        <p:tgtEl>
                                          <p:spTgt spid="41"/>
                                        </p:tgtEl>
                                        <p:attrNameLst>
                                          <p:attrName>r</p:attrName>
                                        </p:attrNameLst>
                                      </p:cBhvr>
                                    </p:animRot>
                                    <p:animRot by="120000">
                                      <p:cBhvr>
                                        <p:cTn id="16" dur="200" fill="hold">
                                          <p:stCondLst>
                                            <p:cond delay="800"/>
                                          </p:stCondLst>
                                        </p:cTn>
                                        <p:tgtEl>
                                          <p:spTgt spid="41"/>
                                        </p:tgtEl>
                                        <p:attrNameLst>
                                          <p:attrName>r</p:attrName>
                                        </p:attrNameLst>
                                      </p:cBhvr>
                                    </p:animRot>
                                  </p:childTnLst>
                                </p:cTn>
                              </p:par>
                              <p:par>
                                <p:cTn id="17" presetID="32" presetClass="emph" presetSubtype="0" fill="hold" nodeType="withEffect">
                                  <p:stCondLst>
                                    <p:cond delay="0"/>
                                  </p:stCondLst>
                                  <p:childTnLst>
                                    <p:animRot by="120000">
                                      <p:cBhvr>
                                        <p:cTn id="18" dur="100" fill="hold">
                                          <p:stCondLst>
                                            <p:cond delay="0"/>
                                          </p:stCondLst>
                                        </p:cTn>
                                        <p:tgtEl>
                                          <p:spTgt spid="38"/>
                                        </p:tgtEl>
                                        <p:attrNameLst>
                                          <p:attrName>r</p:attrName>
                                        </p:attrNameLst>
                                      </p:cBhvr>
                                    </p:animRot>
                                    <p:animRot by="-240000">
                                      <p:cBhvr>
                                        <p:cTn id="19" dur="200" fill="hold">
                                          <p:stCondLst>
                                            <p:cond delay="200"/>
                                          </p:stCondLst>
                                        </p:cTn>
                                        <p:tgtEl>
                                          <p:spTgt spid="38"/>
                                        </p:tgtEl>
                                        <p:attrNameLst>
                                          <p:attrName>r</p:attrName>
                                        </p:attrNameLst>
                                      </p:cBhvr>
                                    </p:animRot>
                                    <p:animRot by="240000">
                                      <p:cBhvr>
                                        <p:cTn id="20" dur="200" fill="hold">
                                          <p:stCondLst>
                                            <p:cond delay="400"/>
                                          </p:stCondLst>
                                        </p:cTn>
                                        <p:tgtEl>
                                          <p:spTgt spid="38"/>
                                        </p:tgtEl>
                                        <p:attrNameLst>
                                          <p:attrName>r</p:attrName>
                                        </p:attrNameLst>
                                      </p:cBhvr>
                                    </p:animRot>
                                    <p:animRot by="-240000">
                                      <p:cBhvr>
                                        <p:cTn id="21" dur="200" fill="hold">
                                          <p:stCondLst>
                                            <p:cond delay="600"/>
                                          </p:stCondLst>
                                        </p:cTn>
                                        <p:tgtEl>
                                          <p:spTgt spid="38"/>
                                        </p:tgtEl>
                                        <p:attrNameLst>
                                          <p:attrName>r</p:attrName>
                                        </p:attrNameLst>
                                      </p:cBhvr>
                                    </p:animRot>
                                    <p:animRot by="120000">
                                      <p:cBhvr>
                                        <p:cTn id="22" dur="200" fill="hold">
                                          <p:stCondLst>
                                            <p:cond delay="800"/>
                                          </p:stCondLst>
                                        </p:cTn>
                                        <p:tgtEl>
                                          <p:spTgt spid="3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44"/>
                    </p:tgtEl>
                  </p:cond>
                </p:stCondLst>
                <p:endSync evt="end" delay="0">
                  <p:rtn val="all"/>
                </p:endSync>
                <p:childTnLst>
                  <p:par>
                    <p:cTn id="24" fill="hold">
                      <p:stCondLst>
                        <p:cond delay="0"/>
                      </p:stCondLst>
                      <p:childTnLst>
                        <p:par>
                          <p:cTn id="25" fill="hold">
                            <p:stCondLst>
                              <p:cond delay="0"/>
                            </p:stCondLst>
                            <p:childTnLst>
                              <p:par>
                                <p:cTn id="26" presetID="45" presetClass="exit" presetSubtype="0" fill="hold" nodeType="clickEffect">
                                  <p:stCondLst>
                                    <p:cond delay="0"/>
                                  </p:stCondLst>
                                  <p:childTnLst>
                                    <p:animEffect transition="out" filter="fade">
                                      <p:cBhvr>
                                        <p:cTn id="27" dur="2000"/>
                                        <p:tgtEl>
                                          <p:spTgt spid="44"/>
                                        </p:tgtEl>
                                      </p:cBhvr>
                                    </p:animEffect>
                                    <p:anim calcmode="lin" valueType="num">
                                      <p:cBhvr>
                                        <p:cTn id="28" dur="2000"/>
                                        <p:tgtEl>
                                          <p:spTgt spid="44"/>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29" dur="2000"/>
                                        <p:tgtEl>
                                          <p:spTgt spid="44"/>
                                        </p:tgtEl>
                                        <p:attrNameLst>
                                          <p:attrName>ppt_h</p:attrName>
                                        </p:attrNameLst>
                                      </p:cBhvr>
                                      <p:tavLst>
                                        <p:tav tm="0">
                                          <p:val>
                                            <p:strVal val="ppt_h"/>
                                          </p:val>
                                        </p:tav>
                                        <p:tav tm="100000">
                                          <p:val>
                                            <p:strVal val="ppt_h"/>
                                          </p:val>
                                        </p:tav>
                                      </p:tavLst>
                                    </p:anim>
                                    <p:set>
                                      <p:cBhvr>
                                        <p:cTn id="30" dur="1" fill="hold">
                                          <p:stCondLst>
                                            <p:cond delay="1999"/>
                                          </p:stCondLst>
                                        </p:cTn>
                                        <p:tgtEl>
                                          <p:spTgt spid="44"/>
                                        </p:tgtEl>
                                        <p:attrNameLst>
                                          <p:attrName>style.visibility</p:attrName>
                                        </p:attrNameLst>
                                      </p:cBhvr>
                                      <p:to>
                                        <p:strVal val="hidden"/>
                                      </p:to>
                                    </p:set>
                                  </p:childTnLst>
                                </p:cTn>
                              </p:par>
                            </p:childTnLst>
                          </p:cTn>
                        </p:par>
                      </p:childTnLst>
                    </p:cTn>
                  </p:par>
                </p:childTnLst>
              </p:cTn>
              <p:nextCondLst>
                <p:cond evt="onClick" delay="0">
                  <p:tgtEl>
                    <p:spTgt spid="44"/>
                  </p:tgtEl>
                </p:cond>
              </p:nextCondLst>
            </p:seq>
            <p:seq concurrent="1" nextAc="seek">
              <p:cTn id="31" restart="whenNotActive" fill="hold" evtFilter="cancelBubble" nodeType="interactiveSeq">
                <p:stCondLst>
                  <p:cond evt="onClick" delay="0">
                    <p:tgtEl>
                      <p:spTgt spid="4"/>
                    </p:tgtEl>
                  </p:cond>
                </p:stCondLst>
                <p:endSync evt="end" delay="0">
                  <p:rtn val="all"/>
                </p:endSync>
                <p:childTnLst>
                  <p:par>
                    <p:cTn id="32" fill="hold">
                      <p:stCondLst>
                        <p:cond delay="0"/>
                      </p:stCondLst>
                      <p:childTnLst>
                        <p:par>
                          <p:cTn id="33" fill="hold">
                            <p:stCondLst>
                              <p:cond delay="0"/>
                            </p:stCondLst>
                            <p:childTnLst>
                              <p:par>
                                <p:cTn id="34" presetID="9" presetClass="exit" presetSubtype="0" fill="hold" grpId="0" nodeType="clickEffect">
                                  <p:stCondLst>
                                    <p:cond delay="0"/>
                                  </p:stCondLst>
                                  <p:childTnLst>
                                    <p:animEffect transition="out" filter="dissolve">
                                      <p:cBhvr>
                                        <p:cTn id="35" dur="500"/>
                                        <p:tgtEl>
                                          <p:spTgt spid="4">
                                            <p:txEl>
                                              <p:pRg st="0" end="0"/>
                                            </p:txEl>
                                          </p:spTgt>
                                        </p:tgtEl>
                                      </p:cBhvr>
                                    </p:animEffect>
                                    <p:set>
                                      <p:cBhvr>
                                        <p:cTn id="36" dur="1" fill="hold">
                                          <p:stCondLst>
                                            <p:cond delay="499"/>
                                          </p:stCondLst>
                                        </p:cTn>
                                        <p:tgtEl>
                                          <p:spTgt spid="4">
                                            <p:txEl>
                                              <p:pRg st="0" end="0"/>
                                            </p:txEl>
                                          </p:spTgt>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9" presetClass="exit" presetSubtype="0" fill="hold" grpId="0" nodeType="clickEffect">
                                  <p:stCondLst>
                                    <p:cond delay="0"/>
                                  </p:stCondLst>
                                  <p:childTnLst>
                                    <p:animEffect transition="out" filter="dissolve">
                                      <p:cBhvr>
                                        <p:cTn id="40" dur="500"/>
                                        <p:tgtEl>
                                          <p:spTgt spid="4">
                                            <p:txEl>
                                              <p:pRg st="1" end="1"/>
                                            </p:txEl>
                                          </p:spTgt>
                                        </p:tgtEl>
                                      </p:cBhvr>
                                    </p:animEffect>
                                    <p:set>
                                      <p:cBhvr>
                                        <p:cTn id="41" dur="1" fill="hold">
                                          <p:stCondLst>
                                            <p:cond delay="499"/>
                                          </p:stCondLst>
                                        </p:cTn>
                                        <p:tgtEl>
                                          <p:spTgt spid="4">
                                            <p:txEl>
                                              <p:pRg st="1" end="1"/>
                                            </p:txEl>
                                          </p:spTgt>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9" presetClass="exit" presetSubtype="0" fill="hold" grpId="0" nodeType="clickEffect">
                                  <p:stCondLst>
                                    <p:cond delay="0"/>
                                  </p:stCondLst>
                                  <p:childTnLst>
                                    <p:animEffect transition="out" filter="dissolve">
                                      <p:cBhvr>
                                        <p:cTn id="45" dur="500"/>
                                        <p:tgtEl>
                                          <p:spTgt spid="4">
                                            <p:txEl>
                                              <p:pRg st="2" end="2"/>
                                            </p:txEl>
                                          </p:spTgt>
                                        </p:tgtEl>
                                      </p:cBhvr>
                                    </p:animEffect>
                                    <p:set>
                                      <p:cBhvr>
                                        <p:cTn id="46" dur="1" fill="hold">
                                          <p:stCondLst>
                                            <p:cond delay="499"/>
                                          </p:stCondLst>
                                        </p:cTn>
                                        <p:tgtEl>
                                          <p:spTgt spid="4">
                                            <p:txEl>
                                              <p:pRg st="2" end="2"/>
                                            </p:txEl>
                                          </p:spTgt>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9" presetClass="exit" presetSubtype="0" fill="hold" grpId="0" nodeType="clickEffect">
                                  <p:stCondLst>
                                    <p:cond delay="0"/>
                                  </p:stCondLst>
                                  <p:childTnLst>
                                    <p:animEffect transition="out" filter="dissolve">
                                      <p:cBhvr>
                                        <p:cTn id="50" dur="500"/>
                                        <p:tgtEl>
                                          <p:spTgt spid="4">
                                            <p:txEl>
                                              <p:pRg st="3" end="3"/>
                                            </p:txEl>
                                          </p:spTgt>
                                        </p:tgtEl>
                                      </p:cBhvr>
                                    </p:animEffect>
                                    <p:set>
                                      <p:cBhvr>
                                        <p:cTn id="51" dur="1" fill="hold">
                                          <p:stCondLst>
                                            <p:cond delay="499"/>
                                          </p:stCondLst>
                                        </p:cTn>
                                        <p:tgtEl>
                                          <p:spTgt spid="4">
                                            <p:txEl>
                                              <p:pRg st="3" end="3"/>
                                            </p:txEl>
                                          </p:spTgt>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9" presetClass="exit" presetSubtype="0" fill="hold" grpId="0" nodeType="clickEffect">
                                  <p:stCondLst>
                                    <p:cond delay="0"/>
                                  </p:stCondLst>
                                  <p:childTnLst>
                                    <p:animEffect transition="out" filter="dissolve">
                                      <p:cBhvr>
                                        <p:cTn id="55" dur="500"/>
                                        <p:tgtEl>
                                          <p:spTgt spid="4">
                                            <p:bg/>
                                          </p:spTgt>
                                        </p:tgtEl>
                                      </p:cBhvr>
                                    </p:animEffect>
                                    <p:set>
                                      <p:cBhvr>
                                        <p:cTn id="56" dur="1" fill="hold">
                                          <p:stCondLst>
                                            <p:cond delay="499"/>
                                          </p:stCondLst>
                                        </p:cTn>
                                        <p:tgtEl>
                                          <p:spTgt spid="4">
                                            <p:bg/>
                                          </p:spTgt>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57" restart="whenNotActive" fill="hold" evtFilter="cancelBubble" nodeType="interactiveSeq">
                <p:stCondLst>
                  <p:cond evt="onClick" delay="0">
                    <p:tgtEl>
                      <p:spTgt spid="16"/>
                    </p:tgtEl>
                  </p:cond>
                </p:stCondLst>
                <p:endSync evt="end" delay="0">
                  <p:rtn val="all"/>
                </p:endSync>
                <p:childTnLst>
                  <p:par>
                    <p:cTn id="58" fill="hold">
                      <p:stCondLst>
                        <p:cond delay="0"/>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6">
                                            <p:txEl>
                                              <p:pRg st="0" end="0"/>
                                            </p:txEl>
                                          </p:spTgt>
                                        </p:tgtEl>
                                      </p:cBhvr>
                                    </p:animEffect>
                                    <p:set>
                                      <p:cBhvr>
                                        <p:cTn id="62" dur="1" fill="hold">
                                          <p:stCondLst>
                                            <p:cond delay="499"/>
                                          </p:stCondLst>
                                        </p:cTn>
                                        <p:tgtEl>
                                          <p:spTgt spid="16">
                                            <p:txEl>
                                              <p:pRg st="0" end="0"/>
                                            </p:txEl>
                                          </p:spTgt>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6">
                                            <p:txEl>
                                              <p:pRg st="1" end="1"/>
                                            </p:txEl>
                                          </p:spTgt>
                                        </p:tgtEl>
                                      </p:cBhvr>
                                    </p:animEffect>
                                    <p:set>
                                      <p:cBhvr>
                                        <p:cTn id="67" dur="1" fill="hold">
                                          <p:stCondLst>
                                            <p:cond delay="499"/>
                                          </p:stCondLst>
                                        </p:cTn>
                                        <p:tgtEl>
                                          <p:spTgt spid="16">
                                            <p:txEl>
                                              <p:pRg st="1" end="1"/>
                                            </p:txEl>
                                          </p:spTgt>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16">
                                            <p:txEl>
                                              <p:pRg st="2" end="2"/>
                                            </p:txEl>
                                          </p:spTgt>
                                        </p:tgtEl>
                                      </p:cBhvr>
                                    </p:animEffect>
                                    <p:set>
                                      <p:cBhvr>
                                        <p:cTn id="72" dur="1" fill="hold">
                                          <p:stCondLst>
                                            <p:cond delay="499"/>
                                          </p:stCondLst>
                                        </p:cTn>
                                        <p:tgtEl>
                                          <p:spTgt spid="16">
                                            <p:txEl>
                                              <p:pRg st="2" end="2"/>
                                            </p:txEl>
                                          </p:spTgt>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16">
                                            <p:bg/>
                                          </p:spTgt>
                                        </p:tgtEl>
                                      </p:cBhvr>
                                    </p:animEffect>
                                    <p:set>
                                      <p:cBhvr>
                                        <p:cTn id="77" dur="1" fill="hold">
                                          <p:stCondLst>
                                            <p:cond delay="499"/>
                                          </p:stCondLst>
                                        </p:cTn>
                                        <p:tgtEl>
                                          <p:spTgt spid="16">
                                            <p:bg/>
                                          </p:spTgt>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78" restart="whenNotActive" fill="hold" evtFilter="cancelBubble" nodeType="interactiveSeq">
                <p:stCondLst>
                  <p:cond evt="onClick" delay="0">
                    <p:tgtEl>
                      <p:spTgt spid="17"/>
                    </p:tgtEl>
                  </p:cond>
                </p:stCondLst>
                <p:endSync evt="end" delay="0">
                  <p:rtn val="all"/>
                </p:endSync>
                <p:childTnLst>
                  <p:par>
                    <p:cTn id="79" fill="hold">
                      <p:stCondLst>
                        <p:cond delay="0"/>
                      </p:stCondLst>
                      <p:childTnLst>
                        <p:par>
                          <p:cTn id="80" fill="hold">
                            <p:stCondLst>
                              <p:cond delay="0"/>
                            </p:stCondLst>
                            <p:childTnLst>
                              <p:par>
                                <p:cTn id="81" presetID="9" presetClass="exit" presetSubtype="0" fill="hold" grpId="0" nodeType="clickEffect">
                                  <p:stCondLst>
                                    <p:cond delay="0"/>
                                  </p:stCondLst>
                                  <p:childTnLst>
                                    <p:animEffect transition="out" filter="dissolve">
                                      <p:cBhvr>
                                        <p:cTn id="82" dur="500"/>
                                        <p:tgtEl>
                                          <p:spTgt spid="17">
                                            <p:txEl>
                                              <p:pRg st="0" end="0"/>
                                            </p:txEl>
                                          </p:spTgt>
                                        </p:tgtEl>
                                      </p:cBhvr>
                                    </p:animEffect>
                                    <p:set>
                                      <p:cBhvr>
                                        <p:cTn id="83" dur="1" fill="hold">
                                          <p:stCondLst>
                                            <p:cond delay="499"/>
                                          </p:stCondLst>
                                        </p:cTn>
                                        <p:tgtEl>
                                          <p:spTgt spid="17">
                                            <p:txEl>
                                              <p:pRg st="0" end="0"/>
                                            </p:txEl>
                                          </p:spTgt>
                                        </p:tgtEl>
                                        <p:attrNameLst>
                                          <p:attrName>style.visibility</p:attrName>
                                        </p:attrNameLst>
                                      </p:cBhvr>
                                      <p:to>
                                        <p:strVal val="hidden"/>
                                      </p:to>
                                    </p:set>
                                  </p:childTnLst>
                                </p:cTn>
                              </p:par>
                            </p:childTnLst>
                          </p:cTn>
                        </p:par>
                      </p:childTnLst>
                    </p:cTn>
                  </p:par>
                  <p:par>
                    <p:cTn id="84" fill="hold">
                      <p:stCondLst>
                        <p:cond delay="indefinite"/>
                      </p:stCondLst>
                      <p:childTnLst>
                        <p:par>
                          <p:cTn id="85" fill="hold">
                            <p:stCondLst>
                              <p:cond delay="0"/>
                            </p:stCondLst>
                            <p:childTnLst>
                              <p:par>
                                <p:cTn id="86" presetID="9" presetClass="exit" presetSubtype="0" fill="hold" grpId="0" nodeType="clickEffect">
                                  <p:stCondLst>
                                    <p:cond delay="0"/>
                                  </p:stCondLst>
                                  <p:childTnLst>
                                    <p:animEffect transition="out" filter="dissolve">
                                      <p:cBhvr>
                                        <p:cTn id="87" dur="500"/>
                                        <p:tgtEl>
                                          <p:spTgt spid="17">
                                            <p:txEl>
                                              <p:pRg st="1" end="1"/>
                                            </p:txEl>
                                          </p:spTgt>
                                        </p:tgtEl>
                                      </p:cBhvr>
                                    </p:animEffect>
                                    <p:set>
                                      <p:cBhvr>
                                        <p:cTn id="88" dur="1" fill="hold">
                                          <p:stCondLst>
                                            <p:cond delay="499"/>
                                          </p:stCondLst>
                                        </p:cTn>
                                        <p:tgtEl>
                                          <p:spTgt spid="17">
                                            <p:txEl>
                                              <p:pRg st="1" end="1"/>
                                            </p:txEl>
                                          </p:spTgt>
                                        </p:tgtEl>
                                        <p:attrNameLst>
                                          <p:attrName>style.visibility</p:attrName>
                                        </p:attrNameLst>
                                      </p:cBhvr>
                                      <p:to>
                                        <p:strVal val="hidden"/>
                                      </p:to>
                                    </p:set>
                                  </p:childTnLst>
                                </p:cTn>
                              </p:par>
                            </p:childTnLst>
                          </p:cTn>
                        </p:par>
                      </p:childTnLst>
                    </p:cTn>
                  </p:par>
                  <p:par>
                    <p:cTn id="89" fill="hold">
                      <p:stCondLst>
                        <p:cond delay="indefinite"/>
                      </p:stCondLst>
                      <p:childTnLst>
                        <p:par>
                          <p:cTn id="90" fill="hold">
                            <p:stCondLst>
                              <p:cond delay="0"/>
                            </p:stCondLst>
                            <p:childTnLst>
                              <p:par>
                                <p:cTn id="91" presetID="9" presetClass="exit" presetSubtype="0" fill="hold" grpId="0" nodeType="clickEffect">
                                  <p:stCondLst>
                                    <p:cond delay="0"/>
                                  </p:stCondLst>
                                  <p:childTnLst>
                                    <p:animEffect transition="out" filter="dissolve">
                                      <p:cBhvr>
                                        <p:cTn id="92" dur="500"/>
                                        <p:tgtEl>
                                          <p:spTgt spid="17">
                                            <p:txEl>
                                              <p:pRg st="2" end="2"/>
                                            </p:txEl>
                                          </p:spTgt>
                                        </p:tgtEl>
                                      </p:cBhvr>
                                    </p:animEffect>
                                    <p:set>
                                      <p:cBhvr>
                                        <p:cTn id="93" dur="1" fill="hold">
                                          <p:stCondLst>
                                            <p:cond delay="499"/>
                                          </p:stCondLst>
                                        </p:cTn>
                                        <p:tgtEl>
                                          <p:spTgt spid="17">
                                            <p:txEl>
                                              <p:pRg st="2" end="2"/>
                                            </p:txEl>
                                          </p:spTgt>
                                        </p:tgtEl>
                                        <p:attrNameLst>
                                          <p:attrName>style.visibility</p:attrName>
                                        </p:attrNameLst>
                                      </p:cBhvr>
                                      <p:to>
                                        <p:strVal val="hidden"/>
                                      </p:to>
                                    </p:set>
                                  </p:childTnLst>
                                </p:cTn>
                              </p:par>
                            </p:childTnLst>
                          </p:cTn>
                        </p:par>
                      </p:childTnLst>
                    </p:cTn>
                  </p:par>
                  <p:par>
                    <p:cTn id="94" fill="hold">
                      <p:stCondLst>
                        <p:cond delay="indefinite"/>
                      </p:stCondLst>
                      <p:childTnLst>
                        <p:par>
                          <p:cTn id="95" fill="hold">
                            <p:stCondLst>
                              <p:cond delay="0"/>
                            </p:stCondLst>
                            <p:childTnLst>
                              <p:par>
                                <p:cTn id="96" presetID="9" presetClass="exit" presetSubtype="0" fill="hold" grpId="0" nodeType="clickEffect">
                                  <p:stCondLst>
                                    <p:cond delay="0"/>
                                  </p:stCondLst>
                                  <p:childTnLst>
                                    <p:animEffect transition="out" filter="dissolve">
                                      <p:cBhvr>
                                        <p:cTn id="97" dur="500"/>
                                        <p:tgtEl>
                                          <p:spTgt spid="17">
                                            <p:bg/>
                                          </p:spTgt>
                                        </p:tgtEl>
                                      </p:cBhvr>
                                    </p:animEffect>
                                    <p:set>
                                      <p:cBhvr>
                                        <p:cTn id="98" dur="1" fill="hold">
                                          <p:stCondLst>
                                            <p:cond delay="499"/>
                                          </p:stCondLst>
                                        </p:cTn>
                                        <p:tgtEl>
                                          <p:spTgt spid="17">
                                            <p:bg/>
                                          </p:spTgt>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99" restart="whenNotActive" fill="hold" evtFilter="cancelBubble" nodeType="interactiveSeq">
                <p:stCondLst>
                  <p:cond evt="onClick" delay="0">
                    <p:tgtEl>
                      <p:spTgt spid="41"/>
                    </p:tgtEl>
                  </p:cond>
                </p:stCondLst>
                <p:endSync evt="end" delay="0">
                  <p:rtn val="all"/>
                </p:endSync>
                <p:childTnLst>
                  <p:par>
                    <p:cTn id="100" fill="hold">
                      <p:stCondLst>
                        <p:cond delay="0"/>
                      </p:stCondLst>
                      <p:childTnLst>
                        <p:par>
                          <p:cTn id="101" fill="hold">
                            <p:stCondLst>
                              <p:cond delay="0"/>
                            </p:stCondLst>
                            <p:childTnLst>
                              <p:par>
                                <p:cTn id="102" presetID="45" presetClass="exit" presetSubtype="0" fill="hold" nodeType="clickEffect">
                                  <p:stCondLst>
                                    <p:cond delay="0"/>
                                  </p:stCondLst>
                                  <p:childTnLst>
                                    <p:animEffect transition="out" filter="fade">
                                      <p:cBhvr>
                                        <p:cTn id="103" dur="2000"/>
                                        <p:tgtEl>
                                          <p:spTgt spid="41"/>
                                        </p:tgtEl>
                                      </p:cBhvr>
                                    </p:animEffect>
                                    <p:anim calcmode="lin" valueType="num">
                                      <p:cBhvr>
                                        <p:cTn id="104" dur="2000"/>
                                        <p:tgtEl>
                                          <p:spTgt spid="41"/>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05" dur="2000"/>
                                        <p:tgtEl>
                                          <p:spTgt spid="41"/>
                                        </p:tgtEl>
                                        <p:attrNameLst>
                                          <p:attrName>ppt_h</p:attrName>
                                        </p:attrNameLst>
                                      </p:cBhvr>
                                      <p:tavLst>
                                        <p:tav tm="0">
                                          <p:val>
                                            <p:strVal val="ppt_h"/>
                                          </p:val>
                                        </p:tav>
                                        <p:tav tm="100000">
                                          <p:val>
                                            <p:strVal val="ppt_h"/>
                                          </p:val>
                                        </p:tav>
                                      </p:tavLst>
                                    </p:anim>
                                    <p:set>
                                      <p:cBhvr>
                                        <p:cTn id="106" dur="1" fill="hold">
                                          <p:stCondLst>
                                            <p:cond delay="1999"/>
                                          </p:stCondLst>
                                        </p:cTn>
                                        <p:tgtEl>
                                          <p:spTgt spid="41"/>
                                        </p:tgtEl>
                                        <p:attrNameLst>
                                          <p:attrName>style.visibility</p:attrName>
                                        </p:attrNameLst>
                                      </p:cBhvr>
                                      <p:to>
                                        <p:strVal val="hidden"/>
                                      </p:to>
                                    </p:set>
                                  </p:childTnLst>
                                </p:cTn>
                              </p:par>
                            </p:childTnLst>
                          </p:cTn>
                        </p:par>
                      </p:childTnLst>
                    </p:cTn>
                  </p:par>
                </p:childTnLst>
              </p:cTn>
              <p:nextCondLst>
                <p:cond evt="onClick" delay="0">
                  <p:tgtEl>
                    <p:spTgt spid="41"/>
                  </p:tgtEl>
                </p:cond>
              </p:nextCondLst>
            </p:seq>
            <p:seq concurrent="1" nextAc="seek">
              <p:cTn id="107" restart="whenNotActive" fill="hold" evtFilter="cancelBubble" nodeType="interactiveSeq">
                <p:stCondLst>
                  <p:cond evt="onClick" delay="0">
                    <p:tgtEl>
                      <p:spTgt spid="38"/>
                    </p:tgtEl>
                  </p:cond>
                </p:stCondLst>
                <p:endSync evt="end" delay="0">
                  <p:rtn val="all"/>
                </p:endSync>
                <p:childTnLst>
                  <p:par>
                    <p:cTn id="108" fill="hold">
                      <p:stCondLst>
                        <p:cond delay="0"/>
                      </p:stCondLst>
                      <p:childTnLst>
                        <p:par>
                          <p:cTn id="109" fill="hold">
                            <p:stCondLst>
                              <p:cond delay="0"/>
                            </p:stCondLst>
                            <p:childTnLst>
                              <p:par>
                                <p:cTn id="110" presetID="45" presetClass="exit" presetSubtype="0" fill="hold" nodeType="clickEffect">
                                  <p:stCondLst>
                                    <p:cond delay="0"/>
                                  </p:stCondLst>
                                  <p:childTnLst>
                                    <p:animEffect transition="out" filter="fade">
                                      <p:cBhvr>
                                        <p:cTn id="111" dur="2000"/>
                                        <p:tgtEl>
                                          <p:spTgt spid="38"/>
                                        </p:tgtEl>
                                      </p:cBhvr>
                                    </p:animEffect>
                                    <p:anim calcmode="lin" valueType="num">
                                      <p:cBhvr>
                                        <p:cTn id="112" dur="2000"/>
                                        <p:tgtEl>
                                          <p:spTgt spid="38"/>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13" dur="2000"/>
                                        <p:tgtEl>
                                          <p:spTgt spid="38"/>
                                        </p:tgtEl>
                                        <p:attrNameLst>
                                          <p:attrName>ppt_h</p:attrName>
                                        </p:attrNameLst>
                                      </p:cBhvr>
                                      <p:tavLst>
                                        <p:tav tm="0">
                                          <p:val>
                                            <p:strVal val="ppt_h"/>
                                          </p:val>
                                        </p:tav>
                                        <p:tav tm="100000">
                                          <p:val>
                                            <p:strVal val="ppt_h"/>
                                          </p:val>
                                        </p:tav>
                                      </p:tavLst>
                                    </p:anim>
                                    <p:set>
                                      <p:cBhvr>
                                        <p:cTn id="114" dur="1" fill="hold">
                                          <p:stCondLst>
                                            <p:cond delay="1999"/>
                                          </p:stCondLst>
                                        </p:cTn>
                                        <p:tgtEl>
                                          <p:spTgt spid="38"/>
                                        </p:tgtEl>
                                        <p:attrNameLst>
                                          <p:attrName>style.visibility</p:attrName>
                                        </p:attrNameLst>
                                      </p:cBhvr>
                                      <p:to>
                                        <p:strVal val="hidden"/>
                                      </p:to>
                                    </p:set>
                                  </p:childTnLst>
                                </p:cTn>
                              </p:par>
                            </p:childTnLst>
                          </p:cTn>
                        </p:par>
                      </p:childTnLst>
                    </p:cTn>
                  </p:par>
                </p:childTnLst>
              </p:cTn>
              <p:nextCondLst>
                <p:cond evt="onClick" delay="0">
                  <p:tgtEl>
                    <p:spTgt spid="38"/>
                  </p:tgtEl>
                </p:cond>
              </p:nextCondLst>
            </p:seq>
          </p:childTnLst>
        </p:cTn>
      </p:par>
    </p:tnLst>
    <p:bldLst>
      <p:bldP spid="4" grpId="0" uiExpand="1" build="p" animBg="1"/>
      <p:bldP spid="16" grpId="0" uiExpand="1" build="p" animBg="1"/>
      <p:bldP spid="17"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5" name="Rechteck 14"/>
          <p:cNvSpPr/>
          <p:nvPr/>
        </p:nvSpPr>
        <p:spPr>
          <a:xfrm>
            <a:off x="0" y="-16948"/>
            <a:ext cx="12192000" cy="1754308"/>
          </a:xfrm>
          <a:prstGeom prst="rect">
            <a:avLst/>
          </a:prstGeom>
          <a:solidFill>
            <a:srgbClr val="18283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DE" dirty="0">
              <a:solidFill>
                <a:srgbClr val="A58846"/>
              </a:solidFill>
            </a:endParaRPr>
          </a:p>
        </p:txBody>
      </p:sp>
      <p:sp>
        <p:nvSpPr>
          <p:cNvPr id="4" name="Inhaltsplatzhalter 1"/>
          <p:cNvSpPr>
            <a:spLocks noGrp="1"/>
          </p:cNvSpPr>
          <p:nvPr>
            <p:ph sz="quarter" idx="15"/>
          </p:nvPr>
        </p:nvSpPr>
        <p:spPr>
          <a:xfrm>
            <a:off x="560222" y="2463684"/>
            <a:ext cx="3420000" cy="3384000"/>
          </a:xfrm>
          <a:prstGeom prst="rect">
            <a:avLst/>
          </a:prstGeom>
          <a:solidFill>
            <a:schemeClr val="tx1">
              <a:alpha val="53000"/>
            </a:schemeClr>
          </a:solidFill>
        </p:spPr>
        <p:txBody>
          <a:bodyPr anchor="ctr">
            <a:normAutofit/>
          </a:bodyPr>
          <a:lstStyle/>
          <a:p>
            <a:pPr marL="171450" indent="-171450">
              <a:buFont typeface="Arial" panose="020B0604020202020204" pitchFamily="34" charset="0"/>
              <a:buChar char="•"/>
            </a:pPr>
            <a:r>
              <a:rPr lang="en-US" sz="1400" dirty="0">
                <a:latin typeface="KG Miss Kindergarten" panose="02000000000000000000" pitchFamily="2" charset="0"/>
              </a:rPr>
              <a:t>To keep communications secret, both sides developed their own </a:t>
            </a:r>
            <a:r>
              <a:rPr lang="en-US" sz="1400" dirty="0"/>
              <a:t>secret</a:t>
            </a:r>
            <a:r>
              <a:rPr lang="en-US" sz="1400" dirty="0">
                <a:latin typeface="KG Miss Kindergarten" panose="02000000000000000000" pitchFamily="2" charset="0"/>
              </a:rPr>
              <a:t> </a:t>
            </a:r>
            <a:r>
              <a:rPr lang="en-US" sz="1400" dirty="0"/>
              <a:t>codes</a:t>
            </a:r>
            <a:r>
              <a:rPr lang="en-US" sz="1400" dirty="0">
                <a:latin typeface="KG Miss Kindergarten" panose="02000000000000000000" pitchFamily="2" charset="0"/>
              </a:rPr>
              <a:t>. </a:t>
            </a:r>
          </a:p>
          <a:p>
            <a:pPr marL="171450" indent="-171450">
              <a:buFont typeface="Arial" panose="020B0604020202020204" pitchFamily="34" charset="0"/>
              <a:buChar char="•"/>
            </a:pPr>
            <a:r>
              <a:rPr lang="en-US" sz="1400" dirty="0">
                <a:latin typeface="KG Miss Kindergarten" panose="02000000000000000000" pitchFamily="2" charset="0"/>
              </a:rPr>
              <a:t>The </a:t>
            </a:r>
            <a:r>
              <a:rPr lang="en-US" sz="1400" dirty="0"/>
              <a:t>Germans</a:t>
            </a:r>
            <a:r>
              <a:rPr lang="en-US" sz="1400" dirty="0">
                <a:latin typeface="KG Miss Kindergarten" panose="02000000000000000000" pitchFamily="2" charset="0"/>
              </a:rPr>
              <a:t> used a machine called </a:t>
            </a:r>
            <a:r>
              <a:rPr lang="en-US" sz="1400" dirty="0"/>
              <a:t>Enigma</a:t>
            </a:r>
            <a:r>
              <a:rPr lang="en-US" sz="1400" dirty="0">
                <a:latin typeface="KG Miss Kindergarten" panose="02000000000000000000" pitchFamily="2" charset="0"/>
              </a:rPr>
              <a:t> to </a:t>
            </a:r>
            <a:r>
              <a:rPr lang="en-US" sz="1400" dirty="0"/>
              <a:t>encrypt</a:t>
            </a:r>
            <a:r>
              <a:rPr lang="en-US" sz="1400" dirty="0">
                <a:latin typeface="KG Miss Kindergarten" panose="02000000000000000000" pitchFamily="2" charset="0"/>
              </a:rPr>
              <a:t> and decrypt their </a:t>
            </a:r>
            <a:r>
              <a:rPr lang="en-US" sz="1400" dirty="0"/>
              <a:t>messages</a:t>
            </a:r>
            <a:r>
              <a:rPr lang="en-US" sz="1400" dirty="0">
                <a:latin typeface="KG Miss Kindergarten" panose="02000000000000000000" pitchFamily="2" charset="0"/>
              </a:rPr>
              <a:t>. </a:t>
            </a:r>
          </a:p>
          <a:p>
            <a:pPr marL="171450" indent="-171450">
              <a:buFont typeface="Arial" panose="020B0604020202020204" pitchFamily="34" charset="0"/>
              <a:buChar char="•"/>
            </a:pPr>
            <a:r>
              <a:rPr lang="en-US" sz="1400" dirty="0"/>
              <a:t>British</a:t>
            </a:r>
            <a:r>
              <a:rPr lang="en-US" sz="1400" dirty="0">
                <a:latin typeface="KG Miss Kindergarten" panose="02000000000000000000" pitchFamily="2" charset="0"/>
              </a:rPr>
              <a:t> scientist </a:t>
            </a:r>
            <a:r>
              <a:rPr lang="en-US" sz="1400" dirty="0"/>
              <a:t>Alan</a:t>
            </a:r>
            <a:r>
              <a:rPr lang="en-US" sz="1400" dirty="0">
                <a:latin typeface="KG Miss Kindergarten" panose="02000000000000000000" pitchFamily="2" charset="0"/>
              </a:rPr>
              <a:t> Turing invented a machine that could </a:t>
            </a:r>
            <a:r>
              <a:rPr lang="en-US" sz="1400" dirty="0"/>
              <a:t>break</a:t>
            </a:r>
            <a:r>
              <a:rPr lang="en-US" sz="1400" dirty="0">
                <a:latin typeface="KG Miss Kindergarten" panose="02000000000000000000" pitchFamily="2" charset="0"/>
              </a:rPr>
              <a:t> the </a:t>
            </a:r>
            <a:r>
              <a:rPr lang="en-US" sz="1400" dirty="0"/>
              <a:t>code</a:t>
            </a:r>
            <a:r>
              <a:rPr lang="en-US" sz="1400" dirty="0">
                <a:latin typeface="KG Miss Kindergarten" panose="02000000000000000000" pitchFamily="2" charset="0"/>
              </a:rPr>
              <a:t>. </a:t>
            </a:r>
          </a:p>
          <a:p>
            <a:pPr marL="171450" indent="-171450">
              <a:buFont typeface="Arial" panose="020B0604020202020204" pitchFamily="34" charset="0"/>
              <a:buChar char="•"/>
            </a:pPr>
            <a:r>
              <a:rPr lang="en-US" sz="1400" dirty="0">
                <a:latin typeface="KG Miss Kindergarten" panose="02000000000000000000" pitchFamily="2" charset="0"/>
              </a:rPr>
              <a:t>It was a </a:t>
            </a:r>
            <a:r>
              <a:rPr lang="en-US" sz="1400" dirty="0"/>
              <a:t>precursor</a:t>
            </a:r>
            <a:r>
              <a:rPr lang="en-US" sz="1400" dirty="0">
                <a:latin typeface="KG Miss Kindergarten" panose="02000000000000000000" pitchFamily="2" charset="0"/>
              </a:rPr>
              <a:t> to the </a:t>
            </a:r>
            <a:r>
              <a:rPr lang="en-US" sz="1400" dirty="0"/>
              <a:t>computer</a:t>
            </a:r>
            <a:r>
              <a:rPr lang="en-US" sz="1400" dirty="0">
                <a:latin typeface="KG Miss Kindergarten" panose="02000000000000000000" pitchFamily="2" charset="0"/>
              </a:rPr>
              <a:t> and gave the Allies an advantage in battle. in the battle.</a:t>
            </a:r>
            <a:endParaRPr lang="de-DE" sz="1400" dirty="0">
              <a:latin typeface="KG Miss Kindergarten" panose="02000000000000000000" pitchFamily="2" charset="0"/>
            </a:endParaRPr>
          </a:p>
        </p:txBody>
      </p:sp>
      <p:sp>
        <p:nvSpPr>
          <p:cNvPr id="16" name="Inhaltsplatzhalter 2">
            <a:extLst>
              <a:ext uri="{FF2B5EF4-FFF2-40B4-BE49-F238E27FC236}">
                <a16:creationId xmlns:a16="http://schemas.microsoft.com/office/drawing/2014/main" id="{EDF04705-8E46-407E-AA79-A01658BBDBA6}"/>
              </a:ext>
            </a:extLst>
          </p:cNvPr>
          <p:cNvSpPr txBox="1">
            <a:spLocks/>
          </p:cNvSpPr>
          <p:nvPr/>
        </p:nvSpPr>
        <p:spPr>
          <a:xfrm>
            <a:off x="4401343" y="2469472"/>
            <a:ext cx="3420000" cy="3384000"/>
          </a:xfrm>
          <a:prstGeom prst="rect">
            <a:avLst/>
          </a:prstGeom>
          <a:solidFill>
            <a:schemeClr val="tx1">
              <a:alpha val="53000"/>
            </a:schemeClr>
          </a:solidFill>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lang="de-DE" sz="1200" kern="1200" dirty="0">
                <a:solidFill>
                  <a:schemeClr val="bg1"/>
                </a:solidFill>
                <a:latin typeface="KG Second Chances Solid"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buFont typeface="Arial" panose="020B0604020202020204" pitchFamily="34" charset="0"/>
              <a:buChar char="•"/>
            </a:pPr>
            <a:r>
              <a:rPr lang="en-US" sz="1600" dirty="0">
                <a:latin typeface="KG Miss Kindergarten" panose="02000000000000000000" pitchFamily="2" charset="0"/>
              </a:rPr>
              <a:t>The American surgeon Charles Drew </a:t>
            </a:r>
            <a:r>
              <a:rPr lang="en-US" sz="1400" dirty="0"/>
              <a:t>standardized</a:t>
            </a:r>
            <a:r>
              <a:rPr lang="en-US" sz="1600" dirty="0">
                <a:latin typeface="KG Miss Kindergarten" panose="02000000000000000000" pitchFamily="2" charset="0"/>
              </a:rPr>
              <a:t> the </a:t>
            </a:r>
            <a:r>
              <a:rPr lang="en-US" sz="1400" dirty="0"/>
              <a:t>production</a:t>
            </a:r>
            <a:r>
              <a:rPr lang="en-US" sz="1600" dirty="0">
                <a:latin typeface="KG Miss Kindergarten" panose="02000000000000000000" pitchFamily="2" charset="0"/>
              </a:rPr>
              <a:t> of blood plasma.</a:t>
            </a:r>
          </a:p>
          <a:p>
            <a:pPr marL="171450" indent="-171450">
              <a:buFont typeface="Arial" panose="020B0604020202020204" pitchFamily="34" charset="0"/>
              <a:buChar char="•"/>
            </a:pPr>
            <a:r>
              <a:rPr lang="en-US" sz="1600" dirty="0">
                <a:latin typeface="KG Miss Kindergarten" panose="02000000000000000000" pitchFamily="2" charset="0"/>
              </a:rPr>
              <a:t>This involved mixing water and freeze-dried blood </a:t>
            </a:r>
            <a:r>
              <a:rPr lang="en-US" sz="1400" dirty="0"/>
              <a:t>plasma</a:t>
            </a:r>
            <a:r>
              <a:rPr lang="en-US" sz="1600" dirty="0">
                <a:latin typeface="KG Miss Kindergarten" panose="02000000000000000000" pitchFamily="2" charset="0"/>
              </a:rPr>
              <a:t>. </a:t>
            </a:r>
          </a:p>
          <a:p>
            <a:pPr marL="171450" indent="-171450">
              <a:buFont typeface="Arial" panose="020B0604020202020204" pitchFamily="34" charset="0"/>
              <a:buChar char="•"/>
            </a:pPr>
            <a:r>
              <a:rPr lang="en-US" sz="1600" dirty="0">
                <a:latin typeface="KG Miss Kindergarten" panose="02000000000000000000" pitchFamily="2" charset="0"/>
              </a:rPr>
              <a:t>Unlike whole blood, plasma </a:t>
            </a:r>
            <a:r>
              <a:rPr lang="en-US" sz="1400" dirty="0"/>
              <a:t>could</a:t>
            </a:r>
            <a:r>
              <a:rPr lang="en-US" sz="1600" dirty="0">
                <a:latin typeface="KG Miss Kindergarten" panose="02000000000000000000" pitchFamily="2" charset="0"/>
              </a:rPr>
              <a:t> </a:t>
            </a:r>
            <a:r>
              <a:rPr lang="en-US" sz="1400" dirty="0"/>
              <a:t>be</a:t>
            </a:r>
            <a:r>
              <a:rPr lang="en-US" sz="1600" dirty="0">
                <a:latin typeface="KG Miss Kindergarten" panose="02000000000000000000" pitchFamily="2" charset="0"/>
              </a:rPr>
              <a:t> </a:t>
            </a:r>
            <a:r>
              <a:rPr lang="en-US" sz="1400" dirty="0"/>
              <a:t>administered</a:t>
            </a:r>
            <a:r>
              <a:rPr lang="en-US" sz="1600" dirty="0">
                <a:latin typeface="KG Miss Kindergarten" panose="02000000000000000000" pitchFamily="2" charset="0"/>
              </a:rPr>
              <a:t> </a:t>
            </a:r>
            <a:r>
              <a:rPr lang="en-US" sz="1400" dirty="0"/>
              <a:t>to</a:t>
            </a:r>
            <a:r>
              <a:rPr lang="en-US" sz="1600" dirty="0">
                <a:latin typeface="KG Miss Kindergarten" panose="02000000000000000000" pitchFamily="2" charset="0"/>
              </a:rPr>
              <a:t> </a:t>
            </a:r>
            <a:r>
              <a:rPr lang="en-US" sz="1400" dirty="0"/>
              <a:t>anyone</a:t>
            </a:r>
            <a:r>
              <a:rPr lang="en-US" sz="1600" dirty="0">
                <a:latin typeface="KG Miss Kindergarten" panose="02000000000000000000" pitchFamily="2" charset="0"/>
              </a:rPr>
              <a:t>, regardless of blood type, making treatment on the battlefield easier.</a:t>
            </a:r>
            <a:endParaRPr lang="de-DE" sz="1600" dirty="0">
              <a:latin typeface="KG Miss Kindergarten" panose="02000000000000000000" pitchFamily="2" charset="0"/>
            </a:endParaRPr>
          </a:p>
        </p:txBody>
      </p:sp>
      <p:sp>
        <p:nvSpPr>
          <p:cNvPr id="17" name="Inhaltsplatzhalter 3">
            <a:extLst>
              <a:ext uri="{FF2B5EF4-FFF2-40B4-BE49-F238E27FC236}">
                <a16:creationId xmlns:a16="http://schemas.microsoft.com/office/drawing/2014/main" id="{DC0F8BB2-FABB-4D8A-9D30-C0FEFF3424B4}"/>
              </a:ext>
            </a:extLst>
          </p:cNvPr>
          <p:cNvSpPr txBox="1">
            <a:spLocks/>
          </p:cNvSpPr>
          <p:nvPr/>
        </p:nvSpPr>
        <p:spPr>
          <a:xfrm>
            <a:off x="8242464" y="2469472"/>
            <a:ext cx="3420000" cy="3384000"/>
          </a:xfrm>
          <a:prstGeom prst="rect">
            <a:avLst/>
          </a:prstGeom>
          <a:solidFill>
            <a:schemeClr val="tx1">
              <a:alpha val="53000"/>
            </a:schemeClr>
          </a:solidFill>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lang="de-DE" sz="1200" kern="1200" dirty="0">
                <a:solidFill>
                  <a:schemeClr val="bg1"/>
                </a:solidFill>
                <a:latin typeface="KG Second Chances Solid"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buFont typeface="Arial" panose="020B0604020202020204" pitchFamily="34" charset="0"/>
              <a:buChar char="•"/>
            </a:pPr>
            <a:r>
              <a:rPr lang="en-US" sz="1500" dirty="0">
                <a:latin typeface="KG Miss Kindergarten" panose="02000000000000000000" pitchFamily="2" charset="0"/>
              </a:rPr>
              <a:t>Carriers became the most </a:t>
            </a:r>
            <a:r>
              <a:rPr lang="en-US" sz="1500" dirty="0"/>
              <a:t>important</a:t>
            </a:r>
            <a:r>
              <a:rPr lang="en-US" sz="1500" dirty="0">
                <a:latin typeface="KG Miss Kindergarten" panose="02000000000000000000" pitchFamily="2" charset="0"/>
              </a:rPr>
              <a:t> and fearsome </a:t>
            </a:r>
            <a:r>
              <a:rPr lang="en-US" sz="1500" dirty="0"/>
              <a:t>vessels</a:t>
            </a:r>
            <a:r>
              <a:rPr lang="en-US" sz="1500" dirty="0">
                <a:latin typeface="KG Miss Kindergarten" panose="02000000000000000000" pitchFamily="2" charset="0"/>
              </a:rPr>
              <a:t> of the navy. </a:t>
            </a:r>
          </a:p>
          <a:p>
            <a:pPr marL="171450" indent="-171450">
              <a:buFont typeface="Arial" panose="020B0604020202020204" pitchFamily="34" charset="0"/>
              <a:buChar char="•"/>
            </a:pPr>
            <a:r>
              <a:rPr lang="en-US" sz="1500" dirty="0">
                <a:latin typeface="KG Miss Kindergarten" panose="02000000000000000000" pitchFamily="2" charset="0"/>
              </a:rPr>
              <a:t>They could take off and land </a:t>
            </a:r>
            <a:r>
              <a:rPr lang="en-US" sz="1500" dirty="0"/>
              <a:t>aircraft</a:t>
            </a:r>
            <a:r>
              <a:rPr lang="en-US" sz="1500" dirty="0">
                <a:latin typeface="KG Miss Kindergarten" panose="02000000000000000000" pitchFamily="2" charset="0"/>
              </a:rPr>
              <a:t> </a:t>
            </a:r>
            <a:r>
              <a:rPr lang="en-US" sz="1500" dirty="0"/>
              <a:t>anywhere</a:t>
            </a:r>
            <a:r>
              <a:rPr lang="en-US" sz="1500" dirty="0">
                <a:latin typeface="KG Miss Kindergarten" panose="02000000000000000000" pitchFamily="2" charset="0"/>
              </a:rPr>
              <a:t> in the ocean to carry out air raids. </a:t>
            </a:r>
          </a:p>
          <a:p>
            <a:pPr marL="171450" indent="-171450">
              <a:buFont typeface="Arial" panose="020B0604020202020204" pitchFamily="34" charset="0"/>
              <a:buChar char="•"/>
            </a:pPr>
            <a:r>
              <a:rPr lang="en-US" sz="1500" dirty="0">
                <a:latin typeface="KG Miss Kindergarten" panose="02000000000000000000" pitchFamily="2" charset="0"/>
              </a:rPr>
              <a:t>The largest were about 245 meters long and 30 meters wide. They could carry about 100 planes. </a:t>
            </a:r>
            <a:r>
              <a:rPr lang="en-US" sz="1500" dirty="0"/>
              <a:t>Thousands</a:t>
            </a:r>
            <a:r>
              <a:rPr lang="en-US" sz="1500" dirty="0">
                <a:latin typeface="KG Miss Kindergarten" panose="02000000000000000000" pitchFamily="2" charset="0"/>
              </a:rPr>
              <a:t> of </a:t>
            </a:r>
            <a:r>
              <a:rPr lang="en-US" sz="1500" dirty="0"/>
              <a:t>sailors</a:t>
            </a:r>
            <a:r>
              <a:rPr lang="en-US" sz="1500" dirty="0">
                <a:latin typeface="KG Miss Kindergarten" panose="02000000000000000000" pitchFamily="2" charset="0"/>
              </a:rPr>
              <a:t> were needed to control and </a:t>
            </a:r>
            <a:r>
              <a:rPr lang="en-US" sz="1500" dirty="0"/>
              <a:t>maintain</a:t>
            </a:r>
            <a:r>
              <a:rPr lang="en-US" sz="1500" dirty="0">
                <a:latin typeface="KG Miss Kindergarten" panose="02000000000000000000" pitchFamily="2" charset="0"/>
              </a:rPr>
              <a:t> them.</a:t>
            </a:r>
            <a:endParaRPr lang="de-DE" sz="1500" dirty="0">
              <a:latin typeface="KG Miss Kindergarten" panose="02000000000000000000" pitchFamily="2" charset="0"/>
            </a:endParaRPr>
          </a:p>
        </p:txBody>
      </p:sp>
      <p:pic>
        <p:nvPicPr>
          <p:cNvPr id="18" name="Graphic 13" descr="Play with solid fill">
            <a:hlinkClick r:id="" action="ppaction://hlinkshowjump?jump=nextslide"/>
            <a:extLst>
              <a:ext uri="{FF2B5EF4-FFF2-40B4-BE49-F238E27FC236}">
                <a16:creationId xmlns:a16="http://schemas.microsoft.com/office/drawing/2014/main" id="{977A62D5-4BB1-4055-BD83-CD97712D7DC2}"/>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783167" y="3185510"/>
            <a:ext cx="500273" cy="1172780"/>
          </a:xfrm>
          <a:prstGeom prst="rect">
            <a:avLst/>
          </a:prstGeom>
        </p:spPr>
      </p:pic>
      <p:pic>
        <p:nvPicPr>
          <p:cNvPr id="19" name="Graphic 17" descr="Play with solid fill">
            <a:hlinkClick r:id="" action="ppaction://hlinkshowjump?jump=previousslide"/>
            <a:extLst>
              <a:ext uri="{FF2B5EF4-FFF2-40B4-BE49-F238E27FC236}">
                <a16:creationId xmlns:a16="http://schemas.microsoft.com/office/drawing/2014/main" id="{94BB73BA-1BD2-43B2-B022-4DC47E2100BA}"/>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flipH="1">
            <a:off x="-68914" y="3210444"/>
            <a:ext cx="500273" cy="1172780"/>
          </a:xfrm>
          <a:prstGeom prst="rect">
            <a:avLst/>
          </a:prstGeom>
        </p:spPr>
      </p:pic>
      <p:sp>
        <p:nvSpPr>
          <p:cNvPr id="20" name="Textfeld 19">
            <a:extLst>
              <a:ext uri="{FF2B5EF4-FFF2-40B4-BE49-F238E27FC236}">
                <a16:creationId xmlns:a16="http://schemas.microsoft.com/office/drawing/2014/main" id="{0B214793-F014-46F7-BB8C-A28495F97D2B}"/>
              </a:ext>
            </a:extLst>
          </p:cNvPr>
          <p:cNvSpPr txBox="1"/>
          <p:nvPr/>
        </p:nvSpPr>
        <p:spPr>
          <a:xfrm>
            <a:off x="0" y="6492166"/>
            <a:ext cx="1103615" cy="369332"/>
          </a:xfrm>
          <a:prstGeom prst="rect">
            <a:avLst/>
          </a:prstGeom>
          <a:solidFill>
            <a:schemeClr val="tx1"/>
          </a:solidFill>
        </p:spPr>
        <p:txBody>
          <a:bodyPr wrap="square" rtlCol="0">
            <a:spAutoFit/>
          </a:bodyPr>
          <a:lstStyle/>
          <a:p>
            <a:pPr algn="ctr"/>
            <a:r>
              <a:rPr lang="de-DE" dirty="0">
                <a:solidFill>
                  <a:schemeClr val="bg1"/>
                </a:solidFill>
                <a:latin typeface="CarbonType" panose="02000000000000000000" pitchFamily="2" charset="0"/>
              </a:rPr>
              <a:t>2/2</a:t>
            </a:r>
          </a:p>
        </p:txBody>
      </p:sp>
      <p:pic>
        <p:nvPicPr>
          <p:cNvPr id="21" name="Grafik 20">
            <a:hlinkClick r:id="rId5" action="ppaction://hlinksldjump"/>
            <a:extLst>
              <a:ext uri="{FF2B5EF4-FFF2-40B4-BE49-F238E27FC236}">
                <a16:creationId xmlns:a16="http://schemas.microsoft.com/office/drawing/2014/main" id="{E664DF07-F9E1-4795-B442-24B3A296100F}"/>
              </a:ext>
            </a:extLst>
          </p:cNvPr>
          <p:cNvPicPr>
            <a:picLocks noChangeAspect="1"/>
          </p:cNvPicPr>
          <p:nvPr/>
        </p:nvPicPr>
        <p:blipFill>
          <a:blip r:embed="rId6"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flipH="1">
            <a:off x="11345618" y="776292"/>
            <a:ext cx="661844" cy="661844"/>
          </a:xfrm>
          <a:prstGeom prst="rect">
            <a:avLst/>
          </a:prstGeom>
        </p:spPr>
      </p:pic>
      <p:sp>
        <p:nvSpPr>
          <p:cNvPr id="10" name="Titel 5">
            <a:extLst>
              <a:ext uri="{FF2B5EF4-FFF2-40B4-BE49-F238E27FC236}">
                <a16:creationId xmlns:a16="http://schemas.microsoft.com/office/drawing/2014/main" id="{257B7744-D046-B1AA-9C85-568778F81E0A}"/>
              </a:ext>
            </a:extLst>
          </p:cNvPr>
          <p:cNvSpPr>
            <a:spLocks noGrp="1"/>
          </p:cNvSpPr>
          <p:nvPr>
            <p:ph type="title"/>
          </p:nvPr>
        </p:nvSpPr>
        <p:spPr>
          <a:xfrm>
            <a:off x="114300" y="104972"/>
            <a:ext cx="11046779" cy="1754307"/>
          </a:xfrm>
        </p:spPr>
        <p:txBody>
          <a:bodyPr/>
          <a:lstStyle/>
          <a:p>
            <a:pPr algn="l">
              <a:lnSpc>
                <a:spcPct val="70000"/>
              </a:lnSpc>
            </a:pPr>
            <a:r>
              <a:rPr lang="de-DE" sz="7200" b="1" dirty="0" err="1">
                <a:solidFill>
                  <a:schemeClr val="bg1"/>
                </a:solidFill>
                <a:latin typeface="KBWritersBlock" panose="02000603000000000000" pitchFamily="2" charset="0"/>
                <a:ea typeface="KBWritersBlock" panose="02000603000000000000" pitchFamily="2" charset="0"/>
              </a:rPr>
              <a:t>A</a:t>
            </a:r>
            <a:r>
              <a:rPr lang="de-DE" sz="7200" dirty="0" err="1">
                <a:solidFill>
                  <a:schemeClr val="bg1"/>
                </a:solidFill>
                <a:latin typeface="KG Always A Good Time" panose="02000505000000020003" pitchFamily="2" charset="0"/>
              </a:rPr>
              <a:t>dvances</a:t>
            </a:r>
            <a:r>
              <a:rPr lang="de-DE" sz="7200" dirty="0">
                <a:solidFill>
                  <a:schemeClr val="bg1"/>
                </a:solidFill>
                <a:latin typeface="KG Always A Good Time" panose="02000505000000020003" pitchFamily="2" charset="0"/>
              </a:rPr>
              <a:t> in </a:t>
            </a:r>
            <a:r>
              <a:rPr lang="de-DE" sz="7200" dirty="0">
                <a:solidFill>
                  <a:schemeClr val="bg1"/>
                </a:solidFill>
                <a:latin typeface="KG Empire of Dirt" panose="02000000000000000000" pitchFamily="2" charset="0"/>
              </a:rPr>
              <a:t>Science &amp; Technology</a:t>
            </a:r>
            <a:endParaRPr lang="de-DE" dirty="0">
              <a:solidFill>
                <a:schemeClr val="bg1"/>
              </a:solidFill>
              <a:latin typeface="KG Empire of Dirt" panose="02000000000000000000" pitchFamily="2" charset="0"/>
            </a:endParaRPr>
          </a:p>
        </p:txBody>
      </p:sp>
      <p:grpSp>
        <p:nvGrpSpPr>
          <p:cNvPr id="2" name="Gruppieren 1">
            <a:extLst>
              <a:ext uri="{FF2B5EF4-FFF2-40B4-BE49-F238E27FC236}">
                <a16:creationId xmlns:a16="http://schemas.microsoft.com/office/drawing/2014/main" id="{BBD104D3-4D2F-F682-E1F7-74C32C1B5844}"/>
              </a:ext>
            </a:extLst>
          </p:cNvPr>
          <p:cNvGrpSpPr/>
          <p:nvPr/>
        </p:nvGrpSpPr>
        <p:grpSpPr>
          <a:xfrm>
            <a:off x="8065514" y="2428483"/>
            <a:ext cx="3794709" cy="3592576"/>
            <a:chOff x="798610" y="3386502"/>
            <a:chExt cx="2649926" cy="3096014"/>
          </a:xfrm>
        </p:grpSpPr>
        <p:pic>
          <p:nvPicPr>
            <p:cNvPr id="3" name="Grafik 2">
              <a:extLst>
                <a:ext uri="{FF2B5EF4-FFF2-40B4-BE49-F238E27FC236}">
                  <a16:creationId xmlns:a16="http://schemas.microsoft.com/office/drawing/2014/main" id="{EB7E36B6-E416-C87A-F049-C1D6225171CB}"/>
                </a:ext>
              </a:extLst>
            </p:cNvPr>
            <p:cNvPicPr>
              <a:picLocks noChangeAspect="1"/>
            </p:cNvPicPr>
            <p:nvPr/>
          </p:nvPicPr>
          <p:blipFill rotWithShape="1">
            <a:blip r:embed="rId7" cstate="hqprint">
              <a:extLst>
                <a:ext uri="{28A0092B-C50C-407E-A947-70E740481C1C}">
                  <a14:useLocalDpi xmlns:a14="http://schemas.microsoft.com/office/drawing/2010/main" val="0"/>
                </a:ext>
              </a:extLst>
            </a:blip>
            <a:srcRect l="-18861" t="-36312" r="-19106"/>
            <a:stretch/>
          </p:blipFill>
          <p:spPr>
            <a:xfrm>
              <a:off x="798610" y="3395618"/>
              <a:ext cx="2640094" cy="3086898"/>
            </a:xfrm>
            <a:prstGeom prst="rect">
              <a:avLst/>
            </a:prstGeom>
            <a:gradFill>
              <a:gsLst>
                <a:gs pos="0">
                  <a:srgbClr val="1B0806"/>
                </a:gs>
                <a:gs pos="27000">
                  <a:srgbClr val="A89B95"/>
                </a:gs>
                <a:gs pos="98601">
                  <a:srgbClr val="B5774E"/>
                </a:gs>
                <a:gs pos="64000">
                  <a:srgbClr val="502D1A"/>
                </a:gs>
              </a:gsLst>
              <a:lin ang="5400000" scaled="1"/>
            </a:gradFill>
          </p:spPr>
        </p:pic>
        <p:sp>
          <p:nvSpPr>
            <p:cNvPr id="5" name="Textfeld 4">
              <a:extLst>
                <a:ext uri="{FF2B5EF4-FFF2-40B4-BE49-F238E27FC236}">
                  <a16:creationId xmlns:a16="http://schemas.microsoft.com/office/drawing/2014/main" id="{8901773F-B209-805B-A364-B0D59A671B7D}"/>
                </a:ext>
              </a:extLst>
            </p:cNvPr>
            <p:cNvSpPr txBox="1"/>
            <p:nvPr/>
          </p:nvSpPr>
          <p:spPr>
            <a:xfrm>
              <a:off x="808442" y="3386502"/>
              <a:ext cx="2640094" cy="812541"/>
            </a:xfrm>
            <a:prstGeom prst="rect">
              <a:avLst/>
            </a:prstGeom>
            <a:solidFill>
              <a:srgbClr val="BA977F"/>
            </a:solidFill>
          </p:spPr>
          <p:txBody>
            <a:bodyPr wrap="square" rtlCol="0" anchor="ctr">
              <a:noAutofit/>
            </a:bodyPr>
            <a:lstStyle/>
            <a:p>
              <a:pPr algn="ctr"/>
              <a:r>
                <a:rPr lang="de-DE" sz="3200" b="1" dirty="0">
                  <a:latin typeface="KBWritersBlock" panose="02000603000000000000" pitchFamily="2" charset="0"/>
                  <a:ea typeface="KBWritersBlock" panose="02000603000000000000" pitchFamily="2" charset="0"/>
                </a:rPr>
                <a:t>A</a:t>
              </a:r>
              <a:r>
                <a:rPr lang="de-DE" sz="3200" dirty="0">
                  <a:latin typeface="KG Always A Good Time" panose="02000505000000020003" pitchFamily="2" charset="0"/>
                </a:rPr>
                <a:t>ircraft Carrier</a:t>
              </a:r>
            </a:p>
          </p:txBody>
        </p:sp>
      </p:grpSp>
      <p:grpSp>
        <p:nvGrpSpPr>
          <p:cNvPr id="6" name="Gruppieren 5">
            <a:extLst>
              <a:ext uri="{FF2B5EF4-FFF2-40B4-BE49-F238E27FC236}">
                <a16:creationId xmlns:a16="http://schemas.microsoft.com/office/drawing/2014/main" id="{A47BC40F-9514-F050-2D73-B19562EC0128}"/>
              </a:ext>
            </a:extLst>
          </p:cNvPr>
          <p:cNvGrpSpPr/>
          <p:nvPr/>
        </p:nvGrpSpPr>
        <p:grpSpPr>
          <a:xfrm>
            <a:off x="4217893" y="2428483"/>
            <a:ext cx="3794709" cy="3592577"/>
            <a:chOff x="798610" y="3386502"/>
            <a:chExt cx="2649926" cy="3096015"/>
          </a:xfrm>
        </p:grpSpPr>
        <p:pic>
          <p:nvPicPr>
            <p:cNvPr id="7" name="Grafik 6">
              <a:extLst>
                <a:ext uri="{FF2B5EF4-FFF2-40B4-BE49-F238E27FC236}">
                  <a16:creationId xmlns:a16="http://schemas.microsoft.com/office/drawing/2014/main" id="{322F16AB-D840-9A34-5917-B49CE342E117}"/>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23404" t="-35935" r="-22320" b="-2133"/>
            <a:stretch/>
          </p:blipFill>
          <p:spPr>
            <a:xfrm>
              <a:off x="798610" y="3395619"/>
              <a:ext cx="2640094" cy="3086898"/>
            </a:xfrm>
            <a:prstGeom prst="rect">
              <a:avLst/>
            </a:prstGeom>
            <a:gradFill>
              <a:gsLst>
                <a:gs pos="0">
                  <a:srgbClr val="1B0806"/>
                </a:gs>
                <a:gs pos="27000">
                  <a:srgbClr val="A89B95"/>
                </a:gs>
                <a:gs pos="98601">
                  <a:srgbClr val="B5774E"/>
                </a:gs>
                <a:gs pos="64000">
                  <a:srgbClr val="502D1A"/>
                </a:gs>
              </a:gsLst>
              <a:lin ang="5400000" scaled="1"/>
            </a:gradFill>
          </p:spPr>
        </p:pic>
        <p:sp>
          <p:nvSpPr>
            <p:cNvPr id="8" name="Textfeld 7">
              <a:extLst>
                <a:ext uri="{FF2B5EF4-FFF2-40B4-BE49-F238E27FC236}">
                  <a16:creationId xmlns:a16="http://schemas.microsoft.com/office/drawing/2014/main" id="{B58DB03F-98C0-2410-7CE1-E229F2A686BD}"/>
                </a:ext>
              </a:extLst>
            </p:cNvPr>
            <p:cNvSpPr txBox="1"/>
            <p:nvPr/>
          </p:nvSpPr>
          <p:spPr>
            <a:xfrm>
              <a:off x="808442" y="3386502"/>
              <a:ext cx="2640094" cy="812541"/>
            </a:xfrm>
            <a:prstGeom prst="rect">
              <a:avLst/>
            </a:prstGeom>
            <a:solidFill>
              <a:srgbClr val="BA977F"/>
            </a:solidFill>
          </p:spPr>
          <p:txBody>
            <a:bodyPr wrap="square" rtlCol="0" anchor="ctr">
              <a:noAutofit/>
            </a:bodyPr>
            <a:lstStyle/>
            <a:p>
              <a:pPr algn="ctr"/>
              <a:r>
                <a:rPr lang="de-DE" sz="2800" dirty="0">
                  <a:latin typeface="KG Always A Good Time" panose="02000505000000020003" pitchFamily="2" charset="0"/>
                </a:rPr>
                <a:t>Blood </a:t>
              </a:r>
              <a:r>
                <a:rPr lang="de-DE" sz="2800" dirty="0" err="1">
                  <a:latin typeface="Pacifico" panose="02000000000000000000" pitchFamily="2" charset="0"/>
                </a:rPr>
                <a:t>T</a:t>
              </a:r>
              <a:r>
                <a:rPr lang="de-DE" sz="2800" dirty="0" err="1">
                  <a:latin typeface="KG Always A Good Time" panose="02000505000000020003" pitchFamily="2" charset="0"/>
                </a:rPr>
                <a:t>ransfusions</a:t>
              </a:r>
              <a:endParaRPr lang="de-DE" sz="2800" dirty="0">
                <a:latin typeface="KG Always A Good Time" panose="02000505000000020003" pitchFamily="2" charset="0"/>
              </a:endParaRPr>
            </a:p>
          </p:txBody>
        </p:sp>
      </p:grpSp>
      <p:grpSp>
        <p:nvGrpSpPr>
          <p:cNvPr id="9" name="Gruppieren 8">
            <a:extLst>
              <a:ext uri="{FF2B5EF4-FFF2-40B4-BE49-F238E27FC236}">
                <a16:creationId xmlns:a16="http://schemas.microsoft.com/office/drawing/2014/main" id="{60B57E41-D392-3E3F-A62D-37E0D8EEE36F}"/>
              </a:ext>
            </a:extLst>
          </p:cNvPr>
          <p:cNvGrpSpPr/>
          <p:nvPr/>
        </p:nvGrpSpPr>
        <p:grpSpPr>
          <a:xfrm>
            <a:off x="370273" y="2428483"/>
            <a:ext cx="3794709" cy="3592577"/>
            <a:chOff x="798610" y="3386502"/>
            <a:chExt cx="2649926" cy="3096015"/>
          </a:xfrm>
        </p:grpSpPr>
        <p:pic>
          <p:nvPicPr>
            <p:cNvPr id="13" name="Grafik 12">
              <a:extLst>
                <a:ext uri="{FF2B5EF4-FFF2-40B4-BE49-F238E27FC236}">
                  <a16:creationId xmlns:a16="http://schemas.microsoft.com/office/drawing/2014/main" id="{0CC4193D-807C-D9C8-77E5-F0062DE9C121}"/>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l="-28079" t="-42575" r="-16681"/>
            <a:stretch/>
          </p:blipFill>
          <p:spPr>
            <a:xfrm>
              <a:off x="798610" y="3395619"/>
              <a:ext cx="2640094" cy="3086898"/>
            </a:xfrm>
            <a:prstGeom prst="rect">
              <a:avLst/>
            </a:prstGeom>
            <a:gradFill>
              <a:gsLst>
                <a:gs pos="0">
                  <a:srgbClr val="1B0806"/>
                </a:gs>
                <a:gs pos="27000">
                  <a:srgbClr val="A89B95"/>
                </a:gs>
                <a:gs pos="98601">
                  <a:srgbClr val="B5774E"/>
                </a:gs>
                <a:gs pos="64000">
                  <a:srgbClr val="502D1A"/>
                </a:gs>
              </a:gsLst>
              <a:lin ang="5400000" scaled="1"/>
            </a:gradFill>
          </p:spPr>
        </p:pic>
        <p:sp>
          <p:nvSpPr>
            <p:cNvPr id="14" name="Textfeld 13">
              <a:extLst>
                <a:ext uri="{FF2B5EF4-FFF2-40B4-BE49-F238E27FC236}">
                  <a16:creationId xmlns:a16="http://schemas.microsoft.com/office/drawing/2014/main" id="{37A06E46-4B0F-173D-A6AE-79E1817217FB}"/>
                </a:ext>
              </a:extLst>
            </p:cNvPr>
            <p:cNvSpPr txBox="1"/>
            <p:nvPr/>
          </p:nvSpPr>
          <p:spPr>
            <a:xfrm>
              <a:off x="808442" y="3386502"/>
              <a:ext cx="2640094" cy="812541"/>
            </a:xfrm>
            <a:prstGeom prst="rect">
              <a:avLst/>
            </a:prstGeom>
            <a:solidFill>
              <a:srgbClr val="BA977F"/>
            </a:solidFill>
          </p:spPr>
          <p:txBody>
            <a:bodyPr wrap="square" rtlCol="0" anchor="ctr">
              <a:noAutofit/>
            </a:bodyPr>
            <a:lstStyle/>
            <a:p>
              <a:pPr algn="ctr"/>
              <a:r>
                <a:rPr lang="de-DE" sz="3200" dirty="0">
                  <a:latin typeface="KG Always A Good Time" panose="02000505000000020003" pitchFamily="2" charset="0"/>
                </a:rPr>
                <a:t>Enigma</a:t>
              </a:r>
            </a:p>
          </p:txBody>
        </p:sp>
      </p:grpSp>
    </p:spTree>
    <p:extLst>
      <p:ext uri="{BB962C8B-B14F-4D97-AF65-F5344CB8AC3E}">
        <p14:creationId xmlns:p14="http://schemas.microsoft.com/office/powerpoint/2010/main" val="403896004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par>
                                <p:cTn id="11" presetID="32" presetClass="emph" presetSubtype="0" fill="hold" nodeType="withEffect">
                                  <p:stCondLst>
                                    <p:cond delay="0"/>
                                  </p:stCondLst>
                                  <p:childTnLst>
                                    <p:animRot by="120000">
                                      <p:cBhvr>
                                        <p:cTn id="12" dur="100" fill="hold">
                                          <p:stCondLst>
                                            <p:cond delay="0"/>
                                          </p:stCondLst>
                                        </p:cTn>
                                        <p:tgtEl>
                                          <p:spTgt spid="6"/>
                                        </p:tgtEl>
                                        <p:attrNameLst>
                                          <p:attrName>r</p:attrName>
                                        </p:attrNameLst>
                                      </p:cBhvr>
                                    </p:animRot>
                                    <p:animRot by="-240000">
                                      <p:cBhvr>
                                        <p:cTn id="13" dur="200" fill="hold">
                                          <p:stCondLst>
                                            <p:cond delay="200"/>
                                          </p:stCondLst>
                                        </p:cTn>
                                        <p:tgtEl>
                                          <p:spTgt spid="6"/>
                                        </p:tgtEl>
                                        <p:attrNameLst>
                                          <p:attrName>r</p:attrName>
                                        </p:attrNameLst>
                                      </p:cBhvr>
                                    </p:animRot>
                                    <p:animRot by="240000">
                                      <p:cBhvr>
                                        <p:cTn id="14" dur="200" fill="hold">
                                          <p:stCondLst>
                                            <p:cond delay="400"/>
                                          </p:stCondLst>
                                        </p:cTn>
                                        <p:tgtEl>
                                          <p:spTgt spid="6"/>
                                        </p:tgtEl>
                                        <p:attrNameLst>
                                          <p:attrName>r</p:attrName>
                                        </p:attrNameLst>
                                      </p:cBhvr>
                                    </p:animRot>
                                    <p:animRot by="-240000">
                                      <p:cBhvr>
                                        <p:cTn id="15" dur="200" fill="hold">
                                          <p:stCondLst>
                                            <p:cond delay="600"/>
                                          </p:stCondLst>
                                        </p:cTn>
                                        <p:tgtEl>
                                          <p:spTgt spid="6"/>
                                        </p:tgtEl>
                                        <p:attrNameLst>
                                          <p:attrName>r</p:attrName>
                                        </p:attrNameLst>
                                      </p:cBhvr>
                                    </p:animRot>
                                    <p:animRot by="120000">
                                      <p:cBhvr>
                                        <p:cTn id="16" dur="200" fill="hold">
                                          <p:stCondLst>
                                            <p:cond delay="800"/>
                                          </p:stCondLst>
                                        </p:cTn>
                                        <p:tgtEl>
                                          <p:spTgt spid="6"/>
                                        </p:tgtEl>
                                        <p:attrNameLst>
                                          <p:attrName>r</p:attrName>
                                        </p:attrNameLst>
                                      </p:cBhvr>
                                    </p:animRot>
                                  </p:childTnLst>
                                </p:cTn>
                              </p:par>
                              <p:par>
                                <p:cTn id="17" presetID="32" presetClass="emph" presetSubtype="0" fill="hold" nodeType="withEffect">
                                  <p:stCondLst>
                                    <p:cond delay="0"/>
                                  </p:stCondLst>
                                  <p:childTnLst>
                                    <p:animRot by="120000">
                                      <p:cBhvr>
                                        <p:cTn id="18" dur="100" fill="hold">
                                          <p:stCondLst>
                                            <p:cond delay="0"/>
                                          </p:stCondLst>
                                        </p:cTn>
                                        <p:tgtEl>
                                          <p:spTgt spid="9"/>
                                        </p:tgtEl>
                                        <p:attrNameLst>
                                          <p:attrName>r</p:attrName>
                                        </p:attrNameLst>
                                      </p:cBhvr>
                                    </p:animRot>
                                    <p:animRot by="-240000">
                                      <p:cBhvr>
                                        <p:cTn id="19" dur="200" fill="hold">
                                          <p:stCondLst>
                                            <p:cond delay="200"/>
                                          </p:stCondLst>
                                        </p:cTn>
                                        <p:tgtEl>
                                          <p:spTgt spid="9"/>
                                        </p:tgtEl>
                                        <p:attrNameLst>
                                          <p:attrName>r</p:attrName>
                                        </p:attrNameLst>
                                      </p:cBhvr>
                                    </p:animRot>
                                    <p:animRot by="240000">
                                      <p:cBhvr>
                                        <p:cTn id="20" dur="200" fill="hold">
                                          <p:stCondLst>
                                            <p:cond delay="400"/>
                                          </p:stCondLst>
                                        </p:cTn>
                                        <p:tgtEl>
                                          <p:spTgt spid="9"/>
                                        </p:tgtEl>
                                        <p:attrNameLst>
                                          <p:attrName>r</p:attrName>
                                        </p:attrNameLst>
                                      </p:cBhvr>
                                    </p:animRot>
                                    <p:animRot by="-240000">
                                      <p:cBhvr>
                                        <p:cTn id="21" dur="200" fill="hold">
                                          <p:stCondLst>
                                            <p:cond delay="600"/>
                                          </p:stCondLst>
                                        </p:cTn>
                                        <p:tgtEl>
                                          <p:spTgt spid="9"/>
                                        </p:tgtEl>
                                        <p:attrNameLst>
                                          <p:attrName>r</p:attrName>
                                        </p:attrNameLst>
                                      </p:cBhvr>
                                    </p:animRot>
                                    <p:animRot by="120000">
                                      <p:cBhvr>
                                        <p:cTn id="22" dur="200" fill="hold">
                                          <p:stCondLst>
                                            <p:cond delay="80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4"/>
                    </p:tgtEl>
                  </p:cond>
                </p:stCondLst>
                <p:endSync evt="end" delay="0">
                  <p:rtn val="all"/>
                </p:endSync>
                <p:childTnLst>
                  <p:par>
                    <p:cTn id="24" fill="hold">
                      <p:stCondLst>
                        <p:cond delay="0"/>
                      </p:stCondLst>
                      <p:childTnLst>
                        <p:par>
                          <p:cTn id="25" fill="hold">
                            <p:stCondLst>
                              <p:cond delay="0"/>
                            </p:stCondLst>
                            <p:childTnLst>
                              <p:par>
                                <p:cTn id="26" presetID="9" presetClass="exit" presetSubtype="0" fill="hold" grpId="0" nodeType="clickEffect">
                                  <p:stCondLst>
                                    <p:cond delay="0"/>
                                  </p:stCondLst>
                                  <p:childTnLst>
                                    <p:animEffect transition="out" filter="dissolve">
                                      <p:cBhvr>
                                        <p:cTn id="27" dur="500"/>
                                        <p:tgtEl>
                                          <p:spTgt spid="4">
                                            <p:txEl>
                                              <p:pRg st="0" end="0"/>
                                            </p:txEl>
                                          </p:spTgt>
                                        </p:tgtEl>
                                      </p:cBhvr>
                                    </p:animEffect>
                                    <p:set>
                                      <p:cBhvr>
                                        <p:cTn id="28" dur="1" fill="hold">
                                          <p:stCondLst>
                                            <p:cond delay="499"/>
                                          </p:stCondLst>
                                        </p:cTn>
                                        <p:tgtEl>
                                          <p:spTgt spid="4">
                                            <p:txEl>
                                              <p:pRg st="0" end="0"/>
                                            </p:txEl>
                                          </p:spTgt>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9" presetClass="exit" presetSubtype="0" fill="hold" grpId="0" nodeType="clickEffect">
                                  <p:stCondLst>
                                    <p:cond delay="0"/>
                                  </p:stCondLst>
                                  <p:childTnLst>
                                    <p:animEffect transition="out" filter="dissolve">
                                      <p:cBhvr>
                                        <p:cTn id="32" dur="500"/>
                                        <p:tgtEl>
                                          <p:spTgt spid="4">
                                            <p:txEl>
                                              <p:pRg st="1" end="1"/>
                                            </p:txEl>
                                          </p:spTgt>
                                        </p:tgtEl>
                                      </p:cBhvr>
                                    </p:animEffect>
                                    <p:set>
                                      <p:cBhvr>
                                        <p:cTn id="33" dur="1" fill="hold">
                                          <p:stCondLst>
                                            <p:cond delay="499"/>
                                          </p:stCondLst>
                                        </p:cTn>
                                        <p:tgtEl>
                                          <p:spTgt spid="4">
                                            <p:txEl>
                                              <p:pRg st="1" end="1"/>
                                            </p:txEl>
                                          </p:spTgt>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9" presetClass="exit" presetSubtype="0" fill="hold" grpId="0" nodeType="clickEffect">
                                  <p:stCondLst>
                                    <p:cond delay="0"/>
                                  </p:stCondLst>
                                  <p:childTnLst>
                                    <p:animEffect transition="out" filter="dissolve">
                                      <p:cBhvr>
                                        <p:cTn id="37" dur="500"/>
                                        <p:tgtEl>
                                          <p:spTgt spid="4">
                                            <p:txEl>
                                              <p:pRg st="2" end="2"/>
                                            </p:txEl>
                                          </p:spTgt>
                                        </p:tgtEl>
                                      </p:cBhvr>
                                    </p:animEffect>
                                    <p:set>
                                      <p:cBhvr>
                                        <p:cTn id="38" dur="1" fill="hold">
                                          <p:stCondLst>
                                            <p:cond delay="499"/>
                                          </p:stCondLst>
                                        </p:cTn>
                                        <p:tgtEl>
                                          <p:spTgt spid="4">
                                            <p:txEl>
                                              <p:pRg st="2" end="2"/>
                                            </p:txEl>
                                          </p:spTgt>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9" presetClass="exit" presetSubtype="0" fill="hold" grpId="0" nodeType="clickEffect">
                                  <p:stCondLst>
                                    <p:cond delay="0"/>
                                  </p:stCondLst>
                                  <p:childTnLst>
                                    <p:animEffect transition="out" filter="dissolve">
                                      <p:cBhvr>
                                        <p:cTn id="42" dur="500"/>
                                        <p:tgtEl>
                                          <p:spTgt spid="4">
                                            <p:txEl>
                                              <p:pRg st="3" end="3"/>
                                            </p:txEl>
                                          </p:spTgt>
                                        </p:tgtEl>
                                      </p:cBhvr>
                                    </p:animEffect>
                                    <p:set>
                                      <p:cBhvr>
                                        <p:cTn id="43" dur="1" fill="hold">
                                          <p:stCondLst>
                                            <p:cond delay="499"/>
                                          </p:stCondLst>
                                        </p:cTn>
                                        <p:tgtEl>
                                          <p:spTgt spid="4">
                                            <p:txEl>
                                              <p:pRg st="3" end="3"/>
                                            </p:txEl>
                                          </p:spTgt>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9" presetClass="exit" presetSubtype="0" fill="hold" grpId="0" nodeType="clickEffect">
                                  <p:stCondLst>
                                    <p:cond delay="0"/>
                                  </p:stCondLst>
                                  <p:childTnLst>
                                    <p:animEffect transition="out" filter="dissolve">
                                      <p:cBhvr>
                                        <p:cTn id="47" dur="500"/>
                                        <p:tgtEl>
                                          <p:spTgt spid="4">
                                            <p:bg/>
                                          </p:spTgt>
                                        </p:tgtEl>
                                      </p:cBhvr>
                                    </p:animEffect>
                                    <p:set>
                                      <p:cBhvr>
                                        <p:cTn id="48" dur="1" fill="hold">
                                          <p:stCondLst>
                                            <p:cond delay="499"/>
                                          </p:stCondLst>
                                        </p:cTn>
                                        <p:tgtEl>
                                          <p:spTgt spid="4">
                                            <p:bg/>
                                          </p:spTgt>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49" restart="whenNotActive" fill="hold" evtFilter="cancelBubble" nodeType="interactiveSeq">
                <p:stCondLst>
                  <p:cond evt="onClick" delay="0">
                    <p:tgtEl>
                      <p:spTgt spid="16"/>
                    </p:tgtEl>
                  </p:cond>
                </p:stCondLst>
                <p:endSync evt="end" delay="0">
                  <p:rtn val="all"/>
                </p:endSync>
                <p:childTnLst>
                  <p:par>
                    <p:cTn id="50" fill="hold">
                      <p:stCondLst>
                        <p:cond delay="0"/>
                      </p:stCondLst>
                      <p:childTnLst>
                        <p:par>
                          <p:cTn id="51" fill="hold">
                            <p:stCondLst>
                              <p:cond delay="0"/>
                            </p:stCondLst>
                            <p:childTnLst>
                              <p:par>
                                <p:cTn id="52" presetID="9" presetClass="exit" presetSubtype="0" fill="hold" grpId="0" nodeType="clickEffect">
                                  <p:stCondLst>
                                    <p:cond delay="0"/>
                                  </p:stCondLst>
                                  <p:childTnLst>
                                    <p:animEffect transition="out" filter="dissolve">
                                      <p:cBhvr>
                                        <p:cTn id="53" dur="500"/>
                                        <p:tgtEl>
                                          <p:spTgt spid="16">
                                            <p:txEl>
                                              <p:pRg st="0" end="0"/>
                                            </p:txEl>
                                          </p:spTgt>
                                        </p:tgtEl>
                                      </p:cBhvr>
                                    </p:animEffect>
                                    <p:set>
                                      <p:cBhvr>
                                        <p:cTn id="54" dur="1" fill="hold">
                                          <p:stCondLst>
                                            <p:cond delay="499"/>
                                          </p:stCondLst>
                                        </p:cTn>
                                        <p:tgtEl>
                                          <p:spTgt spid="16">
                                            <p:txEl>
                                              <p:pRg st="0" end="0"/>
                                            </p:txEl>
                                          </p:spTgt>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9" presetClass="exit" presetSubtype="0" fill="hold" grpId="0" nodeType="clickEffect">
                                  <p:stCondLst>
                                    <p:cond delay="0"/>
                                  </p:stCondLst>
                                  <p:childTnLst>
                                    <p:animEffect transition="out" filter="dissolve">
                                      <p:cBhvr>
                                        <p:cTn id="58" dur="500"/>
                                        <p:tgtEl>
                                          <p:spTgt spid="16">
                                            <p:txEl>
                                              <p:pRg st="1" end="1"/>
                                            </p:txEl>
                                          </p:spTgt>
                                        </p:tgtEl>
                                      </p:cBhvr>
                                    </p:animEffect>
                                    <p:set>
                                      <p:cBhvr>
                                        <p:cTn id="59" dur="1" fill="hold">
                                          <p:stCondLst>
                                            <p:cond delay="499"/>
                                          </p:stCondLst>
                                        </p:cTn>
                                        <p:tgtEl>
                                          <p:spTgt spid="16">
                                            <p:txEl>
                                              <p:pRg st="1" end="1"/>
                                            </p:txEl>
                                          </p:spTgt>
                                        </p:tgtEl>
                                        <p:attrNameLst>
                                          <p:attrName>style.visibility</p:attrName>
                                        </p:attrNameLst>
                                      </p:cBhvr>
                                      <p:to>
                                        <p:strVal val="hidden"/>
                                      </p:to>
                                    </p:set>
                                  </p:childTnLst>
                                </p:cTn>
                              </p:par>
                            </p:childTnLst>
                          </p:cTn>
                        </p:par>
                      </p:childTnLst>
                    </p:cTn>
                  </p:par>
                  <p:par>
                    <p:cTn id="60" fill="hold">
                      <p:stCondLst>
                        <p:cond delay="indefinite"/>
                      </p:stCondLst>
                      <p:childTnLst>
                        <p:par>
                          <p:cTn id="61" fill="hold">
                            <p:stCondLst>
                              <p:cond delay="0"/>
                            </p:stCondLst>
                            <p:childTnLst>
                              <p:par>
                                <p:cTn id="62" presetID="9" presetClass="exit" presetSubtype="0" fill="hold" grpId="0" nodeType="clickEffect">
                                  <p:stCondLst>
                                    <p:cond delay="0"/>
                                  </p:stCondLst>
                                  <p:childTnLst>
                                    <p:animEffect transition="out" filter="dissolve">
                                      <p:cBhvr>
                                        <p:cTn id="63" dur="500"/>
                                        <p:tgtEl>
                                          <p:spTgt spid="16">
                                            <p:txEl>
                                              <p:pRg st="2" end="2"/>
                                            </p:txEl>
                                          </p:spTgt>
                                        </p:tgtEl>
                                      </p:cBhvr>
                                    </p:animEffect>
                                    <p:set>
                                      <p:cBhvr>
                                        <p:cTn id="64" dur="1" fill="hold">
                                          <p:stCondLst>
                                            <p:cond delay="499"/>
                                          </p:stCondLst>
                                        </p:cTn>
                                        <p:tgtEl>
                                          <p:spTgt spid="16">
                                            <p:txEl>
                                              <p:pRg st="2" end="2"/>
                                            </p:txEl>
                                          </p:spTgt>
                                        </p:tgtEl>
                                        <p:attrNameLst>
                                          <p:attrName>style.visibility</p:attrName>
                                        </p:attrNameLst>
                                      </p:cBhvr>
                                      <p:to>
                                        <p:strVal val="hidden"/>
                                      </p:to>
                                    </p:set>
                                  </p:childTnLst>
                                </p:cTn>
                              </p:par>
                            </p:childTnLst>
                          </p:cTn>
                        </p:par>
                      </p:childTnLst>
                    </p:cTn>
                  </p:par>
                  <p:par>
                    <p:cTn id="65" fill="hold">
                      <p:stCondLst>
                        <p:cond delay="indefinite"/>
                      </p:stCondLst>
                      <p:childTnLst>
                        <p:par>
                          <p:cTn id="66" fill="hold">
                            <p:stCondLst>
                              <p:cond delay="0"/>
                            </p:stCondLst>
                            <p:childTnLst>
                              <p:par>
                                <p:cTn id="67" presetID="9" presetClass="exit" presetSubtype="0" fill="hold" grpId="0" nodeType="clickEffect">
                                  <p:stCondLst>
                                    <p:cond delay="0"/>
                                  </p:stCondLst>
                                  <p:childTnLst>
                                    <p:animEffect transition="out" filter="dissolve">
                                      <p:cBhvr>
                                        <p:cTn id="68" dur="500"/>
                                        <p:tgtEl>
                                          <p:spTgt spid="16">
                                            <p:bg/>
                                          </p:spTgt>
                                        </p:tgtEl>
                                      </p:cBhvr>
                                    </p:animEffect>
                                    <p:set>
                                      <p:cBhvr>
                                        <p:cTn id="69" dur="1" fill="hold">
                                          <p:stCondLst>
                                            <p:cond delay="499"/>
                                          </p:stCondLst>
                                        </p:cTn>
                                        <p:tgtEl>
                                          <p:spTgt spid="16">
                                            <p:bg/>
                                          </p:spTgt>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70" restart="whenNotActive" fill="hold" evtFilter="cancelBubble" nodeType="interactiveSeq">
                <p:stCondLst>
                  <p:cond evt="onClick" delay="0">
                    <p:tgtEl>
                      <p:spTgt spid="17"/>
                    </p:tgtEl>
                  </p:cond>
                </p:stCondLst>
                <p:endSync evt="end" delay="0">
                  <p:rtn val="all"/>
                </p:endSync>
                <p:childTnLst>
                  <p:par>
                    <p:cTn id="71" fill="hold">
                      <p:stCondLst>
                        <p:cond delay="0"/>
                      </p:stCondLst>
                      <p:childTnLst>
                        <p:par>
                          <p:cTn id="72" fill="hold">
                            <p:stCondLst>
                              <p:cond delay="0"/>
                            </p:stCondLst>
                            <p:childTnLst>
                              <p:par>
                                <p:cTn id="73" presetID="9" presetClass="exit" presetSubtype="0" fill="hold" grpId="0" nodeType="clickEffect">
                                  <p:stCondLst>
                                    <p:cond delay="0"/>
                                  </p:stCondLst>
                                  <p:childTnLst>
                                    <p:animEffect transition="out" filter="dissolve">
                                      <p:cBhvr>
                                        <p:cTn id="74" dur="500"/>
                                        <p:tgtEl>
                                          <p:spTgt spid="17">
                                            <p:txEl>
                                              <p:pRg st="0" end="0"/>
                                            </p:txEl>
                                          </p:spTgt>
                                        </p:tgtEl>
                                      </p:cBhvr>
                                    </p:animEffect>
                                    <p:set>
                                      <p:cBhvr>
                                        <p:cTn id="75" dur="1" fill="hold">
                                          <p:stCondLst>
                                            <p:cond delay="499"/>
                                          </p:stCondLst>
                                        </p:cTn>
                                        <p:tgtEl>
                                          <p:spTgt spid="17">
                                            <p:txEl>
                                              <p:pRg st="0" end="0"/>
                                            </p:txEl>
                                          </p:spTgt>
                                        </p:tgtEl>
                                        <p:attrNameLst>
                                          <p:attrName>style.visibility</p:attrName>
                                        </p:attrNameLst>
                                      </p:cBhvr>
                                      <p:to>
                                        <p:strVal val="hidden"/>
                                      </p:to>
                                    </p:set>
                                  </p:childTnLst>
                                </p:cTn>
                              </p:par>
                            </p:childTnLst>
                          </p:cTn>
                        </p:par>
                      </p:childTnLst>
                    </p:cTn>
                  </p:par>
                  <p:par>
                    <p:cTn id="76" fill="hold">
                      <p:stCondLst>
                        <p:cond delay="indefinite"/>
                      </p:stCondLst>
                      <p:childTnLst>
                        <p:par>
                          <p:cTn id="77" fill="hold">
                            <p:stCondLst>
                              <p:cond delay="0"/>
                            </p:stCondLst>
                            <p:childTnLst>
                              <p:par>
                                <p:cTn id="78" presetID="9" presetClass="exit" presetSubtype="0" fill="hold" grpId="0" nodeType="clickEffect">
                                  <p:stCondLst>
                                    <p:cond delay="0"/>
                                  </p:stCondLst>
                                  <p:childTnLst>
                                    <p:animEffect transition="out" filter="dissolve">
                                      <p:cBhvr>
                                        <p:cTn id="79" dur="500"/>
                                        <p:tgtEl>
                                          <p:spTgt spid="17">
                                            <p:txEl>
                                              <p:pRg st="1" end="1"/>
                                            </p:txEl>
                                          </p:spTgt>
                                        </p:tgtEl>
                                      </p:cBhvr>
                                    </p:animEffect>
                                    <p:set>
                                      <p:cBhvr>
                                        <p:cTn id="80" dur="1" fill="hold">
                                          <p:stCondLst>
                                            <p:cond delay="499"/>
                                          </p:stCondLst>
                                        </p:cTn>
                                        <p:tgtEl>
                                          <p:spTgt spid="17">
                                            <p:txEl>
                                              <p:pRg st="1" end="1"/>
                                            </p:txEl>
                                          </p:spTgt>
                                        </p:tgtEl>
                                        <p:attrNameLst>
                                          <p:attrName>style.visibility</p:attrName>
                                        </p:attrNameLst>
                                      </p:cBhvr>
                                      <p:to>
                                        <p:strVal val="hidden"/>
                                      </p:to>
                                    </p:set>
                                  </p:childTnLst>
                                </p:cTn>
                              </p:par>
                            </p:childTnLst>
                          </p:cTn>
                        </p:par>
                      </p:childTnLst>
                    </p:cTn>
                  </p:par>
                  <p:par>
                    <p:cTn id="81" fill="hold">
                      <p:stCondLst>
                        <p:cond delay="indefinite"/>
                      </p:stCondLst>
                      <p:childTnLst>
                        <p:par>
                          <p:cTn id="82" fill="hold">
                            <p:stCondLst>
                              <p:cond delay="0"/>
                            </p:stCondLst>
                            <p:childTnLst>
                              <p:par>
                                <p:cTn id="83" presetID="9" presetClass="exit" presetSubtype="0" fill="hold" grpId="0" nodeType="clickEffect">
                                  <p:stCondLst>
                                    <p:cond delay="0"/>
                                  </p:stCondLst>
                                  <p:childTnLst>
                                    <p:animEffect transition="out" filter="dissolve">
                                      <p:cBhvr>
                                        <p:cTn id="84" dur="500"/>
                                        <p:tgtEl>
                                          <p:spTgt spid="17">
                                            <p:txEl>
                                              <p:pRg st="2" end="2"/>
                                            </p:txEl>
                                          </p:spTgt>
                                        </p:tgtEl>
                                      </p:cBhvr>
                                    </p:animEffect>
                                    <p:set>
                                      <p:cBhvr>
                                        <p:cTn id="85" dur="1" fill="hold">
                                          <p:stCondLst>
                                            <p:cond delay="499"/>
                                          </p:stCondLst>
                                        </p:cTn>
                                        <p:tgtEl>
                                          <p:spTgt spid="17">
                                            <p:txEl>
                                              <p:pRg st="2" end="2"/>
                                            </p:txEl>
                                          </p:spTgt>
                                        </p:tgtEl>
                                        <p:attrNameLst>
                                          <p:attrName>style.visibility</p:attrName>
                                        </p:attrNameLst>
                                      </p:cBhvr>
                                      <p:to>
                                        <p:strVal val="hidden"/>
                                      </p:to>
                                    </p:set>
                                  </p:childTnLst>
                                </p:cTn>
                              </p:par>
                            </p:childTnLst>
                          </p:cTn>
                        </p:par>
                      </p:childTnLst>
                    </p:cTn>
                  </p:par>
                  <p:par>
                    <p:cTn id="86" fill="hold">
                      <p:stCondLst>
                        <p:cond delay="indefinite"/>
                      </p:stCondLst>
                      <p:childTnLst>
                        <p:par>
                          <p:cTn id="87" fill="hold">
                            <p:stCondLst>
                              <p:cond delay="0"/>
                            </p:stCondLst>
                            <p:childTnLst>
                              <p:par>
                                <p:cTn id="88" presetID="9" presetClass="exit" presetSubtype="0" fill="hold" grpId="0" nodeType="clickEffect">
                                  <p:stCondLst>
                                    <p:cond delay="0"/>
                                  </p:stCondLst>
                                  <p:childTnLst>
                                    <p:animEffect transition="out" filter="dissolve">
                                      <p:cBhvr>
                                        <p:cTn id="89" dur="500"/>
                                        <p:tgtEl>
                                          <p:spTgt spid="17">
                                            <p:bg/>
                                          </p:spTgt>
                                        </p:tgtEl>
                                      </p:cBhvr>
                                    </p:animEffect>
                                    <p:set>
                                      <p:cBhvr>
                                        <p:cTn id="90" dur="1" fill="hold">
                                          <p:stCondLst>
                                            <p:cond delay="499"/>
                                          </p:stCondLst>
                                        </p:cTn>
                                        <p:tgtEl>
                                          <p:spTgt spid="17">
                                            <p:bg/>
                                          </p:spTgt>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91" restart="whenNotActive" fill="hold" evtFilter="cancelBubble" nodeType="interactiveSeq">
                <p:stCondLst>
                  <p:cond evt="onClick" delay="0">
                    <p:tgtEl>
                      <p:spTgt spid="2"/>
                    </p:tgtEl>
                  </p:cond>
                </p:stCondLst>
                <p:endSync evt="end" delay="0">
                  <p:rtn val="all"/>
                </p:endSync>
                <p:childTnLst>
                  <p:par>
                    <p:cTn id="92" fill="hold">
                      <p:stCondLst>
                        <p:cond delay="0"/>
                      </p:stCondLst>
                      <p:childTnLst>
                        <p:par>
                          <p:cTn id="93" fill="hold">
                            <p:stCondLst>
                              <p:cond delay="0"/>
                            </p:stCondLst>
                            <p:childTnLst>
                              <p:par>
                                <p:cTn id="94" presetID="45" presetClass="exit" presetSubtype="0" fill="hold" nodeType="clickEffect">
                                  <p:stCondLst>
                                    <p:cond delay="0"/>
                                  </p:stCondLst>
                                  <p:childTnLst>
                                    <p:animEffect transition="out" filter="fade">
                                      <p:cBhvr>
                                        <p:cTn id="95" dur="2000"/>
                                        <p:tgtEl>
                                          <p:spTgt spid="2"/>
                                        </p:tgtEl>
                                      </p:cBhvr>
                                    </p:animEffect>
                                    <p:anim calcmode="lin" valueType="num">
                                      <p:cBhvr>
                                        <p:cTn id="96" dur="2000"/>
                                        <p:tgtEl>
                                          <p:spTgt spid="2"/>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97" dur="2000"/>
                                        <p:tgtEl>
                                          <p:spTgt spid="2"/>
                                        </p:tgtEl>
                                        <p:attrNameLst>
                                          <p:attrName>ppt_h</p:attrName>
                                        </p:attrNameLst>
                                      </p:cBhvr>
                                      <p:tavLst>
                                        <p:tav tm="0">
                                          <p:val>
                                            <p:strVal val="ppt_h"/>
                                          </p:val>
                                        </p:tav>
                                        <p:tav tm="100000">
                                          <p:val>
                                            <p:strVal val="ppt_h"/>
                                          </p:val>
                                        </p:tav>
                                      </p:tavLst>
                                    </p:anim>
                                    <p:set>
                                      <p:cBhvr>
                                        <p:cTn id="98" dur="1" fill="hold">
                                          <p:stCondLst>
                                            <p:cond delay="19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99" restart="whenNotActive" fill="hold" evtFilter="cancelBubble" nodeType="interactiveSeq">
                <p:stCondLst>
                  <p:cond evt="onClick" delay="0">
                    <p:tgtEl>
                      <p:spTgt spid="6"/>
                    </p:tgtEl>
                  </p:cond>
                </p:stCondLst>
                <p:endSync evt="end" delay="0">
                  <p:rtn val="all"/>
                </p:endSync>
                <p:childTnLst>
                  <p:par>
                    <p:cTn id="100" fill="hold">
                      <p:stCondLst>
                        <p:cond delay="0"/>
                      </p:stCondLst>
                      <p:childTnLst>
                        <p:par>
                          <p:cTn id="101" fill="hold">
                            <p:stCondLst>
                              <p:cond delay="0"/>
                            </p:stCondLst>
                            <p:childTnLst>
                              <p:par>
                                <p:cTn id="102" presetID="45" presetClass="exit" presetSubtype="0" fill="hold" nodeType="clickEffect">
                                  <p:stCondLst>
                                    <p:cond delay="0"/>
                                  </p:stCondLst>
                                  <p:childTnLst>
                                    <p:animEffect transition="out" filter="fade">
                                      <p:cBhvr>
                                        <p:cTn id="103" dur="2000"/>
                                        <p:tgtEl>
                                          <p:spTgt spid="6"/>
                                        </p:tgtEl>
                                      </p:cBhvr>
                                    </p:animEffect>
                                    <p:anim calcmode="lin" valueType="num">
                                      <p:cBhvr>
                                        <p:cTn id="104" dur="2000"/>
                                        <p:tgtEl>
                                          <p:spTgt spid="6"/>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05" dur="2000"/>
                                        <p:tgtEl>
                                          <p:spTgt spid="6"/>
                                        </p:tgtEl>
                                        <p:attrNameLst>
                                          <p:attrName>ppt_h</p:attrName>
                                        </p:attrNameLst>
                                      </p:cBhvr>
                                      <p:tavLst>
                                        <p:tav tm="0">
                                          <p:val>
                                            <p:strVal val="ppt_h"/>
                                          </p:val>
                                        </p:tav>
                                        <p:tav tm="100000">
                                          <p:val>
                                            <p:strVal val="ppt_h"/>
                                          </p:val>
                                        </p:tav>
                                      </p:tavLst>
                                    </p:anim>
                                    <p:set>
                                      <p:cBhvr>
                                        <p:cTn id="106" dur="1" fill="hold">
                                          <p:stCondLst>
                                            <p:cond delay="19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107" restart="whenNotActive" fill="hold" evtFilter="cancelBubble" nodeType="interactiveSeq">
                <p:stCondLst>
                  <p:cond evt="onClick" delay="0">
                    <p:tgtEl>
                      <p:spTgt spid="9"/>
                    </p:tgtEl>
                  </p:cond>
                </p:stCondLst>
                <p:endSync evt="end" delay="0">
                  <p:rtn val="all"/>
                </p:endSync>
                <p:childTnLst>
                  <p:par>
                    <p:cTn id="108" fill="hold">
                      <p:stCondLst>
                        <p:cond delay="0"/>
                      </p:stCondLst>
                      <p:childTnLst>
                        <p:par>
                          <p:cTn id="109" fill="hold">
                            <p:stCondLst>
                              <p:cond delay="0"/>
                            </p:stCondLst>
                            <p:childTnLst>
                              <p:par>
                                <p:cTn id="110" presetID="45" presetClass="exit" presetSubtype="0" fill="hold" nodeType="clickEffect">
                                  <p:stCondLst>
                                    <p:cond delay="0"/>
                                  </p:stCondLst>
                                  <p:childTnLst>
                                    <p:animEffect transition="out" filter="fade">
                                      <p:cBhvr>
                                        <p:cTn id="111" dur="2000"/>
                                        <p:tgtEl>
                                          <p:spTgt spid="9"/>
                                        </p:tgtEl>
                                      </p:cBhvr>
                                    </p:animEffect>
                                    <p:anim calcmode="lin" valueType="num">
                                      <p:cBhvr>
                                        <p:cTn id="112" dur="2000"/>
                                        <p:tgtEl>
                                          <p:spTgt spid="9"/>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13" dur="2000"/>
                                        <p:tgtEl>
                                          <p:spTgt spid="9"/>
                                        </p:tgtEl>
                                        <p:attrNameLst>
                                          <p:attrName>ppt_h</p:attrName>
                                        </p:attrNameLst>
                                      </p:cBhvr>
                                      <p:tavLst>
                                        <p:tav tm="0">
                                          <p:val>
                                            <p:strVal val="ppt_h"/>
                                          </p:val>
                                        </p:tav>
                                        <p:tav tm="100000">
                                          <p:val>
                                            <p:strVal val="ppt_h"/>
                                          </p:val>
                                        </p:tav>
                                      </p:tavLst>
                                    </p:anim>
                                    <p:set>
                                      <p:cBhvr>
                                        <p:cTn id="114" dur="1" fill="hold">
                                          <p:stCondLst>
                                            <p:cond delay="19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childTnLst>
        </p:cTn>
      </p:par>
    </p:tnLst>
    <p:bldLst>
      <p:bldP spid="4" grpId="0" build="p" animBg="1"/>
      <p:bldP spid="16" grpId="0" build="p" animBg="1"/>
      <p:bldP spid="17"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12" name="Graphic 11" descr="Play with solid fill">
            <a:hlinkClick r:id="" action="ppaction://hlinkshowjump?jump=nextslide"/>
            <a:extLst>
              <a:ext uri="{FF2B5EF4-FFF2-40B4-BE49-F238E27FC236}">
                <a16:creationId xmlns:a16="http://schemas.microsoft.com/office/drawing/2014/main" id="{1A231622-F5C8-4575-8BBC-19E90E87290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716171" y="2842610"/>
            <a:ext cx="500273" cy="1172780"/>
          </a:xfrm>
          <a:prstGeom prst="rect">
            <a:avLst/>
          </a:prstGeom>
        </p:spPr>
      </p:pic>
      <p:pic>
        <p:nvPicPr>
          <p:cNvPr id="13" name="Graphic 12" descr="Play with solid fill">
            <a:hlinkClick r:id="" action="ppaction://noaction"/>
            <a:extLst>
              <a:ext uri="{FF2B5EF4-FFF2-40B4-BE49-F238E27FC236}">
                <a16:creationId xmlns:a16="http://schemas.microsoft.com/office/drawing/2014/main" id="{157DB29F-AC05-4B63-BA7E-77678D19E8C0}"/>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flipH="1">
            <a:off x="-83840" y="2867544"/>
            <a:ext cx="500273" cy="1172780"/>
          </a:xfrm>
          <a:prstGeom prst="rect">
            <a:avLst/>
          </a:prstGeom>
        </p:spPr>
      </p:pic>
      <p:sp>
        <p:nvSpPr>
          <p:cNvPr id="11" name="Untertitel 2">
            <a:extLst>
              <a:ext uri="{FF2B5EF4-FFF2-40B4-BE49-F238E27FC236}">
                <a16:creationId xmlns:a16="http://schemas.microsoft.com/office/drawing/2014/main" id="{1A1F283D-9331-2973-9C90-00440328645B}"/>
              </a:ext>
            </a:extLst>
          </p:cNvPr>
          <p:cNvSpPr txBox="1">
            <a:spLocks/>
          </p:cNvSpPr>
          <p:nvPr/>
        </p:nvSpPr>
        <p:spPr>
          <a:xfrm>
            <a:off x="1428750" y="1875301"/>
            <a:ext cx="9559290" cy="394085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700" dirty="0">
              <a:latin typeface="KG Miss Kindergarten" panose="02000000000000000000" pitchFamily="2" charset="0"/>
            </a:endParaRPr>
          </a:p>
        </p:txBody>
      </p:sp>
      <p:sp>
        <p:nvSpPr>
          <p:cNvPr id="14" name="Rechteck 13">
            <a:extLst>
              <a:ext uri="{FF2B5EF4-FFF2-40B4-BE49-F238E27FC236}">
                <a16:creationId xmlns:a16="http://schemas.microsoft.com/office/drawing/2014/main" id="{F91530A4-A959-83E8-C3CF-9F22E8441CCA}"/>
              </a:ext>
            </a:extLst>
          </p:cNvPr>
          <p:cNvSpPr/>
          <p:nvPr/>
        </p:nvSpPr>
        <p:spPr>
          <a:xfrm>
            <a:off x="938212" y="201161"/>
            <a:ext cx="10315575" cy="6440274"/>
          </a:xfrm>
          <a:prstGeom prst="rect">
            <a:avLst/>
          </a:prstGeom>
          <a:solidFill>
            <a:srgbClr val="EBDBC4"/>
          </a:solidFill>
          <a:ln w="76200">
            <a:solidFill>
              <a:schemeClr val="tx1"/>
            </a:solidFill>
            <a:extLst>
              <a:ext uri="{C807C97D-BFC1-408E-A445-0C87EB9F89A2}">
                <ask:lineSketchStyleProps xmlns:ask="http://schemas.microsoft.com/office/drawing/2018/sketchyshapes" sd="2765048925">
                  <a:custGeom>
                    <a:avLst/>
                    <a:gdLst>
                      <a:gd name="connsiteX0" fmla="*/ 0 w 10315575"/>
                      <a:gd name="connsiteY0" fmla="*/ 0 h 6440274"/>
                      <a:gd name="connsiteX1" fmla="*/ 366776 w 10315575"/>
                      <a:gd name="connsiteY1" fmla="*/ 0 h 6440274"/>
                      <a:gd name="connsiteX2" fmla="*/ 630396 w 10315575"/>
                      <a:gd name="connsiteY2" fmla="*/ 0 h 6440274"/>
                      <a:gd name="connsiteX3" fmla="*/ 1306639 w 10315575"/>
                      <a:gd name="connsiteY3" fmla="*/ 0 h 6440274"/>
                      <a:gd name="connsiteX4" fmla="*/ 1776571 w 10315575"/>
                      <a:gd name="connsiteY4" fmla="*/ 0 h 6440274"/>
                      <a:gd name="connsiteX5" fmla="*/ 2452814 w 10315575"/>
                      <a:gd name="connsiteY5" fmla="*/ 0 h 6440274"/>
                      <a:gd name="connsiteX6" fmla="*/ 2922746 w 10315575"/>
                      <a:gd name="connsiteY6" fmla="*/ 0 h 6440274"/>
                      <a:gd name="connsiteX7" fmla="*/ 3702145 w 10315575"/>
                      <a:gd name="connsiteY7" fmla="*/ 0 h 6440274"/>
                      <a:gd name="connsiteX8" fmla="*/ 3965766 w 10315575"/>
                      <a:gd name="connsiteY8" fmla="*/ 0 h 6440274"/>
                      <a:gd name="connsiteX9" fmla="*/ 4435697 w 10315575"/>
                      <a:gd name="connsiteY9" fmla="*/ 0 h 6440274"/>
                      <a:gd name="connsiteX10" fmla="*/ 4905629 w 10315575"/>
                      <a:gd name="connsiteY10" fmla="*/ 0 h 6440274"/>
                      <a:gd name="connsiteX11" fmla="*/ 5478717 w 10315575"/>
                      <a:gd name="connsiteY11" fmla="*/ 0 h 6440274"/>
                      <a:gd name="connsiteX12" fmla="*/ 5845493 w 10315575"/>
                      <a:gd name="connsiteY12" fmla="*/ 0 h 6440274"/>
                      <a:gd name="connsiteX13" fmla="*/ 6109113 w 10315575"/>
                      <a:gd name="connsiteY13" fmla="*/ 0 h 6440274"/>
                      <a:gd name="connsiteX14" fmla="*/ 6579045 w 10315575"/>
                      <a:gd name="connsiteY14" fmla="*/ 0 h 6440274"/>
                      <a:gd name="connsiteX15" fmla="*/ 7048976 w 10315575"/>
                      <a:gd name="connsiteY15" fmla="*/ 0 h 6440274"/>
                      <a:gd name="connsiteX16" fmla="*/ 7312597 w 10315575"/>
                      <a:gd name="connsiteY16" fmla="*/ 0 h 6440274"/>
                      <a:gd name="connsiteX17" fmla="*/ 7988840 w 10315575"/>
                      <a:gd name="connsiteY17" fmla="*/ 0 h 6440274"/>
                      <a:gd name="connsiteX18" fmla="*/ 8458772 w 10315575"/>
                      <a:gd name="connsiteY18" fmla="*/ 0 h 6440274"/>
                      <a:gd name="connsiteX19" fmla="*/ 8928703 w 10315575"/>
                      <a:gd name="connsiteY19" fmla="*/ 0 h 6440274"/>
                      <a:gd name="connsiteX20" fmla="*/ 9501791 w 10315575"/>
                      <a:gd name="connsiteY20" fmla="*/ 0 h 6440274"/>
                      <a:gd name="connsiteX21" fmla="*/ 10315575 w 10315575"/>
                      <a:gd name="connsiteY21" fmla="*/ 0 h 6440274"/>
                      <a:gd name="connsiteX22" fmla="*/ 10315575 w 10315575"/>
                      <a:gd name="connsiteY22" fmla="*/ 585479 h 6440274"/>
                      <a:gd name="connsiteX23" fmla="*/ 10315575 w 10315575"/>
                      <a:gd name="connsiteY23" fmla="*/ 1170959 h 6440274"/>
                      <a:gd name="connsiteX24" fmla="*/ 10315575 w 10315575"/>
                      <a:gd name="connsiteY24" fmla="*/ 1627633 h 6440274"/>
                      <a:gd name="connsiteX25" fmla="*/ 10315575 w 10315575"/>
                      <a:gd name="connsiteY25" fmla="*/ 2148710 h 6440274"/>
                      <a:gd name="connsiteX26" fmla="*/ 10315575 w 10315575"/>
                      <a:gd name="connsiteY26" fmla="*/ 2669786 h 6440274"/>
                      <a:gd name="connsiteX27" fmla="*/ 10315575 w 10315575"/>
                      <a:gd name="connsiteY27" fmla="*/ 3126460 h 6440274"/>
                      <a:gd name="connsiteX28" fmla="*/ 10315575 w 10315575"/>
                      <a:gd name="connsiteY28" fmla="*/ 3518732 h 6440274"/>
                      <a:gd name="connsiteX29" fmla="*/ 10315575 w 10315575"/>
                      <a:gd name="connsiteY29" fmla="*/ 3911003 h 6440274"/>
                      <a:gd name="connsiteX30" fmla="*/ 10315575 w 10315575"/>
                      <a:gd name="connsiteY30" fmla="*/ 4303274 h 6440274"/>
                      <a:gd name="connsiteX31" fmla="*/ 10315575 w 10315575"/>
                      <a:gd name="connsiteY31" fmla="*/ 4824351 h 6440274"/>
                      <a:gd name="connsiteX32" fmla="*/ 10315575 w 10315575"/>
                      <a:gd name="connsiteY32" fmla="*/ 5216622 h 6440274"/>
                      <a:gd name="connsiteX33" fmla="*/ 10315575 w 10315575"/>
                      <a:gd name="connsiteY33" fmla="*/ 5866504 h 6440274"/>
                      <a:gd name="connsiteX34" fmla="*/ 10315575 w 10315575"/>
                      <a:gd name="connsiteY34" fmla="*/ 6440274 h 6440274"/>
                      <a:gd name="connsiteX35" fmla="*/ 10051955 w 10315575"/>
                      <a:gd name="connsiteY35" fmla="*/ 6440274 h 6440274"/>
                      <a:gd name="connsiteX36" fmla="*/ 9582023 w 10315575"/>
                      <a:gd name="connsiteY36" fmla="*/ 6440274 h 6440274"/>
                      <a:gd name="connsiteX37" fmla="*/ 8905780 w 10315575"/>
                      <a:gd name="connsiteY37" fmla="*/ 6440274 h 6440274"/>
                      <a:gd name="connsiteX38" fmla="*/ 8642160 w 10315575"/>
                      <a:gd name="connsiteY38" fmla="*/ 6440274 h 6440274"/>
                      <a:gd name="connsiteX39" fmla="*/ 8275383 w 10315575"/>
                      <a:gd name="connsiteY39" fmla="*/ 6440274 h 6440274"/>
                      <a:gd name="connsiteX40" fmla="*/ 7702296 w 10315575"/>
                      <a:gd name="connsiteY40" fmla="*/ 6440274 h 6440274"/>
                      <a:gd name="connsiteX41" fmla="*/ 7232364 w 10315575"/>
                      <a:gd name="connsiteY41" fmla="*/ 6440274 h 6440274"/>
                      <a:gd name="connsiteX42" fmla="*/ 6452965 w 10315575"/>
                      <a:gd name="connsiteY42" fmla="*/ 6440274 h 6440274"/>
                      <a:gd name="connsiteX43" fmla="*/ 6189345 w 10315575"/>
                      <a:gd name="connsiteY43" fmla="*/ 6440274 h 6440274"/>
                      <a:gd name="connsiteX44" fmla="*/ 5513102 w 10315575"/>
                      <a:gd name="connsiteY44" fmla="*/ 6440274 h 6440274"/>
                      <a:gd name="connsiteX45" fmla="*/ 5146326 w 10315575"/>
                      <a:gd name="connsiteY45" fmla="*/ 6440274 h 6440274"/>
                      <a:gd name="connsiteX46" fmla="*/ 4882706 w 10315575"/>
                      <a:gd name="connsiteY46" fmla="*/ 6440274 h 6440274"/>
                      <a:gd name="connsiteX47" fmla="*/ 4412774 w 10315575"/>
                      <a:gd name="connsiteY47" fmla="*/ 6440274 h 6440274"/>
                      <a:gd name="connsiteX48" fmla="*/ 3839686 w 10315575"/>
                      <a:gd name="connsiteY48" fmla="*/ 6440274 h 6440274"/>
                      <a:gd name="connsiteX49" fmla="*/ 3576066 w 10315575"/>
                      <a:gd name="connsiteY49" fmla="*/ 6440274 h 6440274"/>
                      <a:gd name="connsiteX50" fmla="*/ 2796667 w 10315575"/>
                      <a:gd name="connsiteY50" fmla="*/ 6440274 h 6440274"/>
                      <a:gd name="connsiteX51" fmla="*/ 2326735 w 10315575"/>
                      <a:gd name="connsiteY51" fmla="*/ 6440274 h 6440274"/>
                      <a:gd name="connsiteX52" fmla="*/ 2063115 w 10315575"/>
                      <a:gd name="connsiteY52" fmla="*/ 6440274 h 6440274"/>
                      <a:gd name="connsiteX53" fmla="*/ 1593183 w 10315575"/>
                      <a:gd name="connsiteY53" fmla="*/ 6440274 h 6440274"/>
                      <a:gd name="connsiteX54" fmla="*/ 1226407 w 10315575"/>
                      <a:gd name="connsiteY54" fmla="*/ 6440274 h 6440274"/>
                      <a:gd name="connsiteX55" fmla="*/ 550164 w 10315575"/>
                      <a:gd name="connsiteY55" fmla="*/ 6440274 h 6440274"/>
                      <a:gd name="connsiteX56" fmla="*/ 0 w 10315575"/>
                      <a:gd name="connsiteY56" fmla="*/ 6440274 h 6440274"/>
                      <a:gd name="connsiteX57" fmla="*/ 0 w 10315575"/>
                      <a:gd name="connsiteY57" fmla="*/ 6048003 h 6440274"/>
                      <a:gd name="connsiteX58" fmla="*/ 0 w 10315575"/>
                      <a:gd name="connsiteY58" fmla="*/ 5398121 h 6440274"/>
                      <a:gd name="connsiteX59" fmla="*/ 0 w 10315575"/>
                      <a:gd name="connsiteY59" fmla="*/ 5005849 h 6440274"/>
                      <a:gd name="connsiteX60" fmla="*/ 0 w 10315575"/>
                      <a:gd name="connsiteY60" fmla="*/ 4291564 h 6440274"/>
                      <a:gd name="connsiteX61" fmla="*/ 0 w 10315575"/>
                      <a:gd name="connsiteY61" fmla="*/ 3770488 h 6440274"/>
                      <a:gd name="connsiteX62" fmla="*/ 0 w 10315575"/>
                      <a:gd name="connsiteY62" fmla="*/ 3249411 h 6440274"/>
                      <a:gd name="connsiteX63" fmla="*/ 0 w 10315575"/>
                      <a:gd name="connsiteY63" fmla="*/ 2663932 h 6440274"/>
                      <a:gd name="connsiteX64" fmla="*/ 0 w 10315575"/>
                      <a:gd name="connsiteY64" fmla="*/ 1949647 h 6440274"/>
                      <a:gd name="connsiteX65" fmla="*/ 0 w 10315575"/>
                      <a:gd name="connsiteY65" fmla="*/ 1492973 h 6440274"/>
                      <a:gd name="connsiteX66" fmla="*/ 0 w 10315575"/>
                      <a:gd name="connsiteY66" fmla="*/ 1036299 h 6440274"/>
                      <a:gd name="connsiteX67" fmla="*/ 0 w 10315575"/>
                      <a:gd name="connsiteY67" fmla="*/ 644027 h 6440274"/>
                      <a:gd name="connsiteX68" fmla="*/ 0 w 10315575"/>
                      <a:gd name="connsiteY68" fmla="*/ 0 h 6440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10315575" h="6440274" fill="none" extrusionOk="0">
                        <a:moveTo>
                          <a:pt x="0" y="0"/>
                        </a:moveTo>
                        <a:cubicBezTo>
                          <a:pt x="140746" y="-508"/>
                          <a:pt x="255163" y="11367"/>
                          <a:pt x="366776" y="0"/>
                        </a:cubicBezTo>
                        <a:cubicBezTo>
                          <a:pt x="478389" y="-11367"/>
                          <a:pt x="566455" y="10808"/>
                          <a:pt x="630396" y="0"/>
                        </a:cubicBezTo>
                        <a:cubicBezTo>
                          <a:pt x="694337" y="-10808"/>
                          <a:pt x="1160230" y="64963"/>
                          <a:pt x="1306639" y="0"/>
                        </a:cubicBezTo>
                        <a:cubicBezTo>
                          <a:pt x="1453048" y="-64963"/>
                          <a:pt x="1556391" y="53833"/>
                          <a:pt x="1776571" y="0"/>
                        </a:cubicBezTo>
                        <a:cubicBezTo>
                          <a:pt x="1996751" y="-53833"/>
                          <a:pt x="2172158" y="17399"/>
                          <a:pt x="2452814" y="0"/>
                        </a:cubicBezTo>
                        <a:cubicBezTo>
                          <a:pt x="2733470" y="-17399"/>
                          <a:pt x="2761330" y="38782"/>
                          <a:pt x="2922746" y="0"/>
                        </a:cubicBezTo>
                        <a:cubicBezTo>
                          <a:pt x="3084162" y="-38782"/>
                          <a:pt x="3411891" y="55559"/>
                          <a:pt x="3702145" y="0"/>
                        </a:cubicBezTo>
                        <a:cubicBezTo>
                          <a:pt x="3992399" y="-55559"/>
                          <a:pt x="3908784" y="18122"/>
                          <a:pt x="3965766" y="0"/>
                        </a:cubicBezTo>
                        <a:cubicBezTo>
                          <a:pt x="4022748" y="-18122"/>
                          <a:pt x="4205207" y="315"/>
                          <a:pt x="4435697" y="0"/>
                        </a:cubicBezTo>
                        <a:cubicBezTo>
                          <a:pt x="4666187" y="-315"/>
                          <a:pt x="4717908" y="41049"/>
                          <a:pt x="4905629" y="0"/>
                        </a:cubicBezTo>
                        <a:cubicBezTo>
                          <a:pt x="5093350" y="-41049"/>
                          <a:pt x="5258183" y="59155"/>
                          <a:pt x="5478717" y="0"/>
                        </a:cubicBezTo>
                        <a:cubicBezTo>
                          <a:pt x="5699251" y="-59155"/>
                          <a:pt x="5712256" y="19971"/>
                          <a:pt x="5845493" y="0"/>
                        </a:cubicBezTo>
                        <a:cubicBezTo>
                          <a:pt x="5978730" y="-19971"/>
                          <a:pt x="6037619" y="29357"/>
                          <a:pt x="6109113" y="0"/>
                        </a:cubicBezTo>
                        <a:cubicBezTo>
                          <a:pt x="6180607" y="-29357"/>
                          <a:pt x="6451964" y="42206"/>
                          <a:pt x="6579045" y="0"/>
                        </a:cubicBezTo>
                        <a:cubicBezTo>
                          <a:pt x="6706126" y="-42206"/>
                          <a:pt x="6940612" y="14531"/>
                          <a:pt x="7048976" y="0"/>
                        </a:cubicBezTo>
                        <a:cubicBezTo>
                          <a:pt x="7157340" y="-14531"/>
                          <a:pt x="7225656" y="30656"/>
                          <a:pt x="7312597" y="0"/>
                        </a:cubicBezTo>
                        <a:cubicBezTo>
                          <a:pt x="7399538" y="-30656"/>
                          <a:pt x="7796444" y="15641"/>
                          <a:pt x="7988840" y="0"/>
                        </a:cubicBezTo>
                        <a:cubicBezTo>
                          <a:pt x="8181236" y="-15641"/>
                          <a:pt x="8360723" y="22065"/>
                          <a:pt x="8458772" y="0"/>
                        </a:cubicBezTo>
                        <a:cubicBezTo>
                          <a:pt x="8556821" y="-22065"/>
                          <a:pt x="8815185" y="45243"/>
                          <a:pt x="8928703" y="0"/>
                        </a:cubicBezTo>
                        <a:cubicBezTo>
                          <a:pt x="9042221" y="-45243"/>
                          <a:pt x="9301653" y="14607"/>
                          <a:pt x="9501791" y="0"/>
                        </a:cubicBezTo>
                        <a:cubicBezTo>
                          <a:pt x="9701929" y="-14607"/>
                          <a:pt x="10147889" y="79164"/>
                          <a:pt x="10315575" y="0"/>
                        </a:cubicBezTo>
                        <a:cubicBezTo>
                          <a:pt x="10328450" y="226245"/>
                          <a:pt x="10271404" y="399443"/>
                          <a:pt x="10315575" y="585479"/>
                        </a:cubicBezTo>
                        <a:cubicBezTo>
                          <a:pt x="10359746" y="771515"/>
                          <a:pt x="10282127" y="880083"/>
                          <a:pt x="10315575" y="1170959"/>
                        </a:cubicBezTo>
                        <a:cubicBezTo>
                          <a:pt x="10349023" y="1461835"/>
                          <a:pt x="10268807" y="1459126"/>
                          <a:pt x="10315575" y="1627633"/>
                        </a:cubicBezTo>
                        <a:cubicBezTo>
                          <a:pt x="10362343" y="1796140"/>
                          <a:pt x="10294957" y="1929673"/>
                          <a:pt x="10315575" y="2148710"/>
                        </a:cubicBezTo>
                        <a:cubicBezTo>
                          <a:pt x="10336193" y="2367747"/>
                          <a:pt x="10270697" y="2424253"/>
                          <a:pt x="10315575" y="2669786"/>
                        </a:cubicBezTo>
                        <a:cubicBezTo>
                          <a:pt x="10360453" y="2915319"/>
                          <a:pt x="10265846" y="3026090"/>
                          <a:pt x="10315575" y="3126460"/>
                        </a:cubicBezTo>
                        <a:cubicBezTo>
                          <a:pt x="10365304" y="3226830"/>
                          <a:pt x="10289283" y="3352036"/>
                          <a:pt x="10315575" y="3518732"/>
                        </a:cubicBezTo>
                        <a:cubicBezTo>
                          <a:pt x="10341867" y="3685428"/>
                          <a:pt x="10286412" y="3830584"/>
                          <a:pt x="10315575" y="3911003"/>
                        </a:cubicBezTo>
                        <a:cubicBezTo>
                          <a:pt x="10344738" y="3991422"/>
                          <a:pt x="10291311" y="4205228"/>
                          <a:pt x="10315575" y="4303274"/>
                        </a:cubicBezTo>
                        <a:cubicBezTo>
                          <a:pt x="10339839" y="4401320"/>
                          <a:pt x="10276082" y="4580634"/>
                          <a:pt x="10315575" y="4824351"/>
                        </a:cubicBezTo>
                        <a:cubicBezTo>
                          <a:pt x="10355068" y="5068068"/>
                          <a:pt x="10277310" y="5057830"/>
                          <a:pt x="10315575" y="5216622"/>
                        </a:cubicBezTo>
                        <a:cubicBezTo>
                          <a:pt x="10353840" y="5375414"/>
                          <a:pt x="10246826" y="5651858"/>
                          <a:pt x="10315575" y="5866504"/>
                        </a:cubicBezTo>
                        <a:cubicBezTo>
                          <a:pt x="10384324" y="6081150"/>
                          <a:pt x="10249247" y="6280374"/>
                          <a:pt x="10315575" y="6440274"/>
                        </a:cubicBezTo>
                        <a:cubicBezTo>
                          <a:pt x="10260584" y="6442736"/>
                          <a:pt x="10107729" y="6427393"/>
                          <a:pt x="10051955" y="6440274"/>
                        </a:cubicBezTo>
                        <a:cubicBezTo>
                          <a:pt x="9996181" y="6453155"/>
                          <a:pt x="9801953" y="6407579"/>
                          <a:pt x="9582023" y="6440274"/>
                        </a:cubicBezTo>
                        <a:cubicBezTo>
                          <a:pt x="9362093" y="6472969"/>
                          <a:pt x="9147384" y="6431371"/>
                          <a:pt x="8905780" y="6440274"/>
                        </a:cubicBezTo>
                        <a:cubicBezTo>
                          <a:pt x="8664176" y="6449177"/>
                          <a:pt x="8732753" y="6435609"/>
                          <a:pt x="8642160" y="6440274"/>
                        </a:cubicBezTo>
                        <a:cubicBezTo>
                          <a:pt x="8551567" y="6444939"/>
                          <a:pt x="8419771" y="6420588"/>
                          <a:pt x="8275383" y="6440274"/>
                        </a:cubicBezTo>
                        <a:cubicBezTo>
                          <a:pt x="8130995" y="6459960"/>
                          <a:pt x="7825374" y="6413254"/>
                          <a:pt x="7702296" y="6440274"/>
                        </a:cubicBezTo>
                        <a:cubicBezTo>
                          <a:pt x="7579218" y="6467294"/>
                          <a:pt x="7393633" y="6435364"/>
                          <a:pt x="7232364" y="6440274"/>
                        </a:cubicBezTo>
                        <a:cubicBezTo>
                          <a:pt x="7071095" y="6445184"/>
                          <a:pt x="6659557" y="6375291"/>
                          <a:pt x="6452965" y="6440274"/>
                        </a:cubicBezTo>
                        <a:cubicBezTo>
                          <a:pt x="6246373" y="6505257"/>
                          <a:pt x="6306084" y="6419141"/>
                          <a:pt x="6189345" y="6440274"/>
                        </a:cubicBezTo>
                        <a:cubicBezTo>
                          <a:pt x="6072606" y="6461407"/>
                          <a:pt x="5721683" y="6395510"/>
                          <a:pt x="5513102" y="6440274"/>
                        </a:cubicBezTo>
                        <a:cubicBezTo>
                          <a:pt x="5304521" y="6485038"/>
                          <a:pt x="5306079" y="6416306"/>
                          <a:pt x="5146326" y="6440274"/>
                        </a:cubicBezTo>
                        <a:cubicBezTo>
                          <a:pt x="4986573" y="6464242"/>
                          <a:pt x="4963320" y="6438480"/>
                          <a:pt x="4882706" y="6440274"/>
                        </a:cubicBezTo>
                        <a:cubicBezTo>
                          <a:pt x="4802092" y="6442068"/>
                          <a:pt x="4581506" y="6393216"/>
                          <a:pt x="4412774" y="6440274"/>
                        </a:cubicBezTo>
                        <a:cubicBezTo>
                          <a:pt x="4244042" y="6487332"/>
                          <a:pt x="4076995" y="6374567"/>
                          <a:pt x="3839686" y="6440274"/>
                        </a:cubicBezTo>
                        <a:cubicBezTo>
                          <a:pt x="3602377" y="6505981"/>
                          <a:pt x="3666999" y="6424029"/>
                          <a:pt x="3576066" y="6440274"/>
                        </a:cubicBezTo>
                        <a:cubicBezTo>
                          <a:pt x="3485133" y="6456519"/>
                          <a:pt x="3029080" y="6398966"/>
                          <a:pt x="2796667" y="6440274"/>
                        </a:cubicBezTo>
                        <a:cubicBezTo>
                          <a:pt x="2564254" y="6481582"/>
                          <a:pt x="2524590" y="6434987"/>
                          <a:pt x="2326735" y="6440274"/>
                        </a:cubicBezTo>
                        <a:cubicBezTo>
                          <a:pt x="2128880" y="6445561"/>
                          <a:pt x="2158996" y="6436373"/>
                          <a:pt x="2063115" y="6440274"/>
                        </a:cubicBezTo>
                        <a:cubicBezTo>
                          <a:pt x="1967234" y="6444175"/>
                          <a:pt x="1818373" y="6401871"/>
                          <a:pt x="1593183" y="6440274"/>
                        </a:cubicBezTo>
                        <a:cubicBezTo>
                          <a:pt x="1367993" y="6478677"/>
                          <a:pt x="1354758" y="6397758"/>
                          <a:pt x="1226407" y="6440274"/>
                        </a:cubicBezTo>
                        <a:cubicBezTo>
                          <a:pt x="1098056" y="6482790"/>
                          <a:pt x="745735" y="6377770"/>
                          <a:pt x="550164" y="6440274"/>
                        </a:cubicBezTo>
                        <a:cubicBezTo>
                          <a:pt x="354593" y="6502778"/>
                          <a:pt x="242470" y="6405293"/>
                          <a:pt x="0" y="6440274"/>
                        </a:cubicBezTo>
                        <a:cubicBezTo>
                          <a:pt x="-29994" y="6316279"/>
                          <a:pt x="19249" y="6229112"/>
                          <a:pt x="0" y="6048003"/>
                        </a:cubicBezTo>
                        <a:cubicBezTo>
                          <a:pt x="-19249" y="5866894"/>
                          <a:pt x="75546" y="5593127"/>
                          <a:pt x="0" y="5398121"/>
                        </a:cubicBezTo>
                        <a:cubicBezTo>
                          <a:pt x="-75546" y="5203115"/>
                          <a:pt x="41651" y="5122711"/>
                          <a:pt x="0" y="5005849"/>
                        </a:cubicBezTo>
                        <a:cubicBezTo>
                          <a:pt x="-41651" y="4888987"/>
                          <a:pt x="46149" y="4511987"/>
                          <a:pt x="0" y="4291564"/>
                        </a:cubicBezTo>
                        <a:cubicBezTo>
                          <a:pt x="-46149" y="4071142"/>
                          <a:pt x="25284" y="3979293"/>
                          <a:pt x="0" y="3770488"/>
                        </a:cubicBezTo>
                        <a:cubicBezTo>
                          <a:pt x="-25284" y="3561683"/>
                          <a:pt x="6073" y="3454707"/>
                          <a:pt x="0" y="3249411"/>
                        </a:cubicBezTo>
                        <a:cubicBezTo>
                          <a:pt x="-6073" y="3044115"/>
                          <a:pt x="48752" y="2905156"/>
                          <a:pt x="0" y="2663932"/>
                        </a:cubicBezTo>
                        <a:cubicBezTo>
                          <a:pt x="-48752" y="2422708"/>
                          <a:pt x="75610" y="2153499"/>
                          <a:pt x="0" y="1949647"/>
                        </a:cubicBezTo>
                        <a:cubicBezTo>
                          <a:pt x="-75610" y="1745795"/>
                          <a:pt x="10510" y="1612718"/>
                          <a:pt x="0" y="1492973"/>
                        </a:cubicBezTo>
                        <a:cubicBezTo>
                          <a:pt x="-10510" y="1373228"/>
                          <a:pt x="1791" y="1138217"/>
                          <a:pt x="0" y="1036299"/>
                        </a:cubicBezTo>
                        <a:cubicBezTo>
                          <a:pt x="-1791" y="934381"/>
                          <a:pt x="4737" y="745795"/>
                          <a:pt x="0" y="644027"/>
                        </a:cubicBezTo>
                        <a:cubicBezTo>
                          <a:pt x="-4737" y="542259"/>
                          <a:pt x="52138" y="241516"/>
                          <a:pt x="0" y="0"/>
                        </a:cubicBezTo>
                        <a:close/>
                      </a:path>
                      <a:path w="10315575" h="6440274" stroke="0" extrusionOk="0">
                        <a:moveTo>
                          <a:pt x="0" y="0"/>
                        </a:moveTo>
                        <a:cubicBezTo>
                          <a:pt x="63159" y="-1565"/>
                          <a:pt x="198230" y="20028"/>
                          <a:pt x="263620" y="0"/>
                        </a:cubicBezTo>
                        <a:cubicBezTo>
                          <a:pt x="329010" y="-20028"/>
                          <a:pt x="577286" y="54108"/>
                          <a:pt x="733552" y="0"/>
                        </a:cubicBezTo>
                        <a:cubicBezTo>
                          <a:pt x="889818" y="-54108"/>
                          <a:pt x="987535" y="5437"/>
                          <a:pt x="1100328" y="0"/>
                        </a:cubicBezTo>
                        <a:cubicBezTo>
                          <a:pt x="1213121" y="-5437"/>
                          <a:pt x="1627192" y="22891"/>
                          <a:pt x="1879727" y="0"/>
                        </a:cubicBezTo>
                        <a:cubicBezTo>
                          <a:pt x="2132262" y="-22891"/>
                          <a:pt x="2399829" y="26703"/>
                          <a:pt x="2555970" y="0"/>
                        </a:cubicBezTo>
                        <a:cubicBezTo>
                          <a:pt x="2712111" y="-26703"/>
                          <a:pt x="2967361" y="31672"/>
                          <a:pt x="3129058" y="0"/>
                        </a:cubicBezTo>
                        <a:cubicBezTo>
                          <a:pt x="3290755" y="-31672"/>
                          <a:pt x="3332267" y="6507"/>
                          <a:pt x="3495834" y="0"/>
                        </a:cubicBezTo>
                        <a:cubicBezTo>
                          <a:pt x="3659401" y="-6507"/>
                          <a:pt x="3894427" y="1941"/>
                          <a:pt x="4275233" y="0"/>
                        </a:cubicBezTo>
                        <a:cubicBezTo>
                          <a:pt x="4656039" y="-1941"/>
                          <a:pt x="4471432" y="9529"/>
                          <a:pt x="4538853" y="0"/>
                        </a:cubicBezTo>
                        <a:cubicBezTo>
                          <a:pt x="4606274" y="-9529"/>
                          <a:pt x="4964397" y="6786"/>
                          <a:pt x="5215096" y="0"/>
                        </a:cubicBezTo>
                        <a:cubicBezTo>
                          <a:pt x="5465795" y="-6786"/>
                          <a:pt x="5579087" y="37307"/>
                          <a:pt x="5685028" y="0"/>
                        </a:cubicBezTo>
                        <a:cubicBezTo>
                          <a:pt x="5790969" y="-37307"/>
                          <a:pt x="5940125" y="17445"/>
                          <a:pt x="6051804" y="0"/>
                        </a:cubicBezTo>
                        <a:cubicBezTo>
                          <a:pt x="6163483" y="-17445"/>
                          <a:pt x="6416016" y="8903"/>
                          <a:pt x="6624892" y="0"/>
                        </a:cubicBezTo>
                        <a:cubicBezTo>
                          <a:pt x="6833768" y="-8903"/>
                          <a:pt x="6901879" y="52357"/>
                          <a:pt x="7094823" y="0"/>
                        </a:cubicBezTo>
                        <a:cubicBezTo>
                          <a:pt x="7287767" y="-52357"/>
                          <a:pt x="7232594" y="6927"/>
                          <a:pt x="7358444" y="0"/>
                        </a:cubicBezTo>
                        <a:cubicBezTo>
                          <a:pt x="7484294" y="-6927"/>
                          <a:pt x="7675473" y="52102"/>
                          <a:pt x="7828375" y="0"/>
                        </a:cubicBezTo>
                        <a:cubicBezTo>
                          <a:pt x="7981277" y="-52102"/>
                          <a:pt x="8022719" y="27047"/>
                          <a:pt x="8091996" y="0"/>
                        </a:cubicBezTo>
                        <a:cubicBezTo>
                          <a:pt x="8161273" y="-27047"/>
                          <a:pt x="8513838" y="62415"/>
                          <a:pt x="8665083" y="0"/>
                        </a:cubicBezTo>
                        <a:cubicBezTo>
                          <a:pt x="8816328" y="-62415"/>
                          <a:pt x="9146074" y="88657"/>
                          <a:pt x="9444482" y="0"/>
                        </a:cubicBezTo>
                        <a:cubicBezTo>
                          <a:pt x="9742890" y="-88657"/>
                          <a:pt x="9669495" y="33417"/>
                          <a:pt x="9811258" y="0"/>
                        </a:cubicBezTo>
                        <a:cubicBezTo>
                          <a:pt x="9953021" y="-33417"/>
                          <a:pt x="10078531" y="58017"/>
                          <a:pt x="10315575" y="0"/>
                        </a:cubicBezTo>
                        <a:cubicBezTo>
                          <a:pt x="10321580" y="229911"/>
                          <a:pt x="10273723" y="569933"/>
                          <a:pt x="10315575" y="714285"/>
                        </a:cubicBezTo>
                        <a:cubicBezTo>
                          <a:pt x="10357427" y="858638"/>
                          <a:pt x="10269865" y="1147100"/>
                          <a:pt x="10315575" y="1299764"/>
                        </a:cubicBezTo>
                        <a:cubicBezTo>
                          <a:pt x="10361285" y="1452428"/>
                          <a:pt x="10306094" y="1728378"/>
                          <a:pt x="10315575" y="1949647"/>
                        </a:cubicBezTo>
                        <a:cubicBezTo>
                          <a:pt x="10325056" y="2170916"/>
                          <a:pt x="10268852" y="2349796"/>
                          <a:pt x="10315575" y="2535126"/>
                        </a:cubicBezTo>
                        <a:cubicBezTo>
                          <a:pt x="10362298" y="2720456"/>
                          <a:pt x="10288728" y="3052212"/>
                          <a:pt x="10315575" y="3249411"/>
                        </a:cubicBezTo>
                        <a:cubicBezTo>
                          <a:pt x="10342422" y="3446611"/>
                          <a:pt x="10249291" y="3747518"/>
                          <a:pt x="10315575" y="3899293"/>
                        </a:cubicBezTo>
                        <a:cubicBezTo>
                          <a:pt x="10381859" y="4051068"/>
                          <a:pt x="10271780" y="4247356"/>
                          <a:pt x="10315575" y="4549175"/>
                        </a:cubicBezTo>
                        <a:cubicBezTo>
                          <a:pt x="10359370" y="4850994"/>
                          <a:pt x="10246968" y="4888352"/>
                          <a:pt x="10315575" y="5134655"/>
                        </a:cubicBezTo>
                        <a:cubicBezTo>
                          <a:pt x="10384182" y="5380958"/>
                          <a:pt x="10278612" y="5482148"/>
                          <a:pt x="10315575" y="5591329"/>
                        </a:cubicBezTo>
                        <a:cubicBezTo>
                          <a:pt x="10352538" y="5700510"/>
                          <a:pt x="10264110" y="6072459"/>
                          <a:pt x="10315575" y="6440274"/>
                        </a:cubicBezTo>
                        <a:cubicBezTo>
                          <a:pt x="10104369" y="6478744"/>
                          <a:pt x="9918493" y="6386334"/>
                          <a:pt x="9742488" y="6440274"/>
                        </a:cubicBezTo>
                        <a:cubicBezTo>
                          <a:pt x="9566483" y="6494214"/>
                          <a:pt x="9203123" y="6354112"/>
                          <a:pt x="8963089" y="6440274"/>
                        </a:cubicBezTo>
                        <a:cubicBezTo>
                          <a:pt x="8723055" y="6526436"/>
                          <a:pt x="8618626" y="6410449"/>
                          <a:pt x="8390001" y="6440274"/>
                        </a:cubicBezTo>
                        <a:cubicBezTo>
                          <a:pt x="8161376" y="6470099"/>
                          <a:pt x="7894206" y="6407151"/>
                          <a:pt x="7713758" y="6440274"/>
                        </a:cubicBezTo>
                        <a:cubicBezTo>
                          <a:pt x="7533310" y="6473397"/>
                          <a:pt x="7229316" y="6364950"/>
                          <a:pt x="7037515" y="6440274"/>
                        </a:cubicBezTo>
                        <a:cubicBezTo>
                          <a:pt x="6845714" y="6515598"/>
                          <a:pt x="6805484" y="6437655"/>
                          <a:pt x="6670739" y="6440274"/>
                        </a:cubicBezTo>
                        <a:cubicBezTo>
                          <a:pt x="6535994" y="6442893"/>
                          <a:pt x="6280367" y="6393398"/>
                          <a:pt x="6097651" y="6440274"/>
                        </a:cubicBezTo>
                        <a:cubicBezTo>
                          <a:pt x="5914935" y="6487150"/>
                          <a:pt x="5736367" y="6407984"/>
                          <a:pt x="5627719" y="6440274"/>
                        </a:cubicBezTo>
                        <a:cubicBezTo>
                          <a:pt x="5519071" y="6472564"/>
                          <a:pt x="5407856" y="6422585"/>
                          <a:pt x="5260943" y="6440274"/>
                        </a:cubicBezTo>
                        <a:cubicBezTo>
                          <a:pt x="5114030" y="6457963"/>
                          <a:pt x="4969049" y="6395672"/>
                          <a:pt x="4687856" y="6440274"/>
                        </a:cubicBezTo>
                        <a:cubicBezTo>
                          <a:pt x="4406663" y="6484876"/>
                          <a:pt x="4142712" y="6404343"/>
                          <a:pt x="3908457" y="6440274"/>
                        </a:cubicBezTo>
                        <a:cubicBezTo>
                          <a:pt x="3674202" y="6476205"/>
                          <a:pt x="3669268" y="6400669"/>
                          <a:pt x="3541681" y="6440274"/>
                        </a:cubicBezTo>
                        <a:cubicBezTo>
                          <a:pt x="3414094" y="6479879"/>
                          <a:pt x="3364060" y="6431179"/>
                          <a:pt x="3278060" y="6440274"/>
                        </a:cubicBezTo>
                        <a:cubicBezTo>
                          <a:pt x="3192060" y="6449369"/>
                          <a:pt x="2790883" y="6432893"/>
                          <a:pt x="2601817" y="6440274"/>
                        </a:cubicBezTo>
                        <a:cubicBezTo>
                          <a:pt x="2412751" y="6447655"/>
                          <a:pt x="2396837" y="6428266"/>
                          <a:pt x="2235041" y="6440274"/>
                        </a:cubicBezTo>
                        <a:cubicBezTo>
                          <a:pt x="2073245" y="6452282"/>
                          <a:pt x="1910692" y="6405667"/>
                          <a:pt x="1661954" y="6440274"/>
                        </a:cubicBezTo>
                        <a:cubicBezTo>
                          <a:pt x="1413216" y="6474881"/>
                          <a:pt x="1511892" y="6436401"/>
                          <a:pt x="1398333" y="6440274"/>
                        </a:cubicBezTo>
                        <a:cubicBezTo>
                          <a:pt x="1284774" y="6444147"/>
                          <a:pt x="1108367" y="6399070"/>
                          <a:pt x="825246" y="6440274"/>
                        </a:cubicBezTo>
                        <a:cubicBezTo>
                          <a:pt x="542125" y="6481478"/>
                          <a:pt x="227064" y="6363360"/>
                          <a:pt x="0" y="6440274"/>
                        </a:cubicBezTo>
                        <a:cubicBezTo>
                          <a:pt x="-61524" y="6162446"/>
                          <a:pt x="30532" y="5975318"/>
                          <a:pt x="0" y="5790392"/>
                        </a:cubicBezTo>
                        <a:cubicBezTo>
                          <a:pt x="-30532" y="5605466"/>
                          <a:pt x="69183" y="5296102"/>
                          <a:pt x="0" y="5076107"/>
                        </a:cubicBezTo>
                        <a:cubicBezTo>
                          <a:pt x="-69183" y="4856112"/>
                          <a:pt x="20244" y="4794872"/>
                          <a:pt x="0" y="4683836"/>
                        </a:cubicBezTo>
                        <a:cubicBezTo>
                          <a:pt x="-20244" y="4572800"/>
                          <a:pt x="56585" y="4227281"/>
                          <a:pt x="0" y="4033953"/>
                        </a:cubicBezTo>
                        <a:cubicBezTo>
                          <a:pt x="-56585" y="3840625"/>
                          <a:pt x="29582" y="3538797"/>
                          <a:pt x="0" y="3319669"/>
                        </a:cubicBezTo>
                        <a:cubicBezTo>
                          <a:pt x="-29582" y="3100541"/>
                          <a:pt x="28830" y="2973682"/>
                          <a:pt x="0" y="2669786"/>
                        </a:cubicBezTo>
                        <a:cubicBezTo>
                          <a:pt x="-28830" y="2365890"/>
                          <a:pt x="56931" y="2185582"/>
                          <a:pt x="0" y="2019904"/>
                        </a:cubicBezTo>
                        <a:cubicBezTo>
                          <a:pt x="-56931" y="1854226"/>
                          <a:pt x="72428" y="1678983"/>
                          <a:pt x="0" y="1370022"/>
                        </a:cubicBezTo>
                        <a:cubicBezTo>
                          <a:pt x="-72428" y="1061061"/>
                          <a:pt x="19009" y="1014978"/>
                          <a:pt x="0" y="913348"/>
                        </a:cubicBezTo>
                        <a:cubicBezTo>
                          <a:pt x="-19009" y="811718"/>
                          <a:pt x="38566" y="315777"/>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Titel 1">
            <a:extLst>
              <a:ext uri="{FF2B5EF4-FFF2-40B4-BE49-F238E27FC236}">
                <a16:creationId xmlns:a16="http://schemas.microsoft.com/office/drawing/2014/main" id="{1913C962-C063-3E43-029D-CA010184EE62}"/>
              </a:ext>
            </a:extLst>
          </p:cNvPr>
          <p:cNvSpPr>
            <a:spLocks noGrp="1"/>
          </p:cNvSpPr>
          <p:nvPr>
            <p:ph type="ctrTitle"/>
          </p:nvPr>
        </p:nvSpPr>
        <p:spPr>
          <a:xfrm>
            <a:off x="1523999" y="629491"/>
            <a:ext cx="9144000" cy="1030287"/>
          </a:xfrm>
          <a:noFill/>
        </p:spPr>
        <p:txBody>
          <a:bodyPr anchor="ctr">
            <a:noAutofit/>
          </a:bodyPr>
          <a:lstStyle/>
          <a:p>
            <a:r>
              <a:rPr lang="de-DE" sz="8800" dirty="0">
                <a:latin typeface="KG Defying Gravity" panose="02000000000000000000" pitchFamily="2" charset="0"/>
              </a:rPr>
              <a:t>USER GUIDE</a:t>
            </a:r>
          </a:p>
        </p:txBody>
      </p:sp>
      <p:sp>
        <p:nvSpPr>
          <p:cNvPr id="17" name="Untertitel 2">
            <a:extLst>
              <a:ext uri="{FF2B5EF4-FFF2-40B4-BE49-F238E27FC236}">
                <a16:creationId xmlns:a16="http://schemas.microsoft.com/office/drawing/2014/main" id="{EA7A5DFA-2498-2FDC-5FA0-BC9B05FD20CE}"/>
              </a:ext>
            </a:extLst>
          </p:cNvPr>
          <p:cNvSpPr>
            <a:spLocks noGrp="1"/>
          </p:cNvSpPr>
          <p:nvPr>
            <p:ph type="subTitle" idx="1"/>
          </p:nvPr>
        </p:nvSpPr>
        <p:spPr>
          <a:xfrm>
            <a:off x="2109884" y="2209826"/>
            <a:ext cx="7724581" cy="2275470"/>
          </a:xfrm>
        </p:spPr>
        <p:txBody>
          <a:bodyPr>
            <a:noAutofit/>
          </a:bodyPr>
          <a:lstStyle/>
          <a:p>
            <a:pPr marL="285750" indent="-285750" algn="l">
              <a:lnSpc>
                <a:spcPct val="100000"/>
              </a:lnSpc>
              <a:buSzPct val="150000"/>
              <a:buFont typeface="Arial" panose="020B0604020202020204" pitchFamily="34" charset="0"/>
              <a:buChar char="•"/>
            </a:pPr>
            <a:r>
              <a:rPr lang="en-US" sz="2000" dirty="0">
                <a:solidFill>
                  <a:schemeClr val="tx1">
                    <a:lumMod val="75000"/>
                    <a:lumOff val="25000"/>
                  </a:schemeClr>
                </a:solidFill>
                <a:latin typeface="KG Second Chances Solid" panose="02000000000000000000" pitchFamily="2" charset="0"/>
              </a:rPr>
              <a:t>Click the Home button to return to the overview.</a:t>
            </a:r>
          </a:p>
          <a:p>
            <a:pPr marL="285750" indent="-285750" algn="l">
              <a:lnSpc>
                <a:spcPct val="100000"/>
              </a:lnSpc>
              <a:buSzPct val="150000"/>
              <a:buFont typeface="Arial" panose="020B0604020202020204" pitchFamily="34" charset="0"/>
              <a:buChar char="•"/>
            </a:pPr>
            <a:r>
              <a:rPr lang="en-US" sz="2000" dirty="0">
                <a:solidFill>
                  <a:schemeClr val="tx1">
                    <a:lumMod val="75000"/>
                    <a:lumOff val="25000"/>
                  </a:schemeClr>
                </a:solidFill>
                <a:latin typeface="KG Second Chances Solid" panose="02000000000000000000" pitchFamily="2" charset="0"/>
              </a:rPr>
              <a:t>If there is an overview slide during the presentation, click anywhere on the slide to go back to that overview slide.</a:t>
            </a:r>
          </a:p>
          <a:p>
            <a:pPr marL="285750" indent="-285750" algn="l">
              <a:lnSpc>
                <a:spcPct val="100000"/>
              </a:lnSpc>
              <a:buSzPct val="150000"/>
              <a:buFont typeface="Arial" panose="020B0604020202020204" pitchFamily="34" charset="0"/>
              <a:buChar char="•"/>
            </a:pPr>
            <a:r>
              <a:rPr lang="en-US" sz="2000" dirty="0">
                <a:solidFill>
                  <a:schemeClr val="tx1">
                    <a:lumMod val="75000"/>
                    <a:lumOff val="25000"/>
                  </a:schemeClr>
                </a:solidFill>
                <a:latin typeface="KG Second Chances Solid" panose="02000000000000000000" pitchFamily="2" charset="0"/>
              </a:rPr>
              <a:t>You can also click the arrow to the right to go to the next slide or the arrow to the left to go back one slide.</a:t>
            </a:r>
          </a:p>
        </p:txBody>
      </p:sp>
      <p:pic>
        <p:nvPicPr>
          <p:cNvPr id="18" name="Grafik 17">
            <a:extLst>
              <a:ext uri="{FF2B5EF4-FFF2-40B4-BE49-F238E27FC236}">
                <a16:creationId xmlns:a16="http://schemas.microsoft.com/office/drawing/2014/main" id="{53D2FD2D-85C7-A885-E6DF-0EEEA3C97F3A}"/>
              </a:ext>
            </a:extLst>
          </p:cNvPr>
          <p:cNvPicPr>
            <a:picLocks noChangeAspect="1"/>
          </p:cNvPicPr>
          <p:nvPr/>
        </p:nvPicPr>
        <p:blipFill>
          <a:blip r:embed="rId5" cstate="hqprint">
            <a:extLst>
              <a:ext uri="{28A0092B-C50C-407E-A947-70E740481C1C}">
                <a14:useLocalDpi xmlns:a14="http://schemas.microsoft.com/office/drawing/2010/main"/>
              </a:ext>
            </a:extLst>
          </a:blip>
          <a:srcRect/>
          <a:stretch/>
        </p:blipFill>
        <p:spPr>
          <a:xfrm>
            <a:off x="9565352" y="5043871"/>
            <a:ext cx="1688435" cy="1688435"/>
          </a:xfrm>
          <a:prstGeom prst="rect">
            <a:avLst/>
          </a:prstGeom>
        </p:spPr>
      </p:pic>
      <p:pic>
        <p:nvPicPr>
          <p:cNvPr id="2" name="Grafik 1">
            <a:hlinkClick r:id="rId6" action="ppaction://hlinksldjump"/>
            <a:extLst>
              <a:ext uri="{FF2B5EF4-FFF2-40B4-BE49-F238E27FC236}">
                <a16:creationId xmlns:a16="http://schemas.microsoft.com/office/drawing/2014/main" id="{9E1AEC77-8448-7103-14DB-840DAB8D8B5F}"/>
              </a:ext>
            </a:extLst>
          </p:cNvPr>
          <p:cNvPicPr>
            <a:picLocks noChangeAspect="1"/>
          </p:cNvPicPr>
          <p:nvPr/>
        </p:nvPicPr>
        <p:blipFill>
          <a:blip r:embed="rId7" cstate="hq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flipH="1">
            <a:off x="1523999" y="5512917"/>
            <a:ext cx="828580" cy="828580"/>
          </a:xfrm>
          <a:prstGeom prst="rect">
            <a:avLst/>
          </a:prstGeom>
        </p:spPr>
      </p:pic>
    </p:spTree>
    <p:extLst>
      <p:ext uri="{BB962C8B-B14F-4D97-AF65-F5344CB8AC3E}">
        <p14:creationId xmlns:p14="http://schemas.microsoft.com/office/powerpoint/2010/main" val="1363393530"/>
      </p:ext>
    </p:extLst>
  </p:cSld>
  <p:clrMapOvr>
    <a:masterClrMapping/>
  </p:clrMapOvr>
  <mc:AlternateContent xmlns:mc="http://schemas.openxmlformats.org/markup-compatibility/2006" xmlns:p14="http://schemas.microsoft.com/office/powerpoint/2010/main">
    <mc:Choice Requires="p14">
      <p:transition spd="slow" p14:dur="2000" advTm="2000">
        <p:fade/>
      </p:transition>
    </mc:Choice>
    <mc:Fallback xmlns="">
      <p:transition spd="slow" advTm="2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2" name="Rechteck 21"/>
          <p:cNvSpPr/>
          <p:nvPr/>
        </p:nvSpPr>
        <p:spPr>
          <a:xfrm>
            <a:off x="882047" y="598715"/>
            <a:ext cx="10315575" cy="5676964"/>
          </a:xfrm>
          <a:prstGeom prst="rect">
            <a:avLst/>
          </a:prstGeom>
          <a:solidFill>
            <a:srgbClr val="EBDBC4"/>
          </a:solidFill>
          <a:ln w="76200">
            <a:solidFill>
              <a:schemeClr val="tx1"/>
            </a:solidFill>
            <a:extLst>
              <a:ext uri="{C807C97D-BFC1-408E-A445-0C87EB9F89A2}">
                <ask:lineSketchStyleProps xmlns:ask="http://schemas.microsoft.com/office/drawing/2018/sketchyshapes" sd="1806943773">
                  <a:custGeom>
                    <a:avLst/>
                    <a:gdLst>
                      <a:gd name="connsiteX0" fmla="*/ 0 w 10315575"/>
                      <a:gd name="connsiteY0" fmla="*/ 0 h 5676964"/>
                      <a:gd name="connsiteX1" fmla="*/ 573088 w 10315575"/>
                      <a:gd name="connsiteY1" fmla="*/ 0 h 5676964"/>
                      <a:gd name="connsiteX2" fmla="*/ 939863 w 10315575"/>
                      <a:gd name="connsiteY2" fmla="*/ 0 h 5676964"/>
                      <a:gd name="connsiteX3" fmla="*/ 1409795 w 10315575"/>
                      <a:gd name="connsiteY3" fmla="*/ 0 h 5676964"/>
                      <a:gd name="connsiteX4" fmla="*/ 1879727 w 10315575"/>
                      <a:gd name="connsiteY4" fmla="*/ 0 h 5676964"/>
                      <a:gd name="connsiteX5" fmla="*/ 2452814 w 10315575"/>
                      <a:gd name="connsiteY5" fmla="*/ 0 h 5676964"/>
                      <a:gd name="connsiteX6" fmla="*/ 2922746 w 10315575"/>
                      <a:gd name="connsiteY6" fmla="*/ 0 h 5676964"/>
                      <a:gd name="connsiteX7" fmla="*/ 3186367 w 10315575"/>
                      <a:gd name="connsiteY7" fmla="*/ 0 h 5676964"/>
                      <a:gd name="connsiteX8" fmla="*/ 3449987 w 10315575"/>
                      <a:gd name="connsiteY8" fmla="*/ 0 h 5676964"/>
                      <a:gd name="connsiteX9" fmla="*/ 3919919 w 10315575"/>
                      <a:gd name="connsiteY9" fmla="*/ 0 h 5676964"/>
                      <a:gd name="connsiteX10" fmla="*/ 4493006 w 10315575"/>
                      <a:gd name="connsiteY10" fmla="*/ 0 h 5676964"/>
                      <a:gd name="connsiteX11" fmla="*/ 4756626 w 10315575"/>
                      <a:gd name="connsiteY11" fmla="*/ 0 h 5676964"/>
                      <a:gd name="connsiteX12" fmla="*/ 5123402 w 10315575"/>
                      <a:gd name="connsiteY12" fmla="*/ 0 h 5676964"/>
                      <a:gd name="connsiteX13" fmla="*/ 5902801 w 10315575"/>
                      <a:gd name="connsiteY13" fmla="*/ 0 h 5676964"/>
                      <a:gd name="connsiteX14" fmla="*/ 6579045 w 10315575"/>
                      <a:gd name="connsiteY14" fmla="*/ 0 h 5676964"/>
                      <a:gd name="connsiteX15" fmla="*/ 7255288 w 10315575"/>
                      <a:gd name="connsiteY15" fmla="*/ 0 h 5676964"/>
                      <a:gd name="connsiteX16" fmla="*/ 8034687 w 10315575"/>
                      <a:gd name="connsiteY16" fmla="*/ 0 h 5676964"/>
                      <a:gd name="connsiteX17" fmla="*/ 8298307 w 10315575"/>
                      <a:gd name="connsiteY17" fmla="*/ 0 h 5676964"/>
                      <a:gd name="connsiteX18" fmla="*/ 8871395 w 10315575"/>
                      <a:gd name="connsiteY18" fmla="*/ 0 h 5676964"/>
                      <a:gd name="connsiteX19" fmla="*/ 9135015 w 10315575"/>
                      <a:gd name="connsiteY19" fmla="*/ 0 h 5676964"/>
                      <a:gd name="connsiteX20" fmla="*/ 9811258 w 10315575"/>
                      <a:gd name="connsiteY20" fmla="*/ 0 h 5676964"/>
                      <a:gd name="connsiteX21" fmla="*/ 10315575 w 10315575"/>
                      <a:gd name="connsiteY21" fmla="*/ 0 h 5676964"/>
                      <a:gd name="connsiteX22" fmla="*/ 10315575 w 10315575"/>
                      <a:gd name="connsiteY22" fmla="*/ 510927 h 5676964"/>
                      <a:gd name="connsiteX23" fmla="*/ 10315575 w 10315575"/>
                      <a:gd name="connsiteY23" fmla="*/ 908314 h 5676964"/>
                      <a:gd name="connsiteX24" fmla="*/ 10315575 w 10315575"/>
                      <a:gd name="connsiteY24" fmla="*/ 1476011 h 5676964"/>
                      <a:gd name="connsiteX25" fmla="*/ 10315575 w 10315575"/>
                      <a:gd name="connsiteY25" fmla="*/ 1873398 h 5676964"/>
                      <a:gd name="connsiteX26" fmla="*/ 10315575 w 10315575"/>
                      <a:gd name="connsiteY26" fmla="*/ 2554634 h 5676964"/>
                      <a:gd name="connsiteX27" fmla="*/ 10315575 w 10315575"/>
                      <a:gd name="connsiteY27" fmla="*/ 3122330 h 5676964"/>
                      <a:gd name="connsiteX28" fmla="*/ 10315575 w 10315575"/>
                      <a:gd name="connsiteY28" fmla="*/ 3576487 h 5676964"/>
                      <a:gd name="connsiteX29" fmla="*/ 10315575 w 10315575"/>
                      <a:gd name="connsiteY29" fmla="*/ 4144184 h 5676964"/>
                      <a:gd name="connsiteX30" fmla="*/ 10315575 w 10315575"/>
                      <a:gd name="connsiteY30" fmla="*/ 4655110 h 5676964"/>
                      <a:gd name="connsiteX31" fmla="*/ 10315575 w 10315575"/>
                      <a:gd name="connsiteY31" fmla="*/ 5676964 h 5676964"/>
                      <a:gd name="connsiteX32" fmla="*/ 9948799 w 10315575"/>
                      <a:gd name="connsiteY32" fmla="*/ 5676964 h 5676964"/>
                      <a:gd name="connsiteX33" fmla="*/ 9582023 w 10315575"/>
                      <a:gd name="connsiteY33" fmla="*/ 5676964 h 5676964"/>
                      <a:gd name="connsiteX34" fmla="*/ 9318403 w 10315575"/>
                      <a:gd name="connsiteY34" fmla="*/ 5676964 h 5676964"/>
                      <a:gd name="connsiteX35" fmla="*/ 8848471 w 10315575"/>
                      <a:gd name="connsiteY35" fmla="*/ 5676964 h 5676964"/>
                      <a:gd name="connsiteX36" fmla="*/ 8069072 w 10315575"/>
                      <a:gd name="connsiteY36" fmla="*/ 5676964 h 5676964"/>
                      <a:gd name="connsiteX37" fmla="*/ 7495985 w 10315575"/>
                      <a:gd name="connsiteY37" fmla="*/ 5676964 h 5676964"/>
                      <a:gd name="connsiteX38" fmla="*/ 6922897 w 10315575"/>
                      <a:gd name="connsiteY38" fmla="*/ 5676964 h 5676964"/>
                      <a:gd name="connsiteX39" fmla="*/ 6349810 w 10315575"/>
                      <a:gd name="connsiteY39" fmla="*/ 5676964 h 5676964"/>
                      <a:gd name="connsiteX40" fmla="*/ 5879878 w 10315575"/>
                      <a:gd name="connsiteY40" fmla="*/ 5676964 h 5676964"/>
                      <a:gd name="connsiteX41" fmla="*/ 5100479 w 10315575"/>
                      <a:gd name="connsiteY41" fmla="*/ 5676964 h 5676964"/>
                      <a:gd name="connsiteX42" fmla="*/ 4733703 w 10315575"/>
                      <a:gd name="connsiteY42" fmla="*/ 5676964 h 5676964"/>
                      <a:gd name="connsiteX43" fmla="*/ 4160615 w 10315575"/>
                      <a:gd name="connsiteY43" fmla="*/ 5676964 h 5676964"/>
                      <a:gd name="connsiteX44" fmla="*/ 3484372 w 10315575"/>
                      <a:gd name="connsiteY44" fmla="*/ 5676964 h 5676964"/>
                      <a:gd name="connsiteX45" fmla="*/ 2704973 w 10315575"/>
                      <a:gd name="connsiteY45" fmla="*/ 5676964 h 5676964"/>
                      <a:gd name="connsiteX46" fmla="*/ 2131885 w 10315575"/>
                      <a:gd name="connsiteY46" fmla="*/ 5676964 h 5676964"/>
                      <a:gd name="connsiteX47" fmla="*/ 1455642 w 10315575"/>
                      <a:gd name="connsiteY47" fmla="*/ 5676964 h 5676964"/>
                      <a:gd name="connsiteX48" fmla="*/ 882555 w 10315575"/>
                      <a:gd name="connsiteY48" fmla="*/ 5676964 h 5676964"/>
                      <a:gd name="connsiteX49" fmla="*/ 0 w 10315575"/>
                      <a:gd name="connsiteY49" fmla="*/ 5676964 h 5676964"/>
                      <a:gd name="connsiteX50" fmla="*/ 0 w 10315575"/>
                      <a:gd name="connsiteY50" fmla="*/ 4995728 h 5676964"/>
                      <a:gd name="connsiteX51" fmla="*/ 0 w 10315575"/>
                      <a:gd name="connsiteY51" fmla="*/ 4371262 h 5676964"/>
                      <a:gd name="connsiteX52" fmla="*/ 0 w 10315575"/>
                      <a:gd name="connsiteY52" fmla="*/ 3973875 h 5676964"/>
                      <a:gd name="connsiteX53" fmla="*/ 0 w 10315575"/>
                      <a:gd name="connsiteY53" fmla="*/ 3462948 h 5676964"/>
                      <a:gd name="connsiteX54" fmla="*/ 0 w 10315575"/>
                      <a:gd name="connsiteY54" fmla="*/ 2952021 h 5676964"/>
                      <a:gd name="connsiteX55" fmla="*/ 0 w 10315575"/>
                      <a:gd name="connsiteY55" fmla="*/ 2384325 h 5676964"/>
                      <a:gd name="connsiteX56" fmla="*/ 0 w 10315575"/>
                      <a:gd name="connsiteY56" fmla="*/ 1986937 h 5676964"/>
                      <a:gd name="connsiteX57" fmla="*/ 0 w 10315575"/>
                      <a:gd name="connsiteY57" fmla="*/ 1476011 h 5676964"/>
                      <a:gd name="connsiteX58" fmla="*/ 0 w 10315575"/>
                      <a:gd name="connsiteY58" fmla="*/ 908314 h 5676964"/>
                      <a:gd name="connsiteX59" fmla="*/ 0 w 10315575"/>
                      <a:gd name="connsiteY59" fmla="*/ 0 h 567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0315575" h="5676964" fill="none" extrusionOk="0">
                        <a:moveTo>
                          <a:pt x="0" y="0"/>
                        </a:moveTo>
                        <a:cubicBezTo>
                          <a:pt x="225373" y="-42445"/>
                          <a:pt x="433197" y="38827"/>
                          <a:pt x="573088" y="0"/>
                        </a:cubicBezTo>
                        <a:cubicBezTo>
                          <a:pt x="712979" y="-38827"/>
                          <a:pt x="771714" y="43093"/>
                          <a:pt x="939863" y="0"/>
                        </a:cubicBezTo>
                        <a:cubicBezTo>
                          <a:pt x="1108012" y="-43093"/>
                          <a:pt x="1238214" y="8617"/>
                          <a:pt x="1409795" y="0"/>
                        </a:cubicBezTo>
                        <a:cubicBezTo>
                          <a:pt x="1581376" y="-8617"/>
                          <a:pt x="1660052" y="18120"/>
                          <a:pt x="1879727" y="0"/>
                        </a:cubicBezTo>
                        <a:cubicBezTo>
                          <a:pt x="2099402" y="-18120"/>
                          <a:pt x="2319965" y="2006"/>
                          <a:pt x="2452814" y="0"/>
                        </a:cubicBezTo>
                        <a:cubicBezTo>
                          <a:pt x="2585663" y="-2006"/>
                          <a:pt x="2789416" y="43607"/>
                          <a:pt x="2922746" y="0"/>
                        </a:cubicBezTo>
                        <a:cubicBezTo>
                          <a:pt x="3056076" y="-43607"/>
                          <a:pt x="3061591" y="248"/>
                          <a:pt x="3186367" y="0"/>
                        </a:cubicBezTo>
                        <a:cubicBezTo>
                          <a:pt x="3311143" y="-248"/>
                          <a:pt x="3334419" y="3149"/>
                          <a:pt x="3449987" y="0"/>
                        </a:cubicBezTo>
                        <a:cubicBezTo>
                          <a:pt x="3565555" y="-3149"/>
                          <a:pt x="3710506" y="15503"/>
                          <a:pt x="3919919" y="0"/>
                        </a:cubicBezTo>
                        <a:cubicBezTo>
                          <a:pt x="4129332" y="-15503"/>
                          <a:pt x="4356832" y="38832"/>
                          <a:pt x="4493006" y="0"/>
                        </a:cubicBezTo>
                        <a:cubicBezTo>
                          <a:pt x="4629180" y="-38832"/>
                          <a:pt x="4691953" y="14300"/>
                          <a:pt x="4756626" y="0"/>
                        </a:cubicBezTo>
                        <a:cubicBezTo>
                          <a:pt x="4821299" y="-14300"/>
                          <a:pt x="4991651" y="40011"/>
                          <a:pt x="5123402" y="0"/>
                        </a:cubicBezTo>
                        <a:cubicBezTo>
                          <a:pt x="5255153" y="-40011"/>
                          <a:pt x="5701389" y="40100"/>
                          <a:pt x="5902801" y="0"/>
                        </a:cubicBezTo>
                        <a:cubicBezTo>
                          <a:pt x="6104213" y="-40100"/>
                          <a:pt x="6309314" y="60280"/>
                          <a:pt x="6579045" y="0"/>
                        </a:cubicBezTo>
                        <a:cubicBezTo>
                          <a:pt x="6848776" y="-60280"/>
                          <a:pt x="6976981" y="5957"/>
                          <a:pt x="7255288" y="0"/>
                        </a:cubicBezTo>
                        <a:cubicBezTo>
                          <a:pt x="7533595" y="-5957"/>
                          <a:pt x="7675860" y="32840"/>
                          <a:pt x="8034687" y="0"/>
                        </a:cubicBezTo>
                        <a:cubicBezTo>
                          <a:pt x="8393514" y="-32840"/>
                          <a:pt x="8221875" y="18402"/>
                          <a:pt x="8298307" y="0"/>
                        </a:cubicBezTo>
                        <a:cubicBezTo>
                          <a:pt x="8374739" y="-18402"/>
                          <a:pt x="8678442" y="66723"/>
                          <a:pt x="8871395" y="0"/>
                        </a:cubicBezTo>
                        <a:cubicBezTo>
                          <a:pt x="9064348" y="-66723"/>
                          <a:pt x="9064721" y="14998"/>
                          <a:pt x="9135015" y="0"/>
                        </a:cubicBezTo>
                        <a:cubicBezTo>
                          <a:pt x="9205309" y="-14998"/>
                          <a:pt x="9571564" y="68810"/>
                          <a:pt x="9811258" y="0"/>
                        </a:cubicBezTo>
                        <a:cubicBezTo>
                          <a:pt x="10050952" y="-68810"/>
                          <a:pt x="10110477" y="23588"/>
                          <a:pt x="10315575" y="0"/>
                        </a:cubicBezTo>
                        <a:cubicBezTo>
                          <a:pt x="10346237" y="117737"/>
                          <a:pt x="10267420" y="267298"/>
                          <a:pt x="10315575" y="510927"/>
                        </a:cubicBezTo>
                        <a:cubicBezTo>
                          <a:pt x="10363730" y="754556"/>
                          <a:pt x="10278795" y="729662"/>
                          <a:pt x="10315575" y="908314"/>
                        </a:cubicBezTo>
                        <a:cubicBezTo>
                          <a:pt x="10352355" y="1086966"/>
                          <a:pt x="10260744" y="1317775"/>
                          <a:pt x="10315575" y="1476011"/>
                        </a:cubicBezTo>
                        <a:cubicBezTo>
                          <a:pt x="10370406" y="1634247"/>
                          <a:pt x="10275234" y="1751320"/>
                          <a:pt x="10315575" y="1873398"/>
                        </a:cubicBezTo>
                        <a:cubicBezTo>
                          <a:pt x="10355916" y="1995476"/>
                          <a:pt x="10281840" y="2232321"/>
                          <a:pt x="10315575" y="2554634"/>
                        </a:cubicBezTo>
                        <a:cubicBezTo>
                          <a:pt x="10349310" y="2876947"/>
                          <a:pt x="10290300" y="2880456"/>
                          <a:pt x="10315575" y="3122330"/>
                        </a:cubicBezTo>
                        <a:cubicBezTo>
                          <a:pt x="10340850" y="3364204"/>
                          <a:pt x="10298835" y="3386816"/>
                          <a:pt x="10315575" y="3576487"/>
                        </a:cubicBezTo>
                        <a:cubicBezTo>
                          <a:pt x="10332315" y="3766158"/>
                          <a:pt x="10280450" y="3887631"/>
                          <a:pt x="10315575" y="4144184"/>
                        </a:cubicBezTo>
                        <a:cubicBezTo>
                          <a:pt x="10350700" y="4400737"/>
                          <a:pt x="10300146" y="4430217"/>
                          <a:pt x="10315575" y="4655110"/>
                        </a:cubicBezTo>
                        <a:cubicBezTo>
                          <a:pt x="10331004" y="4880003"/>
                          <a:pt x="10214384" y="5330459"/>
                          <a:pt x="10315575" y="5676964"/>
                        </a:cubicBezTo>
                        <a:cubicBezTo>
                          <a:pt x="10170010" y="5717081"/>
                          <a:pt x="10052424" y="5663193"/>
                          <a:pt x="9948799" y="5676964"/>
                        </a:cubicBezTo>
                        <a:cubicBezTo>
                          <a:pt x="9845174" y="5690735"/>
                          <a:pt x="9708801" y="5636914"/>
                          <a:pt x="9582023" y="5676964"/>
                        </a:cubicBezTo>
                        <a:cubicBezTo>
                          <a:pt x="9455245" y="5717014"/>
                          <a:pt x="9387862" y="5671675"/>
                          <a:pt x="9318403" y="5676964"/>
                        </a:cubicBezTo>
                        <a:cubicBezTo>
                          <a:pt x="9248944" y="5682253"/>
                          <a:pt x="9054159" y="5623168"/>
                          <a:pt x="8848471" y="5676964"/>
                        </a:cubicBezTo>
                        <a:cubicBezTo>
                          <a:pt x="8642783" y="5730760"/>
                          <a:pt x="8334374" y="5598054"/>
                          <a:pt x="8069072" y="5676964"/>
                        </a:cubicBezTo>
                        <a:cubicBezTo>
                          <a:pt x="7803770" y="5755874"/>
                          <a:pt x="7747759" y="5632512"/>
                          <a:pt x="7495985" y="5676964"/>
                        </a:cubicBezTo>
                        <a:cubicBezTo>
                          <a:pt x="7244211" y="5721416"/>
                          <a:pt x="7060177" y="5652277"/>
                          <a:pt x="6922897" y="5676964"/>
                        </a:cubicBezTo>
                        <a:cubicBezTo>
                          <a:pt x="6785617" y="5701651"/>
                          <a:pt x="6551108" y="5666587"/>
                          <a:pt x="6349810" y="5676964"/>
                        </a:cubicBezTo>
                        <a:cubicBezTo>
                          <a:pt x="6148512" y="5687341"/>
                          <a:pt x="5997609" y="5659892"/>
                          <a:pt x="5879878" y="5676964"/>
                        </a:cubicBezTo>
                        <a:cubicBezTo>
                          <a:pt x="5762147" y="5694036"/>
                          <a:pt x="5305085" y="5667511"/>
                          <a:pt x="5100479" y="5676964"/>
                        </a:cubicBezTo>
                        <a:cubicBezTo>
                          <a:pt x="4895873" y="5686417"/>
                          <a:pt x="4822168" y="5663440"/>
                          <a:pt x="4733703" y="5676964"/>
                        </a:cubicBezTo>
                        <a:cubicBezTo>
                          <a:pt x="4645238" y="5690488"/>
                          <a:pt x="4332237" y="5659446"/>
                          <a:pt x="4160615" y="5676964"/>
                        </a:cubicBezTo>
                        <a:cubicBezTo>
                          <a:pt x="3988993" y="5694482"/>
                          <a:pt x="3660783" y="5608783"/>
                          <a:pt x="3484372" y="5676964"/>
                        </a:cubicBezTo>
                        <a:cubicBezTo>
                          <a:pt x="3307961" y="5745145"/>
                          <a:pt x="2952322" y="5603221"/>
                          <a:pt x="2704973" y="5676964"/>
                        </a:cubicBezTo>
                        <a:cubicBezTo>
                          <a:pt x="2457624" y="5750707"/>
                          <a:pt x="2312665" y="5651601"/>
                          <a:pt x="2131885" y="5676964"/>
                        </a:cubicBezTo>
                        <a:cubicBezTo>
                          <a:pt x="1951105" y="5702327"/>
                          <a:pt x="1774311" y="5619163"/>
                          <a:pt x="1455642" y="5676964"/>
                        </a:cubicBezTo>
                        <a:cubicBezTo>
                          <a:pt x="1136973" y="5734765"/>
                          <a:pt x="1057567" y="5633698"/>
                          <a:pt x="882555" y="5676964"/>
                        </a:cubicBezTo>
                        <a:cubicBezTo>
                          <a:pt x="707543" y="5720230"/>
                          <a:pt x="311521" y="5592200"/>
                          <a:pt x="0" y="5676964"/>
                        </a:cubicBezTo>
                        <a:cubicBezTo>
                          <a:pt x="-37225" y="5390707"/>
                          <a:pt x="70712" y="5229186"/>
                          <a:pt x="0" y="4995728"/>
                        </a:cubicBezTo>
                        <a:cubicBezTo>
                          <a:pt x="-70712" y="4762270"/>
                          <a:pt x="38878" y="4563769"/>
                          <a:pt x="0" y="4371262"/>
                        </a:cubicBezTo>
                        <a:cubicBezTo>
                          <a:pt x="-38878" y="4178755"/>
                          <a:pt x="12707" y="4108565"/>
                          <a:pt x="0" y="3973875"/>
                        </a:cubicBezTo>
                        <a:cubicBezTo>
                          <a:pt x="-12707" y="3839185"/>
                          <a:pt x="58600" y="3601129"/>
                          <a:pt x="0" y="3462948"/>
                        </a:cubicBezTo>
                        <a:cubicBezTo>
                          <a:pt x="-58600" y="3324767"/>
                          <a:pt x="29284" y="3118354"/>
                          <a:pt x="0" y="2952021"/>
                        </a:cubicBezTo>
                        <a:cubicBezTo>
                          <a:pt x="-29284" y="2785688"/>
                          <a:pt x="28201" y="2551054"/>
                          <a:pt x="0" y="2384325"/>
                        </a:cubicBezTo>
                        <a:cubicBezTo>
                          <a:pt x="-28201" y="2217596"/>
                          <a:pt x="29522" y="2074279"/>
                          <a:pt x="0" y="1986937"/>
                        </a:cubicBezTo>
                        <a:cubicBezTo>
                          <a:pt x="-29522" y="1899595"/>
                          <a:pt x="50725" y="1691373"/>
                          <a:pt x="0" y="1476011"/>
                        </a:cubicBezTo>
                        <a:cubicBezTo>
                          <a:pt x="-50725" y="1260649"/>
                          <a:pt x="40538" y="1066506"/>
                          <a:pt x="0" y="908314"/>
                        </a:cubicBezTo>
                        <a:cubicBezTo>
                          <a:pt x="-40538" y="750122"/>
                          <a:pt x="98806" y="396314"/>
                          <a:pt x="0" y="0"/>
                        </a:cubicBezTo>
                        <a:close/>
                      </a:path>
                      <a:path w="10315575" h="5676964" stroke="0" extrusionOk="0">
                        <a:moveTo>
                          <a:pt x="0" y="0"/>
                        </a:moveTo>
                        <a:cubicBezTo>
                          <a:pt x="268076" y="-22973"/>
                          <a:pt x="484553" y="33920"/>
                          <a:pt x="676243" y="0"/>
                        </a:cubicBezTo>
                        <a:cubicBezTo>
                          <a:pt x="867933" y="-33920"/>
                          <a:pt x="848048" y="3344"/>
                          <a:pt x="939863" y="0"/>
                        </a:cubicBezTo>
                        <a:cubicBezTo>
                          <a:pt x="1031678" y="-3344"/>
                          <a:pt x="1392463" y="40193"/>
                          <a:pt x="1616107" y="0"/>
                        </a:cubicBezTo>
                        <a:cubicBezTo>
                          <a:pt x="1839751" y="-40193"/>
                          <a:pt x="2152487" y="27542"/>
                          <a:pt x="2292350" y="0"/>
                        </a:cubicBezTo>
                        <a:cubicBezTo>
                          <a:pt x="2432213" y="-27542"/>
                          <a:pt x="2459910" y="14589"/>
                          <a:pt x="2555970" y="0"/>
                        </a:cubicBezTo>
                        <a:cubicBezTo>
                          <a:pt x="2652030" y="-14589"/>
                          <a:pt x="3092887" y="75421"/>
                          <a:pt x="3335369" y="0"/>
                        </a:cubicBezTo>
                        <a:cubicBezTo>
                          <a:pt x="3577851" y="-75421"/>
                          <a:pt x="3600244" y="33322"/>
                          <a:pt x="3702145" y="0"/>
                        </a:cubicBezTo>
                        <a:cubicBezTo>
                          <a:pt x="3804046" y="-33322"/>
                          <a:pt x="4183357" y="49410"/>
                          <a:pt x="4378389" y="0"/>
                        </a:cubicBezTo>
                        <a:cubicBezTo>
                          <a:pt x="4573421" y="-49410"/>
                          <a:pt x="4568092" y="21884"/>
                          <a:pt x="4642009" y="0"/>
                        </a:cubicBezTo>
                        <a:cubicBezTo>
                          <a:pt x="4715926" y="-21884"/>
                          <a:pt x="5015280" y="28876"/>
                          <a:pt x="5111941" y="0"/>
                        </a:cubicBezTo>
                        <a:cubicBezTo>
                          <a:pt x="5208602" y="-28876"/>
                          <a:pt x="5286249" y="10159"/>
                          <a:pt x="5375561" y="0"/>
                        </a:cubicBezTo>
                        <a:cubicBezTo>
                          <a:pt x="5464873" y="-10159"/>
                          <a:pt x="5725277" y="14422"/>
                          <a:pt x="5845493" y="0"/>
                        </a:cubicBezTo>
                        <a:cubicBezTo>
                          <a:pt x="5965709" y="-14422"/>
                          <a:pt x="6224225" y="14156"/>
                          <a:pt x="6418580" y="0"/>
                        </a:cubicBezTo>
                        <a:cubicBezTo>
                          <a:pt x="6612935" y="-14156"/>
                          <a:pt x="6944165" y="53163"/>
                          <a:pt x="7197979" y="0"/>
                        </a:cubicBezTo>
                        <a:cubicBezTo>
                          <a:pt x="7451793" y="-53163"/>
                          <a:pt x="7353413" y="31185"/>
                          <a:pt x="7461599" y="0"/>
                        </a:cubicBezTo>
                        <a:cubicBezTo>
                          <a:pt x="7569785" y="-31185"/>
                          <a:pt x="7850874" y="7341"/>
                          <a:pt x="8034687" y="0"/>
                        </a:cubicBezTo>
                        <a:cubicBezTo>
                          <a:pt x="8218500" y="-7341"/>
                          <a:pt x="8253519" y="41168"/>
                          <a:pt x="8401463" y="0"/>
                        </a:cubicBezTo>
                        <a:cubicBezTo>
                          <a:pt x="8549407" y="-41168"/>
                          <a:pt x="8970174" y="66024"/>
                          <a:pt x="9180862" y="0"/>
                        </a:cubicBezTo>
                        <a:cubicBezTo>
                          <a:pt x="9391550" y="-66024"/>
                          <a:pt x="9316251" y="2895"/>
                          <a:pt x="9444482" y="0"/>
                        </a:cubicBezTo>
                        <a:cubicBezTo>
                          <a:pt x="9572713" y="-2895"/>
                          <a:pt x="10064535" y="92560"/>
                          <a:pt x="10315575" y="0"/>
                        </a:cubicBezTo>
                        <a:cubicBezTo>
                          <a:pt x="10331516" y="184519"/>
                          <a:pt x="10309450" y="464037"/>
                          <a:pt x="10315575" y="681236"/>
                        </a:cubicBezTo>
                        <a:cubicBezTo>
                          <a:pt x="10321700" y="898435"/>
                          <a:pt x="10285788" y="1011163"/>
                          <a:pt x="10315575" y="1192162"/>
                        </a:cubicBezTo>
                        <a:cubicBezTo>
                          <a:pt x="10345362" y="1373161"/>
                          <a:pt x="10247136" y="1563239"/>
                          <a:pt x="10315575" y="1873398"/>
                        </a:cubicBezTo>
                        <a:cubicBezTo>
                          <a:pt x="10384014" y="2183557"/>
                          <a:pt x="10311596" y="2103245"/>
                          <a:pt x="10315575" y="2270786"/>
                        </a:cubicBezTo>
                        <a:cubicBezTo>
                          <a:pt x="10319554" y="2438327"/>
                          <a:pt x="10279505" y="2580462"/>
                          <a:pt x="10315575" y="2668173"/>
                        </a:cubicBezTo>
                        <a:cubicBezTo>
                          <a:pt x="10351645" y="2755884"/>
                          <a:pt x="10263215" y="3059076"/>
                          <a:pt x="10315575" y="3292639"/>
                        </a:cubicBezTo>
                        <a:cubicBezTo>
                          <a:pt x="10367935" y="3526202"/>
                          <a:pt x="10240590" y="3648184"/>
                          <a:pt x="10315575" y="3973875"/>
                        </a:cubicBezTo>
                        <a:cubicBezTo>
                          <a:pt x="10390560" y="4299566"/>
                          <a:pt x="10282005" y="4318049"/>
                          <a:pt x="10315575" y="4484802"/>
                        </a:cubicBezTo>
                        <a:cubicBezTo>
                          <a:pt x="10349145" y="4651555"/>
                          <a:pt x="10257887" y="4937104"/>
                          <a:pt x="10315575" y="5166037"/>
                        </a:cubicBezTo>
                        <a:cubicBezTo>
                          <a:pt x="10373263" y="5394971"/>
                          <a:pt x="10276199" y="5426265"/>
                          <a:pt x="10315575" y="5676964"/>
                        </a:cubicBezTo>
                        <a:cubicBezTo>
                          <a:pt x="10078499" y="5704240"/>
                          <a:pt x="9913654" y="5608971"/>
                          <a:pt x="9639332" y="5676964"/>
                        </a:cubicBezTo>
                        <a:cubicBezTo>
                          <a:pt x="9365010" y="5744957"/>
                          <a:pt x="9203380" y="5617933"/>
                          <a:pt x="9066244" y="5676964"/>
                        </a:cubicBezTo>
                        <a:cubicBezTo>
                          <a:pt x="8929108" y="5735995"/>
                          <a:pt x="8470138" y="5637608"/>
                          <a:pt x="8286845" y="5676964"/>
                        </a:cubicBezTo>
                        <a:cubicBezTo>
                          <a:pt x="8103552" y="5716320"/>
                          <a:pt x="7785508" y="5589289"/>
                          <a:pt x="7507446" y="5676964"/>
                        </a:cubicBezTo>
                        <a:cubicBezTo>
                          <a:pt x="7229384" y="5764639"/>
                          <a:pt x="7181042" y="5675870"/>
                          <a:pt x="7037515" y="5676964"/>
                        </a:cubicBezTo>
                        <a:cubicBezTo>
                          <a:pt x="6893988" y="5678058"/>
                          <a:pt x="6655713" y="5662370"/>
                          <a:pt x="6464427" y="5676964"/>
                        </a:cubicBezTo>
                        <a:cubicBezTo>
                          <a:pt x="6273141" y="5691558"/>
                          <a:pt x="5865818" y="5651795"/>
                          <a:pt x="5685028" y="5676964"/>
                        </a:cubicBezTo>
                        <a:cubicBezTo>
                          <a:pt x="5504238" y="5702133"/>
                          <a:pt x="5212949" y="5602326"/>
                          <a:pt x="5008785" y="5676964"/>
                        </a:cubicBezTo>
                        <a:cubicBezTo>
                          <a:pt x="4804621" y="5751602"/>
                          <a:pt x="4688119" y="5644758"/>
                          <a:pt x="4435697" y="5676964"/>
                        </a:cubicBezTo>
                        <a:cubicBezTo>
                          <a:pt x="4183275" y="5709170"/>
                          <a:pt x="4038236" y="5643384"/>
                          <a:pt x="3759454" y="5676964"/>
                        </a:cubicBezTo>
                        <a:cubicBezTo>
                          <a:pt x="3480672" y="5710544"/>
                          <a:pt x="3260307" y="5648574"/>
                          <a:pt x="3083211" y="5676964"/>
                        </a:cubicBezTo>
                        <a:cubicBezTo>
                          <a:pt x="2906115" y="5705354"/>
                          <a:pt x="2749399" y="5660205"/>
                          <a:pt x="2510123" y="5676964"/>
                        </a:cubicBezTo>
                        <a:cubicBezTo>
                          <a:pt x="2270847" y="5693723"/>
                          <a:pt x="2099799" y="5642750"/>
                          <a:pt x="1937036" y="5676964"/>
                        </a:cubicBezTo>
                        <a:cubicBezTo>
                          <a:pt x="1774273" y="5711178"/>
                          <a:pt x="1668110" y="5655759"/>
                          <a:pt x="1570260" y="5676964"/>
                        </a:cubicBezTo>
                        <a:cubicBezTo>
                          <a:pt x="1472410" y="5698169"/>
                          <a:pt x="1356808" y="5666360"/>
                          <a:pt x="1203484" y="5676964"/>
                        </a:cubicBezTo>
                        <a:cubicBezTo>
                          <a:pt x="1050160" y="5687568"/>
                          <a:pt x="740707" y="5620166"/>
                          <a:pt x="527240" y="5676964"/>
                        </a:cubicBezTo>
                        <a:cubicBezTo>
                          <a:pt x="313773" y="5733762"/>
                          <a:pt x="245132" y="5649166"/>
                          <a:pt x="0" y="5676964"/>
                        </a:cubicBezTo>
                        <a:cubicBezTo>
                          <a:pt x="-14488" y="5476328"/>
                          <a:pt x="55007" y="5292142"/>
                          <a:pt x="0" y="5052498"/>
                        </a:cubicBezTo>
                        <a:cubicBezTo>
                          <a:pt x="-55007" y="4812854"/>
                          <a:pt x="34990" y="4793601"/>
                          <a:pt x="0" y="4655110"/>
                        </a:cubicBezTo>
                        <a:cubicBezTo>
                          <a:pt x="-34990" y="4516619"/>
                          <a:pt x="6240" y="4240056"/>
                          <a:pt x="0" y="4030644"/>
                        </a:cubicBezTo>
                        <a:cubicBezTo>
                          <a:pt x="-6240" y="3821232"/>
                          <a:pt x="26183" y="3716283"/>
                          <a:pt x="0" y="3576487"/>
                        </a:cubicBezTo>
                        <a:cubicBezTo>
                          <a:pt x="-26183" y="3436691"/>
                          <a:pt x="11214" y="3304181"/>
                          <a:pt x="0" y="3122330"/>
                        </a:cubicBezTo>
                        <a:cubicBezTo>
                          <a:pt x="-11214" y="2940479"/>
                          <a:pt x="16320" y="2781181"/>
                          <a:pt x="0" y="2497864"/>
                        </a:cubicBezTo>
                        <a:cubicBezTo>
                          <a:pt x="-16320" y="2214547"/>
                          <a:pt x="42632" y="2232718"/>
                          <a:pt x="0" y="2043707"/>
                        </a:cubicBezTo>
                        <a:cubicBezTo>
                          <a:pt x="-42632" y="1854696"/>
                          <a:pt x="57670" y="1683370"/>
                          <a:pt x="0" y="1419241"/>
                        </a:cubicBezTo>
                        <a:cubicBezTo>
                          <a:pt x="-57670" y="1155112"/>
                          <a:pt x="7282" y="1130154"/>
                          <a:pt x="0" y="851545"/>
                        </a:cubicBezTo>
                        <a:cubicBezTo>
                          <a:pt x="-7282" y="572936"/>
                          <a:pt x="96301" y="299242"/>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3" name="Titel 1"/>
          <p:cNvSpPr txBox="1">
            <a:spLocks/>
          </p:cNvSpPr>
          <p:nvPr/>
        </p:nvSpPr>
        <p:spPr>
          <a:xfrm>
            <a:off x="1476375" y="916648"/>
            <a:ext cx="9144000" cy="1030287"/>
          </a:xfrm>
          <a:prstGeom prst="rect">
            <a:avLst/>
          </a:prstGeom>
        </p:spPr>
        <p:txBody>
          <a:bodyPr vert="horz" lIns="91440" tIns="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50000"/>
              </a:lnSpc>
            </a:pPr>
            <a:r>
              <a:rPr lang="de-DE" sz="7200" dirty="0">
                <a:latin typeface="KG Defying Gravity" panose="02000000000000000000" pitchFamily="2" charset="0"/>
              </a:rPr>
              <a:t>Music</a:t>
            </a:r>
          </a:p>
        </p:txBody>
      </p:sp>
      <p:sp>
        <p:nvSpPr>
          <p:cNvPr id="15" name="Untertitel 2"/>
          <p:cNvSpPr txBox="1">
            <a:spLocks/>
          </p:cNvSpPr>
          <p:nvPr/>
        </p:nvSpPr>
        <p:spPr>
          <a:xfrm>
            <a:off x="1428750" y="1832695"/>
            <a:ext cx="4972050"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br>
              <a:rPr lang="de-DE" sz="1200" dirty="0">
                <a:latin typeface="KG Second Chances Solid" panose="02000000000000000000" pitchFamily="2" charset="0"/>
              </a:rPr>
            </a:br>
            <a:r>
              <a:rPr lang="de-DE" sz="1200" dirty="0">
                <a:latin typeface="KG Second Chances Solid" panose="02000000000000000000" pitchFamily="2" charset="0"/>
              </a:rPr>
              <a:t>Track 1 </a:t>
            </a:r>
            <a:r>
              <a:rPr lang="en-US" sz="1200" dirty="0">
                <a:latin typeface="KG Second Chances Solid" panose="02000000000000000000" pitchFamily="2" charset="0"/>
              </a:rPr>
              <a:t>from</a:t>
            </a:r>
            <a:r>
              <a:rPr lang="de-DE" sz="1200" dirty="0">
                <a:latin typeface="KG Second Chances Solid" panose="02000000000000000000" pitchFamily="2" charset="0"/>
              </a:rPr>
              <a:t> </a:t>
            </a:r>
            <a:r>
              <a:rPr lang="de-DE" sz="1200" dirty="0" err="1">
                <a:latin typeface="KG Second Chances Solid" panose="02000000000000000000" pitchFamily="2" charset="0"/>
              </a:rPr>
              <a:t>slide</a:t>
            </a:r>
            <a:r>
              <a:rPr lang="de-DE" sz="1200" dirty="0">
                <a:latin typeface="KG Second Chances Solid" panose="02000000000000000000" pitchFamily="2" charset="0"/>
              </a:rPr>
              <a:t> 1: </a:t>
            </a:r>
            <a:r>
              <a:rPr lang="en-US" sz="1200" dirty="0">
                <a:latin typeface="KG Second Chances Solid" panose="02000000000000000000" pitchFamily="2" charset="0"/>
              </a:rPr>
              <a:t>Top Of The World by </a:t>
            </a:r>
            <a:r>
              <a:rPr lang="en-US" sz="1200" dirty="0" err="1">
                <a:latin typeface="KG Second Chances Solid" panose="02000000000000000000" pitchFamily="2" charset="0"/>
              </a:rPr>
              <a:t>tubebackr</a:t>
            </a:r>
            <a:r>
              <a:rPr lang="en-US" sz="1200" dirty="0">
                <a:latin typeface="KG Second Chances Solid" panose="02000000000000000000" pitchFamily="2" charset="0"/>
              </a:rPr>
              <a:t> | https://soundcloud.com/tubebackrMusic promoted by </a:t>
            </a:r>
            <a:r>
              <a:rPr lang="en-US" sz="1200" dirty="0">
                <a:latin typeface="KG Second Chances Solid" panose="02000000000000000000" pitchFamily="2" charset="0"/>
                <a:hlinkClick r:id="rId3"/>
              </a:rPr>
              <a:t>https://www.free-stock-music.com</a:t>
            </a:r>
            <a:endParaRPr lang="en-US" sz="1200" dirty="0">
              <a:latin typeface="KG Second Chances Solid" panose="02000000000000000000" pitchFamily="2" charset="0"/>
            </a:endParaRPr>
          </a:p>
          <a:p>
            <a:pPr algn="l"/>
            <a:r>
              <a:rPr lang="de-DE" sz="1200" dirty="0">
                <a:latin typeface="KG Second Chances Solid" panose="02000000000000000000" pitchFamily="2" charset="0"/>
              </a:rPr>
              <a:t>Track 2 </a:t>
            </a:r>
            <a:r>
              <a:rPr lang="de-DE" sz="1200" dirty="0" err="1">
                <a:latin typeface="KG Second Chances Solid" panose="02000000000000000000" pitchFamily="2" charset="0"/>
              </a:rPr>
              <a:t>from</a:t>
            </a:r>
            <a:r>
              <a:rPr lang="de-DE" sz="1200" dirty="0">
                <a:latin typeface="KG Second Chances Solid" panose="02000000000000000000" pitchFamily="2" charset="0"/>
              </a:rPr>
              <a:t> </a:t>
            </a:r>
            <a:r>
              <a:rPr lang="de-DE" sz="1200" dirty="0" err="1">
                <a:latin typeface="KG Second Chances Solid" panose="02000000000000000000" pitchFamily="2" charset="0"/>
              </a:rPr>
              <a:t>slide</a:t>
            </a:r>
            <a:r>
              <a:rPr lang="de-DE" sz="1200" dirty="0">
                <a:latin typeface="KG Second Chances Solid" panose="02000000000000000000" pitchFamily="2" charset="0"/>
              </a:rPr>
              <a:t> 3: </a:t>
            </a:r>
            <a:r>
              <a:rPr lang="en-US" sz="1200" dirty="0">
                <a:latin typeface="KG Second Chances Solid" panose="02000000000000000000" pitchFamily="2" charset="0"/>
              </a:rPr>
              <a:t>Tragedy by </a:t>
            </a:r>
            <a:r>
              <a:rPr lang="en-US" sz="1200" dirty="0" err="1">
                <a:latin typeface="KG Second Chances Solid" panose="02000000000000000000" pitchFamily="2" charset="0"/>
              </a:rPr>
              <a:t>MaxKoMusic</a:t>
            </a:r>
            <a:r>
              <a:rPr lang="en-US" sz="1200" dirty="0">
                <a:latin typeface="KG Second Chances Solid" panose="02000000000000000000" pitchFamily="2" charset="0"/>
              </a:rPr>
              <a:t> | https://maxkomusic.com/</a:t>
            </a:r>
          </a:p>
          <a:p>
            <a:pPr algn="l"/>
            <a:r>
              <a:rPr lang="en-US" sz="1200" dirty="0">
                <a:latin typeface="KG Second Chances Solid" panose="02000000000000000000" pitchFamily="2" charset="0"/>
              </a:rPr>
              <a:t>Music promoted by https://www.free-stock-music.com</a:t>
            </a:r>
          </a:p>
          <a:p>
            <a:pPr algn="l"/>
            <a:r>
              <a:rPr lang="en-US" sz="1200" dirty="0">
                <a:latin typeface="KG Second Chances Solid" panose="02000000000000000000" pitchFamily="2" charset="0"/>
              </a:rPr>
              <a:t>Creative Commons Attribution-</a:t>
            </a:r>
            <a:r>
              <a:rPr lang="en-US" sz="1200" dirty="0" err="1">
                <a:latin typeface="KG Second Chances Solid" panose="02000000000000000000" pitchFamily="2" charset="0"/>
              </a:rPr>
              <a:t>ShareAlike</a:t>
            </a:r>
            <a:r>
              <a:rPr lang="en-US" sz="1200" dirty="0">
                <a:latin typeface="KG Second Chances Solid" panose="02000000000000000000" pitchFamily="2" charset="0"/>
              </a:rPr>
              <a:t> 3.0 </a:t>
            </a:r>
            <a:r>
              <a:rPr lang="en-US" sz="1200" dirty="0" err="1">
                <a:latin typeface="KG Second Chances Solid" panose="02000000000000000000" pitchFamily="2" charset="0"/>
              </a:rPr>
              <a:t>Unported</a:t>
            </a:r>
            <a:endParaRPr lang="en-US" sz="1200" dirty="0">
              <a:latin typeface="KG Second Chances Solid" panose="02000000000000000000" pitchFamily="2" charset="0"/>
            </a:endParaRPr>
          </a:p>
          <a:p>
            <a:pPr algn="l"/>
            <a:r>
              <a:rPr lang="en-US" sz="1200" dirty="0">
                <a:latin typeface="KG Second Chances Solid" panose="02000000000000000000" pitchFamily="2" charset="0"/>
              </a:rPr>
              <a:t>https://creativecommons.org/licenses/by-sa/3.0/deed.en_US</a:t>
            </a:r>
          </a:p>
        </p:txBody>
      </p:sp>
      <p:sp>
        <p:nvSpPr>
          <p:cNvPr id="16" name="Titel 1"/>
          <p:cNvSpPr txBox="1">
            <a:spLocks/>
          </p:cNvSpPr>
          <p:nvPr/>
        </p:nvSpPr>
        <p:spPr>
          <a:xfrm>
            <a:off x="6668683" y="933757"/>
            <a:ext cx="3124200" cy="1030287"/>
          </a:xfrm>
          <a:prstGeom prst="rect">
            <a:avLst/>
          </a:prstGeom>
        </p:spPr>
        <p:txBody>
          <a:bodyPr vert="horz" lIns="91440" tIns="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50000"/>
              </a:lnSpc>
            </a:pPr>
            <a:r>
              <a:rPr lang="de-DE" sz="7200" dirty="0">
                <a:latin typeface="KG Defying Gravity" panose="02000000000000000000" pitchFamily="2" charset="0"/>
              </a:rPr>
              <a:t>Fonts</a:t>
            </a:r>
          </a:p>
        </p:txBody>
      </p:sp>
      <p:sp>
        <p:nvSpPr>
          <p:cNvPr id="18" name="Untertitel 2"/>
          <p:cNvSpPr txBox="1">
            <a:spLocks/>
          </p:cNvSpPr>
          <p:nvPr/>
        </p:nvSpPr>
        <p:spPr>
          <a:xfrm>
            <a:off x="6668683" y="1623517"/>
            <a:ext cx="4219575" cy="441805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endParaRPr lang="de-DE" sz="1600" dirty="0">
              <a:latin typeface="KG Second Chances Solid" panose="02000000000000000000" pitchFamily="2" charset="0"/>
              <a:hlinkClick r:id="" action="ppaction://noaction"/>
            </a:endParaRPr>
          </a:p>
          <a:p>
            <a:pPr algn="l">
              <a:lnSpc>
                <a:spcPct val="100000"/>
              </a:lnSpc>
            </a:pPr>
            <a:r>
              <a:rPr lang="de-DE" sz="1600" dirty="0">
                <a:latin typeface="KG Second Chances Solid" panose="02000000000000000000" pitchFamily="2" charset="0"/>
                <a:hlinkClick r:id="" action="ppaction://noaction"/>
              </a:rPr>
              <a:t>http://www.kimberlygeswein.com/</a:t>
            </a:r>
            <a:endParaRPr lang="de-DE" sz="1600" dirty="0">
              <a:latin typeface="KG Second Chances Solid" panose="02000000000000000000" pitchFamily="2" charset="0"/>
            </a:endParaRPr>
          </a:p>
          <a:p>
            <a:pPr algn="l">
              <a:lnSpc>
                <a:spcPct val="100000"/>
              </a:lnSpc>
            </a:pPr>
            <a:r>
              <a:rPr lang="en-US" sz="1100" dirty="0">
                <a:latin typeface="KG Second Chances Solid" panose="02000000000000000000" pitchFamily="2" charset="0"/>
              </a:rPr>
              <a:t>KG Second Changes Solid</a:t>
            </a:r>
            <a:br>
              <a:rPr lang="en-US" sz="1100" dirty="0">
                <a:latin typeface="KG Second Chances Solid" panose="02000000000000000000" pitchFamily="2" charset="0"/>
              </a:rPr>
            </a:br>
            <a:r>
              <a:rPr lang="en-US" sz="1100" dirty="0">
                <a:latin typeface="KG Second Chances Solid" panose="02000000000000000000" pitchFamily="2" charset="0"/>
              </a:rPr>
              <a:t>KG Second Changes Sketch</a:t>
            </a:r>
            <a:br>
              <a:rPr lang="en-US" sz="1100" dirty="0">
                <a:latin typeface="KG Second Chances Solid" panose="02000000000000000000" pitchFamily="2" charset="0"/>
              </a:rPr>
            </a:br>
            <a:r>
              <a:rPr lang="en-US" sz="1100" dirty="0">
                <a:latin typeface="KG Second Chances Solid" panose="02000000000000000000" pitchFamily="2" charset="0"/>
              </a:rPr>
              <a:t>KG Sorry not Sorry</a:t>
            </a:r>
            <a:br>
              <a:rPr lang="en-US" sz="1100" dirty="0">
                <a:latin typeface="KG Second Chances Solid" panose="02000000000000000000" pitchFamily="2" charset="0"/>
              </a:rPr>
            </a:br>
            <a:r>
              <a:rPr lang="en-US" sz="1100" dirty="0">
                <a:latin typeface="KG Second Chances Solid" panose="02000000000000000000" pitchFamily="2" charset="0"/>
              </a:rPr>
              <a:t>KG Sorry not Sorry Chub</a:t>
            </a:r>
            <a:br>
              <a:rPr lang="en-US" sz="1100" dirty="0">
                <a:latin typeface="KG Second Chances Solid" panose="02000000000000000000" pitchFamily="2" charset="0"/>
              </a:rPr>
            </a:br>
            <a:r>
              <a:rPr lang="en-US" sz="1100" dirty="0">
                <a:latin typeface="KG Second Chances Solid" panose="02000000000000000000" pitchFamily="2" charset="0"/>
              </a:rPr>
              <a:t>KG Two is Better Than One Regular</a:t>
            </a:r>
            <a:br>
              <a:rPr lang="en-US" sz="1100" dirty="0">
                <a:latin typeface="KG Second Chances Solid" panose="02000000000000000000" pitchFamily="2" charset="0"/>
              </a:rPr>
            </a:br>
            <a:r>
              <a:rPr lang="en-US" sz="1100" dirty="0">
                <a:latin typeface="KG Second Chances Solid" panose="02000000000000000000" pitchFamily="2" charset="0"/>
              </a:rPr>
              <a:t>KG Primary Penmanship 2</a:t>
            </a:r>
            <a:br>
              <a:rPr lang="en-US" sz="1100" dirty="0">
                <a:latin typeface="KG Second Chances Solid" panose="02000000000000000000" pitchFamily="2" charset="0"/>
              </a:rPr>
            </a:br>
            <a:r>
              <a:rPr lang="en-US" sz="1100" dirty="0">
                <a:latin typeface="KG Second Chances Solid" panose="02000000000000000000" pitchFamily="2" charset="0"/>
              </a:rPr>
              <a:t>KG What the Teacher Wants</a:t>
            </a:r>
            <a:br>
              <a:rPr lang="en-US" sz="1100" dirty="0">
                <a:latin typeface="KG Second Chances Solid" panose="02000000000000000000" pitchFamily="2" charset="0"/>
              </a:rPr>
            </a:br>
            <a:r>
              <a:rPr lang="en-US" sz="1100" dirty="0">
                <a:latin typeface="KG Second Chances Solid" panose="02000000000000000000" pitchFamily="2" charset="0"/>
              </a:rPr>
              <a:t>KG Blank Space Solid</a:t>
            </a:r>
            <a:br>
              <a:rPr lang="en-US" sz="1100" dirty="0">
                <a:latin typeface="KG Second Chances Solid" panose="02000000000000000000" pitchFamily="2" charset="0"/>
              </a:rPr>
            </a:br>
            <a:r>
              <a:rPr lang="en-US" sz="1100" dirty="0">
                <a:latin typeface="KG Second Chances Solid" panose="02000000000000000000" pitchFamily="2" charset="0"/>
              </a:rPr>
              <a:t>KG Blank Space Sketch</a:t>
            </a:r>
            <a:br>
              <a:rPr lang="en-US" sz="1100" dirty="0">
                <a:latin typeface="KG Second Chances Solid" panose="02000000000000000000" pitchFamily="2" charset="0"/>
              </a:rPr>
            </a:br>
            <a:r>
              <a:rPr lang="en-US" sz="1100" dirty="0">
                <a:latin typeface="KG Second Chances Solid" panose="02000000000000000000" pitchFamily="2" charset="0"/>
              </a:rPr>
              <a:t>KG Red Hands</a:t>
            </a:r>
            <a:br>
              <a:rPr lang="en-US" sz="1100" dirty="0">
                <a:latin typeface="KG Second Chances Solid" panose="02000000000000000000" pitchFamily="2" charset="0"/>
              </a:rPr>
            </a:br>
            <a:r>
              <a:rPr lang="en-US" sz="1100" dirty="0">
                <a:latin typeface="KG Second Chances Solid" panose="02000000000000000000" pitchFamily="2" charset="0"/>
              </a:rPr>
              <a:t>KG Corner of the Sky</a:t>
            </a:r>
            <a:br>
              <a:rPr lang="en-US" sz="1100" dirty="0">
                <a:latin typeface="KG Second Chances Solid" panose="02000000000000000000" pitchFamily="2" charset="0"/>
              </a:rPr>
            </a:br>
            <a:r>
              <a:rPr lang="en-US" sz="1100" dirty="0">
                <a:latin typeface="KG Second Chances Solid" panose="02000000000000000000" pitchFamily="2" charset="0"/>
              </a:rPr>
              <a:t>KG Neatly Printed</a:t>
            </a:r>
            <a:br>
              <a:rPr lang="en-US" sz="1100" dirty="0">
                <a:latin typeface="KG Second Chances Solid" panose="02000000000000000000" pitchFamily="2" charset="0"/>
              </a:rPr>
            </a:br>
            <a:r>
              <a:rPr lang="en-US" sz="1100" dirty="0">
                <a:latin typeface="KG Second Chances Solid" panose="02000000000000000000" pitchFamily="2" charset="0"/>
              </a:rPr>
              <a:t>KG Always a good Time</a:t>
            </a:r>
            <a:br>
              <a:rPr lang="en-US" sz="1100" dirty="0">
                <a:latin typeface="KG Second Chances Solid" panose="02000000000000000000" pitchFamily="2" charset="0"/>
              </a:rPr>
            </a:br>
            <a:r>
              <a:rPr lang="en-US" sz="1100" dirty="0">
                <a:latin typeface="KG Second Chances Solid" panose="02000000000000000000" pitchFamily="2" charset="0"/>
              </a:rPr>
              <a:t>KG LET HER GO SOLID</a:t>
            </a:r>
            <a:br>
              <a:rPr lang="en-US" sz="1100" dirty="0">
                <a:latin typeface="KG Second Chances Solid" panose="02000000000000000000" pitchFamily="2" charset="0"/>
              </a:rPr>
            </a:br>
            <a:r>
              <a:rPr lang="en-US" sz="1100" dirty="0">
                <a:latin typeface="KG Second Chances Solid" panose="02000000000000000000" pitchFamily="2" charset="0"/>
              </a:rPr>
              <a:t>KG Chasing Cars</a:t>
            </a:r>
            <a:br>
              <a:rPr lang="en-US" sz="1100" dirty="0">
                <a:latin typeface="KG Second Chances Solid" panose="02000000000000000000" pitchFamily="2" charset="0"/>
              </a:rPr>
            </a:br>
            <a:r>
              <a:rPr lang="en-US" sz="1100" dirty="0">
                <a:latin typeface="KG Second Chances Solid" panose="02000000000000000000" pitchFamily="2" charset="0"/>
              </a:rPr>
              <a:t>KG Empire of Dirt</a:t>
            </a:r>
            <a:br>
              <a:rPr lang="en-US" sz="1100" dirty="0">
                <a:latin typeface="KG Second Chances Solid" panose="02000000000000000000" pitchFamily="2" charset="0"/>
              </a:rPr>
            </a:br>
            <a:r>
              <a:rPr lang="en-US" sz="1100" dirty="0">
                <a:latin typeface="KG Second Chances Solid" panose="02000000000000000000" pitchFamily="2" charset="0"/>
              </a:rPr>
              <a:t>KG Defying Gravity</a:t>
            </a:r>
            <a:br>
              <a:rPr lang="en-US" sz="1100" dirty="0">
                <a:latin typeface="KG Second Chances Solid" panose="02000000000000000000" pitchFamily="2" charset="0"/>
              </a:rPr>
            </a:br>
            <a:r>
              <a:rPr lang="en-US" sz="1100" dirty="0">
                <a:latin typeface="KG Second Chances Solid" panose="02000000000000000000" pitchFamily="2" charset="0"/>
              </a:rPr>
              <a:t>KG Counting Stars</a:t>
            </a:r>
            <a:br>
              <a:rPr lang="en-US" sz="1100" dirty="0">
                <a:latin typeface="KG Second Chances Solid" panose="02000000000000000000" pitchFamily="2" charset="0"/>
              </a:rPr>
            </a:br>
            <a:r>
              <a:rPr lang="en-US" sz="1100" dirty="0">
                <a:latin typeface="KG Second Chances Solid" panose="02000000000000000000" pitchFamily="2" charset="0"/>
              </a:rPr>
              <a:t>KG Satisfied Script</a:t>
            </a:r>
            <a:br>
              <a:rPr lang="en-US" sz="1100" dirty="0">
                <a:latin typeface="KG Second Chances Solid" panose="02000000000000000000" pitchFamily="2" charset="0"/>
              </a:rPr>
            </a:br>
            <a:br>
              <a:rPr lang="en-US" sz="1100" dirty="0">
                <a:latin typeface="KG Second Chances Solid" panose="02000000000000000000" pitchFamily="2" charset="0"/>
              </a:rPr>
            </a:br>
            <a:r>
              <a:rPr lang="en-US" sz="1100" dirty="0">
                <a:latin typeface="KG Second Chances Solid" panose="02000000000000000000" pitchFamily="2" charset="0"/>
              </a:rPr>
              <a:t>Veteran Typewriter</a:t>
            </a:r>
          </a:p>
          <a:p>
            <a:pPr algn="l">
              <a:lnSpc>
                <a:spcPct val="100000"/>
              </a:lnSpc>
            </a:pPr>
            <a:br>
              <a:rPr lang="en-US" sz="1600" dirty="0">
                <a:latin typeface="KG Second Chances Solid" panose="02000000000000000000" pitchFamily="2" charset="0"/>
              </a:rPr>
            </a:br>
            <a:endParaRPr lang="en-US" sz="1600" dirty="0">
              <a:latin typeface="KG Second Chances Solid" panose="02000000000000000000" pitchFamily="2" charset="0"/>
            </a:endParaRPr>
          </a:p>
          <a:p>
            <a:pPr algn="l">
              <a:lnSpc>
                <a:spcPct val="100000"/>
              </a:lnSpc>
            </a:pPr>
            <a:endParaRPr lang="de-DE" sz="1600" dirty="0">
              <a:latin typeface="KG Second Chances Solid" panose="02000000000000000000" pitchFamily="2" charset="0"/>
            </a:endParaRPr>
          </a:p>
        </p:txBody>
      </p:sp>
      <p:pic>
        <p:nvPicPr>
          <p:cNvPr id="20" name="Picture 12" descr="Pin on The MŐLKEREI Caf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736184" y="976276"/>
            <a:ext cx="931816" cy="931816"/>
          </a:xfrm>
          <a:prstGeom prst="rect">
            <a:avLst/>
          </a:prstGeom>
          <a:noFill/>
          <a:extLst>
            <a:ext uri="{909E8E84-426E-40DD-AFC4-6F175D3DCCD1}">
              <a14:hiddenFill xmlns:a14="http://schemas.microsoft.com/office/drawing/2010/main">
                <a:solidFill>
                  <a:srgbClr val="FFFFFF"/>
                </a:solidFill>
              </a14:hiddenFill>
            </a:ext>
          </a:extLst>
        </p:spPr>
      </p:pic>
      <p:pic>
        <p:nvPicPr>
          <p:cNvPr id="14" name="Graphic 13" descr="Play with solid fill">
            <a:hlinkClick r:id="rId5" action="ppaction://hlinksldjump"/>
            <a:extLst>
              <a:ext uri="{FF2B5EF4-FFF2-40B4-BE49-F238E27FC236}">
                <a16:creationId xmlns:a16="http://schemas.microsoft.com/office/drawing/2014/main" id="{075D70EC-915F-49D3-9D4B-0ADA35A82AD8}"/>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1716171" y="2842610"/>
            <a:ext cx="500273" cy="1172780"/>
          </a:xfrm>
          <a:prstGeom prst="rect">
            <a:avLst/>
          </a:prstGeom>
        </p:spPr>
      </p:pic>
      <p:pic>
        <p:nvPicPr>
          <p:cNvPr id="24" name="Graphic 23" descr="Play with solid fill">
            <a:hlinkClick r:id="" action="ppaction://hlinkshowjump?jump=previousslide"/>
            <a:extLst>
              <a:ext uri="{FF2B5EF4-FFF2-40B4-BE49-F238E27FC236}">
                <a16:creationId xmlns:a16="http://schemas.microsoft.com/office/drawing/2014/main" id="{E94ED08A-4E4C-4FF5-BDA1-D076479EC0CC}"/>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flipH="1">
            <a:off x="-83840" y="2867544"/>
            <a:ext cx="500273" cy="1172780"/>
          </a:xfrm>
          <a:prstGeom prst="rect">
            <a:avLst/>
          </a:prstGeom>
        </p:spPr>
      </p:pic>
    </p:spTree>
    <p:extLst>
      <p:ext uri="{BB962C8B-B14F-4D97-AF65-F5344CB8AC3E}">
        <p14:creationId xmlns:p14="http://schemas.microsoft.com/office/powerpoint/2010/main" val="4285795887"/>
      </p:ext>
    </p:extLst>
  </p:cSld>
  <p:clrMapOvr>
    <a:masterClrMapping/>
  </p:clrMapOvr>
  <mc:AlternateContent xmlns:mc="http://schemas.openxmlformats.org/markup-compatibility/2006" xmlns:p14="http://schemas.microsoft.com/office/powerpoint/2010/main">
    <mc:Choice Requires="p14">
      <p:transition spd="slow" p14:dur="2000" advTm="2000">
        <p:fade/>
      </p:transition>
    </mc:Choice>
    <mc:Fallback xmlns="">
      <p:transition spd="slow" advTm="2000">
        <p:fade/>
      </p:transition>
    </mc:Fallback>
  </mc:AlternateContent>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38100"/>
      </a:spPr>
      <a:bodyPr/>
      <a:lstStyle/>
      <a:style>
        <a:lnRef idx="1">
          <a:schemeClr val="dk1"/>
        </a:lnRef>
        <a:fillRef idx="0">
          <a:schemeClr val="dk1"/>
        </a:fillRef>
        <a:effectRef idx="0">
          <a:schemeClr val="dk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1150</Words>
  <Application>Microsoft Office PowerPoint</Application>
  <PresentationFormat>Breitbild</PresentationFormat>
  <Paragraphs>133</Paragraphs>
  <Slides>14</Slides>
  <Notes>0</Notes>
  <HiddenSlides>0</HiddenSlides>
  <MMClips>2</MMClips>
  <ScaleCrop>false</ScaleCrop>
  <HeadingPairs>
    <vt:vector size="6" baseType="variant">
      <vt:variant>
        <vt:lpstr>Verwendete Schriftarten</vt:lpstr>
      </vt:variant>
      <vt:variant>
        <vt:i4>18</vt:i4>
      </vt:variant>
      <vt:variant>
        <vt:lpstr>Design</vt:lpstr>
      </vt:variant>
      <vt:variant>
        <vt:i4>1</vt:i4>
      </vt:variant>
      <vt:variant>
        <vt:lpstr>Folientitel</vt:lpstr>
      </vt:variant>
      <vt:variant>
        <vt:i4>14</vt:i4>
      </vt:variant>
    </vt:vector>
  </HeadingPairs>
  <TitlesOfParts>
    <vt:vector size="33" baseType="lpstr">
      <vt:lpstr>Calibri</vt:lpstr>
      <vt:lpstr>Pacifico</vt:lpstr>
      <vt:lpstr>KG Miss Kindergarten</vt:lpstr>
      <vt:lpstr>KG Empire of Dirt</vt:lpstr>
      <vt:lpstr>KG LET HER GO SOLID</vt:lpstr>
      <vt:lpstr>KG Defying Gravity</vt:lpstr>
      <vt:lpstr>KG Always A Good Time</vt:lpstr>
      <vt:lpstr>KG All of Me</vt:lpstr>
      <vt:lpstr>KG Second Chances Solid</vt:lpstr>
      <vt:lpstr>Calibri Light</vt:lpstr>
      <vt:lpstr>FashionVictim</vt:lpstr>
      <vt:lpstr>Arial</vt:lpstr>
      <vt:lpstr>KG Sorry Not Sorry</vt:lpstr>
      <vt:lpstr>KG Sorry Not Sorry Chub</vt:lpstr>
      <vt:lpstr>CarbonType</vt:lpstr>
      <vt:lpstr>KG Eliza Schuyler Script</vt:lpstr>
      <vt:lpstr>KBWritersBlock</vt:lpstr>
      <vt:lpstr>KG First Time In Forever</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Advances in  Science &amp; Technology</vt:lpstr>
      <vt:lpstr>Advances in Science &amp; Technology</vt:lpstr>
      <vt:lpstr>USER GUIDE</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M&amp;M</dc:creator>
  <cp:lastModifiedBy>Manuela Greul</cp:lastModifiedBy>
  <cp:revision>1358</cp:revision>
  <dcterms:created xsi:type="dcterms:W3CDTF">2020-10-10T14:15:46Z</dcterms:created>
  <dcterms:modified xsi:type="dcterms:W3CDTF">2023-05-25T08:47:05Z</dcterms:modified>
  <cp:contentStatus/>
</cp:coreProperties>
</file>